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8" r:id="rId3"/>
    <p:sldId id="297" r:id="rId4"/>
    <p:sldId id="331" r:id="rId5"/>
    <p:sldId id="273" r:id="rId6"/>
    <p:sldId id="332" r:id="rId7"/>
    <p:sldId id="345" r:id="rId8"/>
    <p:sldId id="272" r:id="rId9"/>
    <p:sldId id="260" r:id="rId10"/>
    <p:sldId id="346" r:id="rId11"/>
    <p:sldId id="261" r:id="rId12"/>
    <p:sldId id="333" r:id="rId13"/>
    <p:sldId id="347" r:id="rId14"/>
    <p:sldId id="262" r:id="rId15"/>
    <p:sldId id="267" r:id="rId16"/>
    <p:sldId id="348" r:id="rId17"/>
    <p:sldId id="263" r:id="rId18"/>
    <p:sldId id="276" r:id="rId19"/>
    <p:sldId id="350" r:id="rId20"/>
    <p:sldId id="349" r:id="rId21"/>
    <p:sldId id="334" r:id="rId22"/>
    <p:sldId id="335" r:id="rId23"/>
    <p:sldId id="336" r:id="rId24"/>
    <p:sldId id="337" r:id="rId25"/>
    <p:sldId id="338" r:id="rId26"/>
    <p:sldId id="339" r:id="rId27"/>
    <p:sldId id="342" r:id="rId28"/>
    <p:sldId id="341" r:id="rId29"/>
    <p:sldId id="343" r:id="rId30"/>
    <p:sldId id="266"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4" autoAdjust="0"/>
    <p:restoredTop sz="94660"/>
  </p:normalViewPr>
  <p:slideViewPr>
    <p:cSldViewPr snapToGrid="0">
      <p:cViewPr varScale="1">
        <p:scale>
          <a:sx n="125" d="100"/>
          <a:sy n="125" d="100"/>
        </p:scale>
        <p:origin x="1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2:16.493"/>
    </inkml:context>
    <inkml:brush xml:id="br0">
      <inkml:brushProperty name="width" value="0.09071" units="cm"/>
      <inkml:brushProperty name="height" value="0.09071" units="cm"/>
      <inkml:brushProperty name="color" value="#FF0000"/>
    </inkml:brush>
  </inkml:definitions>
  <inkml:trace contextRef="#ctx0" brushRef="#br0">11016 6386 6920,'10'-43'96,"1"0"1,-1 0-1,6 0 1,2 1-1,7 6 254,9 6 1,6 6 0,4 2-340,8-1 0,4 3 0,3 2 31,-7 4 0,3 1 0,1 1 0,-2 2-31,-3 2 0,0 1 1,0 2-1,0 0 60,16-2 0,0 2 0,-4 2-56,-14 2 0,-3 2 0,-2 4 321,11 7 0,-7 8-179,-10 6 0,-7 7 612,-6 10 1,-6 5-714,-4 6 0,-3 3-38,-4-14 1,-1 2 0,1 0-43,1 4 0,0 2 1,0 0 45,3 4 0,1 1 1,1 1-16,1 3 1,2 0-1,3 4 13,-2-12 0,2 3 1,2 2-1,2 0 0,1 0 17,0-8 0,0 1 1,2-1-1,2 1 1,1 0-1,3 1-72,1 1 0,3 1 1,3 1-1,0 0 1,2-1-1,-1-1 1,-1-3 48,1 0 1,-1-1 0,1-2 0,1-1 0,0-2 0,1 0-139,2-2 0,2-1 0,1-1 0,0-2 0,-2-1 0,-1-2 163,6 3 0,-3-4 1,0 0-1,4 1-80,1 0 0,2 0 0,2 0 0,0 1 0,1 0 37,-9-5 0,-1 0 1,2 0-1,-1 0 0,1 2 1,1 2 7,1 3 1,2 1 0,0 2 0,1 2 0,-2-1-1,0 0 1,-3-1-78,0-1 0,-1 0 1,-2 0-1,0 0 1,-2 1-1,0 2 89,-1 2 1,-1 2 0,0 1 0,-2 1 0,-1-1 0,-3-2 0,-2 1 1,-2 0 0,-2-1 0,-1 0 0,0 2-5,2 2 1,-1 0-1,-1 1 1,1 1 0,-1 0 24,1 0 1,-2 0 0,1 0 0,1 3 0,1 2-36,-3-4 0,1 3 0,0 2 0,1 1 1,1 0-1,1-1 0,-1-1 11,1-2 1,0 0-1,1-2 1,0 1-1,1 0 1,0 1-1,2 0 2,-5-6 0,1 2 0,1 0 0,1 1 1,0-1-1,0 0 0,-1-1 0,1-2 1,-2-3-65,7 9 1,0-2 0,0-2 0,-1-2-1,0-1 1,0-1 87,5 2 0,0 0 1,-1-3-1,-1-1 1,-2-4-8,6 5 1,-3-5 0,3 2 170,-2-4 1,3 2-1,1-1 1,0 1-200,-2-2 1,2 0-1,-1 0 1,-1-1-88,1 1 1,-1-1 0,-1-1 0,0 0-416,7 6 0,0-1 1,-4-4 496,-8-8 0,-2-3 0,-5-3 0,20 16 0,4-5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9:54.843"/>
    </inkml:context>
    <inkml:brush xml:id="br0">
      <inkml:brushProperty name="width" value="0.09071" units="cm"/>
      <inkml:brushProperty name="height" value="0.09071" units="cm"/>
      <inkml:brushProperty name="color" value="#FF0000"/>
    </inkml:brush>
  </inkml:definitions>
  <inkml:trace contextRef="#ctx0" brushRef="#br0">9702 4822 13555,'-36'5'2061,"1"0"1,-28 4-1625,42-7-325,6 0-520,35-1 0,33-2 0,20-1 0,10-1 0,-3 1 1,-13-1 477,-5-1 0,-6 0 0,2-1 0,9 0-206,-13 2 1,7 0-1,4 0 1,3-1 0,2 0-1,0 1 1,-2-1-1,-3-1 1,-4 1 155,7-2 1,-4-1-1,-2 0 1,0 0 0,-1 0-1,3 0-228,-6 0 1,1 0 0,0 0 0,0 0 0,1 0 0,-1 1 0,1-1 208,2 0 1,-2 0 0,1 0-1,1 1 1,0-1 0,3 0 0,2 0-89,-9 1 0,3 0 0,1 0 0,2 0 0,0 0 0,1 0 0,0 0 1,-1 0-1,0 1 0,-1 0 95,4 0 1,-1 1 0,0 0-1,0 0 1,0 0 0,0 0 0,0 1-1,1-1 1,0 1-7,-1 0 0,1-1 0,1 1 1,0 0-1,1-1 0,-1 2 1,-1-1-1,-2 1 0,-2 0 1,-3 1-3,7 0 0,-3 1 0,-2 0 0,-1 0 0,-3 1 0,-1 0 0,-2 1 76,6 1 0,-2-1 0,-3 2 0,-3 0 0,-6 1-76,19 5 0,-8 3 442,-2 0 0,-5 1-2750,5 2 2759,-31-10 1,-24-5 0,-19-10 0</inkml:trace>
  <inkml:trace contextRef="#ctx0" brushRef="#br0" timeOffset="3247">20851 2636 17902,'-6'0'1479,"2"0"-851,4 0-561,58 34-22,-8-12-574,0 2 0,4 2 529,-13-10 0,-2-2-107,0 0 1,-1 1-460,-4-1 0,-2 1-2493,20 11 3122,-20-1 1,-16-12-1,-11-1 1</inkml:trace>
  <inkml:trace contextRef="#ctx0" brushRef="#br0" timeOffset="3447">21193 2548 17241,'-42'47'-471,"0"0"0,0 0 1,3-3-1,1 0 0,6-3-2565,10-2 0,4-3 3036,1 0 0,3-2 0,-1 4 0,7-11 0</inkml:trace>
  <inkml:trace contextRef="#ctx0" brushRef="#br0" timeOffset="3981">21822 2909 16434,'-7'-7'2264,"1"-34"-1895,12 20-279,6-27-34,25 29-34,16 11-22,-15 12 0,1 4 22,-5-2 1,0 2-18,1 3 1,0 0 28,18-3 11,0-5-1,-4-12 35,-6-5 11,-10-12 492,-8-23-503,-12-6-909,-15-2-592,-6 21-6467,-13 31 7889,11 17 0,-1 1 0,9-3 0</inkml:trace>
  <inkml:trace contextRef="#ctx0" brushRef="#br0" timeOffset="4814">22995 2539 17106,'-1'45'414,"1"0"1,0-1 0,-1-3-314,1 19-67,0-2 33,0 0 303,0-25 280,0-11-505,0-36 225,-3-18-208,0-6 1,0-7-12,1-4 0,0-2 264,1-7 0,0 1-326,2 14 1,1 6-90,2-3-123,2 34 111,4 20 12,8 8 23,8 18-23,10 6-112,-5-15 0,5-2-241,-2-8 0,1-2 84,-1 1 0,-1-6 135,14-12 134,-31-21 347,-9-47-123,-11 21 0,-4-2 45,-1-9 0,-1 3-264,-5 10 1,0 6-308,-7-5-2085,7 59-1086,10 6 3473,11 21 0,-4-23 0,8-5 0</inkml:trace>
  <inkml:trace contextRef="#ctx0" brushRef="#br0" timeOffset="6214">21930 4499 19034,'12'-38'358,"-1"1"1,2 1-1,2 2-268,23-13-79,8 4-11,5 9-79,-15 21 1,2 8 61,-1 12 1,-1 6 32,9 3 1,0 3 5,-1 4 1,1-1 5,2-8 0,0-6-220,-9-8 1,0-5 197,-1-6 0,-4-5 16,5-19-168,-13-21-1097,-17 4-1,-11 3-1524,-10 22-761,0 21 3529,4 13 0,5-5 0,2 5 0</inkml:trace>
  <inkml:trace contextRef="#ctx0" brushRef="#br0" timeOffset="6465">23161 3969 18138,'1'46'196,"0"1"0,0 0 0,2 18 0,0-4-252,2-24 0,1-3-987,7 25-2005,6-13 3048,3-16 0,-8-16 0,-2-8 0</inkml:trace>
  <inkml:trace contextRef="#ctx0" brushRef="#br0" timeOffset="6732">23517 4290 19112,'-11'0'2219,"3"0"-2062,8 0-113,0 0-144,-17 38-674,38-26-111,-6 16 470,25-41 371,-9-16 44,-21-4 459,-8-15 1,-24 17-673,-14 10-348,-3 31-1489,5 15 2050,33 7 0,1-17 0,10 0 0</inkml:trace>
  <inkml:trace contextRef="#ctx0" brushRef="#br0" timeOffset="7115">23914 4074 21633,'-44'-6'254,"1"0"0,5 0 0,5 2-366,10 4-370,11 0-55,5-1 133,15-3-33,22-16 325,12-13 123,2 1 56,-9 3-67,-21 20 359,7 59-42,-13-11 1,-1 8-1,-2 4-739,0 0 1,0 4-1,-1 1 1,0-1 440,-1-3 1,-1 1-1,0-2 1,-2 0-13,0 13 1,-2-1-1,0-8-269,-1-10 1,1-7 272,-2 17-11,4-24-22,0-16-57,-3-20-212,-29-37-325,1 14 0,-5-1-62,-1-1 0,-2 2 558,-7 4 0,1 7-3252,-14 14 3372,12 22 0,21-10 0,12 8 0</inkml:trace>
  <inkml:trace contextRef="#ctx0" brushRef="#br0" timeOffset="8213">20519 4875 15762,'-1'9'2005,"1"-2"-783,0-7-920,0 0-156,43-8-90,-9-9-11,9-5 0,2-5-6,-16-3 0,-5-3 51,3-6 0,-9-1 570,-24-25-290,-19 26-168,-28 19-11,9 28 10,-2 16-145,3 21-6,20 2 1,5 7-40,5 2 0,6 2-320,2-1 0,6-2 309,6-6 0,7-8-135,24-2-414,-5-24 0,5-6-1530,0-7 1,3-6 2078,9-6 0,-2-4 0,7-6 0,-16-4 0</inkml:trace>
  <inkml:trace contextRef="#ctx0" brushRef="#br0" timeOffset="8681">20931 4227 19863,'46'22'-1603,"-1"-1"1,1 1 0,13 6 0,-5-5 1602,2-5 0,-26-10 0,-25-7 0</inkml:trace>
  <inkml:trace contextRef="#ctx0" brushRef="#br0" timeOffset="8898">21093 4085 17577,'-28'53'-120,"1"1"1,-1 0-1,-4-1 1,7-7-1,8 9 1</inkml:trace>
  <inkml:trace contextRef="#ctx0" brushRef="#br0" timeOffset="10323">24469 3724 15829,'0'-4'2275,"0"0"-1760,0 4-414,-6 51-34,5-12-34,-3 1 1,2 3 11,5-4 0,2-3 45,6 22-79,1-6 67,0-30 628,-9-18-112,-2-23-594,-1-33 0,-2 5 0,1-5-23,0-9 1,1 0-279,-2 12 0,0 4 301,2-17-78,3 51 56,5 23 22,7 9 16,7 6 1,6 1 0,6-7 0,4-3-6,1 4 0,1-5-90,2-12 1,-1-9 179,12-23-51,-27-11 1,-8-9-63,-10-9 1,-9-3-852,-9-6 1,-10 6 1012,-3 22 0,-3 6 1,-20-3-1,24 50 1</inkml:trace>
  <inkml:trace contextRef="#ctx0" brushRef="#br0" timeOffset="11480">20610 5488 14395,'1'5'3215,"0"-1"-2374,57-2-404,-17-10 0,5-3-363,7 1 1,6 1 0,-1-2-448,-6-2 0,-1-2 0,-3 2 171,10-4 0,-8 3 202,-7 2 251,-83 26 74,-1 0 0,-9 5 0,-2 0-217,-5 3 0,-2 1 1,0 0-390,1 0 0,0 0 1,4-2-23,-17 6 1,30-9-493,55-17-2482,29-16 0,21-13 0,0 1 3259,-17 10 0,0 0 0,1 0 0,-1 0 0,2-3 0,1 0 1,-2-1-1,-4 3 0,13-3 0,-1-1 0</inkml:trace>
  <inkml:trace contextRef="#ctx0" brushRef="#br0" timeOffset="12880">27296 4417 18832,'39'21'253,"1"0"0,-1 0 1,3 3-1,1 3 0,-1 1-649,2 6 0,1 2 0,-3-1-2881,-6-4 0,-1 0 0,-4-3 2838,-2 1 1,-5-4 0,-2 0 0,-19-22 0</inkml:trace>
  <inkml:trace contextRef="#ctx0" brushRef="#br0" timeOffset="13030">27746 4497 18328,'-40'38'-122,"-1"0"1,1 0 0,7-2 0,2 2 0,2-1 121,-7 18 0,6-3 0,13-19 0,5-4 0,10 4 0</inkml:trace>
  <inkml:trace contextRef="#ctx0" brushRef="#br0" timeOffset="13464">28271 4616 17722,'11'-32'941,"-1"0"1,22-10-919,9 22-1,7 25 1,-6 3 21,3 8-10,3-2-12,-16-8 1,3-3-1,30-10-11,-2-10 12,-15-16 10,-24-5-55,-10-20-1211,-11 12-5053,-15 9 6286,-1 33 0,-2 10 0,10 6 0</inkml:trace>
  <inkml:trace contextRef="#ctx0" brushRef="#br0" timeOffset="13781">29371 4740 20703,'0'-52'7,"-1"1"1,1 0-1,0 2 4,1 11 1,-1 0-1,1-18 0,0-1 78,-3 10 1,-1 2 5,2 2 1,-2 4-62,-7 1-34,2 51 0,-4 17 0,0 9-51,2 15 1,2 5-432,3-9 0,2 2 1,5-1-2502,8-2 0,5-2 0,3-4 2983,7 2 0,5-8 0,-3-12 0,0-8 0,3-11 0</inkml:trace>
  <inkml:trace contextRef="#ctx0" brushRef="#br0" timeOffset="14047">29815 4519 21712,'-46'20'0,"0"-1"0,7 1 0,16 0-661,57 14 302,14-15 258,-6-20 0,1-7 101,19-12 112,-11-22 202,-36 0-281,-20 5-33,-32 11-11,-8 19-1647,-13 16 1658,28 6 0,0-1 0,31-1 0</inkml:trace>
  <inkml:trace contextRef="#ctx0" brushRef="#br0" timeOffset="14414">30303 4359 21712,'-39'-12'104,"1"1"1,-2-1-1,5 8-417,10 18 89,3-1 0,27 6 201,9-12 23,10-3 45,3-3 56,-2-7 168,-4 0-135,-2-3 23,-9 39-23,-2 15-607,-6 0 1,-2 6 478,0 2 0,0 2 10,0 4 1,0 3-32,0-10 0,0 2 0,0-3-24,0 2 0,0-1 16,2 12 1,-4-9 78,-16-23-56,-1-22-235,-18-40-740,3-22-353,17 20 1,2-2-3589,4-6 1,3 0 4769,2-5 1,3 3 0,2-9 0,2 10 0</inkml:trace>
  <inkml:trace contextRef="#ctx0" brushRef="#br0" timeOffset="14830">30540 4301 21376,'-1'34'22,"1"0"0,0 30-257,12-4 123,-7-23 112,-1-4 23,-4-38-23,-3-20 39,1-11 0,1-7 67,-1-4 1,0-2 77,0-3 1,3 3-241,12-6 56,4 53 23,17 43-23,4 10-6,-16-25 1,1 1-1,0-3 0,2-2-173,9-1 0,1-7 67,20-12 157,-3-20 179,-27-37-163,-19 23 1,-6-4-101,-8-21 0,-7-1-298,-4 10 1,-5 3-1446,-6 1 1,-4 7-3115,-24 13 4896,12 43 0,29-2 0,5-3 0</inkml:trace>
  <inkml:trace contextRef="#ctx0" brushRef="#br0" timeOffset="15548">27388 3130 18798,'21'-48'325,"-1"-1"0,1 1 0,-4 2 0,-1-1 0,-6 4-264,-6-5 1,-7 3 27,-2 4 1,-5 4 292,-13-5 10,-12 14-403,6 39-1,2 19-61,17 2 1,6 4-562,1 2 0,5 0-5,5 2 0,5 0-683,1-2 1,6-2 1265,22 1 1,3-5 0,-4 3-1,20-8 1</inkml:trace>
  <inkml:trace contextRef="#ctx0" brushRef="#br0" timeOffset="15747">27738 2887 21342,'-7'-36'252,"1"0"0,6-24-252,27 43-168,34 6-112,-27 14 0,-1 5-141,3 8 1,-4 6-180,-8 9 1,-6 6-3166,-9 0 1,-6 0 3764,-3 18 0,-2-25 0,2-26 0</inkml:trace>
  <inkml:trace contextRef="#ctx0" brushRef="#br0" timeOffset="15997">28233 2523 20613,'41'18'0,"0"-1"0,0 1 0,0 0-1608,8 5 1,1 0 1607,-8-4 0,-1-2 0,-4-2 0,-5-1 0,5-2 0</inkml:trace>
  <inkml:trace contextRef="#ctx0" brushRef="#br0" timeOffset="16166">28575 2561 19583,'-41'38'-2876,"0"1"0,7 2 0,5 1 2876,9-2 0,5-2 0,1 14 0,14-33 0</inkml:trace>
  <inkml:trace contextRef="#ctx0" brushRef="#br0" timeOffset="16831">29085 2776 16457,'-5'6'3496,"2"-2"-3093,3-4-302,0 0-90,0-41-11,9 25-90,3-30 68,12 39-12,19 11 45,10 16 1,2-1-12,0 6-34,-18-15-67,12-8 124,-4-26 33,1-18 5,-31 10 1,-5-2-62,3-17-34,-12 9-78,-5 30-459,-3 7-449,-5 13 1020,-1 20 0,4-13 0,4 10 0</inkml:trace>
  <inkml:trace contextRef="#ctx0" brushRef="#br0" timeOffset="17300">29837 2547 19280,'-5'-2'67,"1"0"-67,-2 56-67,5-21 22,-2 4 0,0 1-123,3 2 224,0-18 841,0-17-303,0-45-449,0-7-39,0 11 1,0 0 252,3-21 111,2 5-22,2 8-156,4 11-427,-2 17 113,4 17 22,2 17 0,7 11-123,25 15-57,-16-29 1,3-4 95,8 2 0,1-8 106,-3-17 1,-4-8-23,14-20 28,-35 10 0,-5-2-6,-8-15-22,-12 6-11,-10 13-403,-43 18-1256,29 22 1,0 7-3247,1-4 1,3 4 4564,6 10 0,8 2 0,13-5 0,4-7 0</inkml:trace>
  <inkml:trace contextRef="#ctx0" brushRef="#br0" timeOffset="18097">23777 2280 16591,'0'-3'1333,"0"0"-1041,-32 59-1544,16-2 1252,-3-3 0,2 6-594,16 5 0,14-2 594,22-12 0,4-4 0,-21-1 0,2-6 0,16-21 0,-1 0 0</inkml:trace>
  <inkml:trace contextRef="#ctx0" brushRef="#br0" timeOffset="18448">24679 2142 11297,'-31'-16'666,"0"1"1,-14-10 416,35 25-153,9 0 876,1 0-215,14 18-247,23 32-1221,-17-20 1,0 2-370,6 12 0,-2 2 246,-9-5 0,-3 0-219,-3 3 1,-4 1-1558,-4 1 0,-5 2 1776,-6 2 0,-2-3 0,-2 7 0,-7-10 0</inkml:trace>
  <inkml:trace contextRef="#ctx0" brushRef="#br0" timeOffset="18964">25793 3501 16524,'-7'-4'1916,"-52"19"-1546,21 19-314,-3-4 0,0 6-23,15 3 1,6 6-258,7-1 0,3 5 0,4-3-1831,5 6 1,7-1-1576,5 14 0,11-7 3630,9-27 0,2-7 0,7 4 0,-4-14 0</inkml:trace>
  <inkml:trace contextRef="#ctx0" brushRef="#br0" timeOffset="19164">26160 3638 19459,'21'46'-204,"0"0"1,0-1 0,-6 22 0,-7-4 0,-7-21 0,-5-4 0,-21 18 0</inkml:trace>
  <inkml:trace contextRef="#ctx0" brushRef="#br0" timeOffset="19846">30877 2198 16602,'-7'0'1457,"-26"57"-1154,18-8-446,2-8 0,0 9 1,3-2-1455,8 10 0,4-2 1597,3 0 0,2-4 0,-2-16 0,3-7 0,7-10 0</inkml:trace>
  <inkml:trace contextRef="#ctx0" brushRef="#br0" timeOffset="20047">31189 2380 20020,'35'9'-520,"1"-1"1,8 15 0,-5 9-1778,-15 7 0,-7 5 2297,-1 0 0,-5-2 0,-11 12 0,-15-33 0</inkml:trace>
  <inkml:trace contextRef="#ctx0" brushRef="#br0" timeOffset="20580">31430 3898 19639,'-31'37'56,"0"1"0,1 1 0,3 3-67,9 0 0,5 1-135,2 0 0,3 0-448,3-3 1,5-1-1158,7-5 1,6-3 1750,20 18 0,-8-24 0,-1-12 0</inkml:trace>
  <inkml:trace contextRef="#ctx0" brushRef="#br0" timeOffset="20831">31799 3925 20468,'35'-8'-683,"4"18"453,-9 29 0,-5 13 207,-12 0 1,-8 4 37,-5-12 0,-5 2 0,-3-3-923,-10 16 1,-6-5-4009,1-14 1,1-5 4830,-4 13 1,22-33 0,2-4-1</inkml:trace>
  <inkml:trace contextRef="#ctx0" brushRef="#br0" timeOffset="21830">20253 5896 19325,'50'-20'235,"1"0"0,-1 1 1,8-2-1,0 0 0,3 2-210,-14 5 0,1 2 1,2-1-1,6-1-794,-4-1 0,5 0 1,3-2-1,3 0 1,1-1-1,2 0 1,0 0 779,-6 3 0,0-1 0,2-1 0,1 1 1,0-1-1,2 1 0,1-1 0,2 0 1,1 0-94,-12 3 1,2-1 0,1 1 0,1-1 0,1 0 0,0 0-1,1 0 1,0 0 0,1 0 0,-1 0 0,1 1 0,-1 0 0,-1 0 79,0 0 0,1 0 0,0 0 1,1 0-1,-1 1 0,1 0 1,-1-1-1,0 1 0,-1 0 0,-1 1 1,0 0-1,-2 0 0,-1 0-38,6 0 1,-2 0 0,0 0-1,-2 1 1,0 0 0,-1 0-1,-1 0 1,-1 1 0,-1 0-1,0 1 40,11-3 0,0 2 0,-1-1 0,-2 1 0,-4 1 0,-3 0 0,-5 2-146,16-3 1,-8 2 0,-5 1 33,6-1 0,-8 2 1039,6-1-838,-57 5 1972,-38 2-2117,-7 0 2566,-5 0-3664,22 0-2781,-2-1 3935,11-3 0,2 3 0,12-3 0</inkml:trace>
  <inkml:trace contextRef="#ctx0" brushRef="#br0" timeOffset="23267">20009 5657 15818,'-49'-23'1363,"-1"-1"0,6 3 1,3-7-1191,3-19 1,4-6-1176,4 4 1,1-5 1015,9 10 0,-1-5 0,0-3 0,2-2-623,3 0 1,1-3 0,0-2 0,1 0 0,0 0 608,0-1 0,-1 0 0,1-1 0,1 0 0,0-1-10,4 5 1,0-1 0,0 0 0,2-1 0,0 2-1,1 3-38,-1-13 1,2 5-1,0-1 1,2-4 26,1 13 1,0-2 0,1-1 0,0-1 0,1 0 0,1 2 2,1-7 0,1 1 0,2 1 0,-1-1 0,0-1 19,0 7 1,-1-2 0,0 0 0,1 0 0,0 3 0,0 3 0,2-6 1,1 4 0,-1 2 0,0 2-3,-1-4 0,-1 3 0,-2 5-220,-1 5 0,-1 3 225,0 3 1,0 1 501,0-25-518,1 7 2468,6 5-2524,9 16 0,7-1 56,20-8 0,7-1 0,-15 13 0,2 0 0,3 0 11,10-4 0,4-1 0,0 2 3,-6 4 1,1 1 0,5-1 0,-4 2 1,6 0-1,2-1 1,3 0 0,1 1-13,-11 5 0,1 0 0,1 1 0,1 0 0,2 0 0,2 1 0,1-1-214,-1 1 0,3 0 0,1 0 0,2 0 0,1 1 1,-1-1-1,1 1 0,-2 1 0,-2 1 222,2-1 0,-2 2 0,0-1 0,0 2 0,-1-1 0,0 2 0,1 0 0,0 0-228,0 1 1,2 0-1,0 1 1,0 0-1,-1 1 1,-1 0 0,-2 1-1,-2 1 230,14-1 0,-4 0 1,-2 2-1,-1 0 0,0 0-183,-3 1 0,0 1 0,-1 0 0,-1 0 1,0 0 168,8 1 1,-1 0 0,-1 0 0,-2 1-26,-6 0 1,-1 1-1,-2 0 1,-1 0-54,9 1 0,-3 0 1,1 0 174,5 0 0,0 0 0,-4 0-156,-13-1 0,-2 0 0,-2 1-75,17-1 1,-6 0-214,-1-1 1737,-42 1-3205,-8 1 3113,-3 5-2149,1 5 3063,2 0-2312,4 1 563,3-5-496,2-2-78,2-2-976,0-1-3831,-1-1 4930,-2-4 0,-5 3 0,-3-3 0</inkml:trace>
  <inkml:trace contextRef="#ctx0" brushRef="#br0" timeOffset="26330">5955 7832 19919,'59'-21'392,"2"-3"-414,-8-7-202,-16 7 0,-1-1 100,-9 3 1,-2 0 246,14-25 493,-56 17-313,-16 17-73,-2 13 0,-2 6-130,-7 15-89,15-3 1,3 5 4,4 15 1,6 5-146,7 3 0,6 1-157,2-1 1,7-3-130,9-3 1,9-8-1962,19-15 1,5-9 2375,-9-7 0,-2-3 0,2 3 0,-4-2 0,-2-13 0</inkml:trace>
  <inkml:trace contextRef="#ctx0" brushRef="#br0" timeOffset="27196">6446 7787 18821,'33'12'-314,"0"0"1,25 10-6915,-24-2 7228,-14-8 0,-2 0 0,-15-10 0</inkml:trace>
  <inkml:trace contextRef="#ctx0" brushRef="#br0" timeOffset="27346">6579 7747 18664,'-23'43'-324,"-1"-1"0,1 1 1,-2 8-1,5-3 1,8-12-1,5-6 1,8 0-1</inkml:trace>
  <inkml:trace contextRef="#ctx0" brushRef="#br0" timeOffset="27747">6918 7774 17610,'-4'53'370,"0"1"0,2-2 0,2-3-342,3-12 0,2-2-6,6 9 1,2-1 10,8 16 46,0-19 638,-10-73-370,-12-24-291,-2 10 0,-2-4-690,-1 5 1,-1 0 638,0-3 1,0-2 50,2 0 0,1-1-23,0 4 1,3 1 11,4 5 0,3 3-45,7-21-12,9 25-32,3 19-35,7 17-380,12 12-320,-1 5 0,0 6 903,-11 7 0,-5 6-174,-1 7 0,-11 3 72,-16-8 0,-10-3 6,-13-2 0,-7-7-28,-23 0-952,-1-12-2029,8-7 2981,7-6 0,19-2 0,8 0 0</inkml:trace>
  <inkml:trace contextRef="#ctx0" brushRef="#br0" timeOffset="28214">7786 7335 13263,'0'-7'1479,"0"1"-974,0 6 267,0 0 730,-5-25-751,-15 16-594,-1-17-12,-12 22 23,7 7-67,0 7-56,2 5 56,0 18-90,11-2 34,9 9 44,15-10 12,9 4-22,3 2 66,-5 2 1,-2 6 44,-3 4 1,0 4-102,3 12 1,-2-1-286,-4-14 1,-1-4 195,-1-8 0,3-7-11,7-7-459,2-10-337,1-9-1760,-1-9-3091,0-4 5658,-3-5 0,-8 4 0,-2 2 0</inkml:trace>
  <inkml:trace contextRef="#ctx0" brushRef="#br0" timeOffset="28864">8166 7663 16748,'0'-7'1266,"0"1"-963,0 6-23,0 0-168,9 53-11,-2-15-6,1 16 0,0 5 179,-3-18 1,-1-2-225,0-1 1,-1-2-6,1 14 22,-1-37 784,2-20-727,1-41-40,-3 7 0,-1-3-56,1-2 0,-2-3 84,-6-18 0,-1 2-23,2 29 1,0 3 16,-4-9 1,-2 5 162,-1 9-179,0 15-102,1 20 12,3 40 0,3 1-17,3-11 1,2-1-119,12 13-447,30-7 329,-7-32 1,4-10 235,12-12 1,-1-9-340,-5-2 0,-5-6 362,-3-9 0,-8-5-12,-13-2 1,-7 1 252,1-16-158,-15 20 1,-8 5-113,-20 11-1545,-14 17-1133,16 19-3286,10 14 5987,33-2 0,-10-11 0,10-2 0</inkml:trace>
  <inkml:trace contextRef="#ctx0" brushRef="#br0" timeOffset="30980">9000 7501 18126,'1'-7'941,"-1"2"-986,0 5 45,3 12 12,12 37-12,-1 4-299,-3-12 0,0 1 114,-2-9 1,-1-1-2833,2 7 1,1-3 3016,5 12 0,-2-8 0,-9-30 0</inkml:trace>
  <inkml:trace contextRef="#ctx0" brushRef="#br0" timeOffset="31164">8943 7829 19572,'56'-26'-1231,"0"1"0,0 0 1,-5 4-1,-9 8 0,-6 2 1</inkml:trace>
  <inkml:trace contextRef="#ctx0" brushRef="#br0" timeOffset="31480">9798 7407 15471,'0'-3'2902,"0"0"-2902,0 3-427,0 26-1488,0-7-4797,1 21 6712,0-17 0,1-10 0,-2-6 0</inkml:trace>
  <inkml:trace contextRef="#ctx0" brushRef="#br0" timeOffset="31697">10071 7188 18664,'-1'-7'571,"0"3"-492,-5 49-46,0 5-2488,0-2 0,0 4 2349,1-5 0,1 1-309,0-1 1,1 1-3403,2 9 0,2-2 3817,2-18 0,1-3 0,1 28 0,3-45 0</inkml:trace>
  <inkml:trace contextRef="#ctx0" brushRef="#br0" timeOffset="32130">10392 7404 15392,'-9'0'4437,"1"-2"-4045,6-2 0,1-1-324,0 3-1188,0-1 895,6 3 180,2 0 0,0 0-190,-1 0-403,-4 0-453,-2 0 0,0 0 1</inkml:trace>
  <inkml:trace contextRef="#ctx0" brushRef="#br0" timeOffset="32531">10392 7404 20882,'26'-24'-280,"2"6"-101,8 27-930,2 28 1233,-30-2 0,-7 3 150,0 0 1,-6 1-43,-9 5 0,-5-3 464,-19 12 181,2-9-529,16-21-426,10-7-392,21-15-841,11-1-2442,12-3 4017,8-3 0,-17 1 1,-3 0-1</inkml:trace>
  <inkml:trace contextRef="#ctx0" brushRef="#br0" timeOffset="32930">11682 7426 21096,'-46'-8'70,"0"1"1,4 3 0,1 7-37,-5 16 0,2 7-262,5-2 0,1 4 267,-9 12 0,3 3-56,12-6 0,3 1-56,3 1 1,8-1-120,20 2 76,27-22-86,12-23 180,4-8 22,-1-9 382,-7-19-34,-38 5-348,-40 4-191,-12 15-682,-12 16-1447,38 7 2320,20 1 0,4-1 0,10-2 0</inkml:trace>
  <inkml:trace contextRef="#ctx0" brushRef="#br0" timeOffset="33231">11685 7330 20714,'50'-5'-605,"0"0"0,-6 1 0,-7 6 336,-12 20 269,-13 4 79,-15 4 1131,-30 12-236,-5-8-895,-3-2-281,18-17-380,20-12-662,16-2-8587,34-2 9319,1-4 1,0 3-1,-23-4 1</inkml:trace>
  <inkml:trace contextRef="#ctx0" brushRef="#br0" timeOffset="33782">12281 7122 19493,'20'-31'252,"-1"-1"0,17-18-229,-13 42-23,2 4-56,-1 7 45,10 27 5,-16-2 0,0 3 12,1 5 0,-1 2-237,0 7 1,-2 0 230,-3-7 0,0 2 33,6 18 1,0 4 44,-2 0 1,-1 2 33,-5-16 0,0 0 0,-2-2 39,1 5 0,-3-5 96,-5 14 11,-10-36-146,-7-8-56,-13-5-56,-9-5-291,-5-2-2399,-21 8 2690,4 13 0,14-10 0,17 7 0</inkml:trace>
  <inkml:trace contextRef="#ctx0" brushRef="#br0" timeOffset="36146">6817 8977 18619,'35'-16'63,"1"0"1,-3 0 0,-1 0-42,14-15 23,-8 3 56,-10 3-68,-14 6 90,-9 6-44,-19 6-46,-8 4 147,-15 6-12,-5 11-34,13 7 1,1 6-113,4 9 1,3 5-74,0 11 1,7 1-320,9-8 0,8-3-499,8-3 1,7-7-3154,31-1 4022,12-15 0,-26-10 0,-4-6 0</inkml:trace>
  <inkml:trace contextRef="#ctx0" brushRef="#br0" timeOffset="36330">7390 8959 16311,'40'20'-839,"1"-1"1,-2-2-1,-4-4 1,-10-11-1,-5-2 1</inkml:trace>
  <inkml:trace contextRef="#ctx0" brushRef="#br0" timeOffset="36498">7557 8919 17734,'-35'52'-36,"0"0"1,8-3 0,4-1 0,7-15 0,4-2-1,3 12 1</inkml:trace>
  <inkml:trace contextRef="#ctx0" brushRef="#br0" timeOffset="36913">7916 8975 17140,'-3'43'414,"-1"0"1,1 0 0,1 2-370,4 9 0,2 1-34,0-10 0,1-2 678,1-1 0,0-5-6,2-8-335,-4-45-1,-5-22-190,-5-21-107,1 23 1,-1-3-162,-1-3 1,0-4 0,0 0 84,1-2 0,1-1 0,0 0-293,1-5 1,0 0 0,2 4 312,2-5 1,3 7-130,10-1-55,8 42-673,40 34 437,-23-3 0,-1 6 274,2 13 1,-9 8 145,-20 4 1,-13 0 10,-8-10 1,-9-5-6,-14-3 0,-5-7-694,-15-3 694,0-13 0,27-9 0,2-5 0</inkml:trace>
  <inkml:trace contextRef="#ctx0" brushRef="#br0" timeOffset="37296">8807 8353 20501,'-31'-17'202,"-1"0"0,-23-11-169,27 33 1,-6 10 11,7 4-68,3 8-33,13-3 56,8 6 0,11 7 45,2 14-11,-1-20 0,-1 3 5,1 23 0,-2 6 0,-2 1 1,1 1-331,-1-15 0,1 1 1,0-3 278,0 4 1,2-4 0,15 12 0,0-41-953,15-10-5008,2-19 5972,0 2 0,-17-6 0,-14 9 0</inkml:trace>
  <inkml:trace contextRef="#ctx0" brushRef="#br0" timeOffset="37630">8992 8908 19964,'19'-39'0,"-1"0"0,0 3 0,4 8-146,20 14-370,14 9 46,-15 34 448,-19 33 195,-23-27 1,-8 2-178,-7 7 0,-6-3 261,1-12 1,0-3 198,-15 19-288,9-11-213,12-11-212,11-11-662,14-5-1692,11-8-4896,14-7 7507,8-5 0,-19 3 0,-1 1 0</inkml:trace>
  <inkml:trace contextRef="#ctx0" brushRef="#br0" timeOffset="38114">9500 8997 20703,'2'66'26,"1"0"0,-3-3 0,-2-3-4,1-9 1,-2-6 89,-3 13 202,3-44-190,8-32-102,1-12 0,-1-7 12,0-16 0,-1-8-197,-1 7 1,-1-3 0,-1 0 236,-3-1 1,-1 1 0,-1 3 132,0-8 0,-2 6 1,-2 18 0,0 8-175,0 18-10,-4 44-18,9 1 1,2 4-46,4 13 1,3 2-287,1-5 1,4-4 134,5-6 1,4-9 78,20-10 39,-8-19 1,3-8 94,0-14 1,-1-7-23,1 2 0,-4-4 99,-4-10 1,-7-2-78,-7-18-22,-8 8-145,-9 16-584,-5 18-896,-3 11 1708,-1 25 0,6-12 0,4 12 0</inkml:trace>
  <inkml:trace contextRef="#ctx0" brushRef="#br0" timeOffset="38325">10458 8594 21633,'-1'52'-661,"0"0"0,0 0 0,0 6 0,1-3-1278,4-9 1,1-5 1938,1-2 0,-3-19 0,-1-9 0</inkml:trace>
  <inkml:trace contextRef="#ctx0" brushRef="#br0" timeOffset="38447">10365 8815 19246,'61'-15'-1443,"-1"0"0,-19 3 0,-6 2 0,2 6 0</inkml:trace>
  <inkml:trace contextRef="#ctx0" brushRef="#br0" timeOffset="38749">11439 8597 21308,'-65'5'388,"0"-1"1,11 2-1,4 5-383,7 11 1,4 5-6,9-2 0,4 3-78,-4 10 0,4 3-348,10-7 0,8 0-997,22 27 807,22-32 515,29-35 101,-19-12 370,-7-11 414,-13-2 12,-21-10-729,-37 11-1423,-14 5-1669,-2 16 3025,18 14 0,25-3 0,5 3 0</inkml:trace>
  <inkml:trace contextRef="#ctx0" brushRef="#br0" timeOffset="39063">11513 8367 20826,'34'20'-459,"0"1"0,10 25 459,-48 10 224,-16-10 112,-3-23 56,0-8-415,11-7-973,21-4-966,11-4-1836,17 0 3798,-4-2 0,-15 0 0,-3 0 0</inkml:trace>
  <inkml:trace contextRef="#ctx0" brushRef="#br0" timeOffset="39430">11905 8244 20905,'20'-38'37,"-1"0"0,4 6 1,3 7-72,28 2 12,5 23 10,-10 19-33,-9 12 1,-1 12-523,-15-5 1,-4 7 0,-1 2 644,-2-1 1,-1 3-1,-3 2 1,-2-2-435,-2 8 0,-3 0 0,-4 0 374,-3-1 1,-3 0 0,-2-6-2,-1-2 0,0-3 198,2 5 1,1-4-1483,-1 7 315,-2-15-348,-8-49-309,-11-19-4823,-8-6 6432,1-1 0,14 16 0,7 6 0</inkml:trace>
  <inkml:trace contextRef="#ctx0" brushRef="#br0" timeOffset="40063">13518 8012 18328,'-24'-37'982,"0"0"0,2 3 1,-3 8-625,-31 16-291,9 11-44,-17 11-12,20 13-22,14 5 0,3 8-17,4 11 0,5 8-858,4-1 0,2 4 0,2 0 889,3-4 1,3-1 0,1 1-1,1 7 1,2 1 0,0-3-73,0-12 1,-1-2 0,0 3 112,0 0 1,0 2 0,0 2 0,1-2-23,2 11 1,0-1-1,1-1-7,0 0 0,1-1 0,2-5-10,6 10 1,3-11-6,17-5 11,-2-15-11,-4-13-145,-5-9-382,-5-7-5376,9-9 5903,-2-9 0,-3 4 0,-7-2 0</inkml:trace>
  <inkml:trace contextRef="#ctx0" brushRef="#br0" timeOffset="40614">14102 9100 20009,'30'-33'173,"0"1"1,1-1-1,5-14 1,-9 3 275,-11-15-281,-28 20 22,-23 17-22,-4 24-90,5 18 1,0 9-18,1 10 1,4 7-62,8-5 0,1 5 0,5-2-303,-1 13 1,8-2 240,10-5 1,9-6-130,19 3-241,0-29 1,7-7-342,4-8 0,2-6-2303,15-8 1,-2-5 3075,-10-1 0,-4-2 0,-9 3 0,-7 0 0,-6 2 0</inkml:trace>
  <inkml:trace contextRef="#ctx0" brushRef="#br0" timeOffset="41365">14867 8288 19673,'-60'-28'493,"1"0"0,12 8 0,2 10-488,1 19 1,4 10-666,11 4 1,4 4 653,0 4 1,2 2 5,1 2 0,3 2 106,0 11 1,6 0-371,9-9 1,7-3 140,11 29 16,16-49 1,5-10 106,15-18 322,11-13 115,-33-18-393,-24 8-2139,-20 0-3205,-5 17 5300,-5 10 0,19 6 0,3 1 0</inkml:trace>
  <inkml:trace contextRef="#ctx0" brushRef="#br0" timeOffset="41666">15017 7924 20647,'10'-35'336,"0"-1"1,15-20-349,8 47-649,24 26 190,-33 5 1,-2 5 403,-1 8 0,-5 3 89,-11-2 1,-7-1 223,-20 24 56,-8-30-44,3-7-706,13-9-3138,16-3-3070,16-7 6656,17 1 0,-16-3 0,-1-1 0</inkml:trace>
  <inkml:trace contextRef="#ctx0" brushRef="#br0" timeOffset="41863">15778 8475 19403,'-3'6'505,"1"-1"-729,52-23-4533,-10 5 0,5 0 4627,7-4 0,0-1 1,-9 5-1,-5 2 1,-2-1-1</inkml:trace>
  <inkml:trace contextRef="#ctx0" brushRef="#br0" timeOffset="42080">16836 8291 19224,'-11'-6'1255,"2"1"-997,9 5-225,-2 54-33,1-14-45,-1 1 1,2 3-2427,4-7 0,2-3 2471,6 9 0,0-3 0,-2-31 0</inkml:trace>
  <inkml:trace contextRef="#ctx0" brushRef="#br0" timeOffset="42513">17049 7623 20860,'52'-30'41,"-1"0"0,0 2 0,2 7-30,7 15 0,-1 9-73,-16 0 1,-2 6 10,12 16 1,-8 13 145,-24 19 1,-13 12-626,-4-22 0,-3 4 0,-1 1 1,0-1 581,-1 11 0,-2 0 0,0 0-7,-2 2 0,-1 0 0,0-4-12,2 4 1,1-5 7,1-2 0,0-1-41,1-7 0,0 0-67,1 4 0,-4-2 5,-5-14 1,-7-5-444,-12 1 1,-6-8-225,0-11 1,-3-7-1449,-11-5 0,-1-2 2177,7 1 0,3 0 0,-6-1 0,7 2 0</inkml:trace>
  <inkml:trace contextRef="#ctx0" brushRef="#br0" timeOffset="48048">5858 9999 17129,'9'0'89,"47"12"-55,-18-2-34,0-1 0,5 1-1267,-2 2 1,-2 0-3484,16 4 4750,7 4 0,-43-13 0,-9-2 0</inkml:trace>
  <inkml:trace contextRef="#ctx0" brushRef="#br0" timeOffset="48229">6231 10099 19414,'29'33'-2514,"1"0"1,-5-7 0,-7 0-176,-20 31 2139,-15-19 550,-31 8 0,25-24 0,-11 3 0</inkml:trace>
  <inkml:trace contextRef="#ctx0" brushRef="#br0" timeOffset="48747">6997 10366 17442,'0'-6'247,"-1"2"-57,13 64-145,1-1-45,-4-16 0,0-1 0,5 13 0,-8-37 270,-4-18 502,0-39-548,-5 6 0,-1-3-67,1 0 1,0 0 15,-2 0 1,0 3 285,1 3-459,2 15-146,2 9 124,27 38-516,-4-9 0,4 0 459,15 5 1,3-2 78,-6-2 0,-1-6 6,0-13 0,-4-9 83,2-17 752,-12-38-567,-18 22 1,-7-3-231,-7-11 1,-6-1-90,-2 7 1,-4 3-942,-16-12-179,12 33-1592,19 40 2757,12 11 0,-5-8 0,5-1 0</inkml:trace>
  <inkml:trace contextRef="#ctx0" brushRef="#br0" timeOffset="49014">7752 10314 19594,'-24'33'-228,"1"0"0,2 4 0,13-5-1889,43-5 1455,22-18 730,1-23 481,-6-22 605,-36 5 11,-13-1-1098,-27 17-1097,-12 21 1030,-1 20 0,10 0 0,20-5 0</inkml:trace>
  <inkml:trace contextRef="#ctx0" brushRef="#br0" timeOffset="49213">8326 10113 21073,'-31'25'-28,"0"0"0,-6 23-628,42-8 1,10 2-675,1-4 0,2 1 1330,5 20 0,-2-2 0,2-1 0,-11-21 0,1 0 0</inkml:trace>
  <inkml:trace contextRef="#ctx0" brushRef="#br0" timeOffset="49363">8283 10480 19168,'52'-25'-293,"0"1"0,0-1 0,-13-1 0,-2 4 0,7 12 0,0-1 1</inkml:trace>
  <inkml:trace contextRef="#ctx0" brushRef="#br0" timeOffset="49780">9592 10298 20949,'-55'-12'41,"0"0"1,10 3-1,4 11-52,1 22 0,5 10-1,11-4 1,4 3 11,1 12 0,6 2-252,6-8 0,9-3-561,16 1 1,8-8-521,31-10 412,-12-25 1,-1-10 656,-9-4 1,-3-6 263,-1-4 0,-3-4 112,-4-2 0,-3-6 590,-8 1 0,-3-4 0,-3-2-187,-3 0 1,-3-1 0,-2-1-158,-5-6 1,-3-1 0,-2 3-231,-2-5 1,-6 7-45,-2 14 0,-3 10-39,-4 12-34,-5 45-22,22 6 0,6 9-322,7-2 1,3 5-1,2-1-544,0-1 0,2-1 0,2 0-330,6 1 1,4-1 0,-1-4 1206,6 2 0,-3-6 0,6 6 0,-6-13 0</inkml:trace>
  <inkml:trace contextRef="#ctx0" brushRef="#br0" timeOffset="50046">10039 10505 20826,'11'-40'-1352,"1"0"0,-3 3 0,0 4 1352,4-1 1670,-12 6-57,-25 16-683,-12 34-829,-2 8-101,10 25-79,20-16-1579,25 4-7754,30-23 9412,11-17 0,-8-9 0,-22-10 0</inkml:trace>
  <inkml:trace contextRef="#ctx0" brushRef="#br0" timeOffset="50346">10430 9866 21857,'-25'51'-84,"1"0"0,12-4 0,3 2 0,6 5-390,6-2 1,5 4 0,2 2 0,0-3-1480,0 11 0,2-1 0,0-1 735,2 0 1,0-1-1,-2-5-261,-2-1 0,-4-5 1971,0-7 0,-4-3 1805,-7 21 4254,-20-24-4636,-20-41-1674,9-19 1,1-8-242,3-1 0,4-3-303,-1-11 1,5-1-29,11 11 1,7 0-947,14-11 0,7 1-1418,1 11 1,5 1 2634,12-9 0,2 5 0,0 8 0,-6 8 0</inkml:trace>
  <inkml:trace contextRef="#ctx0" brushRef="#br0" timeOffset="50480">10588 10419 17958,'-1'6'348,"0"-1"-647,1-5 0,0 0 0</inkml:trace>
  <inkml:trace contextRef="#ctx0" brushRef="#br0" timeOffset="50613">10602 10184 13432,'0'0'0</inkml:trace>
  <inkml:trace contextRef="#ctx0" brushRef="#br0" timeOffset="50830">10895 10432 21555,'14'-49'-12,"0"0"1,1 4 0,4 9-22,26 14-494,5 12-78,-15 35 34,-7 5-561,-16 25-1658,-6-14-4393,3-4 7183,8-11 0,-8-12 0,4-8 0</inkml:trace>
  <inkml:trace contextRef="#ctx0" brushRef="#br0" timeOffset="51097">11579 10223 21219,'14'-18'-1636,"0"1"1636,2 4 493,-16 1 594,-37 13-813,7 11 1,-2 5-275,-1-2 0,1 3 0,2 8 0,6 2-191,6 11-2050,47 2 2241,11-28 0,5-3 0,10 10 0,-17-19 0,0 0 0</inkml:trace>
  <inkml:trace contextRef="#ctx0" brushRef="#br0" timeOffset="51397">12016 10268 20535,'-50'14'810,"-1"1"1,16-6 0,2 2-811,1 6 0,6 0-247,13 0-885,65-10 56,-6-17 1,7-8 862,-4 3 0,3-4 0,-1-1-51,-6 0 0,-1-3 1,-4-4 483,1-10 0,-3-5 0,-9 1 122,-8-1 0,-8-1-79,-1-15 1,-12-3 83,-12 18 1,-8 1-1,-4 3-75,-4 4 1,-4 4 0,-4 4-87,-9-1 1,-5 4 0,2 7-142,-9 9 0,3 14-45,6 17 0,11 12 0,22 3 0,14 6-381,14 3 0,13 5 0,4-1-2077,-2-10 0,3 0 1,2 0-1,1-1 2414,2 2 0,1-1 0,0 0 0,-2-4 0,5 1 0,-2-4 0,-5-5 0,13 8 0</inkml:trace>
  <inkml:trace contextRef="#ctx0" brushRef="#br0" timeOffset="51680">9178 11178 11863,'-51'33'4302,"0"-1"1,18 10-3956,56-43 0,26-14 1,14-6-1,1 2-227,-16 7 1,5-2-1,3 0 1,3 0-1,2-1 1,0 0 0,0 0-1,-2 0-828,3 0 1,0-1-1,0 1 1,1-1-1,0 0 1,1 0-1,2 1 1,0 0 687,-4 1 1,1 0 0,2 0 0,0 0 0,1 0 0,0 0 0,0 1 0,-2 0 0,-2 2 0,-1 0-191,1 0 1,-2 2 0,-1 0 0,-1 1 0,0 0 0,-1 1 0,1 0 0,1 0-805,4 0 0,2 1 0,0 1 0,0 0 0,-1 0 0,-1 0 0,-4 1 0,-3 0 1014,5 0 0,-4 0 0,-3 1 0,-1 0 0,1 1 0,12-1 0,2 1 0,-7 1 0,-18 1 0,-16 1 0</inkml:trace>
  <inkml:trace contextRef="#ctx0" brushRef="#br0" timeOffset="51830">10748 11065 18608,'62'1'411,"0"0"1,-12-1 0,1-1 0,2 0-427,10-1 0,3 0 0,4 0-1952,-10 1 1,5 0 0,1-1 0,-1 1 0,-4-1 1837,-2 0 0,-4 0 0,0 0 1,-1 0-1,3 1 0,1 1 1,-4-1-1,-9 0 0,-10-1 0,-1 0 1</inkml:trace>
  <inkml:trace contextRef="#ctx0" brushRef="#br0" timeOffset="63312">7041 2051 15291,'3'8'1479,"9"44"-1019,-6-20-371,2 4 1,-1 2-34,3 12-56,-2 2-695,-2-2-996,-3-4 1691,-2 8 0,-1-29 0,-1 3 0</inkml:trace>
  <inkml:trace contextRef="#ctx0" brushRef="#br0" timeOffset="63479">6891 2327 19213,'44'-15'-628,"1"1"1,-1-1-1,9-2 1,-4 0-1,-13 5 1,-5 1 0,-2 1-1</inkml:trace>
  <inkml:trace contextRef="#ctx0" brushRef="#br0" timeOffset="63963">7452 2264 15403,'59'7'68,"-9"-2"-1,-21-20 202,-9 3-113,5-13 147,-10 8-225,4 3-179,10 9 101,2 9 0,9 5 23,-5 2 10,20-5 79,-7-17 1031,1-19-235,-23-4-370,-16-11 56,-12 14-23,-7 3-235,-5 6-134,-5 8-191,-1 6 12,-7 26-68,3 29-291,5 6-62,12-18 1,2 1-1677,5 13-1030,5-5 3104,4-5 0,-2-18 0,1-7 0</inkml:trace>
  <inkml:trace contextRef="#ctx0" brushRef="#br0" timeOffset="64480">9008 1985 20210,'-46'-4'41,"0"0"0,-1 7 0,9 10-735,18 34-303,40 13 728,23-11-223,-5-27 0,2-2 492,-8-6 0,-1 2-233,1 4 1,-7 4 501,-13 23-191,-39 3-470,-16-18-3439,-8-15 3831,37-23 0,8 4 0,6-7 0</inkml:trace>
  <inkml:trace contextRef="#ctx0" brushRef="#br0" timeOffset="64679">9346 1968 18642,'-5'-8'280,"1"2"-303,4 6-335,26 52-1603,-10-14 0,2 4 1961,1-2 0,2 3 0,-3-3 0,1 2 0,-3-4 0,10 16 0</inkml:trace>
  <inkml:trace contextRef="#ctx0" brushRef="#br0" timeOffset="64913">9760 2020 20311,'-52'34'-138,"0"0"0,11-11 0,8 3-58,17 7 0,8-1-96,5 3-817,15-2-1860,22-15 2969,29-6 0,-21-10 0,1-5 0</inkml:trace>
  <inkml:trace contextRef="#ctx0" brushRef="#br0" timeOffset="65196">10017 2202 18462,'-6'-2'1412,"1"0"-1647,5 2-628,25-14 169,-8 5 558,18-12 136,-21 8 24,-6 3 278,-8 1 661,-22 4-189,-13 16-394,-18 16-380,12 4-33,14 8-225,20-11-2465,24 6 2723,27-11 0,-15-2 0,10-14 0</inkml:trace>
  <inkml:trace contextRef="#ctx0" brushRef="#br0" timeOffset="65563">10246 2203 19729,'43'2'-553,"1"0"0,-6-1 0,-3 0 509,-2-1 167,-15 0 45,-1-1-168,-14 0 45,4 0 11,8 8 112,20-3 112,5 3 112,16-6-67,-6-11 151,-16-3 0,-1-5 208,10-27-561,-24 16 0,-7-1-89,-15-16-34,-20 10 0,-4 21-370,1 7-661,5 6-6084,8 25 7115,10-1 0,3 6 0,4-12 0</inkml:trace>
  <inkml:trace contextRef="#ctx0" brushRef="#br0" timeOffset="78579">4017 13260 7773,'-10'0'1199,"3"0"-270,7 0 842,0 0-1267,-26 15-33,19-10 257,-20 10 90,26-14 2308,1-1-3059,0 5 34,5-3 90,4 4 77,5-5 80,16 1 56,7-5-180,15-1-157,-9-2-67,-1 1 45,-13 2 78,19 0-11,12-6-68,-19 3 1,2-1-34,6-1 1,0-1 32,-8 2 1,0-1-45,0 2 0,-2 0-44,20-2 60,-16 2 1,2 1-6,5 0 1,2 0-370,-9-1 1,3 1 0,-2-1 363,11 0 0,-3-1-6,0 0 0,-2 0-47,-15 3 1,1-1 46,19-1 0,4-1-23,5 1 1,2 0-383,-21 1 1,1 1 0,-1-1 404,1 1 0,0 0 0,-2 0-62,8 0 1,-2-1 50,2 1 0,0-1-1,1 1 1,-1-1-168,-1 1 1,0 0 178,-3 0 0,2 0 0,14 0 0,3 0 0,-23 1 0,2 0 0,0 0-34,10-1 1,1 0-1,-2 0 66,10 0 1,-3-1-67,-4 0 1,-3 1-34,-17 1 0,-1 1 78,17-1 0,3 0-11,0 0 0,2 0-4,-12 1 0,1 1 1,-2-1 366,7-1 0,-4 1-363,-5 2 0,-5-1 0,9-2 361,-6 0-338,-2-1 867,15-6-879,10-2-11,-20 3 0,1 0 0,-8 2 0,-2 0 0,3 0 0,-2 1 0,13-2 31,-17 2 0,2 0-26,2-1 1,1 0-6,-1 1 0,1-2 0,1 1 0,-2-1 0,19-2 105,2-2-105,3 3-12,0 0 12,-1 2 0,-21 4 0,1 1-39,-6 0 0,0 1 22,6 0 0,-2 1 62,11 1-34,-10 1 1,-14 0-1,14 0 22,13-1 62,-15-1 1,1 0-96,27 0-12,-31 0 1,-2 0 0,13 0 11,4 0 23,6 0-18,-11 0 1,4 0-1,5 0 1,4 0-306,-8 1 0,2 0 0,-2-1 305,13 2 1,-3 0-6,0 2 0,-2 0-105,-17 0 0,0 1 122,17 3 0,4 1-17,-16-2 0,1 0 0,2 0-173,12 1 0,3 0 0,2-1 181,-15-3 1,2 1-1,-1-1 1,-2-1-543,7 0 0,-2 0 1,-1-1 536,-2-1 1,0-1 0,-4 0 7,2 0 0,-2 0 432,14 0 0,2 0-426,-7 0 0,0 0-23,6 0 1,-3 0-35,-19 0 1,-4 0-84,12 0 191,-29 0-247,-5 2 758,-2 2-556,-1 0 2001,2 1-1946,11-2 86,-2-2-97,14 0-67,-3-1 22,28-1-22,-24-1 0,4 0-11,13-1 0,1 1-272,-10-1 0,-2 0 294,1 1 1,-4 0-12,10 2-23,9 0 35,-6 0 10,11 0-11,-18 0 0,0 0 45,-14 0-56,5-1 12,4-2 10,-8 1 0,3 0-16,5-1 0,1 0 16,10-1 0,-1 1-22,-11 0 0,-3 0 0,22-3 566,-34 0-577,-6 1 0,-11 1 11,-2 1 67,-6 1 34,0 1-45,1 0-45,2-1-11,2-1-22,6-2 11,5 1 11,10-3 22,0 1-44,2-2 44,-3 2-22,14-2-11,-2 4 0,-4-1 11,-12 4 78,-17-1 23,-3 2 0,-1-3 0,-2-1-101,-2 0 67,-6-8-67,-2-2 45,0-3-45,2 4 22,6 5 0,2 4-111,0-2 66,-2-5-21,1-2 44,0-4 0,-1 1 0,0-2 0,-2-1 0,-1 1-12,0 0 24,-3-6-46,-2-2 68,-2-4-23,4 8-11,1 5 0,5 9-23,-4-3 23,1-2-11,0-1-34,3-1 34,2 5 11,1-2 0,-1 1-11,-1 0 22,-1-3-11,-5-9 11,-5-3 23,-5-9-23,2 9-11,4 1 23,4 6-12,0-11-11,-1-8-11,-3-14 11,1 9 11,1 2-11,1 13 0,-1 2-11,-2 2 11,-9-10 33,-2 0-33,-8-7 0,6 11 0,2 6-11,6 11 11,-12 5-34,-8 3 23,-4 9 0,-5 3 22,5 5 23,-9 2-647,-9 1 641,26-7 0,-2 0-17,-2 0 0,-3 0-118,0 0 1,-4 0-1,-1 1 133,-1 0 0,-1 1 1,-2-1-24,-10 3 1,-3 0 0,4-1-316,11-1 1,2-1 0,2 0 311,-16 2 0,4 0 0,17-3 0,0-1-182,-19 4 0,-4 1 189,12-3 1,-2 0 0,-3 1-3,1-1 1,-4 0-1,-1 0 1,2 0-396,-9 1 0,0 0 1,1-1 397,13-3 0,0 1 1,1-2-1,3 0-1,0 0 1,3-2 0,0 0-153,-21 1 0,1-2 145,5 0 0,-1-1 7,11-1 1,-1-1 0,0-2 154,5-1 0,1-1 0,-1 0-159,-5 1 1,-1-1 0,3-1-4,-2-2 0,3 0 22,10 3 1,4 1 286,-5 1-343,-1 0 1794,9 0-1805,6 0 781,9 0-691,8 0 376,0 2-444,-2-1 1,-1 1 22,-2 0 34,-3 0-12,2 1-22,-3 0 22,5 0-22,-2 0-33,1 0 22,-3 0-1,4 1-301,1 4 246,7 1 67,3 4 0,1-3 67,0 0-56,0-1 11,0 1 68,0 0-23,0 9-11,0 1-45,0 11-11,-2 5 0,-1 0 0,-1 5 11,-1 9 1,0 2-24,-1 1 1,0 2-628,0 5 1,2-2 44,1-11 0,1-2-1199,0 6 1,0 2 1792,1 6 0,-1-3 0,1 10 0,-1-8 0</inkml:trace>
  <inkml:trace contextRef="#ctx0" brushRef="#br0" timeOffset="115028">26694 10132 12512,'1'-10'4102,"1"1"-3374,-2 9 370,0 0-1098,0-10 67,0 14-33,2 1-12,0 24-11,2 10-11,1 9-544,-2-12 1,2 0 543,12 22 0,-7-8 0,3-26 0</inkml:trace>
  <inkml:trace contextRef="#ctx0" brushRef="#br0" timeOffset="115395">27018 10152 19157,'-23'48'145,"1"-1"1,11-7 0,11-5-56,27-4-90,22-18 45,-8-25-45,-1-4 33,-6-12 12,-6-9-11,-19 2-34,-12 5-12,-16 9 24,-6 16-24,2 2-571,2 3-3148,5 7 3731,7 4 0,3-2 0,6 0 0</inkml:trace>
  <inkml:trace contextRef="#ctx0" brushRef="#br0" timeOffset="115696">27372 10098 18675,'0'39'33,"0"0"1,9 25-34,24-48 12,4-8 10,-1-5 751,5-23 101,-18-6-628,-3-7-178,-26 1-46,-11 18-22,-15 4-213,-7 6-1938,-16 9 2151,14 10 0,6-7 0,22 6 0</inkml:trace>
  <inkml:trace contextRef="#ctx0" brushRef="#br0" timeOffset="116846">25826 10165 16894,'14'46'70,"0"0"1,-1 1 0,-6-1-60,-11-4 1,-3-1 10,0 0 1,-2 1-29,-5 3 0,-1-1 40,-5 12 1815,2-12-1524,13-42 190,5-15-403,3-4-123,18 5-572,26 25-559,7 4-13,-20-1 1,-1 3-3575,15 7 4729,-7-6 0,-19-9 0,-9-6 0</inkml:trace>
  <inkml:trace contextRef="#ctx0" brushRef="#br0" timeOffset="117045">25724 10447 20636,'29'-28'-594,"0"1"0,11-4 0,1 3 594,-10 11 0,0 3 0,24-10 0,-30 10 0</inkml:trace>
  <inkml:trace contextRef="#ctx0" brushRef="#br0" timeOffset="117195">25610 10195 19000,'56'-10'-329,"-1"0"1,1 0 0,0 0-1,-1 0 1,4-2 0,-6 1 0,-3 2-1,5 1 1,0 1 0</inkml:trace>
  <inkml:trace contextRef="#ctx0" brushRef="#br0" timeOffset="117579">26198 11335 20009,'61'-24'67,"0"0"0,0 0 0,0 1 0,-9 3 1,-1 0-1,1 0 0,-1 0 0,0 0-39,9-3 0,0 1 0,-1 0 0,2-1-916,-9 4 0,1 0 0,1 0 0,0 1 0,0-1 888,-1 1 0,-1 1 0,1 0 0,1 0 0,0 0-175,4 0 0,2 0 0,0 1 1,-2 1-1,-5 1-1711,6-2 0,-5 3 1,-2 0 1885,17-6 0,-16 6 0,-37 10 0,-35 3 0</inkml:trace>
  <inkml:trace contextRef="#ctx0" brushRef="#br0" timeOffset="117780">26938 11242 20445,'40'-26'-92,"1"1"0,-1-1 1,3 1-1,1 1 0,4 0-2366,-1 4 0,5 1 1,0 0-1,-3 1 1787,1-2 0,-3 1 0,-1 1 0,4 0 0,-1 1 1,-9 2-1,3-6 0</inkml:trace>
  <inkml:trace contextRef="#ctx0" brushRef="#br0" timeOffset="118801">27815 11734 13432,'6'59'0,"-1"-12"0</inkml:trace>
  <inkml:trace contextRef="#ctx0" brushRef="#br0" timeOffset="118947">28028 12373 13296,'2'45'0,"0"-9"0</inkml:trace>
  <inkml:trace contextRef="#ctx0" brushRef="#br0" timeOffset="119097">28078 12514 19314,'3'49'-8908,"1"-12"8908,16-35 0,-11-2 0,-1-1 0</inkml:trace>
  <inkml:trace contextRef="#ctx0" brushRef="#br0" timeOffset="119698">28051 13146 19874,'-24'6'235,"-3"4"-235,-6 11 12,0 0-24,4 0 24,-3-1-12,12-4 44,2 5-44,12-2 12,5 11-24,1 4 24,-1 11-12,0 2 0,1 8 22,-1-19 370,0-7-258,10-30-78,6-15-11,14-9-11,29-7-107,-22 22 0,0 4-6,0 1 1,-1 4 45,26 19 22,-33 14 11,-14 6 123,-19 6 134,-17 0-189,-16-2-68,6-17 0,-4-4-476,3-6 0,0-3-1867,-27 11-2587,22-19-739,28-7 5669,12-3 0,-1 1 0,4 1 0</inkml:trace>
  <inkml:trace contextRef="#ctx0" brushRef="#br0" timeOffset="120312">28685 13512 21028,'-23'-41'135,"11"12"-304,44 47-122,5-3-12,-5-5 1,1-2-527,31-3 347,-15-14 1,0-4 609,-9 2 1,-1 0 229,-1-4 1,-4 2-146,-5 2 235,-36 27-100,-10 15-158,-2 3 0,-2 5-173,1 3 0,0 2-12,-3 7 1,0 0-275,8-13 1,1-4 280,-6 15-1,7-31 67,3-9-33,-1-7 33,5-32-78,30-24-90,3 6 1,5-1-475,2 4 1,3 2 389,7-4 1,-1 3-158,-14 15 1,-2 2 195,0-3 1,-2 2 335,3-12 920,-6 5-863,-20 21-135,-3 9-78,0 5 1025,-1-1-1037,22 3-33,11 15-145,15 13-404,-11 6-728,-13 5-2702,-17-14 3979,-1-8 0,-3-8 0,1-7 0</inkml:trace>
  <inkml:trace contextRef="#ctx0" brushRef="#br0" timeOffset="120528">29688 13235 22216,'1'42'-318,"-1"0"1,-2-2 0,-2 0 266,0-4 1,-3-2-567,-18 14-1388,-23-14-4898,13-23 6903,13-9 0,10-3 0,9-1 0</inkml:trace>
  <inkml:trace contextRef="#ctx0" brushRef="#br0" timeOffset="120895">30097 13233 19639,'40'-15'-1468,"1"-1"0,-5 2 0,-6 0-2353,-7 0 3821,-8 0 0,-8 7 0,-4 1 0</inkml:trace>
  <inkml:trace contextRef="#ctx0" brushRef="#br0" timeOffset="121030">30292 13114 18664,'12'51'-168,"1"-3"-2017,4-6-470,-14 0-1167,-13-4 3822,-16-14 0,8-19 0,2-4 0</inkml:trace>
  <inkml:trace contextRef="#ctx0" brushRef="#br0" timeOffset="121612">30913 12622 20065,'-33'40'123,"1"-1"0,-1 1 0,6 3 0,2 1 1,7 2-203,10-1 1,5 1-1,4-2-1000,5 10 0,9-7 518,9-11 1,6-9-1592,32-11 2164,-12-19 1,-2-4 0,0 3-1,13-13 1</inkml:trace>
  <inkml:trace contextRef="#ctx0" brushRef="#br0" timeOffset="121845">31126 12953 19157,'-22'47'123,"0"1"1,6-11-1,9-5-504,33 1 33,10-24 136,20-25 268,-12-14 807,-6-15-662,-25 8-234,-35 10-1323,-5 19 1356,-3 9 0,10 1 0,17 5 0</inkml:trace>
  <inkml:trace contextRef="#ctx0" brushRef="#br0" timeOffset="122128">31383 12979 18686,'0'-7'1782,"0"0"-1749,0 7-1467,32 27 471,-7-20 133,37 5 830,-31-23 280,-1-14 1850,-21 7-1481,-9 7-537,-9 5-100,-5 12-12,-2 7 0,4 3-987,6-2 987,20-4 0,-11-6 0,13-3 0</inkml:trace>
  <inkml:trace contextRef="#ctx0" brushRef="#br0" timeOffset="122531">31717 12862 20210,'0'-5'784,"0"0"-727,0 5-24,0 53-39,4-20 1,1 5-315,3 23 1,2 5 235,2-2 0,1-3-570,-2-13 0,-1-3 654,-2-7 0,-2-6 429,-3-3 7,-2-14 259,-1-8 101,-9-35-673,-1-4 0,-2-6-138,0-2 0,-2-5 0,0 1-430,-4-17 1,1 0 433,0-3 0,3 5-23,6 24 1,6 4 263,8-3 1,7 4-880,41-8 402,-11 20 0,3 6-117,-6 10 0,-1 5-73,-1 4 0,-5 5 280,-10 20 157,-11 9 34,-22 6 117,-6-14 0,-6-1-1080,-23 16 1171,-1-11 1,21-23 0,20-18 0</inkml:trace>
  <inkml:trace contextRef="#ctx0" brushRef="#br0" timeOffset="122795">32101 12763 18709,'-7'-4'1960,"2"0"-1758,5 4-236,-20 48-302,22-33-89,-10 34 178,28-46 236,10-21 616,-10-7-179,-2-12-426,-18 10-101,-7 13-482,-5 11-1680,1 3 2263,5 3 0,3-3 0,3 3 0</inkml:trace>
  <inkml:trace contextRef="#ctx0" brushRef="#br0" timeOffset="123012">32286 12716 20098,'-5'-8'1938,"7"-34"-1938,12 25-179,17-25-605,-3 48 123,-3 11-639,-13 19-784,-11 5-4045,-3 1 6129,-4 1 0,3-20 0,-3-4 0</inkml:trace>
  <inkml:trace contextRef="#ctx0" brushRef="#br0" timeOffset="123597">31095 14099 17375,'0'-4'1099,"0"2"-819,0 2-135,15 78-140,-6-45 1,0 3-6,4 19 0,0 0 6,-3-18 0,-1-5-6,1 1 67,-5-10 818,-2-11 740,-2-13-1368,-8-43-246,-1-4 1,-1-5-52,2-3 1,0-3-334,1 12 0,0-2 0,2 3 289,0-5 0,4 3 67,5 0 1,5 4-354,13-4-56,18 25 314,-7 37 89,-4 19 23,-17 1 1041,-7-1-1018,-4 0 89,-17 9-124,-10-9-3002,-10-4-6817,8-14 9765,13-20 0,13 3 0,1-5 0</inkml:trace>
  <inkml:trace contextRef="#ctx0" brushRef="#br0" timeOffset="123895">31444 13953 21264,'34'27'-236,"-1"-5"146,4-37 113,-11-3 425,-1-7-201,-16 9-147,-7 9-100,-2 6-44,0 1-192,9 5-683,15-4-2901,22-13 3820,-1-6 0,-9-3 0,-20 8 0</inkml:trace>
  <inkml:trace contextRef="#ctx0" brushRef="#br0" timeOffset="124197">31831 13704 20132,'0'-9'2106,"-1"2"-1960,1 7 168,0 0-303,16 54-560,4 9 201,-7-16 1,0 1-251,-1-3 0,-3-1 211,-4-11 1,-3 0-1,-5 13 0,-5 1 381,-6-11 1,-4-1 16,2-1 0,-3-5 584,-26-1-69,13-38-268,2-13-113,4-20-100,6-10 101,10-3-118,13 19 0,6 0-258,6 6 1,3 1-455,0 1 0,2 3-1727,25-7-5668,-16 21 8079,-5 5 0,-11 4 0,-4 1 0</inkml:trace>
  <inkml:trace contextRef="#ctx0" brushRef="#br0" timeOffset="124528">31824 13851 21107,'40'-37'-340,"1"0"0,-5 3 0,-2 8-1868,2 14 2208,-7 6 0,-16 4 0,-4 1 0</inkml:trace>
  <inkml:trace contextRef="#ctx0" brushRef="#br0" timeOffset="125112">28947 14398 18395,'3'53'56,"1"0"0,0 0 0,-1-3 0,1-1 0,2-5-533,3-4 1,2-2 476,4 8 0,0-4 0,0 1 0,4 1 0</inkml:trace>
  <inkml:trace contextRef="#ctx0" brushRef="#br0" timeOffset="125329">28906 14974 18037,'24'27'459,"1"0"0,1-2 0,0-6-55,4-12-348,2-21-616,-15-3-740,-7-14-1714,-11 11 3014,-5 5 0,4 6 0,-4 5 0</inkml:trace>
  <inkml:trace contextRef="#ctx0" brushRef="#br0" timeOffset="126045">28349 16107 16344,'3'-10'2645,"-1"2"-2332,-36 61-178,25-18-119,-9 5 1,2 1 18,21 4-13,9-6 0,12-11 1,15-13 44,10-14-22,-10-15 0,0-9 50,-8 1 0,-2-4-6,1-8 1,-8-1-90,-15-14 0,-35 15-313,-18 20-472,11 6 1,0 2-5356,-8-1 6140,5 2 0,30 5 0,10 0 0</inkml:trace>
  <inkml:trace contextRef="#ctx0" brushRef="#br0" timeOffset="126479">28741 16045 18149,'21'46'597,"-1"1"1,2-2-1,-1-3-485,10 14-89,4 1-23,-3-4 11,-15-22 0,0-2 34,5 9 134,-4-6-56,-12-35 34,-9-18-101,-8-12 0,-3-7-45,-7-12 1,-3-5-424,4 10 0,0-3 1,0 1 427,-5-12 1,3 3-6,5 9 1,6 5-12,8 2-23,19 13-10,13 12-79,20 8-11,13 6-180,-17 10 1,-3 8 179,-10 5 0,-6 6 117,-1 11 0,-10 4 6,-15-4 0,-9 0-6,-8-1 1,-5-3-735,-24 8-4952,-6-9 5692,21-15 0,5-8 0,22-9 0</inkml:trace>
  <inkml:trace contextRef="#ctx0" brushRef="#br0" timeOffset="126712">29174 15703 19258,'-3'-5'851,"1"0"-582,4 53-202,13 10-112,-8-18 1,1 1-455,4-4 0,2-3-2369,5 8 2868,1-5 0,-10-18 0,-1-6 0</inkml:trace>
  <inkml:trace contextRef="#ctx0" brushRef="#br0" timeOffset="126845">29039 15938 16647,'0'-8'1176,"0"2"-1176,23-13 0,9-2-571,10-3-410,2-4 1,2-1 980,-13 13 0,-4 2 0,6-2 0,-9 3 0</inkml:trace>
  <inkml:trace contextRef="#ctx0" brushRef="#br0" timeOffset="127128">29422 15447 20289,'13'-63'-1435,"3"31"1,6 6 67,24 11 1367,-1 7 11,-25 20 1020,-16 9 168,-6 5-403,-4 3-157,-1 9-595,3-8-1276,29-4-337,8-18-425,31-18-724,-32 3 1,1-2 2717,4-2 0,-2 0 0,7-1 0,-7 3 0</inkml:trace>
  <inkml:trace contextRef="#ctx0" brushRef="#br0" timeOffset="127478">30176 15363 16614,'2'5'2140,"1"35"-1793,-3-4-235,7 14 0,1 5-101,-2-19 0,0 0 0,5 13 1,1 0-270,-3-8 0,-1-3-8111,4 15 8369,-2-8 0,-5-31 0,-4-14 0</inkml:trace>
  <inkml:trace contextRef="#ctx0" brushRef="#br0" timeOffset="127795">30144 15682 18138,'-4'-6'1770,"1"1"-1770,3 5-403,69-38-729,-16 29 700,-7-7 1,-2 5 173,2 28 258,-28 12 78,-5 5 808,-4 0 268,5 4-583,3-16-302,11-19 168,1-42-291,-9-9 44,-8-12-77,-15 20-102,-16 10-493,-7 36-796,-4 13-1938,4 31 3216,15-1 0,5-21 0,3-6 0</inkml:trace>
  <inkml:trace contextRef="#ctx0" brushRef="#br0" timeOffset="128378">28431 17062 16098,'-33'29'1737,"1"1"0,-13 18-1732,32-15 1,7 1 5,9 14-22,12-6-225,13-11-644,6-19 1,6-8-2645,8-15 1,0-7 3523,0 4 0,-2-3 0,-8-4 0,-7 0 0,-8 0 0</inkml:trace>
  <inkml:trace contextRef="#ctx0" brushRef="#br0" timeOffset="128629">28730 17094 18877,'-9'60'201,"18"-5"-234,21-39-135,6-11-90,7-19 146,-16-12 112,-6 0 34,-8 1 246,-8 4-224,-18 10-56,2 3-45,-11 7-515,11 3-8583,2 3 9143,4-1 0,3 1 0,2-4 0</inkml:trace>
  <inkml:trace contextRef="#ctx0" brushRef="#br0" timeOffset="128944">29105 17072 17028,'-6'-8'3149,"1"2"-2881,5 6-66,0 0-180,-15-34-22,15 17 0,-5-24-44,22 27 21,17 7-201,5 17-11,8 8-314,-7 8-45,-13-6-302,-11-9-1469,-7-9-7466,-1-2 9787,4-2 1,-7 2 0,2-2-1</inkml:trace>
  <inkml:trace contextRef="#ctx0" brushRef="#br0" timeOffset="129629">29534 16885 13432,'-3'-1'6521,"0"0"-6174,9 1-157,2 0-134,18 8-56,8 5-11,3 0-403,1-1-438,-10-9 337,-1-7 212,-2-8 68,-3-9 190,-5-10 224,-3-21 976,-8-3-595,-2 2-146,-6 13-89,-2 22-146,0 7-122,0 5-92,-1 4 35,-3 18 12,-3 24-12,1 7 0,3 17 0,5-16 0,3-4-34,9-7-78,30-11 89,-3-27 1,3-6 22,1-2 0,0-6-320,8-9 1,-4-5 347,-12 2 0,-4-1-28,-4 1 0,-2 1-22,11-20 33,-14-2 202,-10 8 179,-15 0-257,-1 14-23,-6 8 594,6 10-695,3 2 23,1 1-101,6 2-57,12 12 80,1 5-35,10 15-178,-5 3 111,-1 3-549,1-3-3899,14-7 4594,-8-14 0,-1-6 0,-15-8 0</inkml:trace>
  <inkml:trace contextRef="#ctx0" brushRef="#br0" timeOffset="129828">30478 16129 21286,'4'61'-45,"-1"-1"0,4 1 1,3-4-517,1-12 1,1-4-891,1-1 0,0-4-6998,1 9 8449,-5-8 0,-5-17 0,-2-8 0</inkml:trace>
  <inkml:trace contextRef="#ctx0" brushRef="#br0" timeOffset="129978">30544 16523 21331,'27'-41'-1842,"0"-1"1,11 1 0,5 5 1841,-2 12 0,0 4 0,-6 4 0,-4 3 0,-2 1 0</inkml:trace>
  <inkml:trace contextRef="#ctx0" brushRef="#br0" timeOffset="130411">31316 15769 15728,'2'-6'3070,"0"2"-2195,8 40-383,-1 3-341,0-2 1,0 5-80,2 15 1,-1 2-135,3-1 1,0 1-1110,0 8 1,0-3 1170,-3-21 0,-2-5 0,2 3 0,-10-32 0</inkml:trace>
  <inkml:trace contextRef="#ctx0" brushRef="#br0" timeOffset="130794">31176 16139 21005,'34'-38'49,"0"0"0,6-1 0,3 4-44,5 7 1,6 1-431,0-1 1,6-1-1,-3-1 6,-8 3 1,-2 1 0,0-1-225,0 0 1,0 1 0,-7-1 429,-3-2 1,-12 1 474,-18-8-262,-24 3 45,-9-1 537,-5 18 1,-5 5-74,0 7 1,-2 5-297,-1 3 1,2 6 40,1 9 1,5 6-183,10 2 1,4 3-51,0 2 1,3 2-23,3-1 0,4 3 662,3 13 1,7 1-635,10-6 0,6-1-17,6 4 0,3-6-5,0-15 0,2-6 50,33-1 11,-35-18-45,2-1-22,-11 0-618,0 0-906,1 2-2412,1-1 3936,-5 2 0,-5-3 0,-4 0 0</inkml:trace>
  <inkml:trace contextRef="#ctx0" brushRef="#br0" timeOffset="130945">31998 16062 13240,'1'-4'-100,"1"2"-1021,-2 2 1,0 0-1</inkml:trace>
  <inkml:trace contextRef="#ctx0" brushRef="#br0" timeOffset="131095">32005 15910 15079,'0'0'0</inkml:trace>
  <inkml:trace contextRef="#ctx0" brushRef="#br0" timeOffset="131294">32136 15899 19796,'30'24'-1704,"0"0"1,18 21 617,-36-18 166,-19 19-4828,-34 6 5748,17-26 0,0-1 0,-21 8 0,20-20 0</inkml:trace>
  <inkml:trace contextRef="#ctx0" brushRef="#br0" timeOffset="131780">29611 17826 16434,'0'-11'896,"0"3"-761,2 44-135,4-15-1210,3 27-1939,4-30 3149,1-8 0,-7-7 0,-1-3 0</inkml:trace>
  <inkml:trace contextRef="#ctx0" brushRef="#br0" timeOffset="131912">29538 17558 7930,'0'0'0</inkml:trace>
  <inkml:trace contextRef="#ctx0" brushRef="#br0" timeOffset="132347">29538 17631 16591,'-6'-1'863,"1"-1"-863,5 2 0,0 0 0</inkml:trace>
  <inkml:trace contextRef="#ctx0" brushRef="#br0" timeOffset="132678">29901 17780 14630,'0'9'4594,"0"-2"-3832,0-7-359,0 0-11,-15-34-324,16 16-46,-5-26-22,22 28-22,23 7-202,8 14-135,13 18 1,-15 5-337,-12 7-560,-18-13-2655,-2-8 3910,-2-6 0,-6-5 0,-3-3 0</inkml:trace>
  <inkml:trace contextRef="#ctx0" brushRef="#br0" timeOffset="132861">30235 17322 20244,'-4'0'784,"1"-1"-728,3 1-33,-1 54-23,8-17-51,-2 3 0,1 3-990,14 10 1041,-6-19 0,0-2 0,1 1 0,2 3 0</inkml:trace>
  <inkml:trace contextRef="#ctx0" brushRef="#br0" timeOffset="133029">30140 17680 17790,'-5'-10'863,"2"3"-818,35-32-45,-5 16-135,1-4 1,2 0-1413,15 0-851,1 3 2398,9-5 0,-28 16 0,3-3 0</inkml:trace>
  <inkml:trace contextRef="#ctx0" brushRef="#br0" timeOffset="133263">30475 17415 20412,'-13'36'302,"-1"1"1,-7 25-280,23-37-12,7-9-11,7-8 11,21-21 0,2-19 0,-3-4 1,-14-8 77,-17 18 79,-16-2-358,-8 13-1749,-7 8 1939,6 16 0,9 0 0,10 1 0</inkml:trace>
  <inkml:trace contextRef="#ctx0" brushRef="#br0" timeOffset="133677">31171 17123 14585,'3'8'5166,"-1"-2"-4528,-2-6 248,0 0-718,38-7-90,-14-10-61,7 1 0,0-3-40,-6-20-55,-2 3 33,-18 13 0,-12 15 12,-5 5 33,-9 9 257,-18 31-235,20-7 1,2 4-12,-1 2 1,3 1-12,2 3 0,6-3-213,9 12-740,16-13-1736,14-14 2689,6-20 0,1-4 0,-2 2 0,17-11 0</inkml:trace>
  <inkml:trace contextRef="#ctx0" brushRef="#br0" timeOffset="134045">31709 16940 22451,'-59'-24'191,"8"11"-202,33 42-45,6 15-147,4 4-133,15-5-56,5-23 180,11-8 32,0-6 136,0-7 44,-3-7 257,-2-7-22,-6 4-167,-4 12 44,-6 21 100,-2 20-88,0 10-57,0 0-22,4 4 111,13-26-200,20-28-225,2-22-258,8-24-403,-19 11-1109,-7 6-4012,-3 5 6051,-4 5 0,-5 8 0,-3 2 0</inkml:trace>
  <inkml:trace contextRef="#ctx0" brushRef="#br0" timeOffset="134378">31905 16887 21622,'19'46'-179,"6"-12"-157,4-15-68,1-12 68,-8-16 67,-1-3 247,0-8 167,-3 0 639,-8 10-413,-3 1-147,-7 9-157,0 2-22,2 1-45,0 0-23,5 0-1545,11-3-8263,11-19 9745,2 5 0,-7-6 0,-13 10 0</inkml:trace>
  <inkml:trace contextRef="#ctx0" brushRef="#br0" timeOffset="134511">32266 16789 18138,'-4'-1'1736,"2"-1"-2632,2 2 896,4 23 0,-3-18 0,3 17 0</inkml:trace>
  <inkml:trace contextRef="#ctx0" brushRef="#br0" timeOffset="134661">32263 16567 19112,'1'-5'0,"-1"2"0</inkml:trace>
  <inkml:trace contextRef="#ctx0" brushRef="#br0" timeOffset="134862">32397 16391 20020,'-3'-11'2846,"0"2"-2857,3 9 33,0 0-11,16 42-1098,5 10 689,-7-15 0,0 0-140,-1-2 1,-2-2-1267,2 12-5501,-6 3 7305,-4-21 0,-2-3 0,-1-22 0</inkml:trace>
  <inkml:trace contextRef="#ctx0" brushRef="#br0" timeOffset="135195">32484 16661 21756,'29'-37'-329,"1"1"1,3-1-1,2 4-13,-2 10 1,0 3-298,-3 0 1,-2 4-696,0-2 774,-11 7 1254,-8 6 842,-13 8-841,0 2-315,-4 5-133,4-4-68,3-2-101,5 0-111,14 10-404,3 25 325,0 10-168,-12-12 1,-5 2 273,-6-1 0,-3 0 6,-2 4 0,-3 0 0,-3-1 0,-4 1-667,-7 7 0,-5-4 667,-3-16 0,0-4 0,-12 24 0,6-40 0</inkml:trace>
  <inkml:trace contextRef="#ctx0" brushRef="#br0" timeOffset="135564">30914 18011 19224,'46'-31'377,"0"0"1,0 0 0,0 0 0,0 1 0,-1 0 0,1 1-1,2 1-349,7 0 0,3 2 0,-1 0 0,-2 2-1605,4-2 1,-3 1-1,3-1 1456,-6 4 1,4-2 0,-2 1 0,-5 3-200,11-5 1,-6 1-495,-5 2 0,-5 1 814,0-4 0,-11 6 0,-35 15 0</inkml:trace>
  <inkml:trace contextRef="#ctx0" brushRef="#br0" timeOffset="135694">31755 17553 18149,'45'-11'29,"1"1"0,0-1 0,0-1 0,0-2 0,-1-1-466,-3-2 0,0-2 0,-1-1-2840,2-1 0,0-1 0,0 1 3057,1 0 1,-1 0-1,-4 1 1,-1 2 0,-4 1-1,17-8 1</inkml:trace>
  <inkml:trace contextRef="#ctx0" brushRef="#br0" timeOffset="167060">28141 18230 11874,'1'3'336,"1"-1"414,-2-2-682,-27 31 268,9-17 527,-19 21 89,22-27 393,5-3-527,6-2 112,1 3-45,3 5-22,25 4-505,13-8 1,7-3-287,4 1 1,8-4-511,0-4 1,9-3 0,5-2 0,0 1 468,-8 0 0,0 0 1,3-1-1,1 0 1,2 0-301,-8 0 0,2 1 1,2-2-1,1 1 1,1 0-1,-2 0 0,0 0 265,-1 1 1,0 0 0,0 0 0,-1 0 0,0 0 0,-2 1 0,-3 0 3,8 0 0,-3 0 0,-1 0 0,-3 2 0,-3-1-64,16 0 1,-5 0 0,-13 2-868,7 2-682,-35 2-3654,-25 2 5267,-13 2 0,1-1 0,2-1 0</inkml:trace>
  <inkml:trace contextRef="#ctx0" brushRef="#br0" timeOffset="174911">3757 13440 13443,'-27'-40'5624,"8"-1"-5557,55-1-17,-12 21 1,5 1-1230,26-6 0,8 2 1216,-18 9 0,2 2 1,6 0-309,-1 3 1,6-1 0,3 0 0,2 1-1,-1 0 271,-6 2 0,1 0 0,1 0 0,1 1 0,0-1 0,-1 1-228,1 0 1,0 0-1,1 0 1,-1 1-1,0-1 1,-1 2 227,7-1 0,0 1 0,0 1 0,-4 0 0,-5 1-12,6 0 1,-6 2 0,-1 1-38,-3 0 1,-1 2-1,-9 5 150,-5 9 0,-15 7 50,-31 13 1,-18 3-147,-14-1 1,-10-2 117,3-8 1,-4-1-1,-1-4-108,3-7 0,-1-3 0,5-2-15,0 0 0,3-3-6,-3 0 1,8-4 1229,23-4-1190,62-9-8,-7 3 0,8 0 0,2-2 107,4 0 0,3-1 0,3 0-139,-2 0 1,4-1-1,1 0 1,-2 0 2,-9 1 0,-1 0 0,0 0 1,2-1-142,9-3 1,4 0 0,-2-1 0,-4 2 117,-3 0 0,-5 2 0,-3 3 271,12 2 1,-26 8-1199,-61 13 1,-21 4-886,-7 3 1,-5-1 1793,12-7 0,-3-1 0,8-4 1,-13 1-1,19-5 0</inkml:trace>
  <inkml:trace contextRef="#ctx0" brushRef="#br0" timeOffset="185293">16811 13291 13274,'-20'0'2768,"5"0"-2163,15 0 11,10 5 270,30 3-578,1-3 0,8-2-252,5-1 0,7 0 0,-1-2-703,-1 0 1,0-2 0,2-1 718,-6 1 1,2-1 0,0 0 0,-2 0-62,7-1 1,-1-1-1,5 0 51,-11 1 1,5-1 0,1 1 0,2-1 0,1 0-52,-8 1 0,1 0 0,0 0 0,2 0 1,1 0-1,2 0 15,-7 1 1,2 0-1,1 1 1,1-1 0,1 0-1,0 1 1,0-1 0,-1 1-344,3 0 1,0 0 0,1 0-1,0 0 1,0 0 0,-1 0 0,-1 1-1,-2 0 337,9 0 1,-2 1 0,-1 0-1,0 0 1,-1 0 0,0 1-249,-1 0 1,1-1 0,-1 2 0,-1-1-1,-1 0 1,-4 0 269,9 1 0,-4 1 0,-1-1 0,4 0-137,-11-1 0,2 1 0,1-1 0,1 0 0,0 0 0,-1 0 124,8 0 0,0-1 1,-1 0-1,1 0 1,1 0-85,-7-1 0,2-1 0,1 0 0,-2 0 0,-1 0 0,-4 0 69,7 0 0,-3 0 0,-3 0 0,-3-1-14,0-1 0,-3 0 0,-9 0 1215,8-1-1775,-27 4 1050,-31 8-8334,-30 2 8157,-9 1 1,9-4-1,18-6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33:13.935"/>
    </inkml:context>
    <inkml:brush xml:id="br0">
      <inkml:brushProperty name="width" value="0.09071" units="cm"/>
      <inkml:brushProperty name="height" value="0.09071" units="cm"/>
      <inkml:brushProperty name="color" value="#FF0000"/>
    </inkml:brush>
  </inkml:definitions>
  <inkml:trace contextRef="#ctx0" brushRef="#br0">3888 8453 12199,'-63'16'3092,"13"-4"-2431,41-7-538,10-3 1065,25-1-792,10-1 0,12-1 0,5-2-1186,0-2 0,7-3 0,4-1 1,2 0-1,-1-1 791,-7 2 1,1 0 0,0 0 0,1-1 0,2 0 0,1-2-173,-5 0 1,2 0-1,2-2 1,1 0-1,0 0 1,-1-1 0,0 0-1,-3 0 174,3-1 0,-3 0 0,-1 0 1,1-1-1,0 0 0,2 0 1,4-1-163,-7 1 1,2 1-1,2-2 1,2 1-1,0-1 1,1 0 0,0 0-1,0 1 1,-1 0-1,-2 2-144,4-1 1,-2 1-1,1 0 1,-1 1-1,0 0 1,0 1-1,-1-1 1,2 1-1,-1-1 243,2 1 0,1-1 1,2 0-1,-1 1 0,0 0 1,-2 0-1,-2 1 1,-3 1-1,-4 1 0,14-1 1,-3 1-1,-5 1 0,-4 2 1,-7 2-1,13 4 1,1 0-1</inkml:trace>
  <inkml:trace contextRef="#ctx0" brushRef="#br0" timeOffset="1000">7650 8370 15135,'37'22'82,"0"1"0,-1 0 0,-4 0-37,4 14-45,1 8-685,-5 9 730,-5 6-34,-17-28 0,-1 1 0,-1 0 0,-2 0 231,6 33-242,-4-24 0,4 1-6,3-5 1,5 1-7,8 7 1,4-1 5,-3-12 1,1-4-101,4 1 0,1-3 117,17 13-11,-25-19 0,0 1 0,23 22-163,-19-13 1,-2 3-376,-4 0 0,-3 2-73,-1-1 1,-2 0-337,-5-2 0,-4-1-2772,2 14 3806,-1-3 0,-5-17 0,-1-8 0</inkml:trace>
  <inkml:trace contextRef="#ctx0" brushRef="#br0" timeOffset="1117">8739 9994 8837,'8'36'-25,"0"0"1,-1 6 0,-1-5 0,-5-12-1,1 6 1</inkml:trace>
  <inkml:trace contextRef="#ctx0" brushRef="#br0" timeOffset="4651">11524 10040 16871,'14'35'295,"0"1"0,0 0 0,-2-1 64,4 24-56,-1 1-68,-3-5-179,-4-9 45,-1-12 1053,-1-13-180,-4-11-469,0-16-326,-9-12-6,-6-15 1,-4-8-174,0 3 0,-1-4 0,0-3-232,2 0 1,-1-3-1,1-1 1,2-1 189,0-1 0,1-1 0,1 0 0,3 2-478,1-5 0,2 2 0,5 3 514,5-10 1,9 9 16,26 2-191,15 16 180,-21 21 0,3 4-118,21 1 1,0 10-113,-9 15 1,-4 8 172,2-2 1,-9 6-239,-21 17 0,-16 3 295,-13-4 0,-12 0-224,-5-3 0,-7 1 0,-1-2-669,3-5 1,-1-2-1,0-1-1744,-3 2 0,1-1 0,2-5 2637,2-3 0,6-7 0,6-6 0,19-13 0</inkml:trace>
  <inkml:trace contextRef="#ctx0" brushRef="#br0" timeOffset="5317">12495 9114 18686,'-42'14'325,"1"-1"0,-2 7 0,4 8-269,7 11 0,2 12-757,7-7 1,0 7 0,1 3 0,2 1 714,2 4 0,3 2 0,1 1 0,1 3-14,3-6 0,1 3 0,1 0 0,3-1 0,2-2-17,2-1 0,3-1 1,3-2-1,4-4-125,7 6 0,4-4 0,5-8-127,11-7 0,3-8-7,2-5 0,2-4-872,0-6 0,2-4 1148,16-4 0,-3-3 0,-1-1 0,-23-4 0,1 1 0</inkml:trace>
  <inkml:trace contextRef="#ctx0" brushRef="#br0" timeOffset="5618">12952 9706 18283,'31'32'209,"0"0"0,4 0 0,1-2-209,6-6 0,1-3-824,3 0 0,1 0-72,0-1 0,0-2 896,8 4 0,-4-3 0,2 1 0,0 0 0</inkml:trace>
  <inkml:trace contextRef="#ctx0" brushRef="#br0" timeOffset="5783">13368 9740 18194,'-32'35'-9,"1"0"0,-1 0 0,2 0 0,-1 0 0,3-2-821,-8 11 0,3-2 438,3-2 0,2 1-3741,6 1 1,3-3 4132,-2 9 0,13-9 0,8-32 0</inkml:trace>
  <inkml:trace contextRef="#ctx0" brushRef="#br0" timeOffset="6268">13939 9597 18910,'0'9'863,"0"-2"-628,26 14 1,12 1-147,12-5-486,2 9 1,4-2 418,-18-16 1,-1-3 111,-2 1 0,-1 0-280,18 9 48,-25 26 120,-43-9 0,-10 3-1676,2 0 0,-3 0 1329,-19 5 0,-6-3 342,3-9 1,4-5 0,-1 4 0,-4-7 0</inkml:trace>
  <inkml:trace contextRef="#ctx0" brushRef="#br0" timeOffset="6501">15077 9575 15101,'7'0'874,"-2"0"-662,13 57-212,-9-19-347,3 3 0,2 2-2006,2 5 2353,5-7 0,-8-19 0,-1-9 0</inkml:trace>
  <inkml:trace contextRef="#ctx0" brushRef="#br0" timeOffset="6784">15485 9712 20378,'-29'37'340,"1"0"0,3-4 0,7-2-385,17 5-291,40-17 89,3-11 112,-7-13 1,0-6 22,13-19 101,-11-8 11,-17-2 112,-19-9-33,-34 18-124,-22 8-258,-1 28-1064,7 13-2218,32 1 3585,11-6 0,6-6 0,1-6 0</inkml:trace>
  <inkml:trace contextRef="#ctx0" brushRef="#br0" timeOffset="6984">15956 9116 21969,'12'63'-631,"0"1"0,-1-1 1,1 0-1,0 0 1,0 0-1,0-2 0,2-3 362,5 4 0,2-3 0,-2-4 0,1 6 0,-3-9 0,-6-13 0</inkml:trace>
  <inkml:trace contextRef="#ctx0" brushRef="#br0" timeOffset="7200">17469 9447 19897,'2'-7'459,"0"1"-5210,56-19 4751,-36 21 0,38-21 0,-53 28 0</inkml:trace>
  <inkml:trace contextRef="#ctx0" brushRef="#br0" timeOffset="7351">17559 9666 20333,'51'-19'-597,"0"0"1,0-1-1,8 0 1,6-1 0,-1 1-1,-6 1 1,-9 4-1,-4 1 1,2 0 0,12-3-1,0 0 1,-1 0 0</inkml:trace>
  <inkml:trace contextRef="#ctx0" brushRef="#br0" timeOffset="7834">19353 9403 14215,'36'46'1027,"1"0"0,-7-10 1,-3 2-698,-6 12 1,-5 1-51,-5-15 0,-2-1 219,-1 6 0,-2-1 733,1 8-347,-13-17-594,-18-79-274,10 15 0,0-4-522,-7-23 0,0-4 505,3 1 0,2-2-389,4 17 1,1-1 0,1 0 380,0-2 1,1 1 0,2-3-16,-1-6 1,2-3 0,6 4-18,8-5 1,6 5 33,-1 3 1,8 11-29,10 23 1,4 13-178,0 14 1,-1 8 58,4 1 1,-2 4 50,1 6 1,-4 8 83,-3 20 0,-11 10 5,-20-18 1,-7 2 0,-1 0-120,2 0 0,-2 0 1,-4-3-206,-9-1 0,-4-2 0,-1-6-992,1-5 0,0-7-8174,-14 3 9502,15-16 0,12-11 0,10-3 0</inkml:trace>
  <inkml:trace contextRef="#ctx0" brushRef="#br0" timeOffset="8035">20773 8737 11381,'7'-39'-608,"1"0"0,-3-11 0,6 27 0</inkml:trace>
  <inkml:trace contextRef="#ctx0" brushRef="#br0" timeOffset="8317">20993 8345 18933,'-38'-7'534,"1"1"0,-2 2 0,2 4-388,-25 18-62,28-4 0,-1 4-17,-11 16 0,4 8-33,8 9 0,6 4-1060,-4 1 0,9 3 1026,16 7 0,12 0 44,6-9 1,8 3-31,-2-13 0,3 5 0,2 2 0,0 0-14,-1 3 0,0 1 0,0 0 0,1 3-9,-3-5 0,0 2 0,1 1 0,-2-1 1,0-2 13,0 8 1,-1-2-1,-1-1 1,0-4-74,1 3 1,0-4 0,-1-5-292,2-2 1,2-9 20,23-4-1522,-4-49 1860,-4-11 0,-2-4 0,-2 1 0,13-20 0</inkml:trace>
  <inkml:trace contextRef="#ctx0" brushRef="#br0" timeOffset="8634">21635 9861 18070,'-3'3'2275,"0"0"-1984,16-47-258,0 2 17,1-17 1,-3-10-55,-7 25 0,-2-1 1,-3-1-208,-4-9 1,-3-2 0,-2 3 296,0 8 0,-2 2 0,-4 5 50,-7-3 1,-3 13-137,-6 25 110,14 45-122,14-8 1,3 2-34,0 6 0,3 1-380,3 2 0,5 1-870,10 14 1,8-2-3485,9-8 0,3-3 4779,1-2 0,-1-5 0,-8-15 0,-4-7 0,-2-8 0</inkml:trace>
  <inkml:trace contextRef="#ctx0" brushRef="#br0" timeOffset="8834">21966 9698 19280,'-20'-44'870,"-1"0"0,5 4 1,3 2-804,6-6-67,12 3-34,11 5-246,35 8 73,-12 23 0,2 5-158,-1 2 1,1 4 1,2 7 1,-4 5-176,6 17-1394,-8 15-6225,-14-6 8157,-5-8 0,-11-16 0,-3-18 0</inkml:trace>
  <inkml:trace contextRef="#ctx0" brushRef="#br0" timeOffset="9152">22698 9086 18283,'6'0'1927,"-2"0"-1535,32 18-235,-9-1-101,2 0 0,3 2-73,1 3 0,1 1-779,-1 1 1,2-1-3782,5 3 0,-1-3 4577,10 5 0,-21-14 0,-23-14 0</inkml:trace>
  <inkml:trace contextRef="#ctx0" brushRef="#br0" timeOffset="9284">22945 9188 19403,'-33'38'-1129,"1"0"0,-1 0 0,-6 17 0,3-1 1129,9-9 0,4-3 0,1 13 0,22-42 0</inkml:trace>
  <inkml:trace contextRef="#ctx0" brushRef="#br0" timeOffset="9536">24064 9009 18152,'38'-13'-82,"0"0"0,3 1 0,-4 4-3168,-5 9 3317,-2 9 0,-23-2 1,-7 1-1</inkml:trace>
  <inkml:trace contextRef="#ctx0" brushRef="#br0" timeOffset="9950">23976 8972 18832,'-25'-13'2644,"6"3"-1927,18 7-605,1 1 34,21 15-79,10 1-10,27 12-35,-26-14 1,3-1-46,18 1 1,3 1-281,-5 0 0,-1 2-44,0 2 0,-8 6 190,-16 33-79,-50-6 1,-4-21 0,-5-2-331,3-8 0,-1-2-2235,-23 13 2801,10-9 0,22-10 0,9-6 0</inkml:trace>
  <inkml:trace contextRef="#ctx0" brushRef="#br0" timeOffset="10401">25121 9130 13992,'6'9'5546,"-1"-2"-4919,40-49-526,-26-15-90,6 19 1,-3-4 27,-17-13 0,-10-2-39,-5 11 0,-3 1 129,4 2 0,-3 2 72,-19-16-78,14 42-21,-4 31-80,11 49-17,13-8 1,7 6-865,2-9 0,5 3 0,1-3 687,0-6 1,2-1-1,1-2-247,3-3 1,1-1 0,1-6-1036,1-3 0,1-7-5504,27 11 6958,-3-18 0,-24-13 0,-7-5 0</inkml:trace>
  <inkml:trace contextRef="#ctx0" brushRef="#br0" timeOffset="10685">25577 9088 16647,'-17'-57'3899,"3"7"-3854,18 28 89,28-6-178,29 10 4,-27 8 1,1 2 5,6 8 1,-1 6-359,-5 5 0,-4 3-482,10 12-628,-2 10-1400,-30-13 2902,-7-5 0,-2-8 0,-1-3 0</inkml:trace>
  <inkml:trace contextRef="#ctx0" brushRef="#br0" timeOffset="11201">22945 8961 15549,'-21'54'608,"1"0"1,4-11 0,0 1-716,-2 9 1,0-1-2102,8-17 0,2-2 2208,-3 20 0,7-25 0,3-13 0</inkml:trace>
  <inkml:trace contextRef="#ctx0" brushRef="#br0" timeOffset="11801">26574 8511 20165,'-4'56'15,"0"0"0,0-13 0,1-1-699,4 3 1,2-2-3452,9 5 4135,9-15 0,-6-17 0,-1-11 0</inkml:trace>
  <inkml:trace contextRef="#ctx0" brushRef="#br0" timeOffset="12100">26966 8610 20434,'-31'36'272,"0"0"1,2 4 0,14-6-564,53-8-1,-1-20 1,5-8 240,4-5 1,1-6-480,4-8 0,-5-5 530,-17 3 0,-6-1 0,5-24 248,-15 4-92,-48-2-78,5 32 1,-5 5-90,-19 6 0,-2 6-247,9 2 1,3 4-489,3 6 1,7 1-3434,10 1 4365,28-8 0,0-5 1,10-4-1</inkml:trace>
  <inkml:trace contextRef="#ctx0" brushRef="#br0" timeOffset="12501">27366 8080 19336,'7'-55'590,"0"0"0,6 2 1,5 4-586,8 9 1,3 4-6,-5 10 0,0 5-90,18-2 11,-22 22 203,-1 54 61,-12-1 0,-1 10-62,-2-16 0,0 4 0,0 3 1,-1-2-967,1 14 1,0-1 0,0 2 861,-1-14 1,1 2 0,0-1 0,0-3-2,2 1 1,0-4 0,1 4-1,1-3 1,1 2-1,1 0 1,-1 0-8,4 9 0,0-1 0,0 1-41,-1 3 0,0 1 1,-1-5-95,3 0 1,-6-7-33,-18 8 10,-21-40-212,-26-12-208,20-5 0,-1-1-415,-4-1 1,-1 0-1132,0 0 0,0 0 2112,2 2 0,4-1 0,-6 0 0,14 1 0</inkml:trace>
  <inkml:trace contextRef="#ctx0" brushRef="#br0" timeOffset="25168">11668 4809 15101,'2'-3'1703,"-1"0"-863,-1 3-111,43 37-281,-5-4-1332,0 1 0,4 3 906,-8-8 1,-1 1-23,2 0 0,3 1-420,13 11 0,0 1-802,-13-13 1,-1 0-2359,9 5 0,-3-3 3694,5-3 0,-23-16 0,-9-8 0</inkml:trace>
  <inkml:trace contextRef="#ctx0" brushRef="#br0" timeOffset="25334">12159 4916 17913,'-41'35'-173,"1"1"1,-1-1-1,4-2 1,2 0-1,6-1-1429,10 1 0,5-1 1602,-3 25 0,11-25 0,6-11 0</inkml:trace>
  <inkml:trace contextRef="#ctx0" brushRef="#br0" timeOffset="25783">12692 5215 18362,'5'-65'1041,"5"12"-1030,17 41 1,5 6-1,2 4 11,25 8-22,-25-3 0,3-1-196,8 1 0,0-3 11,-9-3 1,-2-4 60,22-14 124,-29-8 12,-10-9-1,-19 8-1334,-12 4-973,-3 16-1895,-2 16 4191,13 3 0,4 0 0,2-2 0</inkml:trace>
  <inkml:trace contextRef="#ctx0" brushRef="#br0" timeOffset="26083">13827 5187 18507,'0'-34'409,"-1"1"0,1-31-320,0 1 13,0 5 144,0 6-55,0 24-147,-2 24 46,-8 34-68,1 29-22,4-26 0,0 2-151,6 6 0,3-2-1574,14 13-3150,14-9 4875,6-12 0,-14-14 0,-5-9 0</inkml:trace>
  <inkml:trace contextRef="#ctx0" brushRef="#br0" timeOffset="26300">14080 5132 21017,'-1'-40'-180,"0"-1"1,13-23-2987,25 54 0,9 9 2846,-12-1 1,2 3-1317,21 7 0,-4 7 1734,-7 24-899,-23-12 0,-6 0 801,-12 15 0,-5-19 0,1-17 0</inkml:trace>
  <inkml:trace contextRef="#ctx0" brushRef="#br0" timeOffset="26917">14862 4914 17767,'-8'-9'1703,"2"2"-1467,6 7-180,0 0-381,-20-24-67,3 21 347,-14-16 34,10 27 22,6-1 56,4-2 101,4-3 0,3-1 214,3-1-360,5-1-22,7-5 0,-3 4 0,3-3 0,-10 5 45,0 0-90,0 0-33,0 0-12,2 0-123,-1 0-359,2 0 281,-1 1 123,0 2 146,-1 0 22,-2 1 0,0-3 0,0 1 0,0-1-1446,0 1 426,0 0-705,0 1-864,0 1 2589,0 1 0,0-1 0,0-2 0</inkml:trace>
  <inkml:trace contextRef="#ctx0" brushRef="#br0" timeOffset="27099">14712 4823 11403,'0'0'0</inkml:trace>
  <inkml:trace contextRef="#ctx0" brushRef="#br0" timeOffset="27550">14712 4823 16614,'0'0'0</inkml:trace>
  <inkml:trace contextRef="#ctx0" brushRef="#br0" timeOffset="29735">14258 5118 15034,'0'-5'2532,"0"1"-1456,0 4-964,-36-5-56,23 15-12,-27 4 1,33 45-12,5-24 1,1 1-28,2 7 0,3-2-18,8 17 12,10-27-67,2-25-67,10-21 78,-7-17 11,-2-22 123,-17-7 12,-16 18-68,-8 15-22,-8 21-44,-17 17-1256,5 16 1300,7 8 0,14-6 0,17-12 0</inkml:trace>
  <inkml:trace contextRef="#ctx0" brushRef="#br0" timeOffset="30199">14712 5003 18754,'-41'0'123,"0"-1"0,4 1 0,5 5-168,3 22-884,23 3-349,45-2 897,9-13 313,-9-16 1,0-4-193,15-10 304,-10-7 551,-10-2 973,-10-3-918,-13 12-201,-3 50-169,-12 23-236,2-3 1,-1 7-299,0-3 1,0 3 305,4-7 1,2 5-1,3-2-26,6-5 0,3-1 1,0-1-27,-3-1 0,1-1 0,3-4-40,12 6 1,0-9 17,0-9 263,-11-17-207,-10-23-12,-20-18-22,-12-18-123,-12 3 0,-7-2-634,-1 2 1,-3-1-1418,14 8 1,0-1 0,3 1 2173,-3-2 0,6 2 0,3-7 0,25 22 0</inkml:trace>
  <inkml:trace contextRef="#ctx0" brushRef="#br0" timeOffset="30667">15550 5046 17644,'-3'44'440,"-1"1"1,2-6 0,0-3-284,6 10 493,0-22-493,1-27-134,-3-18-1,-1-12 0,-1-6-5,0-6 0,0-1 50,0 0 0,1 2 79,0 5 0,1 7-34,5 10-112,5 12 56,8 19 190,32 31-185,-17-11 1,5 2-23,12 4 1,3-2-316,-9-8 0,-1-5 281,-2-7 1,-3-8-6,8-23-45,-12-13-45,-15-20-11,-16 1 1,-7-4-68,-7-2 0,-7 0-516,-2-1 1,-5 6-191,-1 13 0,-3 12-1704,-23 34-973,12 35 3551,22-9 0,3-1 0,-6 7 0,11-5 0</inkml:trace>
  <inkml:trace contextRef="#ctx0" brushRef="#br0" timeOffset="33466">12045 7128 18619,'11'-39'201,"0"0"1,1 1 0,-1 1-202,3-21 78,-2-5-50,-8 18 0,-1 0 51,1-17-79,-5 25 0,-3 4 0,-3 7-23,-10 16-33,4 48 67,6 4 1,3 5-12,0 3 0,4 3-574,2 11 1,3-1 399,0-17 1,2-3-371,3-1 1,2-2-863,1-5 0,4-2 1406,12-4 0,0-4 0,-2 2 0,13-11 0</inkml:trace>
  <inkml:trace contextRef="#ctx0" brushRef="#br0" timeOffset="33700">12452 7020 20535,'-18'-59'-269,"32"9"-1031,40 45 432,-16 14 0,0 4 330,-7 0 0,-2 4-437,14 32 616,-30-10-805,-7 15 1164,-4-10 0,-2-8 0,0-17 0</inkml:trace>
  <inkml:trace contextRef="#ctx0" brushRef="#br0" timeOffset="33933">12896 6669 19874,'19'31'-396,"1"0"0,14 11 0,8-3-1851,6-7 1,3-4 1992,-2 0 1,-2-4 0,-10-11 0,-6-5 0,-8-7 0</inkml:trace>
  <inkml:trace contextRef="#ctx0" brushRef="#br0" timeOffset="34116">13235 6567 16703,'-37'37'154,"1"-1"1,-1 1 0,-1 8-1,0 2 1,3 2-555,5-3 0,4 1 1,1 0-1148,0 1 0,1 0 0,5-5 1547,4-1 0,4-6 0,-2 6 0,8-17 0</inkml:trace>
  <inkml:trace contextRef="#ctx0" brushRef="#br0" timeOffset="41666">13873 6929 19729,'-15'-47'526,"4"14"-526,19 5 45,7 19-34,23 4 11,15 13-78,-15-5 0,1 0-246,27 7 89,-1-8 124,-25-13 89,-2-15-315,-18-3-1623,-18 0-1961,-20 15 156,-5 13 3743,2 8 0,14-2 0,3 1 0</inkml:trace>
  <inkml:trace contextRef="#ctx0" brushRef="#br0" timeOffset="42282">14983 6643 14294,'3'-6'829,"4"45"-313,-2 4-722,-1-1 1,2 3 238,0-7 1,0 1-402,0-2 1,0 1 401,-1-3 0,1-1 164,0 4 1,0-3-98,1 8 1602,0-6-1097,-5-42 72,-2-20-392,-3-12 0,-1-7-1,-1-10 1,0-3 106,-1-9 0,1 2-263,0 13 0,1 7-342,1-5 1033,8 57-820,8 23 50,6 8 0,8 3-44,8-4 0,8-3-305,-8-9 0,4-1 0,0-5 310,9-1 0,-1-10-11,-2-13 0,-6-9 31,2-32 8,-24-9 0,-8-10-39,-6 17 0,-5-3 0,-2 0-97,-3-4 0,-3-1 0,-6 7-727,-14-2 0,-6 17-571,2 24 1,-1 15-3517,-2 25 0,4 14 4911,6 4 0,5 0 0,-7 9 0,11-7 0</inkml:trace>
  <inkml:trace contextRef="#ctx0" brushRef="#br0" timeOffset="44615">4610 7887 18216,'52'-15'26,"0"0"0,9-3 0,4 2-15,-11 6 0,2 2 1,1-1-1419,-8 0 0,0-1 1,2 0-1,0 0 1407,4 0 0,2-1 0,0 0 0,0 0-9,1 1 1,1-1 0,0 0 0,0 1-66,-3 0 0,1 0 0,-1 1 1,-1 1 65,11-1 1,-1 1-1,-4 1 4,-11 1 1,-2 2-1,-5 1 441,6-2 1,-17 10-91,-46 34-135,-21-15 1,-18 0 0,-5 1-397,10-2 0,-3 1 1,-3 1-1,-1 0 0,1-1 276,3-2 0,-1-1 0,1 0 0,-1-1 0,1 1 3,-13 4 0,-1 0 0,3-1 0,7-3 954,-7 4 0,9-5-1072,-11-1-50,88-39 1,25-11-4,0 5 0,11-2 1,5-1-1,0 0-198,-10 4 0,2 0 0,1-1 0,1 1 0,3-1 123,-9 6 1,3-1-1,1 0 1,0 0-1,1 1 1,-2 1 0,-1 2-480,8-2 0,-1 2 0,-2 2 0,2 0 0,3 0 630,-7 4 0,5-1 0,1 1 0,0 1 0,-1 0 0,-5 1 0,-5 0 0,3-1 0,-7 1 0,-1 0 0,2 1 0,12 1 0,-1 0 0,0 0 0,0 0 0</inkml:trace>
  <inkml:trace contextRef="#ctx0" brushRef="#br0" timeOffset="45999">15577 8857 12412,'4'-2'3025,"-2"0"-840,-2 2-1658,-3 4 346,40 21-537,-1 6-229,3-4 0,2 3-861,-3 2 1,-2 2 769,4 6 1,-2 4 5,-2 6 1,-2 6-273,-9-1 1,-3 6 0,-4 1 290,-4-2 0,-4 0 0,-1 2-186,-3-9 0,0 1 0,-3 0 0,-3-2 163,-6 8 1,-4-2 0,-1-5-19,-3 5 0,-2-6-325,-5-9 0,0-4-941,-6 4 1266,7-7 0,10-18 0,6-5 0</inkml:trace>
  <inkml:trace contextRef="#ctx0" brushRef="#br0" timeOffset="48816">19037 12463 16154,'6'-8'1894,"-2"1"-1592,-4 7-167,0 0-158,35-20-717,-15 20-1478,30-15-2409,-23 20 4627,1-2 0,-12-3 0,-4 0 0</inkml:trace>
  <inkml:trace contextRef="#ctx0" brushRef="#br0" timeOffset="48999">19241 12688 14137,'46'-7'-194,"0"0"1,4 4 0,-7-12 0</inkml:trace>
  <inkml:trace contextRef="#ctx0" brushRef="#br0" timeOffset="49550">20615 12321 15706,'-51'41'1423,"11"7"-1098,40 7-124,9-5 1,4 5-79,-2 0 1,1 2-634,3 6 1,0-2 593,-5-20 0,-2-4 1312,-3 0-253,-4-35-630,-10-44-362,1 3 1,-1-7-141,1-3 0,-1-5 1,1-4-685,2 6 0,0-3 0,2 0 0,1 1 669,0-10 1,3 1-1,2 1-4,3-1 1,2 0 0,5 7 55,7 0 1,8 7-72,2 14 1,5 2-1,4 6-17,19-1 1,4 12-34,4 16 1,-3 12 38,-15 6 1,-10 10-1,-13 15 0,-13 5 34,-16-11 0,-8 0-6,-2 1 1,-5-1-46,-6 0 1,-7-1-286,-15 9 0,-4-3-796,4-7 1,0-4-2477,-2-1 0,2-4 3608,-4-3 0,30-20 0,22-4 0</inkml:trace>
  <inkml:trace contextRef="#ctx0" brushRef="#br0" timeOffset="50017">22085 11385 18563,'-57'-13'396,"-1"-1"1,0 1 0,4 4-1,0 1 1,2 5-367,6 8 0,1 4 0,4 1-723,-6 4 1,5 2 692,9 3 0,6 1 435,0 7-469,10 5 243,12 13-41,13 2 0,5 5-61,-2-3 0,2 3-496,-1-4 1,2 3-1,-1-1 448,-4-7 1,-1 0 0,-1 3 40,-1 2 1,0 3 0,-1 1 0,0 1-12,0-1 1,-1 1 0,0 0 0,0 3-28,-1-2 1,0 2 0,-1 1 0,0-1 0,0-2-30,0-1 1,0-1 0,0-2 0,0 0-20,-1 14 1,-1-1 0,0-5 19,0-1 0,0-5 161,0-5 1,1-2-179,1-8 0,0-1-39,10 29-258,8-29-203,7-10-267,8-38-494,7-15 616,-15 6 0,2-2-1865,3-3 0,2-1 2493,4-1 0,-1 1 0,6-4 0,-9 7 0</inkml:trace>
  <inkml:trace contextRef="#ctx0" brushRef="#br0" timeOffset="50399">22454 12967 18462,'15'-46'385,"0"1"0,-1 0 0,-2 2-341,-3-19-27,-6 26 0,-1-4-10,-1-3 1,-1-4-1,0 2-7,-2-8 0,0-2 26,2 3 0,-1-4 1,0 7 303,-2 13 1,0 4-298,-3-24 34,-2 57 1,-2 21-1,4 12 0,3 7-11,-1 9 0,3 5-53,2-9 1,3 3 0,0-2-380,1 12 1,3-4 240,5-4 1,3-7-907,13 7-2265,7-13 3306,4-16 0,-16-10 0,-4-10 0</inkml:trace>
  <inkml:trace contextRef="#ctx0" brushRef="#br0" timeOffset="50633">22876 12649 19067,'-4'-66'617,"7"8"-617,8 23-23,10 9 23,5 8-504,13 16-325,-7 37 784,-15-6 0,-4 4-11,-4 1 0,-3 1-73,-3 2 0,-2-2-554,-1 7-3866,5-4 4549,2-19 0,0-4 0,-1-15 0</inkml:trace>
  <inkml:trace contextRef="#ctx0" brushRef="#br0" timeOffset="50916">23428 12173 19516,'49'23'170,"1"0"0,0 0 0,3 3 1,2 1-1,-2 0-323,-5-2 0,-1 0 0,-1 1-780,-3-1 1,-2 0 0,-5 0-1136,-8-1 1,-5 0 2067,6 16 0,-14-18 0,-12-10 0</inkml:trace>
  <inkml:trace contextRef="#ctx0" brushRef="#br0" timeOffset="51133">24005 12137 17946,'-40'18'162,"0"0"1,4 5 0,-2 5 0,1 2-279,4 6 0,1 3 1,1 1-971,-2 0 0,1 0 1,3 0-114,-9 19 0,8-4-2633,16-21 0,3-3 4001,-1 18 0,7-23 0,5-12 0</inkml:trace>
  <inkml:trace contextRef="#ctx0" brushRef="#br0" timeOffset="51485">24785 12442 19414,'-9'0'875,"1"1"-875,8-1-12,36-12-1691,0 3 0,6-1-3213,0-2 1,1-2 4777,11-1 0,-6 0 1,-9 2-1,-14 2 1</inkml:trace>
  <inkml:trace contextRef="#ctx0" brushRef="#br0" timeOffset="52066">25450 12009 15135,'10'-2'2902,"-3"1"-2219,-7 50-162,2-12 0,-1 5-353,0 4 0,0 5 0,0-1-732,1 13 1,-1 0 619,1 1 0,-2-3-11,0-21 0,0-3 11,0 29 280,0-13-291,-3-12 784,2-35-807,-2-23 12,3-42 39,-2 18 0,1-3-502,-1-9 1,0-3 450,-3-4 1,0-4 74,-1 4 0,-2-4 0,1 3 359,-1 8 0,0 3 1,-1 0-297,1-1 1,-1 2 0,0 5-161,0 4 0,0 13-124,1 24 102,6 31 22,1 23 17,2-17 0,4 2-1,6 16 1,8 1-6,10-10 1,8-5-57,17-1 0,6-12-426,-8-16 1,-1-12 442,4-12 0,-7-9 28,-19-2 0,-8-6 439,-4-15 1,-10-3-564,-15 1 1,-9 0-107,-7-3 1,-5 4 7,-3 14 0,-2 8-405,-28 1-180,31 29-403,15 11-471,10 12 1681,20 5 0,5-1 0,-10-1 0,24 14 0</inkml:trace>
  <inkml:trace contextRef="#ctx0" brushRef="#br0" timeOffset="52400">23279 13415 20032,'50'-18'113,"0"0"1,0 0 0,0 0 0,7-1-1,1 0 1,2 1 0,1 1-90,-7 3 1,1 1 0,0 1-1,2 0 1,2 0-869,-5 0 0,1 1 0,2 0 0,0 0 0,0 0 0,1 1 830,3-1 1,-1 1 0,2 0 0,0 1 0,2-1 0,1 2-107,-5 0 1,3 1 0,1 0 0,1 0 0,0 0 0,-1 2 0,-2-1 0,-2 1-999,4 1 1,-2 0-1,-1 1 1,-1 1-1,-2 0 1,1 0 1117,8 0 0,0 0 0,-1 0 0,-5 2 0,-8 1 0,20 1 0,-29 6 0,-44 3 0</inkml:trace>
  <inkml:trace contextRef="#ctx0" brushRef="#br0" timeOffset="52833">24836 13768 19964,'-43'-5'183,"0"0"0,-3 7 0,1 5-71,2 4 0,1 6-1136,-4 8 1,1 5 1023,-1 4 0,3 4-22,2 3 0,4 2 16,5 0 0,4 3 6,6 12 0,5-1 22,8-20 1,5-1 296,6 5 1,9-7-309,29-14 39,10-30 1,5-13-1,1-9 0,-2-7 21,-18 9 0,0-1 0,-6-1-71,-1-9 0,-15 3-45,-42-5-56,-3 35 0,-6 6-17,-5-1 0,-1 3 383,0 1 0,0 4-2170,0 2 0,3 2 1905,-1 2 0,8 4 0,36-13 0</inkml:trace>
  <inkml:trace contextRef="#ctx0" brushRef="#br0" timeOffset="53600">27087 11899 19358,'42'25'204,"0"1"0,-1-1 0,2-1 0,1-2 0,-1-1-204,20 7 0,-4-2-67,-15-8 0,-11 3 67,-21 36-376,-38-29 1,-11-2-1709,-5 7 0,-2-2-835,1-6 0,3-3 2919,-17 6 0,43-21 0,9-4 0</inkml:trace>
  <inkml:trace contextRef="#ctx0" brushRef="#br0" timeOffset="53950">28268 12431 18261,'-4'-61'179,"1"0"0,0 1 0,0-4 0,-1-1 1,1 4-139,2 14 0,0 3 0,0 1 200,-2-21 0,-1 8 409,-4 4-337,-9 30-212,-8 68-56,11 3 0,2 6-40,1 5 1,3 2-385,5-16 0,2 1 0,4-3 379,4 3 0,7-3-370,13 10 1,9-4-2634,9-13 0,3-5 3003,1-1 0,-1-5 0,-11-14 0,-4-6 0,-2-6 0</inkml:trace>
  <inkml:trace contextRef="#ctx0" brushRef="#br0" timeOffset="54249">28661 12253 20468,'-30'-19'343,"-1"-1"1,3-3 0,9-2-389,23-13-11,20-7 22,4 11 12,6 13 0,-16 16 22,-4 3 0,-1 2-34,8 10 0,10 23 23,-8-6 0,0 4 5,-3-1 1,-1 1-96,-1 2 0,-1-1-359,-1 10-3181,0 0-1715,-4-19 5356,1-4 0,-7-17 0,-1-2 0</inkml:trace>
  <inkml:trace contextRef="#ctx0" brushRef="#br0" timeOffset="54532">29315 11636 17868,'3'-3'1782,"-2"57"-1653,-3-13 0,0 2-129,2 9 0,-1 2-708,-1 1 0,0-3-2049,6 10 2810,30-12 0,-22-23 1,20-13-1</inkml:trace>
  <inkml:trace contextRef="#ctx0" brushRef="#br0" timeOffset="54817">29757 11811 20602,'-28'26'493,"-1"0"0,-16 17-448,36-16-78,29-10-23,24-4-79,9-21-44,9-16 89,-24-13 90,-10-4-11,-11 3-124,-18 8 102,-44 26-91,12 13 1,-2 5-185,1-1 0,1 3-1675,-17 21-1446,45-22 3429,27-7 0,-11-5 0,10-3 0</inkml:trace>
  <inkml:trace contextRef="#ctx0" brushRef="#br0" timeOffset="55016">30278 11882 19034,'62'-22'-620,"0"-1"0,-11 3 0,-5 4 0,13 4 0,-32 6 0</inkml:trace>
  <inkml:trace contextRef="#ctx0" brushRef="#br0" timeOffset="55550">31171 11592 19034,'0'-9'1221,"0"2"-1120,0 7 44,0 0-89,-18 46-17,8-3 1,2 6-33,-3 0 1,0 3-1,1 0-434,4-5 1,0 0 0,2-1 431,-2 20 1,2-5-6,3-26 0,1-3-11,0 16 11,1-18 280,8-24-100,3-49-57,-6-2 0,-2-5-117,1-5 0,-1-3-345,-5 12 1,0-2-1,-1 3 361,0-11 1,0 1-18,-2 1 1,-1 2 11,1 7 0,0 3 1322,-5-24-1317,-3 29 1,-19 33 22,-8 54-23,5 7-121,17-13 0,8 1 99,25 16 5,19-33 1,12-8-18,-4-13 1,4-6 0,3-4 11,8-8 0,3-5 0,-3-4 34,-9 1 1,-2-2-1,-5-4-90,8-20 0,-13-4-45,-23 15 1,-7 0-416,-10-30 1,-15 7-483,-8 31 1,-5 5-2476,-28-4-505,2 30 3978,23 18 0,27 4 0,7-9 0</inkml:trace>
  <inkml:trace contextRef="#ctx0" brushRef="#br0" timeOffset="55849">29310 12746 19684,'58'-13'127,"0"0"1,-1 0 0,6-1-1,0 0 1,6-2-84,-18 5 1,2-2 0,3 0 0,1 0 0,1 0 0,0 2-707,1-1 1,1 1 0,0 1 0,1 0-1,0 0 1,1-1-274,-5 2 0,2-1 0,1 0 1,-1 0-1,0 0 0,-3 1 1,-3 1 934,17-2 0,-3 1 0,-5 0 0,-5 2 0,16 0 0,-19 0 0,-35 3 0</inkml:trace>
  <inkml:trace contextRef="#ctx0" brushRef="#br0" timeOffset="56227">30413 13232 18496,'-59'0'557,"1"-1"0,12 10 1,-2 5-1,1 0-524,4 0 1,0 1 0,1 2-588,-1 7 1,0 2 0,6 0 581,2 3 0,6 1-28,-10 22 512,20-9-501,44-9 190,8-27 1,7-7-174,12-8 0,2-6 11,-5 0 1,-5-3-40,-8-4 0,-10-2-34,-16 2 667,-55 10-2157,-15 17-8307,-4 1 9616,26 3 1,31-7-1,15-5 1</inkml:trace>
  <inkml:trace contextRef="#ctx0" brushRef="#br0" timeOffset="56716">31607 10711 17543,'11'-61'736,"0"1"0,-1 4 0,4 7-512,19 8-123,6 10-12,12 15-44,-3 20 0,4 13-30,-11 8 0,1 7 0,-1 7-1081,-1 4 0,0 6 1,-1 4-1,-3 0 1066,-4-2 0,-2 2 0,-3 1 0,-3 3 0,-5-5 0,-2 2 0,-1 1 0,-3 0 0,-3-2-118,0 2 1,-4-2 0,-2 0 0,-3 5 141,-4-7 0,-2 4 1,-2 2-1,-2 0 0,0 0 1,-1 0-11,0-2 1,0 0 0,-2 1 0,0-1 0,0 1 0,-1 1-12,1-2 0,-1 2 1,0 1-1,-1 0 0,1-2 1,0 0-1,1-4-35,-2 6 1,0-3 0,0-1-1,2-2 1,2-2-123,0 3 0,2 0 0,3-4 0,1-4-653,6 10 1,3-5 61,0-8 0,1-4-1641,8 16 2386,-7-27 0,-3-16 0,-7-11 0</inkml:trace>
  <inkml:trace contextRef="#ctx0" brushRef="#br0" timeOffset="57166">22020 15916 14563,'21'-25'0,"-3"5"0</inkml:trace>
  <inkml:trace contextRef="#ctx0" brushRef="#br0" timeOffset="57317">22167 16264 12024,'28'-27'0,"1"-1"0,16-16 0</inkml:trace>
  <inkml:trace contextRef="#ctx0" brushRef="#br0" timeOffset="57817">23208 16035 18563,'-7'43'112,"0"0"0,1-2 0,2 2 78,1 9 1,2-1-96,3-15 0,0 0 12,1 13 0,1-5 1013,1-14-672,-1-35-313,-12-28-113,1 0 1,-2-3-288,-3 0 1,-2-4 268,-3-7 0,-1-7 0,1-2-330,5 8 1,0-2 0,2-2 0,-1-1 319,0-9 0,1-2 1,1 1-1,3 2-2,2-5 1,3 2 0,5 5-4,8-10 0,10 14-653,35 22 608,7 22-28,-29 15 0,-2 10-107,5 17 1,-6 9 122,-11-3 1,-6 4 17,1 17 0,-11 3-25,-16-16 0,-9 0 1,1-3-447,-3 5 1,-3-1-343,-13 11 1,0-6-1105,14-24 1,1-5 2246,-12 7 0,16-15 0,10-11 0</inkml:trace>
  <inkml:trace contextRef="#ctx0" brushRef="#br0" timeOffset="58185">24202 15057 19078,'-42'-23'470,"0"-1"1,0 6 0,0 5-415,2 9 0,2 6-56,-18 15 23,13 16-23,28 10 5,9-4 1,5 5 5,8 11 0,6 7-1246,-4-2 1,2 4 0,0 0 1241,1-7 1,1 0 0,-1 0 3,1 7 0,-2 1 0,-1-3 57,-4-15 1,-1-2-1,0 1-5,2 13 1,1 2 0,-1-4-48,1 3 1,2-2-17,-2-12 0,1 0 0,1-6-11,17 19-123,7-19-650,6-19-1357,10-12-7690,5-28 9774,-25 3 0,-2-2 0,6-8 1,-8-2-1</inkml:trace>
  <inkml:trace contextRef="#ctx0" brushRef="#br0" timeOffset="58504">24638 15767 20384,'62'-16'-42,"1"0"1,-17 4 0,-1 2-49,12 1 0,-4 4-503,2 2 515,-28 12 78,-14 8 145,-24 14 259,-5 0 1,-4 5-287,-6 7 0,-3 3-107,-6 11 0,1-1-2070,8-10 1,3-3 1845,5-8 1,7-5-8,17-4-2716,19-13-6895,21-11 9227,-10-9 1,-1-1-1,5 1 1,1-7-1</inkml:trace>
  <inkml:trace contextRef="#ctx0" brushRef="#br0" timeOffset="58983">26148 15712 18250,'-4'0'1624,"2"0"-1417,37-7 1,21-2-164,-22 3 1,1 1-564,12-2 0,6-2 0,-4 2 530,1 1 1,-2 1-12,6 1 0,-3 0-71,13 0-7,-18 21 384,-49 4-206,-25 23-77,-10 0 44,-3 5-67,1 1-376,20-18 1,5 0-4925,7 16 5507,16-9 0,8-22 1,1-17-1</inkml:trace>
  <inkml:trace contextRef="#ctx0" brushRef="#br0" timeOffset="59435">28015 15852 19437,'42'-49'130,"-1"-1"1,-4 3 0,-8 0-131,-20 12 0,-7-1-39,-2-20 0,-4-3 39,-7 4 0,-3 0-28,-2-1 0,-2 5 84,1 15 0,-3 11 0,-9 18 0,14 34-34,4 24-22,7-17 0,3 6-19,5 2 1,3 4-1,5 0-706,5 0 0,5-1 1,3-1 724,8 5 0,4 0 0,-1-5 0,2-1 0,-1-8 0,-3-18 0,0 0 0</inkml:trace>
  <inkml:trace contextRef="#ctx0" brushRef="#br0" timeOffset="59649">28517 15665 19908,'-7'-59'649,"16"11"-738,48 35 10,-16 21 1,2 4-135,-1-2 0,0 3-101,-2 8 1,-5 3-561,-3 10-2925,-9 1 3799,-10-17 0,-4 0 0,-6-17 0</inkml:trace>
  <inkml:trace contextRef="#ctx0" brushRef="#br0" timeOffset="59867">29080 15259 18238,'0'-3'1950,"0"0"-1502,-13 54-392,7-6-51,-1-1 1,1 3-510,4-12 1,3-1 268,10 29-560,9-11-438,14-15-2106,7-16 3339,1-11 0,-18-9 0,-6-1 0</inkml:trace>
  <inkml:trace contextRef="#ctx0" brushRef="#br0" timeOffset="60166">29492 15400 20770,'-30'18'157,"-1"0"0,-1 9 0,6 4-213,9 26-146,14-4 12,25-22-12,18-23-89,23-29 313,-11-15 90,-27 8 0,-4-2-101,-5-18-22,-31 12-224,-12 25-673,-13 6-851,2 15 1759,7 7 0,15-3 0,8 0 0</inkml:trace>
  <inkml:trace contextRef="#ctx0" brushRef="#br0" timeOffset="60383">30265 15334 18742,'50'-8'33,"-1"-1"1,-1 0 0,1 2-2152,0 4 0,-3 0 2118,18 0 0,-2 0 0,-46 3 0</inkml:trace>
  <inkml:trace contextRef="#ctx0" brushRef="#br0" timeOffset="60899">30932 15022 20109,'-2'56'403,"1"0"1,-1-7 0,0 0-393,-2 16 0,-1 0-1496,-1-10 1,0-3 1484,1 1 0,-1-2 5,0-4 1,1-2 449,2-1 0,1-3-421,0 4 584,13-47-573,-1-36-40,-1-4 1,-2-4-230,-2 2 0,-1-5 231,-2-1 1,0-6-1,-2 1 8,-2 1 0,0 1 0,-2-1-4,0-5 0,-2 0 1,0 6 21,-3-2 1,-2 9-34,-11 2 1542,9 44-1520,1 16-22,6 11-56,14 37-22,19-35 0,8-3-1,-2 1 1,3-4-622,20-6 0,3-10 621,-10-13 1,-2-5 33,-1 0 1,-2-3 287,-6-4 1,-4-5-278,-5-7 0,-10-4-151,-19 1 0,-11-1-588,-14-3 0,-7 3 291,-3 8 1,-4 6-63,-3 6 1,2 5-1183,-3 5-941,18 11 2667,12 8 0,10-5 0,3 3 0</inkml:trace>
  <inkml:trace contextRef="#ctx0" brushRef="#br0" timeOffset="61216">28975 16496 18227,'52'-18'454,"1"-1"1,-3 2 0,7-1 0,5-2 0,1 1-437,-10 3 1,3 0 0,2 1 0,1-1 0,0 0-1,-1 0-590,1 0 0,0 0 0,0 0 0,1 0 0,1 1 0,1-1 237,-1 2 1,4-1-1,1 0 1,0 1 0,-2 0-1,-4 1 1,-5 2 334,4-2 0,-7 1 0,-2 2 0,0 0 0,15-2 0,-2 1 0,-12 1 0,-1-4 0</inkml:trace>
  <inkml:trace contextRef="#ctx0" brushRef="#br0" timeOffset="61600">29974 16656 18037,'-59'32'568,"0"0"1,8 1-1,-2 4 1,2 1-510,9-2 1,3 1 0,0 1-671,0 0 1,1-1-1,4 1 594,-3 9 1,12-5 16,18-6 660,32-17-604,20-20-28,7-22 0,6-11 44,-21 10 1,-1-3 0,-1-3 20,1-6 1,-1-3 0,-7 1-94,-1-6 0,-13 2-78,-32-17-214,-27 38-1053,-21 11-4198,21 20 5543,4-5 0,29 8 0,13-13 0</inkml:trace>
  <inkml:trace contextRef="#ctx0" brushRef="#br0" timeOffset="62228">31717 13741 18283,'32'-38'534,"0"1"0,-3 8 0,3 5-495,10 4 1,3 6-549,-2 7 1,2 11 541,5 12 1,5 11 0,-3 7-527,-10 3 1,-1 5 0,-2 6 0,-1 5 551,-8-5 1,0 5 0,-1 4 0,-1 1-1,-2 1 1,-3-2-330,-3-3 1,-1 0-1,-2 0 1,-1 1-1,-3 0 1,-1 1 293,-2 4 0,-3 1 1,-1 2-1,-2-2 1,-2 0-1,-1-4 23,-4 11 1,-3-3 0,-1-2 0,-1 0-292,0 0 1,-1 0-1,-1 0 1,0-1 265,-1-3 0,-1-1 1,0 1-1,0 2-108,3-3 1,0 3 0,0 0 0,1 0-1,2-2 80,-1 7 1,2-1-1,1-1 1,1 1-9,2-10 1,0 1-1,1-1 1,1-1 0,0-5-6,1 9 0,1-5 1,0-4 12,6 2 1,-6-7 982,-21-6-938,-14-21 1,-11-6-216,-3-4 0,-5-4 0,-5 0-238,1-1 1,-4 0 0,-1-1 0,1 0-313,5 0 1,1-1 0,0 1-1,1 1-319,-1 0 0,0 0 0,1 1 1,5 2 906,-20 7 0,9 2 0,22-5 0,5 0 0,-19 8 0</inkml:trace>
  <inkml:trace contextRef="#ctx0" brushRef="#br0" timeOffset="63499">9547 11988 12871,'-6'0'796,"1"-1"-12,5 1-628,2-4 248,15 5-191,14 4 22,14 8 1,9 6-173,-8 1 0,3 4 1,4 1-781,2 2 1,5 3-1,0 0 1,-1 0 730,-5-2 0,-1-1 0,-1 1 0,2 1-3,5 2 0,0 2 0,0-1 0,-1-2 6,-10-6 0,-2-1 0,1-1 0,3 3-328,-4-2 0,3 1 0,2 1 0,1 1 0,0 1 0,1 0 335,-4-1 0,0 1 0,1 0 0,0 1 0,1 0 0,1 2 0,2 1 4,-3-1 1,2 1 0,1 1 0,1 0-1,1 2 1,-1-1 0,0 1 0,-2-1 0,-1-1-232,-1 0 1,-1 0-1,0-1 1,-2 1-1,0-1 1,0 1-1,0 0 1,0 0 227,2 1 0,-1 1 0,1 1 1,0-1-1,-1 1 0,-1-1 0,-2-1 1,-1-1-188,3 3 1,-3-2 0,-2 0 0,0 0 0,2 1 0,3 3 204,-1-1 0,2 1 1,1 3-1,2 0 1,0 1-1,1 0 1,1 0-1,-1 0-25,-3-2 0,1-1 1,0 1-1,0 0 1,1 0-1,0 1 0,2 0 1,1 2-1,1-1-11,-9-6 1,1 1 0,2 1 0,0 0 0,1 1-1,0-1 1,1 1 0,0 0 0,0 0 0,-1-1-1,0 0 1,-2-1 0,0-1-27,7 5 0,0-1 0,-2 0 0,0-1 1,0 0-1,0-1 0,-1 0 0,1 0 1,0 0-1,1 0 22,0 1 0,1 0 1,1-1-1,-1 1 0,1-1 1,-1 0-1,0 0 1,-1-2-1,-1 0 0,-2-2-2,3 1 1,-1-1-1,-2-2 1,0 0-1,-1 0 1,1-1-1,0 0 1,0 1 0,3 1 1,0 0 0,0 0 0,1 0 0,0-1 0,-1 1 0,1 0 0,0-1 5,1 0 0,-2 0 1,1-1-1,0 0 1,0 1-1,3 0 1,0 2-1,4 0 19,-14-6 1,2 1-1,2 0 1,0 0 0,1 2-1,2-1 1,-1 1 0,2 0-1,-1 0 1,1 1 0,0-1-1,-1 1 1,0-1-19,-1-1 1,-1 1-1,0-1 1,1 0 0,-1 1-1,1-1 1,0 1-1,0 0 1,1 0 0,0 1-1,0 0 1,2 0 0,-1 1-1,2 0-162,-4-1 0,1 0 0,1 1 0,1 1 0,1 0 0,0 0 0,0 1 0,1-1 1,0 1-1,-1 0 0,0 0 0,0-1 0,-1 1 0,0-2 0,-2 1 0,0-1 0,-2-1 153,7 4 0,-1 0 0,1-1 0,-2 1 0,0-1 0,0 0 0,-2-1 0,0 0 0,-1 0 0,-2-1 0,0-1 0,-2 0 0,-1-1 0,7 5 0,-1-1 0,-1 0 0,-1-1 0,-2 0 0,-2-2 0,-2-2 0,-4-1 0,-4-2 0,5 4 0,-1-1 0,0 0 0,0 0 0</inkml:trace>
  <inkml:trace contextRef="#ctx0" brushRef="#br0" timeOffset="73015">18645 10287 9106,'-8'0'269,"1"0"-269,7 0-706,0 0 11,-11 1 695,11 1 0,-11-1 0,14 2 0</inkml:trace>
  <inkml:trace contextRef="#ctx0" brushRef="#br0" timeOffset="74032">19055 10308 11033,'6'-4'2824,"-1"1"-1917,-5 3 842,0 0-831,0-2-234,0 0-180,0-2-2140,0 3 751,-1 6-684,-1 0 1569,-3 7 0,3-6 0,-2 1 0</inkml:trace>
  <inkml:trace contextRef="#ctx0" brushRef="#br0" timeOffset="75565">16014 10820 12176,'-5'0'639,"1"0"1131,4 0-1164,11-16 424,-8 11 617,8-12-907,-11 17-561,0 5-44,2 9 111,3 15-44,7 13-45,1 0 0,5 3-62,4 2 0,3 1-69,-3-10 0,2 1 1,4-3 6,18 9 1,5-8-760,-8-11 0,2-8 759,7-5 1,1-9 5,-5-8 0,4-6-20,-5-1 1,5-2 0,2-2 0,3-1-18,-4-1 0,2-1 0,1-2 1,2 0-1,2-1 9,-8 3 0,2-1 0,2-1 1,0 0-1,0 0 0,-1 1 0,-2 0-491,11-4 0,-1 0 1,-2 1-1,-1 0 1,-1 0 479,-4 3 0,-1-1 0,-1 1 0,-3 1 0,-5 2-11,21-6 0,-8 4 11,-10 3 0,-7 2 526,3 2-234,-24 1-113,-23 8 1008,-3-2-1187,2 1 2854,3 2-5577,0 0-5199,1 15 7922,1-8 0,0 9 0,0-12 0</inkml:trace>
  <inkml:trace contextRef="#ctx0" brushRef="#br0" timeOffset="75798">18357 10653 17790,'-5'-11'3204,"1"3"-2834,4 8-280,0 0-101,20-25-314,2 29 0,17-13-45,-9 39 90,-10 19 34,-31 12-1867,-13-19 1,-6-1 2112,-3-6 0,-1-3 0,3-7 0,2-4 0,-3-3 0</inkml:trace>
  <inkml:trace contextRef="#ctx0" brushRef="#br0" timeOffset="76348">16124 10745 15123,'0'-5'3373,"0"1"-3177,-34 12 0,-15 11-174,-2 11-571,12-12 1,-5 2-1,4 1 599,6 6 1,4 2-23,0 0 0,3 0-28,-12 23 473,25 6-563,48-12-476,2-21 0,7-4-616,0-5 0,3-3-439,3 0 0,-2-2 1621,11 11 0,-28-10 0,-13 0 0</inkml:trace>
  <inkml:trace contextRef="#ctx0" brushRef="#br0" timeOffset="76649">15111 12390 7459,'-4'-5'0,"1"0"0,3 5 0</inkml:trace>
  <inkml:trace contextRef="#ctx0" brushRef="#br0" timeOffset="76849">15104 12380 18832,'-15'55'-405,"0"-1"0,1 1 0,2 7 1,9-6-1,13-21 0,5-7 0,15-9 1</inkml:trace>
  <inkml:trace contextRef="#ctx0" brushRef="#br0" timeOffset="77098">15293 12507 18518,'-13'36'-331,"0"-1"1,11 15-510,27-44 840,5-21 280,-5-22 493,-18-2 247,-16-14-875,-13 17-951,-5 15-741,5 30-2475,12 22 4022,17-1 0,-5-12 0,5-7 0</inkml:trace>
  <inkml:trace contextRef="#ctx0" brushRef="#br0" timeOffset="77665">15532 12272 21286,'7'57'-8,"0"-1"1,1 0 0,5-2-246,12 7 1,4-1-230,-6-4 0,-1 1 465,-1 3 1,-3-4 100,-8-20 1,-5-6 94,-15 2 13,-7-36-169,-6-21-23,-2-19 28,12-5 0,2-8 185,3-4 0,3-4-472,4 16 1,2-3 0,1 4 280,2-9 1,3 6-6,3 13 0,3 6 201,6 6-375,15 13 45,4 19-102,8 12 102,-14 4 56,-11-2 1137,-13-12-1081,-3-4 22,-1-2 169,-3-2 11,0 0-124,-4-2-78,2 2-11,-4-2-112,4 2-326,-3 2-357,1 9 268,0-1-67,2 7-941,0-6 1064,1-3 404,0-3 66,0-4-638,-4-4-4605,-6-5 5255,-2 0 0,2 0 0,4 6 0</inkml:trace>
  <inkml:trace contextRef="#ctx0" brushRef="#br0" timeOffset="78135">15692 12291 18586,'-41'3'414,"0"0"0,-24 10-414,28 29 0,14 3-17,13-11 1,6 0-175,17 19 46,8-8-158,25-25 146,-14-30 1,0-6 122,14-8 34,-16 2 0,-3-4 56,4-11 672,-6-8-279,-12 15-449,-5 14 0,-8 34 0,4 33 0,0-14 0,1 5-208,3 7 0,3 5 0,1 1 297,3 2 1,1 2-1,0 0-424,-2-9 0,1 2 0,0-1 1,-1-4 352,0 2 1,1-3 0,-2-5 31,2 2 0,-6-8 208,-15-13-56,-15-12-1,-17-16-218,-1-14 1,-2-9-287,1-10 1,2-7-283,13 8 1,1-2-1,4-1-1213,0-11 0,11 2 1798,15 3 0,7 8 0,4 9 0,4 6 0</inkml:trace>
  <inkml:trace contextRef="#ctx0" brushRef="#br0" timeOffset="78583">16221 12180 17554,'19'61'67,"-1"0"1,-5-9-1,-1-5 527,0 2-246,-10-26-113,-5-30-45,-3-16-39,-1-9 1,-1-7-18,0-7 1,0-3 190,0-5 0,2 3-281,1 12 1,1 6-34,2-2-11,7 42 23,20 22 10,19 10-33,-10-16 0,2-2-112,21 6-145,-8-16 100,-28-16 23,-8-9 122,-9-11 1,-8-28-493,-21 2-2432,-4 8-224,0 31 3160,12 31 0,15 0 0,2-3 0</inkml:trace>
  <inkml:trace contextRef="#ctx0" brushRef="#br0" timeOffset="78798">17018 12119 20389,'51'-28'-1627,"0"1"0,0-1 0,0 3 1,0 2-1,0 2 1627,-5 4 0,-2 2 0,-2 2 0,6 1 0,-10 2 0,-15 3 0</inkml:trace>
  <inkml:trace contextRef="#ctx0" brushRef="#br0" timeOffset="79049">17543 11868 17039,'-3'-5'3922,"0"0"-3934,-5-2-100,7 5-33,2-1-102,14 15-637,27 29 682,-21-11 0,-2 5 134,1 11 1,-6 3 45,-7-9 0,-6 0-606,-6-3 0,-4-4-3764,-13-2 4392,4-14 0,8-10 0,4-7 0</inkml:trace>
  <inkml:trace contextRef="#ctx0" brushRef="#br0" timeOffset="79581">18053 11868 19112,'5'39'172,"0"1"0,0 1 0,2-5-150,1-10 202,0-8-134,-6-27-34,-1-20-11,-1-16 72,0 4 1,0-2 16,0 5 1,0 2-29,0 0 0,0 4-94,0-1-12,7 57 0,6-1 0,12 24 0,8-14-448,25-4 123,-3-22 246,-2-36 259,-24-11-29,-22 8 0,-5-3 39,-11-20-44,-1 17 0,-3 0-46,-14-15-324,-4 8-145,14 43-382,8 26-1535,6 14-5815,5 1 8101,9-3 0,-6-17 0,5-6 0</inkml:trace>
  <inkml:trace contextRef="#ctx0" brushRef="#br0" timeOffset="82034">27896 8393 17644,'39'-35'1446,"12"-3"-1284,-17 21 0,3 0-687,8-3 0,8-3 561,-7 5 1,6-3-1,4 0 1,1 1-718,-5 2 1,2 1-1,2-1 1,-1 0 0,1 1 691,0-1 0,0 1 0,1-1 0,-1 1 1,1 1-12,-2 2 0,1-1 0,0 2 0,-3 1 0,-3 3 226,6-1 0,-4 4 1,0 2-268,2 3 0,0 2 0,-5 7 41,2 13 0,-6 9 123,-2 7 0,-9 7 22,-17 9 1,-9 2-113,-2-7 1,0-2 36,3 0 1,3-2-4,4-6 1,3 3 14,4 7 0,3 4 0,0 5 284,-3-6 1,0 3-1,0 3 1,0 3-334,-4-9 1,0 3-1,-1 2 1,1 1 0,-1-1-1,-1-2-412,1 5 1,-1-2-1,0-1 1,-2 1-1,0 0 392,-2-1 1,-1 2-1,0 0 1,-1-3-1,-1-4 2,1 10 0,-1-6 0,2 2-70,2 5 1,3 1-1,0-3 70,-2-12 0,0-3 0,1 0-8,1-1 1,0 0 0,-1-6-8,0-5 0,-1-6 277,0-1-310,-11-19 1242,-2-2-1399,-2 0 2477,0-1-2981,-2-1-1266,-1 0-2533,-3-4 4493,-1-10 0,4 7 0,-1-6 0</inkml:trace>
  <inkml:trace contextRef="#ctx0" brushRef="#br0" timeOffset="82566">30226 10446 17263,'1'3'1927,"0"0"-817,-1-3-853,13 42-156,3-27 0,15 29-90,-1-40 23,15-28-471,-10-10-320,-18 4 1,-6-2-1451,-10-24-1659,-20-1 3866,-14 7 0,15 22 0,0 2 0</inkml:trace>
  <inkml:trace contextRef="#ctx0" brushRef="#br0" timeOffset="83365">29315 6866 18306,'0'48'280,"1"0"0,0-2 0,2-3-258,9 17 11,-5-27 1,1-1 33,2 6 964,-2-6-571,-5-35-348,-3-19-68,0-21 24,0-17-298,-2 22 0,1-1 235,-2-4 1,0-4 16,-2-16 1,1 1 21,0 20 1,2 4-123,7-20 78,16 64-11,20 41-51,-15-24 0,3 0-28,11 5 1,2-2-63,-12-9 1,0-4 769,23 1-495,-34-26 11,-22-20-134,-7-3-123,-7-2-314,-4 5-3406,0 9 3843,15 22 0,-1-1 0,12 13 0</inkml:trace>
  <inkml:trace contextRef="#ctx0" brushRef="#br0" timeOffset="83782">29923 6745 20468,'9'33'-1171,"-1"0"0,24 12 1082,31-51 89,-11-13 313,-33-7 819,-10-17-45,-26-1-370,-18-3-560,-21 19-157,10 18-11,12 17-34,24 4-897,29 11-514,37-10 402,-13-11 1,2-3 1053,-2-3 0,0-4 274,3-9 1,-5-2 1922,-6-4-1144,-5 2-1053,-25 15 0,-9 14-12,-1 4-469,1 9-651,1 4-2061,12-1 3193,3-2 0,-1-10 0,-2-4 0</inkml:trace>
  <inkml:trace contextRef="#ctx0" brushRef="#br0" timeOffset="84116">30536 6631 20871,'-9'-52'191,"2"8"-651,7 36 147,22 1 100,-1 10 157,18-1 56,-12 2 33,2-3 359,-12-5-268,-2-3-136,-9 0-10,-1 0-90,1 6 56,5 6-224,3 4-1255,12 13-6644,5-4 8179,3-1 0,-12-10 0,-9-7 0</inkml:trace>
  <inkml:trace contextRef="#ctx0" brushRef="#br0" timeOffset="84267">31087 6208 17946,'-3'24'0,"1"-5"0</inkml:trace>
  <inkml:trace contextRef="#ctx0" brushRef="#br0" timeOffset="84782">31153 6247 18440,'-49'20'56,"12"0"-56,35-3-179,13 2 179,12-9 33,13-1 12,0-14 0,-4-4 78,-10-6 0,9-11 45,4-11-134,-5-1 145,-7-6-11,-17 6 180,-3-5-34,-7-9 212,-4-4-78,-5-1-213,2 25 1,-2 2 190,-8-9-438,-1 17-66,10 36-23,9 23-358,14 11-488,9-9 0,7 4-865,1-10 1,4 0 0,0 0 1731,-1 2 1,1 0 0,-1-2-1,10 4 1,-4-5 0,-4 1-1</inkml:trace>
  <inkml:trace contextRef="#ctx0" brushRef="#br0" timeOffset="85115">30361 7266 19370,'5'47'-1600,"1"1"1,-1-1-1,5 16 1,2-7 1599,3-22 0,1-5 0,5 4 0,-16-26 0</inkml:trace>
  <inkml:trace contextRef="#ctx0" brushRef="#br0" timeOffset="85465">30351 7584 21017,'51'-29'-71,"-1"-1"0,-3 3 0,-1 4-624,17 5-33,-11 5-11,-16 8 100,-15 8 628,-12 17 22,-5 9 12,0 2-23,3-6 0,7-16 168,24-10 246,9-20 796,-4-7-179,-26-10-987,-29 13-44,-22 12-89,-1 11-2241,-7 29 2330,14 18 0,5-9 0,17 1 0</inkml:trace>
  <inkml:trace contextRef="#ctx0" brushRef="#br0" timeOffset="85934">30549 8440 19762,'-44'2'295,"0"0"0,3 0 0,3 5-239,-14 23-235,24-3 156,15 2-33,34-9 34,19-2-168,11 2-494,2 3 168,-3 4 180,-13 1 201,-26 16 135,-48-1-330,9-22 0,-3-3-1413,-1-3 0,1-5 1743,-14-11 0,35-1 0,6-6 0</inkml:trace>
  <inkml:trace contextRef="#ctx0" brushRef="#br0" timeOffset="86132">30806 8425 19975,'-11'39'-789,"0"0"1,12 12 0,9-2 788,13-8 0,4-5 0,-5-4 0,-2-4 0,9 14 0</inkml:trace>
  <inkml:trace contextRef="#ctx0" brushRef="#br0" timeOffset="86266">30717 8735 17521,'24'-32'-258,"0"0"1,2 3-1,5 4-3625,21 6 1,4 5 3779,-13 2 1,0 1-1,1 1 1,-4 1 0,-5 1-1</inkml:trace>
  <inkml:trace contextRef="#ctx0" brushRef="#br0" timeOffset="86582">31295 8429 18899,'-37'40'523,"0"-1"0,9-9 0,7 0-646,6 22-393,32-21-515,35-11-252,-16-18 0,1-5 1216,1-1 0,-2-5 67,-4-5 0,-5-6 207,-12-14 1,-7-3 677,2-28-960,-10 16 1,-4-2 370,-2 7 1,-2-1 661,-8-18 0,-2 1-450,2 17 0,-3 5-491,-3 3 0,-2 14-17,-7 34 0,9 47 0,15-25 0,7 3-617,16 17 1,12 0-3116,9-3 1,6-3 3641,3 0 0,1-5 0,-6-14 1,-5-8-1,-4-7 0</inkml:trace>
  <inkml:trace contextRef="#ctx0" brushRef="#br0" timeOffset="86716">31852 8545 17756,'-4'0'0,"0"0"0</inkml:trace>
  <inkml:trace contextRef="#ctx0" brushRef="#br0" timeOffset="87232">30848 9475 19897,'31'50'156,"1"-16"-21,10-49-68,-11-14-11,-14 1 0,-3-4-219,3-22 275,-4-3 99,-5 11 137,-5 14-382,3 30-11,15 29 0,6 3 45,19 6 232,-1-24-232,19-15-11,-20-22 90,-5-13-79,-33-1-202,-17 6-504,-7 19-795,0 7-2410,6 4 3911,6 9 0,4-5 0,2 5 0</inkml:trace>
  <inkml:trace contextRef="#ctx0" brushRef="#br0" timeOffset="87548">31667 9241 20490,'2'-1'1793,"1"-1"-1636,-40 2-213,23 2-359,-24 2 12,44 1-449,28-1 651,10-8 245,7-8 147,-19-2 112,-14-5-79,-12 6-11,7-2-34,-1 5-347,10 1-438,7 15-77,-3 3-281,8 7-593,-7-1 1557,14-1 0,-21-7 0,5-2 0</inkml:trace>
  <inkml:trace contextRef="#ctx0" brushRef="#br0" timeOffset="87816">32192 9116 19729,'-6'-3'1602,"1"1"-2040,5 2-1511,8 0-3541,13 0 3439,7-7 3037,0 3 1468,-8-4-235,-14 3-35,-3 2-1892,0 1-292,2 2-33,4 0-360,6 0-997,6 0-2340,7 0 3730,2-3 0,-12 2 0,-4-2 0</inkml:trace>
  <inkml:trace contextRef="#ctx0" brushRef="#br0" timeOffset="88098">32576 9049 17543,'0'-6'3238,"0"-38"-3361,8-1-62,-6 12 1,0-1-354,6-25 145,-6 17 102,-7-4 627,-7 16 292,-7 5-538,2 22 10,3 15-77,11 8-68,26 25-706,3-15 1,7 1-1238,2 0 1,5 2 0,-1-1 1880,13 11 0,-1-2 1,-6-8-1,-6-4 1,-8 2-1</inkml:trace>
  <inkml:trace contextRef="#ctx0" brushRef="#br0" timeOffset="88981">23559 17652 19056,'53'13'143,"0"1"0,1-1 0,-1 1 0,0-1 1,4 0-1,1 0 0,1-1 0,0-2 1,1-4-1225,-1-4 1,-1-3-1,1-3 1,3 0-1,6-1 1158,-11 3 0,4-2 1,3 1-1,2-1 0,2 0 1,2 0-1,0 0 0,1-1 1,0 1-157,-12 0 1,1 0 0,0 0 0,1 0 0,0 0 0,1 0 0,1-1 0,0 1 0,1-1 0,1 1-1,1-1 1,1 0 79,-8 1 0,2-1 1,1 1-1,1-1 1,1 0-1,1 0 1,0 1-1,0-1 1,0 0-1,0 0 0,0 0 1,0 0-1,-1 0 1,-1 0-1,-1 1 1,-2-1-37,6 0 0,-1 1 1,0-1-1,-1 0 1,-1 1-1,0-1 1,0 1-1,-1-1 0,0 1 1,-1-1-1,1 1 1,-1-1-1,1 1 33,1-1 0,1 0 0,0 0 0,0 0 0,0 1 1,-1-1-1,-1 0 0,0 0 0,-2 1 0,-1-1 1,-1 1-1,-3 0-144,17-1 0,-3 0 0,-2 0 0,-2 1 1,-1 0-1,-1 0 0,2 0 150,-3 0 1,-1 1 0,1-1 0,-1 1 0,-1 0 0,0 1 0,-1-1 38,6 0 0,-2 1 0,-1 0 0,1 0 0,-1 0 0,2 0-16,-5 0 0,1 1 0,0 0 1,1-1-1,-2 1 0,-1 0 1,-3 0 142,4 1 0,-2-1 0,-2 1 1,-1-1-1,-1 0-249,10 0 1,0-1 0,-4 0-1,-12-1 1320,16-4-1634,-92-6 124,-4 5 1,-8 1-416,-11-1 1,-7 0 0,-3 1-1584,7 2 1,-1 0 0,-2 1 0,0-1 2266,-3 0 0,-1 1 0,1-1 0,4 2 0,-3-1 0,3 1 0,7 1 0,13 1 0,-1 0 0</inkml:trace>
  <inkml:trace contextRef="#ctx0" brushRef="#br0" timeOffset="89349">26021 18058 18561,'63'0'68,"-1"0"1,1 0-1,0 0 1,0 0 0,2-2-1,1 0 1,0-1-1,0-1 1,-1-1-968,-4-1 0,-3 0 1,2-2-1,2 0 0,6-1 906,-13 1 1,4-1-1,2-1 1,3 0-1,1-1 1,2 0-1,0 0 1,0 0 0,0 1-139,-6 0 1,0 0 0,1 0 0,0 0 0,1 0 0,0 0 0,1 0 0,1 0 0,1 0 0,0-1 0,1 1 89,-6 1 1,1-1 0,2 1 0,0-1 0,0 0 0,1 1 0,1-1 0,0 0 0,0 0 0,-1 1 0,1 0 0,-1-1 0,-1 2 0,-1-1-10,2 0 0,0 1 0,0-1 0,1 1 0,-1 0 1,0 0-1,-1 0 0,0 0 0,-2 1 0,0 0 0,-1 0 1,-2 0-1,-1 1 47,10-2 1,-2 1-1,-1 0 1,-1 0-1,-2 0 1,-1 1-1,-1 1 1,-2-1-1,-1 2-115,11-2 1,0 1 0,-2 1 0,-4 1 0,-5 0 0,-5 2-268,3-1 0,-8 3 0,-4 2-3442,8 8 0,-11 5 3827,-16 7 0,-12 5 0,-30-16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34:57.934"/>
    </inkml:context>
    <inkml:brush xml:id="br0">
      <inkml:brushProperty name="width" value="0.09071" units="cm"/>
      <inkml:brushProperty name="height" value="0.09071" units="cm"/>
      <inkml:brushProperty name="color" value="#FF0000"/>
    </inkml:brush>
  </inkml:definitions>
  <inkml:trace contextRef="#ctx0" brushRef="#br0">5351 4638 9946,'-7'0'1558,"2"0"-1357,5 0 69,0 0-13,-37 0-55,25 0 145,-27-1 112,35 1-167,2 0-146,1 0 783,10 0-144,7 0 212,19 0-280,17-3-409,-16-1 0,5 0-641,11-2 0,10-1 487,-5 1 0,8-1 0,5 0 0,2 0-520,-19 2 1,1 0 0,1 1 0,3-1 0,1 0 0,2 0 0,1 0 395,-5 1 0,2-1 0,3 1 1,0-1-1,2 1 0,0-1 1,1 1-1,-2 0 0,0-1 1,-1 1-237,2 0 0,-1-1 0,0 1 1,0 0-1,-1 0 0,1 0 1,0 0-1,0 0 0,1 0 216,-4 0 0,0 1 0,2-1 0,0 1 0,0-1 0,-1 1 1,0 0-1,-1 0 0,-1 0 0,-2 0-190,12 0 1,-4-1 0,-1 1 0,0 0 0,1 0 0,1 0 0,5 0 210,-13 1 1,2-1-1,1 1 1,2-1 0,1 1-1,0 0 1,1-1 0,1 0-1,-1 1 1,0-1-1,-1 0-77,1 0 1,1 0-1,-1 0 1,0 0-1,1 0 1,-1 0-1,2 0 1,-1 0-1,1-1 1,1 1-1,1-1 58,-9 0 1,1 1 0,2-1 0,0 1 0,0-1 0,1 0-1,0 0 1,0 0 0,0 0 0,-2 0 0,0 0 0,-1 0 0,-2 1-1,-1-1-11,9-1 1,-2 1 0,0-1-1,-2 1 1,-1 0 0,0-1-1,-2 1 1,0-1 0,-1 0-1,-1 0 4,6 0 1,0-1 0,-2 0-1,0 0 1,-2 0 0,-2 0-1,-3 0 1,-2 1-6,17-2 0,-6 0 0,-3 1 0,0 0 0,-7 1 0,0 0 0,-2 1 0,-1-1 270,7 1 0,-3 0 0,0 1-300,-2 1 0,-1 0 1,-4 1 8,-1 3 1,-4 3-1745,-4 2 1,-9 3-400,-19 8 2164,-27 2 0,4-13 0,-2-3 0</inkml:trace>
  <inkml:trace contextRef="#ctx0" brushRef="#br0" timeOffset="28431">5262 4569 17185,'55'2'115,"1"-1"0,0 1 1,2-2-1,7 0 0,4-1 1,-1 0-1,-2-1-1225,-9-1 0,-2 0 1,0-1-1,1 0 1,5 0 1121,-3 0 1,2 0 0,2 0 0,2-1 0,1 0-1,2-1 1,0-1-131,-7 0 1,1-1 0,1 0 0,1-2 0,1 1 0,1-1-1,0 0 1,0 0 0,0 0 120,-2 1 0,0-1 1,0 1-1,1-1 1,0 0-1,1 1 0,0-1 1,0 0-1,1 1 1,1-1-41,-5 2 0,1-1 1,1 1-1,1-1 0,0 1 1,0-1-1,1 1 1,-2 0-1,0 0 0,-2 0 1,-1 0-1,-2 1 20,5-1 1,0 0 0,-2 0 0,-1 0 0,-1 1 0,-1 0 0,-2 0 0,-1 1 0,-2 1-121,12 0 1,0 0 0,-2 1 0,-4 1 0,-5 2 0,-8 1-138,21 3 0,-17 10 338,-12 28-7414,-69-8 7350,-18 0 0,-5-22 0,31-12 0</inkml:trace>
  <inkml:trace contextRef="#ctx0" brushRef="#br0" timeOffset="31381">17515 2576 18362,'16'53'60,"0"0"0,1 0 1,-1 0-1,0 0 1,-1 2-59,-1-4 1,-1 2 0,-1 1 0,-1 0-819,-2-3 1,-2 0-1,0 0 1,0-1 871,4 17 0,-1 0 0,-3-4-38,-6-14 1,-4-3 0,-1-7 1148,-12 16-931,-12-23 537,-5-17-661,-6-18-67,-6-21-79,11-12 1,3-10 27,7-10 1,4-5-357,-3 2 0,4-1 356,14 3 1,9 5-421,17 1 1260,18 16-2761,15 14 1927,-6 12 0,-1 2 0,-2 0 0,18 0 0</inkml:trace>
  <inkml:trace contextRef="#ctx0" brushRef="#br0" timeOffset="31615">17924 2790 19123,'-19'57'71,"0"0"0,1 0 0,3-2-71,6-11 0,3-1-73,1-2 0,3-1-2017,7 4 1,5-4 2089,15 7 0,-1-6 0,-4-35 0</inkml:trace>
  <inkml:trace contextRef="#ctx0" brushRef="#br0" timeOffset="31799">18130 3075 18709,'-10'0'1378,"2"0"-1322,8 0-56,0 0-426,40 41-661,-9-20-2706,9 8 1,2-2 3792,1-11 0,-2-4 0,-28-11 0</inkml:trace>
  <inkml:trace contextRef="#ctx0" brushRef="#br0" timeOffset="31966">18313 2970 20221,'-28'43'-1956,"-1"1"1,7-5 0,0 2 0,4-3 1955,2-1 0,2-3 0,-1 4 0,3-4 0,5-10 0</inkml:trace>
  <inkml:trace contextRef="#ctx0" brushRef="#br0" timeOffset="32215">18423 2774 21532,'40'45'-258,"0"0"0,-2 3 1,-7 3-370,-10 3 0,-7 5-2371,-5-7 1,-2 3 0,-3-3 2997,-3 6 0,-2-4 0,2 1 0,-3-8 0,-5-13 0</inkml:trace>
  <inkml:trace contextRef="#ctx0" brushRef="#br0" timeOffset="33716">19483 2777 17510,'-1'8'964,"0"-2"-964,1-6-101,0 0-7216,54 0 7317,-28 0 0,31 0 0,-45 0 0</inkml:trace>
  <inkml:trace contextRef="#ctx0" brushRef="#br0" timeOffset="33864">19553 3083 16782,'-3'8'-1255,"0"-2"1255,43-5 0,-29-1 0,29 0 0</inkml:trace>
  <inkml:trace contextRef="#ctx0" brushRef="#br0" timeOffset="35285">20958 2404 15034,'4'0'2128,"2"46"-1320,-12 0-558,-4-5 0,-4 9 0,-4-2-1173,-5-1 1,-4-2-1,-1 0 941,0 0 1,-1 0 0,0-2-8,-1-5 0,0-1 1,1-8 911,-19 7-844,9-38 464,12-55-291,16 15 1,5-4 77,7-2 1,4 1-331,12-14-34,18 34 12,5 38 790,-2 6 0,2 4-1665,4 7 1,2 4 896,-7-9 0,1 2 0,-3-2 0,-2 1 0,-4-3 0,17 6 0</inkml:trace>
  <inkml:trace contextRef="#ctx0" brushRef="#br0" timeOffset="35517">21733 2517 16109,'-6'45'210,"1"0"1,-1 0 0,-1 3 0,-1 0-1,-1-1-210,-3-1 0,0-1 0,0-3 0,0 2 0,1-5 0,-5 9 0</inkml:trace>
  <inkml:trace contextRef="#ctx0" brushRef="#br0" timeOffset="35750">21521 2509 19291,'7'-9'1222,"-1"2"-1178,-6 7-44,50 0-11,-17 20 11,6-7 0,1 6-224,-8 22 0,-4 8-751,0 1 1,0 3-1456,-7-12 1,0 1-1,-1-3 2430,1 4 0,-2-4 0,5 7 0,-15-36 0</inkml:trace>
  <inkml:trace contextRef="#ctx0" brushRef="#br0" timeOffset="36166">22005 2129 18070,'36'-20'-34,"0"0"1,21-4 33,-44 59 34,-10 4 55,-15 25-44,-11-11 5,-1-16 1,-4 0-152,5-8 0,-2-1 191,-2-1 0,0-4 313,-6-2 403,14-27-55,9-7 101,5-13-550,13 6-302,5 2 0,13 11-11,24 14-393,-7 2-492,20 5-1008,-17-1 1904,11-3 0,-29-5 0,3-2 0</inkml:trace>
  <inkml:trace contextRef="#ctx0" brushRef="#br0" timeOffset="36650">20287 3519 19291,'-1'-8'1143,"45"-26"-897,-14 23 1,6 1-1914,7-5 0,6-3 1,3 1 1707,9 2 0,4 2 0,3 0 9,-7 0 1,4 1-1,1 0 1,2-1-268,-8 2 1,1 1 0,1-1 0,4 1 0,3-1 217,-10 1 0,4 1 1,2-1-1,2 0 1,0 1-1,2-1 0,-2 1 1,-1 1-130,-2 0 0,-1 1 1,1 1-1,-1-1 0,0 1 1,1 0-1,-1 0 0,1-1-492,0 1 1,3-1 0,-1 1 0,1 0 0,-2-1 0,-1 2 0,-4-1 0,-3 2 619,8-1 0,-3 1 0,-3 1 0,-5 0 0,-7 1 0,62 2 0,-109 0 0</inkml:trace>
  <inkml:trace contextRef="#ctx0" brushRef="#br0" timeOffset="37566">20878 3973 17062,'-7'49'53,"-1"1"1,0-1 0,-3 2 0,-3 0-1,-1-1-3217,-4 0 1,-1 0 0,0-5 2988,-5 7 0,2-8 1,-4 1-1,22-40 0</inkml:trace>
  <inkml:trace contextRef="#ctx0" brushRef="#br0" timeOffset="37764">20729 3901 19930,'41'32'-6,"1"-1"1,-9 0-1,1 2 1,-2 1-1502,6 12 0,-2 1-1638,2 1 0,-1-3 3145,-3-7 0,-5-7 0,-5-10 0,-8-9 0</inkml:trace>
  <inkml:trace contextRef="#ctx0" brushRef="#br0" timeOffset="37966">21454 4020 18776,'-3'-7'101,"1"0"-68,1 58-33,7-7-134,-3 1 0,1 2-455,4-10 1,0-1-3513,1 9 0,1-1 4101,3 14 0,-2-8 0,-8-36 0</inkml:trace>
  <inkml:trace contextRef="#ctx0" brushRef="#br0" timeOffset="38117">21334 4326 15715,'50'-20'-1231,"0"-1"0,-2 2 1,-5 2-1,-9 8 0,-8 1 1</inkml:trace>
  <inkml:trace contextRef="#ctx0" brushRef="#br0" timeOffset="38500">21869 4194 19034,'25'-25'22,"1"0"0,20-16-22,-17 53-235,4 20-146,-5 11 325,-5 0 56,-9-14 146,-6-26-112,-1-17 145,4-15 45,-1-14 157,-1 9 0,0 0 369,12-22-682,8 6-113,7 40 45,-5 23-762,16 28-4078,-12-1 4840,-3-4 0,-15-14 0,-15-17 0</inkml:trace>
  <inkml:trace contextRef="#ctx0" brushRef="#br0" timeOffset="39050">20105 4099 15885,'-11'50'551,"0"1"0,0 0 1,1-2-1,1 0 1,3 1-515,4 6 0,4 1 1,5-2-1067,6-4 0,5-2 0,1 0 143,-1-1 1,0-2 0,6-5-1322,24 6 0,6-14 2207,-4-19 0,-2-7 0,10 1 0,-8-8 0</inkml:trace>
  <inkml:trace contextRef="#ctx0" brushRef="#br0" timeOffset="39484">22653 3691 19213,'4'-10'628,"0"1"-438,13 48-44,3 8-124,-2-4 0,2 8-416,-5-5 1,0 3-1,0 2-1619,-3-1 0,0 0 0,0 1 1880,-1-3 0,0 0 1,-1-4-1,-2 4 0,-2-9 1,-3-15-1</inkml:trace>
  <inkml:trace contextRef="#ctx0" brushRef="#br0" timeOffset="39934">23431 3359 16994,'0'-4'1513,"0"1"-1188,-25 46-224,-5-2-96,2-1 1,-3 2-6,1-7 0,-2-2-174,-11 10 1,-1-2-113,10-11 1,1-3 285,1-2 0,3-3 100,1-6 1,20-25 526,3-23 124,9-16-90,15-6-672,16 18-11,4 32 10,7 24 1,-8 15-460,-13-7 1,1 2-2051,-1-1 0,1-2 2521,-1-1 0,-1-2 0,6 5 0,-17-24 0</inkml:trace>
  <inkml:trace contextRef="#ctx0" brushRef="#br0" timeOffset="40117">23641 3472 19011,'1'-4'347,"-1"1"-414,22 58-717,-11-25-578,3 6 1,0 0-5149,-3-10 6510,0-7 0,-5-11 0,-2-4 0</inkml:trace>
  <inkml:trace contextRef="#ctx0" brushRef="#br0" timeOffset="40300">23556 3599 21308,'52'-18'-753,"1"0"1,-1 0 0,9-4 0,-4 1 0,-7 4 0,-7 3 0,-5-1 0</inkml:trace>
  <inkml:trace contextRef="#ctx0" brushRef="#br0" timeOffset="40468">24227 3178 21521,'16'56'-2208,"1"0"1,0 7 0,-1 1 2207,-2-2 0,-2-3 0,-2-14 0,-2-7 0,-7-1 0</inkml:trace>
  <inkml:trace contextRef="#ctx0" brushRef="#br0" timeOffset="44631">22143 4395 12692,'-3'-3'986,"0"1"-2077,3 2 1,0 0-1</inkml:trace>
  <inkml:trace contextRef="#ctx0" brushRef="#br0" timeOffset="44781">22137 4390 10529,'0'0'0</inkml:trace>
  <inkml:trace contextRef="#ctx0" brushRef="#br0" timeOffset="45614">20745 4560 11302,'3'1'101,"0"-1"-258,-3 0-134,0 16-427,2-12-1500,2 12 2218,3-16 0,-3 0 0,0 0 0</inkml:trace>
  <inkml:trace contextRef="#ctx0" brushRef="#br0" timeOffset="48199">20652 5242 14775,'6'-31'476,"21"9"1,13 2-268,13 2 0,11 3 0,7-2-1044,-18 4 0,5-2 0,3 1 0,2-2 0,0 2 0,-2-1 870,1 1 1,-1-1-1,0 1 1,1 0-1,1 0 1,2 1-173,-2-1 1,2 1 0,1-1 0,0 1-1,0 0 1,-1 1 0,-2 0 160,-1 1 0,-2 0 0,-1 1 1,0 1-1,1-1 0,4 0-24,-4 2 0,3-1 0,1 0 1,2 0-1,-1 1 0,1-1 0,-2 1 1,-1 1-45,1-1 1,0 1 0,-1 0 0,-1 1 0,0-1 0,0 1-1,0 0-290,-2 0 1,2-1 0,0 1 0,-1 1 0,-2-1 0,-4 1 0,-3 1 333,9-1 0,-4 1 0,-6 1 0,-11 1 1829,4 1-1448,-70-2 1756,-22-2-1666,-11-4 822,16 1 1,-1 1-1277,5 0 0,2 1-1654,-1 1 1,3-1-1423,-3 2 3699,24 7 0,13-2 0,1 2 1</inkml:trace>
  <inkml:trace contextRef="#ctx0" brushRef="#br0" timeOffset="48565">21559 5054 13465,'-37'2'1798,"0"1"1,-23 3-667,18-3-707,23 0-246,23-3 325,32-8-194,10-2 0,13-4 1,7-1-954,-9 3 1,5 0 0,4-1 0,4-1 0,1 0 670,-12 3 0,3 0 0,2-1 0,1 0 0,1 0 0,1 0 0,-2 1 0,-1 0-243,-5 0 1,0 1 0,0 1 0,0-1 0,-1 1-1,0 0 1,0 0 0,0 0 212,8 0 0,1 0 1,0 0-1,0 0 1,-3 1-1,-2 1 1,-5 0-44,13 0 0,-5 1 0,-3 0 1,-1 2-306,-4 0 1,0 1-1,-2 0 1,-7 1 63,11-1 1,-11 1-4097,-10-2 4382,-74-8 0,-9 5 0,20-4 0</inkml:trace>
  <inkml:trace contextRef="#ctx0" brushRef="#br0" timeOffset="58222">20022 5682 14775,'46'-12'403,"-1"0"1,1 0-1,9-3 1,4-3-1,3-1 1,2 0-353,-5 1 1,2 0-1,1-1 1,1 1 0,-1-1-977,-9 3 0,1 0 0,-1 0 1,1 0-1,1 0 0,-1 1 928,4-2 1,2 0 0,0 0 0,-1 1 0,-2 1 0,-3 2-4,5-1 0,-3 2 0,-3 1 0,0 1 5,11-1 1,-2 0 0,-3 3-320,-11 2 1,-2 1-1,-4 2-202,7-2 0,-15 8 381,-28 16 191,-58 11 213,4-10 1,-3 0-164,6-3 1,2-2 1375,6-2 1,4-2-1483,5 0-526,11 6 526,30 5 0,-9-8 0,15 2 0</inkml:trace>
  <inkml:trace contextRef="#ctx0" brushRef="#br0" timeOffset="64200">26805 2912 15751,'0'45'627,"0"0"0,1-3 1,0-4-326,2 9 35,0-9-135,-2-8 10,-1-10 707,1-11 179,-1-5-661,1-14-347,-3-11-29,-4-14 1,-3-9-73,-1-14 0,0-4-717,2 12 0,1-2 0,1 2 722,-3-14 1,5 6-18,5 12 1,5 8-78,7 9-1055,27 15-2139,23 24 3294,-28 5 0,-1 2 0,18 5 0,-23 6 0</inkml:trace>
  <inkml:trace contextRef="#ctx0" brushRef="#br0" timeOffset="64350">26747 3015 16569,'-4'4'2521,"2"-1"-2365,2-3-156,59-42-919,-19 28 1,4 1 918,-2-3 0,1-1 0,-2 2 0,2 5 0,-4 4 0,9 4 0</inkml:trace>
  <inkml:trace contextRef="#ctx0" brushRef="#br0" timeOffset="64664">27434 2672 15885,'-3'-6'3631,"1"1"-3262,-48 32-234,18 7-106,4-4 1,-5 6 0,6 3-192,4 15 0,8 4-2512,1 8 0,8-1 2674,12-18 0,4-6 0,12 6 0,0-38 0</inkml:trace>
  <inkml:trace contextRef="#ctx0" brushRef="#br0" timeOffset="64864">27586 2855 18966,'-7'-5'1177,"3"1"-1188,4 4-213,0 0-785,37 43-8822,15-6 9538,-20-8 0,0-2 1,15 2-1,-31-21 1</inkml:trace>
  <inkml:trace contextRef="#ctx0" brushRef="#br0" timeOffset="65030">27678 2918 19235,'-36'27'-277,"0"0"1,-5 9 0,4 2 276,19-8 0,2 0 0,-17 19 0,29-21 0</inkml:trace>
  <inkml:trace contextRef="#ctx0" brushRef="#br0" timeOffset="65266">27967 2547 21622,'14'60'-1272,"1"1"0,0 0 1,0 0-1,-2 2 0,-3-2 1,-4 0 1271,-7 2 0,-4 0 0,-2-10 0,-1-16 0,-2-6 0,-10 16 0</inkml:trace>
  <inkml:trace contextRef="#ctx0" brushRef="#br0" timeOffset="65896">28810 2843 16692,'1'-11'1334,"0"2"-1593,-1 9-1914,0 0-3048,44-16 5221,-28 13 0,29-12 0,-39 16 0</inkml:trace>
  <inkml:trace contextRef="#ctx0" brushRef="#br0" timeOffset="66031">28884 3040 17834,'40'-10'-2440,"1"-1"0,18-7 1,-49 18-1</inkml:trace>
  <inkml:trace contextRef="#ctx0" brushRef="#br0" timeOffset="68013">27769 2725 18429,'-33'38'85,"0"-1"1,3 0 0,5-2-422,6 11-1143,8-4-1983,9-9 3462,13-14 0,-6-10 0,5-8 0</inkml:trace>
  <inkml:trace contextRef="#ctx0" brushRef="#br0" timeOffset="70513">28089 4066 17946,'0'9'113,"0"11"-23,1 22-68,0-5 1,3 2-1575,3 0 0,3-1 1552,6 4 0,2-4 0,2 8 0,5-26 0</inkml:trace>
  <inkml:trace contextRef="#ctx0" brushRef="#br0" timeOffset="70817">28569 4191 15213,'-6'5'2162,"2"-2"-1691,4-3-235,0 0-113,40-7-1580,-6-3 0,3-3-2039,4 2 0,3-2 3496,7-5 0,-4 0 0,-9 3 0,-9 3 0</inkml:trace>
  <inkml:trace contextRef="#ctx0" brushRef="#br0" timeOffset="71530">29967 3851 15952,'-14'43'250,"-1"0"1,1-3-1,-2-3-3545,-2-7 1,-1-3 3294,-7 8 0,2-4 0,17-24 0</inkml:trace>
  <inkml:trace contextRef="#ctx0" brushRef="#br0" timeOffset="71763">29731 3732 20289,'47'25'-59,"0"-1"0,1 1 0,8 4 0,-5 1-255,-7 6 1,-7 0-147,-13-11 1,-2 0-2852,3 6 0,-2-1 3311,7 12 0,-4-4 0,-19-25 0</inkml:trace>
  <inkml:trace contextRef="#ctx0" brushRef="#br0" timeOffset="72047">29473 4538 17801,'0'-11'1059,"20"-9"0,11-3-779,16 0 0,9 0-261,-11 3 1,5-1 0,2-1-1,-2 3-1193,11-2 0,-1 1 0,0 3 901,4-1 1,1 3-1,-6 2-730,-3 5 0,-5 4-1193,-10 1 0,-4 4 2196,6 9 0,-22-5 0,-18 4 0</inkml:trace>
  <inkml:trace contextRef="#ctx0" brushRef="#br0" timeOffset="72430">29687 5008 16793,'-15'51'276,"1"-1"0,3-10 1,-1-2-608,-2 7 1,1-3-2057,-4 9 2387,7-9 0,5-21 0,3-7 0</inkml:trace>
  <inkml:trace contextRef="#ctx0" brushRef="#br0" timeOffset="72616">29560 4938 17924,'-2'-4'1110,"0"1"-830,2 3-191,88 53-952,-49-29 1,3 1-781,-1 0 1,4 2-1,-3-2 1643,5 2 0,-7-3 0,-8-7 0,-10-5 0</inkml:trace>
  <inkml:trace contextRef="#ctx0" brushRef="#br0" timeOffset="72831">30169 4983 18272,'0'-11'314,"0"2"-314,10 53-12,0-13-532,0 3 1,0 2-2381,9 5 2924,-2-4 0,-7-17 0,-3-8 0</inkml:trace>
  <inkml:trace contextRef="#ctx0" brushRef="#br0" timeOffset="72981">30118 5143 18418,'-5'-4'593,"2"0"-1545,45-15-2084,-3 8 3036,3-3 0,-2 0 0,-2 6 0,-5 1 0</inkml:trace>
  <inkml:trace contextRef="#ctx0" brushRef="#br0" timeOffset="73363">30546 4974 20221,'41'5'-1053,"-4"14"683,-2 12 348,-16-2-12,-7-12 34,-7-13 348,8-16 313,5-20-101,8-12-437,-1 3-123,-5 16-56,-3 23 56,-2 13-280,11 20-2700,4 3 2980,7 0 0,-16-15 0,-7-14 0</inkml:trace>
  <inkml:trace contextRef="#ctx0" brushRef="#br0" timeOffset="74033">29232 3575 18485,'-5'60'141,"1"0"0,-1 0 0,0 0 0,1-1 1,1-2-1,1 2 0,0 0 0,1 1 0,1-2 1,1 0-1228,2 5 1,1-1 0,1-1 0,1 0-1,-1 1 1108,1 2 1,-1 2-1,1-1 1,1-3-1,-1-3-3,1-6 1,-1-2 0,2-3 0,0 0-13,3 14 1,2-3-1,2-1 239,0-6 0,2-2 0,7-2-474,12 2 0,7-2 1,5-7-1185,5-10 0,4-7 0,1-3 1449,0 0 1,1-1-1,-3-7 1,11-6-1,-10-7 1,-6-7 0</inkml:trace>
  <inkml:trace contextRef="#ctx0" brushRef="#br0" timeOffset="74464">30772 3550 18563,'32'54'82,"0"-1"0,0 1 0,0 0 0,0-1 1,-3 5-1,0 1 0,-1 1 0,-1-1 0,-2-1-661,1 3 1,-1-1 0,-2 1 0,-3 2 416,-5-6 1,-2 3 0,-2 0 0,-2-1 0,-2-4-1408,-3 9 0,-3-4 1,-1-1 1568,0-1 0,-1-2 0,-1-5 0,-1-2 0,-1-11 0,-1-14 0</inkml:trace>
  <inkml:trace contextRef="#ctx0" brushRef="#br0" timeOffset="75063">31429 3080 14731,'0'-5'4594,"0"2"-4594,0 3 45,-32 33-45,4 10-983,-1-3 1,-3 4 976,6-1 1,0 0 5,-1 1 0,-1 0 186,-5 4 0,1-3-231,10-16 0,1-3 169,-18 20-68,25-48 90,7-19-34,5-18 22,0-14 880,6 13 1,3-1-567,7-18-470,18 10 22,2 50-22,15 31-90,-22-8 0,1 3-535,4 3 1,1 0-251,1 1 0,1 2 897,13 12 0,-2-2 0,-2-2 0,-16-15 0,-1 0 0</inkml:trace>
  <inkml:trace contextRef="#ctx0" brushRef="#br0" timeOffset="83699">22178 2039 14843,'0'22'1042,"-3"3"-896,-1 2-23,-2 0-78,-1-8 22,-2 8 78,0 1 80,-1 0-79,0-4 111,1-6-134,-3 0 45,-4 1-33,0-1-34,-3-1-68,-6 2 2141,4-3-2208,-34-29 1,8-11-303,43 11 240,-32-14 1,7 3-6,73 17-335,-15 6 380,-3 1 22,0 0-257,6 8-337,1 3 359,4 8-89,-5 1 190,-10-6-718,4 1-526,-6-10-560,3 0 1972,-7-5 0,-9 0 0,-5 0 0</inkml:trace>
  <inkml:trace contextRef="#ctx0" brushRef="#br0" timeOffset="102731">29555 6037 15627,'36'-32'190,"-1"1"1,2 1 0,0 4-147,-6 13 1,1 3-463,3-2 0,1 0 440,0 0 0,2 1 130,9-2 1,0 1-590,17-1 437,-9 7 284,-60 24-217,-35 16-37,5-11 0,-7 2 0,-1 1 1,1-2 0,-1 0 0,1 0 271,0-1 1,-1 1-1,6-2-33,-2 1 0,19-7 224,48-19-320,10-7 1,9-6-100,-5 1 1,3-2 0,3-2-539,10-4 1,3-1 0,6-3 468,-14 7 1,4-2-1,3 0 1,3-1 0,0 1-1,-1 1-357,-7 3 0,1 2 0,0 0 0,0 0 0,1 1 0,0 0 0,1 0 352,1 0 0,2 0 0,1 0 0,-1 0 0,-1 2 0,-2 0 0,-4 1 0,16-3 0,-2 1 0,-6 3 0,-7 4 0,-1 7 0,1-1 0</inkml:trace>
  <inkml:trace contextRef="#ctx0" brushRef="#br0" timeOffset="107363">20877 5394 12512,'-6'-2'3485,"2"1"-2219,4 1-1075,54-38 44,5 11-579,-22 7 0,5-3 1,4 1 421,5 2 1,6 1-1,3 1 1,2-1-519,-11 4 1,3 1 0,2 0 0,1-1-1,0 1 1,0 0 442,1-1 1,0 0 0,0 1 0,0-1 0,1 1-1,1 1-347,2 0 0,3 0 1,-1 0-1,0 1 1,-2 1-1,-3 2 352,9-2 1,-4 2-1,-2 2 1,-1-1-188,-4 2 1,-1-1-1,-1 2 1,-2 0 181,8-1 1,-1 2 0,-2-1 125,-5 1 1,-2 1 0,-4 0 105,-2-1 0,-5 0 2334,23-1-2390,-49 2 2689,-11 2-2789,-3 1 1715,1 0-1783,2 0 34,0 0-11,0 0-34,-1 0-45,1 0-561,-2 0-6945,2 3 7551,-2 0 0,-1 1 0,0-3 0</inkml:trace>
  <inkml:trace contextRef="#ctx0" brushRef="#br0" timeOffset="108545">29188 6142 19246,'62'-1'227,"-1"1"0,-11-3 0,3-1 0,1-2-1439,-3-3 1,1-2 0,2-1 0,1 1 1213,8-1 1,2-1 0,1 1 0,1 0-288,-9 1 0,2 1 0,0 0 0,0-1 0,1 2 285,1-1 0,0 1 0,1 0 0,0 1 0,0-1-125,0 1 0,0 0 0,0 0 0,0 1 0,-1 0 120,-3 0 1,1 1-1,-1 0 1,-1 0 0,0 1-205,10-2 1,-1 1 0,-1 0 0,-2 1 182,-7 0 1,-1 0 0,-1 0 0,-2 1-54,8-1 1,-3-1 0,-3 2 39,7-1 0,-7 0 850,10-1-822,-38 3 1673,-39 2-1875,-17-2 1674,-21 1-1461,12-2 0,1 1 0,-1 0 0,-8-3 0</inkml:trace>
  <inkml:trace contextRef="#ctx0" brushRef="#br0" timeOffset="128095">3454 14350 15739,'-8'8'2858,"2"-1"-2085,54-26-358,-1 1-1656,2-1 0,5-2 1414,-4 1 1,2 1-62,9-4 0,3-1-45,-18 7 0,2-1 1,1 1-39,3-2 1,1 1 0,1 0-26,0 0 0,1 1 0,2 0 24,-5 3 0,2 0 0,0 0 0,-2 3-36,3 1 1,-1 1-1,-2 1-3,-2 0 0,-1 0 0,-5 5 379,-6 6 1,-8 4-369,-10 6 532,-2 7-476,-6-10 11,-1-1-67,-5-9 1280,-4 0-1437,-1 0-470,0 1-136,0 2-1332,1 2-3003,8-1 5098,2 0 0,-1-3 0,-2-1 0</inkml:trace>
  <inkml:trace contextRef="#ctx0" brushRef="#br0" timeOffset="128846">7280 13912 17566,'8'13'2140,"12"0"-1748,29-4-202,10-3 1,14-2-1494,-21-3 0,5-1 0,3-1 0,0-1 1303,4 0 0,0-1 0,2 0 0,3-2-184,-16 1 1,3 0 0,1-1-1,0-1 1,-1 0 0,-1 0 183,4-1 0,-1-1 0,-1 0 0,1-1 0,0 1-84,3-1 1,1 0-1,1-1 1,-1 1 0,0 0 87,0 0 1,0-1-1,0 1 1,0 0-1,-1 0-129,-3 1 1,0-1-1,0 0 1,-1 1 0,-2-1 112,8 0 1,-2 0 0,-1 0 0,-1 1 251,-5 1 0,0 0 1,-3 1-1,-6 0-279,9 0 0,-12-2-1062,-14-4 1101,-66-4 0,-9 7 0,23-5 0</inkml:trace>
  <inkml:trace contextRef="#ctx0" brushRef="#br0" timeOffset="142861">18567 14292 14182,'63'-13'2443,"-4"4"-1782,-20 15-124,4-1 58,7 3-259,13-3-703,-26-3 1,5-2 549,14-3 0,10-5 0,5-1-840,-12 1 0,4-3 0,3 0 1,2-1-1,-2 1 679,-8 2 0,0-1 1,0 1-1,2-1 1,0 0-1,1-1-163,-1 1 0,2-2 0,2 0 0,-1 0 0,0 0 0,-1 1 0,-2 0 161,-1 1 1,-2 0-1,-1 1 1,-1 0-1,3 0 1,3-1-155,-4 2 1,3-1-1,1 0 1,2 0 0,0 0-1,0 0 1,-1 1-1,-1-1 154,4 0 1,-2 1 0,1-1 0,-1 0 0,0 1 0,0 0 0,1-1-18,3 1 0,1 0 0,1-1 1,-1 1-1,-2 0 0,-2 0 0,-5 1-3,1 1 0,-3-1 0,-3 1 0,-3 1 0,-5 0 0,6 0 0,-6 1 0,-10 2 142,-3 2-142,-20 0 1651,-10 3-1628,-15 2 2424,-12 0-3264,-28 0-147,0-6-269,-12-3-717,8-2-2470,4 3 0,-2 1 4822,5 0 1,2 1-1,2 1 1,4-1-1,-8 1 1</inkml:trace>
  <inkml:trace contextRef="#ctx0" brushRef="#br0" timeOffset="143145">20416 14169 19213,'52'4'175,"1"-1"0,-1 0 0,1 0 0,4-5 0,3-1 0,2-3 0,2 0 0,2-3-166,-7 0 1,3-1 0,2-2-1,0 0 1,1-1 0,-2 0 0,-1 1-948,2-1 1,-1 0 0,0 0 0,-1 0 0,-1 1 0,-1 0 898,8-1 1,0-1 0,-2 2 0,-3 0 0,-8 2-67,-1 1 1,-7 1 0,-3 1 526,3 0 0,-8 1-523,-4 1 877,-82 16-1118,3 1 1,-6 1 77,-7 0 1,0 1-551,-5 3 0,4-1-363,19-8 1,3-2-2589,-24 3 4543,16-9 1,21 0 0,11-2-1</inkml:trace>
  <inkml:trace contextRef="#ctx0" brushRef="#br0" timeOffset="146028">4155 14206 17521,'-47'-16'1714,"10"-1"-1703,51 4 12,21-8 72,-2 6 0,5-1-956,15-4 1,6 0 875,-13 4 0,3 0 0,1 0-670,5-1 0,2-1 0,0 2 655,2-1 0,0 1 0,-1 1 15,-2 1 0,-1 0 0,-1 1-225,-6 2 1,-1 0 0,-2 3 209,11-2 0,-4 2-110,-14 3 1,-6 2 75,4 10 979,-32 11-912,-37 17-22,5-10 1,-5 0 1010,-11 4 1,-8 1-987,10-9 0,-5 1 1,-1 0-1,2-2-15,-1 1 1,1-2-1,-2 0 128,-12 4 1,-3 0-1,7-3 86,9-5 1,6-3 140,-9 1-320,66-23-53,19-6 1,17-7 0,5 0 5,-8 3 0,5-1 0,3-1 0,0 0 0,0 1-487,-1-1 1,0 1 0,0-1-1,0 0 1,1 2 474,2-2 1,3 1 0,-2 0 0,-2 1 0,-5 4-66,3 0 1,-5 3 0,-4 4-309,10 2 1,-16 12-7401,-35 25 8033,-33 2 1,-24 0 0,17-24 0</inkml:trace>
  <inkml:trace contextRef="#ctx0" brushRef="#br0" timeOffset="158961">4815 14306 13947,'-49'2'1400,"0"1"1,6-1 0,4 0-472,1-1-491,15 0-438,12-1 0,14 0 45,23 0 123,28-2-901,-9 0 0,4-2 789,12 0 0,9-3-12,-21 2 1,5-2 0,4 0 0,2-1 0,1 0-454,0-1 1,1 0 0,2-1-1,2 0 1,2-1 0,3 0 420,-11 1 0,2 1 1,1-1-1,2-1 1,2 1-1,0-1 1,1 0-1,0 0 1,0 0-188,-8 1 0,2 0 1,0 0-1,1-1 1,1 1-1,0-1 1,-1 1-1,0-1 1,-1 1-1,-1 0 1,0 0 181,4-1 0,0 1 1,-2-1-1,0 1 1,0 0-1,-1-1 1,0 1-1,0 1 1,0-1-156,-2 0 0,1 1 1,1-1-1,-1 1 0,0 0 1,-2 0-1,-1 0 1,-2 1-1,-2 0 148,7 0 0,-4 0 0,-2 1 0,-1 0 0,1 1 0,1-1-32,8 0 0,1-1 0,0 1 0,1 0 0,-3 1 0,-1 0 43,-1 1 0,-2 1 1,-1 0-1,-1 1 0,1-1-27,-1 0 0,1 0 1,-1 0-1,-4 1 1,-5 1-36,23 2 1,-13 1 39,-4 1 1212,-41 3-1190,-7-2 1644,-4 0-3582,-4 1 748,-4-2 1179,-6 0 0,3-2 0,1 0 0</inkml:trace>
  <inkml:trace contextRef="#ctx0" brushRef="#br0" timeOffset="159678">2347 13942 17846,'55'-3'511,"1"0"1,0-2 0,1-2-512,-6-3 0,3-2-1107,-4-1 0,4-2 0,-1 1 1107,-2 0 0,-1 1 0,-2 0 0,12-4 0,-6 2 0,-17 5 0,0 0 0</inkml:trace>
  <inkml:trace contextRef="#ctx0" brushRef="#br0" timeOffset="160111">2600 13661 15202,'-5'-1'2117,"-40"12"-1960,16 10-107,-13 11 1,0 8-51,17 5 0,5 5-28,-3 9 0,9 1 11,20-8 0,9-4-90,2-16 1,5-7-628,12-8 1,4-8-1665,24-9 2398,-19-6 0,-2 0 0,1 1 0,6-7 0</inkml:trace>
  <inkml:trace contextRef="#ctx0" brushRef="#br0" timeOffset="163161">682 13153 16367,'8'2'1053,"-2"0"-907,-6-2 223,12 35-110,2-5-181,-1 2 0,1 3-405,14 23 360,-13-26 1,-2 0 5,1 1 1,0 0 99,7 26-61,-5-11 0,-7-15 303,-4-14 650,-4-10 0,-6-16-975,-23-39-22,-1-10-145,6 11 1,-1-7 80,8 4 0,1-4 1,2 2-694,0-8 0,2 0 719,1 7 0,1-2 0,4 5 4,5 6 0,7 4-56,8 0 0,7 6-230,7 11 0,3 6-184,31-4 123,-4 35 257,-35 20 312,-16 1 1,-8 6-689,-10 6 1,-7 2-1384,-2 9 0,-5-1 495,1-14 1,-2-4 1353,4-11 0,1-6 0,7-11 0,6-7 0</inkml:trace>
  <inkml:trace contextRef="#ctx0" brushRef="#br0" timeOffset="163711">1319 13240 18395,'-31'27'28,"1"0"0,-17 19-73,42-21-515,10-5-628,16-13-324,17-25 1456,4-5 56,2-19 0,-16 14 11,-6 7 23,-6 10 906,-3 6-233,-4 14-215,2 3-436,-3 3 0,3-5-11,0-7 112,13-25-79,3-21 17,-12 9 1,-1-1 218,5-24-79,-11 13 437,-7 31-223,-1 9-427,0 4-134,1 2 112,9 20-347,12 11-348,5 7-101,9-1-1825,-5-19 2621,22-7 0,-27-6 0,8-3 0</inkml:trace>
  <inkml:trace contextRef="#ctx0" brushRef="#br0" timeOffset="163994">1903 13017 20849,'13'-35'-953,"-1"1"1,4-24 1602,-24 21-347,-2 19-124,-13 14-90,13 16-21,2 30-57,13 15-796,8-23 1,5-3-2499,18 11-852,19-22 4135,-11-33 0,-19 10 0,-7-9 0</inkml:trace>
  <inkml:trace contextRef="#ctx0" brushRef="#br0" timeOffset="164163">2129 12600 18854,'-6'-6'1446,"1"1"-1457,5 5 11,1 40-34,7-4-347,-2-3 0,0 5-1956,7 1 1,0-2 2336,2 18 0,0-4 0,-12-32 0</inkml:trace>
  <inkml:trace contextRef="#ctx0" brushRef="#br0" timeOffset="164295">2088 12832 16019,'51'-38'-394,"-1"-1"0,-1 2 0,-6 6 0,-8 10 0,-9 5 1</inkml:trace>
  <inkml:trace contextRef="#ctx0" brushRef="#br0" timeOffset="164561">2372 12622 20692,'-8'41'0,"-1"1"0,5 17-336,31-33-213,11-19-342,-5-20 1,0-7 934,-4-2 1,-2-5 296,0-8 1,-7-2 129,-8-17-235,-32 22-236,-14 25-68,-6 16 34,-3 14-975,17 5 1,3 6 1008,8 5 0,3 0 0,-13 19 0,24-12 0</inkml:trace>
  <inkml:trace contextRef="#ctx0" brushRef="#br0" timeOffset="165078">1262 14342 19157,'-21'44'11,"0"1"0,4-4 0,8-3-44,20 12-830,25-8-829,8-30 1109,9-44 583,-18-17-187,-22 10 1,-6-3 601,-9-23-130,-5 32 1,-3 0-85,-2 0 1,-3 1 50,-4 3 1,-1 2 688,-20-20-201,-3 16-740,18 24 0,5 19-34,27 25-33,12 13-531,7-10 0,7-1 598,2-5 0,0-2 0,-6-2 0,-3-3 0,17-1 0</inkml:trace>
  <inkml:trace contextRef="#ctx0" brushRef="#br0" timeOffset="165228">1500 14300 16075,'0'0'0</inkml:trace>
  <inkml:trace contextRef="#ctx0" brushRef="#br0" timeOffset="165361">1500 14089 17297,'-4'0'481,"1"0"-1893,3 0 1,0 0 0</inkml:trace>
  <inkml:trace contextRef="#ctx0" brushRef="#br0" timeOffset="165577">1493 14089 21185,'52'28'-676,"0"-1"0,-10 0 0,-8 3 508,-7 29-1827,-31-15-3674,-18-12 5669,-1-23 0,9-7 0,6-2 0</inkml:trace>
  <inkml:trace contextRef="#ctx0" brushRef="#br0" timeOffset="165761">1820 13875 19146,'23'38'-710,"0"0"0,-2-2 1,1-2-2317,-1-4 1,-1-3 3025,7 10 0,-3-4 0,-18-24 0</inkml:trace>
  <inkml:trace contextRef="#ctx0" brushRef="#br0" timeOffset="165912">1833 13981 20871,'15'-43'-368,"0"0"0,-1 4 0,2 4 0,16 1 1,-11 12-1</inkml:trace>
  <inkml:trace contextRef="#ctx0" brushRef="#br0" timeOffset="166162">1889 13614 19505,'16'-56'33,"0"18"-145,-1 45 33,-3 16 79,-5 11 90,1 17-45,9-13-471,22-5-515,7-32-1,-13-8 1,-1-4-2230,25-16 3171,-5 1 0,-22 11 0,-11 7 0</inkml:trace>
  <inkml:trace contextRef="#ctx0" brushRef="#br0" timeOffset="166428">1259 15428 12826,'0'8'6264,"0"-1"-5637,35-39 1,24-26-474,-19 23 0,5-2 0,2-1 0,1-2-1271,-4 3 1,2-1 0,1-1 0,1 0-1,1 0 1117,-3 4 0,2-1 0,0 0 0,1 0 0,-1 3 0,-2 1-20,9-5 0,-2 3 1,0 1-1,1 2-462,3-1 0,2 1 1,-3 3-1,-6 3 482,3-2 0,-5 4 0,10-2 0,-22 13 0,-47 21 0</inkml:trace>
  <inkml:trace contextRef="#ctx0" brushRef="#br0" timeOffset="166544">2120 14826 18065,'51'-40'-495,"0"0"1,-1-1 0,1 1 0,0 0-1,0 1 1,0 0 0,0 1 0,-1 2-1,0 2 101,4-1 1,1 2 0,-3 2 0,-4 3 0,-4 2 0,-4 2 0,-1 2 0,6-2 0,1 1 0</inkml:trace>
  <inkml:trace contextRef="#ctx0" brushRef="#br0" timeOffset="209976">4489 4718 14922,'-3'-10'1512,"1"3"-1366,2 6-90,1 0 403,21-6 202,38-8-577,-23 8 0,7 0-389,13-1 1,9-1-1,4 2 394,-8 3 1,2 0 0,2 0-1,5 0-412,-17 1 1,2 0-1,2-1 1,2 1-1,1-1 1,1 1-1,-1-1 341,0 1 0,1-1 0,1 1 1,1-1-1,0 0 0,-1 1 1,-1-1-1,-1 0-302,2 0 0,-1 0 0,-1 0 0,0 0 0,-1 0 0,0 0 1,0 0 302,0-1 0,0 0 0,0 0 0,0 0 1,-2 0-1,-2 0 0,-2 0-259,4 0 1,-3-1 0,-2 1-1,0-1 1,-1 1 289,12-2 1,0 0 0,-1 0-1,-1 0-54,-4 0 0,-1 0 0,0 1 0,2-1 75,-4 0 1,1 1 0,0-1-1,1 0 1,-2 1-81,9-1 1,0 1 0,-2 1 0,0-1-1,-3 1 1,-1 0-1,-1 0 1,-3 1-15,5 0 1,-3 1 0,-7 1 488,-13 1 0,-4 2-735,17 7 795,-25 3-7104,-10 1 7216,-15-2 1,0-8-1,-3-2 1</inkml:trace>
  <inkml:trace contextRef="#ctx0" brushRef="#br0" timeOffset="-211551.73">21472 5035 13521,'44'-2'22,"1"-1"1,1 2-1,1-2-61,4-1 0,0 0-1553,4 0 1,0 0-208,-1 1 1,0-1 1798,-1 0 0,-5 0 0,8 0 0,-17 1 0</inkml:trace>
  <inkml:trace contextRef="#ctx0" brushRef="#br0" timeOffset="-209947.73">21897 5065 9600,'56'-12'-26,"0"0"1,0 0-1,0 1 1,5-2-1,1-1 1,1 1-1,1-1-1057,-6 2 1,1-1 0,1 1 0,1-1-1,0 0 1083,-5 2 0,2-1 0,1 0 0,-1 0 0,-2 1 0,-5 1 0,19-4 0,-6 1 0,-2 1 0,-6 2 0,-1 0 0,1 0 0</inkml:trace>
  <inkml:trace contextRef="#ctx0" brushRef="#br0" timeOffset="-209236.73">29063 6317 8815,'-5'-5'-919,"2"1"2006,45-13 201,-5 12-498,-4-1 1,3 1 99,-1 9 1,0 3-398,0-2 0,3-2-811,19 4 1,7-3 395,-14-7 1,3-3-1,9 0-654,-13 1 1,5-1 0,4 1 0,3-1-1,2-1 1,2 2 0,0-1 575,-8 2 0,1 0 0,3 0 0,2 0 0,0 0 0,0 1 0,-1-1 0,-1 0 0,-2 0 0,-2 0 0,7-2 0,-2 0 0,-1 0 0,-2 0 0,-1 0 0,1 1 0,1 0 0,0 3 0,0 0 0,0 0 0,-1-1 0,1 1 0,0 0 0,0 0 0</inkml:trace>
  <inkml:trace contextRef="#ctx0" brushRef="#br0" timeOffset="-205753.73">5942 16063 16434,'41'5'347,"1"0"1,1-3-1,0-2-274,-6-3 0,4-2-6,4-2 0,6-2 0,2-1-1279,7-1 0,3 0 1,-1 0 1233,0-1 1,0 2 0,0-1-23,-2 0 0,0 0 0,-6 2 532,-3 2 1,-6 2-517,-5 1 1,-5 4 580,3 15-463,-15 0 12,-21 4-102,-2-10 2043,0-8-2121,0-3-1053,2-3-2196,5 2 3283,0 3 0,0 2 0,-4 2 0</inkml:trace>
  <inkml:trace contextRef="#ctx0" brushRef="#br0" timeOffset="-204872.73">9083 16087 11493,'1'8'4123,"-1"-2"-3114,37-1-113,-7-3-498,20 1 0,11 0-253,-16-3 1,2-1 0,4-1-813,2-3 1,4-1 0,0-1 0,0 0 677,-6 1 0,-1 1 0,0-1 1,0-2-7,2-1 1,0-3 0,-1 1-1,-4 0 225,17-4 0,-4 1-230,2-1 0,-3 2-258,-23 5 1,-2 0-23,21-2-1009,-63 10 236,-14 8 1116,-5 0-63,9 10 0,16-12 0,2 2 0</inkml:trace>
  <inkml:trace contextRef="#ctx0" brushRef="#br0" timeOffset="-202039.73">17683 15924 14563,'32'13'1003,"0"0"0,24 6-908,-23-14 0,1-3 73,32-1-101,-8 0 1,8-2-726,-16 0 0,2 0 1,4-1 662,-3 0 1,4 0-1,0-1 1,-2 1-441,8-2 1,-1 1 0,0-1 437,0 0 1,0 0 0,-4 1 40,8-1 1,1 2 140,-19 0 0,4 1 0,2 0 0,1-1-113,6 1 1,1-1 0,3-1 0,2 1-27,-11 0 1,2 0 0,2 0 0,1-1 0,1 1-1,0-1-281,-4 0 1,0 0 0,2 0 0,-1 0 0,1 0 0,-2 0 0,-1 0 234,2 0 0,-2 0 0,0 0 0,-1 0 0,1 0 0,0 0 0,1 0 0,1 0 0,-1 0 0,1 0 0,-2 0 0,-3 1-296,12-1 0,-5 0 1,1 0-1,5 1 314,-6 0 1,4 0 0,2 0-1,1 0 1,1 0 0,0 0-7,-7 0 1,0 1 0,1-1 0,0 0 0,1 0 0,2 0-1,1-1-105,-5 1 0,2 0 1,2-1-1,1 1 1,0-1-1,0 0 1,-1 0-1,-1 1 1,-2-1 101,6 0 1,-2 0-1,0 1 1,-2-1 0,0 0-1,0-1 1,0 1-91,-2 0 1,0-1 0,1 0 0,-1 0-1,-2 0 1,-1 0 0,-3 0 89,4 0 0,-4 1 0,0-1 0,0 0 0,3 0 15,-5 0 1,1 0 0,2 0 0,1 0 0,1 0-1,-1 0 1,0 0-24,-1 1 1,0 0 0,-1-1-1,1 1 1,1 0 0,0 0-1,2 0 3,-2 0 0,2 0 0,2 0 1,-1 0-1,1 0 0,0 0 1,-2 0-1,-1 1-4,4 0 0,-1 0 0,0 0 0,0 0 0,-3 0 0,0 1 0,-3 0-3,7-1 1,-2 1 0,-1 0 0,-3 0 0,-1 1 2,6-1 0,-2 1 0,-3 0 0,-5 0 3,-6 0 1,-4 0 0,1 0 220,7 0 0,1 0 1,-2 0-220,16 0 1,0 0-6,-19 0 0,1-1 0,-5 1 5,2 0 1,-6-1-6,14-1 1574,-35 0-1552,-8-1 2522,-6-1-2488,-2-2 2888,-4 0-2944,-2 1 305,-1 2-305,-2 0 0,1 3 0,3 0 0,0 1-348,10 8-313,12-1 515,3 1 79,9-5-78,-9-4-113,3-1 236,-11 0 66,-4-2 24,-8 0 66,-2 0-11,0 1-22,0-2 22,0-2-100,0-9-102,0-10 34,0-12 23,0 3 22,0-2 0,1 10 0,2-11 22,0-4 68,2-16-79,-1 24 0,1 0-22,5-26 22,7-5-22,0 16 16,-5 15 1,0-1-6,6-27 11,-9 24 1,-2 1-1,-2-13-11,-8 9 0,-1 15 0,-7-4 45,-2 4 224,-9 0-124,2 10-55,-5 7-34,4 6 11,1 0 56,-4 2-55,-9 0-34,-11 0-29,10 0 1,-3 0-18,3 0 1,0 0-212,-9 0 1,0 0 227,5 0 1,-1 0 1,-4 0 1,-4 0 0,-1-2 7,-3-1 0,-2-2 0,-3 0-15,3 0 0,-3-1 0,0 0 0,3 0-548,-7-3 0,2 0 0,0-1 544,1 1 0,0-2 1,2 2 3,-6-2 0,2 1 0,-6 0 0,0 0-355,20 4 1,0-1 0,-4 1 354,-2 0 0,-5 0 0,-1 0 0,-1 0 0,-4 0 0,-2 0 0,-1 0 0,-2 0-2,13 1 0,-3 1 0,0-1 0,-1 1 0,1 0 1,2 0-367,-1 0 1,2 0-1,0 0 1,1 1 0,0 0 367,-11 0 0,-1 0 0,2 1 0,4 1 3,0 0 1,3 0 0,-3 0-129,0 1 1,-4-1 0,-2 1 0,0 1 121,12 0 1,1 1 0,-1 1 0,-2-1 0,-1 1 0,1-1 0,-2 0 0,-2 0 0,1 0 1,1 1-1,2-1-120,-13 2 0,3 1 0,1-1 0,0 1 130,4-1 1,-1 0-1,3 0 1,3 0-6,1-1 1,3 0 0,0 0 25,1-1 1,0 1 0,0 0-34,2-1 1,0 1-1,-3-1-4,-13 1 1,-2 0 0,-2 1 7,18-2 0,-1 1 0,-1 0 0,0 0 0,-10 1 0,-2 0 0,0 0 0,4 0 190,-6 1 1,3-1-1,2 1-194,3 0 0,2 0 1,3 0-42,-6 1 0,1 1 119,4-1 0,-5 0 0,1 1-85,-2-1 0,-1 0 0,-3-1-3,7 0 0,-2-1 0,-2-1 0,1 1-16,1-2 0,-1 1 0,1-1 0,3-1-15,-7 0 0,2-1 1,1 1-39,0-1 1,2 0 0,2 1 80,-6 1 1,0 3-78,4 1 1,-4 2 0,0 1 55,-3 3 1,1 1 0,-3 1 16,7-1 0,-2 0 1,0 0-1,4 0 54,-4 2 1,2 0 0,3-1-42,5-1 1,1-1 0,4-1-8,3-1 0,2 0 195,-11 4 0,0 1-195,7-1 0,2-1-6,2 0 1,2 0 2062,-12 5-2045,21-10 714,8-2-737,-10 0 1455,3 0-1444,-23 6-11,-6 1 33,22-5 1,1 0-12,-17 2 0,12-5 67,21-3-44,2-2-12,5 0-22,2 0-11,5 0-11,3 6 33,1 3-11,-1 8 0,-1 1 11,-3 8 23,0-5 268,-1-1-201,3-11-56,3-5-34,2 3 23,0 23-23,2 33-23,-1-10 1,1 3-675,0-2 1,0-1 248,1 8 0,0-1-958,2-16 0,1-2-1608,1 0 1,1-2 2979,3-2 1,0-3 0,2 4 0,-1-11 0</inkml:trace>
  <inkml:trace contextRef="#ctx0" brushRef="#br0" timeOffset="-200057.73">20851 2791 16031,'35'-12'22,"-7"2"-100,-24 10-986,-2 4-2802,-2 1 3866,-3 1 0,2-2 0,-2-2 0</inkml:trace>
  <inkml:trace contextRef="#ctx0" brushRef="#br0" timeOffset="-198707.73">21671 2821 13779,'0'-12'526,"0"2"-7260,0 10 6734,0 0 0,0 0 0</inkml:trace>
  <inkml:trace contextRef="#ctx0" brushRef="#br0" timeOffset="-178459.73">4862 11498 15851,'49'-15'158,"1"1"1,-1-1 0,-1 3 0,1 0 0,3 0 0,3 0-25,1 1 1,4 1-1,2 0 1,0 0-1,-2 0-1242,-3 0 1,-1 0 0,0 0-1,1 0 1,1 0 1124,6-1 1,2-1 0,1 1 0,-2-1 0,-3 1-1,1-1 0,-3 1 0,0-1 0,4 0-135,-7 1 0,3 0 0,3-1 0,-1 0 0,-1 1 1,-3 0 173,-2 1 0,-3 0 0,-2 1 0,2 0 0,2-1 20,-1 0 1,2 0-1,1-1 1,0 1 0,-2 0-1,-2 1-6,13-1 0,-2 0 0,-3 1 0,-3 0-52,-1 1 1,-4 0 0,0 0 3,7 0 1,1-1-1,-7 2 23,-11 2 0,-5 1-34,27-4 1930,-30 3-1437,-12 2 2667,-21 1-2947,-5 0 1402,-4-1-1536,-3-1-1,-2 0 46,-3-1-102,4 2 12,1-2-45,6 3-11,4 0-2802,0 1-1848,0-4 4661,-3 0 0,2 0 0,-3 2 0</inkml:trace>
  <inkml:trace contextRef="#ctx0" brushRef="#br0" timeOffset="-175643.73">26780 3793 18037,'55'-11'351,"1"-1"0,6-1 0,1-2-348,-19 2 1,1 0 0,1-1-1080,6 0 0,2 0 0,1 0 1076,4-1 0,1 0 0,0 1-392,1 1 1,0 1-1,0 1 97,-2 1 0,-1 1 1,-2 0-390,-5 3 0,-1 1 1,-3 0-1458,12 1 1,-4 1 2140,-16 1 0,-6 1 0,3 1 0,-23 0 0</inkml:trace>
  <inkml:trace contextRef="#ctx0" brushRef="#br0" timeOffset="-173760.73">17459 4176 16176,'57'-24'101,"-1"0"0,5 1 0,1 1-68,-2 6 1,2 1-1053,-16 4 0,2 1 0,1 0 798,4 0 1,0 1-1,0 1-545,0 0 1,0 2 0,-1 0 765,-3 1 0,-1 2 0,-5 0 0,-1-1 0,-5 2 0,12 1 0</inkml:trace>
  <inkml:trace contextRef="#ctx0" brushRef="#br0" timeOffset="-172975.73">17009 4958 13723,'5'40'380,"1"1"1,-1-4 0,0-2-246,0 15-124,-1-18 90,-2 2 862,-2-26 1335,0-4-1649,-12-47-380,-9-20-258,9 22 1,0-2-134,-1-1 0,2 2 110,3-16-32,3 8-40,10 9 84,7 11-112,9 11-303,27 9-940,4 19 638,1 19 837,-21 5-210,-21 6-84,-18-13-1361,-13 4-2778,-10-8 4313,-1-2 0,12-11 0,12-8 0</inkml:trace>
  <inkml:trace contextRef="#ctx0" brushRef="#br0" timeOffset="-172543.73">17484 4726 18742,'-55'-18'12,"6"13"-1,22 40-11,7 17 0,2 0-23,14-6-77,13-24 88,6-10-10,10-6-101,14-21-168,-2-23 32,-3-8 24,-14-15 168,-14 13 67,-4-1 101,-9 7 426,-1 7-1,-6 13-235,-1 10-291,6 14 12,4 30-12,14 5-146,8 22-627,11-13-2824,-6-21 0,2-2 3597,13 4 0,-3-4 0,-20-20 0</inkml:trace>
  <inkml:trace contextRef="#ctx0" brushRef="#br0" timeOffset="-172223.73">17819 4519 19863,'1'45'117,"-1"1"1,6-3 0,3 3-1,1-1-147,4 1 0,2-1 1,0 0-736,-1 2 1,1-1-1,0-1 625,6 19 0,-3-5-68,-11-23 1,-3-3 542,2 20-514,-12-21 554,-24-27-235,6-23 0,-1-12 347,-6-10 1,1-5-309,5-1 1,3-1 16,6 1 0,3 3-152,5-5-223,4 6-2925,27 13 3104,16 6 0,3 4 0,2 4 0,-7 3 0,1 1 0</inkml:trace>
  <inkml:trace contextRef="#ctx0" brushRef="#br0" timeOffset="-171427.73">26497 4251 18272,'-38'-2'422,"-1"1"0,-3 7 0,5 7-433,5 29-11,5 6-416,19 4-694,22-21-1187,10-6-1558,15-7 3877,8-10 0,-20-4 0,-5-4 0</inkml:trace>
  <inkml:trace contextRef="#ctx0" brushRef="#br0" timeOffset="-171058.73">26661 4326 19370,'-52'22'-583,"14"2"-638,45 7 616,6-12 168,12-12 112,-5-16 347,1-20 404,-8-28-101,-2-8-261,-9 27 1,-1 1 686,-1-20-90,-3 8 57,-2 12-170,-3 12-346,0 13-202,-3 8 22,5 41-61,3-2 0,3 4-354,3 3 1,4 1-416,2 7 0,3-3-4323,20 9 5131,7-15 0,-17-20 0,-3-11 0</inkml:trace>
  <inkml:trace contextRef="#ctx0" brushRef="#br0" timeOffset="-170791.73">26927 4143 18395,'-9'-1'952,"-11"29"1,3 14-897,7 11-572,-6 5 1,2 3 515,10-19 0,5-1-381,2 11 0,3-2-135,-2-13 1,0-3 515,7 25 727,-5-49-391,-24-69-22,2-3-187,2 13 0,-2-1 30,6 13 0,1 2-169,-3-30-1993,19 34-1771,17 19 3776,24 30 0,-19-2 0,1-1 0</inkml:trace>
  <inkml:trace contextRef="#ctx0" brushRef="#br0" timeOffset="-106093.73">22385 3777 17745,'-7'-3'897,"8"-3"-617,9 0-56,11-3-90,-4 3-44,2 1-23,-6 3-34,3 1-10,-4 0-23,3 1 0,-3 1 23,1 1-23,-1 2 22,3 2 1,1 1-12,9 1 11,-2 1 1,2-1 10,-11-2-22,-6-3-11,-4 0-11,2 3 0,3 4 11,2 2 0,2 3 11,-2 0-11,0 0 0,-1 1 0,-1-1-22,-2-2 33,0 5-11,-1 1 34,2 4-23,-2-5-11,0-3 0,-2-5 33,2 2-33,-1 4-11,2 6-67,-2-2 78,-1 2 33,-3-4-33,0 1 12,1 2 10,1 9 0,1-1-22,-1 0 0,-1-9-11,-1-9 0,0 0-34,-1-1 23,0 10 67,0 2-57,-3 10-32,0-7 32,-4-2 24,0-9 32,-2-2-44,0-2 34,-9 5 67,7-6-68,-7 3 91,-1-3-80,3-2 57,-6 2 0,6-2-34,-9 1-33,0 0-23,-1 1 11,8-5-22,7 0 12,6-4-12,1 0-23,1 0-246,1 0-3014,2 4-381,-2 1 3664,-1 4 0,1-4 0,-1-1 0</inkml:trace>
  <inkml:trace contextRef="#ctx0" brushRef="#br0" timeOffset="-47056.92">19679 9925 16255,'-9'1'1961,"2"0"-1703,7-1-135,0 0-112,42-30-11,-8 22-23,1-9 1,1 5-67,13 30-259,-8 12 56,-16 28 264,-15-23 0,-6 3 118,-13 21 0,-5 0-593,4-15 1,-2-1 552,-9 10 1,-1-5-51,-2-3 0,10-22 0,7-12 134,23-31 56,16-5-190,4-4 0,8 7-44,-20 21 1172,-7 28-680,-27 24-392,-5-11 0,-5 2-493,-6 1 1,-2-3-1374,3-9 0,0-4 1810,-13 4 0,26-26 0,4-5 0</inkml:trace>
  <inkml:trace contextRef="#ctx0" brushRef="#br0" timeOffset="-46576.92">20375 10414 15415,'0'-6'1635,"0"1"-1119,0 5-192,12 40-211,1-1-46,3 15 1,1 5-12,-3-12 0,0-1-256,-1 2 1,-1-3 199,4 14 176,-12-41 508,-2-10-483,-14-38 68,-3-7-157,-4-16 1,-4-9-1007,3-1 1,0-1 988,1 0 0,2 1-56,4 7 0,4 5 204,5 0-321,24 19-113,25 31-61,-14 19 0,-2 8 162,-1 0 0,-3 5-56,-6 11 1,-7 2 122,-11 22 1,-12-2-236,-3-10-975,-3-15 36,5-17 1197,6-14 0,4-7 0,2-2 0</inkml:trace>
  <inkml:trace contextRef="#ctx0" brushRef="#br0" timeOffset="-46136.92">20856 10292 16389,'-1'-4'2981,"1"0"-2656,-41 19-325,21 1 0,-30 16-11,33-1-203,9 15-1208,16-12 1096,7-4 237,14-18 89,0-21 538,16-21 101,4-11-455,-22 18 1,0 0-151,9-9-12,-15 16 23,-14 13-45,-1 1 22,-2 2-10,3-1-1,0 0 0,13 1-56,5-1 23,3 0-1,1 1-55,-9 1 67,4 2-79,-3 0-515,4 1 180,-5-2-450,0-2-2251,0 0-3059,0-5 6185,2 0 0,-11 0 0,-2 1 0</inkml:trace>
  <inkml:trace contextRef="#ctx0" brushRef="#br0" timeOffset="-45536.92">21507 10273 15583,'-5'-9'324,"0"3"-200,5 6-505,0 2-2398,-1 2 2779,-1 4 0,2-3 0,-1 1 0</inkml:trace>
  <inkml:trace contextRef="#ctx0" brushRef="#br0" timeOffset="-45126.92">21524 10457 19650,'-38'-26'138,"1"1"0,2 2 1,5 5-27,8 15-45,4 2-67,4 1-79,4 8-21,8 2-292,23 0 133,2-4 192,20-16 67,-9-7 0,5-16 11,-17 8 147,-2-2 435,-17 18-514,-2 5-79,1 21 11,3 1-112,13 31-2107,15-12 102,-2-19 0,5-5 2106,-3-7 0,1-4 0,19-4 0,-24-7 0</inkml:trace>
  <inkml:trace contextRef="#ctx0" brushRef="#br0" timeOffset="-44826.92">22015 10217 21028,'-33'0'140,"-1"0"0,-27 20-700,45 13-67,11 5-91,21-6 57,15-21 527,4-6 134,0-9 45,-4-7 224,-10-5 1053,-3-13-639,-9 7-661,-2 2-22,-2 12-212,-1 7-864,12 4-279,20 4-1587,0-4 1,2-1 2941,-2 1 0,-1-1 0,26-2 0,-34 0 0</inkml:trace>
  <inkml:trace contextRef="#ctx0" brushRef="#br0" timeOffset="-44486.92">22528 10229 20513,'-10'-32'-12,"0"0"1,12-15-605,27 31-236,7 21 147,2 12-2,-14 5-99,0 7 806,-9-13 0,-1-1 1030,-7-19 114,1-25-550,-2 1-191,0-14-201,-4 17-79,1 8-258,5 14-806,12 22 527,5 1-393,13 11-2173,3-15-2052,6-6 5032,2-6 0,-20-3 0,-7-1 0</inkml:trace>
  <inkml:trace contextRef="#ctx0" brushRef="#br0" timeOffset="-44036.92">23163 10083 19729,'37'-49'-180,"-9"8"180,-24 26 146,-15 4 212,-8 5-268,-4 9-12,1 12-55,9 12 22,5 25-225,23 2-72,5-24 0,7-4 162,2-7 1,3-6-330,11-4 0,0-6-74,-5-9 1,-1-4-298,0-1 0,0-3 213,-2-5 0,-3-3 577,-5-1 0,-3-2 414,10-27 695,-26 11 0,-9-3-140,-8 0 1,-6 1-600,3 0 0,-3 2-85,-4 7 1,0 7 62,1 5-248,7 17-55,8 38 311,24 29-822,-3-17 1,2 2 23,1-7 0,2-2-528,0-4 1,-2-4-4264,2 1 5233,-8-9 0,-8-11 0,-6-7 0</inkml:trace>
  <inkml:trace contextRef="#ctx0" brushRef="#br0" timeOffset="-43626.92">23630 9942 20143,'49'-14'93,"-1"-1"1,1 0-1,2-1-86,-8 3 1,1-1-1,-3 1-1006,5-2 1,-1 0 830,12-4 0,-6 2 306,-12 0-429,-26 1 1309,-35 10-671,-3 2-89,-15 16-45,15 6 785,8 23-965,21-1-302,37-2 90,15-15-179,-15-22 1,2-5 234,-5-3 0,-2-2-141,1-4 1,-1-2 83,3-7 1,-2 0 179,5-9 930,-7-3-291,-40 25-550,-2 11-77,-6 9 546,8 7-1555,1 8-6253,23 0 7250,34 3 0,-21-12 0,16-6 0</inkml:trace>
  <inkml:trace contextRef="#ctx0" brushRef="#br0" timeOffset="-43126.92">25148 9839 17678,'12'38'653,"0"0"1,1 2 0,-1-4-486,-3-3 291,-1-6-201,-5-24-79,-6-18-11,-4-14-78,-4-17-57,-4-13-33,8 25 0,1-2 5,-1-2 1,3-2 5,1-12 1,6-1-18,10 11 1,4 3-29,-2 1 0,5 6-11,8 13 1,3 8-135,19 18-12,-19 8 1,-4 8 78,-7 10 0,-9 5 140,-11 13 0,-9 1 67,-5-5 0,-7-4-271,-11-1 1,-5-5 175,-15 4-23,8-13-604,13-12-1738,11-10-4368,11-6 6733,6-8 0,3 3 0,1-2 0</inkml:trace>
  <inkml:trace contextRef="#ctx0" brushRef="#br0" timeOffset="-42626.92">25850 9851 18742,'-35'0'790,"-1"0"0,-25 4-723,28 3-67,10 6-22,8 5-34,8 11-90,4-8-44,12 4 44,6-16-10,33-5 133,10-21 28,-23 6 1,0-2-6,15-15 68,-18 4 88,-19 15-88,-6 5-35,-1 1-33,0 3 11,3 0 1,11 0-1,11 0-11,5 0 11,7 0-11,-7-3-325,15-10-34,-12-6 370,-5-9 326,-19 8 55,-15 2-202,0 11-190,0 3-11,-1 3 11,1 6 23,0 6-23,2 8-336,4 3-1065,18 7-67,3-11-112,19 1-2958,-2-15 4538,5-5 0,-21 1 0,-6-2 0</inkml:trace>
  <inkml:trace contextRef="#ctx0" brushRef="#br0" timeOffset="-42336.92">26607 9779 18026,'-3'-1'1994,"0"1"-1804,3 0-156,31-25-45,-8 7-236,25-20 12,-21 14 101,-7-2 201,-19 9 515,-22 7-67,-13 36-369,-1 3-90,10 21-22,16-12-34,7-3-135,13-4-1164,30-5-136,2-17 1,6-5-1272,-2-4 0,1-3 2645,14-6 0,-6-3 0,-7-5 0,-12 1 0</inkml:trace>
  <inkml:trace contextRef="#ctx0" brushRef="#br0" timeOffset="-42156.92">27136 9464 20849,'-52'14'359,"12"35"-359,40-12 0,7 5-130,-2 0 1,2 1-400,2 0 0,2-3-693,8 13-5904,-3-1 7126,-7-22 0,-4-4 0,-5-22 0</inkml:trace>
  <inkml:trace contextRef="#ctx0" brushRef="#br0" timeOffset="-41706.92">27002 9779 18350,'40'-26'272,"0"0"1,1 0 0,1 3-273,-6 8 0,1 1-347,18-5 0,1-1-903,-11 5 1,-3 0 1053,2 0 0,-11 4 2661,-25 9-1390,-29 17-357,-22 11-248,14 6-100,4 2-158,9 2-65,10 14-47,40-11-100,3-6-181,-2-21 1,4-7 174,-5-7 1,1-3-52,18-9 1,0-6 33,-12-4 1,-3-6 73,1-5 0,-8-3 273,-17-19 46,-36 15-45,-13 27-90,-4 8-145,1 5-79,4 2 339,9 3-563,11 8-817,14 3-1222,23-1-303,1-4 2555,14-8 0,-24-1 0,-1 0 0</inkml:trace>
  <inkml:trace contextRef="#ctx0" brushRef="#br0" timeOffset="-39746.92">4541 11012 10686,'3'1'448,"0"1"-3742,-3-2 3294,8 2 0,-6-2 0,7 2 0</inkml:trace>
  <inkml:trace contextRef="#ctx0" brushRef="#br0" timeOffset="-38756.92">4000 4348 12636,'-6'14'0,"1"-3"0</inkml:trace>
  <inkml:trace contextRef="#ctx0" brushRef="#br0" timeOffset="-36086.92">23586 10747 17722,'-27'-30'483,"5"45"-943,23 21 1,8 11-539,-4-3 1,0 0-962,4 5 1,2-3 1958,6 8 0,-7-25 0,-3-11 0</inkml:trace>
  <inkml:trace contextRef="#ctx0" brushRef="#br0" timeOffset="-35806.92">23493 11222 17532,'17'64'179,"-3"-31"0,5-5-123,26-9-10,2-6-12,-1-22-34,-17-11-56,2-22-337,-15 3-694,-2 3-2689,-13 17-1244,-1 23 5020,0 10 0,0-4 0,0 1 0</inkml:trace>
  <inkml:trace contextRef="#ctx0" brushRef="#br0" timeOffset="-35436.92">23434 12007 14439,'-5'-3'1603,"2"0"-1278,3 3-146,6 46-179,8-10 0,-4 2 0,3 1-739,16 17-2690,-8-21 0,0-1 3429,9 10 0,-4-3 0,-16-32 0</inkml:trace>
  <inkml:trace contextRef="#ctx0" brushRef="#br0" timeOffset="-35176.92">23735 11987 16008,'-26'39'98,"0"0"0,0 1 0,-8 13 0,4-4-98,8 5 23,10-14 336,14-5-102,9-21-178,13-8-1,5-5-78,6-5-370,7-4-1265,3-4-1895,-1-4 3530,-2-3 0,-19 9 0,-6 1 0</inkml:trace>
  <inkml:trace contextRef="#ctx0" brushRef="#br0" timeOffset="-34886.92">24025 12089 15907,'-2'10'1670,"1"-1"-1581,1-9-268,30-40-717,-9 21-1200,23-28-1478,-21 36 3574,-5 6 0,-9 4 0,-4 1 0</inkml:trace>
  <inkml:trace contextRef="#ctx0" brushRef="#br0" timeOffset="-34736.92">24161 12188 17330,'57'-33'-1647,"-5"1"0,-38 21 0,0 0 0</inkml:trace>
  <inkml:trace contextRef="#ctx0" brushRef="#br0" timeOffset="-34436.92">24622 11802 16344,'-1'-4'1939,"-1"36"-1804,2 4-107,0-2 0,1 3-1194,6 25 236,3 0-2331,5-6 3261,-1-8 0,-5-22 0,-4-9 0</inkml:trace>
  <inkml:trace contextRef="#ctx0" brushRef="#br0" timeOffset="-33866.92">25516 11698 15650,'-11'1'2084,"2"0"-1781,9-1-236,87-8-454,-42-7 0,3-4-1357,7 2 0,5-1 0,-5-1-1323,3-10 1,-5-1 3066,-6 0 0,-7 3 0,-12 5 0,-12 8 0</inkml:trace>
  <inkml:trace contextRef="#ctx0" brushRef="#br0" timeOffset="-33686.92">26104 11418 16737,'-3'-2'3440,"1"1"-3340,2 1-66,-21 28-12,25-15 1,0 35-292,33-13 146,-3 3 0,-11 6-729,-24 16-851,-11-13-3496,-8 13 5199,-3-29 0,10-15 0,3-7 0</inkml:trace>
  <inkml:trace contextRef="#ctx0" brushRef="#br0" timeOffset="-32536.92">27183 11281 12120,'0'-7'2925,"0"0"-1951,0 7-873,0 0-78,-5-4-12,4 2-11,-4-3 67,5 4 370,0 0 437,0-1-560,0 1 896,0-1-1053,0 1 89,0 0-144,0-1-35,0-7-22,0-8-45,1-1 0,6-4 0,4 6-23,20 3-22,13 13-123,8 41 89,-12 6-175,-25-7 1,-6 3 253,-6-9 0,-2 0 0,-1 0 0,-1-1 78,-3 24 12,-2-9-11,-2-13 44,4-9-44,4-14-12,10-4 407,9-14-732,14-3-1434,0-3 0,3-1 1692,7-2 0,0 0 0,20-6 0,-9 4 0</inkml:trace>
  <inkml:trace contextRef="#ctx0" brushRef="#br0" timeOffset="-32126.92">28076 11331 20132,'27'37'0,"0"-1"0,-2-2 0,-2-2-11,3 10-1,-7-6 12,-6-6 23,-6-9 436,-5-17-157,-10-14-43,-9-23-2,-13-17-212,3 1 0,-1-8-192,11 16 0,2-2 0,0-1 173,-1-9 0,0-1 1,5 1-27,7-16 0,9 6 0,1 19 0,7 7-23,29-1-39,-4 30-61,2 23-23,-3 12-28,-17 8 1,-4 8-175,-4 6 1,-4 2 55,2 0 1,-3-1-269,-6-3 0,-1-5-2555,0 4 3115,0-16 0,0-14 0,0-9 0</inkml:trace>
  <inkml:trace contextRef="#ctx0" brushRef="#br0" timeOffset="-31626.92">28769 11004 17129,'-40'-3'907,"0"-1"1,4 2 0,4 0-740,-11-1-235,19 18 22,4 14-34,22 4 79,8 3 0,9-17 56,6-8-22,4-5 33,5-7-56,3-11 79,16-19-101,-9-4 11,-4 1 0,-19 16 0,-14 15-56,2 10 89,7 7-77,11 4-180,1-3-270,4-6-155,-2-12 111,3-8 583,16-18 22,-16 4 627,6-7-88,-29 22-595,-3 6 90,-7 12-45,0 4-67,0 14-2029,16-2 2040,21-2 0,-13-11 0,10-9 0</inkml:trace>
  <inkml:trace contextRef="#ctx0" brushRef="#br0" timeOffset="-31356.92">29481 10803 20725,'-54'16'-123,"14"6"-246,55 13 167,3-12-22,18-11 78,-5-13 102,6-10-293,-2 1-469,-4-4-539,-7 8-1031,-8 4 2376,21 0 0,-22 2 0,13-2 0</inkml:trace>
  <inkml:trace contextRef="#ctx0" brushRef="#br0" timeOffset="-30986.92">29923 10794 20389,'-30'-51'-67,"8"10"-11,38 34-180,10 4-302,16 10 0,0 1 459,-12 3 101,-6-4 67,-14-6-11,0-4 56,-4-5 415,0-11-269,-4 1-258,0 3-135,0 8 124,2 7-90,5 12-448,9 3 246,13 4-515,0-5-739,5-10 111,-6-10-671,0-3-2153,-1-7 4270,-6-2 0,-10 7 0,-6 4 0</inkml:trace>
  <inkml:trace contextRef="#ctx0" brushRef="#br0" timeOffset="-30556.92">30353 10629 14126,'-3'-6'4527,"1"1"-2947,2 5-1177,-15-10-403,11 1-79,-6-10 46,18 3-46,5-1 23,-1 2 45,-4 3-11,-4 3-1,-3 2 46,-12 4 100,-3 22-123,-1 0 0,5 19-11,9-10-336,26 4-393,26-14 286,-3-15 1,4-6-298,-7-4 0,-1-4-1045,4-6 0,-5-4 373,0-18 1076,-19-1 157,-17-4 571,-24-1 616,-9-4 325,-3 13 0,-4 0 185,4 6 0,0 1-1014,0 0 1,1 3-214,-9-1-213,24 23-78,5 30-1,20 27-453,9-9 1,4 1-444,-2-4 0,3-1-930,6 0 0,0-3 1838,5 2 0,-17-16 0,-8-10 0</inkml:trace>
  <inkml:trace contextRef="#ctx0" brushRef="#br0" timeOffset="-30156.92">30602 10472 19347,'44'-38'61,"-1"0"1,-7 12 0,2 0 0,2 3-167,5 2 0,2 1 1,-2 2-830,10-4 0,-4 3 923,-11 5 0,-8 3 406,-16 3-463,-12 4 345,-15 1-176,-20 12 302,-7 19-200,1 2-181,13 12 34,18-14 770,32 0-1397,33-15 397,-11-17 0,3-4-22,-4-2 0,-3-3 196,-1-7 0,-6-2 0,-1-10 168,-18 3 180,-10 7 301,-6 5-290,-3 7-247,-4 7-145,0 23-12,-1-1-639,4 17-1725,11-6 2409,21 21 0,-14-28 0,10 12 0</inkml:trace>
  <inkml:trace contextRef="#ctx0" brushRef="#br0" timeOffset="-29586.92">29836 11819 16726,'18'52'138,"0"0"0,-5-11 0,-1-3-60,3 21 79,-11-30 179,-4-8 639,-1-12-403,-6-11-269,-5-14-79,-5-11 0,-3-8-185,-5-17 0,-1-7-708,4 3 1,0-4 0,1 1 641,4 8 1,0 0 0,4 0 33,-1-5 1,2 0 0,10 7-14,10 13 1,9 7-1,12 6 0,7 11-56,0 14 1,2 10-411,9 7 0,-4 6 275,-12 0 1,-6 3 6,-2 2 0,-4 1 33,-5 2 0,-4 1 90,-2 0 0,-5-1 67,-10 31 28,-8-28 0,-4-3 1069,-17 10-4503,0-7 3406,18-26 0,17-10 0,1 0 0</inkml:trace>
  <inkml:trace contextRef="#ctx0" brushRef="#br0" timeOffset="-29176.92">30414 11687 16457,'2'-2'2924,"-1"0"-2319,-1 2-582,-39 27-23,27-8-12,-29 32-133,52-22-427,12-3 550,6-13-102,6-12 124,-7-9 34,0-4-23,1-8 79,-4-3 157,-3 0 223,5-16-145,0-2-269,2-2-45,-3 4 23,-4 14-68,11-1-55,-1 12-1,0 20-56,-13 11-201,-9 16-247,-3-6-481,5-1-102,6-7-582,10-8 246,7-5 1513,9-9 0,-20 2 0,-2-4 0</inkml:trace>
  <inkml:trace contextRef="#ctx0" brushRef="#br0" timeOffset="-28856.92">31176 11499 20345,'6'-29'-728,"24"-23"206,-9 24 1,1-2 387,3-8 0,-2-1 145,9-19-11,-20 14 67,-20 30 728,-16 14 57,-9 30-393,3 23-398,19-16 1,7 2-62,16 21-78,17-10-560,17-30-494,15-10-112,-26-8 0,4-5 1177,19-11 0,-2-2 0,1 5 0,-22-4 0,1 0 0</inkml:trace>
  <inkml:trace contextRef="#ctx0" brushRef="#br0" timeOffset="-28686.92">31662 10963 19975,'-2'41'-359,"0"1"1,11 11-1,6 1-2229,8-6 0,2-2 2588,-1 0 0,-3-2 0,2 18 0,-19-40 0</inkml:trace>
  <inkml:trace contextRef="#ctx0" brushRef="#br0" timeOffset="-28306.92">31668 11341 19022,'41'-30'-65,"-1"1"1,0-1 0,9-6 0,-6 4-227,8-3 44,-28 19 79,-10 2 280,-17 8 527,-12 26-337,-1 4-156,2 24-46,12-8-21,13 0 11,10-6-79,19-8 0,9-10 45,-12-12 0,1-6 34,17-23 56,-5-2 145,-30-19 34,-21 11-135,-27-11-201,-15 16-1323,-13 6 1334,13 40 0,22-6 0,15 12 0</inkml:trace>
  <inkml:trace contextRef="#ctx0" brushRef="#br0" timeOffset="-28006.92">30453 12586 20009,'60'-8'72,"0"0"0,0 0 0,-2-4 0,5-3 0,3-2 0,1-1 0,0-1-71,-14 2 1,1-1-1,0-1 1,1 0 0,1-1-1,2-1 1,0 2-711,-3 1 0,2-1 1,1 0-1,1 0 1,1 1-1,-1-1 1,0 0-1,-2 1 1,-2 1 365,5-2 0,-2 1 1,0 0-1,-1 0 1,-1 1-1,-2 1 0,0 0-794,14-3 0,0 0 0,-2 1 0,-5 2 0,-7 1 1137,-4 2 0,-6 1 0,-6 2 0,-1 1 0,-7 1 0,-4-3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3:47:23.966"/>
    </inkml:context>
    <inkml:brush xml:id="br0">
      <inkml:brushProperty name="width" value="0.09071" units="cm"/>
      <inkml:brushProperty name="height" value="0.09071" units="cm"/>
      <inkml:brushProperty name="color" value="#FF0000"/>
    </inkml:brush>
  </inkml:definitions>
  <inkml:trace contextRef="#ctx0" brushRef="#br0">5031 7821 16860,'64'0'315,"-1"-1"1,1 1 0,-14-1-1,0-1 1,1 0 0,-1-1-257,11-2 1,-1-1 0,6-2-653,-9 1 0,4-1 1,3-1-1,1 0 1,-3 1 598,-2 0 1,0 0 0,0 0 0,-1 0-1,1 0-6,4 0 0,1 0 0,-1 0 0,-2 1 0,-5 0-45,10-1 0,-6 1 1,-8 1 44,-4 1 0,-21 6 878,-38 8-867,-31 9-11,4-3 0,-7 2-88,-6 2 1,-6 1 0,-2-1 87,-2 0 0,-1 0 0,-2 0 78,11-3 1,-1 0-1,1 0 1,4-2-16,-1-1 1,4-1 0,4-1-53,1 1 0,9-2-11,17-4-11,70-2 14,-14-6 1,9-2 0,4-3-279,-7 1 1,5-1 0,3-2-1,-1 0 1,-1 1 97,10-1 1,-1 0 0,0 0-1,0-1-448,2-1 0,1-1 1,-2 0-1,-7 2-3392,9 1 1,-9 4 4016,-16 2 0,-7 2 0,1 2 0,-27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2:34:57.938"/>
    </inkml:context>
    <inkml:brush xml:id="br0">
      <inkml:brushProperty name="width" value="0.09071" units="cm"/>
      <inkml:brushProperty name="height" value="0.09071" units="cm"/>
      <inkml:brushProperty name="color" value="#FF0000"/>
    </inkml:brush>
  </inkml:definitions>
  <inkml:trace contextRef="#ctx0" brushRef="#br0">5737 7460 17241,'52'-7'425,"-1"0"1,3 1 0,0 1-247,-7 5 1,1 0-1264,9 0 1,3 0 1127,-17 0 1,2 0 0,3 0-23,4 0 1,4 0-1,2 0 1,-2 0-29,-5 1 1,0 1-1,-1-1 1,0 2-7,16 0 1,-2 1 0,-6 2-62,3 3 0,-17 7 764,-29 20-736,-38-7 1,-15-1-68,-11 1 0,-8-4-179,8-5 0,-3-1 0,1-3 291,-14 2 0,3-3 0,11-6 0,7-3 100,-2 0 416,12-1 1003,10-3-992,9-1-449,8-1-56,31-16 1391,4 2-1380,30-15-33,-6 7-17,-16 10 1,0 1-634,14-1 549,-5 1 90,-46 20 0,-31 8-34,3-2 0,-3 2-507,-6 1 1,-3 0 551,-2 0 0,-2 0-6,2-1 0,-1-2 6,-5-2 0,1-2 348,-12 3-348,10-6-67,53-15 11,29-7-588,24-8 0,13-3 514,-24 9 0,4-1 0,1 0 0,-4 1 0,1 0 0,-2 0 0,-1 1 0,2 0 1,-1 1-1,1-1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42:24.380"/>
    </inkml:context>
    <inkml:brush xml:id="br0">
      <inkml:brushProperty name="width" value="0.09071" units="cm"/>
      <inkml:brushProperty name="height" value="0.09071" units="cm"/>
      <inkml:brushProperty name="color" value="#FF0000"/>
    </inkml:brush>
  </inkml:definitions>
  <inkml:trace contextRef="#ctx0" brushRef="#br0">15267 6999 15482,'17'50'526,"1"-1"1,0 6 0,-3 1-399,-5 2 1,-3 4-647,-3-14 1,0 3 0,-1 3 0,-2-1 587,-4 2 0,-2-1 1,-2 1-1,2 0-279,1-2 0,0 0 1,0-2-1,-3-1 224,-4 7 0,-3-2 0,1-9 18,-6 11 1482,3-45-1493,7-38 1,2-17-19,0 2-1,0-4 1,1-3-365,1-10 1,1-3 0,0 3 360,1 9 0,1 1 0,1 4-219,4-7 1,4 11 17,12 15-6365,27 18 6907,-4 10 0,-3-1 0,-17 2 0</inkml:trace>
  <inkml:trace contextRef="#ctx0" brushRef="#br0" timeOffset="334">15840 7147 16355,'-2'-2'859,"-12"35"0,-5 35 1,7-6-2984,14-18 1,1 1 1941,-11 18 0,-3 7 0,7-14 0,24-4 0,-4-40 0</inkml:trace>
  <inkml:trace contextRef="#ctx0" brushRef="#br0" timeOffset="734">15999 7376 18451,'34'-26'119,"1"0"1,2 8 0,0 9-288,26 25 67,-10 19 78,-34 8 23,-10 16 124,-8-14 100,-1-4-23,-1-27-190,1-25 12,0-10 22,16-25-45,9 7-45,19 5 45,-3 28 0,1 21-247,-12 11-929,-5 3-2656,-7-3 3832,-7-3 0,-7-11 0,-2-5 0</inkml:trace>
  <inkml:trace contextRef="#ctx0" brushRef="#br0" timeOffset="934">16645 7100 20065,'0'-4'929,"0"1"-883,14 61-215,-1-20 1,2 5-590,-2 2 0,0 4 0,-1 0-2519,0-2 0,0 0 0,-1-3 2958,0 7 0,-3-5 1,-3 12-1,-5-43 0</inkml:trace>
  <inkml:trace contextRef="#ctx0" brushRef="#br0" timeOffset="1118">17731 7131 13005,'47'-4'0,"-11"0"0</inkml:trace>
  <inkml:trace contextRef="#ctx0" brushRef="#br0" timeOffset="1267">17752 7390 18227,'-5'9'1759,"0"-1"-2084,5-8-1714,46-13 2039,-14-2 0,18-2 0,-29 6 0</inkml:trace>
  <inkml:trace contextRef="#ctx0" brushRef="#br0" timeOffset="3285">20053 6770 18653,'-3'-13'908,"0"2"-684,3 11 134,0-1-392,0 6 79,6 29 22,5 8-56,-2-6 1,2 3-149,0-2 0,2 3 200,-1 0 1,1 4 0,-1 1 55,0-1 1,0 0-1,-1 1-29,1 6 0,0 0 0,-2-2-51,1 3 0,-2-5 17,1 13-22,-7-39 257,-1-10 874,-2-6-1053,-4-29-112,-1 7 23,-4-24 239,1 12-284,-4-32 38,3 18 1,-1-4-17,-4-17 0,-2-1-428,2 9 1,1 1 427,-2 3 0,2 3 0,-5-8 45,1-2-79,6 12-10,1 6-57,8 13 45,2 11-11,0-1 21,7 0 912,4-3-911,12-2 68,23-11 10,6 1-10,-19 13 0,0 0-23,19-8 0,-5 3 0,0 4-11,9 3 0,13-1-520,-21 7 0,5 0 0,4-1 0,2 1 531,-6 1 0,4 0 0,2-1 0,0 1 0,1 0 0,-2 0-530,6 0 0,0 0 0,0 0 0,-1 0 0,2 1 530,1 0 0,2 0 0,-1 0 0,-2 1 0,-4 1-322,-4 1 0,-4 0 0,-2 2 1,0-1 317,11 0 0,0 0 1,-3 1-85,-8 1 0,-2 0 0,-1 1 32,17 0 0,-6 1 914,6-2-454,-19 2 2313,-39-1-2706,-6 0 2252,2 0-2263,-1 2 396,0-1-497,4 2-392,0-1 90,1 3-258,-3 1-348,-2 1-582,-2 1-2577,-9-3 4168,-6 0 0,3-2 0,-1 0 0</inkml:trace>
  <inkml:trace contextRef="#ctx0" brushRef="#br0" timeOffset="4134">20786 6957 18350,'-22'42'70,"0"1"0,0-1 0,-9 19 0,2-4-70,12-20 0,1-2-101,-4 5 1,1-3-203,-7 8 527,-2-18 325,12-61-235,7-7 67,2-25 112,7 22-191,10 3-279,18 27 10,31 35-61,-29-4 0,-1 2-272,7 10 0,-2 2-395,15 13-1384,-17-17 1,1-2 2078,-3-8 0,-1-2 0,17 14 0,-18-22 0</inkml:trace>
  <inkml:trace contextRef="#ctx0" brushRef="#br0" timeOffset="4467">21278 6954 16221,'0'-4'1479,"0"2"-1209,0 2-170,13 51-100,-3-9-908,3 16 1,2 4 122,-7-26 1,0-1-1536,2 10 1,-1-1 2319,2 4 0,-6-23 0,-2-9 0</inkml:trace>
  <inkml:trace contextRef="#ctx0" brushRef="#br0" timeOffset="4634">21222 7289 18126,'-3'-1'1479,"1"-1"-1367,2 2-571,53-14-886,-8 3-454,1 0 1,2-2 1743,-12 3 1,-3 1 0,7-2 0,-10 1-1</inkml:trace>
  <inkml:trace contextRef="#ctx0" brushRef="#br0" timeOffset="4934">22040 6858 19056,'8'46'-120,"0"-1"1,-1-1 0,2-2-772,1-9 0,1-2-1754,7 28 2645,0-11 0,-9-22 0,-2-11 0</inkml:trace>
  <inkml:trace contextRef="#ctx0" brushRef="#br0" timeOffset="5250">22393 6695 19437,'-46'43'60,"1"-1"0,9-10 0,3 1-60,-2 10 0,5 0 0,-4 10 134,15-1 325,18-15 68,34-8-499,0-22 0,6-6-45,0-2 0,2-2-308,8-1 0,-2-1-745,-12 2 1,-3 0 1069,27-2 0,-28 4 0,-10 0 0</inkml:trace>
  <inkml:trace contextRef="#ctx0" brushRef="#br0" timeOffset="9217">23573 7126 16759,'6'0'683,"-1"0"-2909,-5 0 0,0 0 1</inkml:trace>
  <inkml:trace contextRef="#ctx0" brushRef="#br0" timeOffset="9601">24459 6364 17330,'-6'50'429,"0"0"1,-3 1 0,-2 1-346,-4-6 0,-2 0-625,-2 3 0,-1 1 541,-1-3 0,0 1-303,-1 5 1,1-2-2686,9-18 1,1-2 2987,-8 21 0,19-39 0,0-15 0</inkml:trace>
  <inkml:trace contextRef="#ctx0" brushRef="#br0" timeOffset="9851">24248 6126 21107,'36'37'85,"0"1"1,-6-7 0,1 2-82,2 7 0,4 4 0,-3-1-750,4 6 0,-2 1 521,-8-7 1,1 2 0,-3-1-1541,6 11 1,-3-1-623,-1-4 1,-4-4 2386,0 6 0,-19-42 0,-4-7 0</inkml:trace>
  <inkml:trace contextRef="#ctx0" brushRef="#br0" timeOffset="10317">25242 5616 16255,'5'-7'2857,"-1"0"-2846,-4 7 168,0 0 113,-8 48-90,-13 4-174,3-3 0,-2 3-143,-6-5 1,-4 0 132,4-9 1,-3 2 0,2-3-337,-3 2 1,1-2 283,-5 4 1,1-7 22,4-12 78,2-27 213,12-52-34,11 12 1,5-4-34,3 2 0,5-1-34,1 1 1,5 6 100,14 3-56,17 21-152,-14 29 1,2 10-51,13 10 1,1 6-665,-12-4 0,-1 2 1,-1 0 361,8 9 0,-3-2-460,-5-7 1,-3-6-3060,3-3 3799,-4-13 0,-13-8 0,-6-5 0</inkml:trace>
  <inkml:trace contextRef="#ctx0" brushRef="#br0" timeOffset="11617">19379 8119 19605,'37'5'120,"-1"0"1,18-2-1,9-2 1,6-3-50,-11-2 1,4-2 0,3-2 0,4 0-1,4 0-667,-18 2 1,3 0 0,1-1 0,3 0-1,1 0 1,2 0 0,1-1 0,1 0-1,0 0 626,-6 1 0,2-1 0,1 0 0,2-1 0,0 1 0,1-1 0,0 0 0,1 0 0,-1 1 0,0-1 0,-2 1 0,0-1-107,2 1 0,-1 0 1,-1-1-1,0 1 1,0 0-1,0 0 1,-1 0-1,2 0 0,-1 0 1,1 0-1,1 0 85,-2 0 0,0 1 1,2-1-1,0 0 1,0 1-1,1-1 1,-1 0-1,0 1 1,-2 0-1,0 0 1,-1 0-1,-2 0-38,2 1 1,-3 0 0,-2 0-1,-1 1 1,0-1 0,1 1-1,0-1 1,1 1 0,2-1-1,3 1 45,-8-1 0,3 1 0,0 0 0,2-1 1,0 1-1,2-1 0,0 0 0,0 1 1,1-1-1,0 1 0,-1-1 0,0 1 1,0 0-1,-1 0-82,0 0 1,-1 0 0,0 1 0,0-1 0,0 1 0,0 0 0,0-1 0,1 1 0,-1 0 0,1 0 0,0 0 0,0 0 0,1 0 0,1 0 66,-4 0 0,2 0 0,0 0 0,1 0 0,1 0 0,0 0 0,0 1 0,0-1 0,0 0 0,-1 1 0,0-1 0,-1 1 0,-1-1 0,-1 1 0,-2 0 0,-1 0 0,9 0 0,-2 0 0,0 0 0,-1 0 0,-2 1 0,0-1 0,-2 1 0,0 0 0,-2 0 0,0 0 0,-2 0 0,9 1 0,0-1 0,-2 1 0,0 0 0,-3 0 0,-3 1 0,-4-1 0,-4 1 302,26-1 0,-10 2 0,-5-1-302,10 0 0,-12 0 1905,-11 0-1602,-49-9 1894,-30 2-2197,-6-6 3201,16 6-3661,8 4 40,4 1-5160,-1 3 5580,0 2 0,2-2 0,2 2 0</inkml:trace>
  <inkml:trace contextRef="#ctx0" brushRef="#br0" timeOffset="12769">19760 8975 17913,'36'52'399,"1"-1"1,-5 0 0,-5 0-182,-15-9 1,-5 0-624,-1 1 1,-2 1 622,-1-1 1,-2 0-68,-2-4 1,-2-1-19,-2 4 0,-2-4 226,-4 5 270,-8-5-484,-8-70-140,6-10 1,0-8 0,-1-3 0,0-4-359,6 9 0,-1-3 1,3 2 469,-1-8 1,3 1 89,0-10 0,6 0-187,10 7 1,12 1-18,10 12 1,7 0 0,5 4 3,2 7 1,4 3-1,4 2-614,3 4 0,5 1 1,2 2-1,1 0 610,1 2 0,2 1 0,1 1 0,2-1-389,-6 2 1,2 1-1,2-1 1,0 0 0,2 1 385,-7 2 0,0-1 0,1 1 0,2 0 0,2 0 0,3 0-7,-9 2 1,2-1 0,2 1-1,2-1 1,1 0 0,1 1 0,-2 0-1,1 1 1,-3 0-145,4 1 0,0 0 1,-1 0-1,0 1 1,0 1-1,0-1 1,0 1-1,0 0 32,3-1 0,1 0 0,1 0 0,0 1 0,-1 0 0,-3 1 0,-2 0 0,-4 3 20,7-1 0,-2 2 1,-4 1-1,-4 1 1,-6 2-334,24 3 1,-22 7 619,-34 7 182,-53-5 1445,-6-19-2644,-18-11 242,18-1 587,9 2 0,19 16 0,-1 1 0</inkml:trace>
  <inkml:trace contextRef="#ctx0" brushRef="#br0" timeOffset="13353">21242 8732 19302,'10'33'875,"-10"16"-819,-10-9 0,-6 7 0,0-1-1299,-4 8 0,-1 1 1246,1-6 1,-3 2 0,1-3-10,-2-1 1,-3-3 268,-7 3 1,-4-5-298,7-14 1,-4-8 44,-7-16 0,0-12 22,11-8 1,4-9-45,-2-16 0,4-4 207,9 6 0,4 0 107,-1-11 0,8 0-124,12 6 0,9 4-22,14 1 0,9 6 17,5 11 1,5 8-170,14 13 1,2 9-538,-7 2 1,-1 4 531,4 5 0,-1 3-112,-4 0 0,0 2-158,-14-3 1,0 2 0,-3 0-1233,6 8 1,-5 0 1501,-3 1 0,-5-2 0,-4 5 0,-25-22 0</inkml:trace>
  <inkml:trace contextRef="#ctx0" brushRef="#br0" timeOffset="14049">23199 9052 18014,'0'0'0</inkml:trace>
  <inkml:trace contextRef="#ctx0" brushRef="#br0" timeOffset="14583">23584 8931 16378,'16'47'676,"0"1"0,-1-2 0,1-2-553,-3-11 1,-1-3-7,1 2 1,-1 0-40,9 27 370,-5-3 796,-8-24-784,-11-15-12,-11-36 112,-10-24-269,1-10 1,1-9-592,8 12 0,2-3 1,2-3 318,2 3 1,0-3 0,2-1-1,3 2-578,2-9 1,4 2-1,4 1 559,4 1 0,5 1 0,5 5 11,2 12 0,4 4 1,3 1-12,5-3 0,4 1 0,3 3 41,6-2 0,3 2 0,8 1-49,-14 11 1,6-1-1,2 1 1,3 0 0,0 2-1,0 1-129,2 1 1,0 2 0,2 1 0,0 0-1,0 2 1,1-1-81,4-1 0,1 0 1,1 0-1,-1 2 1,-1 1-1,-5 2-80,10 1 0,-2 3 1,-5 2-1,-7 3 5,12 4 1,-19 9 201,-29 10 169,-26-2 280,0-9-774,-5-9-593,4-3-6500,-4-3 7981,-12 9 0,8-2 0,-2 1 0</inkml:trace>
  <inkml:trace contextRef="#ctx0" brushRef="#br0" timeOffset="14934">24309 8653 20546,'18'48'48,"1"-1"1,-1-1 0,-1-2-156,-3-10 1,-1 0-1619,1 10 0,0 0 1725,5 11 0,-5-2 0,-10-41 0</inkml:trace>
  <inkml:trace contextRef="#ctx0" brushRef="#br0" timeOffset="15283">24840 8464 14406,'5'-5'2264,"0"2"-1760,-5 3-34,0 0 192,-54 65-410,25-34 0,-2 2-84,-3 5 0,-2 4 0,2-3-98,-2-1 1,3-2 142,7-7 0,5-2 123,7-2 100,9-8 47,17-4 21,29 1-387,-6-8 1,4 0-113,9 3 1,1 1-57,-7-3 1,-3 2-252,24 10-187,-34-1-4788,2 5 5277,-13-10 0,-1 1 0,-11-12 0</inkml:trace>
  <inkml:trace contextRef="#ctx0" brushRef="#br0" timeOffset="16333">27989 6600 17532,'2'-8'1692,"0"2"-1692,-2 6-3104,0 0-2565,-5-3 5669,6 3 0,-5-2 0,6 2 0</inkml:trace>
  <inkml:trace contextRef="#ctx0" brushRef="#br0" timeOffset="17101">28341 6474 18664,'11'-32'644,"0"-1"1,18-21-578,18 38-67,13 7-6,-25 9 1,1 5-1,3 4 0,-1 4-39,1 3 1,-3 8-130,3 21 1,-10 10 201,-13 2 0,-7 2-531,-2 0 1,-8-2 653,-9-8 0,-7-8 163,-9-9 847,6-30-1093,10-60-80,13 4 1,4-6-478,1-2 1,3 0 491,-1 16 1,3-1 0,1 5 35,4-2 0,2 4 23,1 3 1,3 4 60,-1 4 1,4 4 278,8 3 1,4 10-280,-3 19 0,1 10-67,7 13 0,-4 8-62,-10 4 1,-5 5-191,-3 4 1,-5-1 72,0 14 11,-7-30 0,0-4-7586,4 3 7742,-1-18 1,-7-18 0,-6-10 0</inkml:trace>
  <inkml:trace contextRef="#ctx0" brushRef="#br0" timeOffset="17517">29428 5364 20916,'14'55'-126,"0"0"0,0 0 0,2 9 0,0-3-519,5 0 1,0-4-1127,-8-22 1,-1-4 1770,9 19 0,-10-23 0,-4-13 0</inkml:trace>
  <inkml:trace contextRef="#ctx0" brushRef="#br0" timeOffset="17833">29752 5384 18350,'6'-9'919,"-2"1"-863,-29 25 0,-14 15-56,9-5 0,-1 2-12,-14 9 1,0 1 11,13-8 0,5-2-11,2 0 11,11-9 191,8-6 907,10-6-594,34-4-3840,-1-3 3336,23-1-156,-18 1-528,-9 3-773,-8 2 1457,-1 4 0,-13-5 0,1 1 0</inkml:trace>
  <inkml:trace contextRef="#ctx0" brushRef="#br0" timeOffset="18066">30039 5543 20983,'36'-24'-3238,"-1"1"0,-3 1 0,-2 5 3238,4 12 0,-16 2 0,-4 0 0</inkml:trace>
  <inkml:trace contextRef="#ctx0" brushRef="#br0" timeOffset="18266">30532 5196 22776,'2'47'-986,"0"-1"0,-1 0 0,0 8 0,1-3-1233,4-5 1,1-5 2218,-2 8 0,-1-21 0,-3-11 0</inkml:trace>
  <inkml:trace contextRef="#ctx0" brushRef="#br0" timeOffset="19135">27468 7431 18586,'-36'0'1299,"0"0"1,-18 0-1300,40 0 157,66 1 19,-12-2 1,9-1-1,7-1 1,4 0-730,-4-1 0,5-1 0,5 0 0,2 0 0,2-1 0,-1 0 0,-1 1 565,-6 1 1,-1 0-1,1 0 1,0 0 0,1-1-1,1 1 1,1 0 0,1-1-154,-4 0 0,2 1 0,2-2 0,0 1 0,2 0 0,-1-1 0,0 1 1,-1 0-1,-2 0 0,-1 1 145,6 0 0,-3 0 1,-1 0-1,0 1 0,-1 0 1,2-1-1,2 1 0,2 0-136,-13 1 1,2-1 0,2 1 0,1-1 0,0 1 0,1 0 0,1-1 0,-1 1 0,-1 0 0,0 0 0,-1 0 0,-2 0 124,4 0 0,-1 0 0,0 1 1,-2-1-1,1 0 0,-1 1 1,0-1-1,-1 1 0,1-1 0,0 1-10,6-1 1,2 1 0,1-1 0,-1 1 0,0-1 0,-2 1 0,-3-1 0,-3 1 0,-5 0-256,11 0 1,-3 0 0,-5 1 0,-7-1 0,-9 1 69,3 0 0,-22 0 1328,-58 0-1261,3 0 1,-6 0-348,-20 0 1,-5 0-999,2 4 1,-1 1 1479,15-1 0,-2 1 0,6-1 0,1 1 0,7 1 0,-11 5 0</inkml:trace>
  <inkml:trace contextRef="#ctx0" brushRef="#br0" timeOffset="21483">28385 6372 15415,'-8'-2'3731,"2"1"-3160,6 1-67,0 0-448,-3-10 0,11 5-22,2-8 11,16 9-45,5 1 22,5 2-22,3 1 0,1 6-56,-1 3 34,-2 8-1,-6 1 1,-8 3 22,-4-2 34,-7 1-23,-2 0-11,0 8 11,-5 4 79,-1 10-113,-5 0 23,-2-7 11,-4-7 34,0-10 0,-3 3-23,2-7 23,0-2 67,6-8-89,0-4 89,2 0-101,-2 5-11,0-2 11,-2 6-11,1-4 11,0 1-11,-1 0-11,1 0 11,0 0 22,-1 2-33,2-4 11,-1 1 11,3-4-11,-1 0-22,-1 3 22,-2-1-22,-2 6-57,-9 9 68,0 1-135,0 0 90,7-6 12,7-9 10,1 0 34,0-3 0,-1 1-101,-1 1 79,-1 3-57,-4 4-66,0 1-79,-6 8 45,0 0-449,0-2-89,5-6-1165,6-7-1395,2-3 0,0-1 0</inkml:trace>
  <inkml:trace contextRef="#ctx0" brushRef="#br0" timeOffset="23416">29127 6251 11246,'2'-3'942,"-1"0"-550,-1 3 145,0-1-290,0-1 425,0 0 0,0-1-324,0 1 2678,0 0-2791,-6 2 90,-3 0 67,-9 0-292,3 0 12,-2 0-22,5 0 44,0 2-66,-1 0 190,-6 5-191,3-2 45,-2 3-56,6-2-22,2 0 10,1 0-10,-1 2 11,1 0 22,-4 6 23,0 2-68,-1 1 34,3-1-34,4-5-22,2-1 0,2 0 23,-1 6 10,2 1-10,1 1-23,0-3 45,1-4-23,0 0-11,0 8-56,0-4 57,0 12 10,0-6-22,0 5 0,0-8 11,0-3-11,0-4 0,0-1-11,3 2 11,1-1 0,2 1-45,5 5 112,-1 2-67,0-1-11,-1 1 45,-2-9-68,-1 1 68,2-1-34,-1-1 0,1 3-45,4 1 23,-4-3 22,5 3 100,-4-5-32,5 5-57,0 0 34,4 2-12,-5-5-33,-2-2 0,-4-3-33,0 0 66,1 0 46,9 5-1,4-1-33,11 6-33,-4-5 66,3 1-78,-5-3 34,14-1-23,-10-2 22,8-2 1,-9-2-12,-10-1-22,-1 0 23,-10 0 10,-1 0-33,3 0 23,3-5-34,0 2 11,7-5 0,-4 2-56,5 2 56,-2-2 0,2 2 44,-1-3 57,3-1-56,-1 0 33,1-1-22,-10 4-56,-6 2-22,-6 3-583,-1 0-101,-6 0-739,0 0 1445,-6 0 0,5 0 0,2 0 0</inkml:trace>
  <inkml:trace contextRef="#ctx0" brushRef="#br0" timeOffset="25966">27376 7990 19517,'-14'48'109,"1"1"1,-1-1 0,1-1 0,1 0 0,2 2-77,3 7 1,2 3 0,3-1-424,3-5 0,1-1 0,4 1-189,2 5 0,3 1 0,2-6-1079,6 1 0,4-9 1658,3-14 0,-1-7 0,-3-11 0,-7-8 0</inkml:trace>
  <inkml:trace contextRef="#ctx0" brushRef="#br0" timeOffset="26267">27945 8296 18888,'-14'50'-353,"0"0"0,1 0 0,-1 0 0,-3 10 0,1-2 0,-1-5-1502,-4 2 1,0-7 1854,5-12 0,1-8 0,5-11 0,3-9 0</inkml:trace>
  <inkml:trace contextRef="#ctx0" brushRef="#br0" timeOffset="26517">27816 8189 20714,'52'36'70,"0"-1"0,-16-6 0,0 2 0,-4 3-266,9 18 0,-5 2-714,0-1 0,-3-4 176,-12-18 0,-1-4 773,4 2 0,-1-3 0,-1 1 0,3-3 1</inkml:trace>
  <inkml:trace contextRef="#ctx0" brushRef="#br0" timeOffset="26817">28561 8196 19841,'12'47'-460,"0"0"1,1 0-1,4 18 1,-1-8-2443,2-5 2902,-2 1 0,-8-27 0,-3-2 0</inkml:trace>
  <inkml:trace contextRef="#ctx0" brushRef="#br0" timeOffset="27000">28487 8437 16983,'-2'-5'1457,"57"-21"-2729,-21 16 0,4-1 1272,4-3 0,5-1 0,-4 1 0,-5 4 0,-4 0 0,26-7 0</inkml:trace>
  <inkml:trace contextRef="#ctx0" brushRef="#br0" timeOffset="27551">28987 8183 15515,'-7'-6'3339,"2"1"-2756,5 5-303,21-37-11,4 22-168,22-27-28,-14 35 0,1 8-174,30 18 61,-30 1 1,-3 5-39,5 31 39,-27-22 0,-4 0-96,-4 16 68,-5 4 0,1-18 280,-2-12-45,3-30 33,2-19-55,5-13-135,3-8 34,8-4 11,0 18 0,2 0 190,18-20 1,1 2-157,-13 26-90,-14 14-34,-3 9-22,15 13-12,6 15-133,4 16 78,-10-1-68,-11-3-470,-10-15-1008,-1-1-2847,-1-6 4516,-1-8 0,1-4 0,-1-5 0</inkml:trace>
  <inkml:trace contextRef="#ctx0" brushRef="#br0" timeOffset="27983">29694 7675 20826,'40'19'97,"-1"-1"1,-1 6-1,-4 7-112,-11 8 0,-3 9 0,-2 1-476,-1 1 0,-1 2 0,0 2-55,1 7 1,0 3 0,-2-4-268,-1 7 1,-2-6-2269,-5-15 0,-1-9 3081,-3-8 0,-3-16 0,0-9 0</inkml:trace>
  <inkml:trace contextRef="#ctx0" brushRef="#br0" timeOffset="28419">30580 7589 18485,'-27'43'67,"-1"-1"0,0 1 0,3-4 0,1 0 1,0-4-225,-6 3 0,1-5-235,-11 13 325,20-34 67,4-9 101,1-17 604,-1-28 226,8-14-58,14-9-570,22 20-270,9 22 24,28 33-315,-7 20-919,-22-7 1,1 2-707,-10-4 1,-1-1 1882,17 12 0,-26-22 0,-6-5 0</inkml:trace>
  <inkml:trace contextRef="#ctx0" brushRef="#br0" timeOffset="28650">30972 7628 20031,'16'58'-2469,"0"0"0,-3-2 0,-1-5 2469,-4-15 0,-1-4 0,0 10 0,-7-28 0</inkml:trace>
  <inkml:trace contextRef="#ctx0" brushRef="#br0" timeOffset="28818">30946 7791 20233,'55'-13'-1623,"0"0"0,-2 0 0,-9 2 0,-19 6 1,-7-1-1</inkml:trace>
  <inkml:trace contextRef="#ctx0" brushRef="#br0" timeOffset="29150">31349 7583 19527,'9'53'-144,"0"0"0,1-5 0,0-5 0,10 6 1,-6-19-1</inkml:trace>
  <inkml:trace contextRef="#ctx0" brushRef="#br0" timeOffset="29451">31574 7567 19617,'-37'28'7,"-1"1"1,4-3-1,3 0-29,-11 22 55,22-6 1031,35-1-750,46-14-303,-26-19 1,2-3-24,7 0 1,-2-1-751,13 0 762,-4 6 0,-26-6 0,-6 3 0</inkml:trace>
  <inkml:trace contextRef="#ctx0" brushRef="#br0" timeOffset="41450">19870 9113 16008,'-20'-31'868,"-1"0"1,-13-20-320,23 38 0,2 5-134,2 4-236,1 2-67,1 2-22,-1 21 78,4 30-107,4-19 1,2 2-318,3 12 0,2 2 284,3-6 0,2 1-17,7 16 0,1 1-43,-3-6 1,1 0 53,2 5 0,-2-3 0,-7-21 1,-2-4 0,1 8 77,-9-29 214,-1-5 213,-2-6 231,-10-28-747,-15-30-62,7 11 1,0-3 5,1 5 1,0 0-5,3 2 0,3 2 49,2-10 22,6 4-67,1 21-89,4 21 134,5 31 101,4 29-85,-2-20 1,1 2-145,0 5 1,0 2 132,0 0 1,0 3-6,0-3 0,-1 1 0,1 0-6,2 16 1,-1 0 44,1 2 0,0-3-39,-5-21 0,-1-6 301,0-3-189,-5-24 0,-4-36-73,-8 1 0,-4-4-34,-4-15 1,-1-2-269,-2 5 0,1 1 263,0 5 0,2 5 0,3 2 281,7 13-281,5 10-78,2 5-68,12 15 46,14 33 100,2 2 11,-10-10 0,-1 1-11,4 18-202,-9-18 0,1 0-6028,5 23 6362,-3-5 1,-6-28 0,-7-19 0</inkml:trace>
  <inkml:trace contextRef="#ctx0" brushRef="#br0" timeOffset="42733">23611 8892 15549,'3'18'2645,"0"6"-2186,2 2-67,1 13 90,4 14-275,1-4 0,3 5-117,3 2 0,2 1-467,-2-13 0,1 0 1,1-2 381,3 7 1,1-5-6,-1-11 0,-2-4 283,4 6-451,-5-4-146,-7-6-1243,-5 5-6993,-8-10 8550,-5-2 0,0-10 0,1-7 0</inkml:trace>
  <inkml:trace contextRef="#ctx0" brushRef="#br0" timeOffset="44299">26665 12598 16187,'-6'4'3788,"1"-1"-3329,5-3-302,0 0-90,30-22 23,3 8-79,-3-2 0,3 1-11,25 1-11,-5 4 0,-10 6-23,-6 10 45,-15 8-11,-2 14 124,-10 11-46,-1-1 0,2 4-5,4 5 1,4 3-52,7 9 0,2 0-5,1-10 0,0-5 0,-5-14 0,-3-6 487,4-1 392,-20-30-627,-10-15-157,-9-21-84,-6-7 0,-4-8-869,7 12 1,-1-3 0,0 0 840,-1-1 0,1 0 0,1 0 7,1-1 0,2 0 1,3 4 11,2 0 1,2 0 80,0-9 1,1-2-62,3 9 1,1 1 4,-1-6 1,3 3-45,3 16 0,4 3-56,17-17 23,25 12 16,-10 16 0,4 0-788,15-4 0,5 0 793,-11 7 1,3-1 0,2 0-40,-7 4 1,1 0 0,1-1 0,1 2-429,3-2 1,2 2-1,1-1 1,0 1 405,1 1 0,-1 0 0,2 1 0,1 1-120,-7 2 0,3 1 1,0 0-1,-2 1 1,-4 1-51,8-1 0,-5 1 0,-1 0-34,4 2 1,-1 0 0,-13 2 970,-9 3-3305,-23-3 2633,-17-25 1,3 19 0,-6-19 0</inkml:trace>
  <inkml:trace contextRef="#ctx0" brushRef="#br0" timeOffset="47482">28813 11117 11874,'8'0'2711,"-2"0"-2005,-6 0 0,0 0 146,-38-44-505,8 23-263,-3-7 0,-3 0-802,-23 4 824,24 12 1,-2 0 27,-3 0 1,-5 1 51,0 0 1,-5 0 0,-1 1-38,-3 0 1,-3 1-1,-2 2-82,3 0 0,-3 1 1,0 1-1,2 1-19,-8 1 1,2 3 0,1 1-526,-1 3 1,0 2-1,4 3 510,13 1 1,2 2 0,-2 2 5,-2 2 0,-3 2 0,0 2 1,0 1-268,1 1 1,1 1 0,-1 1 0,-1 2 235,-6 5 1,-3 2-1,2 1 1,4-1-9,-3 3 0,5-1 0,3 2 0,8-2 0,3 1 0,5-1 16,1 4 1,5 1-12,1 2 1,2 1 39,1 2 0,1 3-209,3-1 0,0 5 1,0 1 204,-1 2 0,0 2 0,0 3-13,3-4 0,1 2 0,0 1 0,1-3 13,0 6 0,1-2 0,2-1-137,2-1 0,3-1 1,3-4 139,4 4 1,7 1 45,2-4 0,5 3 0,4-1 90,4 3 0,4-1 0,5 1-133,-1-7 1,4 1 0,2-1-1,1-3-29,4 4 1,2-4 0,3-4-90,4-5 1,2-4 0,0-7 74,-10-9 0,-1-6 0,2-1-8,3-3 0,1-2 0,1-2-7,1-1 0,1-1 0,3-6-369,6-7 1,5-7 0,0-3 0,-2 0 381,-11 4 1,-1-1 0,0-1 0,2-3 15,1-2 0,2-2 0,1-3 0,1-1 0,-2-2-176,-6 1 0,-1-2 0,1-1 1,-1 0-1,-2 0 0,-2 1 158,10-6 0,-3 1 0,-2-1 0,3-1-74,-3 1 0,3-2 0,0-1 0,-3 1 0,-5 2 88,3-4 1,-6 2 0,-2-2 118,3-8 0,-2-2 1,-5-2-146,-8 4 1,-5-2 0,-2-1-4,0-10 0,-3-2 0,-5 2 339,-8 13 0,-4 2 1,-2 1-353,-5-21 0,-5 5 17,-1 17 0,-1 3-1,-1 1 1,0 1 1080,-1 4 1,-3 0-1109,-8-5 0,-5 0 5,-7 5 1,-3 2 624,0 1 0,-1 2-614,-4 4 1,0 4-6,11 8 0,1 2-34,1-1 1,1 1 310,-28-12-630,28 12 0,0 0 62,-24-2-3009,-2 6 918,22 16-2004,10 8 4633,14 3 0,6-7 0,3-4 0</inkml:trace>
  <inkml:trace contextRef="#ctx0" brushRef="#br0" timeOffset="48415">24186 10391 16983,'45'33'244,"0"1"0,0 0 0,-1 0 0,1-1 0,8 3 0,1 0 0,1-1 0,1-1 0,-2-2-1248,-5-5 1,-1 0 0,-1-2 0,1-1-1,1 1 1022,2 0 0,1 1 0,1-1 0,-3-1 0,-3-1-18,11 4 0,-5-1 0,1 2 190,-8-4 1,2 1-1,-1 2 1,-3-1-337,2 4 0,-4 0 1,-1 2 275,-1 0 1,-2 2-1,-7-1-169,-6 3 0,-9-2 5,-13 6-223,-6-20 2047,-3-16-11621,-17-13 9653,-4-5 0,3 2 0,6 0 0</inkml:trace>
  <inkml:trace contextRef="#ctx0" brushRef="#br0" timeOffset="48902">24409 10795 8546,'-27'-20'1664,"0"0"0,-18-12-1026,38 29 23,2 2 90,2 0 1333,-5 1 158,-5-6-1302,-14-20-693,-1-9-302,8 6 1,1-3 82,0 0 0,-1-3 17,-12-15 0,-1-2 25,3 9 0,-1 1 64,0-2 0,1 4 34,-5 0-112,21 25-56,12 11 0,5 4 0,10 8 299,29 15-724,15 11-898,-15-11 1,1 0-359,-8-5 1,0-1 1685,4 2 1,-4-4 0,-4-1 0,-5-2 0</inkml:trace>
  <inkml:trace contextRef="#ctx0" brushRef="#br0" timeOffset="49483">25027 11109 17510,'25'30'272,"1"1"1,-1-2 0,1-2-60,16 7-101,13 1-51,-23-18 1,4-3-371,5-3 0,4-1 0,2-2 365,6-1 0,3-3 0,1-1-37,-6-2 1,2-2 0,0 0 0,-3-2-13,4 1 1,-2-1 0,-3-3 9,11-5 0,-11-2 330,-13-6 1362,-25-17-1059,-36-14-412,6 17 0,-3 0-205,-4-1 1,0 3-34,-12-13-56,18 15-448,15 20-2432,2 5 3117,13 15 0,-7-8 0,7 9 0</inkml:trace>
  <inkml:trace contextRef="#ctx0" brushRef="#br0" timeOffset="50749">22957 11970 16882,'7'41'250,"0"0"0,0 0 1,1-2-251,7 19 89,0-2-33,-3-10 112,-3-12 348,-3-13 459,-4-11-269,-9-19-482,-14-45-146,4 8 1,0-4 5,0 1 0,1 0-103,2-2 0,2 5 131,1 3-168,13 25 112,40 44-51,-5-4 1,3 1-1,2 3 1,2-1-152,3-4 1,-1-6-23,10-5 145,-5-13 1,-10-15 33,-19-9 0,-4-7 117,-7-7 0,-7-4-139,-8-6 0,-6 1-101,-1 12 0,-5 5-493,-26-5-280,20 42-3759,9 36 4644,22 13 0,-7-7 0,13-12 0</inkml:trace>
  <inkml:trace contextRef="#ctx0" brushRef="#br0" timeOffset="51032">23555 11835 20289,'-10'48'-150,"0"0"1,11-10 0,9-5-266,43 3 415,5-40 11,-2-30 45,-24-10 185,-19 12 0,-5 0 95,-10-21-392,-22 7-336,-6 24-292,-6 28-952,18 11 1636,6 17 0,7-16 0,4 2 0</inkml:trace>
  <inkml:trace contextRef="#ctx0" brushRef="#br0" timeOffset="51218">23860 11546 20177,'23'50'-1730,"0"0"1,-2-2 0,1-2-1555,-1-12 1,-2-2 3283,6 20 0,-19-35 0,-4-5 0</inkml:trace>
  <inkml:trace contextRef="#ctx0" brushRef="#br0" timeOffset="51366">23873 11758 17946,'27'-37'164,"0"0"1,19-5 0,5 8-1622,-4 17 1,1 6 1456,-3-4 0,-2 3 0,9 7 0,-45 5 0</inkml:trace>
  <inkml:trace contextRef="#ctx0" brushRef="#br0" timeOffset="51815">23639 12544 19381,'-34'14'39,"0"0"0,-19 13-72,45 1 33,10-4 0,14-3 33,30 4-28,-15-9 1,3 2-56,2 6 0,-3 2 50,15 20 11,-28 7 67,-34-12-67,-25 11-1859,-9-21 1848,0-22 0,20-10 0,21-21 0</inkml:trace>
  <inkml:trace contextRef="#ctx0" brushRef="#br0" timeOffset="52166">23994 12619 19829,'-65'3'930,"19"8"-930,33 13-123,15 7-706,17 15 190,11-16 538,15-4 191,-5-38 314,-14-9 100,-13-15-45,-11 9-134,-2 0-258,0 11-269,0 4-11,4 17-425,6 3-124,8 8-818,8-1-1030,6-1-2915,11-1 5525,-14-7 0,-1-1 0,-22-5 0</inkml:trace>
  <inkml:trace contextRef="#ctx0" brushRef="#br0" timeOffset="52466">24238 12658 18552,'-8'-58'848,"0"1"0,6 8 0,9 9-826,35 10-33,3 26-91,3 15-110,-18 8-281,-6 10 280,-9-8 146,-5-3 67,-7-23 0,-2-12 56,1-14 325,11-20-157,5 13-202,11 3 0,-2 30-10,3 17-24,-2 7 12,2 2-548,-1-2-5503,12-2 6051,-10-7 0,-4-4 0,-15-6 0</inkml:trace>
  <inkml:trace contextRef="#ctx0" brushRef="#br0" timeOffset="52733">24908 12322 20009,'32'-48'-12,"0"0"1,-5 6 0,-10 3 56,-24-12 123,-14 26 190,-19 12 57,6 28 33,3 32-403,24-13 0,9 1-118,14 5 0,9-3-252,1-9 0,5-5-742,16-8 0,4-7-1224,-10-5 0,0-4 2291,3-3 0,-3 1 0,7-1 0,-12-3 0</inkml:trace>
  <inkml:trace contextRef="#ctx0" brushRef="#br0" timeOffset="69398">23774 2453 16187,'-6'4'1962,"1"-1"-1917,5-3 167,0 0-200,0 48 66,0-25 34,0 35 78,0-39 449,0-9 526,-1-5-638,-4-8-303,-4-10-112,-8-12-89,-3-17 10,-3-10-11,8 6 1,2-1-40,5 12 0,2 0-138,-3-11 0,3 2 55,17-9 77,12 9-145,20 3 84,-14 23 0,4 1-56,3 0 0,6 2-543,3 1 1,7 1 0,1 2-932,1 2 1,2 2-1,-1 0 1469,-1-1 1,-2 0 0,-2 2 0,7 2-1,-10 2 1,-20 2 0</inkml:trace>
  <inkml:trace contextRef="#ctx0" brushRef="#br0" timeOffset="69918">23975 2396 15717,'1'-7'829,"1"2"-705,-2 5-35,0 46-55,1-15-23,-1 27 45,1-36 627,0-18-660,-7-28-1,0-1-100,-3-41 55,14 16 12,6 3-56,13 23-23,3 20 90,4 13 0,0 7-33,13 33-1228,-25-18 0,-2 2-1613,2-1 1,-3 0 2873,6 27 0,-16-37 0,-1-9 0</inkml:trace>
  <inkml:trace contextRef="#ctx0" brushRef="#br0" timeOffset="70315">25068 2202 19953,'59'-16'-2424,"-18"7"1,-26 16 0,-13 0 0</inkml:trace>
  <inkml:trace contextRef="#ctx0" brushRef="#br0" timeOffset="70465">25146 2335 16625,'0'5'1479,"0"-1"-2297,0-4-2320,39-11 3138,-15 1 0,19-3 0,-28 5 0</inkml:trace>
  <inkml:trace contextRef="#ctx0" brushRef="#br0" timeOffset="72014">26010 2369 18742,'-21'-38'1054,"4"1"-1032,19 12-22,17-13 0,8 5-33,15 2-68,6 19 90,-12 22-292,1 11 56,-12 12-997,3 19-3462,-9-3 4706,-2-4 0,-10-20 0,-5-19 0</inkml:trace>
  <inkml:trace contextRef="#ctx0" brushRef="#br0" timeOffset="72249">26527 2233 17084,'40'-19'-1303,"-1"0"1,18-7-1,-45 19 1</inkml:trace>
  <inkml:trace contextRef="#ctx0" brushRef="#br0" timeOffset="72452">27032 2043 19056,'2'43'-766,"0"0"1,3 7-1,4-4 766,15 8 0,-7-10 0,-1-24 0</inkml:trace>
  <inkml:trace contextRef="#ctx0" brushRef="#br0" timeOffset="73131">25679 2068 13162,'0'-3'3743,"0"0"-2791,0 3-526,-46 19-107,27 8 1,1 6-231,-12-1 1,1 4-568,10 14 0,8 2 494,5-10 1,4-2-17,4 0 0,4-1-1,2-3 1,7-1-1076,20 5 0,13-7 1076,14-10 0,2-4 0,-18 0 0,-1-3 0,-1-13 0,1 0 0</inkml:trace>
  <inkml:trace contextRef="#ctx0" brushRef="#br0" timeOffset="73632">27377 1810 16389,'3'-10'2129,"-1"2"-1882,-2 8 10,36 1-10,-10 22 0,1 11-169,18 10 1,-1 7-359,-18-4 1,-5 5-1,-2 1-75,-3-1 0,-2 1 1,-5-3-442,-5 6 1,-6-5-1234,-3-12 1,-3-6 2072,-6-8 1,7-12 0,2-9 0</inkml:trace>
  <inkml:trace contextRef="#ctx0" brushRef="#br0" timeOffset="74032">27916 1979 18765,'8'37'85,"-1"0"1,0-2 0,0-2-310,-1 9-5222,-1 12 5446,-2-19 0,-2-3 0,-1-22 0</inkml:trace>
  <inkml:trace contextRef="#ctx0" brushRef="#br0" timeOffset="74298">28083 2612 17364,'3'0'3989,"0"0"-3261,-3 0-784,8-4-795,-6 3-897,7-3-4337,-9 4 6085,3 0 0,-1 0 0,1 0 0</inkml:trace>
  <inkml:trace contextRef="#ctx0" brushRef="#br0" timeOffset="140180">2943 9695 16031,'11'61'381,"0"0"0,-1-5 0,0-8-169,3-7 495,1-7 817,-6-16-886,0-5 45,-7-16-593,-2-12 0,-4-13-90,-5-17 0,-3-14-51,6 26 1,1-3-107,0-16 0,3-3 28,3 6 0,4 1-134,3-4 0,5 4-544,12-4-459,7 30-516,-6 29-246,0 6-3025,-2 10 5053,-3 4 0,-10-12 0,-3-3 0</inkml:trace>
  <inkml:trace contextRef="#ctx0" brushRef="#br0" timeOffset="140429">3103 9855 14989,'-7'9'2924,"1"-1"-2913,6-8 11,0 0-22,26-23-2531,10 7 2531,21-9 0,-22 15 0,-12 10 0</inkml:trace>
  <inkml:trace contextRef="#ctx0" brushRef="#br0" timeOffset="140613">3162 10184 15616,'41'-18'-1171,"-1"-1"0,-2 1 0,-6 3 0,-11 6 0,-6 2 0</inkml:trace>
  <inkml:trace contextRef="#ctx0" brushRef="#br0" timeOffset="140930">3970 9237 15157,'-3'-4'1636,"1"2"-1547,2 2-10,-28 55-46,15-11 1,2 4-34,-7 8 0,1 2-419,5 5 0,7-2 295,5-21 1,5-2-449,2-4 1,3-2-1144,21 20 1715,2-31 0,2-5 0,-4 3 0,15-9 0</inkml:trace>
  <inkml:trace contextRef="#ctx0" brushRef="#br0" timeOffset="141163">4081 9441 18082,'35'24'-27,"-1"1"1,0-3 0,-1-1-1913,17 2 1939,9-1 0,-31-11 0,0-1 0</inkml:trace>
  <inkml:trace contextRef="#ctx0" brushRef="#br0" timeOffset="141346">4244 9392 16938,'-25'45'-351,"0"0"1,-1 0 0,-3 8 0,5-2-1174,8 0 1,6-3 1615,4 12 0,6-27 0,0-12 0</inkml:trace>
  <inkml:trace contextRef="#ctx0" brushRef="#br0" timeOffset="141596">4473 9191 18406,'33'52'-79,"-1"-1"1,0 1 0,0-1-315,-6-6 1,-1-1-1764,0 1 0,-1 1 536,-4-1 1,-2 0 1619,-2-2 0,-3-4 0,2 8 0,-8-15 0</inkml:trace>
  <inkml:trace contextRef="#ctx0" brushRef="#br0" timeOffset="141929">5278 9452 17140,'0'-6'1670,"0"2"-2488,0 4-1166,27-18 1984,-1 12 0,7-12 0,-14 16 0</inkml:trace>
  <inkml:trace contextRef="#ctx0" brushRef="#br0" timeOffset="142080">5456 9649 14048,'3'6'2913,"-1"-1"-2745,-2-5-168,53-4-9831,-6-12 9690,-9 9 1,0 0 0,-1-10-1,-23 12 1</inkml:trace>
  <inkml:trace contextRef="#ctx0" brushRef="#br0" timeOffset="151831">7201 8948 17274,'-13'53'89,"0"-1"1,-1 0 0,-1-1-90,1-9 0,0-2-84,0-2 0,1 0-1950,1 3 1,1-4-5541,-2 5 7574,1-7 0,10-30 0,-1-5 0</inkml:trace>
  <inkml:trace contextRef="#ctx0" brushRef="#br0" timeOffset="152046">6935 8920 19112,'60'4'-419,"1"1"1,1 8 0,-2 10-1364,-19 4 1,-2 7-1,-2-2 1693,6 8 1,-6-2-1,1 12 1,-27-32 0</inkml:trace>
  <inkml:trace contextRef="#ctx0" brushRef="#br0" timeOffset="152313">7520 8765 19538,'25'58'90,"2"2"-584,0 1-1831,-8-23 0,0 0 2325,9 12 0,-4-5 0,-13-33 0</inkml:trace>
  <inkml:trace contextRef="#ctx0" brushRef="#br0" timeOffset="152595">7847 8746 15101,'-7'0'2431,"-24"36"-2039,20-1-381,-15 20 102,21-17-91,5-15-10,8-4 21,2-2-55,25-3-696,23-7-862,8-1-132,-25-7 0,-1-2 1712,26-4 0,-28 1 0,-9 0 0</inkml:trace>
  <inkml:trace contextRef="#ctx0" brushRef="#br0" timeOffset="153146">6618 9971 19065,'42'-20'80,"-1"1"1,1 0 0,5-2 0,3 0 0,1 1-44,6-1 0,3 2 1,2-1-1018,-10 2 0,3 0 0,0 0 0,2 0 996,5-1 1,2 0 0,0 1 0,1-1-17,-12 4 0,1 0 0,0 0 0,1-1 0,3 1-15,2 0 0,4-1 0,1 1 0,1-1 0,-2 2 1,-2 0-25,0 0 1,-1 1-1,-1 1 1,-1 0 0,-1 1-211,-1-1 0,1 1 0,-1-1 1,-4 2-1,-5 2 209,25-5 1,-26 10 731,-41 9-1117,-30 3 214,-16 1-686,-2-2-1579,4-2-45,7-3 2521,8 1 0,11-3 0,5 0 0</inkml:trace>
  <inkml:trace contextRef="#ctx0" brushRef="#br0" timeOffset="154328">7700 10297 15336,'3'-6'1770,"-1"1"-1266,-2 5-144,0 64-103,-3-12-700,0 3 0,-3 2 493,0-14 1,-2-3-34,-2 0 0,-1-1-143,0-5 0,-1-2 205,-10 18-35,2-19 371,1-16-102,2-9 248,-12-37-258,3-22-180,13 22 0,2-1 372,3-3 1,3 2-205,4-4 259,22 11-550,20 21 5,-5 13 1,5 7-589,6 4 1,1 2-511,-6 0 1,-2-1-1177,-2-3 0,-2-3 2269,6-5 0,-18-5 0,-9-4 0</inkml:trace>
  <inkml:trace contextRef="#ctx0" brushRef="#br0" timeOffset="154562">8089 10375 18597,'32'-16'-1009,"0"0"1,-1 1-1,-2 0 1009,16-16 0,-22 16 0,1-4 0</inkml:trace>
  <inkml:trace contextRef="#ctx0" brushRef="#br0" timeOffset="154763">8500 10014 19829,'18'41'-558,"0"0"1,0-1 0,4 8-1,-1-2-2602,-2-4 1,0-4 3159,7 12 0,-12-23 0,-3-8 0</inkml:trace>
  <inkml:trace contextRef="#ctx0" brushRef="#br0" timeOffset="-194352.73">19230 10941 8702,'19'34'17,"-1"1"0,11 20-17,-33-26 0,-3-12 0,-5-13 0,1-1-11,-4-3 11,3 0 0,0 0 0,-3 0-123,10 2 111,-3 5-10,8 4 11,-1 6-101,1 1-67,2 0-12,-1-1 12,2-3-11,3-2-46,-4-5-571,1 3 807,-3-1 0,0-3 0,0 0 0</inkml:trace>
  <inkml:trace contextRef="#ctx0" brushRef="#br0" timeOffset="-188503.73">7775 8770 9185,'0'-4'2240,"0"1"-1332,0 3 1254,0-1-1792,0 7-134,0-2-46,0 10-44,-5 6-101,-3 9-23,-8 9 1,0 2-23,3-10 0,3-5 67,4-11-67,2 1 45,1-6 291,1-1 33,2-5-77,0-3-225,-1 2 34,-1 2-79,0 4-22,-1 1-56,2-2-112,1-2-56,0-3-90,1-2-167,2 1-2433,4-1 2914,-1-1 0,0 1 0,-4-1 0</inkml:trace>
  <inkml:trace contextRef="#ctx0" brushRef="#br0" timeOffset="-133873.75">3457 12130 10125,'4'0'1547,"-2"0"-987,36 0 34,-10-3-370,5 1 0,4-1-84,-5-1 1,2-1-862,12-3 0,4-1 799,-6 1 0,2-1 1,4 0-461,9-3 0,3-1 0,8-2 396,-21 3 0,5-2 1,2-1-1,3-1 1,2 0-1,0-2 1,0 1-284,-5 1 0,0-1 0,2 0 0,0-1 0,1 0 0,1-1 1,-1 1-1,1-1 0,-1 1 256,1 0 1,1 0-1,-1-1 1,1 1-1,0 0 1,0-1 0,0 1-1,0-1 1,0 0-197,1 0 0,1-1 0,0-1 0,1 1 1,-1-1-1,-1 1 0,-1 1 0,-2 0 0,-2 2 166,10-3 0,-3 1 0,-2 1 0,-2 1 1,1 1-1,0-1-151,-2 1 1,1 0 0,-1 0 0,-1 1 0,0 1 0,0-1 76,6 0 1,0 0-1,-1 1 1,0 0-1,2 1-122,-7 2 1,2-1 0,1 1 0,-1 1 0,-2 0 0,-1 1-376,0 0 0,-2 2 0,-2 0 0,0 0 0,-1 1 614,9-2 0,0 0 0,-4 1 0,-6 2 0,9 0 0,-13 3 0,-23 2 0</inkml:trace>
  <inkml:trace contextRef="#ctx0" brushRef="#br0" timeOffset="-106740.73">7759 11314 15577,'48'-18'165,"-1"0"1,0-1 0,5 1 0,0-1-1,0 3-135,-2 2 0,1 2 0,4-1-553,-7 0 1,4-2 0,2 0 0,1 0-1,-1 0 455,0 1 1,0 0 0,1-1 0,-1 1 0,0 0-276,-1 0 1,1-1 0,-1 1 0,-1 1-1,-2 1 23,4-1 1,-1 2 0,-3 1 0,-6 2-566,5 1 0,-8 5 1113,17 12 1,-31-7-1,-17 7 1</inkml:trace>
  <inkml:trace contextRef="#ctx0" brushRef="#br0" timeOffset="-50692.73">9313 2206 13667,'8'-10'1837,"-2"39"-1557,-12 5-247,2 1 1,-1 2-1322,-14 22 1266,-1 4-1222,-1-3-1507,3-8 2751,5-12 0,7-19 0,2-9 0</inkml:trace>
  <inkml:trace contextRef="#ctx0" brushRef="#br0" timeOffset="-50458.73">9193 2111 19695,'41'22'-659,"0"0"1,0 0 0,17 12 0,-4 3-1751,-10 2 0,-5 1 2409,-5-6 0,-5-5 0,-8-9 0,-6-7 0</inkml:trace>
  <inkml:trace contextRef="#ctx0" brushRef="#br0" timeOffset="-49476.73">14850 2111 13521,'-20'40'1692,"-8"3"-1491,-2-2 1,-4 3-1025,-1-5 0,-1 1 873,-1 0 0,0-1-16,0-2 0,0-2 27,6-5 1,2-3 781,-18 10 905,11-17-488,18-43-755,5-5-91,17-27 45,8 11 888,12 7-1190,10 9-157,-1 16 0,5 7-6,11 9 1,1 5-214,0-2 1,1 2-569,2 9 0,-3 3-200,-17-5 1,-3 0-3753,21 15 4739,-8-2 0,-22-13 0,-6-5 0</inkml:trace>
  <inkml:trace contextRef="#ctx0" brushRef="#br0" timeOffset="-48607.73">9886 2303 19414,'46'-1'-869,"1"-1"1,-1 0 0,18-5 0,-6-2-337,-20 1 1,-6-3-6,11-21 4392,-42 12-324,-12 2-2242,-6 8-381,2 8-157,9 9-44,3 5-12,3 12-156,18 23-3743,-2 13 3877,-8-18 0,0 0 0,2 5 0,-14-5 0</inkml:trace>
  <inkml:trace contextRef="#ctx0" brushRef="#br0" timeOffset="-47767.73">10883 2208 18854,'0'48'93,"0"0"1,0-2-1,0-2-93,6 18-1756,2-2-429,10-6-5580,4-11 7869,5-12 1,-12-16 0,-3-8 0</inkml:trace>
  <inkml:trace contextRef="#ctx0" brushRef="#br0" timeOffset="-47475.73">11093 2515 17879,'-8'0'1177,"2"0"-1043,6 0-134,0 0-974,19 38-651,21-34 1098,8 13 706,-6-38 830,-21-11-291,-19 12-214,-9 4-359,-4 8-167,-20 7-886,6 22-7328,5 2 8236,21 3 0,5-10 0,6-13 0</inkml:trace>
  <inkml:trace contextRef="#ctx0" brushRef="#br0" timeOffset="-47291.73">11541 2404 19919,'-34'-1'157,"0"1"0,-23 4-292,40 8-739,8 4-448,6-1-1389,16-3-1503,6-5 4214,13-5 0,-13-2 0,-3 0 0</inkml:trace>
  <inkml:trace contextRef="#ctx0" brushRef="#br0" timeOffset="-47159.73">11541 2404 11481,'0'0'0</inkml:trace>
  <inkml:trace contextRef="#ctx0" brushRef="#br0" timeOffset="-46775.73">11590 2294 19493,'-38'20'340,"0"0"0,-4 11 0,6 5-312,16 0 0,5 3-17,-2 8 0,7-1-537,14 19-707,21-19-1333,13-30-5647,7-8 8213,2-5 0,-20-3 0,-5 0 0</inkml:trace>
  <inkml:trace contextRef="#ctx0" brushRef="#br0" timeOffset="-46492.73">11811 2482 21073,'-53'-5'56,"11"5"-78,37 13-673,5 5-291,21-8 504,-1-1 191,15-7 156,-6-2 113,-1-1 22,-3 1-67,-4-2-146,-7 2-908,4 4 213,9-1-750,5 1-739,10-4 2397,-2-8 0,-17 4 0,-3-4 0</inkml:trace>
  <inkml:trace contextRef="#ctx0" brushRef="#br0" timeOffset="-46325.73">12146 2329 20412,'-16'-47'661,"3"24"-683,25 70-561,3 4-356,-2-14 1,1 1-1538,14 17-3562,0-4 6038,-4-8 0,-10-20 0,-6-8 0</inkml:trace>
  <inkml:trace contextRef="#ctx0" brushRef="#br0" timeOffset="-46175.73">12081 2418 19336,'39'-15'-1916,"1"1"0,2-1 0,0 1 1916,-1 3 0,-3 1 0,9-2 0,-9 1 0</inkml:trace>
  <inkml:trace contextRef="#ctx0" brushRef="#br0" timeOffset="-45875.73">12520 2103 20434,'-3'-55'504,"10"8"-728,16 30-997,20 4-1345,-4 20-2689,-6 37 4045,-26 5 1210,-12-11 0,-6 0 1457,-19 15 582,-3-5-112,1-10 404,7-5-1771,11-17-347,14-3-213,16-13-325,16-6-1490,10-4-2858,6-6 4673,4 0 0,-23 6 0,-4 3 0</inkml:trace>
  <inkml:trace contextRef="#ctx0" brushRef="#br0" timeOffset="-45076.73">15590 2333 15829,'-4'0'2633,"1"0"-2330,3 0-236,62 0-756,-23-3 0,3-2-4057,21-2 1,2-1 4745,-17 0 0,-5-1 0,10-5 0,-40 9 0</inkml:trace>
  <inkml:trace contextRef="#ctx0" brushRef="#br0" timeOffset="-44943.73">16029 2228 15907,'-4'-4'3429,"1"0"-3429,3 41-325,6-9-1216,-3 8 1,0 2 1540,3 9 0,-2-9 0,-5-19 0</inkml:trace>
  <inkml:trace contextRef="#ctx0" brushRef="#br0" timeOffset="-44309.73">17052 2228 20703,'-49'12'-82,"-1"-1"1,1 1 0,-10 6 0,14 8-289,27 11 1,13 4-326,28 20 280,2-32 1,6-4-331,-2-7 0,0-1-135,2 5 0,-3 2 835,1 19 45,-14-3-22,-30-15-1580,-6-17-3552,5-8 5154,7-9 0,5 5 0,4-5 0</inkml:trace>
  <inkml:trace contextRef="#ctx0" brushRef="#br0" timeOffset="-44106.73">17506 2362 19011,'-42'4'414,"0"1"1,3-1 0,4 6-393,-4 28-738,19 4-2276,36 0-829,15-16 3821,30-16 0,-33-10 0,-4 0 0</inkml:trace>
  <inkml:trace contextRef="#ctx0" brushRef="#br0" timeOffset="-43676.73">17819 2396 20367,'-48'-5'-258,"10"6"-156,36 12 21,2 2 13,8 0-169,15-2 44,15-6 281,18-2 224,-4-12 0,3-4 34,-9-8-18,-16 4 1,-1-4-17,14-26 398,-23 13 0,-5-4 129,-11-25-298,-9 27 1,-5 0-115,-13-18 277,-1 2 191,5 9 122,3 13-772,8 26 67,4 54-101,11 9-409,-1-12 0,3 1 5,2-12 1,4-3-2023,11 10 1,5-4 2557,4-11 0,2-4 1,-11 0-1,0-4 0,20-6 1</inkml:trace>
  <inkml:trace contextRef="#ctx0" brushRef="#br0" timeOffset="-43409.73">18576 2274 17868,'0'-5'1861,"0"0"-1783,0 5-504,51-32 392,-36 8 73,12 2 1,-5-2 218,-28-4 167,-10 9 102,-8 4 33,-6 7-201,-22 28-191,25 5 0,2 7-146,0 13 1,7 3-191,10-3 0,11-1-663,13-1 0,12-6-968,13-14 1,7-8 1671,12 0 0,0-4 0,-23-5 0,-3-1 1,0-3-1,1 0 0</inkml:trace>
  <inkml:trace contextRef="#ctx0" brushRef="#br0" timeOffset="-35976.73">12056 10703 14126,'4'4'1367,"-1"0"-605,-3-4-370,21 54-302,-5-8-550,1 1 0,1 4 488,-5-11 0,-1-2-17,0 2 1,1 1-371,3 10 0,3-1-3154,0-12 1,1-4 3512,-3 0 0,1-6 0,6-4 0,-15-24 0</inkml:trace>
  <inkml:trace contextRef="#ctx0" brushRef="#br0" timeOffset="-35708.73">12476 10792 14529,'0'-5'1289,"-43"32"-1222,16 5 0,-2 5-45,-13 13 1,0 3-23,10-1 0,5 0 0,8-16 0,6-3 0,10 0 0,12-24 34,23-3-12,26-1-274,-15-3 0,2-1-141,-5-1 1,0-1-325,0-2 0,-1-2-1423,12-10 2140,-4-7 0,-21 8 0,-8 2 0</inkml:trace>
  <inkml:trace contextRef="#ctx0" brushRef="#br0" timeOffset="-35359.73">12852 10919 16849,'57'-31'-1584,"-1"1"1,-11 4-1,-5 3 1584,9-6 358,-32 14 1032,-22 10 1075,-4 1-1871,1 2-538,4 16-56,12 5 0,6 18-594,4 2 45,-9-8 0,-4 3 112,-5-1 0,-5 1-3334,-4 3 1,-5-3 3770,-13 7 0,1-22 0,17-19 0</inkml:trace>
  <inkml:trace contextRef="#ctx0" brushRef="#br0" timeOffset="-34939.73">13951 10485 16602,'-4'-48'1715,"-6"11"-1603,-27 54-101,-3 24-11,3 4-11,13 14 0,21-23-101,17-2-248,12-6-121,19-4 145,9-3-118,-21-11 0,-1 2 521,6 16 415,-36 14-370,-28-7-112,-1-16 0,-3-2 0,-10 2-2331,6-7 2331,16-16 0,7 3 0,11-8 0</inkml:trace>
  <inkml:trace contextRef="#ctx0" brushRef="#br0" timeOffset="-34558.73">14254 10316 19112,'4'39'56,"7"8"-56,19 12-6,-13-17 1,-1 1-1,-3-8 1,-3-2 16,9 27 90,-13-32-90,-5-33 11,-1-13-11,8-32-33,10-2-45,5 3 67,6 22-67,0 22-583,2 13 415,8 3-304,4 5-850,6-2-2600,-13-9 0,0-3 3989,19-10 0,-5 5 0,-29-8 0</inkml:trace>
  <inkml:trace contextRef="#ctx0" brushRef="#br0" timeOffset="-34339.73">15039 10295 18115,'-58'28'1232,"11"0"-1232,33-5-11,7 7-291,22-10-292,24-9 325,6-18-191,9-11-66,-16-1-1132,12 6 1658,-3 6 0,-11 3 0,-13 4 0</inkml:trace>
  <inkml:trace contextRef="#ctx0" brushRef="#br0" timeOffset="-33926.73">15431 10228 19628,'7'50'-186,"-1"1"0,1 0 0,3-2 0,1 0 0,2-3-16,8 10 0,3-6 118,-1-7 0,0-6 40,3-7-12,-10-15 56,-7-8 268,-18-42 23,-7 0 1,-3-3-214,0-6 1,0-2-365,-6-10 1,0 0 425,9 11 0,3 2-34,2 0 1,3 1-6,1 2 0,4-1 0,5-8 0,8 2-101,8 10 0,6 5-84,11-2 0,5 9-73,-4 15 0,1 9-28,0 9 0,-5 7-50,-3 28 212,-15 14 23,-25 8 28,-8-17 0,-5 1-235,-1-4 0,-2-2-2947,0-2 0,4-3 3154,3 4 0,17-33 0,11-12 0</inkml:trace>
  <inkml:trace contextRef="#ctx0" brushRef="#br0" timeOffset="-33609.73">16102 10121 18250,'-25'-38'-1323,"9"1"1178,40 4 525,-11 10 808,-22 5-661,-14 25 123,-21 16-146,7 12-302,5 2-191,11 1 45,21 7-157,42-8-773,-8-19 0,5-3-331,0-3 1,1-4-948,1-3 1,-4 0 2151,5 5 0,-19-5 0,-11 1 0</inkml:trace>
  <inkml:trace contextRef="#ctx0" brushRef="#br0" timeOffset="-33043.73">13203 12202 17767,'45'-38'199,"-1"0"1,0 0 0,-7 8 0,1 1 0,3-1 0,5 1-176,5 2 0,6-1 1,5 1-1,1 0 1,0 0-1,-3 2-968,-8 2 1,-2 1 0,0 0-1,1 1 1,1-1 0,2-1 938,-1 1 1,2-1 0,2-1 0,1 1 0,0-1-1,-1 1 1,-1 1 0,-3 2-93,3-1 1,-3 1 0,-1 1 0,0 1 0,-1 0 0,2 1-237,3-1 1,2 0-1,0 0 1,-2 2 0,-3 2-1,-6 4 437,4 3 0,-6 5 0,0-2 1,11-6-1,0-2 0,-27 13 0,-55 36 1</inkml:trace>
  <inkml:trace contextRef="#ctx0" brushRef="#br0" timeOffset="-32909.73">13892 12137 15896,'-46'16'1737,"1"0"0,5-27-1693,71-37-18,2 14 0,9-3 1,4 0-1443,-1 3 1,4 0 0,3 0 0,3 0 1359,-4 3 0,2 0 0,2 0 0,1 1 0,2 0-183,-6 4 0,2 1 0,0 0 0,2 0 0,2 0 0,2 1 179,-3 2 0,4 0 0,3 0 0,1 0 0,-1 1 1,-2 1-1,-3 0 0,-6 3 0,13-6 0,-7 3 0,-2 1 1,4 0-1,-3 3 0,0 0 0,0 0 0,0 0 1,0 0-1</inkml:trace>
  <inkml:trace contextRef="#ctx0" brushRef="#br0" timeOffset="-18111.73">9741 3204 14820,'0'4'830,"0"-1"22,36-13-460,1-1-174,1 1 0,5 0-684,1 1 0,2 1 589,11 1 0,3 0-375,-14 3 0,2 0 0,4 0 341,-3 0 1,3 1 0,3 0-1,2-1 1,-1 0-547,7 0 1,2-1 0,1 0 0,0 1 0,-1-1 503,1 0 0,0 1 0,0 0 0,-1-1 0,0 1-236,-2-1 0,2-1 0,-2 1 0,-3 0 0,-3 0 275,8 0 0,-5-1 1,1 1-2,-8 1 1,0 0-1,1-1 1,-3 1-71,4 0 0,-2 1 0,-1-1-30,-1 1 0,0 0 0,-6 0-41,-6 1 0,-7 1 651,-7 1-595,-21 0 2368,-4 0-4878,1-6 3017,-1-9 0,0 6 1,0-5-1</inkml:trace>
  <inkml:trace contextRef="#ctx0" brushRef="#br0" timeOffset="-17326.73">15517 3089 16994,'53'18'545,"-1"0"1,5-1-1,7-3-414,-13-8 1,5-2 0,5-1 0,1-1-944,-10-1 0,1 1 0,2-2 0,2 1 0,2-2 0,2 1 810,-2-2 1,1 0-1,2 0 1,2-1 0,1-1-1,1 1 1,0-1-1,-1 0-10,-1 0 1,1-1 0,1 0 0,1 0 0,-1 0 0,0 0 0,0-1 0,-2 0 0,-1 0-271,0 0 1,-2-1 0,0 1 0,-1-1 0,-1 0-1,0-1 1,0 1 0,0 0 52,6-1 0,1 0 0,-1-1 0,0 1 0,-2-1 0,-3 1 1,-3 0-763,2-2 0,-4 1 1,-2 0-1,-1 0 1,0-1 990,9-2 0,0-1 0,-3 0 0,-5 1 0,15-3 0,-9 1 0,-17 2 0,0 0 0</inkml:trace>
  <inkml:trace contextRef="#ctx0" brushRef="#br0" timeOffset="68789.27">26714 4898 15415,'61'1'341,"0"0"1,-1 0 0,-8-2-1,0-2 1,1 0 0,0-1-272,5-2 0,0-2 0,2 0 0,1-1-1178,-3 0 1,0-1-1,3 0 1,0 0 0,1 0 1144,-6 0 0,1 0 1,1 0-1,0 0 1,1 0-1,0 0-126,3-1 1,-1 1 0,2-1-1,0 1 1,2-1 0,3 0 107,-11 2 1,2-1 0,1 0 0,2 0 0,1 0 0,-1 0 0,0 1 0,-2-1 0,-1 0-12,8 0 0,-2-1 0,0 1 0,-2 0 0,1 0 0,-1-1 0,0 1-24,0 0 0,1-1 0,0 1 0,-1-1 0,-2 1 0,-4 0 0,-4 1-30,7-1 0,-4 0 0,-6 1 0,-13 0-335,2-10 56,-71 10-426,-29 2 347,21 4 1,-5 0 737,-3 2 1,-6 1 0,0 0-802,-2-1 0,-1 0 0,0 1 239,-1 1 0,0 0 0,1 0 228,3 0 0,2 0 0,8 1 0,-11 2 0,12-1 0</inkml:trace>
  <inkml:trace contextRef="#ctx0" brushRef="#br0" timeOffset="69171.27">27460 3826 15079,'-23'-33'1518,"0"-1"0,-15-20-879,25 37-393,4 12-134,5 58-17,3-20 0,2 4-690,1 6 0,2 6 0,1 0 621,0 0 0,1 0 1,0 6-21,1-6 1,0 3 0,0 3 0,1 1-1,-1-1 5,0-1 0,-1-1 1,1 1-1,-1 1 0,1 1-56,1 6 0,-1 3 1,1 1-1,0-2 0,0-3-600,0 2 1,-1-1 0,1-3 0,-1-5-1299,0-4 1,0-3 0,0-6 1942,2 0 0,0-10 0,-2-16 0,-4-13 0</inkml:trace>
  <inkml:trace contextRef="#ctx0" brushRef="#br0" timeOffset="70070.27">27631 4572 16580,'45'26'1299,"-5"-15"-1007,-22-36-1,-2-12-55,-1-12 32,-6 4 1,-2-6-146,0-9 1,0-5-749,-1 11 0,1-2 0,0 2 673,-2 8 1,0 1-1,1 2-31,4-16 0,3 5-34,-3 20 0,3 2 39,7-9 0,4 1 12,4 7 0,5 4-62,12-2 0,4 8 5,-8 11 1,1 8-256,4 9 1,-1 8 266,-10 6 0,-1 4 22,1 5 0,0 3-11,0 3 0,2 4 0,-3-1 0,2 3 0,1 1 3,3 1 1,0 1 0,4-1 32,-2-5 1,2-1-1,1-1 1,-1-2-412,5 2 0,0-4 0,1-4 412,2-6 1,1-5-1,-2-5 64,10-3 0,-2-7-90,4-6 0,-1-4 0,-1-1 0,2-4 310,-13-5 1,3-4 0,-3-1-341,-6 2 1,-1-1-1,-1-1 13,17-10 1,-6 0-18,-16 7 1,-9 3 62,-10 3-62,-10 1 44,-4 8-3563,0 2 703,-2 9 2838,1 5 0,-3-1 0,0 1 0</inkml:trace>
  <inkml:trace contextRef="#ctx0" brushRef="#br0" timeOffset="71036.27">28023 3171 11437,'1'-7'3754,"0"1"-3105,-1 6-391,0 0 190,0-6-291,2 17-101,0-6-33,2 29-1469,2 7 1446,-1 19 0,-1-24 0,-2-2 0</inkml:trace>
  <inkml:trace contextRef="#ctx0" brushRef="#br0" timeOffset="71185.27">28167 3864 12322,'2'8'392,"-1"-1"-2319,-1-7 1927,0 0 0,0 0 0</inkml:trace>
  <inkml:trace contextRef="#ctx0" brushRef="#br0" timeOffset="71354.27">28286 4375 7437,'0'6'-568,"0"-1"1,0-5-1</inkml:trace>
  <inkml:trace contextRef="#ctx0" brushRef="#br0" timeOffset="71520.27">28404 4691 12199,'5'55'-634,"-1"-5"1,-4-40 0,0 1 0</inkml:trace>
  <inkml:trace contextRef="#ctx0" brushRef="#br0" timeOffset="71653.27">28490 4986 11381,'5'6'4818,"-2"-1"-3687,-3-5-1131,0 0-2173,4 4-4864,-3 0 7037,4 6 0,-5-5 0,0 0 0</inkml:trace>
  <inkml:trace contextRef="#ctx0" brushRef="#br0" timeOffset="72086.27">28126 5337 16972,'7'39'-1219,"0"0"0,4 18 0,0-37 0,-6-15 0</inkml:trace>
  <inkml:trace contextRef="#ctx0" brushRef="#br0" timeOffset="72370.27">28323 5369 18653,'-8'57'-11,"9"-11"-169,23-38 24,12-14 223,-9-19 448,-3-10-224,-15 1-190,-17 8-101,-4 18-22,-6 3-180,1 5-3372,2 7 3574,9 0 0,2 2 0,5-4 0</inkml:trace>
  <inkml:trace contextRef="#ctx0" brushRef="#br0" timeOffset="72620.27">28564 5319 18978,'41'7'41,"0"1"0,-5 0 0,-5-9 272,-11-28 293,-9 2-270,-9 0-224,-29 1-997,-21 19-1065,-7 13-3507,-4 25 5457,30 14 0,13-19 0,10-1 0</inkml:trace>
  <inkml:trace contextRef="#ctx0" brushRef="#br0" timeOffset="73735.27">30522 4005 14484,'-5'1'2163,"1"1"-1894,4-2-258,55-1-11,-14-4-1054,15 0 1,4-3 1053,-23 0 0,-2-1 0,27-5 0,-32 4 0</inkml:trace>
  <inkml:trace contextRef="#ctx0" brushRef="#br0" timeOffset="73885.27">30900 3926 13263,'0'-5'3899,"0"1"-3820,0 4-34,27 22-34,-12-7 0,18 24-134,-31-16-4930,-10-3 5053,-4-9 0,1-9 0,9-2 0</inkml:trace>
  <inkml:trace contextRef="#ctx0" brushRef="#br0" timeOffset="74770.27">31676 3310 20121,'-15'6'44,"17"28"1,9 16-15,1 6 0,3 9 0,1 4-684,-4-14 1,2 4-1,0 1 1,0 2 0,0-1 656,-2-6 1,1 2 0,-1 0 0,0-1-1,0 0 1,-1-3-4,2 15 0,0-2 0,-1-2 0,0-2-23,-2-8 1,0 0 0,0-4-1,-2-5-128,1 5 0,-1-5-418,0-4 1,-2-5-7634,-6-2 8333,-10-23 1,0-18 0,-2-9 0</inkml:trace>
  <inkml:trace contextRef="#ctx0" brushRef="#br0" timeOffset="75088.27">31552 4566 15739,'-7'-1'3071,"2"0"-2376,61-8-471,2 1-1224,1-1 0,6 0 1028,-5 0 0,4 1-20,-14 2 1,4 0-1,3 1 1,-1-1-74,-2 1 1,0 0-1,1 0 1,-1-1-1004,2 0 1,1 0 0,-2-1 0,-4 1-1746,20-2 1,-13 0 2812,-12-8 0,-45 10 0,-2 1 0</inkml:trace>
  <inkml:trace contextRef="#ctx0" brushRef="#br0" timeOffset="76119.27">32292 4547 14428,'41'0'728,"0"0"1,1-2 0,1-1-668,1 0 1,0 0-794,3-4 0,1 0 748,0 0 1,1 0 0,-1-1 0,-1 0 11,-3 0 0,-1 0-23,-3 1 1,0 0-1,-3 1 1,-1 1-6,-3 0 0,1 0 231,8 1 0,2 0-237,-4 1 1,-1 0 16,2 1 1,-1 0 121,-5 1 1,-1 1 236,24 0 134,-11-1 0,3-2-342,-4 0 1,0-1-113,1 0 1,-3-2-6,9-6 714,-38 4-782,-12 1-156,-3 3-874,0-3-3913,0-1 4966,0-2 0,0 3 0,0 3 0</inkml:trace>
  <inkml:trace contextRef="#ctx0" brushRef="#br0" timeOffset="77519.27">32387 4292 10585,'6'0'2622,"-2"0"-1614,-4 0-492,28-3 235,-12-6 33,22-3-336,-23-4-268,-3 1-46,-2 0-22,5-8-101,6-3 56,9-5 113,2 1 167,-7 10 382,-2-7-147,-10 3-111,3-12-213,0-6-214,-2 6-21,0 2 33,-5 11 123,5-7-45,3-5-89,4-7-34,-3 8 34,-3 5-11,-7 10 179,-1-7-45,0 1-112,2-4-56,-1 7-12,0 7-21,2 5 10,2 3 12,4-1 0,15 1 11,2 3 11,5 1-22,-12 3 0,-9 1-34,-7 4 34,8 10 11,0 11 22,17 16-11,-10-16 1,2 0-1,22 18-6,-18-22 1,0-2 50,12 8 5,-11-9 1,2 2-17,-1 2 0,2 1-51,4 5 1,-1 1 5,-7-5 0,-4-1 0,13 21 0,-16-10 0,12 13 28,-14-22 0,2-1-17,0 2 1,-1-1-1,14 7 11,-20-16 34,-14-22-56,-3-3-213,0-11-213,0 5 236,0 0-90,0 9-662,0 2-1762,0 3 0,0-1 0</inkml:trace>
  <inkml:trace contextRef="#ctx0" brushRef="#br0" timeOffset="78270.27">32852 3258 11145,'-3'-7'4986,"0"2"-3507,3 5-828,-13-20-270,9 15-337,-9-14-21,13 20 100,6 25 471,13 28-370,-9-21 0,-1 2-454,6 10 0,0 2 314,-3-7 0,0 2-14,1 1 1,2 4 0,0 0-56,1 3 0,1 0 0,0 2-1,-2-5 0,0 2 0,0 0 0,-1-2-360,2 4 0,-1-3 1,-2 0 356,3 18 0,-3-5 6,-7-18 0,-2-3-17,0-2 0,-1-1-23,0 30 34,1-30 1,1-1 10,4 22-22,7-3 560,-2-28-796,1-15 839,-7-10-6676,-2-4 6073,-3-3 0,-3 1 0,0 0 0</inkml:trace>
  <inkml:trace contextRef="#ctx0" brushRef="#br0" timeOffset="78988.27">33032 5077 15112,'-4'-9'4717,"1"3"-4403,3 6-168,-11-3-113,-12 15-44,-12 7 33,4 8 1,7 2-34,16-12-90,7 0-123,26-3 134,13 7-22,5-3-247,1 17 359,-31-12 57,-5 11 268,-36-7-393,-9-10-2979,-14-16-2892,14-18 5939,16-19 0,14 15 0,5 1 0</inkml:trace>
  <inkml:trace contextRef="#ctx0" brushRef="#br0" timeOffset="79136.27">33020 5032 17599,'1'-4'1311,"0"1"-5860,-1 3 4549,37-9 0,-27 7 0,27-7 0</inkml:trace>
  <inkml:trace contextRef="#ctx0" brushRef="#br0" timeOffset="79436.27">33255 5057 20412,'-25'28'268,"-1"0"1,-13 20-269,41-27-22,9-4-236,12-3-952,27-7-807,2-11 1726,-4-4 291,-17-10 179,-24 3 34,-9-1 168,-10 0-268,-16 0-607,0 5-7092,4 2 7586,17 5 0,8 2 0,4 0 0</inkml:trace>
  <inkml:trace contextRef="#ctx0" brushRef="#br0" timeOffset="79702.27">33509 5134 20356,'-8'47'336,"9"-10"-280,28-35-23,0-7 91,2-14 22,-14-10-214,-10-12-279,-17 13-773,-9 8-1648,-1 15 2768,-10 29 0,16-18 0,-5 18 0</inkml:trace>
  <inkml:trace contextRef="#ctx0" brushRef="#br0" timeOffset="81768.27">30031 3109 17890,'-26'-7'651,"-1"11"-539,5 13-11,0 12-45,0 28-56,12 2-1491,31 5 1491,29-29 0,-12-18 0,3-19 0</inkml:trace>
  <inkml:trace contextRef="#ctx0" brushRef="#br0" timeOffset="82070.27">30160 2929 19246,'-11'58'-168,"2"-7"-235,13-8-34,5-17 482,11-4-22,1-19 44,2-9 11,-2-3-33,5 2-56,-2 10-45,4 18-684,-7 2-1187,-1 7-1065,-2-14 2992,4-7 0,-10-5 0,-1-4 0</inkml:trace>
  <inkml:trace contextRef="#ctx0" brushRef="#br0" timeOffset="82273.27">30530 3094 14641,'0'-6'3104,"0"1"-2812,0 5-303,-16-10-23,11 8 0,-12-5-224,16 14-291,1 3-269,2 0-852,11 3-962,8-7 2632,8 1 0,-10-7 0,-6 0 0</inkml:trace>
  <inkml:trace contextRef="#ctx0" brushRef="#br0" timeOffset="82453.27">30530 3083 19034,'46'-6'-1752,"1"0"0,0 2 1,-4 2-379,2 7 2130,6 1 0,-29-6 0,-3 0 0</inkml:trace>
  <inkml:trace contextRef="#ctx0" brushRef="#br0" timeOffset="82770.27">30974 2910 19729,'-45'-43'-34,"8"8"-156,37 35 190,4 0-68,3 3-111,8 18 179,-7 36 0,-5-2 0,-2 5 0,-2-3 0,-2 2-264,2-13 0,-2 1 0,2-2 264,0 3 0,3-1-303,5 4 1,1-2-864,1 12 1133,-11-14 33,-17-45-359,-18-18-929,2-5-1031,5 2-2376,6 4 4695,7 6 0,9 5 0,4 2 0</inkml:trace>
  <inkml:trace contextRef="#ctx0" brushRef="#br0" timeOffset="83186.27">31178 2899 14944,'14'23'-1890,"-2"-5"0,-12-18 0</inkml:trace>
  <inkml:trace contextRef="#ctx0" brushRef="#br0" timeOffset="83469.27">31178 2899 21924,'40'-32'-243,"0"0"1,-3 3-1,-6 8-228,-12 19-44,0 2 78,-1 6 180,-1 14 268,-5 20 0,-1 3 68,-6 9-79,-2-14 33,-1-2-33,-1-6-504,-15-2-3990,-18-11 4494,-5-3 0,5-10 0,15-2 0</inkml:trace>
  <inkml:trace contextRef="#ctx0" brushRef="#br0" timeOffset="83869.27">30770 3760 15034,'4'-3'1209,"-2"1"-995,-4 60-752,0-29-796,0 8 1,0-1 1333,0-12 0,0-11 0,2-6 0</inkml:trace>
  <inkml:trace contextRef="#ctx0" brushRef="#br0" timeOffset="84070.27">30715 3611 19505,'33'24'48,"1"1"1,6 9-1,1 2-4385,-9-4 1,-1-1 4213,0 0 1,-2-2-1,7 6 1,-23-25 0</inkml:trace>
  <inkml:trace contextRef="#ctx0" brushRef="#br0" timeOffset="112104.27">30475 9798 18406,'-7'-14'112,"2"15"202,20 49-163,1 1 0,3 9-123,-6-16 0,2 3 0,0 3 0,0 2-1086,2 10 1,1 3 0,0 1 0,-1-2 1079,-3-7 1,0 0-1,-1-1 1,0 0-21,-1-1 1,-1 1 0,-1-1 0,-1-5 135,-2-2 0,-2-4 0,1 2-142,0 7 0,-1 3 0,0-2-215,-1-6 0,0-2 0,-1 1-891,-1 4 1,1 1 0,-1-5-678,0 0 0,-1-6 1787,-2 13 0,0-40 0,0-7 0</inkml:trace>
  <inkml:trace contextRef="#ctx0" brushRef="#br0" timeOffset="112554.27">30115 11570 15000,'-3'-7'3294,"1"1"-3048,40-22 1,21-5-68,-18 14 1,2 0-969,-1-2 1,5-4 0,2 0 0,-1 3 840,6 1 1,0 3 0,6-1-11,-6 2 1,5-1-1,2 0 1,2-1 0,0 2-43,-8 3 0,0-1 0,2 2 0,0-1 0,-1 1 0,0-1-321,0 1 1,1-1 0,-1 0 0,0 1 0,-1 0 0,-1 2 320,5-1 0,0 1 0,-1 1 0,-3 1 0,-5 1-27,2 0 1,-5 2 0,-2 2 242,11-1 1,-5 2-470,-15 1 1,-5 0-767,4 2 772,-21 0 1424,-13 0-2330,-15 0 511,-8-1-4377,-2-1 5162,-3-2 1,17 1 0,1 1-1</inkml:trace>
  <inkml:trace contextRef="#ctx0" brushRef="#br0" timeOffset="116334.27">30808 10946 14395,'-1'8'1244,"4"-1"-684,5-2-145,5-1 55,3-1-67,0-1-134,4-1 23,-1-1-79,0-2-90,0-2-11,-3-1-11,-1-5-23,0-2-11,1-2-33,-2 1 44,-1 1 1,-5 2-23,3 0-23,0-4 35,10-9 111,3-11 101,3-12-123,-7 5-78,-7 2-35,-8 12 12,0-11-22,0-8-23,0-11 0,-2 11 12,0 5-23,-3 15 11,0 3 45,0 0 67,0-6-78,0-4-45,0-10 0,3 7 11,1 2 45,4 12 23,4-10 10,5-3-55,0-1-23,3 1 67,-4 10-33,-1 0-34,3 1-11,-2-2 34,1 2-23,6-12 101,-2 3-89,2-5-23,-7 14-34,-4 7 0,0 7 46,14-7-1,10 0-11,9-2 0,-8 7 11,-9 7-11,-10 5-11,-2 0-45,0 0 33,6 8 23,3 8 12,9 11-12,-5-1 0,-1 0 22,-6-7 34,12 7-22,0 2 33,1-1-56,-7-3-11,-8-9 22,0 0-10,1 0-12,0 0-23,-2 0 23,7 8 56,0 4-45,11 9-11,-5-6 12,0-1-12,-7-10 22,3 4-44,-2-2 22,-3-2 22,-4-3-22,-8-6 11,4 2 68,1 1-45,3 3-12,5 1 45,18 8 45,14-1-84,-19-10 0,1 0-28,24 7 34,-7-5-23,-23-6-11,-5-1 45,-12-4-11,-2-1-12,-8-4-11,1 0 12,2 0 10,3 0-22,3 0-11,3 0 23,20 0 44,12-2-45,8-4-22,-11-1-22,-14-2 22,-12 3 45,3-3 0,-3 2-34,-2 1 11,-10 0 1,-4 3 10,-2-1-33,0 1-33,6-1-35,1 0-368,13-1 65,5 2-469,10-3 336,-11 2-515,-7 0-1413,-14 3 2432,-18-1 0,10 2 0,-11 0 0</inkml:trace>
  <inkml:trace contextRef="#ctx0" brushRef="#br0" timeOffset="117119.27">30990 10817 9095,'-5'-7'2992,"2"2"-2331,3 5 795,0 0 102,15-2-34,-11 1-953,12 1-279,-15 7-35,3 6-122,2 9-68,2 6-45,4 9 12,3 7 61,0-7 0,3 3-17,2 1 1,1 1 27,5 9 1,1-2-57,-6-12 1,-1-4 50,9 14 0,-16-27 45,-6-8-46,-3-6-2128,-1-3-3238,-3-6 5266,-2 1 0,2-1 0,-2 1 0</inkml:trace>
  <inkml:trace contextRef="#ctx0" brushRef="#br0" timeOffset="117702.27">31320 11797 16075,'-2'-6'2891,"0"1"-2588,2 5-102,-37 25-201,26-11-11,-26 20-22,34-17-35,8-2 35,16 4-12,7-1 34,1 0-79,-8-2 90,-16-5 101,-5 3-56,-10-1-516,-19 0-6588,-4-17 7059,1-8 0,14-3 0,15 1 0</inkml:trace>
  <inkml:trace contextRef="#ctx0" brushRef="#br0" timeOffset="117885.27">31316 11786 18272,'40'-20'-1057,"1"0"0,-4 2 0,-6 4-2563,-14 11 3620,-6 1 0,-2 2 0,-7 0 0</inkml:trace>
  <inkml:trace contextRef="#ctx0" brushRef="#br0" timeOffset="118168.27">31654 11739 19370,'-14'35'319,"0"-1"1,-9 25-354,32-37-224,18-10 236,19-32 218,-19 0 0,-2-3 151,10-27-145,-16-1-34,-21 28-135,-20 7-615,-7 13-337,-3 8-2924,8 5 3843,19-3 0,5-4 0,1-3 0</inkml:trace>
  <inkml:trace contextRef="#ctx0" brushRef="#br0" timeOffset="119068.27">32857 10295 12300,'7'-8'3305,"-2"2"-2543,-5 6 56,0 0-583,3-3 34,-1 7-68,5 0 24,-1 10-12,3 7-79,3 7 12,-2 2 0,2 5 22,4 11 0,1 4-105,-3-8 0,1 2 1,-1-2-396,4 13 1,1-3 347,-2-5 1,-1-4-17,2 4-67,0 1-1098,-10-18-3149,-1-11 4314,-7-24 0,0-2 0,0-3 0</inkml:trace>
  <inkml:trace contextRef="#ctx0" brushRef="#br0" timeOffset="120351.27">32691 11474 18978,'16'-63'190,"1"11"-190,3 34-34,-3 9-44,-4 4-56,-4 28 212,-10 31 146,-8 8-208,2-22 0,-1-1 152,-9 14-23,6 3-66,13-25 122,22-18-156,2-31-45,10-23 0,-17-5 34,-9-2-34,-5 5-202,-23 9-300,-9 21-5526,-7 22 6028,9 6 0,15 4 0,10-15 0</inkml:trace>
  <inkml:trace contextRef="#ctx0" brushRef="#br0" timeOffset="120635.27">32959 11382 20076,'-24'52'-549,"22"-10"436,29-38 181,5-8 123,-1-9 55,-16-3-112,-4 2-100,-7 4-34,-3 4-90,-5 4-605,-14 6-4974,2 4 5669,-2-1 0,12 0 0,6-7 0</inkml:trace>
  <inkml:trace contextRef="#ctx0" brushRef="#br0" timeOffset="120902.27">33181 11397 19403,'57'24'-303,"-22"-19"1,0-6 336,12-16-34,-5-7-78,-25 9 66,-24 6-469,-4 5-1122,-9 0-1209,-1 2 2812,-1 1 0,10 1 0,3 0 0</inkml:trace>
  <inkml:trace contextRef="#ctx0" brushRef="#br0" timeOffset="121902.27">32147 11079 17521,'4'-12'740,"4"1"-371,21-1-324,-4 4-45,15-3-112,-9 3-2443,19-5-3507,5-1 6062,0-1 0,-19 6 0,-20 5 0</inkml:trace>
  <inkml:trace contextRef="#ctx0" brushRef="#br0" timeOffset="122101.27">32709 10839 17118,'24'-20'-2140,"0"2"739,2 16 460,-3-2-2029,-3 1 2970,-1-5 0,-9 4 0,0-1 0</inkml:trace>
  <inkml:trace contextRef="#ctx0" brushRef="#br0" timeOffset="122303.27">33058 10653 16143,'3'-8'2487,"0"2"-2263,37-16-89,10 6-135,-17 2 0,1 1 0,21 0-482,-21 9-1019,-15 2-1245,3 3 382,-10 0 2364,0 0 0,-5-1 0,-2 0 0</inkml:trace>
  <inkml:trace contextRef="#ctx0" brushRef="#br0" timeOffset="124901.27">31446 10728 16355,'26'-46'504,"1"0"1,3-2-1,1 2-453,1 5 0,4 0-620,6-3 1,6-2 542,-12 14 1,5-1 0,0 0 0,-1 1-412,5-3 0,0 1 0,0 1 0,-1 0 0,0 1 0,-5 4-247,-4 4 1,-9 7-2046,-17 10 2729,-11 14 0,1-5 0,-2 5 0</inkml:trace>
  <inkml:trace contextRef="#ctx0" brushRef="#br0" timeOffset="125267.27">31808 11009 12736,'-5'3'3619,"1"0"-1612,4-3-1817,41-42-145,-5 6-479,0-1 1,3-2 433,-8 9 0,-1 0-252,11-9 0,0 0-959,-8 9 1,-1 1-510,0 1 0,-3 4-1720,2 4 3440,-17 16 0,-10 4 0,1 0 0</inkml:trace>
  <inkml:trace contextRef="#ctx0" brushRef="#br0" timeOffset="125552.27">32288 10965 12669,'0'6'4415,"0"-1"-3905,28-28 0,14-14-409,-17 14 0,3-1-845,9-9 0,6-3 0,-2 0 761,4-3 0,1 0-70,-4 6 1,3 0 0,-2 1-478,5-3 0,-2 2-1784,0 2 0,-7 4 2412,-16 9 0,-24 17 0,-5 1 0</inkml:trace>
  <inkml:trace contextRef="#ctx0" brushRef="#br0" timeOffset="130718.27">29528 12931 12848,'0'-5'3295,"0"0"-2914,0 5 145,8 41-280,1-6 1,1 7-169,1 5 1,1 6-1,0-1-799,-1-2 0,1-1 0,-1 2 769,2 7 1,-1 1 0,-2-1 44,-1-11 0,-2-1 1,-1 4-163,0 3 1,-1 3 0,0 3 0,0-1 118,0 2 1,0 1-1,0 1 1,0-1-436,0 0 0,0 1 0,0-1 0,1-2 413,-1-3 0,0-1 0,1-2 0,0-5 11,4 18 0,2-4-70,0-14 1,1 1 0,0-3 47,7 12 0,1-4-12,0 1 1,0-6 1208,4 4-1181,-18-34 927,-18-16-971,-6-4 1814,-5-6-2901,0-5 1157,-1-21 0,12 17 0,0-9 0</inkml:trace>
  <inkml:trace contextRef="#ctx0" brushRef="#br0" timeOffset="131268.27">28951 14654 16927,'63'-7'428,"-1"0"0,-16 0 0,2-2 0,3-1 0,3-1-348,5-3 1,3-1 0,3-1 0,2-2-1,2 1-750,-15 3 0,2 0 1,1-1-1,2 0 1,0-1-1,1 1 1,-2 0-1,-1 0 673,3-1 0,0 0 0,-1 1 1,0-1-1,0 1 0,0 0 0,1 0-114,1-1 1,3 0 0,-1 0 0,0 1 0,-1 0-1,-2 1 1,-4 1 119,3-1 0,-4 2 0,-1 1 0,-1 0 0,2 0-23,5-1 0,1 1 1,1 0-1,-3 1 1,-5 1-186,9-2 1,-4 2 0,-2 0-468,5 1 1,-1 0 0,-12 2-2842,-1 3 1634,-25 3-144,-18 0 4013,-14 0 346,-3 0 1226,-22-1-3479,-17-1-89,8 2 0,0 0 0,-6 0 0,-5 2 0</inkml:trace>
  <inkml:trace contextRef="#ctx0" brushRef="#br0" timeOffset="134017.27">29768 14088 10485,'0'7'3070,"0"-2"-2398,0-5 280,11 10-537,-7-7 55,9 6 46,-9-9 22,2 0-225,-2 0-178,0 0-135,0 0 44,0-2-21,6-4-12,3-4 11,4-2-10,-1-1-1,-5 6 11,-4 0 124,-4 3-45,0-2 0,-1 0-22,3-5 66,1-2-134,0 0-11,1 2 56,-4 4 12,3-4 77,4-4-100,4-3-11,-1 0-1,-4 7 34,-4 3-44,-4 4-12,1-1 0,1-2 0,2-9 1,4-6-1,-2 0-11,2-1 11,-5 9 11,-3-3 236,0 0-90,-1-4-90,0-4-66,0 4-1,0-3-11,3 1 0,3-3 22,5-3-11,10-16 1,1-2-1,-1 1-11,-7 7 33,-9 19-33,-4-2 12,0 0-1,1-8-11,6-4 12,0 4-24,4 2 24,-5 10-12,1-1 11,-4 2-11,6-12 0,1-4 0,2 0 0,0-1 0,-2 12 0,3-1 0,4 2 11,15-12-11,9-2-11,2-2 22,-1 4-11,-14 11 22,-1 2-22,0 1 0,-2 1-22,2-1-23,17-10-67,10-3 56,2 1 33,0 5 12,-21 11 0,-4 5 11,-6 2-34,-8 5 23,-7 2 11,3 1 11,-3 3-11,7 2 0,-2 0 0,3 1 0,2-1 23,10 3-12,-1 0-11,3 6 11,-9-3 11,4 7 34,1-3-33,16 6 22,10 2-45,-9-5 11,2 2-11,-16-6 45,-3 0-45,-4 0 0,1 2 0,-7-2 0,-1 1 0,-5-3 67,-2-3-33,0 1-23,3-1 236,16 7-158,15-1-56,-13-3 1,0 0-34,24 6 0,-6 0-22,-18-3 22,-4-1 34,0 1 44,4 7-56,0 1-22,-4-1 0,-3 0 23,-6-8-12,3 0 112,7 1 45,20 4-33,5-3-119,-20-7 1,-1 1-6,14 2-11,-12 1 12,-17-2-12,-5-3 22,-1-1-33,2 0 22,1-2 0,-1-1 23,2 0 11,-4-3 55,2 0-88,1-1 55,6 3-45,-2 0-11,-2 0-11,-5 1 45,-6-2-45,1 1 11,2 0-22,2-1 11,3 1 23,14 2 0,14 0-1,4 1 34,6-2-11,-14 0-45,-2 2 0,-8-2 33,4 0-10,-7-3-12,-3-3-11,-5 0 11,-9-3 0,-4 2-11,4 0 79,0 0-124,9 0 101,1-3-112,10-1 101,2-4-45,27-6-11,-9-1 22,1 1-22,-26 6 11,-17 8 0,-5 2 0,-1 1 0,3 0 11,1-3-22,11-1-23,4-3-44,1 1 78,-1 0 0,-4 3 0,15 0-12,3 1-111,3 1-225,-9 1 136,-15 0-147,-4 0-257,-6 0-863,0 0-1266,-8 0 2745,-13 0 0,9 0 0,-8 0 0</inkml:trace>
  <inkml:trace contextRef="#ctx0" brushRef="#br0" timeOffset="134702.27">31762 13931 14641,'-55'22'550,"11"-4"-472,38-13 549,3 0 695,4-1-616,8 0-246,9-2 178,14-1-223,9-3 0,8-3-288,-3-3 0,5-1 0,3-1-442,1-1 0,3-1 1,3-1-1,0-1 337,-6 0 0,1-1 1,1-1-1,0 0 1,1-1-454,3 0 0,1-2 0,1 1 0,-3 0 1,-1 0 430,1-1 0,-3 0 0,-1 1 0,-1 0 5,-3 1 1,0 0-1,-3 1 1,-5 2-6,9-4 0,-6 0 22,-7 0 1,-5 1-90,0-4-101,-15 4 11,-19 13 961,-3 4-2239,-4 3 1198,2 5-5421,-2-1 5658,4 0 0,1-5 0,1-1 0</inkml:trace>
  <inkml:trace contextRef="#ctx0" brushRef="#br0" timeOffset="135300.27">32269 12779 6798,'6'0'0,"-1"0"0,-5 0 0</inkml:trace>
  <inkml:trace contextRef="#ctx0" brushRef="#br0" timeOffset="135820.27">32280 12779 16804,'13'38'478,"0"0"0,0-2 0,-2-4-276,-4-4-135,1-3 0,2 6-11,-1-6-44,9 23-1,1 13-6,-8-28 1,0 0 22,-2 1 0,0 0-28,4 15-11,-3-17 0,2 1-34,1-1 0,1 0-45,4 6 1,1-1-46,10 17 113,-3-10 22,-9-17 0,-3-1 0,-2-2 11,-3 1 12,-2-2 55,3 11-44,2 5 33,2-1-34,3 0-10,-4-12-1,4 2-22,-1-1 79,4 15-57,-4 2 0,-2 1 12,-7-4 0,-3-16-34,-3-4 0,2-6-34,-2-5 23,1-5-1715,-1-6 1726,2-19 0,-2 13 0,0-14 0</inkml:trace>
  <inkml:trace contextRef="#ctx0" brushRef="#br0" timeOffset="136468.27">32286 14701 18216,'45'-31'164,"-1"1"0,-1 5 1,-1 7-165,-6 13 0,-3 7 56,8 14 213,-27 22 213,-25 4-45,-5 6-213,-9-1-157,1-2-34,7-8 35,7-4-472,20-17-750,6-13-448,16-17-864,2-12-3808,15-17 6274,-11 9 0,-4 3 0,-20 19 0</inkml:trace>
  <inkml:trace contextRef="#ctx0" brushRef="#br0" timeOffset="136718.27">32761 14698 19941,'-31'11'448,"-1"0"0,-16 5-448,56 2-100,8-11-1,28-5 67,2-19 45,5-1-11,-20-3-156,-19 9 44,-21 11-101,-8 7-426,-6 3-649,1 4 1288,6-1 0,8-5 0,5-3 0</inkml:trace>
  <inkml:trace contextRef="#ctx0" brushRef="#br0" timeOffset="137020.27">33017 14723 15493,'-11'6'3619,"1"-1"-2980,10-5-202,0 0-213,-32 27-191,32-20 68,-18 20-101,42-27 11,26-14-67,0-2 79,4-8-12,-23 8-45,-24 8 23,-18 6 0,-6 2-202,-6 0-280,2 0-2700,5 0 3193,8 0 0,3 0 0,5 0 0</inkml:trace>
  <inkml:trace contextRef="#ctx0" brushRef="#br0" timeOffset="137285.27">33192 14663 17644,'-29'18'1036,"0"-1"1,-14 21-947,41-21-90,20-2 0,21-11-151,-4-11 0,2-3 16,24-11 112,-4-9-257,-36 7-369,-34 11-461,-17 9-660,-16 2-1368,-13 6 3138,-2 4 0,24-1 0,9 0 0</inkml:trace>
  <inkml:trace contextRef="#ctx0" brushRef="#br0" timeOffset="138150.27">29895 13806 12904,'7'1'2466,"-1"-1"-2085,20 53-113,-3-12-1361,0 3 0,2 3 1115,-5-11 1,0-1-1,0 4 1,-1 1-59,0 3 1,-1-1 46,-2 1 0,-1 0-11,-2-2 0,-1 0-597,0 4 1,-1 0 596,-1-12 0,-1-2 0,4 18 0,-5-29 0</inkml:trace>
  <inkml:trace contextRef="#ctx0" brushRef="#br0" timeOffset="138618.27">30301 15168 15146,'1'-9'3854,"0"3"-3529,-1 6-157,0 0-112,-24 13-44,27-5 10,-1 20-22,36-1 56,-3 2-45,-11 1 258,-20-6 302,-29 5-560,-9-10-974,-14-6-3744,13-34-1141,17-4 5848,18-13 0,2 22 0,2 5 0</inkml:trace>
  <inkml:trace contextRef="#ctx0" brushRef="#br0" timeOffset="138767.27">30303 15153 18810,'38'-15'-704,"0"1"0,25-6 1,-52 15-1,-4 5 0</inkml:trace>
  <inkml:trace contextRef="#ctx0" brushRef="#br0" timeOffset="139067.27">30624 15222 18552,'-11'51'818,"10"-9"-729,20-36 270,17-6-34,-6-17 0,-3 2-191,-15-10-33,-11 9-34,-6 4-67,-5 2-437,-17 2-1534,5 5 1971,0 0 0,14 3 0,8 0 0</inkml:trace>
  <inkml:trace contextRef="#ctx0" brushRef="#br0" timeOffset="154566.27">30093 14089 14495,'-6'5'3015,"1"-2"-2601,5-3-245,22-62-113,6 2-724,-11 20 1,3-7 0,1 2 685,0 2 1,2 1 0,2-1-477,3-8 0,2-1 1,1-1 487,-5 10 1,1 0 0,1 0 0,1 0-434,1-2 1,2 1 0,0 1 0,0 0 407,0 2 1,0 0 0,0 1-1,2 1 2,13-11 1,1 2 0,-3 5-423,-3 1 0,-5 8-1523,10 7 1068,-58 48-3164,-25 26 4444,7-10 1,13-16-1,5-6 1</inkml:trace>
  <inkml:trace contextRef="#ctx0" brushRef="#br0" timeOffset="154984.27">30384 14237 15616,'-4'2'3619,"0"1"-3395,32-47-117,6 0 0,8-8-85,-9 11 0,4-6 1,1-1-1,0 1-580,-1 3 0,0 1 0,1 0 0,3-2 558,2-2 0,3-2 0,1-1 0,-1 1 0,-3 5-185,-2 3 0,-2 3 0,0 2 1,-1 0-424,1 0 0,1 0 0,-3 2 1,-3 3 270,9-8 1,-9 11 523,-11 21-814,-28 21 33,-3 10 247,-8 6 167,-2 2-167,0 4-3205,-9 24 3552,6-9 0,2-5 0,10-21 0</inkml:trace>
  <inkml:trace contextRef="#ctx0" brushRef="#br0" timeOffset="155350.27">31225 14342 17946,'2'-42'230,"1"0"0,6 1 0,3-4 0,4 0-182,4-3 1,4-2-1,1 1-1133,1-2 0,0 0 0,1-1 1088,3-3 1,1 1 0,-1 3-10,4-4 1,0 4-76,1 2 1,0 1 52,-1 5 0,0 1 283,3-1 1,-1 4-951,5-8 213,-7 9 68,-30 35 1384,-4 9-2024,0 2 900,-1 3-1571,5-1 1737,14 9 1,-9-11-1,8 6 1</inkml:trace>
  <inkml:trace contextRef="#ctx0" brushRef="#br0" timeOffset="155634.27">31888 14052 13532,'-2'6'3843,"1"-1"-1657,1-5-2119,42-57 56,-12 18 0,5-4-78,0-1 0,3-4 0,1 2-327,-2 2 1,1 1-1,-1 2-155,-4 6 0,-1 2 0,-2 3-640,1 0 1,-4 6-2050,8-1 3126,-24 20 0,-6 4 0,-4 1 0</inkml:trace>
  <inkml:trace contextRef="#ctx0" brushRef="#br0" timeOffset="156550.27">29952 12768 15370,'0'-12'2184,"0"3"-1645,40-23-80,2 9-1227,2-4 1,6-1 963,-2 7 0,6 0-104,-8 4 1,5-1-1,2-1 1,1 1-93,3 0 0,1-1 0,1 1 0,1 1-373,-7 1 0,1 1 0,1 0 0,-2 0 0,-2 2 208,15-3 1,-4 1 0,-6 3-21,3 2 0,-11 4 810,-15 6-625,-12 4 33,-7-2-66,5 2-131,4-3-799,0-1 2254,3 0-2220,-6 4-3016,10 5 3945,-10-1 0,0 0 0,-14-6 0</inkml:trace>
  <inkml:trace contextRef="#ctx0" brushRef="#br0" timeOffset="156834.27">31559 12250 19863,'-1'-8'67,"0"2"34,6 6-11,5-1-68,8 1-33,10 5-202,-9 13-101,-2 3-201,-16 13-1133,-15-5 1648,-27 13 0,21-22 0,-14 5 0</inkml:trace>
  <inkml:trace contextRef="#ctx0" brushRef="#br0" timeOffset="157484.27">29894 12667 13387,'7'-7'4201,"0"2"-3819,-7 5-2,0 0-268,-36 28 191,13 14-169,2-11 1,2 2-57,7 17 34,22-16 0,10-25 79,30-8-539,8-13-413,0 3-1279,-7-7-1982,-25 9 4022,-2 0 0,-12 4 0,-3 0 0</inkml:trace>
  <inkml:trace contextRef="#ctx0" brushRef="#br0" timeOffset="159534.27">14439 3266 7773,'-12'0'2420,"3"0"-1468,9 0 1065,0 0-145,-49-21-1167,21 11-464,-7-3 0,-1 1 264,-1 4-270,1 2 0,1 1 347,-10-4-155,3-4-170,-8-13 91,4-20-248,11 1-88,3-13 88,11 13-38,6 10 0,0-2-6,0-2 0,-1-1-23,1-1 1,-1 1-133,1 0 1,1 2 154,-6-15-22,2 2-34,4 6-45,5 7 45,5 7-11,2 10 22,2 5 68,15 2-45,2 5-34,19-4 11,6-2 0,11-8-61,-22 9 0,4-4 68,5-5 1,4-3 0,2-2-571,-5 2 1,1-1 0,1-1-1,0 0 546,0 0 1,1 0-1,-1-1 1,0 0 5,1-1 0,0-1 0,-2 1 0,-3 2-483,13-11 1,-4 4 482,-8 3 0,-2 4-11,-9 5 0,-3 4-259,12-4 575,-20 27-225,-3 16 1914,-8 5-1971,3 1 1379,0-15-1368,5-4-12,0-4 213,-1-1-235,-5-2 0,-7 0-11,-2 0 11,2 1 11,0 4-11,4 3 23,2 2-23,13 14-23,12 29 23,-14-23 0,0 3-341,4 13 1,0 2 357,-3-3 0,1 3-14,-1 0 1,1 4 0,1 0 7,-1-2 0,1 0 1,0 0-12,4 7 0,0 1 0,-2-4 0,3 3 0,-3-7 0,-6-13 0,-4-6 101,-6-1 134,-5-5 11,-16 1-123,-10 7-111,-22 9-12,1-1 0,-5 3-788,10-12 0,-1 1 0,0 0 653,0 0 1,0-1 0,-1 0-199,3-3 1,0-1-1,2-4-224,3-4 1,0-4 556,-11-3 0,4-3 0,3 0 0,-11-6 0</inkml:trace>
  <inkml:trace contextRef="#ctx0" brushRef="#br0" timeOffset="162301.27">8981 2921 9689,'-4'3'4459,"0"-1"-1333,4-2-2498,-6 3-157,4-2-191,-3 2-135,5-2 158,26-1-247,3 0 33,34-2-22,-29-1 1,1 0-242,7-1 0,2-1 185,3-1 1,4-1-12,-3 0 0,5-1 0,-1 0 30,-1-1 0,0 0 0,0-1-309,-3 1 1,1 1 0,-4-1 295,11-3 0,-8 1-6,-9-1 303,-18 3 190,-12 3-392,-6 1-23,-3 4 336,0-2-346,0 3 958,0-2-925,0-2 0,0 0-33,-1-6 22,-1-13-101,1-16 22,0-4 12,1-10 22,0 11 0,0-24-40,-7 31 1,-4 0 0,0-9 0,-1 1-17,-3 10 0,0 3-11,-14-22 11,14 21 0,1 1 44,1 1-44,-2-8-22,-1 1 56,-4-4-46,5 12-21,-1 6 44,2 7 0,-2-5 0,-1-3-33,1-7 22,3 5 0,5 1 0,-1 8-45,-2 2 0,-3 4 23,-15 3 22,-12 4-11,-21 12 11,4 0-11,-5 10 11,11-6-17,10-2 0,-3 1 11,-4 4 1,-1 2-333,8-3 0,-1 2 0,3 1 338,-9 4 0,3 1 0,6 0 0,4-1-128,-6 5 128,10-2-34,10-6-44,8-2 44,7-2 45,4 10 956,6 8-967,2 3 153,4 5-142,0-2 11,-3-2 1,0 5-6,1 7 0,1 4-6,-1-8 0,1 2 0,0-2-372,2 12 1,1-3 321,1-3 0,1-4-432,5 14-526,0-4-2440,0-5 3437,-5-7 0,-5-20 0,-4-8 0</inkml:trace>
  <inkml:trace contextRef="#ctx0" brushRef="#br0" timeOffset="199100.27">17799 14042 12591,'-10'6'2432,"3"-2"-2018,7-4 504,0 0-480,-1 4-102,10-2-34,4 2-22,17-3-21,10-1-2,14 0-140,-19-1 1,1 0-185,4-2 0,5-1 194,6-3 0,6-1 0,2-2-407,-6 0 0,2 0 0,3-2 1,2 0 322,-7 1 0,2 0 0,1-1 0,2 0 0,1 0 0,1 0-409,-3 0 1,2 0 0,1 0 0,1-1 0,-1 1 0,-1 0 0,-1 0 391,2 0 0,-3 0 0,0 1 0,0-1 0,1 1 1,3-1 3,2 1 0,2 0 1,2 0-1,1 0 1,0 0-1,-2 2 0,-2 0-238,0 0 0,-1 2 0,-2 0 0,1 1 0,1 0 0,2-1 213,-8 2 1,2-1-1,2 1 1,0-1 0,0 1-1,0 0 1,-2 0 0,-2 1-222,6-1 0,-1 1 1,-2 0-1,0 0 1,-1 0-1,-1 1 245,10-1 0,0 0 0,-1 0 0,-3 1 1,-3-1-14,-4 1 1,-4-1 0,0 1 0,4-2 19,1 0 0,4 0 1,1-1-1,1-1 0,-1 1 18,-2-2 0,-1 0 0,1 0 0,1-1 0,1 1-30,-4-1 0,3 1 1,0-1-1,0 0 0,-2 0 1,-3 0 107,9-2 0,-3 0 1,-2 1-1,-3-1-129,9 0 1,-3 0 0,-8 1-10,-8 3 1,-6 1 1021,21 0-1240,-27 3 2169,-25 11-3177,-41 4 55,-9 1-173,5-7 0,-2-2-1369,-29-2 2719,27-2 0,2 0 0,-7-1 0,6 1 0</inkml:trace>
  <inkml:trace contextRef="#ctx0" brushRef="#br0" timeOffset="201816.27">17825 13690 14764,'-2'2'841,"0"1"-483,5-2-100,2 1-146,-1-1-34,0 0-10,-1 0-1,0-1 79,2 0 212,3 0 1,0 0-247,2 0-90,-2 0-11,-1 0 1,-2 0-1,3 0 0,0 0 23,2 0-34,-2 0 11,-2 0 0,-1 0 191,1 0-78,4-1 10,8-4 12,6-2-90,0-1-45,-1 0 22,-10 4 1,-1 0 33,0-1 269,5-1-145,4-3-23,10-5-124,-5 2 24,2-1-57,-8 4 34,1-1 44,0 1-10,7-3 134,0-3-23,6-6-100,-8 2 44,-2-2-66,-5 3-46,8-5 34,1-2-34,9-7-10,-7 7 44,0-2-23,-5 3-33,3-3 11,2-2 17,-8 5 0,2-1-22,-2-1 0,2 0-1,3-6 1,-1 1 50,9-13 45,-12 11 22,-14 14 146,-2-10-157,-1-7-45,3-18-44,0 7 22,2-2-45,-2 14 0,2 1 11,-2 1 0,6-13 11,3-7-22,-7 18 0,1-1 0,8-22 12,-2-1-1,-5 18 11,4-15 68,-2 0-57,-8 21 1,0 1-23,0-16 0,-4 4 1,-2 13 10,2-1-11,0-1-22,3-20 11,5-3 11,-5 22 0,2 0-11,6-19 12,3 9-12,0 13-8,3-3 1,6-8-1,-3 5-3,8-14-144,5-6 1,-4 5 154,-22 33 11,-1 3-11,-3 3 0,9-10-11,12-8 22,18-15-33,-2 6 44,2 2-22,-13 16 320,2-2-320,-6 7-22,11-6 22,-9 6 0,11-5 11,-1 2 0,6-1-22,4 1 0,-14 6 0,2 1 11,-1 2 0,2 1 22,8-1 1,-1 1-29,-12 4 0,-1 1 6,26 1 0,-21 3 23,19 0-23,4 0 0,-23 1 0,-1 1-34,20-1 23,-7 4 11,-17 3-22,1 2 22,2 1-12,19 9 18,-21-8 0,2 1-6,12 3 0,1 0 0,-8-2 0,-2-1 0,0 0 0,-2 1 0,8 6 0,13 11 5,-30-11 1,1 0-23,9 5 0,-1 1 39,-7-5 1,-1 0-23,1-1 0,-1 0 0,16 7 11,2 0-11,1 1 0,-17-7 0,1 1 0,1 2 0,-1 0 0,2 0 0,-2 1-203,-2-1 0,-2-1 170,16 10 33,-2 0 0,1 1 0,-11-10 0,2 1 0,3 1 0,2 2 5,11 6 1,1 1-336,-10-5 1,-2-1 323,-1 0 1,-3 0 5,15 12 56,-3 1-45,1-3-6,-14-14 1,1 0 0,1-2 0,0 0 10,8 3 1,-1-1-12,-9-5 1,-3-1-6,20 14 410,-22-5-398,6 16-1,0 4 0,-12-16 0,1-1-11,16 13 11,5-8 1,-8-15 698,3-2-732,-4-3 11,5 1 33,-9-1-22,2 2 22,-14-5-22,-3-1 0,-5-2-11,4 4 11,4 3 11,9 5 1,-3-5-1,6-2 22,0-7 1,5-2-34,6-2 22,17-1-212,-11-1-695,-6-8-550,-28-2-2139,-29-14 3574,-18-8 0,11 14 0,-3-1 0</inkml:trace>
  <inkml:trace contextRef="#ctx0" brushRef="#br0" timeOffset="202549.27">19988 10598 11863,'-7'4'2431,"1"0"-1983,6-4-111,0 0 88,1 8-167,4 7-191,-1 5 0,3 4-44,-4-5 10,0 1-10,-1 1-147,3 10-2565,-2 3-2555,4 4 5244,-1-9 0,-1-13 0,-3-11 0</inkml:trace>
  <inkml:trace contextRef="#ctx0" brushRef="#br0" timeOffset="202983.27">20069 10940 15202,'10'20'717,"3"5"-986,-5-6 157,2 6-45,-5-3-246,0 3-304,-2 5-581,1 18 885,0 1 380,4 8 23,-1-20 415,3-11-46,-3-14 304,-1 4-46,-2 2-582,-1 7-45,-2-4-168,2 1-45,-3-4-56,1 2-706,1 2-1097,-2 17-2858,1 10 4930,1 3 0,-1-15 0,2-19 0</inkml:trace>
  <inkml:trace contextRef="#ctx0" brushRef="#br0" timeOffset="203265.27">20300 12014 11874,'12'51'1337,"0"0"0,-3-10 0,-2 0-1096,-2 1 0,-2-2-1038,-3 21 1099,1 1-156,0 0-32,1-17 1,2 4-110,1 2 1,2 1 33,-1 1 0,1 0-434,2 0 1,1-3 399,-3-12 1,1-1 5,0 2 0,1 0-97,-1 0 1,1 1 191,3 15 1,1 2 123,-2-2 0,-1 0-202,2 5 0,0-3-28,-5-17 0,-1-5 453,2 4-588,-5-30-623,-1-7-1113,-1-8 2145,-8-14 1,6 9 0,-5-8 0</inkml:trace>
  <inkml:trace contextRef="#ctx0" brushRef="#br0" timeOffset="207465.27">5163 14135 12714,'5'10'594,"-1"-3"-437,-4-7 593,0 0 147,19 5-281,0-2-145,14 3-101,-2-5-57,4 0 124,12-1-45,14-3-173,-4-3 0,7-1-167,-14 1 0,2 0 1,4-1-848,-2 0 0,3 0 0,1-1 0,-2 1 821,8 0 0,-2-1 1,0 1-9,2 1 1,-1-1 0,-4 1-264,6 1 1,-1 0 281,-3 1 1,4 1-1,1 0-23,-14 0 0,1 1 0,0 0 0,3 0-295,-3 1 0,2-1 0,2 1 0,-2 0 0,-2-1 289,3 1 0,-3 0 1,0 0-1,-1 0 18,13 0 0,0 0 1,-5 0-409,3 0 1,-3-1 437,2 0 0,0 0 828,-2-2 1,3 0-822,-2-1 1,4 0 0,2-1-39,-14 0 0,0 1 0,2-1 1,2 1-302,-2 0 0,3-1 0,2 1 0,-2 0 0,-2 0 298,2 0 0,-1 0 1,-2 0-1,0 1 17,-1 1 0,0 0 1,-2 1-1,-2 0 280,-1 1 1,-4 0 0,4 1-278,1 0 0,4 0 0,1-1 0,0 1-3,2 0 0,0-1 0,2 0 0,2 0-95,-2-1 0,3-1 0,0 0 1,0 0-1,-3 0 75,4-1 1,-3 0-1,-1 0 1,0-1 2,-1-1 1,0-1 0,-2 0-1,-3 0-305,3-1 1,-3 0 0,0 0 282,2-1 0,0 1 0,0-1 393,-1 1 1,0 0 0,2 0-389,-3 1 1,2 1-1,2-1 1,-3 2 1,13-1 1,-2 0-1,1 1-2,-12 2 1,1-1 0,-1 1 0,-4 1-6,-2 0 0,-3 1 0,-4 0-6,6 2 1,-6 1 462,-1 2-480,-10 2 1996,-16-3-1961,-4 0 2231,-10-2-2299,0 0 590,-2 1-1801,-4 2-1511,-8 0 2778,-33-1 0,26-1 0,-16-2 0</inkml:trace>
  <inkml:trace contextRef="#ctx0" brushRef="#br0" timeOffset="211966.27">5176 13787 7952,'3'3'2421,"0"0"-1122,-3-3-806,3 4-45,-2-4 157,3 4 23,-3-4 201,0 0-448,1 2-101,0 0-123,2 1-11,0 0-57,1 0 23,1 0-89,0 1 55,5 0 45,1-1-44,2 0 33,-1-2-34,-3 0-44,0 0 22,1 0 0,2-1 56,3 0 0,4 0 23,-3 0-46,-1 0 146,-3 0-33,7 0-112,6-4-12,7 0-56,-6-1-10,-5 1 10,-8 0 34,-2-1 134,0-1 114,7-4-181,2-3-101,2 0 1,1 2-23,-7 4 44,0 1-32,1 0 100,3-3 100,-2 1 12,4-5-123,-5 2-78,3-5 21,-1 4-10,2-2 11,1 0 156,12-10 2,2-5-80,7-7-90,-12 8 1,-5 5-23,-10 7 68,10-12-23,4-6 11,6-9-11,-10 10 134,-9 9 157,-12 12-78,-3 2-78,-3 3-45,1-6-135,3-5-22,9-12 11,1 1 11,7-4 0,-6 9 12,2 0-1,-5 2-11,3-6 12,0-3-12,-2 4-11,3-2 11,-4 10-11,6-9 22,1 2 1,-2 1-12,-3 7-11,-8 8 22,-2 4 57,-2 2-23,0 1-67,0 0 11,5-6 0,0-2 11,5-6-11,1 1 0,1 0 0,0 0 11,4-6-11,5-2 0,7-7 0,-4 7 11,1 1-11,-9 8 0,6-6 11,-7 4 12,-1 0-23,-8 6-23,-3 3-10,3 0 33,3-3-11,3-3-1,13-6 35,-2 1-34,3-2 11,-12 9 0,-8 5 11,-5 5-11,0-3-23,-1 0 23,5-4 12,1 1-1,7-4-11,1-1 0,4-1-23,1-2 12,9-6 22,-2 4-22,-2 1 0,-11 9 11,-10 5 22,-2 2-22,3-3-11,6-5 22,9-6-11,-3 1 0,1-1-11,-7 7 11,-2 2 23,-3 1-23,2 1-34,-5 2 0,2 0 1,-4 1 33,4 1 22,2-3 1,15-7-23,8-5-56,12-6 22,-7 4 0,-5 3 1,-14 6-12,-7 3 45,-3 1-34,-4 3 34,0 1-33,4-1 22,0 1 11,2-1-12,-2 0-100,5 1 45,1 0 33,3 0 23,-4 0 22,2 0-22,-1 0 22,2 0-11,4 0 0,9 0 0,2 0-22,6 0 44,-7 1-11,1-1-11,-4 2 0,23-2 0,13 0 17,-22 0 0,-1 0-28,21 0-23,-16 0 34,-27 5 0,-6 1 0,-3 4-11,7 4 78,12-4-33,19 1-34,-2-3 0,5-3 0,-12 2-12,17 4-10,2 3 44,-17-4 1,0-1-23,22 5-11,1-2 11,-18-6 23,-2 1-23,-4 0 22,9 6 34,-1-1-56,7 7 0,-13-4 0,-4 1 11,-8-3-11,13 4 11,4 1-11,12 4 0,-12-4 0,-2-1-11,-16-5 11,-1 0 23,-4-2-23,5 5-34,5 2 34,10 4 0,-7-5-11,-1-1 11,-13-5 0,7 7 0,1 4-11,7 6 22,-4-4 0,1-4-11,-4-7 11,4-2-33,0-1 67,11 2-45,-7-4 0,-2-1 0,-13-3 11,-13-1-11,-3-1-23,0 2 57,10 4 22,15 2-34,16 2-10,-2-2-12,-2-1 0,-16-1 0,-2 0 11,-2 2 22,4 1-10,-1 1-12,10 0-11,-8-4 0,2-1 0,-10-1 0,2 1 0,-8 0 0,6 2 11,-6-2-11,5-3 0,0-1 0,4-2-11,0 0 11,14 0 11,2 3-11,10-1 0,-15 2-22,-8-1 22,-13 0 22,-1 2-22,2 1-33,15 0 33,-1-3 22,18-2-11,-3-2-22,5-5 33,2 0-22,13-4-33,-11 4 44,0 1-11,-25 5 0,-11 0 11,-6 0 12,6 0 10,7 0-33,16 0 0,-5 0 23,8 0-23,-13 0 0,-1 0 0,0-3 11,16-1-11,3 0 0,9-1 0,-18 2 0,-10 2 0,-18 0-45,-3 1 45,-1 1 11,2 3 0,1-1 1,3 1-12,0-3 0,2-1 0,2 0 0,3 0 11,-5 0-11,1 0 0,-7 1 11,1-1-11,0 0 0,18 0-11,17 0-23,20-1 34,-7 1 0,-9-2 0,-25 2-11,-8 0 11,-5 0 0,-1 4 11,2-2 0,11 4-11,3-4 0,12 1 0,3-2 0,25 0 0,0-1-11,0 0-22,-26 0 33,-22 0 0,-16 0 11,1 0 0,0 0-11,6 0 11,4 0 0,11 1-11,1 0 0,5-1 12,-5 1-12,19-1-12,3 0 12,9 1 0,-11 2 12,-9 1-1,-8 3-11,1-2 0,2 0 33,17 5-10,6-2 10,8 4-33,-17-5-11,-16-2 11,-20-4 23,-4 0-23,-2-1-34,-1-1-11,-1 0-67,1-2-123,-1 1-415,1 0-516,-1 1-8665,-12-1 9742,4 0 1,-5 0 0,8 1-1</inkml:trace>
  <inkml:trace contextRef="#ctx0" brushRef="#br0" timeOffset="213648.27">10218 13357 16479,'-2'13'571,"2"-2"-313,-8 51 67,16-24-180,3-3-21,13-20-91,1-20 2,4-10-35,0-11-24,8-28 70,-9 3-12,-1 2 10,-15 23-32,-8 27 55,1 12-45,3 11 45,6 7-33,16 9 89,11-12-106,-9-16 0,3-6 5,24-15-124,-25-2 0,-1-5 102,15-22-6,-20 10 0,-2-1 29,10-13 100,-7 4 56,-20 25 79,-9 24 123,-3 7-134,2 13 192,-1 4-293,8 0-45,19 3-101,25-18-202,10-10-108,-22-15 1,-1-6 96,-4-2 0,-1-2 39,1-2 0,-1 0 140,-2 0 1,-1 0 0,26-11 201,-28 14 78,-5 11-67,-21 15-66,-1 5 394,0 3-451,0-3 56,5-3-56,6-5-22,29-6-152,-7-10 1,3-6-153,10-1 1,1-3 247,-6 0 0,-4-1 22,21-14 22,-40 19 494,-11 7-359,-5 14-79,-2 6-44,0 11-23,2 2-11,5 1 45,4-3-12,7-1-22,4-8 1,26-6-1,15-17-28,-25-1 0,-2-2 17,18-12 191,-24 2-1,-24 12-33,-6 3-68,-3 0-77,2 3-12,-3 0-23,4 2 12,2 35 11,3 3 11,0 20-11,0-22 56,-2-19-22,1-16-1,1-10 12,1-15 67,0-4-78,0-6-45,-4 12 22,0 7-22,-2 9 22,0 3-90,1 1 91,-1 8 10,2 3-11,-1 2 0,2 1-11,0-3-11,1 0 11,-1-2 0,0-2 0,-1-2-817,-2-3-2460,0 2 0,0 0 0</inkml:trace>
  <inkml:trace contextRef="#ctx0" brushRef="#br0" timeOffset="-214432.46">7617 11756 9610,'-2'-7'2779,"1"0"-1961,1 7 1210,0 0-1378,-6-14-33,4 9-214,-4-9-134,5 13-68,1 1-190,-2 5 12,1 11-23,0 2 11,1 6-11,0-6-370,0 6-2095,3 1-1008,3 6 3473,2-8 0,-2-8 0,-2-9 0</inkml:trace>
  <inkml:trace contextRef="#ctx0" brushRef="#br0" timeOffset="-214231.46">7675 12148 12344,'10'59'2006,"-3"-14"-1995,-2-29-380,-3-7 178,-1 0 12,-1-3-1065,0 3-1837,0 1 3081,0 7 0,0-9 0,0 4 0</inkml:trace>
  <inkml:trace contextRef="#ctx0" brushRef="#br0" timeOffset="-214048.46">7763 12518 15605,'8'52'-6566,"0"-4"6566,-2-30 0,-2-5 0,-4-7 0</inkml:trace>
  <inkml:trace contextRef="#ctx0" brushRef="#br0" timeOffset="-213897.46">7844 12921 13600,'5'54'-587,"0"-17"0,-5-27 1</inkml:trace>
  <inkml:trace contextRef="#ctx0" brushRef="#br0" timeOffset="-213695.46">7861 13357 12580,'3'37'1305,"-1"0"1,1 21-1284,-1-20-22,-1-9-449,2 12-2688,2 1 3137,2 8 0,-2-24 0,-1-8 0</inkml:trace>
  <inkml:trace contextRef="#ctx0" brushRef="#br0" timeOffset="-213497.46">7924 13964 14383,'8'33'1160,"0"0"0,8 28-1093,-2-14-67,-4-12-482,-1-4-627,-3-17-785,-1-7-1590,1-5 3484,-2-7 0,-1 3 0,-1-3 0</inkml:trace>
  <inkml:trace contextRef="#ctx0" brushRef="#br0" timeOffset="-193049.46">9012 3200 15706,'35'-18'63,"0"0"1,1 0-1,-1 3-63,17-4-1024,3 3 979,-3 5-1205,-12 5 1799,-30 15 225,-22 2 22,-32 11-124,-10-1-230,19-7 1,0-2 296,-10 5-1031,8-3-806,67-13-1098,17-7-751,-3 1 0,4-1 2872,-2-3 0,-2 1 1,10-2-1,-11 1 0</inkml:trace>
  <inkml:trace contextRef="#ctx0" brushRef="#br0" timeOffset="-192215.46">14735 3247 12076,'-1'5'1848,"1"-2"-537,0-3-930,36-10-45,11 0-275,-5 2 1,2 0-101,-10 3 0,-1 2-723,12 6 930,-34 6 12,-28 8 44,-14-1 818,-14 0-1,17-7-760,2-5-281,30-10-168,14-7-930,16-5-3818,0 4 1,1 1 4890,19-8 1,0 3 0,-33 10 0</inkml:trace>
  <inkml:trace contextRef="#ctx0" brushRef="#br0" timeOffset="-182913.46">586 5753 16692,'-3'-4'179,"0"0"56,3 4-156,22 62-34,-7-14-835,1 2 1,1 3 621,-6-16 0,-2-2-544,1-1 1,-1-2-2067,10 24 2778,0-18 0,-7-18 0,-3-11 0</inkml:trace>
  <inkml:trace contextRef="#ctx0" brushRef="#br0" timeOffset="-182679.46">793 5827 17095,'-32'43'306,"0"0"1,2-1-1,3 0-278,7-8 0,2 0-22,3 5 0,3 0-209,4 16 203,14-11 0,18-28-33,8-18-214,5-10-436,3-8-1536,-10 2 1,-1-3 2218,14-8 0,-4 2 0,-24 16 0</inkml:trace>
  <inkml:trace contextRef="#ctx0" brushRef="#br0" timeOffset="-182463.46">1121 5903 17633,'33'-10'-1759,"0"-1"0,-1-1 0,-1-1 1759,18-19 0,-21 13 0,-7 4 0</inkml:trace>
  <inkml:trace contextRef="#ctx0" brushRef="#br0" timeOffset="-182262.46">1433 5684 17846,'-12'-8'2107,"2"2"-2130,10 6 1,-4 10-258,11 3-281,-1 9-256,12 0 189,-3-1-336,-4 5 146,-16 1-1546,-3-4-3866,-10-6 6230,5-13 0,6-3 0,3-1 0</inkml:trace>
  <inkml:trace contextRef="#ctx0" brushRef="#br0" timeOffset="-181962.46">1823 5490 17801,'-27'33'250,"0"0"0,3-2 1,5-1-195,5 10-78,10 6-572,27-13-437,2-6-1972,19-18 3003,-10-10 0,-15 1 0,-6-1 0</inkml:trace>
  <inkml:trace contextRef="#ctx0" brushRef="#br0" timeOffset="-181376.46">1888 5834 15762,'3'34'242,"-1"0"1,-1 2 0,-6-5-624,-11-7-1210,-13-5-1199,4-22 2790,0-8 0,15 1 0,4 2 0</inkml:trace>
  <inkml:trace contextRef="#ctx0" brushRef="#br0" timeOffset="-181010.46">1861 5399 20300,'9'35'-11,"11"22"-12,-1-19 1,2 1 5,-2 0 0,-2-3-61,2 3 22,-6-11 45,-4-11-34,1-10 56,4-23-11,1 0-22,3-13-146,-2 13-315,-1 8-200,0 5-1961,13 15-2421,4 0 5065,2 1 0,-11-4 0,-13-9 0</inkml:trace>
  <inkml:trace contextRef="#ctx0" brushRef="#br0" timeOffset="-180841.46">2324 5485 18048,'-6'-2'1983,"2"1"-1938,4 1-1323,8 7-1848,18-5-157,0 5 3283,14-13 0,-25 4 0,-3-3 0</inkml:trace>
  <inkml:trace contextRef="#ctx0" brushRef="#br0" timeOffset="-180411.46">2474 5428 14652,'2'-10'3452,"-1"2"-3284,-1 8-157,15 32 34,-2-4-45,0 2 0,2 2-11,13 22-1,-13-24 1,2 2-51,6 15 1,-1 1 78,-5-4 0,-3 0 89,1 0 1,-2-2 520,-5 5 437,-8-30-448,-2-25-279,-2-13-23,-4-19-169,-3-9 1,0-4-102,1 8 1,0-2-353,1 3 0,-1-3 1,0 2 318,-2-7 0,0 2-11,2 1 0,1 2-334,0 3 0,1 3 362,3 6 0,1 3-28,-1-17-90,4 16-190,9 17-257,22 16 77,22 31-100,-2 0 386,-24-8 0,-4 3 130,-6 11 946,-8-2-980,-12-3 364,-15-3-2348,2-15-3877,-8-3 5939,13-22 0,6 8 0,4-8 0</inkml:trace>
  <inkml:trace contextRef="#ctx0" brushRef="#br0" timeOffset="-180110.46">2951 5174 19785,'44'-12'134,"-8"-2"-89,-30-7 44,-3 0 35,-24-4 55,-6 9-34,-17 23-100,13 15-22,11 24 10,15 0-33,8 1-112,15-1-824,10-17 1,8-4 935,17-6 0,2-4 0,-18 2 0,-1-3 0,3-10 0,0 0 0</inkml:trace>
  <inkml:trace contextRef="#ctx0" brushRef="#br0" timeOffset="-178088.46">624 7686 12255,'0'-9'4605,"0"1"-3821,0 8-302,0 0-515,-4-3 22,3 5 22,1 18 45,9 26 16,-1-5 1,0 2-56,0-2 0,0 0-307,1 8 0,-1-1 396,-1-7 1,-1 1 87,0 1 0,-1 4 0,1 1-116,-1 1 1,0 2-1,1 2-44,1 11 0,2 3 0,-1-3-397,-2-13 0,1-2 0,-1-1 385,6 19 1,-1-4-1,-1-19 1,-1-3-1,0 0 0,0 0-48,1 0 0,0 2 183,1 18 0,-2 6-12,-4-18 1,-1 1-1,0 3-277,-1-4 0,0 1 0,0 2 1,-2 0 170,-1-1 0,-1 2 0,0-2 1,0-1-25,0 2 0,0-2 0,1-1-12,-3 2 1,1 1 0,1-6 262,4-4 1,1-4-273,0 5 1,2-3 5,5 6 1092,-1-18-1092,-6-19 188,-3-3-165,0-4 1017,-1 1-1085,0-2-1793,0-5 1838,0-19 0,0 12 0,0-11 0</inkml:trace>
  <inkml:trace contextRef="#ctx0" brushRef="#br0" timeOffset="-176907.46">373 10146 13162,'-8'5'3059,"2"0"-2252,6-5-12,0 0-536,-2 1 401,10-1 472,33-4-785,14-8-157,-10 1 1,4-3-1053,2-2 0,1-3 952,-11 4 0,1 0 0,2-1-64,4-2 0,1 1 0,5-3 18,-6 3 1,4-3 0,3 0 0,0-1 0,1 1-19,-4 2 0,1-1 0,0 0 0,1 1 1,1-1-1,-2 0-472,2 0 1,-1 0 0,0 0-1,1 0 1,-1 0 0,0 1 469,9-3 1,1-1 0,0 1-1,-4 1 1,-3 2-344,11-3 0,-6 2 1,-1 1 366,-7 2 1,-1 0 0,-2 2-63,12-4 1,-3 3 69,-8 4 0,-5 2 1127,10 0-790,-13 6 2515,-28 3-2796,-4-2 1987,-1-1-1954,4-2 153,2-6-220,19-10-11,10-7-67,7-1 34,-15 10-34,-18 10 11,-16 8-44,-3 0 21,-1 1 12,2 0 12,0 0-1,2 0 0,0 0 11,0 0-22,-1 0 23,-2 0-23,0 1 0,0-1 11,2 1-11,3 0 0,2-1-11,8 0 0,6 0 11,11-2 33,10-5-28,-7 0 1,4-2 5,7-3 1,0 0-352,0 0 0,0 1 340,0 0 0,-2 0 11,12-2 12,-7 2-12,-11 1-11,-7 3 34,-11 4 134,-2 0-67,-10 3 33,1-1 591,-5 1-692,2-1-21,0 0 32,5 1-77,-4 0-158,0 4-268,-7 4-404,-8 7-336,-5 6-269,-8 1 1468,-14 1 0,18-11 0,-7-2 0</inkml:trace>
  <inkml:trace contextRef="#ctx0" brushRef="#br0" timeOffset="-168518.46">633 9698 13409,'-3'0'1714,"0"0"-728,3 0-661,5-1-190,2 0 10,8 0-133,-2-1 21,0 0 1,-3 0 67,-1-1-34,1 1 146,4-4 11,-1 1-168,0-2 123,-2 0-90,-4 1 57,0 0-101,1-3 135,4-2-158,2-2 68,0 0-68,0 0 12,-5 4-1,0-1 57,1 1-68,0 0-10,0 1 21,5-6 202,-1-3-22,7-8-123,-5 4-12,0-3-11,-4 8 180,3-10 33,-3 3 124,-1-5-337,-5 10-22,-2 3-12,-2 5 1,3-3-57,1-2 23,4-10 23,2-4-23,7-9 56,-5 8-45,1 3-11,-5 9-45,-2-2 112,-2 1-55,-1 2-1,-2 1-11,1 5 0,-1-2 0,0-2 11,1-2-11,3-3 11,3-12 23,-1-1 167,0-5-122,-4 11-23,-4 5-56,-1 6 0,2-14 11,3-12-11,1-2 11,3-3-11,-2 13 23,0 2-23,-3 2 11,-1 3 11,-1 1 12,-1-9-23,2-7 0,1-17 12,1 9-12,0 0-11,-3 15 33,-2-11 23,1 4-56,-1 2 0,0 10 12,0 16-12,0 2 11,0 0-11,0-1-11,0-3 11,4-14 0,0 4 0,3-9 0,3-2 0,-5 12 23,6-11-23,-6 14-12,7-12 12,3-6-11,10-17 11,-4 10 11,1-1-11,-7 16 0,-1 1 0,0 1 0,3-7 12,2 1-12,5-8 0,-4 13 0,1 3 0,-4 8-12,10-3-33,2 0 34,0 2 11,-2 4 0,-10 4 0,4-1 0,0-1 11,16-8-56,1-1 34,5-1-23,-11 9 23,-14 8 11,-7 6 0,-3 2 0,12-1 11,12-2 1,3 0-24,5 0 12,-14 2-22,-1 1 22,-5 0-22,-4 1-1,-2 2 23,2 7 0,3 3 23,7 4-1,-2-4-22,-1-3 0,-9-3-22,3 3 33,1 2-11,1-1 0,4 0 22,7-1-33,-6-2 22,9 2-22,-11-4 11,6 4 11,0 2-11,6 6 0,-8-2 0,-2 1 0,-6-3 23,12 9-23,4 1-12,0-1 24,0-2-24,-11-8 46,1 1-45,1-1 11,-2-2-11,-1 1-23,7 1 23,2 5 0,11 4 22,-8-4-11,2-1-34,-12-6 57,17 4-23,3-1 0,0 1 0,-6-1-12,-16-4 12,-4 0 23,-1 1-23,0-1 0,2 2 0,12 2-11,3 2 11,10 6 0,-12-5-12,-3 2 12,-11-6 12,10 6-12,3-2 11,1 1 0,1-4-11,-8-3-11,-2-2 11,0 0 0,-2 0 11,0 0-22,10 3 11,5 1 22,10 4-33,-11-4 11,9 5 0,-6 1 34,16 5-34,-8-3 0,2-4-34,-9-6 45,4-3-22,0 1-34,-2-2 45,-4-1 0,3 4 0,-3-1 0,6 2 34,-10-3-45,-3-2 11,-7-1 0,16 1 22,6-1-11,3 1 23,-4-3-34,-15-1 0,-1 1 0,0 1 11,0 0 11,0 1 23,16 2 23,8-2-23,2-1-45,-1-1 33,-14-3 1,-1 0-34,1 0 11,10 3-11,-1 3 23,11 3-12,-15 0-11,0-1 0,-12-4 0,1 0-11,-1-2 11,15 1-34,6 2 34,-17-2 0,0-1-11,22 2 11,-2-2 0,-19-2 11,19 0-11,7 0 11,0-2-11,-2 1 0,-21-3 0,2 1 0,-3 0 11,3 0-11,1-1 0,15-5 23,1-3-23,-2-1 0,-7 0 0,-18 5 0,-1 0-11,-1 1 55,17-5-77,11 0 33,3-2 0,3 4 11,-18 2-28,18-2 0,2 0 51,-9 2-6,3-1 0,-9 1 28,-38 7 0,-9 0 0,-1 0-11,-2-1-34,1 0-89,-1 0-180,-1 1-224,-7 1-313,-4 3-1996,-9 0 2791,-13 2 0,16-2 0,-4-3 0</inkml:trace>
  <inkml:trace contextRef="#ctx0" brushRef="#br0" timeOffset="-165983.46">1108 9218 15706,'-2'46'-79,"6"3"-525,13 5 20,-3-14-1667,-4-3-304,-8-21 2555,1-1 0,-3-10 0,0-2 0</inkml:trace>
  <inkml:trace contextRef="#ctx0" brushRef="#br0" timeOffset="-165799.46">1156 9474 10675,'0'-8'2902,"0"1"-2924,0 25-192,0-5-167,0 16 191,2-9 112,2 0-1,3-2-784,3 10-3058,-3 4 3921,-2-1 0,-3-8 0,-2-13 0</inkml:trace>
  <inkml:trace contextRef="#ctx0" brushRef="#br0" timeOffset="-165648.46">1193 9809 8691,'-2'3'-40,"1"-1"1,1-2 0,0 0 0</inkml:trace>
  <inkml:trace contextRef="#ctx0" brushRef="#br0" timeOffset="-165366.46">1076 9524 11773,'-5'-7'1344,"2"1"-1029,-11 58-315,8-19 0,-3 4 0,0 2-68,3 6-1523,2 9 1591,2-10 0,2-9 0,0-18 0</inkml:trace>
  <inkml:trace contextRef="#ctx0" brushRef="#br0" timeOffset="-165150.46">1024 9583 12882,'-4'-5'1233,"2"1"-1200,2 4-10,-9 65-23,7-31-129,-2 9 0,2 0-880,7-6 1009,5 4 0,-4-21 0,2 1 0</inkml:trace>
  <inkml:trace contextRef="#ctx0" brushRef="#br0" timeOffset="-162383.46">586 11825 9554,'0'51'-1434,"0"-8"1434,-1-31 0,1-5 0,-2 0 0</inkml:trace>
  <inkml:trace contextRef="#ctx0" brushRef="#br0" timeOffset="-161165.46">553 11943 12613,'0'-8'3014,"0"2"-1983,0 6-683,0 0-80,-12-16 1,9 10-78,-10-11 347,13 16 773,0 0-1065,-3 1-66,1 0-124,-2 0 190,4 0-112,-1 0-111,1 4-23,-1 8 0,1 2 0,0 7 0,0-2 0,1 3 0,2 1 11,1 1-11,3 2 0,6 11-11,4 7 22,4 18 11,-5-11-44,-3 0 11,-7-15 11,3 13 0,-1 6 0,1 1 33,1 0-33,0-13-11,0 3-362,1 6 373,1 6 0,-3 5 0,-1-12 0,-1 3 0,0 6 0,-1 3 3,0-12 1,0 2 0,0-3-425,1 12 0,0-2 421,1-6 0,-1-3 0,-1-15 0,1 0-59,2 16 1,1 4 58,-1 5 0,-1 0 0,1 1 0,-1-1-346,-2-2 0,-1-2 346,-1-15 0,-1-2 5,0 1 1,0 0-6,-1 2 0,1 0-6,0 1 1,0 1 5,0-1 0,1 3 43,2 16 0,1 3-43,2-1 0,1 0 18,-2-13 1,1 2 0,0-4 58,2 7 0,1-3-77,-1-6 0,0-3-56,6 12 128,-7-17 1,0 1-73,1 3 0,-2-1 0,0 1 0,-1-1 263,-1-2 1,-1-3-264,0 14 0,1-1 0,-2-1 11,1-2 226,-1-3-237,4 7 740,1-12-796,3-1 56,-3-19 0,-3-7 225,-4-8-225,-2 1 45,0-4-303,-1 0-492,0-8-1133,0-3 1883,0-17 0,0 13 0,0-5 0</inkml:trace>
  <inkml:trace contextRef="#ctx0" brushRef="#br0" timeOffset="-159864.46">441 15602 13947,'-9'4'1468,"2"-1"-1144,7-3 57,0 0 292,10 0-315,12 0 90,16-4-302,0-3 11,4-5-11,-8-3 112,18-5-214,2 1-21,-1 3-1,-8 5 1,-17 6-1,0 1 34,-1-1-11,2 0 112,3-1 212,21-7-280,-22 4 1,2 0-51,10-3 1,-1 0-29,-6 1 0,-1 1 0,0 1 1,-2 0 21,16-3-5,-11 2 0,3-1 17,7-2 0,1-1-28,2-1 0,2 1-389,4-4 1,-1 1 421,-10 4 1,-1 0-12,2-1 1,0 0-24,-2 1 1,1 0 0,-2 1 0,0 1-1,-2 0 1,1 0-60,14-3 1,2 1 64,-3 1 0,2-1 11,-12 3 1,2-1 0,-4 1-262,8-1 1,-4 1 260,-3-1 1,-4 1 56,16-5-40,-15 3 1,3-1-51,1 1 0,0 0 0,1-1 0,-1 0 294,-4 2 0,-4 1-193,10-4 45,-4 1-112,-3 0 33,-3 1 498,-1 0-476,16-8-67,-20 6 1,3-1 33,17-6 0,1 0-487,-6 2 0,0 1 448,6-2 0,-1 3 11,-13 5 0,1 1 75,15-3 0,3 1-53,-1 0 1,1 0-51,-1 0 0,-1 0-230,-5 1 1,-4 1 290,-14 1 1,-1 0-1,0-1 1,1 0-17,2-1 0,-1-1-40,2 0 1,0-1 11,1 1 0,1-1-46,15-4 0,2 1 51,-1 2 1,1 1 16,8 0 0,-1 1 235,-17 5 1,-4 1-275,22-1 141,-30 4-63,0-4 511,-8 1-533,-3-1 84,-9 3-140,-4 0 411,-1 2-367,1 0-21,-3 1-12,-1 1 11,-2 0-22,-2 1-672,0 0-605,-13 1 246,1 3-1557,-12 3-2735,3 4 5323,-2 1 0,9-4 0,2-1 0</inkml:trace>
  <inkml:trace contextRef="#ctx0" brushRef="#br0" timeOffset="-150695.46">883 13098 16131,'10'0'404,"-1"-2"-404,-4 1 101,-1-2-34,-1 1 0,0 0-67,0 0 23,1-1 10,2-1 12,-1 1 0,1-2 45,-2 3 22,0-2 134,0 1 79,0-1-112,1-1-169,1-1-20,-1 0 9,-2 2-22,0 0 23,-1 1-12,1 0-10,-1 1 122,2-3-78,1-1-34,0 1-22,-1 0 34,-2 2 0,0 0-23,1 1 45,3-4-34,-1-1 34,1 0 23,-2 0 89,-1 3 22,-1 0-78,-1-1-101,2-1 68,-2 2-68,3-5 22,0 1 1,0-1-34,0 1 78,0 2 46,-2-1-57,0 1-11,0-4-44,2-1 10,0 0 56,0 0-33,-1 3-22,-1 2 33,0 0-34,-1-1-11,0 3-11,2-4 23,-1-2 21,2-4 12,-1 4 68,-1 1 10,-1 5-78,-1-2-45,1 2-11,0 0 11,0 2 45,0-1-100,-1-1 88,3-2-77,-2-1 78,2-1-34,1-5 11,-1 1-11,0-1 23,-1 4-34,0 5 0,-1 0 0,2-1 11,1-6-11,2-4 0,0-2 11,2-3-67,0 3 124,0-1-57,2 0-11,0-1 0,0 1-34,2-6 101,-3 5-55,0 1 77,-4 6-55,-4 7-12,2 0-11,-2 0-11,5-6 0,8-8 0,2-1 56,6-6-56,-2 6-22,-2-2 22,1 0 0,-3 1 45,0 1-34,-3 1-45,-5 8 57,-2 1-1,-2 2-22,0 2 0,7-9 11,9-8-11,9-9 0,-2 5 0,-4 4-11,-13 15 11,-4 5-33,-2 1 10,1 2 23,0 0-11,7 0 22,2 0-11,7 0 0,-3 0 0,-2 2-11,-3 0 22,6 6-11,4 3 11,1-1 1,-1 1-1,-3-5-11,-1-2-34,2 0 34,-2-1 0,-2 0 0,5 1-22,-9 0 22,4-1 0,-3 4 0,-4 0 0,11 10 11,-1 1-11,8 5 11,-5-6 23,-4-2-34,-6-5 0,-1 0 11,1 1 34,-2 0-23,1 0 12,2 4 11,3 2-34,0 0 0,1-1 0,-4-3-11,1-2 0,-2 0 11,5 4 12,2 2-12,0 2 34,2 1 23,-8-5-35,1-1-22,-2-1 34,5 3-45,1 3 23,7 6-23,-4-5 22,-2 1 12,-5-6 22,8 8 56,5 4 22,7 9-22,-6-1-90,-7-9 1,-6-2-12,-4-8 11,2 0-10,1 1-12,8 7 11,1 9 0,5 12 23,-6-7 33,5 10-78,-5-17 22,3 2-11,-8-12 45,-6-7-90,-4-4 101,-3 3-112,3 1 67,-1 2-11,2 3 22,8 13-22,4-1 23,2 2-1,3-6-11,-6-11 1,11 3-35,-2-3 1,7 7 22,-13-8-11,-3 2 11,-8-3 0,1-1 11,-1 2-11,1-1 0,0 1 0,3 3 11,3 2 0,8 1 0,-6-4-11,1-5 0,-9-5-11,3 2 0,-2 2-23,0-1 34,-2 2 0,-2-1 0,4 1 12,2 2-12,4 0 0,2 0 22,10 4-33,4 0-34,-1-1 67,-3-3-22,-11-4 0,-3-3 0,-1 0 0,0 0-22,-3 1 44,-2-1-44,-3-1 22,-4-2 0,0 1 0,0-1 22,3 2-22,2-1 0,10 4 0,4 0 0,0-1 0,0 0 0,-7-3 0,0-1 0,5 1 45,11-1-45,12-2-33,0 0 21,2-2 12,-14 0-22,-2 0 22,-3 0-34,-3 2-55,-4 0 33,-2 4 67,-8-2-11,-3-1 22,-5-1-22,-2-2 12,3 0-12,2 0-68,3 0 68,-1 0 56,1 0-56,-1 0 0,5 0 0,6 0 0,5 0-33,6 0-12,17-4 56,7 0-22,8-1 0,-17 2 0,-14 3-1,-19 0 35,-1 1-12,-3 0 0,-1 0 0,0-1-22,-1 0 34,0 0-23,0 0 0,0 0 0,-2 0 0,3 0-12,-1 0 24,6 2-12,1 0 44,20 3-21,9-2-12,20 0-11,-8-2 0,-4-1 0,-18 1 0,-4 1-11,-5 0 22,-6 2 0,-6-1-11,1 0 34,-3-1-34,3-1 0,-4 0 33,0-1-33,-3 0 23,3 1-34,1 1-1,0 0 12,-2 1 34,0-2-34,0 1-11,0-1 11,4 0 11,2 1 11,17-2 12,7 0-34,13 0-34,-13 0-22,-6 0 0,-16 1 45,-2 1 11,-1 0 0,-2 0 0,-1 1 0,-2-2 0,0-1 0,1 0 11,0 0 1,0 0-1,4 0 0,1-1-11,6-4 0,-1-1 0,16-7-112,1 5 34,9-1 78,-13 5-68,-9 3-10,-13 1 67,-4 0 0,-2 0-1,-2 0 24,1 0 10,1 0-11,-1 0-11,2-1 23,-1-1-46,-2 0 46,1 0-35,1 0 24,-1 0 32,3 1-44,0 0-33,0 0 33,1 1 0,1 0 22,-2 0 1,1 0-1,-1 0 23,1 0-45,-3 0 11,0 0 34,-2 0-34,2 0 23,1 0-34,1 0 0,-1 0 22,-3 0-33,0 1-12,0 0 46,-1 1 10,1 0 1,-1-2 11,0 2 78,1 0-101,1 1 46,1 1-24,-1-1 1,0 1 11,1-1 0,-1 0 11,2 0 12,2 0-23,3-1-56,1-1 68,0-1-57,-4 0-11,-1 0 0,-2 0-57,0 0 35,-3 0 22,2 0 22,-1 0 46,1 0-57,0 0-258,-1 0-1333,-14 0-302,0-3-4684,-16-8 6566,0-11 0,12 7 0,1-3 0</inkml:trace>
  <inkml:trace contextRef="#ctx0" brushRef="#br0" timeOffset="-149579.46">1720 6934 12748,'1'-7'3137,"0"3"-2173,-1 4-964,-10-4-23,8 12 46,-1 4-46,10 14-10,7 7-685,1 4-144,3 3-393,3 0 67,4 1 235,4-1-548,0-3-348,-1-1 785,-3-2 1064,-5-1 90,-5 1 929,-5 1 23,-4 1-426,-2 1 113,-1 1-337,-1-2-101,0-3 23,3-6-34,-1-5 325,2-6-202,-1-3 360,4 0-450,1 0-1232,2 6-761,-4-4 1680,-4 4 0,-3-11 0,-1-1 0</inkml:trace>
  <inkml:trace contextRef="#ctx0" brushRef="#br0" timeOffset="-149411.46">2074 7989 11852,'4'36'196,"0"0"0,3 28-185,7-11-190,0-16 156,8 9-156,-3-18-4393,8 11 4572,-7-10 0,-2-3 0,-12-14 0</inkml:trace>
  <inkml:trace contextRef="#ctx0" brushRef="#br0" timeOffset="-149212.46">2294 8818 13913,'12'32'504,"1"0"1,10 23-427,-12-31-55,3 2-35,1 6 12,10 23-1311,2 6 213,-11-23 0,1-1-1782,7 18 2880,-2-10 0,-14-30 0,-2-1 0</inkml:trace>
  <inkml:trace contextRef="#ctx0" brushRef="#br0" timeOffset="-149095.46">2565 9447 9554,'11'40'2924,"-1"0"1,7 20-2712,-5-6-90,-3-21-515,2 5-6253,0-10 6645,0-6 0,-5-13 0,-4-9 0</inkml:trace>
  <inkml:trace contextRef="#ctx0" brushRef="#br0" timeOffset="-148212.46">1748 12032 14775,'0'-7'752,"0"0"-674,0 7-56,5 29 1,0-14 44,8 23-22,-1-19 44,3 2-55,-1 4-12,-1 7-5,-5-1 0,-1 5-269,2 8 0,0 1-11,-2 2 0,1-1 49,1 2 1,1-2-582,4 16 330,-3-24 0,2 2 397,1-2 1,2 1 370,4 8 0,2 1-51,1 1 0,0-1 207,-5-8 1,-2-1-326,0 2 1,-1-1 167,2 19 124,-1-2-337,-1-3 40,-4-18 0,1 1-112,0 0 0,0-1-57,0 0 1,0-1-1081,8 24-617,-8-23 1737,-1 7 0,-5-23 0,-1 5 0</inkml:trace>
  <inkml:trace contextRef="#ctx0" brushRef="#br0" timeOffset="-147778.46">2346 13942 9744,'17'34'575,"1"0"1,2 5-1,-1-3 175,1 2 161,6 9-821,-5-15 752,7 18-506,-14-20 0,0 2-291,3 11 1,0 2 49,-1 3 0,0-1-78,-3-7 0,-1-2 78,1-1 1,-1-2 284,8 16-324,2 1 313,3 2-128,-10-19 0,0 2-179,1 0 0,0 1-40,-1-2 0,-1 0-11,-1-3 1,0-2-12,5 10-56,0-3-67,-1-3 111,2 10 24,-4 1 265,0-1-266,-7-3 21,-2-12-21,0-1-11,1 2 90,3 21 100,2 8-179,4 4-459,-5-20-1221,-1-24-1536,-8-20 3205,0-12 0,-2 7 0,0-6 0</inkml:trace>
  <inkml:trace contextRef="#ctx0" brushRef="#br0" timeOffset="-147228.46">2402 14295 11369,'7'-4'572,"-1"2"-572,-6 2-2499,0 0 2499,-7 0 0,5 0 0,-5 0 0</inkml:trace>
  <inkml:trace contextRef="#ctx0" brushRef="#br0" timeOffset="-146994.46">2131 14535 15191,'-6'0'1781,"1"0"-1658,5 0-112,60-50-22,-14 16-582,-7 5 0,8-7 1,-2 4-2535,5-1 1,-1 3 3029,-1-1 0,-2 2 1,10-4-1,-37 23 1</inkml:trace>
  <inkml:trace contextRef="#ctx0" brushRef="#br0" timeOffset="-146729.46">2733 14165 12613,'4'0'1927,"0"0"-1030,-4 0-404,39-18-448,-6-1-57,3 2 1,0-1 0,9-3-426,-1 2-415,-12 11 281,-4 1 482,-4 2 10,-4 1 79,-3 2 0,4 0-33,-4 1-1592,-2-2-2532,-8 2 4157,-7 0 0,0 1 0,0 0 0</inkml:trace>
  <inkml:trace contextRef="#ctx0" brushRef="#br0" timeOffset="-146312.46">2278 14304 13924,'-35'41'104,"1"0"1,1-2 0,6-5-60,4-1 537,-1 6-100,9-8 0,3 0-68,10-13-189,10-7-57,6-6-45,10-1-123,9-3-11,10-8-561,6-7-2655,-10-4 0,0-5 3227,-10 5 0,-2-1 0,27-17 0,-35 19 0</inkml:trace>
  <inkml:trace contextRef="#ctx0" brushRef="#br0" timeOffset="-146046.46">2769 14020 17487,'36'9'286,"1"0"0,18 10-219,-25 2-1311,-30 3-3966,-26 11 5210,-12-7 0,15-12 0,2-6 0</inkml:trace>
  <inkml:trace contextRef="#ctx0" brushRef="#br0" timeOffset="-145195.46">1579 8791 14383,'41'14'355,"0"-1"0,-5-5 0,-1-4-344,2-8 1,-2-6-12,-4-1 0,1-3 16,13-8 1,1-1-146,1-1 1,-1-1-74,8-4 0,-2 1 9,-14 8 1,-3 1 203,18-9 81,-19 13-92,-13 5 12,5 0 78,-8 2 313,17-7-302,9-3-79,1 1 260,-2 3-910,-16 6-1781,15-2-2006,5-3 4415,1-2 0,-15 6 0,-20 4 0</inkml:trace>
  <inkml:trace contextRef="#ctx0" brushRef="#br0" timeOffset="-144978.46">2803 8389 8882,'9'-5'4729,"-2"2"-3721,-7 3 1043,0 0-695,0-11-1155,0 9-201,0-9 0,0 11 0,4 0 0,16 0 11,15 0-33,2 0-202,-1 2-79,-23 20 292,-17 2-818,-13 21-1760,-16-4 2589,-6 0 0,16-19 0,3-6 0</inkml:trace>
  <inkml:trace contextRef="#ctx0" brushRef="#br0" timeOffset="-144611.46">1856 8768 14025,'-8'-4'3395,"-38"4"-3205,20 12-178,-33 11 44,24 16-40,14-4 1,3 2-17,-2 19-95,7-20 0,6-2-678,18 2-2230,41-12 3003,5-14 0,1-6 0,-25-6 0</inkml:trace>
  <inkml:trace contextRef="#ctx0" brushRef="#br0" timeOffset="-110711.46">9108 3221 16042,'37'-29'204,"0"1"0,0-1 0,4 0 0,2 0 0,0 1-186,3 1 1,0 1 0,2 0-1486,2 1 0,1 1 0,-1 1 1478,-3 2 0,1 1 0,-3 2-11,14-3 0,-3 3 519,-14 6 1,-4 3-520,4 0 1471,-45 21-1241,-23 5 0,-11 1 128,-13 7 1,-3 2-298,2-2 1,0-1 72,-1 0 1,7-4-135,11-6-78,9-3 2564,45-11-2385,32-1-73,-18 1 0,0-1-95,28 0-114,-24 1 1,-31 0 57,-8 8-392,-8 3 145,1 1-101,-2-4 180,6-6 179,4-2 134,0-3 247,0 2 1569,0-1-1771,-2 2 225,2 0 761,-3 0-796,2 0-268,-2-1 11,1 1 0,0-1-3205,1 1 3205,-2 1 0,2 0 0,-1 0 0</inkml:trace>
  <inkml:trace contextRef="#ctx0" brushRef="#br0" timeOffset="-110345.46">11358 3323 10787,'-11'6'-4213,"3"-1"4213,8-5 0,0 0 0,0 0 0</inkml:trace>
  <inkml:trace contextRef="#ctx0" brushRef="#br0" timeOffset="-90378.46">7524 2172 7672,'-5'-1'1300,"1"0"-595,4 1 136,-16-2 223,10 1-829,-13-2 505,12 3 538,-2 0-595,-2 1 303,1 0-650,4-1 157,4 1-392,2-1 34,0 3 33,4 0 157,7 3-45,9 0-68,12 1-77,9-3 168,10-2-101,10-2-107,-10 0 0,5-1-90,5-2 1,2-1-303,-15 2 1,1-1 0,-2 1 173,6-2 0,-4 0-796,15-1-90,-46 5-1601,-11 0-3026,-11 1 5636,1-1 0,-4 1 0,6-1 0</inkml:trace>
  <inkml:trace contextRef="#ctx0" brushRef="#br0" timeOffset="-90061.46">8274 2034 11964,'-6'-6'3025,"1"1"-2084,5 5-112,0 0-258,-39-9 270,24 7-740,-24-7-56,41 18-45,16 4 45,14 12-34,11 5 5,-12-6 1,-4 6-123,-9 8 0,-11 5-724,-19 19 1,-13 1-2065,-5-5 1,-10-4 2893,0-12 0,-5-1 0,4-7 0,11-9 0,2-5 0,-19 13 0</inkml:trace>
  <inkml:trace contextRef="#ctx0" brushRef="#br0" timeOffset="-80579.46">14887 3411 15023,'-23'26'-1452,"0"0"1,-14 17 1451,38-32 0,-1-5 0,1-6 0</inkml:trace>
  <inkml:trace contextRef="#ctx0" brushRef="#br0" timeOffset="-58863.46">1626 10383 14260,'16'60'605,"1"1"-537,1-13-885,3 14 834,-11-26 0,1 4 16,5 23 1,-1 3-315,-3-16 1,0 0-419,-2-6 0,0 1 0,1-4-489,1 0 1,0-3 1187,2-4 0,-1-4 0,3 6 0,-3-14 0</inkml:trace>
  <inkml:trace contextRef="#ctx0" brushRef="#br0" timeOffset="-58513.46">1822 11327 13420,'-6'0'1075,"1"0"-761,5 0-201,3 39-102,7-14 90,2 10 0,3 2 55,19 2-111,-1-2 101,-5-20 167,-13-15-77,0-12-158,-2-8-78,-1-12-459,-1-4-2701,2-13 3160,-6 12 0,-1 4 0,-4 17 0</inkml:trace>
  <inkml:trace contextRef="#ctx0" brushRef="#br0" timeOffset="-58129.46">1314 10665 14731,'-4'1'2913,"2"0"-2801,-2-33 0,5-16-101,8 12 0,2 0-11,-5-20 0,2 2-45,9 16 1,3 8-158,8 7-873,28 15-399,-18 19 1,3 6 1473,14 5 0,0 1 0,-19-3 0,-3-1 0,24 15 0</inkml:trace>
  <inkml:trace contextRef="#ctx0" brushRef="#br0" timeOffset="-36164.46">1409 15036 17554,'-22'-27'1278,"1"-5"-1088,6-4-33,-4-9 0,-4-7-79,-6-6-33,3 10 1,-2-1-1018,6 10 0,-1-2 972,-6-12 0,0 0-96,11 16 1,1 0 55,1-3 0,1 0-795,5 7 0,2-1-431,0-2 0,3 1 247,1-11 820,4 5 188,0 12-56,0-2-4370,0 13 4692,0 2 1,0 14 0,0 2 0</inkml:trace>
  <inkml:trace contextRef="#ctx0" brushRef="#br0" timeOffset="-35796.46">909 14110 11336,'-3'-4'5019,"0"2"-4648,-14-46-69,9-13-185,-1 4 1,0-2-107,6 15 1,2 3-12,1 0 0,0 5 78,1 1-78,0 12-67,0 11-79,1 6-515,6 4 594,12 20 11,19 24 56,1 8-707,-16-16 1,-1 0-1345,12 22 2051,-10-10 0,-1-1 0,-1-3 0,6 16 0</inkml:trace>
  <inkml:trace contextRef="#ctx0" brushRef="#br0" timeOffset="-35529.46">1497 15267 18026,'41'6'-550,"5"-33"-632,-19-6 0,-4-6-336,-2-2 0,-4-3 1518,-2-11 0,-4 3 0,-4 7 0,-3 10 0</inkml:trace>
  <inkml:trace contextRef="#ctx0" brushRef="#br0" timeOffset="834.54">840 10880 9084,'-6'2'2913,"1"-1"-594,5-1-1781,-16-9-280,17-10-79,-1-7-179,32-10 23,23-1 21,-15 12 1,8-4 0,5-1-443,-10 7 1,4-1 0,2 0 0,2-2 0,4 0 441,-3 1 1,4-2 0,2 0 0,2-1 0,0 0 0,-1 1 0,-1 0-407,-2 2 0,-2 1 0,0-1 0,1 1 0,-1 0 0,1 0 1,1 0 373,4-1 1,1-1 0,1 0 0,0 1 0,-1 0-1,-2 0 1,-2 2-279,7-3 0,-4 2 0,-1 1 0,1-1 0,3 0 270,-10 3 1,3 0 0,1 0 0,0 0 0,0 0 0,-1 1 0,-3 1-52,9-2 1,-2 0 0,-1 2-1,-1 0 1,1 0 72,-2 1 1,3-1 0,-3 1 0,-2 2 0,-7 2 489,20-5 1,-16 7-338,-20 9 2189,-29 3-2625,-3-1 802,-5-3 1,4 2 0,-4-2 0</inkml:trace>
  <inkml:trace contextRef="#ctx0" brushRef="#br0" timeOffset="13035.54">1237 9194 11134,'0'-4'3126,"-3"-1"-2431,-7 1-381,-2-1-68,-11-4 202,3-1-257,-1-1-146,7 4-12,5 3-22,5 2 1,-1 1-12,0 1-34,-6 3 34,-4 6 11,-3 3 0,-2 6-11,3-2-22,-6 11 0,2 4 44,-6 9-22,10-8-22,1 0 10,6-9 12,-4 17-22,1 6-68,3 15-178,3-13 178,7-4 79,5-9 11,1 3 0,2 8 5,-3-9 1,0 4-6,0 3 0,0 3 0,3 9 0,1-1 0,-1-13 0,0-2-11,15 20 11,-1-33 22,23-10 135,16-24 16,-16-13 1,2-8-124,-7 2 1,-1-5-453,3-11 1,-2-2 446,-12 11 1,-1-1-41,-2 1 1,-1-1 10,-2 4 1,-1-1 5,-1-4 1,-3-1 78,2-25-68,-14 23 1,-5 0 33,-14-18 1,-12-4-68,-6 12-23,5 12 1,-2 0-23,-3 6 0,-2 3-504,-8-2 0,-2 5 33,10 9 1,1 6-1435,-25 14-3372,23 7 5322,4 10 0,14-9 0,4-3 0</inkml:trace>
  <inkml:trace contextRef="#ctx0" brushRef="#br0" timeOffset="14450.54">1058 13837 17420,'-24'-23'11,"4"15"-11,25 30 95,8 14 1,4 10-26,2-1 1,2 4 0,1 2-971,1 2 0,0 1 0,2 2 900,-4-7 0,1 1 0,1 1 0,-3-2-466,3 5 0,-2-1 0,-1 0 469,1 0 1,-1-1 0,0-1 3,-2-2 1,-1-2-1,2 1-97,2 3 1,1 1 0,0-4-869,6 6 0,1-5-2768,-2-3 1,-1-8 3725,4-6 0,-19-28 0,-11-4 0</inkml:trace>
  <inkml:trace contextRef="#ctx0" brushRef="#br0" timeOffset="15001.54">883 14256 18765,'-13'-45'51,"0"0"1,1-1-1,0 1 1,0 0-1,2 2-23,1-10 0,3-1-297,-1 5 1,0-3 0,1 1 273,0-11 1,1 2-34,-1-1 0,1 6-84,4 1 309,8 41-197,7 17 129,42 27-123,-17-1 0,2 6 1,-4-1 1,1 4-1,-2 0-418,-4-4 1,-2 1 0,-1 0 193,-1 2 1,-2 1-1,-2-3-697,0 4 1,-2-2-969,0-1 0,-1 0 1914,-2-1 0,-1-3 0,2 4 1,-6-9-1</inkml:trace>
  <inkml:trace contextRef="#ctx0" brushRef="#br0" timeOffset="15384.54">1500 15148 12344,'-6'2'1518,"7"29"1,8 7-1161,11 0-162,-2 7 0,3 0 73,24-9-22,-9-19 0,2-10 77,3-19 1,-1-12-264,8-13 1,-4-7-677,-9-4 0,-8-3 408,-4-3 0,-7 3-1362,-6-4 1637,-6 21 1,-3 17 0,-1 11 0</inkml:trace>
  <inkml:trace contextRef="#ctx0" brushRef="#br0" timeOffset="26000.54">964 13754 17476,'-4'-36'1154,"0"8"-918,4 28 189,0 0-481,19 26 123,3 11 1,3 7-35,1 2 1,2 4-436,-5-5 0,2 3 0,-2-1 436,3 12 0,-1 1-1,-3-7 1,0 3 0,1-1-152,-3-7 1,-1-2 0,1 1-268,3 2 1,-1-1-1,-1-4-299,-1-3 1,-1-8-1458,7 1-1489,-19-26 3630,-2-5 0,-4-2 0,-1-1 0</inkml:trace>
  <inkml:trace contextRef="#ctx0" brushRef="#br0" timeOffset="26650.54">834 14041 10675,'3'5'5344,"-1"-1"-4122,-2-4-449,-16-49-638,5 14-68,0-4 0,-1-3-468,0-16 423,4-3 281,3 2-214,3 7 35,2 10-203,13 4 34,9 18-22,9 4 67,5 24 11,-3 11 184,-5 5 0,1 5-991,3 8 1,0 4-2219,-5-6 0,0 3 0,-2-1 2963,5 11 1,-4-3 0,-7-10 0,-4-6 0,-4-2 0</inkml:trace>
  <inkml:trace contextRef="#ctx0" brushRef="#br0" timeOffset="26966.54">1359 14917 15885,'-4'0'1031,"0"0"-516,4 0-380,64 66-79,-22-36-403,4 11 0,2-2 414,9-19 48,-23-11 0,0-8 367,18-33-331,-26 1 1,-5-6-696,-9-1 1,-5-3-1352,-3-5 0,-2 2 1895,0-10 0,-1 25 0,1 11 0</inkml:trace>
  <inkml:trace contextRef="#ctx0" brushRef="#br0" timeOffset="36767.54">108 6755 8736,'0'8'2589,"0"-2"-2354,0-6 2241,0 0-2050,0 9 258,0-3-79,7 9-202,6-2-78,17 3 112,15 2-157,6-8 0,7-4-165,-12-4 1,2-3 0,2-3-821,13-5 0,3-5 1,-3-1 711,-10 1 1,-2-1-1,-2-4 15,-3-3 1,-2-3-1,-5 0-106,-2-4 1,-4-2 139,6-12 0,-4-6 95,-12 1 0,-7-4-24,-9 8 0,-5-2 0,-4 1-32,-6-10 0,-7 3-370,-11-4 0,-3 4 314,6 12 1,0-1-33,5 2 1,1-4-1,1 0-93,1 1 0,2-1 0,0-1 119,-2-6 1,-1-1 0,1 2-1,-1-5 1,-1 4 44,0 11 1,-3 6-23,-18 1 1898,-8 9-1910,-7 6-55,13 11 0,0 1-67,-20 0 44,23 6 0,0 4-72,5 8 0,4 5-153,-18 22-3,18-7 0,3 4 200,7-2 1,4 4-315,-1 19 1,6 5-258,9-3 0,5 1 39,2 0 0,7-4-207,8-7 0,6-8-1003,0-15 0,1-5 1804,0-1 0,-1-3 0,5 2 0,-9-8 0</inkml:trace>
  <inkml:trace contextRef="#ctx0" brushRef="#br0" timeOffset="53084.54">323 6898 17230,'-35'-12'604,"39"-23"-587,32 3 0,15-1-6,-1-3 0,4-1-911,-6 7 1,2-2 0,0 3 899,-10 6 0,-1 2 0,2 0-30,8-4 0,3 1 1,-4 2-101,4 0 0,-2 2 147,-3 0 0,-6 4 898,-12 10-691,-43 16-135,-12 10-44,-24 12-34,3-2 1,-4 2 27,1-3 0,1-1-67,-2 3 0,3-3-50,-8 3-34,39-20 1412,28-11-1367,11-5 67,22-10 28,4-6 0,6-5-464,2-2 0,1 0 447,-1 1 0,-3 1-11,-12 7 0,-8 4 191,-16 11 100,-28 19-157,-17 10-106,-9 5 0,-5 1-11,5-5 0,1-1-73,-2 2 0,5-4-908,14-5 2030,43-30-3150,33-16-258,-21 8 1,2-1 2297,6-3 0,-1 1 0,9-6 0,-10 8 1</inkml:trace>
  <inkml:trace contextRef="#ctx0" brushRef="#br0" timeOffset="57266.54">9109 2854 14809,'8'0'2947,"-1"0"-2498,-7 0-348,0 0-5111,-2 40 5010,2-29 0,-2 29 0,2-39 0</inkml:trace>
  <inkml:trace contextRef="#ctx0" brushRef="#br0" timeOffset="110433.54">2545 10664 9655,'-47'-21'-273,"1"0"0,-2 4 1,5 3-1,6 4 1,5 6-1</inkml:trace>
  <inkml:trace contextRef="#ctx0" brushRef="#br0" timeOffset="111100.54">657 11074 14911,'48'-29'161,"1"0"0,0-1 1,-1 1-1,1-1 0,-1 1 1,2-1-1,-1 0 0,0 1 1,-1 1-1,1-1-1133,3 0 1,0-1 0,0 0 0,0 2 0,-2 0 990,6-1 1,-2 1 0,-1 1-1,2 0 9,1 0 0,2 1 0,-1 0 0,0 0-14,-1 2 0,0 0 0,0 1 0,2 0 66,-7 3 1,2 1 0,0 0 0,0 1 0,-3 2-36,16-4 0,-2 2 0,-2 2-64,-1-1 0,-2 2 1,-7 4 18,-11 5 0,-9 4 937,-9 3-926,-20 2 168,-21 7-1310,-42 16-12,5 1 0,-6 3 1421,21-11 1,-1 0 0,0 1-440,-5 3 1,-1 2-1,4-2 110,-2 2 1,4-3 610,6-2 1,3-3-281,-15 9 1143,22-14 606,52-22-1598,14-8 0,8-3-302,7-2 0,4-2-514,-6 3 0,2-2 0,0 2 392,-6 2 1,-1 1-1,4 0-100,5-2 1,6 0 0,2 0-1,-1 2-661,-4 1 1,1 2 0,0 1-1,0 0 754,4 0 0,2 0 0,-3 2 0,-5 1 0,-7 2 0,-4 2 0,-7 2 0,20 6 0</inkml:trace>
  <inkml:trace contextRef="#ctx0" brushRef="#br0" timeOffset="117466.54">11781 8284 15101,'-6'-1'1042,"1"0"-706,5 1 235,20 66-358,-3-12-827,-1 6 1,0 5 725,-4-12 0,-3 4 73,-4-9 0,-1 6 0,-1 3 0,-1 0-107,0-6 1,-2 1-1,0 2 1,0 0-1,0 2-235,0-1 1,0 2 0,0 1-1,-1 0 1,1-1 0,-1-1 167,0 7 0,0 0 0,0-2 1,1-2-1,0-2 4,0 14 0,2-4 0,0-6-15,3 5 0,3-11 0,11-14-56,-3-18-101,-1-13-1949,-3-7 2352,-6-2 0,-2-1 1,-4 0-1</inkml:trace>
  <inkml:trace contextRef="#ctx0" brushRef="#br0" timeOffset="117764.54">11587 10051 14260,'0'6'1468,"28"0"0,17-6-1117,-1-8 0,6-5 1,2 0-1927,10 2 1,3 0 0,3-3 1613,-7-3 0,4-2 0,-1-2 1,-1 1-356,-5 0 0,-1 1 0,0-1 1,0 0 315,4-1 0,1 0 0,0 0 0,1 0-3,-13 4 1,0 0 0,1 1 0,0-1-1,2 1-461,9-3 0,3 1 0,0 0 1,-1 1-1,-4 1 464,-2 1 0,-4 2 0,-2 0 0,0 1 0,15-4 0,-1 0 0,-11 5 0,5 2 0</inkml:trace>
  <inkml:trace contextRef="#ctx0" brushRef="#br0" timeOffset="119568.54">11994 8066 12165,'0'-10'2498,"0"2"-2217,0 8 481,0 0-437,0 4-23,0 1-44,-1 6 0,1 1-79,0 4-89,0 3 78,0 1 100,0 2 148,0 2-260,0 11 147,0 9-180,0 20-123,0-11 22,0 0 46,0-16-68,3-2 11,1-2-11,4-1 0,0-3 22,7 7-33,2-2 11,1-2 11,-1-6 0,-5-9 1,4 7-24,0 0 35,3 5-12,-1-2-11,-5-8 0,-1-2 22,-3-5-10,6 10-12,2 8 0,5 12 0,-5-7 11,0 0-11,-4-13 11,10 5 0,0-5-11,5 0 0,-9-9 11,-4-4-11,-4-2 0,3-2 12,1 1-1,13 4 22,2 0-10,6 1-23,-8-4 0,-5-3 0,-3 1 45,18 4-23,7 4-22,5-1 45,-3 0 56,4-2 78,-13-5-112,10 2-33,-18-6-23,10 2 67,2-1-32,16 2-24,-12 0 12,0 0-34,-11-2 22,16 0 45,8-1 0,-19-2 1,0-1-63,-6-1 1,-2-1-89,2-1 0,-2-1 151,15-10-57,-3 1 34,-2-1 134,10-3-157,-2 0-11,6-3 57,-18 7-68,-7 5 11,-15 5 210,-2 1-232,-5 2-11,0 0 22,-5 2 0,0 0-628,-3 0-1703,-6 0 2331,-11 8 0,8-6 0,-7 6 0</inkml:trace>
  <inkml:trace contextRef="#ctx0" brushRef="#br0" timeOffset="136730.54">19222 10414 11874,'8'0'459,"-2"0"-380,-6 0 1288,0 0-807,24 2-101,-9-2-234,20-1 122,-4-8-123,5-2-202,0-2-11,1 3 1,-9 4 21,17 0-10,14 0-12,-21 3 0,2 0 0,1 0 0,-1 1-22,22-1 11,-8 0 11,-17 0 1,25-6 10,-23 2 0,1 0-16,1 1 0,0-1-133,2 0 0,-2 1 138,19 1-11,-3 2 0,-3 2-19,-17 1 0,3 0 13,3 0 1,3 0 16,16 0 0,1-2-749,-9 0 0,-1-1 743,4-1 1,-3-2-12,-11 0 1,-1 0-125,2-1 1,0-1 123,-1 2 0,2-1 6,12-1 0,2 1 11,-5 1 1,-1 1-1,-1 0 0,-2 1 6,-10 2 0,-2 0 16,12 0 253,0 0-286,3-2 16,-12-2 1,3-1 50,2-2 1,3-1 10,12-5 1,0-1-458,-13 3 0,-2 0 407,-4 0 0,-2 1 95,9-1 1246,-8 4-1369,-9 5 282,-7 2-259,-5 2 24,-4 0 20,0 0 1004,-1 0-1071,5 0 0,6-1 45,27-11-68,-22 6 1,4-1 22,10-4 0,2 0 5,-9 3 1,-1 1-6,1 0 0,-1 0 56,17-1-56,3-2-34,4 2 56,-12 2 1,5-2-1069,9 0 0,2-1 1029,0-1 0,1 1 17,-20 2 0,-1-1 0,-2 1-331,7-2 0,-3 0 331,2-1 0,0-1 22,0 1 1,1 0-115,-5 1 0,2-1 0,1 1 163,0-1 0,1 1 0,3-1-35,-4 1 1,3-1-1,0 0 1,-2 1-30,4-1 1,-1 0-1,0 0-243,2 0 1,-1-1-1,-2 2 236,8-3 0,-2 1 22,3-1 1,0 1-23,-2 1 0,4-1 377,-8 3 1,4 0 0,0 0-371,1 2 1,0 1-1,1-1-4,-1 0 1,0 0 0,-1 1-120,-3 1 0,-2 1 1,-2 0 115,5 0 0,-1 0-23,2-1 1,-1 1-32,0-1 1,3 0 68,-4-1 0,4-1 0,0 1 26,2-1 0,1 0 0,2 0 32,-4-1 0,3 0 0,1 0 0,-4 0-509,7-1 0,-3 0 0,0 0 462,0-1 0,-1-1 0,-2 0 4,-13 2 0,-3 0 0,1-1-62,1-1 0,0 0 1,1 0 31,0-1 0,0 0 0,3-1 11,-1 0 0,4-1 0,1 0 0,-1 0 14,2 0 0,0 0 1,0 0-1,1 0-138,-1 1 0,0-1 1,0 1-1,-1 0 121,-3 1 1,-1 1-1,-1 0 1,-3 1-6,0 0 1,-3 1 0,0 1-86,21-4 0,0 0 82,-1 1 0,2 0-12,-8 2 1,4-1 0,-1 1 33,1-1 1,0 0-1,3-1-17,-6 2 1,4-1 0,-1 1 0,-3-1-6,5 0 0,-3 0 0,0 1 0,-1-1 0,0 1 0,-3 1 0,8-2 0,-3 2 0,3 0 0,0 0 5,-2 0 1,4 0 42,-9 3 1,4 0-1,0 0-30,-2 1 1,0 1 0,0-1-15,-1 1 0,-1 0 0,-1 0 18,-7 2 0,-2-1 1,-4 1-7,0 0 1,-3 0 846,-2 0 1,-1 0-853,-3-1 0,0 1 345,9-1 1,1-1-329,3 0 0,-1-1 11,1 1 1,0 0-24,-2-1 1,0 0 39,4 0 0,-1 0 534,-11 1 1,0 0-557,13-1 0,-1 1-6,-15 0 0,1 0 569,14-1 0,3-2-508,3 0 1,1 0-45,-2-1 0,-1-1-95,-3 1 0,-3-1 62,11-2 77,-5 0-36,-6 1-25,-14 3 0,1 1 325,4 0 0,2 1-331,12-1 1,1 0-18,-9 2 1,-1 1-6,-1 0 0,-1 0 11,17 0 53,-2 1-64,-2 0 537,5 0-515,-15 0-100,-8 0 55,-22 0 23,-13 0-1367,-2 0-4078,-32 7 5445,-3-2 0,-4 2 0,12-4 0</inkml:trace>
  <inkml:trace contextRef="#ctx0" brushRef="#br0" timeOffset="141946.53">19166 10613 16333,'-14'-41'422,"0"-1"0,1 2 0,1 1-265,-2-18-45,1-5-438,7 28 1,-1-1 381,1-3 0,-1 0-257,0-3 1,0-2 262,0-3 0,0-1-40,-1-3 0,0-2-651,1-2 1,0 0 639,0-3 0,1 0 6,-1-2 0,1 0-183,0 1 1,1-4 183,0 7 1,0-4 0,1 0-8,0-1 0,0 0 0,1-2-135,0 5 1,1-3 0,-1 0 0,1 0 125,0 0 1,1 0 0,0-1 0,0 0-292,2-2 0,0-1 1,0 0-1,0 3 289,1-6 0,-1 2 0,1 1 0,1 2 0,-1 0 0,1 6 463,0 2 1,-1 2-464,0-10 0,-1 0 28,0 6 0,-1 3-45,0 3 1,0 2 16,0 9 0,0 4 0,0-4 337,0-6-337,0 3 828,5-7-817,0 7 2248,2 13-2259,-3 3 397,-3 11-397,-1-1 0,0 1 12,0 1-12,0 1 0,-1 2 11,0-4-11,0-2 0,1-8 0,0-7 0,7-29 5,-5 25 1,0-2-6,2-10 0,0-1 0,-2 1 0,-1 3 0,-1-21 11,0 12-11,1 24 0,3-7-11,3-1 0,2 0 11,1 2 0,0 7 0,2-2 22,-1-2-22,1-9 0,-2 1 0,0 2-11,-3 8 11,0 11-11,1 3 11,0 1 0,2 1-11,3-1 11,22-17 16,-9 12 1,2-1-17,0 0 0,1 0-11,4 0 0,-1 2-12,13-6 1,-1 1 11,-3 4 0,10 0-113,-8 8-10,-3 3 123,-11 7-12,-11 2 23,2-3 23,7-4-12,4-5-11,8-5 0,-6 3 0,3-2 5,3 0 1,1 0-1,0 0 1,1-1-184,-3 4 1,-1 0 177,14-5 0,0 1 0,0-1 11,-15 4 0,3-1 11,2-2 1,2-1-23,15-7 0,1 1-663,-10 3 1,-2 2 656,2-1 1,-1 1-18,-12 6 1,-2 1-34,2-1 1,0 0 49,-1 2 1,2-1-7,14-4 1,3 0 22,-2 0 1,1 1-12,0 0 0,-1 1-34,-7 1 1,-2 2 33,14-4 11,-2 2-11,1-3 5,-15 6 1,3-2 16,5-1 1,0 0 213,1 0 0,0 1-225,1-1 1,-2 2-12,-12 4 0,-1 1-17,1 0 0,0-1 17,1 1 0,-1 0 22,1 0 1,-1 1-6,0 0 0,1-1-17,14-1 0,3 0 11,3 1 0,1-1-6,0 1 1,-1-1-138,-2 1 1,-3 1 131,-15 2 0,-1 0 5,1 0 1,-1-1-16,0 2 0,1 0-7,16 0 1,4 1 16,0 0 0,1 1-41,0 0 1,1 1 34,-4 0 0,-3 0 6,-14 0 0,0 0 0,1 0 0,1 0 0,1 0 0,-1 0 0,1 0 0,0 0-96,0 0 0,2 0 101,15-1 1,5 0 5,2 0 0,0 0 7,-21 0 1,0 1 0,-1-1-20,20 0 0,-5 0-5,-16 1 1,0 0-1,16 0 1,4 0-10,-19 0 0,0 0 0,2 0 22,10 0 1,4 0-1,-1 0 0,-1 0 1,0-1 0,-2 2 3,12 1 0,-4 1-6,-5-1 1,-5 2-6,-18 3 0,-3 0 85,31 7-74,-4 2 0,-17-3 0,3 1-11,5-1 0,2 1 32,-1 0 1,1-1-33,2-2 0,-3-1-17,-14-3 0,-1-1 42,1-1 0,-1 1-25,-2 0 0,1 1 318,8 3 0,0 2-318,-5 1 0,0 3 5,6 3 1,-2 1 0,-12-3 0,-3-1-6,21 14 0,-15-10 0,-1-1 877,0 0-877,11 9 0,-3 4 12,0-1 254,-9-2-266,-11-9 0,8 7 0,4-1 45,10 5-45,-5-4-56,-10-7 56,-7-2 0,-11-7 33,0 1-33,-3-1-11,3 4 11,1-1-45,4-1 45,0-2 0,2-4 23,2 2-23,1 1 11,10 7-45,0 4 23,8 7 22,-10-4-11,-1-3 23,-6-7-23,2-2 0,3-3 0,17 0 11,11 1 0,0 0 0,1 0-22,-18 1 22,-1 0-11,-3 0 0,9 1 23,-2-4-23,4-1 0,-15-5 11,-11-1-11,-11-1 11,-2 0-22,-1 0 11,3 0 11,10 1-11,4 0 0,11 0 0,0 0 22,3 0-22,0-1 79,16 0-79,7 0-11,3 0 11,-1 0 33,-13 0-44,-14 0 0,1 0 0,17-1 22,14-3 11,-11-8-22,0-6 34,-3-3-23,-7 1 23,-16 5 22,-4 1-34,-8 4-22,-4 1 22,-5 2 57,2-2-79,0 2 0,4-2-23,-1 0 23,1 0 56,0 0-56,3 0 101,-2 1-90,1 1 147,-3 0-69,-1 1-55,1-2 22,4-2 11,11-9-11,-2-1-45,1-2-11,-8 4 45,-9 6-11,-3 3-1,0 1 1,-2 0-12,0 1 34,1-4-44,0-1-46,1 0 34,-1 2 0,-3 3 45,1 1-45,-1 1-23,1-1 113,0-5-124,0 1 79,3-5-90,-2 5 45,3-3 0,0 0 0,1 0 12,2-2-1,6-8-11,2 1 11,0 0-11,-4 7 0,-7 8 11,-1 0-11,-1 1 11,4-6 12,4-3-23,0 1 0,3-1 0,-4 7 0,2 0 0,2 1 0,4 0 11,4-1 34,16-2-45,11-3 0,1-1-11,2-5-23,-15 4 23,-3-1 11,-2 0 22,10-4-44,1-1 33,-14 8 0,1-1-11,19-9 11,3 1-33,-14 6 44,0 3-44,-4 1 44,5 2-33,-10 4 0,-1 1 11,-6 4 11,-4 0-11,5-1 11,4-2 23,23-7-12,11-4-11,-24 6 1,-1 0-12,19-3 0,-19 4 0,-26 7 0,-6 1 0,-1 0 0,4 0 0,9 0 0,1 0 11,7 2-22,-4 2 22,3 2-11,0 3 11,16 12-56,3 6 23,-15-9 0,-1 1 22,16 13-12,-5-3 1,-15-8 0,-4-2-11,-5 1-12,1 9-22,-6 6 56,0 0 34,-4 2-12,0-10 12,3 2-12,3 1-44,9 12 22,4 5 11,1-1 0,-1-2 0,-10-13-11,1-1-33,-2 0 33,0 0 22,2-1 0,8 9-22,6-2 23,2-2-23,0-7 0,-10-10 11,6 2 11,-7-2-22,4 3-11,-3 3 11,-4-2 11,1 2-11,-2-3 12,0 2-57,1 4 45,15 19 11,5 4 11,2 1 23,2-5-67,-12-18 55,0-2-10,2-3-12,9 2-45,2-4 23,-3-3 0,-6-4 11,-12-6 0,-2 0 0,2-2-22,5 1 22,1-1 0,19 2 0,4 1 0,3-1-23,-7 1 12,-18-1-45,-4 3-22,-8 1 78,-1 4 0,-3 7 0,0-2 11,1 8 0,4-5-11,3 3-11,0 2 33,14 20-28,-16-21 1,0 2-29,-1 0 1,0-1 33,16 26 0,-15-21 0,-3 0 0,1-2 22,1 13-44,1-6 22,-3 0 0,-3-9 0,-10-10-11,3 0-23,-4 1 12,0 2-12,-1 3 56,-1 21 12,4 7-34,1 4 22,4-4-22,1-14 0,0-1 0,-4 3-11,3 17-67,-6 8 55,-1-24 1,-1 0 22,-4 23 11,-2-7-22,-1-22-11,0 0-1,2 0-66,3 17 44,1 9 45,1 0 0,2-2-11,-1-17-1,0 18 12,-1-28 0,-1 1 6,2 11 0,0-1-1,-1-9 1,1-2-6,5 31-23,0-11-44,-3-15 67,-1 7-22,-3-21 22,0 0-258,-2-9 101,1-5-235,-2-6-415,1-4-526,-1-2-3138,0-6 4471,1-3 0,0 3 0,2 1 0</inkml:trace>
  <inkml:trace contextRef="#ctx0" brushRef="#br0" timeOffset="145266.53">23053 6758 7123,'0'0'0</inkml:trace>
  <inkml:trace contextRef="#ctx0" brushRef="#br0" timeOffset="145416.54">23189 6810 14911,'5'-7'-718,"-2"1"1,-3 6 0,0 0 0</inkml:trace>
  <inkml:trace contextRef="#ctx0" brushRef="#br0" timeOffset="152196.53">8965 3033 10462,'-3'-3'3776,"1"1"-3081,-1 2 604,2 0-447,-1-1-348,1-1-122,-3-3-203,2 0 22,-1-1-44,2 2 246,-2 0-246,1 2-90,0 0-44,1 0-1,1 0-55,0 1-12,2 0 45,7 0 123,35-4-17,7-10 1,8-4-70,-17 7 1,1 1-1,3-3-686,14-5 0,4-3 0,-2 0 660,-5 3 0,-2 1 1,1 0 3,3-1 0,0 1 0,-1-1-12,-2 1 1,0 0 0,-2 0-4,-3 3 0,-1-1 0,-1 2 22,12-5 1,-1 2-57,0 3 0,-4 2-73,-18 5 1,-4 1 5,22-1 101,-38 8 67,-17 3 23,-1 0 1768,0 4-3931,-6 0-6241,-1-3 8314,-4 0 0,4-5 0,4 0 0</inkml:trace>
  <inkml:trace contextRef="#ctx0" brushRef="#br0" timeOffset="153966.53">14886 3088 9610,'-5'3'2017,"2"0"-1311,3-3 549,10 5-728,11-11-35,20-3-20,18-16-304,-5 1 0,5-2-351,-17 9 1,1 0 0,1 0 204,10-2 1,2-1-1,-2 3-82,-8 3 0,-1 2 1,-4 1-210,3 2 0,-5 1 213,1 3 56,-36 6 191,-27 14-147,-5 2-55,-9 4-247,14-7 99,14-10-1488,9-4 1647,2 0 0,0 0 0</inkml:trace>
  <inkml:trace contextRef="#ctx0" brushRef="#br0" timeOffset="156316.53">13385 12246 15963,'-32'11'1171,"1"0"1,-27 7-915,26-29-22,-3-8-134,-7-17-56,16 13 0,-1-1-192,-3-4 1,-4-3 149,-3-3 1,-5-4 0,0-2-307,-5-2 1,-1-1 0,-3-2 366,3 4 1,-1-1-1,-2 0 1,3 2-463,8 7 1,1 0 0,1 2-1,0 1 431,-10-6 1,1 1 0,2 2 16,0 1 1,1 0-114,6 4 0,-1-2 0,-1 0 78,2 0 0,0-1 0,-2 0-15,-6-6 0,-2 0 0,4 1-163,-6-6 0,4 3 163,4 6 0,6 3-22,0-4 655,6-2-689,16-2 1852,3-11-1740,15 1-45,-1 10 393,4 9-404,-1 15 763,8-6-763,16-15 5,1 6 1,4-3-6,-1 1 0,2-1-451,11-8 1,1 0 444,-6 5 0,3-3 6,-9 9 0,3-4 0,2-1 0,0-1-775,6-5 1,2-3 0,1-1 0,1 1 780,-9 7 1,1 1 0,1-1 0,0 0 0,0 0-390,4-3 1,0 0 0,1-1 0,0 2-1,-1 1 383,6-1 0,-1 1 0,1 1 0,1 1-12,-7 5 1,1 1 0,1 0 0,0 0 0,1 1-281,2 0 0,1-1 0,0 2 0,1 0 0,0 1 292,1 1 0,1 1 0,0 0 0,0 2 0,1 0-5,-2 2 1,0 0-1,1 2 1,1 0 0,2 1-76,1 2 1,3 1 0,1 0 0,1 1 0,-1 1 0,-1 1 79,-8 2 0,0 1 0,-1 1 0,-1 0 0,1 1 0,1 0 9,3-1 0,2 0 1,1 1-1,-2 0 0,-3 1 1,-3 1-10,3 0 0,-4 2 0,-3 0 0,-2 0 0,23 0 0,-9-1 629,-25 1 0,-3 0-635,6-2 0,1-1 0,-5 0 1,0 0 5,-2 0 0,0 0-33,24-2 33,-12 5-12,4 1-10,2 1 1652,-3 0-1663,-5 3 2755,6 16-2677,0 14-34,-17-5 1,-1 2-12,-4-2 0,-2 1 726,3 7 0,-1 2-710,-4-2 1,0 5 24,0 10 0,2 7 1,-1 2-413,-5-8 1,-1 1 0,-1 3 0,1 1 408,-2-2 0,1 3 0,0 1 1,-1-1-1,-1-2-424,1 3 1,-1-3 0,-2 0 0,1-2 418,1 11 1,-1-2 0,1-6-29,3-5 1,0-4-126,2-5 0,0-1 80,0-6 1,2-1-748,7 4 0,-1 0 787,-9-4 0,0-1 0,15 14 0,-23-15 0</inkml:trace>
  <inkml:trace contextRef="#ctx0" brushRef="#br0" timeOffset="175996.53">6582 10069 10271,'-3'4'1154,"1"-1"1032,2-3-1346,0 1-313,5-1-202,12-1-12,18-10-212,5-2-11,13-6-1,-2 0 17,-4 1 1,4-1-92,-11 3 0,2 0 0,1 0-496,9-4 1,1 0-1,-1 1 61,11-3 0,-5 2-381,-10 5 0,-6 4-1609,-6 6 2410,-15 5 0,-12 0 0,-6 0 0</inkml:trace>
  <inkml:trace contextRef="#ctx0" brushRef="#br0" timeOffset="-85740.19">9252 6256 10518,'0'9'-2264,"0"-1"1503,0-5 761,0 0 0,0 0 0,0-2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3:45:49.134"/>
    </inkml:context>
    <inkml:brush xml:id="br0">
      <inkml:brushProperty name="width" value="0.09071" units="cm"/>
      <inkml:brushProperty name="height" value="0.09071" units="cm"/>
      <inkml:brushProperty name="color" value="#FF0000"/>
    </inkml:brush>
  </inkml:definitions>
  <inkml:trace contextRef="#ctx0" brushRef="#br0">7692 14118 14395,'-5'43'407,"0"0"0,-3 4 0,-1 0-390,-5 0 0,-1 1-397,-1 1 0,-1 1-449,0 10 0,1-3 829,5-19 0,1-4 0,-6 29 0,14-48 0</inkml:trace>
  <inkml:trace contextRef="#ctx0" brushRef="#br0" timeOffset="182">7474 14058 13476,'-3'-46'2258,"0"-1"0,2-16-2224,16 40 55,9 38 1,5 15-34,10 13 0,1 5-56,-12-13 0,0 0 0,-1 3-500,2 3 0,-1 1 0,-2-2-55,0 5 1,-2-2 554,9 9 0,-1-5 0,-2 3 0,7 0 0</inkml:trace>
  <inkml:trace contextRef="#ctx0" brushRef="#br0" timeOffset="417">8112 13966 15583,'-7'-4'772,"2"1"-368,28 46-337,1-3-67,-1 0 0,2 4 0,-5-8 0,0 0-1389,9 17 0,-1-2 1389,-6-15 0,-2-2 0,0 2 0,-3-6 0,-1-10 0</inkml:trace>
  <inkml:trace contextRef="#ctx0" brushRef="#br0" timeOffset="668">8431 14028 15997,'-34'39'310,"1"0"0,3-4 0,7 1-293,13 0 0,5 0 16,1 13-33,13 8 0,6-30 56,30-8-185,-11-13 1,5-4-943,15-6 1,2-3-611,-6 1 1,-1-2 1680,1-4 0,-6-1 0,-8 3 0,-12 3 0</inkml:trace>
  <inkml:trace contextRef="#ctx0" brushRef="#br0" timeOffset="1100">7288 15469 16490,'51'-20'131,"0"-1"1,1 1 0,-1-1 0,1 1-1,5-3 1,-1 1 0,1 1 0,2-2-1064,0 2 0,3-2 0,2 0 0,-1 1 0,-2 1 925,-8 2 0,-2 2 0,0-1 1,0 1-1,3 0-374,-1 1 0,1-1 0,2 0 0,0 0 0,-2 2 1,-3 1 392,10-1 1,-3 2-1,-2 1 1,-1 0-1,13-6 1,-1 1 0,-12 6-1,-21 9 1,0 1-1</inkml:trace>
  <inkml:trace contextRef="#ctx0" brushRef="#br0" timeOffset="1550">7813 15957 14529,'-1'-5'1423,"-26"65"-1154,6-9-232,2-7 0,-4 7 1,0-1-916,-6 5 0,1-3 917,-1 1 1,0-4 16,4-13 0,0-7 1159,-4-12-678,1-10 52,2-21-275,1-7-124,4-17 12,9-23-180,31 13-11,12 6-11,-1 29 0,5 7-6,-2 6 1,4 4-382,20 6 1,3 3-2752,-1 0 1,0 2 3139,0 1 0,-4 0 1,-17-5-1,-8-2 1,-7-4-1</inkml:trace>
  <inkml:trace contextRef="#ctx0" brushRef="#br0" timeOffset="1718">8258 16056 16905,'1'-7'985,"0"1"-917,-1 6-34,44-8-477,-12-6 0,4-5 443,22-12 0,0-1 0,-20 10 0,-4 1 0,-5-3 0,-1 1 0</inkml:trace>
  <inkml:trace contextRef="#ctx0" brushRef="#br0" timeOffset="1849">8868 15624 18138,'2'43'302,"0"-1"0,2-1 1,3-1-337,2-6 1,5-1 33,14 16 0,1-2 0,-2-1 0,-6-17 0,1 0 0</inkml:trace>
  <inkml:trace contextRef="#ctx0" brushRef="#br0" timeOffset="7232">8279 5535 13240,'4'-1'3396,"-1"0"-3318,-3 1-414,2 0-101,4 0-67,-1 0-292,3 0-436,-4 0-2264,-1 0 3496,0 0 0,-1 0 0,0 0 0</inkml:trace>
  <inkml:trace contextRef="#ctx0" brushRef="#br0" timeOffset="8299">9221 14892 13779,'0'5'1154,"0"0"-740,0-5-559,0 5-3105,0-3 3250,0 0 0,0-5 0</inkml:trace>
  <inkml:trace contextRef="#ctx0" brushRef="#br0" timeOffset="10201">7085 6601 17946,'-31'49'113,"0"9"-96,19-19 0,2 1-6,-4 3 0,-2 2 15,0-4 0,-3 2 1,1-3-592,-3 4 1,-1-2 564,-5 9 0,0-6 44,-5-4 997,-4-18-716,-6-40-269,0-11-34,20 1 1,3-5-1,-7-26 0,10 3 258,7 5-280,7 13-34,15 14 12,12 11 0,22 10-292,2 11 0,4 6-2027,3 1 1,1 3-495,1 3 1,-3 2 2834,-7 0 0,-8-3 0,-11-3 0,-13-4 0</inkml:trace>
  <inkml:trace contextRef="#ctx0" brushRef="#br0" timeOffset="10467">6323 7647 16143,'-8'3'1423,"2"0"-1283,33-10 0,18-7 6,-7 1 0,5-2-1361,9-3 0,7-2 0,1-1 1218,0 0 1,1-2 0,1 0 1,-10 3 1,2 0 0,0 0 0,0 0-12,0-1 0,1 1 1,1 0-1,0 0-1036,7-1 0,3 0 0,-2 2 0,-5 1 1042,-6 3 0,-5 2 0,-1 0 0,25-6 0,-15 7 0,-35 12 0</inkml:trace>
  <inkml:trace contextRef="#ctx0" brushRef="#br0" timeOffset="11265">6820 7895 13330,'0'59'355,"0"0"0,-1-1 0,0-2-1162,1-12 0,-1-3-1322,0-5 0,-1-4 2129,0-3 0,1-14 0,-1-8 0</inkml:trace>
  <inkml:trace contextRef="#ctx0" brushRef="#br0" timeOffset="11916">6334 7296 14955,'-33'-11'1798,"-1"1"1,-18-14-1709,38-3-90,27-13 3,13 9 1,11-3 0,5-1-803,-3 7 1,5 0-1,3-1 1,2 0-1,2 0 804,2 0 1,3 0 0,2-1-1,1 1 1,-1 1 0,-2 1-265,5-1 0,0 1 0,-2 1 0,0 2 0,-2 2 256,8-2 0,-1 1 0,-4 6 0,-11 8 3,-6 9 0,-17 11 810,-41 35 0,-29 13-491,8-17 0,-8 1 1,-4 2-1,-2 1-174,9-8 1,-2 2 0,-2 1-1,0 0 1,0-1 0,1-2-115,-3 1 0,0 0 1,1-2-1,0 0 1,3-2-32,-2 3 0,-1 1 0,6-4 0,8-6 0,-4 10 0,52-12-101,37-23 0,17-8 26,-13 2 1,4 1-1,1 3 231,4 7 0,1 4 0,-4 1-156,-13-4 0,-3 2 0,-8 6 0,-3 18 0,-15 5 1057,-22-7 0,-7 0-1416,0 3 1,4-4-1931,15-5-1666,20-26 3955,8-25 0,1-9 0,5-3 0,3-5 0</inkml:trace>
  <inkml:trace contextRef="#ctx0" brushRef="#br0" timeOffset="12199">10089 6277 16658,'-5'51'106,"0"0"1,-3-7-1,-2 1 1,0-3-107,-3-2 0,-2-1-628,-9 21 1,-1-4 627,-9-11 0,10-3 0,9-37 0</inkml:trace>
  <inkml:trace contextRef="#ctx0" brushRef="#br0" timeOffset="12399">9922 6035 18664,'46'37'33,"1"1"1,0-1 0,-1 1-1,-1 0 1,-3-2-269,5 6 0,-3-1-421,-4-2 0,-5-2-2783,7 10 3439,-9-6 0,-15-18 0,-8-9 0</inkml:trace>
  <inkml:trace contextRef="#ctx0" brushRef="#br0" timeOffset="12735">9376 7376 16389,'-5'1'1087,"30"-16"0,20-7-824,-5 3 1,5-1-1715,9-5 0,7-4 0,1 1 1490,-16 8 0,1 0 1,0-1-1,1 1-31,6-2 1,0 0-1,2-1 1,4 0-15,-5 2 0,4-1 1,1 0-1,2 0 1,0 0-1,-2 1-443,-3 2 1,0 1 0,0 1 0,0 0 0,-1 0 0,0 0-794,9-4 1,1 1-1,-1 0 1,-3 1-1,-3 2 1242,-4 2 0,-1 2 0,-5 1 0,-10 3 0,10-1 0,-33 7 0</inkml:trace>
  <inkml:trace contextRef="#ctx0" brushRef="#br0" timeOffset="13183">9806 7614 15919,'-25'46'156,"1"0"1,-5 9 0,-2-3-135,6-14 1,-1-4-6,1 0 0,-2-3 106,-23 4-44,15-27 570,-13-33-134,10-17-363,19 12 0,5-1-119,10-18-33,26 20-33,20 24 21,17 15-5,-24-2 1,2 1-1408,21 12 0,5 1 1424,-2-2 0,-2-1 0,-11-1 0,-3-3 0,18 3 0</inkml:trace>
  <inkml:trace contextRef="#ctx0" brushRef="#br0" timeOffset="13335">10196 7664 16737,'0'-8'560,"0"2"-471,0 6-727,72-25 638,-32 3 0,1-1 0,4 5 0,-2 1 0,-12-3 0,1 1 0</inkml:trace>
  <inkml:trace contextRef="#ctx0" brushRef="#br0" timeOffset="13517">10776 7249 18608,'19'55'-283,"0"1"1,1 0 0,-5-11-1,0-2 1,2-1-2217,12 12 1,1-3 2282,-8-11 1,-3-4-1,4 5 1,-8-5-1</inkml:trace>
  <inkml:trace contextRef="#ctx0" brushRef="#br0" timeOffset="14933">6811 9224 9397,'2'5'2185,"-1"0"460,-1-5-2231,27 7 180,-7-11-336,37 2-202,8-10-45,-34 7 0,4 1 0,23 1 1,3 1-189,-3 2 1,1 0 183,-8 0 1,2 0-1,1 0-428,0 0 0,1 0 0,-2 0 415,14 0 0,-2 0-39,0 0 1,-2 0-304,-13-1 1,2 0 231,0 0 0,4-1 1,2-1 88,5 0 1,1 0 0,1 0-462,0-1 1,0 1 0,0-1 487,-1 0 0,-2 0 0,-3 0 0,5 0 0,-5 0-255,1-1 1,-2 0 248,-4 0 1,1 2 422,9-1 0,-2 1-406,-17 1 0,-2 1 251,-2 0 1,-6 1-139,-7 1 1708,-23 2-1507,-5 1 967,0 2-1236,-4 4-515,-9 15-7306,-2-4 7765,-3 0 0,8-11 0,7-9 0</inkml:trace>
  <inkml:trace contextRef="#ctx0" brushRef="#br0" timeOffset="16748">4381 11343 14484,'56'-11'84,"0"0"0,-12 0 0,2-1 0,1-2-241,8-5 0,1-3 1,3-1-248,-5 1 1,5-1-1,-2 0 1,-6 2 0,-5 2-1,-4 2 1,-1-1 0,20-7-1,-1-1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2:32:39.526"/>
    </inkml:context>
    <inkml:brush xml:id="br0">
      <inkml:brushProperty name="width" value="0.09071" units="cm"/>
      <inkml:brushProperty name="height" value="0.09071" units="cm"/>
      <inkml:brushProperty name="color" value="#FF0000"/>
    </inkml:brush>
  </inkml:definitions>
  <inkml:trace contextRef="#ctx0" brushRef="#br0">7181 17565 17140,'54'-11'481,"0"-1"1,0 0 0,6-2 0,2 0 0,0-2-1675,-12 3 1,0 0-1,2-2 1,1 1 1228,8-3 0,1-1 1,2 0-1,1 0-298,-8 2 0,1 0 1,0-1-1,1 0 1,1 0 261,-7 3 0,0-1 0,0 0 0,1 0 0,0 0 0,0 0-89,2-1 0,0 1 1,0 0-1,0-1 0,0 1 1,0 1 82,0-1 0,-1 0 1,1 1-1,0 0 1,-1 0-1,0 0-191,8-1 0,1-1 1,-1 1-1,-1 0 0,0 1 194,-6 1 1,1 0 0,-2 1 0,0 0 0,-2 1-24,6 0 1,-1 0 0,-2 1 0,-3 1 21,6-1 1,-4 2 0,-5 4-3863,3 4 0,-16 9 4263,-33 14 0,-9 0 0,-34-5 0</inkml:trace>
  <inkml:trace contextRef="#ctx0" brushRef="#br0" timeOffset="283">7424 17627 16569,'57'-13'974,"-1"0"1,8-2 0,2-1-848,-19 3 0,2 0 0,6-2-716,-4 1 0,6-1 0,2-1 0,2 0 1,1 0 616,-6 3 0,0-1 0,2 0 0,1 1 0,1-1 0,1 0-328,-2 1 1,3-1 0,1 1 0,1-1 0,-1 1 0,-2 0 0,-3 2 299,10-3 0,-3 2 0,-1 0 0,-2 1 0,-3 1-31,3 1 0,-2 1 1,-4 1-1,-8 2 146,-1 1 1,-9 4-1135,6 10-438,-28 5-2655,-34 7 4112,-20-3 0,10-8 0,-3-6 0</inkml:trace>
  <inkml:trace contextRef="#ctx0" brushRef="#br0" timeOffset="4382">2140 5957 16625,'6'0'2498,"-1"0"-2375,-5 0-111,32-43-12,-3 20 0,-1-5 0,2 1-68,27 9 12,-24 43 123,-26 7 1,-11 6 16,-14 16 0,-10 4-84,9-18 0,-3 0 0,0-3 11,-5 6 0,2-5-89,1 13-169,28-36-693,30-5-786,3-15-2017,21-8 3743,-14-3 0,-19 6 0,-8 3 0</inkml:trace>
  <inkml:trace contextRef="#ctx0" brushRef="#br0" timeOffset="4784">2678 6117 17196,'38'-3'-1024,"-14"1"1,-11 0 0</inkml:trace>
  <inkml:trace contextRef="#ctx0" brushRef="#br0" timeOffset="5416">2846 6106 17588,'0'-8'1871,"0"2"-1871,0 6 34,-4 60-34,5-23 0,-1 6 0,1 0 23,7-1-23,0-9 0,-2-10 672,-3-10 818,-1-10-986,-13-28-403,-2-6-68,-10-26-33,3-1 11,8 13 1,1-3-12,4 6 0,1 1-40,-3-2 1,5 3-117,20-2-1,3 28-582,33 21 178,-20 8-66,4 11-505,-25 24-2936,-23 0 4068,3-4 0,-8-17 0,11-23 0</inkml:trace>
  <inkml:trace contextRef="#ctx0" brushRef="#br0" timeOffset="5767">3051 5957 20916,'-1'-21'-269,"-3"11"146,-6 38-381,2 0-370,-1 0 773,19-16 101,2-18 22,11-7 68,-4-7 739,0-7-202,-7 11-716,-1 5 78,-6 20 22,4 9-22,3 9-583,14 11-3530,5-3 4124,-2-1 0,-9-16 0,-14-11 0</inkml:trace>
  <inkml:trace contextRef="#ctx0" brushRef="#br0" timeOffset="6002">2160 6720 19078,'-6'-8'953,"49"-35"-505,12 14 0,9-1-1998,-16 5 0,1-1 0,4 0 1564,-3 5 0,3 0 0,1 2 0,-1 1-14,7-1 0,-2 3 0,3 2-657,-5 4 1,4 1 0,-2 1 0,-3 1 656,-3 1 0,-3 1 0,-1 1 0,23 0 0,-11 3 0,-25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2:34:40.588"/>
    </inkml:context>
    <inkml:brush xml:id="br0">
      <inkml:brushProperty name="width" value="0.09071" units="cm"/>
      <inkml:brushProperty name="height" value="0.09071" units="cm"/>
      <inkml:brushProperty name="color" value="#FF0000"/>
    </inkml:brush>
  </inkml:definitions>
  <inkml:trace contextRef="#ctx0" brushRef="#br0">12488 8570 16670,'-8'43'481,"0"-1"1,-2 1 0,-2 0-432,-2-4 1,-3 0-1013,-1 1 0,-1 0 962,1-2 0,0 0-589,3-5 1,1-2-1661,-4 18 2249,9-21 0,7-15 0,2-10 0</inkml:trace>
  <inkml:trace contextRef="#ctx0" brushRef="#br0" timeOffset="200">12346 8461 20199,'15'-43'908,"28"58"-1015,-6 26 0,0 13-509,-7-8 0,2 3 0,-3-1-1527,-3-7 1,-2 0 0,0-2-1841,5 13 0,-2-6 3983,1-2 0,-13-23 0,-5-9 0</inkml:trace>
  <inkml:trace contextRef="#ctx0" brushRef="#br0" timeOffset="501">12857 8182 19717,'7'-57'191,"7"12"-214,14 37-1254,15 16 717,-16 32 762,-11 3 134,-20-10 0,-8 1 123,-23 17-313,13-19 0,1 0-113,-6 19-694,9-4 661,58-32 0,9-8 0,-21 1 0,18-8 0,0 0 0</inkml:trace>
  <inkml:trace contextRef="#ctx0" brushRef="#br0" timeOffset="837">14166 8365 20165,'-47'43'157,"0"1"0,0-1 0,1 1-142,11-9 0,0 1 0,2-3-833,-6 5 0,-1-2 829,-10 8 0,2-5 11,-1-8 619,10-23-630,19-50 45,16 7 0,6-4 28,4 0 1,4 0-24,4 1 1,6 6-51,23 10 282,8 15-293,11 26 0,-27-5 0,2 3-314,2 6 0,1 4-504,-2-3 0,2 2 0,-2 0 818,9 9 0,-3-2 0,-2-5 0,-6-2 0,-1 3 0</inkml:trace>
  <inkml:trace contextRef="#ctx0" brushRef="#br0" timeOffset="1134">11449 9528 18205,'48'1'720,"4"-6"1,13-4 0,9-2-648,-20 3 1,7-1 0,4 0-1,3-2 1,2 0 0,-1 1-1,-1-1-766,-6 1 1,-1 1 0,1-1 0,0 0 0,1-1 0,0 1 0,3-1 0,0 0 692,-8 2 0,1-1 0,1 0 0,2-1 0,0 1 0,1-1 0,-1 1 0,0-1 0,-1 1 0,0 0 0,-3 1-139,6-1 1,-1 0 0,0 1-1,-2-1 1,0 1 0,0 0-1,0 1 1,0-1 0,1 1 35,-1 0 1,0 0 0,1 0 0,-1 1 0,0 0 0,1 0 0,-2 0 0,1 0 0,-2 1-142,5-1 0,-2 1 0,1 0 0,-1 0 0,-1 0 0,1 1 0,-1 0 0,0 1 244,6-1 0,2 2 0,-1-1 0,0 1 0,-3 0 0,-4 1 0,-5-1 0,7 1 0,-6-1 0,-4 1 0,0 1 0,8 0 0,0 1 0,-1-1 0</inkml:trace>
  <inkml:trace contextRef="#ctx0" brushRef="#br0" timeOffset="1701">11974 10049 16075,'-23'43'639,"0"0"0,-4 2 0,-1-2-566,-3-2 0,-2-2-886,-1 2 1,-2-2 829,3-1 0,-3-4 72,-3-3 1,1-4 391,-12 4 500,-1-27-487,32-26 467,11-39-692,34 5-258,2 27 0,6 6-17,5 9 1,3 7-478,9 9 1,1 7-11,-8 1 0,-1 3-2942,17 8 1,-2 1 3434,-17-6 0,-3 0 0,1 0 0,-6-2 0,-11-3 0</inkml:trace>
  <inkml:trace contextRef="#ctx0" brushRef="#br0" timeOffset="1850">12383 10298 19897,'0'-10'470,"0"1"-582,0 9-650,60-13-2667,-9 0 3297,3-2 1,-1 1 0,-8 0 0,-7 0-1</inkml:trace>
  <inkml:trace contextRef="#ctx0" brushRef="#br0" timeOffset="1984">13122 10071 19762,'-5'8'571,"0"34"-1254,15-3-2387,-1 16 3070,10-14 0,-9-28 0,-4-6 0</inkml:trace>
  <inkml:trace contextRef="#ctx0" brushRef="#br0" timeOffset="2300">10978 10107 19101,'-6'58'145,"-1"0"1,1 0 0,-1 0-1,11 4 1,4 1 0,5-1 0,2-3-421,3-5 0,3-3 1,3-1-1,3-2-1145,5 1 0,4-2 1,2-3-1,0-6 1420,4-7 0,2-6 0,-5-3 0,-1 2 0,-3-6 0,26 2 0</inkml:trace>
  <inkml:trace contextRef="#ctx0" brushRef="#br0" timeOffset="2503">13122 9960 19919,'6'45'93,"1"0"1,1 4-1,2 0-93,3 1 0,1 1-1230,0 5 1,-1 0 663,0 4 0,-2-1-941,-1-2 0,-1-1 1507,-2-7 0,0-4 0,0 8 0,-3-23 0</inkml:trace>
  <inkml:trace contextRef="#ctx0" brushRef="#br0" timeOffset="2803">13550 9735 22115,'50'1'-549,"1"-1"0,-8 9 0,-4 8 431,-10 14 1,-7 5 385,-5 26 136,-26-9-225,-7-28-134,4-10-45,6-8-605,7-5-3305,27-19-606,4 4 4516,28-12 0,-32 16 0,-1 2 0</inkml:trace>
  <inkml:trace contextRef="#ctx0" brushRef="#br0" timeOffset="3666">13153 9698 21432,'42'34'-15,"-1"1"1,1-1-1,-1 1 1,-5 6 0,-4 3-1,-2 3 1,-3 3-249,-7-1 1,-2 3 0,-3 2 0,-2 0 0,-2-3-425,-1 3 1,-3-2 0,-3 0 0,-1-1 686,-5 18 0,-3-1 0,-1-12 0,-3 7 0,3-8 0</inkml:trace>
  <inkml:trace contextRef="#ctx0" brushRef="#br0" timeOffset="4150">14607 9684 15504,'0'-7'3731,"0"1"-3327,0 6 10,-20 37 1,11 10-996,-2-3 1,0 4 608,7 1 0,3 1-6,1 2 1,5 4-260,3-8 1,4 4-1,4-3-2180,3-6 1,4-2-1,1-1 2417,13 18 0,2-8 0,-9-18 0,-1-9 0,-1-14 0</inkml:trace>
  <inkml:trace contextRef="#ctx0" brushRef="#br0" timeOffset="4451">15248 9985 19841,'-30'39'207,"1"0"0,-1 0 0,-12 15 0,3-5-207,15-23 0,0-3-90,-5-2 1,-1-5 33,-16-8 90,6-38 358,26-22-269,22-1-112,18 19 57,12 26-46,7 20-22,9 10-476,-11 4 0,4 3-3032,3-3 1,1-2 3465,0 1 0,-4-3 0,-12-8 0,-5-4 0,-7-6 0</inkml:trace>
  <inkml:trace contextRef="#ctx0" brushRef="#br0" timeOffset="4617">15706 10138 17734,'45'-19'-2132,"1"0"0,12-5 1,-32 11-1</inkml:trace>
  <inkml:trace contextRef="#ctx0" brushRef="#br0" timeOffset="4868">16251 9778 21969,'14'-34'246,"0"0"1,20-18-516,9 61-387,-18 11 1,-4 9 179,-6 7 0,-7 4 554,-5 8 1,-6 0 139,-2-10 1,-4-4-29,-16 9-156,18-31-34,3-7-493,16-6-5267,33-22 5760,1 1 0,1-4 0,-23 13 0</inkml:trace>
  <inkml:trace contextRef="#ctx0" brushRef="#br0" timeOffset="5035">16681 9541 24110,'3'60'-408,"1"0"1,0-3 0,2 1-1461,-1-13 1,1 2 0,0-3 1773,0 5 0,-1-2 1,-1 0-1,-1-5 0,-3-10 1</inkml:trace>
  <inkml:trace contextRef="#ctx0" brushRef="#br0" timeOffset="6100">1558 6689 16759,'52'4'709,"-1"0"1,8-4 0,3-3-632,-13-3 1,2-3-1,1 0-1924,10-1 0,2-2 1,1 1 1856,-11 2 0,2 0 0,1-1 1,0 1 7,2 0 1,2 0-1,0 0 1,0 0-120,-1 0 1,0 1 0,0 1 0,-1 0 99,-4 1 0,0 2 0,-1-1 0,-2 2-146,9-3 0,-3 2 1,-5 4-438,13 9 0,-27 9 1447,-53 6 1,-20 3-331,-11 0 0,-11 1 0,-5-3-226,1-4 0,-4-3 0,-2-1 1,3-1-420,9-2 1,0-2 0,3-1 0,3-2 125,-2 0 0,3-3 0,11-6-15,3-15 480,77-33-2164,-8 28 1,11 0-1,4 0 1,0 1 1739,1-3 0,2 0 0,0 1 0,-1 1 0,-1 2 0,-1 2 0,-1 1 0,-4 2 0,11-2 0,0 0 1</inkml:trace>
  <inkml:trace contextRef="#ctx0" brushRef="#br0" timeOffset="10585">3755 11415 14742,'-35'0'1630,"0"0"1,-22 0-645,32 0-325,13-2-515,8-3-90,23-6 101,20-6-62,-2 7 0,5-1-909,16-1 0,5 0 832,-9 3 1,3 0 0,2 1-19,-8 1 0,1 1 0,3-1 0,4 1-6,-2 0 0,5 0 1,2-1-1,1 1 1,-1 0-1,-4 0-569,-3 1 1,-2 0 0,-2 1 0,1-1 0,2 1 572,1 0 0,2-1 0,1 0 0,-1 1 0,-3 0 1,-7 1-37,9-2 1,-7 1 0,-6 7-193,-1 10 0,-19 6 219,-55 12 0,-29 4 89,13-9 1,-8 2-1,-4-1 1,0-1-333,9-6 0,-1 0 1,-1-1-1,0 0 1,-1-1 309,-1 0 0,-3-1 0,1 0 0,2-2 0,5-1 149,-6 0 1,4-2 0,4-1 779,-20 5 0,27-10-974,62-26-109,14 4 0,18-1 0,7-2 0,-1 1-270,-8 1 1,2 1-1,2-1 1,2 0-1,2-1 368,-5 3 0,4-2 0,3 0 0,0 0 0,-2 1 0,-4 1 0,-5 2 0,18-4 0,-8 2 0,-3 0 0,-7 4 0,-1 0 0,0-1 0</inkml:trace>
  <inkml:trace contextRef="#ctx0" brushRef="#br0" timeOffset="20067">20187 5417 16737,'3'-4'649,"0"44"-77,-3 6-426,0 13 0,0 7-135,0-14 0,0-2 482,0 2 0,0-5 862,0 6-1164,-4-49-79,-3-25-56,0-14 0,0-8-56,1-16 0,3-4-577,-1 1 0,4-1 577,4-2 0,5 5 0,14 0 242,10 29-254,5 24 6,-4 31 1,0 14-23,3 7 0,-1 6-306,-10-9 0,1 2 0,-3-1 334,3 9 0,-4-4 0,-1 12 45,-15-45 68,1-14 686,6-21-799,0-11 0,0-7-6,1-5 1,0 0-24,0 1 1,1 2-62,12-14 79,-6 60-320,0 18 1,2 10-1239,9 7 1,3 3 1568,-4-6 0,2 2 0,-3-4 0,1 1 0,-2-5 0,-5-9 0,0-1 0</inkml:trace>
  <inkml:trace contextRef="#ctx0" brushRef="#br0" timeOffset="20316">21196 5642 20076,'43'-36'-576,"0"1"1,-6 2 0,-4 3 598,10-8 414,-35 15 302,-32 9-179,-10 14-100,0 16-192,1 12-246,17 4 1,4 6-253,9 0 1,5 0-824,4 1 0,6-4-3597,11-4 1,8-8 4649,7-12 0,0-6 0,7 3 0,-2-8 0</inkml:trace>
  <inkml:trace contextRef="#ctx0" brushRef="#br0" timeOffset="20634">22070 5416 21241,'-51'-3'354,"1"0"1,4 4 0,2 6-350,8 12 1,5 6 6,-7 19-12,18-13 0,7 1-112,15 8-885,41-10-1244,20-33 1714,-21-19 0,-3-12 501,-16-3 0,-4-7 0,-4-1-397,-2 2 1,-3-1-1,-3-1 815,-4-4 0,-3-1 1,-1 4 184,-1 0 0,-3 5 241,-7-21-269,-6 30-460,-21 38-100,21 26 0,4 11 11,-4-2 0,4 4-295,9 20 0,8 2 194,7-14 0,6-2-1180,5-8 0,5 0 0,0-3 1281,3 1 0,0-3 0,2 0 0,-4-6 0,-4-14 0</inkml:trace>
  <inkml:trace contextRef="#ctx0" brushRef="#br0" timeOffset="20767">22233 5519 16176,'0'0'0</inkml:trace>
  <inkml:trace contextRef="#ctx0" brushRef="#br0" timeOffset="20883">22332 5364 13521,'0'0'0</inkml:trace>
  <inkml:trace contextRef="#ctx0" brushRef="#br0" timeOffset="21283">22760 5336 20277,'-42'6'653,"0"1"1,5-1 0,5 4-654,3 12-22,16 4-326,22 17-1153,42-11 481,5-2 641,-16-24 1,1-8 266,16-12 174,-28-4 0,-2-4 1260,4-15-650,-6 0-638,-21 19-34,-7 16 0,1 6 230,0 0-241,1 2 11,8-2-157,6-2-67,28-30 375,-9 6 0,3-2 17,0-2 1,0 0-18,4-2 0,-1 3-28,8 5-22,-3 18-11,0 38-180,-16-6 1,-1 6-1435,-1 10 0,-2 2-3076,-4-8 1,-5-1 4599,-10-2 0,-4-4 0,-3-9 0,-9-6 0</inkml:trace>
  <inkml:trace contextRef="#ctx0" brushRef="#br0" timeOffset="21516">20149 6576 20949,'48'-11'157,"0"0"0,-7 2 0,3-1 0,6 0-1187,0 1 1,5-1-1,4-1 1,2 0 0,0 0 1042,-5 2 0,1-1 0,1 0 0,2 0 0,0 1 0,2-1-177,-1 0 0,1 1 0,1-1 0,1 1 0,0 0 0,2-1 0,-1 1 164,-3 1 0,0 0 0,0 1 0,1-1 0,1 0 0,-1 1 0,1 0 0,0 0-10,1 0 0,0 0 0,1 1 1,0-1-1,0 1 0,0 0 1,-1 1-1,0-1-115,-3 2 0,0-1 0,-1 1 0,1 0 0,-1 0 0,0 0 1,0 1-1,-1 0-1104,0 0 0,2 1 0,-1 0 0,0 0 1,-1 0-1,-2 1 0,-3-1 0,-4 1 799,16-1 1,-7 0 0,-2 1 0,-1 0 0,19 1 0,-2 0 0,-32 0 0,-38 0 0</inkml:trace>
  <inkml:trace contextRef="#ctx0" brushRef="#br0" timeOffset="21917">21178 7642 18922,'0'-6'235,"1"54"-235,3-2-135,1 1 1,1 1-1362,2-11 0,3-2 1496,2-1 0,0-4 0,3 6 0,-2-13 0</inkml:trace>
  <inkml:trace contextRef="#ctx0" brushRef="#br0" timeOffset="22084">21926 7752 20569,'0'-3'885,"0"0"-885,0 3-370,54-29-4546,-14 15 1,3-1 4365,13-7 0,0-1 0,-14 10 0,-5 2 1,3 0-1</inkml:trace>
  <inkml:trace contextRef="#ctx0" brushRef="#br0" timeOffset="22516">23622 7150 21723,'-17'53'88,"0"0"0,1 0 0,-1 0 0,0 0 1,0 2-1,1-2 0,2 0 0,2 3-990,4-4 1,3 3 0,1 1-1,2-1 1,0-3 901,-1 17 0,3-4 0,1 0-45,2-4 0,1-1 1,2-1-173,-1-4 0,2-2 1,4-1-2436,9 1 0,4-1 1,2-7 2651,4-1 0,1-7 0,0 2 0,-2-10 0,1-21 0</inkml:trace>
  <inkml:trace contextRef="#ctx0" brushRef="#br0" timeOffset="22784">24608 7192 17644,'-12'54'457,"-1"-1"0,1 1 1,-6 3-1,-2 0 0,-2-1-3128,-5-1 1,-1 0 0,-1-4 2447,-7 9 0,2-8 0,10-17 0,4-8 0,6-15 0</inkml:trace>
  <inkml:trace contextRef="#ctx0" brushRef="#br0" timeOffset="22967">24437 7115 22092,'33'35'112,"0"-1"0,-1 4 0,-2 4-138,-8 2 0,-3 6 0,0-3-1941,4 9 0,0 1 1321,-4-9 0,1 3 0,-1-5-2677,1 0 1,-1-5 3322,1-1 0,-1-4 0,3 5 0,-6-13 0</inkml:trace>
  <inkml:trace contextRef="#ctx0" brushRef="#br0" timeOffset="23201">23655 8401 21252,'51'-29'94,"1"0"0,-1 0 0,6 0 1,1 2-1,7 1-112,-9 8 0,6 2 0,2 1 0,2 1 0,-1 1-1621,-11 3 1,1 0-1,0 1 1,1 1 0,-1 0-1,0-1 1488,10-1 0,1-1 0,-1 1 0,-2 1 0,-5 2 0,15-1 0,-6 3 0,-13 2 0,-2 3 0</inkml:trace>
  <inkml:trace contextRef="#ctx0" brushRef="#br0" timeOffset="23617">24103 8650 18899,'11'59'-411,"0"-1"0,-1-2 0,0-5-1365,-3-16 1,0-3 1775,10 23 0,-8-24 0,0-14 0</inkml:trace>
  <inkml:trace contextRef="#ctx0" brushRef="#br0" timeOffset="24068">23973 8657 20255,'51'3'160,"0"1"1,8 10 0,-2 8-469,-6 3 0,-3 4-1291,2 6 1,-5 1-1574,-18-11 1,-3-1 3171,14 22 0,-19-22 0,-7-7 0</inkml:trace>
  <inkml:trace contextRef="#ctx0" brushRef="#br0" timeOffset="24500">24106 8870 18418,'-2'39'205,"0"1"0,0-1 1,0-1-206,-1 23-2886,2-19 1,1-2 2885,3 13 0,-2-3 0,3-38 0</inkml:trace>
  <inkml:trace contextRef="#ctx0" brushRef="#br0" timeOffset="24734">24826 8580 19067,'16'58'-45,"0"0"0,-2-6 1,1-3 44,-1-15 0,-2-5 0,2 2 0,0 1 0</inkml:trace>
  <inkml:trace contextRef="#ctx0" brushRef="#br0" timeOffset="24900">24694 8813 21230,'26'-29'-187,"-1"-1"0,4 3 0,4 5-928,4 11 1,2 5-3706,3-1 1,0 1 4819,2 0 0,-3 1 0,6 0 0,-11 1 0</inkml:trace>
  <inkml:trace contextRef="#ctx0" brushRef="#br0" timeOffset="25217">25391 8630 20636,'-5'-12'1468,"5"-38"-1345,25 16-123,0-16 0,20 25-67,-12 26-157,-4 16-157,-7 9 101,-8 36 224,-10-2 67,-7-3 67,-3-20 146,2-28 325,2-7-448,14-20-79,19-2-22,3-3-33,10 8-505,-16 13-302,-5 9-1043,-6 0-2767,-3 6 4650,-2-7 0,-6-1 0,0-5 0</inkml:trace>
  <inkml:trace contextRef="#ctx0" brushRef="#br0" timeOffset="25516">25532 6761 21499,'18'48'114,"1"-1"1,0 1-1,-1 0 1,1 1-1,1 3 1,0 3-1,1 1 1,-2-2-1,0-2-1535,3 10 1,-2-3-1,0 1 1,1 3 1399,-4-9 0,2 4 1,0 2-1,-1-1 1,-1-1-1,-3-4-195,0 6 0,-1-2 0,-3-2 1,-1 0-421,-1-3 0,-2 0 0,-1-1 0,-1-1 636,0 13 0,-2-2 0,-1-6 0,0-4 0,-2-6 0,-1 19 0</inkml:trace>
  <inkml:trace contextRef="#ctx0" brushRef="#br0" timeOffset="27665">26565 6291 20423,'-37'46'18,"0"-1"1,1 1 0,-1 0 0,-6 8-1,1-3 1,4-2-19,-1 7 0,6-7 17,11-18 0,5-7 95,10-14-56,11-49-40,8 7 1,3-4-12,5-9 1,5 1-28,8 6 0,4 9-1,28 16-422,-28 26 0,0 10-636,-3 6 0,3 5 1081,9-2 0,7 2 0,-7-4 0,-13-4 0,-1-3 0,20 6 0,0 0 0</inkml:trace>
  <inkml:trace contextRef="#ctx0" brushRef="#br0" timeOffset="33032">27394 7362 20871,'48'-7'-435,"-1"0"0,-8 5 0,-3 2 0,17 3 0,-28 6 0</inkml:trace>
  <inkml:trace contextRef="#ctx0" brushRef="#br0" timeOffset="33166">27535 7573 18171,'-5'4'851,"1"-1"-851,4-3-1468,52-5-1322,-11 0-1686,2-1 0,2-1 4476,19-7 0,-28 5 0,-7 0 0</inkml:trace>
  <inkml:trace contextRef="#ctx0" brushRef="#br0" timeOffset="33532">28642 7195 19235,'-33'10'396,"0"-1"0,-4 12 0,5 5-385,5 20 6,11-12 0,5-1-17,16 12-695,38-1 375,-8-30 1,5-8 347,12-8 0,-1-7-35,-7-3 1,-4-5 364,-6-8 1,-7-5 291,-10-17-325,-9-2-107,-22-1-241,-14 17 1,-6 4-246,-12-1-304,4 14 1,1 9-237,16 19-356,3 11-954,23 0 2234,28 9 1,-18-17 0,17 3 0</inkml:trace>
  <inkml:trace contextRef="#ctx0" brushRef="#br0" timeOffset="33734">29321 7291 22417,'-12'3'-1807,"7"-1"1,8-2-1,3 0 1</inkml:trace>
  <inkml:trace contextRef="#ctx0" brushRef="#br0" timeOffset="34283">30053 6888 21040,'-62'-9'309,"-1"0"1,5 0 0,2 3-254,14 8 0,3 2-56,-17 6-22,18 10-1,19 7-21,2 35 16,12-23 0,2 3 33,1 8 1,2 0-6,2-10 0,2-3-67,6 16 67,-1-33 672,8-11-201,8-24-314,24-17-157,-3-4-34,12 3-44,-14 22 10,6 16-245,-3 17 77,-1 16 68,-11 12 151,-22-12 0,-10 1 157,-24-1 0,-10-1-84,1 0 1,-6-4-434,-3-12 0,-5-4 0,1-3-32,-14 0 0,-2-3-2868,8-2 0,-3 0 0,4 1 2560,-7 3 1,3 0-1,2-4 1,8 1 0,10 4-1</inkml:trace>
  <inkml:trace contextRef="#ctx0" brushRef="#br0" timeOffset="45534">21808 6255 18406,'5'-2'-902,"-1"0"0,-4 2 0,0 0 0</inkml:trace>
  <inkml:trace contextRef="#ctx0" brushRef="#br0" timeOffset="57314">25217 9729 11526,'2'23'0,"0"-5"0</inkml:trace>
  <inkml:trace contextRef="#ctx0" brushRef="#br0" timeOffset="57481">25337 10231 15997,'18'1'-2424,"-7"1"0,-4-4 0</inkml:trace>
  <inkml:trace contextRef="#ctx0" brushRef="#br0" timeOffset="57616">25337 10231 17274,'25'36'919,"0"1"0,-1-3 0,-8-6-930,-17-15-6499,0 10 6510,1-7 0,0 1 0,0-11 0</inkml:trace>
  <inkml:trace contextRef="#ctx0" brushRef="#br0" timeOffset="57749">25522 10703 20087,'0'17'-1184,"-1"-3"0,2-14 0</inkml:trace>
  <inkml:trace contextRef="#ctx0" brushRef="#br0" timeOffset="62265">25481 8591 16423,'-5'2'-124,"1"1"-1437,4-3 0,0 0 0</inkml:trace>
  <inkml:trace contextRef="#ctx0" brushRef="#br0" timeOffset="63598">22929 12539 19908,'-19'-3'627,"3"1"-627,16 2-202,0 0-559,-1 6-584,0-1-1042,0 7-2632,2-2 5019,0 0 0,0-4 0,-1-2 0</inkml:trace>
  <inkml:trace contextRef="#ctx0" brushRef="#br0" timeOffset="64552">23137 12663 19997,'10'-17'224,"12"0"-224,26 6-11,-6 4 0,4 6 5,-8 10 1,-2 7 10,-1 9 1,-8 6 27,-17 2 1,-10 2-73,-12 5 0,-8-3 308,-22 9 370,5-13-561,17-46-78,22-42 11,6 20 1,4-1-310,6-8 1,5 3 302,0 13 1,3 6 16,2 3 1,3 4-23,31-2-23,-20 25 1,0 11-23,-8 6 0,-1 5-555,4 10 1,-3 3-1059,-12-7 0,-3-3 1658,12 13 0,-20-33 0,1-9 0</inkml:trace>
  <inkml:trace contextRef="#ctx0" brushRef="#br0" timeOffset="64866">24625 12558 17577,'1'-4'3810,"0"1"-3810,-1 3-235,17-2-1256,4 2-2475,20-2 3966,-3 2 0,-14 0 0,-8 0 0</inkml:trace>
  <inkml:trace contextRef="#ctx0" brushRef="#br0" timeOffset="64999">24787 12768 21342,'35'-21'-1005,"-1"1"0,2-2 1,-4 4-1,0 6 0,-7 0 1</inkml:trace>
  <inkml:trace contextRef="#ctx0" brushRef="#br0" timeOffset="65665">25990 13078 20333,'57'12'397,"1"0"1,-9-10 0,4-3 0,1-3-381,-5-2 0,3-3 0,-1 0 0,0-1-1232,12-3 0,0-1 1,1 1 1216,-15 3 1,2-1 0,-1 1 0,-3 2-3,1 1 0,-2 1 0,-1 1 52,1 0 0,-1 1 0,0-1-52,19 0 0,1-1 0,-9 1 0,3 0 0,-1-1 7,-2 2 1,0-1-1,0 1-7,1 0 0,0-1 0,-1 2-22,-3 0 0,-1 1 1,-2 0 183,12 2 1,-1 0-424,-15 0 0,0 0 0,2 0 320,3 0 1,2-1 0,4 0 23,-4 0 0,5 0 0,3-1 0,-1 1 0,-2-1-53,3 0 1,-1 1 0,-1-1 0,5 0-56,-11 0 0,3 0 1,1 0-1,1 0 1,1 0-1,-1 0 26,5 1 1,0 0 0,2 0 0,-2 0 0,0 0 0,-3 0-289,-1 1 1,-3-1-1,-1 0 1,2 0-1,1 1 292,2-1 1,3 1 0,1 0-1,0 0 1,-3 0 0,-3 0-166,4 0 0,-3 0 0,-2 0 0,0 0 160,-1 0 0,-1 0 0,0 0 0,-1 0 18,13 0 0,-1 0 0,1 0-24,-12 0 1,1-1-1,-1 1 1,-5-1 236,19-1 1,-7 1-434,-4 0 1,-13-1 2231,-32-1-2154,-34 3 2445,0 0-2781,-19 4-1287,-26 2 267,32-3 1,-1-1-940,-9 1 1,2-1 2418,-23-1 0,28-1 0,10 0 0</inkml:trace>
  <inkml:trace contextRef="#ctx0" brushRef="#br0" timeOffset="182077">26106 12213 15672,'3'0'1658,"0"0"-1299,-12 50-258,-1-13-96,0 3 1,-1 3-920,-9 14 589,-2 1-1400,2-5-2439,-1-9 4164,3-15 0,7-13 0,3-11 0</inkml:trace>
  <inkml:trace contextRef="#ctx0" brushRef="#br0" timeOffset="182277">25786 12075 19168,'54'13'199,"1"1"0,-11 3 0,2 3 0,-1 6-480,-6 4 1,-1 6 0,-1 1 0,-1-1-1202,8 3 1,-2-1 0,-1-1 129,-4-5 0,-1 0 0,-5-4 1352,18 17 0,-24-21 0,-11-9 0</inkml:trace>
  <inkml:trace contextRef="#ctx0" brushRef="#br0" timeOffset="182844">27198 11421 19090,'-62'8'287,"-1"0"1,5 0 0,4 3-210,22 2 0,3 3-56,-5 5 1,3 3-23,8 1 0,4 5 28,1 14 0,6 3 5,11-5 1,6 1-747,5 10 0,5-1 774,4-5 1,2-1-51,3 4 1,1 1-146,2 0 0,0 3 137,-4-9 1,1 1 0,-2 0-81,7 14 1,-1-1 124,-9-17 1,1 0-1,-3-3-26,0-1 1,-3-5-1,5 9-10,-7-25-113,5-1-529,4-7-2250,1-2-3302,2-8 6182,-5-8 0,-8 4 0,-2-3 0</inkml:trace>
  <inkml:trace contextRef="#ctx0" brushRef="#br0" timeOffset="191443">27564 12141 12311,'4'4'4146,"0"-1"-1782,-4-3-1715,-25-7 24,18 2-348,-17-11-303,33-1-22,3-2 11,10-2 1,-2 6-1,3 0 22,-8 5 135,-2 3-56,-9 5-44,-4 2-68,-4 0 11,3 0 67,-3 0-67,1 0-11,-3 0 0,0 0 12,0 0-12,2 0 0,2 2 0,1-2-23,0 1-10,0 4 33,1-1 11,-1 6-22,0-5 11,0-1 11,0 0-11,-1-2 0,1 1 11,-5 0 0,-4 5-33,-9 18 22,-1 10 11,-4 24-11,13-28 0,1 3 0,-2 16 0,2 3-11,7-8 0,3 0-68,2-2 1,5-3-135,27 6 90,25-39 145,-12-17-22,11-14 157,-23-15-12,-14 6 1,-4-4-73,-4-4 0,-5-2-67,-4-11 0,-5 1-132,-3 10 1,-5 4 130,-6 4 1,-2 5-17,-7 1 11,-8 10-45,2 9 34,1 6-158,6 8-436,12 4-29,5 1-677,4 1-325,4-5-1030,7-1 2666,11-4 0,-8-2 0,5 1 0</inkml:trace>
  <inkml:trace contextRef="#ctx0" brushRef="#br0" timeOffset="192094">28036 12239 13375,'8'5'5211,"-1"-2"-4573,-7-3 348,4 0-784,-3 0-1278,3 0-8755,-3 0 9799,0 0 0,1 0 0</inkml:trace>
  <inkml:trace contextRef="#ctx0" brushRef="#br0" timeOffset="192827">28558 11897 17330,'-5'-12'1188,"-4"3"-930,-14 9-45,-4 0 168,-17 5-224,-5 8 22,-6 6-112,12-1 79,18-5-45,13-7 33,8-4-22,1 1-123,1 7 22,1 23-11,0 5 11,1 21-11,0-7 0,-2-17 0,1 1 12,0 21-12,-3-3 168,8-29 123,2-22-78,7-17-112,2-9 78,15-26 0,9 6-173,-10 21 0,3 4-6,22 1 0,7 29-12,-17 14-106,-17 1 1,-2 6-18,-7-2 1,-2 3 22,1 5 0,-6 1-34,-20 23 146,-10-25 0,-20-15-11,4-19-706,-15-3-1166,9-5-5198,1 1 7081,20-1 0,13 4 0,7 0 0</inkml:trace>
  <inkml:trace contextRef="#ctx0" brushRef="#br0" timeOffset="196377">28896 11335 15863,'0'-7'1759,"0"2"-1468,0 3 225,0 0 728,0 1-1233,0-1-11,0 0 0,0-2 11,0-1-11,0 2 34,0 1 178,0 1-189,0-1-23,0 0 0,0-1 0,-1 1 0,1 2-90,0-2 90,-1 12 0,6 4 11,-3 5-22,7 0 22,-5-8-11,2-2 0,-1-2 0,-1-1 0,-1-2 23,-2-2-3105,0-1 225,-1 1 2857,0 0 0,0 0 0,0-1 0</inkml:trace>
  <inkml:trace contextRef="#ctx0" brushRef="#br0" timeOffset="197111">29213 11093 10787,'8'-4'773,"-2"0"-762,-6 4 6107,0 0-6118,0 5 78,0 2 12,0 8 347,2 23 11,1 17-269,-1-17 1,-1 1-124,2 27 22,-1-9-78,-1-26 11,4-4-145,-3-11-1121,2-5-7473,-4-8 8728,-1-17 0,1 11 0,-2-11 0</inkml:trace>
  <inkml:trace contextRef="#ctx0" brushRef="#br0" timeOffset="197811">29594 11189 12580,'1'-4'3283,"0"2"-1379,-1 2-1769,5-14-113,-4 11 539,7 6-158,-6 32-78,-10 26-213,-7-3-56,-12-1-23,-1-22 35,-3-5 156,7-15-134,3-11-23,7-16 235,3-16-44,5 6-79,1-2-179,11 15 23,21 9-35,22 27-55,-14-8 0,0 2-241,-4 2 0,-3 2-96,0-1 1,-3-1-1099,4 6 1502,2 4 0,-17-17 0,0 0 0</inkml:trace>
  <inkml:trace contextRef="#ctx0" brushRef="#br0" timeOffset="202094">27586 12449 15706,'-5'6'2566,"2"-2"-1333,3-4-438,0 0 258,117-25-792,-61 11 1,4-2-1,4 0-1199,-4 2 0,2-1 1,3 0-1,-1 0 938,-8 2 0,1-1 0,0-1 0,-1 2 0,-2-1 16,3 1 1,-3 0 0,1 0 0,1 1 54,-2 0 1,2 1 0,1-1 0,-1 1 0,-5 1-110,11-3 1,-5 1 0,-4 4 31,17 2 0,-27 12 6,-64 23-17,-29 2 1,-14 0-201,22-11 1,-1 0 0,-3 0 230,-1 0 0,-4 1 0,-2 0 0,2 0-9,4-3 1,0 1-1,1-1 1,-1 0 19,-2 1 0,-2-1 0,3 0 1,4-1 2,-15 5 1,10-4-18,2-2 2606,54-13-2483,24-5 23,35-9-98,-17 1 1,9-3 0,0-1-74,-10 2 1,1-2 0,0 1 0,1-1 15,2 0 1,1-1 0,-1 1 0,-4 0-26,1 1 1,-3 0 0,-10 2-101,-6-3 0,-74 26 63,2-3 0,-9 3 1,-2 0 41,-5 1 1,-1 2 0,-3 0 25,9-2 1,-2 0-1,1 0 1,3-1-371,-2 0 1,3 0-1,4-1 362,-2 0 0,8-2 760,7-2-1164,17-2-851,8-3-4381,48-7 5863,-4-8 1,11 4 0,-20-4 0</inkml:trace>
  <inkml:trace contextRef="#ctx0" brushRef="#br0" timeOffset="202711">27782 11664 15851,'0'-10'3575,"0"3"-3160,0 7-337,13-43 101,15 19-168,12-25-22,-6 40 0,-11 27 11,-22 20 17,-13 1 0,-5 3-29,3-3 1,-2-1 16,-3 3 1,0-4 50,2 3 23,27-31-79,18-21-23,20-9-1204,-1 3 0,6-2 1139,9 1 1,0 0 0,-15 4 0,-3 2 0,-5 4-1,0 0 1</inkml:trace>
  <inkml:trace contextRef="#ctx0" brushRef="#br0" timeOffset="204043">30196 12377 17801,'44'-1'-314,"-5"0"-11,-15-2 124,-6 1 201,-4 0 11,-8 1 11,-10-1-22,-9 2 124,-7-3 55,-4 3 437,-1-1-123,9 0-392,4 1 67,12 0-11,10 0-112,8 0-45,8-3-359,7 0-5579,21-13 5938,-10 3 0,-4-1 0,-21 7 0</inkml:trace>
  <inkml:trace contextRef="#ctx0" brushRef="#br0" timeOffset="204261">30875 12015 19168,'-4'36'26,"0"0"0,0 0 0,2 1-1264,7 8 0,4 0 1238,-3-11 0,1-2 0,10 31 0,-8-41 0</inkml:trace>
  <inkml:trace contextRef="#ctx0" brushRef="#br0" timeOffset="204745">31378 11255 20490,'18'-28'342,"0"0"0,21-20-320,-16 41-22,-1 1 0,-2 5-22,-8 4-12,0 8 34,-1 10-6,-3 13 1,-1 7 27,0 17 1,0 8-565,-2-19 1,0 4-1,1 1 1,-1-1 552,1 9 0,-1 0 0,0 0-11,2 4 0,-1 0 0,1-5-219,0 3 1,-1-2 128,-2-11 0,0 2 0,-1-2-621,1 15 0,-4-1-2074,-9 4 1,-5-6 2784,0-21 0,-3-8 0,-13 2 0,7-27 0</inkml:trace>
  <inkml:trace contextRef="#ctx0" brushRef="#br0" timeOffset="62600.27">6800 11730 19762,'0'-13'-33,"0"2"66,-1 11 1042,0 0-1119,-2 0 44,0 9 0,-5 12 56,-4 20-56,-7 15-28,6-22 0,0 1-45,-9 14 0,-1 2-891,4-7 1,1-2-2455,-1-1 1,3-6 3417,0-3 0,15-27 0,1-12 0</inkml:trace>
  <inkml:trace contextRef="#ctx0" brushRef="#br0" timeOffset="62798.27">6646 11593 20983,'45'20'3,"1"-1"1,-2 4 0,-4 5-206,-10 5 1,-3 6-782,-3-3 1,1 4 0,-1-1 982,9 12 0,-2-1 0,-5-7 0,-3-3 0,6 4 0</inkml:trace>
  <inkml:trace contextRef="#ctx0" brushRef="#br0" timeOffset="63332.27">7741 10987 20826,'-48'-25'149,"0"0"1,5 1 0,3 10-72,3 22-67,5 7-11,6 10 0,4 28 6,15-19 0,4 4 5,5 15 0,4 3-6,1-7 1,3 0-332,5 4 1,2-1 325,-3-11 0,0 2 11,7 17 0,0 3 0,0-2 0,0 2-7,-4-14 0,-1 1 0,-1-2-4,3 5 0,-2-4 0,-3-7 0,-2-5-12,1 4-234,0-12-404,0-9-1961,7-10 2611,1-20 0,-5 8 0,-4-14 0</inkml:trace>
  <inkml:trace contextRef="#ctx0" brushRef="#br0" timeOffset="63849.27">8082 11549 17790,'-8'-63'3204,"22"1"-3204,24 39-56,22 33-78,-15 24-317,-25 0 0,-6 4 451,-8-1 0,-4 1 0,-3 2 0,-3 0 0,0-1 0,-1-1 5,0-2 1,-2-3 164,-4 20-215,6-9 90,7-24-45,8-13-78,10-22-336,8-10-890,1 1 0,4-2 1304,6-1 0,0 0 0,-9 6 0,-2 2 0,23-11 0</inkml:trace>
  <inkml:trace contextRef="#ctx0" brushRef="#br0" timeOffset="64133.27">8443 11001 19280,'0'-6'1098,"0"1"-1098,0 5-280,9 41-1266,-2-10 1546,2 7 0,-1 0 0,-2-9 0,1 1 0</inkml:trace>
  <inkml:trace contextRef="#ctx0" brushRef="#br0" timeOffset="64516.27">8893 10557 14316,'10'-10'3978,"-3"3"-3272,-7 7-56,0 0-370,9 19-56,-6 10-118,2 14 1,-1 8 22,-10 11 0,-2 2-760,2 2 0,-1-1 642,-5 1 0,-1-4-11,3-24 0,0-3-90,-2 1 1,0-3 100,-10 5 415,-1-9-56,8-25-124,3-8-190,6-2 1217,4-4-1474,1 1-5122,8-2 5323,2 4 0,0 1 0,-2 4 0</inkml:trace>
  <inkml:trace contextRef="#ctx0" brushRef="#br0" timeOffset="65032.27">9287 10745 19022,'-8'45'231,"0"0"1,0 1 0,-4-3-210,-4-5 1,-3 0-18,-4 9 1,-3-2 5,6-10 1,-2-3 385,-1-1 1,-1-6 252,-1-10-269,7-23-112,11-12-112,3-5 11,4-1-34,18 0-123,13 13-291,26 22-302,-7 13-91,-21-1 1,-2 3-1692,12 18-7467,0 3 9514,-1-3 1,-17-18 0,-5-7 0</inkml:trace>
  <inkml:trace contextRef="#ctx0" brushRef="#br0" timeOffset="65218.27">9900 11603 20524,'46'-37'-3277,"1"0"0,-12 7 0,1 2 2802,5 5 1,-2 4 0,-8 2 0,-12 4 0</inkml:trace>
  <inkml:trace contextRef="#ctx0" brushRef="#br0" timeOffset="65416.27">10444 11258 19583,'8'41'41,"0"0"0,0-2 0,-1-3-2607,2 8 2566,0 0 0,-4-21 0,-1-4 0</inkml:trace>
  <inkml:trace contextRef="#ctx0" brushRef="#br0" timeOffset="65951.27">10436 10711 21555,'39'-21'134,"1"1"1,2 23-1,-3 14-129,-7 14 1,-6 10-587,-5-2 0,-3 6 0,-1-1 586,0 19 1,-2 3 44,-4-16 1,1 4-1,-1 2 1,1 0-571,-1 1 1,1 0 0,0 0 0,-1 0 521,1 0 1,-1-1 0,0 0 0,0-3-3,3 10 0,-1-3 0,-2-7 257,-2-8 0,-2-6-414,1 22-78,-9-20-1301,-29-10-3965,-18-2 5501,-7-2 0,14-8 0,25-6 0</inkml:trace>
  <inkml:trace contextRef="#ctx0" brushRef="#br0" timeOffset="66648.27">7858 12531 18866,'48'-8'33,"-1"1"1,0-1-1,8-1 1,2-1 0,3-1-12,-7 1 0,2-1 1,1 0-1,2 0-1137,-4 0 1,0 1 0,2-1 0,1 0 0,0 0 1114,5 0 0,1-2 0,1 1 0,2 0 0,5 0-312,-17 4 1,3 0 0,1 0 0,3 1 0,0-1 0,1 1-1,0 0 1,0 0 0,-1 1 311,0 0 0,0 1 0,1 0 0,1 0 0,-1 1 0,-1 0 0,-1-1 0,0 1 0,-3 0 0,7-1 0,-1-1 0,-1 1 0,-1 0 0,-2 0 0,-1 1 0,-2 1 0,3 1 0,0 1 0,0-1 0,0 0 0,0 1 0</inkml:trace>
  <inkml:trace contextRef="#ctx0" brushRef="#br0" timeOffset="28973.54">22981 13329 14911,'9'0'2095,"50"-4"-1423,-11-1-493,1 0 1,5 0-476,-8-1 1,4 0 340,2-2 0,6 0 0,0 0-678,0 0 0,-1 0 0,0 1 614,-3 0 1,0 0-1,-3 0-84,17-2 0,-29 6 137,-65 14-1,-14-1 1,-10 1 37,1 0 0,-4 1 0,1 0-209,6-1 1,1-1 0,2 1 305,-12 3 0,7 0-100,10 1 344,20-4-244,21-6 39,28-1 0,17-5-136,1-4 0,7-3 0,0 0-201,3 3 1,0-1 0,3-1 129,-10 0 0,2-2 0,0 0 0,-5 0-56,17-3 0,-5 2-539,-12 2 1,-6 0-3484,6 0 4251,-37 5 0,-15 3 0,-8 0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3:46:21.349"/>
    </inkml:context>
    <inkml:brush xml:id="br0">
      <inkml:brushProperty name="width" value="0.09071" units="cm"/>
      <inkml:brushProperty name="height" value="0.09071" units="cm"/>
      <inkml:brushProperty name="color" value="#FF0000"/>
    </inkml:brush>
  </inkml:definitions>
  <inkml:trace contextRef="#ctx0" brushRef="#br0">19732 3621 15101,'1'-12'1187,"0"3"-1086,-1 9 124,12 53-181,4 4-440,-4-8 0,2 9 0,-2 2 441,-3-3 0,-2 1 0,0-1-341,1 1 0,1-1 0,-4-1 322,-4-5 0,-2-1 0,-2-7 97,-10 22 202,-6-25 471,-3-22-236,-23-41-487,17-11 0,0-9-40,6 4 1,1-4-1,2 0 92,-5-17 1,6 0-115,4 4 1,8 5-12,15-1 959,30 16-2024,0 24 1,8 6 1064,0 1 0,3 2 0,-3 0 0,0 3 0,-3 0 0,1 0 0,0 0 0</inkml:trace>
  <inkml:trace contextRef="#ctx0" brushRef="#br0" timeOffset="251">20391 3644 12893,'0'-10'3238,"0"1"-2823,0 9-235,0 0-24,-38 48-44,20-7-78,-6 15 0,3 5-135,17-14 0,5-1-409,2 0 0,3-3-1786,20 17-584,9-41 2880,2-10 0,-16-8 0,-3-1 0</inkml:trace>
  <inkml:trace contextRef="#ctx0" brushRef="#br0" timeOffset="435">20547 3835 19056,'36'37'-6353,"10"-2"6353,-15-17 0,0-1 0,12 4 0,-27-17 0</inkml:trace>
  <inkml:trace contextRef="#ctx0" brushRef="#br0" timeOffset="584">20725 3796 15314,'-36'49'-598,"1"-1"1,0 11-1,5-3 598,10 2 0,1-2 0,19-38 0</inkml:trace>
  <inkml:trace contextRef="#ctx0" brushRef="#br0" timeOffset="821">21033 3591 18149,'11'45'33,"0"1"1,1 0 0,1 1-606,4 17 0,0-1-2442,-6-14 1,-1 0 3013,1 14 0,-3-6 0,-4-13 0,-3-14 0</inkml:trace>
  <inkml:trace contextRef="#ctx0" brushRef="#br0" timeOffset="1118">21836 3688 18093,'38'-2'-311,"-1"0"0,17-10 0,-43 26 0</inkml:trace>
  <inkml:trace contextRef="#ctx0" brushRef="#br0" timeOffset="1251">21969 3860 15247,'5'2'448,"34"-6"-549,-5-2-1681,2 0 1,3 0 1781,-4 1 0,-3 1 0,9-2 0,-8 2 0</inkml:trace>
  <inkml:trace contextRef="#ctx0" brushRef="#br0" timeOffset="15049">19928 6176 13723,'3'-2'2352,"0"0"-917,-3 2-1167,16 50-688,-10-19 498,3 3 1,-1 3 335,-6 6 270,0-17-57,-5-3-492,-6-24-34,-7-16-107,-2-10 0,1-8 6,1-12 0,3-6-34,3 8 1,2-2 0,2 1-122,4-12 0,5 2-30,6 5 0,7 6-487,23-2-584,10 12-1478,6 12 2734,-15 15 0,-2 3 0,0-1 0,7 4 0</inkml:trace>
  <inkml:trace contextRef="#ctx0" brushRef="#br0" timeOffset="15268">20036 6172 16031,'-6'0'1658,"1"0"-1759,5 0-358,25 7-1323,0-5 1782,10 2 0,1-1 0,-6-2 0,12-1 0</inkml:trace>
  <inkml:trace contextRef="#ctx0" brushRef="#br0" timeOffset="15600">20671 5769 17823,'-32'43'149,"0"1"1,3 0 0,6 1-145,15-6 1,5 1-40,0 15 1,5 0-909,12-6 1,5-1-521,-6-3 0,5-4-1351,7-11 1,3-9 2812,11-8 0,-17-8 0,-6-5 0</inkml:trace>
  <inkml:trace contextRef="#ctx0" brushRef="#br0" timeOffset="15883">20742 5922 17700,'35'31'87,"1"0"0,-1 0 0,17 13 0,-3-7-289,-15-17 0,-1-4-1927,10 3 1,0-3 2128,19 2 0,-10-3 0,-31-14 0</inkml:trace>
  <inkml:trace contextRef="#ctx0" brushRef="#br0" timeOffset="16033">21011 6030 15739,'-36'40'164,"0"0"1,2 0-1,3-2-763,10-7 0,3 0 599,4 2 0,3-2 0,-3 2 0,11-5 0</inkml:trace>
  <inkml:trace contextRef="#ctx0" brushRef="#br0" timeOffset="16300">21076 5808 17745,'46'44'-103,"1"0"0,-1 0 0,-4 1 0,-3 2 0,-6 0-637,-9-6 1,-5 0-1,-3 0-1855,2 15 0,-7-4 2595,-6 10 0,-5-30 0,0-12 0</inkml:trace>
  <inkml:trace contextRef="#ctx0" brushRef="#br0" timeOffset="16750">22153 5949 16176,'-1'-4'1546,"0"2"-1736,1 2-1311,48-13-1738,-16 10 3239,3-4 0,-2 1 0,-9 6 0,-9 0 0</inkml:trace>
  <inkml:trace contextRef="#ctx0" brushRef="#br0" timeOffset="16901">22294 6168 13499,'0'4'2554,"0"-1"-2554,0-3-1591,40 2 1591,4-15 0,5 12 0,-14-14 0</inkml:trace>
  <inkml:trace contextRef="#ctx0" brushRef="#br0" timeOffset="18000">25966 5218 8131,'3'-3'3115,"-1"0"-2386,-2 3-292,2-1 78,0 1 482,2-1 3788,-4 1-4819,4 5 68,6 21 33,0 7-56,4 27 23,-4-3-57,-4-17 1,0 2-695,1-7 0,2-2 717,12 27 0,-8-30 0,-1-24 0</inkml:trace>
  <inkml:trace contextRef="#ctx0" brushRef="#br0" timeOffset="18200">26554 5348 19919,'38'0'-631,"1"0"0,-2-3 0,3-1 631,15-3 0,-3 0 0,-2-2 0,-14 2 0,0 0 0</inkml:trace>
  <inkml:trace contextRef="#ctx0" brushRef="#br0" timeOffset="18584">28252 4873 16008,'-3'-1'2398,"0"1"-2353,3 0-45,-16 70 22,-8-21 1,-4 3-657,11-10 1,1 3-1,-2-1 589,-5 1 0,-2-1 1,3-4-152,1 1 0,3-2-1143,0 3 1,1-3 1338,-8 6 0,7-6 0,9-33 0</inkml:trace>
  <inkml:trace contextRef="#ctx0" brushRef="#br0" timeOffset="18768">28000 4809 20300,'37'45'-377,"1"0"1,-1 0-1,-3-2 1,-1 0 0,-5 0-1681,-3 10 1,-4-2 2056,-2-9 0,-3-7 0,-3-10 0,-2-12 0</inkml:trace>
  <inkml:trace contextRef="#ctx0" brushRef="#br0" timeOffset="19118">28362 4452 18709,'25'22'-40,"1"1"1,-13 41 67,-21-23 0,-9-1-11,-8 0 0,-3-5 39,-16 1 213,-6-14 437,20-31-482,4-9 56,21-22-34,17 5-89,9 4-157,7 9 0,3 11 0,-1 9-201,29 33-472,-16-11 1,4 1 672,-6-2 0,3 1 0,-3-2 0,2 1 0,-4-3 0,-4-7 0,-1 1 0</inkml:trace>
  <inkml:trace contextRef="#ctx0" brushRef="#br0" timeOffset="19467">27001 5784 19975,'50'-24'183,"0"1"1,0-1 0,6 0 0,3 2-1,8 2-150,-12 7 1,5 2 0,4 1 0,3 0 0,1 1 0,1 0-748,-10 2 1,3 1 0,1 0 0,0 0 0,2 1 0,-1 0 0,1 0 0,-1 0 682,1-1 0,-1 1 0,2-1 0,-1 1 0,0 0 0,0 0 0,0 1 0,-1 0-194,0 1 1,1 0 0,0 1 0,0 0 0,-2 0 0,-1 0-1,-3 1 1,-3 0-70,6 0 1,-5 1-1,-2 0 1,-1 0-1,1 0-2164,13 1 0,1 0 1,-4 0-1,-6 0 2360,-9 0 1,-6 0 0,-1 0 0,20 1 0,-15 0 0,-38 0 0</inkml:trace>
  <inkml:trace contextRef="#ctx0" brushRef="#br0" timeOffset="20117">27612 6499 12546,'9'0'3552,"-8"44"-3166,-13-10 1,-3 2-387,2 8 0,-1 2-346,-7 1 0,-1-2-293,-7 8-1489,5-14-1651,8-19 3779,5-10 0,7-9 0,1-1 0</inkml:trace>
  <inkml:trace contextRef="#ctx0" brushRef="#br0" timeOffset="20318">27477 6488 18283,'35'2'381,"-1"0"0,30 12-314,-24 25-67,2 10-17,-22-23 0,0 2-947,6 10 1,1 2-3267,-2-7 0,0-1 4230,-1-1 0,-2-3 0,6 1 0,-17-23 0</inkml:trace>
  <inkml:trace contextRef="#ctx0" brushRef="#br0" timeOffset="20550">28183 6391 16726,'0'-4'1445,"0"0"-1053,0 4-336,11 51-45,0-8-17,-1 2 1,0 2-180,-1-11 1,0 0-1340,5 13 0,0-2-337,-4-14 1,0-1 1860,3 5 0,-1-4 0,-4-12 0,-3-9 0</inkml:trace>
  <inkml:trace contextRef="#ctx0" brushRef="#br0" timeOffset="20701">28148 6665 16243,'46'-23'-519,"0"0"1,0 0 0,-3 2 0,1 0 0,-9 5 0,2 5 0,-7 4 0</inkml:trace>
  <inkml:trace contextRef="#ctx0" brushRef="#br0" timeOffset="21717">29067 6399 10899,'-4'0'4415,"0"0"-2343,4 0-1915,-4-25-67,9 14-34,2-17-11,12 23 55,16 6-77,4 24-23,1 13-11,-14 6 11,-14 0 0,-12-22 56,0-2 314,0-12-236,5-24-134,2-6 0,6-20 34,2 10-23,2 6 45,0 8 23,6 10 212,0 29-202,10 14-89,-8 9 0,3-4-593,-8-16-6108,9-6 6701,-6-8 0,-3-3 0,-10-7 0</inkml:trace>
  <inkml:trace contextRef="#ctx0" brushRef="#br0" timeOffset="24116">29563 6030 17050,'34'17'146,"-6"2"0,-19 17 447,-4-4 326,-13 0-44,-7-16-629,-4-18-156,3-12-90,10-13-34,11-24 23,18-3-280,13 2-315,3 22-290,1 20-1323,-12 20 2219,2 16 0,-14-12 0,-2 9 0</inkml:trace>
  <inkml:trace contextRef="#ctx0" brushRef="#br0" timeOffset="25100">27085 6341 13240,'-4'-4'2163,"1"0"-1457,-35 40-168,16 10-1408,3 0 0,-2 10 0,4-1 875,6 8 1,5 1-6,0-3 0,1 5 0,5-5 0,8 6 0,7-5-236,5-1 1,8-5-514,6-6 1,12-6-1699,7-14 1,9-3-1,0-6 2447,-11-5 0,-1-4 0,0-1 0,0 0 0,1 0 0,-6-4 0,-10-7 0,0 0 0</inkml:trace>
  <inkml:trace contextRef="#ctx0" brushRef="#br0" timeOffset="25567">30113 5847 17633,'22'61'157,"0"0"0,-1 0 0,0-1 0,-2-1 0,-2-4-174,-3 6 0,-3-1-886,-2-9 0,-1 3 0,-1-2 903,0 14 0,-3-4 0,2-9 0,-1-5 0,-5 5 0</inkml:trace>
  <inkml:trace contextRef="#ctx0" brushRef="#br0" timeOffset="26118">30619 5670 17913,'-30'43'14,"-1"-1"0,1 1 0,-12 14 1,7-7 29,15-9 24,5-12 391,7-17 78,4-29-425,3-8-67,6-21 78,3 13 80,16 7-237,13 27-107,-6 15 1,0 7-370,-2 1 1,0 3-1020,4 8 1,-1 0-2366,-7-10 1,-2-3 3893,20 17 0,-18-18 0,-8-8 0</inkml:trace>
  <inkml:trace contextRef="#ctx0" brushRef="#br0" timeOffset="26900">29531 6026 11694,'-8'0'4706,"1"0"-3910,7 0-303,0 0-359,-3 6 80,14 26-192,-3 1 12,13 21-1,-6-11-10,0-2-23,-3-7 56,1-1-34,-7-13 1244,-1-5-1075,-5-17 66,-3-12-100,-4-12-146,-5-34-28,7 22 1,2-2 10,-1 0 1,2 0-1,5 0 0,3 2-38,8-9-12,7 6-438,0 11-312,4 12-4147,18 10 4953,-6 15 0,-3-4 0,-17 6 0</inkml:trace>
  <inkml:trace contextRef="#ctx0" brushRef="#br0" timeOffset="41901">20133 6945 8635,'6'7'-123,"-1"0"-179,-5-7-370,0 0 672,23 7 593,-17-5-22,18 6 1514,-23-8-987,0 0-739,1 1 346,0 1 102,6 1-325,5 2-12,11 0 326,17-2-303,22-1-592,-20-1 1,7-3 235,-4-2 0,7-3 1,3-2-1,2 1-493,-4-1 1,2 0 0,2-1-1,2 0 1,1-1 392,1 0 0,3-1 1,1-1-1,1 1 1,0-1-1,-2 2-32,-1-1 1,1 1 0,-1 1-1,-1-1 1,-1 2 0,-2-1-239,1 1 0,-1 1 0,-2 0 0,-2 1 0,-4 2 274,9 1 0,-5 2 0,-6 2 144,-6 3 0,-11 5 117,-15 9 566,-7 2-633,-4-7 2010,-2-3-2178,-2-7 1114,-3-2-10616,-10 3 9435,0-2 0,-3 2 0,6-2 0</inkml:trace>
  <inkml:trace contextRef="#ctx0" brushRef="#br0" timeOffset="43036">20532 6667 10373,'2'-6'-26,"0"1"1,-2 5-1,0 0 1</inkml:trace>
  <inkml:trace contextRef="#ctx0" brushRef="#br0" timeOffset="52149">14893 2398 11145,'0'-11'3911,"0"3"-3160,0 8 1052,0 0-1523,0-11-122,0 8-124,0-8-1,0 11-44,0 0-11,0 13 33,3 6-11,4 16 11,2 5-6,1-9 1,0 3 5,8 30-17,-7-28 1,0 0-62,3 10-147,-4-17-245,-5-18-146,-2-4-325,-1-3-3697,-2 2 4627,0-2 0,0-1 0,0-1 0</inkml:trace>
  <inkml:trace contextRef="#ctx0" brushRef="#br0" timeOffset="53368">15568 2525 9778,'-6'0'4426,"2"0"-1860,4 0-1030,-12-5-1133,9 3-392,-10-2 23,25 2-23,12-4-11,17-4 0,8-4-594,-7 2 0,2-2 0,2 0 397,11-3 0,3-2 0,-4 2 0,2-2 0,-5 2 0,-14 5 0,-1 0 0</inkml:trace>
  <inkml:trace contextRef="#ctx0" brushRef="#br0" timeOffset="53902">17264 2115 13308,'4'-1'2454,"0"54"-2085,-5-13-302,-1 2 1,-2 4-46,-1-6 1,0-2-2802,-2 24-3316,-1-9 6095,7-28 0,1-23 0,0-2 0</inkml:trace>
  <inkml:trace contextRef="#ctx0" brushRef="#br0" timeOffset="54100">17110 2128 19370,'53'9'-119,"-1"0"0,0 0 0,-4 0 1,-1 1-1,-8 4-576,-7 6 0,-6 4-1713,18 25 43,-11 1 2365,-11-2 0,-11-22 0,-4-7 0</inkml:trace>
  <inkml:trace contextRef="#ctx0" brushRef="#br0" timeOffset="54517">16640 2995 16411,'-6'1'1278,"1"0"-964,54-20-172,-6 2 0,10-4 0,5-1-1011,-6 4 0,5-1 1,3-1-1,2 0 0,1 0 872,-10 3 0,2 0 0,2-1 1,1 1-1,-1-1 0,0 2 1,-3 0-366,3 0 0,-1 0 1,0 0-1,-1 2 0,-2 0 1,0 1-148,3 0 0,0 0 1,-1 2-1,-4 1 1,-7 2-2675,14-1 1,-11 4 3440,6 1 0,-30 4 0,-23 2 1</inkml:trace>
  <inkml:trace contextRef="#ctx0" brushRef="#br0" timeOffset="55749">17201 3186 14551,'-5'48'317,"-1"0"1,1-2 0,-1-2-318,-4 17-617,1-4-2385,2-12 3002,3-13 0,2-16 0,2-8 0</inkml:trace>
  <inkml:trace contextRef="#ctx0" brushRef="#br0" timeOffset="55966">17085 3136 18138,'41'22'127,"-1"0"1,0-1 0,-2 5-1,-1 2 1,-5 3-307,3 17 0,-6 3-1009,-2-3 1,-2-3-1581,10 4 2833,11-9 1,-23-21-1,4-6 1</inkml:trace>
  <inkml:trace contextRef="#ctx0" brushRef="#br0" timeOffset="56150">17658 3244 16400,'-10'-10'1322,"2"1"-1310,16 48-80,11 9-1842,-6-9 0,1 1 1910,12 21 0,-10-27 0,-11-19 0</inkml:trace>
  <inkml:trace contextRef="#ctx0" brushRef="#br0" timeOffset="56267">17615 3401 15997,'45'-29'-497,"0"-1"0,-8 4 0,-2 5 1,18 5-1,-26 8 0</inkml:trace>
  <inkml:trace contextRef="#ctx0" brushRef="#br0" timeOffset="56602">17957 3257 16569,'-5'0'1557,"1"0"-1445,4 0-44,34-50-136,-1 34 6,-7-11 1,1 6-231,12 30-380,-14 12 67,-1 11 448,-4 1 79,6 5-1,-5-16 774,10-19-224,-10-23 55,2-22-234,-9-1-270,2-9-504,-1 21-2723,4 18-1579,-4 23 4784,0 18 0,-9-15 0,-2-3 0</inkml:trace>
  <inkml:trace contextRef="#ctx0" brushRef="#br0" timeOffset="57233">16314 2347 14775,'-10'58'420,"-1"-1"0,1 0 1,8 2-1,5 3 0,3 3 1,2 2-408,1-12 0,2 3 0,3 2 0,0 0 0,1-1 0,1-1-1084,2 6 1,1-1-1,0-2 1,2 1-1,2-2 1064,0 1 0,2 1 1,1-1-1,0-4 0,1-5-247,6 7 0,0-7 1,3-2-269,-1-5 1,1-3 0,2-3-1522,-3-5 0,1-4 0,1-2 2043,19 5 0,-3-7 0,7 2 0,-13-15 0</inkml:trace>
  <inkml:trace contextRef="#ctx0" brushRef="#br0" timeOffset="57718">18539 1855 16569,'32'55'358,"0"-1"1,1 4-1,-2 0-336,-3-3 1,-2 2-928,-7-17 1,-1 1-1,-1 1 905,0 0 0,-1-1 0,-1 4-736,1 10 0,-3 4 1,-1-3-1176,-1 3 1,-2-2 1914,-3-10 0,-1 0 0,-2-8 0,-3 4 0,0-17 0</inkml:trace>
  <inkml:trace contextRef="#ctx0" brushRef="#br0" timeOffset="58166">18906 1887 18149,'22'-26'89,"0"0"1,19 1-56,-15 65-68,-10 8 34,-11-15 0,-2 1-439,-4 19 282,-5 0 40,-3-7-28,-14 1 223,-3-20 125,-13-11 133,10-24-101,1-13 521,13-4 18,5-6-651,5 8-123,31 4 0,2 12 0,27 7-101,-7 7-168,-2 2-314,-3 6-3204,3 5 3787,-9-10 0,-10 1 0,-11-11 0</inkml:trace>
  <inkml:trace contextRef="#ctx0" brushRef="#br0" timeOffset="59282">15367 4448 13454,'0'4'1546,"30"0"0,16-4-902,-7-3 0,4-3-1754,12 0 1,7-2 0,0-3 1209,-15 1 1,-1-2 0,3-1 0,5-3-18,-6 2 0,4-2 0,4-2 1,1-1-1,2 0 0,1 0 1,-1 1-75,-2 0 1,2 1 0,0-1 0,2 1 0,-1-1 0,1 1-1,-1-1 1,0 1-245,0-1 0,0 1 0,0-1 0,1 0 0,-1 0 0,-1 1 0,0 1 0,0 0 230,4-1 0,1 0 0,0 1 0,-2 0 1,-1 2-1,-4 0 0,-5 3-94,6-1 1,-5 2 0,-4 1 0,-2 2-287,34-8 0,-31 14-915,-62 27 1035,-23-7 0,-16-1 0,-3 1-60,9-2 1,-3 0-1,-2 1 1,-1-1 340,-9 3 1,-2 0 0,-1 1 0,1 0 201,-1 2 1,0 1-1,1-1 1,4 0 257,0-1 1,4 0-1,-1 0-177,4-1 1,-4 1 0,4-1 0,9-4 2797,-19 7-2784,85-52-313,12 5 0,11-4-542,5-3 0,7-3 1,1 0 538,-15 10 0,-1 0 0,3 1 0,3-1-185,5 0 0,4-1 0,2 1 0,1 0 0,-2 2 210,-5 2 1,0 1 0,0 1 0,-1 1 0,-2-1-1,6-1 1,-2 0 0,-2 1 0,-4 3 0,14-1-1,0 1 1</inkml:trace>
  <inkml:trace contextRef="#ctx0" brushRef="#br0" timeOffset="65399">28821 5217 13499,'6'-5'604,"-1"2"-604,-5 3-5288,0 0 5288,2 3 0,-1-3 0,1 3 0</inkml:trace>
  <inkml:trace contextRef="#ctx0" brushRef="#br0" timeOffset="66699">28997 6557 11425,'-7'-2'4471,"1"0"-3731,6 2 391,0 0-592,-12-12-327,9 5-122,-3-9 0,19 8-1,11 0 23,24 0-33,9 4-74,-21 9 1,0 3-62,24 17 56,-20 10 0,-19 9 0,-17-2 16,-9-8 1,-4 3-11,1-1 0,0 0-6,-3 4 0,0-3 0,-3 11 11,9-26 45,4-17 246,1-9-167,-1-28-90,-1-26-45,0-8-155,2 28 1,-1 2 143,2-14-12,5 6 12,6 5-12,16-3 1,-2 14-34,-1 4 11,-12 16 34,-11 13 331,-2 7-320,0 21-11,4 9 11,10 11-146,1-13-111,8-11-315,-3-15-728,3-9-750,2-2 2050,16-25 0,-22 16 0,9-16 0</inkml:trace>
  <inkml:trace contextRef="#ctx0" brushRef="#br0" timeOffset="68601">21723 9975 17678,'3'-52'460,"10"11"-460,21 33-12,13 10 1,7 17-1418,-3 17 1362,-11 16 288,-26-10 0,-4 2-193,-4-6 0,-2-2-17,-3 0 0,-2-3 235,-1 2 12,0-30-202,2-20-56,0-12 741,1-22-741,5-11 73,2 16 0,3 0 162,2 9 0,1 2-201,17-25-34,3 38 11,-8 36-23,-4 7 1,2 5-11,1 4 0,2 1-976,10 7 1,0-2-1216,-6-10 0,-1-5 2213,2-7 0,-3-4 0,-4-6 0,-6-6 0</inkml:trace>
  <inkml:trace contextRef="#ctx0" brushRef="#br0" timeOffset="68950">23233 9913 9699,'45'-9'28,"0"0"0,1 0 0,11-3 0,2 0 422,-7 3 1,2 0 0,-2 1-1118,11-4 1,-1 1 666,-10 2 0,2-1 0,-6 1 0,-9 2 0,-3 1 0,5-1 0,-1-1 0</inkml:trace>
  <inkml:trace contextRef="#ctx0" brushRef="#br0" timeOffset="69133">24102 9654 18630,'39'19'-299,"0"0"0,-4-1 1,-5 4-834,-4 36 700,-26-25 1,-7 2-370,0-1 0,-4-2-1362,-7-1 1,-4-4 2162,-10 1 0,14-14 0,6-6 0</inkml:trace>
  <inkml:trace contextRef="#ctx0" brushRef="#br0" timeOffset="69700">25386 9732 14798,'-5'-6'3519,"0"1"-3172,6-39-168,33 20-134,-7 0 0,4 5-29,3 17 1,1 9-11,3 7 0,-4 5 5,2 32 11,-18 8-11,-9 2 23,-13-26 0,-2 0-34,0 9 123,-5-17-123,8-38 0,3-28-34,5-12 0,3 12 1,4 0 38,5 7 1,4 3-12,5-1 1,3 7 5,20 9 0,-7 31 0,-19 11-34,-5 9-335,-1-2-5884,4 4 6253,-3-18 0,-2-3 0,-7-16 0</inkml:trace>
  <inkml:trace contextRef="#ctx0" brushRef="#br0" timeOffset="70133">26167 8959 14003,'1'-2'1904,"1"0"-1018,-2 2-696,18 40-78,-12-13-33,13 33-68,-17-26 56,-2-5 45,0-9 852,0-23-258,0-38-494,0-10-134,2 13 1,0-1 235,9-21-124,1 24 1,4 2-191,26-17-129,-12 28 1,1 5-299,20 7-603,0 21-2421,-18 6-3642,-5 5 7093,-6-2 0,-11-8 0,-5-3 0</inkml:trace>
  <inkml:trace contextRef="#ctx0" brushRef="#br0" timeOffset="73233">26725 8321 12580,'-35'-8'605,"0"0"0,0 1 0,-1 2-191,-29 9-787,29 2 0,0 4 473,-4 4 1,1 3-401,-3 5 0,0 4 373,-2 4 0,-1 2 89,-1 5 0,-1 5-73,4 2 1,-2 5 0,3 4-20,12-10 0,2 1 0,1 2 1,2 3-431,-2 7 0,1 3 0,3 1 1,6-3 366,2 5 1,6-1-1,8-3-7,7-7 0,6-1 0,8-8-203,15-3 1,11-9 194,6-8 1,8-6 0,4-5 9,-10-5 1,2-4 0,2-3 0,3-3-101,-3-2 0,4-2 0,0-3 0,1-3 0,-3-3 53,-2-3 0,0-4 1,-1-2-1,-2-2 0,-4 0-199,2-3 0,-4-1 0,-2-1 0,-5-3 124,3-11 1,-6-3-1,-9 1 53,-11 0 0,-10-1 717,-7-14 0,-12-1-600,-16 6 1,-11 5-51,3 15 0,-6 2 0,-2 6-143,2 7 0,-1 4 0,-2 6 139,-3 5 0,-1 5 1,3 4 3,-4 5 0,3 6-187,-3 7 1,7 7 186,0 25 0,5-12 0,40-9 0</inkml:trace>
  <inkml:trace contextRef="#ctx0" brushRef="#br0" timeOffset="73467">27655 8920 14316,'55'-8'97,"0"-1"0,1-1 0,3-1-1546,-11 0 0,3-1 0,-3 0 1188,7-2 1,-4 0 0,2 0-1,-7 2 1,-14 3 0</inkml:trace>
  <inkml:trace contextRef="#ctx0" brushRef="#br0" timeOffset="73799">27780 8793 14719,'0'-4'2511,"-38"5"-1951,7 14-470,-1-4 0,0 2-1,-12 23-55,9 1-1,13-1-33,19 3-941,47-15-460,6-3-451,-9-16 1,3-5 1851,-6-4 0,-3 0 0,8 1 0,-10-5 0</inkml:trace>
  <inkml:trace contextRef="#ctx0" brushRef="#br0" timeOffset="74150">28785 8592 16972,'-36'-6'474,"1"0"1,0 1-1,2 2-283,-20 8-124,10 2-67,17 4 0,14 0-11,36 13-12,5-1-55,28 13-90,-9-1-348,-4 2-190,-14 3 706,-17 13 45,-32-13-146,1-7-2375,-15-18 2476,22-27 0,6 8 0,5-8 0</inkml:trace>
  <inkml:trace contextRef="#ctx0" brushRef="#br0" timeOffset="74483">28984 8387 18619,'-2'35'18,"0"0"1,2 0 0,5-1 14,10 4 1,5 0-34,-2-6 0,0-2 0,17 25-56,-9-28 56,-8-24 0,0-8 0,2-6 34,9-14-68,0 4-212,11 1-135,-8 14-695,4 12-392,-3 3-863,7 2-2531,8-2 4862,6-5 0,-22-3 0,-6-1 0</inkml:trace>
  <inkml:trace contextRef="#ctx0" brushRef="#br0" timeOffset="74651">29665 8580 18138,'-47'3'212,"11"4"-357,37 4-539,9 2-818,6-1 1502,27-5 0,-23-2 0,10-4 0</inkml:trace>
  <inkml:trace contextRef="#ctx0" brushRef="#br0" timeOffset="75067">29981 8536 15515,'-7'-2'2802,"2"1"-2701,-7 44-85,14-10 1,3 5 0,-3 22 0,2 4-549,7 1 1,2-4 536,-2-14 1,-2-4 28,2 16 293,-8-45 199,-3-21-335,0-46-113,0-8-199,-1 13 0,-3-4 117,-1 8 1,-2-2-1,0 2-133,-2-7 1,0 0 130,-3-15 1,1 4-1,5 26 1,3 4-152,7-26-201,29 30-493,17 32 156,2 21 454,-28 0 0,-5 5-5,-7 20 262,-13-11 1,-8 1 84,-11 0 0,-5-1-1,3 0 1,-2-4 50,-6-5 1,-1-6-152,0-3 364,12-10-3523,12-6 3159,22-12 0,-9 5 0,10-5 0</inkml:trace>
  <inkml:trace contextRef="#ctx0" brushRef="#br0" timeOffset="75366">30450 8511 18003,'22'-30'-146,"-1"0"0,0 2 1,1 1-953,22-12 1064,-20 10 146,-13 5 79,-31 17 78,-18 19 89,7 5 0,0 5-330,7 6 0,2 3-28,-1 0 0,4 0-851,5 29-1838,30-22-3093,11-5 5782,19-5 0,-19-13 0,-1-5 0</inkml:trace>
  <inkml:trace contextRef="#ctx0" brushRef="#br0" timeOffset="75935">28932 10063 16187,'0'-5'1951,"0"1"-1201,0 4-739,12 38 0,-1-7 51,2 11 0,0 5-51,-4-12 0,-1-2 0,6 30 34,-8-26 123,-5-30-34,-8-42-95,-2-2 1,-1-5-74,0-5 1,0-2-554,-4-13 0,1-1 519,6 15 1,2 1 28,2-13 0,4 2 44,4 18 1,2 2-6,1-6 0,5 5 11,31 8-56,8 29 68,-3 20-23,-8 27 0,-26 10 0,-8 6-23,-6 0-195,-2-25 0,1-2-4141,4 8 4359,31-24 0,-22-16 0,22-22 0</inkml:trace>
  <inkml:trace contextRef="#ctx0" brushRef="#br0" timeOffset="76300">29513 9707 18194,'-40'-2'560,"0"-1"0,-25 0-538,40 16 0,13 6-22,11 2-179,14 0-78,9-12-147,11-3-168,5-4 393,6-7 112,3-6 67,8-14 202,-16 2 381,-6 1-438,-21 12-33,-10 8-44,1 2-57,7 0 0,9 1-11,2 4 0,5 4 0,-6 3-34,0 1-223,0-3-584,3-2-1265,2-4 2106,21-2 0,-25-2 0,10 0 0</inkml:trace>
  <inkml:trace contextRef="#ctx0" brushRef="#br0" timeOffset="76467">30102 9607 18026,'15'17'-6074,"5"-7"6074,-5 1 0,-1-8 0,-7-3 0</inkml:trace>
  <inkml:trace contextRef="#ctx0" brushRef="#br0" timeOffset="76716">30190 9685 18664,'-4'-26'694,"1"5"-649,4 20-78,-1 2-1,0 5-504,0 2-1019,0 5-2757,0-1 4314,0-3 0,0-4 0,0-3 0</inkml:trace>
  <inkml:trace contextRef="#ctx0" brushRef="#br0" timeOffset="77116">27821 11117 16670,'-6'0'2879,"1"0"-2195,59-35-539,-22 21 1,4 0-854,7-6 0,6-2 0,2 1 797,3 3 1,2 1 0,7 0-341,-12 4 0,4 0 1,3-1-1,3 1 1,0-1-1,1 2 251,-5 1 0,1 1 0,1 0 0,1 1 0,1 0 0,0 0 0,1 0-331,-1 0 1,1 1-1,2-1 1,0 1-1,0 0 1,-2 1-1,-1 0 1,-3 0 173,5 1 0,-2 0 0,-1 0 0,-3 2 0,-2 0 0,-3 1-336,8 0 0,-3 1 0,-6 2 1,-13 2-2153,-4 7 2645,-78 2 0,-22 0 0,23 2 0,-16-4 0,1-1 0</inkml:trace>
  <inkml:trace contextRef="#ctx0" brushRef="#br0" timeOffset="77249">28849 10921 14428,'-40'14'2515,"-1"0"1,-13 8-2191,88-25 0,29-8-311,-16 1 0,5-5 0,5 0 0,3-2-1031,-5 3 1,4-2 0,3 0 0,0-1 0,1 1 0,-3-1 864,-3 1 1,-1 0 0,0-1 0,-1 1 0,0 0-1,0-1-379,11-3 1,1-1-1,-2 1 1,-2 0-1,-8 2-1213,4-2 0,-8 2 0,-4-1 1951,0-6 1,-7 1 0,2-2 0,-38 8 0</inkml:trace>
  <inkml:trace contextRef="#ctx0" brushRef="#br0" timeOffset="139899">29865 5780 7672,'-1'-5'2341,"1"2"-1881,0 3-516,-22-26 112,11 18-44,-15-18 100,17 25 0,1 1 11,-7 0-112,-6 3-414,-7 3-12,6 2-33,3 1 67,11-4-292,3-2-705,1 2 896,-2-3 482,-2 2 0,4-3 0,-1 0 0</inkml:trace>
  <inkml:trace contextRef="#ctx0" brushRef="#br0" timeOffset="140067">29575 5770 9532,'-36'5'61,"0"-1"1,-25 7-252,32 4-113,1 5-1109,-9 9 348,9-5 1064,-1 1 0,18-14 0,4-3 0</inkml:trace>
  <inkml:trace contextRef="#ctx0" brushRef="#br0" timeOffset="141098">30008 6054 10619,'-25'-27'353,"0"-1"0,-17-20-353,28 29-23,-6-13 12,3 9 0,-5-8 11,5 12-56,-9-6 56,-8 1-123,-12-2-359,-7 5-23,11 10-492,2 5 493,11 5-897,-9 0 1401,8 4 0,5-2 0,13 1 0</inkml:trace>
  <inkml:trace contextRef="#ctx0" brushRef="#br0" timeOffset="185933">23429 3332 10977,'3'-2'2891,"-1"1"-1322,-2 1-1121,3 58-202,-7-9-1027,-1 0 0,-4 4 820,-4-13 1,-4-1 10,-5 1 0,-2 0-186,-4 0 0,-2-2 164,0-1 1,-2-2-29,1-4 0,0-4 0,4-4 0,0-3 33,-14 4 79,12-13-11,9-16-78,5-14 2085,1-38-976,6-9-1065,11 29 1,6 1-68,14-7 0,27 24-56,9 31 183,-24-3 1,1 2-257,2 5 1,1 4-1111,13 7 1,0 2 1238,-7-3 0,-1-1 0,-8-4 0,-4-2 0,7 4 0</inkml:trace>
  <inkml:trace contextRef="#ctx0" brushRef="#br0" timeOffset="186815">23968 3501 14899,'4'-7'2230,"-1"0"-2040,-3 7-111,0 0 77,46 31-10,-22-2-124,9 10 1,-2 7 33,-19-5 0,-6 1-28,3 9 0,-3-1-17,-4-13 0,-2-3 0,0 15 91,0-32 1646,0-10-886,-3-29-156,-2-41-650,2 26 0,0-3-400,0-11 0,0-2 366,1 12 1,1 0 21,1-12 1,3-1-56,6 7 0,5 2 0,8-2 0,9 4-275,15 13 0,6 8 6,-8 8 0,0 6-45,4 2 0,-4 4-1076,1 8-3596,-17 11 4997,-16 0 0,-8 0 0,-4-10 0</inkml:trace>
  <inkml:trace contextRef="#ctx0" brushRef="#br0" timeOffset="187964">24854 3646 17722,'-5'1'-1456,"1"1"1456,4-4 0,0 1 0</inkml:trace>
  <inkml:trace contextRef="#ctx0" brushRef="#br0" timeOffset="189130">25378 3255 13936,'10'-3'2296,"-3"0"-2195,-7 3-34,0 0 359,-2 44 67,-13 21-353,2-12 0,-3 4-118,-4-1 1,-1-2-160,3-12 0,0-4-456,-9 23-629,16-33-5377,4-8 6599,4-11 0,2-5 0,1-4 0</inkml:trace>
  <inkml:trace contextRef="#ctx0" brushRef="#br0" timeOffset="189398">25226 3254 16748,'12'-56'1871,"-1"14"-1871,5 42 224,18 36-185,-6-2 1,0 4-29,0 2 0,-2 2-304,4 6 1,-3-1 292,-9-12 0,-1-2-23,0-2 1,-1-1-281,13 26-262,-13-25 1,0 0-5654,8 18 6218,-5-9 0,-9-20 0,-9-18 0</inkml:trace>
  <inkml:trace contextRef="#ctx0" brushRef="#br0" timeOffset="190898">25900 2681 12333,'4'0'2342,"0"0"-1289,-14 51-594,-3-12-637,2 2 1,-3 3 294,0-12 1,-1-3-79,-2 3 1,0-2 49,-19 26 75,12-26 1,-1-2 81,-15 8 464,3-7-272,16-21-293,12-19 68,3-25 236,6-22-388,7 22 1,5 1-6,23-18-56,7 24 0,-6 31 0,2 11-62,-1 5 1,0 6-651,12 7 1,0 4-1900,-2 2 0,-2-1 2611,-10-9 0,-4-2 0,9 4 0,-26-20 0</inkml:trace>
  <inkml:trace contextRef="#ctx0" brushRef="#br0" timeOffset="192063">26148 3594 16075,'5'-3'0,"-1"1"0</inkml:trace>
  <inkml:trace contextRef="#ctx0" brushRef="#br0" timeOffset="192614">26471 3448 13756,'-6'0'3272,"1"0"-2241,5 0-964,15-24 23,20 11-68,25-10-56,-27 31 1,-1 7-124,13 13 101,-19 22 56,-23-12 0,-4-4 0,-3-6 34,-1-5 224,1-13-1,2-22-201,7-10-22,2-23-23,4-1 34,-1 13 0,1 1 324,13-19-279,10 9-90,-4 29 67,3 28-33,-2 12-29,-8 1 1,-1 4-359,-3 0 0,0 1-2958,5 4 0,-1-1 3311,9 12 0,-12-22 0,-7-20 0</inkml:trace>
  <inkml:trace contextRef="#ctx0" brushRef="#br0" timeOffset="193416">27154 2750 13432,'-6'-7'2431,"1"0"-2353,5 7 168,0 0 24,5 36-24,5 9-224,-5-7 1,-1 1 11,6 22 44,-7-23 404,-3-21 426,0-15-304,0-6-480,0-10 133,4-31-223,11-14-34,-2 21 0,2 2-23,15-18-201,5 17-280,-9 21-4000,14 8 4504,-12 4 0,-2 4 0,-15 0 0</inkml:trace>
  <inkml:trace contextRef="#ctx0" brushRef="#br0" timeOffset="193631">27584 2818 16400,'-3'-5'2107,"1"2"-2107,2 3-470,37-20-1380,-14 13-3516,33-15 5366,-23 19 0,-14 1 0,-3 0 0</inkml:trace>
  <inkml:trace contextRef="#ctx0" brushRef="#br0" timeOffset="193814">28090 2514 19325,'12'48'-245,"-1"0"0,0 0 1,-1-4-1,-1-5 0,6 21 1</inkml:trace>
  <inkml:trace contextRef="#ctx0" brushRef="#br0" timeOffset="195898">23315 4423 14675,'64'-7'487,"0"0"1,-16 1-1,2 0 1,0-2-283,5-1 0,0-2 1,4-1-1348,-7 2 0,2 0 1,1 0-1,2-1 1247,-5 1 0,1-1 1,2 1-1,0-1 1,2 1-330,5-1 0,2 0 0,0 0 0,2 0 0,0 0 263,-6 2 0,1-1 0,1 1 1,0 0-1,1 0 0,0 0-115,-6 1 1,0 1 0,1 0 0,-1 0 0,2 0 0,-1 0 0,0 1 83,1-1 0,1 1 0,0 1 0,0-1 0,0 1 0,0-1 0,-1 1-125,0 0 1,-1 0 0,1 1-1,-1-1 1,1 0-1,0 1 1,2 0 109,-1-1 0,2 1 0,1 0 0,1 0 0,-1 1 0,-1-1 0,-1 0 0,-2 0-120,7 0 0,-2 0 0,-1 0 0,-1 0 0,-1 0 1,0 0 27,7 0 0,2-1 0,-3 1 1,-3 0-1,-8-1-92,3 1 1,-6 0 0,-14-2-53,-11-4-2884,-72-3 3127,0 7 0,-2 1 0,10 0 0,2 1 0,-5 1 0,1 1 0</inkml:trace>
  <inkml:trace contextRef="#ctx0" brushRef="#br0" timeOffset="196581">24210 4912 15336,'-8'44'67,"1"0"0,-1-3 1,-2-2-578,-5-3 0,-2-1-6852,-11 19 7362,1-8 0,14-25 0,10-20 0</inkml:trace>
  <inkml:trace contextRef="#ctx0" brushRef="#br0" timeOffset="196764">24163 4825 17935,'48'31'-60,"1"0"1,-1 5-1,-5 3-584,-14 2 0,-4 1-1037,1-3 0,-1-5 1681,11 0 0,-16-16 0,-4-9 0</inkml:trace>
  <inkml:trace contextRef="#ctx0" brushRef="#br0" timeOffset="196931">24674 4795 17554,'7'34'-179,"0"0"0,11 30-1367,3-16-3003,1-3 4549,-4-6 0,-8-19 0,-5-6 0</inkml:trace>
  <inkml:trace contextRef="#ctx0" brushRef="#br0" timeOffset="197082">24643 5003 17834,'23'-52'-1052,"10"9"-1302,19 33-4212,12 2 6566,-28 3 0,-3 1 0,8-1 0,-10 1 0</inkml:trace>
  <inkml:trace contextRef="#ctx0" brushRef="#br0" timeOffset="197483">25101 4787 20244,'23'23'-1670,"-5"-5"1682,-7 0 66,-8-12 269,-2-14 79,-1-6 291,2-12-90,1 5-357,0 2-270,0 11-57,-1 6 57,2 2-45,6 9-302,1 1-34,1 4 135,-5-5 112,-4-6-472,-3-2-727,-9-1-3945,-9 4 5278,-10 5 0,8-3 0,5 1 0</inkml:trace>
  <inkml:trace contextRef="#ctx0" brushRef="#br0" timeOffset="197815">25101 4787 20065,'46'16'-266,"0"0"1,-7-8 0,-8 6 130,-13 39-21,-14-25 167,-1-9 78,-1-13-21,1-30-46,2-8 34,3-23 34,4 8 78,4 5-11,1 8-123,7 13-46,-3 27-470,2 28-425,-9 6-1133,-2 8-2531,-4-22 4571,0-8 0,-4-8 0,0-6 0</inkml:trace>
  <inkml:trace contextRef="#ctx0" brushRef="#br0" timeOffset="198699">25481 4448 17129,'0'-14'1479,"-1"2"-1434,1 10 11,8 1-23,10 15-55,4 13-68,-5 7 1,-7 7 44,-10-13 45,-4-2-67,-1-6 123,-4-8-23,5-22 236,2-31-179,12-6-34,6-15-45,11 18 39,-2 17 1,4 2-147,1 6 1,1 3-1905,1 1 0,0 4-5631,10 11 7631,-25 18 0,-16-6 0,-1-1 0</inkml:trace>
  <inkml:trace contextRef="#ctx0" brushRef="#br0" timeOffset="199264">23848 4789 16905,'-32'57'206,"1"0"0,-1 0 0,8 1 0,3 2 0,11 1-180,14 1 1,10 1-1,3-4-972,0-11 1,2-2 0,6-4 814,5-5 0,6-2 0,0-8-345,10-2 0,5-9 466,3-8 1,5-3-1,-7-2 1,-13 2 0,-1-2-1,17-4 1,0 0-1</inkml:trace>
  <inkml:trace contextRef="#ctx0" brushRef="#br0" timeOffset="199797">26233 4196 18126,'18'45'45,"1"0"0,0-1 0,7 20 0,-5-4-180,-12-21 1,-4-3-253,0 1 0,-2-1-1865,0 27 2252,-3-1 0,0-32 0,0-3 0</inkml:trace>
  <inkml:trace contextRef="#ctx0" brushRef="#br0" timeOffset="200230">26507 4229 16838,'10'42'168,"-1"-2"-157,-17-8-11,-2-4 67,-9-3-22,-9-1 257,0-12 34,3-1 203,7-11-80,12-5-146,4-3-133,1-3-124,12-2-34,12 5-33,23 4-56,-1 12-617,5 5-660,-14 7-2253,0-1 3597,-3 0 0,-14-10 0,-4-2 0</inkml:trace>
  <inkml:trace contextRef="#ctx0" brushRef="#br0" timeOffset="201765">21593 5900 13723,'41'4'350,"1"0"1,-2-1 0,-3 0-14,5-3-180,20 0-56,-1-3-51,-23 1 1,-1 0 27,17-3 202,-5 1-11,-15 2-90,4-2 12,5-2-62,-7 2 0,5-2-90,4 1 0,2-1 0,16-2 0,0 1-435,-10 1 0,-1 1 424,-1-1 0,-1 1 0,-12 1 0,2-1-191,2 0 0,3 0 1,3-1 158,8 0 0,2 0 1,3-1 11,0-1 0,4 0 1,1-1-1,-2 1-526,-8 1 0,0 0 0,-1 1 0,0-2 518,3 0 0,0-1 0,0 0 0,-4 1 3,3-2 1,-3 1 0,0-1-1,0 0 1,0 0 0,0 0 3,-3 0 1,-1 0-1,3-1-214,-4 1 1,3-2-1,0 0 1,0 0 214,-1-1 1,1-1-1,0 0 1,-1 1-4,1-1 1,-1 0-1,0 0 1,-1 0-274,13-5 1,-1 1-1,-3 0 286,-15 4 1,-2 0 0,0 1-8,2-1 1,0 1-1,0 0-93,-1 0 0,1 0 0,3 0 82,0 0 0,3 0 0,1 0 0,0-1-14,-1 0 0,1 0 0,1-1 0,1 0 2,9-2 1,3-1 0,0 0 0,-4 0 141,4-1 1,-3 1 0,-1 0-131,-6 2 0,-1 0 0,-4 1-45,3-1 0,-3 2 45,-2 0 0,0 0 288,-4 2 0,1-1-288,11-3 0,0-1 0,-6 0 0,-1 0-23,0 1 1,-3 0 22,-10 1 0,-4 0 0,7-4 1610,-3 2-1599,-2 0 845,21-4-806,-21 9 1,4 0-23,16-3 0,2 1 473,-7 2 1,0 1-502,5 2 0,-1 1 0,-14 4 0,-1 0 0,1 1 0,0 1 0,-3 0 0,2-1 59,13 1 1,1-1-49,-4-1 1,0-1-12,-1 0 0,-3 0-146,-7-2 1,-4 0 156,4-6-11,-2-2 0,-2 0 784,10-7-762,16-2-45,-13 8 1,3 1-275,-6 2 1,1 1 296,8 0 0,-1 2 0,-13 2 0,0 0 22,2 1 1,0-1-23,-1 1 0,1-1 99,13-3 1,2 1-106,-8 1 0,1-1 23,7-2 0,-2 0-17,-17 4 0,-2 0 0,26-8 56,-14 3-51,-10 3 1,4-1-6,7-2 0,4-1-4,-5 3 1,4 0-1,-1 1-552,15-3 1,-1 1 532,4 2 1,-3 2-202,-17 3 0,-4 1 39,-2 1 0,-2 1 367,23-3-1706,-19 2-869,-41-1 2393,-20-2 0,-6 3 0,3 0 0</inkml:trace>
  <inkml:trace contextRef="#ctx0" brushRef="#br0" timeOffset="202315">26944 4281 16053,'6'45'-2925,"-4"-2"-974,4-15 3899,-10-7 0,2-14 0,-3-4 0</inkml:trace>
  <inkml:trace contextRef="#ctx0" brushRef="#br0" timeOffset="202481">26761 4406 14238,'-3'-4'2140,"1"0"-2050,2 4-90,47-21-348,-15 15-190,5-5 1,2 1-1301,14 8-1692,3 0 3530,2-1 0,-25 1 0,-7 0 0</inkml:trace>
  <inkml:trace contextRef="#ctx0" brushRef="#br0" timeOffset="202730">27365 4180 11515,'0'-8'3294,"0"2"-2285,0 6-572,0 0-235,2 34-169,4-6-106,3 10 0,1 6 73,-1-4 0,0-2 0,8 18 0,-9-8 0</inkml:trace>
  <inkml:trace contextRef="#ctx0" brushRef="#br0" timeOffset="205531">19058 4024 12356,'3'5'2879,"0"-1"-2448,26-6 1,14-4-2208,1-2 0,6 0 1801,-5 2 0,5-1 0,4-1 1,0 1-449,5-2 1,1 0 0,2 0 0,3 0 446,-4 0 1,3 1 0,1 0-1,2-1 1,1 1-120,-7 1 0,0-1 0,1 1 0,2 0 0,3-1 0,4 1 100,-12 1 1,5 0 0,1 0-1,3 0 1,2 0 0,-1 0-1,1 0 1,-2 1 0,-1-1-1,-3 1-150,4-1 0,-2 1 0,-1 0 0,-1 0 1,-1 0-1,2 0 0,2 1 0,2-1 147,-9 0 0,2 1 0,2 0 0,1-1 0,0 1 0,1 0 0,-1 0 0,0 0 1,-3 0-1,-1 0 0,-4 1-26,12-1 0,-4 1 1,-1 0-1,-3 0 0,1 0 1,0 0-1,3 0 32,-4 0 0,3 0 1,0 0-1,0 0 1,0 0-1,-1 1 1,-2-1-1,-3 0 110,5 1 0,-3-1 1,-1 1-1,-1 0 0,-1-1 1,-2 1-90,8-1 0,0 0 0,-1 0 0,-7 1 0,-10 1 739,8 3 0,-26 2-679,-79 10-50,2-2 1,-11 1 430,11-4 0,-5 1 1,-3-1-1,1-1-328,2 0 1,0-1 0,0-1 0,0 1-17,0-1 0,-1 1 1,3-1-1,4-1 1049,-22 2 1,31-5-1154,52-9-22,25 1 0,14 1-212,-6-1 1,4-1 0,3 0 199,8 0 1,3 1 0,6-1-36,-18 3 0,4 0 1,2 0-1,2 0 0,0 0 1,-1 1 38,1-1 1,1 1-1,0 0 1,-1-1-1,1 1 1,0 0-338,-2 0 1,2-1 0,-1 1-1,-1 0 1,-1-1 0,-1 1 344,1 0 0,0-1 0,-2 1 0,-4 0 0,-5-1 5,18-4 1,-10-1 339,-16 1 0,-6-3-255,1-14-22,-53-28-63,-10 18 1,-10 2-14,4 8 1,-5 3-1,-3 7-270,-10 10 1,-4 9-1,3 5 255,7 2 1,3 5-1,1 6 12,-1 11 0,2 8 0,6 1 5,2 11 1,11 3 327,16-7 1,8 4 0,11-4-309,19-4 1,14-5 0,2-1-34,-1 0 1,3-2-1,5-6 162,0-11 0,5-4 0,1-5 0,-2-4-143,5-6 0,-1-6 0,-1-2 3,0-1 1,0-2 0,-1-3 3,-3-3 1,-2-4 0,-2-1-1,-3-1 1,-1-2-1,-3-1 4,-5 0 0,-1-1 1,-2-3 2,3-7 0,-1-3 0,-5 0 165,-1-4 1,-6 0-175,-4 3 1,-13 4-6,-45 5-12,0 34 1,-5 9 11,-10-1 0,-1 3 6,-2 6 0,1 5-12,-8 7 0,8 5 543,23-7 0,16 2-515,24-1 1,15-5-34,15-6 0,10-9-292,-3-8 0,5-7 1,-1-2 251,12-4 1,-1-8-40,-6-7 0,2-7 0,-3-4 303,-16 4 0,-3-3 1,-1-2-1,-1-3-213,2-4 0,0-3 0,-4-2 0,-7 1-54,-4-7 0,-7-1 1,-10 5 92,-12-6 1,-15 12-40,-19 25 0,-10 16 5,-4 14 1,-3 13-4,15-3 1,-2 5 0,0 3 0,5 2-7,-2 11 0,4 4 1,2 1-260,-3-1 0,2 2 1,14 0 290,21 19 0,22-6-28,19-20 0,14-8-4,-9-9 0,6-5 1,3-1-24,6-2 1,3-2 0,5-4-1,-11-4 0,4-2 0,3-1 0,0-3 0,-1-2 32,-3-3 0,0-2 0,0-3 0,0-1 0,-1-2-5,5-3 0,1-2 0,-1-2 0,-3-1 0,-5-2-199,-5 0 0,-3-2 0,-5-2 0,-6-1 204,13-27 1,-23 4 141,-44 3 12,-38 24-125,10 25 0,-9 10 2,7 3 0,-6 4 1,-3 5-1,3 2-344,2 3 1,0 3 0,1 3-1,0 0 319,-2-1 0,1 1 1,1 1-1,7 3-8,-3 10 1,7 3 0,12-1 141,13 3 1,13-1-141,12 2 1,10-1-6,6-2 0,11-4-146,11-9 1,11-4-1,4-5 3,-13-9 0,3-4 0,2-3 0,1 0-163,6 0 1,3-1 0,0-2 0,-5-4-950,3-5 0,-4-4 0,-8-2 1255,-10 1 0,-12-3 0,-20-8 0,-34 16 0</inkml:trace>
  <inkml:trace contextRef="#ctx0" brushRef="#br0" timeOffset="206780">22518 13199 17118,'10'52'0,"-1"0"0,1 1 0,-1-1 0,1 15 0,-1-1 0,-3-1-75,-6-6 0,-2 0 1,-1-6-328,-1 6 1,-4-9 513,-17 6 256,7-48 103,-12-51-359,11 5 0,2-6-34,5 0 1,2-3-1,1 0-236,-5-14 1,5 2 202,9 2 0,8 6-45,14 1-348,8 31 0,6 8-2784,7 5 1,2 5 3131,0 2 0,-2 3 0,21 5 0,-38-2 0</inkml:trace>
  <inkml:trace contextRef="#ctx0" brushRef="#br0" timeOffset="207064">23021 13161 17140,'-31'56'195,"-1"0"0,0-1 0,6-10 0,2-2 0,5-1-218,6 20 1,8-5-303,4-19 0,5-3-2757,10 1 1,4-4 3081,17 3 0,1-6 0,-14-27 0</inkml:trace>
  <inkml:trace contextRef="#ctx0" brushRef="#br0" timeOffset="207280">23192 13481 17532,'45'20'-1143,"0"0"0,0 0 0,17 7 0,-6-4 1143,-1-3 0,-25-10 0,-10-4 0</inkml:trace>
  <inkml:trace contextRef="#ctx0" brushRef="#br0" timeOffset="207431">23407 13381 15392,'-34'32'265,"1"0"0,0-1 0,4 4-1509,2 10 1,5 1 1125,8-13 1,1-3-1,-12 32 1,23-43-1</inkml:trace>
  <inkml:trace contextRef="#ctx0" brushRef="#br0" timeOffset="207680">23509 13131 18563,'29'41'-207,"0"-1"1,0 0 0,4 12 0,-1 4 0,-4-1-3071,-9-9 0,-3 0 0,0-1 3167,-1-1 0,1 0 1,-3-3-1,-2 2 0,-3-9 1,-6-13-1</inkml:trace>
  <inkml:trace contextRef="#ctx0" brushRef="#br0" timeOffset="207881">24269 13215 17263,'0'-8'527,"0"1"-1121,39-9-6936,-6 12 7530,14-8 0,-24 13 0,-20 4 0</inkml:trace>
  <inkml:trace contextRef="#ctx0" brushRef="#br0" timeOffset="208015">24340 13480 17633,'36'11'-1117,"0"1"0,3-5 1,-5-4-1,-6-5 0,-2-7 1</inkml:trace>
  <inkml:trace contextRef="#ctx0" brushRef="#br0" timeOffset="209197">27098 12689 16277,'-27'56'448,"1"0"0,-3 2 1,-1 1-416,1-2 1,-2 1-935,9-19 0,-1 0 0,-1 0 901,-12 17 0,0-3 0,3-6 0,0-4 367,5-7 0,2-4-334,-15 13 598,4-24-574,12-45 156,6-28 89,9-10-55,16 3-203,5 33-55,27 15 11,-5 19 0,4 5-605,21 3 0,4 2-1069,-5 2 0,0-1 1674,10-3 0,-6-5 0,-9-5 0,-13-6 0</inkml:trace>
  <inkml:trace contextRef="#ctx0" brushRef="#br0" timeOffset="209931">27722 12835 16008,'0'-4'2499,"0"0"-2292,8 39 1,3 22-180,-4-26 0,0 3-474,3 11 0,1 6 1,-1-3 445,-1-3 0,0-3 0,1 8 0,0-2 178,2 12-10,-1-10 602,-7-45-579,-6-25 156,-7-20-146,-5-19-134,-1 1 1,-1-7-217,7 17 1,2-1-1,2-2 167,1-11 1,4-3 0,7 2-309,10 0 0,8 2 1,3 5 296,0 12 1,2 3-1,4 3-15,8 2 1,4 4 0,0 4-49,10 1 0,0 7-693,6 0 1,-3 4-1779,-20 7 0,-4 3 2527,22 6 0,-49 5 0,-11 4 0</inkml:trace>
  <inkml:trace contextRef="#ctx0" brushRef="#br0" timeOffset="210947">29152 12694 16400,'-11'51'426,"-1"1"0,0 0 0,-1-1-415,-1-6 0,-2 0-825,-4 14 0,0-1 478,7-19 0,1-1-734,-2 5 0,3-5-3298,6-11 4368,3-15 0,1-7 0,1-5 0</inkml:trace>
  <inkml:trace contextRef="#ctx0" brushRef="#br0" timeOffset="211147">28954 12714 17185,'53'-31'668,"-1"1"1,-2 4-1,-4 12-623,11 37-34,-14 10 1,0 8-1261,-13-8 1,-2 3 0,1 0 953,0 0 0,0 0 0,-2 0-434,9 18 1,-5-3-1172,-13-21 1,-2-2 1899,11 17 0,-14-22 0,-5-10 0</inkml:trace>
  <inkml:trace contextRef="#ctx0" brushRef="#br0" timeOffset="211614">29662 12156 14663,'4'0'1283,"-5"32"1,-7 14-1049,-12 4-859,3 6 0,-3 2 641,-1-25 0,-2-4-12,0 0 1,-1-3 445,-23 16-350,-10-12 412,8-24 36,5-34 213,23-23-515,24-4-102,16 10 554,13 26-716,3 11 0,6 5 11,12 7 1,3 4-164,1-1 1,0 3-578,4 6 0,-4 3-145,-19-3 1,-3 1-1077,-5-1 1,-1 0 1966,15 16 0,-22-15 0,-8-4 0</inkml:trace>
  <inkml:trace contextRef="#ctx0" brushRef="#br0" timeOffset="212281">30309 12978 18362,'-37'-54'1703,"7"8"-1603,37 33-100,11 4 12,13-1-24,11 7-10,-9 6 0,1 6-214,-3 5 1,-3 6-17,2 4 0,-5 3 252,3 24 22,-23-9 303,-10-25 56,-4-16-358,3-39-12,3-1-34,15-25 23,7 22 0,10 9-22,3 11 22,4 11-56,2 6 11,20 15-1827,-8 10-6957,6 3 8829,-22-4 0,-18-12 0,-8-7 0</inkml:trace>
  <inkml:trace contextRef="#ctx0" brushRef="#br0" timeOffset="212747">30933 12203 14204,'-1'-8'1894,"1"2"-1468,0 6-213,0 54-146,1-21-34,-1 5 1,1-1-11,1 0 10,-2-9 527,0-16-459,0-17 246,0-20 124,-1-17-241,0 5 0,2-4-96,3 1 0,5-1-117,5-7 0,7 2-17,8 9 0,5 6-207,-3 10 0,1 5-460,1 5 0,-1 5-2459,7 3 3126,-6 3 0,-15 0 0,-7 0 0</inkml:trace>
  <inkml:trace contextRef="#ctx0" brushRef="#br0" timeOffset="213064">31303 12161 18384,'47'-13'-1206,"0"-1"0,-9 5 1,-8 1-1,-18 0 1</inkml:trace>
  <inkml:trace contextRef="#ctx0" brushRef="#br0" timeOffset="213367">31659 11843 16994,'-1'-7'1468,"0"1"-1468,7 32 0,7 34 0,2 9 0,-5-18 0,1 1 0,0 0 0,0-1 0,0 1 0,0-1 0</inkml:trace>
  <inkml:trace contextRef="#ctx0" brushRef="#br0" timeOffset="214113">26385 14176 16580,'46'-12'425,"0"1"1,0 0 0,5-1 0,2 0 0,6-2-378,-8 2 1,5-1-1,3-1 1,3-1-1,-1 1 1,-2 0-976,-4 2 0,-3-1 1,1 1-1,1-1 1,4-1-1,6-1 943,-11 3 1,4-1 0,3-1 0,3 0 0,1-1 0,3-1 0,0 1-1,2 0 1,-1-1 0,0 1 0,-1 1 0,-2 0-87,-5 1 0,0 1 0,0 0 0,-1 0 0,1 1 0,0-1 0,0 1 0,1-1 0,-1 1 0,2-1 0,0 1 0,1-1 1,1 0 78,-5 1 0,1 0 0,1 0 0,1 0 0,1-1 0,0 1 1,1-1-1,-1 1 0,1-1 0,-1 1 0,0 0 0,-1 0 0,0 0 1,-2 1-1,0 0 0,-2 0-51,8-1 1,-1 0 0,0 1-1,-2-1 1,0 1 0,0 0 0,-2 1-1,0-1 1,-1 1 0,0 0 0,-2 0-1,0 0 25,8 0 1,1-1 0,-1 1 0,-1-1 0,-1 2 0,-3-1-1,-2 1 1,-4 1 0,-3-1-217,16-1 0,-6 1 0,-5 0 0,-2 0-3,2-1 1,-3-1 0,-6 2-81,4 0 0,-13-4 316,-20-13 0,-12 15 0,-28-4 0</inkml:trace>
  <inkml:trace contextRef="#ctx0" brushRef="#br0" timeOffset="-213782.73">27791 12956 13308,'-2'19'-2532,"2"-3"2532,-1-14 0,1-1 0,0 0 0</inkml:trace>
  <inkml:trace contextRef="#ctx0" brushRef="#br0" timeOffset="-211250.73">27782 14392 11784,'22'-58'5087,"-4"10"-3507,-29 42-1109,-11 50-242,4 0 1,0 6-186,3 5 1,1 3-452,6-13 0,1 1 0,1-1 430,2 4 0,3-3-23,6-2 0,4-2 51,-1-4 0,6-3-841,16 1 0,9-6-1882,10-9 0,3-7 2672,1-1 0,-1-4 0,-10-7 0,-6-3 0,0-6 0</inkml:trace>
  <inkml:trace contextRef="#ctx0" brushRef="#br0" timeOffset="-210481.73">28459 14458 16871,'-18'48'172,"1"0"1,-1-1-1,-3 3 1,0-1 0,-1-1-988,1-1 1,0 0 0,1-4-968,-5 7 1,2-6 1781,-2 4 0,21-39 0,3-9 0</inkml:trace>
  <inkml:trace contextRef="#ctx0" brushRef="#br0" timeOffset="-210248.73">28244 14408 17398,'-2'-53'661,"35"25"-633,1 40 0,7 14-39,-3-5 0,2 2 0,0 3-1347,3 5 0,0 4 0,-3-2 713,9 9 1,-5 0-392,-8-2 0,-7-3-3854,-2 3 4890,-6-12 0,-11-14 0,-2-9 0</inkml:trace>
  <inkml:trace contextRef="#ctx0" brushRef="#br0" timeOffset="-209931.73">29136 14296 16972,'8'53'358,"0"1"1,-3-12 0,2 1-449,6 9 0,0-2-699,-3-12 1,-1-3-277,-1-1 1,-1-2-2410,8 22 3474,-5-17 0,-3-18 0,-3-10 0</inkml:trace>
  <inkml:trace contextRef="#ctx0" brushRef="#br0" timeOffset="-209749.73">29034 14619 14887,'47'-12'-942,"0"-1"1,0 0 0,12-2 0,-5 0 0,-14 3 0,-5 0 0,2 1 0</inkml:trace>
  <inkml:trace contextRef="#ctx0" brushRef="#br0" timeOffset="-209098.73">29624 14478 18082,'12'-37'716,"0"6"-604,2 26-22,2 3-90,1 0 90,11 2-90,3 7-112,0 5 44,-4 9 35,-13 7-68,-6 4-22,-4 4 100,-3 2 23,-4-1 12,-6 9-80,-2-15 91,0-5 10,3-18-33,3-21 90,4-28 11,12-22-57,1 21 1,6 0 0,7 1 0,4 3-45,-5 10 0,3 5-28,3 2 0,0 9-6,1 22 68,-5 27-12,-13 23-44,-7-2-157,3-7-359,2-24-2476,11-3 3014,9-15 0,-10-1 0,0-11 0</inkml:trace>
  <inkml:trace contextRef="#ctx0" brushRef="#br0" timeOffset="-208449.73">30312 13989 13084,'0'-10'4146,"0"1"-3373,0 9 45,0 0-807,2-26-11,2 25 90,5-11 10,4 38-66,4 25-23,-7-10-11,0 12 0,-9-22 23,-1-4-12,-2-10 67,-1-5 57,-3-8 78,-1-18-202,2-23 0,1-4 113,11-15 10,3 16-78,5 12 0,5-1-56,2 3 0,2 0-56,6-2 0,2 3-1244,23-4-67,-19 17-1759,-15 15-4706,-15 1 7832,-1 2 0,-4-2 0,1-2 0</inkml:trace>
  <inkml:trace contextRef="#ctx0" brushRef="#br0" timeOffset="-208048.73">30845 13685 20703,'39'43'74,"-1"0"1,-2-2 0,-4 3-47,-8 12 0,-6 5-1286,-8-17 0,-3 1 0,1 0 1198,1 0 0,0 0 1,-3 0-65,-2 17 1,-4-5 811,-1 8-2727,-2-2-7347,-2-25 9386,-1-7 0,3-23 0,1-8 0</inkml:trace>
  <inkml:trace contextRef="#ctx0" brushRef="#br0" timeOffset="-203681.73">31563 13555 11448,'2'3'3709,"0"0"-1883,-2-3-1277,0-15-11,0 8-67,0-11-113,0 12-78,0 1 79,0 0-280,0 1-12,-3-1-22,0 2-23,-4-2-11,3 2-235,-1 1 168,5 1 67,0 1-67,-2 15 89,-3 25-33,-3 5 0,-5 14 0,-3-19 0,-5-5 23,-2-8 22,-11-3-34,-1-14-11,-8-20 56,12-4-56,10-14-44,13 10 77,5-7-55,14 5-34,11 3-1,7 15 57,7 14 0,-6 9-739,13 19-1323,0 1-7769,10-2 9557,-16-15 1,-13-16 0,-14-8 0</inkml:trace>
  <inkml:trace contextRef="#ctx0" brushRef="#br0" timeOffset="-203399.73">31745 13682 15896,'-5'0'986,"1"0"-885,4 0-258,24 44-1187,-12-20-147,4 6 1,-1 0 1490,-1-6 0,-8-11 0,-1-4 0</inkml:trace>
  <inkml:trace contextRef="#ctx0" brushRef="#br0" timeOffset="-203199.73">31719 13798 18350,'52'-29'-602,"0"1"1,-4 2 0,-6 7-3354,-5 16 3955,-8 3 0,-14 0 0,-7 0 0</inkml:trace>
  <inkml:trace contextRef="#ctx0" brushRef="#br0" timeOffset="-202966.73">32147 13520 15885,'-1'-3'1636,"0"0"-1636,9 55 0,-1-21-611,0 6 0,2 0-4117,5 0 4728,3-6 0,-7-14 0,-2-7 0</inkml:trace>
  <inkml:trace contextRef="#ctx0" brushRef="#br0" timeOffset="-202067.73">26515 16198 13633,'47'-10'806,"1"-1"1,7-2 0,4 0-505,-13 3 1,2-1 0,6-1-1149,1-1 1,5-1-1,4-1 1,3-1 0,1 0 925,-10 2 0,2 0 0,1 0 0,2 0 0,1-1 0,3 0 0,2 0-168,-13 3 0,3 0 0,2-1 1,1 0-1,1 0 0,1 0 1,0 0-1,0 0 0,-1 1 1,-1-1-1,-1 1 101,1 0 1,-1-1-1,0 1 1,-1 1-1,0-1 1,0 0-1,1 1 1,-1-1-1,1 1 1,0 0-68,3-1 0,1 1 0,0 0 0,1 0 1,0 0-1,-1 0 0,0 1 0,-1-1 1,-2 2-1,-2-1 77,2 1 1,-2-1 0,-2 2 0,-1-1 0,1 1 0,0 0-1,1 0 1,3-1-13,-2 1 0,2 0 0,1 0 1,1 0-1,1 0 0,0 0 0,0 1 1,-1-1-1,0 1 0,-3 1-38,2-1 1,-1 1 0,-1 0 0,0 0 0,-1 0 0,0 1 0,0 0 0,1-1 0,-1 1-283,1 0 0,1-1 1,0 1-1,1 0 1,-1 0-1,-2 0 1,-2 0-1,-2 1 0,-4 1-166,12-1 0,-2 0 0,-4 1 0,-6 1 0,-6 1-177,19 0 1,-31 1-918,-64 0 1569,-31 0 0,-7 0 0,4 0 0,9 0 0,0 0 0</inkml:trace>
  <inkml:trace contextRef="#ctx0" brushRef="#br0" timeOffset="-201715.73">25966 15993 17958,'40'-23'2,"0"0"0,0 0 1,13-3-1,4 1 1,5 1-983,-15 8 0,3 1 0,2 0 0,4 0 0,5-2 983,-12 4 0,4-1 1,2 0-1,3 0 0,2-1 1,1-1-1,2 1 0,0 0 1,1 0-1,0 0-101,-6 2 1,1 0-1,1 0 1,2 0-1,0 0 1,0 0 0,1 0-1,1 0 1,0 1-1,0-1 1,0 0 0,-1 0-1,1 0 99,-4 1 1,0 0-1,1 0 1,0 0 0,-1-1-1,1 1 1,1 0 0,-1 0-1,0 0 1,1 0 0,-1 1-1,1-1 1,0 1 0,0 0-35,2 0 0,1-1 1,0 1-1,1 0 1,1 0-1,-1 0 1,0 1-1,0-1 1,0 1-1,-1 0 1,-2 1-1,0 0 1,-1 0-1,-2 1 36,9-2 0,-3 2 1,-2 0-1,-1 0 1,-1 1-1,1 0 1,-1 1-1,3-1 1,1 1-1,2 0-80,-9 0 0,1 1 1,2 0-1,0 0 1,2 0-1,0 1 1,0-1-1,1 1 1,0 0-1,0 0 0,-1 0 1,0 0-1,-1 0 1,-1 1 50,1-1 0,-1 1 0,0 1 0,1-1 0,-2 0 1,1 1-1,-1 0 0,1 0 0,-1 0 0,0 0 0,-1 0 1,1 0-1,0 0-56,2 0 0,2 0 1,-1 0-1,0 0 0,1 0 1,-2 1-1,1-1 1,-2 1-1,0 0 0,-2 0 1,-1 1-1,-1 0-228,12 0 1,0 1-1,-1 1 1,-2-1-1,-2 2 1,-4-1-1,-3 1 1,-4 0-1220,10 2 0,-6 1 1,-5 0-1,-2 2 1529,4 2 0,-5 2 0,-5-2 0,-3-1 0,-7-1 0,1 6 0</inkml:trace>
  <inkml:trace contextRef="#ctx0" brushRef="#br0" timeOffset="-195164.73">32418 15054 9868,'4'1'6499,"0"1"-3575,-4-2-2666,17-41-123,-10 3-85,3-2 1,0-4-362,-7 3 1,-2-2 338,1-8 0,-1-4-630,1-10 0,0-3 605,0 18 1,-1-1 0,1-2-512,1-3 1,0-2 0,0 0 507,0-1 0,1 0 0,0-5-32,1 13 1,0-3 0,0-2 0,1 0 0,-1 4-368,0-2 1,-1 3 0,1 0 0,0-2 362,0 0 0,0-3 0,1 0 0,-1 1 0,0 3-54,0-13 0,0 4 1,-1 0 7,-1-1 0,0 0 0,0 0-8,-1 3 0,0-1 1,-1-2-49,-1 2 1,1-4 0,-1 0 0,0 0-90,0 2 0,0 1 0,0-1 1,0-1 183,0 7 0,1-2 1,-1 0-1,0 1 1,0 4 38,1-15 0,-1 5 1,0 3 3,1-10 0,-1 9 44,0 5 818,0 20-862,0 16 1104,0 10-1261,3 10 2061,0 8-1960,4 6 1170,-4 1-1147,1 2 66,-4-8 57,1-1-45,-1-6-23,0-3-11,0-6-11,0-4-56,1-9 56,-1-4 0,0-2-11,-2-13-23,-10-1 23,0 2-269,-10 7-975,2 12 1255,-19-9 0,23 16 0,-11-6 0</inkml:trace>
  <inkml:trace contextRef="#ctx0" brushRef="#br0" timeOffset="-190993.73">15370 15778 14383,'51'-10'351,"0"1"0,10-3 1,4 0-285,-12 2 0,2 1 1,2-1-1132,-8 1 0,1 0 0,1 0 1,1 0 1085,4 0 0,1-1 1,0 1-1,1 0-444,2 0 1,1 1 0,0 0 0,0 1 213,-2 1 1,1 0 0,-1 1 0,0 1-354,-4 0 1,0 1 0,0 1-1,-2 0-814,12 1 1,-1 0 0,-4 2 1374,-7 1 0,-3 0 0,-5 0 0,-2 0 0,-6-1 0,10 6 0</inkml:trace>
  <inkml:trace contextRef="#ctx0" brushRef="#br0" timeOffset="-186416.73">25165 12301 16625,'52'15'188,"1"0"0,0 1 0,9-2 0,3-2 1,2-6-161,-8-6 0,2-6 0,2-2 0,2 0-1149,-5 2 0,2-2 0,2 0 0,1-1 0,0-1 1141,-5 0 1,0 0-1,1-1 1,1-1 0,3-1-1,4-1-92,-16 3 1,2 0 0,2-1-1,2-1 1,1 0 0,1 0-1,1 0 1,1-1 0,0 0-1,0 1 1,0-1 110,-4 2 1,0-1 0,2 0-1,0 0 1,0 0-1,1 0 1,0 0 0,0 0-1,1 0 1,-1 0 0,1 0-1,-1 0 1,0 0-61,1-1 0,1 1 0,-1 0 0,0 0 0,1-1 0,-1 1 1,1 0-1,-1-1 0,1 1 0,-1 0 0,1 0 0,-1 1 1,1-1 23,-1 0 0,1 0 1,1 1-1,0-1 1,-1 0-1,1 1 1,-1-1-1,0 1 1,-1 0-1,0 1 1,-2-1-1,-1 2 0,-2-1-114,10-1 1,-3 1 0,-1 1 0,-2 0 0,0 1 0,0-1 0,1 1 0,1-1-1,3 0 101,-7 1 1,1 0 0,2 0-1,0 1 1,1-1 0,1 0 0,-1 0-1,1 0 1,0 0 0,-2 1 0,1-1-1,-2 1-243,1-1 0,0 1 1,-1 0-1,0 0 1,-1 0-1,0 0 1,1 0-1,-1 0 1,1-1-1,0 1 0,0-2 253,4 0 0,1 0 0,2-2 0,-1 1 0,1-1 0,-1 0 0,-1 1 0,-1-1 0,-3 1 0,-3 1 0,-4 1 0,14-1 0,-3 0 0,-4 1 0,-3 1 0,-3-1 0,-4-2 0,-2-2 0,-1-1 0,1 1 0,-1-1 0</inkml:trace>
  <inkml:trace contextRef="#ctx0" brushRef="#br0" timeOffset="-161217.75">3801 11521 15515,'52'-18'130,"0"0"1,4-1 0,0 1-512,-1-1 1,0 1-2431,8 1 0,1 2 2811,2 2 0,-4 3 0,-22 2 0,-4 3 0,18 1 0</inkml:trace>
  <inkml:trace contextRef="#ctx0" brushRef="#br0" timeOffset="-160833.75">3968 12601 15224,'66'-2'-983,"0"-1"0,0 0 0,-11-6 0,3-2 1,2-4-1,0 0 0,0-1 634,1-1 1,2-2-1,-1 0 1,-1-1 0,-2 0-1,5-2 1,0-2 0,-5 2-1,-6 2 1,3-1 0,1 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2:22.163"/>
    </inkml:context>
    <inkml:brush xml:id="br0">
      <inkml:brushProperty name="width" value="0.09071" units="cm"/>
      <inkml:brushProperty name="height" value="0.09071" units="cm"/>
      <inkml:brushProperty name="color" value="#FF0000"/>
    </inkml:brush>
  </inkml:definitions>
  <inkml:trace contextRef="#ctx0" brushRef="#br0">21717 8095 17050,'46'29'736,"-1"0"0,7-5 0,5-5-662,-13-14 1,2-5 0,3-1-1136,6 1 1,2-1 0,6-2 1095,-14 1 1,4-1-1,3-1 1,3 0-1,0-1 1,0 1-366,-2-1 0,1-1 0,1 0 1,1 0-1,0-1 0,1 0 0,-2 1 331,2-1 1,-1 0 0,1-1-1,0 1 1,-1-1 0,0 0 0,0 0-2,-1-1 0,0 0 0,1-1 0,-2 1 0,-1-1 0,-2-1 0,-4 1 2,13-4 1,-6 0 0,-1-2 0,-2-3 108,4-5 0,-1-2 1,-4-5-1,-6-3-302,-3-10 1,-8-5-1,-11-6 135,-14 4 0,-8-5 0,-7-2 0,-5 4-267,-6 5 0,-5 1 1,-6 2-1,-3 1 338,-3 4 1,-4 0 0,-3 1 0,-1 2 0,1 2-183,-4-2 1,-1 3-1,0 2 1,-1-1 213,-3 0 1,-2 0 0,0 1-1,-1 1-16,-1 0 0,1 1 0,-3 1 0,-5 2-17,4 6 1,-4 0 0,-2 1 0,-3 2 0,-2 1 0,0 3-4,10 4 0,-2 2 1,0 0-1,-2 2 0,0 1 1,-2 2-1,-1 1 1,-2 1-95,3 1 1,-3 2-1,-1 2 1,-2 0 0,0 2-1,-1 0 1,1 1 0,1 2-1,0-1 1,3 1 91,1 1 1,0 0 0,0 1 0,2 1 0,0 1 0,1 0 0,0 2 0,0 2 0,1 1-39,1 1 1,-1 2 0,-1 1 0,2 2-1,0 0 1,2 2 0,2 0 0,3 0-1,2 1 13,-13 10 0,3 0 1,5 3-1,4 2 1,4 6 51,6-2 0,1 5 0,3 4 1,5 0-1,10 0 0,11-1-520,15 6 0,13 1 0,11-1 0,9-2 0,5-4 484,-6-16 0,6-1 0,7-2 0,3-1 0,2-1 0,2-2 0,-1-1 0,-3-1 0,-3-1 0,7 4 0,-2-1 0,-2-2 0,1-2 0,2-3 0,2-4 0,2-10 0,0-1 0,1 0 0,-1 0 0,0 0 0,0 0 0,1 0 0</inkml:trace>
  <inkml:trace contextRef="#ctx0" brushRef="#br0" timeOffset="4380">10858 14102 19841,'9'-37'29,"1"1"1,3-1 0,4 3-181,8 7 0,3 2-454,1-1 0,1 0-2796,7-2 0,-1 3 3401,4-2 0,-3 4 0,-33 23 0</inkml:trace>
  <inkml:trace contextRef="#ctx0" brushRef="#br0" timeOffset="4600">10933 14721 18093,'-4'0'1176,"2"0"-1075,4-40-101,16 11-135,-6-3 1,5-1-1015,18 4 1,5 5-2304,15-7 3452,-19 13 0,-3 5 0,-9 8 0,-13 5 0</inkml:trace>
  <inkml:trace contextRef="#ctx0" brushRef="#br0" timeOffset="4831">11385 15355 16131,'66'-3'-571,"-28"3"0,-2-2 571,3-3 0,-6 2 0,-14 3 0</inkml:trace>
  <inkml:trace contextRef="#ctx0" brushRef="#br0" timeOffset="4980">11867 15860 18877,'39'-41'-163,"0"0"1,0 0-1,1-3 1,0-1-1,-5 5 1,-5 6-1,-4 3 1,-3 2-1,0 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2:43:17.768"/>
    </inkml:context>
    <inkml:brush xml:id="br0">
      <inkml:brushProperty name="width" value="0.09071" units="cm"/>
      <inkml:brushProperty name="height" value="0.09071" units="cm"/>
      <inkml:brushProperty name="color" value="#FF0000"/>
    </inkml:brush>
  </inkml:definitions>
  <inkml:trace contextRef="#ctx0" brushRef="#br0">5390 6883 18261,'59'11'218,"0"-1"0,-16-4 1,1 1-1,1-2-140,2 0 1,0-1 0,2 0-1511,5-1 0,3-1 0,0 0 1462,3-1 0,1 0 1,0 0-24,1-1 1,-1 0-1,-1 0-11,-3-1 0,0 1 0,-3 0 4,-6 0 0,-3 0 0,-1 0 11,7-1 0,-5 1 90,2 0 1239,-40 0-1250,-50 5-34,3-1 0,-5 1-414,-14 3 1,-4 0 357,17-2 0,-1 0 0,0 0 370,-19 2 0,1-2-393,12-1 1,6 0-122,0-1-1559,73-3 0,21-1-1748,6 0 0,7 0 3331,-8 0 0,6 0 0,-1 0 0,-6 0 1,5 0-1,-5 0 0,0 0 0,-1 0 1</inkml:trace>
  <inkml:trace contextRef="#ctx0" brushRef="#br0" timeOffset="11032">27518 10579 17442,'11'1'528,"-3"-1"-899,-8 0-1746,0 0 2117,-23-43 0,17 32 0,-17-32 0</inkml:trace>
  <inkml:trace contextRef="#ctx0" brushRef="#br0" timeOffset="49072">11853 8801 8053,'8'-1'1647,"-2"0"-2600,-6 1 953,0 0 0,0 0 0</inkml:trace>
  <inkml:trace contextRef="#ctx0" brushRef="#br0" timeOffset="49282">11867 8799 20681,'8'58'-1289,"-1"0"1,0 0-1,3 11 1,0-7 1288,0-16 0,0-8 0,-1-9 0,0-11 0</inkml:trace>
  <inkml:trace contextRef="#ctx0" brushRef="#br0" timeOffset="49514">12502 9028 19302,'-7'0'1446,"0"0"-1401,7 0-1928,76-12-3170,-30 7 5053,9-2 0,-2 0 0,-19 5 0,-8 1 0</inkml:trace>
  <inkml:trace contextRef="#ctx0" brushRef="#br0" timeOffset="50266">14713 8348 19505,'-10'53'-417,"1"0"0,-1 0 0,-3 0 0,-2-1 0,-1-1 417,-2-2 0,-2-1 0,2-4 0,-3 0 0,3-5 0,-8 7 0</inkml:trace>
  <inkml:trace contextRef="#ctx0" brushRef="#br0" timeOffset="50498">14494 8193 21219,'49'21'16,"0"1"1,-4 8 0,2 5 0,-4 4-342,-5 5 0,-3 3 0,0 1-951,1 0 1,0 0 0,-3 0 236,-6-7 1,-2 0 0,-4-4-2845,-4-3 1,-3-4 4064,7 20 0,-10-23 0,-5-10 0</inkml:trace>
  <inkml:trace contextRef="#ctx0" brushRef="#br0" timeOffset="50765">13797 9481 18910,'61'-24'309,"0"0"0,0-1 0,-8 7 0,5-1 0,1 1 0,2 0 0,-1 0-1441,0 0 0,0 1 0,1 0 0,0 1 0,2-1 1077,-4 3 1,2-1 0,1 1 0,-1 1 0,-2 0-1,-3 3-220,7-1 1,-4 2 0,-1 2 0,-1 1 343,-3 0 1,1 2 0,-4 1 0,-4 0 0,9 0 0,-7 1-1,-12 3 1,0-1 0</inkml:trace>
  <inkml:trace contextRef="#ctx0" brushRef="#br0" timeOffset="51430">14310 9964 17521,'-4'50'425,"1"-1"1,-4 0 0,-3-2-426,-3-7 0,-1-2-639,-2 0 1,-2 0 638,-3 5 0,1-4 0,0 2 0,-2-2 0</inkml:trace>
  <inkml:trace contextRef="#ctx0" brushRef="#br0" timeOffset="51630">14041 9923 18138,'7'-7'1714,"0"0"-1378,34 17-202,-5 8-112,16 8 1,6 7-812,-6 5 1,-1 4-2025,-10-8 1,1 1-1,-2-1 2813,6 8 0,-5-4 0,-14-11 0,-6-5 0,-7-5 0</inkml:trace>
  <inkml:trace contextRef="#ctx0" brushRef="#br0" timeOffset="51881">14966 9895 20367,'-6'40'44,"1"0"1,3 1 0,4-1-230,6-5 1,4 0-1789,6 12 1,2 1 1972,-4-6 0,0-2 0,-1-7 0,-2-3 0,0 6 0</inkml:trace>
  <inkml:trace contextRef="#ctx0" brushRef="#br0" timeOffset="52030">14857 10265 19056,'44'-24'-257,"0"0"1,-1 3 0,3 0 0,-6 4-1,13 0 1,-14 4 0,0 0 0</inkml:trace>
  <inkml:trace contextRef="#ctx0" brushRef="#br0" timeOffset="52347">15505 10021 21924,'-7'-57'314,"9"13"-314,25 34-403,17 22-280,-2 40 525,-2 1 141,-25-14 1,-5-1 4,0 11 24,-2-10 44,2-15 471,12-17-135,18-41-348,3-1-215,-17 5-1,0-1 172,15-8-95,-12 21 0,3 5-1686,26 3-1189,-2 12-4268,-18 14 7238,-23 1 0,-9-8 0,-2-3 0</inkml:trace>
  <inkml:trace contextRef="#ctx0" brushRef="#br0" timeOffset="52948">13645 8254 19527,'-49'43'152,"0"0"0,17 4 1,0 8-1,4 7 1,4 4-84,9-9 0,3 4 0,4 3 0,1 2 0,0 0 0,0-1-876,-1-8 0,0 1 0,1-1 0,0 1 0,1 1 0,1-1 0,3 2 811,2 4 1,1 2 0,2 0 0,1 1 0,2-2 0,1-2-1,2-4 0,2 4 0,2-4 1,2-2-1,3-1 0,4 1-34,1-2 0,3 1 0,3-1 1,2 0-1,1-2 0,0-3-524,4 3 1,2-4-1,1-1 1,2-1-1,1-1 554,4 1 0,4 1 0,0-3 0,-1-3 0,-4-5 0,3 2 0,-4-6 0,-2-7 0,4-9 0,0 0 0</inkml:trace>
  <inkml:trace contextRef="#ctx0" brushRef="#br0" timeOffset="53381">16704 8258 20826,'19'44'89,"0"-1"1,0 0 0,-5-2-1,2 9 1,1 7 0,2 6-1,0 2 1,0 3 0,0 0 0,-1-2-1,-1-3 1,-2-4 0,-1-8-1119,2 13 1,-3-9 0,-2-2 0,1 3-1,3 10 834,-4-15 1,3 6 0,0 6 0,2 4 0,-1 2-1,1 1 1,0-1 0,-1-2 0,-2-3 0,-1-6 0,-2-6-1,-3-8 195,1 22 0,-4-14 0,-2-1 0,0 0 0,-1-1 0,2-9 0,6 6 0</inkml:trace>
  <inkml:trace contextRef="#ctx0" brushRef="#br0" timeOffset="54081">17433 7815 17588,'13'-53'2241,"-3"12"-2084,-9 34-134,-1 4-23,-9 44 11,-4-3 0,-2 4-11,0 3 0,-2 1-261,-5 7 1,-3-3 249,7-20 0,-1-5 33,-17 15-11,5-17 852,-5-17-280,2-43-437,4 0 22,9-26 0,14 23-146,4 15-22,9 11-11,12 23-45,19 17-325,11 9 0,8 5-2183,-9-9 1,3 0 0,0 1 2563,1 0 0,0 0 0,-3-2 0,11 5 0,-8-7 0,-7-5 0</inkml:trace>
  <inkml:trace contextRef="#ctx0" brushRef="#br0" timeOffset="55747">15964 9426 18877,'21'29'296,"-1"-1"1,13 30-286,-25-25 1,-4 0 56,2 14 189,-4 9 1088,-2-39-640,-10-24-514,2-19-68,-5-23-101,7-7 23,6-2-34,12 1-11,4 26 0,6 3-156,31-9-572,4 8-942,-8 22-4571,-20 9 6241,-4 0 0,-12 0 0,-4 0 0</inkml:trace>
  <inkml:trace contextRef="#ctx0" brushRef="#br0" timeOffset="65279">13134 11407 16546,'64'-8'326,"-1"1"0,0-1 1,0 1-1,-9-1 1,1 0-1,0 0 0,0-1 1,0-1-1356,0-2 0,0 0 0,0-2 0,1 1 0,1-2 1079,-1 2 1,0-1-1,1-1 1,2 0-1,0 0 1,1 0-181,-4 1 0,1 0 0,0-1 0,1 1 0,2-1 0,2-1 0,4 0 139,-12 4 0,1-1 1,3-1-1,1 0 0,1 0 1,2 0-1,1 0 1,0 0-1,0 0 0,1 0 1,0 1-1,-1 0-35,0 0 0,-1 0-1,1 1 1,1-1 0,0 1 0,0 0 0,1 0 0,0 0 0,0 0 0,2 0 0,-1 0 0,2 0 0,-1 0 31,-5 1 1,1 0-1,1 0 1,1 0 0,1-1-1,0 1 1,0 0 0,0 0-1,1 0 1,-1 0 0,-1 0-1,0 1 1,-1-1 0,-1 1-1,-2 1 1,-1 0-94,7-1 1,0 0 0,-2 0-1,0 1 1,-1 0 0,-1 0-1,-1 0 1,0 1 0,-2 0 0,0 1-1,-1-1 1,-1 1 84,7-1 1,1 1-1,-1 0 1,-1 0-1,-2 0 1,-2 1 0,-3 1-1,-4 0 1,-4 1 175,12-1 0,-6 1 0,-5 1 0,-5 1-935,21-1 0,-30 1-201,-68 0-1480,-21 0 1,-12-1 2442,17 3 0,-2-1 0,3 1 0,-11-3 0,8 0 0,7 3 0</inkml:trace>
  <inkml:trace contextRef="#ctx0" brushRef="#br0" timeOffset="65648">14762 11189 12792,'-35'6'1737,"0"1"0,-20 2-549,28-4-415,50-14-452,13-3 0,11-3 0,2 0-1766,2-1 1,2 0 0,5-1 1470,-10 2 1,5-1 0,1 0 0,1-1 0,-1 2-324,-2 0 0,1 0 0,-1 0 1,1 1-1,2-1 297,5 0 0,1-1 0,0 0 0,2 0 0,0 1 0,-7 2 0,1 0 0,0 0 0,1 0 0,0 1 0,0 0-72,2-1 1,-1 1 0,1 0 0,0 0-1,0 1 1,0 0 50,-1 0 1,-1 1-1,0 1 1,0 0-1,1 0 1,2 0-214,-3 2 0,2-1 1,1 1-1,0-1 0,-1 2 1,-2 0-1,-4 0-571,5 1 1,-3 0-1,-2 1 1,-2 1-1,0 0 781,4 2 1,0-1-1,-5 2 1,-9 1-1,23 5 1,-90 8 0</inkml:trace>
  <inkml:trace contextRef="#ctx0" brushRef="#br0" timeOffset="66564">15497 10000 15247,'-3'-2'806,"1"0"-436,2 2 45,74-7-253,-42 9 0,2 3-156,22 4 0,-3 8 173,-21 10 0,-9 7 157,-4 29-246,-21-28 0,-4-1 0,-8 7-12,3-4-22,4-17 538,5-13-337,2-19-190,2-14 68,1-7-1,4-4-44,2 2 78,8-6-56,8 17-123,6 6 22,-6 24 57,-6 10-46,-12 8 68,-2 11-23,6-4-280,18-5-1031,9-14-952,23-22 616,-29 2 0,1-3 1580,7-5 0,-3 0 0,8-4 0,-5 2 0</inkml:trace>
  <inkml:trace contextRef="#ctx0" brushRef="#br0" timeOffset="69497">15909 16314 13420,'54'-33'993,"-1"0"1,-1-1-1,-2 1-438,-10 3 0,-3 1-795,1-2 1,-1-1 502,-6 2 0,-1-2 184,-3-6 0,-4-1-246,1-13 123,-29-8-268,-38 28-51,5 17 1,-6 2-811,-12 0 1,-5 2 826,13 3 0,-3 1 1,-1 0-8,-4 0 0,-2 1 0,-5-1-11,10 3 1,-3-1-1,-3 1 1,-1-1-1,0 1 9,-3 0 1,-1 0-1,-1 0 1,0 0-1,0 0-409,-1 1 1,0-1 0,-1 1 0,1 0 0,0 0 406,2 1 0,0 0 0,0 0 0,2 1 1,2 0 21,1-1 1,3 1-1,0 1 1,-4 0-167,6 2 1,-2-1-1,-2 2 1,-1 0 0,0 1-1,1 2 142,1 0 0,0 1 1,0 1-1,1 1 1,-2 2-1,1 2-14,2 1 0,-1 0 0,-1 2 1,1 2-1,0 1 0,3 3 1,3 1 5,-2 5 1,2 3 0,1 1 0,4 3 0,3 3 0,4 1 0,1 10 0,4 4 1,4 2-1,5 1 0,5-2-2,3 4 0,5 0 0,7 0 0,5-1 0,7 0 0,6 1 0,5-3 0,6-5-11,11 3 0,8-7 0,10-2 3,-12-16 1,6 0-1,4-1 1,3-1-1,1-3 1,1-3-208,-1-3 0,2-4 1,2-1-1,1-2 0,1-1 1,0-1-1,0 0 211,1 1 1,0-1 0,1 0 0,0-1 0,1-2 0,-1-1 0,1-4-67,-6-1 0,1-3 0,1-1 1,-1-2-1,0-1 0,-1-1 1,-2-1-1,-2-1 73,5-2 1,-3-2 0,-2-2 0,0 0-1,1-3 1,3-1 18,-3 0 1,1-1-1,2-2 1,1 0 0,0-2-1,-1-1 1,-1 0 0,-1 0-19,2-4 1,-1 1 0,0-2 0,-2 0 0,0-1-1,-2-2 1,0-2-21,1-1 1,1-1 0,0-2 0,-2-1-1,-5-1 1,-6-1 0,-8 0-280,1-19 1,-10-3 0,-10 1 0,-14 5 17,-15-2 1,-15 5 0,-12 7-29,-6 15 0,-11 7 1,-5 5-1,2 5-407,6 5 1,0 6-1,-1 3 1,1 0 711,-5 2 0,-1 2 0,2 1 0,5-1 0,-15 1 0,6 1 0,10 2 0,0 1 0</inkml:trace>
  <inkml:trace contextRef="#ctx0" brushRef="#br0" timeOffset="90462">1250 5562 17700,'-2'44'190,"1"1"1,0 1 0,0-1-135,1-2 0,0-1-17,0 0 0,0 1 11,0 7 1,0-1 487,1 16 2039,-1-15-2499,0-53-16,-5-30 0,-1-16-62,2 3 0,1-4 0,0-4-201,-1 4 0,0-4 1,1 0-1,2 0 184,4 0 0,3 0 1,0 0-1,2 4-36,-1-3 1,2 2 0,4 6-60,14-5 0,4 13-78,19 14-516,4 41 605,-39 19 0,-11 10 116,-8-4 0,-7 4 0,-4 1-525,-6 6 1,-4 2 0,-2-4 337,1-8 0,-2-2 0,1-4-439,-7 5 1,5-8-2315,7-13-369,10-12 3453,8-7 0,3-3 0,1 0 0</inkml:trace>
  <inkml:trace contextRef="#ctx0" brushRef="#br0" timeOffset="90947">1538 5864 20333,'-16'49'-856,"-1"-1"1,3-4 0,8-5-209,17-5-258,19-10 1412,5-26 2262,2-31-1007,-13-7-460,-14-13-179,-8 22-190,-2 10-113,0 9-381,0 7-324,2 7-438,23 13-279,-1-3 436,22 3-44,-9-10 168,5-17 1164,-18-8 1110,-4-9-1131,-16 4-281,-5 10-403,0 11-168,0 4 135,12 23-1054,13 10-5166,19 13 6253,-1-14 0,-12-16 0,-17-16 0</inkml:trace>
  <inkml:trace contextRef="#ctx0" brushRef="#br0" timeOffset="91130">2273 5474 21241,'-5'64'-344,"-1"0"1,3-5-1,4-6-944,11 1-8543,12 7 9591,-7-22 0,-2-4 0,-10-24 0</inkml:trace>
  <inkml:trace contextRef="#ctx0" brushRef="#br0" timeOffset="91812">2197 5892 21454,'7'-40'-45,"1"0"0,1 0 1,2 4 55,20-12 11,-4-2 12,-11 1 67,-14-13 403,-26 14-314,-2 7-156,-17 21-23,8 38 22,8 14 1,3 11-34,5 16 0,7 8-593,7-12 0,3 3 0,5-2 369,3-9 0,3-2 0,5-3-308,17 14 0,8-12-820,-5-22 0,3-7 35,0-4 0,-1-3 678,-2-3 1,-1-6 638,3-15 0,-3-2 0,-1 7 0,0-23 0</inkml:trace>
  <inkml:trace contextRef="#ctx0" brushRef="#br0" timeOffset="91980">2560 5433 19470,'-4'0'1121,"0"0"-931,3 58-134,8-9-56,-3 1 0,3 4-242,2-15 1,2 0-2252,5 16 0,0 0 2493,-5-16 0,-1-2 0,1 0 0,-2-4 0,-4-9 0</inkml:trace>
  <inkml:trace contextRef="#ctx0" brushRef="#br0" timeOffset="92129">2579 5778 19941,'40'-23'-372,"0"0"0,-1 0 0,6 0 0,0 2 0,-2 3 0,5 4 0,-3 3 0,-7 2 0,1 0 0</inkml:trace>
  <inkml:trace contextRef="#ctx0" brushRef="#br0" timeOffset="92349">3002 5591 20905,'-33'18'448,"0"0"0,6 5 0,7 3-683,5 24-213,25 1-146,17-26-717,32-12 415,-4-33 1630,-27 0 0,-4-4-40,3-31-369,-27-5-302,-10 25-90,-23 13-1816,-17 56 1883,13 2 0,2 4 0,12-9 0,2 0 0,3 2 0,-1 0 0</inkml:trace>
  <inkml:trace contextRef="#ctx0" brushRef="#br0" timeOffset="92646">1886 6863 19459,'-4'38'63,"0"-1"1,0 1 0,2 2-1151,7 11 0,2 1 1087,-2-1 0,1-2 0,1-9 0,0-3 0,1 11 0</inkml:trace>
  <inkml:trace contextRef="#ctx0" brushRef="#br0" timeOffset="92863">1638 7355 19505,'17'36'302,"0"-1"0,14 2 1,7-8-354,4-17 1,5-10-12,7-7 1,-1-8-230,-12-1 1,-4-5 172,-10-9 1,-8-2 53,-8-10-564,-9 9-1240,-10 13-1717,-4 11 3585,-7 24 0,8-11 0,2 11 0</inkml:trace>
  <inkml:trace contextRef="#ctx0" brushRef="#br0" timeOffset="93429">792 8732 20098,'7'64'78,"0"-1"1,-1-15-1,2-5-84,2-6 1,3-7-152,8-6 101,18-25 180,0-48 234,-17 14 0,-2-2-162,-6 0 1,-3 1-197,0-18-22,-9 41-79,3 19 101,7 12 67,24 30-89,13-5-12,-16-22 0,2-5 34,17-15 56,-11-30 12,-26-17-12,-12 11 0,-7-2-135,-8 2 1,-4 3-259,-13-26-357,-14 27-494,17 42-1961,6 13-2072,10 16 5221,10 0 0,1-16 0,4-8 0</inkml:trace>
  <inkml:trace contextRef="#ctx0" brushRef="#br0" timeOffset="93896">1584 8616 21958,'-64'9'235,"11"8"-324,36 15-371,8 6 24,4 0-528,22 2 863,9-20 695,14-20 101,-8-19-135,-11-18-112,-15 7-190,-3 2-416,-2 13-581,9 12 347,3 11-504,13 7-371,3-4-33,5-5-111,1-3 156,3-15 1132,-15-7 3686,-8-16-2364,-17 5-292,-5 0-380,1 13-34,3-2-515,7 7-751,26 4 67,0 13-123,19 11-1558,-12 8-2846,-7 0 5233,-6-2 0,-13-10 0,-3-5 0</inkml:trace>
  <inkml:trace contextRef="#ctx0" brushRef="#br0" timeOffset="94082">2251 8114 19975,'-5'0'638,"1"0"-503,2 60-96,10-25 0,2 4-784,0 22 0,2 3-1541,3-8 0,-1-4 2286,-3-11 0,-3-6 0,-2 6 0,-9-25 0</inkml:trace>
  <inkml:trace contextRef="#ctx0" brushRef="#br0" timeOffset="94196">2206 8475 18709,'1'-42'269,"-1"1"0,19 3 0,9 6-1099,0 9 1,5 5-1386,13 4 0,2 6 2215,-10 6 0,-4 3 0,7 0 0,-14 2 0</inkml:trace>
  <inkml:trace contextRef="#ctx0" brushRef="#br0" timeOffset="94465">1253 9641 16658,'2'-11'358,"4"39"1,1 18-852,1-10 0,1 4 493,-2 4 0,0 4 0,0-5 0,10 21 0,-10-25 0</inkml:trace>
  <inkml:trace contextRef="#ctx0" brushRef="#br0" timeOffset="94829">1151 9787 20826,'53'-6'8,"-1"1"1,1-1-1,8-2 1,-3 2-200,-9 5 1,-4 2-572,2 1 112,-18 1 415,-12 1 235,-11-2 56,-3-1 45,4-8-90,4-13 135,0 1 392,-1-5-12,-8 12 438,-4-2-594,-9 6-482,-11 0-34,-3 10-146,-2 10-89,12 8-515,5 20-2678,16-6 3574,27-6 0,-16-13 0,16-16 0</inkml:trace>
  <inkml:trace contextRef="#ctx0" brushRef="#br0" timeOffset="95462">955 10863 20972,'-56'-9'269,"9"14"-258,28 26-28,11 0 1,3 4-141,3 30 78,17-1 79,3-29 34,12-30 0,-6-20-34,-2-12 67,-3-5-56,-4-1-11,-7 9-135,-1 9-694,0 24-448,2 6-2331,5 13 3608,3-8 0,-7-8 0,0-7 0</inkml:trace>
  <inkml:trace contextRef="#ctx0" brushRef="#br0" timeOffset="95796">1525 10758 21891,'-45'13'179,"-1"1"0,9 0 0,4 5-179,5 12 0,6 4-6,6-4 1,3 2-202,1 7 0,7 1-566,16 11 504,28-24-11,9-44 252,-19-7 0,-3-6-363,-9-1 0,-4-2 413,-2-2 1,-2-2 128,-3-1 0,-3-1 17,-2-1 1,-3 0-12,-2 2 0,-3 0 145,-4-1 0,-1 4-346,-10-6-1,2 17 34,10 40-169,8 20-313,6 4 0,6 3-2521,7 1 1,2 0 3013,1 0 0,2-2 0,14 9 0,-18-36 0</inkml:trace>
  <inkml:trace contextRef="#ctx0" brushRef="#br0" timeOffset="96146">2029 10604 21891,'-43'-7'164,"0"0"0,1 25 1,4 12-177,12 4 1,5 7-702,2 17 1,5 1 684,7-15 0,4-3-17,3-5 0,3-3 284,12 16-429,13-25 267,11-18-100,-6-27 1,0-13 61,-3-12 1,-3-7-586,1-6 0,-5-2 591,-11 14 0,-2-1 0,-5 1 22,-5-6 0,-7 1 457,-8-10 1,-5 2-379,1 19 0,-5 7-180,-36 6 45,22 64-11,23 7 0,6 7-751,4-2 1,6 1 358,7 1 0,6-2-970,5-1 1,4-2 1361,9-1 0,2-5 0,6 5 0,-6-11 0</inkml:trace>
  <inkml:trace contextRef="#ctx0" brushRef="#br0" timeOffset="96529">1351 11978 22048,'-39'-4'-30,"0"1"0,2 10 0,6 8-127,10 17 0,7 6 34,2 26-11,30-12 22,16-24 11,11-5 45,2-5-225,6 1 1,-25 2 448,-34 11-168,-24-6-873,-28 0-2119,13-15 2992,9-8 0,17-2 0,7-3 0</inkml:trace>
  <inkml:trace contextRef="#ctx0" brushRef="#br0" timeOffset="96812">1504 11907 21824,'2'53'-598,"0"0"1,3-6-1,3-3-388,18 16 986,-1-27 302,-9-34 371,-3-12-35,-4-7-414,2 1-246,8 6-997,15 10-371,4 9-1490,11 7-3148,-8 1 6028,2-5 0,-18-5 0,-6-3 0</inkml:trace>
  <inkml:trace contextRef="#ctx0" brushRef="#br0" timeOffset="96980">2021 12031 19695,'-7'-6'2745,"1"1"-2465,6 5-268,0 0-428,-34 5-132,25 0-80,-19 5-716,39-1 1344,16-1 0,-13-3 0,4-2 0</inkml:trace>
  <inkml:trace contextRef="#ctx0" brushRef="#br0" timeOffset="97329">2156 11992 21790,'11'40'-142,"1"0"0,1-1 0,3 1-71,10 7 0,3-1-34,-5-10 1,0-2 520,-2 5 1,-1-13 711,-2-32-661,-27-29-230,0-1 1,-2-4-365,-4 0 1,-3-4 286,-2-3 1,-1-3 0,0-1-38,1 2 1,2 1-1,-1-1 4,0-2 0,1 0 0,3 4-69,0 0 0,10 8-219,20 7 46,18 32-141,-5 14 0,0 9 6,-7 10 0,-3 3 352,3 3 1,-5 2-56,-10 4 0,-8-1-712,-9 9-2319,-5-14 3126,-3-19 0,7-10 0,4-10 0</inkml:trace>
  <inkml:trace contextRef="#ctx0" brushRef="#br0" timeOffset="97596">2433 11738 19045,'5'9'2263,"-2"-1"-2139,-3-8-1211,12-17 336,-8 1 0,9-15 202,-13 9 549,-8 5 796,-3 8 649,-14 15-548,4 34-707,2 3-56,8 22-134,14-17-1703,29 0 1703,20-32 0,-11 3 0,-1-29 0</inkml:trace>
  <inkml:trace contextRef="#ctx0" brushRef="#br0" timeOffset="97763">2690 11471 23415,'42'22'-9703,"-14"26"9703,-18 7 0,-6 3 0,-2-23 0,-2-2 0,-2 22 0</inkml:trace>
  <inkml:trace contextRef="#ctx0" brushRef="#br0" timeOffset="97913">2847 11945 25599,'8'0'-2458,"5"6"0,-4 5 1,0-2-1</inkml:trace>
  <inkml:trace contextRef="#ctx0" brushRef="#br0" timeOffset="99378">1345 12973 20804,'34'55'-6,"-18"-23"1,-1 1-130,-1 8 1,-2 3-3165,4 18 0,-2 1 3299,-5-17 0,-1-2 0,2 0 0,-3-5 0,-5-9 0</inkml:trace>
  <inkml:trace contextRef="#ctx0" brushRef="#br0" timeOffset="99679">1286 13646 19796,'-4'-2'1198,"1"1"-1052,3 1-112,26 32-79,-2 0-56,12 13 34,-12-16-34,-11-21 101,1-4 56,4-15 594,17-23-404,-12 9 1,1-3-197,8-4 1,0 0-51,15-12-392,-8 15-438,-29 24-5310,-5 10 6140,-12 7 0,5-2 0,-5-1 0</inkml:trace>
  <inkml:trace contextRef="#ctx0" brushRef="#br0" timeOffset="100462">1066 14126 18888,'-28'46'143,"1"0"1,-1 0-1,-1 7 1,-1 1-1,2 0-154,2-4 0,1 1 0,2 0-243,-1 2 0,1 0 0,5-8-2380,-1 14-3529,14-25 6163,14-42 0,2-7 0,-4 1 0</inkml:trace>
  <inkml:trace contextRef="#ctx0" brushRef="#br0" timeOffset="101344">1403 13139 14899,'15'-62'-516,"8"1"1380,-3 40 166,-1 2 225,-10 22 90,-9 16-404,1 18 0,-3 9-628,-3-1 1,-4 6 0,-1 4-581,-1 4 1,-2 4 0,-3 3 0,-1 2 339,0-13 0,-1 1 0,-2 2 0,-1 0 0,0-1 0,1-2-569,-1 5 1,-1-2-1,0-1 1,0 0-1,-1 0 498,-1 1 0,-2 0 1,-1-1-1,2-2 0,2-4 13,-4 7 0,3-6 0,0 0-45,-1 1 1,0 0 0,3-4-106,2 0 1,1-5-96,2-3 0,5-8 6,12-13 1225,9-18-1438,4-1 562,10-4-125,-1-13 0,-5 9 0,-5-8 0</inkml:trace>
  <inkml:trace contextRef="#ctx0" brushRef="#br0" timeOffset="101647">854 14770 21152,'-32'28'-19,"0"0"0,5 3 1,8 4-16,10 14 0,9 2 22,2-15 1,5-5 11,16 2 0,7-26-1647,29-28-3269,-22-2 1,1-3 4760,2-4 1,-2-1 0,-9 5 0,-4 2 0,-1-3 0</inkml:trace>
  <inkml:trace contextRef="#ctx0" brushRef="#br0" timeOffset="102031">1692 13139 20860,'29'47'264,"0"0"1,0 0-1,-4-8 1,0-1-1,2 2-248,2 2 1,2 3 0,1-1 0,-1-2-865,4 3 1,0-3-1,2 2 800,2-2 1,3 1-1,1 1 1,-2 0-799,-1-1 0,-1 0 0,0 1 0,-1 1 846,5 6 0,-1 1 0,0-1 0,-5-4 0,-4-6 0,-3-4 0,-4-2 0,-5 4 0,-1 0 0</inkml:trace>
  <inkml:trace contextRef="#ctx0" brushRef="#br0" timeOffset="102363">2521 14486 20916,'40'33'123,"-1"1"1,4-8-1,2-9-101,6-19 1,-2-11-29,-9 1 1,-5-7-1,-2-12 0,-7-4 6,-4-22 28,-15 20 0,-4 0 17,-13-18-314,-10 8-482,-6 30-616,-1 25-2308,14 6 3675,3 7 0,7-9 0,2-1 0</inkml:trace>
  <inkml:trace contextRef="#ctx0" brushRef="#br0" timeOffset="103229">640 15490 19426,'34'5'-471,"0"0"1,23 12 403,-41 20 67,-7 5 22,-8 1 258,-12 2 549,2-19-201,-3-4-584,7-18-44,9-4 12,8 0-12,33 4-90,11 17 34,-25-6 0,-3 4 90,10 22 55,-32 4-22,-21-13-67,-10-2-89,-7-6-3632,-10-9 3721,17-8 0,1-5 0,19-2 0</inkml:trace>
  <inkml:trace contextRef="#ctx0" brushRef="#br0" timeOffset="103846">660 16604 14171,'4'11'1871,"12"34"-1389,-9-23-213,10 30 212,-11-24 1806,-2-13-1884,-6-14-235,-7-22 134,-7-19-95,-1 0 1,-2-4-12,3-2 0,1-2-151,0-2 0,1 1-124,1-14-33,23 36-23,8 30-33,13 13 45,2 12 112,-13 0 0,-2 4-45,6 29-818,-12-27 0,-3-3-2431,-2 6 3305,-4-21 0,-1-16 0,1 0 0</inkml:trace>
  <inkml:trace contextRef="#ctx0" brushRef="#br0" timeOffset="104198">1002 16435 21275,'-33'54'-930,"13"-13"504,27-35 404,18-7 44,1-14-11,0 2 90,-6-8 705,-11 7-592,-5 4-169,-2 0-12,-2 4-66,3-4 21,6 1-503,8 1 167,4 6 113,3 12-34,-3 5 101,6 16-1120,-2-3 1288,9-3 0,-17-11 0,-2-12 0</inkml:trace>
  <inkml:trace contextRef="#ctx0" brushRef="#br0" timeOffset="104545">1468 16388 5823,'0'0'0</inkml:trace>
  <inkml:trace contextRef="#ctx0" brushRef="#br0" timeOffset="105178">793 17556 18093,'19'56'130,"-1"1"1,-1-7 0,-2-6-221,5-8 157,-10-19 987,-2-9-57,-10-24 168,-22-43-930,4 11 0,-4-4-146,4 7 1,-1-3 0,1 2-380,-6-12 1,2 3 289,6 7 0,4 6-78,7 9-180,20 14-515,27 20 437,-12 14 0,1 8 168,0 11 0,-3 5 145,-4 1 1,-7 2-78,-8 6 0,-6-2 100,-10 20-1488,1-29 1,-1-2 1487,-3 7 0,1-6 0,10-30 0</inkml:trace>
  <inkml:trace contextRef="#ctx0" brushRef="#br0" timeOffset="105662">1170 17348 21588,'-15'39'-835,"1"1"1,0 17 968,38-60-78,0-10 314,0-14-124,-10 8 113,0 5-482,-5 7 145,5 9-22,-2 5-34,5 5-44,0-4-56,19-10-34,9-31 156,1 0 12,-3-18 112,-22 21 45,-7 11-22,-6 10-135,-3 6 0,-2 5-12,6 15-21,7 4-807,1 4-751,6-8-975,0-14-717,5-8 3283,3-5 0,-13 3 0,-5-2 0</inkml:trace>
  <inkml:trace contextRef="#ctx0" brushRef="#br0" timeOffset="105931">1731 17186 20244,'-7'1'952,"1"0"-1311,10-49-133,-2 24 436,2-36 0,-4 39 302,-16 17 460,-10 37-471,-2 8-134,13-8 0,4 3 78,3 20-145,4-2-34,11-10-998,25-9-3887,24-29 4885,-15-17 0,0-4 0,10-4 0,-10-14 0</inkml:trace>
  <inkml:trace contextRef="#ctx0" brushRef="#br0" timeOffset="106129">1787 16876 21689,'15'30'-224,"-1"1"0,15 24-941,-3-15-8270,3 0 9435,-10-16 0,-3-4 0,-12-16 0</inkml:trace>
  <inkml:trace contextRef="#ctx0" brushRef="#br0" timeOffset="106295">1870 17090 21622,'-6'-1'325,"0"-1"-740,6 2-291,35-50-5109,16 14 5815,-12 0 0,0 3 0,11 6 0,-18 13 0</inkml:trace>
  <inkml:trace contextRef="#ctx0" brushRef="#br0" timeOffset="106512">2104 16880 21532,'-1'42'252,"0"-1"0,7 24-420,17-56-425,25-27 604,-3-25 146,-23 15 0,-3-3 67,-4-23-325,-24 24-370,-16 29-448,-4 20-3020,7 7 1,1 5 3938,-12 19 0,3 1 0,18-29 0</inkml:trace>
  <inkml:trace contextRef="#ctx0" brushRef="#br0" timeOffset="106881">1543 17921 21196,'-2'50'134,"0"1"1,0-1-1,-2 8 1,9-5-998,19-5 1,7-11-1727,13-9-5411,19-5 8000,-19-38 0,-20 9 0,-6-8 0</inkml:trace>
  <inkml:trace contextRef="#ctx0" brushRef="#br0" timeOffset="107062">1870 17884 21286,'-5'-5'302,"1"2"-257,4 3-45,8 53-952,17 0-2365,-7-13 1,4-1 3316,18 4 0,-10-26 0,-19-17 0</inkml:trace>
  <inkml:trace contextRef="#ctx0" brushRef="#br0" timeOffset="107263">2005 17874 19661,'-33'49'508,"0"-1"0,3-8 0,12-8-497,24-17-11,14-16-538,12-9-9042,27-18 9580,-13 2 0,-1 1 0,-27 13 0</inkml:trace>
  <inkml:trace contextRef="#ctx0" brushRef="#br0" timeOffset="107447">2157 17534 23572,'26'44'-955,"0"0"0,0 1 1,-3 3-1,-2 2 0,0-1-2322,-3-5 0,-1 0 0,-2-1 3228,1 22 1,-6-7-1,-6-12 1,-4-14 0</inkml:trace>
  <inkml:trace contextRef="#ctx0" brushRef="#br0" timeOffset="108929">2695 15046 19908,'16'56'112,"-1"-1"0,-4-13 0,0-5-146,12 21 34,-12-39 672,-6-12-156,-2-37-399,-7-2 1,-2-3-113,2-4 1,-1-2-176,-3-8 0,0 2 220,4 13 1,1 1-40,1-33-89,20 32-157,11 34 145,7 51 90,-22-21 0,-2 2 5,-3 5 1,-4-1 17,-8 12 339,-10 2-317,-1-20-11,-1-7-146,7-20 112,6-13 0,7-4-23,31-12-582,22 11-112,6 4 515,-2 22 146,-34 8-11,-13 9 67,-9 4 45,-12 0-34,-7-2-975,-21-1-8867,-1-14 9445,2-4 1,13-11 0,16-1 0</inkml:trace>
  <inkml:trace contextRef="#ctx0" brushRef="#br0" timeOffset="109681">3244 15140 20613,'-8'-2'1211,"2"1"-1323,6 1-336,0 0-606,2 41-3316,24-18 3182,13 23 2354,18-49-460,-14-14 1165,-15-18-481,-18 2-562,-6 1-65,-3 4 357,-1 2-392,-4 12-716,0 4-192,-1 10 136,2 8-348,3 3-1076,16 14-1782,20-13 1917,29-13 1915,-8-14-55,-3-13 705,-32 7-33,-10 5-44,-7 5-69,-4 5-828,-1 3-246,0 20-12,0-2 0,1 14-192,6-10-1129,17-6 133,28-23 1193,-12-8 1,0-6 139,-1-4 1,-3-2 117,-7 2 1,-4 0 341,-2-10-22,-26 23 313,-8 7-526,-4 3-325,-2 4-56,7 1-225,6 0-167,7 0-292,20-6-258,14 0 651,4-1-258,0 9 493,-21 17 582,-4 37-246,-7-5-191,-5-16 1,0 0-281,6 14-4179,16-24 538,5-14 3843,14-29 0,-23 4 0,-1-2 0</inkml:trace>
  <inkml:trace contextRef="#ctx0" brushRef="#br0" timeOffset="110012">4619 14601 21264,'-16'47'147,"-1"0"1,1 0 0,2 4 0,1 0 0,6 1-578,7 3 1,4 0-1,3-3-1106,2 11 0,7-9-1904,8-15 0,5-10 3440,24-12 0,-21-14 0,-5-4 0</inkml:trace>
  <inkml:trace contextRef="#ctx0" brushRef="#br0" timeOffset="110429">5136 14862 20490,'0'55'239,"0"-1"0,0-10 1,0-4-50,0 9 236,0-28 66,0-24 204,0-38-411,1 5 1,0-5-130,4-19 1,3-3-129,-2 10 0,3 1-39,8-4 0,4 8-168,5 12-280,10 7-965,-5 42-3864,-1 14 5288,-1-2 0,-11-1 0,-11-19 0</inkml:trace>
  <inkml:trace contextRef="#ctx0" brushRef="#br0" timeOffset="110629">5508 14459 22911,'28'52'-325,"1"-1"0,-3 5 0,-8 1-667,-17 2 1,-9 6 717,-2-14 0,-3 6 0,-2-1 0,4-6 0,0 1 0,0-2 1,-4-1-1,-1-1 0,1 1 0</inkml:trace>
  <inkml:trace contextRef="#ctx0" brushRef="#br0" timeOffset="129328">4294 14370 9106,'0'8'4246,"-1"-2"-3136,1-6-269,0 0-91,54 0-223,-11 0-1359,7 0 0,6 0 1072,-7 0 1,2 0-178,-8 0 1,1 0 0,3 0 3,7-1 0,2 0 0,2-1-632,-10 1 1,2-1 0,1 1 0,0-2 603,4 0 0,1 0 1,1-1-1,1 0-17,2-1 1,2 1-1,0-1 1,1 0-447,1-1 0,0 0 1,1 0-1,-1 0 438,0 0 0,-1-1 0,1 1 0,-2 0 16,-1 0 1,-1 1 0,-1-1 0,-1 1-17,-5 1 0,0-1 0,-2 1 0,0 1-58,8 0 1,-2 0-1,-1 1 107,3 1 1,-1 0 0,-3 1-8,6 2 0,-5 1 11,-5-1 0,-5-1 941,-1 5-481,-35-6 1912,-3-2-2350,-2-1 2851,-2 0-2940,3 0 705,-3 2-749,-2-1-1827,1-3-7150,-21-4 9021,2 2 0,-5 0 0,9 5 0</inkml:trace>
  <inkml:trace contextRef="#ctx0" brushRef="#br0" timeOffset="129712">5643 14249 13476,'-11'-1'3126,"3"-1"-2174,8 2 360,33 19-831,14-13 1,12-2-418,-8 0 1,5 1-1,4-1 1,-2-2-1012,1-1 1,1-2 0,0-1 0,2-1 952,-4 1 1,3-1 0,0 0-1,-1-1 1,-2 0-7,2-1 0,-3-1 0,0 0 0,0 0-6,0 1 1,0 0-1,-1-1 1,0 1-26,-4 0 0,-1-1 0,0 1 1,0 0 69,16 0 0,0 0 1,-6 1-578,-5-1 0,-10 2-2824,-8 7 3362,-101-2 0,5 4 0,1-6 0</inkml:trace>
  <inkml:trace contextRef="#ctx0" brushRef="#br0" timeOffset="166079">25397 12090 14887,'-59'-22'852,"1"2"-280,21 12-146,-9-2-501,-6 1 333,-11 1-74,5 4 1,-9 2-137,10 0 1,-5 1 0,0 1-1374,-1 1 0,-2 1 0,-1 1 1322,11 0 0,-1 0 1,0 0-1,2 2 3,-5 2 0,3 2 0,0 1-53,-1 1 0,0 0 0,0 1 98,2 1 0,0 1 0,-2 0-146,5 1 1,-1 0 0,-1 1 0,0 1 114,3-1 0,-1 0 0,1 1 0,1 0-190,1-1 1,0 0-1,1 0 1,1 0 171,-10 4 0,3-1 1,3-1 3,-1 1 0,3 0 823,0-1 1,1-1-807,3-1 0,-1 0 463,-12 2 0,0-1-458,8-5 1,1-1 372,-4-1 1,1-1-385,15-5 0,4-2 1465,-5-5-1454,13 0 785,14 0-840,-5 1 290,-15 1-234,-7 5-23,-17 2 22,3 5-11,15-3 0,-2 1-5,2-1 0,0 1-23,-8 1 0,0 1 6,5 0 0,2 1 11,3 2 0,2 1-45,-16 10 34,14 3 11,17-11-124,6 4 147,6-3-23,3 1 33,4-5-33,3-3 23,7 10 201,3 14-56,3 27-67,-4-1-190,-7-25 1,-1-1 122,4 21 44,2-2-33,5 1 11,5 1-22,5 0-34,-4-13 0,1 2 5,1 3 1,2 1-1,-1-1 1,1 0-246,-3-2 1,0-4 262,9 13 5,-10-18 0,1 2-12,2-2 1,1 2-17,6 8 0,0 2 28,-1 0 0,-2-1-565,-6-8 0,-3 0 542,-3 0 1,-2 0-6,1 22 118,-4 2-107,-1-1 17,-5-19 0,1 3-23,0 0 1,0-1-6,0 1 0,0-1 0,0-4 0,0-2-33,5 11 258,-2-16 1,2 2-215,0-1 0,2 2 17,3 8 0,1 0-28,-3-11 0,0-1 0,13 26 0,-8-23 0,2-4 1158,-1-4-1158,0-4 92,0-6-80,6 0-1,3-8 12,0-1-23,0-4 11,-7 1 0,9 5-11,1 7-11,16 11 11,-17-13 0,0 0 34,27 10-197,-23-15 1,-1-2 151,26 0 11,-27-5 0,1-1 11,2-1 1,4-1-24,2 1 1,4-1 0,1 0-739,4 0 0,2 0 0,0 0 754,0 1 0,0-1 0,2 1-4,9 1 0,2 1 0,-2 1-154,-13 1 1,-2 1-1,1 1 150,12 1 1,1 1-1,1 0 11,-1 1 1,-1 0 0,-1 0-361,-11-3 0,-2 0 1,-1-1 348,1-1 0,-1 0 1,-2-2-3,9 0 1,-2 0 5,3 0 0,1 1 5,2-1 1,0 1-6,3-1 0,0 0-6,1 0 1,3 0-138,-4-1 1,5 0-1,1-1 140,-15-1 0,2-1 1,-1 1-1,1-1 57,-1 1 0,1-1 0,-1 1 0,0-1-54,-3 0 0,1 0 0,-2-1 0,-3-1 0,0 0 0,-3 0 0,0-1-113,1-1 1,0-1 0,0-1 123,0-1 0,-1-1 0,4-2-11,2-1 0,3-4 0,3 0 0,0 0-3,5-3 0,2 0 1,1-1-1,3-1-200,-13 4 1,1 0-1,3-1 1,-1 0-1,-1 0 1,-2 1 204,2-1 0,-2 1 0,-1 0 1,-1 1-1,1 0-80,9-2 0,0 0 1,-2 1-1,-4 1 78,-4 3 0,-4 1 0,-1 1-15,0 0 0,-2 1 0,0 0-114,16-2 0,-1 0 13,-12 4 0,1 0 0,-1 0-1974,15-1 0,-2 0-454,-4 0 1,-4 1 2667,-13 1 1,-8 0 0,-11 0 0,-10 1 0</inkml:trace>
  <inkml:trace contextRef="#ctx0" brushRef="#br0" timeOffset="192126">12012 11897 15347,'-10'-3'2017,"2"0"-1771,8 3-66,-11-49-91,26 4-67,-5-2 1,4-4-368,15 7 0,10-1 318,3-1 1,5-5 0,0 2-1812,-4 6 0,0 1 1,-1 1 1082,-1 0 0,0 1 1,-5 4-1101,5 1 1,-17 9 1586,-29 16 2620,-40 23 2063,-15 3-2931,27-6 1,2 2-751,-3 5-589,45-7 35,41-1-85,-13-4 1,5 1-63,2 1 1,3 1-1,-3 5-577,6 15 1,-9 11-2186,-16-1 1,-6 5 0,-10 2 2728,-12-1 0,-10 2 0,-2-3 0,-8 12 0,-4-6 0,5-21 0,0-1 0</inkml:trace>
  <inkml:trace contextRef="#ctx0" brushRef="#br0" timeOffset="195692">11864 12650 17039,'23'-33'280,"0"-1"0,1 3 0,4 6-280,16 12 0,3 8-56,18-2 28,-23 10 0,-6 8 28,-11 24 236,-36 26-57,-3-24 1,-8 3-253,-4-1 0,-6 2 1,2-1 156,-7 10 0,2-1-73,-2 1 0,6-5-56,12 0 10,37-34-693,20-24-325,22-9 14,-23 4 0,5-2 1039,3 0 0,5-1 0,-5 2 0,-11 3 0,-1 2 0,14-5 0,-1 1 0</inkml:trace>
  <inkml:trace contextRef="#ctx0" brushRef="#br0" timeOffset="196109">12658 12841 16894,'0'7'1927,"0"-3"-1815,0-4 33,-2 0 113,1-4-224,-1-5-1,2-6-33,3-8 23,3-2 44,14-10-90,10 14 12,16 8-101,-5 22-190,0 13 55,-16 2 124,-7-2 101,-6-3 22,-2-6 235,0-10-78,0-12 89,4-13-156,-1-11 11,3-1-67,3 2-34,1 9-46,3 10-54,17 10-1244,2 20-842,-1-2-1657,-9 10 3843,-19-10 0,-7-8 0,-2-1 0</inkml:trace>
  <inkml:trace contextRef="#ctx0" brushRef="#br0" timeOffset="196246">13290 12711 17970,'3'-1'-427,"0"-1"427,-3 14 0,0-9 0,0 9 0</inkml:trace>
  <inkml:trace contextRef="#ctx0" brushRef="#br0" timeOffset="196393">13286 12507 18026,'0'0'0</inkml:trace>
  <inkml:trace contextRef="#ctx0" brushRef="#br0" timeOffset="196610">13719 12719 19986,'2'-3'627,"-1"0"-727,-1 3-360,27-27-324,-3 23-493,21-17-3710,-4 29 4987,-9-2 0,-8-3 0,-11-3 0</inkml:trace>
  <inkml:trace contextRef="#ctx0" brushRef="#br0" timeOffset="196826">14019 12504 21275,'-18'-34'302,"5"9"-302,4 37 34,37 11-102,5-10 1,5 1-90,-1 1 1,2 0-248,8 1 0,-4 2 113,-2 13-172,-18 7-120,-31 7-795,-21-9 1,-14-1 1377,-13-5 0,-2-2 0,12-1 0,3-3 0,2-12 0,0 1 0</inkml:trace>
  <inkml:trace contextRef="#ctx0" brushRef="#br0" timeOffset="197509">14572 12067 17286,'-40'-30'298,"0"0"0,0 0 0,-2 0 0,-1-1 0,-5 1-198,3 5 1,-4-1 0,-3 0 0,0 2 0,1 1-1348,-3 1 0,2 2 1,-1 2-1,-5-1 1258,-1 1 0,-4 0 1,-2 0-1,1 3 1,1 4-275,9 3 1,0 3-1,2 2 1,-1 2-1,-2 2 263,-4 1 0,-1 2 0,-1 3 0,-1 0 0,0 2-41,7-1 0,0 0 0,0 2 1,-2 1-1,-1 2 0,-3 3 42,7 0 0,-3 2 0,-1 2 1,-1 1-1,-2 2 0,1 0 1,-1 1-1,1 1 0,1-1-126,1 1 1,0 1 0,0 0-1,1 0 1,-1 2 0,0-1 0,1 2-1,-2 0 1,1 0 138,0 0 1,-1 1-1,-1 1 1,0 1 0,0 0-1,0 0 1,2 0-1,1-1 1,2 0 0,3-1-17,-5 4 0,2 0 1,1-1-1,3 0 0,1 0 1,3 0-1,3-1 13,-4 4 0,1 0 0,4-1 1,5 0-1,8-2 5,-1 13 1,13-1 537,15-4 1,8-1-527,9-4 0,9 0 24,8-3 0,6-1 1,3 1 81,5 4 1,2 1-1,0 0-97,2 0 1,-1 0-1,1 0 0,0 2 1,0 1-1,-3-3 304,-10-7 0,-2-1 1,0-1-320,2 1 1,1 0 0,0 0 14,1 0 0,1-1 1,5-1-13,4 1 0,5 0 0,4-2 1,3-2-9,-4-5 1,3-3 0,3-2 0,2-1 0,3 0-14,-7-3 1,4 0 0,3-1 0,0-1 0,1-1 0,-1-1 0,-2-2 7,-5-1 1,-1-2 0,0 0 0,-1-2 0,1-1 0,0 0-1,0-1-198,3-2 0,1 0 1,0-1-1,0-2 0,0 0 1,-3 0-1,-1-2 183,8-3 1,-2-1 0,-2-1 0,0-1 0,1 0-44,-10 2 1,1 0 0,-1-1 0,1 1-1,0-2 1,-1 1 60,0-1 0,-1 1 0,1-1 0,-1-1 0,2 0 0,2-2-16,1-1 0,3-1 0,0 0 0,2-2 0,-1 0 0,-2 0 0,-1-1 44,2-2 0,-1-1 0,-1-1 0,-1 0 0,-1 0 0,0-1 24,-2 2 0,0 0 0,0-1 1,-2 0-1,-3-1 0,-5 0-34,6-9 1,-3 0 0,-8-1 0,-9 0 5,-5-17 0,-15 0 364,-10-3 1,-9-2-404,-6-3 0,-6-1 3,2 20 1,-3 0 0,-1 0 0,-2-1 0,-1 0 0,-4-3-2,-1 1 1,-3-3 0,-2-1 0,-1 1 8,-2 2 0,0 1 0,-2 0 1,-3 0-21,4 6 0,-2-1 0,-1 1 0,0 2 0,0 3 160,-1 1 0,0 2 0,0 3 0,-1 5-252,-12-2 0,-1 6 1,0 5-31,9 8 0,-1 3 1,-4 3-133,4 2 1,-5 1 0,-2 1-1,-2 1 1,0 1-1244,-4 2 0,-2 1 0,-1 0 0,0 2 0,1-1 1534,0 0 1,0 1 0,0-1-1,2 1 1,4 0 0,0 0 0,1 1-1,5 0 1,8-2 0,7 1-1,0 0 1</inkml:trace>
  <inkml:trace contextRef="#ctx0" brushRef="#br0" timeOffset="198614">20370 6949 16524,'3'-2'1165,"-1"1"-4448,-2 1 3283,-6-1 0,5 1 0,-5 0 0</inkml:trace>
  <inkml:trace contextRef="#ctx0" brushRef="#br0" timeOffset="198775">20461 7050 19426,'-53'31'-2312,"14"-9"0,32-16 0</inkml:trace>
  <inkml:trace contextRef="#ctx0" brushRef="#br0" timeOffset="199476">20618 7517 15146,'-3'-6'2744,"1"1"-1780,-53-18-549,20 15-382,1-4 1,-1 0-23,2 10 0,11 12-11,-4 9 0,-7 18 11,2 5 1,-3 8-342,8-6 0,1 5 0,0 4 391,1 2 1,1 4 0,0 2 0,2-1-772,2-5 0,2-1 0,2 0 0,1 2 763,1 4 0,1 2 0,2 0 1,2-3-2,1 7 0,3-3 1,1 2-331,0-13 0,1 0 1,0 1-1,2 1 311,1 1 1,1 0 0,2 3 0,2 3 5,1-5 0,0 3 0,3 3 1,0 1-1,2 1 0,1-1-245,0-6 1,0 0-1,2 0 1,1 1 0,2 1-1,0 1 1,1 1 231,-1-4 0,2 3 0,0 0 1,2 1-1,0 1 0,1-1 0,-1 0 1,1-3-1,-1-1-125,3 6 1,0-2-1,1-1 1,-1-1 0,1-1-1,1-1 1,1 1 115,0-2 1,2 0-1,0 0 1,0-1 0,1-1-1,-1-2 1,0-3 103,2 4 1,0-4 0,0-2 0,1 1 0,3 2-94,-4-5 1,3 2 0,1 0 0,1 1 0,1 0-1,-1 0 1,1-2-10,-2-1 0,1-1 1,0 0-1,0 0 0,1-1 1,1 1-1,1 1-7,-2-3 1,2 2-1,1 0 1,1 0 0,-1 0-1,1-1 1,-1-2 0,0-1-23,8 6 1,0 0 0,-1-3-1,0-1 1,-1-2 0,-2-2-17,7 5 1,-2-4 0,-1-2 0,-3-2-80,6 1 1,-3-4-1,-6-3 464,-10-6 1,-6-2-2265,9 15 718,-40-17-7922,-35-13 9496,-12-19 1,7 2 0,22-1-1</inkml:trace>
  <inkml:trace contextRef="#ctx0" brushRef="#br0" timeOffset="199809">22214 12440 21868,'51'39'146,"-12"-2"0,-3 9-146,-10 10 0,-6 4-1190,5 3 1,-9 1 1189,-21 1 0,-13-3-68,-9-11 1,-8-3-187,4-12 0,-3-1 1,-2 0-1451,-5 4 1,-2-1-1,-3 1-754,9-7 0,-2-1 1,-1 1-1,0 1 2453,-5 5 1,-3 1-1,2-1 1,4-4 0,-11 10-1,3-4 1,6-1-1,-1-1 1</inkml:trace>
  <inkml:trace contextRef="#ctx0" brushRef="#br0" timeOffset="-69475.73">3238 9706 14652,'-7'-5'3474,"1"2"-2891,6 3-247,0 0-291,80-24-1,-38 15 1,7 0-566,-1-1 0,9-2 1,6-1-1,2 0 0,-1 1 513,-5 2 1,1 0-1,2 1 1,0-1 0,3 1-1,1-1-369,-7 1 1,2 0-1,2-1 1,1 1-1,1 0 1,-2 0-1,-1 0 1,-1 1 270,-2-1 0,0 1 0,0 1 1,-2-1-1,-1 1 0,0 0 1,-2 1-521,15-1 1,0-1 0,-3 2 0,-3 0 0,-7 2 24,-2 0 0,-6 2 0,-3 1-943,10 1 0,-6 0 1544,17 0 0,-34 0 0,-17 0 0</inkml:trace>
  <inkml:trace contextRef="#ctx0" brushRef="#br0" timeOffset="-68558.73">3344 9815 15941,'2'8'347,"-4"37"-55,3-2 18,3 2 0,2 10 0,0-2-1306,-1-8 0,0-2 0,1 4 1074,0 0 1,2 4 0,-1 1 0,-1 2 17,-1-2 0,-2 1 1,0 2-1,1 0 0,-1-1-83,0 1 1,0 0-1,1 0 1,-1 1-1,2 0-9,0 7 1,1 2 0,0 1-1,1-2 1,2-3-17,1 2 1,2-1 0,2-3 0,0-6-83,0-3 1,2-4 0,2-6-182,7 0 1,0-8-387,2-9 661,-10-11 0,-9-7 0,-6-3 0</inkml:trace>
  <inkml:trace contextRef="#ctx0" brushRef="#br0" timeOffset="-53076.73">11176 7943 11179,'-2'-2'2443,"1"0"44,1 2-1512,-11-21-135,4 11-694,-7-13 78,7 15-134,4 7 67,1-1-146,-3 6 23,-2 21-12,0 3-11,2 20-11,4-3 11,1 6 1,3 4-1,1-11 0,2 3 0,3 5 0,1 3-653,-2-7 0,2 2 0,-1-1 642,4 12 0,-1-2 0,0 1 0,-1-3-107,-3-16 1,-1 1 117,3 17 0,1 5-4,-5-18 1,1 2 0,0 1-474,2 12 0,1 2 0,-1-2 466,-2-10 0,-1-1 0,1-2 7,-1-1 1,1 0-1,-1-4-349,0 3 1,0-2 347,0 1 0,1-1 659,-2-1 1,1 1-638,4 15 0,1 1 0,0 0 0,0 1-21,-1-12 1,1 2-1,-1-2-414,2 8 1,0-1 417,0-3 1,-2-3-1,-2-13 0,-1 0 703,2 14 0,1 2-658,-2-2 0,1 0 11,1 13 0,0-2 184,-3-16 0,0-3-201,0-4 1,-1-3-40,3 10 154,5 12-64,1 1-84,-6-25 0,0 0 5,3 17 1288,-3-9-1265,-6-15 166,0 2-32,-1-1 333,0 10-377,1-6-1,0 1-33,0-15-90,0-9 68,-1-7-46,-1-1 1,1 1-12,-2 3-33,1 2-336,-2-1-236,-4-1-1120,-3-12 1703,-13-50 0,12 36 0,-5-34 0</inkml:trace>
  <inkml:trace contextRef="#ctx0" brushRef="#br0" timeOffset="207514.27">6563 8824 10709,'8'0'4963,"-2"0"-3921,-6 0-280,0 0-201,2 53-214,-1-14-252,-3 6 0,-2 3-404,-1-12 1,-2 0 308,-3 3 0,-3 3-903,-4 13 0,0 0 903,4-14 0,1-2 0,0-2 0,2-5 0,2-6 0</inkml:trace>
  <inkml:trace contextRef="#ctx0" brushRef="#br0" timeOffset="207735.27">6468 8864 20389,'42'-52'348,"1"12"-348,-8 54-12,8 12 1,2 24-364,-15-1 0,-2 8-1719,-12-15 0,-1 0 0,-1 2 943,1-1 1,-1 0-1,0-1 1151,0 18 0,-2-9 0,-3-12 0,-2-15 0</inkml:trace>
  <inkml:trace contextRef="#ctx0" brushRef="#br0" timeOffset="209031.27">7198 8351 18832,'-8'57'177,"-1"1"1,0-1-1,2-5 1,1 2-1,-1 1 1,1 3-183,1-5 1,-1 2-1,1 2 1,1-1-1,2 0-1878,1 11 1,3 1 0,2-2 0,1-4 668,1 1 0,3-3 1,4-6 1213,15 8 0,2-14 0,1-19 0,-4-14 0</inkml:trace>
  <inkml:trace contextRef="#ctx0" brushRef="#br0" timeOffset="209751.27">7557 8904 19459,'38'-35'228,"-1"0"0,-8 4 0,-1 11-206,19 34-22,-25 22 0,-16 12 0,-8 7 0,-8 4 0,-4 2-352,6-16 0,-1 2 0,-1-3 352,-5 5 0,1-7 256,3 6-267,10-37-314,16-9-2936,16-22 3261,18-13 0,-15 6 0,-8 1 0</inkml:trace>
  <inkml:trace contextRef="#ctx0" brushRef="#br0" timeOffset="210016.27">7786 8483 19829,'4'35'-370,"0"1"1,7 29-3306,1-21 3675,6-9 0,-8-16 0,-1-9 0</inkml:trace>
  <inkml:trace contextRef="#ctx0" brushRef="#br0" timeOffset="210432.27">8244 8249 18115,'-22'51'179,"0"0"0,0 0 1,2 2-625,6-11 1,1 2-1,1 0 283,-1 20 1,2-1-1,-1-12 1,1-4 0,6 16-1</inkml:trace>
  <inkml:trace contextRef="#ctx0" brushRef="#br0" timeOffset="210782.27">8468 8583 18966,'1'-5'213,"0"1"-213,-1 4 11,-19 47-22,0-18-34,-2 8 1,-4-1 66,-13-7 56,-9-5 214,17-25 100,6-10-89,16-6-35,4-1-77,5 3-34,15 5-101,15 11-101,25 21-224,-4 2-101,-23-5 1,-1 1-1693,11 5 2062,12 2 0,-27-14 0,5-1 0</inkml:trace>
  <inkml:trace contextRef="#ctx0" brushRef="#br0" timeOffset="211033.27">8909 8955 19205,'50'-29'-1235,"-1"1"1,-10 4 0,-4 4 0,5 6 0,-26 9-1</inkml:trace>
  <inkml:trace contextRef="#ctx0" brushRef="#br0" timeOffset="211250.27">9561 8719 20277,'7'46'-1092,"0"1"0,0-1 1,1 8-1,2-7 1,8-1-1,-9-32 1</inkml:trace>
  <inkml:trace contextRef="#ctx0" brushRef="#br0" timeOffset="211615.27">9691 8345 20233,'31'47'165,"1"1"1,-1-1 0,-2 1 0,-1 0 0,-5-2-166,-5 11 0,-6-1-916,1 5 1,-3 0 97,-2 0 0,-3 1 818,-4-9 0,-1 2 0,-1-6 0,1-9 0,-1-4 0,-1 8 0,-1-1 0</inkml:trace>
  <inkml:trace contextRef="#ctx0" brushRef="#br0" timeOffset="212316.27">6138 8494 18989,'-36'-47'1479,"-1"11"-1457,-18 71-11,7 4-570,14-2 0,3 6 531,7-4 0,5 6 24,5 3 1,3 7-1,3 2-358,5-8 1,3 2 0,1 1 0,4 2 352,1-2 0,3 2 0,2 1 0,2-1 0,-1-2-235,3 3 1,0-2 0,2-1 0,2-2 243,10 11 0,4-2 0,-1-8-6,2-6 0,1-5 6,7 1 0,0-2-291,-9-11 0,0-3-578,-1-3 1,-3-3-3999,8-3 4867,-18-15 0,-9-2 0,-3-1 0</inkml:trace>
  <inkml:trace contextRef="#ctx0" brushRef="#br0" timeOffset="213067.27">9951 8131 20367,'-12'-38'370,"0"0"0,16-24-370,51 46 5,-21 18 1,1 7-548,10 11 1,-2 9 541,-5 5 0,-3 9-265,-4 7 0,-2 9 0,-3 2 265,-9-11 0,-4 1 0,-1 3 0,0 1-362,-1-1 0,0 2 1,-1 2-1,-1-1 1,-3-2 366,-1 1 1,-2-1 0,-1-1-1,-1-1 2,-1 11 1,-2-2 0,0-5-41,1-4 0,0-4 16,-2 0 0,0-4-112,1 9-2515,0-23-538,-1-42 3182,-1-22 0,0 11 0,0 4 0</inkml:trace>
  <inkml:trace contextRef="#ctx0" brushRef="#br0" timeOffset="213516.27">10071 7655 19258,'1'11'-4359,"5"28"4359,-4-5 0,1 2 0,2 19 0,-2-36 0</inkml:trace>
  <inkml:trace contextRef="#ctx0" brushRef="#br0" timeOffset="213816.27">10334 7661 15269,'4'-8'3115,"0"2"-2533,-4 6-290,1 61-214,-4-8 0,-1 7-1224,-2 2 0,-1 6 0,0-2 772,1-8 1,0-1 0,0 0-651,-2-1 1,0-1 0,1-5 1148,3-5 0,1-5 0,0 6 0,3-18 0</inkml:trace>
  <inkml:trace contextRef="#ctx0" brushRef="#br0" timeOffset="214198.27">10472 7946 16255,'2'-7'1680,"-1"2"-985,-1 5-627,0 61 10,-1-20-61,0 2 0,0 2-17,-1 15 67,0-27 897,12-19-326,0-34-112,13-29-189,0-7-135,6-4-169,2 8-33,13 13-896,4 34-2354,-13 20 1,-1 8 3249,-6 0 0,-3 2 0,15 23 0,-24-26 0</inkml:trace>
  <inkml:trace contextRef="#ctx0" brushRef="#br0" timeOffset="-208449.46">3658 10872 17554,'53'-23'295,"-1"1"0,7-1 1,1 3-263,2 4 1,2 3-1079,-15 3 1,1-1-1,0 2 1045,3-2 0,0 1 0,2 1 4,6 1 0,1 0 0,-5 1-161,-1 0 0,-6 2 146,6 0 0,-20 8 947,-44 10-785,-23 4 1,-13 1 245,-14 2 1,-5 0-118,15-4 0,-2 0 1,3-1 10,-11 0 0,7-2-257,-2 2 480,69-14-548,40-7-5,-7 2 0,6 0-475,-11 0 0,3-1 0,4 0 133,8 1 0,6 0 0,2 0 0,-1 0-785,-4 1 1,0 1 0,0 0 0,-1-1 1165,-1 1 0,1 0 0,-3-1 0,-4 2 0,20 0 0,-16 0 0,-27 1 0</inkml:trace>
  <inkml:trace contextRef="#ctx0" brushRef="#br0" timeOffset="-194546.46">13638 14483 8613,'-13'12'2062,"4"0"-1009,9-2-369,0 0 200,0 4-88,0-2-23,0 0 1,7 1-69,11 3 125,17 4 78,22 4-1230,-19-10 0,3-2 523,10 1 1,4-1-72,-11-5 1,1 0 0,2-2-64,7 0 1,2-1 0,6-2-385,-12-2 1,3 0 0,4-1 0,2 0 0,1-1 0,1-1 372,-1-1 0,2 0 0,0-1 0,2 0 0,2-1 0,1 0 0,1 1-268,-9 0 1,3 0 0,1 0 0,1 0 0,1 0 0,0 0 0,0 0-1,-1 0 1,-1-1 0,-2 1 223,7-1 1,-1 0 0,-1-1-1,0 0 1,-1 1 0,0 0-1,-1-1 1,1 1-201,-2 1 0,1-1 0,0 1 1,0 0-1,-1 0 0,-2 0 0,-2 1 1,-3 0 180,10 0 0,-4 0 0,-2 1 1,0 0-1,2 0-1,-4 1 0,1 0 0,2 1 1,-1-1-1,-2 2 0,-3 0 11,12 0 0,-3 2 0,-2 1 0,-1-1-3,-3 0 0,1 0 0,-4 1 0,-6 1 5,9 5 1,-12 3 961,-16 3-922,-10-3 1919,-7-5-1964,-5-3 2959,-4-3-2701,-3-1 814,-5-4-2125,-5 0-6555,-13-3 7608,6 2 0,-2 3 0,14 2 0</inkml:trace>
  <inkml:trace contextRef="#ctx0" brushRef="#br0" timeOffset="-170484.46">14227 14786 13712,'-4'16'526,"0"-3"0,4-13-481,1 0-45,2-9 0,-2 7 0,2-7 0</inkml:trace>
  <inkml:trace contextRef="#ctx0" brushRef="#br0" timeOffset="-167850.46">19850 14538 14495,'8'7'2163,"49"12"-1379,-15-16-1396,5 4 0,4-1 713,-6-9 0,1-3-495,9 0 1,3-3 486,-14 1 0,1-1 1,0-1-338,5-1 0,0 0 0,1 0 262,2-1 1,1-1 0,0 1-19,1 0 0,-1-1 0,0 1 14,-3 1 1,0-1 0,-1 1 3,-5 1 1,0 1 0,-2-1 9,9-1 0,-3 1-28,-12 2 0,-5 1 90,3-2 640,-35 5-652,-26 3-67,-29 1 23,21 0 0,-3 0-23,-19 1 0,-2 0-11,13 1 0,1 0 614,-1 1 1,19 0-233,63 1-480,5-5 1,10-2 0,2 0-431,1 0 0,2 0 1,1-1-1367,-5 0 0,1-2 1,0 1-1,-2 0 1894,4-1 0,-2 0 0,-5 1 0,-3 0 0,-4 0 0,-7 2 0,-1-1 0</inkml:trace>
  <inkml:trace contextRef="#ctx0" brushRef="#br0" timeOffset="-155783.46">7104 2231 17487,'23'47'-415,"-1"0"1,-2-3-1,-4-4-2879,-7 4 3294,-5-6 0,-2-18 0,-2-6 0</inkml:trace>
  <inkml:trace contextRef="#ctx0" brushRef="#br0" timeOffset="-155617.46">7004 2347 18608,'54'-4'-1180,"1"0"1,-1-1 0,11-2-1,-4 1 1,-10 5 0,-7 1 0,-2-2-1</inkml:trace>
  <inkml:trace contextRef="#ctx0" brushRef="#br0" timeOffset="-155147.46">7523 2330 16983,'51'-8'157,"-7"-2"-123,-24-10 234,4-17 416,-2-4-292,3 0-358,-6 15-34,2 21 0,4 15-11,29 16-45,-18-13 0,3 0-275,11 0 0,0-3 331,-9-4 0,-2-5 11,24-10 12,-37-10 10,-14-6 618,-7-4 267,-10 1-111,-7 2-68,-27 5-548,-18 26-191,0 12 0,29 2 0,4 5-11,1 24-141,14-12 1,9 3-1871,14-1 0,10-2 2022,20 2 0,4-5 0,-18-10 0,0-5 0,9-11 0,0 0 0</inkml:trace>
  <inkml:trace contextRef="#ctx0" brushRef="#br0" timeOffset="-154700.46">9229 2017 19885,'-39'-1'202,"0"1"0,-25 10-202,43 28-45,10 6-11,14 5-549,14 0-336,15 1 375,0-17 0,3 1 577,-8-5 0,-2 0 0,3 0 0,-5-2 135,-11 7 11,-28-19-348,-25-8 191,2-12 0,5 3 0,17-8 0</inkml:trace>
  <inkml:trace contextRef="#ctx0" brushRef="#br0" timeOffset="-154484.46">9627 2059 19852,'12'57'-527,"0"1"0,-1-3 1,3-4-718,1-16 0,1-1 1244,5 10 0,0-4 0,-1 1 0,4 3 0</inkml:trace>
  <inkml:trace contextRef="#ctx0" brushRef="#br0" timeOffset="-154231.46">9975 2247 17364,'0'-6'1703,"0"1"-1468,0 5-212,-47 28-12,20-6-6,-9 6 1,-1 2 28,10 1-34,1 7-45,19-16-123,12 3-974,27-2-2568,24 2 3710,-12-15 0,-1-2 0,10 1 0,-5-4 0</inkml:trace>
  <inkml:trace contextRef="#ctx0" brushRef="#br0" timeOffset="-153949.46">10263 2440 16871,'0'-4'885,"-1"0"-907,1 4-1,39-33-10,-22 17 33,26-27 22,-35 26 337,-5 2 425,-12 5-33,-15 4-247,-17 17-493,1 6 12,0 15-12,23 1-358,6 18-3833,21-2 4180,6-3 0,1-18 0,-4-20 0</inkml:trace>
  <inkml:trace contextRef="#ctx0" brushRef="#br0" timeOffset="-153564.46">10571 2440 20121,'13'-23'-359,"6"11"169,10 16 134,-2 4-57,-12-6-133,-1-1 67,0-1-34,1-3 67,3-2-223,14-6 268,-7 2 90,9-1-12,-7 2 34,-9 3 157,-1-8 471,-12-9-348,-3-1 23,-2-8-67,-2 9-214,-4-1-22,-3 5-795,-7 4-6466,-2 12 7250,3 10 0,5-1 0,8 4 0</inkml:trace>
  <inkml:trace contextRef="#ctx0" brushRef="#br0" timeOffset="-153300.46">11149 2449 19403,'18'-34'392,"0"0"1,12-25-505,-12 29 56,-8 11-11,-10 15 11,-18 6 89,-12 23-22,-13 18-44,12 7-685,12 5-1623,25-20-2388,11-5 4729,13-10 0,-10-9 0,0-6 0</inkml:trace>
  <inkml:trace contextRef="#ctx0" brushRef="#br0" timeOffset="-152964.46">11717 2357 19034,'-42'-1'582,"0"1"1,4 1-1,5 7-503,0 28-68,16 0-235,23 25-1177,41-33 331,-10-17 0,1-8 694,0-8 1,-2-7 291,1-6 0,-6-6 84,3-33 639,-20 5 0,-6-7 318,-6-5 1,-5-1-521,-2 17 0,-3 0 0,-2 4-320,-6-5 1,-5 8-28,-27 7-90,4 58-45,3 24 33,25-13 1,5 4 11,3 6 0,6 1-230,9 5 0,9 0-1003,11-4 0,8 2 0,5-2 1233,-4-11 0,4-2 0,1 0 0,-2-2 0,1 4 0,-2-2 0,1-2 0,15 1 0,1 1 0</inkml:trace>
  <inkml:trace contextRef="#ctx0" brushRef="#br0" timeOffset="-152682.46">8548 3131 17543,'66'2'101,"0"-1"0,1 1 0,-1-1 0,-3 0 0,-1 1 0,2-1 0,5-1-821,-15 0 1,2-1 0,3 0 0,1 1 0,0-2 0,1 1 0,-2 0 781,-2-1 1,0 1-1,-1-1 1,1 0-1,0 0 1,1 0-1,0 0-216,5-1 0,1 0 0,0 1 0,0-1 0,1 0 1,0 0-1,-1 1 61,-6 0 1,-1 0-1,1 0 1,-1 0 0,1 0-1,1 0 1,1 1 0,1-1-892,-2 1 1,1 0 0,2 0 0,1 0 0,0 1 0,1-1 0,-2 1 0,-1-1 0,-3 1 0,-2 0 964,15-1 0,-4 1 1,-2 0-1,-1 0 1,-1 0-1,1 0 1,0 0-1,3 0 1,0 1-1,-4-1 1,-7 1-1,-8-1 0,2 0 1,0 0-1</inkml:trace>
  <inkml:trace contextRef="#ctx0" brushRef="#br0" timeOffset="-152566.46">10483 3023 18919,'63'8'-469,"1"0"1,-1-1 0,1 1-1,-1 0 1,-7-2 0,1 0-1,0 0 1,1-1 0,-1 0 0,1-1 205,1 0 1,2-1 0,0 0 0,-2-1 0,-2 1-1,-4-1 1,3 1 0,-5-1 0,-1 0 0,-1 0-1,11-1 1,1-1 0,-1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2:55:21.345"/>
    </inkml:context>
    <inkml:brush xml:id="br0">
      <inkml:brushProperty name="width" value="0.09071" units="cm"/>
      <inkml:brushProperty name="height" value="0.09071" units="cm"/>
      <inkml:brushProperty name="color" value="#FF0000"/>
    </inkml:brush>
  </inkml:definitions>
  <inkml:trace contextRef="#ctx0" brushRef="#br0">4064 4552 14922,'48'5'597,"1"0"1,4-1-1,1 0-345,1-2 0,3-1-1331,-11-1 0,2-2 0,2 0 1123,8-1 1,3-2 0,1 1-291,-9-1 0,0 0 0,3 0 0,6-1 330,-8 1 1,3-1 0,3 0 0,3 0 0,2-1 0,0 1 0,1 0-174,-8 2 1,1-1 0,1 1 0,0-1-1,2 1 1,1 0 0,1 0 0,1 0-1,1 0 100,-6 0 0,2 1 0,1-1 1,0 1-1,2-1 0,1 1 0,0-1 1,0 1-1,1 0 0,0-1 0,-1 1 1,1 0-119,-3 0 1,1 0 0,1 0 0,0 1-1,1-1 1,-1 0 0,1 1 0,-1-1-1,-1 1 1,1-1 0,-2 1 0,-1-1 0,-1 1 112,2-1 0,-1 1 0,-1 0 0,0 0 0,-1 0 0,-1-1 0,0 1 0,0 0 1,0 0-1,-1-1 0,1 0-53,4 0 0,1 0 0,0 0 0,-1-1 0,1 1 0,-2-1 0,0 0 0,-2 0 0,-2 0 0,-1-1 66,6 0 0,-3-1 0,-2 0 1,-1 0-1,1 0 0,2-1 1,3 0 21,-8 0 0,2 0 0,1 0 1,2-1-1,0 1 0,1-1 0,0 0 1,0 0-1,-1 1 0,0 0-30,0 0 0,-1 0 0,1 0 1,-1 0-1,1 1 0,0-1 0,-1 1 1,0 0-1,1-1 0,-1 1-35,5-1 0,1 0 1,0-1-1,0 1 1,-1 0-1,0 0 0,-1 0 1,-1 1-1,-1 1-6,0 0 1,1 0 0,-1 0-1,-1 1 1,-2 1 0,-1-1-1,-3 2 1,-4-1 43,18 1 0,-5 0 1,-4 1-1,-1 1-96,-6 2 1,-2 0 0,-1 0 0,-2 2 267,4-1 1,-1 2 0,-3 2-1700,17 9 1,-11 6-5250,-12 16 6762,-35-5 0,-30-13 0,-7-18 0</inkml:trace>
  <inkml:trace contextRef="#ctx0" brushRef="#br0" timeOffset="27615">7468 5469 13106,'-7'0'1995,"1"0"-1345,6 0 257,0 0 157,8 4-727,12-4 10,16 5-156,19-5-68,-22 0 0,3 0-220,6 1 1,6-1 0,1 1 185,13 1 1,4 0 0,0 0-636,-14-1 0,0 1 0,1 0 0,1 0 557,5 0 0,2 1 0,-1 0 1,-1 0 25,5 0 0,-2-1 1,4 1 18,-10 0 0,2 0 0,3 0 0,1 0 0,0-1-12,1 1 1,1 0 0,0 0 0,1-1 0,3 1-9,-10-1 1,2 0 0,2 0 0,0 0 0,0 0-1,-2 0 1,-2 0-474,11 0 0,-2-1 1,-2 1-1,-1 0 0,1-1 466,-2 0 0,1 0 0,-1-1 1,-2 0-1,-3 1-24,0-1 1,-3 0 0,-1 0-1,0 0-5,1 0 0,1 0 0,-1 0 0,1 0 8,-2 0 1,0-1-1,2 1 1,2 1-196,0 0 0,4 1 1,1 0-1,0 2 1,0-1 188,-3 2 0,0 0 0,0 1 1,1 0-1,1 1-189,-4-1 1,2 1 0,1 0 0,-1 1 0,-1 0 0,-4 0 186,10 2 0,-3 1 0,-2 0 0,-2 0 4,10 2 0,-4 0 0,-4-2 380,-3 0 1,-1-2-370,-10-3 0,1 0 0,0-2 2,16 1 0,0-2-17,5 0 0,-4 0 0,-22-3 0,-4-1 11,11-1 1715,-31 1-1737,-6-2 1241,-5 2-1487,-5 0 2534,-1 0-8698,-18 0 6518,4-2 1,-6 1 0,11-1-1</inkml:trace>
  <inkml:trace contextRef="#ctx0" brushRef="#br0" timeOffset="30397">6132 4226 16187,'44'-27'28,"1"0"0,-1 1 0,10-7 0,2 3-28,-6 12 0,4 3 0,-3 1 17,4 0 0,-2 3-17,3-2 0,-16 11 785,-36 19-483,-28 10-1021,-24-2 1,-8 1 819,9-3 0,0-1-51,-1 1 1,8-1 161,12 4-2240,79-12 448,-6-17 0,7-5 1528,-1 1 1,5-2 0,-7 1 0,-10 0 0,-3 0 0,26-7 0</inkml:trace>
  <inkml:trace contextRef="#ctx0" brushRef="#br0" timeOffset="32930">21819 7357 18854,'9'52'168,"0"1"0,-1-2 0,-2-1-168,-2-12 0,-1 2-796,0 15 1,1 0-325,-1-15 0,2-1-1876,0 10 0,2-3 2996,8 2 0,-6-22 0,-2-10 0</inkml:trace>
  <inkml:trace contextRef="#ctx0" brushRef="#br0" timeOffset="33148">22725 7661 18978,'45'-8'-190,"-1"0"1,0 0-1,17-1 1,3 0 0,-4 0-1,0 1 1,-2 1 0,5 0-1,-1 0 1</inkml:trace>
  <inkml:trace contextRef="#ctx0" brushRef="#br0" timeOffset="33631">24784 7611 11997,'-10'0'4605,"3"0"-2845,7 0-539,16 0-930,13 0-224,27-7 6,-21 1 0,2-1-184,5-4 0,0-1 127,2-2 1,0-2 0,8-5 0,-3-3-56,-15 4 0,-9-4 39,-16-21 67,-48 19 67,-6 16 1,-5 7-171,6 5 0,-2 5 178,3 4 0,-3 3 0,4 5-114,-11 14 0,6 8-43,16-6 0,1 3 1,9 1-127,8 9 1,12-1-168,15-1 0,12-6-191,5-13 0,5-5-207,5-3 1,3-4-433,2-3 1,4-4 1137,-2-7 0,3-3 0,-5 0 0,-11 2 0,-1-1 0,10-5 0,0 1 0</inkml:trace>
  <inkml:trace contextRef="#ctx0" brushRef="#br0" timeOffset="34498">25572 7454 18070,'49'33'-167,"-1"0"0,1 0 0,-7-6 1,0-2-1,-5-3 0,-5-4 0,-5-4 1,6-3-1</inkml:trace>
  <inkml:trace contextRef="#ctx0" brushRef="#br0" timeOffset="34630">25779 7501 14899,'-32'40'-676,"0"-1"0,0 1 0,-8 4 0,9-7 0,18-11 0</inkml:trace>
  <inkml:trace contextRef="#ctx0" brushRef="#br0" timeOffset="35065">26138 7562 18194,'7'0'873,"-3"62"-402,-5-8-985,0 2 0,0 4 547,3-13 1,1 1-31,2-4 1,0 1 0,2-1 122,2 9 1,1-2-183,1-1 0,0-6 156,1-7 195,-8-47-15,-7-22-157,-4-17 0,-2-10-82,2 6 0,0-5 0,0-2-406,1 6 0,0-3 1,1-1-1,1 3 402,-2-8 0,1 1 1,2 4-5,4-14 1,5 12 482,7 16-527,8 25 11,9 13 0,2 19 0,4 8-39,2 6 0,0 6-191,1 13 0,-6 4 185,-9-9 1,-9 0 21,-18-3 1,-10-5-12,-30 3-462,3-19 0,-3-6 496,8-6 0,1-2 0,-26 4 0,31-13 0</inkml:trace>
  <inkml:trace contextRef="#ctx0" brushRef="#br0" timeOffset="35499">27256 6650 17006,'0'-8'2723,"-64"15"-2623,26 19 1,-2 7-79,-13-3 1,-1 5-746,21-2 1,3 5 0,5 0 738,2 11 1,6 1 11,3 6 0,5 1-17,2 3 1,5 4 17,7-4 1,4 4 0,2 1-26,0-1 0,3 0 0,1 2-4,1-11 0,1 3 0,2-2 0,-1-4-42,3 1 1,0-3 0,0-4-144,9 8 1,1-10-77,14-12-2507,-12-25 0,2-8 2768,19-17 0,-4 4 0,-29-6 0</inkml:trace>
  <inkml:trace contextRef="#ctx0" brushRef="#br0" timeOffset="35849">27774 7586 19684,'52'-17'-3277,"0"1"0,-1 0 0,-3 1 2977,-10 6 1,-3 2-1,7-2 1,-12 1-1</inkml:trace>
  <inkml:trace contextRef="#ctx0" brushRef="#br0" timeOffset="36201">28812 7333 17274,'0'-5'1860,"0"1"-1669,0 4-169,-20 61-22,-5-11-188,3 1 1,-3 4-1472,-8-3 1,-1-2 1658,9-8 0,1-2 0,0-5 0,3-4 0,4 1 0</inkml:trace>
  <inkml:trace contextRef="#ctx0" brushRef="#br0" timeOffset="36434">28669 7189 20535,'51'33'22,"-1"1"1,-14-5-1,0 3 1,-2 4-1088,4 10 1,-2 4-1,-3-2-1295,-5-7 0,-3-2 1,-1-1 2359,4 11 0,-5-6 0,-9-15 0,-7-9 0</inkml:trace>
  <inkml:trace contextRef="#ctx0" brushRef="#br0" timeOffset="36981">29321 7387 21140,'54'-3'-11,"1"0"0,-4 9 0,-3 9-124,-12 13 0,-5 7-27,-5-2 0,-6 0 27,-8 4 146,-8-6 617,-6-20-449,0-36-111,-1-8-57,6-24-11,6 18 33,5 10-21,6 13-12,17 17-56,11 31-359,-18-10 0,1 2-168,-5 0 1,-2 0-3216,18 17 3798,-19-28 0,-11-6 0,-4-6 0</inkml:trace>
  <inkml:trace contextRef="#ctx0" brushRef="#br0" timeOffset="37398">30061 6742 18429,'9'43'616,"0"-1"0,4 20-604,-12-23 66,-2-24 628,-8-11-79,-3-32-436,-2-33-191,7 27 0,3-2 0,3-5 0,3 1-23,9-8 1,7 13-34,6 16-997,16 16-5200,15 17 6253,3-3 0,-16 4 0,-19-14 0</inkml:trace>
  <inkml:trace contextRef="#ctx0" brushRef="#br0" timeOffset="37748">30551 6284 21588,'20'58'22,"0"0"1,0 0-1,0 0 1,0 0-1,-1 2 1,-1-3-1,-1-1 1,-2 3-353,-3-7 0,0 1 0,-1 1 0,-2 0 0,-5-1-180,-3 11 0,-5 1 1,-2-3-1,-3-3-1441,-1 1 0,-2-5 0,-3 2 1951,-1-6 0,-2 3 0,-1-4 0,1-8 0,-1-7 0,0-6 0,-13 13 0</inkml:trace>
  <inkml:trace contextRef="#ctx0" brushRef="#br0" timeOffset="48572">24741 8843 7111,'1'10'0,"0"-3"0</inkml:trace>
  <inkml:trace contextRef="#ctx0" brushRef="#br0" timeOffset="48747">24743 8860 7896,'5'34'0,"0"0"0,2 19 0</inkml:trace>
  <inkml:trace contextRef="#ctx0" brushRef="#br0" timeOffset="48916">24839 9310 14238,'5'0'0,"-1"0"0</inkml:trace>
  <inkml:trace contextRef="#ctx0" brushRef="#br0" timeOffset="49064">24848 9310 15706,'-4'0'336,"0"0"-1782,4 0 1,0 0-1</inkml:trace>
  <inkml:trace contextRef="#ctx0" brushRef="#br0" timeOffset="50364">22443 9544 18597,'10'56'65,"1"-1"1,-1 1 0,0-1 0,0 1 0,0 0-1,-2-2 1,0 0 0,-2 1-52,1 9 0,-1 2 0,-1-1 0,-4-5 1,-3-6 0,-3-4 0,0-1 33,1 1 1,0-1 0,-5-12 455,-22-4-392,7-66-95,7-5 0,0-5-270,0-2 0,0-2 301,3 3 1,0-1 0,2 1-4,0-9 0,3 2-57,-2 2 1,6 5-280,19 5-457,14 32-1168,18 14-2073,12 1 3989,-24-1 0,-2 0 0,7 1 0,-8-2 0</inkml:trace>
  <inkml:trace contextRef="#ctx0" brushRef="#br0" timeOffset="50732">23203 9742 19751,'-36'16'212,"-1"0"1,-6 22 0,8 12-206,20-8 1,7 3 0,0 1-1013,-4 0 0,2 0 0,3 0-9,8 22 0,9-6-1188,1-24 0,6-4 2337,5-6 1,1-4-1,5 3 1,-4-13-1</inkml:trace>
  <inkml:trace contextRef="#ctx0" brushRef="#br0" timeOffset="51031">23420 9994 19773,'31'32'-770,"0"-1"1,7-1 0,0-9-329,8-25 1120,-5-9 897,-23-19 34,-22-3-214,-2 1-55,-4 6-393,2 11-291,10 25-56,22 29-1132,-4-7 0,3 1-95,0-3 1,2-1 1282,28 14 0,-32-29 0,-2-8 0</inkml:trace>
  <inkml:trace contextRef="#ctx0" brushRef="#br0" timeOffset="51199">23929 9822 20479,'13'41'82,"-1"0"0,-1 3 0,-2-1-356,-4 0 0,-1 1-1176,-1 1 1,1 0-1790,-1-2 1,2-1 3238,1-2 0,1-4 0,1 5 0,1-14 0</inkml:trace>
  <inkml:trace contextRef="#ctx0" brushRef="#br0" timeOffset="51364">25097 10105 20244,'63'-6'-3277,"-13"-3"0,-48 15 0</inkml:trace>
  <inkml:trace contextRef="#ctx0" brushRef="#br0" timeOffset="51481">25212 10190 19897,'0'6'817,"0"-1"-850,59-14-1295,-6 3 1,6 1-1138,-14 0 1,2 0 0,1 1 2464,8 0 0,1 1 0,-7 1 0,-13 0 0,-5 2 0,21 0 0</inkml:trace>
  <inkml:trace contextRef="#ctx0" brushRef="#br0" timeOffset="51614">26044 10212 21264,'59'-26'-1586,"1"5"1,-27 14-1,-6 5 1</inkml:trace>
  <inkml:trace contextRef="#ctx0" brushRef="#br0" timeOffset="51915">26991 10893 21891,'63'4'68,"-1"0"0,0 0 0,0 0 0,0 0 1,-4-2-1,2-1 0,4 0 0,0-1 1,2 1-1,1-1 0,-1 0 0,0 0-696,-6-1 0,-1 1 1,1-1-1,0 1 0,0-1 1,1 0-1,1-1 1,1 1-1,1 0 627,-4 0 0,2-1 0,1 1 0,1-1 0,1 1 0,0-1 0,-1 0 0,0 0 0,0 1 0,-2-1 0,-2 1-122,4 0 1,-2-1 0,-1 1 0,-2 0 0,1 0 0,0 0-1,2 0 1,1 1 0,3-1 78,-5 1 0,2-1 0,1 1 0,2 0 0,1 0 0,0-1 0,1 1 0,0 0 1,0 1-1,-1-1 0,0 0 0,-2 1-24,-2 0 1,0 0-1,-1 0 1,1 0 0,-1 0-1,0 1 1,0-1-1,0 0 1,0 1 0,0-1-1,1 0 1,1 0-50,-3 0 1,1 0-1,2 0 1,0 0 0,0 0-1,0 0 1,0-1 0,0 1-1,-2 0 1,-1-1 0,-2 1-1,-1 0 1,-3-1-451,13 1 1,-2 1-1,-2-1 1,-2 0-1,-1 0 1,-3 0-1,-3-2 1,-2 0 566,23-3 0,-4-2 0,-9 0 0,-12-2 0,6-7 0,-43-7 0</inkml:trace>
  <inkml:trace contextRef="#ctx0" brushRef="#br0" timeOffset="54998">7644 7351 14137,'10'-4'3889,"-2"1"-3061,-8 3-65,0 0-327,48-9-212,-1 4-830,3-3 1,6-1 621,-2 2 1,3 0-490,-10 0 0,2-1 1,1 0 479,8-2 0,1 0 1,1-1-3,-11 1 1,0 0 0,2 0-1,-1 0-573,2-1 1,0 1 0,0-1 0,0 0 575,-1 0 1,0 0-1,-1 1 1,-1 0 5,12-3 1,-1 1 0,-3 1-160,-9 3 0,-2 0 1,-3 1 60,4 0 0,-6 2 613,-1 9-518,-54 16 34,-39 15 7,7-11 0,-10 1 1,-2 1 177,12-8 1,-2 0 0,0-1 0,-1 1-144,-3 0 0,-1 1 0,1-1 0,4-2-80,-2-1 0,3-2 1,8-3-30,-14 1 2505,74-14-2730,25-2 1,15-1-613,-4 3 0,6 2 0,0-1-1098,1-1 1,1 1-1,-1 1 1957,5 5 0,-1 1 0,-10 0 0,-18-1 0,-7 0 0,10 9 0</inkml:trace>
  <inkml:trace contextRef="#ctx0" brushRef="#br0" timeOffset="57564">9451 7327 11661,'-6'4'1916,"1"0"-1020,5-4 1737,0 0-2173,65 8-56,-8-7-332,4 4 1,5-2-247,-11-4 0,3-1 215,3-1 0,4 0 0,-2 0-707,-14 0 1,-3 0 0,2 0 676,13-1 0,1 0 0,-5 0 0,-7 1 1,-5 0-12,-9 0 0,-2 0 0,10-1-56,-22 2 213,-29 1 259,-20 6-1088,-5-2 784,-3 5-2543,17-2 2431,3-1 0,7-2 0,3-1 0</inkml:trace>
  <inkml:trace contextRef="#ctx0" brushRef="#br0" timeOffset="58680">6167 10217 13656,'60'2'663,"1"0"0,-14-1 0,3 0 1,2-1-1,0 0-507,-1 1 1,0 0 0,1-1 0,3 0-1164,2 0 1,3-2-1,1 1 1,2-1 0,-2 0 1140,-2 0 0,-2-1 1,1 1-1,3-1 1,5 0-51,-7-1 0,3 0 0,3 0 0,3-1 0,0 0 0,2 0 0,-1 1 0,0-1-169,-4 1 0,0 0 0,1 0 0,1 0 1,0 0-1,-1 0 0,1 0 0,0 1 1,-1-1 88,0 0 1,1 0 0,-1-1 0,1 1 0,-1 0 0,0 0 0,0 0 0,-1 1 0,-2-1-53,4 1 0,0 0 0,0 0 0,-1 0 0,-1 0 1,-3 0-1,-3 1 0,-3 0 63,3 0 1,-3 1 0,-4-1 0,-2 1-1,0 0-147,20 0 0,-4 0 0,-4 0 132,7 1 0,-9-1 540,-19 1 0,-11 0-451,-23 0 1263,-49 0-4603,-21 0 1824,9 0 1427,25 0 0,26 0 0,3 0 0</inkml:trace>
  <inkml:trace contextRef="#ctx0" brushRef="#br0" timeOffset="72089">6306 10803 11179,'-32'13'17,"0"-1"0,-23 12-29,31-8-503,9 1-1446,8-6 1961,7-2 0,1-5 0,0-2 0</inkml:trace>
  <inkml:trace contextRef="#ctx0" brushRef="#br0" timeOffset="72656">6568 11427 15269,'15'36'0,"-3"-8"0</inkml:trace>
  <inkml:trace contextRef="#ctx0" brushRef="#br0" timeOffset="72806">6618 11769 16994,'7'5'952,"-1"-1"-1276,-6-4-5570,4 16 5894,0-5 0,1 6 0,-3-11 0</inkml:trace>
  <inkml:trace contextRef="#ctx0" brushRef="#br0" timeOffset="73573">6867 12807 17521,'12'0'471,"-3"0"-225,53 1-89,-1 0-598,-2-2 0,9-2 463,-8-1 1,2-1 0,-2 0-649,-13 1 1,-3 0 0,2 0 311,12-1 0,3 0 1,-9 1-617,-12 1 0,-7 3-190,4 10 918,-48 3 202,-31 9 582,8-11 1,-6-1 375,-22 6 1,-5 2-35,8 0 0,0 2-677,0 1 0,6 1 112,-4 8 756,105-18-977,-9-19 0,9-8 1,4 0-109,2 1 1,5-1 0,2-1 0,-1-1-435,1-2 1,2-2 0,-3-1-1,-2 1-26,2-1 1,-3 0 0,-8 1-905,-3-2 1,-23 3-3124,-70-2 4457,1 10 0,-1 1 0,-16-1 0,30 7 0,0-1 0</inkml:trace>
  <inkml:trace contextRef="#ctx0" brushRef="#br0" timeOffset="74654">3177 10156 18384,'-57'-27'482,"8"5"-482,34 28 0,-2 6 0,3 10 33,-1 29 1,7-5-161,4-11 1,0 2 126,2-4 0,0 4 70,-1 7 1,-1 6 0,1 2-469,1 11 0,0 4 0,2 2 445,1-16 0,0 2 0,2 1 1,0 0-1,1-2-425,0 4 0,0-1 0,2-2 1,1 0 399,2-3 0,1-1 1,2-1-1,0-5 23,9 14 0,2-3-116,-4-13 0,2 1 0,1-1 99,9 10 0,1-3 0,4 2 0,-1-4-17,-11-19 0,0-5-11,13-1-213,-17-18-728,1-3-257,1-9 1198,22-9 0,-25 5 0,12-4 0</inkml:trace>
  <inkml:trace contextRef="#ctx0" brushRef="#br0" timeOffset="112711">6725 15273 16894,'-9'3'1804,"2"-1"-1368,7-2 24,0 0-101,61-11-1360,-4-2 1163,5 0 1,5-1-680,-7-1 1,1 0 546,-14 5 0,0 0 0,2 0-30,1 0 0,1 1 0,0 0 0,-2 1 0,0 0 0,-1 2 28,18-2 0,0 2-40,1 1 1,-3 1-79,-21 2 1,-4 1 22,27 0 67,-47 1 78,-35 1-61,-17 2 0,-9 1 24,-2 1 0,-5-1 0,-2 2-233,-14 1 0,-2 1 1,1 0 198,9-2 1,2 1-1,2-1-7,-12 3 0,11 0 1258,20 0-1258,26-1 0,31 0 162,21-3 1,12-1-51,1-4 0,6-1 0,5-1-671,-17 0 1,4-2 0,1 1-1,0-1 1,-2 0 558,6 0 0,-1-1 0,-1 0 0,-2 0-8,13-3 1,-2-1 0,-11 2 517,-14 3 0,-10 0-432,-8 1-33,-76 6-45,3 2 0,-5 2 0,0-3 0,1 1 0,2 3 0,7-2-11,13-1-1,18-3-122,12-1 3526,26-4-3919,13-1-1120,7 0-347,-10 7-1692,-20 4 3686,-13 3 0,-2-4 0,0-2 0</inkml:trace>
  <inkml:trace contextRef="#ctx0" brushRef="#br0" timeOffset="114846">10561 15049 15179,'-7'9'863,"0"-2"-673,6-6 348,0 1 123,0 2 214,9 3-170,15 3-391,4-1-22,18-1-124,-1-4 28,-1-3 0,6 0-146,11 0 0,6-1-668,-7 0 1,4 0-1,-1-1 618,-8 0 0,-1-1 0,-1 0 15,3 0 0,0 0 0,-4-1-216,7-1 1,0-2 214,-2 0 1,4-1 0,3-1-4,-13 1 0,2 0 1,1 0-1,3-1-447,-2 1 1,4-1 0,0 0 0,0 0 0,-2 0 435,3 0 0,-2 0 0,0 0 0,1 1 28,9-1 0,2 1 0,-3 1 0,-6 1-165,-12 1 1,-4 2-1,0 0 144,6 0 1,2 0-1,-3 1 670,2 1 1,-4 0-667,-6 1 0,0-2 107,7-2 0,-1-3-62,19-4 89,-6-10-77,-16 1 392,17-9-449,-20 10 2583,-2 1-2616,-27 12 835,-12 4-500,0 1-133,0-2-169,0 0 22,0-3-21,0 0 21,0-9-22,4-9 12,-1-2-1,3-8 34,-1 3-22,-2-8-34,0-8 11,-2-7 0,-1-7-34,0 9 1,-2-4-261,-4-6 1,-1-3 282,2 12 0,0-1 0,-1 2-370,-4-11 0,-1 4 375,2 8 1,-2 4-17,-5-7 22,-1 19 0,-4 1-11,-1 4 0,-3 1-17,-6-3 1,-1 2 49,-18-7-44,5 13 11,13 13-22,-2 1-68,-2 1-33,-28-3 89,24 5 1,-3 1-1,-18-2 1,-2-1-249,7 3 0,1 0 282,-4-1 0,0 1 11,14 1 0,-1 0 15,-1 1 0,-4 0 0,-2 1-30,-7 0 1,-3 1-1,1 0-4,0 0 1,0 1 0,0 0-414,-2 1 0,1 1 1,4 2 386,-3 1 1,5 1-1,1 1 0,2 0-457,5 1 0,1 0 412,5-2 1,2-1 392,5 0 0,-2-1-353,-6-1 0,0 0 33,2-1 0,-1 2-33,-13 5 0,1 1-36,11 0 0,1 2 75,-3 4 0,2 2-6,9-2 1,1 1 594,-12 6 0,0-1-595,12-5 1,1-1 1090,-26 14-1130,34-19 129,23-10 208,2-1 548,-12-1-818,-3 1 1,-4-1-23,5 0-11,9 1 22,4 0-22,-8 4 22,-9 6 11,-11 4 12,3-2 11,2-4-45,11-7 0,2-1 67,1 0-56,-3 0 67,6 0-78,-2 0-56,8 12 90,0 3-23,1 15 0,0 0 79,0 2-34,0 0-56,0 27 22,0-5-343,0-12 1,0 3 348,0-3 0,0 1 16,0 6 1,-1 1-693,-1 5 0,0 1 693,-1 3 0,0 1-40,-2 0 1,1 2-82,1-9 1,1 2 0,2-1 183,3-6 0,1-2 1,0-1-19,3 21 0,3-5 16,3-18 0,2-7-50,10-4 68,-5-11-113,-6-6 274,-4-6-2168,-4-5 2243,-4-14 1,-2 7 0,-2-11 0</inkml:trace>
  <inkml:trace contextRef="#ctx0" brushRef="#br0" timeOffset="131292">19332 14866 8949,'-64'12'12,"8"1"10,23-4 45,5 0 56,4 1 79,4-1 313,4-1 180,1 0-101,4 0 146,0 0 201,1 0-56,-1 2 190,2-2-559,3 1-23,2 0 370,4 1 268,47 8-791,-4-12 0,10-3 0,8-1-782,-11-1 0,6-1 0,3 0 0,3-1 0,1-1 0,-2 1 524,2-1 0,0 0 0,1-1 0,1 0 1,1 0-1,3-1-330,-8 0 1,3 0 0,1 0 0,1-1 0,0 0 0,1 0 0,-2 0 0,-1 0 282,2 0 0,-2 0 0,-1 0 0,0-1 1,2 1-1,3 0 0,4 0-134,-15 1 1,3 0-1,1 0 1,3 0 0,0 0-1,2 0 1,1-1 0,0 1-1,1 1 1,0-1-1,0 0 1,-1 1 113,-4 0 0,0 0 0,1 0 1,0 1-1,0-1 0,1 1 1,0 0-1,1-1 0,-1 1 0,1 0 1,0 0-1,-1 0 0,0-1 1,0 1-83,1 0 0,0 0 0,0-1 0,-1 1 0,1 0 0,0 0 1,0 0-1,0-1 0,0 1 0,0 0 0,0 1 0,-1-1 0,0 0 1,0 1 68,-2-1 0,1 1 1,0 0-1,0 0 1,0-1-1,0 1 0,0 1 1,-1-1-1,0 0 1,-2 0-1,0 1 0,-2 0 1,-1 0-1,-2-1 4,13 2 0,-3-1 0,-2 1 1,-1 0-1,-1 0 0,-1 0 1,0 0-1,1 1 0,0-1-5,-2 0 0,0 1 0,0-1 1,0 0-1,0 1 0,-1 0 1,0 0-1,0 0 0,0 0 3,4 1 0,-2 0 0,0 0 1,0 1-1,1-1 0,0 1 1,1 1-1,3-1-1,-5 1 0,2 0 1,2 0-1,0 1 1,1 0-1,0 0 0,1 0 1,-1 1-1,-1-1 1,0 1-2,-3 0 0,-1-1 0,1 1 0,-2 1 1,1-1-1,0 0 0,1 1 0,-1-1 1,2 1-1,0 0-4,0 0 0,2 0 0,1 0 0,1 0 0,0 1 0,0-1 0,-1 0 0,-1 1 0,-1-1 0,-2 0 0,-2 0 2,5 1 0,-1 0 0,-2 0 0,-1-1 0,-1 1 0,-1-1 0,-2 1 0,0-1-2,8 1 0,0 0 0,-2 0 0,-2 0 0,-4-1 0,-4-1 194,12 2 0,-6-1 0,-4-1-254,11 2 1,-6 0 575,-19-4 1,-7 1-1041,-8-1-347,-70-6-315,-17-6 838,7 0 1,-3 0-1153,6-1 1,-3-2 1501,-5-2 0,-6-1 0,7 1 0,15 3 0,2 1 0,-19-5 0,0 0 0</inkml:trace>
  <inkml:trace contextRef="#ctx0" brushRef="#br0" timeOffset="135226">23680 13458 12199,'-2'4'179,"1"0"-56,1-1 12,0-1-23,0 0 22,0 0 224,0-1-133,0 1-57,0 0 56,0 1-123,0 0 78,0 0 146,2 1-224,1 0 44,3 1 12,2 0-135,2 1 102,8 2-12,-2-1-44,6 0-24,-8-1 68,4 1 34,-3 2-45,-1 0 44,-3 0 46,-4-3 234,9 1-234,5-3-34,10 1-134,-4-2 44,-1 0 101,-1 3-123,-8-3-12,5 3-33,-10-4 0,7 2 123,1-2-67,-1 0-44,-1-1-12,-6 0 134,1 0-78,4 0 269,18 5-180,21 4-117,-11-1 0,3 0-28,-6-2 0,1 1-209,7 0 0,-1 0 209,-10-2 0,0 0 11,2 0 1,2 1-12,1-1 0,4 2 15,-3-1 0,5 0 0,0 1-8,3 2 1,2-1 0,0 1-469,0 0 0,0-1 1,0 0 471,-2 1 0,0 0 0,-3 0 28,5 0 1,-2 0-40,2-1 0,0 0-242,-1 0 0,4 0 238,-5-1 0,3-1 1,2 0 29,2-1 0,2 1 0,3-1-290,-7-1 0,3 0 0,2 0 0,-1-1 294,3 0 1,0 0 0,0 0 0,-2 0-29,-11-2 1,-3 1 0,1-1 0,2 1 3,0 0 1,1-1 0,2 1 0,-1-1 0,-1 1 15,6 0 0,-1 0 1,0 0-1,3 0 20,-1 1 1,4-1 0,0 1-1,0-1 1,-3 1-411,5-1 0,-3 1 0,-1 0 0,1-1 393,-2 1 0,1 0 0,-1 0 1,-3-1 18,2 0 1,-2 0 0,0-1-102,1 0 0,2-1 1,-1 1 108,1-1 0,-1-1 1,5 1 7,-15-1 1,3 0-1,1 0 1,1 0 0,-1 0-35,0 0 1,-1 0 0,0-1 0,1 1 0,1 0 2,8 0 0,2 0 0,0 0 0,-1-1 1,-4 1-16,-1 0 0,-3 0 0,-2 0 0,-2-1-3,7 1 0,-2 0 0,-7 0-6,-5 0 1,-6 0 313,24 0-319,-19 0 871,-17 1-793,-15-1 2044,-11 2-2156,-10-2 1751,-7 0-1896,-2 0-35,1 0-1366,5 0-4650,6-2 6230,3-1 0,3 0 0,0 0 0</inkml:trace>
  <inkml:trace contextRef="#ctx0" brushRef="#br0" timeOffset="137858">23989 14328 10496,'7'0'1378,"-2"0"-1333,-5 0 67,0 0-45,20 8 34,-9-2 22,27 10 269,-12-5 67,8 1-425,-10-2 22,-6-2-45,-7 0 23,-1 0-12,0 0-11,5 2 23,5-2 23,12-1-35,0-3-22,7-2 0,-3 0-11,3 2 11,0 0-102,9 2 35,-10-2 45,-4 0 22,-15-1 0,-11-2 78,1 0-44,7-1-23,11-4-22,1 2 11,3-2 0,-7 1-68,-6 3-122,-1-1-538,0 3-12,1 4 673,16 3 56,-2-1-426,12 0 426,-6-6 22,23 2 392,-29-2 1,2 0-203,7 1 1,0 0-157,-4 1 0,-2-1 11,14 4-56,-15-2 0,-17-1 213,-3 1 380,-5-1-21,1 0-79,-2-2-415,2-1-55,-2-1 10,-1 0-33,0 0-89,2 0-23,0 0-146,4 0 247,-3 0 0,5 3 11,0-1 123,9 2-123,8-1 45,32 1-29,-26 0 1,0 0-23,2 0 1,-1 0 5,-1 2 0,-3 0 0,11 1-22,-2 0 22,1 0 106,-12-4 0,1-1-50,3 0 0,2 0-11,10-2 0,3 0 72,3 0 1,-1 0-508,-9 0 1,-2-1 389,1 1 0,-2 1 0,18 5-12,-20 0 0,1 2 12,2 3 0,1 0 22,0 0 1,1-1-176,-2 0 1,-1-2 152,23 3-6,-32-7 1,0 1 5,30 4-18,-21-4 0,2 1-5,-3-1 1,1-1 27,10 0 1,0-1 11,-11-1 0,-3 0-12,0-2 1,-2 0 51,22 0 32,-10-3 1,5 0 67,6 0 0,5 0-361,-10 0 0,4 1 0,-2 0 222,-10 0 1,-1 0 0,0 1-19,19 1 0,-3 2 16,-21 0 0,-1 0 62,8 4 0,1 1-56,-3-1 1,0 0 55,8 1 1,0 0 27,-1-2 1,-3-2-18,-10-1 1,-1-1 28,1 1 0,-2-1-17,19 3 263,-12 1 0,3 1-280,0 1 0,2 0 33,11 4 1,0 0-260,-14-3 1,-3 1 191,-3 0 1,-3-1 94,16 2 1273,-2-2-1261,1-1-12,-18-4 1,1-1-129,2 0 0,2 0 5,7 1 1,-1 0-18,-9-2 1,-3 2-6,23 4 0,-28-1-302,-8 1 16,-9 0-3177,-5 0 3491,-8-3 1,1-1-1,-2-3 1</inkml:trace>
  <inkml:trace contextRef="#ctx0" brushRef="#br0" timeOffset="139825">28790 13310 15437,'8'-7'1647,"-1"2"-1289,-21 41-156,-4-1-191,2 0 0,-1 2-369,0-6 0,0 0 212,0 1 1,1-1-1681,-12 27-1390,6-6 3216,8-11 0,7-19 0,4-9 0</inkml:trace>
  <inkml:trace contextRef="#ctx0" brushRef="#br0" timeOffset="140025">28384 13724 18227,'-14'32'532,"0"0"0,3 23-465,30-29-44,14-6-23,7-7-628,-7-9 1,2-5-2242,-1-10 1,0-3 2868,1 2 0,-3-1 0,8-17 0,-26 14 0</inkml:trace>
  <inkml:trace contextRef="#ctx0" brushRef="#br0" timeOffset="140442">28994 12605 15235,'1'-13'3675,"1"4"-3663,-2 9 156,0 0-79,0 55-22,0-6-50,1 13 0,3 7-34,3-20 0,2-3 11,-2 0 1,3-5 5,16 8 90,-5-40-1,1-15-44,2-9-45,7-24-224,-1 9-190,0-1-292,-4 30-639,-4 16-201,7 11-3216,8 4 4762,7-1 0,-18-12 0,-4-6 0</inkml:trace>
  <inkml:trace contextRef="#ctx0" brushRef="#br0" timeOffset="140725">29668 12956 17151,'-1'-5'639,"0"0"-796,1 5-470,24-45 996,-18 19 898,5-28-629,-34 43-548,-7 19-79,-2 19 11,12 12-750,8 26-4034,35-6-460,8-6 5222,1-35 0,1-6 0,-1-7 0,-3-4 0</inkml:trace>
  <inkml:trace contextRef="#ctx0" brushRef="#br0" timeOffset="141108">30075 12945 14978,'-7'-3'1490,"0"1"-1378,7 2-45,0 0-44,-14 20-752,11-8-504,-6 15-190,17-16 527,6-5 762,1-3 358,3-3 1613,-2-8-369,1-1-1031,-5-2-123,-1 5-101,-2 4 22,2 2-123,1 0 23,8 2-79,-3 2-56,1 0-191,-3 0-862,-1-3-516,4-1 45,4-1-2173,16-4 5254,-6-2 370,-2-3-1927,-15 2-705,-13 4 705,-2 1 0,0 2 0,0-1 0</inkml:trace>
  <inkml:trace contextRef="#ctx0" brushRef="#br0" timeOffset="141507">30435 12950 14887,'7'1'4012,"0"1"-4012,-7-2-123,43-11-359,-21 4-297,11-3 1,1-1-197,-4-4 975,-1 0 78,-9 1 460,-9 3-414,1 1-35,1 0 79,11-3-89,2 2 413,2 2 226,-10 3-662,-11 5 56,-6 1-101,-1 1 146,5 23-135,13 35-11,-8-27 1,1 3-210,2 10 0,0 0 176,1 18-976,-7-5-895,-24-9 1893,-13-17 0,-4-4 0,2-1 0,3-10 0,0 0 0</inkml:trace>
  <inkml:trace contextRef="#ctx0" brushRef="#br0" timeOffset="142108">29804 15375 16994,'15'50'590,"-1"0"0,2 1 1,1-2-591,-1-5 0,1 0-1037,7 15 1,-1 2 1036,-4-9 0,-1-2 0,-2-8 0,-1-4 0,-2 6 0</inkml:trace>
  <inkml:trace contextRef="#ctx0" brushRef="#br0" timeOffset="142375">29640 15372 19381,'-4'-63'1042,"22"6"-1109,22 46-113,-4 16 1,4 7-281,-4 0 1,1 4-1099,4 9 0,-1 2-734,-10-6 1,-1-2 2291,24 20 0,-24-18 0,-9-4 0</inkml:trace>
  <inkml:trace contextRef="#ctx0" brushRef="#br0" timeOffset="142908">29854 16266 19370,'0'54'212,"0"1"1,3-2 0,1 4 0,0-1-232,0-3 1,-1 0-1,1 2-1310,-1 7 1,0 2-1,-2-4 1329,-1 7 0,-5-8 28,-3-17 0,-6-10 1075,-17-13-1069,-17-37-90,23-14 0,3-11-95,-1-13 0,5-5-326,6-6 1,8 2-487,6 14 0,5 6-3194,21-9 4157,10 37 0,-17 9 0,0 4 0</inkml:trace>
  <inkml:trace contextRef="#ctx0" brushRef="#br0" timeOffset="143108">30232 16194 19269,'-10'43'-740,"-1"0"1,5 9-1,7-2 740,11-14 0,2-4 0,4 22 0,5-21 0</inkml:trace>
  <inkml:trace contextRef="#ctx0" brushRef="#br0" timeOffset="143542">30522 16542 20692,'-60'-21'807,"15"5"-964,43 20 157,10-1 34,10 5-90,4 0-550,8 7 136,-6 1-90,0 6-404,-7-5-1826,15-3-168,6-10 2162,4-28 1592,-13-5 884,-14-24-301,-14 3 55,-4-6-392,-7-8-370,-2 21 1,-3 0-97,3 11 1,-1 2-542,-11-20-47,13 49 12,11 35-11,5 17-572,4-7 1,3 3-1827,5-1 0,0 1 2409,1 0 0,-1-3 0,9 10 0,-17-36 0</inkml:trace>
  <inkml:trace contextRef="#ctx0" brushRef="#br0" timeOffset="143692">30725 16502 19022,'-5'-7'1983,"2"2"-1971,3 5-427,108-43-1434,-65 34 1,2 3-1,2-2 1592,12-8 1,1-4 0,-3 5 0,8 7 0,-11 3-1,-14 0 1</inkml:trace>
  <inkml:trace contextRef="#ctx0" brushRef="#br0" timeOffset="165923">18202 2559 20009,'1'61'26,"1"0"0,-1 0 0,2 1-172,1-4 1,1 0-842,0-1 1,3-1 986,8 7 0,0-6 0,-2 3 0,10-4 0</inkml:trace>
  <inkml:trace contextRef="#ctx0" brushRef="#br0" timeOffset="166106">18528 2703 18922,'0'-5'548,"0"1"-537,0 33 1,3 21-628,5-7 0,1 2-1478,-1 17 0,0 1-825,5-12 0,-1-5 2919,2 5 0,-7-26 0,-4-9 0</inkml:trace>
  <inkml:trace contextRef="#ctx0" brushRef="#br0" timeOffset="166257">18257 3053 19717,'57'-23'-998,"0"0"1,-12 3 0,-2 5 0,-2 10 0,-3 4 0,-4 0-1</inkml:trace>
  <inkml:trace contextRef="#ctx0" brushRef="#br0" timeOffset="166523">18782 3058 19706,'35'-29'18,"0"1"1,-3 2 0,-4 0-108,4-19 133,-16 13 617,-27-9-134,-34 34-432,9 19 1,0 7-96,3-1 0,2 4-6,4 12 0,6 4-129,5 15-1081,21-19 1,8-2 1215,16-7 0,3-3 0,6 18 0,17-25 0</inkml:trace>
  <inkml:trace contextRef="#ctx0" brushRef="#br0" timeOffset="166757">19229 2973 20445,'-54'-11'348,"13"2"-785,35 21-460,19 8 147,13 3 470,13-5 347,-5-14-67,-7-8-414,-8-1-2130,12 1 2544,10 9 0,-13-3 0,-2 5 0</inkml:trace>
  <inkml:trace contextRef="#ctx0" brushRef="#br0" timeOffset="167308">19594 2907 20098,'8'-14'-863,"3"5"225,25 10-13,0 2-177,21-6 794,-6-12 213,5-7 1009,-23-6-919,-16 8-157,-11 5-112,1 8-11,2-1 11,5 2-415,24-6-347,-4 4-358,17-4 324,-15 4-269,-5 2-155,-9 1 1724,-8-2 2431,-8-1-548,-4-4-1670,-2 0 11,0 0-246,0 3-291,0 3-191,0 3-123,3 12 78,17 45-51,-4-4 1,0 5 5,3 2 1,-1 2-215,-5-15 0,-1 3 0,-1-4 270,-2 4 1,-1-1 22,-1 9 0,-5-1 22,-9-8 0,-6-3 62,-9 3 0,-8-6-605,-14-15 0,-5-8-1200,5-5 1,1-6 1731,-4-9 0,6-3 0,8 2 0,11-7 0</inkml:trace>
  <inkml:trace contextRef="#ctx0" brushRef="#br0" timeOffset="167641">21352 2584 18149,'-3'47'48,"0"0"1,3-1-1,3 2-2827,1 11 0,2 0 2671,-1-14 1,-1-2 0,1 1 0,-1-5-1,-4-8 1</inkml:trace>
  <inkml:trace contextRef="#ctx0" brushRef="#br0" timeOffset="167807">21190 2942 18037,'59'-15'-511,"0"-1"0,0 1 0,6 1 0,0 1 0,-5 3 511,-8 5 0,-4 3 0,-5 0 0,-4 0 0,0-2 0</inkml:trace>
  <inkml:trace contextRef="#ctx0" brushRef="#br0" timeOffset="168041">21783 2815 19358,'-47'7'441,"0"0"0,8 2 0,9 6-1046,21 31 34,26-11-393,24-11-168,9-17 656,-13-12 0,1-4 453,25-7 203,-5-3 55,-30 5-22,-20 15-157,-5 8 44,9 14-2475,11 3 2375,16-4 0,-15-9 0,2-12 0</inkml:trace>
  <inkml:trace contextRef="#ctx0" brushRef="#br0" timeOffset="168173">22216 2669 19224,'-7'-6'941,"3"1"-941,4 5-336,0 0-8191,-9 27 8527,7-17 0,-7 17 0,10-24 0</inkml:trace>
  <inkml:trace contextRef="#ctx0" brushRef="#br0" timeOffset="168324">22126 2372 19572,'-5'-6'213,"1"0"-3598,4 6 3385,0 0 0,0 0 0</inkml:trace>
  <inkml:trace contextRef="#ctx0" brushRef="#br0" timeOffset="168641">22680 2272 20703,'0'63'-278,"1"0"1,2-17 0,2 1 0,1 0 277,3 10 0,2 1 0,-1-5 0,-1 0 0,2-6 0,2-14 0,0 1 0</inkml:trace>
  <inkml:trace contextRef="#ctx0" brushRef="#br0" timeOffset="168874">23354 2606 19358,'51'0'-92,"0"-1"0,-1 0 0,10-3 0,1-1 1,-4 0-1,3 4 0,-3-1 0,-5-4 1,1 0-1</inkml:trace>
  <inkml:trace contextRef="#ctx0" brushRef="#br0" timeOffset="169007">23962 2468 21723,'18'41'-568,"-1"0"0,1 1 1,9-3-1,-8-5 0,-27 12 1</inkml:trace>
  <inkml:trace contextRef="#ctx0" brushRef="#br0" timeOffset="169491">25441 2369 15739,'0'-9'4729,"0"1"-4427,-36-8 1,-26 34-258,10 0 0,0 8-57,3 18 1,7 8-73,13 6 0,12 1-570,14-14 0,12-5 239,13-8 0,8-9 17,2-11 1,4-9-439,13-10 1,0-11 1092,-10-11 1,-4-7 207,1-3 0,-6-4-532,-12-11 0,-9-2 364,-7 9 0,-3-1 123,-2 0 0,-1 1-23,-1 1 1,-2 2-151,0 6 0,-2 4 122,-8-15-290,0 24 199,3 22-306,4 28 0,5 15-236,3 16 1,5 4-768,1 6 1,4 1-117,-1-18 1,2 0 0,2-4 1146,5 2 0,0-7 0,3 6 0,-6-14 0</inkml:trace>
  <inkml:trace contextRef="#ctx0" brushRef="#br0" timeOffset="169627">25822 2537 17521,'-6'0'-5860,"1"0"5860,5 0 0,0 0 0</inkml:trace>
  <inkml:trace contextRef="#ctx0" brushRef="#br0" timeOffset="169740">25811 2537 14641,'0'0'0</inkml:trace>
  <inkml:trace contextRef="#ctx0" brushRef="#br0" timeOffset="169975">26115 2407 21768,'-63'-3'11,"15"12"-785,52 32 40,11-10 1,5 2 245,0 8 1,1 0 386,-1-8 1,0-3 100,4 14 324,-34-25-301,-22-8-23,-1-28 0,1 11 0,18-17 0</inkml:trace>
  <inkml:trace contextRef="#ctx0" brushRef="#br0" timeOffset="170157">26494 2300 22676,'-22'52'-1349,"0"0"1,12 4-1,9 4 1349,7-13 0,6 1 0,0-4 0,3 1 0,0-5 0,7 13 0</inkml:trace>
  <inkml:trace contextRef="#ctx0" brushRef="#br0" timeOffset="170274">26425 2410 18429,'46'-16'-1362,"0"0"1,16-10-1,-40 26 1</inkml:trace>
  <inkml:trace contextRef="#ctx0" brushRef="#br0" timeOffset="170491">26615 2186 19930,'28'-24'175,"-1"-1"1,5 2 0,-3 12-210,0 39-11,-8 27 90,-25 8-45,-3-28 0,-2-3-179,-8 5-774,7-9-1556,6-9-3531,13-9 6040,10-5 0,-5-5 0,2 0 0</inkml:trace>
  <inkml:trace contextRef="#ctx0" brushRef="#br0" timeOffset="170690">27523 2415 12748,'0'0'0</inkml:trace>
  <inkml:trace contextRef="#ctx0" brushRef="#br0" timeOffset="171090">27666 2351 16176,'0'-13'2734,"1"4"-2734,-1 9 90,0 39-45,0 9-34,0-3 0,0 4-395,1 0 1,0 2-1175,0-2 1,2 3-1,-1-3 1558,1 7 0,0-3 0,0 1 0,1-7 0,-1-11 0</inkml:trace>
  <inkml:trace contextRef="#ctx0" brushRef="#br0" timeOffset="171441">27437 2700 19986,'49'-19'-70,"0"0"0,10 4 0,6 2 0,4 2-342,-12 3 0,3 2 1,1 0-1,1 0-1555,-7-2 1,1 1 0,1-2 0,-1 1 0,-4-1 1384,17-2 0,-4-1 0,-7-2 1047,3-6 0,-24-4 3827,-48-12-2298,-22 7 1,-11 2-1340,-12 4 1,-5 4-473,13 6 0,-2 1 0,2 7-172,-16 14 0,6 10 399,19 1 0,9 9-433,9 23 1,15 6-157,17-10 0,10 0 95,4 7 0,7-3-62,9-12 0,4-7-362,-10-12 1,1-6-1577,26-2-5737,-23-13 7821,1 0 0,-18 0 0,-4 0 0</inkml:trace>
  <inkml:trace contextRef="#ctx0" brushRef="#br0" timeOffset="171807">28711 2675 20781,'23'31'-2010,"-1"-1"1,10-2 0,4-3 1000,9 0 1,1-5 386,-7-6 1,-1-7 621,20-18 1411,-35-16 707,-13-5 0,-5-6-846,-3-6 0,-4-3-370,-1-10 0,-3 1-258,-2 8 0,-1 4-397,-6-11-214,3 34-33,7 18-112,-1 24 56,3 42-437,6-9 0,2 5-861,-1-9 0,1 3 0,1-2-753,2 14 1,0-2 2106,1-6 0,-3-7 0,-2-13 0,-2-13 0</inkml:trace>
  <inkml:trace contextRef="#ctx0" brushRef="#br0" timeOffset="172024">29027 2736 21364,'53'-8'-701,"1"-1"0,0 1 0,-6 1 0,-2 0 0,-1 2 1,15 4-1,-5 3 0,9-1 0</inkml:trace>
  <inkml:trace contextRef="#ctx0" brushRef="#br0" timeOffset="172458">29870 2935 20367,'41'-35'-624,"0"-1"0,1-4 1,-7 0 1015,-11-12 706,-24-4-527,-18 20-324,-20 17-124,9 28-112,3 12-11,5 19 0,9 15-145,7 7-1553,20-17 1,9-1 1697,11-6 0,2-4 0,-10-2 0,0-5 0,4-12 0,-1 0 0</inkml:trace>
  <inkml:trace contextRef="#ctx0" brushRef="#br0" timeOffset="172627">30373 2717 20893,'39'39'-3277,"0"-1"0,-12-9 0,-1-4 2678,23 11 1,-36-27 0,-7-6 0</inkml:trace>
  <inkml:trace contextRef="#ctx0" brushRef="#br0" timeOffset="172756">30453 2736 19078,'-33'21'-228,"-1"0"1,3 1-1,6 3 228,12 12 0,5-1 0,-3 2 0,6 7 0</inkml:trace>
  <inkml:trace contextRef="#ctx0" brushRef="#br0" timeOffset="172940">30715 2462 20681,'2'55'-227,"-1"-1"1,1 1 0,1-3 0,0-1-1,2-4-1381,3 0 0,2-3 1411,-1-1 1,0-4 0,3 6 0,-5-14 0</inkml:trace>
  <inkml:trace contextRef="#ctx0" brushRef="#br0" timeOffset="173091">30703 2877 20199,'43'-22'-675,"0"0"1,-1 2 0,-6 5 0,-6 12 0,-8 2 0</inkml:trace>
  <inkml:trace contextRef="#ctx0" brushRef="#br0" timeOffset="173423">31018 2906 17666,'28'-24'299,"1"0"0,2-3 0,-3 2 564,-3-2-370,-2 2-303,-16 12-167,-9 11-46,-5 4 12,-2 9 11,-3 25 0,9 13-67,17 15 67,6-18 0,11-10-157,-7-20-2230,7 0 2387,0-6 0,-9-3 0,-7-5 0</inkml:trace>
  <inkml:trace contextRef="#ctx0" brushRef="#br0" timeOffset="173690">31551 2915 18742,'51'-24'-523,"0"1"0,-11-3 1,-7-1 1575,3-16-123,-34 2-414,-17 21-91,-12 9-145,-8 5-168,-16 37-140,31-4 0,3 4-370,-2 2 1,4 3-578,9 5 0,7-2-2890,20 11 3865,13-7 0,-10-21 0,-2-8 0</inkml:trace>
  <inkml:trace contextRef="#ctx0" brushRef="#br0" timeOffset="174141">31835 2898 10664,'28'46'5299,"-5"-9"-4368,-20-42-483,2-8-79,3-9-201,6-7 236,2-2 559,8 1-795,0 12-168,-2 10 0,2 22 12,-3 11-113,8 29-1154,-1-2 863,-3 0 481,-10-23 528,-9-19 189,-1-19-189,4-5-180,0-9-124,2-2-178,-2 6-158,4 7-145,7 19-739,3 6-763,11 13-2632,0-2 4302,13-5 0,-22-8 0,1-4 0</inkml:trace>
  <inkml:trace contextRef="#ctx0" brushRef="#br0" timeOffset="174407">32540 2962 19561,'37'-14'-12,"0"-1"1,-2 2 0,0-1 22,20-19 796,-24-4-135,-45-1-112,-50 20-555,27 19 1,-1 5-6,-1 6 0,6 6-179,6 27-1283,25-8 0,12 3 1462,28 4 0,5-1 0,-23-10 0,0-3 0,20-5 0,0 0 0</inkml:trace>
  <inkml:trace contextRef="#ctx0" brushRef="#br0" timeOffset="174907">25475 3498 16625,'0'-8'157,"0"53"-157,4 2-62,-2 0 0,1 5-105,3 9 0,0-3 0,1-2 0,-4-18 0,1-1 0</inkml:trace>
  <inkml:trace contextRef="#ctx0" brushRef="#br0" timeOffset="175175">25772 3857 20905,'9'38'-1216,"1"0"1,25 8 1170,26-57 45,-10-20 336,-35-5 493,-13-8-829,-31 21-2185,-13 21-2040,2 19 4225,8 18 0,25-19 0,6-5 0</inkml:trace>
  <inkml:trace contextRef="#ctx0" brushRef="#br0" timeOffset="175390">26278 3729 21275,'21'34'-2835,"0"13"2106,-2-6-8929,-19-2 9658,-7-19 0,-8-15 0,10-5 0</inkml:trace>
  <inkml:trace contextRef="#ctx0" brushRef="#br0" timeOffset="175607">26639 3776 21510,'23'35'-785,"0"0"1,-3-3 0,-2-2 470,0 3 292,-20 8 22,-24-17 0,9-1 0,-7-18 0</inkml:trace>
  <inkml:trace contextRef="#ctx0" brushRef="#br0" timeOffset="175891">27062 3889 21107,'57'-11'-523,"0"0"0,-13 3 0,-8-3 523,-9-15 11,-27 5 818,-26 0-314,-15 10-425,-19 28-90,16 8-67,16 23-359,24-10-829,21-3-1411,14-5-1335,8-18 1,6-3 4000,-9-3 0,-1-1 0,1-2 0,-3-2 0,-2-1 0</inkml:trace>
  <inkml:trace contextRef="#ctx0" brushRef="#br0" timeOffset="176057">27506 3882 20602,'-7'-36'924,"0"0"1,18-18-992,32 45-124,7 22-201,7 21-257,-26 12-595,-22-9 0,-10 2 1244,-19 1 0,-5-1 0,3 22 0,-4-40 0,0 1 0</inkml:trace>
  <inkml:trace contextRef="#ctx0" brushRef="#br0" timeOffset="176624">29061 4074 11773,'-3'0'2219,"0"0"2789,3 0-4123,14-34-269,-24 19-280,4-24-201,-29 32-79,-20 14-67,9 20-157,5 13 33,29 0-22,29-8-134,20-22 106,1-10 1,2-4 100,-3-4 0,0-1 162,0 1 0,-3 0-44,4-7 11,-29 12-45,-9 3 0,0 4 33,0 3-33,9 6-212,18-5-91,23-12 314,-1-10 23,1-13 100,-24 5 538,-12 1-526,-6 11-135,-6 20-11,1 9-157,6 16-862,6-4-1592,8-3-852,8-4 3463,5-7 0,-14-9 0,-4-4 0</inkml:trace>
  <inkml:trace contextRef="#ctx0" brushRef="#br0" timeOffset="176876">29715 4019 20445,'42'-30'-228,"0"1"1,-4 2-1,-4 2 273,-6-3 515,-37 4-134,-46 8-179,-11 21-411,23 4 1,2 6 163,-6 21-167,17 22-4180,52-3 4347,19-25 0,7-6 0,10 6 0,-16-24 0,0-1 0</inkml:trace>
  <inkml:trace contextRef="#ctx0" brushRef="#br0" timeOffset="177340">30488 3928 18854,'10'0'516,"-1"-19"-180,-2-30-168,4 3-101,7 25-55,16 10-46,6 21 0,2 6-201,-2 17 224,-14-3-56,-3-3-371,-7-5 304,-6-8 134,-2-7 123,10-15 471,14-24-90,9-14-212,-9 3-214,-9 12-78,-15 24-90,4 21-1153,10 20 1243,6-10 0,0 0 0,0 13 0,16-13 0</inkml:trace>
  <inkml:trace contextRef="#ctx0" brushRef="#br0" timeOffset="177757">31386 3823 20748,'-38'0'392,"-1"-1"0,-24 10-436,36 9-584,18 26-874,40-2 740,-5-20 0,3-4 661,3-3 1,2-7 100,27-8 201,-28-12 1727,-12-24-797,-11-12-928,-22-8-181,-2 16-22,-12 18-78,14 18-640,5 14-615,37 6-628,25 1 1961,-22-9 0,2-2 28,2-2 0,-1-3 858,8-3 155,-11-3 472,-12-1-213,-11-5-1233,-7 6-78,-8 5-146,3 10-258,-3 9-358,4 6-5894,22 11 6667,6-13 0,0-1 0,-6-17 0</inkml:trace>
  <inkml:trace contextRef="#ctx0" brushRef="#br0" timeOffset="178073">32049 3903 15963,'38'-17'773,"0"0"1,-3 2-1,-8-2-157,-20-9 191,-11-4-392,-24 12-259,-14 18-156,3 17 12,6 20-24,25 2-1758,27 19 1770,3-29 0,3-2 0,8 16 0,9-15 0</inkml:trace>
  <inkml:trace contextRef="#ctx0" brushRef="#br0" timeOffset="178460">30587 4605 20165,'0'57'-747,"0"0"0,3-2 0,5-2 747,7-5 0,2-5 0,2 11 0,10-30 0</inkml:trace>
  <inkml:trace contextRef="#ctx0" brushRef="#br0" timeOffset="178640">30784 4753 19885,'3'50'-2757,"0"0"1,-1-5 0,0-7 2756,-1-10 0,-1-13 0,0-8 0</inkml:trace>
  <inkml:trace contextRef="#ctx0" brushRef="#br0" timeOffset="178873">30853 4651 14641,'5'8'0,"0"-1"0</inkml:trace>
  <inkml:trace contextRef="#ctx0" brushRef="#br0" timeOffset="179124">31063 4597 20983,'12'36'-22,"1"6"-242,1-1 1,1 2-2824,0-4 0,2 0 3087,-1-2 0,1-2 0,4 5 0,-10-29 0</inkml:trace>
  <inkml:trace contextRef="#ctx0" brushRef="#br0" timeOffset="179373">31463 4698 20882,'-52'7'93,"-1"0"1,-2 7 0,0 4-106,8 2 1,2 4 11,5 0 0,7 1-135,9 5-346,24 5-1424,51-10-1765,-5-13 1,4-3 3669,1-3 0,0-3 0,-8-2 0,-6-1 0,-3 0 0</inkml:trace>
  <inkml:trace contextRef="#ctx0" brushRef="#br0" timeOffset="179640">31618 4840 18462,'41'-11'-84,"-1"0"0,15-7 84,-28 6 56,-22 5 605,-24 3 415,-14 16-550,-19 17-470,11 4-56,14 8-257,23-13-583,21-5-965,12-5 1805,10-9 0,2-4 0,-4 2 0,21-3 0</inkml:trace>
  <inkml:trace contextRef="#ctx0" brushRef="#br0" timeOffset="179807">31974 4624 20423,'0'49'-394,"0"0"0,8-3 0,4-4 0,8 12 0,8-18 0</inkml:trace>
  <inkml:trace contextRef="#ctx0" brushRef="#br0" timeOffset="180124">32296 4843 20109,'39'-17'-695,"1"-1"1,15-8 560,-20 38 134,-27 12 571,-14 39 263,-11-21 1,-2 1-628,2 1 1,0-1-220,-6 1 0,1-4 112,6 12-44,7-8-56,7-9-123,2-12-370,-4-11-1244,-32-12 1177,-2-4 0,-8-1-266,1 2 1,-5 2 0,0-1-462,0-1 0,-1 1 0,0 0 1287,-9 3 0,-2 2 0,8-1 0,15-1 0,4 1 0,1 1 0,1-1 0</inkml:trace>
  <inkml:trace contextRef="#ctx0" brushRef="#br0" timeOffset="180340">29615 5485 20676,'52'-12'150,"0"0"1,0 1-1,0-1 1,9 1-1,0 2 1,5 0-1,7 3-748,-21 3 0,5 1 0,3 1 0,2 1 0,2 0 0,2 1 0,1 1 0,0 0 1,0 1 581,-5 0 1,1 1 0,1 0-1,0 1 1,2 1 0,0 0 0,0 0-1,1 1 1,1-1 0,1 1 0,0-1-499,-8-1 0,2 1 0,1 0 1,0 0-1,2-1 0,0 2 0,0-1 1,-1 0-1,1 0 0,-1 0 0,-2 1 1,0-1-1,-2 1 0,-1-1 514,10 3 0,-1-1 0,0 0 0,-1 1 0,-2 0 0,-1-1 0,-1 1 0,-2-1 0,-3 1 0,-1-1 0,14 2 0,0 2 0,-3-2 0,-5 1 0,-7-3 0,-10-1 0,-1-2 0,1 0 0</inkml:trace>
  <inkml:trace contextRef="#ctx0" brushRef="#br0" timeOffset="180507">31044 5405 20507,'60'7'-143,"-1"0"1,1 0 0,-1-1-1,1 1 1,-1 0 0,1 0-1,-1 0 1,1 0 0,4 1 0,1 1-1,0 0 1,1 0 0,0 0-1,-1 0 1,0 0 0,0 0-1,-2-1-150,4 0 0,-1-1 1,0 0-1,0 0 1,-2 0-1,-1 0 1,-1 0-1,-3 0 1,6 1-1,-1 1 1,-1 0-1,-4 0 1,-4-1-1,-7-2 1,-3 0-1,0-1 1,0 0-1</inkml:trace>
  <inkml:trace contextRef="#ctx0" brushRef="#br0" timeOffset="-162593.73">6381 17564 13476,'6'6'1995,"0"0"-1525,3-3 561,6 0-292,8-1-413,-1 0-80,5-2-22,-6-1-67,0-2 67,3-1-78,12-4-68,7 2-56,14 0-22,-9 4 0,-2 2 12,-12 1 10,2 1-22,-2-1-11,12 0 11,-6-1 0,2 0 0,-16 0 11,-8 0 11,-8 0 34,3 0 34,1 0 101,11-1 123,9-3-225,14-3-66,-6 0-12,0 0-11,-11 3 11,13 2 11,4 0-10,13 1-12,-14 1 11,-5 0 0,-12 0-11,4 0 22,1 0-22,27-1 0,-29 1 0,2 0 0,10-1 0,-1 0 0,-8 1 0,-2 0 0,29 0 12,-18 0-1,-10 0 0,2 0-17,4 0 1,2 0-18,15 0 1,2 0 50,3 0 0,0 0-28,-12 0 0,0 0 22,10 0 1,0 0-23,-13 0 0,0 0 5,9 0 1,0 0-6,-14 0 0,-3 0 0,-3 0 0,-3 0 0,10-1 0,0 0-22,1-2-51,-9-1 0,4 0 56,8 0 0,0-1 17,1-1 0,0 0-274,1 1 0,-2 1 268,-14 0 0,-1 2-5,30-1 11,-1 2 0,-21 3 0,2 1 11,2 0 1,1 0-302,-1 1 0,0 0 295,-2 0 1,1-1-6,4-2 0,-1-1 11,-10 1 0,1-1-11,12 0 0,0 0 0,-15 0 0,1 1-11,14 1 0,3 2 22,-2 2 0,1 0-11,-2 1 0,0 1-17,-7 0 1,-4 0 16,8 6 517,-4-1-506,-4 0-11,3 1-156,-13-2 105,-5 0-1831,-16-3 280,-12-4-426,-2-1-2847,-1-4 4875,1-3 0,4 2 0,0-1 0</inkml:trace>
  <inkml:trace contextRef="#ctx0" brushRef="#br0" timeOffset="-158026.73">15147 17942 14798,'37'19'612,"0"1"1,-2-2 0,0-4-143,17-10-953,-19-3 0,3 0 718,10-1 1,3 0-829,14-3 1,4-1 719,-14 1 0,2-1 0,2-1-468,-8 0 0,2-1 0,0 0 0,2 0 377,4-1 0,2 0 1,1 0-1,1 0-362,-9 0 0,1 1 0,1-1 0,0 0 0,1 1 366,3-1 1,1 1-1,1-1 1,0 1-1,1 0-229,3-1 1,0 1-1,2-1 1,-1 1-1,2 0 217,-9 0 0,1 1 0,0-1 0,1 1 0,0 0 0,0 0-95,4-1 0,-1 1 0,2 0 0,-1 0 0,1 0 0,1 1 67,-8-1 0,-1 1 0,0 0 0,1 0 0,2 0 0,2 0 0,3 0-23,-9 1 1,2 0-1,2-1 1,1 1 0,2-1-1,1 1 1,1-1-1,0 1 1,1 0 0,0 0-1,0-1-61,-4 2 0,0-1 1,1 0-1,1 0 1,0 1-1,0-1 1,1 1-1,0-1 0,0 1 1,0-1-1,0 1 1,0 0-1,0-1-36,1 1 0,0-1 1,0 1-1,-1-1 1,1 1-1,1-1 0,-1 1 1,0 0-1,0-1 1,0 1-1,0 0 0,1 0 1,-1 0-255,0 0 1,2 1 0,-1-1 0,1 0 0,0 1-1,0-1 1,0 1 0,-1 0 0,-1-1 0,0 1 0,-2 0-1,-1 0 1,-2 0 373,4 1 0,0-1 0,-1 0 0,-1 1 0,-1-1 0,-2 1 0,-1 0 0,-2 0 0,-2-1 0,-2 1 0,9 0 0,-4 0 0,-2 0 0,-2 0 0,-1 0 0,-1 0 0,14 0 0,-1 0 0,0 0 0,1 0 0</inkml:trace>
  <inkml:trace contextRef="#ctx0" brushRef="#br0" timeOffset="-155944.73">8006 18444 11640,'50'-29'291,"1"1"1,-2 10-1,5 3 1,2 4-195,7 5 0,2 6 0,2 1-635,-17-2 0,1 2 0,1-1 0,4 0 442,-5 1 1,4 1 0,2-1 0,1 1 0,0-2 0,0-1-52,2-1 1,2-2-1,1-1 1,-2 0-1,-1 1 1,-4 1-1,8 1 1,-3 2-1,-2-1 1,0-1-1,1-5 1,0 1-1,-1-1 1,1 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03:00.007"/>
    </inkml:context>
    <inkml:brush xml:id="br0">
      <inkml:brushProperty name="width" value="0.09071" units="cm"/>
      <inkml:brushProperty name="height" value="0.09071" units="cm"/>
      <inkml:brushProperty name="color" value="#FF0000"/>
    </inkml:brush>
  </inkml:definitions>
  <inkml:trace contextRef="#ctx0" brushRef="#br0">10329 7017 17106,'8'-2'1760,"-2"1"-1346,-6 1-1770,0 0 0,0 0 1</inkml:trace>
  <inkml:trace contextRef="#ctx0" brushRef="#br0" timeOffset="4667">11740 6399 17610,'-9'-58'1917,"0"16"-1771,-15 35-90,-1 11 0,-20 30-40,20-2 1,3 6-17,6 3 0,2 4 0,2 0-563,-2 17 1,6 0 558,8-15 0,4 1 1,2-3-20,6 5 1,3-2-79,4 0 0,1-1 33,0-4 1,-2 2-109,0 9 0,-4 1 114,-5-8 0,-6 1-622,-8 3 1,-5-2-2387,-14 10-4011,-16-22 7081,10-26 0,13-4 0,3-5 0</inkml:trace>
  <inkml:trace contextRef="#ctx0" brushRef="#br0" timeOffset="5153">11256 7730 13947,'0'-4'2274,"0"0"-2151,-37 56 35,26-19-86,-9 4 1,3 1 375,23 11 191,14-20 101,2-5-326,10-31 0,-12-12-178,-4-11-146,-7-2-79,-5 1-22,-13 3-1065,-21-1-3070,-16 13 4146,-15 2 0,25 13 0,11 1 0</inkml:trace>
  <inkml:trace contextRef="#ctx0" brushRef="#br0" timeOffset="6501">10980 6319 11493,'-10'0'2353,"3"0"-1972,7 0-45,0 0 471,-24-1 661,11 1-897,-17-1-22,16 1-157,2 0 381,-7-4-279,5-1-214,-2-2-236,10 2 12,3 2 12,3 2-35,0 0 68,0-2 0,0-3-34,0-5 11,-1-4 23,-1 1-90,-1 2 1,1 6-24,0 2-32,1 2-35,1 1 34,0-3 12,3-4 33,3-6 56,8-6-56,5 2-23,11 3 12,-3 8 11,4 9 0,-1 8 34,23 24-23,-22-12 0,2 2-11,6 5 0,2-2 11,-3-4 1,-1-4-12,14 4 0,-14-15 56,-20-8 22,-6-14-112,-6-9 23,-15-13 11,0 6-45,-11 8 23,3 13-23,-16 5 68,-17 18-18,15-1 1,-1 3-12,-6 8 1,2 2-51,7-4 0,2 0-292,-20 18-235,24-18-1792,11 0 2375,7-10 0,6-3 0,3-7 0</inkml:trace>
  <inkml:trace contextRef="#ctx0" brushRef="#br0" timeOffset="7734">12366 6973 17790,'31'-24'60,"1"-1"0,-3 2 0,1 9-84,29 34-4,-36 6 0,-3 7 62,2 12 0,-5 3-28,-10-4 0,-5 0 27,-4-4 1,-3-5-23,-5-3 0,4-13 381,3-10 247,2-31-168,10-36-197,-1 13 0,1-2-140,1 3 1,1 2-12,0 4 1,2 4-35,6 5-111,10 20-12,6 40-101,-13-4 1,-1 3-163,-2 3 1,-3 1-421,0 1 0,-1-3-2152,5 7 2869,-1-7 0,-8-16 0,-3-6 0</inkml:trace>
  <inkml:trace contextRef="#ctx0" brushRef="#br0" timeOffset="8319">13376 6424 13667,'-12'49'463,"1"0"0,-8 11 0,-4-3-301,1-19 1,-2-4-96,1 1 0,-1-4 213,-17 3 90,18-34 168,0-18-202,0-13 129,10 0 1,2-4 564,-5-24-873,7 4-146,17 27 11,12 27 1,11 10-326,31 17-1579,-27-10 0,1 2 1882,9 1 0,-2-1 0,9 6 0,-17-12 0</inkml:trace>
  <inkml:trace contextRef="#ctx0" brushRef="#br0" timeOffset="8567">13755 6549 15605,'-7'-6'2263,"2"1"-2263,5 5-974,46-20-1257,-11 12-1349,1-5 1,1 1 3579,8 5 0,-21 3 0,-8 1 0</inkml:trace>
  <inkml:trace contextRef="#ctx0" brushRef="#br0" timeOffset="8784">14222 6302 20277,'0'55'-1662,"-1"0"0,1-12 0,1-2-2310,3-1 0,2-3 3972,3 11 0,-3-22 0,-1-6 0</inkml:trace>
  <inkml:trace contextRef="#ctx0" brushRef="#br0" timeOffset="9201">14934 7076 18821,'4'-8'1120,"-1"2"-1299,-3 6-1457,0 0 1636,2-6 0,-2 4 0,2-4 0</inkml:trace>
  <inkml:trace contextRef="#ctx0" brushRef="#br0" timeOffset="11833">15662 6879 16221,'-4'1'1725,"1"1"-626,3-2-931,39 1-79,-12-7-66,33-3-1,-24-9 1,-4-1 89,-8 0-78,-10-2 55,-9-13 315,-29-4 55,-18 5-258,-10 12-145,-8 32 45,16 18-62,16 10 1,3 8-40,5 5 0,7 4-450,2 10 0,8 0 338,9-15 0,7-6 6,7-11 0,6-7-633,27-8 324,3-11-123,-2-11-1210,-21-6 0,-2-4 1748,14-14 0,-9 3 0,-21 8 0</inkml:trace>
  <inkml:trace contextRef="#ctx0" brushRef="#br0" timeOffset="13084">15996 6441 16625,'10'-9'2039,"-2"1"-1949,-8 8-23,0 0-437,48-10-1053,-15 4-2572,13-2 1,2-2 3994,-2 0 0,-2 1 0,-29 4 0</inkml:trace>
  <inkml:trace contextRef="#ctx0" brushRef="#br0" timeOffset="14366">16640 6230 12479,'4'-2'2656,"0"0"-1861,-4 2-448,-11 48-190,-2-16-146,2 4 1,-3 1-12,-11 8-1054,1-2 1054,-1 2 0,13-22 0,1-2 0</inkml:trace>
  <inkml:trace contextRef="#ctx0" brushRef="#br0" timeOffset="14583">16582 6068 19414,'28'49'-182,"0"0"0,0 0 0,7 7 0,-5-1-479,-16-8 0,-4-3-2208,8 8 2869,8-3 0,-13-26 0,3-2 0</inkml:trace>
  <inkml:trace contextRef="#ctx0" brushRef="#br0" timeOffset="14968">16915 6342 18306,'58'-15'246,"-5"12"-235,-24 30-11,-3 7 0,-2 13 45,-6-12-34,-1-5 34,-1-19 101,2-22 503,15-21-211,-1-7-450,5 2-212,-3 21-258,-10 23-391,1 9-999,-5 6-5646,10 7 7518,-4-7 0,-3-3 0,-10-11 0</inkml:trace>
  <inkml:trace contextRef="#ctx0" brushRef="#br0" timeOffset="15218">17952 7125 18899,'17'-19'-3216,"-7"8"0,-2 5 1</inkml:trace>
  <inkml:trace contextRef="#ctx0" brushRef="#br0" timeOffset="15670">18702 6586 20165,'-44'-1'26,"0"1"0,1 6 1,4 8-16,11 14 0,4 9-11,-3 16 0,4 3-28,9-16 0,4 1-17,-2 9 1,8-3-136,20 2-32,14-18 144,19-15 62,-6-20 1,3-11 16,-2-9 1,-1-9-555,-9-1 0,0-6 0,-5-1 560,4-16 0,-8-5 20,-11-1 0,-5-7 1,-2 6 113,-3 1 0,-3 1-51,-1 7 1,-3-2 0,-3 4 316,-7-11 0,-6 6-137,-3 15 1,-3 6-270,-4 5 0,-2 14 23,-11 32-29,26 16 1,7 9 10,3 6 1,7 5-269,8 6 1,5 6 0,3 1 130,-3-16 1,2 0-1,1 1 1,1 1-818,5 7 1,3 2-1,1-2 1,-1-3-251,3 1 1,-1-4-1,0-5 1188,8 9 0,-5-12 0,-8-13 0,-10-13 0</inkml:trace>
  <inkml:trace contextRef="#ctx0" brushRef="#br0" timeOffset="15867">19133 6626 20949,'31'59'-153,"0"0"0,-5-14 0,2-6-519,12-4 0,3-9-1082,-11-11 1,1-5 1753,5-2 0,-2-2 0,2 0 0,-2-5 0</inkml:trace>
  <inkml:trace contextRef="#ctx0" brushRef="#br0" timeOffset="16002">19395 6647 19179,'-38'28'235,"1"1"1,-1-1-1,-15 14 1,7 0-690,20-8 0,6 0-1395,2-3 0,3 1 1849,-1 21 0,11-24 0,5-12 0</inkml:trace>
  <inkml:trace contextRef="#ctx0" brushRef="#br0" timeOffset="16600">21286 6531 18306,'3'-7'1602,"0"1"-1602,-3 6-347,50-16-1301,-20 12-470,6-5 1,-1 2 2117,-2 10 0,-13-2 0,-9 3 0</inkml:trace>
  <inkml:trace contextRef="#ctx0" brushRef="#br0" timeOffset="16750">21425 6785 16008,'63'7'-1024,"-22"-2"1,-24-3 0</inkml:trace>
  <inkml:trace contextRef="#ctx0" brushRef="#br0" timeOffset="25484">23119 6645 13443,'3'36'896,"1"1"0,3 25-392,-5-31-22,0-8 123,-2-5 426,0-8 190,0-6 225,-6-5-762,-16-30-460,-1-8-224,6 5 0,1-5-123,3 0 1,2-3 234,3-1 0,2-4 0,3 0-60,2 0 0,3 0 1,6-1-504,7-8 1,6 0 0,3 4 450,0 11 0,1 4 0,6 4-12,7 3 1,5 5 0,0 3 11,15 1 0,1 5-123,6 1 0,0 3-1,-20 5 1,0 2 0,1 1-438,12 0 1,2 1 0,-3 5-1821,10 7 0,-4 4 2381,-2-1 0,-8 3 0,-6 14 0,-42-11 0</inkml:trace>
  <inkml:trace contextRef="#ctx0" brushRef="#br0" timeOffset="26001">23771 6346 15549,'2'-3'1703,"-17"39"-1395,-5-1 0,-3 5-257,-1 3 0,-1 2-762,-9 8 0,0-3 722,10-17 1,0-3 32,-19 16 375,8-20-351,7-14 438,6-23-13,2-44-157,14 16 0,3-3-28,6-6 0,4 2-308,0 11 0,3 6 747,28 0-747,0 38-359,1 12 0,5 6-3047,7 8 0,1 2 3283,2 2 1,-2-1 0,-11-8-1,-7-5 1,-5-5 0</inkml:trace>
  <inkml:trace contextRef="#ctx0" brushRef="#br0" timeOffset="26283">22669 7335 18518,'-7'-2'980,"46"-21"1,35-7-931,-24 17 1,6 1-1,4 1 1,1-1-1184,-4-2 1,2-2 0,1-1 0,2 2 0,0 1 1122,-2 3 1,1 1 0,2 2 0,0 0-1,-2 0 1,-2 2-61,2 0 1,-3 1 0,-1 0-1,1 2 1,1 0-1202,-4 1 0,3 0 0,0 2 1,-1-1-1,-2 1 0,-3 1 1271,2 0 0,-4 1 0,-1 0 0,-1 1 0,16 0 0,0 0 0,-17 2 0,-13 5 0</inkml:trace>
  <inkml:trace contextRef="#ctx0" brushRef="#br0" timeOffset="26583">23393 7738 16647,'-29'56'139,"1"0"0,-1 0 0,3-5 0,0 0 0,4-5-139,0 6 0,4-7 0,-3 3 0,5-1 0</inkml:trace>
  <inkml:trace contextRef="#ctx0" brushRef="#br0" timeOffset="26768">23271 7606 20647,'39'46'-1359,"0"0"0,0 0 0,0 0 0,0-4 0,-1 0 0,0-1 0,-2-5 1359,-2-1 0,-2-3 0,-2-4 0,5 3 0,-6-6 0,-7-11 0</inkml:trace>
  <inkml:trace contextRef="#ctx0" brushRef="#br0" timeOffset="27234">23989 7543 14529,'21'-54'5412,"-7"7"-5008,-17 34-102,-2 2-22,0 5 57,-1-1-326,0 7 0,-7 30-11,-2 6 0,3-4 0,-1 2-593,-14 25 605,-5-1-24,0-6 24,-6-6 88,11-23-88,3-16 21,12-28 102,8-14 89,1-4 570,7 2-649,16 8-189,23 29 21,8 15-277,-17 4 0,0 4-59,-4 0 1,1 1-219,4-1 0,3 0-1875,2-1 0,3-2 2452,5-3 0,-3-3 0,9 4 0,-8-9 0</inkml:trace>
  <inkml:trace contextRef="#ctx0" brushRef="#br0" timeOffset="34633">11311 9085 10608,'0'8'1949,"0"-2"-1007,0-6 895,0 0-1523,10-5-57,-2 1-66,9-4-68,-2 3-67,2 0 34,5 2 134,25-4-157,-12 1 1,3 1-7,2-1 1,2-1-62,3 0 0,4 0 0,0 0-182,-2 1 0,1 0 0,2 0 193,13-1 0,4 1 1,0 0-433,-17 2 0,2 1 0,-2 0 0,-1 0 432,5 1 0,-2-1 1,-1 2-12,-2 0 0,-1 0 0,-4 1-506,5 0 1,-4 0 511,2 0 0,0 0-325,1 0 0,0 0 347,1 1 0,1 0-55,0-1 1,4 0 67,-2 0 0,3 1 0,3-1-8,5 1 1,2-1 0,0-1-105,0 1 0,1 1 0,0-2 78,1 1 1,-1 0 0,-4 0 3,-14-1 0,-3 0 0,2 0 23,3 0 0,3-1 0,1 1 0,1-1-26,4 0 1,1-1-1,2 1 1,2-1 2,-2 1 0,3 0 0,1 0 0,0 0 1,0-1-217,-10 2 0,0-1 0,1 0 1,-1 0-1,-1 0 0,-2 0 207,16 0 1,-3 0 0,-2 0 0,1 1-3,-3-1 0,-1 0 0,0 1 0,-4 0-4,2-1 1,-4 0-1,4 1-115,1-1 0,5 0 0,1 1 0,-1-1 121,-11 1 0,0 0 0,0 0 1,1 0-1,2 0 3,1 1 1,2-1-1,1 0 1,1 0 0,-2 1-1,-2-1-83,0 0 0,-2 1 0,-1 0 1,-1 0-1,1 0 83,13-1 1,0 1 0,-2 1-1,-3-1-1,1 0 0,-3 0 0,3 0-36,-2 0 1,4-1 0,1 1 0,1 1 33,-14-1 0,1 0 0,0 1 1,1-1-1,2 1-6,-1-1 0,3 0 0,1 0 1,1 0-1,-3 0 0,-1 0 27,-1 1 0,-2-1 0,0 1 0,-2-1 0,1 0-15,12 0 0,1 0 1,-3 0-1,-3 0-1,1 0 1,-5 0 0,1 0 18,1 0 0,0 0 0,0 0-19,1 0 1,-1 0 0,1 0 45,1 0 0,-1 0 0,1 0-42,0 0 1,-1 0-1,4 0-3,-2 0 1,5 0-1,1 0 1,0 0 0,-12 1 0,0 0 0,2-1 0,-1 1 0,0 0-38,0-1 0,0 0 0,0 0 0,-1 0 0,1 1 26,-2-1 1,1 1 0,-1 0 0,-1 0 0,-3-1 5,14 1 1,-2-1 0,3-1-4,-11 0 1,2 0 0,3-1-1,1 0 1,-1 0 12,2 1 1,0-1-1,0 0 1,2 0-1,2 0-15,-9 0 0,1 0 1,2-1-1,1 1 1,-1-1-1,-1 1 1,-3 0-27,10 0 0,-3-1 1,0 1-1,-2 0 1,0 0 27,-2 0 0,0 0 0,-1 1 0,-2 0 0,-4 0 11,12 0 0,-5 0 0,-1 1 27,-2 0 0,-1 0 1,0 0-39,-3 0 0,0 1 0,-1-1 3,-2 1 1,-1-1 0,0 1-8,-4 0 0,1 0 1,1 1 21,13 0 1,2 0 0,1 0 18,-2 0 0,1-1 1,-1 1-12,-1 0 0,0-1 0,-1 1-19,-6-1 1,0-1 0,-4 1 20,1-1 0,0 0 467,-4 0 0,4-1 0,0 0-488,2-1 1,0 0-1,2 0 4,10-1 0,1-1 1,0 0 3,-7-1 0,-1-1 0,-4 1 236,5-2 1,-6 0-230,-12 1 1,-6 0 2353,-3 0-2297,-8 1 1003,1 1-1015,20-4 33,-8 2 1,1-1-34,1-1 1,0-1 106,6-3 0,0-1 28,14-11 436,-25 4 1,-3-4-477,-9-3 1,-3-2-119,0-12 1,-3-2-39,-9 6 0,-2 1 5,-3-4 0,0 1 34,0-25-145,0 30 1,1-2 99,1-3 0,3 0-208,1-6 1,1-1 207,4-2 0,1-3-132,1 1 0,2-5 0,0-1 143,-1-1 0,0-2 0,-1 0-527,1-1 1,0 0 0,-1 0 511,-3 2 0,0 1 0,-3 3 15,-1-6 1,-3-1-183,-1 3 1,0-5 0,-3 0 175,-2 13 1,-1 0 0,-1-1 0,0-2-6,0-10 0,0-2 0,0-1 0,-1 1-334,-2 2 1,-1-1-1,0 1 1,1 3 333,-1-5 0,1 3 0,1 1 7,0 4 1,1 1-1,0 4-13,0-5 1,0 3 42,0-1 1,0 1-38,0 2 0,-1-2 0,0 6 0,0-1 0,-2-1 11,0 2 0,-1 0 0,0 1-11,0 0 0,0 0 0,-2 3 0,-4-14 0,-2 7 22,5 19 1,-2 3 572,-6-6 1,-2 1-613,-1 3 0,-3 2 0,-9-4 1,-1 3-12,5 9 0,0 5 219,-3 2 1,-1 4-203,-30 3 5,28 4 1,-1 2-40,-5 0 0,-5 1-15,-2 4 1,-6 1-1,-2 1-5,8 0 1,-2 0 0,-2 1 0,-3 1-135,-4 1 1,-4 1 0,-2 1 0,1 0 0,1 0 211,7-2 1,1 0-1,0 1 1,1-1 0,-2 1-12,-5 0 0,-1 1 0,0 0 0,1 0 1,2-1-293,-3 0 1,4-1-1,-1 0 1,-5 1 289,14-2 0,-2 1 0,-2 0 0,-2-1 0,-1 1 0,0 0 0,0 0 3,-3 0 0,0-1 0,-1 1 0,-1 0 1,-1-1-1,-1 1 0,-2 0-195,12-2 1,-2 0-1,-1 0 1,0 1-1,-2-1 1,1 1-1,-2-1 1,1 0-1,0 0 1,0-1 186,-1 1 1,-1 0-1,0-1 1,-1 0-1,1 0 1,0 0-1,0 0 1,1 0-1,1-1 1,2 1-132,-6-1 0,1 1 1,2-1-1,0 0 1,1-1-1,0 1 0,0-1 1,0 1 135,1-1 0,-1 0 0,0 0 0,1 0 0,0-1 0,1 1 0,2-1 0,2 0 0,-4 0 0,3 0 0,1 0 0,1-1 0,0 0 0,-1 1-2,-1-1 0,0 0 0,1 0 0,-1 0 0,0 0 1,1 0-50,0 0 0,1 0 1,0 0-1,-1-1 0,-1 1 1,-3-1 47,5 1 0,-3-1 0,-2 0 0,0 0 1,-1 0-1,-1 0 0,1-1 0,0 1-23,0 0 1,-1 0 0,1-1 0,-1 1 0,1-1 0,-1 1 0,0-1 0,1 0 19,0 1 0,0-1 1,0 1-1,0-1 1,0 0-1,1 1 1,0-1-1,1 0 6,-4 0 0,0 0 0,0 1 0,1-1 0,1-1 0,3 1 0,2 0 0,-2 0 0,4-1 0,1 1 0,-1-1 0,-3 0 65,-2 1 1,-3-1-1,-2 1 1,-1-1 0,0 0-1,1 0-65,-1 0 0,0 0 0,-1-1 0,0 1 0,-1-1 0,-2 1 0,10-1 0,-3 1 0,-1 0 0,0 0 0,-1 0 0,2 0 0,1 0 0,2 0 0,-8 0 0,2 0 0,2 0 0,1 0 0,0 0 0,1 0 3,2 0 1,1 0 0,-1 0 0,2 1 0,2-1 0,2 1 1,-8-1 1,3 1-1,1 1 1,0-1 105,-1 0 1,1 0 0,-1 0-1,1 0-114,1 0 0,2 0 1,-2 0-1,-3 0 7,-1 0 1,-2 0-1,-3 0 1,1 0-1,-1 0 7,1 0 0,-1 0 1,1 0-1,-2 0 0,-2 0-21,11 0 1,-1 0-1,-2 0 1,0 0-1,1-1 1,1 2-1,2-1 20,-8 0 1,1 0 0,2 1 0,1-1-1,0 1-15,4 0 1,-1 0 0,2 0-1,1 0 1,4 1 4,-12 1 0,4 0 0,-3 1 101,1 0 0,-4 1 0,0 1 0,0 0-90,2-1 0,1 0 0,-1 1 0,-1 0-25,6 0 1,-3 0 0,1 0 0,0 0-1,4 0 204,1-1 1,3 1-1,1-1 1,2 1-188,-8 1 1,2 1 0,4-1 18,-1 2 1,3-1 375,0 1 0,2 1-404,0-1 1,1 0 16,0 1 0,0 0-6,3-1 1,-2 0-1,-15 4 1,-1 0 16,3 1 1,0-1-29,2 1 1,2-1-6,9 0 0,4 0 11,-7 7 1087,18-4 0,-1 1-1087,2 1 0,-1 1 519,-5 5 0,0 1-503,1-3 1,1-1-6,-18 10 1669,-1-10-1624,12-9-56,-1-1 458,3 0-470,4 1-66,14-5-23,6 0 23,11-6 806,2-1-751,0 3 12,0 2 11,0 5 0,0 5 11,0 5 23,0 5-45,2 23 11,10 17 11,-7-30 0,1 2-192,4 4 1,1 0 180,-4-6 0,-1 1 5,0 26 1,-1 8-6,-3-17 0,0 2 0,-1 4-523,0-4 1,-1 4 0,1 0 0,-1-2 522,0 9 0,0-3 0,1 0 0,1-2 0,0-1 0,2-3-595,0 2 1,3-2 605,3-2 1,1-1-465,1-1 0,1-1 453,0-3 0,0 0-871,1-1 1,-1 0 870,0-1 0,-1 0 28,0 0 0,-1 2 19,-2-3 0,0 2 0,-1-1-30,1 6 0,-1 0 116,-1-8 0,0 3 0,-1-4-117,0 2 1,-1 0 296,1 15 1,1 3-298,1-1 1,0 1-13,-2-14 0,1 1 0,0-2 1020,1 6 1,1-3-1025,0-9 0,0-5 0,4 3 1688,0-11-1677,-2-8 802,2-3-690,-4-8 207,-2-2-251,-4-7-1241,-3-2 1162,-13-14 0,10 10 0,-10-10 0</inkml:trace>
  <inkml:trace contextRef="#ctx0" brushRef="#br0" timeOffset="41182">24444 5328 219,'-53'-13'181,"0"0"0,1 0 0,-1 0 0,-1 1 0,-1-1 0,2 2 0,4 3 929,-15 2 0,0 5-1021,1-2 1,-4 1 0,0 5-90,3 7 0,1 4 0,-3 4-328,16-4 0,-2 3 0,-1 2 0,1 1 0,2 0 311,-4 5 0,1 0 0,2 3 1,2 2-111,-1 2 1,1 4 0,3 0 0,3 0 65,0 2 1,3-1 0,1 2-108,0 1 0,0 1 0,1 1 528,2 0 0,1 0 0,1 5-360,1 6 0,0 7 0,1-1 0,4-8 0,-3 1 0,3-3 0,6 1 0,0-1 0,0 1 0</inkml:trace>
  <inkml:trace contextRef="#ctx0" brushRef="#br0" timeOffset="42416">23856 5689 10977,'-36'-25'482,"1"0"0,-1 2 0,1 2-242,4 7 1,0 3-582,-4 1 0,-2 2 464,-4 2 1,-2 2-62,-4 1 0,-1 2-457,-4 4 0,-1 4 456,-3 2 1,-1 3-452,-2 7 1,0 4 389,18-4 0,0 2 0,1 2-418,-3 3 1,2 2-1,-1 1 418,-2 4 0,0 2 0,1 1-541,-4 3 0,1 1 1,-1 2 562,-1 2 0,0 1 1,-1 2-21,12-10 1,0 0 0,0 2 0,1 1 61,0 1 1,1 2-1,0 1 1,1 1-12,1 3 0,1 1 0,1 1 1,2 2-335,0 3 1,3 1 0,1 1 0,2 1 296,1 1 1,3 0 0,1 2 0,4 5 24,5-10 0,1 4 0,3 2 0,1 1 0,4 0 0,3-1-110,4-1 1,4 0 0,3 0 0,2 0-1,0-1 1,1 0 111,-2 0 0,0 0 0,1 0 0,1-1 0,3-2 0,4-3-61,8 5 0,5-1 0,2-3 1,2-4-1,-1-6 62,1-6 1,0-5 0,2-4 0,4-1 87,4-4 0,3-1 1,4-2-1,2-4 1,0-2-100,-4-4 1,1-4-1,1-1 1,2-3 0,-1 0-1,0 0 2,0-1 1,1 0 0,0-1-1,0-2 1,0-2 0,0-1 16,3-4 0,0-2 0,1-1 1,-1-3-1,-2-1 0,-3-1 55,1-3 1,-3-2 0,-2-1-1,0-2 1,0-1-41,3-1 0,-1-1 0,0-2 1,0 0-1,0-2-83,1-1 1,-1-1 0,1-1 0,-2 0 0,0-2 24,0-1 0,-1 0 0,0-2 0,-1 0 0,-1-1-58,-2 1 0,0 0 1,-1-1-1,-1-3 1,-2-4 43,-9 5 0,1-3 0,-1-2 0,-1-1 1,-2-2-1,-3-1 0,-3-1 0,-3-1 0,-3-1 0,-2-1 1,-2-1-1,-3-1 0,-2-1 0,-1-2 6,-3 2 1,-2-3-1,-2-1 1,-2-2-1,-2 1 1,-1 1-1,-3 1 1,-1 3-2,-2-9 0,-3 2 0,-2 1 0,-3 2 0,-4 0 0,-6 2-101,-3 3 0,-6-1 0,-3 1 0,-3 2 1,-2 2-1,-2 3 0,1 5-141,-1 3 1,-2 4 0,-1 3 0,-2 3 0,-2 0 0,-2 2-54,-2 1 1,-2 1-1,-4 1 1,0 1-1,-1 3 1,1 2-1,2 2-10,-2 3 1,1 2-1,1 3 1,-1 2 0,0 3-1,0 3-336,-3 3 1,-1 3-1,0 3 1,0 2-1,2 3 1,2 0 640,-2 4 0,1 4 0,2 1 0,3 0 0,4-2 0,-8 1 0,5 0 0,2-1 0,8-1 0,0 0 0,0 0 0</inkml:trace>
  <inkml:trace contextRef="#ctx0" brushRef="#br0" timeOffset="137714">12802 7675 7963,'36'-9'0,"-1"-1"0,22-5 0</inkml:trace>
  <inkml:trace contextRef="#ctx0" brushRef="#br0" timeOffset="141163">22844 6421 11672,'0'8'3250,"0"-2"-2231,0-6 1334,0 0-5692,-5 1 3339,-2 1 0,0-1 0,1 1 0</inkml:trace>
  <inkml:trace contextRef="#ctx0" brushRef="#br0" timeOffset="141313">22844 6435 17431,'0'0'0</inkml:trace>
  <inkml:trace contextRef="#ctx0" brushRef="#br0" timeOffset="147379">12575 7152 12132,'3'0'6196,"0"1"-4527,-3-1-1691,7 2-269,-5 0-1480,7 1-3932,-6-2 5703,3-7 0,-2 4 0,1-4 0</inkml:trace>
  <inkml:trace contextRef="#ctx0" brushRef="#br0" timeOffset="147996">17198 6443 16905,'8'-12'2622,"-2"2"-2667,-6 10-1367,0 0 1412,5-2 0,-4 1 0,4-1 0</inkml:trace>
  <inkml:trace contextRef="#ctx0" brushRef="#br0" timeOffset="150137">16591 6449 12154,'0'0'0</inkml:trace>
  <inkml:trace contextRef="#ctx0" brushRef="#br0" timeOffset="165894">11359 8017 14585,'7'0'359,"-3"0"-763,-4 0-772,5 6-269,-4-2-2130,4 7 3575,-5-3 0,0-3 0,0-1 0</inkml:trace>
  <inkml:trace contextRef="#ctx0" brushRef="#br0" timeOffset="210859">10083 10268 15135,'2'-7'3630,"-1"0"-3059,-1 7-100,0 0-426,-44-8-23,17 23 1,-35 3-309,33 37 291,18-22 1,2 3-326,3 5 1,2 2 336,2 4 0,4 1-410,3 2 0,2 0 398,2 2 1,1 0-1,3-2 1,1 0-6,0-3 0,1-1 0,-3-6 0,-1-1 12,8 24-1,-9-7 0,-14-19-425,-20-3-1054,-4-17-1146,-11-6-3078,11-5 5845,3 3 0,11-5 1,4 1-1</inkml:trace>
  <inkml:trace contextRef="#ctx0" brushRef="#br0" timeOffset="211278">9542 11601 17241,'-12'36'78,"-1"-1"1,4 5-1,7-4 45,26-1 796,11-10-549,0-33-45,-6-20 23,-16-9-91,-9-16-246,-29 6-2319,-18 2-2286,-7 19 4594,-3 15 0,34 9 0,3 0 0</inkml:trace>
  <inkml:trace contextRef="#ctx0" brushRef="#br0" timeOffset="211743">9536 10036 18664,'3'46'-878,"0"0"0,1-1 1,-1-3 877,0-7 0,-1-3 0,1 5 0,-1-8 0</inkml:trace>
  <inkml:trace contextRef="#ctx0" brushRef="#br0" timeOffset="214228">10924 10695 16187,'0'-5'785,"0"1"-595,0 4-111,47 30-57,-24 2-5,6-2 0,-2 4 16,-15 24-33,-6-3 12,-7-8 21,-1-13 225,-1-14 605,-1-11-572,1-14 56,0-36 24,3-24-215,8 25 1,2 0-123,9-18-34,18 29-11,-3 38-79,-7 9 0,1 6-1434,-1 4 1,-1 4 1523,7 5 0,-3-1 0,3 10 0,-12-21 0</inkml:trace>
  <inkml:trace contextRef="#ctx0" brushRef="#br0" timeOffset="-214669.73">11902 10152 14092,'2'-3'3138,"-1"0"-2858,-9 48-168,-5-6-51,-6 14 1,-4 7-51,-2-13 0,-1-1-268,-1 0 1,0-3 267,4-8 0,0-8 314,-4-8-67,4-11 224,2-15-79,2-11-101,2-16 102,6-27 255,10 9-580,19 4-79,6 28 0,16 29 0,0 11-1121,-6 3 0,2 2 1121,5-1 0,-2-1 0,-8-3 0,-2-1 0,18 4 0</inkml:trace>
  <inkml:trace contextRef="#ctx0" brushRef="#br0" timeOffset="-214486.73">12194 10394 18630,'39'-3'-1880,"0"0"1,14-2-1,-36 5 1</inkml:trace>
  <inkml:trace contextRef="#ctx0" brushRef="#br0" timeOffset="-214286.73">12653 10221 18238,'0'-7'415,"0"2"-370,0 5-281,3 76-9344,4-15 9580,-4-10 0,1-1 0,2-4 0,-4-31 0</inkml:trace>
  <inkml:trace contextRef="#ctx0" brushRef="#br0" timeOffset="-213537.73">13518 10110 16636,'-4'-4'1092,"-16"25"1,-5 19-864,5 19 1,2 8-1324,0-17 0,-1 3 0,3 2 1094,3 8 0,3 3 0,3-3 0,4-15 0,1-1 0,3-1-97,2-1 0,2 0 0,1-1 174,4 15 0,4-1-1594,4-13 1,4-1 0,2-3 1516,15 7 0,0-4 0,-10-5 0,-1-5 0,19-4 0</inkml:trace>
  <inkml:trace contextRef="#ctx0" brushRef="#br0" timeOffset="-213033.73">14014 10623 17028,'0'-5'986,"0"45"-885,1 1-101,-1-1 0,2 3-493,0-6 0,1-1-538,1-1 0,1 2 1031,3 6 0,0-3 0,0 1 0,3 1 0</inkml:trace>
  <inkml:trace contextRef="#ctx0" brushRef="#br0" timeOffset="-212820.73">14517 10908 17162,'38'-2'0,"0"-1"0,23-1 0</inkml:trace>
  <inkml:trace contextRef="#ctx0" brushRef="#br0" timeOffset="-212335.73">15342 10618 19168,'59'-26'594,"-5"17"-549,-26 41-45,-10 1 0,-3 3-123,-5 2 0,-3 1 89,2-2 0,-2-2 0,-6 20 34,-1-36 46,0-10-24,0-13-11,14-34 68,8-15 33,8-5-12,4 10 35,-10 31-102,0 9-10,0 7-46,0 13 23,-1 7-369,1 28-3363,-6 4 3732,-2 6 0,-11-24 0,-1-16 0</inkml:trace>
  <inkml:trace contextRef="#ctx0" brushRef="#br0" timeOffset="-212036.73">15993 10258 20277,'23'40'358,"1"1"1,-3 2 0,-2 3-342,-7 1 0,-4 4-570,-2 1 0,0 4 1,-2 1 193,0 2 0,-1 0 1,-1 1 358,-2 7 0,-1 1 0,1-6 0,-1 0 0,0-8 0,-6 9 0</inkml:trace>
  <inkml:trace contextRef="#ctx0" brushRef="#br0" timeOffset="-211253.73">16347 10107 14899,'3'-5'2532,"-1"1"-1422,0 47-931,0-6 0,0 2-157,0 7 1,-1 1-264,1 5 0,-1-3 263,-1 11-22,0-13 152,1-17 139,2-12 438,0-38-421,0-12 0,-1-5-252,-1-5 0,0-3-378,0-14 1,0-1 338,-2 12 0,2 1 33,3-10 1,2 1 89,0 14 0,1 3-118,1 3 1,2 4 346,7 5-369,-3 23-33,4 2 21,8 11-223,16 23-426,-13 23 823,-16-17 0,-7 2-185,-16 0 1,-6-3-12,-15 17-437,-12-18-66,25-25 55,9-6 493,20-9 23,2 3 100,13-4-67,-2 5-11,0 4 34,0 6-90,-5 7 11,-6 6 12,-12 14-12,-29-2-224,-16 1-964,-4-16-3148,6-12 4325,23-7 0,10-1 0,4 0 0</inkml:trace>
  <inkml:trace contextRef="#ctx0" brushRef="#br0" timeOffset="-211069.73">16791 10311 19863,'38'-8'-2306,"1"0"1,10-4 0,-26 12-1</inkml:trace>
  <inkml:trace contextRef="#ctx0" brushRef="#br0" timeOffset="-210853.73">17484 10132 19280,'-2'-6'975,"1"1"-818,1 5-112,-3 76-281,3-29-487,-1 6 1,0 3 722,1-18 0,0-6 0,0 4 0,0-1 0</inkml:trace>
  <inkml:trace contextRef="#ctx0" brushRef="#br0" timeOffset="-210186.73">18395 10836 21230,'-38'1'89,"0"0"1,2 5 0,3 6-74,9 13 1,5 8-11,-1 9 0,7 2-169,9-7 1,7-2-208,12 0 0,9-7 241,9-20 0,5-10 123,-3-6 1,-1-8 5,-2-10 0,-6-5 34,1-29 33,-14 8 0,-3-8-815,-6 14 0,0-2 1,-1 1 817,0-1 1,0 0 0,-1 1 60,-1 0 0,0 1 0,-1 4-18,0 3 0,0 5 279,-3-19 0,0 24-348,-4 16-44,-1 27 67,3 17 1,1 10-35,1 20 1,2 6 202,1-8 0,1 2 0,2-1-442,0-7 1,1-2 0,1-1-188,6 18 1,3-7-421,0-24 0,2-3 813,8-2 0,-1-4 0,1 3 0,6-9 0</inkml:trace>
  <inkml:trace contextRef="#ctx0" brushRef="#br0" timeOffset="-210002.73">18818 10791 20199,'9'-7'1815,"-2"1"-1602,20 42-146,-6-8-67,2 1 0,3 1-471,4-4 1,0-2-1233,19 8-835,-17-14 0,0-4 2538,8-5 0,-18-6 0,-6-3 0</inkml:trace>
  <inkml:trace contextRef="#ctx0" brushRef="#br0" timeOffset="-209853.73">19189 10781 21185,'-40'22'354,"-1"0"1,-2 2 0,-2 5-852,2 5 0,-3 6 1,2-1-2571,8-8 0,2 0 1,-2 2 3066,-11 12 0,-2 3 0,7-6 0,14-13 0,4-3 0,-14 17 0</inkml:trace>
  <inkml:trace contextRef="#ctx0" brushRef="#br0" timeOffset="-191813.73">21145 10281 16031,'11'6'2286,"-2"-1"-2051,-9-5 0,0 0-212,26-8-23,-6 4-168,20-5-1468,-14 8-2029,-7 2 3665,-8 6 0,-6-4 0,-5 3 0</inkml:trace>
  <inkml:trace contextRef="#ctx0" brushRef="#br0" timeOffset="-191654.73">21226 10513 14809,'-2'11'1670,"0"-3"-1670,2-8-3339,0 0 3339,39-8 0,-29 5 0,30-5 0</inkml:trace>
  <inkml:trace contextRef="#ctx0" brushRef="#br0" timeOffset="-190986.73">22692 10405 13723,'0'54'1557,"0"0"1,0-2-1,0-4-1120,0 19-235,0-6-102,0-12 57,0-10 1356,0-34-785,1-56-594,1 16 1,2-5-569,0-21 0,3-4 467,1 7 1,5-3-23,3 2 1,5-4-1,6 2-17,-1 15 1,4 2-1,4 0 1,4 1-25,2 3 1,4 0 0,2 1 0,2 2 0,-1 4-556,6 0 0,1 2 0,1 5 1,1 3 466,4 4 0,2 3 1,-1 4-1,-4 3-177,-3 2 0,-2 4 0,-2 3-623,15 6 0,-4 4-1144,-13 0 1,-7 5 2061,6 26 0,-26-17 0,-19-3 0</inkml:trace>
  <inkml:trace contextRef="#ctx0" brushRef="#br0" timeOffset="-190570.73">23406 10353 17118,'-28'56'750,"0"-1"1,-6 0 0,-5-2-740,9-18 0,-1-2 0,0-4 6,-6 5 0,1-9 51,-18-13 44,36-54 481,14-20-470,15-1-44,16 12-79,6 36-17,-2 20 0,4 8-420,6 8 1,3 4-1899,-5-5 1,4 2-1,-3 0 2268,13 8 1,-4-3 0,-11-9 0,-6-4 0,-1-4 0</inkml:trace>
  <inkml:trace contextRef="#ctx0" brushRef="#br0" timeOffset="-190386.73">24335 10621 17129,'-7'-3'829,"0"0"-4068,7 3 3239,0 0 0,0 0 0</inkml:trace>
  <inkml:trace contextRef="#ctx0" brushRef="#br0" timeOffset="-189988.73">25091 10402 17487,'3'47'310,"0"0"0,-2-3 1,0-1 2,2-6 1,0-3 1176,-1-3-1176,-4-38-67,2-39-152,-1 13 0,1-4-337,-1-8 1,2-2 285,-1-7 1,2-1-45,3-4 0,1 0 11,2-3 1,5-1-275,6 6 0,6-2 1,5 2 262,0 15 0,3 2 0,3 0 0,0 2-474,0-1 1,0 0 0,2 2 0,3 4 453,4 3 1,3 2-1,0 4 1,-1 4-52,3 4 0,0 4 0,1 3-641,11-1 1,3 2-1,-5 7 712,3 11 0,-5 3 0,2-11 0,-11 4 0,-22 27 0</inkml:trace>
  <inkml:trace contextRef="#ctx0" brushRef="#br0" timeOffset="-189404.73">25748 10221 18821,'2'61'93,"1"0"0,0-2 1,2 0-89,2 3 1,0-1 5,-1-13 0,0-2 11,-1-2 1,-1-5 44,0-5 23,0-45 381,2-50-124,-3 3 0,0-8-258,1 3 1,0-4 0,1-2-500,0 17 0,1-2 0,1 1 0,0 2 413,1-6 1,0 3 0,2 4 2,7-7 0,4 11-77,13 15 82,4 17-11,2 13-213,5 37 56,-34 24 157,-10-24 0,-8 0-134,-12 4 0,-8-3 139,1-11 1,-2-3 810,-2 0 1,2-3-795,-2 0 27,39-22-49,25-11 0,0 1 0,3 1-352,-3 6 1,1 2 351,1 3 0,1 2 0,-2 3 0,-1 3 316,21 12-327,-19 8 45,-40 10 10,-29-19 1,-10-4-124,1 2 1,-4-3-712,3-6 1,-3-3-1,2 0-700,-7-2 0,2 0 1490,-16 4 0,5 0 0,2-3 0,24 3 0,-1 0 0</inkml:trace>
  <inkml:trace contextRef="#ctx0" brushRef="#br0" timeOffset="-189036.73">22093 11639 19123,'50'-20'214,"-1"1"1,1 0 0,-5 3 0,2 1 0,1 0 0,3 1-1142,-3 2 0,1 0 0,3 1 0,3-1 0,5 0 951,-5 2 1,3-1 0,4 0 0,3-1 0,2 0 0,2 1 0,1-1 0,0 1 0,0 0-135,-10 2 0,2 0 0,1 0 1,1 1-1,1-1 0,0 1 1,1-1-1,0 1 0,-1-1 0,1 1 1,0 0-1,-1-1 107,1 1 0,0 0 0,0-1 0,0 1 1,1 0-1,-1-1 0,0 1 0,1 0 1,-1 1-1,0-1 0,0 1 0,-1 0-63,0 1 0,1 0 0,0-1 0,0 1 0,1 1 0,-1-1 1,-1 1-1,-1 0 0,-2 1 0,-1-1 0,-3 2 0,-3-1-37,13 1 1,-4 0 0,-3 1-1,-1 0 1,-3 1 0,0-1 0,-1 1-568,10 0 0,-1 0 1,-2 0-1,-3 1 1,-3 0-2155,11 0 1,-5 1-1,-8-1 3036,-12 0 1,-9 1-1,-11 0 1,-35-1-1</inkml:trace>
  <inkml:trace contextRef="#ctx0" brushRef="#br0" timeOffset="-188554.73">23417 11987 16961,'9'55'537,"0"0"1,0-1 0,0-3-426,0-10 0,-2-2-318,1-1 0,-2 0 323,-2-3 1,0 0 72,-2 0 0,-1-2 493,0 4 166,-6-6-637,-4-35 192,-17-51-315,10 2 1,3-10-83,2 2 1,2-6-1,3 1-434,1 5 1,3 1 0,3 0 396,3-3 0,4-1 0,4 7 30,10-1 0,7 6-118,5 5 1,5 5-45,3 7 0,6 5-528,-3 13 0,5 3 0,0 3 690,-2 3 0,0 3 0,-2 1 0,12-2 0,-5 3 0,-16 4 0,-1 1 0</inkml:trace>
  <inkml:trace contextRef="#ctx0" brushRef="#br0" timeOffset="-188037.73">24179 12015 15515,'5'-7'2511,"-12"44"-2187,-5 2-218,1-1 1,-1 3-29,3-9 1,-1 0 11,-7 29-68,5 4 12,5-27-23,5-6 90,2-26 291,0-10 594,0-12-583,0-6-313,0 0-68,0 7-44,0 10-46,0 4-2251,0 1-6902,5 0 9221,-1-1 0,2 1 0,-3-2 0</inkml:trace>
  <inkml:trace contextRef="#ctx0" brushRef="#br0" timeOffset="-187637.73">23699 11703 17801,'55'-19'285,"1"0"0,0-1 0,-2 7 0,5 0 0,4 1 0,1 0 0,-1 2-1227,-9 1 1,-1 2-1,1 1 1,2-1-1,3 1 1,4-1 944,-7 1 0,4 0 1,3 0-1,3 0 0,1 0 1,1 0-1,0 0 1,-1 0-1,-1 1 0,-2 0-99,2 0 0,-1 0 0,-1 1 0,0 0 0,-1 0 1,1 0-1,0 0 0,0 0 0,1 0-888,-3 0 1,1 0 0,1 0 0,1 0 0,-1 0 0,0 0 0,-1 0 0,-2 0 0,-2 0 0,-3 1 950,15-1 1,-2-1 0,-3 1-1,-3 1 1,-4-1 0,-5 2-1,16-1 1,-8 1 0,-20-1 0,-27-3-1</inkml:trace>
  <inkml:trace contextRef="#ctx0" brushRef="#br0" timeOffset="-187071.73">24663 12203 15717,'0'-6'1927,"0"1"-1832,-29 23 0,-12 14-73,16-11 1,-1 3-522,-10 5 1,-5 3-1,2-1 348,-2 7 0,2-1 22,-2-2 0,1-2 84,3-3 1,1-3 291,0-4 1,1-7-47,-10-14 606,11-19-202,23-30 78,20-9-140,3 15 1,6 1 85,3 6 1,6 4-591,9-1 0,7 10-22,11 20 0,1 11-34,-6 3 0,0 4-449,10 11 1,-2 1 202,-13-8 0,-2-1-359,1 0 0,0-2-1042,-2-2 0,0-1 1664,-1-4 0,-3-1 0,5 2 0,-10-7 0</inkml:trace>
  <inkml:trace contextRef="#ctx0" brushRef="#br0" timeOffset="-186771.73">25408 12180 18328,'0'42'280,"1"1"0,-1-2 0,0-1-280,5 19-190,3-2-1514,4-5-4133,0-10 5837,-3-10 0,-4-16 0,-4-7 0</inkml:trace>
  <inkml:trace contextRef="#ctx0" brushRef="#br0" timeOffset="-186620.73">25296 12434 15930,'53'-28'-177,"-1"0"1,-1 5-1,4 0 1,-9 5-1,14-1 1,-15 6-1,0 0 1</inkml:trace>
  <inkml:trace contextRef="#ctx0" brushRef="#br0" timeOffset="-186087.73">26005 12117 19179,'8'55'216,"0"-1"1,0 0 0,2-5-183,2-14 0,2-2-40,1 12 0,-1 0-22,-4-10 0,-1-2 73,7 27 56,-11-35 67,-4-31 470,-5-40-582,-3 2 0,-1-7-19,2 2 1,0-6-1,1-1-453,-1-6 0,0-2 1,3 2 433,2 9 1,1 1 0,2 2 65,5-17 0,5 8-56,1 24 0,4 5-28,20-23-23,3 16-33,15 17-257,-15 42 201,-5 10 112,-40 33 0,-7-35 0,-8 0 0,-23 11 0,-7-1-12,8-8 1,0-2-12,-2 0 1,5-5 11,5-3 1596,51-30-1563,21-7-22,20-5 0,-24 10 0,3 2 22,14 0 1,0 6-23,-11 7 0,-4 5 16,-2 5 1,-10 5 73,-22 23-90,-46 1-11,14-29 0,-6-5-1642,-20 2 0,-5-3 1653,0 0 0,2-3 0,11-1 0,3-2 0,-19 2 0</inkml:trace>
  <inkml:trace contextRef="#ctx0" brushRef="#br0" timeOffset="-185370.73">11515 13730 13842,'51'18'564,"0"0"1,0 0 0,5 0 0,1-1 0,8-1-444,-15-7 0,5-1 1,2 0-1,4-1 1,2-1-1,1 0-612,-8-1 1,1-1 0,1 0 0,3-1-1,1 0 1,1-1 0,3 1 0,1-1 0,2 0 500,-10-1 0,2 1 1,3-1-1,1 0 1,1 0-1,1 0 0,2 0 1,0-1-1,0 1 1,0-1-1,0 0 0,-1 0 1,-1 0-1,-1 0-78,-2-1 1,-1 1 0,0-1 0,-1 0 0,1 0 0,-1 0-1,0 0 1,1 0 0,0-1 0,0 1 0,0-1 0,1 1-1,0-1 1,2 0 68,-4 0 0,0 0 1,1 0-1,-1 0 1,1 0-1,1 0 1,0-1-1,0 1 0,0 0 1,1-1-1,0 0 1,1 1-1,0-1 1,1 1-1,1-1 1,0 0-21,-6 1 1,1 0 0,1-1 0,1 1-1,0-1 1,1 0 0,0 1 0,1-1-1,0 0 1,0 0 0,0 1 0,0-1-1,0 0 1,0 1 0,-1-1 0,0 0 0,-1 1-1,0-1 1,-2 1 0,0 0 18,3-1 0,-1 1 0,-1 0 0,-1-1 0,-1 1 0,0 0 0,0 0 0,-1-1 0,1 1 0,0 0 0,0 0 0,0 0 0,2 0 0,0 0 0,1-1 0,2 1 0,1 0-42,-8 0 1,1 0 0,2 0 0,0 0 0,1 0 0,1 0 0,1 0 0,0-1-1,0 1 1,1 0 0,0 0 0,0 0 0,0 0 0,0 0 0,0 0 0,-1 0-1,0 0 1,-1 0 0,0 0 0,-1 0 0,-2 0 0,0 0 0,-1 1 40,8-1 0,-2 0 1,0 0-1,-2 1 0,-1-1 1,-1 0-1,0 1 0,-1-1 1,1 1-1,0-1 0,0 1 1,1 0-1,1-1 1,1 1-1,2-1 0,1 0 1,2 1-5,-11-1 1,1 1-1,2 0 1,0-1-1,0 1 1,2-1-1,0 1 1,0-1-1,2 1 1,-1-1-1,2 1 1,-1-1-1,1 1 1,0-1-1,1 1 1,0-1-1,-1 1 1,1-1-1,0 1 1,0-1-1,0 1 1,0 0 0,0 0-1,-1-1 1,0 1-5,-5 0 0,1 0 0,0 0 0,0 1 1,0-1-1,0 0 0,0 0 0,0 0 0,1 1 1,0-1-1,-1 0 0,1 0 0,0 1 0,0-1 1,0 0-1,0 1 0,0-1 0,0 1 0,0-1 1,0 0-1,0 1 0,0-1 0,0 0 0,0 1 1,0-1-1,-1 0 0,1 1 0,0-1-46,0 0 1,-1 0-1,1 1 1,0-1 0,0 0-1,0 0 1,0 0-1,0 0 1,0 1 0,0-1-1,0 0 1,0 0-1,0 0 1,0 0 0,0 0-1,0 1 1,0-1-1,0 0 1,0 0 0,-1 1-1,0-1 1,1 0-1,-1 1 1,0-1 0,0 1-1,0 0 1,-1-1-1,0 1-122,5 0 0,1 0 1,-1 0-1,1 0 1,-1 0-1,1 0 1,0 0-1,0 0 0,-1 0 1,1 1-1,-1-1 1,0 0-1,0 1 1,-1-1-1,0 1 1,0-1-1,-1 1 0,-1-1 1,0 1-1,0-1 1,-2 1-1,0 0 1,-1-1-1,-1 1 0,-1 0 177,12 0 0,-1 0 0,-1 0 0,0 0 0,0 0 0,-2 1 0,0-1 0,-1 0 0,-1 1 0,-1-1 0,-1 0 0,-1 1 0,-2-1 0,0 1 0,-2-1 0,-1 0 0,-2 1 0,13-1 0,-2 1 0,-3 0 0,-1-1 0,-3 1 0,0 0 0,-2-1 0,0 1 0,0 0 0,-1 0 0,3 0 0,0 0 0,-1 0 0,1 0 0,0 1 0,-1-1 0,1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20:02.376"/>
    </inkml:context>
    <inkml:brush xml:id="br0">
      <inkml:brushProperty name="width" value="0.09071" units="cm"/>
      <inkml:brushProperty name="height" value="0.09071" units="cm"/>
      <inkml:brushProperty name="color" value="#FF0000"/>
    </inkml:brush>
  </inkml:definitions>
  <inkml:trace contextRef="#ctx0" brushRef="#br0">11475 4339 15213,'22'31'687,"0"0"0,11-1 0,11-6-602,-1-14 0,9-5 0,6-2 1,2-2-1,-3 1-1059,-4 1 0,-1-1 1,1 0-1,4-1 1,7-2 980,-14 0 0,5 0 0,3-2 0,2 0 0,3 0 1,2-1-1,1 0 0,0-1 0,0 1 0,-1-1 0,-1 1-126,-3 0 0,0-1 1,-1 0-1,1 1 0,0-2 1,1 1-1,0 0 0,0 0 1,2-1-1,0 1 0,1 0 1,2-1 119,-8 2 0,1-1 1,1 0-1,2 1 1,0-1-1,1 0 0,0 0 1,1 0-1,-1 1 1,1-1-1,-1 0 0,0 1 1,-1-1-1,-1 1 1,-1-1-1,-1 1-41,10 0 1,-1-1 0,-1 0 0,0 0 0,-1 1 0,-1-1-1,0 1 1,-1 0 0,0 0 0,0 0 0,-1 1 0,0 0 33,1 0 1,0 0 0,0 1 0,1-1 0,-2 1 0,0 0 0,-2 0-1,-1 1 1,-2 0 0,-2 1 0,-4-1-167,15 2 0,-3 0 0,-5 1 0,-1 0 0,-2 0 0,0 0 160,2 1 1,-1 0 0,-2 0 0,-2 0 0,-2 1 241,17 3 0,-3 0 1,-5 2-618,6 5 1,-13 3 1889,-18 8-1525,-83-5-253,8-13 1,-10-3 220,2-5 1,-7-2 0,-3 0 0,0-1-398,-3 1 0,-1 0 0,-2 0 0,-2 0 168,10 0 1,-1 1 0,-3-1 0,0 0 0,0 0 0,0 1-310,-2 0 0,-1 0 0,1 0 0,-1 0 0,2 1 0,2 1 592,-1 0 0,0 1 0,3 1 0,1-1 0,4 0 0,-13-1 0,5 1 0,9 0 0,15 3 0,0-1 0</inkml:trace>
  <inkml:trace contextRef="#ctx0" brushRef="#br0" timeOffset="284">14406 4359 12098,'-46'1'310,"-1"0"0,6 1 0,4 5 206,-2 18 458,48 14-448,40-14 1,26-8-359,-22-9 0,8-3 0,4-2 0,2-1 0,-1-1-815,-9 0 0,-1-1 0,0-1 1,2 0-1,4-2 0,3 0 699,-8-1 1,3 0 0,4-2-1,1 0 1,2 0 0,1-1-1,0 0 1,-1 0 0,-1-1 0,-1 2-155,1-2 0,-1 1 0,0 0 0,-1-1 1,1 0-1,-1 0 0,2 1 0,0-1 0,2 0 114,-5 1 0,2 0 0,2-1 1,0 1-1,0-1 0,1 0 1,-1 1-1,0 0 0,-2 0 1,-2 0-1,-1 1-202,7-1 0,-1 0 1,-2 1-1,0-1 1,-2 1-1,-2 1 1,0-1-1,-1 1 152,9 0 1,-1 0 0,-1 1-1,-3 0 1,-4 0 0,-5 2-176,10-1 1,-8 1 0,-4 2-102,10 0 1,-8 1 185,7 5-522,-54 7-2790,-66 10 3440,24-13 0,-2-1 0,-1 0 0,4-2 0,-3-2 0</inkml:trace>
  <inkml:trace contextRef="#ctx0" brushRef="#br0" timeOffset="10433">4958 5002 14003,'45'23'253,"1"-1"0,0 1 0,5-1 1,3-2-1,1-4-1697,4-6 1,3-5 0,2 0 1560,-4-2 1,2 0 0,2 0 0,2-1-296,-14-1 1,0 0 0,1 0-1,2-1 1,4 0 0,4-1 277,-11-1 1,4 0 0,4-1 0,1 0 0,2 0-1,1-1 1,1 0 0,0 0 0,-1 0 0,-1 0-1,-3 1-121,2 0 1,-2 0-1,-1-1 1,-1 1-1,1 0 1,0 0-1,0-1 1,2 1 0,2-1-1,2 0 37,-6 1 1,1-1 0,2-1 0,1 1 0,1 0 0,1-1-1,1 0 1,0 1 0,-1-1 0,1 1 0,-2-1 0,0 1 0,-1 0-1,-2 0-92,3 0 0,-2 0 1,0 0-1,-1 0 0,0 0 1,-1 1-1,1-1 0,-1 1 1,0 0-1,1-1 0,0 1 1,1 0 89,2 0 0,1 0 0,0 0 0,0 0 0,0 0 0,1 0 0,-1 0 0,1 1 0,0-1 0,-1 1 0,1 0 0,1 0-20,-5 0 1,-1 0-1,1 0 1,-1 0 0,0 0-1,1 1 1,0-1 0,0 1-1,2 0 1,0 0 0,1 0-1,2 0 1,1 1 21,-7 0 1,1 0 0,1 0 0,0 1 0,2-1-1,1 1 1,0 0 0,1-1 0,0 1 0,1 1-1,-1-1 1,1 0 0,0 1 0,0-1 0,0 1 0,-1 0-1,0 0 1,0 0 13,-4 0 1,0 0 0,0 1-1,-1-1 1,1 1 0,-1-1 0,1 1-1,0 0 1,-1 0 0,1 0-1,0 1 1,0-1 0,1 0 0,-1 1-1,1-1 1,0 0 0,1 1 0,0-1-1,0 1-26,0-1 1,0 1 0,1 0 0,1-1 0,0 1 0,1 0-1,1 0 1,-1 0 0,1 0 0,-1 0 0,1 0 0,-1 0-1,0 0 1,-1 0 0,0 0 0,-1 0 0,-1 0 0,0 0-1,-2 1 1,-1-1 0,-1 0-3,8 1 0,0 0 0,-1 0 1,-1 0-1,-1 0 0,-1 0 0,0 0 1,-1 0-1,-1 0 0,0 0 1,-2 0-1,0 0 0,0 0 0,-2-1 1,1 1-3,8 0 0,0 1 0,0-1 0,-1 1 0,-1-1 0,-1 0 0,-2 1 0,-2-2 0,-2 1 0,-4-1 0,-2-1 117,20 2 0,-6-1 0,-5-1 0,-1 0 0,-2-1-131,6 0 0,-1 1 0,-4-3 0,-7-4 296,10-8 0,-13-9-1257,-18-4 1,-15-6-3525,-30-9 0,-13 0 4499,3 6 0,-1 3 0,-8-10 0,19 26 0</inkml:trace>
  <inkml:trace contextRef="#ctx0" brushRef="#br0" timeOffset="42015">5964 4818 14036,'-9'61'1502,"18"-6"-1144,46-29-848,-17-12 1,5-2 651,10 1 0,6-1-1064,-10-5 1,3-1 0,2 0 976,-5-2 1,2-2-1,2 1 1,1-1-18,9 0 1,2 0 0,2-1 0,2 0-243,-6-1 0,1 1 1,2-1-1,1-1 1,1 1 207,-6-1 0,2-1 1,1 1-1,1-1 0,1 0 1,0 0-209,-5 1 0,1 0 0,1-1 0,0 1 0,1-1 0,1 0 0,0 0 198,-4 0 0,1 0 0,1-1 0,0 0 0,1 1 0,0-1 0,1 0 0,0 1-87,-4 0 1,0-1-1,0 1 1,1 0-1,1 0 1,-1 0-1,1 0 1,0 0-1,1 0 79,-4 0 1,1 0 0,-1 0 0,2 1-1,-1-1 1,1 0 0,0 0 0,0 1 0,0-1-1,0 1 10,-3-1 0,0 1 0,0-1 1,1 1-1,0-1 0,-1 1 0,1 0 1,0 0-1,1 0 0,-1-1 1,0 1 2,1 0 0,0 1 1,-1-1-1,0 0 0,1 0 1,-1 0-1,2 1 0,1-1 1,0 1-1,3-1 0,1 0 20,-11 1 1,2-1 0,1 1 0,2 0 0,0-1 0,1 1 0,0-1 0,2 1 0,-1 0 0,1-1 0,-1 1 0,1 0 0,-1 0 0,1 0 0,-2-1 0,0 1-17,4 0 1,0 0 0,-1 1 0,1-1 0,0 0 0,-1 0 0,1 0 0,0 1 0,-1-1 0,1 0 0,-1 1 0,0-1 0,1 1 0,-1-1 0,0 0-23,-1 1 1,0-1-1,0 0 1,0 1-1,1-1 1,-1 0-1,0 1 1,0-1-1,0 1 1,-1-1-1,-1 1 1,0-1-1,0 1 1,-1-1-1,-1 1 6,6 0 1,1 0-1,0 0 1,-1 0-1,0 0 1,-1 0-1,-1 0 1,-2 1-1,-1-1 1,-2 0-1,-2 0 1,-3 1-7,12-1 1,-4 1-1,-3 0 1,-2-1 0,-2 1-1,0 0 1,0 0-2,4 0 0,-2 0 0,0 0 0,-1 0 0,-2 0 0,0-1 22,2 1 0,-2 0 0,0-1 0,-1 0 0,0 0-2050,13 0 0,1 0 0,-3-1 0,-5-2 2028,-6-3 0,-6-2 0,0 1 0,20 4 0,-12-4 0,-29-13 0</inkml:trace>
  <inkml:trace contextRef="#ctx0" brushRef="#br0" timeOffset="44482">3079 10938 15571,'-7'10'1255,"2"-3"-560,5-7 45,0 0-393,58-27-220,-19 2 0,6-6 0,8-4-612,-10 8 0,4-2 0,5-3 0,3-1 1,0 0-1,0 0 0,-3 2 365,-1 1 0,-1 0 0,1 0 0,-1 1 0,1 0 0,0-1 0,1 1-863,4-4 0,3 0 0,0-1 0,0 1 0,-2 1 1,-3 2-1,-5 5 983,5-2 0,-5 4 0,-3 2 0,-5 4 0,8-2 0,-16 8 0,-28 11 0</inkml:trace>
  <inkml:trace contextRef="#ctx0" brushRef="#br0" timeOffset="44931">2945 12122 18642,'50'-39'-328,"0"-1"1,1 1 0,-1 0 0,1 0 0,-4 5-1,2-1 1,1 1 0,-1 1 0,-2 3 0,-3 4 327,13-3 0,-4 6 0,-2 1 0,-2-1 0,-2 1 0,-5 5 0,20-5 0</inkml:trace>
  <inkml:trace contextRef="#ctx0" brushRef="#br0" timeOffset="45318">2960 13075 19358,'39'-40'109,"0"1"0,0-1 0,0 0 0,5-1 0,0 0 0,2 1 0,1 1-98,2 2 0,1 1 0,3 1 0,6-2-757,-9 6 1,4-1 0,3-1 0,3 0 0,0-1 0,1 1 0,0 2 296,-7 3 1,1 1 0,1 0 0,1 0 0,0 1 0,-1 0 0,1 0 0,-1 0-407,-2 0 1,2 1 0,-1-1 0,0 0-1,-1 1 1,0 1 0,-1 1 0,-1 1 854,7-2 0,2 0 0,-1 1 0,-4 3 0,-5 1 0,-7 4 0,12-3 0,-11 5 0,2-2 0</inkml:trace>
  <inkml:trace contextRef="#ctx0" brushRef="#br0" timeOffset="50165">7408 11115 17970,'61'-2'188,"-1"0"0,1-1 0,-1 1 0,1 0 0,-1-1 0,0 1 0,-2-1 0,1 1 0,0-1 0,1 0 0,-1 0 0,1 0 0,0 0 0,1-1-864,1-1 1,0 0 0,1 0-1,1 0 1,-1-1 0,-1 1 0,0 0-1,-2 0 676,2 0 0,-1 0 0,-1 1 0,0-1 0,-1 1 0,0 0 0,0 0-146,7 0 1,1 0-1,-1 0 1,-1 0-1,-3 1 1,-4 1 139,4-1 0,-4 2 1,-3-1-1,0 1 127,12 0 1,-3-1 0,-2 2-122,-10-1 0,-2 1 0,-2 0-28,17 1 0,-6 1-28,-21 0 0,-3-1-45,16 3 1960,-34-2-2016,-15-2 2637,-1 0-3028,-1-5-3135,-12-14 3683,2 1 0,-3-1 0,6 10 0</inkml:trace>
  <inkml:trace contextRef="#ctx0" brushRef="#br0" timeOffset="51564">7883 12238 14092,'0'7'1155,"45"17"-483,14-14-2126,1 2 0,10-2 1532,-17-6 1,3-2 0,3-2-631,-5-2 0,2-1 0,2-2 0,2 0 668,-5-1 1,1 1-1,2-1 1,4-2 0,4-1-100,-12 1 0,4-2 1,3-1-1,2 0 1,2-1-1,1 0 1,0 0-1,2 1 1,-1 0-657,-5 2 1,1 1 0,1-1 0,0 1 0,2 0 0,0 0 0,0 0 0,0 1 0,0-1 0,0 0 0,0 0 638,0 0 0,1 0 0,0 0 0,1 0 0,0 0 0,-1 0 0,0 0 0,-2 0 0,0 1 0,-2 0 0,-2 1 0,8-1 0,-1 1 0,0 0 0,-1 0 0,-4 1 0,-2 0 0,-4 2 0,-5 0 0,1 3 0,0 0 0,0 0 0,-1 0 0</inkml:trace>
  <inkml:trace contextRef="#ctx0" brushRef="#br0" timeOffset="52282">6969 13135 15762,'54'9'181,"0"1"1,0 0 0,0-1 0,0-6-1,3-2 1,2-2 0,3-1 0,3-2 0,2-1-1166,-11 0 1,2-1 0,3-1 0,2-1 0,0-1 0,2 0 0,0-1 0,0 1 0,-2-1 0,0 1 970,-2-1 0,1 1 1,0-1-1,-1 0 0,1-1 1,-1 1-1,-1-1 1,0 0-1,-2 0 0,-2 0 1,14-4-1,-1-1 0,-2 0 1,-1-1-1,-3 1 1,-3 1-1,-4 2 0,0 0 1,1 0-1,0 0 0,-1 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20:58.009"/>
    </inkml:context>
    <inkml:brush xml:id="br0">
      <inkml:brushProperty name="width" value="0.09071" units="cm"/>
      <inkml:brushProperty name="height" value="0.09071" units="cm"/>
      <inkml:brushProperty name="color" value="#FF0000"/>
    </inkml:brush>
  </inkml:definitions>
  <inkml:trace contextRef="#ctx0" brushRef="#br0">10375 4945 6462,'42'-13'253,"1"-1"1,-2 0 0,1 2-192,-1 1 0,-1 1-34,-5 2 0,-2 0-17,20-2 1,-19 4 88,-17 4 1424,-10 2-123,-28 2-527,1-2 11,-21 1-135,5-1 203,-1-2-124,-1-3-145,1-3 189,5-1-54,6 2-203,10 2-616,7 3 56,21 1-45,31 1 39,0 1 1,12-1-694,-5 0 1,11 0-1,5 0 1,1 0 0,-2 0 642,-5 0 0,-1 0 0,0 1 0,4-1 0,7 0 4,-17 0 0,4-1 0,3 1 0,3 0 0,2-1 0,1 1 0,1 0 0,0-1 0,0 1 0,-2 0 0,-1-1-209,-2 1 1,-1 0 0,-1 0 0,1-1 0,0 1 0,-1 0 0,1 0 0,0 0 0,1 0-1,1 0 1,0 0 204,1 1 0,2 0 0,1 0 0,0 0 0,1 0 0,0 0 0,0 0 0,0 0 0,-2 1 0,0-1 0,-2 1 0,-1-1-163,2 1 0,0 0 0,-1-1 0,0 1 0,-1 0 1,-2 0-1,-1 0 0,-2 0 0,-2 1 0,-2 0 95,10 1 1,-1 0 0,-2 0 0,-5 1 0,-4 0 0,-6 1 67,34 6 0,-38 1 44,-86 4-38,-6-7 0,-10-2 207,5-1 0,-4 0 0,-7 0-199,14-2 1,-6 0 0,-2 0 0,-2 0 0,-1 0 0,3-1 86,0 0 0,0 0 0,0 0 0,0-1 0,1 1 0,0-1-53,1 0 1,0 1-1,0-1 1,1 1-1,3-1 1,3-1 82,-10 2 1,2 0 0,8-2-1,17-5 1753,18-7-1834,44 1 1,21 0-51,-2-2 0,7 0 0,8 1-420,-13 3 1,6 1-1,5-1 1,2 1-1,3 1 1,0 0-1,-1 1-132,-1 1 0,1 1 0,1 1 1,2 0-1,-1 1 0,1 0 0,0 0 1,-1 0 514,0 0 0,2 0 0,0-1 0,0 1 0,-1 1 0,-2-1 0,-1 2 0,-3-1 0,5 1 0,0 1 0,-1 0 0,-5 1 0,-4 0 0,-7 0 0,15 6 1,0 0-1</inkml:trace>
  <inkml:trace contextRef="#ctx0" brushRef="#br0" timeOffset="11239">16377 8743 18261,'-51'-5'201,"0"0"1,1 1-1,-10-4 1,5 7-202,4 21 0,6 8-11,-3 11-258,16 18-168,46-1 426,9-23 0,8-3 28,3-5 0,2-4-297,9 0 1,-2-2 279,-11-3 0,-4 3 68,1 14 0,-8 8-1,-16 5 1,-11 4 10,-12 12 1,-10-1-377,0-11 0,-5-6 292,-5-7 1,3-8-443,3-8-818,12-12-830,7-10-4499,6-19 6595,6 2 0,0-4 0,4 12 0</inkml:trace>
  <inkml:trace contextRef="#ctx0" brushRef="#br0" timeOffset="12231">16088 8790 17319,'24'-25'5,"-1"0"1,25-15 39,7 36 302,-29 27 539,-22 9-657,-20-1 1,-11 3-282,-6 3 1,-5 1 193,1 1 0,-4 4 0,4 1-120,9-4 1,3 0-1,3 3-30,-1 3 1,4 1 0,13-2 46,25 8 0,16-7-33,2-14 0,6-6-230,12-5 1,-1-3 223,-17-7 0,-3 2-6,-1 6 1,-6 4-7,3 32-5187,-12 6 5199,-14-20 0,-5-18 0,7-23 0</inkml:trace>
  <inkml:trace contextRef="#ctx0" brushRef="#br0" timeOffset="12582">17330 9353 18048,'-23'42'201,"0"1"1,1-4 0,7-2-180,19 6 57,8-3 548,1-22 12,3-43-460,-9-17 0,-3-8-129,0-4 1,-1-3-387,0 10 1,0-2 0,0 1 340,2-12 1,3 0-10,2 8 1,3-1-1,3 3-8,2 7 1,3 2 0,0 2-84,9-17 0,2 7-79,-1 20 1,0 11-533,1 18-101,-9 17-336,-8 15-426,-9 15-795,-17 11 2364,-11-8 0,-2-2 0,1-2 0,2-14 0,0 0 0</inkml:trace>
  <inkml:trace contextRef="#ctx0" brushRef="#br0" timeOffset="12800">17343 9332 17935,'42'-31'173,"1"-1"1,0 1 0,9-4 0,-7 14-655,-5 31 99,-40 35-155,-28 11 116,-9-11 1,-6 1-230,2-3 1,-2 0 655,1-2 0,2-1 155,9-8 0,9-6-296,19-9-626,22-5-2080,18-19 1,7-5 2840,-6 5 0,0 0 0,1-4 0,-3 1 0,3 1 0</inkml:trace>
  <inkml:trace contextRef="#ctx0" brushRef="#br0" timeOffset="13182">18128 9354 18328,'-38'-14'347,"-1"0"0,4 1 1,4 8-292,-6 35-45,15 14-112,35-12 0,10-6 124,20-18 111,4-12 1,-1-10 44,-19-8 0,-5-4 269,12-16-212,-25 27-180,-5 8-23,-4 14-22,-6 30 34,-2 21-45,1 3-45,1 0 12,13-27-505,14 0-291,5-16-1110,13-3 1939,11-27 0,-27 9 0,9-10 0</inkml:trace>
  <inkml:trace contextRef="#ctx0" brushRef="#br0" timeOffset="13748">18195 9375 18014,'-7'57'150,"0"0"0,0 0 0,3-3 0,3-1 1,3-4-146,6 5 1,4-6-1,3-7 1,3-8 5,11-5 57,17-16 32,11-38-189,0-4-242,-28 3 1,-3-3-4746,8-23 5076,-17 19 0,-5 4 0,-12 23 0</inkml:trace>
  <inkml:trace contextRef="#ctx0" brushRef="#br0" timeOffset="14000">18705 9474 19056,'1'50'-1110,"4"-8"942,16-34-67,0-4-964,-1-3-8632,9-12 9829,-6 4 1,-3-5-1,-9 7 1</inkml:trace>
  <inkml:trace contextRef="#ctx0" brushRef="#br0" timeOffset="14365">19166 9477 17890,'-2'-6'2040,"1"1"-1950,1 5-124,0-7-145,32 11 89,32-9 84,-27 7 1,3 1-217,7-3 0,-1-2-126,15-5-357,-11-8 290,-13-9-67,-11-32 470,-18 14 1,-3-2 168,-2-1 1,-2-1-90,-3-5 0,-2 3 660,-7-15 169,-1 13-248,-1 16-346,-11 19 90,6 41-393,0 10 0,14-2 0,5 4-246,5-4 1,4 1-80,3 1 0,2 0-359,3 1 0,1-1-806,1-3 0,-1-2 1489,13 24 1,-14-27-1,-9-10 1</inkml:trace>
  <inkml:trace contextRef="#ctx0" brushRef="#br0" timeOffset="14665">19585 9359 17790,'0'-9'728,"41"-26"-660,3 16-977,1-2 0,4-1 926,-3 5 0,1 2-17,6-1 0,0 1-6,0-1 1,1 0 120,8-2 1,-5-1-189,-19 3 0,-8 0 1872,-3-12-1194,-53 13-292,-6 15 1,-3 7 90,-24 11-231,21 8 1,4 7-146,10 3 0,3 2-28,-2 1 0,6 0 275,15-3 0,7-3-1172,18 6-2425,13-19 0,11-6 3322,-3-7 0,5-3 0,-3 0 0,0 4 0,-1-2 0,7-7 0,-1 1 0</inkml:trace>
  <inkml:trace contextRef="#ctx0" brushRef="#br0" timeOffset="15050">21499 8781 20535,'-39'-1'30,"-1"0"0,-6 10 0,6 10-182,18 9 1,5 5 39,-1-1 0,6 0-45,28 29 135,23-23-755,14-4 777,3-3 11,-6-6 241,-16-3 62,-28 1 5,-48-8-308,-4-3-157,4-12 1,0-5-1233,4-7-1536,4-10 2914,41-4 0,-3 12 0,10 0 0</inkml:trace>
  <inkml:trace contextRef="#ctx0" brushRef="#br0" timeOffset="15450">21932 9049 18966,'-62'-21'1446,"12"3"-1424,36 13-44,3 6-12,1 6 23,1 7-34,3 6 12,2 3-1,2 14 12,0-9-1,7 12-22,17-24 34,17-14 101,3-16 11,1-17 167,-21 1 327,-5-7-338,-8 11-223,-4 3-34,-5 15-67,0 8-79,3 3-157,3 4-145,8 6-123,7 3-1659,33 7-672,-17-14 0,1 0 2902,0 0 0,0-1 0,18-1 0,-35-5 0</inkml:trace>
  <inkml:trace contextRef="#ctx0" brushRef="#br0" timeOffset="15750">22311 9126 18877,'-18'-63'1557,"12"8"-1467,20 31 11,28-1-101,7 14-90,16 21-604,-10 19-80,-18 7 763,-12-4-11,-14-19 66,-3-8 450,1-23-1,5-16-426,0-7-45,4 1 34,-4 19-45,-2 9-11,-1 6-784,10 15-5950,21 15 683,3 0 6051,14 4 0,-33-18 0,-5-4 0</inkml:trace>
  <inkml:trace contextRef="#ctx0" brushRef="#br0" timeOffset="16132">23067 9000 19482,'-8'-2'1165,"2"1"-1087,-6 43-56,9-3 1,2 6-16,-2-2 1,-1 4 0,2 1-522,5 5 1,2 0 0,0-2 412,-1 10 1,0-3 44,4-11 0,-1-7 253,-4-3-219,-2-20 112,5-57-6,-2-7 0,0-7-34,1-7 0,1-4-512,-2 12 1,0-2 0,1 2 556,2-14 1,2 4-1,1 1 0,3 3 303,-1 6 0,4 2-275,3 3 0,2 6-190,11-4 56,17 41-34,-16 37-11,-14 0 0,-2 5-11,-6-6 0,-4 2 55,-3 14 1,-6 1-180,-9-5 1,-4-1-152,4 0 1,-2-4-2046,-21 11 2779,17-34 0,9-10 1,3-5-1</inkml:trace>
  <inkml:trace contextRef="#ctx0" brushRef="#br0" timeOffset="16366">23591 8481 19829,'20'52'-25,"0"0"1,0 1-1,3-3 1,1 0-1,-2-1-3252,-3 0 0,-1 0 0,0-4 2802,6 6 1,0-7 0,8 8 0,-20-36 0</inkml:trace>
  <inkml:trace contextRef="#ctx0" brushRef="#br0" timeOffset="16598">24037 8920 18496,'9'-34'336,"0"-1"0,8-9 1,0 0-186,-4 9 0,0 1 11,3 1 1,-5 1 5,-18-10-56,-17 31 50,-5 20 1,-3 10-130,3 8 1,3 6-102,-3 14 1,7 3-582,10-6 0,8 0-1099,8-3 0,8-5 1748,22 4 0,-14-19 0,1-8 0</inkml:trace>
  <inkml:trace contextRef="#ctx0" brushRef="#br0" timeOffset="17149">25101 8722 14989,'17'40'466,"0"0"1,-3-3 0,-3-2 105,-4 12 425,-14 8-470,-7-17-113,-2-6-123,-2-26-201,9-24-56,2-15-12,3-18 56,1 7 1,3-3 190,5 5 0,4 2-140,1-3 0,7 7-96,38 7-22,-3 41-5,-22 6 0,-3 5 5,15 25-17,-21-14 1,-2 1 5,5 22-101,-6-8 56,-12-24-11,-1-26-34,4-17 68,5-14 22,3-15-11,3-8 39,-6 21 0,2 1 61,11-6-77,3 28-12,-8 33-34,-3 29-795,3-3-2191,-1-17 0,4-1 3020,20 10 0,-4-3 0,-17-27 0</inkml:trace>
  <inkml:trace contextRef="#ctx0" brushRef="#br0" timeOffset="17401">26206 8782 17711,'-45'10'1001,"0"1"0,4-1 0,7 4-978,7 18-135,25 11-504,47-12 302,4-4 157,-12-20 0,0-5 90,8-11 67,-13-3 112,-12-10 179,-12-4-201,-10-1-325,-31-7-3340,-7 12 3575,-3 0 0,15 16 0,23 4 0</inkml:trace>
  <inkml:trace contextRef="#ctx0" brushRef="#br0" timeOffset="17799">26504 8904 19459,'6'-42'78,"0"0"1,2 4 0,6 7-79,25 14 22,21 7-66,-5 22-147,-22-2 0,-3 4-111,10 16 55,-11 4 247,-18-20 12,-1-3 55,6-27 302,9-25-245,4-5 5,-13 15 0,0 1 50,7-8 157,-4 7-224,0 15-78,-2 17-23,-3 37-22,-2 0-225,-3 23-3024,5-4-1368,6-17 4628,15 2 0,-17-29 0,2-6 0</inkml:trace>
  <inkml:trace contextRef="#ctx0" brushRef="#br0" timeOffset="18382">27609 8834 20658,'27'-26'-112,"-1"-1"0,19-21 90,-30 12 33,-10 11 0,-31 14 0,-2 26-11,-21 27 0,18 8-56,17-17 0,8 2-761,30 23 727,11-8-208,-1-33 1,6-7 106,-4-5 1,0-3 72,3-1 1,0-2-29,-1-3 1,1-3 150,4-5 1,-2-5 700,10-18 146,-8-1-718,-41 15-112,-5 23 1,-5 9 437,7 7-427,24 8-89,39-8-84,-27-9 0,3-2-438,12-2 0,1-3-167,-11-4 0,-2-1-129,-2-2 0,-2-2-1301,22-15 1638,-20-12 537,-18-7 1400,-19 7 0,-8-3-128,-4 4 0,-4 1-533,1-3 1,-3 3-36,-13-3-693,17 21 274,7 25-240,4 30-185,9-7 0,3 3-140,-1 1 0,1 1-1019,6 2 1,0-2-2276,4 11 3574,-8-7 0,-6-20 0,-4-8 0</inkml:trace>
  <inkml:trace contextRef="#ctx0" brushRef="#br0" timeOffset="18700">28459 8908 16602,'58'-13'-709,"0"0"1,0 0 0,-10 1 0,-2 1 0,1 3-756,2 6 0,1 2 0,-4 1 814,3-2 0,-3 1 650,-7-1 0,-4-1 3687,9-4 124,-23-1-1368,-32-3 306,-28 3-2143,-4 10-449,4 30-157,32 5-23,24 27-246,10-11-48,-8-14 1,-3 1-1830,-11-6 0,-5-1 1233,-4 0 0,-8-3-686,-16-8 0,-9-6 826,-12-6 0,-5-6-96,10 1 1,-1-1 0,-3 0 868,-11 1 0,-1 0 0,4-1 0,4 0 0,4-1 0,1 1 0,-1-1 0</inkml:trace>
  <inkml:trace contextRef="#ctx0" brushRef="#br0" timeOffset="19351">19705 10759 16031,'0'-5'1255,"0"1"-819,2 46-245,15 11-146,-10-18 0,2-1-45,22 24 23,-4-33 55,2-11-78,4-8 0,-1-11 45,0-10 0,4-22-45,-14 4-45,2 6 45,-12 26 0,3 21 0,6 8 22,29 6-44,-4-15-40,-14-8 1,1-5-158,0-14 0,-2-5 208,10-10 11,1-23 190,-30 4 270,-18-15-437,-15 16-1267,-2 7 1244,3 45 0,11-2 0,9 15 0</inkml:trace>
  <inkml:trace contextRef="#ctx0" brushRef="#br0" timeOffset="19516">20591 10800 13880,'-7'-4'0,"2"2"0</inkml:trace>
  <inkml:trace contextRef="#ctx0" brushRef="#br0" timeOffset="19647">20602 10497 18362,'-1'57'-329,"-22"-17"0,64-32 0</inkml:trace>
  <inkml:trace contextRef="#ctx0" brushRef="#br0" timeOffset="19832">21102 10192 19990,'-20'57'2,"0"0"1,8-5 0,1 3 0,6-1-526,7-7 0,4 0 0,1-1-894,-4 2 0,1 0 0,0-3-2499,4 10 0,0-7 3916,-4 2 0,-4-25 0,0-10 0</inkml:trace>
  <inkml:trace contextRef="#ctx0" brushRef="#br0" timeOffset="20181">21016 10631 16759,'40'-33'101,"-1"-1"0,4 2 0,6 1-90,6 6 0,6 1 0,0 2-1625,-11 3 0,-1 2 1,3-1 1613,-1 0 0,3 0 0,0-1 0,-4 3-68,-2 0 1,-4 2 0,-2-1 445,13-5 0,-6 0-395,-12 3 0,-13-2 1431,-28-22-759,-31 20 1,-13 5-371,1 1 1,-3 4-385,7 3 0,-3 2 1,3 5 199,-5 9 0,4 6-17,0 2 0,2 6-17,3 7 1,3 4-24,4 3 1,4 3-40,6-1 1,4 4 1245,3 13 1,10 0-1258,16-11 1,6-1 5,-2-1 0,5-6 39,12-13 0,4-8 96,19-8-79,-2-5 233,-8-2-322,7 10-774,-8 23-1176,-2 0-3384,-10 13 5367,-12-20 0,-10-11 0,-1-8 0</inkml:trace>
  <inkml:trace contextRef="#ctx0" brushRef="#br0" timeOffset="20716">23730 10392 17913,'10'56'159,"0"-1"0,0 0 0,-1-3 0,0 0 1,0-6-104,-1-1 0,0-5-394,-1 0 0,-1-2 372,1 27 226,-2-12 132,-2-37 346,0-53-380,0-25-235,-2 9 1,-1-4-625,-1 3 1,-2-1 545,0-5 0,-2 0-17,0-2 0,-1 0 104,3 17 0,-1-1 0,0 4-116,1-1 1,1 3-28,7-26-11,12 62-12,16 23-201,9 17-101,2 8 128,-23-9 1,-6 4 207,-8-2 0,-7 1 393,-7 4 1,-6-3-4921,-24 11 4527,4-33 0,15-16 0,16-9 0</inkml:trace>
  <inkml:trace contextRef="#ctx0" brushRef="#br0" timeOffset="20982">24180 10305 18216,'-33'54'493,"-1"0"0,6-13 0,8-1-493,22 22-426,16-33-145,38-12 475,-24-23 1,1-5 129,29-12-23,-35 1 0,-6-3-11,-7-14 90,-8 1-68,-16 6-459,-22 2-5501,-7 16 5938,-2 2 0,17 12 0,17 0 0</inkml:trace>
  <inkml:trace contextRef="#ctx0" brushRef="#br0" timeOffset="21399">24572 10483 19628,'1'54'92,"-1"0"0,1 0 1,-2 9-1,5-3-86,10-7 0,3-6-40,7 10 112,-4-10 337,-10-25-124,-3-21 1,-7-30-135,0-22-107,0 18 0,-1-3-39,-1-9 1,0-5-1,-1 1-550,0-11 1,1-4 543,-1 11 1,0-5 0,1-2 0,2 5-18,1 2 1,3 3 0,1 1-168,3-1 1,1 0-1,4 7 162,4 1 1,6 14-18,32 25-22,-8 32-247,-16 8 1,-5 7 246,-10 2 0,-6 2 61,-1 0 1,-8-1 352,-12-4 1,-8-5-404,-25 4-728,-1-13-944,10-15 1717,12-19 0,12 2 0,8-8 0</inkml:trace>
  <inkml:trace contextRef="#ctx0" brushRef="#br0" timeOffset="21716">25179 9853 21409,'44'-1'-3636,"1"-1"0,12 30 1524,-37 1 0,-9 5 1226,-12 5 1,-9 0 885,-18 19 2622,5-24 1,-2-1 1074,-5 6-2498,1-4-672,30-30-359,15-14-135,12-4-33,11-7-3395,21-8 3395,-11 8 0,-6 3 0,-23 11 0</inkml:trace>
  <inkml:trace contextRef="#ctx0" brushRef="#br0" timeOffset="22283">26388 10123 13969,'-17'62'4393,"2"-7"-4293,13-25-10,0-3 190,2-16 134,3-31 192,-2-40-590,1 25 1,-1-1 0,1-3 0,0 0 28,4-12-23,22 8-33,15 30 11,5 21-146,5 32-190,-18 13-391,-4 3 503,-8-5 190,-8-8 34,-8-13-45,-1-11 45,9-32 34,10-39-29,-11 21 1,0-2-6,3-9 0,-2 0 0,6-14 23,6 15-46,-3 38 257,-1 18-1422,-2 32-1960,-5-1 3148,6 0 0,-10-21 0,1-6 0</inkml:trace>
  <inkml:trace contextRef="#ctx0" brushRef="#br0" timeOffset="22532">27322 10043 19829,'-41'11'526,"0"1"1,-20 12-796,66 12-167,23-14-640,25 0-123,10-18 919,-24-10 0,-2-5 873,7-14-234,-30-14-605,-38 9-1188,-27 9-2488,9 16 3922,7 3 0,16 2 0,8 0 0</inkml:trace>
  <inkml:trace contextRef="#ctx0" brushRef="#br0" timeOffset="22899">27562 10201 20356,'-15'-42'246,"0"0"1,16-5 0,13 5-326,14 18 0,9 6-89,11-1 0,3 6 84,-9 10 0,-2 6-17,-5 6 1,-4 5-147,5 20 46,-8 3 89,-8-1 56,-8 2 100,-6-15 169,6-17-202,-3-21 90,9-20-90,0-4 45,9-13-123,-5 21 34,-1 7-169,-7 35-1221,-5 17-1278,5 10-4896,7 3 7597,8-3 0,-11-16 0,0-7 0</inkml:trace>
  <inkml:trace contextRef="#ctx0" brushRef="#br0" timeOffset="23549">28385 10129 18586,'48'-15'-945,"0"0"0,8-4 0,-3-3 637,-22 5 0,-4-1 2190,15-26-784,-65 14-739,-18 13-135,-21 24-23,22 9-134,5 25-44,17 3 10,12-1-33,22-10 0,12-19-11,7-7-90,2-4 45,6-11 168,-13-4 651,-3-3-618,-17 3-134,-6 7 12,0 1-23,4 1 0,4-3-45,13-5-224,4-2 56,1-1 11,-3 2 90,-11 5 112,-2 0-11,-5 0 45,-4-3 44,-4-7-22,-9-9 123,1-6-21,-2 5 122,6 5-68,3 10 35,7 5-225,18 3 1,19 8-23,6 6-348,7 5 113,-11 3-505,0 1-200,-6 2-2501,-5 9-346,-17-4 583,-4-3 3204,-10-12 0,-3-10 0,2-1 0</inkml:trace>
  <inkml:trace contextRef="#ctx0" brushRef="#br0" timeOffset="23716">29307 9887 12389,'12'-44'1964,"0"-1"1,-1 3 0,-2 2 52,-2-23-1412,-3 28-538,-5 4-67,-6 34 0,-4 35-482,3 22-868,12-15 0,5 1-460,-1-7 1,3-3 1809,8-2 0,0-5 0,-2-6 0,-3-8 0</inkml:trace>
  <inkml:trace contextRef="#ctx0" brushRef="#br0" timeOffset="23866">29298 9967 18966,'-3'-8'39,"24"-10"1,15 0-1396,13 7 0,6 2-337,-12-3 0,1-1 0,2 2 1693,5 3 0,2 2 0,-7 2 0,17-1 0,-15 1 0</inkml:trace>
  <inkml:trace contextRef="#ctx0" brushRef="#br0" timeOffset="24001">29983 9944 19493,'-18'42'198,"0"1"0,3-3 0,4-1-153,11 18-219,7-21 1,2 0-6169,-4 16 6342,-10-8 0,-3-25 0,-12-19 0</inkml:trace>
  <inkml:trace contextRef="#ctx0" brushRef="#br0" timeOffset="24315">20986 12379 16220,'58'-3'178,"0"1"0,0-1 0,0 1 0,0-1 0,-2 0 0,1-1 1,0 0-1,2-1 0,1 0 0,1-1-760,0 0 0,2-1 0,1-1 0,1 0 0,1 0 0,1-1 1,0 0 602,-8 1 0,1 1 0,1-1 0,0-1 0,1 1 0,1-1 1,0 1-1,0-1 0,1 0-104,-2 1 0,-1-1 0,0 0 0,1 0 0,1 0 0,0 0 0,2-1 0,2 1 0,1 0 0,3 0 96,-15 2 1,1 0 0,2 0 0,1-1 0,2 1 0,0 0 0,1-1-1,1 1 1,1 0 0,0-1 0,0 1 0,1 0 0,-1 0 0,0 1 0,0-1-1,0 1 1,-1 0-39,1 0 0,0 0 0,1 1 0,-1-1 1,0 1-1,1 0 0,0 0 0,-1 1 1,1-1-1,0 0 0,0 1 0,1-1 1,-1 1-1,1-1 0,0 1 0,1-1 1,-1 1-72,-3-1 0,1 1 1,1-1-1,0 1 1,1 0-1,0-1 1,1 1-1,0 0 1,-1-1-1,0 1 1,0 0-1,0 0 1,-2 0-1,0 0 1,-1 0-1,-1 1 1,-1-1-1,-2 1 1,-1 0-190,9 0 1,0 0 0,-2 0 0,0 0 0,-1 1 0,-1 0-1,-2-1 1,-1 1 0,-1 0 0,-2 0 0,-2 0 0,-1-1-1,-3 1 285,16-2 0,0 1 0,-3 0 0,-4-1 0,-5 1 0,-7-1 0,-8 1 0,9-1 0,-20-5 0,-27-9 0</inkml:trace>
  <inkml:trace contextRef="#ctx0" brushRef="#br0" timeOffset="24481">24288 11937 19964,'55'21'119,"-16"-20"1,12-5-1,9-5 1,6-1-1,4 0 1,1 0-635,-16 4 0,4-1 1,2 0-1,4-1 0,1 1 1,2-1-1,1 0 1,1 0-1,1-1 0,-1 1 1,-1 0-1,-1 0 481,-3 1 0,-1-1 1,1 0-1,0 0 1,0 0-1,0 0 1,1 0-1,0 0 0,0 0 1,1 1-1,0-1 1,1 0-1,0 0-169,-7 2 1,0-1-1,2 0 1,1 0-1,0 0 1,0-1-1,1 1 1,-1 0-1,1 1 1,-1-1-1,-1 1 1,0 0-1,-1 0 1,-2 1-1,-1 0 1,-1 1 202,10-1 0,0 1 0,-1 1 0,-1 0 0,-1 1 0,-1 0 0,-1 0 0,-3 0 0,-1 0 0,-2 0 0,-2 1 0,17-2 0,-3 1 0,-4-1 0,-2 2 0,-3-1 0,0 1 0,-5 1 0,0 0 0,0 0 0,0 0 0,0 0 0</inkml:trace>
  <inkml:trace contextRef="#ctx0" brushRef="#br0" timeOffset="25499">19451 2931 16527,'0'65'30,"0"1"0,0-3 0,0 0-4,0-16 0,0 0 0,0-2-424,0 4 1,0-2 397,0 8 0,0-5 0,0-9 594,0-29-504,-12-66-6,-3-5 0,-2-8-576,5 19 1,1-1 0,-2-2 491,-1-7 0,-1-2 0,3 4 0,0-6 0,5 3 5,4 10 1,6 3 21,7 12 1,9 5-230,20 8 1,10 11-1659,10 17 0,3 9 1791,-2-2 1,-2 3-1,-12 2 1,-9 1 0,-10 3-1</inkml:trace>
  <inkml:trace contextRef="#ctx0" brushRef="#br0" timeOffset="25648">19560 3320 17666,'55'-3'-722,"0"1"1,0 0 0,5 4 0,-6 2 0,-10-1 0,-10 3 0,-12 8-1</inkml:trace>
  <inkml:trace contextRef="#ctx0" brushRef="#br0" timeOffset="25766">19594 3766 13992,'46'-16'-473,"1"0"1,-1 0 0,0 2-1,-6 1 1,6-9 0</inkml:trace>
  <inkml:trace contextRef="#ctx0" brushRef="#br0" timeOffset="25965">20541 2802 17409,'-43'31'300,"0"0"0,0-1 1,-3 15-1,3 4 0,9 3-379,16-4 1,7 2 0,5 1-1463,4 8 0,6 2 0,5-5-140,8 8 0,11-9 1681,15-14 0,4-11 0,-5-13 0,-6-12 0</inkml:trace>
  <inkml:trace contextRef="#ctx0" brushRef="#br0" timeOffset="26165">20732 3086 19246,'37'38'-1789,"1"1"1,-1 0 0,1-6 0,1-1 0,0-4 1788,16 3 0,-2-7 0,-13-9 0,-8-4 0,-15-5 0</inkml:trace>
  <inkml:trace contextRef="#ctx0" brushRef="#br0" timeOffset="26665">20085 3163 19605,'61'24'126,"-1"0"0,-2-5 0,3 1 0,3 3-232,-16-5 1,2 3 0,1 1 0,0-1 0,-2-2-1384,6 2 0,-1-2 1,-2-2-1,0 0-125,9 2 0,-2-2 1,-8-3 1613,-12-5 0,-6-3 0,4 3 0,-19-9 0</inkml:trace>
  <inkml:trace contextRef="#ctx0" brushRef="#br0" timeOffset="26848">20875 2721 19325,'-23'55'143,"-1"0"0,8-14 0,-1 0 0,0 1-117,2 2 0,-1 2 0,0-1-819,-2 2 1,-1 1 0,0 2 719,0-4 0,-2 4 0,1 0 0,2-2-1276,0 7 1,2-1 0,1-1 1348,-2-3 0,-1-1 0,6-5 0,5-2 0,4-10 0,3-17 0</inkml:trace>
  <inkml:trace contextRef="#ctx0" brushRef="#br0" timeOffset="27266">21444 3338 17218,'-14'46'59,"0"0"0,0 0 0,-5 18 0,5-5-48,9-22 0,4-2 17,0 3 0,3-1-6,6 5 90,2-13-11,4-49 359,0-25-152,-6 11 0,-2-3-189,0-6 0,-1-5 15,-2-4 1,-1-6 0,-1-1-258,1-4 0,0-2 0,0 0 176,0 12 0,1 0 1,0 0-1,1 4-83,1-1 0,1 2 0,4 8 30,18-17 0,9 72-11,1 28-286,-13 4 1,-4 8 116,-7 4 1,-6 1-176,-1 1 1,-7-1 354,-10-7 0,-6-6-79,-22 3-43,0-17-651,6-16-548,7-10-3374,10-16 4695,7-7 0,4 3 0,4 0 0</inkml:trace>
  <inkml:trace contextRef="#ctx0" brushRef="#br0" timeOffset="27766">22796 2909 19280,'-34'-19'86,"0"0"0,1 8 0,-1 10-69,-5 26 0,3 13-17,3 8 0,6 5-675,-2 10 1,9 1 450,13-14 0,11-5 50,10-10 1,8-8 276,30-8-792,-14-19 0,0-8 453,-7-12 1,-2-5 235,0-2 0,-5-3 112,-9-10 0,-7-6 241,-6-15 0,-4-2-447,0 16 0,-2 0 396,1-14 1,-2 3 392,-6 2-471,-6 33-235,2 72-920,8 4 1,5 7-1048,5 3 1,5 1 2020,2-15 1,1 0-1,2-8 1,12 11-1,-1-18 1</inkml:trace>
  <inkml:trace contextRef="#ctx0" brushRef="#br0" timeOffset="27915">23037 3031 13745,'-19'25'0,"4"-5"0</inkml:trace>
  <inkml:trace contextRef="#ctx0" brushRef="#br0" timeOffset="28014">23017 2882 10047,'0'0'0</inkml:trace>
  <inkml:trace contextRef="#ctx0" brushRef="#br0" timeOffset="28216">23426 2868 20143,'-7'55'-475,"-1"0"1,4 6 0,4-4-41,8 6 245,1-7-6620,-9-46 6890,-2-34 0,-5 1 0,7-2 0</inkml:trace>
  <inkml:trace contextRef="#ctx0" brushRef="#br0" timeOffset="28366">23602 2611 20289,'2'55'-594,"1"-1"0,0 1 0,-1-1 0,0-1 0,0-1-2543,3 16 0,0-4 3137,-5-8 0,-2-10 0,1-14 0,-5-13 0</inkml:trace>
  <inkml:trace contextRef="#ctx0" brushRef="#br0" timeOffset="28465">23526 3011 12546,'31'-34'28,"-1"1"0,0-1 0,-7 3 0,-2 3 0,31-10 0</inkml:trace>
  <inkml:trace contextRef="#ctx0" brushRef="#br0" timeOffset="28699">23840 2518 19235,'42'-21'-79,"1"0"1,-4 6 0,-4 9-381,6 31 246,-25 7 0,-9 7 263,-15 2 1,-7 1 89,4 0 0,-3-3-6,-11-3 1,-1-6-23,4-3-67,10-13-45,26-8-6566,49-16 6566,3 0 0,-31 3 0,-2 1 0,1-1 0</inkml:trace>
  <inkml:trace contextRef="#ctx0" brushRef="#br0" timeOffset="28951">20651 4229 18999,'53'-1'89,"1"0"1,0 0 0,-1 1-1,8-3 1,2 0 0,1-2 0,1-1-1144,-6-3 0,0-1 0,2-2 0,1 0 1,0 1 1054,-3 1 1,-1 0 0,1 0 0,2 0 0,2 0 0,4 0-27,-9 2 0,3 0 0,2 0 0,2 0 0,1 0 0,0 0 0,0 1 1,-2-1-1,-1 0-1204,3 1 0,-2-1 0,0 1 0,0 0 1,-1 0-1,0 0 0,0-1 0,-1 1 1037,-1 0 1,1 0-1,0-1 1,-1 1 0,-1-1-1,-2 1 1,-3 1 0,-4 0-1,21-1 1,-4 1-1,-8 0 1,-13-1 0,6-9-1</inkml:trace>
  <inkml:trace contextRef="#ctx0" brushRef="#br0" timeOffset="29132">25057 3135 17521,'-37'-3'-3205,"1"0"1,-20-1 3204,45 13 0,6-4 0,5-3 0</inkml:trace>
  <inkml:trace contextRef="#ctx0" brushRef="#br0" timeOffset="29282">25355 3224 17678,'44'-11'-1491,"1"-1"1,-1 2 0,-5 1-1,-3 2 1,-9 3 0</inkml:trace>
  <inkml:trace contextRef="#ctx0" brushRef="#br0" timeOffset="29381">25679 3273 18272,'-3'4'134,"1"-1"-134,2-3 0,0 0 0</inkml:trace>
  <inkml:trace contextRef="#ctx0" brushRef="#br0" timeOffset="29481">26742 3219 13779,'0'0'0</inkml:trace>
  <inkml:trace contextRef="#ctx0" brushRef="#br0" timeOffset="33049">28153 3073 15616,'0'-8'2073,"0"1"-2006,0 7-22,0 0-23,34 37 1,3 0-583,-2-2 0,4 1 353,-3-5 0,2-3-639,3-1 0,1-1-1905,2-5 0,-1-2 2804,0-4 1,-4-3-1,7 0 1,-16-8 0</inkml:trace>
  <inkml:trace contextRef="#ctx0" brushRef="#br0" timeOffset="33240">28635 2923 18328,'-44'42'100,"0"0"1,2-1 0,2 3-124,15-7 1,1 2 0,2-2-1448,-3 6 0,3 0-838,-4 10 0,5-3 2308,9 2 0,9-26 0,3-12 0</inkml:trace>
  <inkml:trace contextRef="#ctx0" brushRef="#br0" timeOffset="33498">27970 2772 18149,'62'-18'-202,"0"0"0,-18 8 0,1 0 1,4 3 201,4 3 0,6 3 0,-1 1 0,-7 0 0,3-1 0,-3 1 0,1 0 0,-1 0 0,1 0 0</inkml:trace>
  <inkml:trace contextRef="#ctx0" brushRef="#br0" timeOffset="37132">29315 3102 15471,'26'4'0,"-5"-1"0</inkml:trace>
  <inkml:trace contextRef="#ctx0" brushRef="#br0" timeOffset="37265">29339 3324 15639,'6'4'2229,"-2"-1"-2229,-4-3-4123,69-23 4123,-35 13 0,3-2 0,-2 0 0,-18 7 0</inkml:trace>
  <inkml:trace contextRef="#ctx0" brushRef="#br0" timeOffset="37732">30295 2556 16983,'0'-4'907,"0"0"-559,0 4-303,0 46-45,1-12-1732,1 13 1,2 2 1731,3 3 0,1-3 0,-3-31 0</inkml:trace>
  <inkml:trace contextRef="#ctx0" brushRef="#br0" timeOffset="38000">30759 2441 19706,'-25'44'26,"0"-1"0,0 0 0,1 8 1,-1 4-1,1 4 0,3-1-211,1 3 0,2 1 0,2 2 0,-1 2-1782,3-5 1,-1 3 0,0 0 0,2 0 0,1-4 1635,1 1 0,1-2 0,2-3 0,1-4 0,-1 21 0,4-13 0,4-19 0</inkml:trace>
  <inkml:trace contextRef="#ctx0" brushRef="#br0" timeOffset="38232">31135 3147 18362,'-26'44'47,"-1"-1"0,0 1 0,2-3 0,1 0 0,2-4-1129,2 2 1,2-3-1877,2-4 0,3-2 2958,-7 15 0,12-23 0,4-12 0</inkml:trace>
  <inkml:trace contextRef="#ctx0" brushRef="#br0" timeOffset="38398">30972 2981 21275,'41'43'-122,"-1"-1"0,0 1 1,1 0-1,-2-3 0,1 1 1,-2-2-1,0-1-476,1 0 1,-1-2-1,-1 0 326,-1-2 1,-1 1-1,-3-4 1,-1-2-1,-3-3 1,8 13-1</inkml:trace>
  <inkml:trace contextRef="#ctx0" brushRef="#br0" timeOffset="39116">28412 4820 17610,'0'-6'830,"0"1"-7464,0 5 6634,-34 32 0,25-24 0,-25 24 0</inkml:trace>
  <inkml:trace contextRef="#ctx0" brushRef="#br0" timeOffset="39264">28345 5127 18776,'36'-8'-2342,"0"0"0,9-2 0,-23 3 1</inkml:trace>
  <inkml:trace contextRef="#ctx0" brushRef="#br0" timeOffset="39380">28724 5065 18854,'2'-4'370,"-1"1"-6970,-1 3 6600,22 0 0,-16 0 0,16-1 0</inkml:trace>
  <inkml:trace contextRef="#ctx0" brushRef="#br0" timeOffset="39599">29458 4840 19594,'-29'48'-256,"0"-1"1,1 0-1,2-4 1,2 0 0,4-7-2961,-3 17 3216,8-13 0,7-19 0,4-10 0</inkml:trace>
  <inkml:trace contextRef="#ctx0" brushRef="#br0" timeOffset="39801">29277 4702 20233,'39'47'-498,"0"-1"0,-1 0 1,2-1-1,1-1 1,0-2-1408,-7-7 0,0-3 1,0-1 1904,16 10 0,-7-7 0,-8-9 0,-10-10 0</inkml:trace>
  <inkml:trace contextRef="#ctx0" brushRef="#br0" timeOffset="40247">30221 4787 14630,'6'0'3620,"-2"0"-2769,-4 0-683,-9 2-471,40-1-2173,-8 1-4986,39-2 7462,-16 0 0,-19 0 0,-11 0 0</inkml:trace>
  <inkml:trace contextRef="#ctx0" brushRef="#br0" timeOffset="40383">30369 5063 19493,'46'-18'-258,"1"-1"0,4-4 1,-7 13-1</inkml:trace>
  <inkml:trace contextRef="#ctx0" brushRef="#br0" timeOffset="40699">31120 4607 16457,'1'-8'1366,"1"2"-1276,-2 6 23,7 42-3038,20 9-342,-14-16 1,2 0 3266,5-5 0,0-4 0,-4-6 0,-4-9 0</inkml:trace>
  <inkml:trace contextRef="#ctx0" brushRef="#br0" timeOffset="40932">31527 4513 20020,'-32'40'190,"0"0"0,0 0 1,-2 10-1,0 4 1,3 3-469,8-6 1,1 3 0,2 0 0,2-1-1958,-3 8 1,2-3-1,4 0 2235,6-7 0,3 0 0,3-9 0,4 7 0,3-17 0</inkml:trace>
  <inkml:trace contextRef="#ctx0" brushRef="#br0" timeOffset="41181">31672 4906 18261,'1'-3'985,"1"0"-547,19 61-393,2-17-580,0 5 1,4 0 427,-2-16 1,3-2 106,12 5 0,0-2 0,1 0 0,7 0 0</inkml:trace>
  <inkml:trace contextRef="#ctx0" brushRef="#br0" timeOffset="41348">31908 4985 19773,'-46'19'78,"1"0"1,7 3-1,-1 3 1,5 4-2152,-2 14 0,6 4 1975,-3-2 1,6-1-1,4 15 1,23-40-1</inkml:trace>
  <inkml:trace contextRef="#ctx0" brushRef="#br0" timeOffset="41682">31662 4820 17230,'2'-7'1210,"-1"1"-1580,27-6 0,10-1-3227,12 4 3597,4-7 0,-1 2 0,-12 10 0,-8 0 0</inkml:trace>
  <inkml:trace contextRef="#ctx0" brushRef="#br0" timeOffset="42380">29315 4307 13577,'5'9'3429,"-1"-2"-2791,-4-7 35,0 0-505,7-17-247,1 11-448,3-11-425,2 27-1110,-1 9 2062,19 32 0,-17-28 0,10 13 0</inkml:trace>
  <inkml:trace contextRef="#ctx0" brushRef="#br0" timeOffset="43215">28997 5896 18003,'63'2'369,"1"0"1,-1 0 0,1 0 0,-5-2-1,-2-1 1,2 0 0,3-2-1280,-9 0 0,3-1 0,2-1 0,0 0 0,0 0 1,-1-1 926,8-1 1,-2-1 0,0 1 0,3-2 0,4 1-152,-15 2 1,3 0 0,2 0 0,2-1 0,1 1 0,1-1-1,0 0 1,-1 1 0,0 0 131,2-1 1,0 1 0,0 0 0,0-1 0,1 1-1,0 0 1,1-1 0,0 0 0,1 0-40,-7 1 0,1-1 0,1 0 1,1 0-1,1-1 0,-1 1 0,-1 0 1,0-1-1,-2 1 0,-1 0 0,-3 0 49,6-1 1,-1 1-1,-1-1 1,-2 1-1,-1 0 1,-2-1-1,-2 0 1,-1-1-109,13-3 1,-1 0 0,-3-1 0,-7-1 0,-8-1 49,10-10 0,-15-7 481,-12-14 0,-12-7-414,-9-7 0,-10-4 46,-3 9 1,-4-3-1,-1 2 8,1 8 0,-1 1 0,-1 1-11,-2 0 0,-1 1 0,0 2 7,-1-3 0,0 2 39,-1 0 1,-1 1-90,0 2 0,-4 0 831,-12-15 0,-6 0-830,9 20 1,-3 1 0,-2-1-12,-10-7 1,-2 0-1,0 3 492,7 8 0,0 3 1,1 1-482,-2 2 1,0 1 0,2 2-8,-7-3 0,0 2-11,1-3 0,-13 2-39,18 16 1,-9 1 0,-8 1 0,-7 1-1,-5 1 1,-3 0 0,-1 1 0,-1 1 0,3 0-1,2 0 1,6 1 0,6 0-221,-13 0 1,8 2 0,3 0 0,0 1-1,-5 1 1,-8-1 250,18-1 0,-5 0 0,-5 0 0,-3-1 0,-2 1 0,-1-1 0,-2 1 0,0 0 0,2 1 0,1 1 0,3 0 0,3 1 0,4 1 0,6 1-238,-19 5 0,9 2 0,4 1 1,1 2-1,-1 0 0,-5 1 247,3-2 1,-3 2-1,-1 0 1,-2 1-1,0 0 1,0 0-1,1 0 1,2 0-111,4-1 1,1 1 0,1-1-1,0 0 1,0 1 0,0 0 0,0 0-1,0 1 110,-2 0 1,-1 1-1,-1 1 1,1-1-1,0 1 1,3-1-1,2 0 1,3 0-2,-7 3 0,2-1 0,3 0 0,5-1 0,4 2-4,-3 3 0,6 1 0,10 1 450,4 25-429,21-13 0,7 4-6,11 3 0,6 2 15,-4-4 0,2 3 1,1-2 420,8 16 0,1 1-444,-8-13 1,-1 1 0,-2 1 194,-3-1 1,-2 1-1,0 2-262,1 9 1,0 2 0,0 2-131,-2-12 1,0 0 0,0 3-1,2 2-1089,-1-4 0,2 3 0,0 2 0,1 1 0,-1-2 1,0-3 1282,0-1 0,1-2 0,-1-2 0,0 0 0,0 0 0,3 13 0,-1 1 0,1-4 0,-2-9 0,1-4 0,1-1 0</inkml:trace>
  <inkml:trace contextRef="#ctx0" brushRef="#br0" timeOffset="69363">10739 12997 15336,'-66'-13'1446,"3"13"-1245,20 17-145,-1 12-45,7 8 34,9 2-45,12-2-11,8-1-11,10-5-12,10-3 12,10-7 22,13-3-12,8-5 35,4-2-23,3-1 22,-2 2-3403,-6 6 3437,-13 8-56,-13 9 286,-20 0 0,-10 2 112,-13 4 0,-7-2-264,4 2 0,-5-3-112,-14-2 1,0-11-538,-5-15-3530,10-35 4045,49-34 0,-1 15 0,19 1 0</inkml:trace>
  <inkml:trace contextRef="#ctx0" brushRef="#br0" timeOffset="69698">10826 12779 15034,'22'-31'788,"0"0"0,0 2 0,1 7-732,18 10-56,17 8 0,-23 27 11,-1 2 224,-39 24 158,-16-4-192,-3-10 1,-3 3-157,7-4 0,2 1-107,-2 1 0,10-3-1316,45 3 157,20-33 347,-8-10 0,4-4-855,-5 0 1,1-2-883,4 1 0,0 1 2611,4 3 0,-4 1 0,8-1 0,-12 5 0</inkml:trace>
  <inkml:trace contextRef="#ctx0" brushRef="#br0" timeOffset="69948">11847 13304 17711,'-7'-9'1524,"38"-21"-1524,15 7-958,-2 1 0,4-2 947,0 4 0,1 1-174,0 0 0,1 0-95,-6 3 1,0 1-2158,-5 2 0,-4 0 2515,3-3 0,-12 6 1,-25 5-1</inkml:trace>
  <inkml:trace contextRef="#ctx0" brushRef="#br0" timeOffset="70080">12371 12997 20098,'34'16'0,"1"0"0,22 18-33,-36 6-438,-20 18-3697,-35-7 4168,1-3 0,-6-23 0,23-19 0</inkml:trace>
  <inkml:trace contextRef="#ctx0" brushRef="#br0" timeOffset="70630">14128 13208 15135,'-3'-7'1871,"0"2"-1132,-6 70-560,7-33-112,-3 10 1,1-1-1,4-14-44,1-7 828,-1-17-346,2-15-427,-6-21-78,-2-15 17,1 4 0,0-4 11,2 0 0,3 0-40,7-2 1,7 5 0,6 14 0,6 12 0,29 21-119,-21 13 1,-2 6 118,-6 4 0,-2 2-180,2 3 0,-1 0-111,-2 0 0,-1 2-1362,2 10 0,-2 2 1664,-4-5 0,-2-1 0,9 21 0,-13-23 0</inkml:trace>
  <inkml:trace contextRef="#ctx0" brushRef="#br0" timeOffset="70932">14983 12357 16075,'4'54'425,"1"0"1,0 0 0,-1 0 0,0-1 0,0 0 0,-1 0 0,0 3-391,-3-3 1,1 2 0,-2 0 0,0 2 0,-1-1-1323,0 2 0,-1 1 1,-1 0-1,0 0 1,1-1 757,0 1 0,1 0 0,0 0 0,-1-1 0,0-2 529,-1 7 0,-2 0 0,1-5 0,2-9 0,0-6 0,1-8 0,0 17 0</inkml:trace>
  <inkml:trace contextRef="#ctx0" brushRef="#br0" timeOffset="71397">15497 13155 14529,'-9'0'1289,"1"0"-673,5 44-324,2-16-208,2 9 0,1 1 50,2-7-4072,5 2 4521,-5-25 1363,-1-16-1587,0-43-343,3 10 1,3-5 16,5-13 1,3-1-284,-2 11 1,2 4 377,1 8 1,1 7 17,2 12-146,-6 19 3061,0 22-3072,-6 9 0,2 6-40,5 7 1,2 1-528,0 0 1,3-1-943,3-4 1,4-7 1519,23-4 0,-22-15 0,-3-10 0</inkml:trace>
  <inkml:trace contextRef="#ctx0" brushRef="#br0" timeOffset="71565">16406 13022 17476,'40'-30'-273,"-1"1"0,0 0 1,-7-1-1,-2 4 1,29-1-1</inkml:trace>
  <inkml:trace contextRef="#ctx0" brushRef="#br0" timeOffset="71731">16849 12788 18866,'12'50'-467,"0"0"0,1 0 0,2 1 467,5 13 0,0-4 0,1-1 0,-9-19 0,1 0 0</inkml:trace>
  <inkml:trace contextRef="#ctx0" brushRef="#br0" timeOffset="72064">12446 15126 16336,'53'-6'136,"-1"-1"1,1 1 0,0 0-1,-2-2 1,3 0 0,3-1 0,2-1-1,2-1 1,1 0 0,2 0-434,-9 1 1,2 0 0,1-1 0,2 0 0,0-1-1,1 1 1,1-1 0,0 0 0,0 1 0,-1-1 306,-3 2 0,-1-1 0,1 1 0,-1-1 1,1 1-1,0-1 0,1 0 0,2 1 0,1-1 1,1 1-1,3-1-55,-7 2 0,2 0 0,2-1 1,1 0-1,2 0 0,1 0 1,0 1-1,1-1 0,1 0 0,-1 1 1,0 0-1,0 0 0,0 0 1,-2 1-1,0 1 0,-2-1 31,2 1 0,-1 1 1,0 0-1,-1 0 1,-1 1-1,1 0 1,-1 0-1,0 1 1,0-1-1,1 1 0,0-1 1,0 1-1,1-1 1,1 0-48,-3 0 1,0 0-1,2 0 1,0 1-1,0-1 1,1 0-1,0 0 1,0 0 0,0 0-1,-1 0 1,0 1-1,-1-1 1,-1 1-1,0-1 1,-2 1-1,-2 0-49,8-1 1,0 1 0,-1 1 0,0-1 0,-1 0-1,-2 1 1,0-1 0,-2 1 0,-2-1 0,-2 0 0,-2-1-1,-2 0 91,18-3 0,-3-1 1,-3 0-1,-4 0 1,-5 0-1,-5 0 1,12 0-1,-6 1 1,-28-6-1,-40-16 1</inkml:trace>
  <inkml:trace contextRef="#ctx0" brushRef="#br0" timeOffset="72398">12067 15722 15164,'64'-7'239,"0"1"0,1-1 0,-1 1 0,1 0 0,-1-1 0,-9-1 0,1-2 0,1-1 0,1 0 0,2-1 0,1-1 0,2 0 0,1-1 1,3 0-1,1-1-527,-15 4 0,3-1 1,0 0-1,1 0 0,2-1 1,0 0-1,2 0 1,0-1-1,1 0 0,1 0 1,1 0-1,0 0 1,1-1-1,0 0 0,0 0 1,1 0-1,1 0 288,-9 1 0,2 0 0,0 0 0,1 0 0,1-1 0,0 0 0,1 0 0,1 0 0,0-1 0,0 1 0,0-1 0,1 0 0,0 1 0,0-1 0,0 0 0,0 0 0,-1 1 0,1-1 0,-1 1 0,0-1 0,-1 1 0,0 0 0,-1 0-50,2 0 1,1 0 0,-1-1-1,-1 1 1,1 0 0,-1 0-1,0 0 1,0 0 0,0 0-1,0 0 1,-1 0 0,1 0-1,0 1 1,0-1 0,0 0-1,0 0 1,1 1 0,0-1 0,0 0-1,0 1 1,1-1 45,-3 1 1,1 0-1,0 0 1,1 0 0,0 0-1,0 0 1,1-1-1,0 1 1,0 0 0,0 0-1,0 0 1,-1 0-1,1 0 1,0 0 0,-1 1-1,0-1 1,-1 1-1,0 0 1,0 0 0,-1 1-1,-1-1 1,-1 1 0,0 0-66,6 0 0,-1-1 0,-1 1 0,0 0 0,-1 0 1,-1 0-1,0 1 0,0 0 0,-1 0 0,0 0 0,0 1 1,0-1-1,0 0 0,1 1 0,-1 0 0,1-1 0,0 1 1,1-1-68,1 1 1,0-1 0,1 1 0,-1-1 0,1 1 0,0 0 0,0 0 0,-1 0 0,1 0 0,0 0-1,0 0 1,0 0 0,0 0 0,1 1 0,-1-1 0,0 1 0,0-1 0,0 1 109,2-1 1,0 1 0,1-1 0,0 1 0,1-1 0,0 1 0,1-1 0,-1 1 0,-1 0 0,1 0 0,-2 0 0,0 0-1,-2 0 1,0 1 0,-2-1 0,-2 1 0,-1 1 0,-3-1 0,11-1 0,-2 1 0,-3 0 0,-1 0 0,-1 0 0,-2 1 0,-1-1-1,0 1 1,-1 0 0,0 0 0,0 0 0,2 0 0,1 0 0,-1-1 0,0 1 0,1 0 0,-1 0 0,0 0 0,0 0-1,1 0 1</inkml:trace>
  <inkml:trace contextRef="#ctx0" brushRef="#br0" timeOffset="82265">15022 15129 13465,'44'15'540,"-1"-1"0,1 1 0,3-2 0,2-2 0,-1-4-395,2-4 1,1-4 0,1-2-1387,9-3 1,3-4 0,7-5 1372,-22 3 1,2-1 0,4-3 0,1-1 0,2-1 0,1-2 0,0 0-279,-5 1 1,1 0-1,0-2 1,2-1-1,0 0 1,2-1-1,0-1 1,1-1-1,2 1 175,-6 1 1,2-1 0,2-1 0,0-1 0,2 1 0,-1-2 0,1 1 0,0-1 0,0 0 0,-2 1 0,-1 0 0,-1 0-86,4-2 0,0 0 0,-2 0 0,0 1 0,0-1 0,-1 1 0,-1-1 1,1 0-1,-1 0 0,0-1 64,-2 2 1,0-1 0,1-1 0,0 1 0,-1-1 0,0 1 0,-2 0 0,-2 0 0,-2 0 0,-3 1-121,10-6 0,-4 2 1,-2 0-1,-2 0 1,-1-3-1,-1-1 147,2-5 1,0-1-1,-1-2 1,-3-2-1,-5 0 1,-5-2-100,-6-5 1,-5-1 0,-5-1-1,-3-1 1,-2 0 68,3-11 1,-3 0 0,-6 0-1,-12 2 3,-13 1 1,-12 1-1,-6 3 1,-3 4 88,2 10 0,-3 5 0,-3 0 1,-4-2-91,3 2 1,-4-1-1,-2-1 1,-2-1-1,-1-1 1,0 2-14,8 6 0,0 1 1,-1 0-1,-1 0 1,0-1-1,-2 1 0,-2-1 1,-1-1 6,1 3 0,-1-2 0,-2 0 0,0-1 0,-2 1 0,-1 0 1,0 0-1,-1 1 0,-1 0 0,1 2-1,2 2 0,0 1 0,-1 0 0,0 0 0,-1 2 0,-1-1 0,0 2 0,0 0 0,-1 1 0,1 0 0,-2 2-29,0 1 0,-2 0 0,-1 2 0,0 0 0,-1 1 0,1 0 1,-1 2-1,1 0 0,1 1 0,1 1 0,1 1 21,-4-1 1,1 1-1,1 1 1,0 1-1,1 1 1,1 0 0,-1 2-1,1 2 1,-1 0-3,-3 2 0,-1 0 0,-1 3 0,1 0 0,1 2 0,2 1 1,1 1-1,3 0-18,-3 2 0,4 0 0,2 2 0,0 1 0,-2 2 0,-2 1-80,3 2 0,-2 1 0,-2 1 0,0 2 1,-2 1-1,1 1 0,0 3 0,1 0 32,4 2 0,1 1 0,-1 2 0,0 1 0,0 2 0,0-1 0,1 2 0,-1-1 1,1 0 21,0 0-1,-1 0 1,1 0 0,-1 0 0,1 1 0,1 1 0,0 1 0,1 1 0,1 1 36,1 3 1,-1 0 0,1 3-1,1 0 1,1 1 0,1 1-1,2-1 1,2 1 0,2 0 17,-1 2 0,3 0 0,1 0 0,3 0 0,1 3 0,1 2 0,0 4-7,4 0 1,-1 2 0,1 4 0,0 1 0,3 2-1,1 1 1,3 1 0,2 1 0,4-1-31,5-6 0,1 2 0,2 0 0,3 1 0,1 0 0,3 1 0,1 1 0,2 0 0,2 0 0,3 1 29,0-5 1,1 3-1,3 0 1,0 1-1,3 0 1,1 0 0,2 0-1,1 0 1,3-1-1,2-1 1,3-2 0,1-2 2,2-3 1,3 0 0,2-2-1,3 1 1,2-2 0,1 0-1,2-1 1,0-2 0,2 0-1,0-1 1,-1-2 0,1-1 0,-1-1 4,4 1 0,0-1 0,0-1 0,2-2 0,-1-1 0,2-1 0,0-2 0,0 0 0,1-2 0,1 0 0,0-1 4,5 1 0,2-1 1,1-1-1,1-1 1,0-1-1,0-1 1,-1-2-1,0-1 1,-2-2-1,-2 0-4,6 1 0,-1-3 0,-2-1 0,-1-2 0,0-1 0,0 0 0,1-1 0,-2 0 0,0 0 0,0-2 0,0 0 0,-1 0 0,1-2 0,0 0 0,6 1 0,-1-1 0,0-1 0,1-1 0,2-1 0,2-2-488,-6-2 1,4-1-1,1-1 1,2-1 0,-1-1-1,0-1 1,-2-1 0,-3 0 487,6-2 0,-2-2 0,-2-1 0,0 0 0,-1 0 0,-1 0 0,-1 2 0,2 1 0,-1-1 0,-2 0 0,-5-1 0,-6-1 0,1-7 0,-1 0 0,0 0 0</inkml:trace>
  <inkml:trace contextRef="#ctx0" brushRef="#br0" timeOffset="85232">15379 14246 17510,'52'9'567,"0"0"1,11-2 0,4-2-449,-13-2 1,2 0 0,3-2-1178,-9-1 0,1-3 0,2 0 1,1 0 1093,4-2 0,2-1 1,1-1-1,0-1 14,2-1 1,0-1-1,2-2 1,4-1-29,-16 2 0,3-1 1,2-1-1,2 0 1,-2 0-1,0 0 1,-4 1-332,7-2 1,-4 1-1,0 0 1,0 0-1,3 0 327,-2-1 1,4 0 0,1 0 0,-2 0 0,-3 0-1,-6 2-18,10-2 0,-6 2 0,-6 1 499,6-3 0,-24 6-762,-57 11 0,-18 4 27,-7 1 1,-8 1-210,8-1 0,-5 2 0,-2 0 0,3-1 329,-10 2 0,2-1 1,1 0-1,0 1 0,2 0 1,0 0 402,5 0 0,2 0 1,0 0-247,4 2 0,1 0 0,5-1 1853,-2 1 1,21-5-729,38-8-1028,22-8 0,18-7 0,2 1-820,2-1 1,1 0 0,4 0 678,-5 2 0,2-1 0,1 1 1,-3 2-69,7-1 0,-3 2 0,4 0-27,-16 2 1,4 0 0,0 0 0,0 1 0,-2 0-1035,5-1 1,-1 1-1,-2 0 1,0 1 1097,12-3 1,-1 1 0,-7 1 0,-1 0-1,-17 3 1,-30 4 0</inkml:trace>
  <inkml:trace contextRef="#ctx0" brushRef="#br0" timeOffset="117861">13427 10557 16670,'10'32'190,"5"6"-168,11 13-22,2 4-2091,-1 3 635,-3 0-102,-5 1 80,-6-3 1478,-10-19 0,0-3 0,-1-1 0,-2 6 0</inkml:trace>
  <inkml:trace contextRef="#ctx0" brushRef="#br0" timeOffset="118112">13347 11193 17286,'49'25'104,"0"0"1,-4-4-1,-1-8 19,16-24 349,-20-34-260,-23-7-144,-13-7-68,-4 26-740,0 14-8314,5 41 9054,5 5 0,-2 10 0,0-16 0</inkml:trace>
  <inkml:trace contextRef="#ctx0" brushRef="#br0" timeOffset="122612">19973 9919 10316,'0'0'0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23:16.654"/>
    </inkml:context>
    <inkml:brush xml:id="br0">
      <inkml:brushProperty name="width" value="0.09071" units="cm"/>
      <inkml:brushProperty name="height" value="0.09071" units="cm"/>
      <inkml:brushProperty name="color" value="#FF0000"/>
    </inkml:brush>
  </inkml:definitions>
  <inkml:trace contextRef="#ctx0" brushRef="#br0">10182 7860 17342,'41'-23'593,"0"-1"1,6 1 0,2 2-421,5 7 1,3 2-1305,-10 2 1,3 1 0,1 0 1152,7 0 0,1 1 1,3 1-390,-12 1 0,1 0 0,0 1 1,2 0 368,2 0 1,0 1 0,2 1 0,-1 0-3,3-1 0,0 1 0,0 0 0,0 0-12,2 1 1,1 1 0,-1 0 0,1 0-110,0-1 1,0 1-1,0 1 1,0-1-85,-3 0 1,-1 0 0,1 1-1,2 2-790,-7 1 0,1 1 0,1 2 0,-1-1 0,-3 2 1017,2 0 0,-2 1 0,-2 0 0,-1 0 0,7 2 0,-2 0 0,-7 1 0,-11 2 0,0-1 0</inkml:trace>
  <inkml:trace contextRef="#ctx0" brushRef="#br0" timeOffset="2300">5290 8316 16860,'53'19'155,"1"0"1,-1 0 0,1 0 0,-5-10 0,4-1-1,3-2 1,2-2 0,3 0 0,2-2 0,3-1-609,-12-1 1,3-1 0,2 0 0,3-2 0,1-1 0,1 1 0,1-2 0,0 0 0,0 0 0,0 0-1,0 0 1,-2 0 450,0 0 0,0 0 0,-1 0 0,1-1 1,-1 1-1,1-1 0,0 0 0,0-1 0,1 0 1,0 0-1,1-1 0,1 0-83,-3-1 0,1 0 0,2 0 0,-1-1 0,2-1 0,0 0 0,-1 0 0,1 0 0,0 0 0,-1 0 0,0 1 0,-2-1 0,0 1 1,-1 1 24,1-1 0,-2 1 0,-1 0 0,-1 0 1,0 1-1,-1-1 0,1 1 0,0-1 0,1 1 1,2 0-1,1 0 0,2 0 47,-5 1 0,3-1 1,1 1-1,3 0 1,0 0-1,2-1 1,0 1-1,0 0 1,0 0-1,-1 1 1,-2-1-1,-1 1 0,-2-1 1,-2 1-1,-4 0 1,-2 1-1,15-3 1,-5 1-1,-4 0 1,-2 1-1,-1 0 1,0 0-1,2 0 0,3 0 1,-1 1-1,0 0 1,0 0-1,0 0 1,-1 0-1,1 0 1,0 1-1,0-1 1,-1 0-1,1 0 1</inkml:trace>
  <inkml:trace contextRef="#ctx0" brushRef="#br0" timeOffset="7091">6129 9980 11112,'56'16'7,"1"0"1,6-1-1,2-3-7,-17-7 0,1-1 0,-4-1 0,-2 1 0,-3-1 0,1-3 0,1 0 0</inkml:trace>
  <inkml:trace contextRef="#ctx0" brushRef="#br0" timeOffset="12965">12198 10813 11291,'-8'-1'3900,"1"0"-2567,7 1 33,0 0-962,18-1 78,39-3-281,-6-1 1,8 0-1015,-3 0 1,4-1 0,3 0 882,-6-1 0,1 1 1,4-1-1,6-1-45,-14 1 0,5 0 0,4-1 1,2 0-1,1 0 0,0 0 0,-2 0 1,-2 1-379,1-1 1,-2 1 0,0 0-1,-1 0 1,1 1 0,2-2 0,3 1 352,-9 1 0,2-1 0,3 0 0,1 0 0,0 0 0,1 1 0,-2-1 0,0 1 0,-2 0 0,-3 1-226,9-1 1,-2 1-1,-3 1 1,0-1 0,0 2-1,0-1 1,3 1 246,-4 0 0,3 0 0,0 0 0,1 1 0,-1 0 0,-1 0 0,-3 1 0,-3 0-84,12 0 1,-4 1-1,-2 1 1,-2 0-1,-1 1 155,10 1 1,1 1-1,-7 1 1,-15 2 1208,0 13-1178,-84 2 2018,-11-14-2119,14-5 1,-3-2 1060,0-1 0,0 1-2400,-7 0 0,2 1-1809,-13 4-2826,22 3 5952,26 0 0,6-4 0,0-3 0</inkml:trace>
  <inkml:trace contextRef="#ctx0" brushRef="#br0" timeOffset="14669">22669 10714 17342,'-15'0'1288,"60"3"-997,4-2 1,9-1-194,-8 1 0,6 0 0,2 1 0,-1-1-1179,-4 0 1,0-1 0,-1 1 0,3-1 1102,8 2 0,2-1 1,-1 0-1,-1 1-20,-11-1 1,-3 1 0,2 0 0,3 0 12,4 0 1,5 1 0,1 0 0,2 0 0,-2 0-16,1 0 0,1 1 0,-1-1 0,2 0 0,1 0 11,-3-1 0,2 1 0,0-1 0,1 1 1,-1-1-1,-2 0-287,-6 0 0,0 0 0,-1 0 0,-1 0 0,-3-1 0,-1 0 278,7-2 1,-3 0 0,-2 0 0,-2-1 4,4-1 1,-2 0-1,-8-2 524,-8-3 1,-4-4-499,4-4 1,-2-4-23,-3-4 0,-1-3 39,10-8 1,-2-1-146,-8 5 0,-2 0 100,1-1 1,0 2-6,15-11 801,-15 13 0,0-1-745,-4 4 0,-2-1 1582,0-3 0,-3-2-1582,1-20-56,-19 12-33,-11 4-1,-5 11 519,-11-2-496,0 2-34,-1-2-44,11 7 78,7 0-34,1 0-22,-12-17 44,-16-18 40,5 17 0,-3-3 27,-8-7 1,-2 1-562,6 6 1,1 0 516,-1 0 0,1 2 0,12 8 0,1 1-59,-9-12 0,-2-2 48,-4-5 0,-5-2 11,0 6 0,-3-1 0,-1 1-516,5 7 1,-1 1-1,-1 1 516,-7-2 0,-2 1 0,1 2 7,9 9 1,1 2 0,-4-1-285,-3 1 1,-4-1 0,-2 0 0,-1 2 278,-6-1 1,-1 2 0,-3 1 0,-4 0-9,10 5 0,-3-1 1,-3 1-1,0 1 1,0 1-1,3 1-324,-5 0 0,2 1 1,0 1-1,0 1 0,-1 1 331,8 2 1,-2 1 0,0 2 0,1-1 0,1 1 0,3 1-368,-14 0 0,3 0 0,2 1 1,-1 1 356,-1 1 1,0 0 0,0 1-1,0 0-43,2 1 0,1 0 0,0 1 0,-4 2 56,4 1 1,-3 1-1,-1 2 1,0 1-1,3 1-21,6 0 1,1 1 0,1 2 0,0 0 0,-1 2 4,-6 3 1,-1 2 0,0 2 0,2 0 0,5 0 11,4 2 0,3-1 0,2 3 0,3 0 0,-8 12 0,3 2 0,4 0-4,10-7 0,4 0 1,-2 3 0,-2 3 0,-1 3 0,0 2 1,1 0 221,2 0 1,1 1-1,1 1 1,1 2-240,-2 7 0,0 3 1,3 1-1,3-4 20,0 5 0,4-3 0,6-1 291,7-6 1,5-1 0,3-3-292,6 7 0,4-4-40,3 2 1,3-1 455,4 1 1,6 1-645,5-5 0,6 0 0,8-2-613,-2-9 1,6-3 0,5-1 0,4-1 784,-4-5 0,6-1 0,4 0 0,0-1 1,-3-2-1,-5-1 0,1 1 0,-5-2 0,0-2 1,1-2-1,5-5 0,0 0 0,1-1 0,-1 1 1</inkml:trace>
  <inkml:trace contextRef="#ctx0" brushRef="#br0" timeOffset="17082">19883 2865 16524,'50'37'257,"1"0"1,-4-8 0,5 0-1,-2-2-485,-5-5 1,-1-2-1,-1-1-982,1 1 1,-2-1 0,-1-1-668,10 3 0,-10-2 1989,-18-3 1,-14-8 0,-9-4-1</inkml:trace>
  <inkml:trace contextRef="#ctx0" brushRef="#br0" timeOffset="17249">20265 2866 15639,'-32'44'138,"0"0"0,0 1 0,0-1 1,-8 9-1,2-1 0,4-2-1870,3 3 1,5-4 1731,9-17 0,3-2 0,-8 25 0,22-43 0</inkml:trace>
  <inkml:trace contextRef="#ctx0" brushRef="#br0" timeOffset="17433">19738 2736 17756,'44'-12'-641,"0"-1"0,-1 0 0,11-1 0,1 0 0,4 1-768,-6 2 0,2 0 1,2 0-1,2 0 1067,-6 2 0,2 0 0,1 0 0,-2 1 0,-5 0 0,8-2 0,-5 1 0,-1 1 0,-7 2 0,1 0 0,0 0 0</inkml:trace>
  <inkml:trace contextRef="#ctx0" brushRef="#br0" timeOffset="18782">22887 3117 14809,'31'18'0,"-6"-4"0</inkml:trace>
  <inkml:trace contextRef="#ctx0" brushRef="#br0" timeOffset="18932">23426 3103 14227,'38'0'-1463,"1"0"1,7 0 0,-19 0 0</inkml:trace>
  <inkml:trace contextRef="#ctx0" brushRef="#br0" timeOffset="19066">24155 3050 16905,'0'0'0</inkml:trace>
  <inkml:trace contextRef="#ctx0" brushRef="#br0" timeOffset="32683">13763 12020 13723,'3'2'1367,"-1"-1"-382,-2-1-413,42 17-191,-1-7-221,1-2 1,10 2 0,4-2-949,-4-4 1,4-3 0,1 0-1,1 0 824,2 0 1,1-1 0,2 0 0,1-1-345,-4 0 1,3-1-1,0 0 1,0-1-1,-2 0 308,5-1 0,-2-1 0,0 0 0,1 0-41,-10 1 1,0 0 0,0-1-1,1 1 1,-1 0 10,1 0 1,0 0 0,1 0 0,1 1 0,2-1-307,-5 0 1,2 1 0,1-1 0,2 1 0,-1 0-1,1 0 1,-2 0-91,7 0 0,1 1 0,-1 0 1,-1 0-1,1 0 0,-1 0-108,-1 0 0,0-1 0,0 1 0,-1-1 0,-1 1 0,-2 1-219,1 0 0,-1 1 0,-1-1 0,-4 1 0,-4 0 753,4-1 0,-5 0 0,-4 0 0,-3 1 0,-5-1 0,19-1 0</inkml:trace>
  <inkml:trace contextRef="#ctx0" brushRef="#br0" timeOffset="33049">21722 11993 10682,'53'3'256,"1"-1"0,-1 1 1,1-1-1,5 1 0,4 0 1,2 0-1,-1 0 0,-3 0-1381,1 1 0,-4-1 0,1 0 0,3 0 1261,-1 0 1,4 0 0,0 0 0,0 0-1,-5 0-10,-3-1 0,-4 0 1,0 0-1,4 0-9,3 0 1,2 0 0,3 0 0,1 0 0,0 0-68,-9-1 0,1 0 1,0-1-1,1 1 1,-1 0-1,1 0-171,-1 0 0,0-1 0,0 1 0,0 0 0,0 0 1,0-1 131,9 1 0,1-1 0,-1 0 0,-2 1 1,-3-1-7,-3 0 1,-4 0-1,-1 0 1,5 0-184,3-2 0,4 0 0,1 0 0,1-1 0,0 0-63,-9 0 0,-1 0 0,0 0 0,1 0 0,2 0 0,1 0-256,-1-1 1,3 0 0,0 0 0,1 0 0,1 0 0,-2 0 0,-1 1 496,-3-1 0,0 1 0,1 0 0,-2-1 0,-2 1 0,-2 0 0,-3 0 0,11 0 0,-4 0 0,-4 0 0,-2 0 0,-3 2 0,0-1 0,0 1 0</inkml:trace>
  <inkml:trace contextRef="#ctx0" brushRef="#br0" timeOffset="33483">9362 13486 12804,'-28'-20'190,"-1"0"0,1-21-100,58 17 0,22 3 201,0 6 0,7 3 1,2 0-1467,-12 3 0,2-1 0,0 2 1,3 1 1183,-1 1 0,1 2 0,2 0 0,0 1 0,-2 0-373,11 0 1,-2 2-1,1-1 1,2 0 363,-7-1 0,2 1 0,1-1 0,0-1 0,2 1-142,-8-1 0,1 1 0,0-1 0,2-1 1,2 0-1,4-1-11,-10 0 1,2 0-1,2-1 1,2 0 0,2-1-1,0 0 1,2 0 0,-1 0-1,1-1 1,-1 1-201,0 0 1,0-1 0,2 0 0,-1 0 0,2 0 0,-1 0 0,1 0 0,0 0 0,0-1 0,-1 1 0,1 0 352,-5 0 0,1 1 0,0-1 0,1 1 0,0-1 0,0 0 0,-1 0 0,-1 1 0,0-1 0,-2 1 0,-2 0 0,-1 0 0,11-2 0,0 0 0,-1 0 0,-2 1 0,-3-1 0,-2 2 0,-4 0 0,-4 1 0,3 0 0,1 0 0,-1 0 0,0 0 0</inkml:trace>
  <inkml:trace contextRef="#ctx0" brushRef="#br0" timeOffset="60415">21883 11103 15515,'57'-17'263,"1"0"1,-13 4-1,2 0 1,2-1-208,7-2 0,1 0 0,4 0-1410,-6 3 1,2-1-1,1 1 1,2 0 1404,-6 3 1,0-1-1,2 0 1,0 2-1,2-1-240,4 1 1,2 0-1,0 1 1,1 0-1,0 1 200,-8 1 0,1 1 1,0 0-1,0 0 0,0 1 1,0 0-63,1 1 0,0 0 0,0 1 0,-1-1 0,1 2 1,-1-1 56,10 0 1,-1 1 0,0 0-1,-1 0 1,-1 0-171,-5 2 1,-1-1-1,-1 1 1,-2 1 0,-1-1 185,5 0 0,-2 0 1,-2 0-1,-3 0 356,2 1 0,-3 1 0,-6-1-328,1 0 1,-15 1 1713,-26-1-1607,-52-1-140,3-1 0,-4 0 1021,-8-1 1,-1 1-944,-3-1 0,-1 1 117,11-1 1,-1 0 0,4 2 1112,0 2 1,8 2-1270,11 6-11,81 2-45,-13-9 0,6-1 0,1-1-394,2 0 1,1-2 0,4 1 390,5-1 0,6 0 0,0 0 1,-2 0-29,-7 0 0,-1 0 0,0 0 0,-1 0-10,0 0 1,1 1 0,-3-1-1,-6-1-149,11-1 0,-20-3 601,-34-2-927,-39-5-235,-11 4-7910,-17 1 8661,27 0 0,0 4 0,31-1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24:30.002"/>
    </inkml:context>
    <inkml:brush xml:id="br0">
      <inkml:brushProperty name="width" value="0.09071" units="cm"/>
      <inkml:brushProperty name="height" value="0.09071" units="cm"/>
      <inkml:brushProperty name="color" value="#FF0000"/>
    </inkml:brush>
  </inkml:definitions>
  <inkml:trace contextRef="#ctx0" brushRef="#br0">8570 6639 9207,'-63'11'1278,"10"-3"-707,37-4-414,5-2 582,5 0-492,2 3 671,1 12-256,5 0 267,18 13 304,33-7-785,-7-15 0,13-3 0,9-3 1,5-2-735,-21-2 0,3-1 0,3-3 0,4 0 0,2-2 0,2 1 0,3-1 0,1 0 0,3 1 295,-18 1 1,2 1 0,2 0 0,1-1 0,2 1 0,2-1 0,1 0 0,0 0 0,1 0 0,1 1-1,1-1 1,-1 0 0,0 0 0,0 0 0,0 0 0,-2 0 0,0 0-144,1 0 1,-1-1-1,0 1 1,-1 0-1,1-1 1,0 1 0,0 0-1,0-1 1,0 1-1,1-1 1,0 1 0,0 0-1,0 0 1,2 0-1,-1 0 1,1 0 0,1 1 80,-6 0 0,0 0 0,1 0 0,0 0 0,1 0 1,1 0-1,0 0 0,0 0 0,1 0 0,0 1 0,-1-1 1,1 1-1,0-1 0,-1 2 0,0-1 0,-1 0 0,0 1 1,-1 0-1,0 1 0,-1 0 0,-1 0-329,5 1 1,0 0 0,-1 1 0,-1-1 0,0 2-1,-1-1 1,0 1 0,-1 0 0,1 0 0,-1 1 0,0 0-1,0 0 1,0 0 0,1 0 0,-1 0 0,1 1 0,0-1 381,2 1 0,1 0 0,0 0 0,1 0 0,0 1 0,0 0 0,1 0 0,-1 0 0,0 0 0,-1 1 0,-1-1 0,-1 1 0,-1-1 0,-1 0 0,-2 1 0,-2-1 0,-2 0 0,14 1 0,-3 0 0,-3 0 0,-1-1 0,-1 1 0,-2 0 0,-1 0 0,0 0 0,-1 1 0,-1-1 0,4 3 0,-1-1 0,0 0 0,0 0 0,0 0 0,0 0 0,0 0 0,0 1 0</inkml:trace>
  <inkml:trace contextRef="#ctx0" brushRef="#br0" timeOffset="384">10724 8740 1252,'-53'2'0,"-1"1"0,0 0 0,0-1 0,-3 1 0,0 0 0,-1 0 0</inkml:trace>
  <inkml:trace contextRef="#ctx0" brushRef="#br0" timeOffset="2232">9128 7674 11481,'5'4'875,"-2"-1"693,-3-3-929,59 16-112,3-7-1173,-12-4 1,13 0-1,7 0 1,1-1 684,-11-2 0,4-1 0,2-1 1,1 1-1,1-1 0,0 1-299,-7-1 1,0 1 0,1-1-1,0 1 1,1 0 0,1 0 0,0-1 242,0 1 0,2 0 0,2 0 0,-1 0 1,1 0-1,-1 1 0,-2-1 0,-3 1-445,7 1 0,-3-1 0,-1 1 0,-1 0 0,2 1 0,2 0 462,-5 0 0,2 1 0,3 0 0,0 1 0,-1-1 0,-2 1 0,-4-1 0,-6 0 0,12 0 0,-7 0 0,-2 0 0,2 0 0,-3 1 0,1 0 0,-1-1 0,0 1 0,1-1 0</inkml:trace>
  <inkml:trace contextRef="#ctx0" brushRef="#br0" timeOffset="6918">17943 6474 15000,'66'4'649,"-1"0"1,-11-2 0,3 0 0,2-1-1608,-7 0 1,1-1 0,4 0 0,6 0 1039,-9 0 1,3 0-1,5 0 1,2 0 0,3 0-1,1 0 1,1 0 0,0 0-217,-9 1 0,1-1 0,1 1 0,1 0 0,1 0 0,1 0 0,2 0 0,0 0 1,1 0-1,2 1 0,1-1 139,-11 1 1,1-1-1,2 1 1,0 0 0,2 0-1,0-1 1,1 1-1,1 1 1,0-1 0,0 0-1,1 0 1,0 0 0,0 1-1,0-1 1,0 0-1,0 0-37,-4 1 0,1-1 1,0 0-1,1 1 1,0-1-1,0 1 1,1-1-1,0 1 0,0-1 1,-1 1-1,1-1 1,-1 1-1,0 0 1,-1-1-1,0 1 0,-1-1 1,-1 1-1,-1-1 32,4 1 1,0 0 0,-1 0 0,-1 0 0,0 0-1,0-1 1,-1 1 0,0 0 0,-1 0 0,0 0-1,0 0 1,0-1 0,-1 1 0,0-1 0,1 1-80,4-1 0,1 1 0,1 0 1,-1-1-1,0 1 0,0-1 1,-1 0-1,-1 1 0,-1-1 1,-2 0-1,0-1 0,-3 1 0,-1-1 90,12 1 0,-3 0 0,-3-1 1,-2 0-1,0 0 0,0-1 1,1 0-1,3-1-29,-6 0 0,1-1 1,1 0-1,0 0 1,1-1-1,0 0 1,0 0-1,-1 0 1,0-1-1,-1 0 21,2 0 1,0-1 0,0 0 0,-1-1-1,0 1 1,-1-1 0,0 0 0,0 0 0,0 0-4,4-1 0,0 0 0,1 0 0,-1 0 0,-1-1 0,-1 1 0,-2-2 0,-2 0 3,8-1 1,-1-2 0,-2 1 0,-3-2-1,-4 1 1,-5 0 281,12-4 0,-7 0 1,-6-6-369,-5-4 1,-3-4 0,-17-6 97,-22-6 0,-15-4 0,-9-2 12,-4 5 0,-8-1 0,-7-2 0,-4 0 0,-3 1-13,6 7 0,-5 1 0,-2-1 0,-3 1 0,-2-1 0,-2 0 0,-1 1 0,0 0-12,6 5 0,-1 1 0,-2-1 0,-1 1 0,-2-1 0,0 1 0,0 0 0,0 0 0,0 1 0,1 1 0,1 0-2,-2-1 0,1 1 0,-1 0 0,2 1 0,-1 1 0,0-1 0,-1 2 0,1-1 0,-1 1 0,-1 1 0,-2 0 0,-1-1 0,-1 1 0,0 1 0,0 0 0,-1 1 0,1 1 0,1 0 0,0 2 0,2 1-5,-5 0 1,2 2 0,2 1 0,0 1 0,-1 0 0,-2 2 0,-2-1-1,-4 1-1,13 3 1,-2-1 0,-2 1 0,-1 0 0,-1 1 0,-2 0 0,0 0 0,-1 0 0,-1 1 0,0 0-1,0 1 1,1 1 0,-1 0-113,1 0 0,-1 2 0,-1-1 0,0 2 0,0 0 0,-1 0 0,0 1 0,0 0 0,-1 0 0,1 1 0,0-1 0,-1 1 1,1 0-1,0 0 83,4 0 1,0-1-1,0 1 1,-1 0 0,1 0-1,-1 0 1,0 1 0,1 0-1,-1 0 1,1 0 0,0 1-1,0 0 1,0 1 0,0 1-1,1 0-1,-4 1 0,0 0 0,0 1 0,0 0 0,0 1 0,0 1 0,0-1 0,1 2 0,0-1 0,2 1 0,0 1 0,2 0 0,1 0 0,1 1-8,-6 1 0,2 1 1,2 0-1,1 0 0,1 2 1,1 0-1,0 0 0,-2 2 1,0 2-1,-2 0 39,1 1 0,-1 1 1,-1 1-1,-1 2 0,0 0 1,-1 1-1,1 0 0,0 2 1,1-1-1,1 1 1,2 1-1,1-1 7,-3 3 0,1 0 0,2 1 1,0 0-1,1 1 0,1 0 0,0 1 1,2 1-1,0 1 0,0 0 46,2 0 0,-3 1 0,1 0 0,-1 1 0,2 1 0,2 1 0,3 0 1,5 0-1,5 1 0,7 1-24,-6 21 1,9 4 0,8-1-1,10-1 1,9-6 3,13-4 0,9-3 0,9-3 0,7-5 46,3-6 0,8-5 0,5-3 0,1-2 0,-2-2-74,7 1 0,-1-4 0,2-2 0,1-1 42,-8-2 1,1-2 0,1 0 0,1-1 0,1-1-48,4 0 1,-1 0-1,3-2 1,2-1 0,5-1-153,-16-3 0,3 0 0,2-1 0,3-1 0,0 0 0,2-1 0,0-1 1,1 0-1,-1-1 157,-1-1 0,1-1 0,2-2 0,1 0 0,0 0 0,-1-1 0,0 0 0,-1 1 0,-2 0 0,-2 1 0,1 1 0,0 0 0,-3 1 0,0 0 0,-1 0 0,-1-1 0,0 0 0,-1-2 0,10-4 0,0 0 0,0-1 0,-1 1 0,1 0 0,0 0 0</inkml:trace>
  <inkml:trace contextRef="#ctx0" brushRef="#br0" timeOffset="10399">8868 11132 13611,'10'-4'1938,"-1"1"-952,-9 3-146,-52-4 35,-10 3-657,8 1 0,-1 0-123,15 1 1,3 0 111,-1 1 0,5 0 186,2 0-259,6-2-134,15 2 34,5 5-34,-1 8 11,-10 32 11,5-14 1,0 4-12,-3 13 0,-1 3-11,0 1 0,1-1-34,4-11 1,1-3 11,-2 21 10,9-34-32,1-10 447,3-17-314,17-29-55,5-1-34,20-12 11,8 23-11,-2 17 0,6 10-237,-15 7 0,0 5 0,1 4 140,5 6 0,0 3 0,-4 2-225,-8-2 0,-3 2 0,-5 2 322,0 16 0,-11-2-11,-12 14 47,-19-7-13,-10-5 10,-2-25 1,-6-4-79,1-7 0,-3-5-751,-5-2 1,0-5-1794,-15-13-1830,18-11 4419,27 4 0,6 7 0,4 4 0</inkml:trace>
  <inkml:trace contextRef="#ctx0" brushRef="#br0" timeOffset="11016">9360 11452 18922,'-17'44'184,"-1"0"1,0 0 0,-5 8 0,7-2-185,17 3 0,8-3 12,12 10 10,6-32 0,7-6 6,4-7 0,3-10 90,9-12 0,0-9-393,-8-1 1,-6-8 375,-4-10 0,-8-5-1,-3-23-32,-11-1-68,-19 4 0,-15 5 143,-19 10-350,4 23 0,-4 4-544,1 4 0,-1 7 751,-4 14 0,3 3 0,-8-2 0,27 24 0</inkml:trace>
  <inkml:trace contextRef="#ctx0" brushRef="#br0" timeOffset="11616">10448 11948 17039,'-5'37'161,"-1"1"1,-6 21 0,-3-4 0,1-17 0,3-5-1,-1 0 1</inkml:trace>
  <inkml:trace contextRef="#ctx0" brushRef="#br0" timeOffset="12318">11707 11468 17420,'-16'-46'608,"0"1"1,1-14 0,10 1-486,16 7 1,10 1-859,6-11 1,6 4 807,0 13 0,2 7-73,3 8 0,-1 11 489,7 24-489,-10 29-6,-22-5 1,-5 6-137,0 10 0,-4 4 147,-7 7 1,-5 5-185,1-16 0,-3 5 0,0 0 0,1 0 195,2-1 1,-1 0 0,1-1 0,0 1-131,-5 14 0,0 1 1,5-5 120,7-10 1,4-3-1,4-7-40,21 13 16,2-32 0,4-12 17,1-19 0,-3-11 0,2-16 0,-7-8-23,-7-4 1,-9-4-58,-16-8 0,-11 3 80,-6 17 0,-7 4 0,-7 3 0,-5 4 0,-2 5 0,-2 4-123,2 6 0,-1 3-57,4 4 1,0 3-688,-2 2 1,4 5 866,-4 12 0,5-8 0,34 7 0</inkml:trace>
  <inkml:trace contextRef="#ctx0" brushRef="#br0" timeOffset="12700">12248 11266 20893,'39'-37'-127,"0"0"0,14 1 1,8 7-1,-7 15 0,4 6 0,-2 0-805,12-3 1,-4 4 908,-17 3 1,-7 3 463,-10 4-441,-16 5 266,-9 8 25,-9 25 11,-10 20-224,8-28 1,-1 2-211,-2 5 0,1 0 143,2-7 0,1 3-56,-1 18 0,0 3-1098,2 0 1,1 1 1142,3 5 0,1-4 0,-2-20 0,3-7 0,5 3 0</inkml:trace>
  <inkml:trace contextRef="#ctx0" brushRef="#br0" timeOffset="12983">13432 11711 17599,'1'-4'1345,"0"2"-1121,-2 60-224,-5-18-73,2 4 0,0 4-4843,-2-7 1,0-3 4739,-2 14 1,4-3 0,4-35 0</inkml:trace>
  <inkml:trace contextRef="#ctx0" brushRef="#br0" timeOffset="13432">14480 11070 17151,'-6'-3'1939,"-6"62"-1783,10-4-1011,0 1 0,2 5 855,3-11 0,3 2-404,0-3 1,2 3 0,1 0 360,0-6 0,2-2 1,-1 0-1,-1 13 0,0-5 1,11 9-1</inkml:trace>
  <inkml:trace contextRef="#ctx0" brushRef="#br0" timeOffset="13799">15033 11190 18765,'-36'27'422,"0"-1"0,5 2 0,7 2-422,13 33 0,21 2 0,16-5-168,-3-34 0,3-3 78,5-5 1,4-4-377,21-4 0,5-9 522,1-16 0,1-6-485,-1 3 0,-4-5 457,-7-12 1,-9-4 4,-21 11 1,-8-2 340,-5-11 1,-12 0-319,-18 6 0,-13 4-45,-16-3 1,-8 9-392,10 16 0,-3 6 0,2 3 212,-13 4 0,5 5-280,9 4 0,10 5-2115,16 9-5874,16-1 8640,28-4 0,-12-9 0,10-6 0</inkml:trace>
  <inkml:trace contextRef="#ctx0" brushRef="#br0" timeOffset="14249">15877 10902 19358,'4'-36'667,"0"1"0,13-15-667,18 33 0,12 18-51,-10 11 1,0 9-230,-5 7 0,-6 8 151,-3 15 0,-12 6 144,-19-15 0,-10 1 0,-2-2-1016,-9 11 0,-6-5 1023,-11-5 1,1-6-12,-3-1 454,19-15-397,17-10-12,34-21 151,11-2 0,5-1-168,1 1 0,2 0-281,13-1 0,1 3 253,-17 6 0,-1 5 695,5 9 0,-4 8-918,7 31 206,-39-7 0,-15 5 84,-23 7 1,-12-4-862,-1-7 1,-3-4 715,-6-3 0,2-6-1144,-6-6-3338,16-11 4549,17-15 0,13 2 0,9-5 0</inkml:trace>
  <inkml:trace contextRef="#ctx0" brushRef="#br0" timeOffset="14649">16839 11739 16658,'8'3'1042,"-12"34"0,-10 16-1300,-2-12 1,-1 3-1047,3-2 1,0 3-1,1-3 1304,-6 5 0,3-8 0,5-9 0,6-14 0</inkml:trace>
  <inkml:trace contextRef="#ctx0" brushRef="#br0" timeOffset="15582">17822 11049 13465,'0'-8'3798,"0"1"-3540,0 7-169,0 0 674,7 62-719,-1-10 1,1 9-579,0 1 0,0 6 0,1-1-1535,-1-8 0,0-1 0,1-1 2069,-1 0 0,1-1 0,-1-9 0,2 11 0,0-20 0</inkml:trace>
  <inkml:trace contextRef="#ctx0" brushRef="#br0" timeOffset="15983">18404 11161 18866,'-5'53'-182,"0"1"0,3-7 0,2 3 0,2-1-4480,5 16 1,1-2 4302,0 1 1,1-3 0,-2-18 0,0-8 0,-2-8 0</inkml:trace>
  <inkml:trace contextRef="#ctx0" brushRef="#br0" timeOffset="16515">19235 11034 17913,'-15'-44'683,"1"-1"1,-4 11 0,-3 6-673,-23 1 90,-9 38-45,5 21 0,15 6 0,3 7-56,7 1 0,6 3-174,4 6 1,11-3-253,21-12 0,8-7 403,2-11 1,3-7 44,8-10 1,0-6-12,17-13 84,-24-2 0,-4-5 410,7-32-169,-20 22 0,-5-1 22,-12-15 1,-8 15-157,1 23 44,-1 21 46,3 46-231,3-7 1,1 4-675,1 3 1,1 2 612,1-16 0,0 2 0,1-3-62,1 6 0,1-3-173,1 1 0,1 0-141,0-5 1,1 0 0,0-4 0,1-2-2483,8 22 2858,10-17 0,-15-21 0,5-10 0</inkml:trace>
  <inkml:trace contextRef="#ctx0" brushRef="#br0" timeOffset="16750">19914 11617 19190,'2'61'-239,"1"0"0,-10 3 1,-6-2 238,-3-6 0,-3-4 0,2-15 0,0-5 0,-1 1 0</inkml:trace>
  <inkml:trace contextRef="#ctx0" brushRef="#br0" timeOffset="17200">20806 11120 16703,'0'-9'336,"4"38"-605,1 4 1,2 7 268,5 15 0,1 1 0,-5-15 0,0-4 0,10 23 0</inkml:trace>
  <inkml:trace contextRef="#ctx0" brushRef="#br0" timeOffset="17550">21333 11010 20188,'8'-59'216,"-1"1"1,1 4-1,8 10-317,15 21 1,5 13-432,3 14 0,-1 13-723,1 16 0,-4 9 868,-7 3 0,-8 4-40,-17 10 1,-9 0 639,-1-19 1,-5-2 743,-11 9 1,-4-1-160,5-9 0,-1-2-669,1 1 0,2-4-118,-2 2-22,33-22-292,19-10-291,26-10 123,-21 2 1,6-2-1810,5-4 1,6-3 0,-2 0 2279,11-4 0,-1 1 0,1-1 0,-6 3 0,-2-2 0</inkml:trace>
  <inkml:trace contextRef="#ctx0" brushRef="#br0" timeOffset="17882">22518 10573 19414,'-9'-39'891,"-1"0"0,-11-22-756,-8 44-68,-1 30 0,-2 15-30,5 5 1,1 8-1,2 5-771,2 0 0,2 5 0,1 2 0,1-1 734,2-3 0,1 0 0,2 1 0,3-1-8,1 17 1,4-1 0,6-5 155,5-4 0,8-4-288,17 2 0,10-6 72,9-16 1,7-10 71,-12-9 0,1-5 0,-2-6-38,10-13 0,-6-10 17,-14 0 1,-13-4-7,-32-25 12,-33 20-96,-7 16 1,-7 7-538,3 7 0,0 5-2796,-3 2 0,5 5 3440,18 0 0,8 2 0,8 6 0,19-14 0</inkml:trace>
  <inkml:trace contextRef="#ctx0" brushRef="#br0" timeOffset="18149">23260 11568 18059,'-12'39'325,"0"0"0,-1-1 0,-3 0-2483,-10 8 1,-2-2 2157,11-13 0,0-2 0,-2 3 0,3-6 0,8-10 0</inkml:trace>
  <inkml:trace contextRef="#ctx0" brushRef="#br0" timeOffset="18665">24295 10811 13947,'2'47'1882,"3"-5"0,2 5-1759,-1 4 1,0 3-980,3 10 0,1 0 676,-2-19 1,-1 0 179,1 9 0,0-3 0,1 0 0,0 3 0</inkml:trace>
  <inkml:trace contextRef="#ctx0" brushRef="#br0" timeOffset="19283">25419 10297 19280,'-55'-18'138,"0"1"1,4 0-1,1 7-110,10 19 0,4 6 39,-20 14-352,30-2 0,5 5 335,3-2 1,2 4-51,-9 22 0,0 6 3,10-20 1,1 1 0,1 1-23,-1 5 1,1 1-1,2-3 19,0 6 0,3-6-33,5 12 219,4-41 4,17-15-28,26-38-67,-7 10 0,4-2-11,10-4 0,1 1-331,-8 6 0,0 6 247,-2 12 0,-3 9-34,11 21 104,-22 8 1,-5 7-77,-6 4 1,-6 4 16,-10 11 0,-7-1-220,-3-12 0,-6-4 147,-9-6 0,-3-5-195,-14-1-2186,-13-12-2823,17-16 5266,-5-16 0,29 5 0,5-4 0</inkml:trace>
  <inkml:trace contextRef="#ctx0" brushRef="#br0" timeOffset="19682">25761 10612 20345,'-27'56'126,"1"0"1,0-2 0,10-2-127,17-12 0,9-1-280,11 8 0,8-2-56,9-9 0,8-7 171,-7-8 1,3-3 0,0-5-497,11-5 0,-2-9 661,-2-7 0,-5-7 34,7-25 376,-27 5 0,-5-4 212,-6 0 0,-2 0 135,-1-1 1,-3 2-613,-3-9-145,-2 35 0,-2 32 645,0 15-634,0 23-45,-2-9 1,1 5-494,1 5 1,2 2-1247,4-13 1,2 1 0,0-3 1772,3 9 0,1-7 0,2-13 0,0-8 0,0-9 0</inkml:trace>
  <inkml:trace contextRef="#ctx0" brushRef="#br0" timeOffset="19849">26766 11476 18619,'-17'59'-2727,"1"-1"1,1-3 0,3-4 2726,2 6 0,5-25 0,3-9 0</inkml:trace>
  <inkml:trace contextRef="#ctx0" brushRef="#br0" timeOffset="20182">27365 10819 16535,'1'50'545,"1"0"1,1 14-1,1 0-2624,3-11 1,0-3 1993,0 2 1,0-4 0,4 16 0,-6-43 0</inkml:trace>
  <inkml:trace contextRef="#ctx0" brushRef="#br0" timeOffset="20585">27692 10682 19403,'6'-55'316,"0"-1"0,-1 0 0,9 8 0,3 1 0,4 8-367,11 3 1,5 9-57,6 6 1,0 11-207,16 24 77,-33 17 1,-7 12 216,-12 0 1,-7 5-1,-2 3-974,-4 0 1,-2 4 0,-2 0 0,-1-1 1066,-4 10 1,-1-1 0,-1-1-53,-2-1 1,-1-1-1,3-5 547,4-3 0,5-4-592,3 5 1,10-4 305,11-15 1,7-7-279,9-8 1,3-9-6,2-15 0,-2-11-307,2-13 1,-7-7 300,-11-2 1,-5-2-40,-3-2 0,-6-2 45,-5 0 0,-8 1 1031,-15-8 1,-11 4-1161,-7 14 0,-8 6-751,-10 0 1,-2 9-702,16 15 1,5 7 1580,-14 15 0,44-5 0,10-4 0</inkml:trace>
  <inkml:trace contextRef="#ctx0" brushRef="#br0" timeOffset="21016">28495 10533 19426,'11'-32'302,"0"0"1,36-13-303,-12 37 0,2 10-140,-4 11 0,-5 6 106,6 20 34,-48 22 45,-24-7 134,-4-16 1,-2 0-152,8-7 0,2-1-17,-1-1 0,4-3 0,7-1-11,36-22 101,15-7-90,8 1 0,6 2-22,3 6 0,3 4-68,5 8 1,-3 7-12,-10 7 1,-11 5 89,-15-4 0,-9 1 34,-25 27 44,-22-25-145,13-19 0,-1-3-8382,-12-2 8449,5-13 0,28-4 0,10-4 0</inkml:trace>
  <inkml:trace contextRef="#ctx0" brushRef="#br0" timeOffset="21200">29483 11126 18821,'-25'45'-4,"-1"-1"0,8-9 1,1-1-507,3-2 0,3-1-4297,4 4 4807,7-9 0,0-12 0,2-9 0</inkml:trace>
  <inkml:trace contextRef="#ctx0" brushRef="#br0" timeOffset="21767">29890 10747 18406,'33'-34'220,"-1"-1"1,10 8-1,4 8-271,9 7 1,0 10-380,-10 6 0,-6 6 341,15 26 307,-50 11 174,-25-7 0,-10 1 196,-4 2 1,-3 0-699,7-10 0,-1 1 1,2-3 109,-5 3 0,6-2-291,-1 10-393,45-27-672,15-9 1,9-5-505,21-8 0,6-3 769,-21 5 1,1 0-1,0-2 1016,5-3 1,1-2-1,-1-2-75,-1 0 1,-1-1 0,-3 0-190,1-2 1,-2-1 1357,9-3 1,-9-1 2894,-20-4-765,-33 8-1737,-45 11-1099,15 17 1,-1 5-308,1-3 0,3 3 748,3 9 0,8 2-787,8 11 773,41 3-853,9-26 1,7-6 101,15-1 0,4-8 39,1-10 0,-4-7-181,-13 1 1,-9-3 197,1-29-45,-44 13-493,-38-4-841,12 28 1,-2 3 1333,-1 2 0,1 2 0,-16 6 0,35 6 0</inkml:trace>
  <inkml:trace contextRef="#ctx0" brushRef="#br0" timeOffset="22149">31403 10555 20983,'20'-36'610,"-1"0"1,24-13-1081,-9 23 123,-1 36-270,-15 20 40,-10 6 1,-5 6 531,-6 3 0,-6 1 246,-8 11 1,-4-2-257,1-13 1,-4-5 87,-1-6 1,1-6-34,0-1 0,12-7 90,20-3 27,24 1 1,12 0-17,-2 1 0,5 2 0,3 1-626,10 5 1,3 3-1,-3 0 536,-8-4 0,-3 1 1,-4 0-12,8 10 0,-17 0-11,-32 7-29,-33-11 0,-16-3-438,7-8 0,-4-2 1,-4-1-870,-1 0 0,-3 0 0,-2-2 0,-2-1 1347,-7-1 0,-4-2 0,2-1 0,6-1 0,7 0 0,5-2 0,0-1 0,-17-1 0,0 1 0</inkml:trace>
  <inkml:trace contextRef="#ctx0" brushRef="#br0" timeOffset="23718">7877 14350 18283,'-2'-37'71,"0"1"0,16 4 0,11 3-45,18 6 0,14 4 0,4 2-1365,-9 3 1,3 3-1,3 0 1,8 0 1355,-16 3 0,4-1 1,3 1-1,3 0 1,3-1-1,1 1 1,2 0-1,2-1 1,0 1-77,-13 1 1,3 0 0,0 0 0,2 1 0,2-1-1,0 0 1,1 0 0,0 0 0,1 0 0,0 0 0,1 1-1,-1-1 1,1 0 0,-2 0 73,0 0 1,0 1 0,0-1-1,1 0 1,-1 1 0,1-1 0,0 0-1,0 1 1,1-1 0,0 1-1,0-1 1,1 0 0,1 1 0,0-1-1,0 1-38,-4 0 0,1 0 0,1 0 0,1-1 0,0 1 0,0 0 0,1 0 0,0 0 0,0 0 0,1 0 0,-1 0 0,0 0 0,0 0 0,0 0 0,-1 1 0,0-1 0,-1 1 0,-1 0 27,2-1 1,0 1 0,0 0 0,-1-1 0,-1 1 0,0 1 0,0-1 0,0 0 0,0 0 0,0 1 0,0-1 0,1 0 0,-1 1 0,2-1 0,0 0 0,0 1-56,-2-1 1,-1 1 0,1 0-1,0-1 1,0 1 0,1 0-1,0 0 1,0 0 0,0-1-1,1 1 1,-1 0 0,1 0 0,0 0-1,0 0 1,1 0 0,-1 0-1,1 0 1,0 0 58,-3 0 0,0 1 1,0-1-1,0 1 1,0-1-1,1 0 0,0 1 1,-1-1-1,2 1 1,-1-1-1,0 1 1,1-1-1,0 1 0,-1 0 1,1-1-1,1 1 1,-1 0-1,0 0 1,1 0-1,0 0-2,-4 0 1,1 0 0,-1 0 0,1 0-1,0 0 1,0 1 0,1-1 0,-1 0 0,1 1-1,-1-1 1,1 0 0,0 1 0,0-1 0,0 1-1,1-1 1,-1 1 0,0 0 0,1-1-1,0 1 1,0 0 0,-1 0 0,1 0-7,-3 0 1,0 0 0,-1 0 0,0 0 0,-1 0 0,1 0 0,0 0 0,-1 0 0,1 0 0,0 1 0,0-1 0,1 0 0,0 1 0,0-1 0,1 0 0,0 1 0,1 0 0,1-1 0,0 1-1,1 0 1,1 0 0,1 0 0,0-1 0,2 2-1,-12-1 1,0 0-1,1 0 1,0 1 0,1-1-1,0 1 1,1-1 0,1 0-1,0 1 1,1-1-1,0 1 1,0 0 0,1-1-1,0 1 1,1 0 0,0-1-1,0 1 1,0 0-1,1 0 1,0 0 0,0 0-1,1 0 1,-1 0 0,1 0-1,0 0 1,0 1-1,0-1 1,1 0 0,-1 1-1,0-1 1,0 1 0,0-1-1,1 1 1,-1 0-1,0 0 1,-1 0 0,1 0-23,-4 0 1,-1 0-1,1 0 1,0 0 0,-1 0-1,1 0 1,-1 1 0,1-1-1,0 1 1,0-1 0,0 1-1,0-1 1,0 1 0,0 0-1,0-1 1,1 1 0,-1 0-1,1 0 1,0 0 0,0 0-1,0 0 1,0 0 0,0 0-1,1 0 1,0 1 0,0-1-1,0 0 1,0 1-1,1-1 1,-1 0 0,1 1-1,1-1 1,-1 1 0,1 0-1,0-1 1,0 1 0,1-1-1,0 1 1,0 0 0,1 0-1,0 0 1,0-1 29,-8 1 1,1 0 0,0-1 0,1 1 0,0 0 0,1 0 0,1-1 0,0 1 0,1 0 0,0 1-1,0-1 1,1 0 0,0 0 0,0 0 0,1 1 0,0-1 0,0 0 0,0 1 0,1-1 0,-1 0-1,1 1 1,0-1 0,0 1 0,0 0 0,0-1 0,0 1 0,0-1 0,0 1 0,0 0 0,-1-1-1,1 1 1,-1-1 0,0 1 0,0 0 0,-1-1 0,1 1 0,-1 0 0,-1-1 0,1 1 0,-2-1 0,1 1-1,-1 0 1,-1-1 0,0 1 0,-1-1 0,0 1 0,-1-1 0,0 1 0,-1-1 0,-1 0 0,0 1-1,-2-1 1,1 0 0,-2 0 0,-1 1 0,16 0 0,0 0 0,-2-1 0,0 1 0,-2 0 0,0 0-1,0 0 1,-2-1 0,0 1 0,-1 0 0,0-1 0,-1 1 0,0 0 0,-1-1 0,0 1 0,-1-1-1,0 1 1,-1 0 0,1 0 0,-2-1 0,1 1 0,0 0 0,-1 0 0,0-1 0,0 1 0,0 0 0,0 0-1,-1 0 1,1 1 0,0-1 0,0 0 0,0 1 0,4 0 0,0 1 0,0-1 0,-1 1 0,1-1-1,0 1 1,0-1 0,0 1 0,-1-1 0,1 1 0,0-1 0,0 1 0,-1-1 0,1 1 0,0-1-1,0 1 1,0-1 0,-1 1 0,1-1 0,0 1 0,0-1 0,-1 1 0,1-1 0,0 1 0,0 0 0,0-1-1</inkml:trace>
  <inkml:trace contextRef="#ctx0" brushRef="#br0" timeOffset="-176181.73">13926 2986 15415,'1'-10'1199,"0"2"-639,31 46-213,-3-7-297,0 1 1,4 1-273,-5-8 1,1-2 221,3 0 0,2-1-11,3-1 0,1-1-560,0-2 0,1-1-836,-1-2 1,0-1 1433,-1-3 1,-4-1 0,5 1 0,-10-5-1</inkml:trace>
  <inkml:trace contextRef="#ctx0" brushRef="#br0" timeOffset="-175979.73">14363 2953 15370,'-42'33'196,"-1"1"1,1 0 0,-1 0 0,5-1 0,-1 1 0,3 1 0,3 0-888,-1 8 0,4 1 0,4-2-1359,-2 6 0,7-4 2050,5 19 0,16-44 0,0-11 0</inkml:trace>
  <inkml:trace contextRef="#ctx0" brushRef="#br0" timeOffset="-175714.73">13788 2774 17050,'42'-18'-872,"0"0"0,0 1 1,17-4-1,4 1 1,-5 2 871,1 4 0,-4 2 0,5-1 0,-6 2 0,-6 0 0</inkml:trace>
  <inkml:trace contextRef="#ctx0" brushRef="#br0" timeOffset="-175462.73">14959 2993 15549,'6'0'874,"-2"0"-605,-4 0-168,53-20-751,0 10-476,-14-1 0,1 1 1126,14 11 0,-37 1 0,-7 4 0</inkml:trace>
  <inkml:trace contextRef="#ctx0" brushRef="#br0" timeOffset="-175314.73">15193 3271 15829,'44'-14'-617,"0"-1"1,17-6 0,-45 18 0</inkml:trace>
  <inkml:trace contextRef="#ctx0" brushRef="#br0" timeOffset="-174581.73">16292 2857 13465,'-3'-6'2834,"1"1"-2722,-2 41-17,7-4 1,1 4-79,-3 4 0,-1 2-203,5 7 1,1-1-432,0 15-2022,1-26 1,0-1 2638,7 8 0,-1-4 0,-6-30 0</inkml:trace>
  <inkml:trace contextRef="#ctx0" brushRef="#br0" timeOffset="-174048.73">16515 2971 15448,'27'-42'250,"0"-1"0,10-2 1,3 10-235,-2 20 1,3 8-308,6 0 0,0 7-275,-11 5 0,-5 6-375,10 31 560,-39 13 381,-19 6 179,4-30 1,-2 0 805,-22 23-334,1-8 491,0 2-492,13-13-515,6-3-102,11-13 34,6-9-55,7-1-12,8-2-2196,30-2 2196,13-2 0,-14-2 0,-7-1 0</inkml:trace>
  <inkml:trace contextRef="#ctx0" brushRef="#br0" timeOffset="-173597.73">17231 2986 17398,'-6'-54'209,"1"0"0,9 5 1,7 5-379,18-4-89,21 13 1,-13 22-954,3 7 987,-20 30 1087,-29 33-566,-1-23 0,-3 1-249,-10 9 0,-1-1 171,7-11 0,2 0 44,-1 7 0,4 0-173,-1 24 22,29-4-34,25-29-167,7-25-158,1-16-66,-24-8 33,-10-19 395,-22-4-563,-23-9 348,-6 15 55,-9 14-134,13 17-1244,-9 12-2409,12 7 3832,3 0 0,17-2 0,9-10 0</inkml:trace>
  <inkml:trace contextRef="#ctx0" brushRef="#br0" timeOffset="-173364.73">17648 3012 14775,'0'12'-4549,"0"-3"4549,0-9 0,0 0 0,0 0 0</inkml:trace>
  <inkml:trace contextRef="#ctx0" brushRef="#br0" timeOffset="-173131.73">17985 2830 17442,'-6'-3'135,"1"0"-135,-13 40-11,14-3-1065,-4 12 1,4 4-2007,17 9 3082,-3-19 0,1-5 0,4-10 0,-3-9 0</inkml:trace>
  <inkml:trace contextRef="#ctx0" brushRef="#br0" timeOffset="-172814.73">18239 2871 17689,'16'-33'71,"-1"0"0,15 4 0,5 5-284,1 12 0,2 4-338,11 1 0,0 4 19,-11 3 0,-4 6-2069,19 34 3111,-50-7 0,-11 4 95,-2 2 1,-7 0-351,-17 6 1,-5-5 108,7-12 1,0-4-130,5-1 0,1-1-33,-13 13 23,18-3 156,30-14-751,34-3-1524,11-17-1339,-18-1 1,0-3 3232,20-12 0,-25 9 0,-7-1 0</inkml:trace>
  <inkml:trace contextRef="#ctx0" brushRef="#br0" timeOffset="-172547.73">19141 2710 19034,'-50'0'403,"14"24"-324,68 27-57,-16-23 1,4 1-485,12 6 0,3-1 445,-7-9 1,0-2-7,-1 1 1,0 0-3,-1-1 0,-1 0-631,0 5 0,-6 0-4821,-13 14 5477,-16-7 0,-14-20 0,2-14 0</inkml:trace>
  <inkml:trace contextRef="#ctx0" brushRef="#br0" timeOffset="-172397.73">19229 2736 16434,'46'-19'220,"1"-1"1,15 1-1,3 4-5136,-2 9 1,1 3 4485,3-1 0,-2 1 1,-15 1-1,-7 1 1,1-1-1</inkml:trace>
  <inkml:trace contextRef="#ctx0" brushRef="#br0" timeOffset="-171029.73">23120 2799 19336,'-46'-15'33,"0"1"1,3 7 0,2 7-51,7 13 0,5 7-140,-9 35-33,27-7 56,24 6 89,12-8 73,7-15 0,8 1-23,5 1 1,1 0-413,-1 0 1,-1-1 372,-3-3 1,-7 0 33,-12 9 230,-20 0-118,-22-2-11,-32 2-224,-2-16-3093,-8-17 3216,26-38 0,19 12 0,11-11 0</inkml:trace>
  <inkml:trace contextRef="#ctx0" brushRef="#br0" timeOffset="-170481.73">23280 2619 17174,'-6'-37'1221,"0"0"1,-3-20-1222,7 41-34,5 8 34,9 3-34,9 2 23,35 2-449,7 19 169,-29-2 0,-5 7 257,-10 11 1,-10 3 38,-10-3 1,-6-1-1,-9 2 1,-4-3 5,-16 11-33,3 3-897,16-7-381,9-7-347,22-12-795,12-15-3475,14-3 5917,12-2 0,-22 0 0,-2 0 0</inkml:trace>
  <inkml:trace contextRef="#ctx0" brushRef="#br0" timeOffset="-170263.73">23957 3088 17218,'54'2'-813,"-1"1"1,-13 1 0,-6 0 0,4 1 0,-31 2-1</inkml:trace>
  <inkml:trace contextRef="#ctx0" brushRef="#br0" timeOffset="-170130.73">24061 3381 13801,'3'0'638,"40"-9"-638,-3 2 0,7-2 0,-17 4 0</inkml:trace>
  <inkml:trace contextRef="#ctx0" brushRef="#br0" timeOffset="-169381.73">25267 2934 17230,'40'-27'22,"-1"0"0,-2 14 1,-2 11-23,18 35 0,-33-2 0,-8 4 0,-11-3 0,-7 3 5,-14 14 1,-6 2-6,-1-5 0,-3-1-250,0-2 0,0-3 244,6-11 1,6-5 169,8-5-119,6-8 71,13-6-273,30-10-734,-4-8 1,5-3 890,21-5 0,0-2 0,-22 6 0,-3 0 0,-1 2 0,1 0 0</inkml:trace>
  <inkml:trace contextRef="#ctx0" brushRef="#br0" timeOffset="-168898.73">26179 2766 19269,'-38'-13'44,"0"1"1,1 5 0,2 5-45,1 12 0,2 5-22,-16 19 22,6 13 0,12-1 16,11-10 1,0 1-23,6-4 1,0-1 10,0 3 1,3-3 39,12 4-22,11-21 67,14-24-1,4-8-83,-3-5 0,4-2 5,3 3 0,1 2-11,0 0 0,1 2 5,0 5 1,-1 7-6,12 17-45,-3 6-55,-7 15-338,-9 22 416,-22 2 22,-14-22 0,-6-2-157,-15 13-313,-14-15-819,14-21-1882,5-6 3171,4-9 0,10 3 0,4-4 0</inkml:trace>
  <inkml:trace contextRef="#ctx0" brushRef="#br0" timeOffset="-168297.73">26512 2978 12053,'0'-6'4516,"0"1"-3307,0 5-1164,0-1 0,0 16 33,0 6 2,0 18 9,8 15 23,23-8-79,-4-25 1,4-3-34,31 2-112,-27-19 0,0-5-34,15-9 56,-5-11 1,-3-10 83,-20 7 1,-2-2 353,7-20 212,-5 5-45,-15 22-381,-8 20-89,-6 11 22,-4 6 35,-14 34-102,8 11-51,9-21 0,6 2-582,13-3 1,7-2-1117,16 14 360,-6-29 0,2-6-4360,21-2 5749,1-7 0,-21-5 0,-8-1 0</inkml:trace>
  <inkml:trace contextRef="#ctx0" brushRef="#br0" timeOffset="-167998.73">27332 3158 17756,'1'-48'866,"1"1"1,6 4 0,4 3-912,16-7 34,17 18-34,-1 21-218,-11 12 0,0 7-522,10 32 796,-27-7 0,-9 3 34,-10-2 0,-9 0-33,-8 2 0,-5-4 291,-18 11 11,0 1-247,19-12-56,13-4-235,27-18-874,18-8-1345,12-6-3697,7-5 6140,4-3 0,-25 1 0,-7 1 0</inkml:trace>
  <inkml:trace contextRef="#ctx0" brushRef="#br0" timeOffset="-167864.73">28014 3254 17924,'-16'-5'-1237,"3"3"1,15-2 0</inkml:trace>
  <inkml:trace contextRef="#ctx0" brushRef="#br0" timeOffset="-167147.73">28431 2981 17028,'-8'-43'560,"9"2"-549,12 20 12,28-8-68,10 14 45,1 7-11,-7 28-1,-26 18 12,-9 20 22,-11-25 1,-3 2 100,-10 17 1,-3 1-34,2-2 0,0-1-62,-3 5 0,6-2-12,13-15 1,7-6-62,13 2-11,18-21 34,-13-24-12,-5-23 34,-22-24 12,-15 0-155,-2 26 1,-5 6 154,-30-4-24,-5 11 1,-1 10-353,24 7 0,0 2-4779,-11 7 5143,6-4 0,28 5 0,12-6 0</inkml:trace>
  <inkml:trace contextRef="#ctx0" brushRef="#br0" timeOffset="-164431.73">28998 3080 18003,'21'-29'231,"0"1"1,3 1 0,0 6-165,7 14-67,1 9 22,-9 30-22,-19 24 33,-10-20 1,-4 0 5,0-2 1,-3-4 83,-10 8-123,10-22 134,12-13 90,7-3-122,21 2-80,15 13-11,5 1-11,-1 14 0,-22-3-11,-6 3 0,-10-1-158,-30 7-693,-35-8-1374,12-14 1,-3-2 2235,1-5 0,3-2 0,-19-2 0,36-2 0</inkml:trace>
  <inkml:trace contextRef="#ctx0" brushRef="#br0" timeOffset="-157632.73">28663 2935 17050,'-16'-55'1222,"-2"9"-1020,-2 32-23,-7 2-45,-24 0-55,-9 6-68,-2 11 0,7 15-11,22 18-6,12 1 1,4 5-7,2 3 1,2 2 0,0 11 0,5 0-6,11-10 0,9-4 6,3-13 0,6-6 67,27 2-34,5-26 34,-11-15-11,-13-5 0,1-4 33,-4-5 1,-1-3-12,0 2 0,-2-2 79,6-26 34,-19 18 133,-7-9-66,-1 6-79,-2 1-101,0 17 45,-1 13-112,0 6-112,0 3 45,1 20 67,3 32 11,-2 14-394,1-20 1,0 2 382,-2-6 0,0 2 0,-2 0 0,1 4 0,-1 0-132,2-2 0,0 0 1,-1 1 153,0 5 0,-1 2 1,3-4-46,3 11 1,2-7 22,2 8 34,6-29 10,-8-23 136,-3-6 145,0-3 884,1-3-1153,2-7 410,0 2-466,-1-4-201,-2 8-662,-2 0-1692,0 3-6891,3 0 9446,-1-2 0,2 2 0,-3-2 0</inkml:trace>
  <inkml:trace contextRef="#ctx0" brushRef="#br0" timeOffset="-156314.73">29138 3276 15717,'-28'-24'946,"0"1"1,-21-19-464,29 21 312,-4-22-560,8 0-490,7 11 1,2-2 310,3-26 75,2 18 1,3-1-132,5 7 0,4 2 32,3-3 1,7 6-61,9 13 0,5 8 28,26 17-145,-25 6 0,-3 8 150,-10 7 1,-4 6-171,-2 6 0,-3 4 142,-3 7 1,-6 5 33,-10-2 1,-8 5-1,-1 1-11,-1-1 0,-3 0 0,-1 0-424,-1 0 0,-1 0 0,1-3 424,1-8 0,0-1 0,5-5 0,4-5 0,7-3 11,7 4 1,8-4-1,39 8 17,-7-25 0,4-8 0,-2-10 0,1-7-81,2-6 1,-3-5 57,-14 1 1,-3-3 526,17-25-453,-17-1-34,-15-3 11,-26-2-17,-11 13 0,-8 2-39,-9 2 0,-4 3 366,1-1 1,-1 5-445,3 8 0,3 6-450,-6 7-4502,-6 32 5030,17 0 0,4 6 0,19-13 0</inkml:trace>
  <inkml:trace contextRef="#ctx0" brushRef="#br0" timeOffset="-119316.73">14669 4096 12890,'66'-2'137,"-1"0"0,0 0 0,1 1 1,-8-1-1,1 0 0,1-1 1,1 1-1,1-1-882,-3 0 1,0 0 0,1 0 0,1-1 0,1 1 0,1-1 793,-4 1 1,0 0 0,1 0-1,1-1 1,0 1 0,1 0-1,0-1-134,-5 2 1,-1-1 0,0 0 0,1 0 0,1 0-1,2 0 1,1 1 0,2-1 99,-4 1 0,2 0 0,2 1 1,2-1-1,0 0 0,2 1 1,-1 0-1,1-1 0,0 1 1,-1 0-1,-1 1-69,1-1 1,-1 1 0,0 0 0,1 0 0,-1 1-1,1-1 1,-1 1 0,0 0 0,1-1 0,-1 1 0,-1 0-1,0 0 0,-1 0 0,1 0 0,0 0 0,0 0 0,-1 0 0,0 1 0,-1-1 0,0 1 0,-2 0 0,-1 0-284,12 1 1,0 1 0,0 0-1,-1 0 1,-3 0 0,-3 0-1,-3 1 1,-4 0-924,14 2 0,-7 1 1,-4-1-1,-2 1 1385,4-1 0,-4 1 0,-6-1 0,-6 0 1,-7-2-1,2 0 0</inkml:trace>
  <inkml:trace contextRef="#ctx0" brushRef="#br0" timeOffset="-118765.73">23235 4241 14854,'46'7'446,"0"0"0,0 0 0,10-1 0,3 0 0,2-1-1763,-4 0 0,3-2 0,1 0 0,3 0 1381,-5-1 1,1-1 0,1 1 0,5-1 0,5 0-41,-18-1 1,5 1 0,3-1 0,2 1 0,2-1-1,0 0 1,1 0 0,-1 0 0,-2 0 0,-2 1-144,0-1 1,-2 0-1,-1 0 1,0-1-1,0 1 1,0 0-1,2 0 1,1 0-1,2 1 119,-4-1 0,2 0 0,2 0 0,1 1 0,1-1 0,1 1 0,0-1 0,-1 1 0,0-1 0,-2 1 0,-1 0 0,-2 0-73,8 0 1,-2 0-1,-2 0 1,0 1-1,-1-1 1,0 1-1,0-1 1,0 1-1,1 0 39,0 1 0,0-1 1,0 1-1,0 0 1,1 0-1,-1 0 1,0 0-1,0 1 1,-1-1-150,1 0 1,-1 1-1,0 0 1,0-1 0,-1 1-1,1 0 1,0 0 0,-1 0-1,0 0 62,5 1 1,0 0-1,0-1 1,-1 1 0,1 0-1,-1 0 1,-1 0-1,0 0-116,-4 0 0,0-1 1,-2 1-1,1 0 1,0 0-1,0 0 1,0-1-1,2 1 237,-1 0 0,2 0 0,1 0 0,1 0 0,-1 0 0,-1 0 0,-3 0 0,-3-1 0,-4 0 0,18 2 0,-7 0 0,-3-1 0,3 0 0,-7-1 0,0 1 0,0-1 0,0 1 0,0-1 0</inkml:trace>
  <inkml:trace contextRef="#ctx0" brushRef="#br0" timeOffset="-109033.73">7427 16220 14294,'-1'4'3070,"1"-2"-1736,0-2-1110,39-6 0,-5-7-135,1 2 1,3-2 55,20-18-351,0-2 262,-8 0 79,-13 4-112,-14 7 77,-19 1-10,-35 9-90,-5 5 67,-26 19-56,13 15 28,15 5 1,2 8-18,6 4 1,4 3-79,-1 10 0,9 1-359,20-7 0,9-5 38,2-13 0,5-6-357,12-9 1,4-7-1374,25-6-1064,-14-16 0,0-6 3171,-10 5 0,-3-2 0,2-2 0,-6-1 0,-3-2 0</inkml:trace>
  <inkml:trace contextRef="#ctx0" brushRef="#br0" timeOffset="-104132.73">7604 16154 17521,'41'-21'100,"0"-1"1,-2 1 0,-2 4-78,6 2-12,3 2-22,-22 7 639,-11 6 403,-52 28-746,8-6 1,-2 3-152,-9 8 1,2 1-96,5 0 0,5-1-106,-2 20 67,33-22 33,17-14 68,13-12 56,29-6-135,1-3-44,-2 1 0,-20-1-57,-29 5 79,-5 7 11,-5 6-313,-13 24-2040,4 5 2342,-4 0 0,7-17 0,7-17 0</inkml:trace>
  <inkml:trace contextRef="#ctx0" brushRef="#br0" timeOffset="-103433.73">9846 15378 9879,'0'-6'3182,"0"1"-22,0 5-2465,0-4-292,0 3-380,0-3 638,9 32-303,4 3 1,2 4-247,-1 3 0,2 2-437,6 12 1,1-2 335,-6-12 1,0-3 32,0-2 1,-1-2 34,16 18 66,8-12 147,-3-29 179,5-47-376,-26-7 0,-5-9-95,-3 0 0,-2-3-184,-4 13 1,-1-1 0,0 2 227,-1-4 1,0 2-40,0-3 1,0 5 476,0-9-941,0 20-225,2 46-705,6 19-1637,7 10-4044,8 2 7070,4-1 0,-12-19 0,-1-7 0</inkml:trace>
  <inkml:trace contextRef="#ctx0" brushRef="#br0" timeOffset="-103116.73">10798 15168 16486,'-42'39'179,"0"0"0,10 2 0,0 4 1,6-1-180,6 4 0,5 2-275,1-6 0,1 3 1,5-3-6,6-1 0,9-1-1566,13 4 1,9-4 1845,8-14 0,3-3 0,-10-1 0,-1-3 0,25-10 0</inkml:trace>
  <inkml:trace contextRef="#ctx0" brushRef="#br0" timeOffset="-102882.73">11093 15300 17129,'-6'-6'986,"1"1"-650,36 56-302,-3-13-34,0 4 0,2 1-565,-8-12 1,0-2-30,-1 0 0,-1 1-1569,14 22 2198,-3 1 0,-16-27 0,-2-2 0</inkml:trace>
  <inkml:trace contextRef="#ctx0" brushRef="#br0" timeOffset="-102233.73">11342 15262 13633,'0'-8'2588,"0"2"-2151,0 6-325,0 0-78,-5-3 22,3 3-168,-3-2-45,5 4 101,0-1 952,0 0-234,-2-5-483,1 4-123,0-4-56,-1 4-22,1 4 22,-3 9 67,-14 39-39,0-7 0,-3 3-68,0 1 1,-2 2-831,-6 6 0,-1-2-94,8-17 1,-1-2 871,-5 3 1,1-3 0,1 2 0,-2-3-1</inkml:trace>
  <inkml:trace contextRef="#ctx0" brushRef="#br0" timeOffset="-101964.73">11455 15071 18283,'0'-7'1502,"0"1"-1245,27 41 1,12 22-169,-17-22 1,1 2-833,8 12 0,5 7 1,-5-2 742,-2 6 0,-5 2-120,-7-1 1,-4 4-1,-4 2-620,-7-2 1,-4 0-1,-1 0-437,0-1 1,-1 0 0,-4-4 1176,-4-7 0,-4-3 0,1-9 0,-6 4 0,6-16 0</inkml:trace>
  <inkml:trace contextRef="#ctx0" brushRef="#br0" timeOffset="-101167.73">12775 15566 18317,'9'-7'1109,"-2"0"-930,-7 7-179,40-40-437,-17 27-118,4-10 1,1 5-7738,1 27 8292,-14 7 0,-1-1 0,-14-1 0</inkml:trace>
  <inkml:trace contextRef="#ctx0" brushRef="#br0" timeOffset="-101015.73">12860 15740 17409,'36'0'-2213,"0"-1"0,17-1 0,-43 2 0</inkml:trace>
  <inkml:trace contextRef="#ctx0" brushRef="#br0" timeOffset="-100449.73">14679 15301 17364,'3'47'409,"0"0"0,0-1 0,1 19 0,1-3-392,-1-13 0,0-3 22,-1-10 0,-1 0-39,3 28 123,-2-37 427,-1-25-102,-1-35-252,-9 1 0,-3-6-167,1-2 1,-2-4 0,-1-2-200,-1-5 1,-2-2-1,1 0 174,2 0-1,0-1 1,4 4-369,2-8 0,5 4 359,8 12 1,6 6-6,23-3-29,-3 20 1,5 4-370,1 5 1,0 3-80,-1 0 1,0 4-1463,22 13-862,-35 8 2812,-10 12 0,-9-12 0,-4-1 0</inkml:trace>
  <inkml:trace contextRef="#ctx0" brushRef="#br0" timeOffset="-100232.73">14744 15562 16019,'-10'1'2589,"2"1"-2567,8-2-111,0 0 44,53-43-2611,7 18-1288,-12 0 0,0 3 3944,13 19 0,-29 5 0,-25 9 0</inkml:trace>
  <inkml:trace contextRef="#ctx0" brushRef="#br0" timeOffset="-100064.73">14707 15977 18306,'60'-25'-654,"1"1"0,-3-1 0,-4 1-988,-16 5 1,-2-1 1641,2-1 0,-3 2 0,6-3 0,-11 5 0</inkml:trace>
  <inkml:trace contextRef="#ctx0" brushRef="#br0" timeOffset="-99732.73">15599 15126 18059,'-39'40'512,"0"0"1,13-3 0,2 3-1,4 4-505,2 10 1,4 5 0,2-2-974,3-6 1,3-2 0,4 0 758,6 20 0,10-7-292,2-24 0,8-6-2263,22 1 1,6-5 2761,-10-12 0,-2-3 0,2 1 0,-3-5 0,-2-9 0</inkml:trace>
  <inkml:trace contextRef="#ctx0" brushRef="#br0" timeOffset="-99483.73">15873 15391 19762,'39'22'-759,"0"-1"0,0 1 0,19 8 0,-1-3 759,-7-5 0,-4-4 0,13 3 0,-30-10 0</inkml:trace>
  <inkml:trace contextRef="#ctx0" brushRef="#br0" timeOffset="-99300.73">16201 15256 18003,'-35'41'425,"0"1"1,1 0 0,0 2-538,10-3 0,1 3 0,1-2-1445,-1 6 1,1 0-399,-3 14 0,5-4 1955,8 3 0,9-28 0,3-15 0</inkml:trace>
  <inkml:trace contextRef="#ctx0" brushRef="#br0" timeOffset="-99033.73">16350 15091 20781,'19'46'-29,"-1"-1"0,1 1 0,-2 6 0,-1 2 0,-1 1-677,-2 6 0,-2 2 0,-2 0 471,0-3 0,-3 1 0,0-6 0,-1-1 0,-2-6 0,0 12 0</inkml:trace>
  <inkml:trace contextRef="#ctx0" brushRef="#br0" timeOffset="-98666.73">16668 14787 19403,'26'-28'62,"1"0"0,13-14-533,8 45-100,-23 15-147,-12 40 707,-20-19 0,-6 3 347,-2 10 1,-3 1-186,-1-12 0,-1-1-50,4-4 0,4-6-101,8-7-68,15-6-4246,47-21 4314,1-3 0,1-1 0,-22 3 0,-1 0 0,9-1 0,0-1 0</inkml:trace>
  <inkml:trace contextRef="#ctx0" brushRef="#br0" timeOffset="-98149.73">17278 15637 18003,'3'-7'773,"-1"1"-5748,-2 6 4975,5-16 0,-3 12 0,3-13 0</inkml:trace>
  <inkml:trace contextRef="#ctx0" brushRef="#br0" timeOffset="-96963.73">18290 14668 13913,'0'-9'2936,"0"2"-2309,0 7-280,0 0-336,-10-14 23,8 11-34,-7-12 22,9 15 371,-6-1-79,-12 1 11,-19 0-180,-4 2-78,-10 3 57,9 2 32,-11 6-32,10 2-68,4 3-67,20 0 45,11 3-23,8 10 117,0 7 1,0 7-90,3 15 1,-1 8-371,1-6 1,-1 5 0,2 1 397,-1-12 0,0 1 1,0 0-1,1-2-471,0 7 1,1-2-1,0-2 415,-1-5 1,2-1-1,0-5-11,1-5 0,3-3 5,2 2 1,3-2-6,1-9 0,1-2-11,19 21-146,2-24-313,-1-19-864,7-6-806,9-11 2140,-5-10 0,-2-1 0,-2 1 0,-12 1 0,0 1 0</inkml:trace>
  <inkml:trace contextRef="#ctx0" brushRef="#br0" timeOffset="-96600.73">18870 15543 18037,'36'-29'92,"0"0"0,1 0 1,10-12-1,-4 1-86,-11 12 0,-5 0 27,3-16-22,-32 21 359,-29 3 426,-22 18-494,-8 13-397,25 4 0,3 6 229,8 4 1,2 3-57,0 3 0,1 3-33,3 2 0,2 3-28,2 14 0,6 2-79,11-8 0,7-1-145,-1 0 0,7-5-23,10-13 1,6-8-500,27-8-290,8-18-550,-32-3 0,-1-4-1288,0-6 0,0-4 2857,-1-5 0,-4-1 0,5-4 0,-8 3 0</inkml:trace>
  <inkml:trace contextRef="#ctx0" brushRef="#br0" timeOffset="-96166.73">19705 14762 14260,'0'-8'4393,"0"2"-3351,-46-16-672,-6 25-354,12-7 1,0 4-138,2 13 0,4 8 121,6 2 0,2 3-17,0 3 0,1 2 17,2 0 0,2 3-50,3 8 0,6 2-253,10-10 0,4-1 113,14 24 196,27-31-51,3-30 39,-14-10 1,-1-6 72,8-24 57,-18-13-819,-61 20-1625,8 27 1,-3 5 2319,0 6 0,3 2 0,-12 2 0,31 2 0</inkml:trace>
  <inkml:trace contextRef="#ctx0" brushRef="#br0" timeOffset="-95832.73">19754 14417 19258,'13'-56'538,"2"16"-549,19 29-1,-3 12-32,0 11-1,-6 6 0,-8 31 45,-11 7 28,-7-23 0,-2 0 6,-3 21-68,-1-24-235,11-13-941,7-13 1210,23-2 0,-18-2 0,10 0 0</inkml:trace>
  <inkml:trace contextRef="#ctx0" brushRef="#br0" timeOffset="-95549.73">20869 15141 17364,'2'-5'1031,"0"1"-1031,43-18-482,-5 11-471,3-3 1,3 0-2042,-8 7 0,0 2 2994,4-1 0,-3 1 0,8-2 0,-12 1 0</inkml:trace>
  <inkml:trace contextRef="#ctx0" brushRef="#br0" timeOffset="-95333.73">21850 14895 18429,'5'-1'605,"0"1"-225,-5 0-267,14 53-338,-6-20-223,3 6 0,1 1-2476,2 6 2924,10 7 0,-13-26 0,3 0 0</inkml:trace>
  <inkml:trace contextRef="#ctx0" brushRef="#br0" timeOffset="-94883.73">22161 14409 19034,'24'-46'190,"-1"1"1,10 3-1,4 5-173,-2 13 0,3 6-17,0 2 0,-1 8 67,5 21 22,-21 17 1,-6 12 33,-6 0 1,-3 6-1,-1 3-994,0 1 1,0 4 0,-1 1 0,0-2 898,-2-4 0,0 0 0,0-1 0,0 0-23,1 1 1,-1 2 0,2-2-1,-1-4-5,2 1 0,1-4 0,-1-1 206,5 22 0,0-2-206,0-4 0,-2-1 197,-2-13 0,0 1 0,-3-2-371,-1 10 0,-3-4 45,-4-2 1,-5-5-511,-26 5-1154,-19-36 1793,3-8 0,-1-2 0,4-2 0,12 1 0,1-1 0</inkml:trace>
  <inkml:trace contextRef="#ctx0" brushRef="#br0" timeOffset="-50167.73">25839 15215 16434,'0'45'489,"0"1"0,0-1 1,3-1-367,4-9 1,2-1-305,-2 3 0,0-1 343,0-1 1,-1-2 412,2 27-217,-2-12 156,-3-14-189,-2-11-124,-1-11 79,0-6 910,0-5-877,0-23-279,-11-32-12,6 21 1,0-3-247,-5-10 0,0-2 235,2 9 1,0-2-7,-2-13 1,0-2 22,2 6 0,0 1-6,-2-2 1,1 3-12,-1-8-11,1 32-101,7 20-67,0 21 179,15 43-28,-2-10 1,4 4-591,0-9 1,1 2-1,1-3 478,7 12 0,2-4 11,1-10 1,2-8-51,18-10 134,-9-20 0,1-10 73,-1-14 1,-2-10 88,4-9 1,-4-5-106,-11 0 0,-7-3 5,-8-11 0,-7 2-96,-7 19 1,-3 2-208,3-1 1,-2 4 110,-9-5-3993,7 29-68,4 16 4225,3 9 0,1-6 0,0-2 0</inkml:trace>
  <inkml:trace contextRef="#ctx0" brushRef="#br0" timeOffset="-49600.73">25815 14743 17487,'9'-39'325,"-1"0"1,7-14-248,4 55-44,-5 20-34,-1 11-920,12 18-4940,10-3 5860,1-4 0,-9-19 0,-14-18 0</inkml:trace>
  <inkml:trace contextRef="#ctx0" brushRef="#br0" timeOffset="-49367.73">26748 15080 13745,'2'9'515,"-1"-2"-1254,-1-7 739,46-6 0,-35 5 0,34-4 0</inkml:trace>
  <inkml:trace contextRef="#ctx0" brushRef="#br0" timeOffset="-49214.73">26803 15361 13476,'0'4'2644,"0"0"-2521,39-8-123,-10-1-1468,11-1 1,6-3 1467,-6-2 0,-2 0 0,17-3 0,-8-1 0</inkml:trace>
  <inkml:trace contextRef="#ctx0" brushRef="#br0" timeOffset="-45233.73">14773 4161 10753,'3'-4'1457,"0"1"-628,-3 3-1311,0-3-1680,-1 2 2162,-4-2 0,3 3 0,-3 0 0</inkml:trace>
  <inkml:trace contextRef="#ctx0" brushRef="#br0" timeOffset="-45052.73">14779 4154 9778,'0'0'0</inkml:trace>
  <inkml:trace contextRef="#ctx0" brushRef="#br0" timeOffset="-43383.73">18388 6458 17297,'50'0'123,"-16"1"0,3-2-101,15-1 1,8-3-585,-1 0 1,6-1 0,-1-1 512,-8 1 1,0-1-1,-1 0-60,-1 0 1,0 0 0,-7 0 108,2 2 0,-22 1 725,-31 3-601,-30 6 139,-8 2 0,-5 1 0,0 2 1,0 0-147,1 1 1,2 0-62,-9 2 0,60-9 246,34-3-164,-1-3 0,10-2 1,2-1-216,-4 0 0,3 0 1,1-1-1,2 0 77,7-1 0,2 0 0,0-1 0,-2 1-56,8-3 0,-2 0 0,-7 1 56,-1 0 0,-12 1 34,-17 2-34,-40 4 112,-38 1-68,7 7 1,-5 4-12,-16 1 1,0 3-236,10 0 1,3 1 173,7-2 0,8-1-17,12-3 101,41-6 6,18-10 0,10-3-45,16 0 0,3 0 150,-3-3 1,-2-1-168,-5 2 0,-8 3-359,-12 1 157,-20 5-414,-27 3-4875,-45 23 5491,-5-1 0,2 4 0,27-12 0</inkml:trace>
  <inkml:trace contextRef="#ctx0" brushRef="#br0" timeOffset="-29751.73">14103 4171 12848,'-7'1'3530,"2"-1"-2634,5 0 1,0 0-762,-2-25-79,19 14-12,14-21 23,-1 25 1,7 3-252,9-3 0,7 1 0,3-1 265,-5 1 0,2 0 1,1 0-1,2 0-482,-2 0 1,3 0-1,0-1 1,0 1-1,-3 0 443,3-1 0,-2 1 1,-2 0-1,-2 0 17,7 0 1,-2 0 0,-9 0-7,11 1 204,-28 2-111,-18 3 44,-16 1 484,-18 8-730,-4 2 1922,-2 3-3144,12-3-1505,14-7 2783,25-1 0,-18-1 0,18-2 0</inkml:trace>
  <inkml:trace contextRef="#ctx0" brushRef="#br0" timeOffset="-29068.73">23481 4114 15896,'56'-4'144,"0"0"0,-1 0 0,1 0 0,2-1 0,0-1 1,0 1-1,-3 0-144,7 0 0,-2-1 0,-1 1-643,-4 0 0,-2-1 1,-5 1-98,-7 2 1,-3-1-2264,-2 0 1,-3-1 3002,3-5 0,-8 2 0,-24 2 0</inkml:trace>
  <inkml:trace contextRef="#ctx0" brushRef="#br0" timeOffset="-26251.73">10903 2175 15213,'7'-56'3462,"-12"10"-3271,-16 29-147,-18 8 24,-13 8-12,-10 15-45,29-4 0,1 3-33,-24 20-62,31-8 0,7 2-275,19 26 326,17-1 5,7-29 0,4-3 16,29 6-72,-20-9 0,-1 2-196,9 18 493,-30 11-146,-60-6-190,-11-14-2029,-4-11-1679,37-13 3831,10-4 0,9 0 0,3 0 0</inkml:trace>
  <inkml:trace contextRef="#ctx0" brushRef="#br0" timeOffset="-25985.73">11173 2362 15795,'-54'2'549,"10"9"-594,35 3 135,21 2-90,4-5 113,16-7-80,-4-9 1,16-5-572,2 1-4359,12-1 4897,-17 8 0,-16 2 0,-15 0 0</inkml:trace>
  <inkml:trace contextRef="#ctx0" brushRef="#br0" timeOffset="-25667.73">11435 2362 18910,'23'-33'-638,"4"13"10,16 35 135,-14-1 213,3 3 213,-21-10 112,-5-4 22,-2-8 280,-1-18 68,0 0-56,1-13-46,2 13-33,7 2-302,3 10-12,7 23-4246,7 23 4280,0 6 0,-9-9 0,-8-20 0</inkml:trace>
  <inkml:trace contextRef="#ctx0" brushRef="#br0" timeOffset="-25334.73">12184 2327 19246,'-9'59'33,"1"1"1,-1-6 0,4-6-34,6-1 0,2-11-11,1-11 56,2-13 56,-4-40 39,0-5 0,-1-6-90,-3-6 1,-1-2-377,0-11 0,0-1 354,0 14 0,-1 0-28,0-5 0,4 3-100,14-7 21,14 33-526,17 68 403,-25-19 1,-3 4-57,-2 3 0,-4 1-302,-5 12-5435,-10 2 6169,0-21 0,-1-3 0,1-23 0</inkml:trace>
  <inkml:trace contextRef="#ctx0" brushRef="#br0" timeOffset="-24935.73">12647 2037 18026,'-2'-3'873,"1"1"-839,1 2-1,9 46-100,25-6-320,-10-4 1,2-2-611,24 2-1087,-11-19-213,-27-14 45,-12-18 3921,-17-12 1569,-1-12-1871,-2 7-247,8 11-290,9 14-561,1 4-135,0 3-33,0 2-45,1 20-34,0 15 1,6 7-23,2 3-23,7-17-615,18 4-1144,23-3-1664,-11-13 1,2-3 3445,-4-4 0,-1-2 0,21 2 0,-34-9 0</inkml:trace>
  <inkml:trace contextRef="#ctx0" brushRef="#br0" timeOffset="-24334.73">11250 3641 15706,'1'-9'347,"1"2"-336,-2 7 34,0 0-34,-1 38 23,1-19 706,-1 21-360,-2-39-279,1-19 11,-2-16 79,1-29-1,7 7-212,12 5 10,3 29 1,11 32 11,-3 10 0,1 9 11,-2 2-11,3 2 68,-7-13-35,-1-4-10,-7-22 33,-2-12-112,4-14 56,0-7-1558,13-4-1602,5 21-55,2 11 3215,5 22 0,-24-1 0,-1-1 0</inkml:trace>
  <inkml:trace contextRef="#ctx0" brushRef="#br0" timeOffset="-24101.73">11919 3464 17409,'10'-60'1468,"-1"6"-998,-4 38-470,-1 3-22,-4 15 22,-3 9 0,-1 6-23,-2 8-537,5 9-1939,26-11-1411,29-3-527,13-21 4437,-23-4 0,-3-2 0,-4-2 0,-5-1 0</inkml:trace>
  <inkml:trace contextRef="#ctx0" brushRef="#br0" timeOffset="-23817.73">12437 3338 15829,'-3'-10'3014,"1"2"-2857,2 8-123,0 0-90,-28-15-314,20 20 12,-20-11-114,30 22 2,6-4-56,15-4 570,8-14 460,9-21 124,-9-2-79,-5-12-302,-11 16-214,-4 5-33,0 8-224,6 10-4403,22 21 4627,7-3 0,-8 5 0,-13-12 0</inkml:trace>
  <inkml:trace contextRef="#ctx0" brushRef="#br0" timeOffset="-23085.73">21201 2032 18238,'-46'-10'168,"1"-1"0,3 9 0,3 6-235,-19 26 34,28 7-113,60 16 112,-4-30 1,6-1-197,7 6 1,2 0 200,-10-6 1,-2-1-39,6 14 67,-36-15-23,-11-5-1097,-6-5 1120,-4-5 0,11-4 0,3-2 0</inkml:trace>
  <inkml:trace contextRef="#ctx0" brushRef="#br0" timeOffset="-22885.73">21339 2236 17364,'-7'45'-3619,"19"-12"2543,30-24-840,1-8-1972,-2-1 3888,-16 0 0,-10 0 0,-6 0 0</inkml:trace>
  <inkml:trace contextRef="#ctx0" brushRef="#br0" timeOffset="-22602.73">21570 2324 15784,'7'-10'3844,"0"3"-3721,-7 7-123,5-30-168,19 21-1,-2-21-77,14 28-202,-14 5-606,4 3 998,-7 0 325,0 0 1,-9-8 144,-4-5-235,2-3-33,-1-2-90,0 2-11,4 2-639,6 4-4257,15 7 4851,1-1 0,-7 3 0,-11-3 0</inkml:trace>
  <inkml:trace contextRef="#ctx0" brushRef="#br0" timeOffset="-22251.73">22059 2209 15672,'-2'-7'3138,"1"0"-3116,1 7-22,-7 30-213,5-5-369,-5 28 178,8-14-78,5-2-269,1-7-223,4-8 1019,-6-16 1008,-1-29-359,-6-10-201,-3-24-55,-3-2-237,4 26 1,1-1 61,0-2 0,2 0-16,1-6 0,1 2-12,4-9-235,1 8-34,0 42 34,0 17 0,0 14-78,1 9-785,1 24-3709,1-5 4572,0-6 0,-3-23 0,-2-24 0</inkml:trace>
  <inkml:trace contextRef="#ctx0" brushRef="#br0" timeOffset="-22052.73">22352 1970 14854,'4'-9'2364,"0"2"-2296,-4 7 21,0 0 1,24 10-23,-15 3-22,19 10-12,-20 5-1612,-1-9-4248,1 0 5827,-4-14 0,-1-3 0,-2-2 0</inkml:trace>
  <inkml:trace contextRef="#ctx0" brushRef="#br0" timeOffset="-21801.73">22521 2043 16625,'0'-6'2689,"0"1"-2689,16-32 44,-11 26 1,11-27 22,-15 36 57,-12 5-101,-11 22-12,1 11-11,0 6-112,34 6-1469,24-19-5970,20 4 7551,-10-14 0,-15-8 0,-25-7 0</inkml:trace>
  <inkml:trace contextRef="#ctx0" brushRef="#br0" timeOffset="-21334.73">21024 2890 13465,'-3'-8'2722,"8"3"-2239,4 8-237,12 5-67,3 5-56,16 12-100,-1 1-1,-2-1-11,-13-9 23,-16-12 134,-4-3-78,-2-8-79,-1-19-1737,1-14 1726,10-12 0,-8 20 0,7 12 0</inkml:trace>
  <inkml:trace contextRef="#ctx0" brushRef="#br0" timeOffset="-21052.73">21615 2827 19302,'-49'-6'-235,"9"5"-358,40 15 537,7-3 56,5 0 0,8-8 134,18-13 247,3-7-336,-2-1-45,-9 2-34,-21 11 12,-1 10-1413,-2 15 1435,3 8 0,-4-5 0,0-5 0</inkml:trace>
  <inkml:trace contextRef="#ctx0" brushRef="#br0" timeOffset="-20917.73">21987 2840 20916,'-11'35'0,"3"-8"0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35:35.267"/>
    </inkml:context>
    <inkml:brush xml:id="br0">
      <inkml:brushProperty name="width" value="0.09071" units="cm"/>
      <inkml:brushProperty name="height" value="0.09071" units="cm"/>
      <inkml:brushProperty name="color" value="#FF0000"/>
    </inkml:brush>
  </inkml:definitions>
  <inkml:trace contextRef="#ctx0" brushRef="#br0">26910 2716 19280,'-25'27'1816,"6"-8"-1469,20-30-235,6-9 11,16-34-50,-7 24 0,1-1 27,3-4 1,-1 2-101,9-12 79,-12 23-79,-12 17-68,-1 3 12,-1 2 34,-1 0-12,1 0 34,-1 0 0,1 0-22,1 3-23,12 17 56,15 19 34,-4-8 0,1 1-45,-2-3 0,1-1 0,3 2 0,-1-4-112,10 6-1669,7-2 1781,-20-10 0,-2-6 0,-19-9 0</inkml:trace>
  <inkml:trace contextRef="#ctx0" brushRef="#br0" timeOffset="166234">14810 14819 12277,'5'43'1072,"-1"1"0,-1-2 0,0-4-557,-1 15-134,-1-8-11,-1-10 168,2-11 135,-2-10 368,1-8-413,-1-8-202,-14-36-258,1-4-406,-1 3 1,-1-2 253,1 1 1,-1-4-2,0-6 0,0-7 0,1-1-957,4-4 0,1-2 0,1 0 942,-1 1 0,0-1 0,4 3 0,6 7 0,3 1 0,5 8-6,5 9 1,7 8-57,21 4 1,8 11-12,5 14 0,1 13-162,-14 5 1,0 9 0,-7 5 178,-4 11 0,-7 8 0,-10 3-427,-13 10 0,-11 3 0,-4-2 483,0-9 0,-4-2 0,-4-2-124,-6-4 1,-3-2 0,0-6 718,1-3 0,1-5-2920,-1-3 0,2-6 2325,-7-2 0,8-7 0,21-20 0</inkml:trace>
  <inkml:trace contextRef="#ctx0" brushRef="#br0" timeOffset="166537">15267 15104 19112,'-8'-49'52,"0"1"0,10-13 1,11 4-53,9 19 0,8 4-17,11-3 0,4 11-50,-2 22 0,-1 11 78,15 26-17,-39 0 1,-8 4-6,-5 19 11,-10-2 0,2-5-1614,-1 2-8217,32-25 9510,1-13 0,7-15 0,-15-9 0</inkml:trace>
  <inkml:trace contextRef="#ctx0" brushRef="#br0" timeOffset="166802">16000 14839 15056,'-1'-3'2196,"-1"1"-2006,-25 47-122,20-20-57,-20 34-370,60-33 180,-1-13 168,34-9 11,-8-20 45,-20-4 0,-2-6 487,-9-1 0,-5-5-62,-1-5 1,-6-1-325,-19-15-135,-21 15-22,-6 26 11,-1 7-437,0 11-852,4 6-1512,5 8 2801,9 1 0,7-9 0,6-4 0</inkml:trace>
  <inkml:trace contextRef="#ctx0" brushRef="#br0" timeOffset="167369">16452 14437 13476,'-6'-8'1277,"1"1"-1277,5 7 56,0 0 57,-7-7 469,5 5 785,-5-12-964,7 5-44,0-8-135,0-2-135,0-3-21,0 0 89,0-9 258,0 1-12,0 2 11,-2 7-44,-2 13-235,1 17-96,0 19 0,3 11-22,5 19 0,4 5-506,-3-20 1,-1 2-1,3-1 504,1 3 0,3 1 0,3-3-4,12 12 0,3-7-447,-8-16 1,2-3 435,8 5 0,2-7 0,11-11 23,14-17-23,-17-30 0,-6-1-11,-29-17 11,-24 15 1085,-34 6-1327,15 23 1,-4 7-246,-12 12 0,1 7-52,8-2 0,4 5-1198,2 6 0,7 0 1737,3 6 0,14-17 0,9-9 0</inkml:trace>
  <inkml:trace contextRef="#ctx0" brushRef="#br0" timeOffset="167602">17385 14712 17521,'0'-4'1669,"0"0"-2553,0 4-1929,8-3 2813,3 3 0,-1-3 0,0 3 0</inkml:trace>
  <inkml:trace contextRef="#ctx0" brushRef="#br0" timeOffset="168269">23365 13875 15952,'-15'60'260,"1"0"1,4-1 0,2 3 0,4 0-190,3-5 0,3-1 0,1 0-64,0 1 0,0-1 1,5-1 18,4-3 0,3-2 0,6-10 221,14-11 0,7-12-891,14-8 0,3-14-1676,3-19 1,-4-10-1100,-10-1 0,-6-4 3419,-7-2 0,-8 4 0,-11 7 0,-8 10 0</inkml:trace>
  <inkml:trace contextRef="#ctx0" brushRef="#br0" timeOffset="168401">23890 14398 11705,'1'6'1973,"0"-2"-1973,13 26 0,-10-22 0,11 23 0</inkml:trace>
  <inkml:trace contextRef="#ctx0" brushRef="#br0" timeOffset="168537">23937 14116 15213,'-9'-1'1613,"2"1"-1545,7 0-3867,-13 18 3799,25-12 0,-22 12 0,25-17 0</inkml:trace>
  <inkml:trace contextRef="#ctx0" brushRef="#br0" timeOffset="168818">24197 13793 19101,'-22'49'123,"0"0"0,10 16 0,10 2-157,9-4 1,6 0-734,0-16 0,2 1 0,0-5-57,4 2 1,2-4 823,11 4 0,-1-5 0,0 1 0,9-5 0</inkml:trace>
  <inkml:trace contextRef="#ctx0" brushRef="#br0" timeOffset="169036">24608 14019 16670,'-55'27'914,"0"1"1,2 0 0,1 4-859,16 0 1,2 4-1,3 1-45,-5 14 0,6 1 28,2 8 1,11-2-74,17-19 1,9-6-35,36 10-459,16-33-367,-25-8 1,1-4-614,4-4 0,0-3 1546,2-2 0,-3-1 0,7-5 0,-12 1 1</inkml:trace>
  <inkml:trace contextRef="#ctx0" brushRef="#br0" timeOffset="169351">24832 14315 17476,'26'-32'11,"-1"1"0,1 0 1,1 2-102,17-10-156,-6 1 246,-13-8 392,-34 8 180,-11 8 212,-23 12-224,1 22-101,1 13-134,2 12-202,21 6 1,6 7-108,5 3 1,6 2-337,3 1 1,5-1 134,8-3 0,5-6-521,31 3-62,-21-24 1,2-4-477,2-3 1,2-3-1150,1-2 1,0-2 2392,0-4 0,-3-2 0,6 2 0,-12-5 0</inkml:trace>
  <inkml:trace contextRef="#ctx0" brushRef="#br0" timeOffset="169501">25322 13931 18395,'-14'42'227,"0"1"1,1-1 0,6 1-228,10-6 0,4-1-583,1 2 1,1-2-1032,4-1 1,1-2 1613,15 24 0,-12-25 0,-4-12 0</inkml:trace>
  <inkml:trace contextRef="#ctx0" brushRef="#br0" timeOffset="169636">25500 14296 14529,'0'-6'-56,"0"1"-1644,0 5 1,0 0 0</inkml:trace>
  <inkml:trace contextRef="#ctx0" brushRef="#br0" timeOffset="169770">25483 13945 12311,'0'0'0</inkml:trace>
  <inkml:trace contextRef="#ctx0" brushRef="#br0" timeOffset="170121">25756 13796 21129,'12'62'71,"1"-1"0,-1-1 0,2 0-75,-3-16 0,1 0 1,0 0-1553,6 20 1,1 0 1499,0-2 0,0-3 33,-4-13 1,-1-7 886,1-7-864,3-15 510,2-35-498,5-17-12,6-15-135,-4 14-302,3 19 1569,-4 15-1547,1 12 168,1 6-3730,12 23 3977,-3 0 0,-10-7 0,-8-12 0</inkml:trace>
  <inkml:trace contextRef="#ctx0" brushRef="#br0" timeOffset="170485">26565 14416 20009,'-25'31'235,"1"1"0,2-2 0,6-2-201,19 16-124,10-17 45,11-3-78,4-19-11,9-21 156,-8-14 12,-5-7-57,-13-7 23,-13 13-1311,-14-2 1311,1 13 0,-2 4 0,8 14 0</inkml:trace>
  <inkml:trace contextRef="#ctx0" brushRef="#br0" timeOffset="170784">27009 14389 18630,'-34'-4'633,"-1"0"1,-23-2-433,21 6-178,19 10 10,4 6-10,21 11-23,9 2-258,15 2-67,8-4-90,4-5-705,14-9 1019,-7-19 180,-6-7 78,-19-15 22,-19 2-112,-21-9-3563,-16 8 3496,-3 4 0,3 13 0,20 9 0</inkml:trace>
  <inkml:trace contextRef="#ctx0" brushRef="#br0" timeOffset="171169">27675 14365 17868,'-47'6'653,"0"-1"1,3 7 0,1 4-637,9-2 0,3 3 17,-9 26-34,39-16-124,24-6-167,18-9 78,1-10 0,4-7 218,1-11 1,-1-5 162,1 2 0,-3-4-197,-5-11 1,-7-5 269,-12 6 0,-6-3 39,1-26 0,-8-6-246,-7 18 0,-4-2 0,-3 0-12,-3-3 0,-3-1 1,-4 5-23,-7-9 0,-8 13 5,-3 23 1,-2 16 11,5 23 0,2 12-6,-3 10 0,2 6-952,3 13 0,5 4 937,10-17 0,2 2 1,4 1-72,4 0 0,5 1 0,6 1-2205,13 11 1,8 0 0,3-4 2279,-5-13 0,1-4 0,1-1 0,0 0 0,2-1 0,-4-7 0,18 3 0</inkml:trace>
  <inkml:trace contextRef="#ctx0" brushRef="#br0" timeOffset="171868">14238 15974 15392,'57'-22'720,"0"-1"0,-10 6 0,2 0 0,3-1-634,-3 2 1,2-1 0,1 0 0,3 0-988,-5 2 1,0 0 0,2-1-1,4 0 1,3-1 926,-4 2 1,3-1 0,4-1-1,1 0 1,3 0 0,0 0-1,0 0 1,0 1-197,-10 3 1,2 0 0,-1 0 0,1 1 0,1-1 0,0 1-1,1-1 1,0 1 0,1-1 0,1 1-68,0-1 1,3 0 0,0 1-1,1-1 1,1 0 0,-1 0-1,1 0 1,-1 1 0,0 0-1,-1 1 1,-2-1 236,1 1 0,1 0 0,-1 1 0,0-1 0,-1 1 0,0 0 0,-3 1 0,-1 0 0,-3 1 0,-3 0 0,21-2 0,-5 1 0,-3 1 0,-4 1 0,-4-1 0,2 0 0,1 0 0,-1 0 0</inkml:trace>
  <inkml:trace contextRef="#ctx0" brushRef="#br0" timeOffset="172468">24161 15686 17241,'55'-16'114,"-1"0"0,1 0 1,0 1-1,-1-1 0,1 0 1,7-1-1,-1 0 0,0 0 1,3 0-1,4-1-809,-11 4 0,4-1 0,2-1 0,2 1 0,1-1 0,0 1 0,0 0 0,-2 0 695,-2 2 0,-2 0 0,-1 0 0,0 0 0,2 1 0,2 0 0,2-1 0,4 1-71,-15 3 1,2-1-1,2 1 1,2-1-1,1 0 1,1 1-1,2-1 1,-1 1-1,2 0 1,-1 0-1,1 0 1,-1 0-1,0 1 1,-1 0 32,2 0 0,0 0 1,0 0-1,1 1 1,-1-1-1,1 1 0,0 0 1,0 1-1,0-1 1,1 0-1,0 1 0,0-1 1,1 1-1,0 0-114,-4 0 1,2 0-1,0 0 1,1 0-1,0 0 1,1 0 0,0 0-1,0 1 1,-1-1-1,1 1 1,-2 0 0,1 0-1,-2 0 1,-1 1-1,-1 0 1,-2 0 151,9 0 0,-1 1 0,-1 0 0,1 0 0,-2 0 0,-1 1 0,-1 0 0,-2 0 0,-1 1 0,-3-1 0,-1 1 0,-4-1 0,21 1 0,-4-1 0,-3 1 0,-4 0 0,-5 2 0,-6-1 0,-1 4 0,0-1 0,0 0 0</inkml:trace>
  <inkml:trace contextRef="#ctx0" brushRef="#br0" timeOffset="186818">16965 15800 10955,'6'-3'3272,"-1"0"-2387,-5 3 3048,0 0-3608,1-2-34,-1-3 34,2-2-78,-2-1-191,0 4 33,0 0-22,0 3 1244,0 0-1367,0 31 56,0 15-488,0-2 0,-1 7 488,0 6 0,-2 7 0,-3-13 0,-2 4 0,-1 3 0,-1 0-315,-2 1 1,-1 0 0,-1 1-1,1 1 309,-1 5 1,0 0-1,0 0 1,1-3-36,-3 2 0,0-3 0,4-6-150,5-7 0,3-8 169,8-8 11,1-27 33,1-4 787,-3-1-1347,-1-2 1005,-1-1-1834,-1-4-1551,4-1 2918,0-3 0,0 5 0,0-1 0</inkml:trace>
  <inkml:trace contextRef="#ctx0" brushRef="#br0" timeOffset="187535">17400 16509 14619,'0'-8'3440,"0"2"-3238,0 6-12,0 0-33,-6 68-146,13-21 0,3 5-7,-4-1 0,-2 3 0,3 0-306,3-7 0,2 0 0,0-5 319,0 4 0,-1-7 84,0-1 817,-9-40-660,-2-20 45,-1-19-107,-3-12 0,-3-8-1023,1 11 0,-1-4 0,0 1 834,-1-1 0,0 0 1,0 0 18,-1-1 0,1 1 0,0 5-26,1 3 0,3 4-56,3 6 0,6 6 482,33 1-561,-6 32 1,2 11-51,5 14 0,-2 7 174,-7 1 0,-6 3 5,-6 2 1,-8-1 16,-21 12-95,0-18 0,-3-3-869,-11 9 900,-4 0 53,16-36 0,8-2 0,3-9 0</inkml:trace>
  <inkml:trace contextRef="#ctx0" brushRef="#br0" timeOffset="187984">17962 16418 19729,'-34'17'145,"-1"1"1,-14 10-269,38 15-225,17-14-55,17 0 347,9-14 212,13-18 226,-13-13-80,-8-13 57,-15 5-12,-5 4-146,0 5-55,-4 7-135,2 3-168,0 4 45,5 1-89,5 0-68,6-1-123,19-12 146,7-6 156,5-1 56,-15 4 34,-17 18 34,-10 9-34,-3 7 0,2 3-359,0 0-851,3-3-8404,12-4 9614,-1-6 0,-2-4 0,-6-4 0</inkml:trace>
  <inkml:trace contextRef="#ctx0" brushRef="#br0" timeOffset="189101">18653 16390 17935,'-18'38'91,"3"-4"-80,17-18 0,3-5 34,9-4 67,5-8 291,7-14-112,-7 0 79,-5-7 11,-8 9 235,-4 3-437,0 3-89,-2 1-90,0 3 22,0 3-10,0-2-12,0 0-34,0-3-67,0 1 79,0 1-68,0 1-33,-3 2-179,2 0-281,-1 0 571,0 0 24,-2 0-12,-3-1 247,-16 0 111,-18 7-33,-17 25-180,7 1-89,11 20-56,28-15 12,18 7-113,29-22 101,20-18 28,-22-13 0,-1-5-17,14-17 0,-20 4 56,-21 16-22,-3 4-112,-2 3-146,3 20-201,2-3-80,4 16-346,3-13-2700,16-4 3540,16-16 0,-14 4 0,1-10 0</inkml:trace>
  <inkml:trace contextRef="#ctx0" brushRef="#br0" timeOffset="189434">19003 16433 20882,'8'-33'-2576,"6"10"1141,24 23 807,-8 11 337,-13 6 291,-2 2 247,-4-3 750,-1-2-111,0-7-752,0-13-134,-1-9 34,1-10-1,-2 0 382,11-1-315,11 12-301,25 23-370,-2 8-1036,-23 1 1,0 0 1606,17 6 0,-23-11 0,-3-3 0</inkml:trace>
  <inkml:trace contextRef="#ctx0" brushRef="#br0" timeOffset="189884">19566 16402 17521,'-5'-4'381,"0"0"-572,49-28-33,-13 9 179,1-2 1,1 0-113,1-4 157,-12 2 841,-15 3 514,-24 10-481,-19 22-594,-4 17-219,16-1 1,3 3-6,-5 30-6,14-18 1,6 0-656,23 22 157,10-32 0,9-10 78,19-21 0,5-12 174,-4-2 0,-1-5-206,2-13 1,-5-5 395,-19 10 0,-5-3 12,-1-15 0,-7-4 337,-8 0 0,-8-3 150,-7-5 0,-7 2-348,0 15 1,-5 6-68,-22-5-55,14 38-1,-1 40-78,12 27-448,14-16 0,5 2-275,0-6 0,3-2-1034,7-3 1,0-3 1812,3 10 0,-9-21 0,-6-7 0</inkml:trace>
  <inkml:trace contextRef="#ctx0" brushRef="#br0" timeOffset="190284">19962 16372 20770,'46'-31'-83,"-1"0"0,1 0 0,1-1 1,1 1-1,-2 3 83,11-3 0,-4 2-107,-5 3 1,-9 2 106,-13-3 515,-17 1 1,-24 14-214,-13 26-223,-4 12-34,4 24-23,17-10-134,24 5-370,28-21 90,21-18 330,-29-12 1,-1-5 44,-1-7 0,-2-3-218,10-20 201,-6-3 34,-8 3 336,-6 2-179,-10 18-146,0 20-11,-6 15-78,5 15-437,-2-5-4550,12 3 5065,-4-14 0,1 1 0,-8-14 0</inkml:trace>
  <inkml:trace contextRef="#ctx0" brushRef="#br0" timeOffset="190502">20941 16065 21387,'27'26'-1283,"0"0"0,5 31 1204,-49 0 12,-16-9-645,1-23 1,-2-3-6090,-22 7 6801,1-6 0,24-11 0,8-5 0</inkml:trace>
  <inkml:trace contextRef="#ctx0" brushRef="#br0" timeOffset="192983">14939 16506 16344,'0'-6'2219,"0"2"-1737,56 38-269,-4-6-1097,-6-4 0,8 4 1,-3-2 653,-1-2 1,-1-1-350,-7-3 0,2 0 0,-3-2 712,7-1 1,-6-3 0,1 2 0,-1-5 0</inkml:trace>
  <inkml:trace contextRef="#ctx0" brushRef="#br0" timeOffset="193168">15387 16391 17678,'-26'37'-70,"-1"0"1,1 0-1,-5 15 1,0 3-1,4 0-2974,9-7 0,3 0 0,0-1 2892,-1 2 1,0 0-1,3-4 1,4 0-1,3-8 1,3-10-1</inkml:trace>
  <inkml:trace contextRef="#ctx0" brushRef="#br0" timeOffset="194136">12418 16971 13341,'8'44'2891,"5"3"-2504,-3-4 0,2 3-498,2-3 0,1 3 238,0-2 0,0 2 0,-1-2-60,4 14 0,-1-3 395,1 0 1,-3-9 949,-7-23-1110,-15-50-179,-2-6 1,-2-5-243,-2-2 0,-2-4 160,-2-6 0,-1-7 1,-1-3-331,2 7 0,1-3 1,0-1-1,1-2 284,2 5 1,1-3 0,0-1-1,1 1 1,1 2 1,0-1 0,0 0 0,3 3 1,4 2 2,3-6 0,6 3 0,6 11 0,9 13 0,9 10-63,28 7 0,9 14-46,-17 9 1,1 8 0,-2 7 55,2 11 1,-2 8 0,-5 3-350,-6-2 1,-4 2 0,-11 3 401,-12 7 0,-10 2 0,-6-3 0,-10 4 0,-7-4-6,-3-2 1,-4-3-96,1-7 1,-2-3-511,-5-1 0,0-6-3647,-10 3 4530,20-36 1,18-8 0,22-20 0</inkml:trace>
  <inkml:trace contextRef="#ctx0" brushRef="#br0" timeOffset="194550">14000 16427 10619,'22'-38'2129,"1"0"0,-5 6 0,-4 5-1053,-8 0-404,-18 12-180,-7 3-155,-15 5 10,-31 14-269,31 11 1,1 5-18,-1 0 1,3 4-427,5 16 1,7 5 425,9 1 1,6 2-656,4 13 1,5 3 615,1-17 0,3 2 1,3 3-1,4 3 1,2 5-1,3 1 1,1-2-1,1-2 0,1-2 1,2 0-1,2 0-69,-3-7 0,2 0 0,2 0 0,0-2 0,-1-5-162,9 10 0,-1-5 0,3-7-301,16 1 0,0-13-869,-10-18 1,-1-5-2409,5-2 0,2-3 3787,7-9 0,-2-1 0,8 3 0,-6-11 0</inkml:trace>
  <inkml:trace contextRef="#ctx0" brushRef="#br0" timeOffset="195184">21090 15367 18765,'31'34'537,"1"1"1,4 5 0,0 4-475,-9-9 1,0 2 0,0 1-1163,1 5 0,0 2 1,-2 2 1098,-1 2 0,-1 3 0,-4 1-19,-3 2 0,-3 2 1,-2 1-109,-2 0 0,-3 2 0,-6 2-866,-8-1 0,-5 3 0,-4 0 0,0-1 993,-2-4 0,-1-1 0,-1-1 0,0-2 0,-3 7 0,1-2 0,-1-6 0,-7 0 0,0 0 0</inkml:trace>
  <inkml:trace contextRef="#ctx0" brushRef="#br0" timeOffset="198358">15895 16540 9509,'48'-26'0,"-9"5"0</inkml:trace>
  <inkml:trace contextRef="#ctx0" brushRef="#br0" timeOffset="198500">15989 16670 17644,'37'-16'-2138,"-1"0"1,13-6 0,-31 17 0</inkml:trace>
  <inkml:trace contextRef="#ctx0" brushRef="#br0" timeOffset="198835">16239 16394 19717,'51'-6'-930,"-9"7"897,-27 26 33,-8-4 156,-5-7 1323,-2-7-1456,0-31-23,2 4 0,4-20-56,5 20-90,7 9-1098,12 21-5187,9 16 6431,2 1 0,-13-3 0,-15-18 0</inkml:trace>
  <inkml:trace contextRef="#ctx0" brushRef="#br0" timeOffset="205701">22217 13966 15896,'2'-7'729,"-1"1"-707,-1 6 45,0 0-33,2 56-23,2-21-6,-2 6 1,1 3-474,1 9 468,-1 6-90,-2 6-801,-1-13 1,0 3-164,0 7 1,0 2 604,1-10 1,2 2 0,-1-1 442,3 11 1,1-3-344,3-4 0,2-5 360,0-20 0,1-1 78,5 9 1,-1 0-409,-5 1 0,0 0 319,-1 1 0,-1-4 0,-3 14 0,-6-30 0</inkml:trace>
  <inkml:trace contextRef="#ctx0" brushRef="#br0" timeOffset="205853">22466 16087 12434,'7'36'250,"-1"0"0,-2-1 0,-2-1-934,-8-1 1,-2 1 683,2 6 0,0-2 0,-8 19 0,9-11 0</inkml:trace>
  <inkml:trace contextRef="#ctx0" brushRef="#br0" timeOffset="206050">22553 17062 11145,'2'49'1415,"1"0"1,0-3 0,0-1-1304,2 1 0,1 1-107,0 2 1,1 1-902,3 11 0,1-1 1,-2-14 1,0-4 648,0-5 0,1-5-56,4 1-1837,-3-11 2173,-4-10 1,-3-7-1,-3-5 1</inkml:trace>
  <inkml:trace contextRef="#ctx0" brushRef="#br0" timeOffset="207135">24243 16622 17465,'7'51'205,"1"1"1,0-1-1,-1 1 1,0 2-1,-1-2 1,0-2-178,3 17 0,-3-6 11,-4-25 0,-1-2 241,-1 24 1076,0-32-942,-8-45-200,-1-25-147,1 3 0,0-7-463,-1 0 1,1-5 0,0 2 400,-1-12 1,0-3 5,3 13 0,-1-6 1,2-1-1,0 5-90,1 2 1,2 3-1,2 0 79,4-4 0,4-1 0,1 5 0,3 1 0,6 8-6,9 13 1,5 7-40,32 6-153,-10 14 1,1 10-128,-8 12 0,-4 9 330,1 8 1,-10 6-197,-18-1 0,-12 2 202,-13-1 1,-10-4-7,-3-13 1,-3-3-6,-2-2 0,0-2 924,-27 15-2358,-3-4-5041,23-5 6475,7-4 0,22-10 0,6-6 0</inkml:trace>
  <inkml:trace contextRef="#ctx0" brushRef="#br0" timeOffset="208333">28026 15703 16703,'-3'52'650,"0"1"0,-2 7 0,-1 1-621,0-15 1,0 0 0,-1 2-974,-1 5 1,-1 0-1,1 1 944,-2 2 0,1 1 0,-1-1-49,1-1 1,0 0 0,0-1-442,1-4 1,1-2 0,1 1 489,3 4 0,2 1 0,1-7 0,-2-9 0,1-3 0,5 1 0,-1-1 0</inkml:trace>
  <inkml:trace contextRef="#ctx0" brushRef="#br0" timeOffset="208884">28476 16203 15056,'-9'-10'2095,"1"3"-1209,8 7-270,40 21-432,1 4 1,8 5-181,-3-3 0,4 4 0,-1-1-858,-3-1 0,0 0 0,-2 0-312,-2-1 1,0 0 0,-6-3 1165,-4-2 0,-6-3 0,4 3 0,-12-9 0</inkml:trace>
  <inkml:trace contextRef="#ctx0" brushRef="#br0" timeOffset="209117">28970 16002 16131,'-46'16'1603,"4"14"-1570,13-3 1,-4 7-1,3 2-1315,2 5 0,3 4 1,1 0 1090,-2 0 1,2 0-1,1 0-366,5-1 1,2 1 0,3-5-1480,4-3 1,5-4 2035,13 18 0,-6-25 0,10-13 0</inkml:trace>
  <inkml:trace contextRef="#ctx0" brushRef="#br0" timeOffset="209484">29415 16283 20972,'54'-24'-1197,"-1"1"0,-13 5 0,-3 6 0,16 14 0,-36 6 0</inkml:trace>
  <inkml:trace contextRef="#ctx0" brushRef="#br0" timeOffset="209684">29677 16576 15112,'-6'0'2778,"1"0"-2049,5 0-695,18-6-34,-3 1-5558,26-4 5558,-15 5 0,-2 1 0,-14 2 0</inkml:trace>
  <inkml:trace contextRef="#ctx0" brushRef="#br0" timeOffset="210219">30113 16273 19673,'46'-46'168,"-2"37"-292,-13 36 80,-9 19 44,-15-17 33,-4-8 337,3-14 67,8-23-348,-1-4-55,6-11-34,-4 18-101,15 16-638,28 28-668,-14-10 1,3 0 1406,3 1 0,-3-2 0,-11-4 0,-4-5 0,6-5 0</inkml:trace>
  <inkml:trace contextRef="#ctx0" brushRef="#br0" timeOffset="210566">30668 15295 19431,'41'47'204,"0"0"1,0-1-1,0 1 1,-8 0 0,1 2-1,-2 1 1,-1 1-1,-2 0-1016,-3-2 1,-2-1 0,-2 1 0,-1 1-1,-1 1 798,-1 2 1,-1 2 0,-2 0-1,-4-2 1,-5-2-166,-7 13 0,-9-4 0,-2 0-165,-3-2 0,-2-1 1,-3-2 105,-3-3 0,-3-1 0,-2 0 238,-9 4 0,-3 1 0,4-7 0,8-8 0,2-5 0,-7 2 0,1 0 0</inkml:trace>
  <inkml:trace contextRef="#ctx0" brushRef="#br0" timeOffset="-212113.73">25503 15820 13240,'4'-5'3889,"-1"1"-2298,-3 4-1199,-34 36-179,9 13-868,-2-4 1,-1 11 760,13-11 1,3 7-1,0 3 1,2 1-351,1-3 0,0 2 0,2 1 0,0 1 0,1 2 249,1-2 1,0 3-1,1 0 1,1 1 0,0-2-1,2-2-10,1 1 1,0-1 0,2-2-1,1-1 1,2-2-16,2 3 1,2-2-1,2-3 1,2-8-228,10 4 1,6-10-1939,11-5 0,5-8 2185,-1-13 0,-1-3 0,23 4 0,-18-19 0</inkml:trace>
  <inkml:trace contextRef="#ctx0" brushRef="#br0" timeOffset="-209045.73">25941 16408 11134,'0'-5'3619,"0"1"-1904,0 4-1491,-2-7-78,1 5 44,-1-5 404,2 7-202,0 16 0,0 5 0,6 22-134,4 15-51,4 1 0,0 4-683,-3-11 0,-1 1 487,0-5 0,0 3 1,-2-4 4,-2 0 1,0-1 33,2 0 1,1-4 308,2 9 1030,0-19-1198,-11-41-12,-11-26-79,-12-18-362,9 20 0,-2-3 295,-3-6 1,0-4-30,1-2 0,-2-6 0,3 0-19,3 2 0,1-1 0,2 0-15,-1-5 0,2 0 0,4 4-77,5-3 1,9 10-106,27-2 988,14 40-1107,-7 15 1,0 10 106,-7 9 0,-6 8 224,-1 15 0,-11 6-4,-20-10 0,-8 2 1,-3-2-655,-8 12 1,-5-4 79,-6-4 1,-1-7-2235,-1-3 2812,13-17 0,11-12 0,7-7 0</inkml:trace>
  <inkml:trace contextRef="#ctx0" brushRef="#br0" timeOffset="-208612.73">26496 16579 19112,'-36'29'33,"1"-1"1,2 0 0,6 0-180,11 20-223,6-8-427,13-3 650,17-20 269,12-24 696,7-27-248,-9-4-167,-12 1-113,-12 24-258,-3 7-10,2 12-23,5 4-90,1 3-44,4-4-90,-1-7 157,14-12 32,0-3-502,1 0 369,-10 3-673,-8 16-2263,-3 4-2397,2 2 5501,4-4 0,-6-4 0,1-4 0</inkml:trace>
  <inkml:trace contextRef="#ctx0" brushRef="#br0" timeOffset="-208112.73">27040 16542 16400,'-5'0'-537,"1"0"1153,4 0 437,0-5 706,-2-5-1053,-2-1-134,-6-3-147,-3 9-323,-17 7-80,-5 32-258,-1 17-324,12 7-11,19-7-34,18-30 257,21-12 460,3-27 124,-2 1 88,-14-14-200,-13 16 100,-5 6-56,0 5-168,-2 3-45,-1 1-1176,7 11-8610,-2 4 9403,6 5 1,-7-7-1,-1-6 1</inkml:trace>
  <inkml:trace contextRef="#ctx0" brushRef="#br0" timeOffset="-207712.73">26946 17067 19874,'-5'-42'246,"0"0"1,4 1-1,2 1-234,10-20-18,-1 16 0,0-1 17,-4 7 1,-1 0 10,2 1 1,-4 4 89,-8-6 44,-10 30-156,-2 6-33,-5 11 33,9 6-191,6 17-447,23-6 380,3-2 57,21-11 201,-5-18-45,1-1 67,-4-3-22,4 3 292,-9 27-113,0 11-179,-4 18-751,-5-10-2140,7-15-3798,1-16 6689,6-5 0,-13-3 0,-3 0 0</inkml:trace>
  <inkml:trace contextRef="#ctx0" brushRef="#br0" timeOffset="-207545.73">27537 16717 19493,'-7'0'1344,"1"0"-2060,6 0-887,0 0 1603,12-1 0,-10 0 0,10 0 0</inkml:trace>
  <inkml:trace contextRef="#ctx0" brushRef="#br0" timeOffset="-207011.73">25486 17950 19056,'-9'-3'1535,"47"-43"-1328,-6 27 0,7 0-1568,7-7 1,6-4 0,3 2 1416,-6 8 0,3 1 0,2 1 0,2 0-396,-3 1 1,3 0 0,1-1-1,1 1 1,2 0 339,-4 1 0,2 0 0,1 1 0,1-1 0,1 0 0,0 1-91,-5 1 1,0 0 0,1 0-1,1 0 1,1 0 0,3 0-1,3 1 85,-10 1 1,2 1 0,3 0 0,2-1 0,0 1 0,2 0 0,0 0 0,0 0 0,1 0 0,-2 1 0,0 0-117,0 1 0,0 0 0,1 0 1,-1 1-1,1 0 0,0 0 0,-1 0 1,1 1-1,-1-1 0,1 0 1,-1 1 121,-1-1 0,0 1 0,0-1 0,1 0 0,-1 1 0,0 0 0,0 0 0,-2 0 0,0 0 0,-1 2 0,-1-1-9,10 1 1,1 0-1,-1 0 1,-1 1 0,-2 0-1,-3 1 1,-4 1-1,-5 0-59,9 0 1,-7 1 0,-3 1 0,-4 0 117,2 2 0,-3 1 0,-6 1-571,1-1 0,-17 5 533,-45 18-3256,-36-13 0,-15-5 3244,21-2 0,-3 1 0,2-2 0,4-1 0,0-2 0,5 0 0,4-2 0,0 0 0</inkml:trace>
  <inkml:trace contextRef="#ctx0" brushRef="#br0" timeOffset="-206777.73">26695 17885 15157,'-52'38'1262,"1"-1"0,7-4 1,7 1-1062,10-6 1,14-2 123,33 1 0,21-6-286,5-12 0,13-7 1,8-4-1,5-2-638,-22 0 0,5-1 0,2-2 0,4-1 0,0 0 0,2-1 0,0-1 0,0 1 0,-1 0 620,1 0 0,0 0 0,0-1 0,0 1 0,1-1 1,1-1-1,0 0 0,1 0 0,2-1-105,-10 2 1,2-2 0,1 0 0,1 0-1,1-1 1,0 1 0,0-1 0,-1 0 0,0 0-1,0 1 1,-2 1 0,-1-1 84,8 0 0,-1-1 0,-1 1 1,-2 0-1,1 1 0,0 0 1,0 0-1,3 0 0,1 1-61,-7 1 0,1 1 0,2-1 0,0 1 0,2 0 0,0 1 0,-1-1 0,1 1 0,-2 0 0,0 1 1,-2-1-1,-1 1-46,7 0 0,-1-1 0,-2 1 0,0 1 0,-1 0 1,-1 0-1,0 0 0,0 1 0,-1 1 50,4 0 1,2 0 0,0 1 0,-1 0 0,-2 1 0,-3 0 0,-4 1 0,-5-1 0,12 1-1,-4-2 1,-9 3 0,-15 5 0,-9 13 0</inkml:trace>
  <inkml:trace contextRef="#ctx0" brushRef="#br0" timeOffset="-198364.73">23285 15526 16849,'53'-13'194,"1"0"1,-1 1 0,7-3 0,1 1 0,2-1-165,-12 3 1,2 1 0,0-1 0,2 0-1152,-4 2 0,2-2 1,0 1-1,2 0 1,0 0 1131,6 0 0,2-1 0,0 1 1,1 0-1,1 0-185,-9 1 0,2 1 0,0-1 0,0 1 0,0 0 0,1 0 202,-1 0 0,0 0 0,1 1 0,0-1 0,1 1 0,3 0 8,-7 1 1,2 0 0,1-1 0,1 1 0,1 0 0,-2 1-1,0-1 1,-3 1-21,8-2 1,-1 1 0,-1 1 0,-1-1 0,-1 0 0,-1 1-8,10-2 0,0 0 0,-1 1 0,-5-1 0,-8 2 9,4 0 1,-7 1 0,-28-2 14,-38-4 6,-16 6 1,-9 3-40,-24-5 0,-3-1 0,14 1 0,4 0 513,1-1 0,11-2-2576,28-2-983,52 5 3046,11 5 0,-21 1 0,-9 1 0</inkml:trace>
  <inkml:trace contextRef="#ctx0" brushRef="#br0" timeOffset="-192763.73">18224 17404 18821,'42'-20'222,"0"0"0,0 0 0,5-1 1,3 0-1,2-1 0,1 2-189,2 1 1,2 2 0,1 0 0,3 1-633,0 0 1,3 0-1,2 0 1,0 2-1,0 0 612,0 2 1,0 1-1,0 1 1,-1 0-1,-4 2-391,1 1 1,-4 2-1,-1 0 1,-4 1 365,5 1 1,-3 1 0,-11 1-67,5 1 1074,-54 11-867,-33 0 0,-17-2-103,4 1 0,-6 0 0,1 0-280,2-1 0,0 0 0,0-1 254,2-1 0,1 0 0,7-2-79,-14 4 1033,46-6-1033,36-9 1,20-4-277,-3 2 0,5-1 1,2-1-786,10-3 1,3-1 0,-2 1-546,-9 1 0,-3 1 1,-4-1 1684,4-1 0,-10 0 0,-17 4 0,-20 2 0</inkml:trace>
  <inkml:trace contextRef="#ctx0" brushRef="#br0" timeOffset="-191996.73">15306 17373 13958,'-3'1'2768,"1"1"-1368,2-2-896,60-19 79,-2 0-910,0 0 0,5 0 400,-9 2 0,2 1-36,-4 4 0,5-1 1,-2 2-31,-6 2 1,-2 1-1,0 1-13,20-4 1,-6 3-6,5 1 257,-61 7-89,-33 7-1,-21 3-83,-8 4 0,-6 0-73,10-2 0,3-1-79,-2 2 1,20-9-459,78-34 155,-1 10 1,10 0-759,0-2 1,5-3-1,0 2-590,-8 4 1,-1 1 0,0 0 1729,1 0 0,-1 0 0,-4 2 0,-1 2 0,-6 0 0,21-6 0</inkml:trace>
  <inkml:trace contextRef="#ctx0" brushRef="#br0" timeOffset="-187329.73">28834 17423 13364,'0'-4'2051,"0"2"-998,0 2-280,53-3-325,-2-3-690,1 1 0,10-1 324,-2-2 1,5-2-1,-1 1-718,-9 1 0,-1 0 1,4-1 635,0 0 0,5-1 0,-1 1 0,-3 0 11,3-1 0,-4 1 0,1 0-11,-7 1 0,1 1 0,0-1 0,-5 2 246,19-4 1,-5 1 201,-2 1 1,-13 1-382,-28 3-33,-33 4 390,-6 0-480,-3 0 1597,11 1-3121,7-1 1580,47-26 0,-26 19 0,25-19 0</inkml:trace>
  <inkml:trace contextRef="#ctx0" brushRef="#br0" timeOffset="-178214.73">26587 17526 16770,'6'2'1087,"-1"-1"-10533,-5-1 9446,-18 9 0,14-7 0,-13 6 0</inkml:trace>
  <inkml:trace contextRef="#ctx0" brushRef="#br0" timeOffset="-178047.73">26792 17437 10933,'-22'10'0,"3"-3"0</inkml:trace>
  <inkml:trace contextRef="#ctx0" brushRef="#br0" timeOffset="-176479.73">26113 17686 16658,'50'12'246,"-1"1"1,2-2 0,-1-5-163,-8-10 0,0-5-1052,8-1 0,2-3 1086,8-5 0,2-3-472,-16 6 0,0-1 0,2 0 425,3-2 0,1-1 0,1 0-263,3 0 0,1-1 0,0 1 259,1-2 0,0 1 1,0-1-35,0 1 1,0 0 0,-2 0-1,-3 1 1,0-1 0,-3 0-5,-3 2 1,-2 0 0,-2-1-387,13-6 1,-5-1 384,-9 2 0,-5-1 264,-8 2 0,-3-1-247,11-24-23,-10-5 936,-9-7-958,-10 25 0,-2-2 367,-3-5 0,0 0-367,0-4 0,-3-4 7,-3 5 1,-4-4-1,-1 1-3,-2 2 0,-2 1 0,-1 0 18,-1 0 0,-1 1 1,-2 2-18,-10-12 1,-3 7 175,5 17 0,-1 2-176,-1 1 1,-1 0 60,-1 2 1,-2 0-50,-12-9 0,-3-3 0,2-1 0,-2-2-220,6 6 0,-1-3 1,2 2 247,-9-8 0,2 0-23,-1 1 0,1 2-11,10 11 1,-2 2 214,3 4 1,-5 1-1,-1 1-234,-3 1 1,-3 3 0,-2 1 1,2 3 0,-2 0 1,-1 3-1,-2 2-265,-3 4 1,-1 3-1,-1 2 1,3 1 270,-8 2 0,1 3 0,2 2 0,-1 3 0,1 3 0,4 2-78,-2 4 0,3 4 82,7-1 0,-1 2 0,2 4-1,-1 2 1,2 3 0,-1 2-101,5-2 0,-1 2 0,1 1 1,3-1 92,-3 5 0,2 0 0,3 0 4,1 0 0,2 1 0,3-3-6,0 6 1,2-2-90,0 2 1,2 0 99,-1 0 1,2 5-6,3-2 0,2 6 0,1 1 0,4 7 0,3 2 0,1 0 68,-3 0 1,2 1-1,3-1-57,7 1 0,5-1 1,3-4-7,5 5 1,6-5-371,8-2 0,6-2 365,3-3 0,8-3 177,2-9 1,7-2 0,2-2-176,-11-13 1,1-1 0,2-2 0,2 0-9,9 2 1,2-1-1,0-1 1,-2-3-40,4-2 0,-2-2 1,-2-3 25,-7-4 0,-1-2 1,-4-1-72,-5-2 0,-2-1 285,28 0-676,-12-1 349,8-10-3286,-3-7 1121,-2-3 2297,-6-4 0,-30 14 0,-4 3 0</inkml:trace>
  <inkml:trace contextRef="#ctx0" brushRef="#br0" timeOffset="-175447.73">24122 15356 16793,'55'-15'162,"0"0"1,0 0-1,0 0 1,0 0-1,2 1 1,1 0-1,2 0 1,2 1-1,1 0 1,1 0-858,-8 3 0,3 1 0,0 0 0,2 0 0,-1 0 0,1 1 0,-2 0 0,-1 0 693,2 0 0,-1-1 1,-1 1-1,0 1 1,0-1-1,0 1 1,1 1 7,3 0 0,4 0 1,0 0-1,-1 1 1,-3 1-1,-5 1 1,-6 2 462,14 0 1,-9 2-1,-11 8-357,4 32-101,-83-18 1,-38 0-1,-3-1-82,20-5 1,-2 0-1,-2-1 1,-3-1 70,8-3 0,-4 1 0,-2-1 0,1-1 0,3 0 0,6-2 321,-12 2 1,6-2-1,6-3-248,-12-2 0,27-7 72,78-23-104,6 7 0,12 0 0,2 0 33,-9 3 1,1 1 0,2 0 0,2 0-71,-6 2 1,3 0-1,0 1 1,1 0-1,1 0 16,3-1 0,0 1 0,2 0 1,1 1-1,2 0-32,-8 2 1,2 0 0,3 0 0,-1 1 0,1 0 0,-3 0 0,-3 1-76,7 0 0,-3 1 0,-1-1 0,-2 2 0,-2-1 92,7-2 1,0 0 0,-7 2 0,-15 2 998,-12 5-1010,-70 2 0,-29 1-106,9 1 0,0 1-430,-4 2 0,1 0-495,5 1 1,-1 1 1036,14 0 0,-1 0 0,5 0 0,-22 6 0,29-7 0,0 1 0</inkml:trace>
  <inkml:trace contextRef="#ctx0" brushRef="#br0" timeOffset="-174997.73">26363 17128 12389,'0'4'-347,"0"0"-1614,0-4 1961,15 3 0,-11-2 0,11 3 0</inkml:trace>
  <inkml:trace contextRef="#ctx0" brushRef="#br0" timeOffset="-174846.73">26363 17136 7627,'0'0'0</inkml:trace>
  <inkml:trace contextRef="#ctx0" brushRef="#br0" timeOffset="-174730.73">26540 17078 12725,'0'0'0</inkml:trace>
  <inkml:trace contextRef="#ctx0" brushRef="#br0" timeOffset="-161529.73">4754 4836 16950,'60'9'86,"0"1"1,1-1 0,-9-3 0,6-1 0,3 0 0,1 0 0,0-1 0,-3 0-1182,4-1 0,-2-1 0,0 0 0,2 0 0,4 0 1121,-9-1 1,1 1 0,3 0 0,1-1-1,2 1 1,2-1 0,1 0 0,1-1-109,-11 0 0,0-1 0,2 1 1,0-2-1,2 1 0,0 0 1,1-1-1,2 1 0,-1-1 1,2 0-1,0 1 0,0-1 99,-4 1 0,0 0 0,0 0 0,1 0 1,0-1-1,1 1 0,1 0 0,0-1 1,1 1-1,1 0 0,0-1 0,2 1 0,0 0 1,2-1-1,0 1-28,-11 0 0,1-1 0,1 1 1,1 0-1,1-1 0,1 1 1,0 0-1,1-1 0,1 1 1,-1 0-1,2-1 0,-1 1 1,0-1-1,1 1 0,-1 0 1,0-1-1,0 1 0,-1 0 1,-1-1-1,0 1 0,0 0 1,-2 0 12,4-1 0,0 1 1,0 0-1,-1 0 0,-1-1 1,1 1-1,-1 0 0,0 0 1,-1-1-1,1 1 1,-1 0-1,1 0 0,-1 0 1,1 0-1,0 0 0,0 0 1,0 0-1,0 0 0,1 0-52,-2 0 0,0 0 0,1 0 0,0 0 0,0 0 0,1 0 0,0 1 1,0-1-1,-1 0 0,1 0 0,-1 1 0,0-1 0,0 0 0,-1 1 1,0-1-1,-1 1 0,-1-1 0,0 1 0,-1-1 0,-1 0 52,7 1 0,-2-1 0,-1 1 1,-2 0-1,0-1 0,-1 1 0,0-1 1,0 1-1,0 0 0,0-1 1,1 1-1,1 0 0,2 0 0,1-1 1,3 1 9,-9 0 1,1-1 0,2 1 0,0 0 0,1-1-1,1 1 1,1 0 0,0 0 0,0-1 0,1 1-1,1 0 1,-1 0 0,1-1 0,0 1 0,1 0 0,-1 0-1,0-1 1,0 1 0,0 0 0,-1 0 0,0 0-3,-2 0 0,1-1 0,-1 1 0,0 0 0,0 0 1,0 0-1,-1 0 0,2 0 0,-1-1 0,0 1 1,0 0-1,1 0 0,0 0 0,0 0 0,0 0 0,1 0 1,0 0-1,1 0 0,0 0 0,0 0 0,1 0 1,0 0-7,-5 0 1,-1 0-1,2 0 1,0 0-1,1 0 1,-1-1-1,2 1 1,-1 0 0,1 0-1,0 0 1,1 0-1,-1 0 1,1 0-1,0 0 1,0 0 0,0 0-1,0 0 1,-1 0-1,1 0 1,0 1-1,-1-1 1,0 0 0,0 0-1,0 1 1,-1-1-1,-1 1 1,1 0-5,1-1 0,1 1 0,-1 0 0,1 0 0,0 0 0,0 0 0,0 0 0,-1 0 0,1 0 0,0 0 0,-1 1 0,0-1 0,0 0 0,-1 0 0,1 1 0,-2-1 0,1 1 0,-1-1 0,-1 0 0,0 1 0,0-1 0,-1 1 0,-1-1 0,-1 1 0,0-1-3,10 1 1,-1-1-1,0 1 1,-2-1-1,0 1 1,-1-1-1,0 1 1,-1 0-1,0-1 1,-1 1-1,0 0 1,-1 0-1,0 0 1,-1 0-1,1 0 1,-1 0-1,-1 1 1,1 0-10,5 0 1,0 0 0,0 1 0,0-1 0,0 1-1,0 0 1,-2 0 0,0 0 0,0 0 0,-2 1 0,-1-1-1,-2 1 1,-1-1 0,-1 1 0,-3-1-49,13 2 0,-3 0 0,-4 0 1,-1 0-1,-1 0 0,-1 0 1,1 1-1,0 0 0,3 1-153,-2-1 0,2 2 0,0-1 0,1 1 0,0 0 0,-1 1 1,0-1-1,0 1 0,-2 0 0,-1-1-745,5 2 0,0 1 0,-2-1 0,0 0 0,-1 1 0,-1-1 0,0 1 0,-1-1 979,6 1 1,0 0 0,-1 1-1,0-1 1,-3 0 0,-3-1 0,-5 0-1,10 3 1,-5 0 0,-5-2 0,-10-1-1,18 3 1</inkml:trace>
  <inkml:trace contextRef="#ctx0" brushRef="#br0" timeOffset="-142331.73">19414 6543 11078,'-2'5'1860,"1"0"-213,1-5-1109,39 27 56,-2-20-320,1 7 1,5 0-372,-5-12 1,3-4 290,8-1 0,7-2 0,2 0-520,-6 1 0,2 0 0,3-1 0,4 0 355,-7 0 1,3 0 0,3-1 0,0 0 0,0 0 0,-2 0-540,7 1 1,-2-1 0,0 0 0,1 1 0,0-1 524,-4 1 0,0 0 0,1 0 0,0 0 0,-1 0 0,-2 0 3,3 0 0,-3 1 0,-1-1 0,3 0 0,5 0-192,-9 0 1,3 1 0,3-1 0,2-1-1,1 1 1,1 0 0,0-1 0,0 1 208,-8 0 1,0 0 0,0 0 0,1 0 0,1 0 0,1 0 0,0 0-1,1-1 1,1 1 0,1 0-94,-5 0 0,2 0 0,1 0 1,1 0-1,1 0 0,0 0 0,1 0 1,0 0-1,-1-1 0,0 1 0,-1 0 1,-1 1-1,-2-1 72,9-1 1,-2 1-1,-1 0 1,0-1 0,-1 1-1,0 0 1,0 0-1,1 0 1,1 0 0,1 0-41,-4 0 0,2 1 1,0-1-1,2 1 0,0-1 1,0 1-1,0 0 0,-1-1 1,0 1-1,-2 0 0,0 0 1,-3 1 29,2-1 0,-3 1 1,-1-1-1,-1 1 1,0 0-1,0 0 1,-1 0-1,2 0 1,0 0-1,2 0-7,2-1 0,0 1 0,2-1 0,0 1 0,1-1 0,-1 1 0,1-1 0,0 0 0,-1 1 0,0-1 0,-1 1-28,2-1 1,0 0 0,1 0 0,-1 0-1,0 1 1,-1-1 0,0 0 0,-2 0 0,-2 0-1,0 0-119,1 0 0,-1 0 0,-1-1 0,-1 1 1,-1 0-1,-1-1 0,-1 1 0,1-1-510,3-1 1,0 1-1,0-1 1,-2 0 0,-1 0-1,-2 0 1,-3 0 709,16-4 0,-3 0 0,-5 0 0,-5 1 0,-6 1 1,-5 0-1,-2 1 0,7-3 0,-1-1 0</inkml:trace>
  <inkml:trace contextRef="#ctx0" brushRef="#br0" timeOffset="-126815.73">14258 13241 16759,'-17'4'1031,"3"1"-739,18-1-46,-1 0 12,5 2-12,0-1-67,3 2 79,12-1-202,-2-2 0,12 1 22,-8-2-55,10 3-12,3-1 57,13 0-46,-9-3 0,2-2 124,8-8-68,-10 1-22,16-8-56,-18 4 12,17-3 10,3 6-22,1 0 0,-1 5 22,-15 3-22,-8 2 0,2 0 0,1 1 0,1 1 0,8 1 0,1 1 22,-3 0 1,-2 0-45,20 3 55,-10-1-21,-15-2-12,0-2 0,6 1-28,-12-1 0,4-1 39,7 0 0,1-2-11,1 2 0,0-1-318,3-1 0,-1-1 307,-10 0 0,0 0-12,20-2 1,5-1-38,-20 1 0,2 0 1,1 0 17,10-2 1,2 0 0,1-1-27,-1 0 1,1 0 0,-4-1 61,12 1 1,-3-1 10,-4 1 1,-4 0-29,-19 3 1,-3 1 22,26-1-45,-11 2 12,-3 0 10,-5 5 35,-3-2-1,-2 3-11,-4-3 0,29-2 0,-24 0 0,3-1-40,12 2 1,3 1 0,4 1 0,-1 0-296,-10 1 1,-2 0 334,-2 0 0,-2 0-190,18-1 57,0-2 54,4-2-106,-18-2 1,3-2-58,4-2 1,1-1-138,1 0 0,-1-1 368,-1-1 0,-2 0-23,-14 3 0,0 2 23,13 0 0,2 1-168,-3 1 0,2 1-45,11 0 0,-1 0 451,-15 0 0,-3 0-272,0 0 0,-3-1-281,23-2 24,-30 2 0,1 0 134,0 1 0,3 0-438,19 0 1,6 0 526,-19 2 1,2 0 0,-1 1-426,1 0 0,0 0 0,0 0 459,20 3 0,-3 1 5,-19 1 1,-2 1 33,0 0 1,0 0 287,-3 1 1,3 0-507,12 4 0,4 1-387,0 0 1,4 0 92,-11-4 0,3 1 0,-3-1 512,12 1 0,-2-2-11,0-1 1,-2-3 16,-16-2 0,-2-1 0,2 0 0,-1 1 5,0-2 1,0 1 182,0 0 1,0 0-150,-1 0 1,3 0 16,17 2 0,3 0-45,-18-1 0,-1 0 0,1 0-23,-1 0 0,0 0 1,0 1-185,18 1 0,-4 0-258,-20-1 0,1 0 140,14 2 0,2 0 330,-1 0 1,3 1 278,-12-1 0,1 1 0,-1-1 116,8 2 1,-4-1-261,-2 2 0,-4-2-16,20 5 25,-18-4 0,4-1-121,2 0 0,2-1-9,-8-1 0,2 1 0,0-2-55,0 0 1,0-1 0,-1-1 52,11 2 0,-2-1-17,-1-1 1,-3 0-28,-15 0 0,1 0 66,16 0 0,2 0 51,0 1 0,2 0-15,-10 0 0,2 0 0,-3 1-14,9 0 1,-3 0-17,-3 1 0,1 1 134,-1-2 1,-1 0-151,-10-1 0,1-1-10,4 0 0,5-1 0,-2 0-30,13 0 0,2-1-99,-9 0 1,3 0 0,-3-1 98,13 0 0,-3-1-6,-1 0 1,-3 0-38,-16-2 1,0 0 65,18-1 0,3 0 70,-20 1 0,2 1 1,1-1 6,9 0 1,3-1 0,-3 1-172,12-1 1,-4 2 126,-5-1 0,-1 1 6,-3 2 0,-2 0-62,-13 1 0,1 0 11,13 0 0,-2 0-121,-13 0 0,-1 0 110,19 0 0,4 0 5,5 0 1,0 0 16,-21 0 1,0 0 0,0 0 521,22-1 1,-2 0-529,-17-1 1,1 0 103,-1 0 0,3-2 0,1 1-76,3 0 1,1 0 0,2 0-37,-4 0 1,1 0-1,1 0 1,0 0-18,0 1 1,0 1-1,0 0 1,-3-1 8,5 1 0,-2-1 0,-1 1-12,-3 1 1,-1 0 0,-3 0 0,1-1 0,1 1-369,14-2 0,2 0-449,-7 1 0,0 0 829,5-1 0,-5 1 0,6 0 0,-32 1 0</inkml:trace>
  <inkml:trace contextRef="#ctx0" brushRef="#br0" timeOffset="-125682.73">4586 14409 15941,'-44'9'1804,"20"4"-1328,48-6 1,21-2-298,4 0 0,8-2 0,2 0-1536,-11-1 1,1 0 0,2 0 0,2-2 1394,2-1 0,3-2 0,1 0 1,1-1-1,-1 0-5,-2-1 1,-2-1 0,1 0-1,2-1 1,6-1-87,-9 1 1,2-2-1,3 0 1,3-1-1,1 0 1,2 0-1,1-1 1,0 1-1,0 0 67,-9 1 0,1 1 0,0-1 0,1 1 0,1-1 0,0 0 0,2 0 0,0 1 0,0-1 0,2 0 0,1 0 0,0 1-36,-6 0 0,2 0 0,0 0 0,2 0 0,1 0 1,0 0-1,1 0 0,1 0 0,-1 0 0,1 0 1,-1 0-1,-1 0 0,0 0 0,0 1 0,-2 0 0,-1 0 24,6-1 1,-1 1-1,0-1 1,-1 1 0,-1 0-1,1 0 1,-2 0 0,1 0-1,-1 0 1,0 1 0,0 0-1,0 0 1,-1 1-83,4-1 0,0 0 0,0 1 0,0 0 0,0 0 1,-1 1-1,0-1 0,-1 1 0,-2 0 0,-2 1 0,-1-1 1,-3 1 109,14 0 0,-3 0 1,-4 0-1,-1 1 1,0 1-1,0-1 0,2 1 21,-2-1 1,0 1-1,1 0 1,1 0-1,-1 0 1,-1 1-1,-1 0 1,-2 1-45,7 1 0,-1 0 1,-1 2-1,-2-1 1,0 1-1,-1 0 23,-2-1 0,2 1 0,-2-1 0,-1 2 0,-4 0 0,-6 1-307,14 3 1,-7 2 0,-12 3 114,-2 14 162,-92-13 0,27-7 0,-25-5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40:43.531"/>
    </inkml:context>
    <inkml:brush xml:id="br0">
      <inkml:brushProperty name="width" value="0.09071" units="cm"/>
      <inkml:brushProperty name="height" value="0.09071" units="cm"/>
      <inkml:brushProperty name="color" value="#FF0000"/>
    </inkml:brush>
  </inkml:definitions>
  <inkml:trace contextRef="#ctx0" brushRef="#br0">13548 13017 13252,'2'51'791,"0"0"1,3 6 0,1 2-527,-1-15 0,1 1 1,0 2-1794,1 9 0,0 2 0,-1 3 1617,-2-8 1,0 1-1,-1 2 1,0 1-32,0 7 1,-1 1 0,0 2 0,-2 1-268,0-9 0,-2 1 1,0 0-1,-1 1 1,0 1 250,-1 2 1,1-1 0,-2 2 0,0 1-1,-2 4-3,0-16 0,0 3 0,-1 2 1,-1 1-1,0 0 0,-1 0 1,1 0-1,0-1-96,-1 5 0,0-1 0,0 1 0,0-1 0,0 0 0,0 0 0,0-1 57,0-1 0,0 0 0,0 0 0,0-1 0,0 0 0,1-2 0,0-3-118,0 11 0,0-2 0,0-1 0,2-5 0,1-5 80,2 0 1,2-5 0,0 0-54,2 4 0,1 1 0,0-2-3327,0 7 1,0-3 3417,1-7 0,0-5 0,-2-2 0,0-38 0</inkml:trace>
  <inkml:trace contextRef="#ctx0" brushRef="#br0" timeOffset="300">13056 16780 14944,'10'44'698,"0"0"1,9 17-1,4 1-536,3-7 1,6-3-89,-7-13 1,3-1 0,-1-4-595,6 2 0,0-9 801,27-7 104,-26-45-385,-6-20-62,-15 10 1,-3-5-1598,1-23 1,0-3-1452,2 10 1,2 3 3109,-2 3 0,1 5 0,7 0 0,-10 45 0</inkml:trace>
  <inkml:trace contextRef="#ctx0" brushRef="#br0" timeOffset="3417">21919 11664 14271,'0'-10'3799,"0"3"-3474,0 7-101,0 0 67,-18 46-134,1 11-643,-1-3 0,-1 5 570,3-3 0,1 4-47,1-7 1,0 4 0,2-2 34,3-8 1,2-1 0,4-1-58,5 1 0,4 1 0,5-7-117,5-5 1,7-9-302,14-10 0,6-10-710,-5-9 0,1-5-663,5 0 0,2-3 1776,5-6 0,-4-1 0,10-3 0,-10 2 0</inkml:trace>
  <inkml:trace contextRef="#ctx0" brushRef="#br0" timeOffset="3601">22841 11981 18093,'38'49'-2970,"-11"-18"1,-21-14 0</inkml:trace>
  <inkml:trace contextRef="#ctx0" brushRef="#br0" timeOffset="3734">22893 12374 18496,'43'-12'-415,"0"0"0,0-1 1,18-6-1,-22 10 1,0-1-1</inkml:trace>
  <inkml:trace contextRef="#ctx0" brushRef="#br0" timeOffset="4384">24798 11736 16636,'-17'54'851,"-1"-1"1,2-1-1,2-3-705,5-11 0,3-3-68,0 1 1,1 0-12,1 7 0,1-3 79,3 10 392,7-7 336,9-74-572,-8-5 1,-1-8-274,-2-2 1,1-6 0,0-1-273,1-6 0,0-3 0,3 2 235,4 0 1,3 1-1,3 4-419,-3 11 1,2 3 0,4 5 409,19-6 0,4 11-17,-6 16 1,4 6-134,-1 3 1,4 2 0,-1 3 136,-1 3 0,0 4 0,-1-1-26,21 1 0,-4 3 5,-14 5 1,-9 2 17,-10 7 33,-14-3 11,-8-3 621,-5-4-442,-1-7 1220,0-2-1455,0-4 422,0 3-422,0 37 45,0 0 0,0 7 0,-1 18 0,-1 3-489,2-4 0,0-1 180,-2-5 1,1-4-331,0-18 1,2-3 612,7 4 1,0-2 0,-4 2 0,12-2-1</inkml:trace>
  <inkml:trace contextRef="#ctx0" brushRef="#br0" timeOffset="5117">25033 12722 16614,'-3'38'-4202,"0"-1"0,-2 24 4202,5-31 0,0-14 0,0-14 0</inkml:trace>
  <inkml:trace contextRef="#ctx0" brushRef="#br0" timeOffset="5268">25016 12453 12468,'0'0'0</inkml:trace>
  <inkml:trace contextRef="#ctx0" brushRef="#br0" timeOffset="5550">25234 12816 17196,'0'-12'1289,"0"2"-1625,0 10-5491,48-25 5827,-22 16 0,26-17 0,-37 24 0</inkml:trace>
  <inkml:trace contextRef="#ctx0" brushRef="#br0" timeOffset="5667">25323 12899 16389,'-9'5'-1142,"2"-2"1142,7-3 0,0 0 0,0 0 0</inkml:trace>
  <inkml:trace contextRef="#ctx0" brushRef="#br0" timeOffset="5835">25690 12620 17430,'-14'41'-875,"0"0"1,1-4 0,4-6 0,9-11 0,0-8 0</inkml:trace>
  <inkml:trace contextRef="#ctx0" brushRef="#br0" timeOffset="6632">24908 11134 13577,'5'3'3462,"-1"0"-2924,-4-3-145,1 43 111,2-31-68,-1 29-256,4-50 44,-2-7 224,11-18-291,5 10-179,14 6-23,-5 25-482,6 22-1232,-9 11 1759,-4-5 0,-1-2 0,-1 0 0,9 10 0</inkml:trace>
  <inkml:trace contextRef="#ctx0" brushRef="#br0" timeOffset="8233">26670 11628 11784,'6'-61'2896,"-3"26"1,-1 3-2023,-4 4-325,0 0-482,0 25 129,0 28 0,2 21-121,2 1 0,0 7 0,2 4-1135,-1 1 0,2 6 0,0 2 0,-1-3 1060,0-3 0,0-1 0,0-1 0,0 0-12,1-2 1,-1 0 0,1-1 0,-2-7 396,0 12 0,-1-6-391,-2-4 0,-4-7 29,-10-6 55,-19-63-73,6-23 1,1-10-28,0-1 0,3-3-182,7 18 1,0-2 0,3 3 107,3 1 1,4 2 701,5-1 1,8 4-4495,15 11 0,5 4 3888,1 0 0,2 4 0,23 8 0,-21 5 0</inkml:trace>
  <inkml:trace contextRef="#ctx0" brushRef="#br0" timeOffset="8435">27270 11388 18597,'-32'20'268,"0"0"1,-7 27 0,7 12-325,17-10 0,6 4 0,0 2-613,-2-1 0,0 1 0,7 1-1083,10 9 0,8 1 0,3-9 1752,3-13 0,3-5 0,1 1 0,1-8 0,1-15 0</inkml:trace>
  <inkml:trace contextRef="#ctx0" brushRef="#br0" timeOffset="8601">27465 11800 17364,'48'46'-890,"0"0"0,-8-9 0,0-8 0,-3-19 0,-2-7 0,2-3 0</inkml:trace>
  <inkml:trace contextRef="#ctx0" brushRef="#br0" timeOffset="8741">27415 11966 14126,'-41'35'-260,"0"-1"0,7-3 1,4-2-1,-3 4 1,17-13-1</inkml:trace>
  <inkml:trace contextRef="#ctx0" brushRef="#br0" timeOffset="8934">27862 11341 19605,'-6'47'235,"0"1"0,2 4 1,0 5-1,1 2-332,-1 5 0,2 2 0,-2 3-1497,2-17 1,-1 2 0,1 2-1,-1-2 1,-1-1-298,1 1 0,-1 0 0,-1-3 1,0 0 1890,-5 14 0,-1-1 0,-1-11 0,2-17 0,-1-6 0,-11 18 0</inkml:trace>
  <inkml:trace contextRef="#ctx0" brushRef="#br0" timeOffset="11499">21995 14772 18227,'22'-46'123,"1"1"0,-2-2 1,-3 0-108,-7 8 1,-2-2 56,-1-20 0,-5-1 196,-8 9 0,-3 2-146,3 1 1,-5 5 133,-26-3-223,20 92-34,10 4 0,6 8-240,7-3 1,5 4 0,1-2-982,-3-4 1,2-1-1,3-2-1147,3-3 0,4-2 0,0-6 2368,4-5 0,-1-6 0,5 5 0,-7-15 0</inkml:trace>
  <inkml:trace contextRef="#ctx0" brushRef="#br0" timeOffset="11733">22421 14618 19426,'3'-34'207,"-1"1"1,13-23-242,23 39-784,24 12-22,-8 35 738,-27-5 1,-4 3 79,2 32-325,-22 0-2028,-3-25 2375,6-8 0,-5-14 0,5-5 0</inkml:trace>
  <inkml:trace contextRef="#ctx0" brushRef="#br0" timeOffset="12017">23272 14216 19336,'-11'55'107,"0"-1"1,0 0 0,1-5-1,1 0 1,2-3 9,4 5 1,6-3-112,5-9 0,5-3-270,6-1 1,5-5-1485,35-3-952,-21-28 0,2-7 2700,-1-2 0,-2-1 0,6-5 0,-4 1 0</inkml:trace>
  <inkml:trace contextRef="#ctx0" brushRef="#br0" timeOffset="12218">25086 14416 17958,'0'-11'1423,"0"3"-1361,20-15 0,10 0-2449,23-1 2387,-7-2 0,0 1 0,3 13 0,-17 10 0</inkml:trace>
  <inkml:trace contextRef="#ctx0" brushRef="#br0" timeOffset="12351">25336 14560 17263,'-3'7'942,"1"-2"-942,2-5-2611,41-2 2611,1-13 0,2-2 0,16 7 0,-23-6 0,1 0 0</inkml:trace>
  <inkml:trace contextRef="#ctx0" brushRef="#br0" timeOffset="12567">26704 14376 18776,'45'-8'579,"-1"-1"0,-6 2 0,-1-2-792,2-2 0,-1-2-538,22-9-2140,-25 8 1,-2 0 2890,11-4 0,-7 3 0,-27 11 0</inkml:trace>
  <inkml:trace contextRef="#ctx0" brushRef="#br0" timeOffset="12669">27722 14130 5958,'0'0'0</inkml:trace>
  <inkml:trace contextRef="#ctx0" brushRef="#br0" timeOffset="12934">27493 14390 16075,'50'-13'305,"0"-1"1,-7 3-1,1 1 1,0 0-1063,11-3 1,2 0-2125,-4 2 0,2 1 0,-4 0 2881,-6 2 0,-3 0 0,-1 1 0,-6 1 0,-7 0 0</inkml:trace>
  <inkml:trace contextRef="#ctx0" brushRef="#br0" timeOffset="13818">22034 16165 17801,'-48'9'331,"0"-1"1,0 0 0,3 2-1,1 1 1,4 7-250,5 12 1,5 8-1,3 2-309,-5 18 0,9 3 230,11-16 1,5 1 0,5-3-38,9 3 1,11-8-1,11-12 1,7-11-18,-2-16 1,1-9-63,19-19 1,0-13 134,-20 7 1,-2-5 0,-3-4-225,-4 2 1,-1-4 0,-2-2 0,-5-2 215,-5-2 0,-4-3 0,-4 1 0,-2 1-282,-3-4 1,-4 2 0,-3 1 285,-4 4 1,-2 0 0,-2 8 59,-2 7 1,-3 7-23,-21 5-56,19 76-135,17 4 1,7 8-558,4-20 1,2 2 0,3-1-154,3 7 1,2 0 0,4-5-2848,8 3 0,4-6 3692,2-2 0,-1-4 0,5 4 0,-6-14 0</inkml:trace>
  <inkml:trace contextRef="#ctx0" brushRef="#br0" timeOffset="14067">22520 16448 18115,'-2'-59'358,"0"1"1,0 0-1,0 10 1,-1 2 0,-1-1-359,-2-8 0,-2-2 0,0 6-12,-3 2 1,-1 5-51,-1 0 1,0 18 72,-5 60-5,13-2 0,3 5 10,-1 18 1,1 3-346,1-13 0,2-2 222,3-1 1,2-1-421,1-4 0,5-2-2806,14 3 0,5-4 3333,17 6 0,0-5 0,-26-29 0</inkml:trace>
  <inkml:trace contextRef="#ctx0" brushRef="#br0" timeOffset="14384">22884 16289 17902,'-7'-5'1603,"2"-1"-1503,5 0-32,19-19-102,17-5-44,19 2-237,4 29 259,-16 19-291,-13 21-101,-12-2-2028,7 11 2476,6-19 0,-9-2 0,-4-22 0</inkml:trace>
  <inkml:trace contextRef="#ctx0" brushRef="#br0" timeOffset="14604">23597 15750 18429,'0'-4'1143,"0"2"-874,-6 56-208,4-16 1,1 4-40,1 19 1,4 1-287,2-12 1,7-5 285,2-10 0,11-9-48,21-17 0,15-13 0,0-2-564,-7 1 0,1-2 0,3 0 459,-1 1 0,4 0 0,-1 0 0,-7 0 1,12-6-1,-10 2 0,6 8 0</inkml:trace>
  <inkml:trace contextRef="#ctx0" brushRef="#br0" timeOffset="14883">21703 17387 18686,'-1'3'599,"30"-8"1,17-8-410,-3-1 1,9-4-999,-9 4 0,7-2 0,6-1 0,3 0 0,2-1 0,-1 2 816,-2 0 0,2 1 0,1 1 0,2-1 0,-1 0 0,1 1 0,0-1-255,1 0 1,0 0 0,1 0 0,-1 0 0,1 0 0,0 2-1,0 0 115,1 0 1,1 1 0,1 1 0,-1 1 0,-1 0-1,-3 1 1,-5 2-431,14-1 1,-4 3-1,-5 1 1,-1 0-1075,8 0 0,-4 0 0,-6 2 1602,0 1 1,-9 0 0,1 1 0,-43 0 0</inkml:trace>
  <inkml:trace contextRef="#ctx0" brushRef="#br0" timeOffset="15467">22785 17598 17241,'-65'-5'605,"1"0"0,19 13 0,1 7 0,3 4-571,-9 18 0,7 8-529,14-8 0,2 3 0,6-1 517,3 5 0,9 0-22,4 7 0,13-3 231,15-14 1,11-11-232,15-13 0,5-13-51,0-12 1,-1-12-228,-15-1 0,-1-6 0,-4-2 295,1-9 0,-6-6 1,-8 5 1,-3-5 0,-5 0-196,-4 1 0,-5-1 0,-5 0 203,-4-7 0,-6-1 0,-3 5 24,-6-6 1,-6 8-40,-5 13 1,-1 9-1,0 13 681,11 12-658,12 23-23,11 13 0,8 7 11,10 17 1,6 6-605,-2-8 0,3 4 0,1-2 275,-1-6 1,2-3 0,0-1-243,0-2 0,2-1 0,-1-4-1149,2-2 0,0-3 1698,0-3 0,-1-4 0,4 4 0,-8-10 0</inkml:trace>
  <inkml:trace contextRef="#ctx0" brushRef="#br0" timeOffset="15950">23468 17410 18742,'-39'47'889,"0"1"0,7-6 0,8 3-822,13 0 0,5 3 1,2 0-1683,2 11 1,4 0 1636,4-2 1,4-2-12,1-5 0,7-6 380,19-4 0,11-11-391,10-19 0,7-16 3,-9-10 1,2-9 0,-2-4-320,-7 1 0,-2-4 1,-3-3 333,-1-7 1,-3-5 0,-7 3-19,-4-2 0,-9 0-191,-6-9 1,-11 1 16,-11 13 1,-9 4-108,-6 0 1,-6 7-224,-33 8 0,1 30 1131,15 10-2039,15-1 1,-1 3 1411,4 0 0,1-1 0,-16 11 0,17-9 0</inkml:trace>
  <inkml:trace contextRef="#ctx0" brushRef="#br0" timeOffset="16117">23445 17929 19684,'-7'7'1333,"1"-1"-1221,45-12-112,11-15-2130,-2 5 1,6-3 1888,5-5 0,1-3 32,-16 9 0,0 0 0,4-1-2249,-2 1 0,3-1 1,0 0-1,-3 2 2315,-2 0 0,-4 1 0,1 0 0,22-7 0,-9 3 0,-21 6 0</inkml:trace>
  <inkml:trace contextRef="#ctx0" brushRef="#br0" timeOffset="16916">25543 16244 17140,'55'-12'0,"-12"3"0</inkml:trace>
  <inkml:trace contextRef="#ctx0" brushRef="#br0" timeOffset="17049">25688 16393 18922,'50'-14'-3277,"0"1"0,1 0 0,-2 0 3114,-7 0 0,-4 1 0,10-1 1,-9 0-1</inkml:trace>
  <inkml:trace contextRef="#ctx0" brushRef="#br0" timeOffset="17717">27590 16401 10237,'6'0'684,"-1"1"-303,-5-1-302,-7 13 504,3-8-91,-5 9 259,7-13 78,0-1 124,1 0 2050,0 0-2577,24-4-180,9-5-196,0 1 1,5-2-382,1-1 1,5-3 356,6-2 0,7-3 0,2 0-68,-9 3 0,1 0 0,2 0 0,1-1-417,-3 1 1,2-1 0,0 0 0,0 1 0,-2 0-1097,4-1 0,-1 0 1,-3 1-1,-3 2 1555,20-7 0,-12 3 0,-8 3 0,-47 14 0</inkml:trace>
  <inkml:trace contextRef="#ctx0" brushRef="#br0" timeOffset="17984">27636 16625 19919,'58'1'142,"1"0"0,4-4 0,5-8-154,-16-6 1,3-7 0,2-3 0,2 1-688,-8 4 1,0-1 0,2 0-1,1 0 1,1 0 606,-2 1 0,2-1 1,1 0-1,-1 0 1,-1 2-1,-2 0-316,11-5 0,-3 2 1,-1 1-1,-4 2 38,6 1 0,-3 2 1,-9 5-992,-13 4 0,-6 6-2019,5 10 3380,-39 27 0,3-15 0,-17 12 0</inkml:trace>
  <inkml:trace contextRef="#ctx0" brushRef="#br0" timeOffset="18819">29869 15725 17946,'5'0'920,"-1"0"-225,-4 0-1099,44-4-2633,12 0 3037,-19 2 0,-1 0 0,14-2 0,-32 4 0</inkml:trace>
  <inkml:trace contextRef="#ctx0" brushRef="#br0" timeOffset="18966">30043 16092 17879,'48'-10'-645,"1"0"1,0 0 0,13-3 0,-6-1 0,-16-3 0,-6 0-1,2-2 1</inkml:trace>
  <inkml:trace contextRef="#ctx0" brushRef="#br0" timeOffset="19300">31341 15391 17252,'-47'20'555,"0"1"1,0-1 0,2 3 0,0 1 0,5 3-360,-5 16 0,7 5-920,-1 2 0,5 3 774,4-2 1,7 3-46,11 8 1,16-2 156,23-18 1,13-7-137,-2-14 0,5-3 1,2-7-22,21-10 1,0-11-146,-21-2 1,0-4 0,-7-3 150,0-6 0,-8-7-76,-1-14 1,-11-6 58,-15-5 0,-15 1-162,-7 15 0,-9 1 0,-7 7-153,-14 7 0,-8 9 0,-1 7-333,1 6 1,0 5 0,1 8-173,-4 8 1,1 7 0,5 4-953,14-2 0,4 3 0,2 1 1778,-13 19 0,5-1 0,17-20 0,3-2 0,-8 21 0</inkml:trace>
  <inkml:trace contextRef="#ctx0" brushRef="#br0" timeOffset="22353">27956 17117 12960,'0'-3'886,"0"0"-2096,0 3-3888,16 35 5098,-6-24 0,8 25 0,-12-34 0</inkml:trace>
  <inkml:trace contextRef="#ctx0" brushRef="#br0" timeOffset="22534">28159 17346 9129,'0'0'0</inkml:trace>
  <inkml:trace contextRef="#ctx0" brushRef="#br0" timeOffset="22668">28412 17413 14260,'28'1'-1225,"-12"0"0,-5-1 0</inkml:trace>
  <inkml:trace contextRef="#ctx0" brushRef="#br0" timeOffset="22786">28602 17379 15235,'3'-2'3832,"0"1"-4145,-3 1-1178,-20 10 1491,51-13 0,-42 12 0,47-14 0</inkml:trace>
  <inkml:trace contextRef="#ctx0" brushRef="#br0" timeOffset="23267">29298 17086 18384,'-28'39'238,"1"0"0,-1 0 0,-4 8 0,6 0-244,9 12 1,9 0-800,6-19 1,5-3 798,5-3 1,4-4 440,24 14-525,7-28 1,6-11 50,6-17 0,1-12-393,-13 3 1,1-4 0,-5-3 453,9-14 1,-9-5 72,-13 1 0,-9 0 141,-12-13-130,-19 22 1,-10 2-169,-6 7 1,-6 4-567,-14-1 1,-3 5-135,9 11 1,2 6-326,6 5 1,6 6-1861,5 10 2947,14 7 0,8-11 0,3-2 0</inkml:trace>
  <inkml:trace contextRef="#ctx0" brushRef="#br0" timeOffset="23518">29254 17362 14989,'-11'1'4190,"3"-1"-3899,8 0-279,27-1-24,-10 1-570,23-2-9249,-3 2 9176,-5-1 1,-4 0 0,-13 0-1</inkml:trace>
  <inkml:trace contextRef="#ctx0" brushRef="#br0" timeOffset="23917">29219 16841 15213,'13'-33'-11,"-1"-1"0,11-19-494,-2 41-133,-2 6-1660,3 25 2298,-3 18 0,-6-10 0,-6 5 0</inkml:trace>
  <inkml:trace contextRef="#ctx0" brushRef="#br0" timeOffset="24135">30104 17084 13544,'33'-9'0,"0"-1"0,20-5 0</inkml:trace>
  <inkml:trace contextRef="#ctx0" brushRef="#br0" timeOffset="24317">30290 17307 18653,'49'4'-642,"0"0"1,0 0-1,-1 0 1,-1-1-1,-7 0 1,8-3 0,-9 0-1</inkml:trace>
  <inkml:trace contextRef="#ctx0" brushRef="#br0" timeOffset="24634">31242 17451 19022,'59'-13'453,"0"-1"1,-12 3 0,1 0 0,-1-1-450,-3 0 0,0-1 0,-1 1-476,4-1 1,-1 0 0,-2 1 471,3 0 0,-1 1-275,12-4 1,1 1 172,-9 2 1,0 1-275,0-1 1,-5 1-141,6 0-142,-32 7-249,-23 4-404,-11 1-1502,-11 6 2813,-15 1 0,16 0 0,3-2 0</inkml:trace>
  <inkml:trace contextRef="#ctx0" brushRef="#br0" timeOffset="24850">31570 17366 20524,'61'-12'-156,"0"0"0,1 0 1,-1 0-1,0 0 1,2-3-1,1 0 0,-1-2 1,-1 0-1,-2-1-1283,5-3 1,-2-1 0,-3-1 0,0 0 477,-4 1 0,-1-1 1,-3 0-1,-5 2 961,7-7 0,-9 4 0,7-4 0,-25 8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47:03.892"/>
    </inkml:context>
    <inkml:brush xml:id="br0">
      <inkml:brushProperty name="width" value="0.09071" units="cm"/>
      <inkml:brushProperty name="height" value="0.09071" units="cm"/>
      <inkml:brushProperty name="color" value="#FF0000"/>
    </inkml:brush>
  </inkml:definitions>
  <inkml:trace contextRef="#ctx0" brushRef="#br0">26781 9726 7974,'-27'38'3945,"6"-3"-3060,20-22 616,11 5-627,36 4-515,9-2-688,-9-9 0,3 0 407,-3-3 1,5-1 3,6 1 0,8-1 0,2 0-468,-9-2 1,1 0 0,3-1 0,4 0 400,-11 0 0,3-1 0,2 0 0,1 0 0,-1-1 0,-2 1-464,4-1 1,-1 0-1,-1-1 1,0 1-1,1-1 446,1 0 1,2-1 0,-1 1 0,-1-1 0,-3-1 4,1 0 1,-4 0 0,1 0 0,3-1 0,-7 1 1,2 0 0,3 0 0,0 0 0,0-1 0,-1 1-173,-1 0 1,-1 0 0,0 0 0,0 0 0,1 0-1,1 0 169,7 1 0,2-1 0,0 1 0,0-1 0,-1 2 0,-2-1 11,4 1 0,0 0 1,-3 0-1,-1 0 0,-4 1-6,-2-1 1,-3 1 0,-3-1 0,-1 1 5,6 0 0,-1-1 0,-6 1 154,-3-1 1,-2-1-161,9 0 1,-1 0 557,-10 0 0,-3 0-558,1 0 1,-3 0 2433,2 0-2416,-21 0 1850,-6 0-2086,9-3-3601,0-1 3814,2-4 0,-10 2 0,-8 2 0</inkml:trace>
  <inkml:trace contextRef="#ctx0" brushRef="#br0" timeOffset="2800">4542 10535 7044,'10'-12'2421,"-3"2"-1839,-7 10-44,39-12-134,-16 6-113,12-4 0,4 0 326,21-3-399,-16 4 0,0 1-123,-6 1 1,0 2 4,1-1 1,0 1 101,20 0-79,-17 2 1,2 1-91,1 0 1,-1 1-6,1 1 0,0 0-212,-5 2 0,-1 0 206,17 3-11,3 2 23,3-1-34,-17-2 0,3 1 5,5 0 1,3 0 5,-8 0 0,2-1 1,1 1-5,2 0 1,1-1-1,-2 1-370,12 0 0,-1 0 369,-3-1 0,-4 0-1,-19-2 1,0 1 42,12 0 1,3 0-21,2 0 0,0 0-17,0 1 0,0-1-270,-2 0 1,-2 0 258,-13-1 0,0 0 22,1 0 1,1-1-23,3 0 0,0 0 11,3 0 0,0 0 22,1-1 1,3 0-31,-5 1 1,3-1 0,0 0 14,0 0 1,0 0 0,1 0-19,9 0 0,2 0 0,-3 0 0,9 0 0,-4 0 11,-5 0 1,-3-1-1,-19 0 0,1-1 142,14 0 1,2 0-154,2 0 0,0 0 11,1 1 1,1-1 46,-1 1 1,-3 0-59,-10 0 0,-1-1 0,3 0 0,0 1 67,0-2 0,2 0-45,17 0 1,3 0-139,-1 1 1,1 0 133,-12 1 1,1 1 0,-3 0-14,9 2 1,-4 2-6,-2 0 0,-4 1-17,-12 1 0,-3 1 17,3-1 0,0-1 22,1 1 1,2-2-18,20 0 1,5-1 46,-19-2 1,2 0-1,-1 0-19,1 0 1,0-1 0,0 0-134,-1 1 1,-1-1 0,-2-1 171,4 1 1,-3 0-56,1 0 0,1 0-6,-3 1 0,2-2 0,18 1 1,2-2-5,-21 0 1,1 0-1,1-1-7,11-1 0,2-1 0,-3 0-8,-10 1 1,-3-1 0,0-1 12,19-2 1,-4 0-6,-17 2 0,-2 0-92,-1 0 1,-1 2 97,-1-1 0,0 2 27,10-1 1,3 0-34,-2 0 0,0 0 0,0 0 0,-1 1 0,-3-2 0,-2 1 0,21-2-12,-31 4 1,2-1 11,0 1 0,2-1 11,16 1 1,4 0-12,3 0 0,2-1-8,-12 2 1,1 0-1,0 1-15,-3 0 1,0 0 0,-2 1 22,7 0 0,-2 2 0,-6 1 0,-2 0 325,15 7-325,-16-5 0,2 1 16,6-1 1,0 1 41,1 0 0,0-1-64,2 0 1,-2-1-7,-11 0 1,-1-1-110,1 0 1,1 0 125,0 0 1,1 1 5,20 0 0,3 0-22,-18-2 0,0 1 0,2 0 29,12 2 1,2-1 0,-2 1-341,-11-2 1,-2 1-1,-1 0 322,20 2 0,-3 0 5,-18-1 1,-2-2-169,1 1 0,1-1 163,-1 0 0,3 0-15,-3-1 0,3-1 0,1 1 18,2-1 1,2 0 0,-1 0-12,1 0 1,0 0 0,0 0-64,-2-1 1,-1 1 0,-2 0 70,4 0 0,-2 1 0,0 0 0,0 0 92,-3 0 0,2 0-85,-5 1 1,2-1-1,1 1-11,1-1 0,1 1 1,0-1 157,0 1 1,0-1-1,-1 1-158,-2 0 0,-1-1 1,0 0 3,22 2 0,-2-1 0,-15-1 0,-1 1-17,15 0 0,-2-1 55,-20 0 0,-1 0-88,13 1 0,3 1-1,-1 0 1,3 0 50,-13-1 0,3 0 0,0 0 0,-1-1 0,0 0 0,-1-1 0,8 1 0,1 0-19,-12-2 0,1 0 1,-1 0 29,9-1 0,-1 1-6,14 0 1,-1 0-23,-14 0 1,-3-1 38,-3 1 1,-2 0-23,17 1 0,1 0 0,-2-1 473,-16 1 1,2 0-469,1-1 1,0 0 5,0 1 1,-1-1-14,-2 0 1,-3-1 12,14 1-22,0-1 56,-1 0 557,-18 0 1,2 0-609,-1 0 1,1 0 137,8 1 1,2-1-122,-1 0 0,-2 0 22,-8 0 1,-1-1-34,0 1 0,-2-2 34,15-2 327,17-3-665,-4 0-927,-4 2-271,-14 3-907,-19 2 2409,-3 0 0,-9 0 0,-3 0 0</inkml:trace>
  <inkml:trace contextRef="#ctx0" brushRef="#br0" timeOffset="6968">8148 11294 8905,'57'13'2308,"-5"-1"-1625,-1-8-100,15-2-477,-31-1 1,0 0-224,3-1 1,-1 0 206,19-2-56,0 1-12,0 0 0,-19 0 1,2 1-12,1 0 0,1 0 22,8 1 1,3 0-34,2-1 0,-1 1 0,-9-1 0,-1 1 6,4 0 0,0-1-1,-11 0 1,3 0-6,21 0 0,4 0-30,-19-1 0,1 1 0,2-1-433,11 1 1,3 0 0,-4 0 454,-10 0 1,-3-1 0,-1 1 7,19 0 0,-5 0 0,-19-1 0,0 2 28,15 0 0,4 2-40,3 0 1,4 0-267,-11 1 0,4 0 0,0 0 252,4-1 0,1 1 0,-3-1-384,-8 0 0,-1 0 0,-1-1 417,1 0 1,0-1-1,-2 1-7,6 0 0,0 1 227,-4-1 1,3 1 0,1 0-228,1 1 0,1 0 0,0 0 0,0 0 0,0-1 0,0 0-291,-3 1 0,-2-1 0,-2 0 291,8-1 0,-3-2-17,3 1 0,0 0 11,-1-1 1,5 0-30,-5 0 1,4 0-1,1 0 42,3 0 1,0 0 0,4 0-3,-6 0 1,3 0-1,0 0 1,-3 0-240,-9 0 0,-2 0 0,-2 0 0,1 0 234,15 0 0,-1 0 0,-3 0-8,-13 0 1,-3 0-1,1 0-85,1 0 1,0 0-1,0 0 93,0-1 0,0 0 0,4-1 33,-2 1 1,4-1 0,2 0 0,-1 0-18,3 0 1,0 0 0,1 0 0,-1 0-175,0 0 0,1 0 1,-1 0-1,0 1 158,-1-1 0,-1 1 0,-1 1 0,-3-1 0,1 0 0,-2 1 0,-1-1-137,3 1 0,-1 0 1,1 0 147,0-1 0,-1 1 0,4 0-9,-1 0 1,3 0 0,2 0 0,0 0-3,2 0 0,1 0 0,1 0 0,3 0 4,-4 0 1,4 0-1,1 0 1,-1 0 0,-4 0 6,4 0 0,-2 0 0,-2 0 1,0-1-7,-2 0 1,1 1-1,-2-1 1,-4-1 9,0 1 0,-4 0 0,1-1 11,0 0 0,0-1 1,0 0 2,-3 0 1,1 1 0,1-2 319,-1 0 0,2-1 0,1 0 0,0-1-291,-2 0 1,1-1 0,0-1 0,-1 1-29,0 0 1,0-1 0,0 1 0,-2-2-32,11-2 0,-2-1 0,-4 0 23,2-1 1,-4-1-12,0-1 0,-2-1 795,-3 1 0,0-1-761,12-7 0,0-3 201,-6-1 0,-3 0 339,-1 0 0,-4-1-501,-11 3 0,-8-2 1055,-9-22-1072,-23 12 1136,-17-10-1181,-18 16 17,5 9 1,-5 0 38,-6 0 1,-2 0-357,0 0 0,0 0 323,-2 2 0,3 3-12,11 4 1,2 1 81,-1 1 1,0 0-116,0 0 0,-1 0 22,-15-5 0,-4 1-22,-2-1 0,-2-1 7,10 3 1,-3-2 0,3 2 3,-12-4 0,1 1-349,2 0 0,3 2 338,12 3 0,1 1 0,-2 1 0,0 1-17,0-1 0,-3 1 13,1 1 0,-3 1 1,-1 0 3,-9 0 0,-2 1 0,0 0 0,0-1 0,-1 1 0,0 1-501,-5 0 0,0 0 0,3 1 489,12 1 1,3 0 0,-1 1 0,-2-1 0,-2 0 0,1 0 7,-1 1 0,0-1 1,-5 0-6,0-1 1,-5 1-1,-1-1 1,-1 0 17,10 0 0,0 0 0,-1 0 0,-1-1 0,-2 0-8,0 1 1,-3-2 0,-2 1 0,1 0 0,0-1 0,3 1-400,-2-1 0,2 1 1,1-1-1,0 0 0,1 1 398,0-1 0,2 0 0,-1 0 0,1 1 0,-1-1 13,-3 0 1,-1 1-1,1-1 1,0 1 0,3 0-277,-1-1 0,3 1 0,-1 0 1,-5 0 260,10 1 0,-3-1 1,-4 0-1,-1 0 1,1 0-1,0 0 1,3 1-17,-10-2 0,2 1 0,0-1 0,0 1 0,-3-1 16,9 1 0,-2 0 1,-1 0-1,-1 0 1,1 0-1,2 0 1,1 1-220,-9-2 0,2 0 0,2 1 0,0-1 0,0 1 221,2 0 0,-1 0 0,2 0 0,1 0 0,3 1 0,3 0 0,4 0 0,0 0 0,-3 0-10,-3 0 0,-2 1 0,-3-1 0,0 1 0,1-1 14,-1 2 1,1-1-1,-2 1 1,0 0 0,-2-1-5,1 1 0,-3 0 0,-1 1 0,1-1 0,0 0 0,4 1-5,0 0 1,2 0-1,2 0 1,0 1-1,1-1 10,-11 1 1,0 0 0,2-1 0,4 1-14,1 0 1,4 0-1,0 0 15,1 0 1,0 0 0,1 0-8,1 0 0,1 0 0,-2 0 238,2 0 1,-2 0-1,-2 1 1,1-1-248,-1 1 1,0 1 0,0 0 0,0 0 5,0-1 0,0 0 0,0 1 0,2 0 32,1 1 0,2 0 0,0 0 0,3 0-82,0 1 1,3-1 0,-1 1 52,0-1 0,0 2 0,-1-1 492,2 0 0,0 0 1,-2 1-505,0 1 1,-3 0 0,-1 0 0,0 1-3,-1 0 0,0 0 0,-1 1 0,-1 0 76,2-1 1,-2 1-1,-2 0 1,1 0 0,1 1-61,-12 1 1,1 1 0,0 0 0,3 0-231,-6 1 0,3-1 1,2 0 227,4 0 0,1 0 0,4-1 0,-1 2 0,0 0 298,8-2 1,-3 1 0,1 1-299,4 0 0,0 0 0,1 1 6,-20 5 0,4 0-12,14-2 0,7 1 6,5 7 563,16-1-552,10 4 1234,28 18-1178,2-17 1,5 2-29,17 10 0,8 1 105,-5-10 0,3 0 0,0-2-253,-3-3 1,0-1 0,1-1-527,7 2 0,2-2 0,-1-1 112,-8-4 0,1-3 1,4 1 522,-3-2 0,5 0 0,2 0 0,-2 0 0,-7-2 0,14 4 0,-2 0 0,-1-3 0,1 0 0,0 1 0</inkml:trace>
  <inkml:trace contextRef="#ctx0" brushRef="#br0" timeOffset="20765">4117 6814 15941,'40'-10'556,"0"1"1,2-1-1,0 2-444,-2 2 0,1 2-976,6-3 1,3 1 874,4-1 1,4 0-50,-1 0 1,4-1-1,-3 1-791,6 1 0,0 0-508,-11 2 0,1-1 0,-6 1 1337,-9 4 0,-5 0 0,4 1 0,-18 0 0</inkml:trace>
  <inkml:trace contextRef="#ctx0" brushRef="#br0" timeOffset="21932">5795 13694 15247,'-5'0'750,"1"0"-178,52 1-292,-9-1 0,8 0 0,1 0-1628,5 0 1,3 0-1,4-1 1381,0-1 1,4 0 0,2-1 0,-2 0-320,-2-1 0,-2-1 0,2 0 0,6-1 329,-16 0 0,2 0 1,3-1-1,2 0 1,1-1-1,2 1 1,0-1-1,0 0-75,-5 1 1,0-1-1,1 1 1,1-1-1,1 1 1,0-1-1,2 0 1,1 0-1,0 0 1,2 1 31,-4-1 0,1 1 0,1 0 0,2-1 0,0 0 0,1 1 0,1-1 0,0 1 0,0-1 0,0 1 0,1 0 0,-1 0 0,0 1-87,-2 0 0,0 0 0,0 0 0,1 0 0,1 1 0,-1 0 0,1-1 1,-1 1-1,0 0 0,-1 0 0,0 1 0,-1-1 0,-1 1 0,-1-1 86,7 1 0,-1-1 0,-1 0 0,0 1 0,-2 0 0,0 0 0,0 0 0,-1 0 0,0 1 0,-1 1 0,1-1-29,1 1 0,0 0 0,0 1 0,0 0 0,-1 0 0,0 1 0,-3 0 0,-1 0 1,-2 0-1,-2 1 20,11 0 1,-5 0 0,-2 1-1,-2 1 1,2 0 0,2 0-44,-2 1 0,1 1 0,1 0 0,0 1 0,0 0 0,0-1 0,-2 1-696,5-1 0,-2 1 0,0-1 0,0 1 0,-1-1 1,-1 0 764,-1 1 0,1-1 0,0 1 0,-2-1 1,-3 0-1,-4-1 0,20 2 0,-6-1 0,-10-2 1,-20-3-1,1 0 0</inkml:trace>
  <inkml:trace contextRef="#ctx0" brushRef="#br0" timeOffset="34815">23224 13624 9106,'-4'7'4370,"1"-2"-3664,3-5-79,0 0-122,51 19 21,-8-15 1,7-3-303,-5 3 0,5 1 0,4 0 0,2-2-536,-1-2 0,2-3 0,2 0 0,2-1 0,2 0 332,-9 1 1,3-1 0,2 0 0,0 0 0,0 0 0,0 0 0,-2 0-471,6 0 1,-2-1-1,-1 0 1,1 0-1,0 0 1,1 0 450,4 0 1,1-1 0,1 0 0,-1 0 0,-1 0 0,-3 0-245,1 1 1,-4 0-1,-1 0 1,3 0-1,3 0 231,-10 2 1,2-1 0,2 0 0,1 0-1,1 1 1,1 0 0,-1-1 0,0 1-176,2 1 1,0-1 0,-1 1 0,1-1 0,1 1 0,0 0 0,2 1 0,0-1 146,-6 0 1,2 1 0,2-1 0,0 1 0,0-1-1,0 1 1,0 0 0,-2 0 0,-1 0 0,-2 1-65,10-1 1,-1 1 0,-2 0 0,-1 0-1,-1 0 1,-2 0 0,0 1 54,3-1 1,-1 1-1,-1 0 1,-1 0-1,-4 0 1,-4 1-147,16 0 1,-7 1 0,1-1-173,-12 0 1,1-1 0,0 0 0,-4-1-1330,3 1 0,-2 0 1,-1-2 1695,19-2 0,-7-2 0,-3 1 0,-42-5 0</inkml:trace>
  <inkml:trace contextRef="#ctx0" brushRef="#br0" timeOffset="61749">10466 14539 14775,'9'4'752,"41"17"-13,-1-7-1692,1 1 1,7-2 1097,4-3 1,4-4-717,-10-2 1,2-1 0,3-1 584,-8-1 0,2-1 0,2-1 0,6-2-8,-7-1 1,4-1-1,4-2 1,2-1-1,1 0 1,2 0-1,0-1-175,-8 1 0,0 0 0,2-1 0,0 0 1,2-1-1,0 1 0,2-1 0,0 0 1,2 0-21,-8 1 0,2 1 1,2-2-1,1 1 1,1 0-1,0 0 0,0-1 1,0 1-1,-1 0 1,-1 0-1,-1 0 1,-1 0-301,3-1 0,-2 1 0,0-1 0,0 1 0,-1-1 0,-1 1 0,-1 0 0,1 0 0,-1 1 0,-1 0 489,4 0 0,1-1 0,0 1 0,0 1 0,-2-1 0,-2 1 0,-3 1 0,-4 0 0,-6 1 0,25-2 0,-11 1 0,-4 0 0,-12 1 0,-1 1 0,0-1 0</inkml:trace>
  <inkml:trace contextRef="#ctx0" brushRef="#br0" timeOffset="64965">28199 15540 10809,'38'0'235,"-1"1"0,3 1 1,0 0-29,-4 1 1,3 0-1053,12 1 1,7 0-1,0 0 953,-8 0 0,0-1 1,3 0-84,2 1 0,3 0 0,2 0 1,-3-1-411,7 1 1,-1 0-1,1 0 385,1 1 0,2 0 0,-1 0-14,-16-1 0,-1 0 0,2 0 0,2 0-257,3 0 0,2 0 0,3 1 0,0-1 1,0 1-37,3-1 0,0 1 0,0-1 0,2 1 0,2-1-108,-11 1 0,2-1 1,1 1-1,1 0 1,-1 0-1,-1-1 0,-3 1 324,12 0 1,-2 0 0,-1 0 0,-4 0-1,-2 0 1,-4 0 0,-1 0 0,-5 0 0,-6 0-1,-1 0 1,1-1 0</inkml:trace>
  <inkml:trace contextRef="#ctx0" brushRef="#br0" timeOffset="66300">11279 16407 9834,'40'-4'48,"0"1"1,4-1 0,1 1-49,1-1 0,7 1-1022,-6 0 1,6 0 0,4-1 0,2 1 1021,-2 0 0,4-1 0,2 1 0,-2-1 0,-4 1 0,-2 0 0,-2 0 0,-2 0 0,1 0 0,-1 0 0,-1 1 0,1-1 0,0 0 0</inkml:trace>
  <inkml:trace contextRef="#ctx0" brushRef="#br0" timeOffset="66715">16607 17504 11381,'65'0'-56,"-1"0"0,0 0 0,1 0 0,-8-1 0,-2 0 0,0-1 0,2 1-1395,6-2 1,1 1-1,1-1 1,-2 0 1147,-5 0 1,-1-1-1,0 0 1,1 0-281,4 0 0,1-1 0,0 1 1,1-1 582,-10 1 0,2 1 0,0-1 0,-3 0 0,-4 1 0,5-1 0,-5 1 0,-1-1 0,13 0 0,1 0 0</inkml:trace>
  <inkml:trace contextRef="#ctx0" brushRef="#br0" timeOffset="67265">14588 18306 5933,'-53'27'281,"0"0"1,0 0 0,0 0-1,0 0 1,0 0 0,-11 6-1,22 4-147,23 32 1,35-5-135,16-50 0,19-11 0,13-7 0,8-4 0,1-3 0,-4 2 0,-9 5 0,10 3 0,-6 1 0,0 0 0,3-2 0,-12-3 0,1 1 0,-1-1 0,1 0 0,0 0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2:32.193"/>
    </inkml:context>
    <inkml:brush xml:id="br0">
      <inkml:brushProperty name="width" value="0.09071" units="cm"/>
      <inkml:brushProperty name="height" value="0.09071" units="cm"/>
      <inkml:brushProperty name="color" value="#FF0000"/>
    </inkml:brush>
  </inkml:definitions>
  <inkml:trace contextRef="#ctx0" brushRef="#br0">4955 6912 13924,'-54'-2'1547,"12"1"-1491,37 2-34,4-1 23,11 0 33,8 0 191,19 0-40,7 0 1,4 0-51,-1 2 1,4 0-573,-1 0 0,4-1 1,1 1 492,-1 0 1,1 0 0,7-1-402,-11 0 0,4 0 1,3-1-1,3-1 1,2 0-1,0 0 340,-7-2 0,1 0 1,2-1-1,1 0 1,1 0-1,1-1 0,2 0 1,1 1-171,-7-1 1,3 1 0,1 0 0,2-1 0,0 0 0,1 1 0,0-1 0,0 0-1,-1 0 1,-1-1 0,-2 1 158,7-1 1,-2 0 0,0-1-1,0 0 1,-1 1 0,-1-1-1,1 0 1,-1 0 0,1 1-182,-2 0 1,2-1 0,0 0 0,-1 1 0,0 0 0,-1-1 0,-1 2 0,-3-1-1,-2 1 156,6 0 1,-3 0 0,-2 0 0,-1 1 0,0 1 0,1 0 1,5 1 1,1 0-1,1 0 1,-1 1 0,-2 1-1,-3 2-34,-2 1 0,-3 0 0,-1 2 0,-2 0 0,1 1 210,9 0 0,0 1 0,-4 0 0,-7 3-361,2 5 1,-12 2 1323,-14 0-2937,-22-13 2497,-11-13 0,5 7 1,-5-6-1</inkml:trace>
  <inkml:trace contextRef="#ctx0" brushRef="#br0" timeOffset="15283">3887 14745 13700,'-3'-8'885,"1"2"-548,2 6 660,0 0-919,-31 11-78,23-8 112,-7 2-56,32-12 0,21-10 11,3-5 147,10-6-114,-19 11 1,4-2-345,7-2 1,5-3 0,3-1 248,-4 2 1,2-1-1,1-1 1,0 1-522,1 0 1,0-1 0,1 1 0,-1-1 515,3-1 0,2 0 0,-2 0 0,-4 3 3,0 1 1,-4 2 0,3 0-166,12-2 1,3 1-1,0 1 162,-1 3 0,0 1 0,3 1-3,-8 2 0,2 0 1,0 0-1,-2 2-383,3-1 1,-2 1 0,-2 0 388,-1 0 1,-2 1 0,-3-2 1,4-2 1,-4-1 128,-1-1 0,-2-1-67,-3 0 0,-1-1 854,4-5 0,-2 0-759,-14 6 1,-3 0 1493,23-13-1477,-36 18 1577,-15 11-1711,-2 1 525,-3 0-582,2 0 1,-2 0 56,12 0 11,-4 0 0,6 0 22,-6 0 46,4-5-68,2-2-45,5-5 1,1-4-1,6-2-11,1-4 45,20-16-23,-2 1-11,1 0 79,-18 15-68,-16 15-22,-8 7 146,0 0-45,0-4-68,0-2-33,1-9-33,2 1-57,4-4 90,1 4 0,5 0 0,3 1-11,5-4 11,5-2 78,13-15-11,-9-8-55,-2-2-1,-15-4 0,-11 8 23,-2-5 10,-2-5-27,-2 13 0,-1-2 0,0 1 0,1-2 27,-1-7 1,0 0-34,2 12 1,1 2-1,7-25 56,-2 20 34,5 2-68,-3 1 23,-2 3 56,-2 0-67,-1 3-22,0-1 33,-4-9-23,0 8-22,-6-6-11,0 12 68,-9-6-68,-11-1 0,-17-2-12,1 11 1,-9 12 11,5 8-227,-13 4 221,26 3 1,-4 3-322,-8 3 1,-6 2 0,-3 2 348,3 0 0,-3 2 1,-1 0-1,0 0-674,-2 1 1,-1 0-1,0 0 1,-1 1 646,8-3 1,-1 1-1,-1 0 1,2 0-1,2-1 2,-2 1 0,2-1 1,2 0-1,-1 1 5,-2-1 1,0 1 0,0 0 0,1-1-301,-1 1 1,2-1 0,-2 0-1,-3 0 300,0 0 0,-3 0 1,-2 1-1,0-1 1,2-1-15,3 0 1,1-1 0,0-1 0,0 0 0,-1 0 6,-7 0 1,-3 1-1,0-2 1,3 1-1,3-2 16,5-1 0,2-1 1,3 0-1,2-2-8,-6 0 1,2-2 0,6-1-166,5-1 1,3 0 161,-26 4 531,17 1-564,10 1 2135,18-2-2124,6-2 1778,12-3-1611,2-1 702,-9 0-836,-2 0 23,-6 0-34,4 0 0,5 0-11,3 0 22,-8-2 22,-9-2-33,-8-1-11,4 0-22,4 1 10,15 3-89,3 1-89,2 0 100,2 11 56,0 8 45,0 20-11,2 16 5,-1-19 1,0 2-227,0 5 1,0 5 242,0 3 0,-1 5 1,0 1-314,-2 1 1,-2 0 0,2 3 203,1-9 0,0 3 0,0-2 0,1-2-93,0 2 1,1-3 0,2-3-387,4 12 0,6-8-757,4-21 1,4-4 1333,9 0 0,0-4 0,1 2 0,8-8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03:41:15.564"/>
    </inkml:context>
    <inkml:brush xml:id="br0">
      <inkml:brushProperty name="width" value="0.09071" units="cm"/>
      <inkml:brushProperty name="height" value="0.09071" units="cm"/>
      <inkml:brushProperty name="color" value="#FF0000"/>
    </inkml:brush>
  </inkml:definitions>
  <inkml:trace contextRef="#ctx0" brushRef="#br0">11475 3196 15916,'0'65'294,"0"1"1,0-1 0,0 0-261,1-10 0,-2-2-859,1 3 1,-2 0 605,1-2 1,0 0-4275,1 6 0,3-2 4493,3-22 0,1-3 0,3 28 0,3-50 0</inkml:trace>
  <inkml:trace contextRef="#ctx0" brushRef="#br0" timeOffset="199">11943 3412 18418,'-9'46'18,"0"0"1,1 0 0,2 1-53,7-4 0,4 1-1602,6 12 1,4 1 1635,1-10 0,2-2 0,-3-7 0,0-5 0,7 5 0</inkml:trace>
  <inkml:trace contextRef="#ctx0" brushRef="#br0" timeOffset="368">11557 3860 17487,'52'-18'-308,"1"0"1,-1-1 0,1 1 0,-1 0 0,1-1 0,11-5 0,-5 1 0,-2 3-1,-14 7 1,1 1 0,0 0 0</inkml:trace>
  <inkml:trace contextRef="#ctx0" brushRef="#br0" timeOffset="501">12422 3608 14115,'0'0'0</inkml:trace>
  <inkml:trace contextRef="#ctx0" brushRef="#br0" timeOffset="901">12850 3494 17409,'4'4'235,"-1"-1"-157,-13 38 1,21 0-79,-1 18 0,28-22-67,20-28 78,-14-16 628,11-27 380,-35-9-503,-7-2-572,-9 18 22,22 22 23,8 9-56,17-1 0,9-5 67,-14-7 0,2-5 0,0 0-429,0 3 0,1 0 0,-3-3 440,1-6 0,-1-2 1,-8-1 10,-8 1 0,-6-2 1,1-20 10,-31 0-27,-16 12 0,-8 3-51,-8 4 0,-3 3-1048,-3-2 1,1 6-2303,-17 7-3687,54 22 7082,44 8 0,-11-8 0,7-1 0</inkml:trace>
  <inkml:trace contextRef="#ctx0" brushRef="#br0" timeOffset="1050">14387 3329 20333,'-41'2'28,"0"1"0,-14 3-3871,58-1-751,45 0 4594,4-6 0,2 0 0,5-1 0,-2-2 0</inkml:trace>
  <inkml:trace contextRef="#ctx0" brushRef="#br0" timeOffset="1484">15227 3012 16905,'-17'-55'483,"0"-1"0,0 1 1,0-1-1,-9-2 1,-3 0-1,-5 1 1,-5 2-479,5 13 1,-5 1-1,-3 1 1,-2 1 0,-1 1-1,1 2-1137,-7-3 0,0 2 0,-1 3 0,-3 1 0,-2 2 1132,2 4 0,-2 2 0,-2 1 0,-1 2 0,0 3 0,0 2-182,4 4 1,0 2-1,-1 3 1,1 1 0,-2 1-1,-1 1 180,3 0 1,-2 1-1,0 0 1,-1 2-1,0 0 1,-1 1-1,0 2-61,-4 1 0,1 1 0,0 0 1,-2 3-1,-1 0 0,-2 2 0,-4 2 64,17-1 1,-3 0 0,-1 2 0,-1 0 0,-2 1 0,-1 1 0,0 1 0,0 0 0,-1 2 0,1 0 0,0 1 0,1 1-82,3 0 0,-1 0 0,1 2 1,0 0-1,0 1 0,-1 1 0,1 1 1,-1 0-1,0 1 0,0 1 1,0 0-1,-1 1 0,-1 1 76,6-2 1,-2 1-1,0 1 1,-1 1-1,-1 1 1,0 0-1,0 0 1,1 1-1,-1 1 1,1-1-1,0 1 1,2 0-1,0 0 1,2 0 0,0 0-1,3-1 2,-7 5 0,1-1 0,1 1 0,1 0 0,1 0 1,0 0-1,2 1 0,1 0 0,2 0 0,0 1 0,1 1 1,2 0-3,-4 5 1,0 1-1,1 1 1,1 1 0,1 0-1,3 0 1,2 0 0,3-1-1,4 0 1,4-1 78,-3 7 0,3-1 0,5 0 0,4 0 0,8 0 0,8 2-75,7 5 0,8 3 0,7 1 0,8-1 0,6-4 0,7-7 4,4-11 0,7-4 0,7-3 0,4-4 1,5-1-1,3-3 0,2 0 0,1 0 1,-15-6 1,2 0-1,3-2 1,2 0 0,2-1-1,1 0 1,1-1 0,1-1-1,1-1 1,0-1 0,0 0-1,-1-2 1,0 0 0,-2 0-6,0-2 0,0-1 0,0-1 0,1-1 0,-1 0 0,0-2 0,1 0 0,-1 0 0,1-2 0,0 1 0,0-2 0,1 1 0,0-1 0,0 0 0,-4 0 0,1-1 0,1 0 0,0 0 0,1-1 0,0-1 0,0 1 0,0-2 0,-1 1 0,1-1 0,-2 0 0,0 0 0,-1-1 0,-1 0 0,-1 0 0,-2 0 6,13-2 0,-3-1 0,-1 0 0,-1-1 0,-1 0 0,-1 0 0,0-1 0,-1-1 1,0 1-1,0-1 0,1-1 14,-2 1 0,0-1 1,-1 0-1,1 0 0,-1 0 1,0-1-1,-1-1 1,0 0-1,0 0 0,-1-1 1,0 0-1,1-1 0,-1 0 0,0 0 0,0 0 0,-1-1 1,-1-1-1,1-2 0,-1 0 0,0-3 0,-1-1-40,-1-2 1,1 0-1,1-2 1,-1-2 0,0-1-1,-1-1 1,-1-1 0,-2-2-1,-2 0 1,-2-2 0,-3-1 84,3-6 1,-2-1 0,-3-2 0,-2-1 0,-2-2 0,-2-2 0,-2-1 0,-2-1 0,-1-2-50,-4 1 1,0-4 0,-2-1 0,-2-2 0,-1-1 0,-3 0 0,-2 0 0,-3 1-1,-4 1 1,-2 2-48,-4-3 0,-3 0 0,-4 0 1,-2 1-1,-4 2 0,-3 0 1,-3 2-1,-4 1-13,-3 1 1,-5-1-1,-2 1 1,-4 2 0,-3 1-1,-1 4 1,-2 4 0,-2 5-12,-7 0 1,-2 4 0,-2 5 0,-5 4-1,-3 5 1,-6 2-18,12 9 1,-3 2 0,-4 2 0,-3 3-1,-2 2 1,-2 2 0,-1 2 0,-1 1 0,-1 2-1,0 1 1,1 1-18,9 1 0,0 1 0,-1 2 0,0 1 0,-1 1 0,0 1 1,-1 2-1,-1 0 0,0 2 0,-1 0 0,0 1 0,-1 0 0,0 1 1,-1 1-1,-1 0 14,10-3 0,-1 1 0,0 0 1,-1 1-1,-1 0 0,0 1 1,-1 1-1,0 0 0,0 1 1,-1 0-1,0 0 0,0 1 1,-1 1-1,1 0 0,0 0 1,0 1-1,0 0 0,0 1 0,1 0 1,0 0-1,0 1 75,3-1 0,0 1 0,-1 2 0,-1 0 0,1 0 0,-1 2 0,0 0 0,-1 0 0,1 1 0,1 0 0,-1 0 0,1 0 0,0 0 0,1 1 0,0-1 0,1 0 0,1-1 0,0 0 0,2 0 0,1-2 0,1 1 0,1-2 0,1 0 0,-10 5 0,1-1 0,2 0 0,0-1 0,2 0 0,2-1 0,0 0 0,1 0 0,1 0 0,0 0 0,2-1 0,-1 1 0,2 0 0,0 1 0,-6 6 0,0 1 0,0-1 0,0 1 0,1-1 0,-1 1 0,0 0 0,0-1 0,1 1 0,-1-1 0</inkml:trace>
  <inkml:trace contextRef="#ctx0" brushRef="#br0" timeOffset="2416">11231 4641 15866,'47'-9'309,"1"-1"0,-1 1 0,5-2 1,1-1-1,1-3-257,0-2 1,1-3-1,2 0-1197,-7 2 0,2 0 1,1 0-1,1 0 1145,4-2 0,1 0 0,2 0 0,4-1-130,-14 4 0,4 0 1,2-1-1,1 0 0,0 0 1,-2 1-1,-2 0-711,6-1 1,-2 1-1,-1 1 1,0-1-1,2 0 165,0 0 0,3-1 0,1 0 0,-1 1 0,-4 0 0,-5 2 676,12-4 0,-6 1 0,-6 3 0,-2 1 0,-7 1 0,6-5 0</inkml:trace>
  <inkml:trace contextRef="#ctx0" brushRef="#br0" timeOffset="2566">12096 4459 19213,'65'-13'-209,"-1"-1"1,0 1-1,0-1 1,-8 2 0,4-1-1,2 0 1,2-1 0,1 0-1,1-1 1,-2 1-842,-4 1 1,0 0 0,0 0-1,0 0 1,2 0 0,0-1 0,1 1-1,1 0 570,-6 1 1,2 0-1,2-1 1,0 1-1,1-1 1,-1 1-1,0 0 1,0 0-1,-2 1 1,-2 1 419,6 0 0,-1 0 0,0 0 0,-1 1 0,-2 1 0,-2-1 1,-2 2-1,-3-1 0,7 0 0,-4 0 0,-3 1 0,-1 0 1,-1 0-1,4 0 0,0 1 0,0-1 0,-1 0 0</inkml:trace>
  <inkml:trace contextRef="#ctx0" brushRef="#br0" timeOffset="14001">11348 4046 15639,'-37'1'1837,"1"1"1,-22 1-1591,42-8-203,27-10 46,32-15-45,0 6 0,8-2-1429,-2 5 0,3-2 1,4 1 1394,-3 1 0,3 0 0,2 0 1,2 0-188,-6 2 1,1 0-1,2 0 1,3-1 0,4-1 177,-13 5 0,3-1 1,3 0-1,2-1 1,1 0-1,1 0 1,0 0-1,-1 0 1,0 0-184,1 1 0,0-1 1,1 1-1,-1-1 1,1 1-1,1 0 1,-1 0-1,1-1 1,0 1 188,-4 1 1,2-1 0,1 0 0,0 1 0,0-1 0,0 1 0,-2 0 0,-1 0 0,-2 1 0,-3 1-34,15-4 1,-1 1 0,-3 1 0,-3 1 0,-5 1 0,-6 2 20,16-2 0,-8 2 0,-33 10-476,-84 33 489,16-12 0,-12 3 0,-7 3 0,-4 1 0,0 0 38,14-5 1,-3 1 0,-1 1-1,-1 0 1,-2 1 0,-1 0-1,-1 1 1,-1 0 10,4-1 0,-1 1 0,-2 0 1,-2 1-1,1-1 0,-1 1 1,1 0-1,0 0 0,2-1 0,2-1-37,-5 2 0,0 0 0,2-1 0,0 0 1,1 0-1,2 0 0,1-1 0,2-1 32,-7 4 0,1-1 0,0 1 1,5-2-1,5-2 0,9-4-149,-20 10 1,32-11 648,56-16 0,24-9-571,-9-3 0,8-5 0,6-4 0,3-1 0,3 0-52,-8 2 0,4 0 0,2-2 0,3 0 0,1-1 0,-1 0 0,0 0 0,-2 1-93,-3 0 0,0 0 1,0 0-1,-1-1 1,1 1-1,-1-1 1,0 0-1,0 1 142,1-1 0,1-1 0,1 0 0,0 0 0,-2 1 0,-2 0 0,-3 1 0,-4 1 198,16-5 0,-6 1 1,-4 1-1,-3 1-166,-1 0 1,-4 0-1,-8 3 961,5-12-898,-70 29 1,-29 10 0,-6 3 16,11 1 1,-5 4 0,-3 2 0,-3 2 0,0 0-221,8-3 1,-3 1-1,-2 2 1,0-1-1,0 1 1,2 0 0,1 0 159,-2 1 1,1 1 0,0-1 0,2 1 0,2 0 0,2 0-32,-12 7 0,1 1 0,6-2 0,11-2 817,5-4 1,17-1-841,31 5 23,35-27 0,19-16-45,-19 2 0,4-4 1,1-3-1,-1 1 13,13-5 0,0-2 1,-2-3 19,0-5 1,-3-3 0,-11-1 0,-14 2 0,-16 0-65,-22 2 1,-12 3 81,-15 0 0,-13 7-4,-3 9 1,-9 4 0,-5 4 0,0 6 231,7 6 1,0 5 0,-2 4 0,-1 3 0,0 0-226,5-2 0,-1 3 1,-2 0-1,2 2 1,2 2-1,4 1-26,-10 9 0,3 3 0,5 2 1,8 2-25,2 7 0,8 1 0,22-6-292,31-8 0,20-8 257,6-10 0,11-5 1,7-4-1,0-4 42,-10-4 1,3-4-1,1-2 1,1-2-1,1 1 1,-2 0-171,1 1 0,0 1 1,0 0-1,0-1 0,0-2 1,-2-2 182,0-2 0,1-3 1,-1-1-1,-2 0 1,-4-2-1,-6 2 21,6-7 0,-7 0 0,-9-2 88,-2-6 1,-18 2 23,-30 5 0,-16 3 50,-24 3 1,-13 7-185,9 4 1,-5 4-1,-7 2 68,17 4 1,-6 0 0,-2 3 0,-2 0-1,-1 2 1,3 2-14,0 2 1,-1 2 0,1 1-1,-1 2 1,1 0 0,0-1-40,-3 1 0,-1-1 1,0 2-1,1-1 1,4 1-1,4 1-50,-6 3 0,2 1 0,7 1 0,14 0 11,-2 21 5,69-45 1,21-9-45,0-2 0,9-5 0,4-3 0,-1-1 61,-9 2 1,1-3 0,0-1 0,0-1-1,-1 2 210,0 0 1,1 0 0,-1 0 0,-2 0 0,-3-1-162,18-10 0,-4-1 0,-20 5 97,-25 2-542,-75 24 503,6 14 0,-8 5-47,8-1 0,-4 2 1,0 2 60,9 0 1,0 0 0,-1 3 0,-2 3-82,0 1 1,-3 3 0,0 2 0,1 1 0,6-1-69,1 1 1,2-1 0,6 1 0,5 2 175,-13 28 1,30-9-160,47-29 1,21-12-4,-3-11 1,10-6-1,3-5 1,-2-2-35,-1 0 0,0-4 0,1-1 1,3-3 79,-7 4 0,4-3 1,1-1-1,1-1 0,-3 1 1,-3 0 20,9-4 1,-4 0 0,-3 1 0,0-1 25,2 2 0,3-1 0,-11 2 0,-23 1 45,-30-4-294,-48 32 1,-24 17 218,15-6 0,-3 2 1,-2 2-2,11-3 0,-1 1 1,0 0-1,0 1 43,-1 2 0,-1 0 0,1 0 0,2 1-68,3-3 0,0 0 0,3 0 0,2 1-64,-11 5 1,4 0 0,30-3-253,72 5 293,-5-28 1,11-7-1,6-5 1,1 0-126,-6 3 0,2-1 0,2 0 0,1-2 0,0-1 144,-3 0 0,2-1 1,0-2-1,0 1 0,-2 0 1,-4 2-9,6-1 1,-3 0 0,-4 3 0,-1 3 232,7 1 1,-3 3 0,-26 14 13,-46 28 1,-27 11-189,3-11 1,-9 1 0,-4 2-1,-1-2-135,7-6 0,-3-1 1,0 0-1,0 0 1,0-1 78,2 0 0,-3 0 0,3-1 0,3-2 0,9-2-216,-8 6 1,19-3 278,28 1-553,26-20 1,17-8-840,-3-5 0,10-5 0,5-2 0,2-1 0,-4 2 1408,9-1 0,-1 0 0,0 0 0,0-1 0,1-1 0,2-1 0,-3 1 1,-6 0-1,-13 3 0,0-1 0,0 0 0</inkml:trace>
  <inkml:trace contextRef="#ctx0" brushRef="#br0" timeOffset="14599">18674 3928 7762,'35'0'2509,"0"0"1,23 3-1188,-39 6 673,-8 19-23,-14 8-381,-19 3-840,-3-14-494,-11-20-257,12-23 0,13-11 0,4-8 11,2-14 1,5-5-39,5 11 1,2-3 0,1 3-183,2-11 0,4 5 197,5 12 1,5 12-36,12 22 25,9 36 22,-20-6 0,1 6-196,3 6 0,2 6 0,3 0 162,4-2 0,2-1 1,3-1-481,7 4 0,3-1 1,-2-5 471,-11-10 1,-1-4 0,-1-7 41,11-4 0,-7-12 447,-7-25-352,-20-16 0,-5-11-9,-5 3 0,-3-4 0,-1-2-487,0 2 0,-2 0 0,-2 0 401,0-6 0,-2 0 0,-2 6-34,-3 6 1,-2 6 403,-11-7-549,3 29 290,1 38-1915,9 15 1804,19 4 0,3 0 0,-6 1 0,21 10 0</inkml:trace>
  <inkml:trace contextRef="#ctx0" brushRef="#br0" timeOffset="14850">20185 3520 18776,'-44'4'672,"0"0"0,-2 7 1,-1 4-556,-4 5 1,2 5-107,0 4 1,5 5-52,3 9 1,9 1-129,6 14-45,53-25 0,19-9-8,-1-24 1,7-12 0,1 0-312,2 3 1,0-1-1,-1-4 532,3-7 0,-2-5 0,-7-1 50,-7 0 1,-7-2-18,-8 0 1,-12 0-427,-33-8-4727,-41 15 5120,24 22 0,0 4 0,-22 6 0,37 1 0</inkml:trace>
  <inkml:trace contextRef="#ctx0" brushRef="#br0" timeOffset="15234">20543 3514 19773,'45'14'-1277,"2"-11"1277,9-19 246,-1-20 763,-22 6-886,-9 1-224,-19 21 101,1 17 0,7 8-11,23 11-67,18-12 111,3-11 35,2-26-24,-23-18-320,-7-13 410,-11-2 169,-8 0-124,-8 7-235,-24 3-1602,-1 22-5121,8 24 6779,32 10 0,1 9 0,14-14 0</inkml:trace>
  <inkml:trace contextRef="#ctx0" brushRef="#br0" timeOffset="15632">22462 2735 15336,'-12'-52'1307,"1"1"0,-9-4 1,-7 0-1189,1 15 1,-5-1 0,-3 2-865,-4-3 0,-5 2 1,-8 2 748,4 9 1,-5 0-1,-6 3 1,-2 3-1,-2 5-427,7 8 0,-2 4 1,-2 3-1,-2 2 1,0 1-1,-1 1 1,1 0 422,-3-1 0,0 1 0,-1 0 0,0 2 0,0 2 0,-1 2 0,-1 3-108,9 1 1,-2 3 0,-1 2 0,0 1-1,0 2 1,1 1 0,0 0 0,1 2 0,2 0 107,-1 1 0,3 1 0,1 1 0,0 2 0,1 0 0,-2 2 0,-1 2 0,-3 2-85,10-5 1,-1 1 0,-2 1 0,0 2-1,-2 0 1,0 2 0,-1 0 0,1 1 0,0 1-1,0 0 1,1 1 0,2 0 0,1 0 131,-3 3 1,1 1-1,0 0 1,0 1 0,2 1-1,0 0 1,0 1-1,1 0 1,1 1 0,0 1-1,1 0 1,1 2-104,-1 0 0,0 2 0,0 1 0,1 1 0,0 1 0,1 0 1,1 0-1,2 0 0,3 0 0,1-1 0,4-1 0,3-1 37,-2 8 1,-1 0 0,3 0 0,3-1 0,5-1 0,7-2 0,6-2 0,10-3-56,14 15 0,13-2 0,12-4 0,6-8 0,5-9 61,-1-15 0,6-9 0,5-5 0,4-5 0,1-2 0,-1 0 3,-2-1 0,1-2 1,2-3-1,1-1 1,1-1-1,0-1 0,1-1 3,-11 0 1,0 0 0,0-1 0,1-1 0,1-1 0,1-1 0,1-1 0,1-2-1,2-1 1,-6 0 0,1-2 0,2 0 0,1-2 0,2-1 0,0-1 0,0-1 0,1-1 0,0 0 0,-1-1 0,-1 0 0,0-1 0,-2 1 4,-1-1 0,-1-1 0,-1 0 1,1 0-1,-1-1 0,0-1 1,-1 0-1,1-1 0,-1-1 1,0 0-1,-1-2 0,1 0 1,-1-1 5,-1 0 0,1-1 0,0-1 0,1-1 0,-1-1 0,1 0 0,-2-2 0,0 1 0,-1-1 0,-1 0 0,-2 0 0,-2 0 0,-2 1 0,-2 0 39,8-9 1,0 0-1,-2 0 1,-2 0-1,-2 0 1,-4-1 0,-4 0-1,-5-1 1,-4-2 1,0-13 1,-4-3 0,-7-1 0,-6 1 0,-8 3 0,-7 4-18,-12-6 0,-11 3 0,-10 6 0,-10 3-30,4 17 0,-7 1 1,-6 4-1,-5 1 1,-3 4-1,-1 2 1,-1 3-3,7 5 0,-3 4 0,-1 1 1,-2 3-1,-2 2 0,-1 2 0,-2 1 1,-1 1-1,-1 1-44,10 1 1,-2 1-1,-2 2 1,-2 0 0,-1 2-1,0 0 1,-1 1 0,0 1-1,1 1 1,0 0 0,1 1-1,1 0 1,2 0 2,-5 2 0,1 0 0,1 2 0,1 0 0,0 0 1,0 2-1,1 0 0,0 1 0,1 1 0,0 0 0,0 1-11,0 1 0,0 0 0,0 2 0,-1 1 0,1 0 0,1 1 0,1 0 0,2 0 0,1 0 0,3 0 0,3-1-116,-6 4 1,3 0 0,2 0 0,3 0 0,1 0 0,1 1-1,1-1-514,-10 8 0,1 0 0,2 1 0,3 0 0,4 0 686,2 2 0,4 2 0,3-1 0,4-4 0,-8 8 0,9-4 0,8 15 0</inkml:trace>
  <inkml:trace contextRef="#ctx0" brushRef="#br0" timeOffset="15850">18456 4762 17722,'31'-33'-5,"-1"1"1,1-1 0,6-2-1,2 0 1,6-2 13,-6 8 0,5-1 1,3 0-1,3-1 1,1 1-1,1 1-850,-2 3 0,3 1 1,1 0-1,1 1 1,0 0-1,0 1 1,0-1 580,-2 0 1,1 0 0,0 0-1,0 1 1,-1 0 0,1 2 0,-1 1-274,7 0 1,2 1 0,-1 1-1,-2 2 1,-3 3 0,-6 1-1239,8 1 1,-6 3 0,-6 5 1977,-3 9 0,-7 1 1,-4 0-1,-34 12 1</inkml:trace>
  <inkml:trace contextRef="#ctx0" brushRef="#br0" timeOffset="15984">19337 4561 17097,'56'-32'-341,"0"1"1,1-1 0,-1 0-1,0 0 1,0 0 0,0 0-1,1 0 1,-4 6 0,2-1 0,0 1-1,1 1 1,-1 0 0,1 1-1,-1 0 1,0 2 0,-1 0-1029,8-3 0,0 1 1,-1 0-1,0 2 0,-1 1 1,-1 1-1,-1 2 1369,4-1 0,1 2 0,-1 1 0,-3 1 0,-6 2 0,-7 2 0,16-2 0,-14 4 0,-3 4 0</inkml:trace>
  <inkml:trace contextRef="#ctx0" brushRef="#br0" timeOffset="16116">20267 4251 14771,'-61'25'477,"1"0"0,-1 0 0,10-3 1,1-2-1,10-5 1089,-3-5-1566,75-35-75,0 5 0,8-3 1,7-1-740,2-1 0,7-2 1,5-1-1,2 0 1,0 1 813,-3 3 0,2 0 0,2 0 0,-1 0 0,-1 1 0,-3 1 0,-1-2 0,-1 1 0,-3 0 0,0 1 0,0 2 0,5 1 0,0 0 0,1 0 0,-1 0 0</inkml:trace>
  <inkml:trace contextRef="#ctx0" brushRef="#br0" timeOffset="24065">11000 6206 10630,'-8'-1'2902,"1"0"-1860,7 1 695,0 0-1311,14-6-169,23 3-27,21-1 0,15 1-127,-19 2 1,4 1-1,4 0 1,5 0-542,-14 0 0,4-1 0,2 0 0,2 0 1,2 0-1,1 0 0,1-1 451,-5 1 1,3 0 0,2 0 0,1-1-1,0 1 1,0-1 0,1 1 0,-2 0-1,-1-1-303,3 1 0,-1-1 0,0 0 0,-1 1 0,0-1 0,1 0 0,-1 1 0,1-1 290,-5 1 0,0-1 0,2 1 0,-1-1 0,0 1 0,-1-1 0,-1 1 0,-2 0 0,-3 0-176,9 0 0,-3 0 0,-2 0 0,-2 1 0,2 0 0,1-1 171,-2 1 0,1 0 0,0 0 1,1 0-1,-2 1 0,0 0 0,-4 0-226,8 1 1,-3 1 0,-2 1-1,-1 0 1,0-1-462,9 1 0,1 1 0,-5 0 0,-10 1-234,1 3 1,-21 3 925,-36 2 0,-13-12 0,2-2 0</inkml:trace>
  <inkml:trace contextRef="#ctx0" brushRef="#br0" timeOffset="55264">9260 10316 18910,'22'53'138,"-1"0"0,1 0 0,0 0 1,-1 0-1,-3-1 0,0-1 1,-1 0-1,-2 0 0,-3-1-7,-1 8 1,-3 0 0,-2-2 0,-2-4-545,0 2 1,-3-4 0,-1-4 485,-1 6 0,-1-10 533,-4-13 817,2-34-1205,0-28 1,2-15-145,1-5 1,0-8 0,0-1-707,-1-1 0,0-1 0,2-2 643,2 9 0,1-3 1,1 2-1,3 2-11,1 0 0,3 2 0,7 1-218,6 4 0,6-1 0,5 2 1,2 2 214,7 2 0,4 2 0,4 3 1,2 1-57,-4 5 1,3 0 0,2 1 0,1 3-1,-1 4-317,9 0 1,2 3 0,-2 4 0,-4 5 79,2 2 1,-4 4 0,-6 6-248,0 8 0,-13 9-627,-19 22 1170,-23 17 0,0-28 0,-8 5 0</inkml:trace>
  <inkml:trace contextRef="#ctx0" brushRef="#br0" timeOffset="55483">10340 10921 20311,'29'-40'-45,"-1"0"0,4 2 1,4 3-466,2 11 0,3 5-3272,11 1 0,0 5 3782,12 4 0,-6 6 0,-47 10 0</inkml:trace>
  <inkml:trace contextRef="#ctx0" brushRef="#br0" timeOffset="55615">10633 11104 18798,'56'-13'-2906,"0"0"0,3-2 1,2-2 2905,-17 4 0,1-2 0,-4 2 0,-2 0 0,-3 1 0,-4 2 0,1 0 0</inkml:trace>
  <inkml:trace contextRef="#ctx0" brushRef="#br0" timeOffset="56015">12766 10251 19078,'-17'-35'534,"0"0"0,5-10 1,11 2-513,22 12 0,9 3-16,-3 0 0,4 4-6,13 5 0,2 11-90,-4 21 0,-6 8 34,6 17-100,-27-1 0,-10 4 161,-16-4 1,-9 0 5,-15 13 0,-3 0-13,12-12 0,2-2-216,3-3 0,11-4 218,30-9 22,38-23-22,4 0-281,-20 16 1,-4 9 257,-11 6 1,-8 7 465,-10 15 0,-13 4-292,-22 4 0,-12-5-469,1-11 0,-2-6 77,-3-6 0,4-7-1664,5-8 1905,14-26 0,10 7 0,6-11 0</inkml:trace>
  <inkml:trace contextRef="#ctx0" brushRef="#br0" timeOffset="56199">14301 10919 19157,'-19'45'-911,"0"0"1,0 0 0,-4 18-1,1-2 911,4-12 0,3-4 0,-1 11 0,16-45 0</inkml:trace>
  <inkml:trace contextRef="#ctx0" brushRef="#br0" timeOffset="56807">16646 10123 16411,'-3'62'736,"-1"0"0,-5 3 0,-5-1-632,0-23 1,-2 0 0,-4 2-601,-3 1 1,-5 4 0,-1-1 0,-1-1 498,-7 9 1,-2-1 0,0-2-128,1-2 1,-1-1 0,3-5-953,-5 2 1,5-17 341,10-34 1,16 1 0,5-14-1</inkml:trace>
  <inkml:trace contextRef="#ctx0" brushRef="#br0" timeOffset="57033">16101 9930 19224,'-6'-43'1322,"1"0"0,0-13-1310,23 39-12,28 46 22,0 1 0,11 8 1,3 5-645,-16-11 1,1 3-1,1 2 1,2 2-1,1 0 465,-6-4 0,1 2 0,2 0 0,0 2 1,0 0-1,-1 0 0,0 0-336,-2-1 0,1 2 0,-1 0 0,0 0 0,-1-1 0,-2 0 0,-1-2 493,5 5 0,-2 0 0,-1-2 0,-3-1 0,-3-2 0,6 7 0,-4-4 0,-8-6 0,4 5 0</inkml:trace>
  <inkml:trace contextRef="#ctx0" brushRef="#br0" timeOffset="57249">18526 9914 19986,'50'4'-432,"0"1"1,-1-1 0,1-9-1,-7 5 1,5 27 0</inkml:trace>
  <inkml:trace contextRef="#ctx0" brushRef="#br0" timeOffset="57366">18689 10394 17532,'41'-31'-565,"0"0"1,0-1-1,11-6 1,-3 3 0,-5 8-1,-4 5 1,4 0-1</inkml:trace>
  <inkml:trace contextRef="#ctx0" brushRef="#br0" timeOffset="57832">19995 9684 20389,'13'53'78,"-1"0"1,0 7 0,0 1-79,1-2 0,1-1-301,0-2 1,3-7 267,21 1-478,2-30 0,7-10-133,8-19 0,4-11 658,-9 0 1,1-5 0,-2-3-292,-8-2 0,-2-2 0,-3-2 474,-3-3 1,-2-1 0,-5 0-13,-4-1 0,-6 1 560,-3-3 0,-2 3 6,-2-5-364,-16 45-320,-5 36-50,1 0 0,0 4-384,1-2 1,2 1 366,1 1 0,2 1 0,-1-2 0,5 1-175,9 10 1,10-2-4224,11-14 0,6-3 4398,2 0 0,2-7 0,-5-12 0,-3-7 0,3-7 0</inkml:trace>
  <inkml:trace contextRef="#ctx0" brushRef="#br0" timeOffset="58098">21385 9775 20020,'-44'32'616,"1"0"0,3-1 0,7 0-560,2 21 0,29 13-392,27-42 0,10-5 117,-1 4 1,2-6-397,19-13 0,2-11 598,-14-1 0,-2-6 17,7-17 0,-4-6 109,-14 2 0,-9-1-115,-8-1 1,-14 6-348,-25 13 0,-11 10-236,-3 10 1,-1 7-768,-8 7 1,4 3 1355,-8 8 0,24-10 0,14-8 0</inkml:trace>
  <inkml:trace contextRef="#ctx0" brushRef="#br0" timeOffset="58399">22424 9485 17140,'-36'31'798,"-1"0"0,1 0 1,-14 13-1,8 5-680,14 6 0,15 2-102,18-9 1,14-3-17,22 2 0,11-12-1157,6-17 1,4-13 1159,-11-8 1,1-6 0,-4-5 41,7-9 0,-6-9 63,-12 2 1,-1-5 0,-8-3 497,-3-15 0,-14-3-578,-20-6 0,-20 7-211,-8 25 0,-12 8 0,-1 6-425,0 6 0,-2 6 0,1 6 14,-5 5 0,0 7 1,5 4-1536,-5 13 0,6 7 2129,0 7 0,5-1 0,18-17 0,3-2 0,-13 22 0</inkml:trace>
  <inkml:trace contextRef="#ctx0" brushRef="#br0" timeOffset="62998">6676 13823 16266,'-9'0'3059,"2"0"-2577,7 0-482,0 0-22,53-26-57,-20 13 1,6-2-892,8-4 0,8-3 0,5-2 1,-2 2-718,-1 2 1,0 2-1,0-1 1,-1 1 1686,2-1 0,0-1 0,-1 1 0,-5 2 0,0 1 0,-3 1 0,-10 4 0,0 2 0</inkml:trace>
  <inkml:trace contextRef="#ctx0" brushRef="#br0" timeOffset="63166">7325 13782 16053,'0'8'1233,"12"50"-1043,-1-19-168,1 14 1,2 5-1306,-4-15 0,1-1 1283,1 6 0,-1-2 0,1 6 0,-4-22 0</inkml:trace>
  <inkml:trace contextRef="#ctx0" brushRef="#br0" timeOffset="63332">7810 13969 17218,'8'-6'1020,"-1"1"-1020,-7 5-5457,0 0 5457,-13 12 0,10-9 0,-10 8 0</inkml:trace>
  <inkml:trace contextRef="#ctx0" brushRef="#br0" timeOffset="63716">8355 13787 17308,'-4'51'310,"-1"-1"0,1-12 0,1-2-304,2 5 0,3-5 16,4 0 303,7-17 224,2-55-236,-7-5 1,-2-8-258,-1-7 0,-2-4-520,-2 10 0,0-3 0,-1 2 520,-2 6 0,0 2 0,0-4-23,0-1 1,0-4 0,1 0 0,3 2-75,6-8 1,3 2 0,3 2 29,1-1 0,4 1 0,4 10 11,11 8 0,5 17 0,-2 22 0,-3 13-6,-13 10 0,-6 5-5,-3 5 0,-4 2 11,-2 3 0,-5 2 0,-10-1 0,-7 2 0,-2-1-4,-1-1 0,-2 0 1,-2-1-266,-6 5 0,-3 0 0,1-4-347,-5 3 0,2-8-1715,-11 5-4817,32-34 7148,10-12 0,4 3 0,1-4 0</inkml:trace>
  <inkml:trace contextRef="#ctx0" brushRef="#br0" timeOffset="63851">9080 13611 14115,'-39'37'0,"7"-8"0</inkml:trace>
  <inkml:trace contextRef="#ctx0" brushRef="#br0" timeOffset="64182">10497 13447 18832,'6'18'-1240,"-2"-7"0,-3-4 0</inkml:trace>
  <inkml:trace contextRef="#ctx0" brushRef="#br0" timeOffset="64332">10555 13713 16367,'36'-3'0,"-1"0"0,23-2 0</inkml:trace>
  <inkml:trace contextRef="#ctx0" brushRef="#br0" timeOffset="65365">13042 12931 17252,'-14'-55'2633,"-2"7"-2274,1 37-337,-10 50 34,2 21-928,7-2 0,1 7 875,6-22 1,1 0 0,-2 4 1,-2 1 1,0 4 0,-2 1 0,-1-1-96,-1-4 0,0-1 0,-2 0 0,0 0 98,-2 2 1,-1 1-1,0-1 1,0-6 2,-12 15 0,1-11 157,-16-2 12,23-55-18,6-15 1,0-9-102,-1-13 1,1-6 291,-2-9 0,1-1-163,6 12 1,3 4-135,6-7-67,22 53 22,16 23-23,8 8 1,7 4-385,-12-9 1,2 1-1,0 0-408,9 5 0,1 2 0,-2-3-894,7 5 1,-4-3-1900,-11-8 0,-7-3 3791,-10-4 1,-11-9-1,-9-6 1</inkml:trace>
  <inkml:trace contextRef="#ctx0" brushRef="#br0" timeOffset="65834">12448 12703 18787,'0'-38'886,"4"1"-539,8-2-314,6 14-33,10 4-22,-6 25-12,2 10-526,-8 9-5760,6 13 6320,-5-13 0,-3 1 0,-8-17 0</inkml:trace>
  <inkml:trace contextRef="#ctx0" brushRef="#br0" timeOffset="66266">14882 13260 19358,'42'-20'-1871,"0"-1"0,-4 1 0,-2 7 1871,5 20 0,-18-5 0,-9 5 0</inkml:trace>
  <inkml:trace contextRef="#ctx0" brushRef="#br0" timeOffset="66399">15085 13531 16266,'-3'4'-112,"1"-1"-3216,59-27 3328,-20 9 0,-4 2 0,-3 0 0,-7 4 0</inkml:trace>
  <inkml:trace contextRef="#ctx0" brushRef="#br0" timeOffset="67098">18986 12856 15448,'0'-6'2196,"0"2"-1714,0 4-213,-5 37 56,4 12-191,-1-13 1,0 1 44,4 16 247,-1-26 145,2-24-515,0-21-6,2-13 1,1-7-29,2-15 1,1-2-18,1-2 1,0 0-220,2-1 1,0 6 258,8-3 33,5 19-66,3 20 100,30 44-101,-25 2 0,0 8-71,-5-4 0,0 4 1,-2 2-878,-1 3 0,-2 2 0,-3-1-822,3 7 0,-4-2-2404,-4-7 1,-3-5 4162,0 2 0,-5-20 0,-4-8 0</inkml:trace>
  <inkml:trace contextRef="#ctx0" brushRef="#br0" timeOffset="67631">16416 13787 16502,'53'-4'323,"1"0"0,-1 0 0,-4-1 0,1 0 0,2 0 0,2-2-1420,-2 0 1,1 0 0,1-1 0,3-1 0,1 0 1163,0 1 0,3-1 0,2 0 0,0-1 1,2 1-1,1-1-145,-10 2 1,-1 0 0,1 0 0,1 0-1,1-1 1,3 0 0,2 1 0,4-1 137,-13 1 0,3 1 0,1-1 0,2 0 0,2 0 0,1 0 0,2 0 0,0-1 0,1 1 0,0 0 0,1 0 0,0 0 0,0 0 0,-1 0-55,-6 2 0,1-1 0,-1 0 0,1 1 0,1-1 0,-1 1 1,1-1-1,1 1 0,-1-1 0,2 1 0,0-1 0,0 1 1,1 0-1,0-1 0,1 1 0,1-1 0,0 1 2,-6 0 1,1 0 0,1 0-1,1 0 1,0 0 0,2 0-1,-1 0 1,2 0 0,-1-1-1,1 1 1,0 0 0,0 0-1,0 0 1,0 0 0,-1 0-1,1 1 1,-2-1 0,0 0-1,0 1 1,-1-1 0,-1 1-1,-2 0-60,6 0 0,-1-1 1,0 1-1,-1 0 1,0 0-1,-1 0 1,0 1-1,0-1 1,-1 0-1,0 1 1,-1-1-1,1 1 0,-1 0 1,0-1-1,0 1 1,0 0-1,0 0 1,0 0 52,4 0 1,0-1 0,1 1-1,0 0 1,0 0 0,-1 0 0,1 0-1,-1 0 1,-1 0 0,0 1-1,-2-1 1,0 1 0,-1-1 0,-1 1-1,-2 0 1,-1 0-1,14 0 0,-2 0 0,-2 0 0,-2 1 0,-1-1 0,-1 1 0,-1 0 0,1-1 0,0 1 0,0 0-9,-1 0 0,-1 0 0,0-1 0,0 1 0,0 0 0,-1 0 0,1 0 0,-2 0 0,1 1 0,-1-1-9,4 0 1,-2 1-1,0-1 1,0 1-1,-1-1 1,1 1 0,1 0-1,0 0 1,1-1-79,0 1 1,1 1 0,1-1 0,0 0 0,1 0 0,0 0-1,-1 1 1,-1-1 0,-1 1 0,-2 0-111,3 0 1,-1 0 0,-1 0-1,-1 1 1,0-1 0,-2 1 0,0 0-1,0 0-572,3 1 0,2 0 0,0 0 0,-3 0 1,-2 1-1,-4 0 0,-6 0 1079,23 0 0,-8 1 1,-34 6-324,-55 11 22,-18-12 0,-14-6 59,5 0 1,-7 0 0,-1-1 0,8 0-1,0 2 1,2-2 0,-3-1 0,0 0 0,0 1-1</inkml:trace>
  <inkml:trace contextRef="#ctx0" brushRef="#br0" timeOffset="68715">17317 13853 13308,'5'1'2823,"-2"-1"-1668,-3 0 201,-70 78-1144,47-51 1,-2 3-681,-9 11 1,-6 6 0,4-2 551,-1 3 0,2 1-58,5-4 1,0 3-1,3-1-21,-2 13 1,5-1-6,1-2 0,9-4-11,32 10 79,29-44-79,-13-12 0,2-5-6,6-5 0,3-6 6,2-2 0,4-4 0,-1 0 14,0-2 1,0-1 0,0 1-12,-1-2 1,1 0-1,-8 11 177,14 34-35,-74 30-71,-4-20 1,-7 3 0,-2 0-268,2-4 1,-2-1-1,-2 2 338,-3 3 1,-3 2-1,-1 1 1,2 0-46,3-2 1,1-1-1,0 1 1,1-1-83,-11 11 1,2-1 0,4-1 9,-3 6 0,15-8-17,24-14 1040,30-17-1085,22-20-140,6-12 0,8-5-551,-18 6 0,1 0 1,2-2 662,11-5 0,1-1 0,-4 2 0,-2 2 0,-5 2 0,-16 6 0,0 0 1</inkml:trace>
  <inkml:trace contextRef="#ctx0" brushRef="#br0" timeOffset="69265">18351 14304 19224,'-11'49'-9,"0"-1"0,1 0 0,0 6 0,2 0 0,3 1-522,6 1 1,3-1 0,2-1-1364,-1-4 1,2-1-1,3-8 1894,7-7 0,1-7 0,3 5 0,0-17 0</inkml:trace>
  <inkml:trace contextRef="#ctx0" brushRef="#br0" timeOffset="69816">18600 14767 17263,'-14'-7'135,"3"1"-102,11 6 662,0 0-650,1-5 0,-1-2 101,1-1 44,0 1 90,-1 4-134,0 1-146,0 22 22,0 27-11,0 3-11,0 9-22,0-27 11,0-10 11,0-9 44,4-9 192,1-29-24,0-3 2,-2-24-1,-3 7-57,-3-3-21,0 4-23,-1-5-112,16 17-34,12 10 23,6 28 0,4 19-101,-12 11-112,-2 4-270,-3 0-3472,6 8 3966,-5-19 0,-3-1 0,-7-23 0</inkml:trace>
  <inkml:trace contextRef="#ctx0" brushRef="#br0" timeOffset="70166">19679 13945 13510,'0'-10'4896,"0"1"-4515,0 9 112,0 0-89,-38 76-214,24-38 1,1 4-441,-6 7 1,-3 5 0,4 4 274,5-5 0,3 3 0,2 0 1,0-3-491,-1 1 0,2-2 1,2 1 135,0 13 0,2 2 1,6-8-457,6-10 1,6-7-1429,5-7 0,5-5 2213,4-9 0,-1-5 0,7 2 0,-6-13 0</inkml:trace>
  <inkml:trace contextRef="#ctx0" brushRef="#br0" timeOffset="70565">19925 14314 19302,'-6'49'254,"-1"0"0,6-12 1,3-2-272,5 4 0,6-5-285,22 0-91,-4-20 1,2-9 157,3-14 0,0-6 235,0 2 0,-3-4 0,-2-11 0,-5-4 224,-3-14 313,-9 6-21,-8 8 414,-4 12-830,-9 21-32,-4 35-68,-1 8-34,5-12 0,2 1-358,1 17-583,2-5-1277,11-7 2252,21-9 0,-15-14 0,13-8 0</inkml:trace>
  <inkml:trace contextRef="#ctx0" brushRef="#br0" timeOffset="70832">20587 14309 18664,'-5'-4'851,"-12"26"1,-1 13-796,3 6-56,-3 3 0,2 3-381,13-11 0,7-4-1030,27 10 1164,0-6 247,18-44 56,-16-17 649,-14-5 1,-3-6-381,-5 1 1,-5-2-237,-4-3 1,-7 2-269,-32-10-2018,-14 43-2565,7 20 4762,16 15 0,21-15 0,6-5 0</inkml:trace>
  <inkml:trace contextRef="#ctx0" brushRef="#br0" timeOffset="71118">21021 14238 17442,'-39'12'665,"1"-1"0,2 2 0,7 5-665,6 30-572,17-13 1,7 0-505,33 12 1076,4-3 23,22-38 1736,-3-39-1142,-20 0-69,-15 0 1,-6-3-482,-14-13-2274,-22 1-2017,-4 22 4224,-6 12 0,20 11 0,4 0 0</inkml:trace>
  <inkml:trace contextRef="#ctx0" brushRef="#br0" timeOffset="71498">21548 13920 17196,'15'51'353,"1"0"0,-5-5 0,-1 2 0,-2-1-869,0 16 1,-2-2-1513,0 2 1,0-2 2027,-1-8 0,-1-8 0,0-12 0,-1-12 0</inkml:trace>
  <inkml:trace contextRef="#ctx0" brushRef="#br0" timeOffset="71666">21501 14279 19067,'44'-24'-1446,"1"0"1,0 0-1,1 1 1,0 2 0,0 3 1445,18 5 0,-5 6 0,-22 0 0,-2 2 0,26-4 0</inkml:trace>
  <inkml:trace contextRef="#ctx0" brushRef="#br0" timeOffset="72165">22357 14143 18373,'29'-41'668,"-1"0"1,-5 10-1,3 6-640,6 10 0,3 8 6,17 16 11,1 14-45,-4 19-303,-22 1 1,-4 7 100,-7-3 1,-3 2 161,0 4 1,-3-3 39,-7 11 33,-3-36 1,1-37-11,3-15-23,1-25 28,1 2 0,3-3 330,3 2 1,1 2-278,-1 0 0,1 5-70,16-9 23,-12 44 55,0 23-89,-1 10-34,-4 7 1,0 5-824,1 2 0,1 1 857,4 6 0,0-3 0,1 10 0,-3-25 0</inkml:trace>
  <inkml:trace contextRef="#ctx0" brushRef="#br0" timeOffset="72564">23196 13619 18989,'24'-58'661,"1"12"-650,-5 43 12,8 9-23,-5 22-11,-5 3 11,-13 18 0,-15-10 0,-6-1-157,-5-6-191,0-5 214,9-13 134,11-9 112,25-15 0,3 1-101,12-1 11,-14 10 12,0 23-45,-12 12-90,-4 9-213,-17 0-874,-2-17-2352,-6-7 3540,2-8 0,6-6 0,3-5 0</inkml:trace>
  <inkml:trace contextRef="#ctx0" brushRef="#br0" timeOffset="72898">23627 13395 20356,'62'11'498,"-27"17"1,-6 12-499,-17 1 0,-5 7 0,-1 0-293,2 0 1,0 0-1,-2 2-7,-2 0 0,-1 2 1,-1 1-1,-2-3-2112,-4 1 0,-1-3 0,0 0 2412,0 0 0,1-1 0,-1-4 0,-3 1 0,-1-8 0,-1-12 0</inkml:trace>
  <inkml:trace contextRef="#ctx0" brushRef="#br0" timeOffset="73282">23288 14386 17140,'9'64'-2084,"4"-2"2084,-6-44 0,1-1 0,-4-15 0</inkml:trace>
  <inkml:trace contextRef="#ctx0" brushRef="#br0" timeOffset="73432">23288 14227 15807,'0'-10'-1726,"0"2"1726,0 8 0,0 0 0,0 0 0</inkml:trace>
  <inkml:trace contextRef="#ctx0" brushRef="#br0" timeOffset="74265">24693 14147 16535,'-2'-6'3250,"1"0"-3094,1 6-368,0 0-5044,70-26 5256,-16 13 0,-13-2 0,-3 2 0,-1 6 0</inkml:trace>
  <inkml:trace contextRef="#ctx0" brushRef="#br0" timeOffset="74699">25877 14035 14316,'1'-7'3552,"1"1"-3226,-2 6 200,0 0-403,-5 50 56,1 15-123,0-16 0,0 0-45,2-10 1,1-4 21,-1 3 494,2-29-459,1-25 111,7-18-34,4-21-72,2 3 0,4-3 112,-1 3 0,2 1-135,2-2 0,1 4-50,11-7-33,-6 56 33,-6 28-79,4 26-167,-11-23 0,1 3-2029,9 17 0,2-1 2240,-5-14 0,-1-3 0,0 3 0,-2-5 0,0-11 1</inkml:trace>
  <inkml:trace contextRef="#ctx0" brushRef="#br0" timeOffset="75316">26784 14262 18115,'10'-60'579,"-1"0"0,-1 2 0,-1 4-579,-4 17 0,-1 0 16,0-14 1,-3 0 17,-3 10 0,-1 3-34,3 1 0,-2 6 0,-9 3 0,5 45 33,2 14 102,-1 26-130,4-3 1,2 5-259,1 5 0,5 3-1051,3-16 0,3 1 1,4-3 1303,15 11 0,3-9 0,-12-17 0,2-8 0,23-5 0</inkml:trace>
  <inkml:trace contextRef="#ctx0" brushRef="#br0" timeOffset="75533">27164 14085 19538,'-5'-38'700,"1"0"0,19-16-924,29 57-56,1 18-179,-3 22-180,-23 1-3383,0 18 4022,2-18 0,-9-5 0,1-27 0</inkml:trace>
  <inkml:trace contextRef="#ctx0" brushRef="#br0" timeOffset="75882">27564 13729 19056,'0'35'84,"1"0"0,5 28-84,8-25-112,8-6-1042,22-10 560,15-27 594,-21-10 0,-1-7 280,-3-7 0,-4-4 67,-8 3 1,-4 1 447,0-18-133,-16 29-192,-2 9-447,0 15 10,0 13-33,-3 16 0,0 8-224,-3 3-649,1 1-5369,6 8 6242,12-20 0,-6-4 0,6-24 0</inkml:trace>
  <inkml:trace contextRef="#ctx0" brushRef="#br0" timeOffset="76167">28296 13737 19639,'-33'20'149,"-1"0"1,4 0-1,6 3-149,9 20-1009,20 14 192,29-21 772,18-12 247,2-31 514,-8-21-43,-22-8-191,-3-18-404,-10 6-78,-6 4-347,-14 21-214,-5 18-850,-3 10-1862,1 3 3273,4 3 0,6-4 0,3-2 0</inkml:trace>
  <inkml:trace contextRef="#ctx0" brushRef="#br0" timeOffset="76483">28619 13622 18910,'-22'46'-34,"0"0"1,7-4 0,10-2-186,15-7 1,8-5 218,16 7 0,10-23 22,-15-19 57,-6-4 122,-10-7 1,-11-6-169,-31 1-33,-2 1-78,-23 3-303,10 2-168,-2-1-728,1-1-1289,3 1-2880,3 5 5446,0 3 0,19 6 0,4 2 0</inkml:trace>
  <inkml:trace contextRef="#ctx0" brushRef="#br0" timeOffset="77714">28482 13765 13173,'9'-24'4583,"-3"6"-3585,-18 43-562,2 5-167,0 9 1,5 4-153,11-4 1,8-2-1,15 5 1,11-7-51,14-11 0,6-11-437,-4-10 0,0-8 392,-2-6 1,-6-7 10,-18-1 1,-5-4 78,1-10 0,-6-4-90,-8 1 1,-7-2 5,-3 0 0,-6 3-56,-10 2 0,-5 5-39,-27-2-101,-2 10-157,1 10-796,-13 11-1557,2 26 2678,26-7 0,1 2 0,-4 11 0,13-2 0</inkml:trace>
  <inkml:trace contextRef="#ctx0" brushRef="#br0" timeOffset="78281">26433 13150 17711,'53'-23'182,"-1"0"0,1 0 0,-1 0 0,4 1 0,2 1 1,3 0-1,2 1 0,2 2-138,-9 3 1,3 1 0,3 1 0,0 1 0,0-1 0,-1 2 0,0-1-970,3 0 0,0 0 1,0 0-1,-1 2 0,0-1 1,1 2 931,-1 1 1,3 0-1,-1 1 1,-2 0-1,-2 2 1,-5 1-8,2 0 0,-4 2 0,-3 1 0,-1 0 309,5 1 0,-2 1 0,-4 1-321,5 1 1,-10 6 731,-9 28-977,-67 10-91,-12-3-50,10-24 1,-1-6-455,-2-4-1725,3-7 2577,14-1 0,6-2 0,9 1 0</inkml:trace>
  <inkml:trace contextRef="#ctx0" brushRef="#br0" timeOffset="79216">26353 7873 18115,'20'-31'209,"0"0"0,9 1 0,11 4-176,11 8 1,13 5 0,6 2 0,-3 0-1438,-6 0 0,0 0 0,1 1 0,6 0 1404,-15 1 0,3 1 0,3-1 0,1 0 0,1 1 0,-2 0 0,-1 0-176,3 1 0,0 1 0,-2 0 1,1 0-1,0 1 0,0 0 176,4-1 0,-1 1 0,1-1 0,0 1 0,0 1 0,-1-1 12,-1 1 0,-1 1 0,0-1 0,0 1 1,0 1-1,2-1-96,-6 1 1,3-1 0,1 1 0,-1-1 0,-1 2 0,-3 1 0,-3 0-946,14 3 1,-4 2 0,-3 1 0,-4 1-997,11 1 1,-5 1 0,-26 8 2024,-42 24 0,-48-11 0,12-20 0</inkml:trace>
  <inkml:trace contextRef="#ctx0" brushRef="#br0" timeOffset="80031">3553 9110 14260,'62'-11'124,"1"0"1,0 1-1,-1-1 1,-4 0-1,3 0 1,2-1-1,1-1 1,1 1-1,-1 0-952,0 0 0,-1 1 0,1-1 0,1 0 0,1 0 0,1 0 830,-9 1 1,1 0 0,2-1 0,0 1 0,0-1-1,0 1 1,-2 0 0,-2 0-144,8 0 0,-3-1 0,0 1 1,-1 1-1,2 0 0,3 0-44,-5 2 0,3 0 0,1 0 0,2 0 0,0 1 1,-1 0-1,-1 1 0,-2 1 158,2 1 1,-1 0-1,-1 1 1,-1 1 0,0 0-1,-2-1 1,0 1-1,1-2 1,1 0 0,-2 1-1,-2-1 1,-3 2-1,-3 1 1,10 4 0,0 0-1,0 0 1</inkml:trace>
  <inkml:trace contextRef="#ctx0" brushRef="#br0" timeOffset="80897">6787 16973 17700,'46'10'407,"-1"0"0,3 0 1,-1 1-386,-2 1 0,-1 0-691,4 0 1,0-1 567,-2 1 0,0-1-415,-4 0 1,-2-1-1250,-6 1 1,-2-1-4735,18 7 6499,-16-5 0,-18-6 0,-7-3 0</inkml:trace>
  <inkml:trace contextRef="#ctx0" brushRef="#br0" timeOffset="81064">7240 16846 18126,'-26'60'22,"0"1"1,1-2 0,5 0-483,9-10 0,3 0-4456,1 9 1,4-3 4746,5-18 1,1-3 0,0 27-1,7-47 1</inkml:trace>
  <inkml:trace contextRef="#ctx0" brushRef="#br0" timeOffset="81368">7722 17224 14933,'4'7'1938,"0"-2"-2274,11 39 336,-9-27 0,10 28 0,-14-39 0</inkml:trace>
  <inkml:trace contextRef="#ctx0" brushRef="#br0" timeOffset="81532">7712 16963 16647,'0'0'0</inkml:trace>
  <inkml:trace contextRef="#ctx0" brushRef="#br0" timeOffset="82015">8924 17139 18765,'37'-11'-1412,"-1"0"0,-1 2 0,-2 1-4549,15 5 5961,-12 5 0,-17-2 0,-10 4 0</inkml:trace>
  <inkml:trace contextRef="#ctx0" brushRef="#br0" timeOffset="82167">9124 17391 19022,'50'-17'-740,"0"-1"1,-2 2 0,-5 2-3833,5 2 4572,2 0 0,-22 6 0,-7 1 0</inkml:trace>
  <inkml:trace contextRef="#ctx0" brushRef="#br0" timeOffset="82965">11151 16278 19684,'-7'-24'1468,"-40"13"-1468,-5 22-384,10-1 0,0 1 384,9 1 0,2 0 259,-24 9-259,13-2 194,8-2-138,15-8-11,6-1-34,10-4 449,3 3-460,0 4 56,0 30 11,0 24-78,0-29 0,0 0 22,0 5 0,1-2 23,-1 16-34,0-10 11,0-10 68,0-10 122,8-19-66,13-39-107,0 2 0,3-3-12,-2-1 1,2 1-17,5-2 0,2 6-11,16 4-6,-8 20 0,1 8-50,0 18 0,-1 7-56,1-3 0,-3 4-235,-7 14 0,-7 3 291,-13-10 0,-5-1 39,0 0 0,-4 0 16,-5-1 1,-5 0 11,-7 9 0,-5-1-476,-1-9 0,-3-2-3317,1-1 0,0-6 3793,-4-13 0,20-14 0,8-8 0</inkml:trace>
  <inkml:trace contextRef="#ctx0" brushRef="#br0" timeOffset="83415">11781 16579 17644,'-3'-65'2107,"10"4"-1737,32 11-376,-7 33 0,4 5 0,2 3 1,0 8-46,2 11 1,-4 9-56,-10 6 0,-7 8-210,0 24 1,-8 6 315,-9 2 0,-7 1-356,-1-13 1,-4 0 0,-2-3 422,-4 6 1,-3-5-57,-1-14 0,1-6 23,5-6-23,7-12-11,14-8-539,34-15-1461,-4 1 1,3 0-1116,2 0 0,2-1 3155,6 1 0,-4 1 1,-7 3-1,-10 4 1</inkml:trace>
  <inkml:trace contextRef="#ctx0" brushRef="#br0" timeOffset="83565">12617 17076 16154,'0'9'1076,"-8"21"0,-3 7-2365,-1 10 1289,4-5 0,1-1 0,2-6 0,10-20 0</inkml:trace>
  <inkml:trace contextRef="#ctx0" brushRef="#br0" timeOffset="83919">13587 16833 17935,'9'52'373,"0"-1"1,-1-1 0,2-2-839,3-1 0,4-2 465,5-8 0,1-2 0,-9-2 0,0-5 0,18-1 0</inkml:trace>
  <inkml:trace contextRef="#ctx0" brushRef="#br0" timeOffset="84216">14092 16836 18205,'-27'38'437,"0"0"0,0-1 0,-3 13 0,14-4-471,31 13-123,33-27 34,17-38 78,-17-12 0,0-7 73,-6-4 0,-3-6 56,0-7 0,-7-1-67,-15 11 0,-8 2 28,-22-13-45,-21 32-157,-9 7-650,-4 19-6577,-6 25 7384,23-3 0,2 0 0,25-24 0</inkml:trace>
  <inkml:trace contextRef="#ctx0" brushRef="#br0" timeOffset="84666">14834 16736 20625,'-9'-36'634,"0"0"1,-15 3 0,-8 11-596,-13 26 1,-5 15-40,10 1 0,-2 6 0,4 2-223,-13 14 1,9 6-122,18-5 0,7 3 1,13-5-143,24-5 1,14-7 104,12 1 1,9-12 331,-11-17 1,3-9-1,-2-3-265,11-4 0,-6-7 543,-9-6 1,-9-3 453,-5-13 606,-14-11-269,-20 11-684,-4 6 7,-10 19-265,4 16-44,2 3-23,2 4 805,3 17-749,8 23-62,7-4 1,2 2-29,-2-1 1,0 1-221,5 7 0,-1-1 2,-4-8 0,0-2-359,-1 1 1,0-1-51,0-1 0,1-1-2294,4 4 0,2-2 2944,9 8 0,-2-6 0,-7-32 0</inkml:trace>
  <inkml:trace contextRef="#ctx0" brushRef="#br0" timeOffset="84932">15507 17261 19852,'-15'46'-437,"0"-1"0,2-2 0,0-7 0,-2-7 0,5-10 0</inkml:trace>
  <inkml:trace contextRef="#ctx0" brushRef="#br0" timeOffset="85332">16634 16979 16647,'1'-6'2700,"15"43"-2493,-7-3 1,1 4-208,3 5 0,-1 3-375,0 5 0,-3-1 94,2 15-2767,-4-29 1,1-3 3047,6 5 0,-3-6 0,-3-29 0</inkml:trace>
  <inkml:trace contextRef="#ctx0" brushRef="#br0" timeOffset="85565">16963 16890 20210,'15'64'26,"0"1"0,0-1 0,-1 1 0,-7-4 1,1-3-1,12-5 0,0 0 0,-1 0 0</inkml:trace>
  <inkml:trace contextRef="#ctx0" brushRef="#br0" timeOffset="86015">17203 16836 16658,'16'-1'2633,"-2"7"-1378,0 34-829,6 11-387,-6-19 1,3-1-63,6-5 0,1-4-245,17 5-57,9-22 45,-14-18 45,7-24 235,-17-12 11,-4-4 22,-17 5 91,-9 18 10,0 7 157,-4 6-22,1 10 101,4 35-224,1 36-141,2-10 1,0 5-505,-1-6 1,0 0 190,0 1 0,-1-3-488,1-17 0,-1-1 796,2 28 0,0-30 0,2-5 0</inkml:trace>
  <inkml:trace contextRef="#ctx0" brushRef="#br0" timeOffset="86182">18029 17275 17903,'-24'48'-994,"0"-1"1,-2 15 0,4-2 993,11-24 0,2-3 0,0 3 0,1-4 0,3-6 0</inkml:trace>
  <inkml:trace contextRef="#ctx0" brushRef="#br0" timeOffset="86615">18995 16998 15829,'2'-7'3272,"-1"1"-2903,3 52-346,0-9-23,0 1 0,0 1-728,5 18-2186,-1-21 1,0 0 2913,7 13 0,-2-5 0,-5-30 0</inkml:trace>
  <inkml:trace contextRef="#ctx0" brushRef="#br0" timeOffset="87381">19643 16556 19403,'-21'61'120,"0"1"1,0-1-1,0 1 1,0-1-1,0-1 1,0-1-1,3-3 1,4-1-121,4 11 0,6-2 0,4-7 0,4-5 0,7-6-11,8 0 0,9-7 11,2-14 0,5-9 5,7-12 1,-2-13 33,-9-15 0,-8-8-22,-6-2 0,-9-2-29,-13 1 1,-8 3 11,-25 0-364,2 19 0,-4 6-4533,-24 14 4897,8 2 0,29 8 0,27-10 0</inkml:trace>
  <inkml:trace contextRef="#ctx0" brushRef="#br0" timeOffset="87800">19939 17054 20905,'32'-27'-83,"1"0"1,6 1 0,-1 10-399,15 30 33,-7 21 425,-39 25 34,-21-7 1,-18-5 100,4-26 145,2-8 158,13-8-393,8-3 56,20-3-66,14-3-12,12 1 22,5-1-56,12 5-10,-17 20-147,-8 16 169,-32 5-34,-21 3-135,-17-13-649,-2-8-3093,-1-6 3933,7-11 0,15-4 0,7-4 0</inkml:trace>
  <inkml:trace contextRef="#ctx0" brushRef="#br0" timeOffset="88048">20914 17283 15885,'0'-11'1546,"0"2"-1355,13 47-135,-9-6-56,3 1 0,-1 2-1748,-10 16 1748,-1 11 0,0-31 0,2 2 0</inkml:trace>
  <inkml:trace contextRef="#ctx0" brushRef="#br0" timeOffset="88432">21817 16902 19302,'-2'47'-1485,"-1"0"1,0 0-1,7 18 1,4-4 1484,2-15 0,1-5 0,12 9 0,-8-38 0</inkml:trace>
  <inkml:trace contextRef="#ctx0" brushRef="#br0" timeOffset="88816">22154 16694 19146,'8'-60'485,"-1"0"1,17 5-1,7 3-474,-3 2 1,6 5-538,13 13 1,2 10 474,-10 11 1,-2 11-22,2 19 0,-6 13 55,-14 18 0,-11 10 32,-7-1 0,-6 5 0,-2 0-750,-3-6 0,-2-1 0,-3 0 783,-1 0 1,-3 0-1,3-5 8,2-4 0,2-3-39,4-6 0,3-3 17,3 17 354,46-22-383,-10-40 1,2-11 44,12-13 1,-3-9-284,-7-3 1,-7-4 243,-7-5 1,-13 1-1,-14 17 0,-10 3 1178,-18-4 1,-12 7-1285,-11 8 0,-7 10-454,13 8 0,-3 5 0,3 5 549,-12 12 0,6 5 0,17-3 0,8 1 0,8 12 0</inkml:trace>
  <inkml:trace contextRef="#ctx0" brushRef="#br0" timeOffset="89033">23037 16637 21163,'1'60'-711,"0"1"1,0-1-1,-1-12 1,0-1-1,4-4 711,12 11 0,2-9 0,-3-8 0,-3-12 0</inkml:trace>
  <inkml:trace contextRef="#ctx0" brushRef="#br0" timeOffset="90264">12427 17694 16053,'36'36'557,"0"0"1,3-9-1,4-1 1,5-6-494,-3-8 1,3-4-1,3-2 1,4-1-992,-1 0 0,3 0 1,3-1-1,3-1 1,3-1-1,1 0 964,-10-2 0,4-1 1,1-1-1,2 0 1,1-1-1,0 0 0,1 0 1,-2 0-1,0 0-146,-2 0 1,0 0-1,0-1 1,-1 1-1,1 0 1,0-1-1,0 0 1,2 0 0,1 0 128,-5 0 0,1-1 1,1 0-1,1 0 0,0 0 1,1 0-1,-1 0 0,0-1 1,0 1-1,-1 1 1,-1-1-58,6 0 1,-2 0-1,-2 1 1,0 0 0,1-1-1,0 1 1,3 0-1,2 0 1,4 0 33,-17 0 0,2 1 0,1 0 0,1 0 1,2 0-1,1 0 0,1 0 0,0 0 1,2 0-1,0 0 0,0 0 0,1 0 1,0 0-1,0 0 0,0 0 0,-1 1-56,-4-1 0,0 1 1,1-1-1,1 1 0,-1 0 1,1 0-1,1-1 0,-1 1 1,1 0-1,0 0 0,1 0 1,-1 0-1,0 0 0,1 0 1,0 0-1,-1-1 0,0 1 1,1 0-1,-1 0 41,-2 0 1,0 0-1,0 0 1,0 0 0,1 0-1,-1 0 1,0 0 0,1 0-1,-1 0 1,1 0 0,0 0-1,-1 0 1,1 0 0,-1 0-1,1 0 1,0 1 0,-1-1-1,1 0 1,-1 0 0,1 1-8,-1-1 0,1 0 1,-1 1-1,1-1 0,-1 1 1,0-1-1,0 1 0,1-1 1,-1 1-1,0 0 1,1-1-1,-1 1 0,1 0 1,-1-1-1,1 1 0,0 0 1,0-1-1,0 1 1,1-1-1,-1 1-155,0 0 0,0-1 0,1 1 0,0-1 0,0 1 1,1 0-1,0-1 0,0 1 0,0-1 0,0 1 1,-1 0-1,1-1 0,-1 1 0,0-1 0,0 1 1,-1 0-1,0-1 0,-1 1 0,0 0 0,-1-1 1,-1 1 179,8-1 0,1 1 0,-2-1 0,0 0 0,-1 1 0,0-1 0,-1 0 0,0 1 0,-1-1 0,0 1 0,0-1 0,0 0 0,-1 1 0,1-1 0,-1 1 0,1-1 0,1 1 0,1-1 0,0 1 0,1-1 0,0 1 0,0-1 0,0 1 0,-2-1 0,0 1 0,-2-1 0,-2 1 0,-1-1 0,-3 1 0,-3 0 0,-2-1 0,9 0 0,0 1 0,0-1 0,0 0 0,0 0 0,0 0 0,0 1 0</inkml:trace>
  <inkml:trace contextRef="#ctx0" brushRef="#br0" timeOffset="200713">24039 2437 18597,'-5'0'89,"1"17"-55,3 39 5,0-22 0,0 2-400,-1 4 0,0 0 411,0 1 1,-1 0 5,2-1 0,-1 0-45,2-3 0,2-2 306,11 25-284,11-14 112,7-28 1,9-8-62,13-13 1,3-7-85,2 1 0,-1-5-360,-14 0 0,1-4 0,-4 0 164,2-1 0,-2 0-2669,6-1 1,-2-1 2864,12-7 0,-8 6 0,-33 13 0</inkml:trace>
  <inkml:trace contextRef="#ctx0" brushRef="#br0" timeOffset="200913">25099 2696 16165,'3'-7'2589,"0"1"-2746,-3 6-5088,60-23 5245,-39 19 0,41-19 0,-56 24 0</inkml:trace>
  <inkml:trace contextRef="#ctx0" brushRef="#br0" timeOffset="201047">25138 2984 15829,'64'-17'-812,"-1"0"1,-16 2 0,-8 4 0,-10 8 0</inkml:trace>
  <inkml:trace contextRef="#ctx0" brushRef="#br0" timeOffset="201547">26532 2928 17465,'0'41'261,"-1"1"1,1-5 0,-1-4 6,-9-2 494,2-10 549,1-21-1053,1-48-79,3-12-512,2 12 1,2-2 354,3 7 1,2 2 16,1 2 0,3 2-39,2 3 0,4 3 89,5 1 1,4 4-135,25-2 56,2 14 12,-6 29 10,-15 14-33,-3 12 12,-3 7-12,-9-8 0,0 4 0,0 1 0,1 2-28,5 8 0,1-1-152,-5-13 0,0-5 152,19 18-1014,-11-30-1423,-3-7-3978,-2-7 6443,-6-6 0,-6-2 0,-4-2 0</inkml:trace>
  <inkml:trace contextRef="#ctx0" brushRef="#br0" timeOffset="202415">26477 3580 16299,'-4'46'-1412,"0"-6"-2789,5-28 4201,0-6 0,0-4 0,-1-2 0</inkml:trace>
  <inkml:trace contextRef="#ctx0" brushRef="#br0" timeOffset="202546">26411 3404 10339,'20'9'0,"-4"-2"0</inkml:trace>
  <inkml:trace contextRef="#ctx0" brushRef="#br0" timeOffset="202714">26679 3602 17924,'7'7'2096,"-1"-2"-1984,-6-5-1961,20-19-1187,-8 15 3036,13-15 0,-17 19 0,-6 0 0</inkml:trace>
  <inkml:trace contextRef="#ctx0" brushRef="#br0" timeOffset="202850">26679 3823 16042,'-2'2'1344,"0"1"-4190,50-33-4583,-14 11 7429,3-3 0,0 0 0,-11 7 0,-6 3 0</inkml:trace>
  <inkml:trace contextRef="#ctx0" brushRef="#br0" timeOffset="202997">27063 3652 16838,'-1'5'1108,"-1"-1"-8569,-12 40 7461,10-34 0,-11 34 0,15-44 0</inkml:trace>
  <inkml:trace contextRef="#ctx0" brushRef="#br0" timeOffset="203498">26319 2471 11582,'0'4'4572,"0"-1"-3216,0-3-202,0 7-482,0-24-503,5-12-69,8-19-156,10 9-23,4 29-369,8 32-1591,2 22 1299,-14-17 1,2 1-3540,1 1 1,0 1 4278,2 0 0,-2-2 0,5 4 0,-8-8 0</inkml:trace>
  <inkml:trace contextRef="#ctx0" brushRef="#br0" timeOffset="204863">27775 2681 14204,'7'9'2723,"-1"-2"-2174,-6-7-79,0 0-470,6-5 12,8 36 56,12 26-564,-9-7 0,-2 11 504,-5-11 1,-1 6-1,-1 3 1,-2-2-7,-2 1 1,-3-1 0,0 1 0,-1 0-367,1 0 0,-1 0 0,-1 0 0,-2-4 353,-4 7 0,-2-4 0,-1-8 11,-1-13 0,-2-7 448,-12 1 437,1-69-611,7-8 1,1-11-275,3 2 0,2-5 0,1 1-631,1 7 0,1 0 0,1 1 608,0 0 1,0 1 0,3 5-74,3 5 1,3 4 170,12-22-1532,12 16-2582,12 21 0,6 4 4039,-5 3 0,-1 3 0,0 1 0,-2 1 0,5 1 0</inkml:trace>
  <inkml:trace contextRef="#ctx0" brushRef="#br0" timeOffset="205047">28504 2674 19224,'-39'15'164,"0"0"1,2 5-1,5 7-158,10 25 0,12 9-740,10 1 0,8 1-1724,0-1 0,9-3-1481,11-9 1,8-11 3938,-1-21 0,0-6 0,5 2 0,-6-10 0</inkml:trace>
  <inkml:trace contextRef="#ctx0" brushRef="#br0" timeOffset="205231">28785 2758 19179,'-20'42'146,"0"0"0,7-3 0,11-3-281,44 7-235,-12-24 0,3-4-672,3-2 0,1-3 1042,9-3 0,-2-3 0,1 1 0,1-5 0</inkml:trace>
  <inkml:trace contextRef="#ctx0" brushRef="#br0" timeOffset="205347">28862 2876 16636,'-47'44'141,"0"1"0,0 0 0,5-5 0,3 0 1,9-5-3593,7 11 3451,25-12 0,1-16 0,8-11 0</inkml:trace>
  <inkml:trace contextRef="#ctx0" brushRef="#br0" timeOffset="205547">29117 2561 20647,'-1'49'12,"-1"0"1,1 1 0,-1 9-1,-1 8 1,1 4 0,0-3 0,1-9-1,1-6 1,1-6 0,-1 3-1,-1 14 1,0-1 0,0 1 0,0-1-1</inkml:trace>
  <inkml:trace contextRef="#ctx0" brushRef="#br0" timeOffset="207829">24746 5540 16692,'7'-46'216,"0"-1"1,-1 2 0,1 1-150,8-19-56,-7 29 0,-1-1-621,1 0 0,0 1 654,5-30 180,-4 13 659,-5 19-794,-3 16 219,-12 39-308,4 13 0,0-4 0,1 6 0,6 20 0,5 5-1053,4-18 0,4 1 1,0-1 204,-1 0 0,0-1 0,2-1-1634,15 14 0,2-9 2609,14-7 1,-18-20 0,-8-13 0</inkml:trace>
  <inkml:trace contextRef="#ctx0" brushRef="#br0" timeOffset="208013">25101 5447 17375,'-6'-35'980,"1"0"1,-3-25-903,10 31-66,23 9-292,23 26-359,-12 15 0,-1 8 28,-5-1 1,-2 3-336,-3 11 1,-6 2-243,-7 18-571,-6-10-2380,-4-11 4139,-2-14 0,0-14 0,0-7 0</inkml:trace>
  <inkml:trace contextRef="#ctx0" brushRef="#br0" timeOffset="208262">25844 5000 19729,'-12'41'11,"0"0"0,0 11 0,9-1-17,18-14 1,6-3-458,-2 0 0,6-4 418,13-12 1,6-9-119,-6-9 0,3-5-1224,15-5 1,2-5 1386,-4-2 0,-3-2 0,-8 4 0,-4 1 0,11-9 0</inkml:trace>
  <inkml:trace contextRef="#ctx0" brushRef="#br0" timeOffset="208581">27451 4922 16737,'5'0'1669,"-1"0"-3585,-4 0-2577,6-4 4493,-3 5 0,4-4 0,-6 4 0</inkml:trace>
  <inkml:trace contextRef="#ctx0" brushRef="#br0" timeOffset="208713">27658 5040 18541,'2'1'123,"0"1"-123,-2-2-4728,42 2 4728,-10-2 0,15 2 0,-26-2 0</inkml:trace>
  <inkml:trace contextRef="#ctx0" brushRef="#br0" timeOffset="208949">29000 4801 14686,'37'7'265,"1"0"0,13 0 1,3-1-4832,-2-3 0,0-2 4290,3 1 0,-2-1 1,-11-1-1,-5 1 1,-3-1-1</inkml:trace>
  <inkml:trace contextRef="#ctx0" brushRef="#br0" timeOffset="209130">30124 4778 16064,'53'-16'194,"-1"0"1,-1 0-1,2 2-157,-11 4 1,3 2-1,2 0-1373,8 2 1,2 2 0,1-1 961,1 0 1,1-1 0,-1 3-927,4 1 0,0 2 1,-3 2 1299,8 1 0,-8 2 0,-21-3 0,-5 0 0,18 6 0</inkml:trace>
  <inkml:trace contextRef="#ctx0" brushRef="#br0" timeOffset="209181">31433 4721 11425,'0'0'0</inkml:trace>
  <inkml:trace contextRef="#ctx0" brushRef="#br0" timeOffset="-161550.73">1571 2561 18552,'-21'-2'0,"9"19"-45,24 48-258,-4-25 1,0 2-359,-1 2 0,1 3-2488,-1-3 0,0 2 1,0-3 3148,0 2 0,0-3 0,0 4 0,0-7 0,-2-16 0</inkml:trace>
  <inkml:trace contextRef="#ctx0" brushRef="#br0" timeOffset="-161333.73">1957 2410 17151,'-4'56'-146,"1"1"1,-1-1-1,-1 11 1,4-3-248,11-2 1,2-4-654,-3-17 1,-2 0 1045,-2 16 0,-1-3 0,1-3 0,-4 14 0</inkml:trace>
  <inkml:trace contextRef="#ctx0" brushRef="#br0" timeOffset="-161167.73">1543 3070 17162,'35'-31'-222,"1"-1"0,-1 1 0,4 1 1,1 1-1,-1 5 0,7 7 0,-2 6 1,-8 1-1,0-1 0</inkml:trace>
  <inkml:trace contextRef="#ctx0" brushRef="#br0" timeOffset="-161034.73">2167 2699 13454,'-18'-6'0,"3"2"0</inkml:trace>
  <inkml:trace contextRef="#ctx0" brushRef="#br0" timeOffset="-160600.73">2443 2470 15829,'-17'39'-213,"0"-1"0,5-2 1,9-6-159,35-7 450,16-10 347,11-32 358,-16-6-67,-11-23-112,-17 9-146,-4 6-55,-4 10-404,1 11 0,12 7 0,19 12 0,-1-2 23,9 4-23,-20-7 145,-4-18-21,-12-19 100,-11-6-180,-13-10-44,-11 16-78,-2 8-392,0 12-774,4 7-2241,7 16 3485,7 6 0,4-2 0,4 0 0</inkml:trace>
  <inkml:trace contextRef="#ctx0" brushRef="#br0" timeOffset="-160433.73">3252 2216 13790,'-13'-27'0,"2"5"0</inkml:trace>
  <inkml:trace contextRef="#ctx0" brushRef="#br0" timeOffset="-159984.73">3824 1763 16546,'-46'-32'245,"0"0"0,0 0 0,-1 0 0,-1 5 1,-3 1-1,-2 2 0,-1 3 0,0 5-245,1 5 0,0 5 0,0 4 0,-3 2 0,-2 2-801,4 2 0,-2 3 1,-2 2-1,-1 1 1,0 1-1,1 2 1,1-1 803,-3 3 1,1 0 0,0 1 0,1 1-1,0 3 1,0 2-150,6 1 0,-1 2 0,0 2 0,0 1 0,2 2 1,1-1-1,3 0 146,-9 6 0,3 0 0,2 1 0,0 2 0,-1 4 2,4-4 0,0 3 0,-2 3 0,1 0 0,0 2 1,2 1-1,3-1 1,3-2 0,2 1 0,2 0 0,0 1 1,2 1-1,1 1 0,2 1-85,-1 3 0,0 2 0,0 1 0,2 1 0,6-1 1,5 0-1,9-2 73,8 8 0,9 0 0,7-1 0,7-5 0,4-5 11,9-1 1,9-5 0,5-7 0,6-6 37,3-9 0,6-6 0,4-6 0,2-3 0,-3-5-2,-3-3 0,-2-4 0,1-5 0,2-2 0,6-4 14,-14 3 0,3-2 1,2-3-1,2-1 0,2-1 1,0-2-1,0-1 0,0 0 1,-2-1-49,-4 1 0,-1-1 1,1-1-1,0-1 1,0-1-1,-1 0 1,1-1-1,0-2 1,0 1-1,0-2 0,-1 1 1,1-2 0,1-1 0,0-1 0,-1-1 0,1 0 0,-1 0 0,-2 0 0,-2 0 0,-1 0-1,-3 1 12,4-4 1,0 0 0,-2 0 0,-2 0 0,-2 0 0,-3 0 0,-4-1 0,-4-1-33,8-13 1,-3-2 0,-7 0-1,-8 2 1,-13 3 15,-13-6 0,-15 4 0,-11 2-9,-10 4 1,-12 1 0,-8 4-1,-3 6 9,11 13 0,-3 4 0,-4 4 0,-2 2 0,-2 2 0,-1 2-52,2 2 0,-3 2 0,-2 2 1,-1 1-1,-1 2 0,0 1 1,2 2-1,1 1-31,-3 1 1,2 1-1,-1 2 1,2 2-1,0 1 1,-1 2-1,1 1-23,-1 2 1,-2 3-1,1 2 1,0 1-1,2 1 1,2-1-1,3 0-148,-3 2 1,3-1 0,2 1 0,2 1 0,1-1-252,-7 5 1,1 0 0,3 0 0,4 1-131,-6 2 0,5 1 1,12 3 634,17 17 0,10-4 0,-4 0 0,54-4 0</inkml:trace>
  <inkml:trace contextRef="#ctx0" brushRef="#br0" timeOffset="-159617.73">2220 3475 17461,'42'-48'95,"0"-1"0,0 1 0,-1 6 1,4-1-1,0 1 0,1 2-999,-3 4 0,0 1 0,0 2 0,2-1 691,4-1 0,1 0 0,0 2 0,-4 4-482,-2 4 1,-2 4-1,-3 3 931,6-4 1,-5 5 0,7 0 0,-32 12-1</inkml:trace>
  <inkml:trace contextRef="#ctx0" brushRef="#br0" timeOffset="-159485.73">2314 3329 18462,'56'-31'-83,"0"0"1,0 0 0,-1 0 0,1 0 0,-7 6 0,-1 1 0,-1 1 0,2-1-1,3-1-1322,-3 2 1,4-2 0,1 0-1,2-1 1,-1 1 0,-1 2-1,-3 1 1343,10-3 0,-2 2 0,-1 2 0,-2 1 0,-5 1 1,8-3-1,-5 3 0,-3 0 0,8 0 0,0-1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2:52:51.006"/>
    </inkml:context>
    <inkml:brush xml:id="br0">
      <inkml:brushProperty name="width" value="0.09071" units="cm"/>
      <inkml:brushProperty name="height" value="0.09071" units="cm"/>
      <inkml:brushProperty name="color" value="#FF0000"/>
    </inkml:brush>
  </inkml:definitions>
  <inkml:trace contextRef="#ctx0" brushRef="#br0">10295 11755 18574,'54'2'280,"0"1"0,8-3 0,1-3-235,-19-2 0,2-1 0,1-1-1266,8-2 0,3-1 1,1-2 1222,-10 3 1,0-2 0,2 0 0,3 0 12,6-2 1,4 0 0,3 0 0,0-1 0,-1 1-18,-11 2 0,0 0 0,0 0 0,0 0 0,1 0 0,0 0 2,3 0 0,2-1 0,0 1 0,-1-1 0,-2 2 0,-4 0 0,7-2 0,-2 2 0,-5 0 0,-5 2-28,13-3 0,-17 3 1089,-28 5-1285,-55 2 5,7 4 1,-4 3-1317,-13 1 0,-1 2 1535,4 1 0,3 2 0,-7 4 0,28-5 0</inkml:trace>
  <inkml:trace contextRef="#ctx0" brushRef="#br0" timeOffset="635">17937 11371 8970,'37'4'675,"0"0"0,19-7 1,9-4-1,3-1-617,-10 4 1,2-1 0,3 0 0,2-1-271,-8 0 0,2-1 0,3-1 0,1 0 0,-1 0 0,0 1 212,-1 0 0,-1 1 0,1 0 0,-1 0 0,2 1 0,1-1-52,-4 2 0,0-1 0,1 1 0,1 0 1,0 0-1,1 0 0,0 1 46,-5 0 0,0 0 1,-1 1-1,2-1 1,0 1-1,2 0 1,1 0-1,2 0-17,-4 1 0,2-1 1,2 1-1,1 0 0,1 0 1,1 0-1,0 0 1,0 1-1,0-1 0,-1 0 1,-1 0-62,-2 1 1,1-1-1,-1 1 1,0 0-1,0-1 1,0 1-1,0 0 1,-1-1-1,1 1 1,-1 0-1,0 0 37,4-1 0,1 1 0,0 0 0,0 0 1,0 0-1,-1 0 0,-1 0 0,-1 0 1,-1 0-1,-2-1 47,11 1 0,0-1 0,-1 1 0,-2-1 0,-4 0 0,-4 1 0,-6-2 202,16 0 1,-9 0 0,-6-1-186,4-2 0,-8-1 1293,-1-5-8325,-91 4 7505,-13 2 0,-13 2 0,27 2 0</inkml:trace>
  <inkml:trace contextRef="#ctx0" brushRef="#br0" timeOffset="2117">10764 6455 18384,'-24'-44'702,"-1"-1"0,3-4 0,4-3-573,8-4 0,4-2-66,2 12 1,1 0-1,1 1-885,-1-14 1,2 3 832,2-3 1,2 4-24,1 15 1,2 2 267,6-10 0,5 0-262,3 4 1,4 0-1,10-6 0,4 3-171,-6 12 0,2 5 160,5 4 0,1 4 17,-8 8 0,2 2-152,18-1 1,4 3 179,5 1 0,2 2-25,-13 2 1,3 0 0,-2 0-4,-4 2 0,0 1 0,-3 0-6,5-1 1,-4 0 5,20 1 764,-36 7-764,-4 13-11,-7 14 22,12 25-11,-3-3 106,-8-21 0,1 0-106,-2-4 0,0 1 0,10 16 0,-2 4-6,-7 5 1,-2 2 12,-4-12 1,-1 2-1,-5-1-63,-7 15 0,-6-5-600,2-16 1,-2-5-6146,-13 3 6876,15-39 1,3-1-1,1-6 1</inkml:trace>
  <inkml:trace contextRef="#ctx0" brushRef="#br0" timeOffset="3451">8155 14942 11347,'-41'2'2054,"0"0"0,-1-1 1,4-1-901,5-3-964,12-8-55,44-10 10,31-11-108,-8 12 1,10-3-1,3 1-415,-6 3 0,3 1 0,3-1 1,1 1 58,-2 0 1,3 1 0,1 0 0,1 1-1,-2 1-618,-3 2 0,0 1 1,0 1-1,-2 1 1,-3 2 936,14-1 0,-5 1 0,-6 3 0,-1 3 0,-12 3 0,-18 3 0</inkml:trace>
  <inkml:trace contextRef="#ctx0" brushRef="#br0" timeOffset="7217">9014 18078 16355,'2'-53'1311,"-2"10"-1109,-4 37-124,-3 2 13,-2 2-80,3 1-45,1 0 12,5 1 22,7 0 0,6 0 11,11 2-11,9 2 5,1 2 1,7 2-51,0 1 0,5 1 0,0-1-1163,3 1 1,1-1 0,3 1 1081,-4-1 0,1-1 0,2 1 0,-2-2-248,11 1 1,-1-1-1,1-1-625,-10-2 0,0 0 0,1 0 0,0 0 999,5-1 0,2 0 0,-2-1 0,-4 0 0,14 1 0,-6-1 0,-7 0 0,1-1 0</inkml:trace>
  <inkml:trace contextRef="#ctx0" brushRef="#br0" timeOffset="42209">2372 10347 13969,'0'-6'3227,"0"1"-1501,0 5-1749,-9-10-111,7 8 111,-7-7 23,16 17 112,16 24-67,-6-3 0,-1 4 56,2 13 0,-1 2 16,-4-8 1,-2 0 39,-5 0 0,-2-4 123,-2 0 403,-1-10 830,-1-14-930,-7-25-572,-1-14 45,-7-28-11,2-6-40,8 28 1,1-1 106,-1-31-101,7 24 1,4 0-24,6 5 1,5 2-17,12-5 0,5 3-73,-2 11 1,4 4-222,6 3 0,1 5 103,-10 5 1,1 2-393,5 0 0,-2 3-2851,8 6 3462,-16 4 0,-25 2 0,-14-3 0</inkml:trace>
  <inkml:trace contextRef="#ctx0" brushRef="#br0" timeOffset="45053">2774 11564 17890,'-8'0'1962,"1"0"-1369,7 0 506,-1 0-1099,-1-2 33,1 1-10,7 0-12,5 0 0,10 1-22,2 0 0,-3 2 11,-1 3 0,-5 3-34,10 10 34,2 4-34,7 12-10,-8-4 44,-6 4 11,-8-5-11,-1 10 22,0-1-22,-1 6-11,-1-5 0,-5-12 11,0 0 11,-3-11 11,0 10-10,0-7 10,0 1 0,0-11-22,0-6 1446,0-3-1424,3-6-10,-1 3-12,3-6 0,-1 4 0,0-3 0,2 0 11,1-5 11,0 1 1,-1-3-12,-2 6-11,-3 2 22,0 3-22,0-2 23,1 2-1,-1-4-22,-1 1 0,0 1 0,0-2 0,0 1 0,2 0 11,-2-1 56,2-3-11,-2 0-44,1 1-1,-1-2 0,0 5 0,0-3-11,0 1 23,0-9-12,0-3-11,0-9 0,0 7-23,0 0 23,0 8-11,0 1 11,0 1-11,0-3 0,0 0 11,2-7-11,2 5 11,1-2-34,2 4 34,4-9 0,2 1 22,3-2-33,-5 8-22,-2 7 33,-2 4 0,2-2-34,1-1 0,8-6 1,-4 5 33,5-3-23,-1 6-66,-4 4 78,3-1-23,-7 4-33,6-1-180,3 7 180,6 5 34,-5 0 33,-3 2-12,-9-7 12,-1-3 0,0 0 56,2-2-56,2 0 0,2-1-44,1 0-237,0-2 202,2 0-223,6-2-2062,11-5 2364,-2-1 0,-6 2 0,-11 3 0</inkml:trace>
  <inkml:trace contextRef="#ctx0" brushRef="#br0" timeOffset="64913">1262 13779 9173,'0'-3'4023,"0"0"-1905,0 3-1245,-1-6-558,1 5-47,0-5 46,0 6 2991,0 0-3170,-3-1-1,2 1-78,-2 0-56,3 4 11,-1 0-22,1 2 11,1-2 0,-1-3 56,0 0-56,0 0 0,0 0 0,0 3 0,0-1 0,0 5 0,1-1 11,0 1-11,0-1 0,0-4-11,-1 0 11,2-1 0,-1 5 0,3 2 0,1 6 23,-1-2-35,-1-1 24,-1-3-12,-1 0 0,1 1-12,1 2 1,-1-3 34,1-2-23,-3-4 0,0-1 0,1-1 0,-1 2 0,2 1 0,-1 0 0,1 0 0,0-1 0,-2-3 706,1 1-717,0 3 11,0 4 11,-1 1-11,0 2 0,0-3 0,0 1 0,0 0 0,0 1 0,0 1 0,0 4-11,0 0 11,0 2 0,0-4 0,0-2 0,0 1 11,0 7-22,0 5 11,1 0 0,0 0 0,0-7 0,1-1 0,0-1 22,1 3-33,-2-5 11,2 2-11,-3-7 22,0-2-11,0-1 0,0 7 0,0 7 0,0 0-11,-1 3 11,-1-7 0,1-1 0,1-2 0,0-1 0,0-1 0,0-2 0,0-3 0,0-3 772,0-2-772,0-4 0,0 1 12,0-3-12,0 1-12,0 0 24,0-4-12,0 2 0,0-3 0,0 3 0,-1-4 0,0-2 0,0 1 0,0 1 0,0 3 0,0-1 11,1 1-11,-1-2 0,1 2 0,-2-7 0,1-2 0,0-8 0,1 3 0,0-3 0,0 6 33,0-16 113,0-1-79,0-2-44,0 4 11,0 12-12,-1 0 1,1 2-12,-1 0-11,0 0 11,1-12-11,9-9 0,10-15 0,3 10 11,4 4-22,-7 19 0,10-5 0,6 4 11,14-4-11,-9 9 11,-4 6-12,-17 5 12,-1 2-11,-2 1 11,4-1-11,1-1 11,3 2 0,-7 1-68,-4 2 46,-5 2-281,1 0-89,1 6 168,2-1 224,-3 3 0,-1-3 0,-3-4 0,0-1 0,-1 0 23,1 0-191,-3 0-2757,1 0 1838,-3 3-280,0 1-5277,0 2 6644,0-3 0,0 0 0,0-3 0</inkml:trace>
  <inkml:trace contextRef="#ctx0" brushRef="#br0" timeOffset="65098">1877 13665 22754,'12'-14'-2107,"-2"2"-2353,-10 13 4460,-2 2 0,2-1 0,-1 0 0</inkml:trace>
  <inkml:trace contextRef="#ctx0" brushRef="#br0" timeOffset="66797">1171 13733 9151,'-3'-2'1345,"0"0"7081,3 2-8426,4 3 0,2 5 0,5 6 0,0 4-68,0 4-2856,-2 2 2924,-4-2 0,-2-9 0,-3-5 0</inkml:trace>
  <inkml:trace contextRef="#ctx0" brushRef="#br0" timeOffset="104443">30099 8945 11997,'-20'-4'1972,"3"0"-1401,14 1 830,-2-1 78,1 2-773,2-1-22,-2 2-270,3 0-313,0 1-112,-3 9 134,-8 26 6,-4-1 0,-3 3-90,0 3 0,-2 0-357,-8 10 1,-1-2 333,4-9 1,0-2 16,-2-2 1,0-1 11,1-2 0,-1-1 37,-9 5 1,-3-2 6,-2-5 1,-1-2-51,2-1 0,-1-3-128,1-7 1,2-4 212,-15-5-12,3-4-12,6-11 80,-3-20-45,16-25-79,6-5-51,20 25 1,3 0 72,10-19 12,3-1-45,12-2 681,6 3-692,9 5-38,-5 23 0,5 7-35,7 13 0,4 8 33,0 3 0,0 9-445,6 15 0,-4 8 445,-10 2 1,-3 6-3,-2-4 1,1 4-1,1 0-250,0-3 0,-1-2 0,3 1 250,7 4 1,1 0-1,-1-4-14,7 2 0,-2-8 16,-4-11 0,-2-6-61,9-5-258,-10-6-179,-12-4-359,-13-4-1255,-9 0 2392,-7-6 0,-3 3 1,0-3-1</inkml:trace>
  <inkml:trace contextRef="#ctx0" brushRef="#br0" timeOffset="115177">30112 9006 7336,'-5'-4'784,"2"0"1502,3 4-1569,-4-12-67,3 8 829,-2-11-650,-1 12-482,2-2-313,-2 3-34,2 0-79,1 2 1592,1-3-1143,0 2-34,-1-3-78,0 2-202,1 0-90,-1 1-55,4 0-113,-1 0 79,3 1 22,-1 0 78,-2 0 12,0 0 1950,-2 0-1939,1 6 0,-1-1 0,0 8 11,0-1 0,0 6-11,-1 4 0,-1 12 12,0 0-12,1-2 0,0-8 0,0-12 0,0 1 22,0 1-22,0 4 0,1-3 0,0-2 90,0-4-34,0-1-23,0 1 1,0 0-34,0 0 11,0 2-11,1-4 0,0 2 0,2-3 11,-1 0-11,0 1 0,0 0 0,-1 0 11,-1 3-11,0 0 0,1-2 0,1 1 0,2-3 12,6 3-24,0 2-21,2 2-1,-4-3 34,-4-1-11,-3-3 22,0 1-33,2 1-236,5 2 68,1-1 167,3 0 12,-2-1-124,-1-1 101,0 0 34,-2 1-33,-2-1 33,-2 1 0,-2-3 0,-1-1 0,0 0 0,2 4 0,1 5 0,0 10 33,-1-1-21,-1 3 55,-1-6 12,1 2-79,1-1 22,3 0-22,2 0 12,7 8-12,3-1 11,-2-2-11,-1-6 0,-8-10-404,4-2-5781,1-3 6185,3-4 0,-3-1 0,-5-2 0</inkml:trace>
  <inkml:trace contextRef="#ctx0" brushRef="#br0" timeOffset="116243">29351 9409 15706,'33'-15'2061,"-11"4"-1836,-32 6-169,-1 3-34,-3 2-10,6 0-1,0 0-11,4 0-67,1 5 55,2-4 57,17 4-11,-4-9 11,14-1 369,-12-5 673,-4 2-1177,-12 3-7081,-8 8 7171,1-1 0,-2 4 0,11-5 0</inkml:trace>
  <inkml:trace contextRef="#ctx0" brushRef="#br0" timeOffset="130109">29571 11170 13375,'0'-6'2868,"0"1"-1221,0 5-1567,28-15 222,24 42-257,-2-6 0,4 7-45,-14 3 0,1 7 0,-2 0-391,1 2 1,-1 0 0,-4-1 401,6 6 0,-7-2 0,-12-11 0,-7-6 1547,-8-9-34,-23-16-919,-7-39-538,-3-8-67,14 5 0,4-5-423,7 2 1,5-3 388,6-7 1,5-3 33,-2 16 0,2-1 0,6-1-23,6-2 1,5-2-1,4 1 1,2 1-86,2 3 0,3 2 0,2 1 0,0 1-173,5-4 1,2 0 0,0 2 0,-2 5-183,1 3 0,-2 5 0,-4 5-596,0 2 0,-12 7-166,-23 11 0,-14 2 0</inkml:trace>
  <inkml:trace contextRef="#ctx0" brushRef="#br0" timeOffset="130559">30064 11405 18328,'6'-38'463,"0"0"0,-1-1 0,0 1-429,2-21-45,-3 5 0,-1-7-647,-1 12 0,0-2 0,1-3 338,0 3 1,0-2-1,0-1 1,1 2-408,1-6 0,-1 3 0,3 1-110,0 5 0,1 1 1,2 7-5652,19-12 6640,3 26 1,-14 18-1,-2 9 1</inkml:trace>
  <inkml:trace contextRef="#ctx0" brushRef="#br0" timeOffset="131761">30259 13075 17319,'26'39'284,"0"1"0,0-1 0,-1-1-251,-1-3 1,-1-1-604,1 3 0,-1 0 570,0 1 0,-1 1 5,-1-2 1,-2-1 61,-2-3 0,-1-1 381,10 19 507,-8-15-47,-5-16 124,-4-11-192,-1-16-414,4-18-325,6-24-79,-7 14 1,1-4-248,2-9 1,2-2 229,0-7 1,1-2-892,3-3 0,2 0 875,0 0 0,2 1 11,1 5 0,0 2-227,-1 8 0,-1 2 198,-3 9 1,-1 2-140,8-16-739,-11 15-1950,-9 16 298,-5 8 2559,-2 8 0,0 2 0,0 0 0</inkml:trace>
  <inkml:trace contextRef="#ctx0" brushRef="#br0" timeOffset="132176">30643 13575 12792,'-6'4'2813,"1"-2"-1457,5-2-606,0 0 237,0-46-91,6 15-538,-2-6 1,1-2 201,10-16-325,-2 2 1,-1-9-221,-3 9 0,-2-3 0,0-4-865,-1 4 1,-1-3-1,1-1 1,-1 2 684,0-9 1,0 2 0,-1 2-139,-1 5 1,-1 1-1,3 7-728,0 9 1,4 6 1030,8 2 0,2 5 0,-2 1 0,12 5 0</inkml:trace>
  <inkml:trace contextRef="#ctx0" brushRef="#br0" timeOffset="137743">27993 8749 13600,'-1'7'2531,"1"-1"-1466,0-6 1142,0 0-1613,-7 1-123,4-1-214,-6-2-89,6-7 135,2-25-236,7 3 1,3-4-35,-1-1 1,3-1-383,5-9 1,4-1 393,-2 8 0,0 1-23,0-2 1,-1 1 16,0 1 0,-2-1 28,0-8 1,-3-1 16,-4 7 0,-2-1-62,0-5 0,-2 3 1,-3-15-1,-1 16-22,0 21 11,0 2 1,0 7 830,0 2-842,0 6 22,0 2-22,0 1-101,0 1 90,6 9-11,6 14 22,5 5 0,5 9 11,1-7-33,25 16 22,-13-20 0,2 0 0,1 2 0,2-1-338,6 2 0,0 0 327,-9-4 0,-2 1 11,2 2 0,-1 2 0,-1 0 0,-1 3 0,7 12 0,-2 2 16,-7-2 1,-3 0-17,0-2 0,-4-1 0,-8-9 0,-5-3 0,-2-2 0,-5-8 12,-2-9-1,-3-4-11,1-4 56,0-2 664,2 0-698,2-7 1,9-15-1,7-21-11,5-7-5,-10 20 0,0-1-486,16-24 480,-13 23 0,2 0 0,1-2 0,4-1 11,3-1 0,4-2 0,1 1-30,5-2 1,1 0-1,1 1-450,0 0 0,0 0 1,0 2 468,-1 3 0,0 2 0,-2 4-6,-1 3 0,-2 4-69,-3 1 1,-1 2 74,24-12 23,-13 5-12,-12 3 303,-7-4 269,-11 2-527,-4 2 1383,-6 6-1428,0 9 160,-2 3-171,1 2-123,1 0 134,6 16-11,2 2 0,8 18 11,1 0-11,6 7 0,4 8 5,-5-5 1,3 6-6,0 6 0,1 5-471,-6-12 1,1 3 0,-2-2 464,3 11 1,-2-3 5,-5-8 0,-2-4-11,-2 6-23,-5-12 34,-5-10 0,-1-7 34,-2-11 123,0-4-45,0-8 1332,0-10-1421,0-6 100,0-12-56,1-29-34,2 17 1,2-3-12,3-19 1,3-5-483,1 12 1,1-3 0,1 2 459,-1 8 0,1 0 0,0 1 0,2-2 0,1 0 0,-1 4 22,3 2 1,-1 2-46,5-5 1,1 1 16,-3 6 1,0 2 10,-1 1 1,0 2-17,11-18-23,-11 22 34,-1 4 0,0 4 0,1 3 1378,-7 7-1389,-2 3-45,-8 5 0,-1 4 45,4 9 22,6 9-22,7 15 11,1 1 0,3 5-23,8 13 1,1 2-425,-10-16 1,1 0 0,0 1 446,1 5 0,2 0 0,-3-2-28,6 9 0,-2-1 0,-1-1 0,0-1 11,-2-4 1,-1-1-12,-4-7 0,-2-2-96,8 19-21,-12-6-248,-9-21-200,-10-6-1189,-5-20-3664,-4-16 5789,1-10 0,6 8 0,3 0 1</inkml:trace>
  <inkml:trace contextRef="#ctx0" brushRef="#br0" timeOffset="138377">30196 8020 16625,'-7'-5'3686,"0"-9"-3148,4-1-235,-2-9-68,1-1 56,1-18-235,4 0-22,6-1-68,8 9 56,10 16-44,25-3-12,11 7-95,-23 7 1,0 4-366,24 14 181,-22 8 33,-21 4-123,-12-3-404,-3-11-6219,2-2 7026,-1-4 0,0-1 0,-3-1 0</inkml:trace>
  <inkml:trace contextRef="#ctx0" brushRef="#br0" timeOffset="139226">26733 9243 17857,'32'-19'463,"0"0"0,9-2 0,5 3-288,-6 7 1,4 1 0,6 0-1037,3-2 1,5-2 0,4 0 0,4 0-1,1-1 904,-14 4 1,2 0-1,1-1 1,1 1-1,3-1 1,0 0-1,3 0 1,1 0-136,-9 1 1,2 0 0,1 1-1,1-1 1,2 0 0,0-1 0,2 1-1,0 0 1,1 0 0,0 0-1,0 0 1,0 0 96,-2 1 1,1 0-1,1 0 1,1 0 0,0 0-1,1 0 1,0 0 0,0 0-1,0 0 1,0 1 0,-1-1-1,0 1 1,-2 0 0,0 0-52,3 0 1,0 0-1,-1 0 1,-1 0 0,0 0-1,0 1 1,-1 0 0,1 0-1,-1 0 1,0 0 0,0 0-1,0 0 47,-1 1 1,1 0 0,0 0 0,1-1 0,-1 2 0,0-1 0,-1 0 0,0 1 0,-2 0 0,-2 0 0,-1 0 0,-2 1-6,16-2 1,-4 2 0,-3-1 0,-1 1 0,-1 0 0,1 1-1,2-2-3,-6 2 0,2-1 0,0 0 0,1 0 0,-2 1 0,-1-1 0,-1 0 0,-4 1-207,12-2 1,-3 0 0,-2 0-1,-2 1 1,-1-1 229,9 0 1,0 0 0,-6-1 0,-10 0 431,-3-1 1,-22 0-449,-42-2 1517,-18 0-1517,-16-1 11,-6 1 2257,6 1-3568,10 2-3442,15 4 4742,5 9 0,13-4 0,0 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3:17:05.152"/>
    </inkml:context>
    <inkml:brush xml:id="br0">
      <inkml:brushProperty name="width" value="0.09071" units="cm"/>
      <inkml:brushProperty name="height" value="0.09071" units="cm"/>
      <inkml:brushProperty name="color" value="#FF0000"/>
    </inkml:brush>
  </inkml:definitions>
  <inkml:trace contextRef="#ctx0" brushRef="#br0">10655 4564 13824,'-52'21'1960,"15"-2"-1366,40-8 0,30 3-154,9-6 1,13-1 0,2-1-1542,-1-1 0,2-1 0,5 0 1177,-8-1 0,4 1 0,4-1 1,4 0-1,2-1-34,-14 0 0,4-2 1,2 1-1,2-1 0,2 0 1,-1 0-1,1 0 0,-2 0 1,-2 0-239,3 1 0,-2-1 0,-2 0 1,1 0-1,0 0 0,2 0 1,2 0-1,2 0 196,-6 0 0,4 0 0,1 1 0,1-1 0,2 0 0,0 0 0,0 1 0,0-1 0,-2 1 0,-1-1 0,-2 1-182,3-1 1,-2 1 0,-1-1 0,-2 1 0,1-1 0,0 1 0,1 0 0,2 1-1,3-1 101,-10 1 0,1 0 0,2 0 0,1 0 0,1 1 0,1-1 0,0 1 0,0 0 0,0 0 0,1 0 0,-2 0 0,0 0 0,-1 1-420,3 0 1,0 0 0,0 0 0,-1 1 0,1 0 0,-1-1 0,0 1 0,0 0 0,-1 0-1,1 1 1,-1-1 0,0 0 500,-1 0 0,0-1 0,1 1 0,0 0 0,0 0 0,-1 1 0,-1-1 0,0 0 0,-2 0 0,-2 0 0,-1 0 0,-3 0 0,15 2 0,-2 0 0,-1 1 0,-3-1 0,-4 0 0,-5-1 0,-6 0 0,-2 1 0,1 0 0,0 0 0</inkml:trace>
  <inkml:trace contextRef="#ctx0" brushRef="#br0" timeOffset="9917">10337 4569 13521,'-19'-40'485,"-1"-1"1,0-2 0,1 0-206,3 4 0,1 0-1707,-4-7 0,0 0 1567,-3-4 0,0-1-62,-2 0 0,-3-2 68,1 3 1,-2-3 0,0-1 58,2 0 1,1-1-1,0 1-157,0 0 1,0 0 0,4 2 14,3 4 1,2 2-1,5 3-41,4 1 1,3 2 5,2-12 0,4-1 242,6 1 0,4 0-270,3-9 0,6 2 11,10 7 1,5 5-12,-6 11 0,3 5-6,3 3 0,2 5-5,-7 6 0,1 2 33,21-7 1,6-2-35,-7 6 1,3 0 0,2 1-840,1-2 1,0 0-1,3 0 848,-9 4 0,1 0 1,0 1-1,-1 0 3,6-2 0,-2 0 0,1 0-54,3-1 1,0 0 0,0 0 53,-1-1 0,1 1 0,4-3 4,-9 4 1,3-2 0,2-1-1,3 1 1,-1-1-30,-4 2 1,1 0 0,0 0 0,2-1-1,2 1 1,1-1-170,-4 2 1,2 0 0,2 0 0,1-1 0,0 1 0,0 0 0,-1 1-1,-2 0 176,1 1 1,-1-1-1,-1 1 1,0 1-1,-1-1 1,0 2-1,1 0-171,0 1 1,1 0-1,0 0 1,0 1-1,-2 1 1,-1 0 0,-2 2 145,6 0 0,-3 1 1,-1 2-1,-1 0 1,1 0 43,0 0 1,0 1-1,-1 1 1,1-1-1,-1 2-58,-2 0 1,-1 0 0,0 0 0,2 2 0,1 0-32,1 2 0,2 0 1,2 2-1,0 0 1,0 1-1,-1 0 19,-3 1 0,-1 0 0,0 0 0,1 1 0,0 1 0,1 0-40,-2 1 0,2 0 1,1 1-1,-1 0 1,0 1-1,-2-1 0,-2 1 89,5 0 0,-3 1 0,-1 0 0,-2 1 0,-1-1-14,7 1 0,-2 2 0,-3-2 0,-4 0 346,-5-2 1,-4-2-1,1 0-327,4 1 0,1-1 1,-3-1 853,5 0 0,-4 0-626,-2-1 0,-6-1 1461,-7 0-1663,-23 0 3328,-2 8-3317,4 9 712,3 10-589,0 1 1,0 5-12,3 10 1,0 4-842,-2-3 0,2 3 0,-1-1 714,-2-7 1,-1 0 0,1 0-1,0 3 1,1 1-1,0-2-358,3 7 1,1 2 365,1-3 0,2 4 0,1 1-15,1-1 0,0 1 0,1 1 22,-4-9 1,0 3 0,0-2-1,-2-2-11,1 0 0,-1-2 1,-3-2 100,1 7 0,-6-6 213,-7 0-202,-4-11 11,0-6-33,-1 0-11,0-5 1846,0 5-1936,1-10 930,0 2-885,0-5-34,-4 15 23,-1 3 302,-4 5-201,0-11-57,4-12-55,-2-11 44,4-2-22,-1-2 11,2-1-56,1-1-4169,-1 0-2800,-5 3 6969,-5 1 0,3 0 0,0 1 0</inkml:trace>
  <inkml:trace contextRef="#ctx0" brushRef="#br0" timeOffset="22565">17142 3467 14663,'-7'3'2847,"1"0"-2534,6-3-290,63-12 21,-4-1-377,-9 2 0,10-2 1,-2-1-195,-10 2 0,-1 0 1,0-1 77,4-2 1,1 1 0,-5 0 448,2-2 0,-9 1 946,-2-6 365,-32 11 594,-8-1-1469,-5 6-514,1 23-437,2 32-595,9 6 303,-2-22 1,0-2-429,3 8 1235,-25-9 0,14-15 0,-16-6 0</inkml:trace>
  <inkml:trace contextRef="#ctx0" brushRef="#br0" timeOffset="23166">18967 2711 18317,'-51'-13'156,"1"-1"1,1 11 0,3 10-280,8 14 0,7 7 0,2 31 117,35-26 0,10-1-84,6-5 1,5 0-152,14 14 0,-1 3-129,-11 1 1,-4 0-55,4-1 1,-7-1 529,-19-5 0,-11-4 301,-36 9-407,4-20-257,-9-3-2196,31-21 2453,14-19 0,3 12 0,6-11 0</inkml:trace>
  <inkml:trace contextRef="#ctx0" brushRef="#br0" timeOffset="23433">19163 3100 16311,'-7'-5'2017,"1"1"-2017,6 4-11,-38 11-191,27 12-191,-25 4-805,58 6 705,18-20 515,20-14 56,-9-11 191,-2-15-190,-27 8-561,-2 3-1747,-12 9-1211,-2 7 3440,6 0 0,-6 1 0,3-1 0</inkml:trace>
  <inkml:trace contextRef="#ctx0" brushRef="#br0" timeOffset="23733">19726 3078 15963,'0'-5'1580,"0"1"-2106,0 4-180,22-6-67,-7 7 426,18-3 313,-17 6 202,-3-2 907,-4-8-167,5-15-662,-2-3-55,6-11-191,0 10-11,15 5-79,8 20 12,2 11-46,1 20-805,-13 5-1391,-3 1-4403,-5-5 6723,-3-5 0,-9-13 0,-4-6 0</inkml:trace>
  <inkml:trace contextRef="#ctx0" brushRef="#br0" timeOffset="24132">20397 3051 18317,'-4'43'26,"1"0"0,2-2 0,3-1-205,7 17-102,4-2 136,-5-8-169,-4-6 415,-6-22 650,-5-40-639,1-18-73,2 1 0,1-3-167,2 2 0,0-2 348,2-2 0,0-4 1,2 1 14,3-18 1,3 2-192,1-3 1,3 6-84,-1 21 0,5 10-17,18 10 0,2 35-426,9 12 90,0 19 33,-23-11 1,-5 3 284,-7-4 1,-7 1 101,-10 2 0,-6-3-28,-19 5-22,-15-24-1927,18-20 2029,3-28 1,14 18 0,1-17 0</inkml:trace>
  <inkml:trace contextRef="#ctx0" brushRef="#br0" timeOffset="24333">20808 2603 20221,'1'60'-411,"1"-1"0,1-13 1,3 0-285,11 9 0,7-2-3882,7-10 0,3-5 4577,-8-12 0,0-2 0,23 18 0,-27-32 0</inkml:trace>
  <inkml:trace contextRef="#ctx0" brushRef="#br0" timeOffset="24599">21206 2881 17846,'35'-25'-415,"-9"4"617,-22 15 471,-12 3-281,-12 6-213,-7 23-224,3 0 0,9 16-134,19-12-2365,31 1 2544,-1-18 0,3-3 0,11 7 0,9-10 0</inkml:trace>
  <inkml:trace contextRef="#ctx0" brushRef="#br0" timeOffset="25000">22597 2962 18317,'-7'0'257,"-5"36"-190,16-2 1,3 5-63,-5 4 1,0 4 9,2-1 0,2 5 0,0-5-15,-2-4 0,-1-3 0,-1 10 0,-2-4 56,-4 3 224,3-26-90,-3-42 169,4-22-152,0 1 1,-1-4-247,-2 3 0,0-3 244,-2-3 1,-1-4 0,0-1-65,0 2 1,0 0 0,1-1-86,-1-3 0,0 0 0,2 5-140,1-4 0,5 10-5,15 5-124,15 41-45,12 17 0,6 16-112,-17 0 1,-2 7 4,-9 1 1,-3 3-538,2 7 0,-6 0-1227,-11-14 0,-3-4 2129,-3 16 0,-2-37 0,3-6 0</inkml:trace>
  <inkml:trace contextRef="#ctx0" brushRef="#br0" timeOffset="25482">23009 3055 19549,'20'-61'112,"-3"6"303,-5 20 122,-12 9-514,-21 13-46,-3 24 23,-10 21-67,13 8-22,9 2-180,7-1-885,23 3 55,19-16 1010,21-6 111,-7-24 136,-9-13 1377,-14-21-919,-13 6 336,4-21-605,-11 16-347,0 4-22,0 11-34,-1 12 0,2 5 0,-1 0-157,7 17 89,-2 15-21,0 4-191,-4 8-504,-2-12-214,5-3-2307,9-3 3361,35-8 0,-31-8 0,18-4 0</inkml:trace>
  <inkml:trace contextRef="#ctx0" brushRef="#br0" timeOffset="25683">23680 2929 20053,'-50'3'-56,"3"23"0,35 22-818,16 12-1994,38-12-1255,10-19 4123,-14-21 0,-2-3 0,-3-3 0,-5-2 0</inkml:trace>
  <inkml:trace contextRef="#ctx0" brushRef="#br0" timeOffset="26051">24006 3066 13801,'-3'-2'3003,"0"0"-2544,3 2-123,6-1 135,8-4-325,14-5-124,-2-2 57,2-4-79,-12 2 593,-4-9 114,-5-4-170,-14 0-470,-4 8-44,-12 11-23,3 18-34,0 7 12,4 12-875,8 23-2487,32 2 241,0-21 0,4-4 2913,3-7 1,2-5 229,5-3 0,-3-4 0,-5-4 0,-9-3 0</inkml:trace>
  <inkml:trace contextRef="#ctx0" brushRef="#br0" timeOffset="26233">24381 3095 19717,'11'-49'292,"7"11"-427,9 46-78,3 6-112,5 13 67,-6-2-246,3-1-964,3-5-7451,26-8 8919,-10-13 0,-3 1 0,-25-7 0</inkml:trace>
  <inkml:trace contextRef="#ctx0" brushRef="#br0" timeOffset="26400">24911 2721 19011,'-14'46'-1345,"1"1"1,6 10 0,5-1 1344,8-14 0,1-4 0,9 26 0,-6-26 0</inkml:trace>
  <inkml:trace contextRef="#ctx0" brushRef="#br0" timeOffset="26549">24839 3006 16972,'34'-17'-856,"0"0"1,7 4 0,-2 8 855,13 27 0,-9-8 0,-20 5 0</inkml:trace>
  <inkml:trace contextRef="#ctx0" brushRef="#br0" timeOffset="26699">25108 2833 14081,'10'-24'0,"-2"5"0</inkml:trace>
  <inkml:trace contextRef="#ctx0" brushRef="#br0" timeOffset="26900">25370 2713 16468,'-4'0'1322,"0"0"-1143,-3 30 1,1 13-102,3 0-78,-5 7 0,4 3-213,12-19 0,5-3-1199,8 14-347,20 1-1311,-4-26 3070,4-12 0,-18-4 0,-5-4 0</inkml:trace>
  <inkml:trace contextRef="#ctx0" brushRef="#br0" timeOffset="27166">25687 3003 16804,'0'-5'2712,"0"2"-2287,0 3-402,22-36 33,-6 18-56,16-27-23,-15 29 23,-4 4 34,-5-5 67,-11 8-101,-24 4-11,-3 14-1,-16 11-44,18 7-179,9 13-1479,30 0-1743,13-19 0,7-4 3457,8-3 0,1-4 0,25-1 0,-20-9 0</inkml:trace>
  <inkml:trace contextRef="#ctx0" brushRef="#br0" timeOffset="27767">27615 2854 16826,'4'0'2095,"-35"-23"1,-19-10-1894,-7 2-593,17 7 1,-4-4-1,3 3 497,5 6 1,4-1 190,0-12 0,6-5-387,8-4 1,7-3-119,7-5 1,6 2 50,3 10 0,6 4 105,22-2-217,-6 30 0,3 19 123,-3 12 433,-12 10 1,-10 8-255,-21 12 1,-9 2-18,7 1 1,-4 0-315,-4-18 0,-4 0 0,3-5 298,2 1 0,3-3-23,-3 22-44,15-15-348,44-13-1736,28-20 2151,-10-19 0,0-5 0,-17 10 0,-4-2 0,26-25 0</inkml:trace>
  <inkml:trace contextRef="#ctx0" brushRef="#br0" timeOffset="28316">28130 2547 17420,'-9'40'549,"0"0"0,0 0 0,0 1-302,0 8 0,1 0-850,2-13 1,0-1 607,0 10 1,1-4 416,3-4-276,1-14 972,2-28-635,7-48-326,-3-13-105,-1 20 0,1-7 0,-2 0-233,-1 3 0,-2-1 0,1-2 177,0-9 0,0-1 1,0 2-20,0-8 1,1 6-23,-1 15 0,2 10 423,7 17-625,5 15 68,9 20-45,7 14 11,4 23-11,-15-4 0,-4 5 179,-6 1 1,-6 1-268,-6 9 0,-5-2 65,-1-17 0,-5-5-4180,-17 15 4427,19-38 0,5-5 0,6-11 0</inkml:trace>
  <inkml:trace contextRef="#ctx0" brushRef="#br0" timeOffset="28617">28594 2697 18776,'-58'-7'885,"1"19"-1232,38 20-269,19 16 392,18-8 224,24-13 33,0-21 12,0-5 11,-5-9 874,-5-11-616,-16-6-314,-14 0-606,-18 6-794,-11 12 1400,-6 0 0,14 5 0,3-1 0</inkml:trace>
  <inkml:trace contextRef="#ctx0" brushRef="#br0" timeOffset="29033">28932 2779 19493,'7'2'527,"-12"64"-482,2-12-340,-1-7 0,0 9 0,2-2 177,5 13 1,1-1-14,-2-17 0,0 2 0,1-5 131,2 5 0,2-7 285,0 1-105,-3-51 144,0-24-257,-3-12 0,-1-10-45,-3 9 1,-1-3 0,1-3-590,0-15 1,1-3 0,-1 2 573,-1 10 1,-1 2-1,2 1 4,0 4 0,2 1 1,2 6 310,6-17-378,10 24 11,12 40 23,13 40-124,-8 11-149,-17-19 0,-5 0 70,-3 15 79,-8-7 1620,-12-11-3188,-13-12 1714,-5-29 0,7 6 0,8-18 0</inkml:trace>
  <inkml:trace contextRef="#ctx0" brushRef="#br0" timeOffset="29516">29349 2531 19134,'8'36'-470,"-1"-5"380,-2-17 12,1-5 224,-2-4-102,-1-3 46,0-5-79,1-2 45,1-3-56,-2 1 56,0 3-45,-2 1 23,2 1-135,-3 2 202,-8-1 381,-2 1 145,-3-7-425,5-3-157,6-9-12,10-4 57,5-1-34,7 0-45,15 4-123,4 15 0,10 34-459,-10 8 173,-21-6 0,-4 2-2459,5 17 2857,-6-1 0,-6-23 0,-4-6 0</inkml:trace>
  <inkml:trace contextRef="#ctx0" brushRef="#br0" timeOffset="29684">29564 2913 20445,'0'-8'2399,"0"1"-2399,0 7-550,42-22-492,-16 17-2768,13-2 1,2 3 3809,-2 11 0,0 5 0,-25-7 0</inkml:trace>
  <inkml:trace contextRef="#ctx0" brushRef="#br0" timeOffset="30815">28956 4116 16658,'30'55'224,"0"1"0,0-1 0,-6-6 0,-1-2 0,-5-4-190,-6-3 0,-4-5 1288,-4 7-78,-10-49-560,-7-35-561,-1-14-479,5 14 1,1-1 361,3 2 0,2-1-6,0-4 0,2-1-12,-1-1 1,1-1-28,5-7 0,3 2 104,0 13 0,3 4-239,6 2 0,5 7-173,16 9-157,9 32-180,-4 14-291,-15 2 0,-4 5 682,-5 1 1,-6 3 292,-1 8 0,-7-1-6,-8-7 1,-4-4 5,-10 10-1109,4-23-729,12-17 1838,7-10 0,-3 4 0,3-4 0</inkml:trace>
  <inkml:trace contextRef="#ctx0" brushRef="#br0" timeOffset="31296">29721 4008 18810,'22'-25'341,"1"0"1,11-16 62,-33 35-236,-29 3-79,-17 17-89,-8 3 0,4 18-67,29 13-168,19-10-158,17 9-77,18-20 274,-1-17 0,7-3 212,3-6 1,3-5 101,7-5 0,-2-5 38,-11 1 1,-4-3 393,11-22-170,-35 13 192,-6-6-382,-5 11-179,-3 3-280,1 11 191,-2 15-146,2 6-101,0 12-291,3 7-2208,20 16 2824,21-8 0,-13-6 0,5-18 0</inkml:trace>
  <inkml:trace contextRef="#ctx0" brushRef="#br0" timeOffset="31466">30464 3947 19661,'-44'44'-303,"0"0"1,10-1 0,11 1-276,19-9 1,9-2-1865,26 22-1827,15-32 4269,10-10 0,-25-8 0,-4-4 0</inkml:trace>
  <inkml:trace contextRef="#ctx0" brushRef="#br0" timeOffset="31767">30751 4050 16894,'-7'-2'2891,"2"0"-2891,5 2-56,0 0-191,9-3 34,-1-1 347,2-11 124,-17-3-56,-4 1 11,-12 4-124,4 10-77,-7 17-225,11 18-2040,19 22-1276,20-4 2010,-1-25 1,4-4-185,26 2 1703,4-8 0,-24-8 0,-8-3 0</inkml:trace>
  <inkml:trace contextRef="#ctx0" brushRef="#br0" timeOffset="31966">31060 4071 20804,'-2'-57'840,"0"15"-1052,3 35-102,8 7-482,21 24-537,7 11 397,-14-10 1,0-1-7805,20 11 8740,-12-20 0,-11-15 0,-9-4 0</inkml:trace>
  <inkml:trace contextRef="#ctx0" brushRef="#br0" timeOffset="32133">31433 3641 20053,'-8'46'-677,"0"0"0,0 0 1,1-1-1,2 1 1,2-2-1448,4 10 1,4-2 2123,-1-5 0,2-8 0,-1-10 0,-1-10 0</inkml:trace>
  <inkml:trace contextRef="#ctx0" brushRef="#br0" timeOffset="32284">31400 3973 17622,'-1'-12'1266,"-1"2"-1389,2 10-808,54-7-1410,-15 13 576,2-6 1,1 2 1764,8 16 0,-23-7 0,-9-3 0</inkml:trace>
  <inkml:trace contextRef="#ctx0" brushRef="#br0" timeOffset="32484">31695 3735 15762,'-4'-1'-1244,"0"0"1244,4 1 0,0 0 0</inkml:trace>
  <inkml:trace contextRef="#ctx0" brushRef="#br0" timeOffset="32702">31984 3577 19437,'-12'64'-112,"1"0"0,2 0 0,5 0-1860,12 2 0,7-2 1972,2-13 0,3-6 0,10 8 0,-3-32 0</inkml:trace>
  <inkml:trace contextRef="#ctx0" brushRef="#br0" timeOffset="33033">32186 3942 17510,'-5'0'2364,"0"0"-2420,5 0-257,14 0-405,2 0 13,10 0 54,-5-6 270,-6-4 415,-7-19 582,-12 1-167,-7 2 178,-11 12-269,-2 14-22,-1 9-223,4 7-23,4 23-68,14 7-728,31 8-168,7-15-1257,24-13-1958,-4-16 4089,0-6 0,-21-2 0,-9-2 0</inkml:trace>
  <inkml:trace contextRef="#ctx0" brushRef="#br0" timeOffset="33699">29602 4436 18608,'56'-2'142,"1"0"0,-1 1 1,0-1-1,1 0 0,4 0 1,2 1-1,2-1 0,1 0 1,3 1-1,1-1-778,-13 1 1,2 0 0,2 0 0,1 0 0,1 0 0,0 0 0,-1 0 0,-1 0 0,-1 0 604,0 0 0,0 0 0,0-1 0,-2 1 1,1 0-1,-2 0 0,1 1 0,-1 0-42,4 0 0,1 0 0,0 0 1,-1 1-1,-2 0 0,-3 0 0,-5 0-56,8 0 0,-6 0 0,-2 0 1,-2 0 47,10 1 0,-3 1 0,-7-1-485,-4 1 1,-20-3-4914,-33-5 5479,-55-1 0,28 2 0,2 1 0,-7-1 0</inkml:trace>
  <inkml:trace contextRef="#ctx0" brushRef="#br0" timeOffset="34716">21273 3813 13768,'58'1'593,"-1"-1"1,1 0 0,-7-1 0,1-1 0,1 0-1,2-1-403,8-1 1,1 0 0,3 0 0,1-1-1056,-14 1 0,1 0 0,2-1 0,0 0 0,2 0 0,0 1 930,-2-1 1,1 0-1,1 0 1,1 1 0,0-1-1,1 0 1,0 1-172,-4 0 1,1 0 0,0 0 0,1 1-1,0-1 1,0 1 0,0-1 0,1 1 140,2 0 0,1-1 0,-1 1 0,2 0 0,-1 0 0,0 0 0,0 0 0,0 1-69,1-1 0,-1 1 0,1 0 0,0 0 0,0 0 1,-1 0-1,0 1 0,0-1 63,-3 1 0,-1 0 1,1-1-1,0 2 1,-1-1-1,-1 0 1,0 0-1,-1 0-139,4 1 0,-1-1 1,0 0-1,-1 1 0,0-1 1,-2 1-1,-2 0 130,12 0 0,-1 0 0,-2 0 1,-3 0-1,-2 0 216,-1 0 0,-2 0 0,-3 0 1,-4 0-299,19 0 1,-14 0 83,-23 0 1461,-49 0-1523,-31 0 1,-10 0 22,14 0 1,-1 0 710,-19 0 0,1 0-1294,20 1 1,1 1-3049,-3 3 1,2 1 4426,-10 8 0,9-1 0,36-6 0</inkml:trace>
  <inkml:trace contextRef="#ctx0" brushRef="#br0" timeOffset="39499">8634 16736 12647,'0'-6'2264,"0"1"346,0 5-2386,-3-18-179,7 46-34,1-11-11,1 15 0,2 5 0,8 24-1530,-3-27 1,2-2 1529,8 3 0,-2-3 0,-9-30 0</inkml:trace>
  <inkml:trace contextRef="#ctx0" brushRef="#br0" timeOffset="39881">8664 16423 17465,'-54'26'241,"1"1"1,-1 0 0,0 0-1,6 10 1,1 3 0,3 3 0,6 2-239,-1 10 1,7 3 0,6 2-717,3 5 0,7 2 0,9-5 713,13 3 0,15-6-4,7-16 0,9-3 1,7-7-91,12-9 1,7-8 0,2-3 59,0-1 0,2-4 1,0-8-577,-13-6 0,2-5 0,-2-4 1,-4-2 594,1-7 0,-4-5 0,-2-2 15,-2-2 0,-1-3 0,-4-2 119,-2 1 1,-3-2 0,-5-5-16,-1-13 1,-5-5-1,-11 0 11,-13 3 1,-10 0 0,-7 1-116,-2 7 0,-4-1 0,-4 2 0,-4 6-347,-10-3 0,-4 7 0,-4 5 321,-2 6 0,-3 5 0,2 6-187,-1 6 0,1 10-879,10 9 1,-1 5-1,4 4 1092,-1 10 0,4 3 0,-2-5 0,7 0 0,14 19 0</inkml:trace>
  <inkml:trace contextRef="#ctx0" brushRef="#br0" timeOffset="40734">10281 16758 15997,'0'-5'1322,"0"1"-1232,0 4-90,51-41-23,-9 16-1013,0-3 1,2 0-960,15 3-1815,-9 8 3889,-15 7 1,-17 6 0,-10 3 0</inkml:trace>
  <inkml:trace contextRef="#ctx0" brushRef="#br0" timeOffset="40884">10641 16556 16434,'-4'-4'728,"0"1"-582,4 3-1278,36 35-2700,-26-3-302,18 21 4134,-40-16 0,1-23 0,0-3 0</inkml:trace>
  <inkml:trace contextRef="#ctx0" brushRef="#br0" timeOffset="41311">11703 16589 13868,'5'45'993,"1"-1"1,-1-2 0,-2-1-642,-2-2 1,-3-2 376,-3 16-180,-1-8-258,-1-32-201,1-28 33,-1-15 11,-1-21-106,-1 0 1,0-6 21,3-3 1,2-2-527,3 13 0,2-1 0,3 3 476,4-8 0,6 6 0,9 11 0,5 7-52,0 12 0,5 6-279,18 0 0,1 6-2806,-8 7 0,-3 3 3137,0 2 0,-4 3 0,-1 9 0,-34-2 0</inkml:trace>
  <inkml:trace contextRef="#ctx0" brushRef="#br0" timeOffset="41466">11827 16637 16569,'38'-29'-408,"0"-1"1,11-1 0,0 6 407,-15 14 0,-2 4 0,25-9 0,-27 16 0</inkml:trace>
  <inkml:trace contextRef="#ctx0" brushRef="#br0" timeOffset="41582">11957 16935 14260,'43'-9'-863,"0"-1"0,11 4 1,-26-10-1</inkml:trace>
  <inkml:trace contextRef="#ctx0" brushRef="#br0" timeOffset="41832">12339 16564 18194,'-58'5'575,"-1"0"0,17-2 0,6 2-541,-5 13-34,48-4-325,47 15-146,-11-11 0,3 2 437,7 5 1,0 1 5,-11-5 0,-5 0 17,3 13-34,-40-17-492,-12-5-1425,-6-5 1962,-6-13 0,12 3 0,1-7 0</inkml:trace>
  <inkml:trace contextRef="#ctx0" brushRef="#br0" timeOffset="42000">12724 16466 17286,'-10'47'171,"1"0"1,4-1 0,4 0-172,7-1 0,3-2 0,3 8 0,4-23 0</inkml:trace>
  <inkml:trace contextRef="#ctx0" brushRef="#br0" timeOffset="42132">12734 16694 16793,'35'-8'-748,"-1"1"0,8-1 0,-19 1 0</inkml:trace>
  <inkml:trace contextRef="#ctx0" brushRef="#br0" timeOffset="42232">13036 16625 8523,'0'0'0</inkml:trace>
  <inkml:trace contextRef="#ctx0" brushRef="#br0" timeOffset="42550">14033 16435 16826,'-2'-3'2219,"-22"48"-2163,18 21-180,-5-22 1,2 1-1325,11-1 0,6-2-8383,10 9 9818,10-12 0,-12-18 0,-2-10 1</inkml:trace>
  <inkml:trace contextRef="#ctx0" brushRef="#br0" timeOffset="42985">14624 16551 16019,'-4'-2'415,"-1"55"-404,12-16 1,3 3 4,-5 9 1,1 1-266,7-1 1,1-4 270,1 7 231,-3-11 1383,-7-23-1117,-16-63-60,0-4-274,-2-2 1,0-2-209,1 10 0,1 1 146,-1-3 1,1-1 55,-1-13 0,3 0-146,3 13 1,3 3-40,4 2 1,6 5 225,18 4-276,16 32-157,8 13-33,3 10-371,-22 3 1,-4 4 313,-9 2 1,-5 2-1272,-4 6 0,-5-1-4870,-9 16 6444,-7-21 0,11-26 0,2-6 0</inkml:trace>
  <inkml:trace contextRef="#ctx0" brushRef="#br0" timeOffset="43332">15144 16401 18776,'-42'-9'414,"-1"0"1,6 7 0,4 5-415,-5 9 0,18 12-135,21-8-223,11-3-79,8-2-90,34-6 505,11-16 27,-31 5 1,-1-3 5,27-19 124,-29 7 223,-10 4 79,-10 8-358,-7 5-68,-3 14 23,1 4-90,3 3-393,6-2-1265,18-10-740,-2-2 2454,23-11 0,-29 6 0,3-7 0</inkml:trace>
  <inkml:trace contextRef="#ctx0" brushRef="#br0" timeOffset="43466">15525 16363 18115,'22'17'-1592,"-8"-3"1,-7-14 0</inkml:trace>
  <inkml:trace contextRef="#ctx0" brushRef="#br0" timeOffset="43915">16853 16380 19101,'65'-5'-150,"-1"-1"1,-1 0 0,-4 0-905,-14-1 1,-2 0-964,-4-1 0,-2 1 2017,21-5 0,-28 5 0,-14 3 0</inkml:trace>
  <inkml:trace contextRef="#ctx0" brushRef="#br0" timeOffset="44035">17349 16283 18440,'-11'57'-1117,"1"0"0,1-1 1,6-4-1764,14 7 2880,-3-3 0,-8-34 0,-2-6 0</inkml:trace>
  <inkml:trace contextRef="#ctx0" brushRef="#br0" timeOffset="45098">18994 16411 15941,'-4'0'1221,"1"0"-963,-3 58-112,6-18-358,-1 3 1,2 2 244,7 9 23,1-9-44,-1-11 171,-3-16 1352,-3-21-630,-19-36-821,6 5 0,-1-2-78,-2-3 0,0-1-168,2-3 0,3 1 151,2-20 67,14 22 0,7 0-297,7 8 0,6 3-908,8 1 1,2 7-1463,27 10-616,-18 30 3227,-33 13 0,-8-12 0,-5-3 0</inkml:trace>
  <inkml:trace contextRef="#ctx0" brushRef="#br0" timeOffset="45250">19084 16545 17319,'33'-17'-1060,"-1"0"0,21-2 0,-42 23 0,-5 6 1</inkml:trace>
  <inkml:trace contextRef="#ctx0" brushRef="#br0" timeOffset="45399">19142 16888 16647,'39'-21'-723,"-1"1"0,0 0 1,-4 4-1,-7 10 0,-5 1 1</inkml:trace>
  <inkml:trace contextRef="#ctx0" brushRef="#br0" timeOffset="45751">19635 16540 17992,'-39'0'579,"0"0"0,2 3 0,1 3-456,-14 15-45,6 10 1,9 4-35,14 15-111,28-9-314,35-8 235,9-29 135,-16-10 0,-2-5 11,15-20 33,3-1 35,-17 18 167,-5 36-235,-20 15 28,-7-4 0,-1 3-28,-1 21-11,2-3-471,7-8-2779,24-11-3327,22-26 6588,2-15 0,-13-7 0,-25-2 0</inkml:trace>
  <inkml:trace contextRef="#ctx0" brushRef="#br0" timeOffset="45999">19937 16626 19213,'14'21'-941,"22"-19"313,19-14 527,4-17-112,-24 4 247,-10 2 448,-13 11-460,-6 8-44,-8 11-1222,2 3-3081,-1 0 4325,8-5 0,-5-2 0,6-3 0</inkml:trace>
  <inkml:trace contextRef="#ctx0" brushRef="#br0" timeOffset="46499">20563 16487 19684,'-10'-10'-1278,"13"7"494,23 7-314,17 0 403,-4-4 673,5-8 22,-9-6 123,0-15 1087,-16 2 124,-12-8-864,-16 12-33,-8 1-134,1 6-46,1 1-10,2 0 10,0-3-189,7 4-68,0 1 0,5 7 0,0 5-23,1 0 23,8 0-11,5 14 0,5 6 0,3 21-57,-4 9-10,0 9-79,0 4-879,-5-19 0,3-1 1036,4-10 0,-1-1 0,7 23 0,-1-32 0</inkml:trace>
  <inkml:trace contextRef="#ctx0" brushRef="#br0" timeOffset="46816">20803 16484 18070,'-4'0'560,"41"-9"-526,-4-8 0,3-2-62,8 0 0,3-2-621,6-9 0,-1-1 649,-12 8 0,-2 0-280,5-4 0,-3-1 619,5-14 938,-19 7-283,-39 20-445,-21 26-100,-3 13-124,-2 17-68,3 6-100,8 2-123,12-2-381,19 6-2656,35-15-4594,6-7 7728,-8-24 1,-1-6 0,-4-2 0,-3-2 0</inkml:trace>
  <inkml:trace contextRef="#ctx0" brushRef="#br0" timeOffset="47310">22509 16230 19280,'-33'-53'627,"4"29"1,-4 8-567,-3 18 1,0 9-85,-3 6 1,3 4-23,7 1 1,8 2-113,15 37-33,35-13-249,-5-21 1,5-2 348,6 4 1,3-1 89,1 2 0,1-1 0,-1 0 0,-3 0 0,-5-2 0,-3 0 0,7 20 275,-31 2-241,-22-23-1,-17-2-33,-6-26-1692,-5-29-8139,19-10 8747,3-6 1,20 16 0,4 22 0</inkml:trace>
  <inkml:trace contextRef="#ctx0" brushRef="#br0" timeOffset="47750">22987 16476 16311,'3'-6'3159,"-1"1"-2912,-53 17-45,14 14-202,4-7 0,5 2-684,12 21 158,27-16 190,18-12 336,4-18 0,2-7 11,1-6 11,-3-4 12,-1 3-34,-2 6 22,-3 6-22,-2 4-11,-3 2-134,-4 3-91,-1 1-280,0 0-144,1-10 615,-3-6 45,-3-12 112,-4 1 571,-1 0 91,2 3 99,5-3-694,12 9-179,13 2-89,-3 17-314,1 6-718,-12 6-7966,4 8 9087,-11-7 0,-1-2 0,-13-11 0</inkml:trace>
  <inkml:trace contextRef="#ctx0" brushRef="#br0" timeOffset="48149">23740 16433 20826,'4'53'-40,"1"-1"1,0 0 0,0 9 0,0-5-28,1-9 0,0-5 22,-1 2 45,-3-16 11,-1-13 124,0-21 212,-1-43-263,0 3 1,0-4-69,0-3 1,-1-1-306,1-10 1,0 2 288,-1 16 0,1 2-17,4-7 0,3 3-128,11-10-259,15 19 180,-3 48-79,1 23 124,-13 8 112,-8 6 33,-4 1-78,-11-13 0,-2-1-5361,-8 16 5473,-3-5 0,6-26 0,10-18 0</inkml:trace>
  <inkml:trace contextRef="#ctx0" brushRef="#br0" timeOffset="48549">24011 16399 17319,'37'-35'-355,"0"0"0,-3 2 1,-5 4 354,-5 0 112,-3-9 706,-12 0-157,-2-11-22,-11 14 10,1 3 91,-2 17-157,2 6-259,-1 6 416,-8 20-292,-2 24-297,7-8 1,0 3-119,-2 29-33,9-1 11,7-25-403,12 10-224,8 4-146,-10-20 1,0 1-853,9 20-1692,-6-8 3306,-10-22 0,-5-11 0,-3-7 0</inkml:trace>
  <inkml:trace contextRef="#ctx0" brushRef="#br0" timeOffset="48865">24439 16449 14361,'27'-43'1154,"0"1"0,-2 1 0,-8 4-268,-18 4 44,-5 6-348,-6 18 304,-18 18-237,-4 34-604,17-9 0,2 3-45,2 1 0,4 0-224,8 1 0,6-1-505,9 15-828,13-5-4112,9-7 5669,9-15 0,-19-12 0,-1-9 0</inkml:trace>
  <inkml:trace contextRef="#ctx0" brushRef="#br0" timeOffset="49568">25304 16444 17924,'1'29'1210,"0"-16"-1131,-1-43-68,0-1 11,0-23 12,0 29-68,0 6 34,5 28 23,5 14-23,17 22 33,5-3-44,10-5 11,-10-19-201,-5-25 201,-7-15 5,-5-7 1,-1-5 106,-2-7 0,-2-4 101,1-6 0,-2 0-56,-3 12 0,-2 3-146,2-5-11,2 49 0,9 18-269,0 5 0,4 3-1177,8-1 1,3 0 1445,7 4 0,-1-3 0,14 5 0,-15-22 0</inkml:trace>
  <inkml:trace contextRef="#ctx0" brushRef="#br0" timeOffset="49832">25914 16369 16614,'52'-13'-613,"-1"-1"0,-11 5 0,-6-3 658,-4-23 673,-23 13 335,-9 4 34,-7 6-67,-19 9-460,-10 31-504,0 15-404,13 5-1220,30-8-2219,20-26 3787,20-9 0,-17-4 0,-1-1 0</inkml:trace>
  <inkml:trace contextRef="#ctx0" brushRef="#br0" timeOffset="50199">26596 16233 18194,'-47'35'642,"-1"1"0,6-3 1,7-2-632,12 7 11,24 2-660,46-21-124,-8-21 0,4-7 431,1-2 0,-2-4 63,2-10 0,-4-3 268,4-18 211,-12 1 136,-11-2 258,-14-19-431,-16 34 0,-4 0 78,-1 1 0,-4 2-219,-22-6 46,5 36-1,12 22 175,8 8 0,3 8-242,3 3 0,5 4-616,5 9 0,6-1-758,0-11 0,5-5-912,7-7 1,2-6 2274,11-4 0,-14-10 0,-4-7 0</inkml:trace>
  <inkml:trace contextRef="#ctx0" brushRef="#br0" timeOffset="50332">27006 16393 12031,'0'0'0</inkml:trace>
  <inkml:trace contextRef="#ctx0" brushRef="#br0" timeOffset="50482">26991 16176 9767,'0'0'0</inkml:trace>
  <inkml:trace contextRef="#ctx0" brushRef="#br0" timeOffset="50915">27372 16178 19661,'-55'8'773,"8"6"-650,28 15-11,4 5-89,7-2-12,7 2-213,25-16-626,20-22 189,6-15 280,4-18 326,-24 8 33,-8 5 33,-8 7 774,-9 9-538,-8 5-79,-4 12 68,-7 12-258,7-2-134,-2 5-819,13-13-4212,23-6 5165,20-3 0,-12-2 0,1 0 0</inkml:trace>
  <inkml:trace contextRef="#ctx0" brushRef="#br0" timeOffset="51116">27686 16311 18384,'-1'-7'2095,"-2"-35"-1793,4 18-190,4-30-89,6 24 33,15 1-101,0 14-291,4 20 56,-10 14-235,-4 18-404,-6-2-1244,-1 1-2363,-1-1 4526,1-4 0,-5-13 0,1-6 0</inkml:trace>
  <inkml:trace contextRef="#ctx0" brushRef="#br0" timeOffset="51451">29003 16247 16804,'6'-7'1972,"-1"1"-1759,-5 6-146,0 0-67,38-7-2936,0-2 2936,15 0 0,-23 2 0,-21 6 0</inkml:trace>
  <inkml:trace contextRef="#ctx0" brushRef="#br0" timeOffset="51599">29041 16441 16804,'37'-10'-564,"1"-1"1,9 2 0,-24-5 0</inkml:trace>
  <inkml:trace contextRef="#ctx0" brushRef="#br0" timeOffset="52232">29812 16128 18709,'-6'48'179,"1"1"0,-1 0 0,-2 8 1,3-2-175,8-5 1,2-4 62,-2 11 223,-1-1 336,-7-27-425,1-14-146,-5-38 16,2-15 1,0-5-68,3 5 1,0-2-245,-2-17 0,1-1 239,2 14 0,3 1-11,5-12 0,5 1-34,4 10 0,5 2-90,4 2 1,4 6 67,19 3 0,-7 39 56,-20 16-90,-4 11 56,-5 3 344,-5 10-444,-5-7-651,-19 0-370,2-19-1164,-14-11-1166,10-6 3496,8 1 0,5-3 0,6 1 0</inkml:trace>
  <inkml:trace contextRef="#ctx0" brushRef="#br0" timeOffset="52516">30245 16289 17151,'-25'32'829,"0"0"1,2-2-1,2-1-706,-5 24-78,19-14-90,30-9-22,8-31-45,18-18 112,-18-13 34,-6-12-34,-15 3-135,-22 6-3294,-9 20-4414,-1 19 7843,10 8 0,12-4 0,0-2 0</inkml:trace>
  <inkml:trace contextRef="#ctx0" brushRef="#br0" timeOffset="52967">30571 16460 16782,'-11'0'1714,"3"0"-1568,8 0-124,-3 61 34,12-14-71,-4-6 0,1 8 0,2-3 9,6 9 1,2-3-320,-2 0 1,0-1 368,-4-9 1,-1-6 291,-4-1 1346,-7-14-1290,-11-33-308,3-16 1,1-8-74,-2-4 0,0-3-644,0-20 1,2-3 632,2 7 0,1 0-39,1-4 0,0 0 39,2 3 0,1 1-6,0-5 1,5 3-7,2 19 1,6 4 212,4 3 1,5 9-224,21 20-181,10 28-267,-10 14-23,-6 4 191,-9 3 1722,-21 14-1476,-40-4-1804,12-29 0,-3-2-6745,-25 4 8605,18-31 0,27 1 0,6-8 0</inkml:trace>
  <inkml:trace contextRef="#ctx0" brushRef="#br0" timeOffset="53232">30866 16057 21364,'17'-33'-801,"1"0"0,20-16 655,-4 34 0,1 8 113,8 12-1,-26 24-212,-14 10-594,-3 2-1659,-6 5 2499,-2 10 0,0-28 0,2 3 0</inkml:trace>
  <inkml:trace contextRef="#ctx0" brushRef="#br0" timeOffset="53348">31071 16324 19078,'0'7'135,"0"-2"-3060,29-46 2925,-7 21 0,11-23 0,-18 33 0</inkml:trace>
  <inkml:trace contextRef="#ctx0" brushRef="#br0" timeOffset="53965">31595 16462 14899,'0'-6'2723,"0"1"-2477,0 5-201,-10 24 56,8-13-22,-8 15 615,10-23-548,-4-12-1,1-8-55,-2-9-12,3-6 57,2-2 145,18-9-212,5 15-68,14 8 22,-8 25 12,-6 16-57,-11 6 23,1 10 23,-3-11 33,3-4-34,5-35 34,1-10-34,6-21-22,-3 5-11,5-1-45,-7 19-33,5 25-606,-9 17-639,6 18-1489,1-10-4304,5-3 7127,1-8 0,-12-8 0,-3-5 0</inkml:trace>
  <inkml:trace contextRef="#ctx0" brushRef="#br0" timeOffset="54216">32098 16354 16770,'31'-36'-183,"0"1"0,-7 4 0,-5 3 2335,-1 2-830,-27 22-1053,0 17-157,-10 15-90,8 5-661,5 14-4549,25-10 5188,3-5 0,5-18 0,-10-13 0</inkml:trace>
  <inkml:trace contextRef="#ctx0" brushRef="#br0" timeOffset="54582">32509 16266 18451,'-3'-6'1826,"-35"8"-1389,4 16-381,-11 7-213,34 1-324,28-11-718,21-11-1311,1-15-1658,12-22 4123,-28 6 0,-1-4 672,-1-1 1,-2-3-12,-4-4 0,-3-4 689,-3-15 1,-4 0-1202,-2 14-1,0 0 289,0-14 0,-2 3 729,-1-2 0,-2 21-617,-16 39-202,-14 53-302,15-22 0,2 3-312,-2 15 1,5 0 47,6-12 1,4-2-202,2 0 0,4-2-1596,12 27 2061,5-29 0,2-4 0,-1 1 0,12-1 0</inkml:trace>
  <inkml:trace contextRef="#ctx0" brushRef="#br0" timeOffset="54716">32984 16319 20020,'-19'-12'-1326,"3"5"0,16 2 0</inkml:trace>
  <inkml:trace contextRef="#ctx0" brushRef="#br0" timeOffset="54856">32924 16129 17532,'-7'2'-1177,"2"-1"-3361,5-1 4538,0 0 0,0 0 0</inkml:trace>
  <inkml:trace contextRef="#ctx0" brushRef="#br0" timeOffset="55198">33183 16181 19493,'29'-2'-3630,"3"-2"4291,2 12 101,-5-8-415,-10-8-112,6-10 404,4-5-336,2 2-292,-10 8 0,-12 9 56,-7 6-67,-2 4 0,0 1-2364,6 4-1916,3-6 4280,9 0 0,-8-5 0,1 0 0</inkml:trace>
  <inkml:trace contextRef="#ctx0" brushRef="#br0" timeOffset="55332">33627 16101 15997,'0'0'0</inkml:trace>
  <inkml:trace contextRef="#ctx0" brushRef="#br0" timeOffset="108582">8703 18152 12199,'0'-7'4201,"0"1"-3259,0 6-135,0 0-673,-22-14-22,49 10 11,-17-11-78,52 15-45,-12-1-168,-2 11 347,-28 20 191,-28 15-191,-18 5-179,-5-16-22,15-19-258,14-13-1759,16-6-1311,32-22 3350,-4 4 0,2 0 0,13-11 0,-26 16 0,0 0 0</inkml:trace>
  <inkml:trace contextRef="#ctx0" brushRef="#br0" timeOffset="109280">9084 17725 13947,'-37'-34'959,"-1"0"1,-15-1 0,-5 9-462,-1 20 1,-2 8-1857,-4 1 1,-1 7 1435,17 3 1,-1 5 0,3 3-46,8 3 1,3 4 0,0 5-53,-2 6 0,-1 6 0,2 3 1,4 1 46,6 3 0,3 2 0,3 1 0,0 0-20,-1-2 0,1 2 1,3-1-1,8-1-107,9 12 0,9-2 0,11-9 110,21-5 0,11-12-11,-9-14 0,4-5 0,2-4-480,7-1 1,2-3 0,1-5 516,5-4 1,2-4-1,0-3-23,-15 1 0,0-2 0,1-2 0,1-5 73,0-2 0,3-4 1,0-3-1,-1-3 0,-4-2 84,6-7 0,-4-3 0,-2-4 0,-3-4-131,-9 4 0,0-5 1,-3-1-1,-5-1 1,-5 0-168,-6-1 1,-6-1 0,-5 0-1,-7 1 121,-8-1 1,-6 0-1,-6 1 1,-2 4 5,-8-2 0,-4 4 0,-5 0 2,0 5 0,-4-1 0,-2 3 0,-1 5-305,-12 0 0,-1 7 1,-4 7-105,7 9 1,-2 5 0,0 5 0,4 5-199,-2 7 0,3 6 0,5 9 605,10 8 0,3 8 0,3 2 0,5-8 0,3-5 0,4-1 0,5 11 0,0 0 0</inkml:trace>
  <inkml:trace contextRef="#ctx0" brushRef="#br0" timeOffset="110279">10792 18249 16221,'-9'-10'1266,"2"1"-1243,7 9 21,0 0-44,59-19-425,-14 11-376,1-3 0,3-2-539,-9 7 1,-3 0 230,15-15 2028,-9-12 706,-42-3-706,-8 8-650,-6 10-269,9 18 168,20 30-168,1 12 67,4 21-34,-9-15-33,-18-12-896,-1-19 896,-6-7 0,6-5 0,2-3 0</inkml:trace>
  <inkml:trace contextRef="#ctx0" brushRef="#br0" timeOffset="110630">11864 18158 14551,'3'50'612,"-1"0"1,1-10 0,-1-5-534,-2 0 78,0-22 1300,-5-12-1222,-13-37-107,4 2 1,-1-6-118,0-3 1,2-4-373,-1-8 1,3-1 365,6 12 1,2-2 11,1-10 0,5 1-51,7 11 1,3 3-135,-2 2 0,3 6-774,30 2-750,-6 28-246,3 15 1938,-3 7 0,-16-3 0,-8-2 0</inkml:trace>
  <inkml:trace contextRef="#ctx0" brushRef="#br0" timeOffset="110780">11946 18193 17420,'35'-22'-1004,"0"0"0,14-9 0,-28 30 0,-18 5 0</inkml:trace>
  <inkml:trace contextRef="#ctx0" brushRef="#br0" timeOffset="110914">11935 18376 18194,'36'3'-1173,"0"-1"1,19-1 0,-5-9 0,-28 1 0</inkml:trace>
  <inkml:trace contextRef="#ctx0" brushRef="#br0" timeOffset="111248">12557 18113 17218,'-36'-16'646,"-1"1"0,2 2 1,0 4-563,-1 7 0,3 6-129,-9 16-78,26 11-68,39 0 158,34-3-113,1-12 73,-21-5 1,-3 1-96,9 14 156,-26 6 91,-36-6-34,-29-6-45,7-11-1188,8-5-3283,13-6 4471,10-8 0,8 5 0,2-5 0</inkml:trace>
  <inkml:trace contextRef="#ctx0" brushRef="#br0" timeOffset="111448">12813 17849 17364,'0'-4'1143,"0"0"-997,0 64-85,4-26 1,2 3-191,5 21 0,4 2-1339,4-8 1,2-5-393,-3-14 0,0-3 1860,10 11 0,-20-29 0,-6-5 0</inkml:trace>
  <inkml:trace contextRef="#ctx0" brushRef="#br0" timeOffset="111582">12791 18202 18630,'46'-35'-303,"1"0"1,-16-8-1,8 31 1,0-1 0</inkml:trace>
  <inkml:trace contextRef="#ctx0" brushRef="#br0" timeOffset="111731">13523 18063 11885,'0'0'0</inkml:trace>
  <inkml:trace contextRef="#ctx0" brushRef="#br0" timeOffset="112264">14152 17823 17622,'24'-43'160,"0"0"1,3 5 0,5 7-161,18 20 0,2 12-258,-15 2 0,-1 5 51,8 3 0,-7 8 184,-16 35 17,-35-6 1,-13 3 246,-3 0 0,-5 0-388,8-15 0,-2 0 0,1-3 180,-4 2 1,4-5 239,4-4-273,20-21-1457,34-8-583,4-8 1,5-4-79,3 2 0,1 0 2075,17-9 1,-5 0 0,-6 3 0,-10 5 0</inkml:trace>
  <inkml:trace contextRef="#ctx0" brushRef="#br0" timeOffset="112731">15089 17989 19673,'-33'-49'672,"8"12"-661,41 66-11,-2 1 11,9 26-11,-14-8 67,-5 14-33,-7-15 55,2-6 203,-3-25-147,4-24-43,0-9 110,-2-44-167,-5 18 0,-1-4-45,1-1 0,0-1-283,-3-4 1,-1 2 265,5 14 0,1 3-16,-1-31 10,3 7 23,9 8 34,4 7-79,21 1 0,15 21-22,18 32-157,-15 22 10,-29-1 1,-5 4 196,-7-4 0,-7 3 276,-12 12 0,-5 3-377,4-5 1,-1-1-612,-5 2 1,0-4-1042,-1 5-975,17-29-4841,12-29 7586,7-8 0,-4 3 0,1 0 0</inkml:trace>
  <inkml:trace contextRef="#ctx0" brushRef="#br0" timeOffset="113114">15470 17707 19000,'-35'-14'56,"6"7"-45,29 13 12,2 7-23,4 0-180,13 6-111,14-6-34,13-2 202,-7-7 101,-3-7 22,-15-3 0,2-10-67,7-10 67,19-11 33,-5 6 113,3 4-113,-23 15-10,-9 6-23,-7 3 67,-2 9-67,-2 16 0,2 2-336,2 10-1076,4-10-617,5-2-951,4-4 2980,5-6 0,-11-5 0,-1-5 0</inkml:trace>
  <inkml:trace contextRef="#ctx0" brushRef="#br0" timeOffset="113281">16243 17661 14775,'-5'-9'864,"1"1"-864,4 8-437,0 0 437,-14 0 0,11 0 0,-11 0 0</inkml:trace>
  <inkml:trace contextRef="#ctx0" brushRef="#br0" timeOffset="113749">17151 17738 17510,'39'1'313,"-1"0"1,-2-1 0,-3-2-258,12-14-448,-14-12 22,-7-4 258,-16-5 112,-10 9 134,-4 0 382,-2 4 515,-2 5-762,4 11-202,16 32-67,8 5-45,17 25-403,-2-9-410,-16-15 1,-8 3-1860,-18 3 0,-8 2 2717,-3 1 0,-3-3 0,-1-8 0,-2-4 0,-12 3 0</inkml:trace>
  <inkml:trace contextRef="#ctx0" brushRef="#br0" timeOffset="116748">23520 17277 11773,'10'2'2633,"-3"-1"-1714,34 15 22,-12-6-549,5 1 0,4 0-1990,27-1 1754,-21-7 1,3-1-34,12 0 1,3-1-65,-12-1 1,2-1 0,2-1-1009,6 0 0,3-2 0,2 0 954,-11 1 1,1-1 0,1-1-1,1 1 6,3-2 0,0 0 1,2-1-1,5 0-121,-7 0 1,3 0 0,3-1 0,1 0 0,0 0 0,-1 0 73,0 0 1,0 0-1,0 0 1,1-1-1,-1 1 1,-1-1-222,0 1 1,0 0-1,0-1 1,-1 1-1,-1-1 1,-2 1 229,2-1 0,1 0 0,-3 1 0,-4-1 0,-6 2-3,0-1 0,-5 0 1,-5 0-240,12-2 1,-15-1-3710,-26-3 4398,-32 1 1,-19 9 0,10 2 0</inkml:trace>
  <inkml:trace contextRef="#ctx0" brushRef="#br0" timeOffset="117396">30397 17155 17274,'55'-12'-599,"0"0"1,-2 0 0,7-2 0,2-1 0,-1 0-1860,-6 2 0,-1 0 1,1 0-1,4-1 2306,-5 1 1,5-2-1,2 0 1,0 1 0,-5 0-1,-6 2 1,5-2-1,-6 2 1,-2 0 0,-3 2-1,0-1 1,0 0 0</inkml:trace>
  <inkml:trace contextRef="#ctx0" brushRef="#br0" timeOffset="124463">19222 17780 17398,'-39'22'295,"0"0"0,2 2 0,9 8-178,14 23 1,10 4-84,0-16 0,4 1-6,9 17 0,8-5 128,28-12-100,-10-31 0,0-17 60,-18-27 1,-7-24-1,-4-10 1,0 2 0,0 13-117,8 5 0,-3 0 0,-8-18 0,-3-17 0,-3 11 0,-4 38 23,-13 67-40,11 9 0,5 8 11,6 5 0,6 2-602,2-12 0,4 2 0,1-3-14,7 9 0,5-6-616,3-8 0,4-8 1231,13-4 1,-22-13 0,-4-10-1</inkml:trace>
  <inkml:trace contextRef="#ctx0" brushRef="#br0" timeOffset="124683">19693 18153 13039,'0'-3'2409,"0"0"-2218,0 41-1189,0-9-3954,0 20 4952,1-24 0,0-18 0,0-4 0</inkml:trace>
  <inkml:trace contextRef="#ctx0" brushRef="#br0" timeOffset="125463">21084 17932 18026,'-44'-6'477,"1"0"1,3-2 0,2-1-186,-15-12-225,10-14-67,12-16-277,19-3 1,6-8 264,8-2 1,3-2-445,-1 0 0,2 3 456,6 11 0,0 9-56,-1 16 291,-21 38-241,-13 20 0,-6 10 10,6-5 0,-1 3 0,1 2-321,-2 6 1,1 2 0,2-2 350,-5 10 0,8-3 27,15-13 1,8-5 171,15 1-233,16-10 760,13-10-749,-6-12 0,3-5-409,10-9 0,1-3-621,2 3 0,1-3 301,4-7 1,-2-1-381,-12 5 0,2 0 1118,2-1 1,4-1 0,-7 2-1,-11 4 1,-3 0 0,16-4-1,0-1 1</inkml:trace>
  <inkml:trace contextRef="#ctx0" brushRef="#br0" timeOffset="126018">22051 17564 16255,'-61'9'1124,"-1"0"0,7 13 1,6 10-1092,11 13 1,11 7-650,9-8 1,11 0 620,12-6 1,10-5 411,30-7-507,1-20 1,5-9 27,1-13 0,0-7-219,1 2 0,-3-4 281,-6-10 0,-8-4 0,-16 9 0,-5-1-16,5-31 39,-10 2 286,-20 24 0,-9 3-276,-30-8-28,18 23 1,-2 6-110,-4 15 0,3 8 160,-17 28-45,28-11 0,2 4-6,4 2 1,3 2-12,4 3 1,4-1-62,8 1 0,7 1-1469,17 12 1,11-3 1535,13-8 0,3-4 0,-14-2 0,-1-6 0,-2-14 0,0-1 0</inkml:trace>
  <inkml:trace contextRef="#ctx0" brushRef="#br0" timeOffset="126333">22411 17845 18104,'-4'-10'1793,"1"2"-1760,3 8-33,0 0-78,41-25-101,-20 22-12,30-11-45,-36 33 203,-7 21 381,-19 0-124,-2 4-224,-4-18 0,7-13 0,9-12-213,3 2-23,7 3-257,3 3-179,5 5-1009,0 11-594,-8 4-2207,-2-1 4482,-12-4 0,3-17 0,-3-1 0</inkml:trace>
  <inkml:trace contextRef="#ctx0" brushRef="#br0" timeOffset="127113">23733 17862 17554,'-33'37'108,"0"1"1,1-4-1,11-1-220,30 7-381,32-3 443,-11-25 0,4-5 78,6-6 0,-1-7 235,-6-7 0,-4-5 298,4-20-1,-23-3-191,-11 16 13,-5 3-214,-3 6 56,-7 4-146,4 7-100,2 3-90,6 4-23,5 1-806,24 2 135,23-16 710,-12 0 0,1-1 225,-3-2 1,-2-1 497,11-10-157,-28 15-211,-13 10-69,-2 2 68,0 7 100,0 19-336,0 15-78,4 3-604,6-2-909,9-20-2443,9-7 4012,5-9 0,-13-5 0,-2-3 0</inkml:trace>
  <inkml:trace contextRef="#ctx0" brushRef="#br0" timeOffset="127512">25494 17631 17476,'-23'58'209,"-1"-1"0,4-2 1,5-1-221,10-11 0,6-3-516,4-1 0,4-1-896,-1-3 0,7-3 1423,17-1 0,3-4 0,-3 1 0,17-5 0</inkml:trace>
  <inkml:trace contextRef="#ctx0" brushRef="#br0" timeOffset="127913">25867 17787 14675,'41'-40'717,"0"1"0,-9 8 0,2 7-689,10 18 0,-1 11-16,-3 18 10,-1 19 185,-44-4 0,-11 3 135,0 0 0,-2-1-264,-2 0 1,0-2-12,-10 17-44,24-34-23,6-10-157,13-5-1569,33-30-17,-7 3 1,3-3 946,1-2 1,0 0-1977,5-5 1,-2 2 2771,-13 10 0,-4 2 0,5-3 0,-9 7 0</inkml:trace>
  <inkml:trace contextRef="#ctx0" brushRef="#br0" timeOffset="128097">26548 17705 15728,'-38'-8'2011,"0"0"1,-26-4-1855,38 15-90,13 12-45,43 9-179,-3-4 1,3 0-141,3-1 0,0-2-23,-1 2 1,-4 1 6,-4 11 167,-14 0-23,-12-1-1511,-13-4-3116,-10-8 4796,-8-9 0,14-5 0,4-4 0</inkml:trace>
  <inkml:trace contextRef="#ctx0" brushRef="#br0" timeOffset="128214">26508 17622 18059,'36'-10'-486,"0"0"1,1 1-1,-4 2 1,-5 6-1,-3 0 1</inkml:trace>
  <inkml:trace contextRef="#ctx0" brushRef="#br0" timeOffset="128414">27560 17573 16333,'-11'8'1020,"-11"18"0,0 5-897,3 7-101,-4 3 1,2 4-1,5 18-22,10-31 0,3 3-2465,-1 10 0,2 0 2465,0 14 0,1-4 0,1-40 0</inkml:trace>
  <inkml:trace contextRef="#ctx0" brushRef="#br0" timeOffset="128565">27180 17791 18227,'-59'6'-1266,"15"1"1266,87-1 0,-31-1 0,34-4 0</inkml:trace>
  <inkml:trace contextRef="#ctx0" brushRef="#br0" timeOffset="128715">27767 17970 16614,'0'4'1512,"0"-2"-1871,0-2 359,17-9 0,-13 6 0,13-7 0</inkml:trace>
  <inkml:trace contextRef="#ctx0" brushRef="#br0" timeOffset="129913">29041 17779 12792,'-6'-14'2365,"0"3"-2107,5 11 78,0 0-292,-2 0-44,2 0 45,-2 0 123,0 0 516,-3 0 145,1 0-493,-2 1 45,2-1-257,1-3-24,2 1-66,-2-4 67,0 2 89,-8 0-78,3 1 67,-2 1-145,6 0 112,4 2-90,-3-1-23,-6-1-10,-26-3 89,-24-9-101,20 0 1,-1-3-12,7 0 0,1-3 5,4-6 1,4-1-6,-2-25 0,8-1-90,9 2 22,14 3-133,15 28 190,4 20-12,7 36-458,-10 22 296,-12-8 0,-2 5 112,-2 1 0,-2 1 62,-2 7 0,0-1 11,-2-15 0,2-6 34,5 5 78,10-29-90,11-21-22,12-11-426,12-10-2566,-4-1 1,3-4 2922,-8 7 0,0 0 1,-2 0-1,-3 3 1,1 0-1</inkml:trace>
  <inkml:trace contextRef="#ctx0" brushRef="#br0" timeOffset="130313">29671 17600 16602,'3'3'1995,"-1"-1"-1928,-2-2-45,48-16-22,-8 2-34,0 0 1,4 0-68,-11 4 1,-2 1-12,32-6 11,-25 9 0,0 4 45,13 11 45,-7 9 22,-28 17 79,-24 6 16,-2-9 0,-2 2-67,-1-1 1,1 1-231,-2 5 1,3 0-7015,9 16 7205,20-25 0,-3-17 0,1-13 0</inkml:trace>
  <inkml:trace contextRef="#ctx0" brushRef="#br0" timeOffset="130630">30373 17664 18283,'-11'-4'1502,"12"6"-1435,19 12-34,14 5-10,5 6-23,1 4-347,-2 23-236,-21 9 101,-15 0-180,-25-9-1533,-12-32-1346,-5-10 3541,1-24 0,16 10 0,6-11 0</inkml:trace>
  <inkml:trace contextRef="#ctx0" brushRef="#br0" timeOffset="130730">30325 17681 15123,'39'-34'22,"1"0"1,-4 3 0,3 3-2169,6 11 0,0 3 1966,-5 2 0,-2 0 0,-1 2 0,-3 1 0,4 0 0</inkml:trace>
  <inkml:trace contextRef="#ctx0" brushRef="#br0" timeOffset="130896">31091 17506 16782,'-23'46'324,"0"0"1,-2 10 0,2 0-1939,12-15 1,1-1 1613,0-1 0,2-3 0,2 11 0,6-34 0</inkml:trace>
  <inkml:trace contextRef="#ctx0" brushRef="#br0" timeOffset="131047">30861 17678 18496,'49'5'-2036,"-26"-2"1,5-3-1</inkml:trace>
  <inkml:trace contextRef="#ctx0" brushRef="#br0" timeOffset="131196">31358 17757 18922,'-2'-11'0,"1"3"0</inkml:trace>
  <inkml:trace contextRef="#ctx0" brushRef="#br0" timeOffset="131381">31549 17470 18126,'2'-7'1860,"-1"1"-1799,12 41 1,2 21-62,-9 6-734,3-18 1,3 7-1,-5-4-975,-9 1 1,-4-3 1708,-1 4 0,0-3 0,-3 7 0,-2-12 0</inkml:trace>
  <inkml:trace contextRef="#ctx0" brushRef="#br0" timeOffset="139779">5060 12917 16896,'42'21'213,"1"0"0,0 0 0,1 0 0,1-2 0,0-2-124,18-2 1,1-3-1177,-14-3 1,2-2-1,1 0 1094,4 0 1,2-1 0,6-2-13,-6-2 1,4 0-1,5-2 1,2-1-1,2-2-596,-16-1 0,2-1 0,2-2 0,1 0 1,1-1-1,1 0 0,-1 0 0,0 1 503,4-1 1,1 0 0,1 1 0,0-1 0,-1 0 0,0 0-1,-3-1 1,-1 0 0,7-1 0,-2-1 0,0-1 0,-3 1-1,-4 0 1,-3 0 0,-3 1 0,-1-1 0,1 1 0,-1-1-1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3:19:28.864"/>
    </inkml:context>
    <inkml:brush xml:id="br0">
      <inkml:brushProperty name="width" value="0.09071" units="cm"/>
      <inkml:brushProperty name="height" value="0.09071" units="cm"/>
      <inkml:brushProperty name="color" value="#FF0000"/>
    </inkml:brush>
  </inkml:definitions>
  <inkml:trace contextRef="#ctx0" brushRef="#br0">16421 6913 12624,'42'-6'493,"1"-1"0,5 1 0,0-1-219,3 0 1,3 0-1362,-8 2 0,2 0 1,2 0 1235,11-2 0,2 1 1,2 0-564,-8 1 1,2 0-1,1-1 1,2 1 498,-6 1 0,2-1 0,0 1 0,2-1 0,1 1-153,-5 0 0,1 0 0,1 0 0,1 0 0,1-1 1,0 1 103,-3 0 1,1 1 0,0-1 0,2 0 0,-1 0-1,2 0 1,0 0-160,-3 0 0,0 1 1,2-1-1,0 0 0,0 1 1,1-1-1,0 0 1,1 1 133,-4 0 0,1-1 0,0 1 0,1 0 1,0 0-1,0 0 0,1 0 0,0 0 0,0 0-39,4 0 0,-1 0 0,-1 0 0,2 0 0,0 0 1,1 0-1,2 0 0,2 1 0,3-1 37,-15 2 1,1-1 0,1 0-1,2 1 1,1-1 0,1 1 0,1 0-1,1-1 1,0 1 0,0 0 0,1 0-1,0 0 1,0 0 0,0 0 0,-1 0-10,-3 0 1,0 0 0,0 0-1,1 0 1,0 0 0,0 1-1,1-1 1,0 0 0,-1 1-1,1-1 1,0 1 0,0-1-1,1 1 1,-1-1 0,-1 1-1,1 0 1,0 0-1,0-1 0,0 1 0,0 0 0,0 0 0,0 0 0,0 0 0,0 0 0,1 0 0,-1 1 0,0-1 0,0 0 0,0 0 0,-1 1 0,1-1 0,-1 1 0,0-1 0,0 1-3,2-1 1,0 1 0,0-1 0,1 1 0,-1 0 0,1 0 0,-1-1 0,0 1 0,-1 0 0,0 0 0,-1 0 0,-1 0 0,-1 0-1,-1 1 1,-2-1 0,-1 0-64,8 1 1,-3 0 0,-2 0 0,-1 1 0,-2-1 0,1 0 0,-1 1 0,0-1 0,2 1 0,0-1 0,3 0 65,-1 0 0,2 0 0,2 0 0,2 0 0,0 0 0,0-1 0,0 1 0,-1 0 0,-2 0 0,-2 0 0,-2-1 0,-3 1 0,-4 0 0,19 1 0,-6-1 0,-4 1 0,-2-1 0,1 1 0,4-1 0,0-1 0,0 0 0,1 1 0,-1-1 0,1 0 0,-1 1 0,0-1 0</inkml:trace>
  <inkml:trace contextRef="#ctx0" brushRef="#br0" timeOffset="1555">9191 7208 12423,'-5'2'1121,"59"-11"-948,-17 4 1,6-1-1443,8 0 1,7-1 0,1 0 1282,-9 1 0,1 2 0,1-1 0,2 1-499,10-1 1,1 1-1,3 0 1,0 1 405,-7 0 1,1 0-1,1 1 1,1 0 0,0 0-410,-8 1 0,2-1 0,-1 2 0,1-1 1,0 0-1,1 1 488,1-1 0,1 0 0,1 1 0,-1 0 0,-4 0 0,-3-1 0,1 1 0,-3 0 0,-3 0 0,-2 0 0,5 0 0,-1 0 0,1 0 0</inkml:trace>
  <inkml:trace contextRef="#ctx0" brushRef="#br0" timeOffset="94781">3931 7843 11739,'1'-4'3989,"-1"0"-1613,0 4-2365,0-5-1815,0 4 1804,-2 2 0,2 1 0,-2 4 0</inkml:trace>
  <inkml:trace contextRef="#ctx0" brushRef="#br0" timeOffset="95332">4860 7852 12647,'-2'-2'2880,"0"0"-3388,2 2 0,0 0 0</inkml:trace>
  <inkml:trace contextRef="#ctx0" brushRef="#br0" timeOffset="95916">5771 7928 16793,'1'13'-1575,"0"-6"1,-1-1 0,0-6 0</inkml:trace>
  <inkml:trace contextRef="#ctx0" brushRef="#br0" timeOffset="96465">7079 7885 11425,'7'2'0,"-1"-1"0</inkml:trace>
  <inkml:trace contextRef="#ctx0" brushRef="#br0" timeOffset="96982">8387 7953 11930,'0'0'0</inkml:trace>
  <inkml:trace contextRef="#ctx0" brushRef="#br0" timeOffset="97664">9782 7903 15941,'-8'0'2264,"2"1"-1637,6-1-6095,-2 0 5468,2-2 0,-2 1 0,3-1 0</inkml:trace>
  <inkml:trace contextRef="#ctx0" brushRef="#br0" timeOffset="98184">11005 8044 18026,'-3'6'-3206,"0"-1"-5331,2-4 8537,0-1 0,1 0 0</inkml:trace>
  <inkml:trace contextRef="#ctx0" brushRef="#br0" timeOffset="98735">12178 8000 13622,'-5'3'817,"0"0"1268,5-3-2683,-1 0 0,-1 0 1</inkml:trace>
  <inkml:trace contextRef="#ctx0" brushRef="#br0" timeOffset="99348">13399 8025 10249,'0'0'0</inkml:trace>
  <inkml:trace contextRef="#ctx0" brushRef="#br0" timeOffset="103816">18322 6927 14092,'-4'-61'623,"0"0"1,1-1 0,-1 0-450,3 8 0,0-1-1843,0-4 0,1 0 1708,-1-1 0,2-1 125,-1 12 0,1-1 1,0 1 170,1-13 1,0 1-196,-1 3 0,1 3 205,0 14 1,-1 4-189,-1-10-79,0 1-67,3 0 39,2 11 1,3-2 826,6-2 1,4 0-861,9-8 0,3 1-17,-3 10 0,1 4 5,2 5 1,-1 5-6,7-2 900,7 5-822,7 9-72,-5 6 0,3 1 10,-2 3 1,1 0-561,17 0 1,2-1 548,-3-2 1,1 0-6,-17 0 0,2 0 0,1-1-4,3-1 0,2-1 1,5-1 0,-11 1 1,5 0 0,1-1 0,2 0 0,-2 0 4,-1 1 0,0-1 0,1 1 1,-1-1-1,2 1-2,3-1 0,2 0 0,0 0 0,-2 1 0,-4 0-8,12-1 1,-5 0-1,-6 2 8,-1 1 0,-12 2-11,-19 2-22,-10 0 33,-6 0-45,-2 3 67,-1 1-22,-1 5 1373,-3 3-1261,0 5-101,-1 8 180,0 34-130,0-9 1,0 7 38,0 1 1,0 5 0,0 1-836,-2-4 1,1-1 0,-1 2 739,0-9 1,0 2 0,0-1-1,-1-2-5,-2 3 0,0-3 0,0 2-147,-1-1 0,0 3 1,1 1-1,-1-2 132,1 12 0,1-1 0,0 1-159,0-13 1,0 1-1,1-1 1,0-4-740,1 19 0,0-8-1295,-1-20 1,-4-7 2207,-10-10 0,4-12 0,0-8 0</inkml:trace>
  <inkml:trace contextRef="#ctx0" brushRef="#br0" timeOffset="121534">18164 2445 12669,'7'-11'3160,"-1"3"-2757,-6 8-280,0 0-111,15 43 89,-4-7-45,0 1 0,0 3-546,3 19 804,-4 0-34,-1-6-23,-4-7-77,-1-12 66,-2-12 214,-1-9 1333,0-8-1525,-1-27 681,-1-4-713,-4-28-79,-3-4-355,1 23 1,0 0 197,1-5 0,-1 0-11,1-1 0,1 0-1,1 2 1,1 2 11,-1-26-33,9 8-46,25 23 79,6 9-11,28 16-101,-3 13-303,1 5 146,-10 10 493,-26 27-196,-37-17 0,-12 1-6,-7 7 1,-4-2-202,-4-6 0,-1-4-124,6-7 1,3-3-326,7-5-941,7-4-2139,9 2 3778,13 7 1,-4-6 0,9 2 0</inkml:trace>
  <inkml:trace contextRef="#ctx0" brushRef="#br0" timeOffset="121850">17584 3213 16221,'-5'0'1995,"36"-4"-1726,23-5-195,1 1 1,14-2 0,3 0-818,-21 3 1,3 0 0,1 0 0,2 0 0,0 0 194,0 2 1,3-1 0,0 0 0,1 1 0,-2 0 0,-2 0-224,1 0 0,-1 0 0,-2 0 0,-1 1 0,-3 1 771,18 1 0,-3 1 0,-14 1 0,-3 1 0,-28 1 0</inkml:trace>
  <inkml:trace contextRef="#ctx0" brushRef="#br0" timeOffset="122216">17974 3642 14764,'2'-6'1155,"0"0"-909,-2 6-156,0 0-90,0 46-1681,11 0 207,-6-11 1,2-2 1473,19 12 0,-15-30 0,1-8 0</inkml:trace>
  <inkml:trace contextRef="#ctx0" brushRef="#br0" timeOffset="122515">18291 3669 17364,'-20'34'196,"-1"1"0,-3 26-129,43-31 68,34-5-90,-21-18 0,2-4 156,5-7 1,-2-4 403,14-11-33,-24-15-438,-22 11-134,-10 0-45,-7 5-851,-17 3-3810,2 8 4706,2 2 0,15 5 0,10 0 0</inkml:trace>
  <inkml:trace contextRef="#ctx0" brushRef="#br0" timeOffset="122814">18848 3666 17935,'-17'39'90,"1"0"0,4-4 0,10-5-90,24-6 72,9-13 1,6-6 22,2-3 1,2-5 223,5-5 0,-2-4 51,14-12 190,-31-9-448,-27 12-112,-13-1-89,-8 2-819,-34-2-4448,1 7 5356,1 0 0,22 10 0,24 1 0</inkml:trace>
  <inkml:trace contextRef="#ctx0" brushRef="#br0" timeOffset="123298">20102 2319 17946,'-29'-49'1244,"-2"22"-1210,3 54-1,6 12 1,5 9-146,6 8 0,8 4-1523,7-10 1,5 3 0,3-4 580,7 13 1,7-6-706,11-7 0,3-7 1860,-9-17 1,-3-5-1,5 4 1,-9-10 0</inkml:trace>
  <inkml:trace contextRef="#ctx0" brushRef="#br0" timeOffset="123614">20369 2674 16905,'-6'27'134,"2"-7"1301,4-8-1234,0-18-78,0-9-33,1-12 0,5-6 78,4 0 168,14-4-348,4 16-32,1 3-1,-1 26 45,-8 10-303,-1 13-581,-3 6-4854,12 18 5738,-5-16 0,-3-2 0,-8-25 0</inkml:trace>
  <inkml:trace contextRef="#ctx0" brushRef="#br0" timeOffset="123798">21000 2645 18619,'34'-13'-1320,"0"1"1,8-6 0,-21 13-1</inkml:trace>
  <inkml:trace contextRef="#ctx0" brushRef="#br0" timeOffset="123981">21537 2449 18093,'7'43'-1259,"0"0"0,0-4 1,-2-5-1,0-12 0,-2-7 1</inkml:trace>
  <inkml:trace contextRef="#ctx0" brushRef="#br0" timeOffset="124215">21809 2235 19179,'43'43'41,"0"0"0,-4 0 0,-6 1-153,-18-6 0,-5 2-2336,-5 15 0,-6 0 2448,-5-15 0,-3-2 0,4 0 0,-3-5 0,-9-7 0</inkml:trace>
  <inkml:trace contextRef="#ctx0" brushRef="#br0" timeOffset="125048">17255 2291 17297,'-48'-34'642,"1"0"0,-6 5 1,-3 11-615,-5 22 0,2 10-34,10-3 1,4 8 5,1 25 0,10 13-740,20-14 1,6 4-1,1 5 759,0 3 1,0 6 0,2 3 0,2 1-598,3-4 0,2 3 0,1 2 0,0-1 1,1-2 579,-2-5 0,0-2 0,1 0 0,1 0 1,0-1-1,1 1 0,1 0 0,1 0 1,0-2-1,1-5 142,0 8 0,2-6 1,1 2-153,3 6 1,3 1-1,1-3-95,0-10 1,0-3 0,3 0 61,4 0 0,2-2 0,0-5-21,5-4 0,1-8-11,2-12 1,-1-9-331,23-24-287,-25 5 1,2-4-661,1-6 0,3-4 1350,3 1 0,3-3 0,-5 4 0,-9 5 0,-2 2 0,13-7 0,0-1 0</inkml:trace>
  <inkml:trace contextRef="#ctx0" brushRef="#br0" timeOffset="125649">22444 2125 19302,'22'-26'224,"-1"-1"1,21-15-203,-4 35 1,9 9-29,0 23 1,2 13-630,-13 0 1,-1 6 0,-1 6 617,-3 1 0,-1 5 1,-2 3-1,-2-2-482,-5-4 0,-1-1 1,-3 1-1,-2 1 493,-3 0 1,-3 1-1,-3 0 1,-1-5-7,-2-2 1,-1-3 0,-3 1 193,-3 8 0,-2 2 0,0-3-149,-4 13 1,-2-2 16,-2 0 1,-2-4-90,3-23 0,0-6-28,-3 0 535,1-20-961,1-9-1664,-10-3 2157,11-8 0,-2 5 0,13-5 0</inkml:trace>
  <inkml:trace contextRef="#ctx0" brushRef="#br0" timeOffset="125898">23542 2652 19000,'21'53'-1710,"0"1"0,0 0 0,-4-6 1,0-2-1,-2-2 1710,-3 3 0,-2-6 0,0 7 0,-8-35 0</inkml:trace>
  <inkml:trace contextRef="#ctx0" brushRef="#br0" timeOffset="126049">23580 2956 17230,'58'-30'-1198,"-1"0"1,-8 4 0,-2 4-1,-10 14 1,-2 2 0,2-1 0</inkml:trace>
  <inkml:trace contextRef="#ctx0" brushRef="#br0" timeOffset="126248">24434 2650 17017,'-2'-3'1501,"1"1"-1277,1 2-224,20 58-179,-8-17-398,1 2 0,-1 4 577,-6-12 0,-1-3 0,-1 2 0,-1 1 0</inkml:trace>
  <inkml:trace contextRef="#ctx0" brushRef="#br0" timeOffset="126548">24956 2349 17398,'-1'41'-299,"-1"-1"0,0-1 1,1-1-3899,1-1 1,0-2 4196,-2 15 0,1-4 0,-1-30 0</inkml:trace>
  <inkml:trace contextRef="#ctx0" brushRef="#br0" timeOffset="126931">24806 2558 18518,'56'-27'-116,"-1"0"0,1 0 0,-7 5 1,2 1-1,0 1 0,-5 1 15,-1 3 0,-3 1 1,0-2-646,2-5 0,0-3 1,-4 0 902,-1-4 0,-8-3 224,-6-27 768,-31 31-601,-32 14-189,6 22 0,-2 8-309,-10 6 1,2 5-51,4 2 0,5 3-11,6-1 0,6 1 11,6 9 45,7-6-45,6-5 67,10-5 1289,9-7-1311,16 0-11,-2-5-34,5 5-67,-7 3-1951,17 17 2018,8 1 0,-16-7 0,-7-12 0</inkml:trace>
  <inkml:trace contextRef="#ctx0" brushRef="#br0" timeOffset="127582">26309 2558 16143,'1'-4'773,"0"1"-560,-1 3-213,-21 50 67,29-10-45,-2-4 1,6-3 33,30-3 11,16-19 11,-18-21 314,-6-22 292,-16-21-695,-20 20 0,-5-1-90,-13-17-672,-20 16-919,10 26-1625,1 5 3317,10 7 0,8-2 0,6 1 0</inkml:trace>
  <inkml:trace contextRef="#ctx0" brushRef="#br0" timeOffset="127914">26751 2238 20468,'-3'62'-109,"0"0"1,12-5 0,7-3 52,-2-10 0,4-5 39,11-9 0,3-7 6,16-9 56,18-19-11,-15-31-12,-25 10 0,-7-4-55,-12-27-34,-31 9 22,-23 32-123,-13 8-225,-2 16-1540,29 4 1,5 4 1932,6 21 0,1-6 0,32-9 0</inkml:trace>
  <inkml:trace contextRef="#ctx0" brushRef="#br0" timeOffset="128115">27308 2374 20961,'-46'-13'-157,"22"34"-34,41 4 1,10 4 72,-6 1 1,0 1 66,8 1 1,-1-2-353,-6 3-3329,-38-7 3732,-18-12 0,-1-5 0,6-9 0</inkml:trace>
  <inkml:trace contextRef="#ctx0" brushRef="#br0" timeOffset="128314">27879 2570 20154,'24'-3'-2458,"-5"0"0,-10 3 1,-5 0-1</inkml:trace>
  <inkml:trace contextRef="#ctx0" brushRef="#br0" timeOffset="129049">16990 4381 17129,'51'4'105,"1"0"0,0 0 0,-3-3 0,5 1 0,3-1 0,4 0 0,2-1 1,2-1-663,-7 0 0,1-1 0,2 0 1,2-1-1,1 0 0,3 0 0,1-1 1,2 1-1,2-1 587,-14 1 1,2 1-1,2-2 1,1 1 0,2 0-1,1 0 1,0-1 0,2 0-1,0 1 1,-1-1-1,1 0 1,0 0 0,-2 0-1,0 0 1,-1 1-98,2-2 0,0 1 1,-1 0-1,0-1 1,0 1-1,-1-1 1,1 0-1,0 1 1,0-1-1,0 0 1,0 0-1,1 0 1,1 0-1,0 0 73,-4 1 0,2-1 1,0 0-1,0 0 0,1 0 1,1 0-1,-1 0 0,1-1 1,-1 1-1,0 0 0,0 0 1,-1 0-1,0 0 0,-1 0 1,-2 0-1,0 0-33,4 0 1,-1 0 0,-1 0 0,-1 0 0,0 0 0,-1 1 0,0-1 0,0 0 0,-1 0 0,1 0 0,0 1 0,0-1 0,1 0 32,2 0 0,0 0 0,-1 0 0,1 1 0,0-1 0,1 0 0,-1 0 1,0 0-1,0 0 0,1 1 0,-1-1 0,0 0 0,1 1-78,-6 0 0,1 0 1,-2 0-1,1 0 0,0 0 1,0 0-1,-1 0 1,2 0-1,0 0 0,0 0 1,2 1-1,0-1 1,1 0-1,2 1 75,-8 0 1,0-1-1,2 1 1,1 0-1,0 0 1,1 0-1,0 0 1,1 1 0,1-1-1,-1 0 1,1 0-1,0 0 1,0 1-1,0-1 1,0 1 0,0-1-1,-1 1 1,0 0-1,-1-1 0,3 1 0,0 0 0,0 0 0,0 0 0,-1 0 0,0 0 1,1 1-1,-1-1 0,0 1 0,1-1 0,0 1 0,0-1 0,0 1 1,1-1-1,-1 1 0,2 0 0,0-1 0,0 1-9,-4 0 0,0 0 0,2-1 0,0 1 0,1 0 1,0 0-1,1 0 0,-1 0 0,1 0 0,0 0 0,0 0 1,0 0-1,-1 0 0,0 0 0,-1 0 0,-1 1 0,0-1 1,-1 1-1,-1-1 0,-2 1 0,-1 0-28,9-1 0,-1 1 1,-1 0-1,-1 0 0,0 1 1,-2-1-1,0 0 1,-1 1-1,0-1 0,-2 1 1,1-1-1,-2 1 1,0 0-1,0-1 0,-1 1-33,10 0 1,1 0 0,-1 0 0,0 0 0,-2 0 0,0 0 0,-3 1 0,-1-1 0,-2 1-1,-3-1 1,-3 1-132,12 0 0,-5 1 1,-4 0-1,-1-1 1,-1 1-1,0 0-204,8-1 1,1 1 0,-3 0 0,-2-1 0,-6 0 344,3 1 1,-5 0 0,-11-2-3003,4-6 3357,-69 0 1,-18 0 0,-3-1-1,3 1 1,-10-3 0</inkml:trace>
  <inkml:trace contextRef="#ctx0" brushRef="#br0" timeOffset="129582">17520 4564 15907,'49'1'-34,"0"-1"1,12-3 0,6-1 70,-12-1 0,3-1 1,8-2-785,-14 2 1,6-1 0,4-1 0,4 0-1,0 0 1,-1-1 0,-3 2 805,-3-1 0,-2 1 1,-1 1-1,1-1 0,1 0 1,3 0-1,2-1-108,-5 1 1,2 0 0,3 0-1,1-1 1,1 1 0,1-1-1,0 1 1,-1 0 0,-1 0-1,-2 0 78,2 0 1,0 0 0,-2 1 0,0 0 0,1-1 0,-1 1 0,0 0 0,1 0 0,1 0-54,-2 1 0,-1-1 0,1 1 1,1-1-1,0 1 0,-1-1 0,2 1 1,-1 0-1,1-1 0,-1 1 35,-3 0 0,-1 0 0,0 1 1,0-1-1,0 0 0,1 0 0,1 1 1,0-1-1,2 0 0,1 0 0,2 1-73,-5-1 0,1 1 1,1-1-1,2 0 1,0 1-1,2-1 1,0 0-1,1 1 1,0-1-1,0 0 0,0 0 1,0 1-1,0-1 1,-1 1-1,-1-1 64,0 1 0,-1-1 0,0 1 1,0-1-1,0 1 0,0 0 1,0-1-1,0 1 0,0 0 0,0-1 1,1 1-1,1 0 0,-1-1 1,1 1-1,1 0-2,-6 0 1,1 0-1,1 0 1,0 0 0,1-1-1,1 1 1,0 0 0,-1 0-1,1 0 1,0 0 0,-1 0-1,0 0 1,-1 0-1,-1 0 1,0 0 0,-2 0-1,-1 0 1,-2 1-1,13-1 0,-1-1 0,-1 1 0,-1 0 0,-2 0 0,0 0 0,-1 0 0,-1 0 0,-1 1 0,-1-1 0,0 1 0,-1-1 2,9 0 1,0 1-1,-1-1 1,-1 1-1,-2-1 1,-1 1-1,-3 0 1,-2 0-1,-3 0-5,12 0 1,-4 0 0,-4 1 0,-2-1 0,0 0 130,7 1 1,-2-1-1,-1 0 1,-3 1-238,8-1 1,-3 0 0,-4 0 97,-8 1 1,-2 0 0,-11 0-2186,-1-1 3533,-45 1-1920,-32 1 1,-14 2-432,1-1 0,-2 0 1522,-3 0 1,3 0 0,-11 0 0,15 0 0</inkml:trace>
  <inkml:trace contextRef="#ctx0" brushRef="#br0" timeOffset="133447">18606 2463 6876,'0'0'0</inkml:trace>
  <inkml:trace contextRef="#ctx0" brushRef="#br0" timeOffset="133798">18746 3986 12176,'4'0'-950,"0"0"1,-4 0-1,0 0 1</inkml:trace>
  <inkml:trace contextRef="#ctx0" brushRef="#br0" timeOffset="134896">20452 3011 9621,'0'11'146,"42"4"-336,7-13 5,-1 1 0,6-1-1962,1-1 0,3-1 1184,-13-1 0,2-1 0,1 0 963,6-1 0,2 0 0,-5-1 0,-1 1 0,-5-1 0,-5-1 0,0 1 0</inkml:trace>
  <inkml:trace contextRef="#ctx0" brushRef="#br0" timeOffset="135015">22018 2928 7616,'0'0'0</inkml:trace>
  <inkml:trace contextRef="#ctx0" brushRef="#br0" timeOffset="138571">12629 3171 15863,'0'-4'1131,"0"1"-862,-2 54-78,6-7-152,-3 0 0,1 2-149,3-11 1,0-3 176,2 27 54,-3-14 115,-3-16 973,-1-15-222,0-10-797,-3-19-78,-2-12 56,-4-21-146,4 15 1,0-1-594,1-7 0,0-3 571,0-6 0,1-2 0,1-6 0,0 0-452,0-1 0,1-1 435,4 4 0,1 2 17,2 7 0,3 4-11,2 8 0,5 4 0,20-8-90,8 20-22,3 16-124,-1 22 35,-10 14 212,-16 22-237,-15-22 0,-5 1 276,-6 4 1,-5 0-40,0 0 0,-3 0 256,-9 5 1,-2-2-5601,-10 11 5588,3-9 0,21-35 0,9-8 0</inkml:trace>
  <inkml:trace contextRef="#ctx0" brushRef="#br0" timeOffset="138765">12988 2485 17431,'8'34'-355,"-1"0"0,1-1 1,1-1-1965,16 18 2319,-14-16 0,-2-3 0,3-1 0,-6 6 0</inkml:trace>
  <inkml:trace contextRef="#ctx0" brushRef="#br0" timeOffset="139114">12981 2728 15616,'54'-34'112,"1"0"0,-3 1 0,-4 4-90,-18 12 1,-1 1-18,8-7 1,-1-1 50,10-20-22,-5 1 291,-36 9 168,-14 16-135,-5 6-268,-2 6-79,1 12 12,0 13 33,-8 38-51,12-24 1,1 3-6,0 8 0,2-2-45,-1 17-101,10-21 146,5-27 280,12-6-246,13-11-34,2 2-280,8-4-3563,15 15-1872,-11 4 5715,16 9 0,-37-9 0,-5-3 0</inkml:trace>
  <inkml:trace contextRef="#ctx0" brushRef="#br0" timeOffset="139614">13506 3597 14540,'0'-7'1962,"0"2"-1850,0 5-112,-2 69 16,6-36 1,0 2-12,-2 16 1,1 0 0,2-13 0,2-4-18,0 0 80,-2-13 55,-2-10 974,-2-27-469,-1-38-589,0 2 1,-1-5-652,1 0 0,0-1 612,0-9 0,-1 1-11,2 17 0,1 3-6,4-2 0,3 3-185,15-6-89,9 10-404,8 48-504,0 13 382,3 16-69,-3 9-167,-11 3 840,-15 2 1459,-13 14-1246,-12-18 0,4-5 0,-3-25 0</inkml:trace>
  <inkml:trace contextRef="#ctx0" brushRef="#br0" timeOffset="140014">13954 3467 16232,'5'0'2051,"0"0"-1984,-5 0-33,9-38-23,-5 17 23,6-29 302,-8 32-11,-2 7-79,0 5-55,-12 13-124,-7 29-67,-2 0-33,3 20-58,13-17-88,8-6-325,8-7 123,7-11 23,9-7 313,15-15 68,-2-22 324,0-15-224,-15 0 79,-14 6-57,-9 20-156,3 9-123,6 16-12,2 6-460,4 12-850,-1 0-1356,0-1 2812,3-5 0,-9-8 0,1-5 0</inkml:trace>
  <inkml:trace contextRef="#ctx0" brushRef="#br0" timeOffset="140230">14503 3301 19650,'-34'11'89,"-1"1"1,-20 15-168,42 7 11,6 2-931,32 7-1164,17-12-998,-7-16 0,3-4 3160,24-4 0,-19-7 0,-26-2 0</inkml:trace>
  <inkml:trace contextRef="#ctx0" brushRef="#br0" timeOffset="140733">14782 3373 14092,'20'-30'1613,"-1"-1"1,1-14-1345,-31 35-123,-11 15-57,5 9-10,-3 29-225,9 10-2498,12 11-2959,25-18 3900,2-22 1244,7-16 459,-18-14 3720,-4-13-348,-7-7-2004,-1 0-584,-3 6-672,3 15-112,2 2 0,3 3-2118,14 11 236,11-1 1882,17 4 0,-21-6 0,-3-7 0</inkml:trace>
  <inkml:trace contextRef="#ctx0" brushRef="#br0" timeOffset="140898">15136 3219 19572,'-15'16'-4258,"14"22"4258,8 4 0,3 2 0,6 11 0,-6-19 0</inkml:trace>
  <inkml:trace contextRef="#ctx0" brushRef="#br0" timeOffset="141048">15115 3401 16614,'0'-7'582,"0"2"-996,0 5-3867,59-7 875,-30 9 3406,9-3 0,-3 1 0,-19 5 0,-5 0 0</inkml:trace>
  <inkml:trace contextRef="#ctx0" brushRef="#br0" timeOffset="141197">15270 3241 12624,'-4'-3'-448,"2"0"448,2 3 0,0 0 0</inkml:trace>
  <inkml:trace contextRef="#ctx0" brushRef="#br0" timeOffset="141416">15444 2954 16524,'-1'40'63,"0"0"1,0 13-1,1 2-724,0-8 0,2-1 661,2 6 0,1-3 0,0 9 0,4-29 0</inkml:trace>
  <inkml:trace contextRef="#ctx0" brushRef="#br0" timeOffset="141714">15583 3291 16266,'0'-3'1098,"0"0"-997,0 3-112,39-20-23,-22 9 23,29-17 11,-35 16-11,-5 0 89,-5-5 416,-11 3-237,1 2-78,-8 6-44,2 15 44,0 6-78,-1 12-101,5 7-34,5 1-1322,24 12-5221,27-17 6577,9-1 0,-8-21 0,-21-8 0</inkml:trace>
  <inkml:trace contextRef="#ctx0" brushRef="#br0" timeOffset="141865">16130 3100 17543,'31'-1'0,"-7"0"0</inkml:trace>
  <inkml:trace contextRef="#ctx0" brushRef="#br0" timeOffset="141997">16190 3285 18642,'34'17'0,"0"-1"0,20 11 0</inkml:trace>
  <inkml:trace contextRef="#ctx0" brushRef="#br0" timeOffset="152360">12822 3669 10529,'10'8'-1221,"-3"-2"1221,-7-6 0,0 0 0,0 0 0</inkml:trace>
  <inkml:trace contextRef="#ctx0" brushRef="#br0" timeOffset="153530">21634 8776 11504,'-11'2'4964,"3"-1"-3766,8-1-346,0 0-504,-11-42-80,30 4-184,1 3 0,8 3-106,20 14 0,6 10-322,-6 8 0,-2 8 271,0 10 0,-9 10 73,-20 6 0,-10 5 17,-11 5 0,-7 2 16,-7 3 1,-6 1 25,-6-4 1,-6 3 0,1-2-12,5-5 1,1-1 0,-1 0-49,0 0 0,0 1 0,4-5-23,2-2 1,8-6-23,15-8 23,20-22-236,12-10 0,7-6-1277,17-4 0,5-3 1412,-7 1 1,4-1 0,-5 1 0,2 0 0,-4 1 0,-9 6 0,0-1 0</inkml:trace>
  <inkml:trace contextRef="#ctx0" brushRef="#br0" timeOffset="154196">22733 8530 20557,'-37'-26'101,"-4"15"-90,7 27 12,-1 7-12,9-5-11,-13 13 0,6 8-11,2 2-23,14 4 45,11-11-11,3 14 23,1-15-23,0 5-157,2-21 112,3-8 202,23-27-135,2-1-22,22-17-11,-7 16-146,-11 12 1,2 7-29,0 12 0,0 6 101,-2-4 0,-3 4 11,-4 10 0,-7 3 62,-6 14 11,-17 2 79,-12-5-57,-11-6-44,-6-7-2802,-5-13 2824,13-34 0,5 13 0,15-21 0</inkml:trace>
  <inkml:trace contextRef="#ctx0" brushRef="#br0" timeOffset="154397">23109 8211 19885,'-2'61'-807,"-1"-1"0,2-4 1,6-6-2130,24 7 2936,-4 5 0,-12-33 0,-7 2 0</inkml:trace>
  <inkml:trace contextRef="#ctx0" brushRef="#br0" timeOffset="154763">22951 8517 15605,'48'-27'0,"-1"0"0,1 0 0,-6 3 0,-1 2 0,3-1-12,12-4 1,3 0 0,-2 2-601,-8 3 1,-2 2 0,1-1 461,12-6 1,0-1 0,-4-2-121,1-6 1,-9-4 990,-6-5 0,-18-1 321,-42-11-600,-12 31 1,-9 9 121,-2 15 0,-7 8 0,4 5-469,-7 14 1,3 9-85,4-3 0,0 3 0,8 5-45,7 20 0,13 2 23,10-15 0,8-2 0,16 18 369,11-36-245,20-14 156,7-16-258,1 1-11,-3-6-941,-5 32-931,-12-3-1735,9 21 3607,-15-12 0,-14-12 0,-3-6 0</inkml:trace>
  <inkml:trace contextRef="#ctx0" brushRef="#br0" timeOffset="155681">23794 8865 16692,'15'52'201,"0"-1"1,-1 1 0,-1-3-1,0-1 1,-4-4-197,-3-2 1,-3-3 50,1 7 0,-2-3 45,5 13 1412,-3-14-941,0-66-382,-2-16-123,-2 4 0,-1-3-67,-2 4 0,0-2 0,-3-20 0,0-4-6,0 4 1,4-1-297,6-4 0,5 4 302,-3 18 0,7 7 45,30 2-45,-1 25-73,-8 13 0,1 7-78,-6 2 0,-3 5 145,1 11 1,-6 3 38,-13 26-22,-28 1 23,-11-24-34,0-5-740,7-9-4571,9-11 5459,8-8 0,5-4 1,2-2-1</inkml:trace>
  <inkml:trace contextRef="#ctx0" brushRef="#br0" timeOffset="156130">24395 8912 19729,'3'-43'-213,"0"4"190,-3 20-11,-3 6 34,0 2 23,-1 20 44,1 9-67,1 16 0,1 6 0,8 1-336,7-3-650,30 0 269,19-17 106,-19-13 0,0-5 611,-7-6 0,-3-4 56,30-14 236,-33-6 1322,-3-6-135,-15 10-1334,-3 2-145,-7 15-11,-1 5 11,2 4 0,3 5-393,3 4-783,3 1-5020,23-1 6196,-3-6 0,0-4 0,-15-2 0</inkml:trace>
  <inkml:trace contextRef="#ctx0" brushRef="#br0" timeOffset="156317">25204 8770 19370,'-38'6'935,"1"0"1,-27 8-936,37 6-258,12 14-1131,37 3-1082,5-17 0,6-3-689,3-4 1,2-3 3159,9-4 0,-4-3 0,-6-3 0,-7 0 0</inkml:trace>
  <inkml:trace contextRef="#ctx0" brushRef="#br0" timeOffset="156764">23010 11208 17263,'-3'4'796,"0"-1"-527,3-3-560,47-20-2763,-13 8 1,3-2 3053,3-1 0,0-1 0,-5 4 0,-6 2 0,-10 4 0</inkml:trace>
  <inkml:trace contextRef="#ctx0" brushRef="#br0" timeOffset="156898">23163 11322 18384,'39'-22'-1597,"1"-1"0,14-4 1,-35 11-1</inkml:trace>
  <inkml:trace contextRef="#ctx0" brushRef="#br0" timeOffset="158030">25215 10924 17689,'34'-39'287,"0"1"1,2 11 0,1 10-378,26 27-55,-17 38 145,-35-17 0,-10 5 34,-17 23 0,-11 3 235,9-21 0,-1 1 0,-2-1-206,-4 3 1,-1 1 0,1-4 6,-2 3 1,3-7-194,5-2 178,31-28-929,39-30-1244,-6 3 0,7-4 2118,-3 1 0,3-3 0,-3 2 0,-1 0 0,-4 1 0,-1 2 0,-1 1 0</inkml:trace>
  <inkml:trace contextRef="#ctx0" brushRef="#br0" timeOffset="158450">26206 10698 19863,'-40'7'41,"0"0"0,4-2 0,7 2-41,14 3-22,3-1 123,-2 1-146,-13 16 45,1 3 0,-7 15-23,11-6-66,6 8 55,7-12 34,17-6 123,6-18 12,16-19-90,3-8-12,9-8-33,7 1-28,-8 12 0,3 6-163,-1 5 1,0 8-62,3 11 0,-4 7 224,-12-1 0,-8 5 28,-13 8 0,-9 2-34,-19 19-734,-6-18 1,-8-2 767,-8-2 0,-2-3 0,14-6 0,1-2 0,-28 7 0</inkml:trace>
  <inkml:trace contextRef="#ctx0" brushRef="#br0" timeOffset="158663">25119 11982 18978,'54'-34'172,"-1"-1"1,-4 10-1,6 0 1,3 0 0,2 2-382,-6 5 1,2 2-1,1 0 1,1 2-1,-1-1-1186,0 0 1,0 0 0,0 1-1,-1 0 1,-1 3-99,12-2 0,0 0 0,-3 5 0,-11 5 1493,-3 10 0,-10 2 0,2-3 0,-34 12 0</inkml:trace>
  <inkml:trace contextRef="#ctx0" brushRef="#br0" timeOffset="158880">25345 12415 17263,'-7'63'-206,"0"0"1,4-14 0,5-5-2417,17 13 2622,13-38 0,-13-9 0,-2-9 0</inkml:trace>
  <inkml:trace contextRef="#ctx0" brushRef="#br0" timeOffset="159147">25677 12401 18037,'-27'19'616,"-1"1"0,-14 16-616,30-10-23,20-6-335,16-9 134,10-10 0,4-6-62,4-9 0,1-6 325,3-1 0,-3-3 202,-12-1 1,-8 0 318,-2-15-280,-36 18-280,-8 7 11,-16 5-246,-19 7-5334,22 9 5569,3-3 0,26 4 0,11-7 0</inkml:trace>
  <inkml:trace contextRef="#ctx0" brushRef="#br0" timeOffset="159413">26129 12253 18250,'-21'39'644,"-1"-1"0,16 22-768,30-24 35,34-20 89,4-28 101,-21-2 0,-1-6 95,-11-2 0,-5-3 84,-1-4 0,-9 1-280,-21-8-90,-30 18-313,-7 15-538,0 8-2454,7 2 3395,12 2 0,13-4 0,7-3 0</inkml:trace>
  <inkml:trace contextRef="#ctx0" brushRef="#br0" timeOffset="159749">27189 10008 18395,'-28'45'582,"0"-1"1,1 7 0,3 3-488,8 4 0,4 4-710,3-17 0,2 1 1,1 0 614,1 0 0,0 1 0,4 1-198,3 9 0,4 2 0,4-3-1123,5-8 1,3-2 0,5-2 1320,6-2 0,5-3 0,-1-6 0,-1 0 0,0-10 0,29-15 0</inkml:trace>
  <inkml:trace contextRef="#ctx0" brushRef="#br0" timeOffset="160130">27728 10363 18709,'-40'-20'396,"-1"-1"0,3 3 0,2 9-352,5 21 1,4 9-67,-8 31-270,23-17 1,9 0-740,41 19 774,12-24 257,15-26 33,-22-16 113,2-17 929,-20-2-257,-3 1-795,-18 16 10,-10 48-10,3 28-214,2-18 1,5 2-1558,10-2 0,5-3-4157,18 8 5905,21-25 0,-34-21 0,-3-3 0</inkml:trace>
  <inkml:trace contextRef="#ctx0" brushRef="#br0" timeOffset="160298">28296 10558 13891,'35'-26'0,"0"0"0,-8 5 0,1 0 0</inkml:trace>
  <inkml:trace contextRef="#ctx0" brushRef="#br0" timeOffset="160464">28878 10267 19123,'-6'35'-829,"0"1"0,4-1 0,3-1-2690,12 21 3519,11-4 0,-9-22 0,-1-9 0</inkml:trace>
  <inkml:trace contextRef="#ctx0" brushRef="#br0" timeOffset="160781">29183 9886 20143,'26'37'190,"-1"0"1,1 0-1,4 11 1,-3 4-191,-10-2 0,-4 6 0,-2-3-1138,-2 12 1,-3 0-2023,-3-10 1,-2 2-1,-1-5 3160,-4 2 0,-1-4 0,2 1 0,-1-8 0,-4-19 0</inkml:trace>
  <inkml:trace contextRef="#ctx0" brushRef="#br0" timeOffset="161546">30964 9786 17745,'-8'47'179,"0"-1"0,0 1 1,-4 18-1,5-3-1042,9-16 1,5-2 862,-2-3 0,2-3 0,4 25 0,-1-28 0</inkml:trace>
  <inkml:trace contextRef="#ctx0" brushRef="#br0" timeOffset="161696">30734 10221 17140,'-4'-7'-235,"44"-28"-3026,0 16 1,5 1 3260,7-10 0,1 1 0,-8 9 0,-5 2 0,5-1 0</inkml:trace>
  <inkml:trace contextRef="#ctx0" brushRef="#br0" timeOffset="161996">31584 9549 17834,'-1'51'459,"0"-1"1,0 1 0,1-2-460,-1-7 0,2 0-628,4 17 1,4 3 627,4-5 0,1-2 0,-5-9 0,2-5 0,12 15 0</inkml:trace>
  <inkml:trace contextRef="#ctx0" brushRef="#br0" timeOffset="162481">31772 8997 17084,'-4'41'-1754,"-1"1"1,-2 23-3659,7-11 5412,-3-20 0,1-15 0,-1-6 0</inkml:trace>
  <inkml:trace contextRef="#ctx0" brushRef="#br0" timeOffset="162830">31650 9216 18272,'57'-32'-178,"1"1"1,0-1 0,-7 1 0,-1-1 0,-5 4 177,-3 3 0,-5 0 140,-9-2 0,-8 2 220,-14 2-80,-37 19-79,-24 37-184,25-15 0,1 2-1,0 4 1,5-1-17,4 5-212,10-3 346,23-11 68,17-5 89,5-13-67,1-2-224,-17 2-34,-3 6-324,5 21-550,-2-1-2566,9 15-1545,-1-13 5019,9-3 0,-17-10 0,2-5 0</inkml:trace>
  <inkml:trace contextRef="#ctx0" brushRef="#br0" timeOffset="163231">32827 9475 19090,'-44'14'283,"-1"0"1,-3 6 0,6 5-284,9 25-392,20 9-101,54-20 347,7-16 102,10-25 44,-29-10 347,-13-20-246,-25-3-113,-21 0-357,-2 14-1502,0 14-2813,22 7 4684,14 0 0,5 0 0</inkml:trace>
  <inkml:trace contextRef="#ctx0" brushRef="#br0" timeOffset="163548">32957 9180 20412,'-2'49'-253,"-1"-1"1,1 1 0,3 16 0,8-5-392,10-18 0,5-6 644,12 6 11,-9-24 34,-18-22 616,-6-22-347,-25-13-46,-16-7-200,-7 14-68,4 18-672,24 15-5278,18 13 5950,14-5 0,-3 5 0,4-10 0</inkml:trace>
  <inkml:trace contextRef="#ctx0" brushRef="#br0" timeOffset="163747">33228 9431 19919,'8'35'-1059,"-1"-1"0,0 31-3390,-10-24 4449,-14-8 0,3-22 0,0-4 0</inkml:trace>
  <inkml:trace contextRef="#ctx0" brushRef="#br0" timeOffset="165996">24037 14028 15605,'4'-1'897,"-1"1"-2309,-3 0-2152,45-13 3564,-25 10 0,28-9 0,-39 12 0</inkml:trace>
  <inkml:trace contextRef="#ctx0" brushRef="#br0" timeOffset="166150">24163 14290 16737,'6'2'-3048,"-1"-1"3048,28-14 0,4-5 0,-19 10 0,17-8 0,0 1 0</inkml:trace>
  <inkml:trace contextRef="#ctx0" brushRef="#br0" timeOffset="166779">26449 13652 17767,'14'-33'112,"1"-1"0,6 6 1,5 9-231,10 19 0,2 11-106,17 21-144,-33-1 0,-8 6 362,-11-2 0,-7 1 180,-9 14 1,-5 1-170,5-12 1,-2-2 72,-2-2 1,0-3 91,3-5-90,25-30-103,12-10-1210,22-9-173,-15 8 0,3 0 1371,8-1 0,5 0 1,-6 1-1,19-7 0,-13 7 1,-1 0-1</inkml:trace>
  <inkml:trace contextRef="#ctx0" brushRef="#br0" timeOffset="167048">27794 13351 16793,'-9'-9'1524,"1"2"-1278,8 7-100,-8 78-404,14-41 1,1 1-635,-5 20 1,2 1-810,7-14 0,3-6 1701,5 9 0,-9-22 0,-3-8 0</inkml:trace>
  <inkml:trace contextRef="#ctx0" brushRef="#br0" timeOffset="167180">27691 13752 17319,'34'-41'-649,"1"-1"1,-5 7 0,1 5 0,0 9 0,-1 4-1,4 0 1</inkml:trace>
  <inkml:trace contextRef="#ctx0" brushRef="#br0" timeOffset="167613">28448 13120 14540,'4'-11'3048,"0"2"-2532,-4 61-191,3-12-281,2 18 1,2 4-1877,6-14 0,3-3 1832,-1 0 0,1-4 0,10 12 0,-11-41 0</inkml:trace>
  <inkml:trace contextRef="#ctx0" brushRef="#br0" timeOffset="167846">28671 12692 17868,'16'44'-768,"1"0"1,-2 15-1,6-38 1</inkml:trace>
  <inkml:trace contextRef="#ctx0" brushRef="#br0" timeOffset="168200">28617 12890 19414,'19'-39'-121,"-1"0"1,8 4 0,6 0 0,3 2-299,4 2 1,3 3 0,1 0-858,0-1 0,0 0 0,-2 2 822,15-11 0,-6 5-845,-5 0 2002,-20 10-703,-14 12 1695,-27 19 97,-26 33-1338,11-9 0,0 2-376,1 0 1,1 0-23,6 0 0,3-3-11,5 5-45,8-9 22,8-9 1935,29-6-1756,21-19-190,-17 2 1,0-2-91,23-6-44,-20 2-135,-25 15-2476,-1 13 2734,2 2 0,-5 0 0,1-7 0</inkml:trace>
  <inkml:trace contextRef="#ctx0" brushRef="#br0" timeOffset="168713">29765 13208 18440,'37'-16'-1775,"0"0"1,0 1 0,-1 2 1774,20 2 0,-23 4 0,-10 5 0</inkml:trace>
  <inkml:trace contextRef="#ctx0" brushRef="#br0" timeOffset="168863">29909 13431 19078,'34'-26'-1102,"0"1"0,-3 1 1,-2 6-1,-7 13 0,-6 1 1</inkml:trace>
  <inkml:trace contextRef="#ctx0" brushRef="#br0" timeOffset="169330">30886 12783 18978,'47'-17'18,"-1"0"1,-9 4 0,-6 9-266,-1 35 113,-22 12 150,-19-7 1,-7 1 392,1-2 1,-1 1-310,-4 2 1,0-2-45,-6 9 0,37-20-11,16-11-17,7-3 0,3 3-90,-1 5 1,-1 4-40,1 7 0,-8 6 118,-17 4 0,-10 1 22,-7-7 0,-7-3 39,-10-2 1,-4-6-79,-10-4-4751,8-20 4751,15-19 0,9 4 0,7-4 0</inkml:trace>
  <inkml:trace contextRef="#ctx0" brushRef="#br0" timeOffset="169597">31164 12838 19493,'5'-33'-168,"0"-1"0,29-21 123,-4 38 0,4 5 12,25-2-1,-36 11-56,-12 15 214,-6 11 55,-1 13-179,3-2-639,9-3-2789,6-16 3428,6-6 0,-11-5 0,-2-3 0</inkml:trace>
  <inkml:trace contextRef="#ctx0" brushRef="#br0" timeOffset="169980">31675 12647 19090,'-36'15'549,"-1"1"0,-17 13-504,47-4-23,44-2-1019,23-11 78,-13-13 0,2-5 863,-8-2 0,-3-5 56,-5-5 0,-5-5 11,-1-22 308,-17 3 1,-4-5 352,-4-7 0,-4-2-492,-7-7 0,-3 3-24,1 13 1,-4 7 45,-24-5-100,6 38 43,-3 15-100,1 9 11,3 40-39,24-15 0,7 5-62,12 13 0,8 1-258,0-7 0,7-4-1751,5-12 0,6-2 0,-2-5 2054,1-4 0,-1-5 0,0 1 0,-4-5 0,-1-5 0</inkml:trace>
  <inkml:trace contextRef="#ctx0" brushRef="#br0" timeOffset="170399">32474 12909 14641,'0'-6'1984,"0"1"-46,-52 44-1042,15 12-812,5-18 1,2 1-74,5 26 45,27-31-56,44-9-673,19-21 595,-28-2 0,-1-5 72,-2-4 0,-5-5 6,-3-17 68,-13-3 55,-7 1-45,-14 3-67,-9 8-44,-23 8-1749,4 9 1782,13 0 0,12 7 0,20-3 0</inkml:trace>
  <inkml:trace contextRef="#ctx0" brushRef="#br0" timeOffset="170697">32771 12432 19953,'0'-8'1411,"0"2"-1119,0 6-158,-25 51-117,23-12 0,4 4-1,-8 7 1,3 1-369,14 5 1,8-5 351,0-18 0,5-4 119,7 1 0,4-4-18,22 4-123,-1-24-57,-29-22-10,-20-19 22,-20 3 464,-9 3-509,-14 6-728,-18 10-3508,21 10 4348,8 6 0,22 2 0,10-3 0</inkml:trace>
  <inkml:trace contextRef="#ctx0" brushRef="#br0" timeOffset="170929">33241 12617 19941,'30'37'-224,"-1"1"0,-10-7 0,0-2 44,14-6 1,-3-1 79,-9 15 32,-45 17 85,-6-25 0,-7-3-17,-8 1 0,-1-3 0,9-6 0,4-5 0,-10-4 0</inkml:trace>
  <inkml:trace contextRef="#ctx0" brushRef="#br0" timeOffset="171064">33851 12874 19493,'8'-1'135,"-2"1"-7049,-6 0 6914,0 0 0,0 0 0</inkml:trace>
  <inkml:trace contextRef="#ctx0" brushRef="#br0" timeOffset="172031">4059 7622 13756,'5'9'-336,"-2"-2"-2051,-3-7 2387,0 0 0,0 0 0</inkml:trace>
  <inkml:trace contextRef="#ctx0" brushRef="#br0" timeOffset="172296">4721 7703 16199,'15'-7'-1151,"-8"4"1,1-1 0</inkml:trace>
  <inkml:trace contextRef="#ctx0" brushRef="#br0" timeOffset="172463">5329 7692 6428,'0'0'0</inkml:trace>
  <inkml:trace contextRef="#ctx0" brushRef="#br0" timeOffset="173081">6388 7371 13824,'0'-42'1507,"0"0"0,-2-23-1160,-7 6-22,-7 20-34,-6 13 1,-9 4-225,-10 3 0,-8 4-900,2 4 1,-4 1-1,-1 4 855,5 5 1,1 2-1,-2 3 0,-5 2 1,-1 3-1,4 3 28,-9 11 1,4 4-6,-1 6 0,2 3-4,4 2 1,4 7-31,13-3 0,2 6 1,6 1-12,8 1 0,6 2 0,3 0-12,1-1 1,3 0 0,7-1-110,9-3 0,7-1 0,4-7 59,19 1 0,7-10-50,8-3 0,4-8 112,-16-7 0,1-3 0,3-6 22,1-6 1,3-6-1,1-2 1,-3-3-197,10-4 0,-2-4 0,-2-5 252,-11 0 1,0-3-1,-3-3 1,-6 0-35,-4-2 1,-5-1 0,-6-2-45,-4-19 0,-11 0-6,-11 13 1,-7 1-141,-1 0 1,-4 0-287,-7 2 1,-8 5-2869,-26 3 0,-6 9 3300,9 11 0,0 4 0,2 2 0,3 3 0,-4 13 0</inkml:trace>
  <inkml:trace contextRef="#ctx0" brushRef="#br0" timeOffset="180018">16088 4964 13157,'34'-31'38,"0"-1"0,0 1 0,-1 0 0,1 0 0,-3 2-285,6-4 1,-1 1-781,0 1 1,0 1-952,-3 3 1,-2 2 1977,15-12 0,-20 18 0,-14 10 0</inkml:trace>
  <inkml:trace contextRef="#ctx0" brushRef="#br0" timeOffset="180199">16549 4533 17342,'-8'-6'-493,"10"10"-90,29 13-257,1 25 301,-19 9-1231,-13-17 0,-4 0-740,-10 20 2510,-11-4 0,16-32 0,2-2 0</inkml:trace>
  <inkml:trace contextRef="#ctx0" brushRef="#br0" timeOffset="180747">17543 4064 15762,'-22'6'-867,"8"-6"1,8 7-1</inkml:trace>
  <inkml:trace contextRef="#ctx0" brushRef="#br0" timeOffset="180897">17543 4064 13162,'0'0'0</inkml:trace>
  <inkml:trace contextRef="#ctx0" brushRef="#br0" timeOffset="182445">25111 4637 15280,'-3'2'2554,"0"0"-2116,3-2-416,-1-19-22,19 9-33,6-12-270,17 16-56,-4 7-44,-8 15 302,-14 38 146,-23-16 0,-6 3 61,-1 8 1,-3 0-63,-3-10 1,1-4 0,-9 17-23,23-31-178,14-6-3486,25-7 3642,18-19 0,-12 7 0,-6-11 0</inkml:trace>
  <inkml:trace contextRef="#ctx0" brushRef="#br0" timeOffset="182713">25533 4720 15527,'-34'-19'1904,"7"5"-1893,25 14 23,2 11-23,25 16-11,19 22-129,-12-16 1,-1 1 10,-4-6 0,-4 1-94,9 22-102,-27-21-3810,-20-8 4124,0-10 0,-4-6 0,8-6 0</inkml:trace>
  <inkml:trace contextRef="#ctx0" brushRef="#br0" timeOffset="182846">25599 4673 14495,'32'-17'-1167,"1"1"0,0-1 0,-3 2 0,-4 4 0,-3 0 0</inkml:trace>
  <inkml:trace contextRef="#ctx0" brushRef="#br0" timeOffset="183013">26007 4483 15101,'-5'35'45,"-1"0"0,-2 27-3396,9-17 3351,0-15 0,0-2 0,-1-18 0</inkml:trace>
  <inkml:trace contextRef="#ctx0" brushRef="#br0" timeOffset="183379">25847 4688 14383,'40'-29'60,"0"-1"0,0 2 0,-1 3-72,-9 9 1,0 2 11,9-3 0,-2 0-11,13-10 112,-11-2-90,-39 12 157,-16 4 337,-3 5 66,-4 4-459,-2 24 280,-5 15-257,6 19-113,8-8 1,9-13 44,8-19 146,20-7-101,13-15-157,17-4-403,-9-1-729,-11 3-1053,-16 12-2666,-1 6 4896,-1 4 0,-5-3 0,-1-1 0</inkml:trace>
  <inkml:trace contextRef="#ctx0" brushRef="#br0" timeOffset="184013">27056 4488 15538,'-23'54'186,"1"-1"1,-1 0 0,1-2-187,5-11 0,0 0-1020,-9 12 1,-2-1 1019,0-7 0,1-4 0,6-5 0,1-4 0,-9 3 0</inkml:trace>
  <inkml:trace contextRef="#ctx0" brushRef="#br0" timeOffset="184163">26592 4927 17062,'0'-6'100,"0"1"-1859,0 5 1759,75-13 0,-56 10 0,19-3 0,0-1 0</inkml:trace>
  <inkml:trace contextRef="#ctx0" brushRef="#br0" timeOffset="184313">27274 4773 17420,'-17'-1'-8729,"14"1"8729,20 4 0,-3-1 0,0-3 0</inkml:trace>
  <inkml:trace contextRef="#ctx0" brushRef="#br0" timeOffset="184813">25231 5582 16737,'50'-21'217,"-1"-1"0,-5 6 1,4-2-1,3 1 0,1 0-229,-2 2 1,3 1 0,1 1 0,1-1 0,-1 0-1109,2 0 1,-1-1-1,1 0 1,0 1-1,1 1 994,2 0 1,2 1 0,0 0-1,-2 1 1,-5 1-335,9-1 1,-5 2 0,-3 0-1499,-6 2 1,-3 2 0,-5-1 1957,15-4 0,-21 7 0,-50 3 0</inkml:trace>
  <inkml:trace contextRef="#ctx0" brushRef="#br0" timeOffset="184948">26396 5284 13252,'-46'10'1218,"0"-1"1,1 0 0,-19 5-1,2-2-776,9 0 1,4-1-140,11-2 0,5-1-303,-1 1 67,51-5-67,46-15-1546,-5 2 0,6-1 1486,-11 1 0,4-2 1,1 0-615,-9 3 1,3-1 0,0 0 0,1 0 418,3 1 0,1-1 0,0 1 0,0 1-297,1-1 0,-1 0 1,0 1-1,-1 0-241,-2 0 0,-1 1 1,-2 0-1,-1 0 830,8-1 1,-3-1 0,-5 2-1,-2 0 1,-7 0 0,7-2-1</inkml:trace>
  <inkml:trace contextRef="#ctx0" brushRef="#br0" timeOffset="191585">17217 4577 9308,'0'0'0</inkml:trace>
  <inkml:trace contextRef="#ctx0" brushRef="#br0" timeOffset="191879">17451 4555 13678,'9'-8'146,"-1"2"-1872,-8 6 1726,0 0 0,0 0 0</inkml:trace>
  <inkml:trace contextRef="#ctx0" brushRef="#br0" timeOffset="193463">25999 5247 11179,'0'7'-1666,"0"-3"0,0-1 1</inkml:trace>
  <inkml:trace contextRef="#ctx0" brushRef="#br0" timeOffset="194245">26399 11078 11863,'4'12'-942,"0"-3"942,-4-9 0,0 0 0,0 0 0</inkml:trace>
  <inkml:trace contextRef="#ctx0" brushRef="#br0" timeOffset="194580">25850 12675 12423,'5'0'1098,"-1"0"-683,-4 0-875,0 2 460,11-15 0,-9 11 0,9-11 0</inkml:trace>
  <inkml:trace contextRef="#ctx0" brushRef="#br0" timeOffset="195081">27537 10951 12132,'-3'3'3395,"1"0"-3115,2-3-280,-1 3-4583,3 0 4583,7 0 0,-4-1 0,4-2 0</inkml:trace>
  <inkml:trace contextRef="#ctx0" brushRef="#br0" timeOffset="197512">30972 14243 13779,'-1'-4'700,"23"-11"0,15-2-694,-5 6 0,4 0-1025,8-5 1,5-2-1,1 1 1030,-1 2 1,0 2-1,2 0-573,6-2 1,1 0 0,1 1 561,2 0 0,1 0 0,-1 1-86,0 0 0,0 1 0,0 1 159,-10 3 1,2 0-1,-2 1 1,-7 1-466,8-4 0,-24 6 493,-72 21 85,6-8 1,-10-1 0,-3 2-317,-6 2 1,-4 1 0,-2 1 0,4 0 472,-2 0 1,3 0-1,-1 1 127,-6 3 1,0 0 0,8-1 429,5 0 1,25-4-632,72-10-266,-6-8 1,9-4 0,4-1-102,7-2 1,6-2 0,3 0-1,-3 0 89,-7 2 1,0 0 0,0 0 0,4 1-194,-7 1 0,3 1 0,3-1 1,0 1-1,-2 1 0,-2 0-1433,2 0 1,-3 0 0,0 1 0,-1 0 0,-1 0 1634,10-1 0,0 1 0,-3 0 0,-8 1 0,59-4 0,-112 10 0</inkml:trace>
  <inkml:trace contextRef="#ctx0" brushRef="#br0" timeOffset="199246">21969 10137 13712,'-42'0'892,"0"1"0,1 0 1,2 2-30,-18 1-45,4 2 459,6-2-1019,33-4-179,31-4-23,18-1 0,10 1-724,-3-1 1,5-1 0,7 1 668,-4 1 1,7 1 0,5-1 0,3 0 0,3 1 0,-1-1-305,-11 2 0,2-1 0,1 0 1,2 1-1,1-1 0,0 1 0,0 0 1,0 0-1,0-1 304,2 1 0,-1 0 0,1 0 1,0-1-1,1 1 0,-1 0 1,1 0-1,0 0 0,1 0-185,-4 1 1,1-1 0,2 0-1,-1 1 1,1-1 0,-1 0-1,0 1 1,-2-1 0,-2 1 0,-2-1 170,9 1 0,-4-1 0,-2 1 0,-1 0 1,0-1-1,2 1 0,3-1 21,-6 0 1,3 1 0,0-1 0,2 0-1,0-1 1,0 1 0,-1-1 0,-1 1-1,-1-1-3,0 0 1,-1-1 0,-1 1-1,-1-1 1,0 1 0,0-2 0,0 1-1,1 0-53,0-1 1,2 1-1,0-1 1,0 0-1,-1 0 1,-2-1-1,-2 0 1,-4-1 111,8-2 1,-3 0 0,-3-2 0,-5 0 0,-4 0-26,21-9 1,-16-5 5,-12-23 698,-29 3-721,-3-11 45,2-10-62,2 11 1,2-6 132,-3 12 0,1-3 1,-1 0-136,1-1 1,-2-1 0,1 0-4,-1-5 0,-1 0 0,-2 2 409,-4 10 0,-2 2 1,-2 0-392,-3-2 1,-1-1 0,-3 0-1,-2-2 1,-1 0 0,-5-3-8,-5-3 0,-5-4 0,-2-1 0,-2 0-5,5 10 1,-2 1 0,-2-1 0,-1 1 0,-2-2-200,-1 3 0,-2-2 0,-2 0 0,0 0 0,-1 2 0,1 3 193,-1 0 0,0 2 0,-1 2 0,0 2 0,-2 2-190,0 3 1,-2 2-1,-1 2 1,0 3 0,0 3 183,-3 1 0,1 5 1,-1 2-1,-1 0 11,-5-1 1,-1 2 0,-2 1 0,0 1-1,-2 1 1,-1 1-1,-2 1 1,-4 1-11,14 4 0,-2 0 0,-3 1 1,-1 1-1,-1 0 0,-1 2 1,1 1-35,3 2 1,0 1 0,-2 1 0,1 1 0,-1 1-1,-1 0 1,1 0 0,1 0 32,-2-1 0,1 0 1,-1 1-1,0-1 1,0 1-1,1 1 1,0 0-1,0 2-79,0 1 1,0 1 0,0 1-1,0 1 1,1 0 0,1 1-1,2 0 1,2 0 81,-14 4 1,4 0 0,1 1 0,0 2 0,-3 3 14,8-2 0,-3 1 1,-1 2-1,-1 1 1,1 2-1,1 1 0,2 1-22,3 0 1,2 2-1,1 1 1,0 1-1,1 2 1,1 1-1,-1 2-1,3-1 1,-1 2-1,-1 1 1,1 1-1,2 2 1,2 1-1,3 1 1,4 2 10,2 5 0,3 3 0,2 2 0,4 0 0,2 1 0,3-1 0,3-2-7,-1 11 0,4-2 0,4 0 1,4-1-1,4 1 7,5-1 0,4 1 0,4 0 0,2-3 0,3-3 2,3-4 1,3-3 0,2-2 0,1 0 162,0-1 0,2-1 0,0-1 1,0-1-211,7 11 0,1-2 0,1 1-168,-5-9 0,2 1 1,1-1-1,0-2-2507,6 4 1,0-4 0,1-1 2719,-2-5 0,0-2 0,-3-4 0,0-3 0,-4-10 0,-4-18 0</inkml:trace>
  <inkml:trace contextRef="#ctx0" brushRef="#br0" timeOffset="199962">31871 13883 9465,'0'0'0</inkml:trace>
  <inkml:trace contextRef="#ctx0" brushRef="#br0" timeOffset="200111">32004 13829 13375,'-3'4'-5065,"1"-2"5065,-34 2 0,27-3 0,-27 2 0</inkml:trace>
  <inkml:trace contextRef="#ctx0" brushRef="#br0" timeOffset="201830">24669 3092 12053,'0'5'-1008,"0"0"1008,0-5 0,0 0 0</inkml:trace>
  <inkml:trace contextRef="#ctx0" brushRef="#br0" timeOffset="203181">17814 4776 12983,'-51'12'1781,"10"-2"-1590,43-10-135,43-11 79,16-1-974,-3 0 1,7 0 916,-16 3 1,2 1-1,2-1-515,-5 2 0,1-1 0,2 0 0,1 0 518,7-1 0,1-1 1,2 0-1,1 0-457,-7 0 1,2 0 0,0 0-1,1 0 1,1-1 416,-6 2 0,1-1 0,0 0 1,1-1-1,0 1 0,2-1-259,4-1 0,0 1 0,2-1 0,0 0 0,1-1 0,1 1 230,-6 0 1,1 1 0,0-1 0,1 0 0,0 0 0,1 1-1,0-1-98,-5 1 1,0 0 0,0 0 0,1 0 0,0 0-1,0 0 1,1 1 0,0-1 100,3 0 0,1-1 1,-1 1-1,2 0 1,-1 0-1,1 0 1,-1 0-1,1 1-13,-6 0 0,1 1 0,-1-1 0,1 1 1,-1 0-1,1 0 0,0 0 0,1 0 0,-1 1 26,1 0 1,1 0 0,0 0-1,0 0 1,0 1 0,0-1-1,0 1 1,1 0 0,-1 1 7,1-1 0,-1 0 0,0 1 0,0 0 0,0 0 0,2 0 0,0 1 1,3 0-1,1 0-27,-10 1 0,1 0 1,2 1-1,1-1 1,1 1-1,1 0 1,0 0-1,0 1 1,1-1-1,-1 1 1,0-1-1,0 1 1,-1 0-10,0 0 1,-1 0 0,1 0 0,-1 0 0,1 1 0,0 0 0,-1-1 0,1 1 0,-1 0-1,1 0 1,-1 0 0,0 0 0,0-1-1,4 1 0,0 0 0,0 0 0,1 0 0,-1-1 0,0 1 0,0 0 0,-1 0 0,-1 0 0,0 1 0,-1-1 0,-1 1-9,4-1 0,-1 1 0,1 0 0,-1 0 0,-1 0 0,-1 0 0,-2 0 0,-2 0 0,-3 1 0,-2-1 4,19 0 1,-6 0 0,-3 0-1,-2 0 1,2 0 122,1-1 0,1 1 0,-1-1 0,-3 0 0,-4 0-294,11-1 1,-6-2 0,-3 0-57,-4 1 1,-2-1 0,-29-4-1775,-60-16 2006,-5 13 0,-13 4 0,4 0 0,-1-1 0,1 0 0,-5 2 0,-1 1 0</inkml:trace>
  <inkml:trace contextRef="#ctx0" brushRef="#br0" timeOffset="204298">22557 3931 12120,'43'-3'638,"1"-1"1,2 0 0,2 0-415,2 0 0,5-1-1053,-7 0 0,6 0 0,4-1 0,1 0 862,-2 0 1,3 0-1,2-1 1,0 1 0,0-1-465,2 0 0,-1 0 0,1 0 0,0-1 0,1 1 440,-8 0 0,1 1 1,1-1-1,-1 0 1,-1 0-1,-3 1-163,10-1 1,-3-1 0,-1 1 0,1 0 153,0 0 0,0 1 0,0-1 0,-1 1 0,-2-1 0,1 1 0,-1 0 0,-1 0 0,-3 0 0,0 1 0,-1-1 0,-1 1-120,11-2 1,-2 1 0,0 0 126,2 0 1,0 0 0,-4 1 277,4 1 1,-4 0-286,-6 0 0,-8 1 2373,-10 1-1623,-30 1 2390,-4 1-2927,-1 0 705,5-1-918,0 1 595,14 0-550,13 1-23,7 0-22,17-1 11,3-3-302,-25 2 1,3-1 306,4-1 1,4 0-10,2 1 1,4 0 0,2 1-5,4 0 1,2 0 0,1 0 1,-4 1 1,2-1 0,-1 1-1,-2-1-622,5 1 1,-3 0-1,-3 0 617,-4 0 0,-2 0 0,-5 0-11,-4-1 0,-3-1 11,19 0 33,-19-2 348,-16 2-34,-13 1 167,-6 1-458,-1 0 1974,15-3-1996,26-9-28,-3 2 0,3-2-6,-1 1 0,2 0-225,5-2 0,0 1 253,-13 3 0,-1 2-28,32-6 0,-6 2 5,-23 7 1,1 1-6,-3-1 0,0 1 11,6 0 1,-1 0-12,15-3 33,-10-1-33,-20-2 483,1-8-415,-9-15-24,1-20-5,-10 18 1,-1-2 27,1-11 0,1-2-34,-2 7 1,0-3-68,-1-1 0,0-4 0,-2 1 86,0 2 0,-2 1 1,0-2 6,-1-10 1,-1-3 0,-1 3-347,1 11 1,-1 2 0,0 1 314,-3-13 0,-2 5 0,3 18 0,-1 2-6,-6-29 1,1 6-12,-6-10-11,1 18 355,1 3-355,4 20 1010,3 11-1010,3 4-191,-2-1-1613,5 7-2812,-2 11 750,3 5 3866,4 11 0,-3-10 0,2-4 0</inkml:trace>
  <inkml:trace contextRef="#ctx0" brushRef="#br0" timeOffset="205312">16805 4759 13173,'-29'-22'336,"0"0"1,-25-18-158,27 25 527,-16-23-600,19 10 1,-1-6-51,-9-18 0,0-4-1156,5 6 1,3-1 1166,-2-8 0,2 1 39,8 15 1,1 0 47,4 3 1,-1-3-1,1-1-24,0-3 1,1 0 0,1-4-101,1 4 1,0-2 0,1-1 0,0-1-387,1-2 0,1-1 1,1 0-1,0 2 356,0-7 0,0 2 0,1-2 11,2 7 0,0-3 1,0 1-1,1 3-87,1-1 0,0 2 1,0 0 75,0-6 0,-1-2 0,2 3-6,1-11 1,1 7 5,0 19 0,-1 5-12,3-11 1296,-2 28-1599,-4 8-216,-4 6-176,0 4 1615,-3 7-1962,4 6 105,1 6-1180,-2 4 2129,0 8 0,2-15 0,1 3 0</inkml:trace>
  <inkml:trace contextRef="#ctx0" brushRef="#br0" timeOffset="206296">15646 4389 13005,'28'-54'-510,"-5"12"0,-13 38 1,-5 4-1</inkml:trace>
  <inkml:trace contextRef="#ctx0" brushRef="#br0" timeOffset="206412">15597 4539 12904,'56'-5'-523,"0"-1"1,-20 3 0,-5 0 0,10-3 0</inkml:trace>
  <inkml:trace contextRef="#ctx0" brushRef="#br0" timeOffset="207478">26040 11223 15325,'4'-5'986,"-1"1"-919,-3 4-291,0 0-1827,7 0 124,-1 0-2566,8 0 4493,-3 1 0,-3-1 0,-3 0 0</inkml:trace>
  <inkml:trace contextRef="#ctx0" brushRef="#br0" timeOffset="208063">25847 12503 13656,'3'-5'1994,"0"2"-1165,-3 3-818,0 4-426,0-3-974,0 3-1199,6-11 2588,2-11 0,-1 6 0,0-4 0</inkml:trace>
  <inkml:trace contextRef="#ctx0" brushRef="#br0" timeOffset="209144">28051 10969 11369,'-3'5'1166,"0"-2"1568,3-3-1939,-3 6 438,3-3-740,-3 2-78,3-3 738,-1-2-939,0 1 10,0 0-45,0 1 23,1-1 302,-1 0-504,7 0 0,13 0-96,17-4 1,9-3-36,-1-1 1,5-2-1,3-1-552,0 1 1,3-2 0,1 0 0,-1 0 656,10-3 0,-1 0 0,0 0 18,-3 0 1,-1 1-1,-6 1-198,-5 1 1,-5 1 199,-10 3 0,-2 0 6,9-1-22,-20 2 67,-18 5 156,-15 1 2139,1 0-2217,-2 1 499,11-1-1137,1 0-2286,-1 12 2801,-7 14 0,5-7 0,-4 4 0</inkml:trace>
  <inkml:trace contextRef="#ctx0" brushRef="#br0" timeOffset="210046">26618 14257 15392,'36'-23'321,"0"0"0,1 1 0,2 2-282,11 4 1,0 3-80,-12 3 1,-3 4 118,12 10 246,-94 33-152,14-16 1,-5 0-29,-13 6 1,1-2 72,19-10 1,2-1 215,-20 10-278,35-12 80,61-31-231,-14 8 1,4-2-375,20-9 0,2-2 369,-11 7 0,-1 2-67,1 0 0,-3 4-325,7-1-146,-29 21-46,-35 2-436,-17 9 34,11-14-191,8-2-62,6-8 1239,32-18 0,-20 12 0,20-11 0</inkml:trace>
  <inkml:trace contextRef="#ctx0" brushRef="#br0" timeOffset="211478">28566 13939 11112,'-4'2'3383,"1"-1"-682,3-1-2309,17-5-213,4-3-5,10-3 0,4-1-101,-1 1 0,0 0-68,1 1 1,-2 0 5,9-1 34,-36 15-23,-21 3 124,-30 8 347,-7-3 213,-6 0-370,23-8-280,19-3-56,18-1-168,13 0-3182,39-10 3350,-18-1 0,0 0 0,22-4 0,-12-4 0</inkml:trace>
  <inkml:trace contextRef="#ctx0" brushRef="#br0" timeOffset="211762">26795 14400 13387,'8'-4'884,"-2"2"-2452,-6 2 10,0 0 1,0 0-1</inkml:trace>
  <inkml:trace contextRef="#ctx0" brushRef="#br0" timeOffset="211947">29058 13868 16423,'0'0'0</inkml:trace>
  <inkml:trace contextRef="#ctx0" brushRef="#br0" timeOffset="212613">30996 13592 15146,'55'3'479,"0"-1"0,-12-3 0,2 0 0,1 0-450,6 0 1,1 1 0,-2-1-670,12-3 1,-5 1 291,-10 4 1,-9 3 210,-15 4 204,-61 14 331,-5-10 0,-9 0-92,5-1 0,-4 1 1,2-1-319,-16 1 1,3-1 179,8 0 0,9-3 67,15-1-11,19-4-156,35-3-220,28-5 1,15-4-1398,-20 3 0,5 1 0,2-1 0,-1 0 1466,1-1 0,2-1 0,-1 1 0,-3 0 0,10-1 0,-3 1 0,-9 0 0,-15 3 0,0-1 0</inkml:trace>
  <inkml:trace contextRef="#ctx0" brushRef="#br0" timeOffset="240145">21706 15957 17174,'53'3'190,"1"0"0,10-4 1,-3-6-163,-24-4 0,-2-2 280,0 2 1,-4 0-309,-2 2 156,-27 18-100,-2 9 68,-2 41-130,1-22 0,1 2-296,0 8 0,3 0-332,1-11 1,2-2-2549,12 12-1749,7-31 4931,1-7 0,-11-6 0,-2-2 0</inkml:trace>
  <inkml:trace contextRef="#ctx0" brushRef="#br0" timeOffset="240478">22554 15842 18171,'-40'11'476,"0"-1"0,-19 17-420,28 7-56,30 0-11,18-11-191,33 15 152,-21-14 0,0 1 44,3 9 0,-2 1-5,-9-7 0,-4 1-79,0 28 57,-26-22-741,-2-8-1332,-10-10 2106,-7-22 0,14 3 0,-2-11 0</inkml:trace>
  <inkml:trace contextRef="#ctx0" brushRef="#br0" timeOffset="240611">22471 15762 15907,'35'-20'-871,"1"-1"0,10-11 0,-28 30 0</inkml:trace>
  <inkml:trace contextRef="#ctx0" brushRef="#br0" timeOffset="240828">22952 15402 17711,'-5'-2'897,"1"1"-830,-1 27 0,4 15-660,7 22-91,-6-15 1,0 1-657,6-12 1,1-6-4711,0 5 6050,-3-8 0,-3-14 0,-1-6 0</inkml:trace>
  <inkml:trace contextRef="#ctx0" brushRef="#br0" timeOffset="241145">22847 15673 18664,'9'-42'78,"-1"1"1,15-3-1,8 5-106,6 12 0,5 5-562,6-3 1,0 4 471,-13 7 1,-3 2 301,18-11 387,-35 6 18,-21 3-107,-26 7 45,-17 5-404,13 13-101,-5 10 496,22 17-496,12-5 1,3 4-74,5-2 1,3 0-23,6 5 1,3-2-264,16 11-426,9-22-617,-9-15 1379,8-6 0,-19-3 0,4-2 0</inkml:trace>
  <inkml:trace contextRef="#ctx0" brushRef="#br0" timeOffset="241628">24296 15678 18563,'-19'44'8,"-1"0"1,4-3-1,-2 1 1,2 0-1130,-4 12 0,0 0-3316,-4 7 1,-1-4 4436,4-18 0,2-6 0,-1 1 0,12-29 0</inkml:trace>
  <inkml:trace contextRef="#ctx0" brushRef="#br0" timeOffset="241761">23906 16079 18384,'41'2'-1405,"-19"-1"1,-1 1 0</inkml:trace>
  <inkml:trace contextRef="#ctx0" brushRef="#br0" timeOffset="241911">24520 16038 15392,'-2'-1'415,"0"-1"-1551,2 2 1,0 0-1</inkml:trace>
  <inkml:trace contextRef="#ctx0" brushRef="#br0" timeOffset="242128">24901 15958 16580,'-6'0'560,"1"0"-560,5 0-258,-7 42-1781,10-21-1972,-3 31 4011,14-40 0,-5-4 0,-3-8 0</inkml:trace>
  <inkml:trace contextRef="#ctx0" brushRef="#br0" timeOffset="242261">24795 15698 7717,'0'0'0</inkml:trace>
  <inkml:trace contextRef="#ctx0" brushRef="#br0" timeOffset="242428">25017 15814 6988,'0'0'0</inkml:trace>
  <inkml:trace contextRef="#ctx0" brushRef="#br0" timeOffset="242695">25042 15438 19538,'-6'58'35,"0"0"1,-1 0 0,6-5 0,2 0 0,6-5-1599,13 9 0,6-8-1130,-1-13 0,3-6 2693,1-7 0,-2-7 0,-4-7 0,-7-5 0</inkml:trace>
  <inkml:trace contextRef="#ctx0" brushRef="#br0" timeOffset="242961">25365 15866 18014,'1'-44'351,"0"1"0,0 0 0,0 2-317,4-19-23,-5 10 247,-8 25 336,-15 22-57,-9 54-408,15-8 0,4 5-129,3 2 0,6 0-165,9 1 0,11-7-59,6-17 0,10-7-340,13-6 0,11-5 0,2-3-1894,-6-3 0,1-1 1,2-1-1,-1-1 1754,0-1 0,1-1 0,-1 0 0,-3-1 0,6 0 0,-3 0 0,-8-1 0,8-7 0</inkml:trace>
  <inkml:trace contextRef="#ctx0" brushRef="#br0" timeOffset="243162">26209 15747 14742,'-20'-24'-1306,"2"8"1,9 17 0,3 2 0</inkml:trace>
  <inkml:trace contextRef="#ctx0" brushRef="#br0" timeOffset="243611">22143 17084 14978,'60'1'579,"-1"0"1,0 0 0,0 0 0,1 0 0,5-2 0,0-1 0,-1 0 0,2-3-1627,-7 0 0,2-1 0,0-2 0,0 0 1,-1-1 1088,-3-1 1,-2 0-1,0-2 1,3 0-1,5-2-31,-6 1 0,4-1 0,3-1 1,2-1-1,1 0 0,1 0 1,0-1-1,0 1-129,-10 2 1,0 0 0,1 0 0,0-1-1,0 1 1,1-1 0,1 1 0,0-1-1,1 0 1,1 0 69,-4 1 0,2 0 1,0 0-1,2-1 1,1 1-1,-1-1 1,0 0-1,0 1 1,-1 0-1,-1 0 0,-1 1 1,-3 0-44,7-2 1,-2 1 0,-1 0 0,0 1 0,-2 0 0,-1 0-1,-1 0 1,-1 1 0,-1 1-26,14-3 0,0 1 1,-2 0-1,-3 1 0,-6 2 1,-7 2-997,21-2 0,-15 3-2149,-8 0 3627,-82 7 1,9-1-1,-23 1 1</inkml:trace>
  <inkml:trace contextRef="#ctx0" brushRef="#br0" timeOffset="243795">24326 16571 17050,'26'58'154,"0"-1"0,9-27 0,8-6 0,3-5-143,4-3 1,4-5-1,3-7-895,-4-5 0,4-6 1,0-3-1,-1-3 881,-6-1 0,-1-3 0,0-2 1,4-1-194,-3 0 0,2-2 0,2-1 0,1-1 0,0-1 0,-2 0-512,-2 0 0,0-1 0,-1 0 0,0-2 1,0 1-1,-1-1 570,8-5 0,1-1 0,-1-1 0,-3 2 0,-4 1 0,11-5 0,-6 1 0,-13 3 0,-5-17 0</inkml:trace>
  <inkml:trace contextRef="#ctx0" brushRef="#br0" timeOffset="247770">21667 10154 12568,'0'0'0</inkml:trace>
  <inkml:trace contextRef="#ctx0" brushRef="#br0" timeOffset="256115">31112 14332 15370,'39'3'623,"0"-1"1,1-4 0,-1-3-490,-3-9 1,-1-3-711,5-3 1,0-1 620,4-3 0,0 0-582,-1 1 1,-1 0 575,-5 2 0,-2 1 541,22-15-456,-31 17 257,-28 6-45,-19 12 336,-6 4-650,8 1 1230,14 3-1667,11-1-3104,25-4-2206,-1-4 5725,10-6 0,-24 2 0,-8-1 0</inkml:trace>
  <inkml:trace contextRef="#ctx0" brushRef="#br0" timeOffset="257565">29403 17018 12647,'-36'22'1008,"0"0"1,4-4-1,4-2 191,7-4-280,8-7-381,7-2-45,4-2 471,2-1-617,16-7-347,1 0 112,34-15-107,-19 10 1,2-2-23,9-5 0,2 0 0,-5 2 1,-3 2-74,13-8 90,-38 13 11,-38 13-11,-23 8 17,15-4 0,-3 3 39,-20 12 0,-3 4 73,8-3 0,1 2-270,1-1 0,5-1 152,-5 10-11,40-23 112,47-5 5,4-9 1,9-3-81,5-4 1,5-3-1,4-2-615,-6 2 0,4-2 0,0-1 0,-2 0 580,-7 1 1,-2 0 0,0 0 0,-2 0-3,14-4 0,-1 0 0,-9 3 0,-11 3 0,-7 3-56,7-2 56,-24 7 329,-36 4-284,-31 15-23,-7-3-22,22 0 0,0 0 11,-6 1-11,9-3-67,16-4 2377,7-2-3407,15-6-830,-1 3-3071,4-4 4998,-4 1 0,-3 3 0,0-2 0</inkml:trace>
  <inkml:trace contextRef="#ctx0" brushRef="#br0" timeOffset="259133">14353 7222 13263,'-7'1'0,"3"0"0</inkml:trace>
  <inkml:trace contextRef="#ctx0" brushRef="#br0" timeOffset="260028">14793 11604 15963,'5'0'56,"0"0"-44,-5 0-796,9 4-1581,-4 3 2365,6 4 0,-8-4 0,-3-1 0</inkml:trace>
  <inkml:trace contextRef="#ctx0" brushRef="#br0" timeOffset="267607">7437 10911 18362,'-35'13'182,"1"0"1,2 2 0,2 3-149,-4 26-12,4 5-22,9-2-22,10-4-45,8-7-236,14-9 35,7-8-282,14-10-671,8-5-1177,-5-14 0,2-4 2398,22-8 0,-3-7 0,-30 13 0</inkml:trace>
  <inkml:trace contextRef="#ctx0" brushRef="#br0" timeOffset="268059">7875 10980 13891,'0'-5'4359,"0"1"-3755,0 4-346,-19-24-68,4 17-134,-18-11 12,-7 52-68,19-3 0,1 3 0,1 0 0,2 1-12,2 4 1,5-3-11,11 6-135,15-12-179,10-12 56,11-10 56,3-16-67,11-31 285,-30 8 1,-4-5 27,1-17 0,-4-2-330,-6 7 1,-4 1 385,-6-4 1,-3 2 5,-1 13 0,-1 1 224,-7-12 0,-2 0-6,1 12 1,0 1-236,0 0 1,0 8-113,-2 18 11,10 36-179,11 25-90,2-21 1,2 2-158,2 1 1,4 2-1990,14 12 1,2-1 2535,-7-14 1,-1-1-1,2-1 1,-3-3-1,-3-8 1</inkml:trace>
  <inkml:trace contextRef="#ctx0" brushRef="#br0" timeOffset="268410">8264 10588 18966,'-8'47'108,"-1"-1"1,2 5-1,4 2-91,8 3 0,7 4-586,2-2 0,4 4 0,1 0 240,0-2 1,2 0-1,-1 1 85,-4-13 0,1 2 1,-1-1-1,-1-4 132,6 18 0,-5-8 112,-4 5 513,-12-49-266,-9-23 530,-7-10-491,-5-12 0,-2-6-214,-1-7 1,0-3-73,6 9 0,-1-2 0,3 1-270,-1-9 1,3 3-314,4 7 1,5 3-2656,10-5 3238,12 4 0,-8 18 0,6 6 0</inkml:trace>
  <inkml:trace contextRef="#ctx0" brushRef="#br0" timeOffset="268626">8857 10786 16871,'0'-5'2151,"0"1"-2341,0 4-471,18-19-1020,-6 15-1826,14-14 3507,-13 23 0,-6-4 0,-3 4 0</inkml:trace>
  <inkml:trace contextRef="#ctx0" brushRef="#br0" timeOffset="268776">8857 10777 18776,'39'26'-1647,"1"0"0,-4-1 0,-5-8 1647,-13-17 0,-8 0 0,-2 0 0</inkml:trace>
  <inkml:trace contextRef="#ctx0" brushRef="#br0" timeOffset="271739">17890 3812 9543,'0'3'-617,"0"0"1,0-3 0,0 0 0</inkml:trace>
  <inkml:trace contextRef="#ctx0" brushRef="#br0" timeOffset="278445">9186 7244 13196,'0'6'896,"0"-1"-1714,0-5 0,0 0 0</inkml:trace>
  <inkml:trace contextRef="#ctx0" brushRef="#br0" timeOffset="279013">10745 7189 13532,'-2'5'3227,"1"0"-2454,1-5-156,-1 1-438,0 1 303,0-1-158,-1 0-301,0 1 78,2-2-113,-2 1 12,1 1 12,-1-1 44,-1 1-45,2-2-392,-1 1-740,2 2-5501,-1 13 6622,1 3 0,0-1 0,0-5 0</inkml:trace>
  <inkml:trace contextRef="#ctx0" brushRef="#br0" timeOffset="282031">12510 9502 14473,'2'25'930,"4"-2"-213,17-8-78,28 5-336,10 1-204,-24-15 0,13-1 1,9-1-1,5 0 1,4-1-1,-1 0 0,-3 0 1,-5-1-691,1 1 0,-4-1 1,-1 0-1,0 0 1,4-1-1,6 1 596,-9-1 0,4 1 0,4 0 0,2 0 1,2-1-1,1 1 0,-1 0 0,0-1 0,-4 0 1,-3 0-1,-4 0-280,15 0 0,-6-1 1,-2 1-1,-2-2 0,-1 1 1,2 0 277,-1-1 1,1 0 0,0 0-1,-1 0 1,-3 0 0,-2 0 4,9-1 1,-3 0-1,-2 1 1,1-2-296,-2 0 0,1 0 1,-1 0-1,0-1 281,-2 1 1,-1 0-1,1 0 1,4 0-138,-1 0 1,4 0 0,2 1 0,0-1 0,-1 1 181,-10 0 0,0 1 0,0-1 0,1 1 1,-1 0-1,0 0-61,11 0 1,0-1-1,0 0 1,-1 1 0,-1 0 23,-4 1 0,0 1 0,-1 0 1,-3 0-1,-3 0 1,13 2 1,-5 0 0,-1 1 181,-1 0 1,0 1 0,-1 1-175,-3 0 0,-1 1 1,3 0 137,-8 0 1,2-1 0,1 1 0,-2-1-124,13 0 0,-1 0 0,-1-1-26,-1 1 0,-1 0 0,-2-2-4,-8-2 0,-3-1 1,-3-1 3,1-3 0,-4-1 33,0 0 1,-1-1 408,-3-2 0,-1 0-431,-2 1 0,-1 0 2471,25-6-2426,7 4-11,-20 2 11,-5 2 1749,-22 4-1794,-11 0 1009,3 1-941,1 4 257,4 0-336,-4 1-45,1-1 45,-4-4 45,1 1 0,-1-1 0,-1-1-1,1 0-32,9-16 133,6-9-77,9-21 33,-3 4-79,-9 13 1,1-2 77,-2 1 1,-1-2 67,5-16 0,-1-3-551,-4 6 1,-2-1 438,-2-5 0,-2-3-45,1-8 0,-2 0-6,-3 15 1,0 0 11,3-14 0,-1 2-17,-3 24 0,-2 1-12,2-5 1,-2 1 67,4-21-56,-2 7 0,-2 22-33,-3 17 44,0 5-11,-2 2 922,3 1-888,-1 1 0,2-1-34,-1 2 11,-2 0 90,-1 1 11,0-1-45,0-2-22,0-6-12,0-2-33,0-1 11,0 2-11,0 6 0,-1 1-11,-1 2 11,-7-3-22,-5 0 11,-3-1-1,-7 0 12,-2 2 0,-13-3 0,-20-2 0,13 2 0,-8 0 0,-4-1-845,-1 0 0,-5-1 0,-2 1 0,0-1 840,10 3 1,0-1-1,-1 0 1,-1 0-1,-2 1-383,4 0 1,-2-1 0,0 1-1,-1 0 1,1 0 0,2 0 371,-1 1 0,2 1 1,0-1-1,-1 1 0,-5 0-217,3 1 0,-4-1 1,-2 1-1,-2 0 1,0 0-1,-1 0 0,0 0 200,6 1 1,0 1 0,0-1 0,-1 1 0,0 0 0,-2 0 0,0 0 0,-2 0 16,5 1 0,-1-1 1,-2 0-1,0 0 0,-1 0 1,-1 1-1,1-1 0,0 1 1,0 0-1,1 1 0,1 0 0,0 1 1,0 0-1,0 0 0,0 1 1,1 0-1,0-1 1,1 1-1,2 0 0,1-1-131,-12 1 1,2 0-1,2-1 1,0 1-1,2 0 1,0 0 0,1 1 144,-5 2 0,1 0 0,0 0 0,2 1 0,3-1 0,3 1 34,-4-1 1,4 1-1,2 0 1,0-1-36,3 1 0,0 0 0,1 0 0,0 0 205,-10 1 1,1 1 0,-2-1-203,9-1 0,-3 1 0,0-1 0,3 1-4,-6 1 0,2-1 1,1 1 3,2-1 0,1-1 0,5 1 0,2 0 0,8 0 1435,8 0-1368,4 1 1972,-3 5-2050,-23 9-12,14-5 1,-2 2-23,3-1 0,-1 0 1094,-5 2 1,0 0-1056,12-5 1,2-1 1438,-29 13-1422,7-4 34,-3 0-45,20-9-22,7-2 33,19-6-11,9-5 270,0 3-259,1 0-11,0 2 0,0-4 22,0 0-22,0-2 0,0 3 0,0 3 0,0 9 12,0 12-12,-4 7 0,-5 6 16,-8 14 1,-3 2-538,6-15 1,-1 2 0,-1-1 516,-4 5 1,-3 2-1,2-3 0,3-5 0,0-2 1,0 5-453,0 5 1,-1 3 0,0 4 0,0 0 455,4-4 0,-1 1 0,1 1 0,1-1 0,0-3 0,-6 14 0,2-3 0,1-1 0,4-6 0,0 0 0,0 1 0</inkml:trace>
  <inkml:trace contextRef="#ctx0" brushRef="#br0" timeOffset="286431">11071 10739 17386,'0'52'76,"0"0"0,0-1 1,0 2-1,0 0 0,1-1-457,1-6 0,0-1 1,1-2-1512,2 16 1,4-8 1891,13-3 0,-7-23 0,-2-12 0</inkml:trace>
  <inkml:trace contextRef="#ctx0" brushRef="#br0" timeOffset="286631">11499 11214 16714,'-7'1'482,"1"-1"-482,6 0-2353,61-2-224,-9-4 2498,5 0 1,-2 0-1,-7-3 1,-5 1-1</inkml:trace>
  <inkml:trace contextRef="#ctx0" brushRef="#br0" timeOffset="286999">12866 11178 14742,'5'1'1972,"-2"-1"-1490,47-3-392,-14-8-79,4 3 0,0-2-11,11-16-11,-1-15 22,-24 12 0,-10-5 269,-33 17 449,-13 6-203,-18 6 29,6 11 0,-2 7-219,1 8 0,0 4-577,0 0 1,3 3 251,9 5 1,7 1-1,9 12-146,29 12-391,10-34 0,9-5-1055,18 4 1,8-9 1473,-9-13 1,4-5 0,-4-1 0,0 3 0,-3-2 0,-6-9 0,0 1 0</inkml:trace>
  <inkml:trace contextRef="#ctx0" brushRef="#br0" timeOffset="287349">13460 10839 16804,'-4'-2'2028,"1"-1"-2207,3 3-1132,45 0-2970,-5-3 4281,3-2 0,-2-1 0,-3 1 0,-7-4 0</inkml:trace>
  <inkml:trace contextRef="#ctx0" brushRef="#br0" timeOffset="287998">14225 10529 11269,'0'-7'2689,"0"1"-2308,0 6-292,0 0-78,0-3 23,0 3 2062,0-3-2007,2 1 102,0-2-1,0 0 23,0 1-79,-2 2 12,-2 31 44,-24 27-162,14-22 0,-2 0-177,-7 6 1,-2-3-8,-8 13-1290,8-14-2531,9-14 3977,7-12 0,5-9 0,2-2 0</inkml:trace>
  <inkml:trace contextRef="#ctx0" brushRef="#br0" timeOffset="288282">14077 10341 19291,'35'3'26,"-1"0"0,11 17 1,-4 12-319,-10 13 1,-4 6-845,2-2 1,-2 1 222,-7-4 0,-3-4-3300,-1 6 4325,-4-14 1,-5-16-1,-2-8 1</inkml:trace>
  <inkml:trace contextRef="#ctx0" brushRef="#br0" timeOffset="288916">14570 10579 19852,'60'-20'-191,"-2"25"46,-15 32-125,-14 11 248,-22-14-12,-6-5 34,-1-8 68,0-8-12,5-21-90,3-10 90,8-20-101,5-4 90,3-2-67,2 2 78,6 5 0,-4 21-56,-1 14 0,-6 20-45,-6 8 22,3 0-828,0-2-6040,9-1 6891,-5-11 0,-4-3 0,-10-9 0</inkml:trace>
  <inkml:trace contextRef="#ctx0" brushRef="#br0" timeOffset="293398">14346 10337 16389,'1'-6'930,"0"0"-661,-1 6-112,-1 0 0,-5 0 146,-2 0-1,-8 0-55,0 6-147,-4 7 80,0 14 100,5 6 0,0 6-67,1 11 0,2 2-157,0 1 0,2 1-298,3 2 1,2-3 252,4-18 0,4-2 6,6 7 0,5-3 5,5-8 1,6-4-35,9 0 1,4-5-425,24-3-506,-5-15-739,-28-5-2274,-5-1 3955,-6-7 0,-9 5 0,-3-1 0</inkml:trace>
  <inkml:trace contextRef="#ctx0" brushRef="#br0" timeOffset="293783">14434 10482 18070,'-49'1'1692,"-1"35"-1457,29 4 1,4 7-214,2-4 0,3-1 28,4 2 1,3-4-6,5 11-34,10-8 0,7-8 34,31-7-90,12-15-409,-24-14 1,0-5-2214,24-16-459,-26-8 3126,-18-11 0,-13 25 0,-2-5 0</inkml:trace>
  <inkml:trace contextRef="#ctx0" brushRef="#br0" timeOffset="295615">15143 10231 16625,'-5'0'526,"0"0"-481,5 5 358,5 15-246,3 19 113,2 10-125,-2-8-10,-3-13 77,-4-20 169,1-4 225,-1-4-170,-1-13-256,3-25-91,8-25-66,2 0-23,6 2 11,-3 29-22,10 5-393,9 14-3417,14 12 3821,-7 11 0,-11 0 0,-19-2 0</inkml:trace>
  <inkml:trace contextRef="#ctx0" brushRef="#br0" timeOffset="297382">10829 12053 14529,'56'9'1038,"0"0"1,4-1-1,2 0-657,-1-2 0,4-2-1690,-11-1 0,3-1 1,3-1 1366,-6-1 1,2-2 0,2 0 0,1 0-391,-3-1 1,2 0 0,1-1 0,1-1 0,1 0 340,-2 1 0,0-2 1,1 1-1,2-1 1,0 0-1,1-1-102,-4 1 0,0-1 0,0 0 1,2 0-1,1-1 0,3 0 1,3 0 92,-9 2 0,2-2 0,3 1 0,1 0 0,1-1 0,2 0 0,0 0 0,1 1 0,0-1 0,-1 0 0,0 0-102,-8 2 0,0-1 0,0 0 0,1 1 0,-1-1 0,1 0 0,0 1 0,0-1 0,1 0 0,0 0 1,1 0-1,0 0 0,0 0 71,-2 1 0,1-1 1,1 0-1,0 0 1,1 0-1,1 0 0,0 0 1,-1 0-1,0 0 1,0 0-1,-1 0 0,-1 0 1,-1 0-1,-2 1 1,-1-1-52,13 0 1,-1-1-1,-2 1 1,0 0-1,-2-1 1,-1 1 0,-1 0-1,-1 0 1,-2 0-1,-1 0-67,10-1 0,0 0 0,-2-1 0,-2 1 1,-4 0-1,-5 0 0,-6 0-283,11-2 1,-8 1 0,-15-6 431,-8-33 0,-16 27 0,-58-8 0</inkml:trace>
  <inkml:trace contextRef="#ctx0" brushRef="#br0" timeOffset="297666">11562 12067 10966,'-35'17'1960,"0"0"1,14 4-750,63-5-735,14-13 0,13-6-1259,-23 1 0,3-1 0,3-1 0,1-1 861,-3 1 1,1-1 0,2 0-1,4-1 1,4 0-229,-9-1 0,4 0 1,2-1-1,3 0 0,2-1 1,1 0-1,0 0 0,1 0 1,0 0 158,-6 1 0,1 1 0,1-1 0,0-1 0,1 1 0,1 0 1,0 0-1,0 0 0,0 0 0,0-1 0,-1 1-79,2 0 1,0 0 0,0-1-1,0 0 1,1 1 0,-1-1-1,1 1 1,-1 0 0,0 0-1,0-1 1,-1 2 19,0-1 0,0 1 0,0-1 0,0 1 0,1-1 0,-2 1 1,0 0-1,-1 0 0,-2 1 0,-2 0 0,-2 1-301,11-2 0,-4 1 0,-1 1 0,-2 0 0,-1 1 0,-1-1 0,0 1-92,5 0 0,-2 1 1,0-1-1,-1 1 0,-1 1 1,-2-1-886,2 1 0,-1 0 0,-1 0 0,-2 1 1,-3 0 1327,19 0 0,-5 1 0,-7 0 0,-6 0 0,-8 0 0,2 0 0</inkml:trace>
  <inkml:trace contextRef="#ctx0" brushRef="#br0" timeOffset="306217">10627 12279 7907,'0'6'2589,"0"-2"-1032,0-4-100,-65 2-931,27 2-168,-7-1 1,-3 2 717,-14 9 179,7-5 45,-11 1-449,12-22-570,13-2-113,3-16-23,15-3-123,8-2 1,0-8-27,6 2 1,1-4-1,1-4-526,0 1 0,1-5 0,0-1 0,2 2 530,-1-13 0,1 1 0,1 0 15,1-3 0,1 0 0,1 5-330,0-5 1,1 2 343,1 6 1,1-2 0,0 0-19,0 1 1,-1 0-1,1-1-3,-1 8 1,1-2-1,-1 1 1,1 3-250,-1-1 0,-1 3 1,0 2 240,0-13 0,-2 7 0,1-6 11,0 10-22,0 6 1785,9-12-1786,13-2 12,-3 23 0,2 1-11,20-16 729,6 10-718,-5 16-11,1 7 0,9 0-217,-1 1 1,7-1 0,4 0 211,-7 3 0,5-2 1,3 0-1,0 1 0,-1 0-536,-2 0 1,0 0 0,1 1 0,0-1 0,2 1 553,-3 0-1,2 0 1,1 0 0,0 0 0,-1 1 0,-2 0-380,5-1 1,-3 1-1,0 1 1,0-1 0,2 0 367,-8 2 1,2-1 0,0 1-1,0-1 1,1 1 0,0-1 7,2 0 0,0 1 0,-1-1 0,3 0 0,1 0 0,4 0-140,-9 1 1,2 0-1,3 1 1,1-1-1,1 0 1,2 0-1,-1 0 1,1 1 0,-1 0 138,-4 1 1,1 0 0,-1 1 0,1-1-1,1 1 1,0 0 0,1 0 0,0 0-1,1 1 1,2-1-44,-10 1 1,3 1-1,0-1 1,1 1 0,1 0-1,0-1 1,0 1 0,0 0-1,0 1 1,-1-1-1,-1 1 1,-2-1 0,-1 1 43,7 0 1,-2 0 0,0 0 0,-2 1 0,0-1 0,0 1 0,-2 1 0,1-1 0,-2 1-1,1-1 0,8 1 1,0 1 0,0-1-1,0 1 1,-3 1 0,-1-1 0,-2 1-1,-4 0-3,10 0 1,-6 0 0,-2 1-1,1 0 1,1 0 89,-3 1 0,2 1 1,0-1-1,0 2 1,-2-1-1,-1 2-88,0 0 1,-2 1 0,-1 1 0,0 0 0,-2-1-26,11 1 0,-1 1 0,-3-1 0,-5 2-34,16 7 1,-16-1 1340,-24-4-1134,-19-2 2138,-16-4-2149,-9 0 2872,-8 0-2703,-12-2 1313,10-1-1728,0 11 89,15 9 23,7 22-11,4 20 11,3-20 0,3 7 0,2 4-430,-2-5 1,1 3 0,1 2 0,0 3 429,-1 0 0,2 3 0,-1 1 0,1 0 0,-1-2-486,1 5 0,0-1 0,-1-2 0,-1 0 486,-1-4 0,0-1 0,-2-1 0,0-6 0,1 12 0,0-6-51,-1-9 1,-1-4 50,5 21-224,-4-17 56,-3-24-550,-8-9-2521,-4-13-2022,-6-1 5261,-1 0 0,6 0 0,1 0 0</inkml:trace>
  <inkml:trace contextRef="#ctx0" brushRef="#br0" timeOffset="307205">5127 14049 15807,'10'43'265,"-1"-1"0,1 3 0,-1-1-265,-1-5 0,-1 0-437,1 3 0,0 1-95,-1-3 0,1 0-1550,-1-4 1,1-1 2081,8 20 0,-8-26 0,1-12 0</inkml:trace>
  <inkml:trace contextRef="#ctx0" brushRef="#br0" timeOffset="307550">5928 14273 17666,'46'-23'-490,"0"0"1,-1-1 0,7-2 0,-9 5 0,-16 6 0</inkml:trace>
  <inkml:trace contextRef="#ctx0" brushRef="#br0" timeOffset="308034">6919 14171 15347,'-1'3'964,"1"0"-493,0-3-236,47 11-134,7-36-90,-14 20 0,0-2 45,-5-16 0,-5-5-22,8-11 526,-11-16 359,-22 3-583,-15 2 90,-19 13-180,-8 20-55,-4 8-12,-4 5-22,0 17-101,2 9-23,18 8 1,4 8-40,6 5 1,5 5-35,2 12 1,5-1-397,8-10 1,5-4 160,4-5 1,6-6-588,23-5-1592,-3-22 0,4-8 2454,-8-7 0,-2-2 0,2 3 0,-4-1 0,0-12 0</inkml:trace>
  <inkml:trace contextRef="#ctx0" brushRef="#br0" timeOffset="308333">7443 13735 15235,'35'-6'0,"1"0"0,21-4 0</inkml:trace>
  <inkml:trace contextRef="#ctx0" brushRef="#br0" timeOffset="308733">8390 13274 16176,'-62'26'2029,"6"6"-1996,23 7 23,7 5-44,10-4-24,10-3-548,13-8-2746,23-3 3306,23-15 0,-15-1 0,0-11 0</inkml:trace>
  <inkml:trace contextRef="#ctx0" brushRef="#br0" timeOffset="309550">8697 13335 19493,'-15'-18'560,"3"3"-492,12 14-68,0 0 100,14-6-77,23 0-158,25-2 23,-2 12 0,-5 11-145,-32 12 156,-12 25 213,-26 1 11,0-4 112,-10-18 113,15-22-236,6-7-112,3-13-12,1-8 12,6-12-100,19-22 100,12 7-6,-10 23 0,0 3-5,16-1 11,-7 17-11,-16 7-728,2 11-3922,-3 0 4661,1 1 0,-9-6 0,-5-8 0</inkml:trace>
  <inkml:trace contextRef="#ctx0" brushRef="#br0" timeOffset="309900">9404 13050 18171,'3'57'247,"-1"-9"-214,-2-33 169,0-3 818,-2-10-830,-2-10-78,-2-11-67,-2-12-45,4-27-45,2-2 34,6 0 11,6 16 0,4 27-247,4 5-459,3 6-840,4 3-1983,2 2 3529,2 5 0,-13-3 0,-4 3 0</inkml:trace>
  <inkml:trace contextRef="#ctx0" brushRef="#br0" timeOffset="310268">10278 13480 18709,'56'-1'-2566,"-9"-2"-706,-25-4 3272,-7 2 0,-8 2 0,-4 3 0</inkml:trace>
  <inkml:trace contextRef="#ctx0" brushRef="#br0" timeOffset="310417">10372 13716 15101,'32'-11'-1858,"1"0"1,12 1 0,-31-3 0</inkml:trace>
  <inkml:trace contextRef="#ctx0" brushRef="#br0" timeOffset="311068">11919 13334 15970,'-25'38'721,"0"0"0,2 13 0,8 1-609,15-10 0,7-1-96,0 0 1,5-4 5,9-8 1,4-9 33,22-7-22,3-15 208,-1-16-80,-19-7 0,-4-7 286,-7-4 0,-6-4-269,-3-10 1,-8-1-147,-7 11 1,-8 4-29,-7 3 1,-5 5-6,-25-2-87,12 19 0,0 4-1000,-19 5-1064,6 11-2909,35 10 5060,31 2 0,-8-9 0,7-3 0</inkml:trace>
  <inkml:trace contextRef="#ctx0" brushRef="#br0" timeOffset="311234">12501 13525 17857,'5'3'236,"-1"-1"-1648,-4-2 0,0 0 0</inkml:trace>
  <inkml:trace contextRef="#ctx0" brushRef="#br0" timeOffset="311550">12923 13252 19549,'36'-49'180,"4"10"-192,2 34-627,18 12-201,-19 26 840,-6 6 68,-41 20 559,-19-7-123,3-16 0,-1 0-268,-8 22-236,7 0-90,32-32-414,19-15-684,14-18-1266,11-6-1064,6-10 3518,-27 8 0,-1 0 0,4-2 0,-7 2 0</inkml:trace>
  <inkml:trace contextRef="#ctx0" brushRef="#br0" timeOffset="311800">13507 13102 21230,'-29'-1'45,"15"6"0,68 30-73,-21-17 0,0 3-73,5 7 0,-3 2 56,-8-7 0,-5 2 0,1 28-112,-22-17-1938,-18-5 2095,-2-29 0,0 4 0,7-19 0</inkml:trace>
  <inkml:trace contextRef="#ctx0" brushRef="#br0" timeOffset="311917">13598 12852 17970,'48'-25'-49,"-1"0"0,0 4 0,0 5-1559,-11 11 0,0 5 1608,1 3 0,-2 1 0,5-2 0,-11 5 0</inkml:trace>
  <inkml:trace contextRef="#ctx0" brushRef="#br0" timeOffset="313000">5742 16374 15045,'7'0'1310,"16"42"-951,-13-7-225,1 2 1,0 1-135,2 16-695,1 0 695,5-24 0,-1-3 0,-1 3 0,12-2 0</inkml:trace>
  <inkml:trace contextRef="#ctx0" brushRef="#br0" timeOffset="313166">6311 16546 15829,'37'1'19,"-1"1"1,11-1 0,-25 0-1</inkml:trace>
  <inkml:trace contextRef="#ctx0" brushRef="#br0" timeOffset="313500">6935 16433 18317,'32'-18'112,"1"0"0,-2-2 0,-3-1-112,6-19 22,-7-15 146,-20 12 650,-23 7-504,-8 22 22,-16 27-78,8 16-96,9 7 0,4 7-162,3 2 0,6 3-146,9 9 1,8-1-374,4-14 1,7-6 92,14-9 0,5-7-134,-2-11 0,1-7-936,5-5 0,1-5 1496,4-5 0,-2-1 0,8-7 0,-9-2 0</inkml:trace>
  <inkml:trace contextRef="#ctx0" brushRef="#br0" timeOffset="314070">7498 15904 17924,'36'-21'-837,"1"1"0,-2 0 1,-4 2-1,-5 6 1,-6 1-1</inkml:trace>
  <inkml:trace contextRef="#ctx0" brushRef="#br0" timeOffset="314435">8236 15396 17274,'-44'20'736,"-1"0"0,11-3 0,4 4-697,5 10 1,6 3-29,6 18-11,7-4-11,17-6-1345,29-2-572,-7-26 1,5-7 1927,18-11 0,-1-5 0,10 2 0,-34-8 0,-1 0 0</inkml:trace>
  <inkml:trace contextRef="#ctx0" brushRef="#br0" timeOffset="315184">8628 15380 13947,'-9'-5'4202,"1"2"-3978,25-36-90,6 27-100,19-27 22,1 36-56,-1 17 0,-8 9 16,-20 9 1,-6 7 0,-5-3 0,-4 1 5,1 1 1,-2-3 33,-10 10 11,9-35 34,2-10-68,1-13 1,5-31-34,7-20-62,-1 23 1,2 1 61,9-17 33,5 24-33,-10 27-22,1 13 0,-4 8-303,7 26-5110,4 4 5435,2-3 0,-8-16 0,-10-21 0</inkml:trace>
  <inkml:trace contextRef="#ctx0" brushRef="#br0" timeOffset="315501">9167 14997 16468,'0'-4'1053,"0"0"-773,0 4-235,14 44 22,-10-19 393,10 25 257,-15-47-583,0-18 0,0-16-78,1-5 0,0-1-21,0 1-24,6 2-157,7 17-1670,15 15-1343,1 14 3159,8 12 0,-19-12 0,-3-3 0</inkml:trace>
  <inkml:trace contextRef="#ctx0" brushRef="#br0" timeOffset="315767">10417 15480 16199,'-2'5'2073,"1"0"-1435,1-5-638,45 2-336,-5-5-1587,-1 1 1,2-1 1922,15-4 0,-23 1 0,-13 4 0</inkml:trace>
  <inkml:trace contextRef="#ctx0" brushRef="#br0" timeOffset="315884">10543 15809 13196,'47'-3'0,"-8"0"0</inkml:trace>
  <inkml:trace contextRef="#ctx0" brushRef="#br0" timeOffset="316401">11892 15411 16165,'-21'39'717,"-1"0"0,4-1 1,4-2-461,6 19-77,17-5-102,11-10-28,8-23 1,7-6-23,5-12 0,4-9 16,10-13 1,-2-9-518,-11 1 1,-5-4 528,-7-9 0,-9 0 34,-9-14 300,-25 6-368,-13 8-5,-9 24 0,-7 6-68,-1 6 1,-1 5-258,0 2 0,3 6-1014,-19 19-2308,43 7 3630,31-2 0,-9-13 0,14-5 0</inkml:trace>
  <inkml:trace contextRef="#ctx0" brushRef="#br0" timeOffset="316569">12548 15452 17678,'3'3'257,"0"-1"-2128,-3-2 0,0 0 0</inkml:trace>
  <inkml:trace contextRef="#ctx0" brushRef="#br0" timeOffset="316868">12868 15131 18899,'-2'6'1322,"1"-2"-1187,1-4-113,45-25-671,15-1 379,-21 7 1,1 1 62,-4 4 0,-3 2-499,0 5 582,-12 3 124,-13 8 0,-4 9 337,-4 11 604,-2 37-739,1-24 0,0 2-202,0 11 0,1 0-258,3-12 0,1-2-1389,10 22-2533,10-37 4180,7-9 0,-14-10 0,-1-2 0</inkml:trace>
  <inkml:trace contextRef="#ctx0" brushRef="#br0" timeOffset="317101">13581 15008 19852,'-52'11'522,"-1"0"1,6 2 0,19 4-523,67 14-123,1-11 0,7 0-247,13 3 0,-1 0-102,-10-4 0,-6 1 214,7 21-4,-55-8-1430,-19 0-3485,-17-8 5177,-8-10 0,20-8 0,6-7 0</inkml:trace>
  <inkml:trace contextRef="#ctx0" brushRef="#br0" timeOffset="317268">13664 14834 20020,'37'-21'-176,"-1"-1"0,0 1 1,-1 1-1259,16-6 1434,-5-6 0,-1 0 0,-3 4 0,-12 4 0,1-1 0</inkml:trace>
  <inkml:trace contextRef="#ctx0" brushRef="#br0" timeOffset="317734">15064 13001 16109,'0'-6'3474,"0"1"-3048,0 5-426,49-21 0,-4 9-112,-1-2 0,5-1-1577,9 2 1,2 1 1688,2-3 0,-3 0 0,-10 5 0,-5-1 0,-11 2 0,0 0 0</inkml:trace>
  <inkml:trace contextRef="#ctx0" brushRef="#br0" timeOffset="317967">15989 12586 18317,'3'-8'-11,"9"13"33,9 15-560,14 15-2073,-5-6-4179,5-4 6790,-10-15 0,-9-6 0,-6-3 0</inkml:trace>
  <inkml:trace contextRef="#ctx0" brushRef="#br0" timeOffset="318284">16105 12343 16804,'-63'9'779,"-1"1"1,0-1 0,4 12 0,2 6 0,9 10-739,13 15 0,9 10 0,9 0-1284,6-9 0,8 0 1,10-3 1234,17 0 1,11-2-1,7-9-86,3-13 1,6-9 0,7-4-45,-6-5 0,7-3 1,2-3-1,2-3 1,-2-2 163,-1-3 1,1-3 0,0-2 0,0-2 0,-1-1-18,3-1 0,1-2 0,-1-2 0,-3-2 0,-4 0 5,-3-2 0,-1 0 0,-7-3 0,-15-5-9,-14-32 1,-28-1 34,-19 26 0,-15 6 0,-5 1-108,3 3 1,-5 0 0,-1 2 0,0 3-34,5 3 0,-1 2 1,1 2-1,0 2-124,-13 0 1,1 3 0,6 4-274,6 6 0,6 4-2046,-19 13-2455,31 14 4999,27 13 0,7-17 0,6-2 0</inkml:trace>
  <inkml:trace contextRef="#ctx0" brushRef="#br0" timeOffset="318617">15155 15488 19269,'1'-6'1098,"0"1"-908,25-33-122,3 14-68,-2-3 0,3-1-34,23-1-2386,-19 13 0,-2 1 2420,9-4 0,-4 4 0,-29 10 0</inkml:trace>
  <inkml:trace contextRef="#ctx0" brushRef="#br0" timeOffset="318900">15873 14977 20143,'19'-59'706,"-1"8"-695,10 22-258,18 14-145,1 9-78,6 21 44,-21 17 370,-19 3 0,-6 6 286,-4 6 0,-3 0-130,-1 0 1,-2-2-68,-1-3 1,-1-5-34,0-3-11,18-17-325,13-11-1210,23-23-477,-17 3 1,3-3 2022,5-10 0,-2 0 0,8-5 0,-7 2 0</inkml:trace>
  <inkml:trace contextRef="#ctx0" brushRef="#br0" timeOffset="319217">16483 14361 15784,'-57'-4'1326,"-1"0"0,0 10 0,-1 5-940,-1 9 1,2 8-1311,18-3 1,1 6 0,1 3 1053,1 4 1,2 3 0,2 4-452,3 4 1,2 2-1,5 3 392,3 2 0,5 1 0,4 1-30,3 0 0,5 1 0,12 0-40,11-7 0,11 2 0,7-4 0,5-6-39,-1-13 0,5-5 0,4-3 0,4-4 0,1-2-17,1-3 1,5-3 0,2-3 0,0-2 0,0-3 0,-2-3-279,4-3 0,0-3 0,-1-4 0,-2-3 0,-2-4 333,-3-3 0,-1-4 0,-3-4 0,-3-1 0,-8-1 7,2-8 1,-8-3-1,-8-6 35,-8 0 1,-6-6-1,-5-3 1,-9 1-43,-9-3 0,-10 0 0,-7 0 0,-4 1-54,-2 6 0,-7 0 0,-3 1 1,-2 3-1,-2 5-58,2 5 0,-2 3 0,-2 4 1,-2 3-1,-1 4-5,-3 5 0,-4 3 1,0 5-1,1 3 1,3 6-36,0 5 1,3 6 0,1 4 0,-1 1-256,0 1 1,-1 2 0,1 2 0,1 2-174,1 1 0,0 1 0,2 3 1,0 3 573,-5 7 0,-1 6 0,3-1 0,5-5 0,-7 2 0,4-1 0,3 10 1,1 1-1</inkml:trace>
  <inkml:trace contextRef="#ctx0" brushRef="#br0" timeOffset="319784">5765 18542 16826,'54'-5'189,"0"0"0,0 0 0,0-1 0,-2-2 0,0 0 0,2-3 0,8-3-680,-14 3 0,3-2 0,4-1 0,4-2 0,1 0 0,3-1 0,0-1 0,1-1 0,0 0 0,-1 0 552,-4 1 1,0-1 0,0-1-1,1 0 1,1-1 0,0 0-1,2-1 1,0 0 0,1-1-1,1 1 1,1-1 0,2 0-98,-12 4 0,1-1 1,1 1-1,1-1 1,1 0-1,1-1 0,0 0 1,0 0-1,2 0 1,0 0-1,0 0 1,0 0-1,1 0 0,0-1 1,0 1-1,0 0 1,0 0-1,0 1 40,-5 1 1,1 0 0,0-1 0,1 1 0,0-1-1,1 1 1,0 0 0,0-1 0,0 1 0,1-1 0,-1 1-1,0-1 1,0 1 0,0 0 0,0 0 0,-1 1 0,0-1-1,-1 1 1,0 0 0,-1 0 0,-1 1-34,5-2 1,0 0-1,0 0 1,-1 1-1,0-1 1,-1 1-1,0 0 1,-1 0-1,1 1 1,-1 0-1,-1-1 1,1 1-1,0 1 1,-1-1-1,0 1 1,0-1 0,0 1 28,5-1 1,0 0 0,1 1-1,0-1 1,0 0 0,-1 1 0,0 0-1,0 0 1,-1 1 0,-1 0 0,-2 0-1,-1 1 1,-1 0 0,-2 1 0,-3 0-128,19-4 0,-4 2 0,-3 0 0,-1 1 1,-2 1-1,-2 0 0,-1 0 0,0 0 153,9-2 0,-1 1 0,-2-1 1,-2 2-1,-3-1 0,-2 1 217,9-1 1,-2 1-1,-7 0 1,-14-2-547,0-20 249,-70 28 1,-32 6 0,-15 5 0,-1 3 41,22-1 1,-5 3 0,-4 2 0,-1 2 0,-3 0 0,0 1 0,1 0 0,1 0 11,-1-1 0,-1 0 0,1-1 0,-1 2 0,0-1 0,0 2 0,0 1 0,0 2 18,3 0 1,-2 2 0,0 0-1,0 2 1,0 0 0,2 1-1,1 0 1,4-1 0,2 0 20,-5 4 0,3 0 0,2-1 1,3 2-1,1-1 0,0 2 262,-7 5 1,-3 1 0,4 1 0,8-1 0,12-1-302,6 10 0,22-6-291,62-1-198,-13-37 0,13-11 0,6-6 1,3-3-1,-2 2 302,-5 1 0,0-1 0,1-1 1,1-1-1,1 0 0,0 0-246,-2 1 1,2-1 0,0 1 0,0-1 0,1 0 0,1 0 0,0 1-494,2-1 1,1 0 0,0-1 0,1 1 0,-1 1 0,1-1 0,-1 0 943,1 1 0,1-1 0,1 1 0,-2-1 0,-1 2 0,-3 0 0,-4 2 0,12-4 0,-4 2 0,-5 2 0,-1 0 0,2 0 0,0-1 0,-1 1 0</inkml:trace>
  <inkml:trace contextRef="#ctx0" brushRef="#br0" timeOffset="320534">7402 15350 16916,'51'-18'278,"1"1"0,-1-1 0,9 0 0,2 0 0,3 2-242,-9 5 0,2 3 1,2-1-1,2 1-1124,-5-1 0,1 0 1,2-1-1,1 1 1,0-1 1100,-4 2 0,1-1 0,1 0 0,1 1 0,0-1 0,0 0-181,4-1 1,1 0 0,0 1 0,0-1 0,1 0 0,0 0 167,-9 2 0,-1 0 0,1 0 0,0-1 0,1 1 0,1 0 0,3-1-48,-4 1 0,2 0 1,2 0-1,0-1 1,1 1-1,1-1 1,-1 1-1,-2 0 0,0 0 35,1-1 1,0 1-1,-1 0 1,-1 1-1,1-1 1,-1 0-1,0 0 1,0 0 3,0 0 1,2 0-1,0-1 1,0 1 0,-1 0-1,-3 0 1,-2 0-1,-4 1-25,19-2 1,-4 0-1,-6 1 1,-10 0 33,4-1 0,-27 2 437,-56 5 709,-6 1 0,-3 2-1079,-15-1 2272,11-8-2978,66-7-409,8 1 1,7-1-950,15-6 1,4-1 1996,-10 5 0,2-1 0,-5 2 0,-1 0 0,-3 1 0,-4 1 0,0 1 0</inkml:trace>
  <inkml:trace contextRef="#ctx0" brushRef="#br0" timeOffset="326550">31074 14541 15435,'52'-29'199,"0"1"1,0-1-1,5-1 1,1 0 0,1 0-119,-14 8 0,1 0 0,0 1 1,2-1-983,7-2 1,1 1 0,1-1 0,1 1 922,-9 5 0,2-1 1,0 1-1,1 1 1,0 0-204,1 0 0,0 0 1,1 1-1,0 1 0,0 1 181,10-3 0,1 2 0,-1 1 0,3 1-227,-9 4 1,3 0 0,0 2 0,-2 0 0,-4 1-689,7-2 0,-5 2 0,0 1-1200,3 2 0,-1 2 1,-15 2 2114,-18 4 0,-20 0 0,-15-1 0</inkml:trace>
  <inkml:trace contextRef="#ctx0" brushRef="#br0" timeOffset="327017">30409 17556 16131,'58'-22'947,"-25"9"1,3-1-919,3-4 1,3-3 0,2 1-1635,4-3 0,1 1 1,2-1 1532,7-4 1,2 0 0,2-1-296,-14 7 0,0 0 0,2-1 1,3-1 319,2 0 0,5-2 1,0-1-1,-2 3 1,-7 2-1,-2 0 1,-6 4-1,1-2 0,13-3 1,0-1-1,-1 0 1</inkml:trace>
  <inkml:trace contextRef="#ctx0" brushRef="#br0" timeOffset="329199">31979 14046 16098,'-9'-2'-1524,"3"3"0,5-4 0</inkml:trace>
  <inkml:trace contextRef="#ctx0" brushRef="#br0" timeOffset="334050">30355 16206 14025,'-8'-1'2330,"1"1"-1780,7 0 559,0 0-885,26-9-56,6-5-118,-2 2 1,3 0-462,1-1 1,0 0 432,1 0 1,0 1-46,-3 2 1,1 3-12,24 2 113,-28 39-23,-12 28-6,-18-27 1,-4 1-51,0 3 0,0-1 0,-2 10-1121,9 10-8426,25-19 9547,1-6 0,2-22 0,-16-11 0</inkml:trace>
  <inkml:trace contextRef="#ctx0" brushRef="#br0" timeOffset="334400">30925 15701 14339,'-8'-8'2185,"-10"40"-2084,15 4-101,-3-1 0,1 3-404,13 21-1814,4-4 2218,6-12 0,-7-18 0,-3-12 0</inkml:trace>
  <inkml:trace contextRef="#ctx0" brushRef="#br0" timeOffset="334717">30855 15833 16636,'27'-49'3,"1"1"1,1 1 0,1 5-111,-1 14 1,0 3-62,0 0 0,0-1-280,21-16 369,-11-2 527,-21 16 875,-20 7-999,-12 29 47,-16 22-2,4 26-50,5-7 1,2 3-264,6-7 0,3 1-12,2 2 1,6-3-45,16 2-11,21-30-90,4-15-739,5-2-1692,4-1 2532,15-4 0,-32 3 0,4-2 0</inkml:trace>
  <inkml:trace contextRef="#ctx0" brushRef="#br0" timeOffset="334884">31819 16145 11381,'-12'-1'-273,"2"0"0,10 1 1</inkml:trace>
  <inkml:trace contextRef="#ctx0" brushRef="#br0" timeOffset="335201">31933 15960 16692,'-10'-2'1927,"-41"43"-1826,31-7-62,-6-1 0,3 2-39,20 23-336,38-24-112,24-15 448,5-33 11,-33-2 1,-5-4 33,-1-22 615,-12-20-312,-29 9-360,-25 5-1769,-15 35-2062,11 21 3843,19 13 0,23-9 0,3-6 0</inkml:trace>
  <inkml:trace contextRef="#ctx0" brushRef="#br0" timeOffset="335533">32202 15686 20065,'-26'40'179,"1"1"0,2-2 0,6 0-190,10 24-168,11-25 0,6-1-202,25 13-135,21-15 236,-2-41 101,-5-27 168,-22-8-1,-9-2 12,-9 4 269,-30 6-45,-26 20-196,14 16 0,-1 5-61,-22 11-516,20 11-1692,34-19 2241,37-9 0,-22-2 0,21-3 0</inkml:trace>
  <inkml:trace contextRef="#ctx0" brushRef="#br0" timeOffset="335734">32459 15827 19505,'32'32'-169,"0"1"1,-8-6 0,-4 0-1367,-3 11-2039,-18-12 3574,-10-6 0,6-9 0,-5-6 0</inkml:trace>
  <inkml:trace contextRef="#ctx0" brushRef="#br0" timeOffset="335901">32741 15806 19964,'-12'-2'-2239,"-2"3"1,6 0 0,0 1 0</inkml:trace>
  <inkml:trace contextRef="#ctx0" brushRef="#br0" timeOffset="337234">10663 7971 12277,'3'-3'2431,"-1"0"-772,-2 3-1334,26 11-213,-8-8-67,27 8 112,-13-11-79,23-16 68,-17-1-57,-11-6 214,-34 9 134,-26 11-22,-5 3 369,-6 0-403,17 0-392,10 0 11,29-5 22,23-4-11,22-9-192,-20 6 1,2-1 196,2 0 1,2-2-6,11-3 1,-3 0 100,-15 6 0,-9 2 112,-14 0-146,-50 23-67,-6 0 0,-4 3 11,8-1 1,2 0-74,0 0 1,4-1-218,4 3-976,52-3-258,31-9 135,-7-2 0,3 1-1987,-5 2 0,0 1 3354,6 4 0,-2 0 0,8 2 0,-9 2 0</inkml:trace>
  <inkml:trace contextRef="#ctx0" brushRef="#br0" timeOffset="342584">8821 13839 18115,'-7'15'-1488,"0"-3"1,-3-5 0,4-4-1</inkml:trace>
  <inkml:trace contextRef="#ctx0" brushRef="#br0" timeOffset="343284">9066 16095 14652,'0'6'3351,"0"-1"-1895,0-5 34,0 1-2318,6 5 177,-1 3-625,5 5-686,-2 0-1534,0 1 3496,4 0 0,-6-6 0,1-3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3:34:37.372"/>
    </inkml:context>
    <inkml:brush xml:id="br0">
      <inkml:brushProperty name="width" value="0.09071" units="cm"/>
      <inkml:brushProperty name="height" value="0.09071" units="cm"/>
      <inkml:brushProperty name="color" value="#FF0000"/>
    </inkml:brush>
  </inkml:definitions>
  <inkml:trace contextRef="#ctx0" brushRef="#br0">5063 4276 14379,'46'31'240,"0"-1"1,7-7 0,8-3 0,6-4-219,-14-8 1,3-4-1,3-1 1,2-1-1,-1 1-977,2 1 1,1 0-1,0 0 1,4 0-1,6-2 959,-19-2 1,2 0-1,4 0 1,1-1-1,3-1 1,0 1-1,0-1 1,1 0-1,0 1 1,-2-1-107,1 1 1,0 0-1,0 0 1,0 0 0,0-1-1,1 1 1,1 0 0,1 0-1,1-1 1,3 1 96,-10 0 1,1 0 0,2 0 0,0 0 0,1 0 0,2-1 0,-1 1 0,2 0 0,-1 0 0,1 0 0,1 0 0,-1 0 0,0 0 0,0 0-26,-4 1 1,0-1-1,0 0 1,1 1 0,1-1-1,0 0 1,-1 1 0,1-1-1,0 1 1,0-1-1,-1 1 1,0-1 0,-1 1-1,0 0 1,-1-1 0,-1 1 30,6 0 1,-1 0 0,0-1-1,-2 1 1,1 0 0,-1 1 0,-1-1-1,1 0 1,-1 0 0,0 0 0,0 0-1,0 0 1,1 0-67,-1 0 0,0 0 0,1 0 1,-1 0-1,1 0 0,0 0 0,-1 1 1,0-1-1,-1 0 0,-1 0 0,-1 0 1,-2 0-1,0 0 79,10 0 1,-2 0 0,-2 0 0,-1 0 0,-1 0 0,0 0 0,0 0 0,0 0 0,1 0-14,0 0 0,0-1 1,0 1-1,0-1 1,0 1-1,0-1 1,0 0-1,0 1 1,-1-1 12,0 0 1,-1 1 0,-1-1 0,1 0 0,0 1 0,0-1 0,1 0 0,2 0 0,2-1-9,-8 1 1,1 0-1,2-1 1,1 0-1,0 1 1,1-1-1,0 0 1,1 0 0,-1 0-1,-1 0 1,0 0-1,0 0-14,1 0 1,1 0 0,-1 0 0,0-1 0,-1 1 0,1 0 0,-1 0 0,0 0 0,0 0 0,0-1 0,-1 1-39,5 0 0,0 0 0,0-1 0,-1 1 0,1 0 0,-2 0 0,0-1 0,-1 1 0,-2 0 0,-1 0-103,2-1 1,1 1 0,-2 0-1,0-1 1,-3 1 0,-3 0-1,-3 0 1,-4 0-342,10-1 1,-7 1 0,-3 0 0,-2 0 489,2-1 0,-3 0 0,-5 1 0,-4-1 0,-7 0 0,-1 0 0</inkml:trace>
  <inkml:trace contextRef="#ctx0" brushRef="#br0" timeOffset="7365">10706 4403 17442,'-1'5'-1602,"1"-1"0,-1-4 0</inkml:trace>
  <inkml:trace contextRef="#ctx0" brushRef="#br0" timeOffset="12999">15096 8412 16961,'46'0'128,"0"0"1,11-1 0,7 0 0,4 0-115,-5-2 0,3-1 0,2 1 0,0-1-1045,-14 2 1,2 0 0,-1 0-1,0 0 1,1-1 1007,3 1 1,0-2 0,1 1-1,-3 0 1,-4 1-326,7 0 1,-5 0 0,-1 2 484,-6 1 0,-1 2 0,-6-1 0,-4-1 0,-5 0 0,11 6 0</inkml:trace>
  <inkml:trace contextRef="#ctx0" brushRef="#br0" timeOffset="13165">15663 8415 16299,'66'0'6,"-1"0"1,1 0-1,-1 0 1,1 0 0,-16 1-1,-7 2 1,4-2-1,8-4 1,1 1 0,0-1-1,-1 0 1</inkml:trace>
  <inkml:trace contextRef="#ctx0" brushRef="#br0" timeOffset="32199">14879 8517 13779,'-36'0'1568,"0"-1"1,-20 1-1367,57-3-46,28-3 35,33-5-116,-20 3 1,9 0 0,4 0-1,-2-1-460,8 0 0,0-1 0,14 0 386,-27 3 1,8 0 0,7-1 0,4-1 0,4 0 0,2 0 0,1 0 0,-1 0 0,-2 1 0,-4 0 0,-5 0 0,-7 1-519,18-1 0,-10 0 1,-4 1-1,4 0 1,8-1 214,-17 2 1,9-1-1,4 0 1,4-1-1,1 0 1,0 0-1,-4 1 1,-4 0-1,-7 1 1,-9 1-1,-11 2 302,7-1 0,-11 2 0,28 0 0,-74 2 0</inkml:trace>
  <inkml:trace contextRef="#ctx0" brushRef="#br0" timeOffset="120467">5036 4384 11515,'-49'13'2824,"10"-2"-2444,35-10-155,3 5 156,10 5-101,8 10-146,18 7 135,21 8 101,-10-16 0,12 0 0,6-2-803,-16-6 0,5-1 0,4-1 0,1 1 1,0-1-1,0 0 470,4 1 1,-1 0-1,1 0 1,2-1-1,0 0 1,3 0-290,-6-2 1,1 0-1,3 0 1,0-1 0,1 0-1,-1 0 1,-1-1 0,-1 0 252,1 1 1,-2-1-1,-1-1 1,1 1 0,0-1-1,4 1 1,3-1-133,-9 0 0,1 0 0,3 0 1,2-1-1,1 1 0,1 0 0,1 0 1,0 0-1,0 0 0,0 0 0,-1 0 137,-8 0 0,0-1 0,1 0 0,-1 1 0,1-1 0,-1 1 0,1-1 0,1 1 0,0-1 1,0 1-1,1-1 0,1 1 0,0 0-74,-2-1 0,2 1 1,1-1-1,1 1 0,1-1 1,-1 1-1,2 0 1,-1 0-1,0-1 0,-1 1 1,0-1-1,-2 1 1,0-1-1,-2 0 0,-1 1 82,8-1 0,-1 1 1,-1-1-1,-1 1 0,-1-1 1,0 0-1,-2 0 0,0 0 1,-2 0-1,0 0 0,0 0-12,3 0 1,0 0-1,-1 0 1,0 0-1,-2-1 1,-1 1-1,-3-1 1,-3 0 0,-4-1 2,22 1 1,-8 0-1,-3-2 1,-2 0 230,6 0 0,-4-1 0,-4-1-236,6-1 0,-7-2 553,-20-1 1,-6-2-1574,-2-9-1644,-30-13 2664,-30 0 0,15 6 0,-13 7 0</inkml:trace>
  <inkml:trace contextRef="#ctx0" brushRef="#br0" timeOffset="120685">9323 4784 17454,'54'-2'-119,"0"-1"1,0 1 0,0-1-1,1 1 1,3-1 0,3 1 0,3-1-1,1 1 1,3 0-140,-8 0 1,4 1 0,2-1-1,3 1 1,-1 0 0,0-1 0,-1 1-1,-3 0 1,-4-1 0,8 0 0,-3 0-1,-3 0 1,-1-1 0,0 2-1,0-1 1,-4 2 0,0 0 0,0 0-1,0 0 1,1 0 0,-1 0 0</inkml:trace>
  <inkml:trace contextRef="#ctx0" brushRef="#br0" timeOffset="124515">16598 13092 10742,'0'-5'3440,"0"1"-504,0 4-2354,-21-34-268,6 28-269,-22-9 78,13 41 1,2 18-63,-1 11 1,3 7-453,7-11 1,1 3 0,5-3 418,3 14 0,9-5-11,9-10 0,10-10-389,34-13 372,-25-19 0,2-6 17,2-8 0,0-6-106,17-16 0,-2-10 106,-8-8 0,-4-9-6,-13 10 0,-2-5 0,-6 2-347,-5-12 0,-10 1 336,-12 2 0,-8 5-45,-3 17 0,-5 3 320,-6-3 1,-3 4-753,3 10 1,-3 6-331,-3 6 0,0 7-1243,-12 18-1133,14 23 3183,23-2 0,7-16 0,4-4 0</inkml:trace>
  <inkml:trace contextRef="#ctx0" brushRef="#br0" timeOffset="124815">17205 13353 12378,'8'37'0,"-1"-7"0</inkml:trace>
  <inkml:trace contextRef="#ctx0" brushRef="#br0" timeOffset="124948">17131 12995 14036,'4'48'0,"0"-10"0</inkml:trace>
  <inkml:trace contextRef="#ctx0" brushRef="#br0" timeOffset="125265">16124 14132 17678,'-5'0'1020,"36"-18"-752,30-2-1270,-6 0 0,11-2 1006,-17 8 1,5 0-1,4 0 1,1 0-1,-4 0-710,4 0 1,-3 0-1,2 1 1,2-1 587,-7 2 0,3 0 1,1 0-1,1 0 1,-3 1-1,-4 0-336,4 1 0,-4 1 1,-1 0-1,-3 1-761,8 0 0,-3 2 1,-4 0 1214,-1 0 0,-7 2 0,0 1 0,-33 3 0</inkml:trace>
  <inkml:trace contextRef="#ctx0" brushRef="#br0" timeOffset="125364">16893 14100 16416,'53'-22'-81,"1"0"0,0 0 0,-1 0 0,1-1 0,-1 1 0,-1-2 0,-8 1 0,4 2 0,4 3 0,0 1 0,-1 0 0,1-1 0</inkml:trace>
  <inkml:trace contextRef="#ctx0" brushRef="#br0" timeOffset="128347">21013 12832 16490,'5'48'538,"-1"0"0,0-1 0,0-2-449,-3-8 1,0-2 22,0 31 79,0-8-147,0-16 416,0-10 167,0-18-369,0-14-224,-1-25-29,-1-17 1,-2-9-6,0 7 0,0-4 0,-1-3-201,1-11 0,0-4 0,2 1 186,2 3 0,3 2 0,3 4-136,7-6 0,5 11-342,23 3-459,2 58-427,-19 22-1770,-13 0 1,-4 3 3148,3 18 0,-5-2 0,-6-29 0</inkml:trace>
  <inkml:trace contextRef="#ctx0" brushRef="#br0" timeOffset="128515">21091 13069 17846,'12'-40'287,"-1"1"1,2 3 0,4 6-725,27 9-3743,13 14 4180,-20 35 0,-3-15 0,-27 18 0</inkml:trace>
  <inkml:trace contextRef="#ctx0" brushRef="#br0" timeOffset="128664">21165 13453 17790,'56'-13'-443,"0"-1"1,-3 1-1,-3 1 1,9 1-1,-19 2 1</inkml:trace>
  <inkml:trace contextRef="#ctx0" brushRef="#br0" timeOffset="128832">21614 13189 13779,'0'-10'2386,"0"2"-2588,0 8-2083,0 0-2096,33 28 4381,-18-21 0,20 22 0,-29-29 0</inkml:trace>
  <inkml:trace contextRef="#ctx0" brushRef="#br0" timeOffset="129348">21551 12928 14148,'0'-6'1401,"0"1"-9300,0 5 7899,-11 21 0,9-16 0,-9 16 0</inkml:trace>
  <inkml:trace contextRef="#ctx0" brushRef="#br0" timeOffset="129615">21076 13777 16513,'41'-14'607,"-1"1"1,9-5 0,6-1 0,-2 0-564,-8 3 1,-1 0 0,3 0-945,2-1 0,3-1 1,1 0-1,-2 2 866,3 0 1,-2 1-1,2 0-1494,8 0 1,2 1-1,-4 0 1522,3-1 1,-4 2 0,-5 2-1,-8 2 1,-16 2 0</inkml:trace>
  <inkml:trace contextRef="#ctx0" brushRef="#br0" timeOffset="129898">22742 12852 18462,'62'24'45,"-30"-13"0,1-3-1043,32-7-1466,-3-1-1996,-10-1 4460,-15-2 0,-19 1 0,-10-1 0</inkml:trace>
  <inkml:trace contextRef="#ctx0" brushRef="#br0" timeOffset="130231">22650 12805 15448,'1'-6'2869,"-41"50"-2612,12-1-753,-1-1 0,-1 2 529,14-10 1,3-2-34,-4 26 347,12-10-2701,45-7 2354,-4-29 0,3-5 0,16 10 0,7-17 0</inkml:trace>
  <inkml:trace contextRef="#ctx0" brushRef="#br0" timeOffset="130715">23835 12594 18350,'-12'45'101,"0"0"0,0 0 0,-5 18 0,7-4-101,12-22 0,6-2-28,5 5 0,7-3-107,7-13 1,4-6 134,30 3-56,-27-28 0,-4-9 33,9-34 46,-10-7-34,-14 0 67,-25-8-112,-31 29 11,-5 6 22,-13 42-705,23 15-1625,14 12-2353,11-1 4706,26-5 0,-10-16 0,12-7 0</inkml:trace>
  <inkml:trace contextRef="#ctx0" brushRef="#br0" timeOffset="130998">24422 12718 18294,'-38'7'343,"-1"0"1,5 1 0,3 2-344,0 16-191,12 10-335,34-11 347,23-4 235,9-23 0,7-12 22,-21-11-78,-7 3 79,-7 4-102,-9 8-346,-4 10-1279,-1 5-2632,6 3 4280,6-3 0,-5-2 0,0-3 0</inkml:trace>
  <inkml:trace contextRef="#ctx0" brushRef="#br0" timeOffset="131214">24777 12556 19975,'-48'25'-403,"44"14"-550,34 1 706,-1-17 1,2 0-281,11 9 124,-10 8 392,-28-4-2779,-19-7 2790,-7-15 0,2-12 0,15-5 0</inkml:trace>
  <inkml:trace contextRef="#ctx0" brushRef="#br0" timeOffset="131500">25170 12627 18216,'4'0'1636,"-1"0"-2365,-3 0-144,34-15-394,-3 2 583,-1 0 1,2-2-18,-1 0 1,-3-1 1463,6-10 2273,-13 2-1422,-45 20-1099,-7 16-325,-11 13-156,16 6-180,8 18-2913,25-3 3059,37-2 0,-17-19 0,16-18 0</inkml:trace>
  <inkml:trace contextRef="#ctx0" brushRef="#br0" timeOffset="131848">25971 12460 19302,'-48'9'474,"0"-1"1,-4 8-1,8 6-518,4 28-427,21-2 12,42-12-314,26-25-656,-7-14 0,1-7 1216,-2-7 1,-1-9 660,4-12 0,-5-7-472,-14 2 1,-7-3 354,-5-6 0,-9-1-85,-9 9 1,-4 1-7,-2-1 1,-2 1 45,-5 4 0,-3 2-45,0 6 0,-3 4 157,-25-3-364,13 32 0,2 12-51,8 22 0,5 10-185,-2-1 1,6 3-772,16 16 0,13 0-282,4-17 0,9-4 1255,4-7 0,5 0 0,-3-5 0,-8-5 0,0-2 0,9 1 0,0 0 0</inkml:trace>
  <inkml:trace contextRef="#ctx0" brushRef="#br0" timeOffset="132331">26929 12525 17151,'-56'13'2163,"12"3"-2163,36 0-34,4 0 0,13-5-290,23-5 301,15-23 68,-2 2-11,-9-17-34,-27 13-325,-14 5-3922,-16 11 4247,5 13 0,-3-2 0,15 5 0</inkml:trace>
  <inkml:trace contextRef="#ctx0" brushRef="#br0" timeOffset="132531">27407 12446 19751,'-9'-57'392,"21"6"-1030,18 40 144,7 12-1556,16 32-3430,-15 18 5480,-1-1 0,-15-13 0,-15-24 0</inkml:trace>
  <inkml:trace contextRef="#ctx0" brushRef="#br0" timeOffset="132947">28454 12134 18888,'-41'2'890,"1"0"1,-20 10-891,11 17 0,28 9-44,10 2-136,8 0-1007,35-1-517,18-19 550,10-12 717,0-25 695,-19-34 482,-16-1-135,-12-3 0,-6-8-334,-7-2 0,-5-2 98,0 15 1,-2 0 0,-2 2-236,-2-10 1,-4 8-63,-1 14 1,-3 12 28,-9 23-101,9 27 0,3 12-79,4 11 1,5 7-352,7-5 1,3 3 0,5 0-2101,5 1 1,6-1 0,1-3 2529,12 8 0,2-7 0,-7-16 0,-2-7 0,1-9 0</inkml:trace>
  <inkml:trace contextRef="#ctx0" brushRef="#br0" timeOffset="133081">28773 12272 16860,'0'-10'1502,"0"1"-5570,0 9 4068,4-24 0,-3 18 0,3-18 0</inkml:trace>
  <inkml:trace contextRef="#ctx0" brushRef="#br0" timeOffset="133214">28804 11988 15650,'-4'-2'1389,"2"0"-3843,2 2 2454,20-4 0,-15 3 0,15-4 0</inkml:trace>
  <inkml:trace contextRef="#ctx0" brushRef="#br0" timeOffset="133448">29102 11896 19561,'-66'3'1613,"16"4"-1647,40 6-504,28 17-492,30 13 570,-17-13 1,1 2 117,-3-6 1,-3-1 284,7 24 57,-31-22 292,-15-7-191,-5-7-606,-15-11 505,15-38 0,0 23 0,17-24 0</inkml:trace>
  <inkml:trace contextRef="#ctx0" brushRef="#br0" timeOffset="133616">29365 11664 19785,'-3'50'-154,"-1"1"1,2 9 0,3 0-1438,5-15 0,1-2-1020,-1-1 0,1-1 2611,8 19 0,-9-41 0,-4-9 0</inkml:trace>
  <inkml:trace contextRef="#ctx0" brushRef="#br0" timeOffset="133747">29342 12006 18350,'0'-54'-504,"10"6"-2364,19 27 2868,3 4 0,1 2 0,-1 1 0,15-5 0</inkml:trace>
  <inkml:trace contextRef="#ctx0" brushRef="#br0" timeOffset="133982">29619 11444 18362,'26'-58'996,"1"11"-1018,-1 54-224,13 29-169,-14 18 415,2 6 168,-20-4-45,-10-25-123,1-6 0,-1-6-1860,33 1 1860,11-13 0,3-3 0,6 5 0,-11-8 0,-1 0 0</inkml:trace>
  <inkml:trace contextRef="#ctx0" brushRef="#br0" timeOffset="137630">17190 14789 13544,'0'-6'694,"0"1"-549,0 5-122,9-9-23,-6 16-123,6-4-2230,-9 20 2353,0 1 0,0-10 0,0-3 0</inkml:trace>
  <inkml:trace contextRef="#ctx0" brushRef="#br0" timeOffset="137781">17455 15126 13128,'7'6'1973,"-1"-1"-1872,-6-5-101,1 45-1065,-4-22-1949,2 33 3014,-2-37 0,1-9 0,2-5 0</inkml:trace>
  <inkml:trace contextRef="#ctx0" brushRef="#br0" timeOffset="137914">17578 15471 12658,'-13'54'-112,"0"0"0,4-14 0,1-7 0,2-9 0</inkml:trace>
  <inkml:trace contextRef="#ctx0" brushRef="#br0" timeOffset="138031">17639 15919 12815,'-1'34'392,"0"-1"1,0 30-550,-1-19 157,17 4 0,-11-25 0,12 0 0</inkml:trace>
  <inkml:trace contextRef="#ctx0" brushRef="#br0" timeOffset="138115">17865 16239 12624,'3'4'818,"0"-2"0,-3-2 0,0 0 0</inkml:trace>
  <inkml:trace contextRef="#ctx0" brushRef="#br0" timeOffset="138634">21835 14122 17106,'-11'30'-933,"2"25"0,19-4 0,-5 2 1</inkml:trace>
  <inkml:trace contextRef="#ctx0" brushRef="#br0" timeOffset="138798">22084 14889 16580,'15'62'-419,"-9"-20"1,4-28 0</inkml:trace>
  <inkml:trace contextRef="#ctx0" brushRef="#br0" timeOffset="138965">22313 15361 16894,'0'35'1142,"0"1"1,0 25-1042,0-25-56,6 1-23,10 6-470,7 19-975,0-8-1961,-7 6 3384,-11-15 0,-3-21 0,-2-3 0</inkml:trace>
  <inkml:trace contextRef="#ctx0" brushRef="#br0" timeOffset="144697">30212 12155 10137,'0'-9'3250,"0"2"-2321,0 7 898,0 0-1424,-2-18-291,1 13 269,-6 26-11,-1 25-264,1-2 1,-1 3-706,0-2 0,0 1 599,0 1 0,0 0 0,1-3 0,2 1-2695,5 4 1,4-3 2694,12 11 0,-2-8 0,1-38 0</inkml:trace>
  <inkml:trace contextRef="#ctx0" brushRef="#br0" timeOffset="145148">30431 12358 17241,'-12'35'112,"0"0"0,-7 27-101,30-26-78,26-3-90,21-16 202,3-13-34,-4-18 23,-27-11 672,-8-19-34,-15-7-571,-22-12-112,-14 13-23,-7 19-179,3 18-829,13 14-6095,5 18 7137,6-2 0,5 4 0,4-11 0</inkml:trace>
  <inkml:trace contextRef="#ctx0" brushRef="#br0" timeOffset="145397">30900 12490 12949,'3'54'-385,"0"-13"0,-3-39 1</inkml:trace>
  <inkml:trace contextRef="#ctx0" brushRef="#br0" timeOffset="145565">30883 12247 13723,'0'0'0</inkml:trace>
  <inkml:trace contextRef="#ctx0" brushRef="#br0" timeOffset="145831">31353 12352 15616,'7'1'1289,"-1"0"-1300,-6-1-1726,0 0 1737,60-22 0,-45 16 0,45-16 0</inkml:trace>
  <inkml:trace contextRef="#ctx0" brushRef="#br0" timeOffset="146197">31770 12205 15762,'-1'64'549,"-1"-2"-527,4-18 12,1-2-68,3 0-100,-2-20 537,-1-15 415,-4-24-134,-2-18-270,-3-9-117,2 4 0,0-4-191,2-3 1,-1-2-17,1-6 0,0 2-68,0 13 0,2 5-22,4-5-79,5 30-481,9 8-941,8 12 1501,18 16 0,-22-11 0,6 8 0</inkml:trace>
  <inkml:trace contextRef="#ctx0" brushRef="#br0" timeOffset="146365">31847 12322 16961,'42'-17'-1139,"0"-1"0,-8 2 0,-3 7 1139,1 20 0,-18-7 0,-14 12 0</inkml:trace>
  <inkml:trace contextRef="#ctx0" brushRef="#br0" timeOffset="146514">31858 12484 18294,'21'9'0,"4"-4"-6084,20-7 6084,-14 1 0,-2-1 0,-20 2 0</inkml:trace>
  <inkml:trace contextRef="#ctx0" brushRef="#br0" timeOffset="146781">32150 12475 15381,'2'-4'1367,"1"1"-1345,-3 3-2509,0 13 2487,0-10 0,0 9 0,0-12 0</inkml:trace>
  <inkml:trace contextRef="#ctx0" brushRef="#br0" timeOffset="146914">32143 12291 10619,'-4'-1'0,"1"0"0,3 1 0</inkml:trace>
  <inkml:trace contextRef="#ctx0" brushRef="#br0" timeOffset="147381">32234 11609 18619,'29'48'-2,"-1"0"0,0 0 1,0-1-1,-3 2 1,-1 0-1,-1-1 1,-1-1-593,1 4 0,-2-1 0,-3-2-2111,1 19 0,-5-6 2705,-10-23 0,-2-6 0,-1 4 0,-1-13 0</inkml:trace>
  <inkml:trace contextRef="#ctx0" brushRef="#br0" timeOffset="148015">32589 11451 13745,'-1'-12'3093,"0"3"-2679,1 9-358,0 0-78,18-25 10,-4 18 12,16-18-33,-10 26 33,-1 8-11,-4 7 11,-6 29-56,-22 9 123,-10 7 11,-3-18-55,4-18-1,16-18 45,4-3-11,12-2-22,29-2-1536,24-5 1502,-22 3 0,-1 1 0,13-4 0,-20 4 0</inkml:trace>
  <inkml:trace contextRef="#ctx0" brushRef="#br0" timeOffset="148582">30701 13000 17689,'53'-8'130,"0"0"1,0 0 0,6-2 0,4-1 0,3-1 0,4 0-137,-9 2 0,4 0 1,1-1-1,2 1 1,-1-1-1,-2 1-1149,-6 0 1,0 0-1,-1 1 1,-1-1 0,0 0-1,0 1 431,9-3 0,1 1 1,-1-1-1,-4 2 0,-6 1 7,1 0 0,-6 2 0,-3 1 998,6-1 1,-7 1 0,2 0 0,-31 4-1</inkml:trace>
  <inkml:trace contextRef="#ctx0" brushRef="#br0" timeOffset="149098">31291 13420 13656,'0'-8'3428,"1"2"-3260,-1 6 67,0 0-33,-3 36-68,3 16-101,-2-13 1,1 2-22,1 20-12,0-18 22,0-29 550,0-7 111,-1-21-290,-5-27-259,1-9-112,1 16 1,1 0 11,1-23 5,5 20 0,4-1-28,4 5 0,2 2-17,4-1 1,3 5-779,24-1-472,-12 29-995,-5 13-2030,-13 8 4281,-4 2 0,-4-11 0,-4-3 0</inkml:trace>
  <inkml:trace contextRef="#ctx0" brushRef="#br0" timeOffset="149265">31336 13525 18698,'29'-22'-550,"1"-1"1,23-12-6532,-16 32 7081,-18 13 0,-1-5 0,-17 5 0</inkml:trace>
  <inkml:trace contextRef="#ctx0" brushRef="#br0" timeOffset="149415">31388 13697 14383,'-6'7'2667,"1"-1"-1838,5-6-773,38-3-56,-8-3-425,35-2-4987,-3-2 5412,-15 3 0,-7 2 0,-24 3 0</inkml:trace>
  <inkml:trace contextRef="#ctx0" brushRef="#br0" timeOffset="149664">31806 13591 14215,'2'-3'1681,"0"1"-1524,-2 2-101,0 7-56,0-2-112,0 4-56,0-4-90,1-2 214,0-1-730,0-2 774,-1-8 0,0 6 0,0-6 0</inkml:trace>
  <inkml:trace contextRef="#ctx0" brushRef="#br0" timeOffset="149815">31755 13285 16266,'0'-5'1311,"0"1"-2585,0 4 1,0 0-1</inkml:trace>
  <inkml:trace contextRef="#ctx0" brushRef="#br0" timeOffset="152080">31350 14262 8758,'6'-3'3967,"-1"1"-863,-5 2-2589,1 17-55,-1 28-343,0-10 1,1 3-96,0 1 1,1-1-23,0 2 0,1-2 0,4 18-2056,-4-18 0,-1 0 2056,1 16 0,-3-5 0,0-31 0</inkml:trace>
  <inkml:trace contextRef="#ctx0" brushRef="#br0" timeOffset="152367">31272 14866 16109,'-1'55'751,"7"-7"-684,18-27 236,25-7 55,5-16-302,-19-8 0,-1-4-56,21-20 0,-20 1-728,-18 14-1961,-13 15 2689,-4 4 0,0 1 0</inkml:trace>
  <inkml:trace contextRef="#ctx0" brushRef="#br0" timeOffset="154497">30806 16330 16455,'57'-23'7,"0"0"1,-3 2 0,-2 5-3,-15 13 1,-2 3 512,29-3-552,-16 3 135,-18 2-101,-17 7 91,-13 6-69,-15 11 357,-11 7-105,-1-5 1,-2 1 106,-13 15-258,14-16 0,2 0 113,0 13-102,12-8-33,31-4-90,10-15-11,30-10 0,0-4-465,-9-2 0,3-1-1782,2-2 1,0-2 2246,0 0 0,-4-1 0,16-4 0,-44 5 0</inkml:trace>
  <inkml:trace contextRef="#ctx0" brushRef="#br0" timeOffset="154898">31446 16012 15426,'-1'-57'2084,"8"7"-2073,10 28 0,21 5-11,3 13-11,-3 12-45,-14 14 45,-18 13 11,-15 6 56,-7 1 818,-19 5-639,13-19-179,21-4-89,26-20-1301,30-11-1579,7-3 2913,-24 3 0,-2 0 0,5-2 0,-6 4 0</inkml:trace>
  <inkml:trace contextRef="#ctx0" brushRef="#br0" timeOffset="158197">20624 3105 18362,'42'-8'134,"5"3"-134,9 4 0,2 1-22,-8 3-393,-9 16 606,-40 23 10,-16 6-254,-8-17 1,-3 0 141,2-6 1,-1-1-51,-4 6 1,2 1-40,-9 17-34,6 3-44,39-21 11,11-14-169,21-7-256,6-8-797,8-6-571,7-3-1154,-15-3 0,0 0 3014,-11 1 0,-2 0 0,1 1 0,-5 0 0,-4 0 0</inkml:trace>
  <inkml:trace contextRef="#ctx0" brushRef="#br0" timeOffset="158431">21671 3197 15235,'2'-10'2611,"0"1"-2487,-2 9-68,0 0-483,28-13-3304,-7 15 3731,13 5 0,-19 2 0,-13 10 0</inkml:trace>
  <inkml:trace contextRef="#ctx0" brushRef="#br0" timeOffset="158548">21729 3346 12053,'0'6'3328,"0"-1"-3934,0-5-2004,46-1 2610,-23-2 0,25 1 0,-36-1 0</inkml:trace>
  <inkml:trace contextRef="#ctx0" brushRef="#br0" timeOffset="159198">23371 2722 17935,'45'40'-341,"-1"-1"0,1 0 0,-1 1 0,-4-5 1,0 0-1,-1-1 0,-2-3 341,1 0 0,-2-2 0,-3-3 0,-3-1 0,-4-5 0,4 0 0</inkml:trace>
  <inkml:trace contextRef="#ctx0" brushRef="#br0" timeOffset="159399">23749 2678 15011,'-43'30'2163,"7"11"-2124,-2 0 0,-2 8-753,12-4 1,1 4 0,1 1 713,3-1 0,1 1 0,0-2 0,-7 12 0,4-5 0,11-15 0,1-1 0</inkml:trace>
  <inkml:trace contextRef="#ctx0" brushRef="#br0" timeOffset="160280">24473 2895 17364,'41'-2'-319,"-1"0"1,21-4-1,-3-1 1,-11 3-1,-12-2 1,0 1 0</inkml:trace>
  <inkml:trace contextRef="#ctx0" brushRef="#br0" timeOffset="161148">25386 2746 10742,'0'-6'3473,"0"2"-862,0 4-1737,-6-17-874,3 12 56,-3 18 56,4 24-61,2-1 0,0 3-194,-1 0 1,2 2 170,2 23 0,2 3 0,0-5 0,0 0-23,3 5 1,0-3 0,-2-22 0,0-7 811,0 3 382,-4-38-840,-4-35-337,-2 1 0,-1-5-22,0-4 0,0-2-391,-2-10 0,0-1 391,2 6 0,1 2-11,0-2 0,0-1 11,1 4 0,0 0 45,0 7 0,1 3 302,-3-22-78,-2 11 0,-1 22-269,1 6-78,2 15-23,0 10 943,-5 40-837,5-7 1,1 5-40,-1 13 1,5 3-1,11-1 0,6-4-22,-2-15 0,5-7 0,9-10 0,4-7 56,26-10-11,5-22 11,-31 5 0,-2-5 61,7-18 1,-4-7-17,-11-3 0,-5-2-293,3-1 1,-7 1 247,-13 3 0,-6 3-11,-8-7-56,-22 6 22,2 18-1142,3 8-2433,32 27-458,23 3 4078,25 13 0,-21-14 0,-4-3 0</inkml:trace>
  <inkml:trace contextRef="#ctx0" brushRef="#br0" timeOffset="161747">23699 3583 14462,'-49'0'1475,"0"0"0,0 0 1,21 0-1353,69 0 127,4-5 1,13-3-1,7-1-1095,-13 2 1,6-1-1,4 0 1,2-1 0,1 0-1,-3 0 858,1 0 0,0-1 0,0 1 0,1 0 1,0-1-1,3 0-143,-11 1 1,3 0 0,1 0 0,0 0 0,0-1 0,-1 1 0,-1 1 0,-3 0 134,6-1 1,-3 1 0,-2 1-1,1-1 1,0 1 0,3 0-58,2 0 0,1 0 1,2 0-1,0 1 0,0-1 1,-2 1-1,-2 1-335,-1 0 0,-2 0 1,-2 0-1,0 1 1,-1 0-1,-2 1-445,9-2 1,3-2 0,-3 2 0,-10 3 0,-16 6 831,-9 18 0,-52-9 0,-23-1 0,0 0 0</inkml:trace>
  <inkml:trace contextRef="#ctx0" brushRef="#br0" timeOffset="162297">25083 3755 11739,'-1'-6'4258,"1"1"-3462,-36-9-180,4 11-482,-2-2 1,-4 4 44,-16 22 1,-2 11-474,14-3 0,0 4 0,1 4 338,-5 8 1,1 5 0,5 0-71,8-9 0,3 1 0,7-1 14,3 13 1,15-5 34,31-4 325,20-17-348,-15-19 0,2-6 5,2-5 1,0-5-1,0-2 1,-2-6 67,-1-13 0,-9-5-118,-24-28-425,-26 7-290,-10 34 0,-9 9-181,3 11 0,-2 7 941,-16 17 0,4 3 0,-1-4 0,24 0 0,1 1 0</inkml:trace>
  <inkml:trace contextRef="#ctx0" brushRef="#br0" timeOffset="178763">27018 3851 13622,'-3'0'4762,"0"0"-3765,3 0-952,76-20-45,-37 13 0,9-4 0,-1 1-45,-19 8-235,-13 22 280,-30 19 67,-7 21-67,-6-7 11,9-7 0,16-22 23,16 0-34,22-13-1602,26-15-941,-1-11 246,-28 2 0,-3-3 2297,8-12 0,-18 12 0,-4 2 0</inkml:trace>
  <inkml:trace contextRef="#ctx0" brushRef="#br0" timeOffset="179029">27531 3564 17834,'38'-16'-71,"0"0"0,-4 2 1,-4 8-468,-7 18-359,-11 24 1065,-30 10 382,0 0-24,-17-7-111,17-18-224,7-2-349,19-9-3864,30 0 4022,6-14 0,-3 3 0,-18-4 0</inkml:trace>
  <inkml:trace contextRef="#ctx0" brushRef="#br0" timeOffset="179214">28029 3796 16120,'-3'4'852,"36"-6"-852,-8-1-235,29-2-4909,-19 7 5144,-17 6 0,-2-2 0,-16 1 0</inkml:trace>
  <inkml:trace contextRef="#ctx0" brushRef="#br0" timeOffset="179347">28126 3966 11358,'-1'3'2118,"-1"0"-2914,30-10 1,18-7 795,0-1 0,1-1 0,-1 2 0,0 1 0,-9 0 0,0 0 0</inkml:trace>
  <inkml:trace contextRef="#ctx0" brushRef="#br0" timeOffset="179564">29119 3621 15571,'38'33'-254,"-1"0"0,10 6 0,1-4-3808,-12-15 1,-1-4 4061,0 2 0,-1-3 0,7-2 0,-28-13 0</inkml:trace>
  <inkml:trace contextRef="#ctx0" brushRef="#br0" timeOffset="179731">29270 3646 15112,'-23'43'-353,"1"0"0,0 0 0,-3 7 0,5-5 353,4 10 0,15-38 0,1-8 0</inkml:trace>
  <inkml:trace contextRef="#ctx0" brushRef="#br0" timeOffset="180065">29854 3694 17140,'7'8'1166,"-1"-2"-1166,52-14-1015,-26 3 1,2-2 1014,29-7 0,-1-1 0,-27 8 0,-4 0 0,22-11 0</inkml:trace>
  <inkml:trace contextRef="#ctx0" brushRef="#br0" timeOffset="180530">30525 3465 16176,'-3'3'1490,"-5"61"-1130,4-15-276,0 2 0,1 4-51,1-3 1,1-1-12,0-9 1,1-1 5,0-3 0,1-3 16,1-2 102,2-31-23,1-19-44,0-12 44,-1-9 0,-2-8-45,0-13 1,-1-5-505,0 11 1,1-3 0,-1 2 548,-1-14 1,0 5 83,0 11 0,0 8 96,0 14 145,-13 25-471,-6 40 23,-1 5 39,10-8 1,3 2-40,6 17 11,17-6 11,14-7-22,24-12 0,-21-17 0,3-4 677,20-6 1,0-8-656,-10-9 0,-3-5 0,0 1 1,-6-5-23,-16-4 0,-9-2-56,-15-13-448,-22 6-796,-20 27-1944,12 16 1,0 7 3243,-22 17 0,18 2 0,24-16 0</inkml:trace>
  <inkml:trace contextRef="#ctx0" brushRef="#br0" timeOffset="181047">28906 3389 14865,'-13'51'1995,"3"0"-1790,2-10 1,-2 8-1,3-3-1535,2 3 1,3 0 1370,4-3 0,3 2 0,4-4-41,7 2 0,6-5 130,9-2 0,6-4-472,5-3 0,8-5-1668,6-9 1,7-3 0,-1-4 1985,-11-3 1,-1-2-1,-1-1 1,1 0 0,0 0-1,-6-3 1,-11-3-1,1-1 1</inkml:trace>
  <inkml:trace contextRef="#ctx0" brushRef="#br0" timeOffset="181380">31013 2984 12378,'12'43'978,"0"0"1,-1 1 0,1 2-942,-2-2 0,0 4 1,0-3-879,0 4 1,-1 0-892,2 11 1,-1-5 1731,-2-1 0,-4-27 0,-1-13 0</inkml:trace>
  <inkml:trace contextRef="#ctx0" brushRef="#br0" timeOffset="181680">31388 2761 16277,'41'19'3,"-1"-1"1,-7 9 0,-9 6-10,-13 2 1,-7 2-1,-7 2 1,-5-2 5,-11 10 269,-3-10-146,11-8-78,12 2-516,48-10-1702,7-2 172,-8-12 1,4-4 2000,-4-2 0,-3-1 0,11 1 0,-9-1 0</inkml:trace>
  <inkml:trace contextRef="#ctx0" brushRef="#br0" timeOffset="182048">29179 4356 16232,'51'-12'256,"1"0"0,0-1 1,-1 1-1,4 2 1,2 1-1,3 1 1,1 0-1,3 0-239,-10 2 1,4 1 0,1 0-1,0 0 1,1 1 0,-1 0-1,-1 0-961,3 0 1,-1 1 0,0-1-1,-1 1 1,-1 1 0,1 0 817,8 0 1,1 1-1,-1 0 1,-4 1-1,-6-1-1017,3 2 0,-6-1 1,-4-1 1423,4-1 1,-7 0 0,4 1 0,-36-3-1</inkml:trace>
  <inkml:trace contextRef="#ctx0" brushRef="#br0" timeOffset="182547">30228 4652 13387,'0'-4'3899,"0"0"-3507,-30 5 0,-12 6-44,4 10-413,-11-4 1,0 4 254,2 24 12,3 5-23,8 0 90,11 11-235,24-11-34,14-7 67,21-19-67,2-18 23,10-22-1,-22-11 286,-24-20-297,-45 3-11,-7 17-56,-5 15-247,29 13-649,13 3-1793,9 0 2745,34-2 0,-21 1 0,22-2 0</inkml:trace>
  <inkml:trace contextRef="#ctx0" brushRef="#br0" timeOffset="182881">30477 4459 16165,'1'-7'2152,"-1"2"-1872,0 5-224,43-13-23,-21 9 23,38 8-336,-43 29 101,-10 7 179,-20 10 11,-10-14 213,-2-4 269,4-7-168,9-7-168,6-7-22,34-6-208,11-10 0,7-3-319,-1 3 0,3-1-1180,18-5 0,-1 1-1118,-17 3 1,-3 1 2689,0 2 0,-5 1 0,6-1 0,-14 4 0</inkml:trace>
  <inkml:trace contextRef="#ctx0" brushRef="#br0" timeOffset="185865">30678 3152 13835,'6'0'907,"0"0"-1075,-45 25-1625,21-10-1501,-28 21 3294,34-16 0,6-9 0,3-2 0</inkml:trace>
  <inkml:trace contextRef="#ctx0" brushRef="#br0" timeOffset="186431">30093 5104 11101,'0'0'0</inkml:trace>
  <inkml:trace contextRef="#ctx0" brushRef="#br0" timeOffset="189796">29506 6626 14798,'-1'-4'2980,"1"0"-2273,0 4-752,36-18-527,-14 14-1288,27-14-1669,-29 22 3529,-9 7 0,-7-4 0,-4 4 0</inkml:trace>
  <inkml:trace contextRef="#ctx0" brushRef="#br0" timeOffset="189929">29553 6844 15045,'35'-20'-715,"0"0"1,15-10 0,-38 25 0</inkml:trace>
  <inkml:trace contextRef="#ctx0" brushRef="#br0" timeOffset="190413">30262 6465 14686,'-4'-2'1468,"28"38"-1379,-1-12 1,4 1-79,3 8 0,2 1-275,3-3 0,0-2 253,11 9-4163,0-3 4174,-20-15 0,-5-5 0,-17-13 0</inkml:trace>
  <inkml:trace contextRef="#ctx0" brushRef="#br0" timeOffset="190614">30519 6438 16154,'-23'39'499,"0"1"1,-1-1 0,1 0 0,0 0 0,1 0-943,-7 16 0,4-4-1210,6-14 1,8-6 1652,16 1 0,3-28 0,4-4 0</inkml:trace>
  <inkml:trace contextRef="#ctx0" brushRef="#br0" timeOffset="190963">30925 6493 17801,'48'-9'-105,"0"0"1,-1 0-1,-4 1 1,-5 1-1,24-6 1</inkml:trace>
  <inkml:trace contextRef="#ctx0" brushRef="#br0" timeOffset="191796">31821 6324 15101,'0'-8'2521,"-2"4"-2286,-6 2-55,-7 2 201,-20 19-247,-10 21 0,2 7 1,10 10-46,23-16-77,20-5 66,15-6-50,13-15 0,8-5-123,8-2 0,3-3-1037,-1-3 0,-2-2-924,-4-3 0,-7-3 2056,-9-9 0,-20 5 0,-10 3 0</inkml:trace>
  <inkml:trace contextRef="#ctx0" brushRef="#br0" timeOffset="192330">30238 6251 13387,'-51'15'1613,"9"13"-1198,32 29-203,5-20 1,0 2-739,-1 5 1,1 3 551,1 0 0,0 4 1,2-1-20,2-3 1,2-1-1,2 0-18,0 1 0,2-1 0,4-3-493,10 9 0,7-9-1261,4-18 0,4-7 1765,7-3 0,-1-4 0,8 2 0,-5-9 0</inkml:trace>
  <inkml:trace contextRef="#ctx0" brushRef="#br0" timeOffset="192714">31938 5875 15515,'2'-5'2017,"-1"1"-1579,30 54-114,-4 0-134,-4-5 1,3 9 0,-2 1-1290,-6-1 1,-2 1 0,-1 1 1105,1 0 1,-1 1-1,-2 0-15,-4-2 1,-2-1 0,-3-3-93,-2-1 0,-2-4-500,1-6 1,-2-3-2457,1 18 3056,2-23 0,-2-19 0,2-10 0</inkml:trace>
  <inkml:trace contextRef="#ctx0" brushRef="#br0" timeOffset="193030">32292 5781 18362,'33'10'-40,"-1"1"1,22 15-106,-46 15 100,-11 18 347,-12-10-223,3 0-1,3-25-78,24-14 0,16-8 0,19-1-515,11-3-191,-27 0 0,0 0-2735,26-1 3441,-13 0 0,-22 3 0,-13 0 0</inkml:trace>
  <inkml:trace contextRef="#ctx0" brushRef="#br0" timeOffset="193380">30682 7186 15124,'55'-13'522,"0"1"0,0-1 0,4-1 0,1 0 0,2 1-452,-12 3 0,0 0 1,2 1-1,3 0-1146,3 0 0,5 1 1,1 0-1,-1 0 0,-4 2 1056,-3 0 1,-2 1-1,-2 0 1,3 0-334,9 1 0,4-1 0,-3 2 0,-9 0-1299,3 1 1,-10 0 1651,11-1 0,-34 0 0,-21 1 0</inkml:trace>
  <inkml:trace contextRef="#ctx0" brushRef="#br0" timeOffset="194279">31389 7614 19370,'-40'11'354,"0"-1"1,-3 15 0,6 11-322,9 21 1,7 7-672,2-11 1,7-1 654,15-6 0,11-6-17,31-5 11,14-22 0,12-10-97,-21-5 0,2-4 0,2 1-911,6 1 0,3-1 0,-5 0-3558,8-7 0,-8 2 4555,7 3 0,-52 7 0,-10 0 0</inkml:trace>
  <inkml:trace contextRef="#ctx0" brushRef="#br0" timeOffset="199780">31131 8743 10103,'0'-4'2958,"0"0"-750,0 4-2074,-14-2-33,10 1 90,-10-1-57,14 6-100,0 2 134,2 6-23,2 3-33,1 5-45,4 2-22,0 18 79,2 23-96,-5-28 0,0 2-382,-1 10 1,1 2 353,-1-2 0,0 4 3,0 6 1,1 7 0,-1 1-354,-1-11 0,0 0 1,0 2-1,0 2 356,0-2 1,1 1 0,-1 1 0,0 1 0,0-1-1,0 1 1,0 0 0,0-1 0,-1-1 0,1-2 23,0 1 1,0-3 0,0-1 0,0-1 58,1 16 1,0-2 0,1-4 50,0 5 0,1-4-51,0 1 1,-1 0-323,1-4 0,-2 2 266,-2-12 1,0 3 0,-1 0-8,0-6 0,0 1 1,-1-2-11,-1 21 1,-2-5 11,2-13 0,-2-7 6,-1-3-23,2-10 940,1-16-122,0-15 686,0-10-1515,-2-12 487,2 7-801,-1 3-717,1 8-4381,0 3 5412,0 13 0,0-6 0,0 6 0</inkml:trace>
  <inkml:trace contextRef="#ctx0" brushRef="#br0" timeOffset="200213">31182 11346 17756,'-1'36'426,"0"-1"0,7 27-269,21-30 22,27-22 135,5-18-592,-22-6 0,-1-6 328,-7-3 1,-2-3 58,9-9 1,-2 0-93,-9 7 0,-2 1 16,17-25-481,-32 29-695,-16 17-1031,-4 6-1254,0 4 3428,4 3 0,3-2 0,3 0 0</inkml:trace>
  <inkml:trace contextRef="#ctx0" brushRef="#br0" timeOffset="200813">30784 12724 12210,'-3'4'325,"0"0"-1394,3-4 1,0 0 0</inkml:trace>
  <inkml:trace contextRef="#ctx0" brushRef="#br0" timeOffset="204930">30577 3407 15706,'-18'1'-1813,"6"0"1,14-1-1,3 0 1</inkml:trace>
  <inkml:trace contextRef="#ctx0" brushRef="#br0" timeOffset="219050">30593 3522 12356,'0'-5'1490,"0"2"-3040,0 3 0,0 0 0</inkml:trace>
  <inkml:trace contextRef="#ctx0" brushRef="#br0" timeOffset="219680">30220 4845 9151,'-3'3'3653,"1"-1"-2925,2-2-795,-1 1-1546,0 0 492,0 2-1557,1 0 2678,0 1 0,0-2 0,0-1 0</inkml:trace>
  <inkml:trace contextRef="#ctx0" brushRef="#br0" timeOffset="222114">18126 2434 11616,'-8'-6'3182,"1"2"-2274,7 4-112,0 0-292,-37-17-168,25 11-45,-27-12-56,34 16-77,2 1 77,1 1 168,1 0 0,0 0-257,-1 0 258,0 0-2075,0 0-3483,2 4 5154,-1 4 0,1-3 0,0 2 0</inkml:trace>
  <inkml:trace contextRef="#ctx0" brushRef="#br0" timeOffset="231178">14067 14822 17062,'38'0'644,"7"-4"0,10-2-640,-3-1 0,5-2 0,1 1-1284,2-1 0,0 1 0,1-1 1053,-10 0 0,2 1 0,-1-1 0,-4 2-763,-1 0 0,-2 2 1,-2 0-1695,14 0 1,-4 1 2877,-11 2 1,-5 1 0,2 1 0,-21 1 0</inkml:trace>
  <inkml:trace contextRef="#ctx0" brushRef="#br0" timeOffset="231814">14505 15331 14115,'-5'-7'1602,"2"2"-1524,3 5-78,0 0-1524,-11-5 1524,9 18 0,-9-15 0,11 16 0</inkml:trace>
  <inkml:trace contextRef="#ctx0" brushRef="#br0" timeOffset="231996">14652 15794 17711,'16'40'-7418,"-2"-6"7418,-9-19 0,-1-8 0,-2 0 0</inkml:trace>
  <inkml:trace contextRef="#ctx0" brushRef="#br0" timeOffset="232262">14757 16256 15235,'18'31'-353,"0"0"0,9 16-588,-8-33-515,-8-10 111,2-1 2869,-3-12 963,-1 4-997,-5-7 192,-3 9-1022,-1 1-402,0 2-1849,5 3 1591,10-1 0,-6 1 0,4-2 0</inkml:trace>
  <inkml:trace contextRef="#ctx0" brushRef="#br0" timeOffset="234496">22366 14005 14294,'-16'-32'717,"1"0"0,-21-24-504,-3 26-279,-10 1 436,-12 1-236,27 14 1,-4 3 29,-4 3 0,-4 3 1,1 1-670,-9 0 1,-2 4 549,6 2 0,-3 3 0,3 2 28,-5 5 0,0 6 5,5 4 1,-1 4-1,1 3-118,3 3 0,3 3 0,1 4 81,-2 8 0,3 5 0,10 3-23,12-1 1,9 3 0,8-2-19,10 12 0,14-6-4,3-23 0,6-3 1,3-6 3,13-2 0,9-11 16,-8-7 1,5-4 0,4-4 0,0-3-359,-2-4 1,1-4 0,2-2 0,2-3 0,0-1 404,0-1 1,2-2-1,1-1 1,1-2-1,-2 0 1,-3 0-300,2-3 1,-1-1 0,-2-1 0,-2 0 0,-2-2 302,5-6 0,-1-2 1,-6 0-1,-8 2-11,0-8 0,-13-1 269,-10-8 0,-15-1-325,-20 1 0,-15 3-101,-1 12 0,-6 1 1,-3 4-142,0 6 0,-2 4 0,-3 3 89,-4 3 0,-3 5 0,2 3-94,-12 7 1,2 5-331,-3 4 0,0 5-252,2 2 0,1 7-358,15 0 0,1 4 0,6 1 1187,4 3 0,4 1 0,-3-2 0,9-2 0,23-2 0</inkml:trace>
  <inkml:trace contextRef="#ctx0" brushRef="#br0" timeOffset="235246">23090 13920 14775,'41'-11'832,"0"0"0,4-1 1,6-2-1,1-1-810,9-2 1,2-1-1,1-1-1248,-1 1 1,1-1-1,-1 0 1087,2 0 1,-1 0 0,-7 1-641,-7 3 0,-7 1-5947,13-4 6726,-47 12 0,-5 4 0,-22 4 0</inkml:trace>
  <inkml:trace contextRef="#ctx0" brushRef="#br0" timeOffset="235596">23261 13751 13857,'0'-9'2543,"-45"12"-1825,4 17-438,-1-2 0,-2 3-1273,8 4 1,2 3 1177,-1 2 0,2 1-107,4 1 1,2 0 81,7-3 0,4 0-59,-3 20 450,55-8-826,7-31 1,8-7-600,4-2 0,4-4-467,-10-4 1,3-3-1,-3-1 1341,10-7 0,-7 0 0,-18 6 0,-3 2 0,15-6 0</inkml:trace>
  <inkml:trace contextRef="#ctx0" brushRef="#br0" timeOffset="237064">24596 13599 17454,'0'45'125,"1"0"1,-1 0-1,1 0 1,-1 1 0,2-2-115,3 15 0,0-1-1018,-2 2 1,-1 0 967,0-3 0,-1-1-175,-1-8 1,0-2 601,0 19-612,0-27 553,0-22-240,-3-23 359,-4-16-122,-7-20-158,-6-14-168,3 10 0,0 0-17,6 12 0,0 2-118,-3-10 1,5 3-721,23-1-4131,35 14 4986,9 7 0,-7 13 0,-24 3 0</inkml:trace>
  <inkml:trace contextRef="#ctx0" brushRef="#br0" timeOffset="237312">24939 13851 18171,'-61'13'874,"13"2"-1065,39 7-985,26-1 212,30-12 953,-14-14 0,1-5 33,26-11-22,-17-19 146,-32 13 604,-18-3-604,-18 14-717,-9 7-1390,5 14-1737,10 6 3698,20-2 0,0-4 0,3-4 0</inkml:trace>
  <inkml:trace contextRef="#ctx0" brushRef="#br0" timeOffset="237663">25242 13616 16569,'-2'40'-184,"0"0"1,1-3 0,7-5-892,38 1 839,15-23 236,3-17-145,-31-6 1,-2-6 178,8-26 168,-7-6 493,-11-4 50,-12 17 1,-5 0 1002,-11-23-1053,-7 10-605,-6 39-34,3 33 0,9 19-11,4 7 197,3 6-662,10-18 0,5-1-1978,4-3 0,4-2 2398,3-2 0,1-3 0,13 3 0,-17-23 0</inkml:trace>
  <inkml:trace contextRef="#ctx0" brushRef="#br0" timeOffset="237896">25913 13628 19000,'-56'10'258,"14"-1"-874,38 3-729,33-5 561,-1-11 537,18-7 247,-19-9 527,-11-5-236,-19 9-481,-10 1-785,-11 11-2510,6 9 3485,5 1 0,7 0 0,4-2 0</inkml:trace>
  <inkml:trace contextRef="#ctx0" brushRef="#br0" timeOffset="238264">26228 13592 13016,'38'30'-190,"15"-23"2790,-11-28-1032,0-4-1377,-20 11 201,-12 11-179,-1 3 23,10 0-180,14-5 0,2-9 0,7-11 11,-12-10 34,-7-5 425,-11 0 56,-7 5-525,-12 7-102,-11 9-1681,1 21 1726,0 23 0,10-7 0,7 8 0</inkml:trace>
  <inkml:trace contextRef="#ctx0" brushRef="#br0" timeOffset="238479">26893 13334 19123,'0'-12'1042,"0"3"-1042,0 9-134,0 35-269,0-8-359,3 29-1939,-2-5-4212,-6-4 6913,-9-2 0,4-19 0,-2-15 0</inkml:trace>
  <inkml:trace contextRef="#ctx0" brushRef="#br0" timeOffset="238996">25990 14761 17890,'8'63'153,"1"1"1,-2-9-1,-1-5-153,0 14 34,-6-33 145,1-27-179,-1-42 95,-4 0 1,-1-8 19,1-4 1,-1-6 0,0-3-566,0 5 1,0-2 0,0-1 0,1 2 557,-1-9 1,0 2 0,1 2-35,1 1 1,1 1 0,1 8-75,3 12 0,3 5-23,14-9-190,22 44-123,-2 20 140,-14 1 0,-5 5-129,1 31 62,-14-26 0,-3 0 246,-5 2 0,-3 0 0,-4-1 1,-3-1-57,-2-1 0,-2-1-2255,-5 3 0,1-1 2328,-2 7 0,1-5 0,20-28 0</inkml:trace>
  <inkml:trace contextRef="#ctx0" brushRef="#br0" timeOffset="239263">26356 14671 17745,'-30'56'583,"9"-13"-583,36-33-101,34-21 101,-16-9 0,1-4 11,-1 2 1,-1-3 21,-3-7 1,-6-1 190,-8-7 22,-25 1-358,-30 21-280,-3 14-247,-13 22-1602,27 14-3585,12 0 5826,12-7 0,5-11 0,3-7 0</inkml:trace>
  <inkml:trace contextRef="#ctx0" brushRef="#br0" timeOffset="239413">26720 14629 12244,'0'0'0</inkml:trace>
  <inkml:trace contextRef="#ctx0" brushRef="#br0" timeOffset="239546">26711 14423 17241,'-10'0'470,"3"0"-3316,7 0 2846,0 0 0,0 0 0</inkml:trace>
  <inkml:trace contextRef="#ctx0" brushRef="#br0" timeOffset="240164">27526 14298 15045,'-5'-3'1619,"-30"22"0,-8 15-1423,19-1 0,1 2-645,-20 9 0,5 3 449,19-8 0,13-3-11,27 1 236,13-16-259,20-11-149,-11-20 1,1-9-126,-5-5 0,-2-4 263,0-2 0,-4-4-80,-12-3 0,-7 0 58,-8-19 67,-12-6 33,-5-3 56,0 24 1,-4 2 179,-12-8-202,3 14 356,7 51-468,13 28-1209,2 16-590,4-27 1,3 1 1843,1-2 0,1-2 0,3 7 0,2-13 0</inkml:trace>
  <inkml:trace contextRef="#ctx0" brushRef="#br0" timeOffset="240314">27797 14337 16524,'-3'0'90,"0"0"-1405,3 0 0,0 0 0</inkml:trace>
  <inkml:trace contextRef="#ctx0" brushRef="#br0" timeOffset="240429">27780 14199 10843,'0'0'0</inkml:trace>
  <inkml:trace contextRef="#ctx0" brushRef="#br0" timeOffset="240630">28032 14184 16647,'-8'8'1580,"1"-1"-1457,7-7-44,-17 46-236,33-14-269,-14 2 0,0 1-134,23 8-370,-16-16-1210,-20-6-4314,-6-16 6454,-1-13 0,10 6 0,1-8 0</inkml:trace>
  <inkml:trace contextRef="#ctx0" brushRef="#br0" timeOffset="240813">28106 13967 16658,'4'-9'3261,"-2"1"-3149,-2 8-45,0 0-56,19 21-22,0 3-235,17 23-953,-15-11 0,-3 4 1199,-4 3 0,-2 0 0,0-10 0,-1-2 0,-5 21 0</inkml:trace>
  <inkml:trace contextRef="#ctx0" brushRef="#br0" timeOffset="240929">28172 14256 15370,'10'-49'-568,"0"0"0,0 4 1,4 6-4050,16 4 4617,0 4 0,-12 14 0,-5 4 0</inkml:trace>
  <inkml:trace contextRef="#ctx0" brushRef="#br0" timeOffset="241163">28290 13679 17554,'4'-35'981,"1"0"0,12-23-981,14 41-46,6 7-10,-1 10-56,3 33 124,-24 21 10,-14-16 0,-4 2 34,-10 24-112,-6-16-425,22-28-5301,43-8 5782,8-17 0,-1 3 0,-16-7 0</inkml:trace>
  <inkml:trace contextRef="#ctx0" brushRef="#br0" timeOffset="241781">26918 15425 14675,'2'-1'2207,"0"-1"-1691,3 45-203,1-23-156,7 31-101,2-36-10,5-8 77,3-4-67,3-16 0,2-7-56,8-32-34,-12 12-78,1 2 90,-14 32-1,4 16-392,6 4-212,10-5-292,9-4 454,-7-14 0,0-6 465,18-19 572,-4-10 246,-28 2-460,-29 19-246,-6 5-112,-12 5-885,-10 5-7261,14 4 8146,4 4 0,16 1 0,7 1 0</inkml:trace>
  <inkml:trace contextRef="#ctx0" brushRef="#br0" timeOffset="241931">27556 15250 11257,'-22'-1'0,"5"0"0</inkml:trace>
  <inkml:trace contextRef="#ctx0" brushRef="#br0" timeOffset="242048">27513 15041 15639,'-7'-7'156,"0"2"-2318,7 5 2162,0 0 0,0 0 0</inkml:trace>
  <inkml:trace contextRef="#ctx0" brushRef="#br0" timeOffset="242231">27761 15065 16423,'-8'37'-400,"1"0"1,7 4-1,6-3 400,15 2 0,2-8 0,-6-14 0</inkml:trace>
  <inkml:trace contextRef="#ctx0" brushRef="#br0" timeOffset="242514">27750 15218 15594,'34'-38'197,"-1"-1"1,2 1 0,0 4-192,-4 12 0,1 1 16,16-8 0,1-1-285,-12 7 0,-3 0 196,-1-1 0,-7 1 67,-18 1 11,-32 14 67,-5 7 202,1 13 11,3 12-106,11 6 1,3 6-192,4 0 0,5 2-342,9 3 1,7-3 23,19 11-618,28-28 69,-8-19 873,-17-6 0,-3-1 0,1 3 0,4-6 0</inkml:trace>
  <inkml:trace contextRef="#ctx0" brushRef="#br0" timeOffset="242998">27249 16297 16726,'0'-10'1187,"0"1"-1097,34 64-11,-19-28-79,6 7 0,0-1 22,-10-12 157,-1-8 146,-6-18 11,-18-37-302,-5-10-399,2 11 1,-2-2 358,1 5 1,2 0-29,0-2 1,1-1 33,4 2 0,2 0-28,2-2 0,7 4 5,21 0-33,24 39 34,0 30-1,-19-3 1,-4 2-90,-2 17 0,-9 17-3731,-8-15-2096,-3-8 6121,0-26 0,0-17 0,0-2 0</inkml:trace>
  <inkml:trace contextRef="#ctx0" brushRef="#br0" timeOffset="243349">27626 15966 17140,'-8'-2'2353,"-42"10"-2084,25 4-168,-32 16-179,46-3-214,30-2 34,10-10 23,23-16 11,-11-8 123,-6-7 101,-6-3 90,-9-1 291,-11 10-437,-4 1 44,-5 10-55,0 2-90,13 1-403,11-4-213,17-10 493,-4 3-45,-2-4 0,-17 10 22,-2 7-593,-6 5 896,2 9 0,-7-8 0,1 2 0</inkml:trace>
  <inkml:trace contextRef="#ctx0" brushRef="#br0" timeOffset="243516">28095 15988 16502,'5'-4'3081,"-2"0"-2846,-3 4-1501,-3-13-5737,7 12 7003,0-12 0,2 15 0,0-2 0</inkml:trace>
  <inkml:trace contextRef="#ctx0" brushRef="#br0" timeOffset="243932">28829 15562 16165,'-11'62'1210,"2"-6"-1143,9-22 45,0-5 45,0-7 1009,0-15-729,0-34-157,0-10-168,-1 4 0,-2-3-73,-1 4 1,-2-2-1,-6-21 0,0-1-62,4 7 1,0 1-57,0-1 1,4 3-359,10 0-280,12 33-852,6 23-2577,4 6 4146,-1 11 0,-11-10 0,-5-3 0</inkml:trace>
  <inkml:trace contextRef="#ctx0" brushRef="#br0" timeOffset="244066">28898 15576 15851,'-2'4'1435,"1"0"-2175,22-24 1,11-7-1547,-8 15 896,8-14 1,-2 7 1389,-16 33 0,-7-10 0,-6 10 0</inkml:trace>
  <inkml:trace contextRef="#ctx0" brushRef="#br0" timeOffset="244183">28945 15794 16355,'49'-18'-1042,"-1"0"0,-9 5 0,-5-1 0,9-17 0,-27 18 0</inkml:trace>
  <inkml:trace contextRef="#ctx0" brushRef="#br0" timeOffset="244316">29288 15599 14137,'8'17'0,"-2"-4"0</inkml:trace>
  <inkml:trace contextRef="#ctx0" brushRef="#br0" timeOffset="244450">29232 15275 16490,'-8'41'-1037,"0"0"1,-5 13 0,12-33-1</inkml:trace>
  <inkml:trace contextRef="#ctx0" brushRef="#br0" timeOffset="244719">27253 17094 18194,'53'-33'300,"0"0"1,0 0-1,-9 6 1,2 0 0,0-1-1,1 1-255,5-2 0,1-1 0,1 1 0,1 0-963,-5 3 0,1 0 1,1-1-1,1 2 1,1 0 921,2-1 1,1 1-1,0 1 1,3 0-1,3 0-92,-8 5 0,5 0 0,1 0 0,1 1 0,-1 0 0,-1 2 0,-2 1-733,8-2 1,-1 2 0,-2 1 0,-2 3 0,-2 1 909,3 3 0,-1 2 1,-4 2-1,-6 2 0,12-1 1,-27 8-1,-81 32 0</inkml:trace>
  <inkml:trace contextRef="#ctx0" brushRef="#br0" timeOffset="244849">28076 16814 19358,'55'-36'-180,"-1"-1"1,1 1 0,-1-1 0,1 1 0,-7 5-1,-1 1 1,1 1 0,2 0 0,1 0 0,4 1-119,0 2 0,5 0 0,3 0 0,1 1 0,0 0 0,-2 2 0,-4 0 0,-6 3 0,10-5 0,-7 2 1,-2 2-1,5-2 0,-5 3 0,1 0 0,0 0 0,-1 1 0,1-1 0,0 0 0</inkml:trace>
  <inkml:trace contextRef="#ctx0" brushRef="#br0" timeOffset="252891">21871 14158 10518,'0'0'0</inkml:trace>
  <inkml:trace contextRef="#ctx0" brushRef="#br0" timeOffset="255288">30406 14215 16109,'53'2'448,"0"0"0,-9-5 0,2-1 1,2-2-382,10-4 0,3-3 1,2 0-1391,-7 0 1,1-1 0,2-1 0,1 0 1340,-8 3 0,0-1 0,2 0 0,1 1 0,4-2-2,-4 2 0,3 0 0,3 0 0,1-1 0,0 1 0,0 0 0,-1 1-181,-2 0 1,1 1 0,-1 0 0,1 1-1,-1 0 1,0 0 0,-1 0 164,7-1 0,1-1 0,-1 1 0,-2 1 0,-1 0 0,-2 1-42,12-1 0,-1 2 0,-6 0 0,-12 3 114,-6 1 0,-24 2-195,-38 0-465,-32 5 0,-16 2-103,3 0 0,-5 1 0,-3 0-141,9-1 1,-3 1 0,1 0 0,2 0 420,-8 2 0,2-1 0,3 0-564,6-1 0,1 0 1,5-1 1256,3 0 1,7-1 0,-8 2 0,16-2-1</inkml:trace>
  <inkml:trace contextRef="#ctx0" brushRef="#br0" timeOffset="256006">31380 16597 15930,'8'-5'1916,"-2"2"-1916,-6 3-1266,0 0 1266,1-14 0,0 10 0,0-10 0</inkml:trace>
  <inkml:trace contextRef="#ctx0" brushRef="#br0" timeOffset="256156">31394 16589 13611,'0'0'0</inkml:trace>
  <inkml:trace contextRef="#ctx0" brushRef="#br0" timeOffset="258340">30449 16123 13936,'56'-29'1277,"-14"5"-560,-37 36-101,-15 12-168,-12 23-330,3-16 0,-2 1 27,-4 5 1,-3 2-1,3-3 1,-2 2 0,2 1-584,-7 13 1,2-1 448,2-2 1,4-1-1,9-14 0,8-4 256,20-3-178,28-11-55,-9-14 0,4-4 27,12-2 1,0-2-62,-10 0 0,-2 0 22,23-2 101,-41 24 124,-16 16-146,-21 24-90,-4-7 0,-2 3-941,7-9 0,1-1-1551,3 0 1,9-5 2480,25-2 0,6-32 0,-3-5 0</inkml:trace>
  <inkml:trace contextRef="#ctx0" brushRef="#br0" timeOffset="258841">30964 17482 15851,'45'-23'0,"0"-1"0,-9 6 0,0-1 0</inkml:trace>
  <inkml:trace contextRef="#ctx0" brushRef="#br0" timeOffset="258960">31113 17529 8496,'34'-10'0,"0"0"0,21-6 0</inkml:trace>
  <inkml:trace contextRef="#ctx0" brushRef="#br0" timeOffset="259358">31626 17404 19426,'21'-49'-34,"5"26"0,7 9 28,9 20 1,4 11-6,11 3 0,-2 4-629,-9 2 0,-5 3 640,-4-1 0,-4-1-11,9-1 31,0-9-1410,-4-9 1442,4-28 0,-21 14 0,-2-16 0</inkml:trace>
  <inkml:trace contextRef="#ctx0" brushRef="#br0" timeOffset="259527">32035 17010 17599,'-14'53'736,"-1"0"0,1-1 0,2 1-718,5-10 1,2 3 0,2-2-1722,0 17 1,4-1-220,1-1 0,4-4 1922,4-15 0,1-9 0,3-12 0,-2-10 0</inkml:trace>
  <inkml:trace contextRef="#ctx0" brushRef="#br0" timeOffset="259827">32211 16495 19437,'34'-42'-1389,"0"41"1321,-13 26 1,-3 9 213,-4-1 0,-4 0 526,-13 32-146,-5-33-402,-1-10-1077,30-14-3898,16-15 4851,2-2 0,2-2 0,3-4 0,2 0 0</inkml:trace>
  <inkml:trace contextRef="#ctx0" brushRef="#br0" timeOffset="263593">32311 17481 10237,'-7'0'2578,"2"0"-1849,5 0 2026,0 0-2384,0 3-125,-1-3-11,1 4-235,-1-3 0,1 0-11,0 1 22,0 3 0,0-1 1,0 0 44,0-1 22,0-3-11,0 4-67,0-1 0,2 9 11,1 1 57,-1 2-68,2-4 0,-2-7 33,-1-2 494,0-2-571,-1 2 44,1 1-12,-1 1-11,1 0-122,-1-2-774,2-2 919,-1-3 23,0 0 167,-1-5-22,0 2-56,0-3 11,0 2-11,0 0 45,0 2 124,0 2-169,0 0-337,0 3-324,-1 9-941,1-1-2802,-1 9 4292,5-4 0,-3-6 0,3-2 0</inkml:trace>
  <inkml:trace contextRef="#ctx0" brushRef="#br0" timeOffset="264258">32352 17608 17756,'-10'-4'270,"6"3"-181,7 14-10,3-4 201,-3-6 762,-3-3-661,0-11-225,-4-15-133,0-2-23,-2-9 22,3 14-22,2 4-78,1 5 44,14 6-268,11 18-1032,20 21 202,-5 3-2139,3 8 3271,-15-18 0,-13-10 0,-3-6 0</inkml:trace>
  <inkml:trace contextRef="#ctx0" brushRef="#br0" timeOffset="264427">32709 17493 18686,'0'-7'1603,"0"2"-1951,0 5-593,0 0-7462,46-22 8403,-17 9 0,20-10 0,-31 15 0</inkml:trace>
  <inkml:trace contextRef="#ctx0" brushRef="#br0" timeOffset="264577">32951 17297 16658,'5'0'1894,"-1"0"-1894,-4 0-4493,33 62 4493,-18-33 0,3 5 0,-2-3 0,-10-17 0</inkml:trace>
  <inkml:trace contextRef="#ctx0" brushRef="#br0" timeOffset="265976">32131 17926 15023,'4'0'2016,"0"0"-1411,-4 0-190,49-7-213,-6-2-124,3 0 1,3-2-580,-7 0 1,1 0 517,3-2 0,4-1-36,-5 3 0,3-1 1,-3 2-150,2-1 0,-3 1-186,10-2 1,-10 5-539,-28 8 814,-62 26 308,4-6 0,-3 1 44,-2 1 0,1 1-5,2 0 0,5-3 57,7 1 110,29-10-341,32-20 1,20-12-104,6-1 1,8-4-1,2-1-807,-13 7 1,0 0 0,2-1 0,2 0 143,-4 1 1,4-1 0,0 0 0,-1 1 0,-2 3 670,0 0 0,0 3 0,-3 1 0,-4 1 0,16-4 0,-6 2 0,-15 4 0,0 0 0</inkml:trace>
  <inkml:trace contextRef="#ctx0" brushRef="#br0" timeOffset="280994">6941 9296 17510,'46'1'17,"0"-1"1,-1 1 0,7-1 0,4-1 0,3-2-13,-4-1 1,3-2 0,2-2-1,4-1 1,2 0 0,3 0-681,-13 2 0,3-1 1,3-1-1,1 1 0,2-1 1,0-1-1,1 1 0,-1 0 1,-1-1-1,-1 1 519,-3-1 0,0 1 0,-1-1 1,1 0-1,-1 0 0,0 0 1,0 0-1,1 0 0,0 0 1,0-1-180,4 0 1,2 0 0,0-1 0,1 0 0,-1 0 0,0 0 0,0 0 0,-3 1 0,-1 0-1,-2 2-195,7-2 0,-3 1 1,-1 0-1,-1 1 0,-2 1 1,0-1-1,-1 1 544,5-1 0,-1 0 1,0 1-1,-2 0 1,-3 1-1,-4 0 1,1 0-1,-3 1 1,-3 0-1,-4 1 1,16-1-1,-1 0 1</inkml:trace>
  <inkml:trace contextRef="#ctx0" brushRef="#br0" timeOffset="282411">11849 10231 11840,'-4'0'1512,"1"0"-749,3 0 257,73 3-645,-31-1 0,6 0-1103,8 0 0,9 0 0,9 0 747,-22-2 0,5 1 0,4 0 0,3-1 0,2 1 1,2-1-1,2 0-426,-14 1 1,3-1 0,1 0 0,2 0 0,1 1 0,1-1 0,1 0 0,0 0 0,0 0 0,0 0 0,-1 0 69,-2 0 1,-1 0 0,1 0 0,0 0 0,1-1 0,-1 1 0,1 0 0,1 0 0,-1 0 0,2-1 0,-1 1-1,1 0 266,-3 0 1,1-1 0,2 1 0,1 0-1,1-1 1,0 1 0,0 0 0,-2-1-1,0 1 1,-2 0 0,-2-1 0,-3 1-1,-4-1 1,-3 1 0,20-1 0,-6 1-1,-5-1 1,-3 1 0,0-1 0,0 0-1,4 0 1,-1 1 0,1-1 0,-1 0-1,1 0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3:39:22.916"/>
    </inkml:context>
    <inkml:brush xml:id="br0">
      <inkml:brushProperty name="width" value="0.09071" units="cm"/>
      <inkml:brushProperty name="height" value="0.09071" units="cm"/>
      <inkml:brushProperty name="color" value="#FF0000"/>
    </inkml:brush>
  </inkml:definitions>
  <inkml:trace contextRef="#ctx0" brushRef="#br0">4572 5604 11123,'36'-17'254,"0"-1"0,1 2 0,0 2 60,28 0-496,-27 8 1,6 2 554,6 1 1,8 2 0,3 3-954,-11 0 0,3 3 0,3 1 1,0 0-1,0-1 663,3-1 0,-1 1 0,2-1 0,1 0 0,1 2-245,-2 0 1,3 1-1,0 1 1,1-1-1,-1 1 1,-2-2 232,5 1 1,-2-1 0,-1-1-1,3 1 1,6-1-31,-15-1 0,2 0 0,3-1 0,1 1 0,3-1 0,0 0 0,2 0 1,0 0-1,0 0-137,-9-1 0,0 0 1,0-1-1,1 1 1,1-1-1,0 1 1,2-1-1,0 0 1,1 0-1,1 0 1,2-1-1,0 1 101,-8 0 0,1-1 1,1 1-1,1-1 0,1 1 1,0-1-1,1 1 0,1-1 1,0 0-1,1 0 1,0 0-1,1 0 0,0 0 1,0-1-1,1 1 0,-1-1 1,1 0-47,-7 0 1,0 0 0,2-1 0,-1 0 0,2 1 0,-1-1-1,1 0 1,1 0 0,-1-1 0,1 1 0,0 0 0,0-1 0,0 1-1,-1-1 1,1 1 0,-1-1 0,0 0 0,-1 1 0,0-1-1,-1 1 1,0-1 13,5 1 0,-1-1 0,0 0 1,-1 1-1,0-1 0,-1 0 0,1 1 1,-1-1-1,0 0 0,0 0 0,0 0 1,0 0-1,0 0 0,0 0 0,1 0 1,-1 0-1,1-1 0,1 1-63,-2-1 0,1 0 1,1 0-1,0 0 0,0 0 1,0 0-1,1-1 1,-1 1-1,1 0 0,-1-1 1,1 1-1,-2-1 1,1 1-1,-1-1 0,0 1 1,-1-1-1,-1 1 1,0 0-1,-1 0-73,6-1 0,-2 0 0,-1 1 0,-1-1 1,0 1-1,-2-1 0,1 1 0,-1-1 0,1 1 1,1 0-1,0-1 0,2 1 0,1 0 0,3-1 1,1 1 162,-11 1 0,2 0 0,3-1 0,0 1 0,3 0 0,0-1 0,2 1 0,0 0 0,1 0 0,1-1 0,-1 1 0,0 0 0,0 0 0,0 0 0,-2 0 0,0 0 0,-2 0 0,-1 0 0,-2 0 0,-1 0 0,-3 0 0,-2 1 0,-3-1 0,19-1 0,-4 0 0,-4 1 0,-3-1 0,-2 1 0,0-1 0,-1 1 0,0 0 0,3-1 0,1 1 0,4 0 0,-3 1 0,0 0 0,0 0 0,0-1 0,-1 1 0,1 0 0,0 0 0,0-1 0,0 1 0,0 0 0,0 0 0,0-1 0,0 1 0,0 0 0,-1 0 0</inkml:trace>
  <inkml:trace contextRef="#ctx0" brushRef="#br0" timeOffset="851">12725 2752 11829,'1'48'127,"0"1"1,1-1 0,-1-1 0,0-1-1,-1-3-127,0 9 0,-1-3 0,0-3 0,0-1-1104,0-6 1,0-4 1195,3 17 0,-1-26 0,1-14 0</inkml:trace>
  <inkml:trace contextRef="#ctx0" brushRef="#br0" timeOffset="1067">13123 2548 16008,'0'59'-218,"-1"-1"1,1 1 0,1-12 0,0-1 0,2-2-702,2 14 0,3-4-1149,0-18 1,1-2 2067,7 22 0,-7-24 0,-3-14 0</inkml:trace>
  <inkml:trace contextRef="#ctx0" brushRef="#br0" timeOffset="1235">12849 3174 16826,'4'-43'164,"1"1"1,2 2-1,5 5-1083,30 0-1938,4 11 0,4 2 2757,-10 4 0,-1 1 0,3 1 1,-4 2-1,-4 1 0</inkml:trace>
  <inkml:trace contextRef="#ctx0" brushRef="#br0" timeOffset="1368">13594 2783 14899,'8'-3'-1311,"-2"0"-1344,-6 3 2655,0 0 0,0 0 0</inkml:trace>
  <inkml:trace contextRef="#ctx0" brushRef="#br0" timeOffset="1767">13879 2656 15527,'0'-10'1098,"0"2"-1009,0 8-44,-11 47-11,20-26-1,-1 28 35,15-40-57,2-13 90,-11-5-68,0-6-33,-2 0-123,9 5 123,11 19 0,22 21-11,-3 3-17,-22-14 0,-1-2-331,13-6 404,0-16 123,-18-31 314,-12-28-454,-14 30 0,-3-1-28,-3-4 0,-3 3 0,-8-11-213,-1 11-1535,7 16-1288,5 11 3036,6 16 0,3-5 0,0 5 0</inkml:trace>
  <inkml:trace contextRef="#ctx0" brushRef="#br0" timeOffset="1935">14875 2540 16748,'3'0'3249,"0"0"-3271,-3 0-1289,-14-26-2106,13 19 3417,29-19 0,-15 26 0,28 0 0</inkml:trace>
  <inkml:trace contextRef="#ctx0" brushRef="#br0" timeOffset="2418">15830 2217 16400,'-25'-45'420,"0"0"1,0-1-1,-9-9 1,-5 2-403,4 14 1,-3 1 0,-2 3-1003,2 5 0,-1 4 1,-7 0 980,2 4 1,-5-1 0,-4 1 0,-3 2 0,-2 2-355,7 5 0,-2 1 0,-3 2 0,-1 1 1,-2 2-1,-2 0 0,-3 3 357,6 1 0,-4 2 0,-2 0 0,-1 3 0,-2 0 0,-1 1 0,0 0 0,1 2 0,1 0 0,2 0-86,3 0 1,1 1 0,1 1 0,0 0 0,0 0-1,0 2 1,0 0 0,0 1 0,-1 2 0,0 0 99,1 2 0,-2 0 0,0 2 1,0 1-1,-1 0 0,1 2 0,0-1 1,2 2-1,0-1 0,3 1 0,1 0-150,-7 4 0,2 0 0,2 1 0,2 0 0,0 1 0,1 0 0,0 1 0,0 1 183,0 0 1,1 0-1,-1 1 1,1 1 0,1 0-1,0 1 1,1 0 0,1 0-64,-4 3 1,1 0 0,1 0-1,1 1 1,0 2 0,2 1-1,1 4 42,3-1 1,0 3 0,0 1-1,2 2 1,1 1 0,4 1-1,5-1 1,4 0 82,-2 15 0,4 2 1,7-1-1,10 0 1,12-1-107,11-10 1,10 2 0,8-1 0,5-2-1,5-5 1,3-5 3,4-6 1,6-5 0,5-5-1,3-3 1,3-4 0,3-3-14,-10-6 1,4-3 0,3-3 0,2-2 0,1-2 0,0-2 0,0 0 0,-2-1 0,-1 0 5,0-1 0,-1-1 0,-2 0 0,0-2 0,1-1 0,1-1 0,2-1 0,3-1-31,-9 0 0,2-1 0,2 0 0,1-1 1,2-1-1,0-1 0,0-1 0,1 0 1,-1-1-1,-1 0 0,0 0 0,-2-1 19,-3 0 0,-1 0 1,0-1-1,0 0 1,-1-1-1,0 0 0,0 0 1,0-2-1,-1 0 1,1 0-1,-1-2 0,1 1 5,2-3 1,1 0-1,0-1 1,1-1-1,0-1 1,-1 0-1,-1-1 1,-1 0-1,-1 0 1,-3 0-1,-2 0 1,-3-1-61,6-4 1,0-1 0,-3 0 0,-3 0-1,-2-1 1,-4-1 0,-4 0 0,-5-3 66,5-14 0,-6-2 0,-6-2 0,-9 1 0,-8 2-26,-10 2 1,-11 1 0,-5 1 0,-3 1 25,-2-2 0,-4 1 0,-3 2 0,-3 1 89,-4 1 1,-3 2 0,-6 2 0,-6 6-105,2 10 0,-5 3 0,-4 2 0,-4 5 0,-1 3 0,0 6-89,0 6 0,-1 5 0,-1 5 0,-3 4 0,0 1 0,-3 3 0,0 0-22,9-1 1,-2 1-1,-3 2 1,0 2-1,-1 0 1,0 2 0,1 1-1,1 0 1,1 2-1,2-1 116,0 2 0,1 2 0,2 0 0,0 1 0,1 1 0,0 1 0,2 0 1,-1 1-1,1 0-115,2 0 1,-1 1-1,0 1 1,1 0-1,1 0 1,1 1-1,3-1 1,3-1-1,3-1-364,-8 8 1,4-1-1,4-1 1,3 0-1,3 1 552,-1 6 1,3 2-1,3-2 1,4-4-1,-6 10 1,7-5-1,17-10 1,0 0-1</inkml:trace>
  <inkml:trace contextRef="#ctx0" brushRef="#br0" timeOffset="3867">12992 3384 14719,'56'6'479,"1"1"1,-9-9 0,5-2 0,3-3 0,1-2-469,-2-1 0,1-2 0,1-1 0,1-1 1,1 0-1194,1 0 1,1-1 0,0 0-1,1 0 1,1-1 1033,-9 2 0,2-1 1,0 1-1,0-1 1,0 0-1,0 0-829,1-1 0,1 0 1,0-1-1,0 1 1,-3 0-1,-1 1 973,8-4 1,-3 1 0,-2 1 0,1 0 0,1-1 0,2 1 0,-5 0 0,-8 3 0,-11 0 0,0 0 0</inkml:trace>
  <inkml:trace contextRef="#ctx0" brushRef="#br0" timeOffset="4017">13754 3298 18653,'38'-8'-1043,"0"0"1,-1-2 0,5-2 0,9-2 620,-5 1 1,9-2-1,6-2 1,4-1-1,2-1 1,1 0-1,-2 1 1,-3 0 137,-6 2 1,1 0 0,-2 1 0,1-1 0,-1 0 0,0 1 0,0-1 0,1 0 0,7-3 0,2 0 0,0 0 0,-1 0 0,-2 0 0,-2 2 0,-5 1 0,5 0 0,-1-1 0,1 1 0,0 0 0</inkml:trace>
  <inkml:trace contextRef="#ctx0" brushRef="#br0" timeOffset="8068">11811 3679 16927,'62'2'122,"-1"0"1,1 1-1,-1-1 1,1 1-1,-1-1 1,-5-6-1,2-1 1,2-2-1,1-1 1,1-1-1,0-1 1,1 0-1,-1 0 1,0 0-750,-1 0 1,0-1-1,0 1 1,-1-1-1,1 0 1,1-2-1,2 0 1,1-2 0,2-1 628,-10 2 0,1-1 1,2-1-1,2-2 1,1 0-1,1 0 0,0-1 1,0-1-1,0 1 1,-2-1-1,0 1 0,-2 1 1,-1 0-1,-3 0-121,13-3 1,-3 0-1,-1 1 1,-1-1 0,-2 1-1,0 0 1,-1 0-1,-1 0 1,1 0 129,5-2 0,0 0 0,0-1 1,0 1-1,-2 1 0,-4 0 0,-3 1 1,-5 1 260,18-7 0,-1 1 0,-16 4 0,-33 9-194,-54 15 1,-28 7 5,13-1 0,-6 1 0,-4 2 0,-3 1-287,10-1 1,-2 0 0,-2 1 0,-2 1-1,-1 0 1,-1 0 206,3 0 1,-3 0 0,0 1 0,-1 0 0,0 0 0,-1 0 0,1 1 14,-2 0 0,-1 0 0,1 1 0,-1 0 1,0 0-1,-2 1 0,-1 1 27,6-2 0,-3 1 0,-1 0 0,0 1 0,-1 0 0,1 0 0,1 0 0,2-1 0,3 0 87,-1 0 1,2-1 0,2 1 0,1-1 0,1-1 0,2 1 0,0-1-157,-15 4 1,-2 2-1,4-1 1,9-5 0,17-6-190,10-7 204,55-16 1,34-11-1,2-1-15,-14 4 1,2 0 0,2-1 0,4-2 74,-3 1 0,5-2 0,2-1 0,1-1 1,-2 1-1,-3-1-102,3-1 1,-2-1-1,-1 1 1,-2-2 0,-2-1 66,-3 0 1,1-2 0,-3-1 0,-7 1 0,-11-1 809,-1-20 0,-28 6-801,-34 20 0,-24 9 0,-3 3 10,11 6 1,-4 4-1,-1 2 1,-1 0-157,-7-1 1,-1 0 0,-1 2-1,1 2 120,-1 2 0,-1 3 0,0 0 0,0 1 6,7 1 1,-3 1 0,1 1 0,3-1 0,6 0-29,-11 5 0,6-1 0,27-12-1019,42-29 872,26 9 1,20 1 0,7-2-20,-17 4 1,5-2-1,4-1 1,0-1-1,1 1 1,-3 1 124,7-2 0,-2 0 1,0 1-1,1-1 0,2 0 29,-2 1 1,4-1-1,0 0 1,0 0-1,-3 2 1,-5 1-35,1 1 0,-4 1 0,-3 1 0,0 2 68,18-7 0,-1 2 0,-36 14 257,-59 25 1,-28 10-118,13-9 0,-7 1 1,-4 1-1,-2 2-183,-1 1 0,-2 1 0,-4 1 0,0 0 0,-1 1 108,4-3 0,-1 1 1,-1-1-1,-1 1 1,1 1-1,-1-1-224,9-3 0,0 0 0,-1 0 0,0 0 0,1 1 1,0-1-1,1-1 201,-5 3 1,0 0 0,1 0 0,1 0 0,0-1 0,3-1 138,-3 0 0,0 1 1,2-2-1,4-1 1,4-2-339,-31 16 0,34-18 19,62-32 0,29-15 0,8-3 115,-16 9 1,6-1-1,4-2 1,3 0 0,2-2-1,0 1 1,-2 0-142,4-2 0,0 0 0,1-1 0,1 0 0,1 1 0,0-1 1,0 0 139,-4 3 0,3-2 0,0 1 0,0-1 1,0 2-1,-2 0 0,-2 2 0,-4 1 225,7-1 0,-4 1 1,-1 2-1,-4 1 1,-3 3-214,18-7 1,-5 3 0,-33 14 106,-57 29 1,-31 15-11,16-10 0,-9 4 0,-5 2 0,-1 1 0,0 0-65,7-4 1,-1 0 0,-2 1-1,1 0 1,0 0 0,0 1-21,-1 0 0,-1 2 0,-1 0 0,3-1 0,4-1 0,6-1-23,-5 6 1,6-2-1,8-2 85,0 2 1,18-5-97,46 1 45,19-35 0,18-15 1,3-2 302,-9 6 0,3-1 1,0-1-1,0 0-348,1-1 1,0-1-1,-2 2 1,-4 3 33,1-1 0,-3 4 0,-27 12 249,-60 43-189,-3-17 0,-12 3 0,-5 1-22,7-4 0,-5 1 0,-3 2 0,2-1 0,3-2 201,-10 9 1,3-1 0,2 0-270,-7-1 0,2 1 0,31-8-686,53-8 519,30-27 1,15-14 103,-25 9 1,3-1 0,1-2 0,2 0-273,7-4 1,2-1 0,0-1 0,2 0 364,-11 3 0,1-1 0,1 0 0,-1 0 0,0 0 4,-1 0 1,0 0-1,0 0 1,0 1-1,0 0 65,0-1 0,3 0 0,-1 1 1,-5 3-1,-6 6 48,12 0 1,-21 15 190,-48 33 1,-26 12-273,8-18 0,-8 0 1,-3 0-1,-2 2-10,0 0 1,-4 2 0,-1 0 0,2-1 0,4-2-27,-8 5 0,5-3 0,9 2-460,-1 12 1,26-4-1505,54-13 0,31-10 1964,-21-11 0,9-4 0,4-2 0,0-2 0,-6 0 0,-4 0 0,-4 0 0,0-2 0,1-1 0,8-2 0,0 0 0,1 0 0,-1 0 0</inkml:trace>
  <inkml:trace contextRef="#ctx0" brushRef="#br0" timeOffset="8801">19740 2923 13039,'-4'5'302,"7"52"35,10-8-946,-4 0 0,2 4 704,1-10 1,0 0-1,0 1 0,-1-1-67,-2-2 0,-1-2 734,3 24 392,-6-18 1266,-3-37-1994,-9-56-354,4-2 1,2-6-73,-4 0 0,1-2-15,4 8 0,2-1 1,6 10-177,27-7 196,0 50 1,3 14-6,2 12 0,0 9-234,-6 1 0,0 4 0,0-3 66,7 2 0,2-5 50,1-3 0,1-5 118,-2-6 0,2-8 11,7-7 1,-1-13 77,-9-18 1,-4-10 11,-2 1 0,-6-5-380,-10-18 1,-9-4 395,-6 9 1,-6 1-107,-4-2 0,-5 2-11,2 3 0,-7 4-572,-12 6 1,-6 12-3922,-19 31 4493,5 19 0,23 20 0,24-17 0</inkml:trace>
  <inkml:trace contextRef="#ctx0" brushRef="#br0" timeOffset="9052">21250 2881 17140,'-41'5'627,"1"0"1,-5 5-1,-1 6-594,4 7 1,-3 7 0,4 1-152,-6 6 1,10 3-79,13 0 0,17-5-62,54-15 78,12-27 1,7-13-1083,-5-6 0,-2-5 1262,-20 9 0,0-1 0,-2-2 28,14-11 0,-3-3 254,-3-3 1,-7 1-1885,-6-6-1098,-40 36 280,-21 36 2420,7 2 0,3 0 0,6 0 0,11-8 0</inkml:trace>
  <inkml:trace contextRef="#ctx0" brushRef="#br0" timeOffset="9404">21659 2865 19280,'5'-25'-851,"2"4"616,4 21 89,10 0-314,36-16 404,-23 7 0,2 0 50,-1-2 1,1-1-40,24-2 90,-30 12 22,-8 2-11,-4 0 45,0-3 11,2-4 22,17-23-55,4-18-12,-21 15 1,-3-1-68,8-21-23,-31 15-235,-12 27-1008,-26 21-3227,12 26-1658,3 1 6151,38 11 0,-2-29 0,11-6 0</inkml:trace>
  <inkml:trace contextRef="#ctx0" brushRef="#br0" timeOffset="9752">20367 3544 19045,'-48'22'-146,"30"-9"404,78-8-142,-20-9 0,5-4 0,5 0-1321,1 0 1,5-1 0,3-1 0,1-1 1217,-1-1 1,0 0-1,3-2 1,4 0-1,4-1-156,-18 4 0,3 0 0,2-1 0,2-1 0,2 0 0,0 0 0,1 0 0,0 0 0,0 1 0,-2 0 101,-1 0 1,1 1-1,0-1 1,-1 1-1,1 0 1,0 0 0,0 0-1,0 0 1,-1 0-1,1-1-322,1 1 0,1-1 0,1 0 0,0 0 0,0 0 0,-2 0 0,0 1 0,-3 0 0,-2 0 0,-2 2 67,11-3 0,-1 1 0,-2 1 0,-5 0 0,-7 2 1,-11 1-2304,19-4 2600,-97 17 0,-36 7 282,24-4 0,-8 1 1,-5 2-1,-1 1 1,2-1 216,-1 1 0,-1 1 1,0-1-1,0 1 0,0 0-367,1-1 0,-1 1 1,1-1-1,2 0 1,4-1-63,0 0 0,2 0 0,6-1 0,11-3 1503,-2 2-1797,71-19 0,22-5-611,-2 2 0,5-1 0,-11 2 1,5-2-1,2-1 1,-2 0 834,12-2 0,-1-1 0,-5 2 0,-1 1 0,-5 0 0,-8 2 0,0 0 0</inkml:trace>
  <inkml:trace contextRef="#ctx0" brushRef="#br0" timeOffset="9985">23426 2407 17151,'10'-3'359,"-3"1"-1367,-7 2-5828,0 0 6836,-39 0 0,29-1 0,-29 1 0</inkml:trace>
  <inkml:trace contextRef="#ctx0" brushRef="#br0" timeOffset="10119">23831 2628 13432,'0'8'0,"1"-2"0</inkml:trace>
  <inkml:trace contextRef="#ctx0" brushRef="#br0" timeOffset="10618">26226 2142 9151,'-44'32'183,"-1"0"0,7-4 0,9-7 142,22-15 3037,11-10-1693,-3 1-1590,4 2 716,-4 16-156,4 15-158,1 7 1,3 7-207,2 4 0,1 4-169,2 9 0,0-1-173,-3-15 1,-1-4 167,3 12 504,-7-41 504,-4-6-694,0-19-124,-13-38-280,1 5 0,-2-8-45,3 3 1,0-5-1,0 2-435,1 6 0,0 1 0,1 0 457,2-1 1,2 1 0,2 4-107,5 4 1,6 5-231,32-15-213,-5 40 1,5 11-1765,13 15 0,-1 9 2284,-10 2 1,-3 2 0,-7-1 0,-8-1 0,-13 0 0</inkml:trace>
  <inkml:trace contextRef="#ctx0" brushRef="#br0" timeOffset="10768">26258 2534 17106,'-6'-4'1032,"6"-36"-943,17 16-89,16-30-667,9 32 1,10 6-1318,11 3 1,3 3 1776,-19 2 1,0 1-1,-3 2 1,8 2-1,-6 2 1,-2 1-1</inkml:trace>
  <inkml:trace contextRef="#ctx0" brushRef="#br0" timeOffset="11235">27142 2391 17465,'-35'-13'672,"0"-1"0,2 2 1,0 2-527,-15 3-146,-6 11-34,19 9-22,3 10-124,25 5-133,9 1-180,15-4 191,13-8 89,18-8 67,-10-14 0,3-5 174,-4-4 0,0-4 308,1-1 1,-3-1 55,4-13-381,-26 18-22,-12 16 11,3 26 33,9 11-447,21 10-1704,24-15 1591,-2-31 23,6-22 202,-23-17 341,-18 3 0,-4-4 498,-7-4 1,-1 0 22,0 0 1,-3 2 638,-9-24-516,0 40-615,-4 13-12,0 11-34,-1 46-22,5-8 0,2 5-280,4 17 0,3 3-625,0-9 0,3-1-754,5-5 1,1-5-3586,9 5 5244,-6-11 0,-7-17 0,-7-10 0</inkml:trace>
  <inkml:trace contextRef="#ctx0" brushRef="#br0" timeOffset="11603">27446 2478 17790,'56'-22'-850,"0"1"1,0 0 0,-4 1 0,0 1 0,-4 4 3,0 6 0,-4 2-314,-2 0 0,-3-1-767,26-3 5210,-24-4 1770,-44 2-3574,-12 2-605,-30 4-280,6 7-224,-2 11-202,-1 5-124,-2 24-413,23 1-482,39 0 267,19-17 293,-4-18 0,3-6-170,16-11 461,-5-5 124,-9-3 626,-9 1-458,-15 9-292,-4 3-270,-7 5-256,5 1-2677,8 1 3203,11 0 0,-10 0 0,0-1 0</inkml:trace>
  <inkml:trace contextRef="#ctx0" brushRef="#br0" timeOffset="11886">28504 2023 19134,'-19'48'70,"-1"0"0,0-1 0,-6 13 0,7 0-63,16-8 1,7 4 0,1-3-785,1 10 1,4 0 619,1-6 0,2 4 1,-2-2 122,-3-7 1,-1-1-1,0-1 37,1-2 1,1-1 0,-5-4 30,-4 1 0,-5-11 948,-10-19-668,-10-28-191,-6-21-123,13 5 0,0-3-350,-3-7 0,2-5-491,5 3 1,0-5 0,6 1-948,7-20 1,12 0 1787,10 15 0,7-1 0,0 7 0,-5 3 0,5 7 0,12 12 0,1 1 0</inkml:trace>
  <inkml:trace contextRef="#ctx0" brushRef="#br0" timeOffset="12301">29130 2252 18429,'-49'4'366,"0"0"0,4 0 0,3 3-321,-10 14-180,12 6-56,32-6-481,48-2 269,14-13 184,-12-8 1,0-3-6,22-7 140,-30 3 0,-1 1-84,9-2 168,-8 4 22,-23 12 12,-7 2 22,3 2-56,5-4-112,9-5-998,14-16-1036,3-8 1,4-7 1792,1-12 0,-1-6 493,-10 6 0,-1-2 0,-3 1 773,2-10 0,-7 1 129,-10 6 0,-8 6 348,-9 7-1054,-19 30 179,-6 59-454,12-6 1,5 4-62,5 2 0,5 1-723,9 3 1,7-4 33,4-17 0,4-5-1126,3-3 0,3-3 2007,0-4 0,-2-3 1,8 2-1,-11-11 0</inkml:trace>
  <inkml:trace contextRef="#ctx0" brushRef="#br0" timeOffset="12435">29553 2115 18216,'50'-31'-824,"0"1"1,4 12-1,6 4 1,1 5-705,2 5 0,2 5 1,2 2 1338,-12-1 0,3 1 0,-2 2 0,-9-1 0,-1 2 0,-8 0 0,17 3 0</inkml:trace>
  <inkml:trace contextRef="#ctx0" brushRef="#br0" timeOffset="12701">25598 3654 18194,'56'-13'105,"1"0"1,0 0 0,0 0 0,0 0-1,0 0 1,-1 1 0,0-1 0,3-1 0,5 0-796,-8 1 1,4-1-1,3-1 1,2 0 0,0 0-1,1 0 1,0 0 0,-2 0 690,-2 2 0,-1-1 1,-1 1-1,1-1 1,0 1-1,2 0 1,3 0-1,3-1-90,-13 4 1,3-1 0,1 0 0,2 0 0,1 0 0,1 0 0,1 0 0,0 0 0,1 0 0,-1 1 0,-1 0 0,0 0 0,-2 0-373,2 1 1,1 0 0,-1 0 0,-1 1-1,1 0 1,0 0 0,-1 0 0,0 0-1,0 1 1,0-1 0,-1 0 0,0 1 438,4-2 0,0 1 0,0 0 0,1-1 0,-1 1 0,-1 0 0,-1 0 0,-1 1 0,-2 0 0,-3 0 0,-2 2 0,20-2 0,-1 0 0,-3 2 0,-6 0 0,-8 2 0,-10 0 0,-6 3 0,0 0 0</inkml:trace>
  <inkml:trace contextRef="#ctx0" brushRef="#br0" timeOffset="12835">27771 3379 20669,'58'-18'-15,"1"0"0,-1 0 1,0-1-1,1 1 1,-1 0-1,1 0 0,-4 2 1,-2 1-1,0 0 1,0 1-1,2-1 1,2 1-1,4-1-563,-7 1 0,3 1 1,2-2-1,2 1 0,2 0 1,0-1-1,1 1 0,-1 0 1,0 1-1,-1 1 0,-1 0 253,1 1 0,-2 0 0,-1 1 0,0 1 0,0-1 0,0 2 0,2-1 1,1 1-1,3 1 0,2 0 292,-8 1 0,3 1 1,3 0-1,2 0 0,1 1 1,1 0-1,1 0 0,0 1 1,-1-1-1,-1 1 0,-1 0 1,-3 0-1,-2 0 1,-3 0-1,-5-1 0,20 0 1,-7-1-1,-4 0 0,-2 1 1,0 0-1,2 1 0,5 0 1,-6 2-1,0 0 1,0 0-1,0 0 0,0 0 1,0 0-1,0 0 0,0 0 1,0 0-1,0 1 0</inkml:trace>
  <inkml:trace contextRef="#ctx0" brushRef="#br0" timeOffset="20351">16932 6391 17122,'-34'41'407,"0"1"0,3 1 0,7 1-301,15-4 1,5 1-610,-1 1 0,3 0 503,6-2 0,6-2-23,13 0 1,6-5-12,-2-12 1,2-6-7,14 0 1,1-8 204,-10-14 0,-2-9-93,8-15 1,-4-10-17,-9-8 0,-9-6-261,-8 11 0,-5-2 0,-4 2 233,-6-10 0,-10 4-22,-8 7 0,-6 8-5,-22-1-74,15 23 1,-1 8-1168,-20 29-5943,18 22 7187,40 11 1,15-15 0,4-27-1</inkml:trace>
  <inkml:trace contextRef="#ctx0" brushRef="#br0" timeOffset="20518">17550 6615 15818,'-2'38'-858,"0"1"1,-1 21 857,7-47 0,-3-8 0,2-5 0</inkml:trace>
  <inkml:trace contextRef="#ctx0" brushRef="#br0" timeOffset="20669">17612 6295 13252,'-10'40'0,"1"-9"0</inkml:trace>
  <inkml:trace contextRef="#ctx0" brushRef="#br0" timeOffset="21020">16204 7540 16524,'63'-11'284,"-1"0"1,-5 0-1,8-1 1,2-1-1,-3 1-1593,-9 2 1,-2-1 0,2 1 0,3-1 1310,4 0 0,5-1 0,1 0 1,0 1-1,-5 1-2,-1 1 0,-2 0 0,-3 2 0,0 0-145,12-1 0,-2 2 0,-5 1-300,-12-1 1,-3 1-1,-9 5-673,5 20 1107,-68-8 0,-21 1 1060,5-2 1,-4 1-1,-2-2-425,-3-2 0,-1 0 0,4-3-468,-5 0 1,9-3-112,9-2 2348,50-7-2600,17-1 0,11-1-858,1 1 0,6 1 0,0-1-613,-1 0 1,1-1 0,0 1 1677,6-1 0,1 1 0,-9 1 0,14-3 0,-23 0 0</inkml:trace>
  <inkml:trace contextRef="#ctx0" brushRef="#br0" timeOffset="21934">7921 6813 9397,'0'-6'504,"0"1"-1057,0 5 1,0 0-1</inkml:trace>
  <inkml:trace contextRef="#ctx0" brushRef="#br0" timeOffset="22100">8137 8130 10832,'3'56'-1121,"-1"0"1,-1-2-1,-2-3 1121,-2-10 0,-1-5 0,0 6 0,-2-8 0</inkml:trace>
  <inkml:trace contextRef="#ctx0" brushRef="#br0" timeOffset="22336">8739 11289 9879,'1'45'-115,"0"0"0,1 5 1,-2-10-1</inkml:trace>
  <inkml:trace contextRef="#ctx0" brushRef="#br0" timeOffset="22452">8920 12473 6451,'0'0'0</inkml:trace>
  <inkml:trace contextRef="#ctx0" brushRef="#br0" timeOffset="24551">21036 6258 14473,'15'38'687,"-1"0"1,0 2-1,-2 1-413,-4-1 1,-1 0-453,-2 3 1,-1 1 255,-2 0 1,-1-1-378,-1-3 0,0-1 400,0 27 335,0-13-256,1-27 660,0-14-437,0-31 359,-1-19-438,0-24-134,-6 3 1,-2-8-666,2 18 0,0-1 1,-1 0 474,0 0 0,0 0 0,0 1-6,-2-18 1,2 6-81,3-2 52,9 19-235,9 20-538,35 12-846,-14 19 1,3 7 1652,2 7 0,-2 2 0,-7-6 0,-5 0 0,-1 21 0</inkml:trace>
  <inkml:trace contextRef="#ctx0" brushRef="#br0" timeOffset="24685">21176 6543 18328,'50'0'-650,"0"0"0,0 0 0,7 3 0,-7 2 0,0 3 1,-37 3-1</inkml:trace>
  <inkml:trace contextRef="#ctx0" brushRef="#br0" timeOffset="24819">21298 6916 16266,'53'4'-1429,"0"-1"0,-11 1 1,-4-4-1,15-20 1,-31 9-1</inkml:trace>
  <inkml:trace contextRef="#ctx0" brushRef="#br0" timeOffset="24968">21734 6731 15907,'5'21'0,"0"-4"0</inkml:trace>
  <inkml:trace contextRef="#ctx0" brushRef="#br0" timeOffset="25102">21701 6388 16378,'-2'-4'706,"0"2"-7171,2 2 6465,15 45 0,-11-34 0,11 35 0</inkml:trace>
  <inkml:trace contextRef="#ctx0" brushRef="#br0" timeOffset="25452">20842 7252 12591,'42'-14'1217,"1"0"1,2 0-1,1 3-875,0 2 0,2 1-1259,8 0 0,7-1 973,-10 1 0,5 0 0,5-1 0,1 0-411,-4 1 0,3 0 0,2-1 0,2 0 0,1 1-63,-10 0 0,2 1 0,1 0 0,1 0 1,0 0-1,-1 0 0,-1 0 418,4-1 0,1 1 0,-2-1 0,0 0 0,-4 1 0,-2 1 0,5 0 0,-2 0 0,-5 1 0,-6 1 0,4-1 0,-1-1 0</inkml:trace>
  <inkml:trace contextRef="#ctx0" brushRef="#br0" timeOffset="25835">20971 7598 18238,'46'-19'-282,"0"-1"0,1 1 0,-1-1 0,6-1 0,-2 2 0,4 1-1,-2 4 0,4 1 0,0 1 1,-3 2-1620,5 0 1,-2 2-1,-1 0 1902,0 1 0,0 1 0,-5 0 0,-2 1 0,-5 0 0,23-1 0</inkml:trace>
  <inkml:trace contextRef="#ctx0" brushRef="#br0" timeOffset="28134">4448 6440 11224,'16'0'-381,"-5"0"0,-5 0 0,-4 0 0</inkml:trace>
  <inkml:trace contextRef="#ctx0" brushRef="#br0" timeOffset="31854">21026 7656 7089,'19'6'0,"-4"-2"0</inkml:trace>
  <inkml:trace contextRef="#ctx0" brushRef="#br0" timeOffset="32736">21784 8835 12132,'5'0'3943,"-2"0"-2833,-3 0-1110,-19-9-280,13 6-908,-13-7-1109,18 19-953,1 3 3250,5 10 0,-4-10 0,4-1 0</inkml:trace>
  <inkml:trace contextRef="#ctx0" brushRef="#br0" timeOffset="32917">21971 9913 9173,'5'35'-587,"0"0"1,1-1 0,-3-1 586,-9 17 0,4-21 0,-4-7 0</inkml:trace>
  <inkml:trace contextRef="#ctx0" brushRef="#br0" timeOffset="33086">22015 11137 12535,'-6'58'-129,"0"-1"0,2-12 0,0 1 1,2-3 128,1 10 0,1-5 0,-2-10 0,2-2 0,6 15 0</inkml:trace>
  <inkml:trace contextRef="#ctx0" brushRef="#br0" timeOffset="33201">22197 11995 13656,'-9'2'828,"2"0"-3124,-33-4 2296,27-16 0,-28 11 0,38-9 0</inkml:trace>
  <inkml:trace contextRef="#ctx0" brushRef="#br0" timeOffset="33968">25591 5996 15056,'-66'1'1016,"0"0"0,11 4 0,5 9-921,9 18 0,6 9-56,9-2 1,6 5-12,1 17 0,13 0-84,24-13 0,10-3-865,-1-1 1,7-8 875,23-15 1,6-13-2,-10-14 1,-2-8 28,0 0 1,-1-5-18,-4-5 1,-4-4 16,-6-1 0,-4-2 17,-7-1 0,-6-2 295,-8-12 0,-11-2-200,-19 3 1,-7 3-96,2 0 0,-5 5-77,-14 9 0,-3 8 66,12 11 0,1 6-180,-27 9-985,12 13-4281,21 33 5457,30-10 0,0 1 0,15-28 0</inkml:trace>
  <inkml:trace contextRef="#ctx0" brushRef="#br0" timeOffset="34151">26182 6142 14260,'11'39'-186,"-1"1"0,10 22 0,-8-28 0,-4-18 0</inkml:trace>
  <inkml:trace contextRef="#ctx0" brushRef="#br0" timeOffset="34302">26223 5808 14574,'26'30'0,"-5"-5"0</inkml:trace>
  <inkml:trace contextRef="#ctx0" brushRef="#br0" timeOffset="34734">26623 6035 13555,'8'2'2050,"-2"-1"-1938,-6-1-78,-6 10-1,3-4-33,-4 5 67,6-7 662,0-3 985,0-1-1221,0-6-414,1-2-46,2-6-33,14-4-112,15-5-101,29-3-839,-16 11 0,8-1 0,3 1 1052,-4 2 0,4 0 0,-1 0 0,-3 1 0,2-2 0,-2 2 0,-2 0 0,-1 2 0,0 0 0,0-1 0</inkml:trace>
  <inkml:trace contextRef="#ctx0" brushRef="#br0" timeOffset="35068">27727 5733 15224,'-12'2'359,"3"0"-158,29 58-122,-11-4-63,2-13 1,-2 2 11,-5-8 0,-3-4 28,-3-4 34,0-4 33,-3-37 169,1-45-124,2 24 0,0-2-346,1-17 0,0-3 474,0 8 1,1-2-99,-1 5 0,1-3 0,0 1-8,3-8 1,2 1-180,-3 1 1,5 7-438,19 12-3047,8 62-438,-3 8 3911,1 20 0,-20-33 0,-5-6 0</inkml:trace>
  <inkml:trace contextRef="#ctx0" brushRef="#br0" timeOffset="35219">27835 5714 15135,'52'-22'-658,"0"1"1,-10 4-1,-5 5-1907,-5 5 2565,-23 20 0,-9-5 0,-3 4 0</inkml:trace>
  <inkml:trace contextRef="#ctx0" brushRef="#br0" timeOffset="35368">27893 6049 14753,'41'-2'-1292,"-1"0"0,-2-2 0,-3-2 1292,16-9 0,-21 3 0,-22 6 0</inkml:trace>
  <inkml:trace contextRef="#ctx0" brushRef="#br0" timeOffset="35501">28153 5946 15381,'1'-6'-2600,"0"1"2600,-1 3 0,0 1 0,0-1 0</inkml:trace>
  <inkml:trace contextRef="#ctx0" brushRef="#br0" timeOffset="35652">28139 5573 11616,'0'0'0</inkml:trace>
  <inkml:trace contextRef="#ctx0" brushRef="#br0" timeOffset="36218">25190 5591 13240,'-57'-3'1143,"6"16"-908,31 22 1,6 14-46,3 0 1,4 6 0,0 0-1295,-1 1 1,0 1 0,3 2 1118,5 7 0,3 2 0,5-4-15,0-18 0,3-3 0,6-1-777,13 9 1,9-1 0,6-4 776,-4-14 0,5-4 0,0-2 0,-3 0 0,-2 4 0,-3 0 0,2-4 0,22-6 0,0 1 0</inkml:trace>
  <inkml:trace contextRef="#ctx0" brushRef="#br0" timeOffset="36598">28250 4971 16591,'37'55'104,"0"1"0,0-1 0,-1 1 0,-6-11 0,-1-3 0,-1 1 0,-3 1-724,-2 5 1,-2 2 0,-2-1 0,-2-3 297,-2-2 1,-3-3 0,-1 0-749,1 17 0,-2-1-443,-4-10 1,-3-3 1512,-1-9 0,-1-3 0,-1 3 0,0-18 0</inkml:trace>
  <inkml:trace contextRef="#ctx0" brushRef="#br0" timeOffset="36886">28674 4807 16333,'9'-34'375,"-1"-1"1,14-18-398,6 49-12,4 15 34,-1 7-314,-6 37 314,-23 10 22,-9-26 1,-5-1-68,-14 20-1187,0-26-650,18-19-1054,19-12 2936,10-2 0,-5 1 0,0-2 0</inkml:trace>
  <inkml:trace contextRef="#ctx0" brushRef="#br0" timeOffset="37152">29702 4663 16636,'-25'53'214,"0"0"1,0 0-1,0 0 1,1 0-1,0 1 1,1-1 0,2-2-186,1 4 1,2-2 0,0 4-1069,1 4 1,1 4 0,0 1 0,1 0 732,4-5 1,1-1 0,0 1 0,1 0-2141,0 6 0,-1 1 1,2-2-1,2-5 2468,4-4 1,2-5 0,1-6 0,-1-3 0,2-11 0,4-17 0</inkml:trace>
  <inkml:trace contextRef="#ctx0" brushRef="#br0" timeOffset="37485">29814 5515 15695,'-8'-6'1008,"2"2"-997,6 4 113,-22 4 626,15-5-694,-16-8 34,20-15-34,2-17 56,-1-8 157,1-7 39,1 17 0,1-1-185,4 4 1,1 1-108,3-4 1,3 2-39,16-6-79,5 18-392,-3 20-930,3 2-975,-1 7 2398,-5 7 0,-12-4 0,-7 2 0</inkml:trace>
  <inkml:trace contextRef="#ctx0" brushRef="#br0" timeOffset="37635">29814 5438 15493,'-2'3'2397,"0"0"-2183,2-3-225,72-21-841,-33 13-129,8-4 1,-1 3-2415,-13 9 3395,-15 11 0,-11-6 0,-7 6 0</inkml:trace>
  <inkml:trace contextRef="#ctx0" brushRef="#br0" timeOffset="37752">29900 5673 16187,'63'3'-1280,"0"1"1,-1-1 0,-9-3 0,-12-7 0,-10 2 0</inkml:trace>
  <inkml:trace contextRef="#ctx0" brushRef="#br0" timeOffset="37901">30400 5563 16658,'-14'51'-1408,"0"-12"0,18-36 0</inkml:trace>
  <inkml:trace contextRef="#ctx0" brushRef="#br0" timeOffset="38035">30392 5262 13588,'0'0'0</inkml:trace>
  <inkml:trace contextRef="#ctx0" brushRef="#br0" timeOffset="38554">25933 6999 11784,'-4'0'3127,"0"0"-2444,61-21-265,-7 9 0,10-1 1,8 0-1130,-20 3 0,4 0 0,3-1 0,2 0 0,4-1 0,1 1 0,1 1 754,-4 0 1,2 1 0,2 0 0,2 0-1,2 0 1,0 0 0,1 0 0,-1 1-1,-1-1 1,0 1-150,-4 0 1,1 0-1,-1 0 1,1 0-1,-1 1 1,0 0-1,0-1 1,1 1 0,0 0-1,1 0 106,-3 1 0,2 0 0,0 0 0,1-1 0,0 1 0,-1 1 0,0-1 0,-1 1 0,-1-1 0,-1 2 0,-3-1-72,6 0 0,-2 1 0,-2-1 1,-2 2-1,1-1 0,-1 0 0,1 1 1,2-1-101,-1 1 0,1 0 0,2-1 0,0 1 0,-1 1 1,0-1-1,-2-1 0,-1 1 0,-4 0 99,10-2 1,-4 0-1,-1 0 1,-2 0-1,0 0 1,-1 1 0,7 0-1,1 1 1,-1 1-1,-7-2 1,-8 0 0,-4-3-1,1-1 1</inkml:trace>
  <inkml:trace contextRef="#ctx0" brushRef="#br0" timeOffset="39917">16588 8476 17431,'49'-13'-190,"12"1"-1,-22 7 1,3 2-51,11-2 0,-1 4-420,10 20 795,-49 23 253,-35-11 0,-14-1-253,-2-1 1,-2-4-85,2-4 0,5-5-50,7-4-1367,27-8 1367,59-28 0,-32 17 0,32-18 0</inkml:trace>
  <inkml:trace contextRef="#ctx0" brushRef="#br0" timeOffset="40701">21405 8174 14619,'0'4'4280,"0"0"-4280,26-30-33,3 7-51,-3-1 0,2 0-488,31-7 392,-23 13 91,-3 2 89,-31 17 381,-31 25-33,-5 11-348,-3 5-292,12-8-1658,36-25 1950,33-8 0,-21-3 0,19-5 0</inkml:trace>
  <inkml:trace contextRef="#ctx0" brushRef="#br0" timeOffset="42535">21428 8171 14978,'21'25'-124,"-16"-11"1,15-2-1</inkml:trace>
  <inkml:trace contextRef="#ctx0" brushRef="#br0" timeOffset="42902">26687 7766 15112,'-40'19'-292,"-1"0"1,1-2 0,18-6-4830,47-11 5121,13-10 0,0 5 0,-8-4 0</inkml:trace>
  <inkml:trace contextRef="#ctx0" brushRef="#br0" timeOffset="43167">26927 7746 10137,'49'-19'2259,"0"0"1,3-2 0,-6-1-467,3-12-1166,-1-1-616,-23 11 68,-11 10-79,-10 8 0,-2 1-12,-1 1-301,-14-2 100,-26 3 213,3 0 0,-10 1 0,26 2 22,11 0-22,8-3 56,48-13-56,4 1 0,9-2-672,-1 3 1,6 1-1,-1 0 664,-5 0 1,-1 1 0,-1 1-759,0 2 1,-1 1-1,-8-1 766,-11 0 0,-6 0 0,5 2 0,-24-4 0</inkml:trace>
  <inkml:trace contextRef="#ctx0" brushRef="#br0" timeOffset="51350">9255 5571 14283,'0'10'2185,"0"-1"-1670,0-2 336,-2-4-267,1-1-316,0-2-570,1 4-45,0 3-763,0 7-1512,0 7-3843,0 0 6465,0 0 0,0-10 0,0-5 0</inkml:trace>
  <inkml:trace contextRef="#ctx0" brushRef="#br0" timeOffset="53937">15751 5453 12580,'-4'0'2274,"0"2"-1590,15 4-382,4-1 1,17 5-57,11-3-112,3-1 1,8 0-61,-9-1 1,4 1 0,2 0-602,0 0 0,3 1 0,2 0 1,-2 0 537,10 1 0,-1 0 0,0 0 52,3 2 1,0 0 0,-4-1-286,-14-2 0,-3 0 1,4 0 232,0 1 0,4 0 0,1 0 1,0 1 18,1-1 1,1 1 0,0 0 0,2-1-410,-2 0 0,2-1 0,1 1 1,0-1-1,-4 0 393,3 0 0,-3 0 0,-1-1 0,-1 0-12,-1-1 1,0-1 0,-2 0 0,-3 0-237,-1 0 0,-2-1 0,-1 1 234,2 0 0,-1 0 0,0 1 486,18 3 0,2 1-445,-9 0 0,3 1 0,-1 0 0,-5-1 0,0 1 0,1-1-15,7 2 1,1 0-1,-5-1 24,5 0 1,-6-2 33,-11-2 0,-5-2 39,4-2 812,9-3-610,-7-8 2108,6-2-2309,-20-2 1303,-8 2-1314,-12 6 451,3-2-553,2 0 12,7-3 66,5-6 113,-4 1 33,2-8-56,-7-2 23,10-21-169,-12 14 1,0-3-12,5-18 1,0-3-518,-4 7 1,-1 0 505,0-7 0,-1 2-22,-4 12 0,-1 3 27,1-1 1,-1 1-12,0 2 1,-1-2-41,3-14 1,-2-4 40,-3 0 0,-2-2-6,-3 11 0,0-1 0,-1 1-267,-4-8 0,-1 4 267,-2 5 0,-2 5 0,-5-10 45,-2 0-79,2 15 959,2 5-925,1 15 95,3 6-106,-4 1 583,-1 0-572,-2-1 0,-2-1 22,-11-6-22,-19-6-17,5 6 1,-4 0-12,0 1 0,-2 2-549,-15-5 0,-2 1 566,3 2 0,-5 0 16,12 4 1,-6 0-1,-3 0 1,0 1-597,9 3 0,-2 1 1,0 0-1,-1 1 0,1-1 584,-2 0 0,1 0 1,-1 0-1,1 1 1,0 1 6,-11 1 0,-1 0 0,3 2 0,3 1-410,1 0 1,4 2 0,0 0 416,-3 1 1,-1 0 0,1 2-569,-2 0 1,-1 0 0,0 2 560,-1 0 0,-2 2 0,1 0-3,16-1 0,1 0 0,-1 1 1,-3 1-69,-1 1 0,-2 0 0,-2 1 0,0 0 0,0 0 50,1 1 1,-1-1 0,1 1 0,-2-1 0,0 1 20,3 0 0,-2-1 0,0 1 0,0 0 0,1-1 0,4 0 161,-11 2 1,3 0 0,2-1 0,2-1-162,-8 2 0,3-1 0,7-1 0,9-1 0,3-1 432,-2 1 1,3-1-500,-20 5 2354,7 0-2366,29-5 1250,14 1-1182,6-3 2020,-5 3-2009,-4 2 11,-16 5-22,-5 5 11,-6 6 0,13-4-34,11 1 34,13-5 56,9 20 0,23 15-23,-6-10 1,2 1 11,0-3 0,-1 2-462,1 7 0,-4 2 467,-8-5 1,-4 1-1,-2 8 0,-2 2-5,0 3 0,-3 4-38,-5-7 1,-2 4-1,0-1-325,1-5 1,0 0 0,2 1 317,0 4 0,1 0 0,-1-6 0,-1-4 0,2-8 0,13 7 0</inkml:trace>
  <inkml:trace contextRef="#ctx0" brushRef="#br0" timeOffset="60535">6485 6429 13476,'-10'1'2118,"3"1"-1491,56-14-335,16 0-1243,-23 4 0,5-1 1,1 0 991,4 0 0,1 0 0,6 0 6,-4-1 0,5 0 0,2-2 0,2 1 0,-1 0-523,1 0 1,0 1 0,1-1-1,-1 0 1,0 0 481,-2 1 1,1-1 0,0 0 0,-2 1-1,-3 1-15,2 0 1,-1 0 0,-5 2 0,-9 1 1106,21 0-583,-51 19-21,-52 6-341,2-2 0,-8 3 0,-1-1-79,-8 2 1,-3-1 0,-2 0 71,8-3 0,-2 0 0,0 0 0,4-2-56,-2 1 0,2-2 0,4-2 66,-3-1 1,9-3 2720,19-5-2854,18-3-23,22-3 0,16-3 0,9-1-522,15-1 1,5 0-201,-23 1 0,1 1 0,0-1-533,22-1 0,-6 1-5210,2-2 6826,-20-2 1,-23 6-1,-10-2 1</inkml:trace>
  <inkml:trace contextRef="#ctx0" brushRef="#br0" timeOffset="60967">8136 6099 16199,'53'-7'489,"0"0"0,3 0 0,-1-1-472,-6 0 0,3 1-423,-1 0 0,3 0 1,0 0-1377,-4 2 1,-1 1-1,0-1 1782,0 0 0,-2 0 0,-3 1 0,-2 2 0,-8 0 0,-13 1 0</inkml:trace>
  <inkml:trace contextRef="#ctx0" brushRef="#br0" timeOffset="61351">8463 5885 17095,'-47'24'351,"-1"1"0,5 4 1,4 4-352,12-2 0,5 3 0,6-1 0,5-1 0,6 8-203,28 11-1349,3-31 1,7-6 1551,22 0 0,2-5 0,-20-3 0,-2-3 0,3-7 0,0 0 0</inkml:trace>
  <inkml:trace contextRef="#ctx0" brushRef="#br0" timeOffset="61734">9451 5939 15728,'-31'17'644,"0"-1"1,-23 22-600,28 8-12,9 1-33,9-4 56,37 0-112,26-22 33,-14-21 1,2-6 50,-6-3 0,-3-5 0,-5-7 0,-5-3 84,-5-13 135,-9-2-158,-8 2 35,-25-2-1345,-16 20-1054,-8 12-3361,2 22 5636,25 10 0,10-12 0,7-3 0</inkml:trace>
  <inkml:trace contextRef="#ctx0" brushRef="#br0" timeOffset="61902">9981 6129 15594,'-10'56'-429,"7"-13"1,5-40-1,5-3 1</inkml:trace>
  <inkml:trace contextRef="#ctx0" brushRef="#br0" timeOffset="62036">9992 5877 13857,'0'0'0</inkml:trace>
  <inkml:trace contextRef="#ctx0" brushRef="#br0" timeOffset="62717">7832 7275 9879,'7'0'-616,"-2"0"616,-5 0 0,0 0 0,0 0 0</inkml:trace>
  <inkml:trace contextRef="#ctx0" brushRef="#br0" timeOffset="62917">8042 8204 10787,'0'38'1496,"0"0"0,0 28-1429,2-19-3473,4-5 3406,-3-3 0,3-17 0,-6-13 0</inkml:trace>
  <inkml:trace contextRef="#ctx0" brushRef="#br0" timeOffset="86493">7538 13898 12389,'0'-6'3037,"0"1"-2096,0 5-650,7 43-123,-6 0-118,0 1 1,-2 3-869,-4-4 1,-2-1 817,-2 5 0,-2-1-151,0 1 0,-1-1-451,2-4 0,0-2-933,3-5 0,0-2 1535,-1 13 0,5-22 0,1-13 0</inkml:trace>
  <inkml:trace contextRef="#ctx0" brushRef="#br0" timeOffset="86734">7242 13721 15426,'-1'-59'2880,"3"12"-2746,25 31-67,6 26-39,-3 3 0,3 6-413,0 9 1,1 7 406,2 6 1,3 5 0,-1 4-309,-8-10 1,0 2 0,-1 2 0,2 1-10,6 9 1,2 2 0,-1 0 0,-2-3-1096,2 5 1,-3-2 0,0-3-875,-5-8 1,0-2 0,-3-5 2263,-3-8 0,-3-4 0,4 1 0,-11-11 0</inkml:trace>
  <inkml:trace contextRef="#ctx0" brushRef="#br0" timeOffset="87119">7437 13428 18373,'5'-36'336,"1"0"0,8-29-291,7 31-45,-1 5 0,-2 8-12,0 10-55,0 16-1009,3 22-851,-1 6-2117,0 15 4044,-5-8 0,-5-17 0,-3-5 0</inkml:trace>
  <inkml:trace contextRef="#ctx0" brushRef="#br0" timeOffset="87320">8467 13804 16299,'8'-10'2499,"-1"1"-2409,-7 9-3944,37-30-3575,-17 23 7429,26-14 0,-33 25 0,-6 5 0</inkml:trace>
  <inkml:trace contextRef="#ctx0" brushRef="#br0" timeOffset="87451">8616 13933 18216,'-5'5'616,"2"-1"-616,3-4-504,0 0-8998,79-1 9502,-31-5 0,-3 5 0,-4-1 0,-11-4 0</inkml:trace>
  <inkml:trace contextRef="#ctx0" brushRef="#br0" timeOffset="109233">4972 7150 11011,'5'11'0,"-1"-2"0</inkml:trace>
  <inkml:trace contextRef="#ctx0" brushRef="#br0" timeOffset="134901">8603 7015 7885,'-5'3'2431,"1"-1"1972,4-2-3450,-5 3-718,4-1 90,-3 2 79,11 0-68,21-1-269,28-4-459,6-7-796,-25 2 0,-2-3-2084,13-10 3272,-12 1 0,-16 8 0,-10 4 0</inkml:trace>
  <inkml:trace contextRef="#ctx0" brushRef="#br0" timeOffset="135284">8576 6959 10260,'0'-8'2868,"0"2"-2374,0 6 122,-44 20-23,15 14-453,2-6 1,2 2-174,10 30 33,25-16-34,14-14-303,11-20-760,7-5-1749,3-5 2846,1-8 0,-20 5 0,-7-4 0</inkml:trace>
  <inkml:trace contextRef="#ctx0" brushRef="#br0" timeOffset="136267">9897 6874 8691,'-4'-1'5625,"1"0"-3776,3 1-1255,-7-9-101,6 4-146,-6-7-246,7 6-101,0 0 179,5-7-123,14-6-89,13-3-46,1 5 23,1 8 23,-13 7-180,-3 24 325,-10 19-67,-11 8-23,-10 10 12,-5-21-34,2-2 11,4-6-11,6-6 45,3-6-79,2-2-89,6-8-605,8-1-550,2-6-604,9-1-751,-2-5 2633,3-3 0,-10 2 0,-2 0 0</inkml:trace>
  <inkml:trace contextRef="#ctx0" brushRef="#br0" timeOffset="136633">10292 6888 12356,'0'-4'3619,"0"0"-2992,0 4-615,-15 5 100,11 4-112,-11 14-34,19 0 12,4-1-102,4-9 113,2-10 11,-2-2 56,1-6 135,-4-11-46,-3-10 113,-5 0-258,-8 2 0,-4 13-11,-4 5-191,-1 3-2566,-1 3 2768,6 7 0,2-4 0,7 4 0</inkml:trace>
  <inkml:trace contextRef="#ctx0" brushRef="#br0" timeOffset="137033">10484 6739 13824,'-4'0'4168,"1"0"-4168,3 0 134,5 1-392,25-1-907,11-2 201,6 1 203,-11-2 648,-22 2 113,-9 1 68,-3 2 447,-2 12 56,-5 9-492,2 13-79,-3-6-392,4-3-1233,2-9 1625,7 0 0,-5-8 0,5-2 0</inkml:trace>
  <inkml:trace contextRef="#ctx0" brushRef="#br0" timeOffset="137286">10881 6531 16120,'0'-7'1065,"0"1"-841,0 6-146,0 68-44,0-8-256,0-1 0,-1 7-219,1-18 0,-2 2 1,2-2-1883,-1 7 1,0-1 2322,0 14 0,-1-5 0,2-16 0,0-18 0</inkml:trace>
  <inkml:trace contextRef="#ctx0" brushRef="#br0" timeOffset="137634">10986 7046 17017,'37'-23'-213,"0"-1"0,-5 3 0,-4 6-235,-7 12 11,-7 19 549,-9 19 459,-13 21-223,0 8-348,-4-17-370,9-16-1580,10-21 1950,13-5 0,-9-4 0,7-1 0</inkml:trace>
  <inkml:trace contextRef="#ctx0" brushRef="#br0" timeOffset="137799">11369 7054 17890,'5'52'-1296,"-3"-14"0,0-30 1</inkml:trace>
  <inkml:trace contextRef="#ctx0" brushRef="#br0" timeOffset="138150">11521 7040 15336,'-10'-3'2196,"3"0"-1826,7 3-213,0 0 22,2 29-515,23-20-863,7 16 560,8-31-100,-7-7 616,-20 0 470,-5 0 538,-5 7-616,-5 5-258,0 9-1490,-2 14-3193,1-5 4672,3 1 0,0-12 0,0-3 0</inkml:trace>
  <inkml:trace contextRef="#ctx0" brushRef="#br0" timeOffset="138366">11852 6924 20569,'14'50'-1289,"0"-1"1,0-6-1,1-5-1803,15 4-2601,-11-20 5693,-16-18 0,-3-4 0,-1 0 0</inkml:trace>
  <inkml:trace contextRef="#ctx0" brushRef="#br0" timeOffset="138500">11875 6930 16972,'56'-12'-1845,"-1"-1"0,-5 1 0,-7 6 1845,-12 13 0,-14-4 0,-10 4 0</inkml:trace>
  <inkml:trace contextRef="#ctx0" brushRef="#br0" timeOffset="139100">9873 7106 13443,'-47'-19'2039,"-1"-1"0,7 6 1,14-1-1973,27 2 101,35 5-34,3 3 1,10 1-1,4 0-1028,0 1 1,4 2 0,4-1-1,2 1 901,-10 0 1,4-1-1,1 1 1,1 0 0,-1 0-1,-2 1-63,4 0 0,-2 1 0,-1 0 0,0 1 0,0 0-261,14 2 1,1-1-1,-4 3 1,-14 4 506,-7 5 0,-20 4-89,-44 21 347,-19-26 0,-17-5 0,0-2-670,1 0 1,-1-2 0,-1-1 362,-3-2 1,-1-1 0,6 0 15,1-1 0,6 0 56,7 0 0,3 0-135,-6 0 1566,53 1-1637,21 0 0,19-1 1,5-1-8,-4-1 0,6-1 0,3-1 0,2 0 0,-2 0-352,0 1 0,-1-1 1,2 1-1,1-1 1,3-1 221,-7 0 0,5-1 0,2 0 1,0-1-1,-2 1 0,-3-1 1,-5 1-23,8-1 1,-6 0 0,-3 0 0,-1 1 682,13-3 0,-3 1 1,-20 1-308,-26 0-68,-53 11 1,-25 3-79,17-1 1,-3-1-1,0 2-417,-5 1 0,-1 1 0,1 1 421,1-1 0,1-1 0,1 1 41,-13 1 1,4 0-124,15-3 0,7-1-56,3-1 1332,73-9-2060,21-2 95,-8 0 0,2 0-1467,-8 1 0,-4 0 2156,-4 0 0,-4 0 0,7 0 0,-22 2 0</inkml:trace>
  <inkml:trace contextRef="#ctx0" brushRef="#br0" timeOffset="143418">10172 12981 17510,'-29'45'302,"-1"1"1,1-2 0,2 0-152,8-6 0,1-1-95,1 0 0,2 0-56,3-2 0,4 0 0,-3 23-45,21-13-33,11-12-236,18-14 213,7-9 101,3-5 0,1-5 56,7-4-78,-23 5 862,-12 27-470,-35 6-202,-1-2 0,-2 1 23,-19 20-191,4-3-90,14-12-246,11-12-437,24-11-2163,40-18 2936,-10-13 0,2-1 0,-15 8 0,-2 1 0,2-8 0,-1 0 0</inkml:trace>
  <inkml:trace contextRef="#ctx0" brushRef="#br0" timeOffset="143951">11135 13357 18261,'-28'24'253,"1"0"1,2 0 0,5 2-254,11 7 0,9 1-1647,27 19-2908,-2-29 1,6-7 4554,3-12 0,0-7 0,21-5 0,-31-9 0</inkml:trace>
  <inkml:trace contextRef="#ctx0" brushRef="#br0" timeOffset="144117">11403 13044 16546,'-4'-7'1681,"0"1"-1681,3 42 0,4 19-505,5-1-1535,-3 9 0,2 1 2040,14-4 0,-9-27 0,-1-11 0</inkml:trace>
  <inkml:trace contextRef="#ctx0" brushRef="#br0" timeOffset="144433">11789 13240 18227,'-40'21'246,"1"-1"1,4 1-1,6 0-246,9 18-56,10-3-179,14-7-830,27-9 158,21-22 795,5-10 112,1-14 45,-23 0-45,-1 4 11,-11 11 12,0 15-528,-10 4-918,1 11-224,-2-11-3272,4-2 4919,2-6 0,-6 0 0,-3-1 0</inkml:trace>
  <inkml:trace contextRef="#ctx0" brushRef="#br0" timeOffset="144567">12104 13255 13443,'0'-7'2621,"0"0"-2632,0 7-2050,0 0-6141,-1 35 8202,1-26 0,0 26 0,0-35 0</inkml:trace>
  <inkml:trace contextRef="#ctx0" brushRef="#br0" timeOffset="144700">12140 12934 12423,'0'0'0</inkml:trace>
  <inkml:trace contextRef="#ctx0" brushRef="#br0" timeOffset="145000">12408 13152 18742,'8'-46'52,"0"0"1,0 7-1,5 5-41,22 2-11,0 21-22,9 20 11,-3 7-90,13 12 101,-13-6 0,-6-3 224,-18-10 22,-11-8-223,5-9-818,4 0-5368,12-6 6163,-1 3 0,-7 6 0,-9 1 0</inkml:trace>
  <inkml:trace contextRef="#ctx0" brushRef="#br0" timeOffset="145233">13024 12727 21667,'26'36'-195,"-1"1"1,0-1 0,0-1 82,-3-6 0,-1 0-12,0 1 1,-1 1-34,-4-1 1,-4 2-169,-5 8 0,-10 2-291,-16-2 0,-10 0-1316,0-7 1,-5-1 0,-1-2 1772,-4-4 0,-2-3 0,1-2 0,-5 2 0,4-3 0,-9-2 0</inkml:trace>
  <inkml:trace contextRef="#ctx0" brushRef="#br0" timeOffset="145483">10524 14582 19796,'57'-26'92,"1"-1"0,0 1 1,-1 0-1,1-1 1,-6 6-1,1 0 0,3 0 1,1-1-1,2 0 1,1 0-1,2 0 1,1 0-623,-6 2 0,2 0 0,1 0 0,3-1 0,0 0 0,1 1 1,-1-1-1,1 1 0,-1 0 0,-1 0 0,-1 1 497,-1 0 1,1 0-1,-1 0 1,-1 1-1,0 0 1,0 0 0,-1 1-1,0-1 1,0 2-1,-1 0-173,9-3 0,2 1 0,-1 0 0,0 1 0,-2 0 0,-3 1 0,-4 2 0,-5 1-131,11-2 1,-7 3 0,-5 1 0,-3 1-1176,18-4 0,-13 4 1512,-17 6 0,-33 5 0,-21 3 0</inkml:trace>
  <inkml:trace contextRef="#ctx0" brushRef="#br0" timeOffset="146067">11132 14718 16490,'-2'-3'2107,"-39"14"-1626,12 13-386,-2-3 1,-3 5-18,3 17 1,4 5-79,7-3 0,1 0-363,-2 1 0,5-2 318,18 18-22,18-34 45,15-9 240,7-6-218,18-3-214,-15 9 214,-6 21 213,-25 5-101,-21 16-12,-1-15 241,1 5-1618,22-22-2757,25-12 4034,-5-30 0,2-6 0,9 2 0,-1-17 0</inkml:trace>
  <inkml:trace contextRef="#ctx0" brushRef="#br0" timeOffset="146483">11671 15212 16131,'4'-3'1917,"-1"1"-1850,-3 2-89,45-67-57,-24 35 73,6-10 1,-2 0 5,-14 14 45,-10 7 336,-11 8-23,-8 7-55,-8 12 336,-17 36-527,24-7 0,1 4-112,1 0 0,3 2-6,2 2 0,6-3-465,16 6-3876,38-13 4347,-7-28 0,2-5 0,18 5 0,0-18 0</inkml:trace>
  <inkml:trace contextRef="#ctx0" brushRef="#br0" timeOffset="146633">12032 15032 19190,'5'58'438,"11"-9"-1043,12-34 0,8-6-4311,6-2 1,2-3 4821,0-3 1,-2-1 0,20-3-1,-41-6 1</inkml:trace>
  <inkml:trace contextRef="#ctx0" brushRef="#br0" timeOffset="146766">12248 15033 16737,'-38'41'15,"0"-1"0,4-2 0,5 1-15,12-1 0,5-2 0,-3 1 0,9 2 0</inkml:trace>
  <inkml:trace contextRef="#ctx0" brushRef="#br0" timeOffset="147200">12532 15182 17924,'0'53'97,"0"0"0,0-1 0,-1 1 1,5 11-1,1-2 0,2-5-92,2 5 1,4-8-6,2-13 0,2-8 0,2-12 68,-2-12 21,-7-15 617,-5-40-308,-9 2 0,-5-6-365,1-2 1,-2-3-350,0 10 1,-2-1-1,0 2 344,-4-8 0,1-1-21,2 5 1,1-3 0,1 1-39,0-14 1,2 0 45,2 18 0,1 0 0,6 5-21,9 1 1,6 7-7,14 0-88,22 36 21,-6 15-145,-15 7 0,-4 8 50,-6 8 1,-6 4 66,-1 12 0,-6 2-201,-8-11 0,-4-4-631,-3-5 0,-2-6 939,-1-10 0,6-12 0,4-10 0</inkml:trace>
  <inkml:trace contextRef="#ctx0" brushRef="#br0" timeOffset="147483">12921 14775 20882,'-17'36'-45,"-1"1"0,6 0 1,10-7-718,36-10 146,18-17 593,-2-17 23,-10-16 123,-27 1 180,-7 4-213,-16 5-135,-18 9-336,-10 18-6801,3 7 7182,12 1 0,19-4 0,4-11 0</inkml:trace>
  <inkml:trace contextRef="#ctx0" brushRef="#br0" timeOffset="147717">13123 14695 20669,'23'51'-1411,"3"-7"145,25-14 1064,-22 4 370,-16 11-168,-22-15-740,-13-11-4559,7-17 5299,5-17 0,6 9 0,2-9 0</inkml:trace>
  <inkml:trace contextRef="#ctx0" brushRef="#br0" timeOffset="148069">13451 14676 19919,'-3'52'325,"7"-8"-325,10-37-79,6-3-212,4-3-572,10-18 718,3-13 156,-3-5 146,-7-5 325,-14 17 179,-3 1-538,-1 7-101,5 3-44,1 7 22,6 1-67,0 2-79,1 0-56,2 1 90,0 0-370,0 1-1915,2 7 2397,-4 0 0,-7 1 0,-7-3 0</inkml:trace>
  <inkml:trace contextRef="#ctx0" brushRef="#br0" timeOffset="148350">14158 14483 19235,'3'2'1322,"-1"-1"-1165,-2-1-549,26-53 67,-13 24 207,3-7 1,-1 0 5,-8 5 101,-13 6 862,-18 27-347,-2 16-55,-7 30-180,14 6-146,9 4-123,5-6-23,20-10-570,12-15-998,24-13-1496,-17-12 0,1-3 3087,6-6 0,-2-2 0,9 1 0,-8-6 0</inkml:trace>
  <inkml:trace contextRef="#ctx0" brushRef="#br0" timeOffset="151615">6402 12374 12008,'-1'5'3373,"0"0"-808,1-5-2004,36-19-90,15-2-907,0 3 0,13-4 0,4 1 467,-18 7 1,2 0-1,2 0 1,2 0-1,3 0-445,1-1 1,5 0 0,1-1-1,0 1 1,0 0 0,-3 1 413,-6 2 0,-2 1 0,0-1 0,-1 1 0,0 1 0,-1 0-12,6-2 1,0 2 0,-1-1 0,-3 2 0,-6 1-512,21-1 1,-11 3-38,-17 1 0,-6 2 11,0 8 549,-63 9 0,17-6 0,-28 4 0</inkml:trace>
  <inkml:trace contextRef="#ctx0" brushRef="#br0" timeOffset="152117">6504 13108 18115,'44'-19'116,"1"0"1,0 1-1,6-3 1,2 0 0,1 0-117,-9 5 0,1-1 0,1 0 0,6-1-727,-2 2 1,5-2-1,3 1 1,1-1 0,1 2-1,-1 0 719,0 0 1,0 2-1,1 0 1,0 0 0,1 0-1,-1 1-241,5 0 1,1-1 0,0 1 0,0 0-1,-3 2 1,-4 1-248,7-1 0,-3 1 1,-4 2-1,-7 3-804,11 3 0,-19 7-2486,-33 6 3786,-30 5 0,9-7 0,-9-3 0</inkml:trace>
  <inkml:trace contextRef="#ctx0" brushRef="#br0" timeOffset="152752">3898 12481 18350,'35'-37'112,"1"0"0,12-1 0,8 4-112,-4 11 0,5 4 0,2 0-1011,-8 3 0,2 1 1,0 0-1,2 1 1011,2-1 0,0 1 0,3 0 0,1 0-63,-2 3 0,4-1 1,0 1-1,-1 2 0,-3 2-581,-3 0 1,-2 3 0,-2 2 0,-1 3 643,8 8 0,-2 4 0,-9 1 0,8 15 0,-74 24 0</inkml:trace>
  <inkml:trace contextRef="#ctx0" brushRef="#br0" timeOffset="153199">3899 13732 18146,'54'-21'73,"0"0"0,0 0 0,0 0 1,0 0-1,0 0 0,0 0 1,5-1-1,0-1 0,1 0 0,0-1 1,0 1-1,-1 1 0,-2 0-901,3-2 1,-2 2 0,0-1 0,-1 1-1,0 0 1,-1 1 827,-1 0 0,1 0 0,0 0 0,-3 1 0,-2 2 0,-4 2-101,13-4 0,-6 4 1,-4 2 582,9-1 0,-6 5-930,10 5 1038,-44 44-736,-31-9 1,-10 2 78,-8 10 0,-4 0-90,1-8 0,-1-3-87,2-8 1,4-4-732,5-5 507,12-9 468,6-2 0,4-3 0,0 0 0</inkml:trace>
  <inkml:trace contextRef="#ctx0" brushRef="#br0" timeOffset="154058">10484 14997 7683,'-42'1'-124,"-1"0"1,-3-1 0,7 1 0</inkml:trace>
  <inkml:trace contextRef="#ctx0" brushRef="#br0" timeOffset="155399">7173 15416 14462,'55'0'665,"-1"0"0,4-3 0,1-3-481,-1-3 1,1-2-970,-13 1 1,2-2-1,1 0 897,4-1 0,0-1 0,5-1-34,2-2 1,5 0-1,1-2 1,-3 2-79,-8 3 0,-2 0 0,-1 0 0,0 0 50,0 1 0,0-1 0,-2 2 1,-6 1 201,12-5 0,-17 9 891,-33 12-750,-24 3-80,-16 5-44,-4-1 1477,-4-2-1701,19-11 877,13-31-866,19-7-39,0 6 0,-1-2 22,0 3 0,-1-1-22,0-22 0,-5-4-1,-7-4 1,-5-3-459,1 12 0,-2-2 0,0 3 436,-8-10 1,0 3 5,0 9 0,1 4-367,-1-7 367,5 8 11,3 7 0,-2-14-56,2-6 45,4 19 0,2 0-6,1 5 1,1 2 661,1-2 1,1 1-702,0-19 263,2 14 1,1-2-203,2 0 1,0-1 11,-1-8 0,0 0-22,2 12 0,-1 3 38,-9-26-44,-8 22 12,-10 2 78,-9 1-68,5 11 1,-2-1-12,0-1 0,0-2-28,-5-9 0,1 0 34,9 8 0,3 0-17,3 0 0,4 2-11,-3-9 22,-5-3 11,6 12-33,1 5-11,7 15-12,5 6 45,3 2-100,-2 0 78,-1 0 67,-13 0-12,-6-1-32,-15-1 21,-7-2-61,3 1 0,-6 3 28,6 4 0,-4 3 0,-4 3-711,-5 4 1,-5 5-1,-1 2 1,1 0 724,4 0 0,1 1 0,0 1 0,-2 2-14,5 0 0,-2 3 0,-1 1 0,2 0 0,3-1-20,-2 2 0,2-1 1,1 1-1,-2 1 24,0 1 1,-3 2 0,0 1-1,1-1 1,2 0-173,-3 0 0,3-1 0,0 1 0,2 0 117,1-1 0,-1 2 1,4-1-1,8-2-89,-3 10 0,17-4 140,33 3 34,30-4-23,-1-3 28,-13-1 0,0 8 441,-7 0 0,-2 5 0,0 6-405,2 5 1,1 6 0,-1 2 0,-1-1-462,-2-4 0,-1-1 0,0 1 0,1 2 413,-3-6 0,0 2 0,1 0 0,-1-2 0,0-2-5,1-2 0,-1-2 1,1-1-1,-1-1 4,6 15 0,-1 0 1,1-2-192,-2-4 0,0-1 0,2 1 179,-2-6 0,1 1 0,0 0 0,1-1-399,5 9 0,0-1 1,0-1-330,-1-1 1,0-1 0,-1-4-4066,7 9 0,-2-9 4779,1 1 0,-14-26 0,-6-11 0</inkml:trace>
  <inkml:trace contextRef="#ctx0" brushRef="#br0" timeOffset="202415">10135 17310 17946,'34'-18'-2056,"-1"1"1,27-10-3380,-29 25 5435,-9 3 0,-9-1 0,-9 2 0</inkml:trace>
  <inkml:trace contextRef="#ctx0" brushRef="#br0" timeOffset="202565">10270 17484 13420,'-2'4'2073,"1"0"-1323,1-4-750,55 0-2688,-9-10 2581,4 3 1,-2-1 0,-7-5-1,-7 1 1</inkml:trace>
  <inkml:trace contextRef="#ctx0" brushRef="#br0" timeOffset="203748">11797 17026 13465,'0'-5'3417,"0"1"-2745,0 4-436,-41 14 67,21 12-147,-6-3 1,0 3-217,8 35 127,11-29 0,2 2-17,1 5 1,4-2-40,12 11 73,14-3 40,14-34-52,-5-17 1,1-9-28,0-9 0,-2-5-23,0 0 1,-4-3 38,-5-5 1,-9-2 185,-15-27-236,-17 21 106,-8 18 0,-5 5-285,-26 6-1233,0 16-4560,31 17 5961,33 2 0,2-4 0,5-11 0</inkml:trace>
  <inkml:trace contextRef="#ctx0" brushRef="#br0" timeOffset="203949">12266 17090 18384,'-6'-3'1221,"1"0"-1221,5 3-2420,0 0 2420,-10-5 0,8 3 0,-8-3 0</inkml:trace>
  <inkml:trace contextRef="#ctx0" brushRef="#br0" timeOffset="205198">12934 16835 13184,'0'-4'2992,"0"2"-1625,0 2-1154,-17 4 101,6 14 34,-16 14-68,10 18 44,3 9-133,5 2-169,5-6 45,28-1 113,18-25-113,-9-23 1,1-8-1,24-19 0,-10-23-45,-23-1-22,-16 14 0,-4-3-39,-10-2 0,-6 1-12,2 2 1,-3 1-107,-9 4 0,-4 5-123,-14 6-11,2 8-168,5 18-4012,1 15 4471,15-2 0,2 1 0,14-15 0</inkml:trace>
  <inkml:trace contextRef="#ctx0" brushRef="#br0" timeOffset="205899">13559 16554 12770,'0'-10'4258,"0"1"-3418,0 9 348,0 0-605,-44-31-348,7 43-190,-1-8 0,0 6 11,-2 40-56,22-18 0,4-1-112,4 8-269,19-7-12,22-16 136,4-15 78,10-16 167,-13-12 35,5-16 134,-5 2 470,-1 2-481,-11 21-23,-8 26-89,-4 19 33,-1 16 34,1 8-101,2 4-185,1-18 0,1 1-2695,3-3 1,0-1 2879,0-1 0,-1-2 0,7 6 0,-14-25 0</inkml:trace>
  <inkml:trace contextRef="#ctx0" brushRef="#br0" timeOffset="212901">6646 12719 17946,'-33'-55'2085,"7"13"-2085,22 38-56,1 7 67,2 32-112,0 23-1350,6-18 0,3 2-1490,-2-8 0,4-2 2941,20 10 0,-14-30 0,-2-8 0</inkml:trace>
  <inkml:trace contextRef="#ctx0" brushRef="#br0" timeOffset="213266">6881 12616 18910,'-1'-47'273,"-1"1"0,4 8 0,4 3-273,28-16-180,9 20-33,-10 16 0,1 5-33,13 9 481,-15 43 0,-39 11-89,-9-12 0,-5 1-62,1-11 0,1 0-90,1 5 1,6 0-230,8 11 179,16-8 44,21-31 12,1-22 68,-4-10-35,-5-11 23,-12-3-56,-6 1-112,-36-3-594,-15 19-325,-8 7-1165,3 24-1972,32 7 4168,9 2 0,7-9 0,1-4 0</inkml:trace>
  <inkml:trace contextRef="#ctx0" brushRef="#br0" timeOffset="213632">7352 12362 20199,'18'-47'-112,"4"11"-505,8 46 136,-11 14 470,-5 13 167,-18-3 57,-8-4-157,1-18-33,5-6-23,3-4 56,7-2 11,21 0-67,-2 0 0,18 6-79,-13 4-111,-3 6-79,-9 3 146,-8 12-1715,-18 2 1838,1-5 0,-5-9 0,7-17 0</inkml:trace>
  <inkml:trace contextRef="#ctx0" brushRef="#br0" timeOffset="213783">7720 12420 18518,'26'30'-836,"0"1"0,13 13 0,-19-27 0,-12-14 1</inkml:trace>
  <inkml:trace contextRef="#ctx0" brushRef="#br0" timeOffset="214949">3598 12824 11526,'8'-2'3956,"-2"-1"-2892,-6 3-683,0 0-403,4 10 235,4 9-57,6 19-44,4 11-112,0 9-67,0-1-2180,-4-23 1,0-3 2246,8 6 0,-1-4 0,-12-29 0</inkml:trace>
  <inkml:trace contextRef="#ctx0" brushRef="#br0" timeOffset="215316">3843 12788 18440,'25'-30'-30,"0"-1"0,6 6 0,2 6-178,0 10 1,0 8-465,23 19 672,-39 19 0,-13 21-151,-8-24 1,-3 2 312,-1 2 1,-1 0-62,-2-1 0,1 1 16,1 4 0,3-1-117,3 10 123,11-8 34,9-45-22,4-22 111,1-20 0,-4-10-61,-10 16 0,-5-2-128,-13-25-265,-1 32 1,-5 4-1205,-23-1-191,7 27-1388,12 12 2991,15 6 0,3-5 0,2-3 0</inkml:trace>
  <inkml:trace contextRef="#ctx0" brushRef="#br0" timeOffset="215616">4277 12808 17846,'0'-4'2375,"0"1"-2464,0 3-617,41-29-448,3 14 851,-14-1 0,-1 1-301,15 7 279,-29 8 325,-7 2 134,-5 7 415,-3 8-56,1 11 34,0 19-325,3 4-920,8 4-1623,3-21-2388,6-17 4729,-3-15 0,-9-2 0,-1-1 0</inkml:trace>
  <inkml:trace contextRef="#ctx0" brushRef="#br0" timeOffset="215999">4727 12652 19673,'48'-17'-796,"-13"10"213,-5 21 371,-18 8 167,-5 7 45,-14 5 269,-19 20-202,1-14-123,-1-1 168,16-24 145,16-14 68,1-5-246,7-2 21,2-2-21,12 0-124,2 4 0,-3 3-100,-7 8-169,-15 5 12,-3 5-685,-5 2-7035,-9 3 8022,0-10 0,-1-1 0,8-10 0</inkml:trace>
  <inkml:trace contextRef="#ctx0" brushRef="#br0" timeOffset="216766">5144 12677 19034,'2'-3'156,"15"-5"-21,13-2-124,7-5 90,-7 1 67,-13 5-11,-9 2 22,-5 3 146,0 1-381,-1 1-45,1 8 90,0 10 22,1 14 23,0 13 0,-2 6-34,-1 4-460,-1-2-7058,3 7 7518,0-24 0,0-3 0,-1-25 0</inkml:trace>
  <inkml:trace contextRef="#ctx0" brushRef="#br0" timeOffset="219732">5125 12427 15448,'-10'32'924,"0"0"1,-9 28-712,12-22-1,1 9-156,2-12 0,2-4-56,2-15 0,5-10 101,3-4 135,16-6-113,11-18-55,10-9-68,-4-5-12,-15 10-32,-12 15-35,-11 9 46,4 14 44,5 14-11,1 4 0,1 10-583,-4-11-650,-2 5-1713,2 2 2946,-2 4 0,-3-19 0,-3-2 0</inkml:trace>
  <inkml:trace contextRef="#ctx0" brushRef="#br0" timeOffset="222065">13945 16535 12714,'0'5'3205,"0"-2"-1368,0-3-1658,-6 3 214,4-2 346,-4 1-336,5-2 304,1 1-215,-3 1-245,2-1-146,-1 2-247,1-2 146,15-1 90,6-7-90,42-15-23,-25 7 1,0-1 22,1 0 0,0 1-34,-4 1 1,-2 3-35,-1 4-32,-9 9 77,-12 14-10,-5 38 55,-4-11 0,-1 3-16,-1 13 0,3 0-724,6-2 1,4-4-813,-5-15 1,6-6-3311,26 2 4840,-2-32 0,-15-3 0,-3-3 0</inkml:trace>
  <inkml:trace contextRef="#ctx0" brushRef="#br0" timeOffset="222349">14603 16459 19527,'-32'11'616,"0"1"0,-16 6-672,44-16 11,48-13-218,-4-3 0,7-3 147,-5 4 0,4-1 1,-2 1-354,16-6 1,-4 2 400,-6 2 1,-7 7-12,-8 14 262,-15 15-183,-12 16 90,-5 1 0,-4 4-79,-1 1 1,-2 1-153,3-1 1,0-2-1899,-5 25-2409,18-45 4600,4-9 0,-1-12 0,-2 0 0</inkml:trace>
  <inkml:trace contextRef="#ctx0" brushRef="#br0" timeOffset="222649">15386 16314 20221,'50'-20'-1311,"-18"14"1311,-3 57 23,-23 4 470,-11 2 56,-2-2-168,-3-9-191,2-10-190,12-9-437,42-18-448,10-15-135,-8-3 1,4-3-2871,-4-3 0,0-2 3890,3 0 0,-3 2 0,10-3 0,-16 4 0</inkml:trace>
  <inkml:trace contextRef="#ctx0" brushRef="#br0" timeOffset="223068">12495 18190 15482,'47'-34'284,"1"1"1,-1 0 0,-2 6 0,4-1 0,4 0 0,1 1 0,2 0-293,-1 4 1,3 0 0,1 1-1,2 0 1,0 0 0,0 1-494,-7 1 1,0 0-1,0 1 1,1-1 0,1 1-1,0 0 1,0 1 496,7-2 1,1 1 0,0 0 0,2 0 0,-2 1 0,-1 1 0,-3 0-139,-2 2 0,-1 2 0,-2 0 1,-1 0-1,0 1 0,1 0 81,9-2 1,1 0 0,-1 0-1,0 2 1,-1 0-32,-5 1 1,-2 1 0,1 0 0,-1 1-1,0 1-625,1 1 0,2 0 0,-2 1 0,-2 2 0,-4 3 699,3 4 1,-4 3 0,-2 0 0,23-6-1,-16 6 1,-38 21 0</inkml:trace>
  <inkml:trace contextRef="#ctx0" brushRef="#br0" timeOffset="223332">13130 18218 18776,'44'-10'237,"1"1"1,-1 0-1,6-4 1,2-1 0,6-3-205,-11 1 1,4-3-1,3-2 1,2 0 0,1-1-1,1 0-839,0 1 1,3-1 0,0 0-1,2 0 1,0 0 0,0-1-1,-1 1 744,-6 2 1,-1 0-1,1 0 1,0 0-1,0 0 1,0 0-1,0 1 1,0 0-158,0 0 0,2 0 0,0 0 1,-1 1-1,1 0 0,-3 1 0,-1 0 1,-3 2-255,10-2 0,-4 2 0,-2 1 0,-1 0 1,0 1-963,8-1 0,-1 1 0,-1 0 0,-2 2 1435,9 0 0,-3 1 0,-7 2 0,-4 0 0,-6 2 0,11 3 0</inkml:trace>
  <inkml:trace contextRef="#ctx0" brushRef="#br0" timeOffset="235832">17247 16404 8053,'-30'27'-112,"0"0"0,-18 18 0,39-34 0,5-4 0</inkml:trace>
  <inkml:trace contextRef="#ctx0" brushRef="#br0" timeOffset="237831">19423 16266 16647,'-42'-2'519,"0"0"0,1 6 1,3 4-352,-15 25-638,28-8 1,3 4 480,2 4 0,3 2-11,3 1 0,4 2-79,5 13 1,6-1-214,5-15 1,4-1-269,5 7 0,6-6-733,32-5 21,-7-20 1,4-8-489,-1-11 1,0-3 1759,0 1 0,-3-2 0,10-17 0,-38 17 0</inkml:trace>
  <inkml:trace contextRef="#ctx0" brushRef="#br0" timeOffset="238033">19663 16575 16670,'12'65'-1323,"4"-11"-1758,3-32 3081,7-12 0,-10-5 0,-2-5 0</inkml:trace>
  <inkml:trace contextRef="#ctx0" brushRef="#br0" timeOffset="238348">19984 16586 16490,'-41'7'1260,"0"0"1,-17 11-1283,33 2-393,23 0-358,13-11-538,25-1-1143,14-11 2018,2-4 413,-6-7-414,-21 0-45,-8 4 482,-5 2 11,-3 4 112,-1 2-67,0 1 191,1 1 67,1 0-213,-2 0 336,0 0-437,-1-2-415,-1-2 415,6-12 0,-7 9 0,2-6 0</inkml:trace>
  <inkml:trace contextRef="#ctx0" brushRef="#br0" timeOffset="238449">20190 16479 14989,'0'-7'750,"0"1"-750,16 5 0,-12 1 0,12-2 0</inkml:trace>
  <inkml:trace contextRef="#ctx0" brushRef="#br0" timeOffset="238749">20359 16539 16614,'0'3'2352,"0"0"-2307,1-48-45,3 28-33,3-31-91,5 42 46,2 5 44,4 8-257,4 4 280,5 6 11,13 4-11,-3-8-90,9-14 101,-16-14 123,-4-13-11,-11 2 34,1 3-258,-5 11-2544,4 16-817,-1 2 3473,9 8 0,-11-11 0,1-3 0</inkml:trace>
  <inkml:trace contextRef="#ctx0" brushRef="#br0" timeOffset="238949">21043 16273 17050,'-2'-6'3059,"1"0"-2980,1 6-79,0 0 33,-11 16-357,19 5-315,-4 17-123,18 3 258,-2 1-12,-9 0 404,-6-3-336,-11-3-3821,-15 0 4269,4-15 0,-4-5 0,16-13 0</inkml:trace>
  <inkml:trace contextRef="#ctx0" brushRef="#br0" timeOffset="239382">21833 16347 15728,'3'1'2667,"0"0"-2129,-9-49-247,13 25-78,6-34-67,20 41-124,12 8 34,7 10-22,2 9-17,-15 2 0,2 0-17,1-2 0,0 0-189,-1 1 0,0-3 200,-4-5 0,-2-6-45,6-12 102,5-33-1,-19-14-45,-3 0-22,-28 13 0,-7 33-561,-11 7-626,-3 17-1502,2 8-3970,3 10 6659,10 1 0,4-12 0,6-6 0</inkml:trace>
  <inkml:trace contextRef="#ctx0" brushRef="#br0" timeOffset="239849">23282 16009 14227,'0'-6'2779,"0"2"-2343,23 42-111,-13-8-236,4 1 1,-1 2 113,-6 10-80,-4-6 247,-3-8 862,0-17-1086,-5-18 33,-4-22-45,-9-20-106,7 17 0,-1-3-388,-2-6 1,-2-4 392,-2-7 1,-1-5 0,1-2 33,2-1 0,2-2 0,1-1-39,2 12 0,0-1 0,2 0 0,3 4-28,1-23 0,10 9-34,8 27 1,7 9-45,36 15-51,-1 19 0,4 11-325,-6 7 1,-5 10 118,-17-2 0,-2 5 1,-8 2 339,-5 14 1,-14 1-1,-20 3 1,-11-4-12,-2-16 1,-3-6-259,3-2 1,0-2-656,4-7 1,2-1-8293,-10 11 9211,17-19 0,9-5 0,9-9 0</inkml:trace>
  <inkml:trace contextRef="#ctx0" brushRef="#br0" timeOffset="240232">23802 16111 16849,'5'1'2420,"-2"1"-2219,-3-2-133,12 30-113,6-22-123,12 22-157,3-33 0,-1-7 146,-6-6 112,-6-17 257,-13-4 12,-25-3-191,-4 14-33,-19 13 22,11 13-1166,-1 17 1166,14 0 0,3 2 0,14-8 0</inkml:trace>
  <inkml:trace contextRef="#ctx0" brushRef="#br0" timeOffset="240565">24208 16007 14215,'7'0'2432,"-1"0"-2533,-6 0-8090,10 22 8191,-8-17 0,8 17 0,-10-22 0</inkml:trace>
  <inkml:trace contextRef="#ctx0" brushRef="#br0" timeOffset="240700">24113 15748 9465,'0'0'0</inkml:trace>
  <inkml:trace contextRef="#ctx0" brushRef="#br0" timeOffset="241115">24774 15036 17689,'-38'31'577,"0"0"0,9 5 0,2 5 0,5 2-570,7 7 1,6 2 0,2 1-865,0-1 1,1 1 0,5-1 706,6 0 1,3-1 0,6-7-350,9-1 1,9-9-2971,21 0 0,5-9 3469,-14-9 0,0-4 0,1 0 0,-5-5 0,-6-7 0</inkml:trace>
  <inkml:trace contextRef="#ctx0" brushRef="#br0" timeOffset="242348">25328 15356 13308,'0'-3'3798,"0"0"-3047,-44 18-325,17 11-264,-4-4 1,1 4-557,5 32 439,11 4-45,8-6-11,20-13 43,11-15-49,6-23 0,5-10 62,1-15 0,-1-6-23,0 3 0,-2-3 28,-5-11 1,-9-1 285,-6-7 12,-19 1-584,-24 22-2374,-10 14-1581,4 17 4284,12 11 0,20-10 1,3-3-1</inkml:trace>
  <inkml:trace contextRef="#ctx0" brushRef="#br0" timeOffset="242516">25815 15425 18227,'-62'11'-3575,"12"-3"3575,59-8 0,-7 0 0,7 0 0</inkml:trace>
  <inkml:trace contextRef="#ctx0" brushRef="#br0" timeOffset="242832">26112 15306 16569,'-2'-7'2621,"1"2"-2385,-41 9-157,23 10-79,-28 8 0,37 7-12,10 4-459,34 2-133,28-14 520,-28-13 0,2-4 72,3-7 1,-1-5 34,6-12 391,-9-14 112,-18-2-425,-26-10-157,-12 13-381,-18 6-291,6 17-1311,2 5-2791,4 3 4830,6 9 0,10-6 0,4 5 0</inkml:trace>
  <inkml:trace contextRef="#ctx0" brushRef="#br0" timeOffset="243250">26634 15113 19695,'-37'-1'218,"0"0"1,-16 11-555,52 41 67,15-16 78,17-16-22,-1-16 12,9-15 201,-7-4 683,-3-4-425,-15 6-258,-11 9 0,-3 17 90,0 27-90,0 2-12,0 18-459,6-16-985,7-7-2589,12-7 4045,9-12 0,-14-8 0,-2-9 0</inkml:trace>
  <inkml:trace contextRef="#ctx0" brushRef="#br0" timeOffset="243599">26947 15182 19874,'35'-21'-30,"-1"0"0,-1 1 1,-4 4 17,-5 7 24,-4 2-12,-14 4 11,1 2-11,4-2-123,8 0-360,-1 0 483,1 3 0,-8 10 23,-7 5-12,-1 29-11,0-10-347,2 14-6948,15-18 7295,-1-14 0,1-4 0,-8-12 0</inkml:trace>
  <inkml:trace contextRef="#ctx0" brushRef="#br0" timeOffset="243865">27427 15003 20613,'43'-15'-322,"-1"-1"0,1 1 0,3-4 0,-3 4 75,-4 9 1,-5 4 67,-9 3 134,-14 22 45,-7 13-314,-5 17-1613,1-13-4975,5-14 6902,4-19 0,-1-6 0,0-1 0</inkml:trace>
  <inkml:trace contextRef="#ctx0" brushRef="#br0" timeOffset="244132">27927 14903 18843,'27'-27'252,"-1"-1"0,23-15-252,-11 36-336,-7 8 0,-9 13 291,-16 30 359,-20 20-146,7-24 0,-1-1-168,-10 20-11,19-24-336,17-25-2645,42-21-1132,-20-3 1,1-3 4123,1-1 0,-3-1 0,18-12 0,-38 15 0</inkml:trace>
  <inkml:trace contextRef="#ctx0" brushRef="#br0" timeOffset="244299">28260 14497 20905,'34'-2'59,"1"0"1,14 18 0,-2 15-292,-18 1 1,-3 8-1,-2 3-1193,-4 0 1,-1 5 0,-2 1-1,-2-1 282,-1 10 0,-2-1 0,-7 1 1143,-6 3 0,-6 1 0,-2-10 0,2-15 0,-3-5 0,-11 22 0</inkml:trace>
  <inkml:trace contextRef="#ctx0" brushRef="#br0" timeOffset="245215">21897 17359 17722,'49'-3'318,"0"1"0,0 0 1,7-4-1,1-1 1,7-5-204,-10-1 1,5-4 0,4-2 0,2-1 0,3-3 0,1 0-644,-17 6 0,2-2 0,1-1 0,2-1 0,0-1 0,2 1 0,-1-1 0,1 0 0,0 0 0,-1 0 549,3 0 0,-1 0 1,1 0-1,0 0 0,1-1 1,0 1-1,0-1 0,0 1 1,1-1-1,0 0-111,-6 2 0,1 0 0,0-1 0,1 0 1,0 0-1,1 1 0,-1-1 0,0 0 1,-1 2-1,-1-1 0,-1 2 0,-1 0 90,6-1 0,-2 1 0,-1 1 0,-2 0 0,1 1 0,0 0 0,1 0 0,1 0 0,3 0-62,-3 1 1,3 1 0,1-1-1,1 0 1,1 0 0,0 1 0,0-1-1,0 1 1,-1 1 0,-2-1 0,0 1 33,4-1 1,0 1-1,-2 0 1,1 0 0,-2 1-1,0-1 1,0 1 0,0 0-1,0 0-261,-2 1 1,1-1 0,1 1 0,0-1 0,-2 1-1,-1 1 1,-2 0 0,-4 0 0,-3 1-93,24-3 0,-3 1 0,-11 1 0,-16 1-2022,-12-1-808,-60 14 0,-21 4 3211,5-1 0,-5 0 0,4 0 0,2 1 0,3-1 0,-3 2 0,1-1 0</inkml:trace>
  <inkml:trace contextRef="#ctx0" brushRef="#br0" timeOffset="245515">23645 17169 10684,'-50'22'1046,"0"0"0,8-4 0,4 0-71,-10 4 179,27-11-235,41-16-617,8-6 1,8-6-84,4-2 1,8-4 0,6-3-1,4-2 1,2 0-667,-10 4 0,3-1 1,1-2-1,3 0 1,1-1-1,3 0 0,1-1 1,1 0 478,-12 6 1,2-1 0,2 0 0,1 0 0,1-1-1,1 0 1,1 0 0,0 0 0,0 0 0,0 1-1,-1-1 1,0 1 0,-2 0-135,2 0 0,-1 0 0,0 1 0,0-1 0,0 0 0,0 1 0,-1 0 0,1 0 0,0 1 0,0-1 0,0 1 0,1 0 102,1 0 0,1 0 0,1 0 0,0 0 0,0 0 0,1 1 0,-2 0 0,1 1 0,-2 0 0,-1 1 0,-2 1 0,-1 1-3,10-3 0,-4 1 0,-1 2 1,-1 0-1,-1 2 0,1-1 0,0 1 1,2-1-27,-3 2 0,1-1 1,2 1-1,0 0 1,0 0-1,-2 1 0,-1 1 1,-2 0-1,-4 0-425,16-2 0,-4 1 0,-3 0 0,-2 2 0,-1 0 308,15-3 0,5-1 1,-15 5-1,-33 11-923,-36 12-24,-35 1 1,-17-2-92,13-2 0,-2 0 0,-1-1 1313,-5 1 0,-2 0 0,5-2 0,1 0 0,5-1 0,6-2 0,1 1 0</inkml:trace>
  <inkml:trace contextRef="#ctx0" brushRef="#br0" timeOffset="249900">12625 6060 15179,'6'41'616,"0"0"1,0-3-1,-2-4-504,-2 1-22,-1-11 896,-1-8-68,1-13-727,-1-14 45,0-14-119,0-7 1,0-7-102,0-8 1,0-2-11,0 0 0,1 0-1,1 0 1,2 4-6,8-3 0,7 16-146,5 17-370,1 9-570,1 18-3138,1 23 4224,-11 19 0,-2-14 0,-13-6 0</inkml:trace>
  <inkml:trace contextRef="#ctx0" brushRef="#br0" timeOffset="250049">12758 6139 13095,'-6'6'3619,"1"-1"-3283,5-5-324,32-39-12,-11 25-516,25-26-4459,-18 43 4975,-14 11 0,-1-4 0,-13 2 0</inkml:trace>
  <inkml:trace contextRef="#ctx0" brushRef="#br0" timeOffset="250181">12780 6352 15045,'34'-10'-1793,"0"0"0,0 0 0,-1-3 1793,19-18 0,-22 13 0,-6 3 0</inkml:trace>
  <inkml:trace contextRef="#ctx0" brushRef="#br0" timeOffset="250331">13283 6093 13667,'-3'7'1019,"0"-1"-1030,3-6-1162,0 0 0,0 0 1</inkml:trace>
  <inkml:trace contextRef="#ctx0" brushRef="#br0" timeOffset="250481">13255 5877 16031,'-3'60'-1748,"0"-20"0,3-26 0</inkml:trace>
  <inkml:trace contextRef="#ctx0" brushRef="#br0" timeOffset="250716">12614 6629 18754,'62'-16'233,"0"-1"0,-10 3 0,5-2 0,3-1 0,-1 1-233,3-1 0,0 1 0,1-1 0,0 1-442,0-1 1,-1 0 0,0 1 0,-2 1-1024,14-2 1,-2 0 0,-23 10 1587,-30 11 0,0-2 1,-57 11-1</inkml:trace>
  <inkml:trace contextRef="#ctx0" brushRef="#br0" timeOffset="250815">13216 6535 15671,'51'-22'-1072,"0"1"1,0-1 0,10-5-1,-4 3 1,-9 4 0,-6 2-1,-3 1 1</inkml:trace>
  <inkml:trace contextRef="#ctx0" brushRef="#br0" timeOffset="252165">4442 7376 14854,'-5'1'785,"2"-1"-315,3 0-324,68 21-46,-5-14-899,-22 0 0,7 1 0,-1-2 821,14-5 0,1-3 4,-17-1 1,1-1-1,0 0-22,2-1 0,-1 0 0,0 0-4,-2-2 0,-1 1 0,1-1-94,2 1 0,1 0 1,-6 1 13,-1 0 0,-5 2 102,19 2 292,-93 14-135,3-3 0,-5 0-112,-12 3 0,-2-1 185,6-3 1,4-1 2372,-14 0-2501,33-7-124,29-1 22,14 0-22,46-4-1093,-17 0 1,2 0 1092,1 1 0,-2 0 0,-9-1 0,-5 1 0,-5 3 0</inkml:trace>
  <inkml:trace contextRef="#ctx0" brushRef="#br0" timeOffset="254515">26512 15971 16367,'-3'3'1827,"1"0"-1615,2-3 24,71-35-1460,-38 21 1,3-2 1223,9-4 0,5-3 0,1 1-4,-6 4 0,0 1 1,1 0-380,4 0 0,1-1 0,-1 1 274,1 1 1,1-1 0,-2 2 3,-2 0 1,-1 2-1,-1-1 454,13-3 1,-5-1-300,-12 1 1,-7-1 5,-1-2 224,-41 3 45,-26 15 0,-12 10-73,-6 7 0,-3 4-230,-1-2 1,4 1 533,7 3 1,21-6-546,78-27-11,-10-7 0,8-8 0,3-1 273,-3 4 0,3-1 0,0 0 0,-1 0-380,-5 2 1,-1-1-1,-2 2 1,-3 1-471,24-15 0,-23 18-2247,-41 25 2824,-55 23 0,14-7 0,-2 0 0</inkml:trace>
  <inkml:trace contextRef="#ctx0" brushRef="#br0" timeOffset="257447">12506 7219 10339,'-9'-5'3888,"2"0"-3261,7 5 527,0 0-1042,-41-6-33,24 16-23,-30 1-12,37 21 1,5 3 22,3 1-67,2-4 46,8-7-1,17-8 44,16-21-78,1-10 34,-1-17-45,-19-2 45,-8-1 22,-6 4 516,-10-4-471,-16 15-124,2 2-256,-7 20-1122,13 9 1390,4 20 0,3-16 0,3 7 0</inkml:trace>
  <inkml:trace contextRef="#ctx0" brushRef="#br0" timeOffset="257615">12783 7282 14204,'-7'0'-31,"2"0"0,5 0 1,0 0-1</inkml:trace>
  <inkml:trace contextRef="#ctx0" brushRef="#br0" timeOffset="258015">12957 7100 17846,'-24'27'33,"-1"0"1,-14 27-34,33-9 0,4-6 11,28-8-45,14-19 1,9-13 22,0-17 11,-23-10 44,-3-17 360,-13-4 78,-27-6-392,-19 18-102,-7 17 12,2 16-11,18 12-78,7 5-393,7 7-1446,8 8-3887,21-5 5815,-4-1 0,5-11 0,-13-9 0</inkml:trace>
  <inkml:trace contextRef="#ctx0" brushRef="#br0" timeOffset="258715">13283 7073 18462,'-53'5'45,"12"15"-347,47 10-326,7-1 68,14-13-57,2-12-111,7-16 795,-9-7 841,-4-10 11,-13 2-606,-8 10-122,-2 9 11,-4 5-112,-1 2-34,-2 1-45,-1 0 11,0 0-22,0 0 34,-1-1-34,0 1-23,-3 0 23,-4 17-11,0 8 0,5 5-146,6-2-370,11-14 101,4-5-122,10-5 32,3-5 303,3-8 202,4-14 672,-5-6-90,-3 1 68,-11 9-291,-8 14-259,0 8-44,3 24-78,2 17-236,2 6-46,2 1-1298,-1-17-2611,3-7 4224,3-5 0,-7-11 0,-1-6 0</inkml:trace>
  <inkml:trace contextRef="#ctx0" brushRef="#br0" timeOffset="259015">13705 7092 16457,'-6'-5'2442,"1"1"-2419,5 4-292,0 0-347,20-11-315,-3 8-1377,27-7 1401,-21 10 627,2 0 280,-16 0 1131,-3 4-223,-2 17-259,-2 14-581,-1 2-68,1 1-840,2-18-3766,3-6 4606,4-7 0,-4-4 0,-1-3 0</inkml:trace>
  <inkml:trace contextRef="#ctx0" brushRef="#br0" timeOffset="259315">14015 7050 15471,'-3'-2'2924,"0"0"-3125,3 2-528,21-23-268,-7 14-976,21-17 1660,-20 23 369,-2 2 593,-11 1 203,-2 2 538,0 10-584,-2 13-715,-3 15-114,1-3-101,0 0-2240,4-17-5389,6-3 7753,4-9 0,-2-4 0,1-4 0</inkml:trace>
  <inkml:trace contextRef="#ctx0" brushRef="#br0" timeOffset="259582">14221 7031 15224,'-4'-11'3272,"2"3"-3227,13-32-45,1 25-45,12-28 34,-4 38-348,-2 8-56,-5 24 370,-13 15 45,-6 7 12,-8 1-12,5-18-168,4-3-3686,21-14 3854,20-16 0,-11-2 0,6-10 0</inkml:trace>
  <inkml:trace contextRef="#ctx0" brushRef="#br0" timeOffset="259882">14544 6934 16770,'29'20'-2779,"0"0"1,27 14 2778,-18-6 0,-13-13 0,-17-13 0</inkml:trace>
  <inkml:trace contextRef="#ctx0" brushRef="#br0" timeOffset="260049">14693 6852 16658,'-26'39'-482,"0"0"0,0 0 0,-10 14 1,8-2 481,18-13 0,4-4 0,-2 2 0,4 2 0</inkml:trace>
  <inkml:trace contextRef="#ctx0" brushRef="#br0" timeOffset="260484">14881 6865 15426,'0'-10'1221,"0"2"-1142,0 8-57,0 0-22,41-21-45,-24 22-247,31-10-144,-38 32 256,-7 29 572,-21 10 57,4-1-124,-11-7-191,14-27-33,5-4-79,17-12-2409,14-8 2387,16-20 0,-14 7 0,-5-7 0</inkml:trace>
  <inkml:trace contextRef="#ctx0" brushRef="#br0" timeOffset="260665">15158 6910 14686,'0'-7'2342,"0"2"-2219,0 5-123,0 39-280,1-19-1950,3 30 2230,2-33 0,-2-8 0,0-3 0</inkml:trace>
  <inkml:trace contextRef="#ctx0" brushRef="#br0" timeOffset="260998">15309 6824 16602,'32'15'-1255,"0"-1"0,27 3 1255,-21-32 370,3-12 1243,-19 7-447,-9 2-707,-28 29-425,0 2-23,-4 14-11,12-9-325,3-1-1613,3-6 1938,14-5 0,-9-3 0,10-3 0</inkml:trace>
  <inkml:trace contextRef="#ctx0" brushRef="#br0" timeOffset="261214">15630 6697 15975,'-6'-3'3495,"1"1"-3416,5 2-292,27 20-1030,-3 13 514,12 8 348,-16 6-67,-14-15-1860,-6 4 2308,-9-15 0,5-2 0,-5-15 0</inkml:trace>
  <inkml:trace contextRef="#ctx0" brushRef="#br0" timeOffset="261399">15713 6604 16670,'61'-14'-6757,"-1"3"6757,-20 13 0,-16-2 0,-3 1 0</inkml:trace>
  <inkml:trace contextRef="#ctx0" brushRef="#br0" timeOffset="268099">28597 14342 11369,'5'-58'1871,"-3"6"-1691,-13 25-56,-11 0-46,-16 0 0,-14 2-493,19 14 0,-2 0 437,-7 0 1,-2 0-253,-5 2 1,-2-1 414,-6 1 0,-2 1-608,-4 1 1,-1 1 497,17 3 0,0 1 0,-1 0-495,-4 2 0,-2 0 0,0 2 446,-3 1 0,-1 3 1,-5 1-5,7 1 0,-3 2 1,-3 2-1,-1 0 1,0 1 27,8-1 0,-1 1 1,0 1-1,-1 1 1,-2-1-1,0 1-247,-2 0 1,-3 1-1,-1 0 1,-1 1-1,1-1 1,2 0-1,2 0 219,2 0 1,1-1-1,1 0 1,1 0-1,1 0 1,1 0 19,-7 1 1,0 0-1,2-1 1,2 0-1,5-2-23,-7 2 0,5-1 0,0 0 18,-6 2 1,0 1-1,2-1 142,9-4 0,2 0 0,0 1-164,-2 0 0,0 0 0,5-2 18,0 0 1,6-2-12,-13 3 1145,30-6-1167,2 2 3079,5 0-3046,1 2 947,6-1-913,2 1 419,0 0-296,-3 4-11,-5 3-78,-17 20-90,-7 6-6,16-16 1,0-1 6,-8 12-1,14-13-11,11-16 123,2-4 79,1-3-202,1 2 0,0 7-23,-1 13 23,-1 18 23,-2 24-380,1-20 0,0 4 357,-1 8 0,-2 7-268,1-14 1,-1 6 0,-1 1 0,1 0 292,0-1 0,0 1 0,0 0 1,1 2-387,0-3 0,1 2 0,1 1 0,0-1 0,1-4 389,2 0 0,0-3 0,2-2 0,2-1-10,3 10 1,3-2 0,3-4-213,7 4 1,5-1 253,-3-6 0,3 4 0,-1 0-16,-1-1 1,0 0 0,-1 0-27,0-1 1,0 0 0,-2-2 265,4 14 0,-4-5-234,-7-16 0,-4-5 85,3 12 794,-1-5-671,-8-32 2505,-3-8-2628,-2-16 644,-2-2-779,0-5 0,1 6 0,3 7-34,27 2 34,13 2 0,10 0-3,-4-2 0,6-1 0,3-1 1,-1 0-833,3 1 1,-1-1 0,2-1 0,2-1 822,0 0 1,2-1 0,1-1 0,0-1 0,-1 0-450,-8 0 1,0 0 0,-1-1-1,0-1 1,1 0 460,4 0 0,0-2 0,1 1 0,0-1 0,0-1 0,1 0 0,-1 0 0,2-1 0,1-1 0,3-1-13,-12 3 0,2-2 1,2 0-1,1-1 1,1-1-1,0 0 1,0 0-1,-1 0-177,0 0 0,0-1 0,1 1 0,-1-1 0,1-1 0,0 0 0,1 0 0,1-1 190,-2 0 0,3 0 0,1-2 0,0 1 0,0-1 0,-1 0 0,-1 0 0,-2 1 0,-3 1 6,3-2 0,-3 1 1,0 0-1,-3 0 1,0 0-1,-3 1 1,-1-1-1,9-5 1,-1 1 0,-3 0 0,-5 0-1,-6 0-35,-2 0 0,-7 0 1,-4-3 16,-4-7 1,-5-3 0,-5-1 11,-5-25 0,-8-1 0,-2 22 0,-3-1 0,-4 0 327,-2 0 0,-4-1 0,-1 3-327,-4-9 0,0 2 0,0-3 0,0 0 0,0 0 0,0 0 0,0-1 0,0 0 0,0 0 0,-1-3 18,1 3 1,-2-4 0,-1 0-34,-1-2 0,-2-1 0,-1-1 9,2 8 1,-2-2-1,0 1 1,1 4-3,-2-3 1,0 4-1,-1 3-26,-8-10 1,0 11 11,-5 12 1884,1 19-1907,12 30 2577,5 15-2935,13 6-1044,19 4 103,-3-23 851,9-3-5995,-12-11 6488,-5-2 0,-2 0 0</inkml:trace>
  <inkml:trace contextRef="#ctx0" brushRef="#br0" timeOffset="269182">5182 7476 9868,'0'0'0</inkml:trace>
  <inkml:trace contextRef="#ctx0" brushRef="#br0" timeOffset="269331">5182 7476 9151,'0'0'0</inkml:trace>
  <inkml:trace contextRef="#ctx0" brushRef="#br0" timeOffset="270447">28139 15058 10989,'-6'-3'-790,"0"-1"0,4-2 0,-1 2 0</inkml:trace>
  <inkml:trace contextRef="#ctx0" brushRef="#br0" timeOffset="275497">12971 7736 10776,'0'0'0</inkml:trace>
  <inkml:trace contextRef="#ctx0" brushRef="#br0" timeOffset="275648">13114 8188 13656,'0'0'0</inkml:trace>
  <inkml:trace contextRef="#ctx0" brushRef="#br0" timeOffset="275814">13115 8586 12960,'-1'38'-2409,"-1"-11"1,2-20-1</inkml:trace>
  <inkml:trace contextRef="#ctx0" brushRef="#br0" timeOffset="275949">13122 9428 10966,'27'43'-495,"0"-1"0,-3 0 0,-4-8 0,-9-15 1,-4-3-1</inkml:trace>
  <inkml:trace contextRef="#ctx0" brushRef="#br0" timeOffset="276098">13308 10226 11582,'0'37'6,"-1"-1"1,8 20 0,-5-28 0,6-17 0</inkml:trace>
  <inkml:trace contextRef="#ctx0" brushRef="#br0" timeOffset="276248">13343 10869 13700,'0'5'661,"0"-1"-1890,0-4 0,0 0 1</inkml:trace>
  <inkml:trace contextRef="#ctx0" brushRef="#br0" timeOffset="276398">13500 11192 18798,'26'-1'-3277,"-10"1"0,-7-2 0</inkml:trace>
  <inkml:trace contextRef="#ctx0" brushRef="#br0" timeOffset="442332">21847 8095 15179,'0'8'1905,"0"-2"-1558,0-6-672,0 0-840,-4 2-863,1 1-885,-2 3 2913,2 1 0,2-3 0,0 0 0</inkml:trace>
  <inkml:trace contextRef="#ctx0" brushRef="#br0" timeOffset="442780">21875 10348 14675,'0'8'-1120,"0"-1"-3306,0-7 4426,-7 29 0,6-22 0,-6 22 0</inkml:trace>
  <inkml:trace contextRef="#ctx0" brushRef="#br0" timeOffset="459212">22670 7868 7683,'-10'5'1053,"1"-1"-660,9-4 2060,0 0 68,-19-4-481,7-5-897,-15-4-785,15 1 1,4 0-45,4 5-180,2-2-33,2-1-135,16-13 57,27-2-23,6 2-17,-16 13 0,1 4 6,13 3-34,0 35 45,-32-3 0,-7 6-23,-10 15 1,-8 2 22,-1-4 0,-4-2-141,-10-2 0,-1-4 152,-5 7-22,4 9-292,14-14 258,7-5 1,27-19-338,2-18-234,15-6-20,-6-6-2490,12-9 3126,3-4 0,-14 8 0,-8 2 0</inkml:trace>
  <inkml:trace contextRef="#ctx0" brushRef="#br0" timeOffset="459496">23156 7923 9095,'0'-8'2454,"0"2"-1961,0 6-34,-4-5 303,3 4-33,-4-4 21,4 5-145,0 0 79,-2 0-516,0 5-101,-1 25-45,1 1-22,2 20-257,1-11-4953,8 6 5210,3-18 0,0-3 0,-2-19 0</inkml:trace>
  <inkml:trace contextRef="#ctx0" brushRef="#br0" timeOffset="459812">23446 7862 15179,'2'50'-56,"0"-1"0,2-4 0,6-8 56,22-14 0,8-12 12,1-7 100,-3-14 369,-5-7 886,-6-34-1026,-18 16 1,-5-1-258,-1 1 0,-3 0-56,-5-1 0,-4 5-28,-17-3-582,-26 13-3990,0 27 4572,3 7 0,19 6 0,22-7 0</inkml:trace>
  <inkml:trace contextRef="#ctx0" brushRef="#br0" timeOffset="462046">23018 8843 10619,'-1'4'851,"-1"-1"-683,2-3 729,-1 2-393,0-1-336,-1 0 1490,1 0-1187,0 0 459,0 0-852,-1-1-44,1 0-34,-1 1 0,1 0 90,0 0 67,-2 1-56,1-1-79,0 0-22,1-1 784,0 2-381,-1-2-392,10 1 13,-1-1-2,9 0-11,0 0 0,7 11-22,-4 15 11,-2 27-11,-14-1-46,-13 7 114,-7-16-57,-3-5 0,2-3 0,4-9-22,3-8 10,5-7 24,3-7-12,4-2-169,8-2-570,8-2-4315,30-7 5054,-6-1 0,-2 0 0,-19 5 0</inkml:trace>
  <inkml:trace contextRef="#ctx0" brushRef="#br0" timeOffset="462547">23335 8951 16782,'36'-14'33,"0"-1"1,17 8 22,-38 41-45,-21 5 79,-14 4 122,-5-16-133,-4-2-68,14-11 11,9-5-10,16-9-12,11-2-12,4 1-10,14 8-560,-4 18-35,-4 7 247,-14 4-717,-15-10-1153,-8-13 2240,-1-6 0,0-3 0,2-3 0</inkml:trace>
  <inkml:trace contextRef="#ctx0" brushRef="#br0" timeOffset="462996">23876 8876 17487,'-31'-17'168,"0"-1"0,-26 0-145,25 39-1,-3 20-67,15-3-470,15 2 179,19-19-112,14-11 448,2-11 0,1-7 168,2-3 661,9-17-44,-7 4 211,-4 0-828,-17 11-156,-11 11 22,-3 11 78,0 24-112,-5 22-230,4-17 0,0 1-744,-4 26-1100,5-10-1993,2-25 4067,4-8 0,-2-10 0,1-5 0</inkml:trace>
  <inkml:trace contextRef="#ctx0" brushRef="#br0" timeOffset="463446">24124 9124 15135,'0'-9'2005,"0"2"-4605,0 7-3809,5 1 6409,6-1 0,-3 1 0,2-1 0</inkml:trace>
  <inkml:trace contextRef="#ctx0" brushRef="#br0" timeOffset="463795">24560 8862 18474,'-27'38'2,"0"0"1,1-1 0,-4 7 0,6-3-20,11-5 0,8-2-207,15 3-225,19-9 449,10-13 45,9-23 78,-19-7-43,-13-15-80,-14 8-460,-40 10-369,-3 23 5,3 1 1,-2 5 823,-3 16 0,4 3 0,-4-2 0,-1 10 0</inkml:trace>
  <inkml:trace contextRef="#ctx0" brushRef="#br0" timeOffset="466179">22970 10038 10753,'-7'-8'4011,"1"2"-2991,6 6-45,0 0-639,-2-35-134,4 23-124,2-27 34,8 33-67,5 1-34,1 4 0,4 1-11,-2 8 0,-2 6 23,-7 10-12,-4 5 0,-8 2 0,-11 1-11,-7 0-33,-9-3 33,-6 2 0,10-11 0,4-3 0,14-11 0,10-3 11,7 0 0,9 2-22,14 12 0,-5 13-12,-4 16 1,-17-4-68,-19 1-190,-5-15-605,-5-4-1311,2-10 2196,2-13 0,9-1 0,1-6 0</inkml:trace>
  <inkml:trace contextRef="#ctx0" brushRef="#br0" timeOffset="466496">23304 10135 16602,'-20'43'149,"1"0"1,3-9-1,7-4-305,22 5 156,9-22 33,21-6 135,0-26 336,4-11-369,-19-10-23,-14 0-68,-13 14-44,-8 0-100,-4 4-1525,-23 3-7328,-5 10 8953,1 4 0,13 5 0,18 0 0</inkml:trace>
  <inkml:trace contextRef="#ctx0" brushRef="#br0" timeOffset="466864">23611 10047 18104,'10'36'-622,"1"0"0,31 15 538,-2-45 0,4-10 84,-8 0 0,-3-4 78,22-16 258,-29-1-22,-8-2 145,-7 2 494,-6 2-639,-4 11-303,-8 13 0,-3 18-11,-4 15-370,-1 30-1311,11-30 1,5 0 1680,13 4 0,1-3 0,-1 7 0,19-23 0</inkml:trace>
  <inkml:trace contextRef="#ctx0" brushRef="#br0" timeOffset="467012">24222 10204 16849,'-7'-2'179,"2"1"-4459,5 1 4280,0 0 0,0 0 0</inkml:trace>
  <inkml:trace contextRef="#ctx0" brushRef="#br0" timeOffset="467182">24586 9996 17756,'-17'40'-572,"1"0"1,3 0 0,4 1 571,8 0 0,3-3 0,0 6 0,8-7 0</inkml:trace>
  <inkml:trace contextRef="#ctx0" brushRef="#br0" timeOffset="468262">22998 11118 13936,'-7'1'2969,"1"0"-2700,6-1-202,0 0-45,17-25 1,14 17-35,14-13 35,-6 41-1,-23 17-11,-22 6 68,-29 12-57,3-26 34,1-4-11,17-17-45,20-8 0,4 3 0,9 4 11,12 23 0,-7 17-11,-12-13 0,-3 0-11,-3 23-134,-13-9-505,-3-26-1670,-1-8-5736,2-7 8056,4-12 0,2 3 0,2-4 0</inkml:trace>
  <inkml:trace contextRef="#ctx0" brushRef="#br0" timeOffset="468562">23406 11206 17084,'-18'36'86,"1"1"0,-1-4 0,9-2-98,31 9 1,15-17 11,10-2 0,4-27 56,-17-7 0,-3-23 23,-15-6-68,-30-9-302,-7 14-213,-23 13-1020,14 18-2488,4 5 4012,6 4 0,10-3 0,3 3 0</inkml:trace>
  <inkml:trace contextRef="#ctx0" brushRef="#br0" timeOffset="468878">23714 11176 19280,'47'-20'-813,"0"0"1,0 0 0,7-6 0,-6 7 319,5 13 403,-34 6 437,-9 7 740,-5 15-213,-10 24-796,-2 2-44,-5 11-34,3-16-437,4-2-930,2-3 1367,9 0 0,-4-19 0,4-1 0</inkml:trace>
  <inkml:trace contextRef="#ctx0" brushRef="#br0" timeOffset="469046">24279 11302 16972,'-26'1'0,"5"-1"0</inkml:trace>
  <inkml:trace contextRef="#ctx0" brushRef="#br0" timeOffset="470011">24530 11159 13532,'1'-5'3037,"-1"1"-2018,2-40-683,-2 25-33,-3-34 44,-7 38-134,-21 5-190,-12 17-35,-6 21 24,16 3-12,15 8-135,28-16-313,22-2 44,15-11 337,13-17 112,-5-15 33,-20-5 147,-10-1 133,-15 11 337,-3 5-639,-4 7-34,-1 31-22,-2 4 0,0 26-157,0-5-997,0-14 0,0 2 1154,0 0 0,0-2 0,0 20 0,0-17 0</inkml:trace>
  <inkml:trace contextRef="#ctx0" brushRef="#br0" timeOffset="472029">23210 12230 11123,'-11'6'4280,"3"-1"-3507,8-5 135,0 0-706,-13 0 33,9 0-22,-9-1 280,13-1-146,0-4-257,0 0-68,1-4 57,5 2-102,18-8 23,16 4 0,12 0 0,-11 16-22,-11 10 22,-21 15 56,-3 24 101,-16 4-124,2-22 1,-1-3 11,-12 14-34,2-16 0,10-18 0,3-5 23,4-4 190,1-3-224,18-1 11,-4 0 0,13 3-11,-8 8 0,0 20-67,-8 19 45,-9 15-1,-9-13-55,-8-11-292,3-25-650,1-8-795,2-5 1815,-2-28 0,6 18 0,-1-17 0</inkml:trace>
  <inkml:trace contextRef="#ctx0" brushRef="#br0" timeOffset="472379">23667 12250 17879,'-33'52'157,"0"1"0,4-5 0,6-4-123,15 2-56,16 7-236,19-18 202,15-5 56,-1-28 22,-5-12-10,-18-10 32,-4-2 147,-7 0-1,-10-6-190,-19 7-796,-9 4-458,-2 11-2097,9 11 3351,16 0 0,4 1 0,4-4 0</inkml:trace>
  <inkml:trace contextRef="#ctx0" brushRef="#br0" timeOffset="472629">23931 12297 18059,'1'37'-340,"-1"1"0,1-3 0,1-2-1027,9 5-7563,4 9 8930,-3-18 0,-1-2 0,-6-21 0</inkml:trace>
  <inkml:trace contextRef="#ctx0" brushRef="#br0" timeOffset="472846">24175 12484 16434,'-3'0'258,"0"0"-983,3 0 0,0 0 1</inkml:trace>
  <inkml:trace contextRef="#ctx0" brushRef="#br0" timeOffset="473279">24403 12249 18574,'29'-32'45,"0"1"0,12-14-269,1 35-123,-23 12 313,-8 8 23,-5 6 78,-11 27 684,-18 9-326,-2 1-200,-12-7-68,14-24-79,5-7-33,21-8-45,32-7-11,5-3-23,14-1 34,-25 1-22,-9 3-12,-9 6-33,-6 16-326,-27 15-335,-20 12-505,-9-9-1422,-8-11-3228,19-17 5883,1-6 0,19-3 0,4-3 0</inkml:trace>
  <inkml:trace contextRef="#ctx0" brushRef="#br0" timeOffset="475530">23572 13331 17028,'-3'-64'425,"7"29"1,7 3-268,22-5-46,6 3-67,4 11-23,-16 16-22,0 18 22,-12 20-10,-12 21-1,-13-2-11,-11-5 11,5-23 0,3-7 12,9-7-23,18-3 11,9 2-11,6 2-11,-4 7 11,-13 3 0,-2 16-12,-9 2-10,-14 4-315,-1-15-716,-8-12-2308,10-11 3361,4-5 0,3 1 0,4-2 0</inkml:trace>
  <inkml:trace contextRef="#ctx0" brushRef="#br0" timeOffset="475945">23967 13169 15157,'6'-6'1625,"-1"1"-1603,20-15 0,6-2-111,-5 10-68,6-11 0,-2 3-191,-16 18 136,-11 2 212,-2 7 89,0 13 326,-1 17-280,0 3-113,0 7 0,0-10-22,0 3-112,0-1-3115,0 13 3227,6-10 0,-4-7 0,4-18 0</inkml:trace>
  <inkml:trace contextRef="#ctx0" brushRef="#br0" timeOffset="476363">24302 13257 18272,'13'-51'-213,"-1"0"0,-3 10 0,5 4-79,12 8 1,3 6-190,14-4-69,1 10 539,-17 24 919,-18 34-258,-23 8-303,0-14 1,-3-1-515,-14 19 660,3-5-258,6-5-55,9-3-147,19-17-33,9-5-135,16-22-10,-3-8 547,-2-7-436,-9-2 34,-7-2 45,-16 4-45,-11 1 0,-2 8-157,-1 5-817,11 2-629,2-1-2263,3 0 3866,1-3 0,2 4 0,1-1 0</inkml:trace>
  <inkml:trace contextRef="#ctx0" brushRef="#br0" timeOffset="476545">24757 13197 14708,'0'0'0</inkml:trace>
  <inkml:trace contextRef="#ctx0" brushRef="#br0" timeOffset="476928">24989 12939 18362,'27'-27'-45,"-1"0"0,22-13-650,-19 35 112,-6 21 483,-14 21 503,-25 25 314,-2-4-145,-14-5-348,16-27-146,8-7-33,4-6-45,13-5-157,8-3-930,25 0 482,-7-1 527,-3 3 78,-18 6 0,-19 3 11,-16 14-269,-6-4 258,-1-4 0,10-11 0,15-11 0</inkml:trace>
  <inkml:trace contextRef="#ctx0" brushRef="#br0" timeOffset="477229">25348 12815 20692,'35'-34'-1031,"1"1"0,-5 2 0,-4 9 449,-11 18 324,-7 2 897,-10 19 179,-6 0-124,-6 20-302,1-1-257,0 5-34,5 3-527,2 19-3137,6 3 3563,5-27 0,0-2 0,0 6 0,7-14 0</inkml:trace>
  <inkml:trace contextRef="#ctx0" brushRef="#br0" timeOffset="477596">23564 14107 19022,'55'-30'170,"-1"0"1,1 1-1,3-2 1,2 2-1,0 2-148,-1 5 1,0 2-1,3 0-955,-11 3 0,1-1 0,2 1 0,0 0 927,2 0 0,0 0 1,3 0-1,2 0-427,0 0 1,4 1-1,2 0 1,-1 0-1,-2 1-943,-9 2 0,-1 1 0,-1 1 1,-1-1-1,0 1 1376,10-3 0,1 1 0,-4 0 0,-6 2 0,13-1 0,-16 3 0,-32 4 0</inkml:trace>
  <inkml:trace contextRef="#ctx0" brushRef="#br0" timeOffset="477829">24547 13955 15885,'50'-20'37,"0"0"0,5-4 1,1 0-35,-13 5 1,0-1 0,2 0-630,2-2 0,1 0 1,5-1 641,2-1 1,4 0 0,2 0 0,0 1-1816,-2 2 0,1 1 0,0 0 0,-1 1 1799,-1 0 0,0 0 0,-1 1 0,-5 2 0,-1 1 0,-3 3 0,-9 3 0,3 1 0</inkml:trace>
  <inkml:trace contextRef="#ctx0" brushRef="#br0" timeOffset="494562">16270 7696 16614,'42'-18'125,"0"0"0,0 0 1,1 1-1,1 0 1,-1 4-31,15 4 0,4 2-492,-15 2 1,5 0-1,1 0 1,-1 1 398,-1 1 1,0 0 0,0 1 0,1 0-45,0-1 0,2-1 0,-2 2 0,-5 0 42,20 2 0,-13 3 145,-15 4 770,-61 5-595,-8-3 0,-5-1 158,-3-1 1,-1-1-227,0 0 1,1-1-220,-7-1-33,35-4 913,24-5-902,14-3 11,26-5-50,2 5 0,5 1-230,-2 3 1,-1 1-236,2-2 0,-4 3-1,9 8-1813,-65 2-3711,-27 3 6018,-22-4 0,19-3 0,2-4 0</inkml:trace>
  <inkml:trace contextRef="#ctx0" brushRef="#br0" timeOffset="495062">17366 6962 10910,'0'0'0</inkml:trace>
  <inkml:trace contextRef="#ctx0" brushRef="#br0" timeOffset="498029">21413 7169 13285,'-22'16'315,"16"-2"-170,45-10-66,14-2 312,12-4-262,-28-1 0,1-1-107,14-1 1,-1-1-12,-16 1 0,-2 0 112,24-3 158,-70 7-90,-40 9-72,13-1 0,-7 1 1,1 1 137,0 2 1,-1 0 0,1 1-251,-1-1 1,-1 1-1,6 0-18,-18 10 145,70-14-134,53-8-78,-26-3 0,4-2-94,3-1 0,5-1 1,1 0 163,3-1 1,1-1 0,0 0-120,3 0 0,0 0 0,-4 0-8,6 1 1,-10 2 33,-5-1-33,-60 7-3542,-35 16 3676,1-3 0,-1 4 0,28-8 0</inkml:trace>
  <inkml:trace contextRef="#ctx0" brushRef="#br0" timeOffset="502177">13131 17964 13252,'-25'32'728,"1"0"0,-14 20-167,40-32 694,53-11-1093,-23-11 1,4-3-929,24-5 0,8-4 802,-15-2 1,3-3-1,4-3 1,2 0-447,-12 4 1,1-1-1,2-1 1,0-1-1,1 1 1,-1 0 409,3-1 0,-1 0 0,1 0 0,1 0 0,-1-1 0,1 0-333,3-1 1,1-1 0,0 0 0,0 0 0,-2 1 0,-2 0 327,-2 1 1,-3 1-1,-1 0 1,1 0-1,2-2-151,3-2 0,3-1 0,1-1 0,1 0 0,-1-2 0,-1 0 161,-3 1 1,-1-1-1,-1 0 1,0-1 0,1-1-1,0-1 25,-4 2 0,2-2 1,0-1-1,0 0 1,-1 0-1,-3 1 1,-3 0-22,4-2 0,-3 0 0,-3 0 0,-2 0 0,-3 1-7,0-4 1,-2 0 0,-4 1 0,-6 1 101,0-7 0,-7 1 24,-7 3 1,-3 0 761,-4 2 1,-4 1-600,-5-31 2164,-10 3-2298,-4 21 0,-5-1-56,-7 0 0,-3 1-57,1-1 1,-2 3 736,-2 3 0,1 3-769,-16-8 476,16 18 1,-3 0-495,0 3 1,-1 0 10,-8-3 1,1 0 16,10 7 1,2 2 300,-25-13-323,17 8-45,-7 3 23,-13 0 5,23 11 0,-3 1-501,-7 1 0,-7 1 518,6 1 0,-6 1 0,-3 1 0,-2 0-498,2 1 1,-3 1 0,-1 1-1,-1 0 1,0-1 492,-1 1 1,0-1-1,-1 1 1,-1 0 0,1 0-330,7 1 0,-2 1 0,0 0 1,1 0-1,1 1 0,3 0 320,-10 2 0,4 0 0,-1 1 0,-4 3-164,6-1 1,-3 2 0,-2 1 0,-2 1 0,1 0-1,-1 2 122,8-2 0,-1 1 0,0 1 0,0 1 0,-1 0 0,-1 1 0,-2 0 44,6-1 1,-3 0 0,-1 1 0,0 1 0,-1-1 0,1 1 0,0 0 0,2-1 0,2 1-99,-4 1 1,0 0 0,3 0 0,0 0 0,1 0 0,0 0 0,1 0 109,-5 2 0,0 0 0,1 0 0,1 0 0,3-1 0,5-1 0,-2 1 0,4-2 0,2 1 0,2-1 263,-9 5 0,3-1 0,2 1-252,8-4 0,2 0 0,2 0-11,-8 5 0,4-1 6,9-4 0,2-2 1575,-21 16-1537,24-15 1455,7-5-1544,16-7 3084,4-1-2972,1 24 1056,5 18-1107,0-9 1,2 2-11,1 0 0,1 0-538,3 10 1,0 2 542,2 1 0,0 1-426,-3-11 0,0 3 0,1 0 362,0 7 1,1 1 0,0 2-525,-2-9 0,0 0 0,1 1 0,0 0 103,0 3 1,0 0-1,1 2 1,3 2 352,1-4 1,4 4-1,2 1 1,-1 0-1,-1-4 1,-3-5 0,0 6-1,-3-5 1,3 1-1,4-1 1,1 1 0,-1 0-1,1-1 1</inkml:trace>
  <inkml:trace contextRef="#ctx0" brushRef="#br0" timeOffset="503711">5226 7089 8815,'9'0'-216,"-1"0"0,-8 0 1,0 0-1</inkml:trace>
  <inkml:trace contextRef="#ctx0" brushRef="#br0" timeOffset="503844">5243 7089 7571,'0'0'0</inkml:trace>
  <inkml:trace contextRef="#ctx0" brushRef="#br0" timeOffset="504211">5430 8208 10809,'-20'-19'-202,"5"0"0,15 26 1</inkml:trace>
  <inkml:trace contextRef="#ctx0" brushRef="#br0" timeOffset="506073">21728 7561 8467,'-11'0'1636,"2"0"-1490,9 0-79,0 0-2263,-5-11 2196,4 9 0,-4-9 0,5 11 0</inkml:trace>
  <inkml:trace contextRef="#ctx0" brushRef="#br0" timeOffset="510828">6651 7399 14115,'23'2'829,"5"0"-582,8-1-113,7 0-123,8 1 34,7-1-23,4 0-5,-19-1 0,-1 0-17,21 0 34,-9 0 929,-33 0-615,-28 0 256,-22 2-324,-10 5-190,-6 0-112,15 0-135,17-4 134,11-3 46,6 0 89,7 0-79,7 0-245,22 0-841,-7 0 246,0 0-628,-17 0-301,-12 3 1736,-2 5 0,-2-4 0,0 3 0</inkml:trace>
  <inkml:trace contextRef="#ctx0" brushRef="#br0" timeOffset="512061">23115 8343 13128,'34'-12'302,"0"1"1,-2 0 0,0 1-303,15-2-324,-10 6-428,-13 2 752,-13 10 101,-22 7 78,-13 10 449,-21 9 560,-11 2-816,25-17 1,-1 0 400,-26 13-179,10-7-202,15-6-134,19-10-180,7-3 124,16-4-146,8-6-56,16-2-723,29-11-7950,-1 7 8673,-2-1 0,-26 10 0,-24 1 0</inkml:trace>
  <inkml:trace contextRef="#ctx0" brushRef="#br0" timeOffset="513444">27338 7449 17756,'-42'-36'1569,"3"6"-1322,15 42-46,-1 12-21,-1 22-96,13-13 0,2 2-820,0 6 1,1 3 746,1 6 1,2 3-12,2 0 0,1 1 5,0 1 1,3-2-6,4-3 0,4-3-183,2-6 0,5-4-221,6-6 0,4-4-94,4-7 0,4-4-741,3-5 1,1-4-1670,1-1 1,1-4 2907,-1-6 0,-3-2 0,6 4 0,-12-9 0</inkml:trace>
  <inkml:trace contextRef="#ctx0" brushRef="#br0" timeOffset="513795">27572 7666 19168,'22'-31'39,"0"1"0,21-17-39,-9 43-504,0 22 404,-21 35 128,-19-11 0,-6 3 22,-5 11 0,-5-2-39,0-10 1,0-3-7,5-7 1,4-4-6,6-3-560,11-11-2174,26-16-3978,25-25 6712,5-3 0,-13-2 0,-26 17 0</inkml:trace>
  <inkml:trace contextRef="#ctx0" brushRef="#br0" timeOffset="514095">28183 7633 18104,'-44'33'212,"1"1"1,8-9 0,8 0-213,9 27-392,22-25-213,30-3 325,23-16 324,-18-12 1,0-3 11,22-10-33,-20-10 257,-32 8 34,-6 4-291,-14 0-79,-26 3-1233,-16 4-6667,-5 8 7956,20 1 0,22 4 0,16-5 0</inkml:trace>
  <inkml:trace contextRef="#ctx0" brushRef="#br0" timeOffset="514412">28545 7564 19829,'46'-10'-389,"0"0"1,-5 1 0,-2 2 181,-3 2 0,-3 1 207,4 2 100,-30 12-10,-9 8 336,-13 35-393,5-20 1,-1 2-158,0 9 1,0 0-600,2-10 1,3-2-3155,10 17 3877,13-30 0,-4-9 0,2-7 0</inkml:trace>
  <inkml:trace contextRef="#ctx0" brushRef="#br0" timeOffset="514595">29185 7677 18205,'42'-16'-1527,"1"1"0,15-8 1,-40 19-1</inkml:trace>
  <inkml:trace contextRef="#ctx0" brushRef="#br0" timeOffset="514980">29773 7459 18115,'2'-21'112,"20"0"-78,25 9-34,0 3-45,1 11-157,-22 13 158,-9 39 66,-26-15 0,-8 3 286,-8 11 0,-5 1-168,-5-4 0,-2-5-140,7-12 0,3-4-33,3 3-34,28-24-729,30-9-3383,27-21 4179,-17 6 0,-2-1 0,16-10 0,-16 4 0</inkml:trace>
  <inkml:trace contextRef="#ctx0" brushRef="#br0" timeOffset="515146">30100 7589 15695,'-7'0'1927,"0"0"-1939,8 40-5634,10-7 5646,-2 21 0,4-28 0,-7-18 0</inkml:trace>
  <inkml:trace contextRef="#ctx0" brushRef="#br0" timeOffset="515445">30442 7562 19426,'-22'37'-49,"-1"-1"0,7 2 1,13-5-725,47-9 751,4-1 22,14-21 280,-19-20-45,-21 0 56,-5-15-246,-20 6-123,-30-9-1188,-24 15-3650,18 9 1,-2 3 4689,-23 6 0,25 3 0,29 0 0</inkml:trace>
  <inkml:trace contextRef="#ctx0" brushRef="#br0" timeOffset="515662">30632 7379 18866,'0'-5'1053,"0"0"-919,8 57-134,5-19 0,2 4-628,1 23 1,1 4-3711,4-5 1,-1-3 4337,-6-14 0,-3-5 0,0 8 0,-6-34 0</inkml:trace>
  <inkml:trace contextRef="#ctx0" brushRef="#br0" timeOffset="515945">30812 7003 19358,'24'-50'651,"2"13"-663,-1 33-167,2 24-56,-12 22 218,-14-8 0,-3 3 17,-9 27 0,-10-5-56,10-30-1266,8-4-3373,31-14 4695,1-4 0,5-6 0,-16-4 0</inkml:trace>
  <inkml:trace contextRef="#ctx0" brushRef="#br0" timeOffset="516244">31436 6761 19190,'-13'52'144,"0"0"0,0 0 1,0-1-1,-1 1 0,1 1 1,0-2-1,1 0 1,-2 0-145,-1 4 0,-1 1 0,0-1 0,1-4-1318,0 1 1,2-4 0,0 0 1085,2-3 1,1 0-1,0-1-468,-3 14 0,2 1-4216,3 4 1,2-3 4813,2-24 0,1-3 0,-1 29 0,4-52 0</inkml:trace>
  <inkml:trace contextRef="#ctx0" brushRef="#br0" timeOffset="516797">31392 7509 19090,'29'-24'0,"0"0"0,4 1 0,-2 9-516,2 26 203,-12 31 313,-30 7 0,-5-14 0,-5-1-178,-2-8 0,-2-3 379,-19 23 79,10-11-235,13-5-281,33-15-2531,34-8-1256,10-16 4023,-20 0 0,-4-1 0,-4-3 0,-9 3 0</inkml:trace>
  <inkml:trace contextRef="#ctx0" brushRef="#br0" timeOffset="516948">31778 7638 14686,'3'-7'2835,"-1"3"-2073,-2 4-751,-23 50-3418,19-15-4716,-13 29 8123,28-37 0,-3-19 0,0-4 0</inkml:trace>
  <inkml:trace contextRef="#ctx0" brushRef="#br0" timeOffset="517244">31907 7689 18485,'-24'30'408,"1"-1"1,-5 30-969,65-39-33,21-7 665,-24-20 1,-1-5 286,14-10 10,-27-14-122,-17 12-258,-23-5-964,-18 14-5524,-12 9 6499,7 12 0,19 4 0,20-5 0</inkml:trace>
  <inkml:trace contextRef="#ctx0" brushRef="#br0" timeOffset="517578">32311 7501 15415,'-8'0'4571,"1"0"-4481,7 0-101,14 0-527,0-1-683,12 1-6544,-9 0 7765,-7 4 0,-5-2 0,-5 3 0</inkml:trace>
  <inkml:trace contextRef="#ctx0" brushRef="#br0" timeOffset="517680">32308 7647 15235,'0'3'2970,"48"1"-2970,-23-8 0,25 4 0,-36-5 0</inkml:trace>
  <inkml:trace contextRef="#ctx0" brushRef="#br0" timeOffset="528677">31833 6244 18462,'-36'4'7,"0"0"1,1 10 0,6 6 3,11 21 67,4 17-66,34-11-12,28-20-157,-12-16 0,3-9 0,1-14 0,-2-7 123,-8 1 0,-5-4 34,2-34 180,-22 13-45,-22-6-225,-28 18-672,10 18 0,-3 7-695,4 7 1,1 5-3676,-24 17 5132,40 1 0,10-11 0,7-3 0</inkml:trace>
  <inkml:trace contextRef="#ctx0" brushRef="#br0" timeOffset="528861">32092 6295 14540,'-5'-2'-828,"0"0"828,5 2 0,0 0 0</inkml:trace>
  <inkml:trace contextRef="#ctx0" brushRef="#br0" timeOffset="529311">32263 6132 17162,'14'42'-308,"0"-1"0,10 20-689,19-39 11,-8-17 291,3-11 1266,-9-10 461,-6 0 111,-14-5-281,-8 10-44,-1 5-280,0 1-336,0 4-180,0 0-33,0 10 22,1 16 0,1 4-22,1 16-112,1-9-1838,-1 18 1961,1-7 0,-2-10 0,1-16 0</inkml:trace>
  <inkml:trace contextRef="#ctx0" brushRef="#br0" timeOffset="529978">32514 6181 18854,'-63'-13'336,"7"13"-336,29 28 17,10 0 0,2 4 17,-1 31-34,1 1 0,24-16 0,5-26-23,12-7 1,3-8 22,0-5 22,2-9 23,5-15-11,-7-16 66,-5-2-44,-13-1 1,-9 12-35,-4 2-22,-5 1-11,-13-3 11,-9 7-11,-2 4-11,-2 9-13,9 8 24,-5 2-112,5 5-493,3 2-684,7 5-4818,12 11 6118,9-6 0,0 0 0,2-10 0</inkml:trace>
  <inkml:trace contextRef="#ctx0" brushRef="#br0" timeOffset="530711">32593 6261 12568,'-7'5'2263,"0"-1"-1892,7-4 166,7 47-369,12-22-145,3 28-1,9-39-11,-6-11-11,-5-2 0,1-7 68,-6-3 279,2-8 706,1-9 303,-8 4-829,0 1 168,-8 10-684,-2 8-11,0 2-67,0 13 78,0 19-34,2 4-189,2 12-147,3-13-571,3-1-717,-1-2-2286,1-5 3933,-1-6 0,-5-9 0,0-6 0</inkml:trace>
  <inkml:trace contextRef="#ctx0" brushRef="#br0" timeOffset="531161">33014 6372 8680,'-4'-10'7451,"1"1"-5411,3 9-1603,2-34-213,2 21-146,3-27-44,3 33-34,2 3-22,11 5-191,-4 24-90,0 15 303,-19 9-11,-12 1 11,-10-16 34,2 3-23,6-9-11,4-5-22,10-14-1,8-7-1086,5-2-1514,11-5-1881,1-2 4504,4-6 0,-12 5 0,-5 1 0</inkml:trace>
  <inkml:trace contextRef="#ctx0" brushRef="#br0" timeOffset="531715">33216 6297 18014,'18'-36'-504,"-1"7"257,4 26-111,-1 4 246,-10 24 157,-13-1 22,-14 23 146,-9-9-12,2-1-55,4-2-90,9-7 22,5-4 12,15-7-79,20-9-33,2-12 22,8-10 22,-18-8-22,-8-2-11,-7 1-12,-21-6-1836,-17 14 1859,-13 0 0,12 14 0,12 1 0</inkml:trace>
  <inkml:trace contextRef="#ctx0" brushRef="#br0" timeOffset="531978">33393 6294 17790,'-3'-4'2913,"1"2"-2913,2 2-22,0 10-292,9 7-683,7 26 347,-1 3 213,-2 4-124,-18-18-581,-6-18-2029,-5-10 3171,4-12 0,3 6 0,6-5 0</inkml:trace>
  <inkml:trace contextRef="#ctx0" brushRef="#br0" timeOffset="532127">33442 6250 16154,'0'-6'1636,"0"1"-3821,0 5-3463,16 11 5648,-2-4 0,4 5 0,-8-8 0</inkml:trace>
  <inkml:trace contextRef="#ctx0" brushRef="#br0" timeOffset="532395">33619 6255 20412,'33'-4'-2174,"-7"3"1871,1 14 292,-16 0 11,-8 12 0,-3-3-213,-5 10-5703,2 1 5916,-3-3 0,4-11 0,1-13 0</inkml:trace>
  <inkml:trace contextRef="#ctx0" brushRef="#br0" timeOffset="532695">32133 6821 14048,'58'-12'569,"0"1"0,0-1 0,-1 2 0,-1-1 1,2 2-548,6 1 0,1 2 1,-2 0-2006,-8 1 1,-2 1 0,0 0 1982,-2-1 0,0 1 0,-7 1 0,-2 0 0,-14 2 0,-21 0 0</inkml:trace>
  <inkml:trace contextRef="#ctx0" brushRef="#br0" timeOffset="532846">32363 6924 16983,'51'-3'-266,"-1"0"0,0-1 1,1 1-1,10 0 1,1 1-1,3-1 0,0 0 266,-4 0 0,2-1 0,0 0 0,-1 0 0,-4 0 0,12 1 0,-5 0 0,-3 0 0,-17 3 0,0 0 0,0 0 0</inkml:trace>
  <inkml:trace contextRef="#ctx0" brushRef="#br0" timeOffset="533444">32147 6443 15280,'45'-7'403,"1"-1"1,1 3-1,4 0-347,-2 3 0,5 2 0,-3 0-1842,12 3 0,-1 0 1804,-8 0 1,2-1 0,-5 1-19,-3 3 0,-6 2-266,19 9 266,-70-2 386,-26-4 0,-12-2-55,-7-1 0,-3-1-5,10-2 1,-3 0 0,4 0 160,-4 1 1,3 0 55,2-1 1,6 0-264,6 1-179,81-7-90,-6-4 0,7-1 8,3 1 0,6 0 1,-1-1-20,-2-1 0,-1 0 0,1 0-45,3 1 0,1 0 0,0 1-123,-2 0 0,-1 1 0,1 0-579,0 0 0,0 2 0,-6-1-3259,-8 1 1,-7 0 4177,2 0 1,-51 2-1,-17 0 1</inkml:trace>
  <inkml:trace contextRef="#ctx0" brushRef="#br0" timeOffset="534427">29232 8583 17185,'-59'26'67,"13"5"-22,39 9-12,4 3-21,13-6 32,8-7-32,14-11-1,9-9 34,21-20 100,-9-20 517,-5-16-461,-24 1-145,-29 4-33,-13 19-247,-31 2-2074,1 10-559,0 5 2857,21 11 0,21-3 0,6 3 0</inkml:trace>
  <inkml:trace contextRef="#ctx0" brushRef="#br0" timeOffset="534611">29619 8679 12434,'12'4'0,"-2"-1"0</inkml:trace>
  <inkml:trace contextRef="#ctx0" brushRef="#br0" timeOffset="535029">29895 8606 11481,'5'-6'3441,"-2"2"-2769,-3 4-34,-40 61-492,30-31-124,-12 10 1,5-2 11,29-10 22,19-6 0,14-14-11,11-22-34,-17-5 146,-12-28 436,-22 10-604,-24-1-426,-4 16-751,-16 12-1647,11 13 2835,4 4 0,10-3 0,7 3 0</inkml:trace>
  <inkml:trace contextRef="#ctx0" brushRef="#br0" timeOffset="535461">30144 8575 13891,'0'-6'2935,"0"1"-2856,0 5-1,16 20-11,16 1-100,24 7-63,-23-18 1,-1-4 95,17-4 12,-13-9 10,-23-4-11,-6-4 236,-3 0 66,-4 0 293,0 0 447,-1 4-964,-4 6-55,-2 20-79,2 5-134,1 19-773,4-3-3878,13 14 4830,18-5 0,-11-10 0,8-14 0</inkml:trace>
  <inkml:trace contextRef="#ctx0" brushRef="#br0" timeOffset="535945">30687 8606 16434,'35'-22'-8,"1"-1"1,-4 1-1,-4 9-227,-8 23 34,-7 24 167,-16 17 90,-5-14 0,-2-1 224,-10 22-190,-2-9-90,14-24 45,5-5-1143,21-10-2308,19-16 2599,9-8-4045,11-15 4852,-10 1 0,-21 11 0,-5 4 0</inkml:trace>
  <inkml:trace contextRef="#ctx0" brushRef="#br0" timeOffset="536378">31228 8610 16255,'-5'-61'728,"5"7"-705,17 16-23,6 6 22,2 6-44,-3 12 22,-14 22-90,-4 35 135,-11-9 0,-3 4-40,-3 12 1,-1 1-143,-1-8 1,1-2 136,1-7 0,3-3 11,8-2-11,14-10-22,7-9-202,23-15 224,0-21 123,-6-16 217,-14-1-329,-32 3-22,-10 21-191,-38 9-2285,-3 18 2487,-1 6 0,23 0 0,27-2 0</inkml:trace>
  <inkml:trace contextRef="#ctx0" brushRef="#br0" timeOffset="536912">31657 8442 18440,'-19'-24'67,"-2"6"-78,-12 41 11,9-2 0,-7 20 11,16-7-11,5 9-11,10-7 11,7-5 56,10-16-56,6-12 78,5-8-78,3-4 23,26-9-34,7 7-23,-1 5 34,-12 19-11,-29 9 0,-12 9 11,-5 3 0,-9 3 0,-5-1 0,-15 8-157,-4-13-471,0-5-313,11-16-2219,11-14 3160,4-9 0,2 6 0,0-5 0</inkml:trace>
  <inkml:trace contextRef="#ctx0" brushRef="#br0" timeOffset="537245">31979 8583 16075,'2'-4'4124,"1"0"-3766,-3 4-223,17-16-102,-4 9 46,15-14-23,4 11-23,1 0-33,-1 2 23,-10 3-12,-17 4-11,-4 1 11,-1 0-78,4 3 22,3 20 23,0 15-68,0 6-1389,3 13-3753,7-18 5232,3-3 0,-3-16 0,-9-12 0</inkml:trace>
  <inkml:trace contextRef="#ctx0" brushRef="#br0" timeOffset="540860">30376 9480 11011,'-5'3'1524,"1"0"-1412,4-3-459,-1 16-1917,0-4 2264,1 12 0,0-15 0,1-2 0</inkml:trace>
  <inkml:trace contextRef="#ctx0" brushRef="#br0" timeOffset="541043">30420 9789 13846,'0'3'2207,"0"0"-3809,0-3-4953,5 19 6555,-2-7 0,2 10 0,-2-15 0</inkml:trace>
  <inkml:trace contextRef="#ctx0" brushRef="#br0" timeOffset="541195">30599 10185 7952,'-2'12'0,"-1"-3"0</inkml:trace>
  <inkml:trace contextRef="#ctx0" brushRef="#br0" timeOffset="541361">30737 10479 14529,'-12'0'1479,"2"0"-2375,10 0-576,0 0 1,0 0-1</inkml:trace>
  <inkml:trace contextRef="#ctx0" brushRef="#br0" timeOffset="541529">30734 10626 12031,'0'0'0</inkml:trace>
  <inkml:trace contextRef="#ctx0" brushRef="#br0" timeOffset="543744">7060 7823 10417,'10'-2'2095,"-3"0"-918,-7 2 3843,0 0-7754,-4-1-2331,-6 1 5065,-10-2 0,9 2 0,-2 0 0</inkml:trace>
  <inkml:trace contextRef="#ctx0" brushRef="#br0" timeOffset="544996">24088 9210 11112,'7'2'3238,"0"-1"-1916,-7-1-89,0 0-315,-7 2-335,2-2-482,-4 1-34,3-1-33,4 0-314,1 0-2017,-5 0-953,-2-1 3250,-9 1 0,8 0 0,-1 0 0</inkml:trace>
  <inkml:trace contextRef="#ctx0" brushRef="#br0" timeOffset="547793">29859 12415 13678,'41'0'956,"1"1"0,4-1 0,2-1-715,3-2 0,3-1-1678,-11 1 1,2-1 0,1 0 1473,4-1 0,2-2 1,6 1-27,-6 1 0,6 0 0,2 0 0,2 0 1,-1 0-102,-7 1 0,1 0 0,1 0 0,1 1 1,0-1-1,1 1 14,-1 0 1,1 0 0,2 0 0,0 0 0,-1 1 0,-2-1 0,-2 1-107,8-1 0,-2 1 1,-2 0-1,-3 1 1,-1-1-318,0 2 0,-1 0 1,-5 0-1,-7 1-1384,0 2 1,-9 1 2122,3 6 0,-20-2 0,-16-2 0</inkml:trace>
  <inkml:trace contextRef="#ctx0" brushRef="#br0" timeOffset="548378">29926 13505 14148,'46'-7'851,"-1"0"1,7-2 0,3-1-737,-12 1 1,0-1 0,3 0-1105,10-2 1,3 0 0,3 0 1041,-9 2 0,2 0 0,2 0 0,0 0-566,7-1 0,1 1 0,2 0 0,0 0 562,-10 2 1,-1 1-1,2-1 1,2 1-1,3 0-22,-3 0 0,3 1 0,3 0 1,1 0-1,-1 0 0,-1 0 1,-3 1-170,-2 0 1,-3 0 0,-2 0 0,1 1 0,1 0 0,1-1 145,2 1 1,3-1 0,0 1 0,1-1 0,-1 1 0,-3 0 0,-4 1 9,12-1 0,-4 1 0,-3 0 0,1 0-77,4 0 0,1 1 0,-3-1 0,-3 1-38,-4 0 0,-3 0 0,-3 1-230,20-1 1,-15 1-1900,-31 0 715,-50 1 1515,-11 0 0,12 0 0,5 0 0</inkml:trace>
  <inkml:trace contextRef="#ctx0" brushRef="#br0" timeOffset="551477">30461 12721 10899,'2'-7'3619,"-1"1"-3137,-1 6-56,0 0-12,-45 50-1079,20-1 760,-5-2 1,1 5-35,16-9 1,5 0 83,0-2 0,4 0-117,5 8 0,6-1 17,9-11 0,3-3-34,-2-2 0,3-5-11,29 0 101,-16-31-22,-5-13-57,-4-12 12,-11-9 912,-5-3-644,-18-13-291,-17 17-67,-3 4 0,-9 28-470,16 16-3564,7 23 4090,7-5 0,6 1 0,3-18 0</inkml:trace>
  <inkml:trace contextRef="#ctx0" brushRef="#br0" timeOffset="551661">30902 13033 15056,'-8'11'0,"2"-2"0</inkml:trace>
  <inkml:trace contextRef="#ctx0" brushRef="#br0" timeOffset="551878">31143 12860 14652,'13'62'-347,"0"-1"0,-1-4 0,1-5 347,0-11 0,-2-6 0,1 1 0,3 6 0</inkml:trace>
  <inkml:trace contextRef="#ctx0" brushRef="#br0" timeOffset="552228">31601 12743 16703,'-34'9'84,"1"0"0,-24 15-61,37 24-281,26-9-728,24-7 930,8-28 56,6-22 190,-20-13 550,-4-5-102,-5 1 293,-3 3-35,-3 8-268,-4 11-617,-5 50-22,-4 10-373,1-2 1,0 4-110,0-4 0,1 1 493,3 0 0,1 4 0,0-7 0,0 23 0,2-23 0,-1 0 0</inkml:trace>
  <inkml:trace contextRef="#ctx0" brushRef="#br0" timeOffset="582211">30496 13915 11425,'-1'-4'3721,"0"1"-2130,1 3-852,4 12-111,13 39-393,-7-8 0,0 4-209,-2-3 0,0 3 1,-1-1-574,2 13 1,-2-1 36,-2-3 0,0-3-2247,7 10 2757,14-9 0,-13-27 0,6-6 0</inkml:trace>
  <inkml:trace contextRef="#ctx0" brushRef="#br0" timeOffset="582594">30295 14227 18709,'-8'-36'186,"1"-1"1,3-1 0,8 1-143,16-9 1,9 2-17,4 2 0,3 2-437,-2-1 0,2 5 403,-4 12 0,-1 8 171,3 14-176,-1 18 146,-1 13-286,-8 1 0,2 3-2527,2 3 0,2 1 2678,0 0 0,0-2 0,11 13 0,-21-29 0</inkml:trace>
  <inkml:trace contextRef="#ctx0" brushRef="#br0" timeOffset="590661">30148 15650 9453,'-4'0'2353,"1"0"-874,3 0-817,-11 0-259,8 0 169,-10 0-23,11 0 268,0 0-480,0 0-225,1 0-112,0 5 45,0 1-34,1 4 56,0 1-33,0-3-12,0-4 146,0-3-11,0 0 436,0 0-424,-3 0-68,-2 1-101,0-2 0,-1 0 22,3 0 23,1 0 78,0 0-55,-1 0-24,1-2-44,-1 1 79,3-3-79,0 1 11,0-1 34,-1 1-23,1-6-22,-1-1 56,1-4 11,0 3-55,0 1 10,0 4-22,0 0 22,1-1 12,3-9-101,4-8 123,2-2-34,2-4-22,-2 10 0,0 2 0,0 3-67,7 6 0,7 7 56,16 25 22,-2 3-11,6 20 0,-7-7 11,1 0 0,5-3-11,-8-16 0,3-2-129,7-5 1,1-4-287,-1 2 0,0-3-448,-1-4 1,-3-4-1289,6-7-494,-11-3 2645,-14-8 0,-10 7 0,-8 2 0</inkml:trace>
  <inkml:trace contextRef="#ctx0" brushRef="#br0" timeOffset="590961">30497 15223 14103,'-17'48'642,"-1"-1"1,2 1 0,2 2-483,7-7 1,1 1 0,1 2-1320,0 3 0,0 1 1,1 1 1158,0-1 0,0 0 0,0-1-169,1 18 1,1-7-372,2 7 540,14-4 0,-10-33 0,9-3 0</inkml:trace>
  <inkml:trace contextRef="#ctx0" brushRef="#br0" timeOffset="591511">30638 15060 18328,'-16'-58'90,"31"5"-113,38 40-78,2 7 23,-12 20-12,-27 13 90,-8 11 12,-8 7 55,-16 18-22,3-7-393,-4-3-582,20-27 11,10-24-415,14-14-324,3-11-1894,0 3 1,3-1 3551,19-10 0,-3 1 0,-25 18 0</inkml:trace>
  <inkml:trace contextRef="#ctx0" brushRef="#br0" timeOffset="592177">31410 15400 11560,'0'-5'3933,"0"1"-2062,0 4-1153,-27-33-528,4 24-168,-17-20-22,12 43 0,5 12 68,0 17-35,2 11-56,11-12 1,3 1-23,4-5 1,4-1-12,2 0 0,6-4-639,21 5-179,11-29-583,-5-18 1,2-7-2068,2-7 0,-1-4 3463,2-1 0,-3-1 0,-10 4 0,-6 2 0,-3 2 0</inkml:trace>
  <inkml:trace contextRef="#ctx0" brushRef="#br0" timeOffset="592610">31694 15374 13678,'0'-5'3484,"0"2"-3036,0 3-448,-37 1 0,21 8 0,-27 3-11,30 14-190,7-5 33,7-4 313,11-10-89,0-12-33,5-3 10,-5-3-78,1 3 34,1 4 45,0 3 11,2 5-23,-2-1 0,12 1-548,7-17 112,4-18 537,-12-27 202,-13 0 44,-20-4-33,-4 19 259,-3 8-69,0 9-190,3 19-325,6 50-11,9 7-525,3-5 1,5 2-272,4-9 1,4-2-1760,4 1 0,3-1 2555,4-1 0,-1-4 0,7 5 0,-7-10 0</inkml:trace>
  <inkml:trace contextRef="#ctx0" brushRef="#br0" timeOffset="596827">31289 16259 11078,'3'-3'-4863,"-1"0"4863,-2 3 0,0 0 0</inkml:trace>
  <inkml:trace contextRef="#ctx0" brushRef="#br0" timeOffset="597027">31418 16103 11481,'0'0'0</inkml:trace>
  <inkml:trace contextRef="#ctx0" brushRef="#br0" timeOffset="597460">31314 16390 9028,'0'0'0</inkml:trace>
  <inkml:trace contextRef="#ctx0" brushRef="#br0" timeOffset="602527">30682 16401 8490,'-38'0'332,"0"0"1,1 1-1,3 1-41,-10 1 135,-1 2 123,1 0 213,0 1 101,1-2 55,2 1-155,1-3 985,-3 1-841,16-3-895,4 1 189,29-1 326,20 0-135,25-1 0,14-4-300,-16-1 1,6-3-1,3-1 1,4 0-625,-6 0 0,3 0 1,4-2-1,0 0 0,0 0 1,-1 0 551,-4 0 1,0 0-1,0 0 1,0-1-1,0 0 1,1 0-394,2-1 1,2-1-1,0-1 1,-1 1-1,-1 0 1,-4 1 372,10-1 0,-5 0 0,0 0 0,2 1-111,-4 1 0,1-1 0,1 1 0,-1 1 0,-5 1-162,13-2 1,-4 1 0,-4 4 100,-3 2 0,-2 3 0,-30 8-1800,-45 13 0,-20 4 212,-16 3 1,-11-1 1942,4-5 0,-4-1 0,7-4 0,13-4 0,5-2 0,5-2 0,0 0 1</inkml:trace>
  <inkml:trace contextRef="#ctx0" brushRef="#br0" timeOffset="602746">30803 16462 14652,'63'3'482,"0"1"0,-12-7 0,6-3 0,1-2 0,-2-1-400,5-3 0,-1-1 0,7-3-795,-17 3 0,5-1 0,4-1 0,2-2 0,1 1 0,0 0 0,-2 0 697,-1 2 0,-1-1 0,0 1 0,1 0 0,1 0 0,1 0 0,2-1-333,-4 2 0,2 0 1,2-1-1,1 1 1,0-1-1,0 1 1,-1 0-1,-2 0 0,-1 2-550,6-2 0,-2 0 1,-1 1-1,0 1 1,-2 0-1,0 0 0,-1 1 899,4 0 0,1 1 0,0 0 0,-3 0 0,-6 2 0,-7 1 0,21-2 0,-12 2 0,-21 2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2:33.843"/>
    </inkml:context>
    <inkml:brush xml:id="br0">
      <inkml:brushProperty name="width" value="0.09071" units="cm"/>
      <inkml:brushProperty name="height" value="0.09071" units="cm"/>
      <inkml:brushProperty name="color" value="#FF0000"/>
    </inkml:brush>
  </inkml:definitions>
  <inkml:trace contextRef="#ctx0" brushRef="#br0">5845 6725 14059,'-2'-39'2173,"1"7"-1164,1 27-942,1 2-67,16 2 179,17 1-34,25-1 1,12-1-62,-9-2 0,8-2-520,-23 1 1,6 0-1,5-1 1,1 0 0,2-1-1,-3 1 368,3 0 1,1 0 0,-1 0 0,2-1-1,-1 1 1,0 0-590,0 0 0,1 0 0,-1-1 0,1 2 0,-1-1 0,0 1 328,-3 0 0,2 1 1,0 0-1,-2 0 1,-4 2-1,-4 1-1923,12 1 0,-6 3 0,-4 1 2238,8 2 0,-8 2 0,3 3 0,-34 0 0</inkml:trace>
  <inkml:trace contextRef="#ctx0" brushRef="#br0" timeOffset="20301">5610 13768 16882,'-4'2'1312,"2"-1"-215,2-1-1097,-9-3 135,18 2 380,35-5-414,9 1 0,12-1-871,-18 2 1,5-2 0,2 1 0,-1-1 780,-2 0 0,0-1 1,0 0-1,1 0-11,6 0 0,2-2 0,0 1 0,-3-1-343,4 0 1,-2-1-1,3-1 312,0 0 0,4-1 1,0 0-1,-1 1-157,-8 0 0,-2 0 0,0 0 0,0 0 160,1 0 0,1 0 0,-2 0 0,-6 1 28,12-2 0,-11 1 101,-14 3 235,-32 8 392,-4-2 2054,0 0-2591,0-4 1254,-3-6-1445,1-2 999,-2-9-999,3-4 22,0-4 1,1-7 38,0-20 1,-3-8-718,-4 5 1,-3-5 0,-1 2 670,3 4 0,-1 1 0,-3 1-15,-4-4 0,-3 1 0,0 5-222,-4-3 0,-4 3 210,3 11 1,-4-2 0,-2 3 15,0 4 0,-2 1 0,-1 1-4,2 1 0,0 1 0,-1 2 5,-14-6 1,4 5-6,-10-7-222,10 4 143,11 3-33,13 5 101,9 4 67,7 3 1874,2 9-2054,0 4 737,-4 8-601,-5 2 133,-9 0-123,-33 8 6,8-1 0,-6 2-28,4 0 0,-4 2 0,-2 1-692,-10 5 1,-2 2 0,2 1 687,7-3 0,2 1 1,1 2 3,0 1 0,2 3 0,4-1-138,0 5 1,5 3 75,-3 6 1,5 4-57,11-4 0,4 2 95,1 15 1,7 2 33,7-12 1,5 1-242,2 8 1,2 0 223,-1-8 0,0 1 21,-1-3 0,-2 4 0,0-1 557,-2-2 1,0 1 0,-1 0-566,-1 5 1,-1 1 0,0-3-8,-2 5 0,0-5-28,3-12 0,1-3-746,2 7-1468,3 3 2242,1 1 0,0-17 0,0-6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2:36.909"/>
    </inkml:context>
    <inkml:brush xml:id="br0">
      <inkml:brushProperty name="width" value="0.09071" units="cm"/>
      <inkml:brushProperty name="height" value="0.09071" units="cm"/>
      <inkml:brushProperty name="color" value="#FF0000"/>
    </inkml:brush>
  </inkml:definitions>
  <inkml:trace contextRef="#ctx0" brushRef="#br0">5853 6792 14048,'57'1'501,"0"-1"0,-13 1 1,3-1-1,1 0-270,8 0 1,3-1 0,8-1-959,-18 0 0,5 0 0,3-1 0,3 0 0,2-1 0,1 1 0,0 0 742,-3 0 0,1 1 0,1-1 0,2 1 0,1-1 0,0 0 0,0 1 0,0-1 0,0 0-141,0 0 0,1 0 0,0 0 0,0 0 0,0 0 1,0 0-1,1 0 0,0 0 0,-1 0 126,-4 1 0,1 0 0,1 0 0,0 0 0,0 0 0,0 1 0,-2-1 0,-1 1 0,-3-1 0,-1 1-11,13 0 1,-2 0 0,-4 0 0,0 0 0,0 1-1,1 1 12,-5 0 1,1 1 0,0 1-1,0 0 1,-1 0 0,-3 1 0,-2-1-66,16 2 1,-5 1 0,-2 0-1,-3 3 277,-4-1 0,1 2 0,-7 2 0,-14 3 1767,-9 24-1958,-56-13 2333,-18-12-2702,17-12 1019,3-1-4583,2 1 4119,4 3 1,9-3 0,4 2 0</inkml:trace>
  <inkml:trace contextRef="#ctx0" brushRef="#br0" timeOffset="20734">5419 12490 13857,'-3'2'1300,"1"-1"739,2-1-1546,37 0-44,-1 0-113,20-2 0,13-1-942,-14-1 0,3 0 0,5-1 648,-10 0 1,4-1-1,2 0 1,1 0 0,-2 0-447,-3 0 1,-1 0-1,-1 0 1,2 0-1,0 0 404,6-2 0,1 1 0,0-1 0,0 0 0,-4 0 2,3 0 1,-4-1 0,1 1 0,3-1 12,1-1 1,3 0 0,1-1 0,-1 0 0,-2 1-168,3 0 1,-3 0 0,0 1 0,-1-1 128,0 0 1,1 1-1,-3 0 1,-8 1 50,8 0 0,-14 4 241,-18 8 67,-27 0 45,-1 1 1135,1-4-1134,1 0 2504,0-5-2853,0-5 1103,-1-8-1125,-1-6-11,0-7 23,0-7-12,1 2 0,-2-7-22,-5-14 0,-4-6-511,1 7 0,-2-3 0,-1 0 525,0 7 1,-1 0 0,-2 2-4,-1-1 0,-2 0 0,0 4 0,-3-2 0,-2 4-181,-1 2 0,-2 0 186,0 4 1,-2 0 10,-14-8 1,-3-1 0,1 2 0,-1-1-21,10 10 0,-2-1 1,4 1-278,-6-5 1,4 2 280,6 4 0,3 1 11,-4-9-22,-10-6-12,-12 11 12,-2 5 564,22 23 1,-2 4-554,-27 1 0,26 4 0,0 0-161,-5 1 1,0-1 137,-1 2 1,-1 0 22,0 1 0,-3 3 156,-17 5 1,-5 3-157,18-1 0,-2 1 0,1 1 0,0 0 0,0 1 0,1 0-308,0 1 0,0 1 0,4 0 302,-2 3 1,3 1 5,3 0 0,2 2 74,4 0 0,2 4-91,-6 12 0,2 4 6,2 2 0,2 0-23,1 0 1,2 0 5,5-6 0,2-3 28,-2 7-12,4-4-32,4-2 32,4 3-21,4 5 10,5-2 1,3 6 22,2-4 0,1 3 0,1 4-637,-1 4 1,1 4-1,0 2 1,0-2 0,0-4 0,0-1 0,0 0 0,0 2 636,0 6 0,0 3 0,-1-3 0,0-8 0,0-1 0,-1-7 0,-1-6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3:09.475"/>
    </inkml:context>
    <inkml:brush xml:id="br0">
      <inkml:brushProperty name="width" value="0.09071" units="cm"/>
      <inkml:brushProperty name="height" value="0.09071" units="cm"/>
      <inkml:brushProperty name="color" value="#FF0000"/>
    </inkml:brush>
  </inkml:definitions>
  <inkml:trace contextRef="#ctx0" brushRef="#br0">5196 7136 14092,'-7'1'3462,"1"-1"-3103,6 0 235,0 0-123,70 4-315,-34-3 1,3 1-881,11-1 0,5 1 1,2-1 726,-1 0 1,1 0 0,1-1-341,-8-1 0,0-1 0,2 0 0,0 0 337,3-1 0,2 0 0,-1 0 0,1-1-501,0 0 1,1-1 0,-1 0-1,0 0 64,-3 0 0,0 0 0,-1 0 1,1 0 436,5 2 0,2-1 0,-3 1 0,-6 1 0,7-2 0,-5 2 0,0 1 0,0 1 0</inkml:trace>
  <inkml:trace contextRef="#ctx0" brushRef="#br0" timeOffset="1317">12923 6606 14048,'0'-11'3350,"0"3"-2386,0 8-102,0 0-862,-7-15 22,6 41 90,2 13-62,4 5 1,2 10-290,0 2 0,2 7 1,-2 0 238,-2-3 0,-1 0 0,0-1-386,1 0 1,0 0 0,-2-4 385,-4 8 0,-2-10 56,-6-14 381,-21-24-179,-16-56-286,15 0 0,1-9-167,11 6 1,1-2 0,3-1-361,4 1 1,3 1-1,3 3-196,5-5 1,8 7-1245,32-1-940,18 34 2935,-19 5 0,-1 1 0,6 1 0,-1-1 0</inkml:trace>
  <inkml:trace contextRef="#ctx0" brushRef="#br0" timeOffset="1504">13451 6686 19101,'-26'27'7,"-1"1"1,2 13-1,9 5-808,18-3 0,6 1-488,-1-1 1,4-2 1288,7-10 0,1-6 0,0-8 0,-1-10 0</inkml:trace>
  <inkml:trace contextRef="#ctx0" brushRef="#br0" timeOffset="1817">13638 6839 17857,'-3'-4'583,"1"1"-482,2 3-101,40 23-448,-1-17 397,-3-2 1,0-5 352,11-24 740,-16-7-952,-17 10-90,-10 15-23,-1 16 23,2 6 23,3 13-12,7 13-549,1-5-1927,-1-5-3552,-3-15 6017,-9-13 0,-1-3 0,-2 0 0</inkml:trace>
  <inkml:trace contextRef="#ctx0" brushRef="#br0" timeOffset="2001">14263 6584 22059,'16'50'-1255,"0"1"0,0-1 0,-4 0 0,-2 0 0,-1-2 1255,2 14 0,-3-4 0,-6-17 0,-2-6 0,0-11 0</inkml:trace>
  <inkml:trace contextRef="#ctx0" brushRef="#br0" timeOffset="2200">15312 6629 20714,'0'-3'-235,"0"0"-8550,0 3 8785,27 18 0,-21-13 0,21 13 0</inkml:trace>
  <inkml:trace contextRef="#ctx0" brushRef="#br0" timeOffset="2318">15362 6891 18541,'5'0'-210,"26"-17"1,5-4 0,-20 11 0,16-9 0,0 0 0</inkml:trace>
  <inkml:trace contextRef="#ctx0" brushRef="#br0" timeOffset="2635">17341 6520 16255,'-17'61'563,"0"1"0,2-16 0,-2 0 0,0 1-885,-3 2 1,-1 1 0,1-4-1615,-5 9 1,3-7 1935,-4 3 0,22-42 0,1-9 0</inkml:trace>
  <inkml:trace contextRef="#ctx0" brushRef="#br0" timeOffset="2834">17178 6344 21510,'53'30'15,"1"1"0,-3 0 0,-3 2-223,-12 0 1,-4 2-666,-1 1 1,-2 1-451,-3-2 1,-1 2 1322,0 5 0,-3-3 0,1 2 0,-1-1 0</inkml:trace>
  <inkml:trace contextRef="#ctx0" brushRef="#br0" timeOffset="3134">17844 6709 19684,'0'5'369,"0"-2"-268,0-3-1188,66-6-2756,-13-24 2448,-11 18 0,-2-3 1395,0-29 739,-33 16 3990,-33 2-2387,-13 17-1255,-21 28-875,32 5 1,5 6-179,5 0 0,7 3-34,5 13 0,7 0-348,18 5-151,-4-19 1,6-4-3015,21-11 1,5-8 3512,-10-3 0,1-1 0,0-2 0,-2-1 0,-1-4 0</inkml:trace>
  <inkml:trace contextRef="#ctx0" brushRef="#br0" timeOffset="3304">18308 6466 19841,'-2'-5'246,"0"1"-246,39 0-2857,21 4-2059,-25-2 1,2 0 4504,30 2 0,-43 0 1,-11 0-1</inkml:trace>
  <inkml:trace contextRef="#ctx0" brushRef="#br0" timeOffset="3551">18885 6319 14059,'9'-3'4403,"-23"50"-4212,-13 1-247,10-11 0,-1 0-2186,-12 12 2242,17-27 0,6-12 0,4-6 0</inkml:trace>
  <inkml:trace contextRef="#ctx0" brushRef="#br0" timeOffset="3884">18852 6172 20860,'38'26'-83,"-1"1"1,-1-2 0,-5 2-2484,-7 3 1,-4 0 2565,9 10 0,-4-1 0,-18-26 0</inkml:trace>
  <inkml:trace contextRef="#ctx0" brushRef="#br0" timeOffset="4217">19318 6270 20244,'61'2'-785,"-11"5"259,-34 25 515,-8-3 111,-5-4 91,-2-16 201,4-22-22,7-10-90,6-8 11,3-3 203,1 7-158,-6 6-247,5 12-234,3 27-808,1 4-1131,4 24-4718,-8-9 6802,3 0 0,-11-17 0,-2-5 0</inkml:trace>
  <inkml:trace contextRef="#ctx0" brushRef="#br0" timeOffset="5933">6068 9064 13274,'-1'-15'2040,"2"2"-1727,-3 12 674,2 0 289,-1 0-580,1-1-730,-2 33 39,-2 5 1,-3 7-191,-2 18 1,0 3-1370,3-18 0,0 1 0,-1-2 1554,-1 4 0,0-5 0,3 3 0,5-41 0</inkml:trace>
  <inkml:trace contextRef="#ctx0" brushRef="#br0" timeOffset="6167">5889 8812 21062,'21'4'-22,"14"15"16,12 20 0,5 11-1573,-19-15 1,0 2 0,-1 0 1096,1 0 0,-1 1 0,-1-1-1238,6 16 1,-5-3 1998,-2 8 1,-13-26 0,-9-13 0</inkml:trace>
  <inkml:trace contextRef="#ctx0" brushRef="#br0" timeOffset="7336">6515 10156 15191,'0'-5'2408,"1"2"-1892,-1 3-169,-12 74-324,0-21-396,1 5 1,-1 2 366,2-20 1,0-1-1351,-2 11 0,-1-1 1350,-6 14 1,4-4 0,8-44 0</inkml:trace>
  <inkml:trace contextRef="#ctx0" brushRef="#br0" timeOffset="7619">6386 10041 18250,'-2'-54'1333,"1"14"-1411,1 30 66,4 9 12,8 8 45,30 21-45,-13-4 0,0 3 0,3-1 0,-1 2-293,0 2 1,-3-1-179,9 8-201,-5-4-416,-7-5-7596,-7-1 8684,-9-12 0,-4-2 0,-5-12 0</inkml:trace>
  <inkml:trace contextRef="#ctx0" brushRef="#br0" timeOffset="8218">5329 8835 12546,'-24'-31'1188,"0"-1"0,-14-21-494,32 40 460,2 3-235,1 2 90,0 3-942,2 6-22,1 27-23,3 2-308,2 6 1,1 4-1755,6 9-2980,6 14 5020,-6-36 0,-4-12 0,-3-10 0</inkml:trace>
  <inkml:trace contextRef="#ctx0" brushRef="#br0" timeOffset="8519">5580 8230 20356,'5'54'83,"-1"-1"0,1 1 1,-1-1-1,0 1 1,0 8-1,-1 2 1,0 0-1,-1 0 1,1-1-1215,1-4 1,-1 0 0,1-2-1,-1 1 1,0 1 1024,-1 1 1,-1 2 0,0-1-1,0-1 1,0-5-250,-1 12 0,-1-5 0,2-1-168,0-4 0,1-1 0,1-2-2407,2 15 0,1-5 2930,3-15 0,1-6 0,2 5 0,-2-26 0</inkml:trace>
  <inkml:trace contextRef="#ctx0" brushRef="#br0" timeOffset="9153">5955 10156 18563,'6'31'-3272,"4"11"3272,14 16 0,-10-17 0,-5-28 0</inkml:trace>
  <inkml:trace contextRef="#ctx0" brushRef="#br0" timeOffset="9417">6152 9720 20479,'-6'55'4,"0"-1"1,0 1 0,0 0 0,0 8 0,1 3 0,1-1 0,1 0-129,1-4 1,1-1 0,1 0 0,0 0-844,0 2 1,1 1 0,0-2 0,0-5 379,1-5 1,1-3 0,1 0 586,2 5 0,1-1 0,0-5 0,-1-8 0,-1-3 0,3-1 0,-1 0 0</inkml:trace>
  <inkml:trace contextRef="#ctx0" brushRef="#br0" timeOffset="9885">6736 9649 18082,'41'-22'11,"0"-1"0,-4 3 0,-6 11 0,-8 26 68,-10 32 962,-13 6-435,-4 0-237,-3-23-268,3-22-56,7-11-45,11-7-908,38-12-1664,-10 9 1,4 2 2571,0-1 0,0 1 0,-9 4 0,-4 2 0,-1 3 0</inkml:trace>
  <inkml:trace contextRef="#ctx0" brushRef="#br0" timeOffset="12084">6982 11335 11952,'-1'-6'2487,"0"2"-413,1 4-1469,-5 0-146,4-1-168,-4 1-167,5 0-1,-1 7 90,1 9-146,-1 13-56,0 13-11,-1 6-504,-1 5-2353,2-3 2857,-1-4 0,2-21 0,0-9 0</inkml:trace>
  <inkml:trace contextRef="#ctx0" brushRef="#br0" timeOffset="12301">7444 11487 18294,'44'-22'-727,"0"1"1,0 0 0,5-6-1,-8 7 1,-13 12 0</inkml:trace>
  <inkml:trace contextRef="#ctx0" brushRef="#br0" timeOffset="12603">8416 11374 18328,'6'-39'100,"0"-1"1,-1-8 0,-2 0-95,-6 7 0,-3 0 61,0-7 0,-2 1 616,0 10 1,-2 4-583,-5-8-101,8 44-11,5 24 11,2 25-17,2-18 0,2 3-454,6 18 1,4 2-1385,5-6 1,1-3-1648,-1 0 1,2-5 3501,13 6 0,-22-38 0,-7-8 0</inkml:trace>
  <inkml:trace contextRef="#ctx0" brushRef="#br0" timeOffset="12768">8291 11212 20165,'51'-2'-1143,"-1"0"0,1 0 0,18 0 0,-10-1 1,-16-1-1,-16 2 0</inkml:trace>
  <inkml:trace contextRef="#ctx0" brushRef="#br0" timeOffset="12935">8189 11883 17711,'-2'6'1334,"1"-2"-1099,54-17-201,1-6-376,0 2 1,6-1-724,-10 2 1,2 0 0,-4 1 1064,5-1 0,-2 1 0,4 0 0,-7 2 0,-19 7 0</inkml:trace>
  <inkml:trace contextRef="#ctx0" brushRef="#br0" timeOffset="13121">8506 12145 18406,'-4'50'70,"1"-1"0,-3-4 0,-2 3 0,-2-2-1297,-5 13 0,-1-1-3471,-1-1 1,1-4 4697,2-18 0,3-7 0,3-14 0,4-13 0</inkml:trace>
  <inkml:trace contextRef="#ctx0" brushRef="#br0" timeOffset="13318">8457 12101 21174,'50'-1'-8,"-1"-1"1,-2 2 0,-5 10-324,-8 23 0,-6 7-162,-5-11 1,-1 0-4424,9 17 1,-2-3 4386,-2-9 1,-3-2-1,-17-30 1</inkml:trace>
  <inkml:trace contextRef="#ctx0" brushRef="#br0" timeOffset="14253">6558 10863 19437,'-34'-41'706,"-1"18"-751,15 57 34,0 25 11,12-26 0,2 0-227,2 5 0,2-1 238,1 28 22,1-26 1,0 2 5,0 5 0,0 5-417,0 8 0,0 6 0,0 3 420,2-12 0,0 1 0,1 2 0,1 1-29,0-3 1,1 3-1,0 0 1,0-1-1,1-2-370,1 1 0,0-2 0,1-1 0,1-3 368,3 8 0,2-2 0,1-8-6,3-6 1,0-5-41,1-7 0,1-2 35,23 16-405,-12-28 0,2-6-2083,33-4-683,-1-15 3459,-8-19 0,-36 9 1,-4 1-1</inkml:trace>
  <inkml:trace contextRef="#ctx0" brushRef="#br0" timeOffset="14784">9031 10261 20714,'46'0'8,"-1"0"1,0 1-1,22 4 1,-7 9-9,-17 13 0,-5 12-648,-4 4 1,-2 8 0,-4 4 647,-9-5 0,-3 2 0,-2 4 0,-1 2-580,0 2 1,-2 4 0,0 2 0,-2-1 0,-1-1 592,-3-8 0,-1 0 1,-2-1-1,0 0 1,-1 0-8,0-1 1,-1 1 0,-1-1 0,0 0-1,1-2-1,1 7 1,-1-1 0,1-2 0,1-4-6,1-2 0,1-3 0,2 1 312,3 11 1,2 1 0,3-11-929,18 1-684,-4-27-1334,-18-47 2802,-23-27 1,7 20-1,-6 2 1</inkml:trace>
  <inkml:trace contextRef="#ctx0" brushRef="#br0" timeOffset="15050">9749 10587 19146,'29'-18'-168,"1"-1"0,7-3 0,1 0 168,-4 2 0,-2 2 0,15-7 0,-4-5 0</inkml:trace>
  <inkml:trace contextRef="#ctx0" brushRef="#br0" timeOffset="15235">10216 10204 20781,'25'52'-140,"0"-1"0,1 9 0,-4-8 0,-11-19 0,3 8 0</inkml:trace>
  <inkml:trace contextRef="#ctx0" brushRef="#br0" timeOffset="18134">15082 11104 17902,'4'51'437,"1"0"0,-2-3 0,1-2-79,-1-7 1,-1-4 145,0 10 23,-2-26-180,-1-16-235,-9-26-123,-1-28 0,3 5 0,3-4-12,8-6 1,3 0-23,-1 9 0,5 6 0,10 3 1,5 15-1,21 48-34,-17 3 1,-2 6-12,-2 16 0,-3 2 51,-6-9 0,-2-2 28,2 18-90,-8-39-123,2-21 179,5-46 39,-5 1 1,-1-4 5,1 0 0,-1-1-176,1-4 0,-1 3 176,5 0-146,8 32 135,9 58 11,1 12-157,-13-8 1,-1 4-1245,0 2 0,0-1-818,-6-14 1,1 0 2218,2 6 0,0-5 0,-4-10 0,-3-11 0</inkml:trace>
  <inkml:trace contextRef="#ctx0" brushRef="#br0" timeOffset="18384">15919 11170 18720,'39'19'-116,"-1"-1"0,-2 0 1,-3-2 115,12 8 0,-23-10 0,2-5 0</inkml:trace>
  <inkml:trace contextRef="#ctx0" brushRef="#br0" timeOffset="18551">16167 11153 18832,'-40'40'194,"0"0"0,4-2 0,4-2-597,-6 19-7048,16-2 7451,21-25 0,2-5 0,7-23 0</inkml:trace>
  <inkml:trace contextRef="#ctx0" brushRef="#br0" timeOffset="18867">16696 10359 19841,'-2'64'380,"-1"-1"1,1 2 0,-1 0-376,0-9 1,1 2-365,0-4 1,0 4 0,4-2-400,4-5 0,4-1 0,2-2 758,5 1 0,3-2 0,0-4 0,-1-1 0,3-10 0,26-12 0</inkml:trace>
  <inkml:trace contextRef="#ctx0" brushRef="#br0" timeOffset="19134">17120 10999 20860,'-2'-50'97,"-1"-1"0,2-4 1,-1 0-87,-3 2 0,-1 2-243,2 9 1,-2 3 444,-13-18 139,3 38-329,-5 25 36,7 46-59,10-9 0,5 3-151,4 2 0,6 0-367,4 2 0,6-3 64,1-16 1,2-4-554,1-4 0,2-1-3285,23 9 4292,-5-16 0,-21-8 0,-9-7 0</inkml:trace>
  <inkml:trace contextRef="#ctx0" brushRef="#br0" timeOffset="19301">17095 10791 19011,'-3'-5'1166,"1"2"-1166,2 3-146,42-30-1221,0 11 1367,14-13 0,1 1 0,-9 12 0,-16 4 0,0-1 0</inkml:trace>
  <inkml:trace contextRef="#ctx0" brushRef="#br0" timeOffset="19484">17551 10162 23101,'32'32'8,"0"0"1,-4 7-1,-2 6 1,-3 3-484,-4 7 1,-5 5 0,-1 2-1984,-2-5 0,1 3 1,-3 0-1,-1-3 2219,-2 6 1,-2-3 0,-3-3 0,0 5 0,-3-11 0,-4-14 0</inkml:trace>
  <inkml:trace contextRef="#ctx0" brushRef="#br0" timeOffset="20250">17183 11426 18854,'47'-14'71,"0"0"0,-1 2 0,-1 0-105,0 2 1,-2 1-941,12-3 974,-5 0 56,-58 9 235,-24 6 269,-7 4 0,-3 1 0,3 0 0,0 1-330,0 0 0,2 0-230,-3 2-90,44-9-179,22-2-582,25 0-1872,14 0 2657,-28 0 1,-2 0 0,7 0-1,-11 0 1</inkml:trace>
  <inkml:trace contextRef="#ctx0" brushRef="#br0" timeOffset="20535">17457 11843 20266,'0'47'-699,"-1"0"1,6-1 0,1-2-731,-2-7 1,3-3 1428,13 22 0,-10-37 0,-3-8 0</inkml:trace>
  <inkml:trace contextRef="#ctx0" brushRef="#br0" timeOffset="20917">17321 12034 18754,'0'-42'675,"1"0"1,3 2 0,2 2-653,9-16-23,2 20-23,-4 18 23,-4 15 0,10 21-44,7 12-1379,10 24-1816,-8-12 3239,-5-5 0,-15-26 0,-3-5 0</inkml:trace>
  <inkml:trace contextRef="#ctx0" brushRef="#br0" timeOffset="21617">17189 12857 17252,'-6'-5'1972,"1"1"-1703,-7 31 0,1 14-213,5-4-28,-7 8 0,3-1-5,17-10 21,6-14-32,11-9 21,26-37-11,-23 3 1,0-3-23,0-1 0,-1 0 67,-4-3 0,-4 4 113,-1 3-158,-7 12-11,-1 7 157,8 20-112,11 5 0,22 3-56,-2-9-112,8-27-224,-13-15 179,-16-3 1,-2-5 161,-8 1 1,-3-2 33,-3-4 0,-6 2-39,-15-11 0,-17 26-235,0 20-482,0 14-1132,2 6 1849,10 22 0,6-19 0,8 6 0</inkml:trace>
  <inkml:trace contextRef="#ctx0" brushRef="#br0" timeOffset="22017">18061 12761 22776,'-64'-6'303,"12"6"-393,37 22-840,22 1-56,34-3 706,8-21 274,-14-7 0,-1-6 6,15-22 505,-7-16 402,-23 14-705,-34 5-180,-26 36-67,-4 8 12,10 12-247,25-7-415,33-3 124,23-7 498,-12-3 0,2-2 28,26-1-11,-13 2 34,-28 9 22,-7 4 0,-3 11-2263,4 10 2263,14-13 0,-14-1 0,9-17 0</inkml:trace>
  <inkml:trace contextRef="#ctx0" brushRef="#br0" timeOffset="22217">18478 12221 22249,'14'57'-572,"0"0"1,0-3 0,2-6-2242,14 5 2813,11-8 0,-20-23 0,3-7 0</inkml:trace>
  <inkml:trace contextRef="#ctx0" brushRef="#br0" timeOffset="22401">18827 12296 19919,'-4'-5'1647,"-47"7"-1356,23 9-269,-4-2 1,0 3-1,5 14-10,11 3-24,13 10-805,37-9-5582,27-5 6399,-26-20 0,0-3 0,18-4 0,-28-2 0</inkml:trace>
  <inkml:trace contextRef="#ctx0" brushRef="#br0" timeOffset="22537">19056 12384 20031,'2'-4'1367,"-1"1"-2656,-1 3 1289,28-4 0,-22 3 0,22-3 0</inkml:trace>
  <inkml:trace contextRef="#ctx0" brushRef="#br0" timeOffset="22900">19211 12177 20255,'0'-6'1053,"0"1"-963,0 5-740,64-9-107,-26 5 1,2-1 409,12-2 0,0-1 319,-6 1 0,-5 0 84,5-6 1031,-23 4 773,-7-1-1155,-15 8-391,-1 27-145,0 10-130,0-4 0,0 4-28,0 0 0,2 2-5,6 19 0,1 4-141,-1 1 0,-3 2-256,-3-15 1,-1 0-1,-3-2 380,-6 6 0,-7-7-51,-9-9 1,-6-10-298,-3-12 1,-3-7-1598,-18-1 1,-3-3 1955,3-1 0,3-1 0,7-1 0,4 0 0,-11 0 0</inkml:trace>
  <inkml:trace contextRef="#ctx0" brushRef="#br0" timeOffset="24183">17780 13795 15314,'5'-3'1490,"-1"1"-706,22 38-402,8-7-293,10 18 23,-3-26 146,-20-16 503,1-25 102,-12-19-706,-8 7 0,-4-3-157,-3-2 0,-2 3-34,-7-17-626,3 22-439,11 24-2172,41 19 3271,1-9 0,1 0 0,16 12 0,-23-14 0,-1 0 0</inkml:trace>
  <inkml:trace contextRef="#ctx0" brushRef="#br0" timeOffset="24618">18432 13636 19437,'-32'-16'991,"-1"-1"1,-21 3-980,16 37-24,13 15-346,6 17-841,28-10-202,27-8 1267,11-28 134,14-23 45,-19-14 604,4-14 405,-16 12-707,-6 3-224,-17 37-112,-4 4 1,2 15-12,4-10-236,17-4-335,15-14 481,-10-14 1,0-6 89,23-18 28,-29 8 0,-3 0 353,-1-9 683,-9 7-795,-7 17-246,-3 29-12,0 8-11,3 20-382,5-11-850,4-4-1356,5-4-3440,19-9 6028,-6-8 0,-1-5 0,-16-3 0</inkml:trace>
  <inkml:trace contextRef="#ctx0" brushRef="#br0" timeOffset="24750">19070 13566 17252,'-3'-2'1569,"0"1"-2118,3 1-2107,-9 24-5759,12-18 8415,-6 19 0,9-25 0,-1 0 0</inkml:trace>
  <inkml:trace contextRef="#ctx0" brushRef="#br0" timeOffset="24868">19088 13349 19314,'-12'32'-1056,"0"-1"0,-15 14 0,40-35 0</inkml:trace>
  <inkml:trace contextRef="#ctx0" brushRef="#br0" timeOffset="25468">19389 13462 21140,'-32'11'146,"0"-1"0,-19 11-494,37 1-123,8-7-44,13 0 11,7-11-79,13-7 46,5-9 413,17-21 292,-7-1 460,-4 0-460,-18 17 146,-16 24-258,-3 8-45,5 17-941,8-5-2756,18-9-763,19-48 4449,-4-11 828,-22 4 1,-3-3 331,-9 7 0,-3-2 722,-2-20 1,-5-4-769,-5 2 1,-3-1-213,-1-6 1,-3 4-534,0 17 1,-2 7-12,-7-1-313,7 29-45,-2 38-6,8 11 1,4 8-275,1-5 0,3 5 0,1-1-328,1-2 1,1 1 0,2-2 237,8 21 1,5-8-46,0-26 1,2-6-113,29 10 483,7-18 55,-13-29 0,-1-11 425,-8-5 0,-5-7 119,1-10 0,-9-3-343,-15 9 1,-11 4-112,-33-11-79,-22 34-39,5 20 1,-2 9-684,7 1 0,3 4-3358,1 6 0,9 2 4058,16 9 0,28-19 0,11-21 0</inkml:trace>
  <inkml:trace contextRef="#ctx0" brushRef="#br0" timeOffset="25834">20152 12733 23112,'-42'4'194,"0"0"0,7 22 1,11 10-347,21 8 1,10 5-731,3 13 1,8-2 572,1-17 1,8-6-235,17 2 0,8-9 424,1-13 1,2-12 96,11-16 0,-3-10 22,-14-5 0,-7-7 56,-9-11 0,-10-3 202,-11 14 0,-7 0 447,-7-3 0,-10 4-425,-13 9 0,-9 8-135,-13 12 1,-3 11-124,4 5 1,4 8-353,0 13 1,10 6 318,18-8 0,9 1 0,20 31 58,21-9-776,13-27 1,9-8-1618,-14-9 1,1-4-1,1 0 2258,-1 0 0,1-1 0,-4-1 0,9-4 0,-9-1 1,-8 0-1</inkml:trace>
  <inkml:trace contextRef="#ctx0" brushRef="#br0" timeOffset="26450">18308 14389 20087,'47'-19'252,"0"0"0,0 1 0,0-1 0,7-2 0,2 0 0,3-2 1,2 1-1,3-1-243,-11 5 1,2 0 0,3-1 0,1 1 0,0-1-1,1 0 1,-2 1 0,-1-1-819,4-1 0,-2 1 1,1-1-1,-1 0 1,0 1-1,0-1 1,0 0 808,0 1 0,2-1 0,1-1 0,-2 1 0,-1 1 0,-3 0 0,-3 2 0,11-5 0,-5 3 0,-4 0 0,0 0 197,9-3 0,-2 1 0,-14 5-2998,-5 2 2944,-101 39 0,26-13 0,-3 2 1,-11 5-1,-1-1 0</inkml:trace>
  <inkml:trace contextRef="#ctx0" brushRef="#br0" timeOffset="26784">17930 14848 17348,'59'-31'449,"0"-1"1,-1 1 0,1-1 0,-8 4 0,-1 1 0,2 0-1,6-4-434,-9 8 1,3-3-1,5-1 1,1-1-1,2 0 1,-1 0 0,-3 2-1,-2 2-895,2-2 1,-3 2 0,-1 1 0,-1 1 0,3-1 0,2-1 852,-3 1 0,3 0 1,1-1-1,1 0 0,1 0 1,-2 1-1,-1 1 1,-4 2-336,14-4 1,-3 1 0,-1 2-1,-2 1 1,0 0-171,-4 2 1,0 0 0,-2 2 0,0-1 0,-3 2-1454,4-1 0,-2 0 1,-3 2-1,-3 0 1985,20-6 0,-11 3 0,3 1 0,-45 9 0</inkml:trace>
  <inkml:trace contextRef="#ctx0" brushRef="#br0" timeOffset="29348">18923 10502 17745,'-4'-3'1793,"0"1"-1479,4 2-236,4-36-78,8 20-414,9-27-5334,33 31 5748,-16 6 0,4 3 0,-28 3 0</inkml:trace>
  <inkml:trace contextRef="#ctx0" brushRef="#br0" timeOffset="29498">19047 10726 19538,'20'5'-1872,"-2"-2"1,5-2 0,-10-2 0</inkml:trace>
  <inkml:trace contextRef="#ctx0" brushRef="#br0" timeOffset="29898">19876 10410 16143,'0'-7'1568,"0"1"-973,0 6-226,1 57-246,4-23 1,1 4-74,1 16 0,0 1-39,1-15 1,1-4 380,3 4 840,-9-33-525,-2-51-539,-4 2 0,-2-9-165,2-1 1,-1-7 0,0 2-571,0 2 1,0 2 0,0-2 562,1-2 0,-1-1 1,3 4-20,0-3 1,4 3-12,4 7 1,2 2-40,2 7 0,5 5-297,13 6 0,7 8-918,2 13 0,0 10-3628,-1 15 1,-4 8 4806,-6 2 0,-8 3 0,-6 25 0,-17-28 0</inkml:trace>
  <inkml:trace contextRef="#ctx0" brushRef="#br0" timeOffset="30031">19989 10339 16288,'-3'4'2275,"1"0"-2062,2-4-191,41 0-302,-9-1 0,3 1 280,12 10 0,0 0 0,-12-8 0,-3 1 0,7 17 0</inkml:trace>
  <inkml:trace contextRef="#ctx0" brushRef="#br0" timeOffset="30166">20074 10747 19885,'-51'33'1502,"12"-7"-1648,55-27-370,16-9-918,24-7 1434,4-3 0,-1-2 0,-4 2 0,-13 6 0,-1-1 0</inkml:trace>
  <inkml:trace contextRef="#ctx0" brushRef="#br0" timeOffset="30533">21138 9623 20849,'-44'44'215,"0"0"1,14-1 0,3 5 0,4 5-211,5-1 1,4 5-1,3 1 1,0-1-986,0 9 1,1-1 0,6-2 792,6-3 1,4-1-1,4-7-267,8-4 0,8-8-4462,24-3 1,8-7 4701,-11-11 0,0-4 0,1-3 0,-5-4 0,2-8 0</inkml:trace>
  <inkml:trace contextRef="#ctx0" brushRef="#br0" timeOffset="30865">21560 10366 20535,'38'-24'-292,"0"1"1,1 0 0,3-5 0,-5 1 201,2-12 90,-31 11 11,-20 2 505,-6 3 582,-33 4-135,-1 12-784,18 17 1,2 8-57,-12 19-123,26-5 0,5 4 0,3 28-135,12-18 1,9 1-583,11-7 0,10-4-4199,15 1 1,7-9 4701,1-15 1,-1-8 0,-10-4 0,-5-4 0,2-11 0</inkml:trace>
  <inkml:trace contextRef="#ctx0" brushRef="#br0" timeOffset="31167">22137 10057 19493,'7'-50'153,"-1"-1"0,0 5 1,-2 3-76,-4-3 45,-16-14 482,-1 14-257,-10 6-337,8 29-11,8 26-11,7 19-34,4 3 0,3 5-431,6 4 0,2 1-253,-2 0 1,3-2-656,4-5 0,2-6 1384,6 0 0,-10-17 0,-6-9 0</inkml:trace>
  <inkml:trace contextRef="#ctx0" brushRef="#br0" timeOffset="31315">22038 9900 20009,'49'-15'-538,"0"0"0,0 1 0,-5 0 0,-4 2 0,19-6 1</inkml:trace>
  <inkml:trace contextRef="#ctx0" brushRef="#br0" timeOffset="31498">22438 9663 18586,'0'-8'873,"0"1"-693,36 25-180,-5-1-460,-1-2 1,3 1-3328,15 7 3787,-6-8 0,-18-7 0,-9-4 0</inkml:trace>
  <inkml:trace contextRef="#ctx0" brushRef="#br0" timeOffset="31649">22615 9546 19841,'-30'33'8,"-1"0"0,1 1 1,-13 15-1,6-2-1992,15-12 1,4-1 1983,3-3 0,4-1 0,-3 4 0,10-13 0</inkml:trace>
  <inkml:trace contextRef="#ctx0" brushRef="#br0" timeOffset="31981">22789 9107 22182,'43'23'28,"-12"17"0,-3 12-32,-7-8 0,-1 4 1,-1 3-861,-3-3 1,-1 3 0,0 0 0,-3 0 859,0 9 0,-3-1 0,-2 5-81,-3-11 0,-1 4 0,-2 2 0,-1 1 0,-2-2-581,-3-2 0,-2 1 1,-1-1-1,-1 0 1,0 0 665,1-1 0,0 0 0,-1 0 0,0-3 0,-1-4 0,-6 11 0,0-4 0,-1-11 0,-8 5 0</inkml:trace>
  <inkml:trace contextRef="#ctx0" brushRef="#br0" timeOffset="36579">17026 11295 19314,'36'-6'560,"-4"1"-616,-12 1-594,-7 1-481,-6 3-4394,-11 3 5525,1-1 0,-4 0 0,5-2 0</inkml:trace>
  <inkml:trace contextRef="#ctx0" brushRef="#br0" timeOffset="45593">24072 9530 15818,'42'-14'127,"0"-1"0,0 0 0,0-1-150,-7 3 1,1-1-2275,15-7 0,-1 0 2297,-15 4 0,-1 1 0,1 1 0,-6 2 0,-10 1 0</inkml:trace>
  <inkml:trace contextRef="#ctx0" brushRef="#br0" timeOffset="45743">24575 9205 18384,'22'42'-19,"0"0"0,-3-3 1,-3-2-901,-5 24-1451,-28-30 0,-7 0 2370,4-1 0,-3-3 0,-31 10 0,27-25 0</inkml:trace>
  <inkml:trace contextRef="#ctx0" brushRef="#br0" timeOffset="46794">26104 8158 18675,'-5'22'23,"5"6"21,6 30-32,0-12 1713,-1-7-1288,-5-27-336,-2-26-67,-1-15-18,0-6 1,0-6-23,0-8 1,4-2-29,5-9 0,4 3 28,-3 11 1,4 7-51,24-7-22,-5 40-1,21 47 17,-25-10 1,-1 5-62,2 10 0,-2 2 111,-7-7 1,-3-3 45,-2 5 22,-8-31-11,1-28-34,4-44 90,-1 0-73,-3 17 0,1-2-23,2 11 1,1 3-62,7-3 22,9 17 23,-2 41-252,-4 9 0,1 6-2152,1 5 1,0 1 2369,1 1 1,-1-2 0,6 14 0,-17-37-1</inkml:trace>
  <inkml:trace contextRef="#ctx0" brushRef="#br0" timeOffset="46977">26877 8174 18037,'35'24'-400,"0"0"0,-4-3 1,-5-4-1,-10-10 0,-7-5 1</inkml:trace>
  <inkml:trace contextRef="#ctx0" brushRef="#br0" timeOffset="47144">27042 8163 17577,'-25'42'-2723,"0"0"0,2-4 1,6-5 2722,10-13 0,3-9 0,4-7 0</inkml:trace>
  <inkml:trace contextRef="#ctx0" brushRef="#br0" timeOffset="47360">27231 7590 16333,'0'-7'415,"0"0"-505,0 7-1467,-18 55-4180,9-22 5737,-2 5 0,1-2 0,5-12 0,3-9 0</inkml:trace>
  <inkml:trace contextRef="#ctx0" brushRef="#br0" timeOffset="47744">27551 8053 17566,'25'-38'100,"-1"-1"1,-2 4 0,-5 1-34,-7-26 203,-6-6 402,-6 28 0,-1 2 168,-3-16-257,-4 22-437,3 24-112,-1 22-57,4 37 17,8-9 1,2 3-175,0-1 1,3-1-441,4 3 1,2-4-502,9 8-895,-1-14-2041,-4-15 4057,-5-12 0,-7-8 0,-3-3 0</inkml:trace>
  <inkml:trace contextRef="#ctx0" brushRef="#br0" timeOffset="47910">27644 7877 19358,'39'-15'-120,"0"0"1,1 0 0,-4 4-1,-7 8 1,-2 0 0</inkml:trace>
  <inkml:trace contextRef="#ctx0" brushRef="#br0" timeOffset="48096">27366 7810 17174,'10'55'-2177,"-1"1"0,1-1 1,0 9-1,6-8 2177,11-17 0,1-10 0,-3-10 0,-3-9 0</inkml:trace>
  <inkml:trace contextRef="#ctx0" brushRef="#br0" timeOffset="48310">27804 7468 21566,'42'21'-65,"1"0"1,-8 7 0,-1 6-1,-6 5-660,-8 8 1,-6 5-1,0 0-1141,3 0 0,0 0 0,-5 0 1866,-7 0 0,-5 0 0,0-8 0,-2 12 0,-3-20 0</inkml:trace>
  <inkml:trace contextRef="#ctx0" brushRef="#br0" timeOffset="48510">28517 7659 18082,'33'-10'-1182,"1"0"1,22-6 0,-39 15 0,-7 1 0</inkml:trace>
  <inkml:trace contextRef="#ctx0" brushRef="#br0" timeOffset="48609">28567 7768 12199,'0'0'0</inkml:trace>
  <inkml:trace contextRef="#ctx0" brushRef="#br0" timeOffset="49043">29511 7995 19403,'-10'-4'1188,"3"0"-1121,7 4-67,44-30-459,5 13-490,-3-3 1,7 0 948,-9 10 0,2 4 0,-5 0 0,25-4 0,-25 4 0,1 1 0</inkml:trace>
  <inkml:trace contextRef="#ctx0" brushRef="#br0" timeOffset="49210">29716 8120 20882,'50'-4'-357,"0"-1"1,0 1 0,11 0 0,4 1 0,1 0 356,-9-1 0,3-1 0,-2 1 0,-3 0 0,-1 1 0,-3 1 0,-4 0 0,3 2 0,0 0 0</inkml:trace>
  <inkml:trace contextRef="#ctx0" brushRef="#br0" timeOffset="50492">26364 9820 16199,'0'46'567,"0"-1"1,0-4 0,0-3-366,0 14 795,0-24 784,0-25-1478,-4-35-258,2-29-28,4 16 0,3-1-51,-1 7 0,3 1 12,14-22-23,1 42 12,16 29-125,-15 13 1,-1 7-101,3 8 1,-1 3 117,-5-3 0,-3 0 17,2 24 45,-13-38 44,-2-13 34,1-9 11,8-42 56,-3 3 1,1-6 156,3-19 0,1-2-511,-2 9 0,0 3 287,-1 6 0,0 7-56,4 13-34,13 52-857,-6 3 1,2 6-3592,8 14 0,2 3 4495,-5-7 0,-1-2 0,-5-13 1,-4-5-1,-5-6 0</inkml:trace>
  <inkml:trace contextRef="#ctx0" brushRef="#br0" timeOffset="50703">27296 9873 20065,'36'24'-1639,"1"-1"1,-3-2-1,-8-6 1,-18-13 0,-2-2-1</inkml:trace>
  <inkml:trace contextRef="#ctx0" brushRef="#br0" timeOffset="50860">27369 9887 16187,'-43'48'6,"0"-1"1,8-12 0,8-6 0,14-9 0</inkml:trace>
  <inkml:trace contextRef="#ctx0" brushRef="#br0" timeOffset="51075">27575 9191 13924,'0'0'0</inkml:trace>
  <inkml:trace contextRef="#ctx0" brushRef="#br0" timeOffset="51576">28097 9143 21107,'-22'45'89,"1"1"1,0-1-1,-1 0 1,0 4 0,1-3-1,4 1-89,2 2 0,3 1 0,3-4-162,1 2 0,6-2-1945,10 4 0,6-3 2107,14 9 0,3-8 0,-10-40 0</inkml:trace>
  <inkml:trace contextRef="#ctx0" brushRef="#br0" timeOffset="51859">28381 9521 21387,'-1'40'-152,"0"1"1,23 13 95,30-56 45,1-17 11,-27-5 67,-13-6-100,-32 11-1009,-22 8-471,-8 18-2958,-1 11 4471,27 2 0,12-8 0,5-5 0</inkml:trace>
  <inkml:trace contextRef="#ctx0" brushRef="#br0" timeOffset="52075">28584 9183 22126,'30'45'-1065,"0"-1"1,-1 0-1,1 0 1,6 12 0,-2 0-1,-6-3 1065,-2 7 0,-7-4 0,-6-17 0,-3-7 0,-5-10 0</inkml:trace>
  <inkml:trace contextRef="#ctx0" brushRef="#br0" timeOffset="52392">29257 9386 17084,'3'3'3037,"-1"0"-3317,-2-3-1311,30-8-3284,-19 6 4875,20-2 0,-26 5 0,-5 3 0</inkml:trace>
  <inkml:trace contextRef="#ctx0" brushRef="#br0" timeOffset="52542">29266 9723 19258,'37'-12'-2312,"-1"1"0,-2 0 0,-3-1 2312,11-7 0,-20 8 0,-4 4 0</inkml:trace>
  <inkml:trace contextRef="#ctx0" brushRef="#br0" timeOffset="53261">29961 9931 21790,'47'-4'43,"0"0"0,1 0 0,6 0 0,5-1 0,1 1 0,1-1-63,1 1 0,0 1 1,2-1-1,0 0-925,-6 1 1,1 0 0,1 1 0,-2-1 0,-3 1 742,-1-1 0,-1 1 0,-4 1 1,-5-1-595,17 1 1,-18 1 711,-32 1-1686,-68 4 1422,15-3 1,-4 0-1222,-19 1 1,0-1 1647,9-1 0,6 0 0,-13-1 0,38 0 0</inkml:trace>
  <inkml:trace contextRef="#ctx0" brushRef="#br0" timeOffset="53526">30347 9925 15336,'-65'4'5109,"14"-2"-4829,45-2-67,7 0 23,19 0-96,19 0 0,11-1-125,2-1 0,6-1 0,1 0-669,-1 1 0,1 1 0,2 0 592,-11-1 1,2 0-1,-1 0 1,-4 0-97,14 1 1,-7 1-95,-9 0 0,-5 0-307,6 0 132,-49 0 416,-49 7 11,18-4 0,0-1-11,-30 6-325,30-2-1378,27-5 2201,13 3 1,-5-2-1,6 1 1</inkml:trace>
  <inkml:trace contextRef="#ctx0" brushRef="#br0" timeOffset="54574">30323 10607 19370,'4'44'14,"0"0"1,2 1 0,0-1-177,1-3 0,1-1-802,0-1 0,1 1 964,0 8 0,-1-4 0,1 0 0,-1 4 0</inkml:trace>
  <inkml:trace contextRef="#ctx0" brushRef="#br0" timeOffset="54792">30237 11203 16277,'-4'0'3586,"2"0"-3396,27 49-100,8-11-73,-11-7 0,3-1 83,33-4-77,-12-43-337,2-13-459,-18-7-673,-14 4-2654,-14 21 4100,-2 6 0,0 5 0,-1 1 0</inkml:trace>
  <inkml:trace contextRef="#ctx0" brushRef="#br0" timeOffset="55259">29854 12087 19056,'3'47'52,"0"0"0,0-4 1,0-2-42,9 21 11,-5-18 1457,-2-7-1086,-5-31-180,-4-22-12,-5-16-123,-1-7 1,0-6-79,2-9 0,3-5-19,1 14 1,1-2-1,5 1-4,9-15 1,6 5-96,-2 19 1,5 6-443,33 2-717,-11 25-8554,7 30 9409,-22-2 0,-2 5 0,-23-12 0</inkml:trace>
  <inkml:trace contextRef="#ctx0" brushRef="#br0" timeOffset="55409">29928 12158 18026,'-6'0'2565,"1"0"-2565,5 0 0,45-37-78,-8 24-511,1-7 1,1 2-2269,14 18 2857,-11 12 0,-18-6 0,-12 6 0</inkml:trace>
  <inkml:trace contextRef="#ctx0" brushRef="#br0" timeOffset="55559">30031 12404 21062,'67'-2'-2964,"-16"-5"1,2-4 2963,-14-2 0,-2 0 0,2 0 0,-4 1 0,-3-2 0</inkml:trace>
  <inkml:trace contextRef="#ctx0" brushRef="#br0" timeOffset="55792">30637 11872 21096,'-6'47'14,"0"0"1,0-1 0,2-2-21,3-8 1,5-1-561,5 11 0,7-1-1518,8-9 0,5-4 2084,1-1 0,1-5 0,20 0 0,-26-26 0</inkml:trace>
  <inkml:trace contextRef="#ctx0" brushRef="#br0" timeOffset="56026">30968 11930 19358,'-3'-3'1524,"1"0"-1221,2 3-303,53 50 0,-20-21-1468,11 12 1,1-1 1467,-5-10 0,-6-1 0,-21-22 0</inkml:trace>
  <inkml:trace contextRef="#ctx0" brushRef="#br0" timeOffset="56192">31008 12029 18406,'-31'40'-140,"-1"0"1,0-1-1,1 1 1,-4 1 0,1-2-1,11-5 1,11 14 0,15-36-1</inkml:trace>
  <inkml:trace contextRef="#ctx0" brushRef="#br0" timeOffset="56479">31258 11549 18104,'19'37'2733,"0"6"-2660,-7-3 0,0 7-480,-2-1 0,-1 6 0,-3 1 138,-1 7 0,-3 3 0,-4 2 269,-5-5 0,-5 2 0,0-1 0,2-4 0,3-6 0,1-3 0,-4-3 0,-16 6 0,0 1 0</inkml:trace>
  <inkml:trace contextRef="#ctx0" brushRef="#br0" timeOffset="57191">31225 11758 14899,'-2'-9'1832,"-13"30"0,-6 15-1793,-1-3 1,-1 1-63,-7 16 1,0 2-1452,2-12 0,2-3 1474,1 9 0,11-21 0,8-9 0</inkml:trace>
  <inkml:trace contextRef="#ctx0" brushRef="#br0" timeOffset="60994">28870 13204 20557,'55'-15'210,"0"1"0,-10 3 1,1 0-1,4 0-147,10-1 1,4-1-1,2 0-1432,-9 1 0,2 0 0,1 0 0,2-1 1369,-9 2 0,2 0 0,0 0 0,0 0 0,1 0-232,3-1 1,1 1 0,0-1-1,0 0 1,0 1 231,1-1 0,0 1 0,1-1 0,-1 1 0,0 0-14,-1 0 1,0 1-1,0-1 1,0 1 0,-1 0-131,-3 1 0,0 0 1,-1 0-1,0 1 1,-2-1 72,7 0 1,-2-1 0,0 1 0,-2 0-399,13-3 0,-1 1 0,-11-1-2260,-15 1 1,-10-1-1281,-5-6 4009,-55 13 0,-13 4 0,-3-1 0,5 1 0</inkml:trace>
  <inkml:trace contextRef="#ctx0" brushRef="#br0" timeOffset="61174">29773 13320 1912,'-53'4'0,"0"0"0,0 1 0,-10 0 0,-1 0 0</inkml:trace>
  <inkml:trace contextRef="#ctx0" brushRef="#br0" timeOffset="63491">28357 9591 13532,'-6'-1'3003,"1"1"-997,5 0-1681,-11-10-79,7 6-11,-11-8-66,9 10-102,-5 0 11,-4 2 68,-27 21 5,14 2 0,-1 5 11,-6 11 1,2 4-135,5 6 0,7 1 0,7-12 0,11-2 17,23-4 0,12-7-45,12-14 0,7-10 33,12-5 1,1-7-360,-4-7 0,-5-6 337,-18-1 0,-7-2 23,0-20 66,-28 14-66,-13 3 11,-8 4-12,-31-2-33,-10 8-67,27 9 0,1 3-795,-14-1-312,22 9-2076,19 15 3250,3 9 0,2-7 0,0 1 0</inkml:trace>
  <inkml:trace contextRef="#ctx0" brushRef="#br0" timeOffset="64407">29583 13103 19470,'34'-16'224,"0"-1"1,18-4-1,4 1-224,2-1 0,2 0-757,-13 6 1,1 0 0,-1 2 761,8-1 1,0 1-1,9-2 1,-3 0 298,-20 4 0,-9-2-383,-13-9 169,-59 12 33,-8 7 0,-4 2 151,7 2 1,-2 2 190,-11 2 0,0 2-22,17-1 1,4 1 49,-2 7-583,73-13 1,24-6-119,1 0 1,5-2-493,-2 0 1,3-1 0,-2 0 396,-12 1 1,-2 0 0,2 0-2477,9-1 0,2 0 0,-4 0 2885,1 0 0,-4 0 1,1 2-1,-9 0 1,-22 0-1</inkml:trace>
  <inkml:trace contextRef="#ctx0" brushRef="#br0" timeOffset="69959">29726 13191 13510,'50'-4'276,"0"-1"0,5-1 1,1-1 70,1-3 1,2-2-1449,-14 3 0,2-1 1,-1 0 1282,3-1 1,0-1 0,0 1-82,-1-1 0,0 0 0,-2 1 261,15-4 1,-5 0-167,-14 3 0,-5 1 1203,-3-4-861,-54 5-62,-30 5 0,-15 6-289,8 2 0,-4 5 0,-3-1-527,7 0 1,-2 0 0,-1 0 0,4 1 354,-5 3 0,3 1 0,4 1-15,-9 2 0,14 0 1511,23-3-1511,54-3-264,13-6 1,10-3-544,-2 2 0,4-1 1,-1 0 42,-4 1 0,-1 0 0,-1 1-396,20 2 0,-10 6-2145,-17 17 1837,-44 12 1048,-15-16 0,-12 0 215,-7-2 1,-9 1-1,-6 1 1,-2-1 155,5-3 0,-2-1 0,-4 1 1,-2-1-1,-2 1 0,-3 0 49,11-4 0,-3 0 0,-2 1 0,-3 0 0,0 0 0,-1 0 0,2 0 0,1-1 0,3 0 0,3-2 0,-9 4 0,3-1 0,3-1 0,1 0 0,0-1 0,-2 0 0,-1-2 0,0 0 0,0 1 0,-1-1 0,1 0 0,0 0 0</inkml:trace>
  <inkml:trace contextRef="#ctx0" brushRef="#br0" timeOffset="144972">19917 2253 17879,'0'-8'561,"0"1"-180,15 67-236,0-11-544,-2 2 1,1 2 398,-2-14 0,-1-2-11,-1-1 0,-1 1-1087,8 27-1479,-7-11-6219,-5-12 8864,-4-13 0,-1-14 0,-2-7 0</inkml:trace>
  <inkml:trace contextRef="#ctx0" brushRef="#br0" timeOffset="145121">19834 2644 20266,'50'-32'-381,"0"1"0,-3 6 0,4 0 0,-8 6 0,13 4 0,-16 4 0,1-1 0</inkml:trace>
  <inkml:trace contextRef="#ctx0" brushRef="#br0" timeOffset="145606">20405 2503 14518,'-6'0'2969,"2"0"-2711,4 0-11,30-2-169,7 18-56,-1-9 1,2 0-23,19 15 0,-1-9 0,-20-18 90,-5-9-57,-4-12 35,-3-12 88,-4-6 130,-10 11 0,-1-1-219,8-24-101,-1 8-604,4 24 144,2 25-290,22 10 807,-5-5 1926,-1 6-1052,-18-14-304,-18-3-290,-11-4-146,-5 3-123,-9 4-34,-3 11-11,-2 9-57,-3 31-503,14 9-483,2 1-1119,26-9-4449,13-23 6622,18-7 0,-17-9 0,0-4 0</inkml:trace>
  <inkml:trace contextRef="#ctx0" brushRef="#br0" timeOffset="146372">22245 2134 20289,'-42'-2'104,"0"0"1,3 5-1,4 6-317,-10 29 1,41 9 111,27-12-101,28-4 45,-3-10 101,-4-2-11,-11 0-34,-14 7 381,-32 1-257,-7-1-23,-21-6-706,11-11-9125,5-5 9778,12-6 1,5 2 0,8-3 0</inkml:trace>
  <inkml:trace contextRef="#ctx0" brushRef="#br0" timeOffset="146739">22466 2092 20356,'-7'30'145,"2"-5"-145,7 11 0,4 5-891,5-1 1,3-3-2943,11 15 3833,13 3 0,-23-39 0,-2-8 0</inkml:trace>
  <inkml:trace contextRef="#ctx0" brushRef="#br0" timeOffset="146972">22800 2061 19661,'-4'-4'1288,"-38"8"-1232,18 10-56,-31 13-33,29 7 10,8 4-313,10 12-660,20-8 256,1-2-213,15-15-1332,-3-16 2285,17-5 0,-23-2 0,10-2 0</inkml:trace>
  <inkml:trace contextRef="#ctx0" brushRef="#br0" timeOffset="147256">23046 2256 19459,'-9'0'1255,"1"0"-1378,8 0-303,13-9-683,12-10 1277,0-13 953,-1 1-696,-24 11-212,-12 11-22,-10 15 11,-5 10-124,-3 12-67,-2 29-594,13 5-638,11-1-1446,24-13-2027,16-24 4694,13-10 0,-18-7 0,-4-6 0</inkml:trace>
  <inkml:trace contextRef="#ctx0" brushRef="#br0" timeOffset="147606">23261 2275 21700,'10'13'-728,"6"-1"213,33 3 201,17-7 314,-27-4 0,0-1 5,-3-3 1,-2 0 17,11 0-23,-17 0 0,-11-1 11,-2-2 0,1-3 168,-2-10 460,-4-15-213,-3-3-146,-6-9-67,-3 12-124,-3-3-1333,-5 16-8587,-6 17 9510,2 14 0,3 5 0,7-6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4:31.582"/>
    </inkml:context>
    <inkml:brush xml:id="br0">
      <inkml:brushProperty name="width" value="0.09071" units="cm"/>
      <inkml:brushProperty name="height" value="0.09071" units="cm"/>
      <inkml:brushProperty name="color" value="#FF0000"/>
    </inkml:brush>
  </inkml:definitions>
  <inkml:trace contextRef="#ctx0" brushRef="#br0">4951 8037 15717,'57'7'328,"-1"-1"1,4 1 0,6-2-173,-12-1 1,6-1 0,2 0 0,-2-1-1436,-6 0 1,-2 0 0,2-1 0,3 0 1316,3 1 0,3-1 0,3 0 0,1 0 0,-1 0 79,-6-1 1,0 1 0,2-1 0,-1 0 0,0 1 0,-1 0-308,-3 2 1,0-1-1,0 2 1,-1-1-1,0 0 1,0 1 189,10-1 0,0 0 0,-1 0 0,-1 1 0,-4 1 0,1 2 0,-3 0 0,-3 1 0,-7 0 440,2 3 0,-7 0-462,18 7 22,-25-5 179,-17-5 1994,-12-4-8593,-11-15 7234,-11-4 0,4-1 0,-1 5 0</inkml:trace>
  <inkml:trace contextRef="#ctx0" brushRef="#br0" timeOffset="4365">19006 3398 15583,'13'43'586,"1"0"0,0 6 1,-1 2-498,1 4 1,0 3-1463,-4-14 0,-2 2 0,1 1 1410,-1 3 1,-1 0-1,-1 1 26,-1 0 1,-1 0 0,-1-1 80,-1-2 0,-1 0 1,-3-2 28,-3 14 1,-5-4 707,-7-1 0,-5-7-332,-15 3-390,-13-13-103,17-54-56,0-17-140,18 5 0,2-8-73,3-4 0,1-7 1,2 1 70,2 1 0,2-1 0,3-1-104,5-4 1,4-1-1,3 5-858,4-6 1,8 8-1032,10 14 1,5 7 2256,-1 4 1,-3 5 0,8-4 0,-6 2 0</inkml:trace>
  <inkml:trace contextRef="#ctx0" brushRef="#br0" timeOffset="4549">19567 3370 20725,'-34'41'63,"-1"1"1,9-6 0,4 4-109,10 2 0,5 4 0,2-1-691,-1 9 1,6 0-707,6-8 1,4 1-1,4-3 1442,11 8 0,3-4 0,-8-3 0,1-7 0,24-4 0</inkml:trace>
  <inkml:trace contextRef="#ctx0" brushRef="#br0" timeOffset="4850">19765 3627 21040,'38'6'-202,"1"0"0,11 11 0,-1 5 0,-19-2 1,-1 2 66,6 6 1,-5 1 33,-14 11 225,-9-18-337,-7-19-124,0-18 12,3-18-123,5 7-1535,11 7-7848,10 12 9683,1 9 1,-9 2 0,-10 2 0</inkml:trace>
  <inkml:trace contextRef="#ctx0" brushRef="#br0" timeOffset="5066">20427 3271 21499,'7'49'-5,"1"1"1,-1-1-1,0-1 1,-1 0-1,0-2-264,-1 9 0,-1-2-634,-1-2 1,-1 0 112,-2-4 0,1-1 790,0-1 0,1-4 0,-2 3 0,3-7 0</inkml:trace>
  <inkml:trace contextRef="#ctx0" brushRef="#br0" timeOffset="5250">21214 3567 19818,'7'-8'829,"-2"2"-2756,50-9-2701,-31 16 4628,38-8 0,-51 13 0,-8 1 0</inkml:trace>
  <inkml:trace contextRef="#ctx0" brushRef="#br0" timeOffset="5434">21356 3785 18059,'63'2'-2271,"-19"0"0,-35-3 0</inkml:trace>
  <inkml:trace contextRef="#ctx0" brushRef="#br0" timeOffset="5817">19871 3657 6215,'0'0'0</inkml:trace>
  <inkml:trace contextRef="#ctx0" brushRef="#br0" timeOffset="6167">19748 3668 14989,'-7'-8'4975,"1"-3"-4751,3 3-146,8-1-44,12 5-1,40 15-33,-24 6 0,-1 6-6,0 7 1,-3 3 5,-5-2 0,-8 1 34,-15 24-23,-6-31 11,-1-11 12,11-24-34,18-33 0,-7 10 0,1-2 39,-1 3 0,-1 2 129,9-18-145,-16 35-12,0 27 79,3 40-96,-2-14 0,2 4-487,-1-2 1,2-1-836,1-3 0,4-4-7546,14-2 8874,7-16 0,-15-9 0,-2-6 0</inkml:trace>
  <inkml:trace contextRef="#ctx0" brushRef="#br0" timeOffset="6965">23266 3166 18888,'-22'54'159,"1"1"1,1-12 0,0 1 0,-1-3-1617,-1 1 1,-1-3 1456,-2 0 0,2-4 0,2 1 0,13-30 0</inkml:trace>
  <inkml:trace contextRef="#ctx0" brushRef="#br0" timeOffset="7149">23092 2953 20837,'36'46'-206,"-1"0"0,1 0 0,-1 1 0,0 1 0,-2-2-571,-4-3 0,-2-2 0,-1-1-2430,8 12 0,-2-7 3207,4-6 0,-17-21 0,-5-11 0</inkml:trace>
  <inkml:trace contextRef="#ctx0" brushRef="#br0" timeOffset="7483">23777 2556 19572,'8'44'-3,"0"1"0,-1-1 0,5 9 1,-11-8 24,-21-16 0,-6-7 1,-13-4 122,-8-12 68,7-22 549,2-5-561,15-4-201,14 10-56,7 12-11,12 8 34,11 10-376,8 8 0,6 5-1944,6 6 0,3 2 2353,1 0 0,-2-1 0,-10-8 0,-5-5 0,-3-4 0</inkml:trace>
  <inkml:trace contextRef="#ctx0" brushRef="#br0" timeOffset="7917">22526 4002 20770,'54'-9'78,"0"1"1,1-1-1,-1 1 1,5-1-1,0 1 1,2 0 0,-1 1-1489,1 1 1,1 1-1,0 1 1,1-1 1409,-7 1 0,0 0 0,1 0 0,0 0 0,0 1-77,0 0 1,0 0 0,0 0-1,1 0 1,0 1-1032,6-1 1,3 1 0,-1-1 0,-2 1 0,-6 0 1107,7 0 0,-7 0 0,0 1 0,1-1 0,-2 1 0,-15 0 0,-20-1 0</inkml:trace>
  <inkml:trace contextRef="#ctx0" brushRef="#br0" timeOffset="8500">22813 4749 17476,'1'45'568,"1"0"1,-1 0 0,1 17 0,-1-6-519,0-20 1,-1-4 16,0 11 336,0-31 1278,0-16-1312,0-36-257,0 3 1,0-5-91,0-3 1,0-2-346,1-10 0,3 1 328,1 11 1,4 1-6,11-18 0,9 1-34,-1 23 0,4 1 1,2 2-16,-1-1 1,2 0-1,3 4-446,5 4 1,4 4-1,-1 4 260,13 1 0,0 4-202,2 2 0,1 2-269,-3 3 0,-1 3-527,-5 0 1,-2 2-903,-7 2 1,-4 0 2134,24 1 0,-32 0 0,-14 0 0</inkml:trace>
  <inkml:trace contextRef="#ctx0" brushRef="#br0" timeOffset="8949">23377 4682 18854,'-19'53'160,"-1"0"1,1-3 0,-2-5-150,-18 7 34,17-25 0,-1-3 986,-15 1-370,-6-22-336,18-22-168,7-17-90,13 4 123,11-3-178,26 15-214,29 15-56,-27 9 1,2 4-376,6 4 1,-1 2-13,-7-3 1,-2 0-2695,33 5 3278,-2-7 1,-26-6 0,-10-3 0</inkml:trace>
  <inkml:trace contextRef="#ctx0" brushRef="#br0" timeOffset="9517">24992 3456 16692,'-4'-11'3686,"0"3"-3518,4 8-112,0 0 135,83 22-158,-53 7 1,-2 5-34,23 7 0,-5 3-112,-23-1 0,-12 1 123,-15 20 12,-9-38 21,0-12 12,4-9-44,5-34-68,16-27 84,2 18 0,2-2 33,-1 5 1,2 4-62,22-9 213,-14 31-191,8 28-302,0 17-936,-13-10 1,1 0-3267,12 16 4482,0-16 0,-18-22 0,-2-4 0</inkml:trace>
  <inkml:trace contextRef="#ctx0" brushRef="#br0" timeOffset="9916">25839 2766 17644,'3'-2'1110,"0"1"-405,-13 48-581,-6-6-119,2 1 1,-3 0 11,2-10 0,-4-2 11,-9 5 0,-3-3 78,2-10 1,-1-5 117,-2-1 0,1-8-90,-10-19-67,22-17 90,14-7-11,4 2-135,8 5-45,25 10-33,34 25-695,-15 7 0,2 3-814,-3 1 0,-2 0-660,3 3 1,-2-2 2235,-14-11 0,-4-2 0,6 0 0,-10-6 0</inkml:trace>
  <inkml:trace contextRef="#ctx0" brushRef="#br0" timeOffset="10067">26181 2840 19964,'39'-15'-1438,"1"1"0,-1-2 0,-4 2 0,-4 4 0,-7-1 0</inkml:trace>
  <inkml:trace contextRef="#ctx0" brushRef="#br0" timeOffset="10217">26571 2608 21734,'5'33'-594,"-1"0"0,5 32-2129,-2-11 2723,-1 2 0,-3-24 0,-1-6 0</inkml:trace>
  <inkml:trace contextRef="#ctx0" brushRef="#br0" timeOffset="10667">26973 3530 20277,'56'-22'63,"0"1"1,-4 0 0,-6-2-75,-2-20 22,-25 10 0,-7-2 247,-9-28 683,-22 4-739,-11 26-146,-9 38-56,11 19 67,1 21-67,3 14 0,13-15 0,6 4-185,4-2 0,7 0-527,11 2 1,8-5-79,0-13 0,5-8-741,9-7 1,2-8-1585,-6-9 0,0-5 3115,0-2 0,-3 0 0,8-5 0,-12-2 0</inkml:trace>
  <inkml:trace contextRef="#ctx0" brushRef="#br0" timeOffset="10967">27513 2938 18563,'-3'-1'1961,"0"-1"-1849,3 2-403,36-11-808,4 3-615,-2-2 0,2-1 1714,-2 1 0,-2 1 0,6-2 0,-8 0 0</inkml:trace>
  <inkml:trace contextRef="#ctx0" brushRef="#br0" timeOffset="11982">28445 2630 17554,'-14'51'243,"-1"1"0,1-3 0,-1-4-243,1-13 0,-1-2-1026,-5 5 1,-2-2 1025,-15 8 0,8-6 0,12-28 0</inkml:trace>
  <inkml:trace contextRef="#ctx0" brushRef="#br0" timeOffset="12182">28293 2542 21465,'50'29'-138,"0"0"0,-11-7 0,-5 3-255,-9 14 1,-7 2-1210,2 18 1602,-8-22 0,-2-2 0,0 0 0,2 4 0</inkml:trace>
  <inkml:trace contextRef="#ctx0" brushRef="#br0" timeOffset="12551">28724 2725 20714,'49'-8'-336,"-5"11"-123,-22 30-550,5 6 841,-6-17 280,-2-5 336,-5-27 158,-5-10-125,4-11-189,0 0 436,4-1-515,-3 15-247,7 15 34,-4 19-358,4 14-684,2 3-952,0 1-3665,3-7 5659,0-4 0,-12-12 0,-2-5 0</inkml:trace>
  <inkml:trace contextRef="#ctx0" brushRef="#br0" timeOffset="13315">24937 4406 20860,'61'-10'80,"0"1"0,-10 2 1,7 0-1,5 0 1,3 1-1,2 0-75,-14 2 1,2 0 0,1 0-1,2 1 1,2 0 0,1 0-1,2-1 1,0 1-517,-6 0 1,1-1-1,3 1 1,0-1-1,1 1 1,1-1-1,0 1 1,0 0-1,-2-1 1,0 1-1,-2 0 491,5 0 0,0 0 0,0 0 0,-2 1 0,0-1 1,0 0-1,-1 1 0,-1-1 0,0 1-181,2-1 1,1 1-1,0-1 1,-1 1-1,-2-1 1,-2 1-1,-4-1 1,-4 1-50,11-1 1,-5 0 0,-5 0 0,-2-1 101,1-1 1,-3 0 0,-6-2-1036,1-1 1,-19-3 1182,-74-18 0,32 14 0,-20 6 0,0-1 0</inkml:trace>
  <inkml:trace contextRef="#ctx0" brushRef="#br0" timeOffset="13516">25748 4415 18451,'60'-8'327,"0"0"0,-4 2 0,6-2 1,5 1-1,3 0-318,-11 2 0,5 1 1,1-1-1,2 1 1,0 0-1,-1-1-839,-7 1 1,-1 1-1,1-1 1,0 0 0,1 1-1,0 0 1,0 0 542,6 0 1,2 1-1,1-1 1,-1 1-1,-1 1 1,-2-1 0,-4 1 217,4-1 0,-3 2 0,-2-1 0,-4 0 0,-3 1 0,8 0 0,-6 0 0,-4 0 0,3-1 0,-1-1 0</inkml:trace>
  <inkml:trace contextRef="#ctx0" brushRef="#br0" timeOffset="21815">25334 3906 17431,'0'0'0</inkml:trace>
  <inkml:trace contextRef="#ctx0" brushRef="#br0" timeOffset="22450">25466 3225 12210,'2'9'3014,"-1"-2"-2611,-1-7 101,0 0-122,41 10 155,16-8-375,-6 3 1,4 0-152,-4-5 1,-1-2 32,-9 1 1,-3 0 426,8-1 112,-30 0-326,-16 1-257,-16 0 23,-6 1-79,-8 5-146,8-2-55,12 4-35,9-6 112,6-1-424,18-4-5133,11-5 5737,-1 1 0,-7 0 0,-20 6 0</inkml:trace>
  <inkml:trace contextRef="#ctx0" brushRef="#br0" timeOffset="23050">27421 3831 15034,'7'-17'0,"-1"4"0</inkml:trace>
  <inkml:trace contextRef="#ctx0" brushRef="#br0" timeOffset="23982">29094 3045 17588,'-13'-2'-314,"2"-1"471,12 3 662,1 0-203,-1-1-605,2-6-1020,1 0-2128,0-7 3137,0 1 0,-1 5 0,-3 2 0</inkml:trace>
  <inkml:trace contextRef="#ctx0" brushRef="#br0" timeOffset="24400">28489 3197 12792,'-44'-8'1256,"10"1"-5795,24 7 4539,10 0 0,0 0 0,3 0 0</inkml:trace>
  <inkml:trace contextRef="#ctx0" brushRef="#br0" timeOffset="39366">6146 10226 12120,'6'0'2275,"-1"0"-1121,-5 0-1132,10-5-22,-1 1 12,11-5 10,9 0-22,4 2-78,-1 1 78,-3 4 22,-15 6 292,0 15-57,-1 14-33,0 20-162,-5-18 0,0 2-6,0 11 0,1 2-459,-2-5 1,0 1 435,0 7 1,-2 0-6,-2-11 0,0 1-134,0 20 0,1 3 128,2 0 1,0 0-23,0 0 0,1-1-300,3-8 0,1-5 300,-2-17 0,2-2-6,7 14 1,4 3 10,1 6 1,2 5-2,-5-7 0,1 5 0,-1-2-450,-3-7 1,-1-2-1,-2 1 446,-1 4 0,0 1 0,-3-3 0,0 9 0,-1-3 0,0 0 0,0-1-6,0-3 1,0 0 186,1-5 1,1 0-182,0-4 0,2 0 0,6 10 0,4 0-12,2-1 1,2-1 11,0 1 0,0-2-151,0-4 0,0-3 151,-9-10 0,0-1 5,4 14 1,1 2 160,-2-1 1,1 1-167,4 9 0,0 0 0,-1-4 0,-1-3 5,-4-11 1,-2-3 699,0-2 0,-1-2-694,7 14-11,-1 0 0,-2 3 0,-7-11 0,0 3 0,1 5 0,0 2-129,-1 1 1,0 0 128,0 0 0,-1-1 0,-4-12 0,1 1 254,5 17 1,3 3-255,2 1 0,2 2 3,-5-12 1,2 2 0,1-1-257,0-3 0,1-1 0,-1-2 253,5 8 0,-1-4 0,-1-4 0,-2-5 12,9 13-23,-1 0-33,-3-1-4293,-13-14 1,-2 1 4336,2 15 0,-3-2 0,-10-33 0</inkml:trace>
  <inkml:trace contextRef="#ctx0" brushRef="#br0" timeOffset="44881">9567 17642 16165,'-6'11'717,"1"-3"-11,5-8 1334,0 0-1581,57 26-67,3-15-1247,1 3 0,6 0 952,-22-11 1,0-2-1,2-1-496,8 1 0,2 0 0,2-1 435,-9-1 1,2 0-1,1-1 1,1 1-522,6-1 1,2 0 0,1-1-1,1 0 494,-7 0 0,0 0 0,1 0 0,1 0 0,0-1-306,5 0 1,1 0-1,1 0 1,0 0-1,0 0 317,-7 0 1,-1 1 0,1-1-1,1 0 1,-1 1 0,1-1-122,1 0 1,0 0 0,0 0 0,0 1 0,1-1 0,-1 0 102,0 0 0,0 0 0,1 1 0,-1-1 0,0 0 0,-1 0-17,-1 1 0,-2-1 0,1 0 0,-1 1 0,2-1 0,2 0 23,-1 1 0,2-1 0,2 0 0,0 0 0,-1 0 0,0 0 0,-2 0-27,2 0 0,-1 0 1,0-1-1,-1 1 0,-1 0 1,-1 0-103,10-1 0,-1 0 0,-1-1 0,-3 1 0,-4-1-705,12-1 1,-5-1-1,-15-2 826,-2-15 0,-31 10 0,-19 0 0</inkml:trace>
  <inkml:trace contextRef="#ctx0" brushRef="#br0" timeOffset="58314">8592 17725 18821,'58'-3'149,"-1"0"0,5-1 1,0-2-111,0-1 0,4-3-586,-16 0 1,4-1-1,2-2 1,-1 1 551,-1-1 1,1 0-1,-1 0 1,1 0-4,2-1 1,1 0 0,-2 0 0,-4 1 105,-3 0 1,-3 2 0,-7 1 518,12-2 293,-75 23-786,-31 10-123,8-4 1,-7 5-113,11-4 0,-5 2 0,-1 0 0,2 1 224,-9 2 1,2 0 0,1 1-95,-1 1 1,0 0 0,9-1-25,8-4 1,18-3-107,53-5 112,4-9 0,11-6-11,3-4 0,9-4 0,5-3 0,0 0-319,-6 0 0,2 0 1,1-1-1,1-1 0,1 0-533,-4 1 1,3-2-1,0 1 1,-1-1 0,-1 1-1,-4 0 852,-2 0 0,-1 0 0,-3 0 0,-2 1 0,-5 1 0,8 0 0,-5 1 0,-13 3 0,-14 4 0</inkml:trace>
  <inkml:trace contextRef="#ctx0" brushRef="#br0" timeOffset="66897">16698 2178 13835,'12'37'280,"-1"0"0,0-2 0,0-2-336,5 16-3216,-3-6 3272,-3-7 0,-5-17 0,-3-7 0</inkml:trace>
  <inkml:trace contextRef="#ctx0" brushRef="#br0" timeOffset="67065">16602 2445 18653,'-6'-4'1132,"1"1"-1076,5 3-56,0 0-45,56-30-661,-9 12-1528,-9 2 1,8-3-1,-5 2 2234,-4 5 0,-3 1 0,2-1 0,-5 2 0,-8 2 0</inkml:trace>
  <inkml:trace contextRef="#ctx0" brushRef="#br0" timeOffset="67515">17040 2250 15963,'-5'-7'2063,"1"2"-1996,4 5-45,16 32 314,-1-24 79,16 13-270,-9-35-55,-3-13-34,-5 0-56,2-6-23,1 14-33,13 3 56,-1 17 0,11 3 12,-2 0-12,4-1-527,0-3-1064,-3-8 549,-2-5 1042,-7-11 134,-8-4 1704,-8-16-886,-13 10-178,-9-8-35,-8 18 12,-10 7-684,-1 30-56,0 43-11,18-24 0,3 3-186,1 12 0,3-1 96,11 19-672,3-6-717,15-13-1020,7-13-10,11-15 2509,-3-17 0,-1-4 0,-2 2 0,18-8 0</inkml:trace>
  <inkml:trace contextRef="#ctx0" brushRef="#br0" timeOffset="67984">18642 2037 21219,'-33'-15'41,"0"0"0,-4 6 0,5 9-198,7 29-258,15 21-22,26-20 1,9-1-203,22 17 538,-15-25 0,-1-1-201,4 6 89,-14-3 213,-11 0 269,-28 3-493,-17-11-2656,-5-1 2880,-1-19 0,27 3 0,6-6 0</inkml:trace>
  <inkml:trace contextRef="#ctx0" brushRef="#br0" timeOffset="68215">18820 1941 21320,'16'56'-1368,"1"0"1,0 0 0,0-6 0,1-3 0,2-4 1367,8 1 0,0-7 0,6 4 0,-10-30 0</inkml:trace>
  <inkml:trace contextRef="#ctx0" brushRef="#br0" timeOffset="68432">19089 2075 20647,'-26'24'-17,"0"0"0,-16 20-39,36-8-201,4-4-225,9-4-1793,17-2-4190,18-12 6465,2-5 0,-10-9 0,-19-2 0</inkml:trace>
  <inkml:trace contextRef="#ctx0" brushRef="#br0" timeOffset="68750">19254 2200 20087,'40'-14'-477,"1"1"1,16-9 510,-19-15 885,-30 13-482,-12 2-112,-5 10-112,-3 9-45,-1 3-134,-2 10-34,-1 6-23,2 12-78,3 25-1972,13 3-1759,16-3 2107,20-16-3161,17-26 4886,-21-7 0,0-3 0,6-1 0,-5 0 0</inkml:trace>
  <inkml:trace contextRef="#ctx0" brushRef="#br0" timeOffset="69132">19773 2090 18922,'-9'-6'2027,"2"1"-2004,7 5-225,0 0 146,-3-5-201,13 4-741,21-1 382,18 4 639,7 1 346,-17-3-190,-18 0-32,-12 0-103,-4 0-21,2 0-23,4 0 11,18 6 34,19-3-23,1-1 157,2-11 258,-23-8 684,-8-19-427,-10 0-694,-21 0-89,-4 15-471,-16 14-1065,8 20-3351,3 5 4976,7 13 0,6-14 0,5-1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5:44.698"/>
    </inkml:context>
    <inkml:brush xml:id="br0">
      <inkml:brushProperty name="width" value="0.09071" units="cm"/>
      <inkml:brushProperty name="height" value="0.09071" units="cm"/>
      <inkml:brushProperty name="color" value="#FF0000"/>
    </inkml:brush>
  </inkml:definitions>
  <inkml:trace contextRef="#ctx0" brushRef="#br0">11399 8182 15616,'50'-36'-8,"1"1"1,0 2 0,-1 6 1,-9 13 1,0 5 10,2 0 1,1 2 16,10 3 1,-3 5 223,7 17 1155,-7 24-970,-53-10 1,-14 6-590,-5 10 1,-8 6 0,-2 2 216,2-7 0,-1 2 0,-2 2 0,1 2-508,5-8 1,0 2 0,-1 1 0,1 1-1,1 0 1,0-3 448,0 3 0,0-1 0,2 0 0,0-1 0,3 1-34,-4 12 1,3 1-1,2-1 1,4-3-782,2 3 0,4-4 0,1 1 404,2 0 0,1 0 1,1 0-352,2-1 1,2-1 0,2-1 589,3-1 1,2-2-1,2 0 2,1 0 0,2-1 0,4 3-63,3 2 1,5 3-1,2 2 1,0 0 234,-3-8 0,0 1 1,2 0-1,-1 1 0,1-1 61,-1 0 0,1 1 0,-1-1 0,1 0 0,-1 0 26,0-2 1,0 1-1,0-1 1,-2-2 0,-1-2 40,3 11 1,-1-5 0,-2 5 121,-1-1 1,-1 4 0,0 2 0,-1-1-256,-3 0 0,0 0 1,-2 1-1,1 2-165,-3-7 0,1 2 0,0 2 0,-2-2 0,0 0-292,-1-5 1,-2 0 0,1-1-1,-2-1 1,1-3 227,0 17 0,0-4 1,0-1 231,-1-5 0,1-2 0,-1-2 353,0 7 0,-1-1 78,-1 3 0,0 0-190,-2 1 1,-1 2 348,0-6 1,0 3-1,-1 0-448,0-2 0,0-1 1,0 0-125,0 0 1,0-1 0,0-3-19,0-7 0,1-1 0,1-6-225,1-2 1,2-1-1597,7 13 1,4 1 1820,-3-13 0,0-2 0,1-1 0,-1-4 0,0 0 0</inkml:trace>
  <inkml:trace contextRef="#ctx0" brushRef="#br0" timeOffset="99">12562 14803 10888,'4'49'369,"0"1"1,-1 0 0,1-3 0,0 0-1,-3 0-369,-2 3 0,-2 0 0,0-6 0,3-8 0,-1-3 0,-3 10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02:25:52.483"/>
    </inkml:context>
    <inkml:brush xml:id="br0">
      <inkml:brushProperty name="width" value="0.09071" units="cm"/>
      <inkml:brushProperty name="height" value="0.09071" units="cm"/>
      <inkml:brushProperty name="color" value="#FF0000"/>
    </inkml:brush>
  </inkml:definitions>
  <inkml:trace contextRef="#ctx0" brushRef="#br0">4193 8407 15235,'36'8'553,"0"-1"0,-1 0 0,-2-2-262,14-9-78,6-3-124,6-3-603,-27 5 0,2-1 575,3 1 1,1 0 16,3-1 1,2 1-29,1-1 1,2 0 61,2 1 0,0 0-73,0 0 1,1 0-1,-1 1 0,1 1 35,-4 1 1,2 1 0,2 0-23,1-1 0,1 1 1,4 0-515,-4-1 0,2 0 0,2 0 0,-3 0 492,6-1 0,-1-1 0,0 0-4,3-1 0,0-1 0,-3-1-2,-12 1 1,-2-2 0,3 0 0,1-1 0,4-1 1,1 0-1,0-1-6,2 0 1,0 0 0,1-1 0,1 0-335,-2 0 1,1 0 0,1 0-1,0 1 1,-4-1 316,1 1 1,-1-1 0,-3 1 0,0 1-3,12-3 0,-2 2 0,-4 0-213,-1 1 1,-4 1 212,-2 1 0,-1 1 608,-3 1 0,0 0-530,12-1 1,2-1 33,-3 1 0,2-1-79,-13 1 1,2 0 0,-2 0 96,7-2 0,-3 1-119,-2-1 0,-3 1 34,18-5 907,-19 4 1,2-1-875,-5 2 0,-1-1-11,6 1 1,-1 0 21,13-3 1263,-12 4-1284,-13 0 59,-1-2-71,-6 0 869,-7 1-510,-8 1-281,-3-3-55,-3 1-79,2-2-23,2 1-10,16-6 33,18-1 0,19-3 0,-7 4 11,-2 2-11,-19 4 22,-2-4-11,-2-2 57,3-12 55,-9-4 11,1-14-111,-11 8-12,1-3-11,0 12 45,9-14 44,4-3-72,-12 15 0,0 0-6,6-18-11,-8-1 11,-6 12 12,-3-21-91,-2-4 40,-7 24 0,-2 1 28,-7-20 0,-13 10 0,5 18 79,1 3-79,3 2 33,-4-8-21,3-1 10,-1-6-22,5 11-34,1 6-44,-1 10 67,-4 0 11,-4 1 11,-18-2-22,-3 0 89,-9-4-78,15 5-33,7 0 21,7 4-66,-27-2 50,16 6 0,-4 2 39,-16-1 0,-3 1-413,7 1 1,0 1 378,-2 1 1,2 0 22,15 0 0,1 0 0,1 0 0,1 0-22,-29 0-18,20 0 1,-1 0-56,10 0 0,-1 1 39,-10 0 0,-3 0-12,-8 2 1,1 2 67,10-1 0,0 0-254,-16 2 0,1 0 254,17-1 0,1 0 22,-14 1 1,-3 1-18,-3-1 1,0 1-1,-1-1 1,2 1-4,-1-1 0,4-1-2,14-1 0,2 1 0,0-1 0,0 0 0,0 1 0,1-1 5,1 0 1,1 0-1,3-2 1,-1 0-6,-8 0 0,-2-1 17,4-4 0,-2-1-34,-12 0 0,0 0-34,12-1 1,2 1-153,-3 0 0,1 1 136,10 2 0,-2 1 27,-21 4 1,-3 2 39,-4 0 0,-2 0 0,13-1 0,-2 0 0,2 0-145,-11 2 1,4-2 144,6-3 0,3-1 11,16-1 0,2 0-11,0 0 0,0 0 697,-30 0-697,21-1 0,-2 0 0,-1 0 0,-2-1-6,-14-1 1,0 1-365,12 0 1,1 1 369,0-1 0,1 1 5,12 1 1,-1 0 129,-15 0 1,-2 0-147,3 0 0,2 0 11,0 0 0,3 0 397,10 0 0,4 0-397,-3 0 0,4 0 0,2 0 779,-17 3-1070,-7 17 128,18-5 1,-2 3 145,-2 7 0,1 1 17,7-4 0,0 0 0,1-1 0,1-2 45,-14 5-23,11-10 1,-2-1-12,-24 9-3392,2-4 3392,23-6 1,21-8-12,7 0-12,-2-2 12,3 2 0,-12 4-11,-8 8 11,-16 10 11,4-2 3393,1 1-3404,11-7-23,-7 6 23,2 3-11,-1 4-23,13-5-44,7-3 67,9-1 11,2 6 0,2 10-6,-1-2 1,1 4 21,-1 9 1,-1 4-14,1-8 1,-1 3 0,0-2-366,-1 12 0,0-2 356,0-4 1,2-3 16,5 11-22,1-25 0,2 2-539,3-1 1,1 0-1171,0-1 1,0-2 1719,12 27 0,-14-38 0,-5-7 0</inkml:trace>
  <inkml:trace contextRef="#ctx0" brushRef="#br0" timeOffset="2097">6863 8630 15930,'-4'-3'2846,"1"1"-2656,3 2-156,-6 53 123,9 4-152,-4-16 1,1 0 16,8 21 46,1-26 996,-5-18-201,0-4-471,-6-16-302,-5-10-68,-5-11 79,-7-13-101,5 1 0,0-4-11,4-1 0,0 0 27,1-5 1,1 2 62,1-15-147,7 33-32,3 26 88,6 17 24,17 35-1,-12-19 0,1 0 0,1 1 0,0-2-33,7 22-68,-8-32-178,0-10 55,3-6 213,22-20 16,-12-6 1,2-4 39,5-8 0,-1-1-39,-4 1 0,-5-1 17,7-23 89,-26 24-11,-8 2-79,-6-1 23,-12-9-78,-3 3-90,3 3-358,7 12-729,10 15-808,3 5-681,6 14 2688,3 8 0,-1-4 0,-2 0 0</inkml:trace>
  <inkml:trace contextRef="#ctx0" brushRef="#br0" timeOffset="3396">7368 9417 21230,'-39'-14'164,"1"0"0,-13 21 1,-2 13-150,14-2 0,0 4 0,1 4-790,-4 8 0,1 5 1,3 0 774,-3 10 0,5 3-12,9-8 1,2 4 0,4-2-191,3 13 1,7-1 117,2-3 0,10-6 679,35 5-595,14-42 297,-15-21 1,-3-9 83,10-30-236,-23 11 1,-9-4-163,-20 1 0,-8 3-39,-17-14 1087,-18 23-1547,19 23-344,4 19-540,7 9 1400,20 25 0,0-22 0,12 4 0</inkml:trace>
  <inkml:trace contextRef="#ctx0" brushRef="#br0" timeOffset="3781">7622 9147 19594,'11'-36'115,"0"0"1,7 6 0,5 4-127,29 1-280,4 17-12,-24 23 225,-12 12 302,-17 7 0,-5 3 415,-8 19-174,-1-15 0,-1-3-465,-1-8-23,2-7 12,14-20 11,12-7 0,18-12-387,17-7 1,12-3-2373,-8 7 0,4-1 0,0 1 2759,2-2 0,0 1 0,-2 2 0,-10 4 0,-1 1 0,-7 4 0,17-1 0</inkml:trace>
  <inkml:trace contextRef="#ctx0" brushRef="#br0" timeOffset="8029">7447 10728 19291,'34'-2'297,"-1"0"0,32-9-274,-17-12-12,1-7-11,-1-2-134,-6-2-57,-9 3 124,-9 3 10,-12-1 260,-26 6 357,-22 6-146,-23 17-324,7 19 10,9 18-55,21 15-45,13-8 0,4 3-23,6-2 1,4 0-152,1 1 1,5-4-174,5-8 0,5-7-785,24-4 1132,-9-17 0,0-3 0,-2 1 0,12-6 0</inkml:trace>
  <inkml:trace contextRef="#ctx0" brushRef="#br0" timeOffset="8748">8089 10571 18709,'-7'6'112,"22"19"-101,27 14-1272,-8-14 1,2-1-1211,-5-5 0,0-2 2471,24 6 0,-35-17 0,-9-3 0</inkml:trace>
  <inkml:trace contextRef="#ctx0" brushRef="#br0" timeOffset="8947">8238 10511 18725,'-44'36'-19,"0"0"0,4-2 1,4 1-1865,11 4 1,5 1 1923,6-8 1,2 0 0,-9 22 0,18-28-1</inkml:trace>
  <inkml:trace contextRef="#ctx0" brushRef="#br0" timeOffset="9447">8470 10626 17196,'0'-5'470,"0"1"102,16 47-370,-4-10 0,2 4-141,5 20 1,0 3-373,-3-11 0,-2-3 328,-2-4 0,-3-5 365,-2-4 997,-3-13-303,-3-26-718,-16-42-347,2-16-548,0 14 0,-1-3 531,5 1 1,2-1-23,-1-5 0,1-2 28,3-1 0,1-2 90,3 16 1,2-1 0,2 3-125,5-5 0,6 3-11,8 3 1,6 10-191,25 19 67,9 35 0,-22 22-6,-23-3 0,-6 6 101,-7 4 0,-8 1 17,-13 11 0,-7-3-545,1-12 0,-5-6-94,-7-7 0,-2-7-2521,-13-4-1869,8-9 5085,10-7 0,15-4 0,8-2 0</inkml:trace>
  <inkml:trace contextRef="#ctx0" brushRef="#br0" timeOffset="9964">9219 9652 20501,'-53'-37'740,"0"17"-695,3 40-45,16 5-22,14 7-12,15-6-22,4 28 73,11-13 0,4 4 5,-4-1 0,1 4 1,0 3-623,3 8 1,1 4-1,-1-2 630,-2-8 0,-1 0 0,-1-1-12,-2 0 1,-2 0 0,0-5 3,0-1 1,0-3-23,5 3 0,2-3-34,17 13-683,12-12-314,-7-30-1132,-2-18-2935,-10-3 5098,0-6 0,-10 4 0,-2 2 0</inkml:trace>
  <inkml:trace contextRef="#ctx0" brushRef="#br0" timeOffset="11697">9723 10134 15751,'3'-5'1658,"0"2"-1165,-4 58-45,2-14-157,2 20 1,0 6 162,0-13 0,1-1-348,2 6 0,1-2-61,-3-13 0,1-6 246,2 0 886,-2-29-953,-6-40-213,-5-3 0,-2-8-28,1-20 1,0-4-424,-1 5 1,-1 1 450,3-1 0,2 5 0,1-6 113,-1 7 44,0 25-224,-1 25 56,3 32 22,1 28 0,4-21 1,2 1-23,1 2 0,3 0-28,2 0 0,5-1-107,9 3 1,6-5-6,1-12 0,3-8 185,7-13 0,-2-9-23,-8-7 0,-4-6 28,-6-15 1,-7-4-51,-7 7 0,-6-1 33,-5-19 1,-5-2-40,-3 5 1,-4 2-40,-2-1 1,-3 5-46,-15-6 588,7 52-3131,13 42-2656,14-2 5289,21 18 0,-6-37 0,9-9 0</inkml:trace>
  <inkml:trace contextRef="#ctx0" brushRef="#br0" timeOffset="11998">10390 10190 21700,'3'-45'-51,"-1"1"1,0-1 0,1-9 0,-1 5 150,-2 12 1,0 6 235,-3-6 90,-4 13-493,0 39 100,0 45-50,7-24 1,2 2-424,2 11 1,5-1 58,1-14 0,2-2-459,3-2 0,1-1-3306,16 19 4146,-2-12 0,-14-19 0,-4-7 0</inkml:trace>
  <inkml:trace contextRef="#ctx0" brushRef="#br0" timeOffset="12165">10340 10140 21600,'33'-31'-856,"0"1"1,3 1 0,7 4 855,6 11 0,8 3 0,-7 3 0,-13 0 0,-1 1 0,18-4 0,0 0 0</inkml:trace>
  <inkml:trace contextRef="#ctx0" brushRef="#br0" timeOffset="12332">11497 9803 21544,'3'40'-811,"0"1"0,3 7 1,1-2 810,-1-10 0,0-4 0,6 18 0,-9-16 0</inkml:trace>
  <inkml:trace contextRef="#ctx0" brushRef="#br0" timeOffset="12482">11334 10110 20546,'-5'-6'235,"1"1"-369,4 5-3675,81-42 3809,-32 23 0,2-1 0,0-5 0,-1 1 0,-11 10 0,0 0 0</inkml:trace>
  <inkml:trace contextRef="#ctx0" brushRef="#br0" timeOffset="12830">12628 9447 20725,'5'40'-2363,"1"1"2363,9 9 0,-7-24 0,0-1 0</inkml:trace>
  <inkml:trace contextRef="#ctx0" brushRef="#br0" timeOffset="13015">12888 9241 21185,'-17'50'287,"0"0"1,-1 5 0,1 6-288,4-13 0,0 4 0,0 3 0,1 0-1410,0 1 1,1 0-1,0 1 1,0-1 649,0 1 1,1 0 0,0-1 0,2-2 759,1 5 0,1-2 0,3-10 0,4 4 0,5-26 0</inkml:trace>
  <inkml:trace contextRef="#ctx0" brushRef="#br0" timeOffset="13297">12888 9786 22115,'23'-44'7,"1"-1"1,-6 11-1,3 6-421,35 11-281,-20 31-11,-12 9 281,-12 22 576,-21-6 0,-5 2 375,-9 21-427,1-21 1,-1-3 180,-7 4-191,9-10-156,11-12-68,10-11-392,19-4-1518,16-9 1,10-4 2044,4-1 0,5-2 0,-3 1 0,1 0 0,-2 1 0,9-5 0,0 1 0</inkml:trace>
  <inkml:trace contextRef="#ctx0" brushRef="#br0" timeOffset="13630">14108 9604 21734,'-44'11'89,"1"1"1,-1 0 0,-17 6-1,8 7-83,23 6 0,5 5-1,-1 10 1,6 1-124,7-6 1,9-2-51,9 0 0,11-6 11,43-6 157,6-35 168,-5-21 78,-37-5-212,-31-15-101,-37 8-421,16 22 1,-2 2-1586,-25-1-4706,25 16 6779,32-1 0,1 2 0,4-2 0</inkml:trace>
  <inkml:trace contextRef="#ctx0" brushRef="#br0" timeOffset="13913">14237 9147 21555,'21'-53'515,"10"12"-515,15 32-297,-10 12 0,0 8-11,-10 10 0,-4 4 291,5-1 0,-6 3 17,-17 9 0,-7 0 135,-13 13 56,-9-5-35,2-8-391,6-7-1592,27-13 1827,35-4 0,-16-11 0,16-1 0</inkml:trace>
  <inkml:trace contextRef="#ctx0" brushRef="#br0" timeOffset="14197">15122 9590 20804,'8'-52'213,"1"1"0,-3-6 0,0 0-213,3 9 0,0 0 0,-3 1 0,-4 5 0,-10-5 157,-11 17 11,-11 48-112,12 12 0,4 8-45,1 4 0,4 3-271,5 12 1,6-1 259,4-13 0,6-2-605,12 13 0,6-2-3294,1-12 0,0-3 3899,1-1 0,-2-5 0,8-4 0,-29-24 0</inkml:trace>
  <inkml:trace contextRef="#ctx0" brushRef="#br0" timeOffset="14346">14995 9519 21241,'53'-30'-231,"0"1"1,0 0-1,-9-3 1,-3 5 0,-3 16-1,0 0 1</inkml:trace>
  <inkml:trace contextRef="#ctx0" brushRef="#br0" timeOffset="14632">15392 8867 20233,'20'-64'409,"-4"32"0,5 6-432,22 10-123,-1 4-145,-10 22 0,-21 11 67,-6 12 224,-9 6 123,-19 15 280,0-10-380,-2-4-23,13-18-23,14-16-279,15-2-1334,12-2 1636,13-3 0,3-1 0,-7 2 0,28-3 0</inkml:trace>
  <inkml:trace contextRef="#ctx0" brushRef="#br0" timeOffset="14997">16051 8528 20244,'31'-31'218,"1"-1"1,0 1-1,6-6 1,-1 7-208,23 11 23,-21 32-34,-17 15 0,-4 11 100,-7 2 1,-5 6 0,0 1-847,2 3 0,-1 1 0,-1 2 824,-5 11 1,-3 1-1,1-1-4,0-11 1,0-3 0,-1 2-1,0 1 1,0 1 0,1-1-8,1-2 1,2 0-1,2 0 60,6 11 0,2 1 0,2-3-165,-2-13 1,0-4 0,-1 0-255,5 18 1,-8-8 112,-22-15-392,-49-50-180,18 1 0,-4-2-1840,-9 1 0,-4 1 2591,12 5 0,-2 1 0,5 1 0,3 0 0,3 2 0,2 1 0,0 0 0</inkml:trace>
  <inkml:trace contextRef="#ctx0" brushRef="#br0" timeOffset="24662">18798 2830 20143,'-60'-5'15,"1"0"0,0 2 0,3 9-15,12 12 0,4 6-922,1-1 1,4 1 887,5-1 1,5 2-68,-2 19 627,21-2-532,25-12 1,12 1-90,9 4 0,5 2-6,-7-5 0,1 1 0,-3 2 74,-3-1 1,-3 2 0,-9 1 88,-11 15 0,-13-2-146,-8-11 0,-8-6-6,-13-4 0,-3-7-1534,-7-5 1624,15-17 0,12 0 0,10-7 0</inkml:trace>
  <inkml:trace contextRef="#ctx0" brushRef="#br0" timeOffset="24981">18877 3406 18989,'-6'0'941,"2"0"-896,4 0-45,15 39-22,10-29-57,21 28-106,-8-44 1,2-11 195,-7 4 0,-2-4 325,1-6 0,-4-1 269,0-10-145,-25 14-214,-6 14-212,-1 5-23,-4 5-11,0 3-11,1 7-124,3 13-2084,3 6-1691,3-1 3910,0-6 0,0-16 0,-1-6 0</inkml:trace>
  <inkml:trace contextRef="#ctx0" brushRef="#br0" timeOffset="25691">19160 3445 13128,'-3'-6'3799,"1"1"-1625,2 5-2129,-5-15-1,4 22 192,-4-1 33,5 34-152,1 4 1,1 6-113,1 9 1,-1 2-526,0 2 0,0-1 520,1-1 0,-1-4-56,-1-21 0,-2-3-348,-11 28-783,-9-34 1097,-22-39-22,4-24-275,15 5 1,2-4-1282,-9-20 492,3 1 654,12 5 522,18-5 0,-1 30 0,11-2 0</inkml:trace>
  <inkml:trace contextRef="#ctx0" brushRef="#br0" timeOffset="26147">19472 3525 18317,'-4'44'627,"1"-9"214,2-34-315,-6-11-380,-1-12-180,1-13-11,12 3 0,9 4 34,11 17-101,0 5 45,1 6 11,6 20 56,-2 3-11,-2 6 11,-9-10 134,-7-13 1,-1-16 178,12-26 57,2-19-359,-11 24 1,0 1-147,5-11-246,-6 23-134,-4 30-516,3 6-1210,2 13-594,2 3 2835,2-2 0,-8-14 0,-1-6 0</inkml:trace>
  <inkml:trace contextRef="#ctx0" brushRef="#br0" timeOffset="26616">20063 3517 20893,'0'-10'112,"-2"-12"-145,4-7-46,18-11 12,1 10 11,18 5-168,-4 16-168,1 4 146,0 12 89,-2 9 56,-4 12-168,-1 24 224,-14-15 23,-3 6 22,-12-26 0,0-8 100,0-6-77,6-23 10,6-26 23,-1 11 1,1 0 268,8-26-325,1 17-23,-12 32 23,0 20 12,-4 12-12,0 14-258,0 7-3104,7 17 3362,13-18 0,-10-3 0,5-25 0</inkml:trace>
  <inkml:trace contextRef="#ctx0" brushRef="#br0" timeOffset="26932">20961 3368 17050,'-1'5'2107,"-1"0"-1703,2-5-460,30 0-191,-15-9 56,21-3 135,-28-14 146,-9-17 504,-13 5 436,-7 4-962,-3 26-24,-1 26 1,10 17-45,1 11 0,7 2-336,9-2-437,17-6-219,10-21 1,9-5-432,13-4 0,3-6-622,1-2 0,-1-5 2045,3-7 0,-7-4 0,-11-2 0,-14 0 0</inkml:trace>
  <inkml:trace contextRef="#ctx0" brushRef="#br0" timeOffset="27082">21446 3102 15079,'-6'-38'2879,"1"0"0,-6-26-1993,3 19-494,2 19-392,2 15-56,1 16 45,1 46-213,1-8 0,2 5-600,4 17 1,1 2-1073,-2-9 0,1-2 1896,1-6 0,1-7 0,-3-11 0,-4-10 0</inkml:trace>
  <inkml:trace contextRef="#ctx0" brushRef="#br0" timeOffset="27246">21336 3182 21275,'47'-45'-934,"-1"0"0,-6 9 1,3 7-1258,14 12 0,3 8 2086,-11 5 0,-3 2 0,9 0 0,-14 2 0</inkml:trace>
  <inkml:trace contextRef="#ctx0" brushRef="#br0" timeOffset="27631">21914 3412 20804,'8'-40'183,"-1"-1"0,-1 3 0,-2 2-26,-3-12 89,-25-3-134,-8 22-145,-14 12-191,16 36-67,19 5-113,30 9-11,18-12 113,2-12 0,6-3 274,0-3 0,1-3 44,6-5 1,-3-2 17,15-7 67,-32-5 55,-26 10 214,-4 3-359,-2 3-33,0 18 22,0-1-202,4 14-526,9-7-504,9-2-1525,13-5 2757,4-7 0,-15-4 0,-4-3 0</inkml:trace>
  <inkml:trace contextRef="#ctx0" brushRef="#br0" timeOffset="27780">22576 3205 15336,'46'-6'-2260,"-15"4"0,-22-4 1</inkml:trace>
  <inkml:trace contextRef="#ctx0" brushRef="#br0" timeOffset="27930">22628 2913 21219,'-14'-12'-1734,"-1"-1"1,22 20 0</inkml:trace>
  <inkml:trace contextRef="#ctx0" brushRef="#br0" timeOffset="28197">23029 3007 21588,'-40'18'89,"0"0"1,10 1 0,4 3-101,-7 23-123,33-6-146,19-16-1345,39-2-359,-21-14 1,2-2 1983,5-2 0,-3-1 0,14-2 0,-27-4 0</inkml:trace>
  <inkml:trace contextRef="#ctx0" brushRef="#br0" timeOffset="28882">23192 3147 22395,'11'-20'-807,"-3"5"168,-6 14-189,-2 1 380,1 3 33,-1 0-246,0 1-740,0-2 3283,0-1-358,-5-7-728,1 2-718,-8-2-78,-5 15-22,2 4 22,-2 11-202,12 0-269,2-1-145,6-2-392,19-3 761,10-8 303,5-8 168,-3-10 516,-19-4 605,-5-2-830,-6 4-526,-3 3 0,-1 5-23,0 3-22,0 4-146,2 4 34,8 2 112,34 0-482,-4-8 1,5-4-293,14-7 1,0-5 278,-8 2 0,-3-5 551,-7-7 0,-9-4 660,-10-22 85,-20 5 0,-5-5-235,-6-4 0,-1-2 44,0-8 1,-1 2-163,1 15 1,0 5 155,3-10-447,6 38-101,-2 7-101,1 16 79,-1 18-34,1 27-650,4 2 0,5 6-1022,5-19 1,5 1-1,0-1-91,-2 1 0,2 1 0,3-4 1819,8-4 0,4-3 0,-3-6 0,12 4 0,-4-12 0</inkml:trace>
  <inkml:trace contextRef="#ctx0" brushRef="#br0" timeOffset="29465">19964 3923 19213,'54'-5'408,"0"-1"0,1 0 0,-1 1 0,0-1 1,0 0-1,2 0 0,4-1-1324,-1 0 1,4-2 0,3 1-1,2-1 1,-1 0 0,0 1 935,-10 2 1,-1-1 0,-1 0 0,2 1 0,1-1-1,3 1 1,3 0-108,-6 1 0,2 0 0,2 0 1,3 0-1,1 0 0,1 0 1,1 0-1,1 0 0,-1 1 1,0 0-1,-1 0 85,-3 0 0,0 0 0,0 1 0,0 0 0,0 0 1,1 0-1,-1 1 0,2-1 0,-1 0 0,1 0 1,0 0-1,1 0-39,-6 0 0,2 1 0,0-1 0,1 0 0,1 0 0,0 0 0,0 0 0,-1 0 0,0 0 0,-1 0 0,-1 0 0,-2 0 0,0 1 0,-3-1 7,14 1 0,-2-1 1,0 1-1,-2 0 1,-2-1-1,-1 1 1,-3 0-1,-1-1 0,-3 0-97,7 0 1,-1 0-1,-2-1 1,-4 0-1,-7-1 1,-8 0 18,7-4 0,-13-3 786,-11-10-1100,-56 0-219,-18 9 1,-10 2-290,15 5 1,-2 2-1,-1 0 1104,-13-1 0,-2 1 0,6 1 0,4 1 0,5 1 0,13 2 0,-1-1 0</inkml:trace>
  <inkml:trace contextRef="#ctx0" brushRef="#br0" timeOffset="29847">19945 4063 17050,'2'-8'2656,"-1"2"-2186,28-3 1,19 2-191,-5 1 0,8-2 0,3 1 1,2-1-1360,-4 1 1,1-1 0,1 0-1,3 0 1,3 0 1095,-6 1 1,4-1 0,1 1-1,1 0 1,1 0 0,0 0-1,-1 1-155,-1-1 0,-1 1 0,0 0 0,0 0 1,3 1-1,2-1 0,3 1 137,-7 1 0,3 0 0,2 0 0,2 0 0,1 0 0,2 1 0,0 0 0,0-1 0,1 1 0,-1 0 0,-1 1-73,-5-1 1,1 1 0,0 0 0,-1 0 0,1 0 0,0 1 0,0-1 0,1 1 0,0-1 0,0 1 0,0-1 0,1 1-32,-2-1 1,2 0 0,0 1 0,1 0-1,1-1 1,-1 1 0,1-1 0,-2 1-1,0 0 1,-1-1 0,-2 1 0,-2 0-1,-2-1-324,8 1 0,-1 0 0,-1 0 0,-1 0 0,-3 0 0,-1 0 1,-3 0-1,-1-1 0,-4-1 429,16 0 0,-3-2 0,-3 1 0,-9-2 0,-10 1 0,20-11 0,-40-1 0</inkml:trace>
  <inkml:trace contextRef="#ctx0" brushRef="#br0" timeOffset="48228">18572 4478 16826,'-8'10'807,"21"-5"-583,39-13 1,19-9-141,-23 6 0,3-2 0,4 0 0,3-1-1013,-6 1 1,5-1-1,2 0 1,0 0-1,1-1 1,-3 1 930,8-1 0,-2-1 0,0 1 1,0 0-1,1 0-103,-8 2 0,1 1 1,0-1-1,-1 1 0,-2 1 1,-3 0 105,5 0 1,-3 1 0,-2 0-1,1 1 208,1 0 1,1 1-1,-2 0 1,-5 1-943,12-2 1,-8 1-79,-6 1 1,-20 2-4282,-50 1 5088,-36-2 0,23 2 0,6-2 0</inkml:trace>
  <inkml:trace contextRef="#ctx0" brushRef="#br0" timeOffset="66328">4859 4486 17846,'-54'-26'1445,"11"0"-1411,56 9 44,24-5-45,-2 8 1,7 1-1256,17-3 1,5 1 1254,-11 4 1,2 0 0,7-1-1,-11 5 1,4-1 0,4 0-1,1 0 1,-1 0 0,-3 1-455,0 0 0,-1 0 1,-1 1-1,1-1 1,2 1 427,4-1 1,3 1-1,2-1 1,-1 1-1,-2 0 1,-5 1 6,4 1 0,-4 0 0,-2 1 0,1 2-74,-1 0 1,0 1 0,-2 1 0,-6 5 131,11 5 1,-20 10 486,-38 30-399,-34-26 1,-21-3 0,0-3-64,2-1 0,-2-2 0,1-1 166,-2-2 0,1-2 0,6-2-263,9-3 0,7-3-12,-5 1 2961,40-14-3080,24-3 1,20-2-1,7 0-947,-5 2 0,8 0 0,3-1 0,2 1 0,-2-1 916,2-1 1,1 0 0,1 0 0,-2 0 0,0 1 0,-5 2 0,0 1 0,0 0 0,-4 1 0,-6 1 0,19-1 0,-1-1 0</inkml:trace>
  <inkml:trace contextRef="#ctx0" brushRef="#br0" timeOffset="72711">9240 11891 18507,'40'-30'116,"0"1"1,1-1-1,8-2 1,3 2 0,10 0-50,-14 10 0,7 0 0,4 1 1,3-1-1,1 1 0,0 0 1,-3 1-837,-5 0 0,0 2 1,-1-1-1,1 1 0,0-1 1,3 0-1,3 0 806,-5 1 0,1-1 0,2 0 0,1 0 0,2 0 0,1-1 0,0 0 0,2 1 0,0 0 0,1 0-71,-8 2 0,2 0 0,0 0 1,1 1-1,1-1 0,0 0 0,1 0 1,1 1-1,-1-1 0,1 1 0,-1 0 1,1 0-1,-1 0 95,-2 1 1,0 0 0,0 0-1,0 1 1,1-1 0,-1 1-1,1 0 1,0 0 0,0-1-1,-1 1 1,1 0 0,-1 0-1,0 0 1,0 0-65,4 0 0,-1-1 0,1 0 0,0 0 1,0 0-1,-1 1 0,1-1 0,-1 1 1,-1 0-1,0 0 0,-2 0 0,0 1 1,-1 1 31,8-2 0,1 0 0,-1 1 0,0 0 0,-2 1 0,-1 0 0,-3 0 1,-2 2-1,-5 0 0,-4 1-132,21-2 1,-8 2-1,-5 2 1,-4 0 124,-4 0 1,-4 1-1,-6 2 1265,16 3-1276,-61 9 57,-34 5-91,-15-3 1,-7-2-292,2-3 0,-2-2 176,15-1 1,-1 0-1,3-1-1044,-1-4 0,6 1-733,-4 5 1915,30 10 0,7-6 0,5 6 0</inkml:trace>
  <inkml:trace contextRef="#ctx0" brushRef="#br0" timeOffset="75281">10695 13857 14137,'-7'0'1972,"1"0"-1389,6 0 638,0 0-481,12 14 235,38-2-634,4-2 1,8-2-857,-18-3 1,1-2-1,2-1 578,14 0 1,3-2-1,0 1-802,-5-1 0,-1 0 1,2 0 757,-10 0 1,1 0-1,1 0 1,0 0-6,5 0 0,-1-1 0,3 1 0,5-1-11,-4 0 1,4-1 0,3 0 0,2 0 0,1 0-1,-1 0-8,-5 0 0,1-1 0,0 1 1,1-1-1,1 0 0,1 0 1,2 0-189,-7 0 0,2 0 0,2 0 0,1 0 0,0 0 1,-1-1-1,0 1 0,-2 0 0,-2 0 205,5-1 1,-2 1 0,-1-1 0,-1 1 0,-1-1 0,0 1 0,-2 0-172,5-1 1,0 0-1,-2 1 1,-1-1-1,-3 1 1,-4 0 177,0-1 1,-6 2-1,0-1 1,2 0 77,10-1 1,2 1-1,1-1 1,0 1-56,-1-1 0,1 1 0,-1-1 0,1 1-26,-2-1 1,0 1 0,0-1 0,-1 1-9,-1 0 0,-1 0 1,-1 0-1,-4 0 18,2 1 0,-3 0 1,0 0 140,1 0 0,1 1 1,0 0-157,0 0 0,0 0 0,4 1 113,-1 0 0,4-1 1,2 1-1,-1 0-108,0 1 1,1 0 0,0 0 0,3 0 21,-6 0 0,3 1 0,1-1 0,-2 1 1,-3 0-34,-1 0 1,-2 0-1,-2 0 1,-2 1 5,12 1 1,-3 0-1,-6 0-5,-2-1 0,-5 1 193,-3-1 1,-1-1-183,-4 0 0,1 0 5,11-1 1,3 0-12,2 2 0,1-1-6,-1-1 1,-2 1-6,-2 1 0,-5 0 28,-14-1 0,-4 0-28,24 2 1634,-12 0-1690,-11 0 1897,-18 1-1852,-4 2 1776,-11 0-1866,0-1 305,0-2-473,0-3-1680,-1 0 1949,-3-12 0,3 9 0,-3-9 0</inkml:trace>
  <inkml:trace contextRef="#ctx0" brushRef="#br0" timeOffset="78495">5784 14207 13443,'-4'4'3406,"2"-2"-1759,2-2-1457,8 0 1,7 0-57,17 0 12,14 0-23,16-3-50,-25 1 0,5 0-295,4-1 1,7-1 0,2 0 282,-4 1 1,1 0 0,3 0-1,4-1-670,3 0 0,4 0 0,3-1 0,-1 0 0,-2 1 609,-6 0 0,-2 0 0,0 0 0,0 1 0,1-1 2,4-1 0,1 0 0,-1 1 1,0-1-1,-4 1-256,-2-1 1,-3 1 0,0 0 0,3 0 262,1 0 0,3 0 0,1 0 0,1 0 0,-1 0-9,-1 0 0,0 0 0,0 0 0,0 0 0,-1-1-269,0 2 0,-1-1 1,0 0-1,-1 1 0,-2-1 269,9-1 0,-2 0 0,-2 0 0,-5 0 18,-5 0 1,-4 0 0,-1 0-128,21-3 1,-3-2 125,-4 1 0,-3 0-17,-6 0 0,-2 0 905,-7 1 0,-3-1-861,-3 2 1,-3-1 1713,2-3-1231,-8 1 1850,-24 6-2365,0-1 1379,1 3-1402,6-1-12,-2 2 23,0 0-11,-4 1 11,-2 0 0,0 0-34,1 1 46,0 0 55,-2-1 605,1 1-627,-8-1 22,1 0-45,-5-2 57,3-4-68,2-4-22,3-7-1,1-4 12,2-6 0,4-6 23,2-6 22,2-8-40,-6 9 1,-1-3 10,-3-7 1,-2-2-6,-7-14 1,-4 0-461,2 12 0,-2 2 460,-5 3 1,-2 3-12,-14-13-23,11 22 1,-1-1 22,2 4 0,0 1 0,2 1 0,1 2 11,-9-13-22,19 18-12,2 4 23,3-1 876,2 2-854,2 1 169,0 1-34,0 6-135,0 2-10,-2 7-12,1 1 0,0 0 33,1 0-33,-4 0-45,0 0 45,-5 0 56,-1 0-44,-8 0-1,1 0-45,-9 0 34,3-3 56,-11-3-56,-11-3 0,13 4 0,-2 0-404,-8 0 0,-5 1 407,-9 2 1,-7 0 0,-3 1-774,10 0 0,-4 0 0,0 0 0,0 1 764,-2 0 1,0 0-1,0 1 1,0-1-1,-1 1 1,0 0-1,1 0 1,4 1-391,-1 0 1,5 1 0,0 0 387,1 0 1,1 1 0,0-1-8,4 1 0,0-1 0,2 1 9,-20 2 1,2-1 5,8 0 0,0 0-84,-7 1 0,0 1-85,6 0 1,0 3 89,11 0 1,-2 1 0,2 1-100,-8 4 1,2 3 177,-3 3 0,1 2 11,12-4 0,0 0 1186,-12 5 0,-1-2-1175,11-5 1,1-2-6,1 0 0,3-4 16,-11-2 1559,21-10-1548,-1 0 111,-2-5-166,-3-1 1333,-3-3-1289,-18 0-21,-2 4-12,1 2-12,10 2 12,20 4 0,4 0 0,5 2-22,3-1 22,6-1-34,1-1 23,2 0 0,1 2-34,0-1 34,-4 5 11,2-2 34,0 1 89,5-4-56,2-3-33,-3 0-34,-1 0-12,-13 0-77,-4 0 33,-6 0 56,8 5-23,8 4-10,9 6-23,1 18 56,13 18 50,-1-9 1,3 2 33,-1-3 0,2 1-355,2 7 1,-1 0 281,-5-7 1,-1-1-7,-1 2 1,-2-1 0,0 0 0,-1 1-33,0 11 0,1 2-13,2-5 1,1 0-68,0-2 1,2-2-12,1-8 1,3-4-275,12 9-471,2 0-773,3 4 1636,-13-4 0,-3-1 0,3-4 0,-1 22 0</inkml:trace>
  <inkml:trace contextRef="#ctx0" brushRef="#br0" timeOffset="79581">7444 14387 17330,'0'53'-493,"0"-1"0,3 0 0,1-3-874,0-10 0,1-2 1367,2 1 0,1-2 0,1 5 0,-2-11 0</inkml:trace>
  <inkml:trace contextRef="#ctx0" brushRef="#br0" timeOffset="79845">7358 15079 18720,'21'28'101,"0"0"0,19 16-57,-9-45-44,12-33 6,-22 7 0,-3-3-6,1-1 0,-3-2-17,-4-2 0,-4 3-442,-3-3-684,-3 13-1659,-2 12 147,0 15 2655,1 12 0,-1-5 0,1 3 0</inkml:trace>
  <inkml:trace contextRef="#ctx0" brushRef="#br0" timeOffset="80362">7352 15918 19639,'-33'6'276,"0"0"0,0 5 1,4 5-210,8 10 0,4 4-22,-1 3 0,2 4-51,1 12 1,6 2-40,10-7 0,8-2-487,10 1 0,9-6-494,1-13 1,5-9-432,8-8 1,0-7 1456,23-15 0,-28 6 0,-9-4 0</inkml:trace>
  <inkml:trace contextRef="#ctx0" brushRef="#br0" timeOffset="80631">7739 15949 20412,'-8'49'67,"5"1"-62,7-16 1,4-1 17,6 10-57,15 4-672,6-35-1602,14-5 2308,5-10 0,-20 2 0,-10-2 0</inkml:trace>
  <inkml:trace contextRef="#ctx0" brushRef="#br0" timeOffset="80862">8210 15863 18543,'37'-27'-103,"1"1"0,-1-1 0,14-4 0,3-1 0,-2 5-2340,10 0 1,-2 4 2442,2-1 0,-6 2 0,3 0 0,-46 18 0</inkml:trace>
  <inkml:trace contextRef="#ctx0" brushRef="#br0" timeOffset="81045">8579 15781 17554,'11'35'358,"-1"0"1,0-1 0,-2-2-560,0 12-1771,-3-2-4281,2-4 6253,-3-8 0,0-14 0,-3-7 0</inkml:trace>
  <inkml:trace contextRef="#ctx0" brushRef="#br0" timeOffset="81396">7485 17029 18440,'-3'2'538,"0"-1"-135,63-21-276,-17 3 0,8-4 0,5-2-1313,-5 4 0,5-1 0,3-2 0,1 1 0,-2 0 1013,-4 1 1,0 0 0,0 1-1,-1-1 1,1 1-421,2 0 1,1-1-1,0 1 1,-3 2 0,-6 2 592,22-3 0,-12 5 0,-21 4 0,-7 2 0,-3 5 0</inkml:trace>
  <inkml:trace contextRef="#ctx0" brushRef="#br0" timeOffset="81563">7571 17225 21005,'51'-31'-10,"-1"0"1,0 0 0,1 0-1,-1 0 1,0 0 0,1 0 0,-1 1-1,-1 1 1,0 1 0,0 1 0,1 0-1,2 0-1037,0 2 1,1 0-1,2-1 1,0 1 0,0 2-1,-1 0 1,-2 2-140,7-1 1,-2 2-1,-1 1 1,-1 1-1,0 0 1186,8-2 0,1 1 0,-4 1 0,-4 2 0,-7 2 0,-3 2 0,-5 1 0,1 1 0,-1-1 0</inkml:trace>
  <inkml:trace contextRef="#ctx0" brushRef="#br0" timeOffset="98944">10237 16023 19157,'44'-4'33,"-1"-1"1,19-4 0,0-4-2763,-11-1 1,-1-2 2641,1 0 1,-3 0 0,13-5 0,-44 12 0</inkml:trace>
  <inkml:trace contextRef="#ctx0" brushRef="#br0" timeOffset="99094">10737 15805 18474,'-7'3'638,"1"0"-2532,27 39-4313,-11-25 6207,13 27 0,-19-38 0,-4-5 0</inkml:trace>
  <inkml:trace contextRef="#ctx0" brushRef="#br0" timeOffset="99562">12325 15284 17678,'0'-3'1972,"48"7"-1726,-13 6 1,6 3-230,21 5 0,2 2-1211,-10-1 1,-3 2 11,-5-1 0,-5-1-4600,-1 2 5909,-12-5 1,-16-9 0,-5-4 0</inkml:trace>
  <inkml:trace contextRef="#ctx0" brushRef="#br0" timeOffset="99728">12667 15248 20277,'-32'44'347,"0"-1"1,-1 3 0,2 1-348,5-2 0,1 1-542,1 1 1,1 0-31,5-6 1,4 0-5468,11 22 6039,21-31 0,2-16 0,-1-16 0</inkml:trace>
  <inkml:trace contextRef="#ctx0" brushRef="#br0" timeOffset="99995">13010 15372 15896,'1'-8'1871,"0"2"-1601,-1 6-1021,-1 42-2040,1-25 2791,-1 28 0,1-39 0,0-5 0</inkml:trace>
  <inkml:trace contextRef="#ctx0" brushRef="#br0" timeOffset="100130">12948 15214 16266,'0'0'0</inkml:trace>
  <inkml:trace contextRef="#ctx0" brushRef="#br0" timeOffset="100811">13703 15218 20356,'42'-30'179,"-6"-1"-179,-19 4 34,7-9-57,1 13 23,1 2 56,1 22-11,-3 9-11,5 7-1,4 3 12,23 4 5,-24-15 1,2-5-7,10-6 1,-1-4-34,-9-1 1,-2-3-12,22-23-90,-32 12-89,-11 8-34,-6 6-649,-12 10-1200,-5 14-134,1-2-1659,1 6 3855,9-13 0,1-4 0,0-3 0</inkml:trace>
  <inkml:trace contextRef="#ctx0" brushRef="#br0" timeOffset="101678">15276 14894 15437,'11'51'198,"0"-1"0,-1-4 0,0-4-120,5 10 785,-6-25 1445,-11-30-1501,-8-28-690,0-2 1,-1-5-68,-1 0 1,0-4-84,1-4 0,1-5 1,3 0 177,4 2 1,3 0 0,2 0-388,-1 1 1,2 0 0,6 5 241,11-9 0,10 12 0,19 25 0,5 13-28,-11 4 0,0 9-32,4 7 1,2 7-1,-8 6-68,-6 23 1,-15 9 160,-12-12 1,-7 4 0,-9-2-34,-13 1 0,-9-1 0,-4-5-404,1-9 1,-2-3 0,-2-3-6,-18 8 0,3-9-1753,-3-5 2242,14-14 0,22-8 0,6-5 0</inkml:trace>
  <inkml:trace contextRef="#ctx0" brushRef="#br0" timeOffset="101845">15913 14977 19414,'-4'-4'113,"1"2"-1174,3 2 0,0 0 0</inkml:trace>
  <inkml:trace contextRef="#ctx0" brushRef="#br0" timeOffset="101994">16000 14677 19022,'-48'30'-437,"24"-7"0,25-14 0,12-5 0</inkml:trace>
  <inkml:trace contextRef="#ctx0" brushRef="#br0" timeOffset="102262">16557 14459 21656,'-34'-7'420,"1"0"0,-32 0-409,32 16 0,3 6-157,-7 16-44,5 7 89,43-4-44,21-12 61,8-10 0,5-1 100,-2-1 1,-2 3-79,3 8 1,-13 8 61,-31 10 0,-16 4 0,-7-2 0,-9-2-320,0-7 1,-5-2-1,2-4-963,-2-2 0,2-5 1283,-12 3 0,23-13 0,16-9 0</inkml:trace>
  <inkml:trace contextRef="#ctx0" brushRef="#br0" timeOffset="102462">16891 14336 20938,'-34'-3'577,"0"0"0,-20 6-621,37 38-203,21-5 1,9 4-959,7 15 1,5 2-1294,1-8 1,3-3 2497,3-3 0,-2-8 0,-5-9 0,-7-11 0</inkml:trace>
  <inkml:trace contextRef="#ctx0" brushRef="#br0" timeOffset="102611">16784 14580 21644,'-10'-61'-2722,"23"9"122,17 40 1,9 6 2491,3-4 1,-1 1 0,10-3 0,-10 3 0</inkml:trace>
  <inkml:trace contextRef="#ctx0" brushRef="#br0" timeOffset="102861">17125 14174 21600,'-7'-61'1591,"1"5"-1580,23 8-78,0 17-79,19 0-235,-6 23-45,1 13 68,-3 10 89,-6 26 336,-12 9 23,-8 3-426,22-21-1379,9-28-1882,-1-9 1,4-3 3487,3-2 1,-2 1 0,6-2-1,-5 4 1</inkml:trace>
  <inkml:trace contextRef="#ctx0" brushRef="#br0" timeOffset="103094">15853 15582 17825,'58'-27'35,"-1"-1"0,1 1 0,0-1 0,-1 0 0,1 1 0,0-1 0,-1 1 0,3-1 1,-1 1-1,-1-1 0,2 1 0,0 0 0,1 0 0,2 1 0,2 0-199,-7 4 1,2 1-1,3-1 1,1 0-1,2 1 1,-1 0 0,-1 0-1,-2 1 1,-2 1-1,-4 0 1,-3 2-1,7-4 1,-5 1 0,-4 1-1,0 1 1,1 0-1,3 0 1,8-1-1,0 1 1,-1 0 0,1 0-1,-1-1 1,1 1-1,-1 0 1</inkml:trace>
  <inkml:trace contextRef="#ctx0" brushRef="#br0" timeOffset="109494">13851 16617 14540,'-7'0'-89,"1"0"-830,6 0 243,0 0 0,0 0 0</inkml:trace>
  <inkml:trace contextRef="#ctx0" brushRef="#br0" timeOffset="109694">14299 16746 19358,'7'10'-1107,"24"-1"1,-17-6 0,14-2 0</inkml:trace>
  <inkml:trace contextRef="#ctx0" brushRef="#br0" timeOffset="109828">14602 16821 17375,'17'10'-2208,"5"-1"1,-9-9 0,1 0 0</inkml:trace>
  <inkml:trace contextRef="#ctx0" brushRef="#br0" timeOffset="109944">14817 16818 20053,'34'49'-2458,"-5"-15"0,-13-25 1,-8-9-1</inkml:trace>
  <inkml:trace contextRef="#ctx0" brushRef="#br0" timeOffset="110378">15812 16509 16602,'2'48'-160,"1"0"0,-1 0 1,1 20-1,5-7-1005,2-27 0,4-3 1165,8 3 0,-1-3 0,-1 2 0,9-5 0</inkml:trace>
  <inkml:trace contextRef="#ctx0" brushRef="#br0" timeOffset="110844">16217 16694 20098,'-38'15'616,"0"0"1,-22 12-640,44-9-414,11 1-78,27-10 268,4-7-279,19-17 268,-7-10 258,-4-5 11,-6 3-11,-7 8-123,-8 10 224,-3 19 44,-3 15-134,5 11-257,1-7-2600,20-11 1232,15-43 1743,-13 0 1,-1-3 150,-4-2 0,-3-1 358,-2-3 1,-5 3 1143,-5-1-427,-8 10-481,-6 7 34,-2 5-684,-2 5-224,2 2-79,-2 3-369,8 2 12,7 4-349,8 4-156,7 3-1838,19 6-3171,-2-1 5950,4-4 0,-20-4 0,-15-10 0</inkml:trace>
  <inkml:trace contextRef="#ctx0" brushRef="#br0" timeOffset="111194">17067 16415 18810,'-3'-12'3294,"1"3"-2981,2 9-268,0 0-45,-38-14-45,24 12-112,-25-7-839,40 18-517,29-3 639,-2-2 493,27-15 381,-30 5 1087,-3 24-572,-19 14 0,-5 11-407,1-1 1,1 5-1,-1-1-747,-1 20 0,1 0 583,2 3 0,2-5-107,2-25 1,2-4-247,7 1 1,2-3-1026,5 4 1702,-9-21-1170,-27-39 0,-9-16 902,10 3 0,1-2 0,-11 0 0,3 3 0,14-8 0</inkml:trace>
  <inkml:trace contextRef="#ctx0" brushRef="#br0" timeOffset="111462">17490 16554 20490,'0'-4'874,"0"0"-874,0 4-201,8-48-640,5 6 438,-6 4 0,-3-2 571,-5-5 896,-19 20-582,-4 25-180,-2 17-156,16 14-12,5 25-268,22 6-539,1 0-839,16-12-2734,-3-26 4246,8-11 0,-19-7 0,2-6 0</inkml:trace>
  <inkml:trace contextRef="#ctx0" brushRef="#br0" timeOffset="111861">18940 16335 19482,'12'-66'-45,"7"18"22,27 27 35,-1 39-12,-12 8-852,-3 19-2453,-9-16 3305,1-6 0,-9-11 0,-3-7 0</inkml:trace>
  <inkml:trace contextRef="#ctx0" brushRef="#br0" timeOffset="112111">19331 16230 17778,'40'-1'869,"1"0"0,14-4-511,-68-26-358,-10 13-773,-26 30 773,24 8 0,2 0 0,18-4 0</inkml:trace>
  <inkml:trace contextRef="#ctx0" brushRef="#br0" timeOffset="112410">19826 16195 17868,'0'0'0</inkml:trace>
  <inkml:trace contextRef="#ctx0" brushRef="#br0" timeOffset="113028">21369 15780 14978,'-54'-21'3350,"4"4"-2555,30 13 527,-39 2-902,12 12 1,-4 5-807,6-3 1,-2 1 0,1 2 435,-13 7 1,4 2-51,5-1 0,9-1 309,13-1-465,15-10-46,23-5-67,45-29 56,-13-1 0,4-5 168,-9 3 0,3-3 1,-3-1-320,10-12 1,-6-2 397,-6 2 0,-8 0 44,-4-19 798,-15 24 0,-2 0-551,0-10-415,-5 17 90,-1 53 0,4 43-760,-2-17 1,1 4 602,2 10 0,1 3 45,-3-19 0,0 0 0,2 3 171,1 13 0,2 3 0,1-3-56,1-9 1,1-3 0,1-1-60,-2-2 0,1-1 0,2-6 5,5-3 1,2-12-454,6-20-67,0-31-247,-3-16 415,-8-22 268,-8 29 1,-5-1-1093,-16-9 0,-7 1-285,-9-12 268,1 24 1,-1 7 1243,-9 7 0,18 11 0,8 3 0</inkml:trace>
  <inkml:trace contextRef="#ctx0" brushRef="#br0" timeOffset="113381">22618 15435 19370,'-45'-19'594,"0"0"0,3 7 0,2 8-695,-17 25-1,23 9 46,50 19-179,12-25 0,7 0 72,5 7 1,1 1 111,-3-6 1,-4-1 50,8 23 34,-49-15 56,-16-3-90,-17-6-1625,-19-9 1625,19-31 0,4 12 0,27-19 0</inkml:trace>
  <inkml:trace contextRef="#ctx0" brushRef="#br0" timeOffset="113678">22931 15540 20255,'-63'3'470,"12"5"-514,39 17-12,6 1 22,4 1-145,14 1 212,11-13 68,11-5-90,4-15-436,-10 0-685,-6 0-1321,-9 10 2431,8 7 0,-12-4 0,4 3 0</inkml:trace>
  <inkml:trace contextRef="#ctx0" brushRef="#br0" timeOffset="113978">23249 15571 20569,'20'9'-2936,"-3"-5"3070,6 4-33,-10-16 45,1-10 123,-3-11 582,10-18-324,4 11-605,8 8 67,-7 32-124,-1 21-212,-6 10-3463,11 13 3810,-4-16 0,-2-3 0,-13-21 0</inkml:trace>
  <inkml:trace contextRef="#ctx0" brushRef="#br0" timeOffset="114378">23818 15397 19336,'-6'0'2118,"-7"50"-2062,11-16-118,1 15 1,4 6-533,3-13 0,2-1-163,2 4 1,0-2-84,5 15 616,-9-41 1367,-4-63-538,-8 4 0,-4-8-441,1 3 0,-1-5 1,-1 0-449,0-5 0,-1 0 1,0 1 331,2 9 1,-1 2-1,3 1 25,1-12 0,8 7-73,15 2-33,35 15-141,-15 28 0,2 7 39,-1 2 1,-2 5-34,1 8 0,-6 7-89,-4 26 10,-14 5 214,-14 3 33,-13-17 0,-7-1-667,-3-7 0,-4-4 667,-5 1 0,0-6 0,-11 0 0,21-24 0</inkml:trace>
  <inkml:trace contextRef="#ctx0" brushRef="#br0" timeOffset="114578">24154 14856 20994,'-5'48'-120,"0"0"1,2 1 0,4-2-290,8-5 0,4 1-3430,3 15 0,1 0 3839,-4-18 0,0-2 0,-1 0 0,0-5 0,-2-10 0</inkml:trace>
  <inkml:trace contextRef="#ctx0" brushRef="#br0" timeOffset="115011">24407 15286 19953,'-6'-7'560,"0"1"-773,41-31-661,4-1 689,-14 6 0,-2 0 802,3-6 66,-33 18 314,-28 24-683,3 16-146,7 7 0,3 5-146,11 0 1,7 2-236,11 5 0,10-3-264,11-11 1,7-8 302,1-10 1,1-7 111,3-8 1,-3-7-29,8-26 107,-16 3 0,-1-3 168,-5 0 0,-2 0 11,0 1 0,-2 1 275,2-15-438,-15 39-10,0 10 10,1 12-22,2 9-11,0 11-22,0 25-191,-6 2 112,-9 0-179,-9-14-650,-7-22-2465,-2-8 3395,4-7 0,9-3 0,4-1 0</inkml:trace>
  <inkml:trace contextRef="#ctx0" brushRef="#br0" timeOffset="115711">19089 16977 19325,'60'-19'283,"0"-1"0,-7 4 0,3-1 0,4-1-1409,-4 2 1,2 0 0,5-1 0,8-1 1208,-19 4 1,6 0-1,4-1 1,2-1-1,3 0 1,0 0-1,-1 1 1,-1-1-1,-3 2-254,1 0 1,-3 0 0,0 0-1,0 1 1,0-1 0,1 1-1,2-1 1,3 0 170,-6 2 0,3-1 0,2-1 0,2 0 0,0 1 0,1-1 0,0 1 0,-1-1 0,-2 2 0,-1 0 0,-3 1-89,8-1 1,-2 0-1,-1 1 1,-1 1-1,-2 0 1,1 0-1,-1 1 1,1-1 76,-1 1 1,-1 0 0,0 0 0,0 1 0,0-1-1,-1 1 1,0 0 0,-2 0-132,5-1 0,-2 1 0,0 0 0,-1 0 1,1 0-1,-1-1 0,1 1 133,2 0 0,1-1 1,1 0-1,-1 1 1,-1-1-1,-3 1 1,-2 0-14,5-1 1,-3 0-1,-2 0 1,-1 1 0,-2 0-267,7-1 0,0 0 1,-5 1-1,-9 0-378,0-2 1,-24 5-471,-59 14-454,-29 4 1120,19-3 0,-3 2 233,5-2 1,-3 0 0,2 1 237,-8 0 0,3 0 0,3-1 0,6-1 0,4-1 0</inkml:trace>
  <inkml:trace contextRef="#ctx0" brushRef="#br0" timeOffset="116810">26529 11603 15280,'8'1'2678,"-2"-1"-2678,-6 0 12,0 0-24,29 39-22,-13-1 34,1 2 0,-1 4-600,-9-3 1,-4 0 923,-2 7 1,-2 0-62,-3 2 1,-2 2-168,1-6 1,-2 2 0,1 0-60,1-1 0,0 0 1,1-1-38,-2 2 0,1 0 0,2-1-526,1 19 0,3-3 559,3-12 1,0-1-34,0 4 0,2 0 0,2 2 0,1 2-111,-3-6 0,1 2 0,0 0 107,-2-3 1,1-1-1,0 1 7,0 6 1,0 0 0,1-4-380,-1 2 1,1-6-1630,7 16-3271,2-46 5276,1-10 0,-6-7 0,-3-2 0</inkml:trace>
  <inkml:trace contextRef="#ctx0" brushRef="#br0" timeOffset="117328">27595 11637 17230,'2'-6'2779,"-1"1"-2634,-1 5-178,22 10 33,-2 9-12,21 18-88,-11 15-193,-16-21 1,-3 2 292,-2 5 0,-4 3 119,-4 2 1,-3 5-1,-3 0 101,-4 3 0,-3 2 1,-1 1-182,3-5 0,-1 2 1,1-1-1,-1-2-523,-3 3 0,0-3 1,2-1 483,-2 12 0,5-5-68,9 5 16,15-9-16,9-3-140,2-10 1,4 2 33,-1 1 1,-1 2-477,2 8 0,-3-2 510,-7-12 0,-5-3-969,-2 11-3014,-8-31 4123,1-12 0,-2-2 0,1-4 0</inkml:trace>
  <inkml:trace contextRef="#ctx0" brushRef="#br0" timeOffset="117794">28650 11709 18518,'35'-29'348,"3"17"-326,0 48 67,-7 3 1,-4 8 280,-6 13 0,-6 7-545,-5-8 1,-2 3-1,-4 2 302,-6 2 0,-5 2 0,0-4-390,0-9 1,-1-3 0,1-2 267,-5 18 1,4-7 0,7-23 0,4-1-50,9 13 0,6 2 21,6 4 0,3 0 1,2 1 0,1-2-324,3 1 1,-2-3 334,-8-16 0,-2-1-17,-1-2 0,-1-2 200,-1-2 0,0-2-5326,26 15 5154,-10-24 0,-6-9 0,-15-15 0</inkml:trace>
  <inkml:trace contextRef="#ctx0" brushRef="#br0" timeOffset="118178">29687 11813 17946,'8'-35'1210,"1"0"1,17-23-1289,10 59 89,-12 20 0,-1 8 11,-4 1 1,-2 5-501,1 17 1,-6 4 684,-6-7 1,-3 0-85,-3 5 1,-1 0 16,-2 2 0,-2 0-79,0-2 1,1 0-18,-1-5 1,2 1 104,4 7 1,7-1-228,9-10 0,3-2-57,-2-2 1,3-4-130,5-10 1,0-4-577,5 6-718,-10 3-1456,-8 3-5278,-8 24 8292,-3-15 0,-1-2 0,-1-26 0</inkml:trace>
  <inkml:trace contextRef="#ctx0" brushRef="#br0" timeOffset="118810">25997 11118 16277,'53'23'173,"0"1"1,-9-6 0,-2-2 0,10 6-1,-24-13 1</inkml:trace>
  <inkml:trace contextRef="#ctx0" brushRef="#br0" timeOffset="118978">26193 11109 18194,'-20'43'-253,"0"-1"1,0 1 0,-6 15 0,6-6-7838,8-6 8090,12-16 0,1-15 0,3-10 0</inkml:trace>
  <inkml:trace contextRef="#ctx0" brushRef="#br0" timeOffset="119178">26447 11339 14428,'10'35'-1673,"0"-1"1,4 17 0,-12-44 0</inkml:trace>
  <inkml:trace contextRef="#ctx0" brushRef="#br0" timeOffset="119527">27512 10911 17050,'-3'-5'1547,"1"1"-1122,39 46-425,-7-20-140,0 6 0,3 0-2381,11-5 2521,1-5 0,-21-8 0,-5-5 0</inkml:trace>
  <inkml:trace contextRef="#ctx0" brushRef="#br0" timeOffset="119680">27730 10888 18933,'-30'34'414,"0"0"1,1-1 0,3 0-1923,7-1 1,3-1 1507,4 12 0,2-4 0,17-28 0</inkml:trace>
  <inkml:trace contextRef="#ctx0" brushRef="#br0" timeOffset="119927">27895 11015 20289,'42'14'-1132,"-10"5"1165,-41 14 23,-2 0 34,-4-3-90,5-5-78,5-6-2555,13-8 2633,29-14 0,-17 2 0,14-8 0</inkml:trace>
  <inkml:trace contextRef="#ctx0" brushRef="#br0" timeOffset="120228">28628 11027 13958,'2'-2'-5356,"-1"0"5356,48-18 0,-37 15 0,37-14 0</inkml:trace>
  <inkml:trace contextRef="#ctx0" brushRef="#br0" timeOffset="120364">29259 10918 12165,'11'-3'-217,"-2"1"0,-9 2 1</inkml:trace>
  <inkml:trace contextRef="#ctx0" brushRef="#br0" timeOffset="120529">30025 10871 18922,'2'4'1232,"-1"-1"-4795,-1-3 3563,-4 23 0,2-18 0,-3 18 0</inkml:trace>
  <inkml:trace contextRef="#ctx0" brushRef="#br0" timeOffset="121414">26615 14554 17823,'-9'-7'1580,"2"1"-1064,7 6-270,0 0-167,26 50-46,2-21-33,-1 5 0,2-1-1540,27-1-7,3-7-2083,-3-8 3689,-9-8 0,-21-4 0,-11-5 0</inkml:trace>
  <inkml:trace contextRef="#ctx0" brushRef="#br0" timeOffset="121596">26827 14558 18104,'-35'49'-563,"1"-1"1,0 0-1,7-5 1,1 0-1,5-4-2518,1 1 0,7-5 3081,9 8 0,5-34 0,3-8 0</inkml:trace>
  <inkml:trace contextRef="#ctx0" brushRef="#br0" timeOffset="122111">26380 14433 16423,'-8'0'2364,"2"0"-2364,6 0 34,48-32-135,-6 15-874,-1-5 0,3 2-1424,-11 10 0,-1 3 2399,26-4 0,-26 5 0,-11 4 0</inkml:trace>
  <inkml:trace contextRef="#ctx0" brushRef="#br0" timeOffset="122411">27112 14870 15538,'0'6'1087,"0"-1"-1087,7 38-1154,0-21 1154,6 32 0,-7-40 0,-1-6 0</inkml:trace>
  <inkml:trace contextRef="#ctx0" brushRef="#br0" timeOffset="122944">27904 14362 17711,'47'23'-2040,"0"-1"1,0 1 0,8 2 0,-3-2 2039,-8-3 0,-6-3 0,-8-6 0,-11-4 0</inkml:trace>
  <inkml:trace contextRef="#ctx0" brushRef="#br0" timeOffset="123128">28095 14328 18754,'-36'47'-48,"1"1"1,-1-1 0,4-4 0,1 0 0,6-5-749,9-6 1,4-2 795,1 25 0,6-28 0,7-6 0</inkml:trace>
  <inkml:trace contextRef="#ctx0" brushRef="#br0" timeOffset="123378">27811 14317 18866,'50'-34'-565,"-1"0"0,9 2 0,-3 5 0,-18 13 0,-3 4 0,30-5 0</inkml:trace>
  <inkml:trace contextRef="#ctx0" brushRef="#br0" timeOffset="123694">28395 14400 15695,'0'3'3630,"0"0"-3462,0-3-359,32-14-469,-18 30 536,20-10 124,-28 34 101,-10-6 123,-1-3-22,-3-6 123,1-7-45,8-11-818,28-29-1949,1-8 2487,3-13 0,-2-2 0,-5 10 0,3-20 0</inkml:trace>
  <inkml:trace contextRef="#ctx0" brushRef="#br0" timeOffset="126362">29205 14127 18709,'39'40'141,"-1"1"1,-1-4 0,1-4-1677,3-11 0,0-6 1535,-6-4 0,-2-2 0,24 10 0,-28-17 0</inkml:trace>
  <inkml:trace contextRef="#ctx0" brushRef="#br0" timeOffset="126529">29403 14058 18496,'-39'50'164,"0"-1"0,2-1 1,4 0-165,11-8 0,3 1-1423,0 6 0,4-1-1984,-2 13 3407,10-5 0,8-41 0,3-9 0</inkml:trace>
  <inkml:trace contextRef="#ctx0" brushRef="#br0" timeOffset="126794">29091 14014 14171,'-1'-7'3428,"0"2"-3383,1 5-325,0 0-897,38-35-884,-18 25 2061,13-10 0,0 2 0,-15 16 0,8-1 0</inkml:trace>
  <inkml:trace contextRef="#ctx0" brushRef="#br0" timeOffset="127244">29796 14279 15840,'-3'3'3328,"0"-1"-3059,3-2-269,18-36 0,-4 20-34,16-24-391,-1 37 21,-3 28 371,-4 2 33,-10 22 224,-11-11 616,-12 10-638,1-13-180,-5-3-55,7-18-146,7-11-472,1-1-345,0 1-1156,0 5 2152,15 11 0,-11-10 0,11 6 0</inkml:trace>
  <inkml:trace contextRef="#ctx0" brushRef="#br0" timeOffset="127527">30546 14281 15863,'0'0'0</inkml:trace>
  <inkml:trace contextRef="#ctx0" brushRef="#br0" timeOffset="127661">30988 14169 17274,'-5'0'-145,"1"0"-752,4 0 1,0 0-1</inkml:trace>
  <inkml:trace contextRef="#ctx0" brushRef="#br0" timeOffset="127794">31323 14135 19000,'-4'4'1300,"1"0"-1969,3-4 1,0 0-1</inkml:trace>
  <inkml:trace contextRef="#ctx0" brushRef="#br0" timeOffset="128709">26463 15650 12893,'10'0'5031,"45"10"-4230,-20-7 1,6-3-592,4 0 0,8-2 0,3-1 0,-2-1-1567,-2-3 1,0 0 0,1-3 0,2 0 1391,3-1 1,3-1 0,2-1 0,0-2 0,-1 0 18,-2 0 0,-2-1 0,1-1 0,2-1 0,5-2-162,-13 5 1,3 0 0,2-2-1,2 0 1,1-1 0,1 1 0,0-1-1,1 1 1,-1 0 113,-4 1 1,0 1 0,1-1 0,0 1-1,1 0 1,0-1 0,0 1 0,1 0 0,0 0-1,0-1-51,-1 2 0,1-1 0,1 0 0,1-1 0,0 1 0,0 0 0,-1 0 0,-1 1 0,-1 0 0,-1 1 0,-3 0 45,6-1 0,0 0 0,-2 1 0,-2 0 0,-1 1 0,-2 0 0,-2 1 0,-2 1-119,23-3 0,-3 1 0,-7 1 0,-12 3-49,-11 3 0,-12 1 659,-12 0-1992,-65 3-404,1 0 0,-7 2 672,-3 0 1,-4 2 1518,14 0 1,-1 1 0,6 0 0,-17 2-1,9 4 1</inkml:trace>
  <inkml:trace contextRef="#ctx0" brushRef="#br0" timeOffset="129161">27951 15634 17801,'4'51'-1591,"-1"0"0,6-2 0,2-2-1401,-1-10 0,1-4 2992,16 21 0,-17-37 0,-4-7 0</inkml:trace>
  <inkml:trace contextRef="#ctx0" brushRef="#br0" timeOffset="129378">27932 16092 16367,'3'6'3518,"-1"-1"-3193,35 25-213,-20-23-56,37 18-952,-32-43-2981,-4-10-1109,-9-2 4986,-8 6 0,-1 16 0,0 5 0</inkml:trace>
  <inkml:trace contextRef="#ctx0" brushRef="#br0" timeOffset="129860">27446 16976 18619,'40'30'86,"1"0"1,-1-1 0,9 7 0,-2-3-653,0-5 0,-3-3-1977,14 4 2543,-2-10 0,-28-9 0,-4-5 0</inkml:trace>
  <inkml:trace contextRef="#ctx0" brushRef="#br0" timeOffset="130012">27691 17012 15045,'-22'44'310,"0"1"0,2-3 0,2-1-1952,4-3 1,2-3 1641,-1 12 0,2-5 0,9-33 0</inkml:trace>
  <inkml:trace contextRef="#ctx0" brushRef="#br0" timeOffset="130293">27258 16816 18933,'62'-25'-493,"-1"1"0,-10 5 0,-1 1-1961,10-1 0,-1 2 2341,-13 6 0,-4 3 0,8-3 1,-12 5-1</inkml:trace>
  <inkml:trace contextRef="#ctx0" brushRef="#br0" timeOffset="131959">28197 17195 19325,'-8'-37'314,"0"-1"0,1-26-292,22 39-11,6 10-11,4 7-33,3 8 21,22 22-240,-19-10 0,0 2 16,1 1 1,1 0-241,0-4 0,0-3 162,15-7-73,-18-13 1,-1-6 1137,17-28-197,-25 16 1,-4-2-488,-1-15-67,-19 23-1188,-3 18 1188,-4 22 0,5-13 0,1 13 0</inkml:trace>
  <inkml:trace contextRef="#ctx0" brushRef="#br0" timeOffset="132577">29301 16637 18283,'4'62'508,"0"0"0,1-5 0,4-3-503,1-12 1,1-5 5,6 10 1154,-10-32-907,-7-50-224,-5-11-12,1 6 1,-1-4-359,-2 1 1,0 0 335,1-1 0,1 0 33,-1 3 1,1 2 112,-1-27-113,17 46 35,32 49-68,-19-5 0,1 2-244,11 13 0,0 0 238,-7-13 1,-2-3-18,25 16 23,-4-18 34,-7-15 737,-4-27-726,-18-14 0,-6-9-40,-10-12 1,-5-3-23,-1 0 0,-5 1-197,-8 3 0,-7 10-357,-18 12-2000,-9 70 2571,31 23 0,7 9 0,-3-28 0,1-1 0,11 18 0,0 0 0</inkml:trace>
  <inkml:trace contextRef="#ctx0" brushRef="#br0" timeOffset="136426">22711 7713 12535,'-4'-11'2128,"0"3"-984,4 8-349,0 0-414,41 28-269,-10-8-67,16 8 0,4 2-325,-22-14 0,0-1-1380,12 6 0,-1-3 1660,7 1 0,-20-9 0,-12-5 0</inkml:trace>
  <inkml:trace contextRef="#ctx0" brushRef="#br0" timeOffset="136594">22948 7716 18395,'-34'43'-228,"-1"0"0,4-2 0,6-2-3200,10 10 3428,6-5 0,7-20 0,2-9 0</inkml:trace>
  <inkml:trace contextRef="#ctx0" brushRef="#br0" timeOffset="137462">22498 6910 14641,'2'-10'3059,"0"1"-2958,-2 9-34,0 0-56,10 23-11,-2-4-918,8 20-2511,-4-13 3429,0-5 0,-5-10 0,-1-6 0</inkml:trace>
  <inkml:trace contextRef="#ctx0" brushRef="#br0" timeOffset="138010">22601 6637 17050,'-44'-11'594,"0"0"0,2 0 0,1 6-443,-5 24 0,2 10-1081,8-4 1,1 5 977,4 2 1,-1 6 0,4 1 29,-1 15 1,5 3-73,4 2 0,4 0 5,2-1 0,9-1 261,16 4 0,17-8-547,20-17 0,15-15 278,-3-16 1,6-9 0,-1-5-510,-3-4 0,-2-5 1,-1-5 505,-14-1 0,0-3 0,-3-2 0,-5 0 5,9-13 1,-9-5-45,-15 5 1,-5-4 0,-6 0 45,-7 1 1,-6-1-1,-4 1-22,-3-3 0,-4 0 1,-7 7-681,-21-5 0,-8 16-381,6 21 1,-2 13-116,-3 18 0,4 11 1191,6 7 0,6 2 0,-9 8 0,12-5 0</inkml:trace>
  <inkml:trace contextRef="#ctx0" brushRef="#br0" timeOffset="139594">23007 7515 16243,'6'-4'3160,"-57"-11"-2891,18 12 0,-4 2-230,-14-5 1,-2 0-705,-1 4 0,2 3 693,7 1 0,-2 2 24,-2 2 0,-4 2 1,-1 1 14,-1 2 0,-1 2 0,0 1-22,-8 2 0,-2 2 0,5 0-45,14-4 0,4 0 0,2 1 0,-4 3 0,7 0-11,5 2 485,6 5-463,13 1 241,4 7-218,7 0 44,3-7 0,0-1 761,2-5-625,8 27-74,-1-9 0,0 8-40,0 4 1,-1 5 0,0 1-674,0-2 1,-1 0 0,0 1 614,-2-5 0,0 2 0,-1 0 0,1-2-16,-1 5 0,0-2 0,1 5 41,0 2 0,0 4 1,0 3-1,1 0-7,-1-10 1,-1 0 0,1 1 0,0 2-1,0 1-38,0 0 1,0 2-1,0 1 1,0 1-1,1 0 1,-1 0-10,1-1 0,-1 2 0,1-1 0,0 0 0,-1-2 0,1-2-507,0 0 0,0-1 1,-1-3-1,1 0 1,0-1 493,2 9 0,0 0 0,0-2 0,0-6 0,1-4 0,0-5 0,2 1-89,4 7 0,2 1 1,0-2 91,1-6 1,0-2 0,1 1-4,3 5 0,0-1 0,0-3 16,3 2 1,-1-6-17,-5-7 0,-1-5 0,5 3 12,10-7-1,17-29-17,1-25 1,10-15-243,-13 9 1,5-4 0,2-2-1,-1 0 248,-11 7 0,0-1 0,1 0 0,0 0 0,2 0 27,9-4 0,3-1 0,0 1 0,0 1 1,-2 4-42,1 0 0,-2 4 0,0 1 0,3 0-190,-4 3 1,3 0 0,1 0-1,-2 1 1,-2 1-49,1 0 0,-1 1 0,-2 0 0,-1 0 148,0-1 0,1 0 0,-3-1 1,-7 2 103,7-4 0,-12-2 101,-9-22 134,-24 3 1219,-3 7 0,-1-4-1163,0-3 0,-2-2-224,2-11 1,0-1-23,-1-2 0,0 2 784,1 10 1,0 1-824,0-2 0,0-1 5,0 7 0,0-4-8,-2-8 1,0-6 0,-3-4-13,-2 7 1,-3-1 0,-1-3 0,-1-3-344,1 12 1,-2-4 0,0 0 0,-2-1-1,1 1 1,-1 2 351,-2-3 0,0 1 0,-1 1 0,0 2 0,-2-1 0,-1 2 0,0 0 0,-2 1 0,1 3 0,0 3-153,-5-7 0,0 4 1,-2 0 152,2 4 0,-3 0 0,0 0 0,-1 1 11,-8-8 0,-1 2 0,-1-2-254,7 9 1,-1-2 0,1 2 0,1 2 242,0 1 0,2 2 0,3 2-17,-6-12 1,7 4 308,3-14-405,13 5 2604,5 5-2636,5-6 570,-3 19-1041,-4 5 1751,-3 22-1717,-3 17-490,-3 7-1404,0 11-2118,5 2 4594,5-3 0,5-11 0,2-6 0</inkml:trace>
  <inkml:trace contextRef="#ctx0" brushRef="#br0" timeOffset="140160">23112 7921 13117,'-9'-9'5054,"1"1"-4863,8 8-79,-8 16-258,6 22-9685,1 24 9734,8-2 0,3-18 0,-5-26 0</inkml:trace>
  <inkml:trace contextRef="#ctx0" brushRef="#br0" timeOffset="140644">22739 8672 19134,'35'21'-2454,"1"0"0,1 0 1,-3-3 2453,-4-6 0,-4 0 0,-20-12 0</inkml:trace>
  <inkml:trace contextRef="#ctx0" brushRef="#br0" timeOffset="140793">22926 8653 18754,'-35'50'-86,"0"-1"0,3-2 0,7-1-1606,11 16 1692,14 5 0,2-35 0,5-2 0</inkml:trace>
  <inkml:trace contextRef="#ctx0" brushRef="#br0" timeOffset="141046">23045 8850 20333,'31'-26'-106,"0"1"0,15-9 72,-10 53 247,-29 16-146,-13 4-56,-3-4-11,5-18-481,21-5-3049,29-6 3530,18 1 0,-13-6 0,-15 3 0</inkml:trace>
  <inkml:trace contextRef="#ctx0" brushRef="#br0" timeOffset="141343">22786 9739 18440,'53'18'-442,"0"1"1,-16-2-1,-5-4 1,-4-13-1</inkml:trace>
  <inkml:trace contextRef="#ctx0" brushRef="#br0" timeOffset="141477">22924 9679 17622,'-26'42'-1042,"0"1"0,-1-1 0,4 2 0,1 0 0,9-6 1042,15 4 0,1-3 0,9-33 0</inkml:trace>
  <inkml:trace contextRef="#ctx0" brushRef="#br0" timeOffset="141894">23180 9756 20210,'38'-14'-544,"1"0"1,12-1 543,-30 35 303,-27 7 56,-4 1-158,-6-2-10,-1-1-124,9-12-56,24-5-22,3-11-146,16-1-291,-11-1-762,-5 6 1176,-8 9 236,-4 1-34,-6 2-123,-1-6 33,0-4-56,0 5 102,-5 10-35,-1 2-89,-4 5-3641,2-7 3641,4-7 0,3-3 0,1-7 0</inkml:trace>
  <inkml:trace contextRef="#ctx0" brushRef="#br0" timeOffset="142111">23219 10417 13891,'0'0'0</inkml:trace>
  <inkml:trace contextRef="#ctx0" brushRef="#br0" timeOffset="142277">23268 10725 16714,'5'8'2667,"-1"-2"-2947,-4-6-2746,0 0 3026,17 18 0,-12-14 0,12 15 0</inkml:trace>
  <inkml:trace contextRef="#ctx0" brushRef="#br0" timeOffset="142377">23402 10780 14809,'0'0'0</inkml:trace>
  <inkml:trace contextRef="#ctx0" brushRef="#br0" timeOffset="142928">22924 11830 16243,'-5'11'2208,"1"-2"-1625,4-9-247,22 39-213,5-11-604,-1 3 0,2 1 481,-1-10 0,2-2-516,2 0 0,1 0-830,0-3 1,0-1 1345,27 8 0,-25-12 0,-12-7 0</inkml:trace>
  <inkml:trace contextRef="#ctx0" brushRef="#br0" timeOffset="143095">23239 11916 18910,'-32'54'-76,"-1"-1"1,0 1 0,0-1 0,4-2 0,1 0 0,1-2 0,3-2-1166,2-1 1,2-2 0,3-2 1240,-1 9 0,6-9 0,8-17 0,4-14 0</inkml:trace>
  <inkml:trace contextRef="#ctx0" brushRef="#br0" timeOffset="143411">23520 12238 18586,'3'2'448,"-1"41"-796,-2-15-3215,3 34 3563,-1-30 0,2-13 0,-2-8 0</inkml:trace>
  <inkml:trace contextRef="#ctx0" brushRef="#br0" timeOffset="143693">22800 11642 16894,'49'-15'-485,"-1"1"1,1-1 0,0 2 0,1 2 0,-1 0 484,17-2 0,-5 2 0,-14 4 0,-9 3 0,-17 2 0</inkml:trace>
  <inkml:trace contextRef="#ctx0" brushRef="#br0" timeOffset="145144">25220 6835 19572,'37'-4'22,"-1"3"-78,-5 14-314,-10 31 487,-25-11 1,-7 3-67,-1 5 0,-2-1-270,-3-8 0,0-5-890,-5 4-1177,37-30-5076,12-18 7362,24-16 0,-20 11 0,-1-2 0</inkml:trace>
  <inkml:trace contextRef="#ctx0" brushRef="#br0" timeOffset="145443">25593 6564 16849,'-45'-1'750,"1"0"1,-1 0 0,-9 13-1,-1 6 1,-2 5-622,4 2 0,-1 4 0,0 2 0,3 3-601,7-3 1,2 1 0,3 3-1,4 5 463,-1 9 1,2 6 0,7 1 0,15-5-71,18 0 0,14-4 1,8-3 16,3-7 0,6-3 1,7-3-1,3-7 57,2-9 1,6-5 0,3-6-1,0-2 1,-2-1-523,7-3 0,-2-3 0,0-3 0,-2-3 499,-1-4 0,-1-2 0,-3-3 0,-8-1 0,6-11 0,-12-7 403,-10-12 0,-16-6-358,-25-5 0,-16-1-85,1 14 1,-6 0 0,-3 5-465,-2 8 1,-2 4-1,-1 5 84,-2 3 0,0 4 0,1 10-729,-1 15 0,2 13 1241,-6 22 1,5 5-1,-2 0 1,23-9 0,-1 0-1</inkml:trace>
  <inkml:trace contextRef="#ctx0" brushRef="#br0" timeOffset="146892">25311 7736 16770,'1'-5'1120,"1"1"-1007,-2 4-46,36 19-33,-5-1-34,1-1 0,2 2-1009,17 9 1009,-16-10 0,-3-1 0,1 1 0,4 0 0</inkml:trace>
  <inkml:trace contextRef="#ctx0" brushRef="#br0" timeOffset="147076">25507 7796 15762,'-38'54'-1965,"1"0"0,9-7 1,5-1 1964,4-9 0,5-3 0,6 5 0,8-32 0</inkml:trace>
  <inkml:trace contextRef="#ctx0" brushRef="#br0" timeOffset="147493">25729 7899 18832,'31'-22'302,"0"0"1,22-11-370,-26 32 67,-10 9 0,-21 9 135,-3 0-79,-4-3-34,3-5 258,4-4 78,3-3-78,1-2-190,4-7-90,1 3 0,2-5-426,-2 6-4201,-2 3 4627,-3 2 0,-2 0 0</inkml:trace>
  <inkml:trace contextRef="#ctx0" brushRef="#br0" timeOffset="147693">25848 7849 19706,'-4'30'-1613,"6"14"-1144,5 5-4437,4 1 7194,-3-25 0,-4-11 0,0-6 0</inkml:trace>
  <inkml:trace contextRef="#ctx0" brushRef="#br0" timeOffset="148277">25442 8652 12456,'-7'-4'1849,"2"0"-975,5 4 1849,0 0-2006,5 1 90,22 17-774,3-4 1,4 1-354,1 2 1,2 1-1342,10 0 0,0-2 1661,-13-8 0,-3-1 0,8 2 0,-15-6 0</inkml:trace>
  <inkml:trace contextRef="#ctx0" brushRef="#br0" timeOffset="148412">25703 8682 17935,'-36'36'-602,"1"1"0,0-1 0,-2 5 0,5-2 602,7 1 0,7-5 0,11-9 0,7-12 0</inkml:trace>
  <inkml:trace contextRef="#ctx0" brushRef="#br0" timeOffset="148694">25925 8787 20602,'41'-26'-112,"0"0"0,-5 1 0,-6 9-168,-13 21 213,-14 24 179,-18 10 190,2 7-223,-3-15-23,12-18-56,16-11-874,28-11 874,17 2 0,-12-3 0,-8 6 0</inkml:trace>
  <inkml:trace contextRef="#ctx0" brushRef="#br0" timeOffset="149162">25837 9378 7482,'0'0'0</inkml:trace>
  <inkml:trace contextRef="#ctx0" brushRef="#br0" timeOffset="149327">25875 9742 17252,'24'24'-2712,"-7"-7"1,-12-14-1</inkml:trace>
  <inkml:trace contextRef="#ctx0" brushRef="#br0" timeOffset="149842">24994 7688 18843,'-58'-17'1502,"12"2"-987,35 14-392,6 47-11,3-13 1,1 6-820,0 4 1,1 6 0,1 2 769,1 7 1,0 3 0,2 1-541,-1-9 0,0 2 0,1 1 0,1 0 482,1 5 1,0 1-1,2 0 1,0 1-1,1 2 1,1 1 0,1 0-1,0 0-5,1-2 0,0-1 0,2 2 0,1 1-203,1-4 0,2 3 0,0 1 0,1-2 0,0-2 18,2 4 0,0-3 0,0-1 0,1 0-2273,0-2 0,1 0 1,-1-2-1,-2-8 1896,5 7 0,-4-13 1,-3-16-1,-18-33 1</inkml:trace>
  <inkml:trace contextRef="#ctx0" brushRef="#br0" timeOffset="150293">24961 8105 18821,'-5'-60'297,"0"0"0,9 2 0,5-3 0,3 3-297,1 12 0,3 3 0,3-1-944,8-13 1,5-1 0,5 6 943,0 15 0,4 6 0,6 1 2,-3 7 0,5 0 1,4 2-1,2 1 1,0 2-304,6 0 0,2 2 1,2 2-1,2 1 1,0 2 296,-5 0 0,2 1 1,2 2-1,-1 0 0,-2 2 1,-2 2-15,-2 1 0,-1 1 0,-2 3 0,-2 1 0,-5 4 14,16 5 0,-7 4 1,-13 8 120,-19 10 0,-12 6-39,-3 3 1,-7 4 105,-5 3 1,-3 4 61,-1 1 1,-1 6 0,0 1-93,2-9 0,1 0 0,0 2 0,0-1-93,0 2 1,-1 1 0,1-1-1,1 1-416,3 0 1,2 1 0,1 0-1,1-4 388,1 4 1,1-2 0,2 0-23,1 1 0,1 0 1,1-1 63,-1-1 0,0 1 0,-1 1-98,-1-3 1,-2 1 0,0 2 0,-2-2 177,-1 12 1,-3-2 0,-4 0-156,-4-11 0,-3 0 0,-3-1 0,-2-5 7,-4 0 1,-2-5 0,-5-6-60,-26 6 1,-7-12 67,3-14 1,-6-7-59,12-4 0,-6-1 0,-3-2 0,0 0-59,0 0 0,0 0 1,-1-2-1,-1 1-23,-3-1 1,-3 0 0,3 0 0,3-1-131,2 0 0,4-1 0,7 0-771,8-1 0,11-1-1531,19-2 2556,24 3 0,-10 3 0,10 0 0</inkml:trace>
  <inkml:trace contextRef="#ctx0" brushRef="#br0" timeOffset="151293">25513 10532 17970,'0'-11'996,"0"3"-581,42 43-415,-10-8 0,3 2 0,2 1-1283,14 11-162,2-3-2297,-5-7 3742,-8-9 0,-19-11 0,-9-7 0</inkml:trace>
  <inkml:trace contextRef="#ctx0" brushRef="#br0" timeOffset="151476">25823 10482 17689,'-33'15'220,"-1"1"1,0 2-1,3 2-203,5 4 0,3 2-17,0 1 0,1 2-1547,0 9 1,4 0 1546,-2 15 0,5-6 0,15-31 0</inkml:trace>
  <inkml:trace contextRef="#ctx0" brushRef="#br0" timeOffset="151693">25500 10392 19056,'47'-37'-461,"-1"-1"0,6 3 0,-1 7 0,-15 14 0,-2 3 0,25-3 0</inkml:trace>
  <inkml:trace contextRef="#ctx0" brushRef="#br0" timeOffset="151943">25953 10537 20569,'35'-23'-695,"-8"14"662,-25 37 33,-1 0 33,-1-6 662,19-10-740,29-34-3003,-6 2 0,3-3 3048,-3-2 0,-1 0 0,-7 4 0,-4 3 0,-5 4 0</inkml:trace>
  <inkml:trace contextRef="#ctx0" brushRef="#br0" timeOffset="153276">27874 7479 15594,'40'6'0,"-8"-1"0</inkml:trace>
  <inkml:trace contextRef="#ctx0" brushRef="#br0" timeOffset="153410">28376 7521 11033,'29'1'0,"-6"0"0</inkml:trace>
  <inkml:trace contextRef="#ctx0" brushRef="#br0" timeOffset="153578">28881 7506 8131,'10'4'0,"-2"0"0</inkml:trace>
  <inkml:trace contextRef="#ctx0" brushRef="#br0" timeOffset="153710">29395 7578 13768,'0'0'0</inkml:trace>
  <inkml:trace contextRef="#ctx0" brushRef="#br0" timeOffset="153860">30104 7536 19403,'0'3'438,"0"0"-2478,0-3 1,0 0 0</inkml:trace>
  <inkml:trace contextRef="#ctx0" brushRef="#br0" timeOffset="154743">22952 13084 19112,'43'-41'-336,"0"0"0,5-1 0,4 5-1390,5 6 0,3 4 1384,-13 4 1,0 0 0,-3 2-1,0 1 1,-5 2 0,-4 0-1,-1 1 1</inkml:trace>
  <inkml:trace contextRef="#ctx0" brushRef="#br0" timeOffset="155277">25778 11013 19011,'36'-9'213,"0"0"0,8-5 0,2-3-247,-7-1 1,2-3-1,2-1-1232,4-1 0,2 0 0,1 0 616,1 0 0,2 1 1,3-2 649,2 0 0,5-2 0,-1 0 0,-8 4 0,3-1 0,-3 2 0,-6 1 0,0 1 0,0 0 0</inkml:trace>
  <inkml:trace contextRef="#ctx0" brushRef="#br0" timeOffset="155595">28338 9782 18037,'54'1'-253,"1"0"1,0-5 0,6-2 0,1-2-440,-13 0 0,1-2 0,2 0 0,1 0 386,1-1 1,3 1 0,0-1-1,-1 1 1,-5 0 0,9 0-1,-5 0 1,-2 1 0,11-2-1,0 1 1</inkml:trace>
  <inkml:trace contextRef="#ctx0" brushRef="#br0" timeOffset="155827">30329 9495 15482,'47'0'-362,"-1"-1"1,6-2 0,6 0-1,2-1 362,-7 1 0,1 1 0,0-1 0,-2 0 0,1-1 0,-2 0 0,-1 1 0,-2 0 0,0 1 0,-1 0 0</inkml:trace>
  <inkml:trace contextRef="#ctx0" brushRef="#br0" timeOffset="155993">31880 9485 16288,'4'0'-2688,"38"-1"2688,-8-4 0,10 3 0,-19-3 0</inkml:trace>
  <inkml:trace contextRef="#ctx0" brushRef="#br0" timeOffset="158709">21356 14105 17308,'0'-5'1457,"-1"1"-415,1 4-919,54 32-56,-12-5-825,3 1 1,2 1 757,-14-6 0,0-2-505,0 0 1,0-1-1230,-2-2 0,1-1 1734,22 7 0,-24-12 0,-11-7 0</inkml:trace>
  <inkml:trace contextRef="#ctx0" brushRef="#br0" timeOffset="158876">21689 14069 18507,'-23'40'-28,"1"0"0,0 0 0,-8 15 0,5-2-4888,16-12 1,3-5 4902,-2 6 0,5-4 0,3-36 0</inkml:trace>
  <inkml:trace contextRef="#ctx0" brushRef="#br0" timeOffset="159227">21163 13964 20445,'49'-22'-613,"0"0"1,1 1 0,0 2-1646,-3 5 0,-1 2 2258,1-1 0,-3 1 0,8-2 0,-15 3 0</inkml:trace>
  <inkml:trace contextRef="#ctx0" brushRef="#br0" timeOffset="160309">22382 14300 12053,'-7'1'3944,"1"1"-1971,6-2-540,-7-21-984,6 5-225,-6-19-56,8 8 89,15-8-156,14 10-90,26 5-5,-20 23 0,1 5 5,27 4 0,-31-1 0,-2-2-11,12-2 34,7-10 22,-13-26-56,-6 0 22,-18-17 1,-12 12-23,-3 6 0,-3 8-773,-9 12-4336,0 24 5109,2 0 0,6 6 0,6-14 0</inkml:trace>
  <inkml:trace contextRef="#ctx0" brushRef="#br0" timeOffset="161042">22444 13922 15840,'0'-7'2544,"0"1"-2701,0 6-1199,0 0-2723,0 8 4079,5 1 0,-4 1 0,3-2 0</inkml:trace>
  <inkml:trace contextRef="#ctx0" brushRef="#br0" timeOffset="161277">22746 14483 16826,'0'0'0</inkml:trace>
  <inkml:trace contextRef="#ctx0" brushRef="#br0" timeOffset="161859">23280 13895 15907,'-1'-3'1535,"1"0"-1019,1 39-404,5-7-44,4 32-1,3-20-67,2-6 45,-3-10 403,0-10 1031,-7-15-942,-3-30-391,-14-32-135,7 29 0,0-1 22,-4-3 1,0 1 337,2-6 21,1 13-392,4 20 22,9 16 12,8 16-34,13 6 0,11-3 11,8-9-11,-11-13 0,2-6 11,-1-12 0,-2-7-22,1-6 0,-5-4-85,-6 0 1,-11-3-1188,-20-3 0,-11 5-4790,-14 6 6073,-1 12 0,0 4 0,2 10 0,5 0 0</inkml:trace>
  <inkml:trace contextRef="#ctx0" brushRef="#br0" timeOffset="165093">23689 7719 15336,'-35'-33'594,"0"1"0,0 0 0,1 3-292,-18-3-436,-5-2 235,27 18 0,-2 1 11,0 1 0,-2 1-34,-1 3 1,-1 1-23,-2 3 0,-1 1-736,-3 1 1,-1 3 690,-4 3 0,-1 3 6,-4 2 0,-1 2 11,-3 3 0,-2 5-101,1 4 0,-3 3 1,0 4 86,14-5 0,0 2 0,0 2 0,0 2-5,2 1 0,-1 1 0,0 3 0,1 1 0,3 2-248,2 1 0,1 2 1,2 2-1,2 2 1,2 0 238,3 3 0,2 3 0,2 0 0,2 1 0,3-2-349,-1 3 1,3 0-1,2 0 1,3 1 356,3-1 1,2 2-1,2-2 1,1-1 5,2 3 1,2-2 0,2 5-48,1 3 0,3 5 1,1 3-1,2-1 145,0-10 0,2 0 0,0 1 1,2 0-1,0 0-266,-1 1 0,1-1 0,1 0 1,1 0-1,1-2 192,1-2 0,2 0 0,2-1 0,-1-3 0,1-3-8,7 10 0,0-5 0,5 2 10,0-3 1,3 3 0,2-1 0,1-1-30,0-4 0,2-1 1,1-2-1,4-1-2,-5-6 0,2 0 0,2-3 0,2-2 0,1-7-4,11-3 1,3-7 0,1-5-1,-3-7-5,-8-6 0,-2-4 0,0-6 0,-1-4 13,5-7 1,0-6 0,-1-4-1,-4-1-13,-7 0 0,-2-2 0,-2-2 0,1 0 8,2-3 1,-1 0-1,0-1 1,0 0 7,-1 0 1,-1 0 0,0-2 0,0-2 44,-1 1 1,-1-2 0,1-2-1,-2-1 1,-2 0-38,-4 3 1,-2-1 0,-2 0-1,0 0 1,-1 0 85,6-11 0,-1 1 1,-2 0-1,-5 1-110,-6 6 0,-3 0 0,-2 2 0,-4 3 6,-3-17 0,-6 1 54,-5 4 1,-5-3 0,-2-2-59,-1 11 1,-1 0 0,-3-2 0,-2-1-1,-1 1 0,-3-3 1,-1-1-1,-1 1 1,0 3-57,-3-4 0,-1 2 0,0 2 0,-1 1 54,-2 2 0,0 0 0,-1 3 0,0 6-30,0 6 0,0 4 1,-1 4 34,-20-8 1,-1 8-185,-1 8 0,-1 7-118,-1 2 0,1 7-258,2 7 1,0 6-1456,12 3 1,-1 4 0,4 2 2009,-2 7 0,3 2 0,1-2 0,7-1 0,14 3 0</inkml:trace>
  <inkml:trace contextRef="#ctx0" brushRef="#br0" timeOffset="165644">20994 9688 15605,'63'-17'-472,"-1"0"0,1 0 0,-14 3 0,-3 1 0,-6 1 1,-4 0-1,-8 1 0,-10 2 0</inkml:trace>
  <inkml:trace contextRef="#ctx0" brushRef="#br0" timeOffset="166143">20881 9677 11773,'-5'-4'2566,"1"1"-2101,-5 29 0,3 13-207,3-11-96,-2 12 0,7-3 107,18-20-269,18-8-112,10-6 112,-8-13 0,-1-1 0,1 6 0,11-15 0</inkml:trace>
  <inkml:trace contextRef="#ctx0" brushRef="#br0" timeOffset="166910">19337 10038 15034,'24'60'4549,"-8"-20"-3799,-10-33-447,-23-38-264,4 3 0,-1-5-45,-6-16 1,2-3-6,2 3 0,4 1-17,4 11 0,5 4-51,17-3 79,15 45-11,16 11-68,-17-3 1,1 5-841,12 14 1,0 5-2214,-6 1 0,-3 2 3132,-1-1 0,-3-2 0,-1 12 0,-23-35 0</inkml:trace>
  <inkml:trace contextRef="#ctx0" brushRef="#br0" timeOffset="167046">19393 10080 18317,'-3'-7'101,"0"2"-1413,39-21 1312,18 5 0,-6-9 0,-2 16 0</inkml:trace>
  <inkml:trace contextRef="#ctx0" brushRef="#br0" timeOffset="167276">19757 9972 18798,'0'5'2174,"0"-2"-2174,0-3-45,1-45-213,17 4 102,-6-19 66,13 26-100,-12 26-370,4 19-1794,6 12 2354,12 4 0,-14-5 0,-1-13 0</inkml:trace>
  <inkml:trace contextRef="#ctx0" brushRef="#br0" timeOffset="167580">20078 9731 18070,'-6'-5'3070,"2"2"-2935,4 3-225,0 0-11,0-11-269,28-5 135,-10-4 56,20 0-23,-21 12 90,-8 4 34,-5 10 78,-3 13 22,3 18 123,1 8 1,4 6-107,5 8 1,1 2-40,0-1 0,2-1-336,8 1 0,-1-7-460,-3-14 852,-48-7-1115,-16-29 0,-11-7-1866,-4 2 1,-4 0 2847,12-1 0,-1 1 1,7 0-1,-18-1 1,15 3-1</inkml:trace>
  <inkml:trace contextRef="#ctx0" brushRef="#br0" timeOffset="168026">19763 11005 19986,'-40'5'175,"-1"0"1,4 2 0,6 6-176,9 31-23,13-10 1,3 1-135,9 20 11,27-8-212,19-64 246,-2-18 112,-25 2 0,-6-4 34,-6-20 44,-5-6-22,-14-2 11,-4 18 0,-6 0 252,0 9 1,-3 2-281,1 0 0,0 5-16,-7 1-46,22 43-55,17 40-421,7-10 1,6 5-2177,-4-8 1,2 1 0,2-2 2617,10 11 1,0-6 0,-9-11 0,-3-7 0,-3-9 0</inkml:trace>
  <inkml:trace contextRef="#ctx0" brushRef="#br0" timeOffset="168160">19956 10969 12804,'0'0'0</inkml:trace>
  <inkml:trace contextRef="#ctx0" brushRef="#br0" timeOffset="168292">19975 10762 16647,'-3'-7'-1423,"1"2"1423,2 5 0,0 0 0,0 0 0</inkml:trace>
  <inkml:trace contextRef="#ctx0" brushRef="#br0" timeOffset="168493">20226 10692 21521,'9'64'-364,"5"-28"0,6-3 296,26 10 90,-23-16 1,-7 1-863,-23 18-3855,-11-18 4695,-14-19 0,21-10 0,4-6 0</inkml:trace>
  <inkml:trace contextRef="#ctx0" brushRef="#br0" timeOffset="168692">20449 10472 21185,'16'54'-448,"0"-1"0,-3-11 0,1-2-236,12 8 1,3-2-679,-9-16 1,-1-1 1361,1 5 0,-1-3 0,1 1 0,-4 0 0</inkml:trace>
  <inkml:trace contextRef="#ctx0" brushRef="#br0" timeOffset="168826">20480 10678 19807,'16'-30'-3277,"0"0"0,3 1 0,4 5 3233,37 0 0,-25 10 0,-5 2 1</inkml:trace>
  <inkml:trace contextRef="#ctx0" brushRef="#br0" timeOffset="169060">20765 10319 20781,'-29'-58'897,"13"7"-1166,48 24-235,0 12 67,19 18 67,-20 23 275,-18 9 0,-7 7 307,-7 5 1,-4 1-157,1-1 0,-1 0-56,-5-6 0,0-5-145,3-6-2511,46-22 2656,-5-20 0,2-3 0,19 0 0,-24 0 0,-1-1 0</inkml:trace>
  <inkml:trace contextRef="#ctx0" brushRef="#br0" timeOffset="169310">19969 11741 19482,'37'-36'331,"-1"1"1,1-1 0,2 1 0,0 2-1,6 1-371,2 7 1,4 1 0,3 3 0,-1 0-2419,0 2 0,1 1 1,-1 2-1,0-1 2010,-2 1 1,0-1 0,-2 2-1,-3 2 1,23-3 0,-16 6-1,-29 5 1</inkml:trace>
  <inkml:trace contextRef="#ctx0" brushRef="#br0" timeOffset="170496">23128 12862 6137,'0'0'0</inkml:trace>
  <inkml:trace contextRef="#ctx0" brushRef="#br0" timeOffset="186193">23396 13842 12322,'-9'0'2947,"1"0"-1479,8 0 1165,0 0-2140,-4 0-157,3 0 56,-3 0-325,9 0 79,6 0 44,24 7-133,22 6-46,4 4-118,-25-7 0,-1-1 107,18 7-17,-20-5 1,1 3-41,21 11 46,-4 3 44,-26-11 69,-16-10 144,-8-6 405,-1-6-427,-12-18-67,-4-15 22,-15-21-123,5 6 0,1-5-45,7 11 0,-3-6-11,0-3 5,5 17 1,-2-1 11,0 4 0,0 2-17,1 1 0,1 2 0,-8-9-11,15 30-280,5 6-191,2 14-605,11 9-78,-1 3-1255,8 2-2622,-4-12 5042,-2-4 0,-6-4 0,-2-2 0</inkml:trace>
  <inkml:trace contextRef="#ctx0" brushRef="#br0" timeOffset="186845">23961 13023 20725,'-2'52'244,"1"-1"0,-1 1 1,1 0-1,0 1 1,0-2-167,1-2 1,0-2-1,0 1-745,-1 3 0,1-1 0,1 1 682,0-2 0,1 1 0,2 0-139,2 10 1,2 1 0,5-4-784,1-12 0,3-3 0,3-2 907,15 18 0,2-9 0,10-6 0,-10-39 0</inkml:trace>
  <inkml:trace contextRef="#ctx0" brushRef="#br0" timeOffset="190895">24246 13677 15415,'-9'0'2902,"2"0"-2734,6 0 2016,1 0-1915,-2-4-156,0 1-46,-1-1-56,0 3 101,2 1-101,1-1-78,0 5 101,10 23 89,12 34-106,-10-26 0,2 1-282,2 10 0,1 0 265,-5-8 0,0 1 0,2 15 0,-1 1 5,-2-5 1,-1-2-12,0-2 1,-1-4 16,2 11-11,-4-38 67,-4-9 1,-1-10-12,-5-13-12,-9-16-22,-5-3 1,-3-6-46,-1-6 1,-1-4-182,5 8 0,0-2 1,2 1 208,-2-8 1,4 2 5,3 4 0,4 4 34,1-4 89,-1 0 102,0 14-136,-3 5-100,3 16-22,2 7 1063,3 5-1041,1 11 0,5 12 11,6 11 0,3 6 0,4 5 0,4 1-39,9 7 0,3-3-258,-5-12 1,1-8 257,1-9 0,1-10-61,20-27 3,-15-13 1,-1-9 152,-6-13 0,-3-5-28,0 0 1,-5 0-198,-9 0 0,-8 4 180,-16-6-22,-7 18-22,-5 18-135,-2 11 137,3 13-1829,-2 10-2294,12-2 4143,10 3 0,5-9 0,7-4 0</inkml:trace>
  <inkml:trace contextRef="#ctx0" brushRef="#br0" timeOffset="200342">25165 13774 19829,'0'50'-123,"0"0"-3452,-4-9 3575,-3-6 0,2-16 0,-1-8 0</inkml:trace>
  <inkml:trace contextRef="#ctx0" brushRef="#br0" timeOffset="202175">25671 13070 19168,'-22'-17'897,"-5"6"-853,-3 25 1,-6 12-45,-2 19 11,11-3 1,3 5-7,5 2 1,3 2-319,0 7 0,5-2 307,8-15 1,7-5-118,15 8 63,9-33 49,14-20 78,-10-23-11,-4-1 201,-18-9-212,-23 20-11,-6 3-34,-12 4-300,-9 5-3712,12 4 4012,5-4 0,15 8 0,8-6 0</inkml:trace>
  <inkml:trace contextRef="#ctx0" brushRef="#br0" timeOffset="202627">25665 12736 16411,'-3'-7'2970,"1"2"-2690,2 5-280,25-35 12,-8 24-24,20-24-44,-17 33 23,-7 13 10,-6 8 79,-24 39 101,3-27 0,-2 2-146,1-1 0,-1-1 1,-12 18-1,21-31-22,12-9-23,10-5-739,34-24-589,-18 9 1,2 0 1361,4-3 0,-1 0 0,11-4 0,-24 15 0</inkml:trace>
  <inkml:trace contextRef="#ctx0" brushRef="#br0" timeOffset="203242">26007 13073 20221,'-19'53'80,"0"-1"1,1 0 0,-1 3 0,1 1 0,2 0-335,1 0 0,2 1 0,1-1-2197,2-5 0,1-1 1,1-4 2450,1 2 0,2-5 0,1 4 0,4-36 0</inkml:trace>
  <inkml:trace contextRef="#ctx0" brushRef="#br0" timeOffset="203725">25975 13638 15997,'-2'-2'1322,"0"1"-1322,11 37 56,-3-24-56,6 26 11,-7-35 1659,-4-3-516,0-17-807,-1 0-223,0-15-102,4 3 0,4-2-10,7-1-1,13-2 11,1 13-11,7 8 1,-11 21-12,-5 10-12,-8 6-514,-1 0-908,-1 0 1434,2-2 0,-6-10 0,1-3 0</inkml:trace>
  <inkml:trace contextRef="#ctx0" brushRef="#br0" timeOffset="204475">26221 12592 14126,'-9'-2'3540,"1"1"-2464,8 1 605,0 0-1423,-1-6-225,1 0-22,4-3-11,2 3 12,5 4-12,6 3 44,7 13-10,2 11 0,0 9 55,4 19 1,-1 9-352,-4-6 0,-1 4 0,-2 2 270,-7-12 0,-1 2 1,-1 0-1,-2-2-451,0 5 1,-2-2 0,-1-1 150,-1 16 1,-3-7-600,-2-26 1,-3-3 890,-10 32 0,8-33 0,-8-3 0</inkml:trace>
  <inkml:trace contextRef="#ctx0" brushRef="#br0" timeOffset="-214688.73">21400 15222 12770,'-6'1'2745,"1"1"-33,5-2-2029,-2 9-167,19-7-57,15 7-302,0-12 0,8-5-482,2 0 1,7-2 0,6-2-1,1-1 343,-7 2 1,2-2 0,2 0 0,3-1 0,1 0-1,2-1-342,-2 1 1,2 0 0,2-2 0,1 1 0,2 0 0,1-1 0,-1 0-1,1 1 321,-2 0 1,2-1-1,0 1 1,2-1 0,-1 1-1,0-1 1,-1 1-1,-1 0 1,-1 1-234,-3 0 0,0 0 0,-1 1 0,0-1 1,-2 1-1,0 0 0,0 1 0,-1-1 239,4 0 0,1 0 0,0 0 1,-2 1-1,-1 0 0,-4 1 1,-3 1-96,8-1 1,-5 1 0,-3 1 0,1 1 31,13-2 0,-1 1 0,-6 1 12,-7 1 0,-6 2 48,-1 0 0,-19 3 1504,-35 2-2703,-21 1 376,-35-1 823,30 2 0,1-1 0,-20 0 0,15 0 0</inkml:trace>
  <inkml:trace contextRef="#ctx0" brushRef="#br0" timeOffset="-214437.73">22597 15231 17524,'60'-26'198,"1"0"0,0 1 0,-11 4 0,2 1 0,-1 0 0,2 0-1193,1 1 0,1 1 0,0-1 0,2 1 995,-8 2 0,1 1 0,1-1 0,2 0 0,2 0-297,4 0 0,3-2 0,2 1 0,0 0 0,-1 0 0,-2 1 297,1 0 0,-2 1 0,-1 0 0,0 1 0,-2-1 0,9-1 0,1-1 0,-5 2 0,-6 2 0,1 0 0,1 0 0</inkml:trace>
  <inkml:trace contextRef="#ctx0" brushRef="#br0" timeOffset="-201905.73">6421 8327 12456,'8'3'2252,"-1"-1"-2241,-7-2-3383,0 0 3372,-1 6 0,1-5 0,0 5 0</inkml:trace>
  <inkml:trace contextRef="#ctx0" brushRef="#br0" timeOffset="-200255.73">7059 17332 19112,'38'-42'487,"-6"16"1,7 1-440,2 5 1,6 1 0,-1 0-1487,-1 0 0,-1 1 0,2-1 1467,6-2 1,1-1 0,-1 2-15,-8 3 0,-2 1 0,0 0 65,3-2 1,-1 1 0,1-1-77,-2 2 0,0 0 0,0-1 231,8-3 1,1-1 0,-4 1-259,4-3 1,-5 2-28,0 1 0,-8 1-18,-12 4 12,-24 13 2257,-3 2-2179,0 4 1023,-4-3-3006,-13 1-1994,-8-8 3955,-18-3 0,21 1 0,-1 2 0</inkml:trace>
  <inkml:trace contextRef="#ctx0" brushRef="#br0" timeOffset="-200105.73">7833 16894 16882,'63'-15'-985,"0"-1"1,-1 0 0,-6 0 0,2-2 0,-1-2 0,-1 1 984,-4-2 0,-1 0 0,-1 0 0,-2 0 0,6-2 0,-2 1 0,-8 2 0,-13 6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752CF-C354-4946-A734-109F9311B8F4}" type="datetimeFigureOut">
              <a:rPr lang="en-IN" smtClean="0"/>
              <a:t>25/06/22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31916-37EF-4FF3-88AA-D3F15D7078ED}" type="slidenum">
              <a:rPr lang="en-IN" smtClean="0"/>
              <a:t>‹#›</a:t>
            </a:fld>
            <a:endParaRPr lang="en-IN"/>
          </a:p>
        </p:txBody>
      </p:sp>
    </p:spTree>
    <p:extLst>
      <p:ext uri="{BB962C8B-B14F-4D97-AF65-F5344CB8AC3E}">
        <p14:creationId xmlns:p14="http://schemas.microsoft.com/office/powerpoint/2010/main" val="39673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71F3-2BBB-4452-9694-BDB012338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19121D0-5FB7-4D9A-AD9D-2B6B24C10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2E4EA6A-418B-4144-BCFF-B8BECBBE0437}"/>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8837E432-F8F8-4437-9FA0-1FFE1AEEBC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2AA055-54D9-4498-AD4C-E0B7B5B26D9B}"/>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68649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6100-A496-46DC-A9D2-CB17F0021AA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0CE229-2FD3-4ABB-B1F8-ED78E6CE2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51B521-4362-464B-8778-1896D6D4426D}"/>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019F590F-AA07-4187-9FC5-5FCA83BA27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6FB14A-3DD4-4FE4-9FC5-D51903B5CE71}"/>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42108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B8D68-E2B2-45DB-8C3F-42F1820A2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B9B866-CD08-4273-B5C9-B214929AA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36AD8A-71D5-4154-B328-BD4A7970C696}"/>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93220EB5-D0FF-48DD-AD31-F4B8AE9E5A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3C2D8C-7CFE-4F29-B844-0EA6F15BB1F3}"/>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22344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p>
            <a:fld id="{F56DE84A-D62B-46C9-8CCE-2BE75F1CAAA4}" type="datetime1">
              <a:rPr lang="en-US" smtClean="0"/>
              <a:t>6/25/22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48862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10B4C2F3-F090-4117-9A73-FB712B1A2B46}" type="datetime1">
              <a:rPr lang="en-US" smtClean="0"/>
              <a:t>6/25/22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471398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F6C8C8A0-14C9-4B51-B118-B3BF93F4C325}" type="datetime1">
              <a:rPr lang="en-US" smtClean="0"/>
              <a:t>6/25/22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9996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B518685B-3EAE-4593-80BF-B0B78B403094}" type="datetime1">
              <a:rPr lang="en-US" smtClean="0"/>
              <a:t>6/25/22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756824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p>
            <a:fld id="{BE064318-AB6D-4CF1-B9D5-9FF5C0D3EC3D}" type="datetime1">
              <a:rPr lang="en-US" smtClean="0"/>
              <a:t>6/25/22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78994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p>
            <a:fld id="{5C412511-17BA-480B-AA22-F0475074B942}" type="datetime1">
              <a:rPr lang="en-US" smtClean="0"/>
              <a:t>6/25/22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411133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p>
            <a:fld id="{B633FAEE-F705-432C-9AE3-BBA41384C6B7}" type="datetime1">
              <a:rPr lang="en-US" smtClean="0"/>
              <a:t>6/25/22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4210814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p>
            <a:fld id="{450D5B7E-27A8-4602-AC3F-67E138344E83}" type="datetime1">
              <a:rPr lang="en-US" smtClean="0"/>
              <a:t>6/25/22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9057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0AA9-324F-4157-AF6C-10E7E684C8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D14D1B-CD54-43ED-91B4-651F6363C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05BE26-5405-4C4F-A958-9F05E55253E3}"/>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3D93BA56-F17A-493A-9DD3-76E11A2532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579C6D-69CD-4C3E-8F96-F107F6B7F977}"/>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312772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p>
            <a:fld id="{2D71CB5C-427A-4584-925E-E12BB81F88B0}" type="datetime1">
              <a:rPr lang="en-US" smtClean="0"/>
              <a:t>6/25/22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282819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p>
            <a:fld id="{E1534061-D9B2-40DA-B7C7-88A4AD587164}" type="datetime1">
              <a:rPr lang="en-US" smtClean="0"/>
              <a:t>6/25/22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44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p>
            <a:fld id="{A8161E93-7896-4E28-9C7C-83567B911287}" type="datetime1">
              <a:rPr lang="en-US" smtClean="0"/>
              <a:t>6/25/22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36482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p>
            <a:fld id="{12AE9245-D99C-4350-A1E4-8ACA5200D998}" type="datetime1">
              <a:rPr lang="en-US" smtClean="0"/>
              <a:t>6/25/22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377654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p>
            <a:fld id="{C7D24BDB-0078-4158-973F-E3E6497A93FC}" type="datetime1">
              <a:rPr lang="en-US" smtClean="0"/>
              <a:t>6/25/22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65415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B84D-E5A5-4CFB-979C-6DE06875A5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89C42C3-0EAE-4F5B-9733-E8C785103F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38E6AF-EAB1-4484-AB39-14DD6D84B779}"/>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EC67EC69-243A-4C16-B793-CAB4CE3761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CE70D7-2D2C-4344-AD0C-116819336C8C}"/>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51591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3C47-F5E2-4902-B8C3-B65D0F6B46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101F77B-A52B-4D12-A2F2-64A93133D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118AFDA-42E2-45F9-BFA5-49E39CFE4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1E2E40D-CDD5-49B7-98C3-CC3054A4FC75}"/>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6" name="Footer Placeholder 5">
            <a:extLst>
              <a:ext uri="{FF2B5EF4-FFF2-40B4-BE49-F238E27FC236}">
                <a16:creationId xmlns:a16="http://schemas.microsoft.com/office/drawing/2014/main" id="{876F1AAE-B14F-41D8-A816-4CEDB545A70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FAB228-BE85-4572-8035-5046CB19A906}"/>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26466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39E8-34BC-47FE-8C24-E8CF12F4CA0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776370-6A29-4421-93BA-D1122176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9151B0-7E42-4FEF-BB95-411B624A1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7D54DA7-D100-4FB7-8EE3-243F10CA7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09EC3-557F-4528-9BAD-9C3EE0313C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2A79D9-5F1D-4FE9-BD87-4F0833FA17EB}"/>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8" name="Footer Placeholder 7">
            <a:extLst>
              <a:ext uri="{FF2B5EF4-FFF2-40B4-BE49-F238E27FC236}">
                <a16:creationId xmlns:a16="http://schemas.microsoft.com/office/drawing/2014/main" id="{80245BE9-8BC4-4B05-8816-07AE62AC5EC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91B6483-29B6-4AF2-8693-D70B49B47B5C}"/>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102401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28F8-F5DC-4727-852D-76D033EF671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93BB183-95E2-45C9-ADE5-17362A4AF334}"/>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4" name="Footer Placeholder 3">
            <a:extLst>
              <a:ext uri="{FF2B5EF4-FFF2-40B4-BE49-F238E27FC236}">
                <a16:creationId xmlns:a16="http://schemas.microsoft.com/office/drawing/2014/main" id="{5A2954E4-55B3-43E6-BD84-2E9BD564C3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3C4092D-F598-4B7A-AE79-B472C6E3785F}"/>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29617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7293D-3820-4E7D-867A-02E5C1D9B7E2}"/>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3" name="Footer Placeholder 2">
            <a:extLst>
              <a:ext uri="{FF2B5EF4-FFF2-40B4-BE49-F238E27FC236}">
                <a16:creationId xmlns:a16="http://schemas.microsoft.com/office/drawing/2014/main" id="{9B0BCDA0-B731-4034-BCD6-2F66194FFCA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BCE0F6-D4F5-4867-90C2-A4243361A57F}"/>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33460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F60C-C95E-4320-817A-9B98DE373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B7EC9AE-247B-49C7-854C-2197915F1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A09AAFE-907E-45F4-8996-88AF22BB9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7D0F3-C28F-494D-B8C2-DA36106E9008}"/>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6" name="Footer Placeholder 5">
            <a:extLst>
              <a:ext uri="{FF2B5EF4-FFF2-40B4-BE49-F238E27FC236}">
                <a16:creationId xmlns:a16="http://schemas.microsoft.com/office/drawing/2014/main" id="{B5348F07-EFB2-43E0-A044-FEC9C674183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489FF2-DE0B-451E-A90A-6352AD62E83F}"/>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51147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BF4A-9CEE-45AB-9B95-4152B26EB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98070F-BDAA-4460-A7F0-6758A3187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6B63846-2F8B-44C8-84D7-58DC3C743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F8C22-0B29-489C-AB68-9893F1569575}"/>
              </a:ext>
            </a:extLst>
          </p:cNvPr>
          <p:cNvSpPr>
            <a:spLocks noGrp="1"/>
          </p:cNvSpPr>
          <p:nvPr>
            <p:ph type="dt" sz="half" idx="10"/>
          </p:nvPr>
        </p:nvSpPr>
        <p:spPr/>
        <p:txBody>
          <a:bodyPr/>
          <a:lstStyle/>
          <a:p>
            <a:fld id="{8A02D1E1-38F5-43DB-B125-AEF3F9C55CBA}" type="datetimeFigureOut">
              <a:rPr lang="en-IN" smtClean="0"/>
              <a:t>25/06/22</a:t>
            </a:fld>
            <a:endParaRPr lang="en-IN"/>
          </a:p>
        </p:txBody>
      </p:sp>
      <p:sp>
        <p:nvSpPr>
          <p:cNvPr id="6" name="Footer Placeholder 5">
            <a:extLst>
              <a:ext uri="{FF2B5EF4-FFF2-40B4-BE49-F238E27FC236}">
                <a16:creationId xmlns:a16="http://schemas.microsoft.com/office/drawing/2014/main" id="{20AFEF16-9D80-41BD-AC3A-9C25E6FC46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A9579D-FF52-478F-B5B9-0039207199D8}"/>
              </a:ext>
            </a:extLst>
          </p:cNvPr>
          <p:cNvSpPr>
            <a:spLocks noGrp="1"/>
          </p:cNvSpPr>
          <p:nvPr>
            <p:ph type="sldNum" sz="quarter" idx="12"/>
          </p:nvPr>
        </p:nvSpPr>
        <p:spPr/>
        <p:txBody>
          <a:bodyPr/>
          <a:lstStyle/>
          <a:p>
            <a:fld id="{133EEE23-D061-4DBA-91CB-14612C97CA8F}" type="slidenum">
              <a:rPr lang="en-IN" smtClean="0"/>
              <a:t>‹#›</a:t>
            </a:fld>
            <a:endParaRPr lang="en-IN"/>
          </a:p>
        </p:txBody>
      </p:sp>
    </p:spTree>
    <p:extLst>
      <p:ext uri="{BB962C8B-B14F-4D97-AF65-F5344CB8AC3E}">
        <p14:creationId xmlns:p14="http://schemas.microsoft.com/office/powerpoint/2010/main" val="348818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0CEDF-2657-40AD-9282-51AAE8392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B747AB-C54C-4494-B09B-6F75BB9A2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9BCD03-BEDC-4C11-A5E7-944EB3DF4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D1E1-38F5-43DB-B125-AEF3F9C55CBA}" type="datetimeFigureOut">
              <a:rPr lang="en-IN" smtClean="0"/>
              <a:t>25/06/22</a:t>
            </a:fld>
            <a:endParaRPr lang="en-IN"/>
          </a:p>
        </p:txBody>
      </p:sp>
      <p:sp>
        <p:nvSpPr>
          <p:cNvPr id="5" name="Footer Placeholder 4">
            <a:extLst>
              <a:ext uri="{FF2B5EF4-FFF2-40B4-BE49-F238E27FC236}">
                <a16:creationId xmlns:a16="http://schemas.microsoft.com/office/drawing/2014/main" id="{75F4FE4E-A3C9-4CBE-ABE3-56AEB7097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B2FFE60-949C-46C6-BEC3-CAE23783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EE23-D061-4DBA-91CB-14612C97CA8F}" type="slidenum">
              <a:rPr lang="en-IN" smtClean="0"/>
              <a:t>‹#›</a:t>
            </a:fld>
            <a:endParaRPr lang="en-IN"/>
          </a:p>
        </p:txBody>
      </p:sp>
    </p:spTree>
    <p:extLst>
      <p:ext uri="{BB962C8B-B14F-4D97-AF65-F5344CB8AC3E}">
        <p14:creationId xmlns:p14="http://schemas.microsoft.com/office/powerpoint/2010/main" val="405940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t>6/25/22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val="3907007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11.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8.png"/><Relationship Id="rId4" Type="http://schemas.openxmlformats.org/officeDocument/2006/relationships/customXml" Target="../ink/ink12.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customXml" Target="../ink/ink1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1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0.png"/><Relationship Id="rId7" Type="http://schemas.openxmlformats.org/officeDocument/2006/relationships/customXml" Target="../ink/ink20.xml"/><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customXml" Target="../ink/ink19.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21.xml"/></Relationships>
</file>

<file path=ppt/slides/_rels/slide18.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1.png"/><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customXml" Target="../ink/ink2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2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ustomXml" Target="../ink/ink2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ustomXml" Target="../ink/ink28.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29.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image" Target="../media/image11.svg"/><Relationship Id="rId7"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260.png"/><Relationship Id="rId4" Type="http://schemas.openxmlformats.org/officeDocument/2006/relationships/image" Target="../media/image1.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svg"/><Relationship Id="rId7" Type="http://schemas.openxmlformats.org/officeDocument/2006/relationships/customXml" Target="../ink/ink3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33.xml"/><Relationship Id="rId5" Type="http://schemas.openxmlformats.org/officeDocument/2006/relationships/image" Target="../media/image1.png"/><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0.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customXml" Target="../ink/ink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customXml" Target="../ink/ink35.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4002492"/>
            <a:ext cx="10882577" cy="2123658"/>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TY 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 </a:t>
            </a:r>
            <a:r>
              <a:rPr lang="en-IN" b="0" i="0" dirty="0">
                <a:solidFill>
                  <a:srgbClr val="202124"/>
                </a:solidFill>
                <a:effectLst/>
                <a:latin typeface="Roboto Light" panose="02000000000000000000" pitchFamily="2" charset="0"/>
                <a:ea typeface="Roboto Light" panose="02000000000000000000" pitchFamily="2" charset="0"/>
              </a:rPr>
              <a:t>Statistical &amp; Risk Modelling - 3 </a:t>
            </a:r>
            <a:endPar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1 Chapter 1</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 </a:t>
            </a:r>
            <a:r>
              <a:rPr lang="en-US"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Loss distributions in insurance risk management</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endParaRPr lang="en-GB" sz="2000"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a:solidFill>
                  <a:schemeClr val="bg1"/>
                </a:solidFill>
                <a:latin typeface="Roboto Light" panose="02000000000000000000" pitchFamily="2" charset="0"/>
                <a:ea typeface="Roboto Light" panose="02000000000000000000" pitchFamily="2" charset="0"/>
                <a:cs typeface="Segoe UI" pitchFamily="34" charset="0"/>
              </a:rPr>
              <a:t>Lecture 1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dirty="0"/>
          </a:p>
        </p:txBody>
      </p:sp>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30BCD79-CF96-4EA0-ACA6-6D8D8460359B}"/>
              </a:ext>
            </a:extLst>
          </p:cNvPr>
          <p:cNvSpPr txBox="1">
            <a:spLocks/>
          </p:cNvSpPr>
          <p:nvPr/>
        </p:nvSpPr>
        <p:spPr>
          <a:xfrm>
            <a:off x="1166681" y="946651"/>
            <a:ext cx="4639315" cy="634815"/>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801088F0-FCA8-4B38-BEF9-77520139952D}"/>
              </a:ext>
            </a:extLst>
          </p:cNvPr>
          <p:cNvSpPr>
            <a:spLocks noGrp="1"/>
          </p:cNvSpPr>
          <p:nvPr>
            <p:ph type="title"/>
          </p:nvPr>
        </p:nvSpPr>
        <p:spPr>
          <a:xfrm>
            <a:off x="1160374" y="912358"/>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4A69C-23E6-4509-A74C-B4C23E26B261}"/>
                  </a:ext>
                </a:extLst>
              </p:cNvPr>
              <p:cNvSpPr>
                <a:spLocks noGrp="1"/>
              </p:cNvSpPr>
              <p:nvPr>
                <p:ph idx="1"/>
              </p:nvPr>
            </p:nvSpPr>
            <p:spPr>
              <a:xfrm>
                <a:off x="1169245" y="2041864"/>
                <a:ext cx="10184553" cy="3933448"/>
              </a:xfrm>
            </p:spPr>
            <p:txBody>
              <a:bodyPr/>
              <a:lstStyle/>
              <a:p>
                <a:pPr marL="0" indent="0">
                  <a:buNone/>
                </a:pPr>
                <a:r>
                  <a:rPr lang="en-US" sz="1600" i="0" dirty="0">
                    <a:effectLst/>
                    <a:latin typeface="Segoe UI" panose="020B0502040204020203" pitchFamily="34" charset="0"/>
                    <a:cs typeface="Segoe UI" panose="020B0502040204020203" pitchFamily="34" charset="0"/>
                  </a:rPr>
                  <a:t>Normal distribution is a type of </a:t>
                </a:r>
                <a:r>
                  <a:rPr lang="en-US" sz="1600" dirty="0">
                    <a:latin typeface="Segoe UI" panose="020B0502040204020203" pitchFamily="34" charset="0"/>
                    <a:cs typeface="Segoe UI" panose="020B0502040204020203" pitchFamily="34" charset="0"/>
                  </a:rPr>
                  <a:t>continuous probability distribution</a:t>
                </a:r>
                <a:r>
                  <a:rPr lang="en-US" sz="1600" i="0" dirty="0">
                    <a:effectLst/>
                    <a:latin typeface="Segoe UI" panose="020B0502040204020203" pitchFamily="34" charset="0"/>
                    <a:cs typeface="Segoe UI" panose="020B0502040204020203" pitchFamily="34" charset="0"/>
                  </a:rPr>
                  <a:t> for a </a:t>
                </a:r>
                <a:r>
                  <a:rPr lang="en-US" sz="1600" dirty="0">
                    <a:latin typeface="Segoe UI" panose="020B0502040204020203" pitchFamily="34" charset="0"/>
                    <a:cs typeface="Segoe UI" panose="020B0502040204020203" pitchFamily="34" charset="0"/>
                  </a:rPr>
                  <a:t>real-valued</a:t>
                </a:r>
                <a:r>
                  <a:rPr lang="en-US" sz="1600" i="0" dirty="0">
                    <a:effectLst/>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random variable</a:t>
                </a:r>
              </a:p>
              <a:p>
                <a:pPr marL="0" indent="0">
                  <a:buNone/>
                </a:pPr>
                <a:r>
                  <a:rPr lang="en-US" sz="1600" i="0" dirty="0">
                    <a:effectLst/>
                    <a:latin typeface="Segoe UI" panose="020B0502040204020203" pitchFamily="34" charset="0"/>
                    <a:cs typeface="Segoe UI" panose="020B0502040204020203" pitchFamily="34" charset="0"/>
                  </a:rPr>
                  <a:t>f(</a:t>
                </a:r>
                <a:r>
                  <a:rPr lang="en-US" sz="1600" dirty="0">
                    <a:latin typeface="Segoe UI" panose="020B0502040204020203" pitchFamily="34" charset="0"/>
                    <a:cs typeface="Segoe UI" panose="020B0502040204020203" pitchFamily="34" charset="0"/>
                  </a:rPr>
                  <a:t>x)</a:t>
                </a:r>
                <a14:m>
                  <m:oMath xmlns:m="http://schemas.openxmlformats.org/officeDocument/2006/math">
                    <m:r>
                      <a:rPr lang="en-IN" sz="1800" b="0" i="1" smtClean="0">
                        <a:latin typeface="Cambria Math" panose="02040503050406030204" pitchFamily="18" charset="0"/>
                        <a:cs typeface="Segoe UI" panose="020B0502040204020203" pitchFamily="34" charset="0"/>
                      </a:rPr>
                      <m:t>=</m:t>
                    </m:r>
                    <m:f>
                      <m:fPr>
                        <m:ctrlPr>
                          <a:rPr lang="en-IN" sz="1800" b="0" i="1" smtClean="0">
                            <a:latin typeface="Cambria Math" panose="02040503050406030204" pitchFamily="18" charset="0"/>
                            <a:cs typeface="Segoe UI" panose="020B0502040204020203" pitchFamily="34" charset="0"/>
                          </a:rPr>
                        </m:ctrlPr>
                      </m:fPr>
                      <m:num>
                        <m:r>
                          <a:rPr lang="en-IN" sz="1800" b="0" i="1" smtClean="0">
                            <a:latin typeface="Cambria Math" panose="02040503050406030204" pitchFamily="18" charset="0"/>
                            <a:cs typeface="Segoe UI" panose="020B0502040204020203" pitchFamily="34" charset="0"/>
                          </a:rPr>
                          <m:t>1</m:t>
                        </m:r>
                      </m:num>
                      <m:den>
                        <m:r>
                          <a:rPr lang="en-IN" sz="1800" b="0" i="1" smtClean="0">
                            <a:latin typeface="Cambria Math" panose="02040503050406030204" pitchFamily="18" charset="0"/>
                            <a:cs typeface="Segoe UI" panose="020B0502040204020203" pitchFamily="34" charset="0"/>
                          </a:rPr>
                          <m:t>𝜎</m:t>
                        </m:r>
                        <m:r>
                          <a:rPr lang="en-IN" sz="1800" b="0" i="1" smtClean="0">
                            <a:latin typeface="Cambria Math" panose="02040503050406030204" pitchFamily="18" charset="0"/>
                            <a:ea typeface="Cambria Math" panose="02040503050406030204" pitchFamily="18" charset="0"/>
                            <a:cs typeface="Segoe UI" panose="020B0502040204020203" pitchFamily="34" charset="0"/>
                          </a:rPr>
                          <m:t>√2</m:t>
                        </m:r>
                        <m:r>
                          <a:rPr lang="en-IN" sz="1800" b="0" i="1" smtClean="0">
                            <a:latin typeface="Cambria Math" panose="02040503050406030204" pitchFamily="18" charset="0"/>
                            <a:ea typeface="Cambria Math" panose="02040503050406030204" pitchFamily="18" charset="0"/>
                            <a:cs typeface="Segoe UI" panose="020B0502040204020203" pitchFamily="34" charset="0"/>
                          </a:rPr>
                          <m:t>𝜋</m:t>
                        </m:r>
                      </m:den>
                    </m:f>
                    <m:sSup>
                      <m:sSupPr>
                        <m:ctrlPr>
                          <a:rPr lang="en-IN" sz="1800" b="0" i="1" smtClean="0">
                            <a:latin typeface="Cambria Math" panose="02040503050406030204" pitchFamily="18" charset="0"/>
                            <a:cs typeface="Segoe UI" panose="020B0502040204020203" pitchFamily="34" charset="0"/>
                          </a:rPr>
                        </m:ctrlPr>
                      </m:sSupPr>
                      <m:e>
                        <m:r>
                          <a:rPr lang="en-IN" sz="1800" b="0" i="1" smtClean="0">
                            <a:latin typeface="Cambria Math" panose="02040503050406030204" pitchFamily="18" charset="0"/>
                            <a:cs typeface="Segoe UI" panose="020B0502040204020203" pitchFamily="34" charset="0"/>
                          </a:rPr>
                          <m:t>𝑒</m:t>
                        </m:r>
                      </m:e>
                      <m:sup>
                        <m:r>
                          <a:rPr lang="en-IN" sz="1800" b="0" i="1" smtClean="0">
                            <a:latin typeface="Cambria Math" panose="02040503050406030204" pitchFamily="18" charset="0"/>
                            <a:cs typeface="Segoe UI" panose="020B0502040204020203" pitchFamily="34" charset="0"/>
                          </a:rPr>
                          <m:t>−</m:t>
                        </m:r>
                        <m:f>
                          <m:fPr>
                            <m:ctrlPr>
                              <a:rPr lang="en-IN" sz="1800" b="0" i="1" smtClean="0">
                                <a:latin typeface="Cambria Math" panose="02040503050406030204" pitchFamily="18" charset="0"/>
                                <a:cs typeface="Segoe UI" panose="020B0502040204020203" pitchFamily="34" charset="0"/>
                              </a:rPr>
                            </m:ctrlPr>
                          </m:fPr>
                          <m:num>
                            <m:r>
                              <a:rPr lang="en-IN" sz="1800" b="0" i="1" smtClean="0">
                                <a:latin typeface="Cambria Math" panose="02040503050406030204" pitchFamily="18" charset="0"/>
                                <a:cs typeface="Segoe UI" panose="020B0502040204020203" pitchFamily="34" charset="0"/>
                              </a:rPr>
                              <m:t>1</m:t>
                            </m:r>
                          </m:num>
                          <m:den>
                            <m:r>
                              <a:rPr lang="en-IN" sz="1800" b="0" i="1" smtClean="0">
                                <a:latin typeface="Cambria Math" panose="02040503050406030204" pitchFamily="18" charset="0"/>
                                <a:cs typeface="Segoe UI" panose="020B0502040204020203" pitchFamily="34" charset="0"/>
                              </a:rPr>
                              <m:t>2</m:t>
                            </m:r>
                          </m:den>
                        </m:f>
                        <m:sSup>
                          <m:sSupPr>
                            <m:ctrlPr>
                              <a:rPr lang="en-IN" sz="1800" b="0" i="1" smtClean="0">
                                <a:latin typeface="Cambria Math" panose="02040503050406030204" pitchFamily="18" charset="0"/>
                                <a:cs typeface="Segoe UI" panose="020B0502040204020203" pitchFamily="34" charset="0"/>
                              </a:rPr>
                            </m:ctrlPr>
                          </m:sSupPr>
                          <m:e>
                            <m:d>
                              <m:dPr>
                                <m:ctrlPr>
                                  <a:rPr lang="en-IN" sz="1800" b="0" i="1" smtClean="0">
                                    <a:latin typeface="Cambria Math" panose="02040503050406030204" pitchFamily="18" charset="0"/>
                                    <a:cs typeface="Segoe UI" panose="020B0502040204020203" pitchFamily="34" charset="0"/>
                                  </a:rPr>
                                </m:ctrlPr>
                              </m:dPr>
                              <m:e>
                                <m:f>
                                  <m:fPr>
                                    <m:ctrlPr>
                                      <a:rPr lang="en-IN" sz="1800" b="0" i="1" smtClean="0">
                                        <a:latin typeface="Cambria Math" panose="02040503050406030204" pitchFamily="18" charset="0"/>
                                        <a:cs typeface="Segoe UI" panose="020B0502040204020203" pitchFamily="34" charset="0"/>
                                      </a:rPr>
                                    </m:ctrlPr>
                                  </m:fPr>
                                  <m:num>
                                    <m:r>
                                      <a:rPr lang="en-IN" sz="1800" b="0" i="1" smtClean="0">
                                        <a:latin typeface="Cambria Math" panose="02040503050406030204" pitchFamily="18" charset="0"/>
                                        <a:cs typeface="Segoe UI" panose="020B0502040204020203" pitchFamily="34" charset="0"/>
                                      </a:rPr>
                                      <m:t>𝑥</m:t>
                                    </m:r>
                                    <m:r>
                                      <a:rPr lang="en-IN" sz="1800" b="0" i="1" smtClean="0">
                                        <a:latin typeface="Cambria Math" panose="02040503050406030204" pitchFamily="18" charset="0"/>
                                        <a:cs typeface="Segoe UI" panose="020B0502040204020203" pitchFamily="34" charset="0"/>
                                      </a:rPr>
                                      <m:t>−</m:t>
                                    </m:r>
                                    <m:r>
                                      <a:rPr lang="en-IN" sz="1800" b="0" i="1" smtClean="0">
                                        <a:latin typeface="Cambria Math" panose="02040503050406030204" pitchFamily="18" charset="0"/>
                                        <a:cs typeface="Segoe UI" panose="020B0502040204020203" pitchFamily="34" charset="0"/>
                                      </a:rPr>
                                      <m:t>𝜇</m:t>
                                    </m:r>
                                  </m:num>
                                  <m:den>
                                    <m:r>
                                      <a:rPr lang="en-IN" sz="1800" b="0" i="1" smtClean="0">
                                        <a:latin typeface="Cambria Math" panose="02040503050406030204" pitchFamily="18" charset="0"/>
                                        <a:cs typeface="Segoe UI" panose="020B0502040204020203" pitchFamily="34" charset="0"/>
                                      </a:rPr>
                                      <m:t>𝜎</m:t>
                                    </m:r>
                                  </m:den>
                                </m:f>
                              </m:e>
                            </m:d>
                          </m:e>
                          <m:sup>
                            <m:r>
                              <a:rPr lang="en-IN" sz="1800" b="0" i="1" smtClean="0">
                                <a:latin typeface="Cambria Math" panose="02040503050406030204" pitchFamily="18" charset="0"/>
                                <a:cs typeface="Segoe UI" panose="020B0502040204020203" pitchFamily="34" charset="0"/>
                              </a:rPr>
                              <m:t>2</m:t>
                            </m:r>
                          </m:sup>
                        </m:sSup>
                      </m:sup>
                    </m:sSup>
                  </m:oMath>
                </a14:m>
                <a:endParaRPr lang="en-US" sz="1800" i="0" dirty="0">
                  <a:effectLst/>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E(X) =</a:t>
                </a:r>
              </a:p>
              <a:p>
                <a:pPr marL="0" indent="0">
                  <a:buNone/>
                </a:pPr>
                <a:r>
                  <a:rPr lang="en-US" sz="1600" dirty="0">
                    <a:solidFill>
                      <a:srgbClr val="000000"/>
                    </a:solidFill>
                    <a:latin typeface="Segoe UI" panose="020B0502040204020203" pitchFamily="34" charset="0"/>
                    <a:cs typeface="Segoe UI" panose="020B0502040204020203" pitchFamily="34" charset="0"/>
                  </a:rPr>
                  <a:t>var(X) = </a:t>
                </a:r>
              </a:p>
              <a:p>
                <a:pPr marL="0" indent="0">
                  <a:buNone/>
                </a:pPr>
                <a:r>
                  <a:rPr lang="en-IN" sz="1600" dirty="0">
                    <a:latin typeface="Segoe UI" panose="020B0502040204020203" pitchFamily="34" charset="0"/>
                    <a:cs typeface="Segoe UI" panose="020B0502040204020203" pitchFamily="34" charset="0"/>
                  </a:rPr>
                  <a:t>MGF =</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r>
                  <a:rPr lang="en-US" sz="1600" b="0" i="0" u="sng" strike="noStrike" baseline="0" dirty="0">
                    <a:solidFill>
                      <a:srgbClr val="000000"/>
                    </a:solidFill>
                    <a:latin typeface="Segoe UI" panose="020B0502040204020203" pitchFamily="34" charset="0"/>
                    <a:cs typeface="Segoe UI" panose="020B0502040204020203" pitchFamily="34" charset="0"/>
                  </a:rPr>
                  <a:t>Practical Application</a:t>
                </a:r>
                <a:r>
                  <a:rPr lang="en-US" sz="1600" b="0" i="0" u="none" strike="noStrike" baseline="0" dirty="0">
                    <a:solidFill>
                      <a:srgbClr val="000000"/>
                    </a:solidFill>
                    <a:latin typeface="Segoe UI" panose="020B0502040204020203" pitchFamily="34" charset="0"/>
                    <a:cs typeface="Segoe UI" panose="020B0502040204020203" pitchFamily="34" charset="0"/>
                  </a:rPr>
                  <a:t>:</a:t>
                </a:r>
              </a:p>
              <a:p>
                <a:pPr marL="0" indent="0">
                  <a:buNone/>
                </a:pPr>
                <a:r>
                  <a:rPr lang="en-US" sz="1600" dirty="0">
                    <a:solidFill>
                      <a:srgbClr val="000000"/>
                    </a:solidFill>
                    <a:latin typeface="Segoe UI" panose="020B0502040204020203" pitchFamily="34" charset="0"/>
                    <a:cs typeface="Segoe UI" panose="020B0502040204020203" pitchFamily="34" charset="0"/>
                  </a:rPr>
                  <a:t>Used for approximation, fitting distribution to symmetrical data.</a:t>
                </a: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EA54A69C-23E6-4509-A74C-B4C23E26B261}"/>
                  </a:ext>
                </a:extLst>
              </p:cNvPr>
              <p:cNvSpPr>
                <a:spLocks noGrp="1" noRot="1" noChangeAspect="1" noMove="1" noResize="1" noEditPoints="1" noAdjustHandles="1" noChangeArrowheads="1" noChangeShapeType="1" noTextEdit="1"/>
              </p:cNvSpPr>
              <p:nvPr>
                <p:ph idx="1"/>
              </p:nvPr>
            </p:nvSpPr>
            <p:spPr>
              <a:xfrm>
                <a:off x="1169245" y="2041864"/>
                <a:ext cx="10184553" cy="3933448"/>
              </a:xfrm>
              <a:blipFill>
                <a:blip r:embed="rId2"/>
                <a:stretch>
                  <a:fillRect l="-359" t="-1240"/>
                </a:stretch>
              </a:blipFill>
            </p:spPr>
            <p:txBody>
              <a:bodyPr/>
              <a:lstStyle/>
              <a:p>
                <a:r>
                  <a:rPr lang="en-IN">
                    <a:noFill/>
                  </a:rPr>
                  <a:t> </a:t>
                </a:r>
              </a:p>
            </p:txBody>
          </p:sp>
        </mc:Fallback>
      </mc:AlternateContent>
      <p:sp>
        <p:nvSpPr>
          <p:cNvPr id="12" name="Slide Number Placeholder 1">
            <a:extLst>
              <a:ext uri="{FF2B5EF4-FFF2-40B4-BE49-F238E27FC236}">
                <a16:creationId xmlns:a16="http://schemas.microsoft.com/office/drawing/2014/main" id="{BBA9471C-F1A8-4E5C-BCA2-73F7237BA275}"/>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10</a:t>
            </a:fld>
            <a:endParaRPr lang="en-US" dirty="0"/>
          </a:p>
        </p:txBody>
      </p:sp>
      <p:pic>
        <p:nvPicPr>
          <p:cNvPr id="13" name="Picture 12">
            <a:extLst>
              <a:ext uri="{FF2B5EF4-FFF2-40B4-BE49-F238E27FC236}">
                <a16:creationId xmlns:a16="http://schemas.microsoft.com/office/drawing/2014/main" id="{24B8F13D-40C2-4E1B-9DD6-B2645F528D34}"/>
              </a:ext>
            </a:extLst>
          </p:cNvPr>
          <p:cNvPicPr>
            <a:picLocks noChangeAspect="1"/>
          </p:cNvPicPr>
          <p:nvPr/>
        </p:nvPicPr>
        <p:blipFill>
          <a:blip r:embed="rId3"/>
          <a:stretch>
            <a:fillRect/>
          </a:stretch>
        </p:blipFill>
        <p:spPr>
          <a:xfrm>
            <a:off x="0" y="0"/>
            <a:ext cx="12192000" cy="923925"/>
          </a:xfrm>
          <a:prstGeom prst="rect">
            <a:avLst/>
          </a:prstGeom>
        </p:spPr>
      </p:pic>
      <p:sp>
        <p:nvSpPr>
          <p:cNvPr id="14" name="TextBox 13">
            <a:extLst>
              <a:ext uri="{FF2B5EF4-FFF2-40B4-BE49-F238E27FC236}">
                <a16:creationId xmlns:a16="http://schemas.microsoft.com/office/drawing/2014/main" id="{D8C88668-8D83-49F5-9249-F4ED853CBBA7}"/>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3.3</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740EE4A-B2DD-E77E-3C39-1848805CB4CD}"/>
                  </a:ext>
                </a:extLst>
              </p14:cNvPr>
              <p14:cNvContentPartPr/>
              <p14:nvPr/>
            </p14:nvContentPartPr>
            <p14:xfrm>
              <a:off x="1077480" y="939240"/>
              <a:ext cx="10453320" cy="5308920"/>
            </p14:xfrm>
          </p:contentPart>
        </mc:Choice>
        <mc:Fallback xmlns="">
          <p:pic>
            <p:nvPicPr>
              <p:cNvPr id="4" name="Ink 3">
                <a:extLst>
                  <a:ext uri="{FF2B5EF4-FFF2-40B4-BE49-F238E27FC236}">
                    <a16:creationId xmlns:a16="http://schemas.microsoft.com/office/drawing/2014/main" id="{2740EE4A-B2DD-E77E-3C39-1848805CB4CD}"/>
                  </a:ext>
                </a:extLst>
              </p:cNvPr>
              <p:cNvPicPr/>
              <p:nvPr/>
            </p:nvPicPr>
            <p:blipFill>
              <a:blip r:embed="rId5"/>
              <a:stretch>
                <a:fillRect/>
              </a:stretch>
            </p:blipFill>
            <p:spPr>
              <a:xfrm>
                <a:off x="1061280" y="923040"/>
                <a:ext cx="10485720" cy="5341320"/>
              </a:xfrm>
              <a:prstGeom prst="rect">
                <a:avLst/>
              </a:prstGeom>
            </p:spPr>
          </p:pic>
        </mc:Fallback>
      </mc:AlternateContent>
    </p:spTree>
    <p:extLst>
      <p:ext uri="{BB962C8B-B14F-4D97-AF65-F5344CB8AC3E}">
        <p14:creationId xmlns:p14="http://schemas.microsoft.com/office/powerpoint/2010/main" val="99629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30BCD79-CF96-4EA0-ACA6-6D8D8460359B}"/>
              </a:ext>
            </a:extLst>
          </p:cNvPr>
          <p:cNvSpPr txBox="1">
            <a:spLocks/>
          </p:cNvSpPr>
          <p:nvPr/>
        </p:nvSpPr>
        <p:spPr>
          <a:xfrm>
            <a:off x="1157802" y="954383"/>
            <a:ext cx="5447191"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801088F0-FCA8-4B38-BEF9-77520139952D}"/>
              </a:ext>
            </a:extLst>
          </p:cNvPr>
          <p:cNvSpPr>
            <a:spLocks noGrp="1"/>
          </p:cNvSpPr>
          <p:nvPr>
            <p:ph type="title"/>
          </p:nvPr>
        </p:nvSpPr>
        <p:spPr>
          <a:xfrm>
            <a:off x="1169248" y="888413"/>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Lognormal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4A69C-23E6-4509-A74C-B4C23E26B261}"/>
                  </a:ext>
                </a:extLst>
              </p:cNvPr>
              <p:cNvSpPr>
                <a:spLocks noGrp="1"/>
              </p:cNvSpPr>
              <p:nvPr>
                <p:ph idx="1"/>
              </p:nvPr>
            </p:nvSpPr>
            <p:spPr>
              <a:xfrm>
                <a:off x="1169245" y="2041864"/>
                <a:ext cx="10184553" cy="3933448"/>
              </a:xfrm>
            </p:spPr>
            <p:txBody>
              <a:bodyPr/>
              <a:lstStyle/>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 definition of the lognormal distribution is very simple: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has a lognormal distribution if log(</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 has a normal distribution. When log(</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 ~ N(</a:t>
                </a:r>
                <a14:m>
                  <m:oMath xmlns:m="http://schemas.openxmlformats.org/officeDocument/2006/math">
                    <m:r>
                      <a:rPr lang="en-IN" sz="1600" b="0" i="1" u="none" strike="noStrike" baseline="0" smtClean="0">
                        <a:solidFill>
                          <a:srgbClr val="000000"/>
                        </a:solidFill>
                        <a:latin typeface="Cambria Math" panose="02040503050406030204" pitchFamily="18" charset="0"/>
                      </a:rPr>
                      <m:t>𝜇</m:t>
                    </m:r>
                    <m:r>
                      <a:rPr lang="en-IN" sz="1600" b="0" i="1" u="none" strike="noStrike" baseline="0" smtClean="0">
                        <a:solidFill>
                          <a:srgbClr val="000000"/>
                        </a:solidFill>
                        <a:latin typeface="Cambria Math" panose="02040503050406030204" pitchFamily="18" charset="0"/>
                      </a:rPr>
                      <m:t>,</m:t>
                    </m:r>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𝜎</m:t>
                        </m:r>
                      </m:e>
                      <m:sup>
                        <m:r>
                          <a:rPr lang="en-IN" sz="1600" b="0" i="1" u="none" strike="noStrike" baseline="0" smtClean="0">
                            <a:solidFill>
                              <a:srgbClr val="000000"/>
                            </a:solidFill>
                            <a:latin typeface="Cambria Math" panose="02040503050406030204" pitchFamily="18" charset="0"/>
                          </a:rPr>
                          <m:t>2</m:t>
                        </m:r>
                      </m:sup>
                    </m:sSup>
                  </m:oMath>
                </a14:m>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err="1">
                    <a:solidFill>
                      <a:srgbClr val="000000"/>
                    </a:solidFill>
                    <a:latin typeface="Segoe UI" panose="020B0502040204020203" pitchFamily="34" charset="0"/>
                    <a:cs typeface="Segoe UI" panose="020B0502040204020203" pitchFamily="34" charset="0"/>
                  </a:rPr>
                  <a:t>LogN</a:t>
                </a:r>
                <a:r>
                  <a:rPr lang="en-US" sz="1600" b="0" i="0" u="none" strike="noStrike" baseline="0" dirty="0">
                    <a:solidFill>
                      <a:srgbClr val="000000"/>
                    </a:solidFill>
                    <a:latin typeface="Segoe UI" panose="020B0502040204020203" pitchFamily="34" charset="0"/>
                    <a:cs typeface="Segoe UI" panose="020B0502040204020203" pitchFamily="34" charset="0"/>
                  </a:rPr>
                  <a:t>(</a:t>
                </a:r>
                <a14:m>
                  <m:oMath xmlns:m="http://schemas.openxmlformats.org/officeDocument/2006/math">
                    <m:r>
                      <a:rPr lang="en-IN" sz="1600" b="0" i="1" u="none" strike="noStrike" baseline="0" smtClean="0">
                        <a:solidFill>
                          <a:srgbClr val="000000"/>
                        </a:solidFill>
                        <a:latin typeface="Cambria Math" panose="02040503050406030204" pitchFamily="18" charset="0"/>
                      </a:rPr>
                      <m:t>𝜇</m:t>
                    </m:r>
                    <m:r>
                      <a:rPr lang="en-IN" sz="1600" b="0" i="1" u="none" strike="noStrike" baseline="0" smtClean="0">
                        <a:solidFill>
                          <a:srgbClr val="000000"/>
                        </a:solidFill>
                        <a:latin typeface="Cambria Math" panose="02040503050406030204" pitchFamily="18" charset="0"/>
                      </a:rPr>
                      <m:t>,</m:t>
                    </m:r>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𝜎</m:t>
                        </m:r>
                      </m:e>
                      <m:sup>
                        <m:r>
                          <a:rPr lang="en-IN" sz="1600" b="0" i="1" u="none" strike="noStrike" baseline="0" smtClean="0">
                            <a:solidFill>
                              <a:srgbClr val="000000"/>
                            </a:solidFill>
                            <a:latin typeface="Cambria Math" panose="02040503050406030204" pitchFamily="18" charset="0"/>
                          </a:rPr>
                          <m:t>2</m:t>
                        </m:r>
                      </m:sup>
                    </m:sSup>
                  </m:oMath>
                </a14:m>
                <a:r>
                  <a:rPr lang="en-US" sz="1600" b="0" i="0" u="none" strike="noStrike" baseline="0" dirty="0">
                    <a:solidFill>
                      <a:srgbClr val="000000"/>
                    </a:solidFill>
                    <a:latin typeface="Segoe UI" panose="020B0502040204020203" pitchFamily="34" charset="0"/>
                    <a:cs typeface="Segoe UI" panose="020B0502040204020203" pitchFamily="34" charset="0"/>
                  </a:rPr>
                  <a:t>)</a:t>
                </a:r>
              </a:p>
              <a:p>
                <a:pPr marL="0" indent="0">
                  <a:buNone/>
                </a:pPr>
                <a:r>
                  <a:rPr lang="en-US" sz="1600" dirty="0">
                    <a:solidFill>
                      <a:srgbClr val="000000"/>
                    </a:solidFill>
                    <a:latin typeface="Segoe UI" panose="020B0502040204020203" pitchFamily="34" charset="0"/>
                    <a:cs typeface="Segoe UI" panose="020B0502040204020203" pitchFamily="34" charset="0"/>
                  </a:rPr>
                  <a:t>E(X) =</a:t>
                </a:r>
              </a:p>
              <a:p>
                <a:pPr marL="0" indent="0">
                  <a:buNone/>
                </a:pPr>
                <a:r>
                  <a:rPr lang="en-US" sz="1600" dirty="0">
                    <a:solidFill>
                      <a:srgbClr val="000000"/>
                    </a:solidFill>
                    <a:latin typeface="Segoe UI" panose="020B0502040204020203" pitchFamily="34" charset="0"/>
                    <a:cs typeface="Segoe UI" panose="020B0502040204020203" pitchFamily="34" charset="0"/>
                  </a:rPr>
                  <a:t>var(X) = </a:t>
                </a:r>
              </a:p>
              <a:p>
                <a:pPr marL="0" indent="0">
                  <a:buNone/>
                </a:pPr>
                <a:r>
                  <a:rPr lang="en-IN" sz="1600" dirty="0">
                    <a:latin typeface="Segoe UI" panose="020B0502040204020203" pitchFamily="34" charset="0"/>
                    <a:cs typeface="Segoe UI" panose="020B0502040204020203" pitchFamily="34" charset="0"/>
                  </a:rPr>
                  <a:t>MGF =</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u="sng" dirty="0">
                    <a:latin typeface="Segoe UI" panose="020B0502040204020203" pitchFamily="34" charset="0"/>
                    <a:cs typeface="Segoe UI" panose="020B0502040204020203" pitchFamily="34" charset="0"/>
                  </a:rPr>
                  <a:t>Practical Application</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Black-Scholes Model for option pricing, to model income distribution of people.</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EA54A69C-23E6-4509-A74C-B4C23E26B261}"/>
                  </a:ext>
                </a:extLst>
              </p:cNvPr>
              <p:cNvSpPr>
                <a:spLocks noGrp="1" noRot="1" noChangeAspect="1" noMove="1" noResize="1" noEditPoints="1" noAdjustHandles="1" noChangeArrowheads="1" noChangeShapeType="1" noTextEdit="1"/>
              </p:cNvSpPr>
              <p:nvPr>
                <p:ph idx="1"/>
              </p:nvPr>
            </p:nvSpPr>
            <p:spPr>
              <a:xfrm>
                <a:off x="1169245" y="2041864"/>
                <a:ext cx="10184553" cy="3933448"/>
              </a:xfrm>
              <a:blipFill>
                <a:blip r:embed="rId2"/>
                <a:stretch>
                  <a:fillRect l="-359" t="-1240" r="-359"/>
                </a:stretch>
              </a:blipFill>
            </p:spPr>
            <p:txBody>
              <a:bodyPr/>
              <a:lstStyle/>
              <a:p>
                <a:r>
                  <a:rPr lang="en-IN">
                    <a:noFill/>
                  </a:rPr>
                  <a:t> </a:t>
                </a:r>
              </a:p>
            </p:txBody>
          </p:sp>
        </mc:Fallback>
      </mc:AlternateContent>
      <p:sp>
        <p:nvSpPr>
          <p:cNvPr id="4" name="Title 1">
            <a:extLst>
              <a:ext uri="{FF2B5EF4-FFF2-40B4-BE49-F238E27FC236}">
                <a16:creationId xmlns:a16="http://schemas.microsoft.com/office/drawing/2014/main" id="{DAC3E685-0499-4A16-9AE8-BFB44C0D3796}"/>
              </a:ext>
            </a:extLst>
          </p:cNvPr>
          <p:cNvSpPr txBox="1">
            <a:spLocks/>
          </p:cNvSpPr>
          <p:nvPr/>
        </p:nvSpPr>
        <p:spPr>
          <a:xfrm>
            <a:off x="1660128" y="5220070"/>
            <a:ext cx="2467993" cy="941034"/>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latin typeface="Segoe UI" panose="020B0502040204020203" pitchFamily="34" charset="0"/>
                <a:ea typeface="Microsoft Sans Serif" panose="020B0604020202020204" pitchFamily="34" charset="0"/>
                <a:cs typeface="Segoe UI" panose="020B0502040204020203" pitchFamily="34" charset="0"/>
              </a:rPr>
              <a:t>Normal distribution</a:t>
            </a:r>
          </a:p>
        </p:txBody>
      </p:sp>
      <p:sp>
        <p:nvSpPr>
          <p:cNvPr id="8" name="Arrow: Right 7">
            <a:extLst>
              <a:ext uri="{FF2B5EF4-FFF2-40B4-BE49-F238E27FC236}">
                <a16:creationId xmlns:a16="http://schemas.microsoft.com/office/drawing/2014/main" id="{AF18C67B-1C02-4F99-8982-9BD26E6FE09C}"/>
              </a:ext>
            </a:extLst>
          </p:cNvPr>
          <p:cNvSpPr/>
          <p:nvPr/>
        </p:nvSpPr>
        <p:spPr>
          <a:xfrm>
            <a:off x="4234648" y="5357028"/>
            <a:ext cx="2467993" cy="6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9531859B-3CBD-4EFA-B54C-97B46C6D7A01}"/>
              </a:ext>
            </a:extLst>
          </p:cNvPr>
          <p:cNvSpPr txBox="1">
            <a:spLocks/>
          </p:cNvSpPr>
          <p:nvPr/>
        </p:nvSpPr>
        <p:spPr>
          <a:xfrm>
            <a:off x="6809167" y="5137639"/>
            <a:ext cx="2636674" cy="1023468"/>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latin typeface="Segoe UI" panose="020B0502040204020203" pitchFamily="34" charset="0"/>
                <a:ea typeface="Microsoft Sans Serif" panose="020B0604020202020204" pitchFamily="34" charset="0"/>
                <a:cs typeface="Segoe UI" panose="020B0502040204020203" pitchFamily="34" charset="0"/>
              </a:rPr>
              <a:t>Lognormal distribution</a:t>
            </a:r>
          </a:p>
        </p:txBody>
      </p:sp>
      <p:sp>
        <p:nvSpPr>
          <p:cNvPr id="10" name="TextBox 9">
            <a:extLst>
              <a:ext uri="{FF2B5EF4-FFF2-40B4-BE49-F238E27FC236}">
                <a16:creationId xmlns:a16="http://schemas.microsoft.com/office/drawing/2014/main" id="{2C8FB688-F79B-4768-A7F6-60C139D82704}"/>
              </a:ext>
            </a:extLst>
          </p:cNvPr>
          <p:cNvSpPr txBox="1"/>
          <p:nvPr/>
        </p:nvSpPr>
        <p:spPr>
          <a:xfrm>
            <a:off x="4468434" y="5136484"/>
            <a:ext cx="1828800" cy="369332"/>
          </a:xfrm>
          <a:prstGeom prst="rect">
            <a:avLst/>
          </a:prstGeom>
          <a:noFill/>
        </p:spPr>
        <p:txBody>
          <a:bodyPr wrap="square" rtlCol="0">
            <a:spAutoFit/>
          </a:bodyPr>
          <a:lstStyle/>
          <a:p>
            <a:pPr algn="ctr"/>
            <a:r>
              <a:rPr lang="en-IN" dirty="0">
                <a:latin typeface="Segoe UI" panose="020B0502040204020203" pitchFamily="34" charset="0"/>
                <a:cs typeface="Segoe UI" panose="020B0502040204020203" pitchFamily="34" charset="0"/>
              </a:rPr>
              <a:t>LOG(X)</a:t>
            </a:r>
            <a:endParaRPr lang="en-IN" sz="1400" dirty="0">
              <a:latin typeface="Segoe UI" panose="020B0502040204020203" pitchFamily="34" charset="0"/>
              <a:cs typeface="Segoe UI" panose="020B0502040204020203" pitchFamily="34" charset="0"/>
            </a:endParaRPr>
          </a:p>
        </p:txBody>
      </p:sp>
      <p:sp>
        <p:nvSpPr>
          <p:cNvPr id="12" name="Slide Number Placeholder 1">
            <a:extLst>
              <a:ext uri="{FF2B5EF4-FFF2-40B4-BE49-F238E27FC236}">
                <a16:creationId xmlns:a16="http://schemas.microsoft.com/office/drawing/2014/main" id="{BBA9471C-F1A8-4E5C-BCA2-73F7237BA275}"/>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11</a:t>
            </a:fld>
            <a:endParaRPr lang="en-US" dirty="0"/>
          </a:p>
        </p:txBody>
      </p:sp>
      <p:pic>
        <p:nvPicPr>
          <p:cNvPr id="13" name="Picture 12">
            <a:extLst>
              <a:ext uri="{FF2B5EF4-FFF2-40B4-BE49-F238E27FC236}">
                <a16:creationId xmlns:a16="http://schemas.microsoft.com/office/drawing/2014/main" id="{24B8F13D-40C2-4E1B-9DD6-B2645F528D34}"/>
              </a:ext>
            </a:extLst>
          </p:cNvPr>
          <p:cNvPicPr>
            <a:picLocks noChangeAspect="1"/>
          </p:cNvPicPr>
          <p:nvPr/>
        </p:nvPicPr>
        <p:blipFill>
          <a:blip r:embed="rId3"/>
          <a:stretch>
            <a:fillRect/>
          </a:stretch>
        </p:blipFill>
        <p:spPr>
          <a:xfrm>
            <a:off x="0" y="0"/>
            <a:ext cx="12192000" cy="923925"/>
          </a:xfrm>
          <a:prstGeom prst="rect">
            <a:avLst/>
          </a:prstGeom>
        </p:spPr>
      </p:pic>
      <p:sp>
        <p:nvSpPr>
          <p:cNvPr id="14" name="TextBox 13">
            <a:extLst>
              <a:ext uri="{FF2B5EF4-FFF2-40B4-BE49-F238E27FC236}">
                <a16:creationId xmlns:a16="http://schemas.microsoft.com/office/drawing/2014/main" id="{D8C88668-8D83-49F5-9249-F4ED853CBBA7}"/>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3.4</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0499B9D-64F6-A58B-1D36-5F0BBEA2101E}"/>
                  </a:ext>
                </a:extLst>
              </p14:cNvPr>
              <p14:cNvContentPartPr/>
              <p14:nvPr/>
            </p14:nvContentPartPr>
            <p14:xfrm>
              <a:off x="1335960" y="441360"/>
              <a:ext cx="10488600" cy="6175800"/>
            </p14:xfrm>
          </p:contentPart>
        </mc:Choice>
        <mc:Fallback xmlns="">
          <p:pic>
            <p:nvPicPr>
              <p:cNvPr id="5" name="Ink 4">
                <a:extLst>
                  <a:ext uri="{FF2B5EF4-FFF2-40B4-BE49-F238E27FC236}">
                    <a16:creationId xmlns:a16="http://schemas.microsoft.com/office/drawing/2014/main" id="{60499B9D-64F6-A58B-1D36-5F0BBEA2101E}"/>
                  </a:ext>
                </a:extLst>
              </p:cNvPr>
              <p:cNvPicPr/>
              <p:nvPr/>
            </p:nvPicPr>
            <p:blipFill>
              <a:blip r:embed="rId5"/>
              <a:stretch>
                <a:fillRect/>
              </a:stretch>
            </p:blipFill>
            <p:spPr>
              <a:xfrm>
                <a:off x="1319760" y="425160"/>
                <a:ext cx="10521000" cy="6208200"/>
              </a:xfrm>
              <a:prstGeom prst="rect">
                <a:avLst/>
              </a:prstGeom>
            </p:spPr>
          </p:pic>
        </mc:Fallback>
      </mc:AlternateContent>
    </p:spTree>
    <p:extLst>
      <p:ext uri="{BB962C8B-B14F-4D97-AF65-F5344CB8AC3E}">
        <p14:creationId xmlns:p14="http://schemas.microsoft.com/office/powerpoint/2010/main" val="342875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30BCD79-CF96-4EA0-ACA6-6D8D8460359B}"/>
              </a:ext>
            </a:extLst>
          </p:cNvPr>
          <p:cNvSpPr txBox="1">
            <a:spLocks/>
          </p:cNvSpPr>
          <p:nvPr/>
        </p:nvSpPr>
        <p:spPr>
          <a:xfrm>
            <a:off x="1157802" y="954383"/>
            <a:ext cx="5447191"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801088F0-FCA8-4B38-BEF9-77520139952D}"/>
              </a:ext>
            </a:extLst>
          </p:cNvPr>
          <p:cNvSpPr>
            <a:spLocks noGrp="1"/>
          </p:cNvSpPr>
          <p:nvPr>
            <p:ph type="title"/>
          </p:nvPr>
        </p:nvSpPr>
        <p:spPr>
          <a:xfrm>
            <a:off x="1169248" y="888413"/>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Lognormal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4A69C-23E6-4509-A74C-B4C23E26B261}"/>
                  </a:ext>
                </a:extLst>
              </p:cNvPr>
              <p:cNvSpPr>
                <a:spLocks noGrp="1"/>
              </p:cNvSpPr>
              <p:nvPr>
                <p:ph idx="1"/>
              </p:nvPr>
            </p:nvSpPr>
            <p:spPr>
              <a:xfrm>
                <a:off x="1169245" y="2041864"/>
                <a:ext cx="10184553" cy="3933448"/>
              </a:xfrm>
            </p:spPr>
            <p:txBody>
              <a:bodyPr/>
              <a:lstStyle/>
              <a:p>
                <a:pPr marL="0" indent="0">
                  <a:buNone/>
                </a:pPr>
                <a:r>
                  <a:rPr lang="en-IN" sz="1600" dirty="0">
                    <a:latin typeface="Segoe UI" panose="020B0502040204020203" pitchFamily="34" charset="0"/>
                    <a:cs typeface="Segoe UI" panose="020B0502040204020203" pitchFamily="34" charset="0"/>
                  </a:rPr>
                  <a:t>X ~</a:t>
                </a:r>
                <a:r>
                  <a:rPr lang="en-IN" sz="1600" dirty="0" err="1">
                    <a:latin typeface="Segoe UI" panose="020B0502040204020203" pitchFamily="34" charset="0"/>
                    <a:cs typeface="Segoe UI" panose="020B0502040204020203" pitchFamily="34" charset="0"/>
                  </a:rPr>
                  <a:t>logN</a:t>
                </a:r>
                <a:r>
                  <a:rPr lang="en-IN" sz="1600" dirty="0">
                    <a:latin typeface="Segoe UI" panose="020B0502040204020203" pitchFamily="34" charset="0"/>
                    <a:cs typeface="Segoe UI" panose="020B0502040204020203" pitchFamily="34" charset="0"/>
                  </a:rPr>
                  <a:t>(</a:t>
                </a:r>
                <a14:m>
                  <m:oMath xmlns:m="http://schemas.openxmlformats.org/officeDocument/2006/math">
                    <m:r>
                      <a:rPr lang="en-IN" sz="1600" b="0" i="1" smtClean="0">
                        <a:latin typeface="Cambria Math" panose="02040503050406030204" pitchFamily="18" charset="0"/>
                        <a:cs typeface="Segoe UI" panose="020B0502040204020203" pitchFamily="34" charset="0"/>
                      </a:rPr>
                      <m:t>𝜇</m:t>
                    </m:r>
                    <m:r>
                      <a:rPr lang="en-IN" sz="1600" b="0" i="1" smtClean="0">
                        <a:latin typeface="Cambria Math" panose="02040503050406030204" pitchFamily="18" charset="0"/>
                        <a:cs typeface="Segoe UI" panose="020B0502040204020203" pitchFamily="34" charset="0"/>
                      </a:rPr>
                      <m:t>, </m:t>
                    </m:r>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𝜎</m:t>
                        </m:r>
                      </m:e>
                      <m:sup>
                        <m:r>
                          <a:rPr lang="en-IN" sz="1600" b="0" i="1" smtClean="0">
                            <a:latin typeface="Cambria Math" panose="02040503050406030204" pitchFamily="18" charset="0"/>
                            <a:cs typeface="Segoe UI" panose="020B0502040204020203" pitchFamily="34" charset="0"/>
                          </a:rPr>
                          <m:t>2</m:t>
                        </m:r>
                      </m:sup>
                    </m:sSup>
                    <m:r>
                      <a:rPr lang="en-IN" sz="1600" b="0" i="1" smtClean="0">
                        <a:latin typeface="Cambria Math" panose="02040503050406030204" pitchFamily="18" charset="0"/>
                        <a:cs typeface="Segoe UI" panose="020B0502040204020203" pitchFamily="34" charset="0"/>
                      </a:rPr>
                      <m:t>)</m:t>
                    </m:r>
                  </m:oMath>
                </a14:m>
                <a:endParaRPr lang="en-IN" dirty="0"/>
              </a:p>
              <a:p>
                <a:pPr marL="0" indent="0">
                  <a:buNone/>
                </a:pPr>
                <a:r>
                  <a:rPr lang="en-IN" sz="1600" dirty="0">
                    <a:solidFill>
                      <a:prstClr val="black"/>
                    </a:solidFill>
                    <a:latin typeface="Segoe UI" panose="020B0502040204020203" pitchFamily="34" charset="0"/>
                    <a:cs typeface="Segoe UI" panose="020B0502040204020203" pitchFamily="34" charset="0"/>
                  </a:rPr>
                  <a:t>Find P</a:t>
                </a:r>
                <a:r>
                  <a:rPr kumimoji="0" lang="en-IN"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(X&gt;10)</a:t>
                </a:r>
                <a:endParaRPr lang="en-IN" dirty="0"/>
              </a:p>
            </p:txBody>
          </p:sp>
        </mc:Choice>
        <mc:Fallback xmlns="">
          <p:sp>
            <p:nvSpPr>
              <p:cNvPr id="3" name="Content Placeholder 2">
                <a:extLst>
                  <a:ext uri="{FF2B5EF4-FFF2-40B4-BE49-F238E27FC236}">
                    <a16:creationId xmlns:a16="http://schemas.microsoft.com/office/drawing/2014/main" id="{EA54A69C-23E6-4509-A74C-B4C23E26B261}"/>
                  </a:ext>
                </a:extLst>
              </p:cNvPr>
              <p:cNvSpPr>
                <a:spLocks noGrp="1" noRot="1" noChangeAspect="1" noMove="1" noResize="1" noEditPoints="1" noAdjustHandles="1" noChangeArrowheads="1" noChangeShapeType="1" noTextEdit="1"/>
              </p:cNvSpPr>
              <p:nvPr>
                <p:ph idx="1"/>
              </p:nvPr>
            </p:nvSpPr>
            <p:spPr>
              <a:xfrm>
                <a:off x="1169245" y="2041864"/>
                <a:ext cx="10184553" cy="3933448"/>
              </a:xfrm>
              <a:blipFill>
                <a:blip r:embed="rId2"/>
                <a:stretch>
                  <a:fillRect l="-359" t="-1395"/>
                </a:stretch>
              </a:blipFill>
            </p:spPr>
            <p:txBody>
              <a:bodyPr/>
              <a:lstStyle/>
              <a:p>
                <a:r>
                  <a:rPr lang="en-IN">
                    <a:noFill/>
                  </a:rPr>
                  <a:t> </a:t>
                </a:r>
              </a:p>
            </p:txBody>
          </p:sp>
        </mc:Fallback>
      </mc:AlternateContent>
      <p:sp>
        <p:nvSpPr>
          <p:cNvPr id="12" name="Slide Number Placeholder 1">
            <a:extLst>
              <a:ext uri="{FF2B5EF4-FFF2-40B4-BE49-F238E27FC236}">
                <a16:creationId xmlns:a16="http://schemas.microsoft.com/office/drawing/2014/main" id="{BBA9471C-F1A8-4E5C-BCA2-73F7237BA275}"/>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12</a:t>
            </a:fld>
            <a:endParaRPr lang="en-US" dirty="0"/>
          </a:p>
        </p:txBody>
      </p:sp>
      <p:pic>
        <p:nvPicPr>
          <p:cNvPr id="13" name="Picture 12">
            <a:extLst>
              <a:ext uri="{FF2B5EF4-FFF2-40B4-BE49-F238E27FC236}">
                <a16:creationId xmlns:a16="http://schemas.microsoft.com/office/drawing/2014/main" id="{24B8F13D-40C2-4E1B-9DD6-B2645F528D34}"/>
              </a:ext>
            </a:extLst>
          </p:cNvPr>
          <p:cNvPicPr>
            <a:picLocks noChangeAspect="1"/>
          </p:cNvPicPr>
          <p:nvPr/>
        </p:nvPicPr>
        <p:blipFill>
          <a:blip r:embed="rId3"/>
          <a:stretch>
            <a:fillRect/>
          </a:stretch>
        </p:blipFill>
        <p:spPr>
          <a:xfrm>
            <a:off x="0" y="0"/>
            <a:ext cx="12192000" cy="923925"/>
          </a:xfrm>
          <a:prstGeom prst="rect">
            <a:avLst/>
          </a:prstGeom>
        </p:spPr>
      </p:pic>
      <p:sp>
        <p:nvSpPr>
          <p:cNvPr id="14" name="TextBox 13">
            <a:extLst>
              <a:ext uri="{FF2B5EF4-FFF2-40B4-BE49-F238E27FC236}">
                <a16:creationId xmlns:a16="http://schemas.microsoft.com/office/drawing/2014/main" id="{D8C88668-8D83-49F5-9249-F4ED853CBBA7}"/>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3.4</a:t>
            </a:r>
          </a:p>
        </p:txBody>
      </p:sp>
      <p:pic>
        <p:nvPicPr>
          <p:cNvPr id="8" name="Graphic 7" descr="Help">
            <a:extLst>
              <a:ext uri="{FF2B5EF4-FFF2-40B4-BE49-F238E27FC236}">
                <a16:creationId xmlns:a16="http://schemas.microsoft.com/office/drawing/2014/main" id="{A43E8C89-74F9-4106-8FCB-49E4B91F86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343" y="1952369"/>
            <a:ext cx="491569" cy="491569"/>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3171B60-BF27-46C2-B944-94F0252387E9}"/>
                  </a:ext>
                </a:extLst>
              </p14:cNvPr>
              <p14:cNvContentPartPr/>
              <p14:nvPr/>
            </p14:nvContentPartPr>
            <p14:xfrm>
              <a:off x="1355760" y="1674720"/>
              <a:ext cx="10503720" cy="5076360"/>
            </p14:xfrm>
          </p:contentPart>
        </mc:Choice>
        <mc:Fallback xmlns="">
          <p:pic>
            <p:nvPicPr>
              <p:cNvPr id="4" name="Ink 3">
                <a:extLst>
                  <a:ext uri="{FF2B5EF4-FFF2-40B4-BE49-F238E27FC236}">
                    <a16:creationId xmlns:a16="http://schemas.microsoft.com/office/drawing/2014/main" id="{E3171B60-BF27-46C2-B944-94F0252387E9}"/>
                  </a:ext>
                </a:extLst>
              </p:cNvPr>
              <p:cNvPicPr/>
              <p:nvPr/>
            </p:nvPicPr>
            <p:blipFill>
              <a:blip r:embed="rId7"/>
              <a:stretch>
                <a:fillRect/>
              </a:stretch>
            </p:blipFill>
            <p:spPr>
              <a:xfrm>
                <a:off x="1339560" y="1658520"/>
                <a:ext cx="10536120" cy="5108760"/>
              </a:xfrm>
              <a:prstGeom prst="rect">
                <a:avLst/>
              </a:prstGeom>
            </p:spPr>
          </p:pic>
        </mc:Fallback>
      </mc:AlternateContent>
    </p:spTree>
    <p:extLst>
      <p:ext uri="{BB962C8B-B14F-4D97-AF65-F5344CB8AC3E}">
        <p14:creationId xmlns:p14="http://schemas.microsoft.com/office/powerpoint/2010/main" val="340719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BA148C-9106-42D6-BB0B-1A4D253A1792}"/>
              </a:ext>
            </a:extLst>
          </p:cNvPr>
          <p:cNvSpPr txBox="1">
            <a:spLocks/>
          </p:cNvSpPr>
          <p:nvPr/>
        </p:nvSpPr>
        <p:spPr>
          <a:xfrm>
            <a:off x="1169248" y="946651"/>
            <a:ext cx="44617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174A93AE-A060-4A9E-ADBE-E6B5FF116680}"/>
              </a:ext>
            </a:extLst>
          </p:cNvPr>
          <p:cNvSpPr>
            <a:spLocks noGrp="1"/>
          </p:cNvSpPr>
          <p:nvPr>
            <p:ph type="title"/>
          </p:nvPr>
        </p:nvSpPr>
        <p:spPr>
          <a:xfrm>
            <a:off x="1169248" y="906169"/>
            <a:ext cx="4461770" cy="766763"/>
          </a:xfrm>
        </p:spPr>
        <p:txBody>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Pareto distribution</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CC49-C7CC-4D12-8C96-B0BE5133644F}"/>
                  </a:ext>
                </a:extLst>
              </p:cNvPr>
              <p:cNvSpPr>
                <a:spLocks noGrp="1"/>
              </p:cNvSpPr>
              <p:nvPr>
                <p:ph idx="1"/>
              </p:nvPr>
            </p:nvSpPr>
            <p:spPr>
              <a:xfrm>
                <a:off x="1169248" y="1847849"/>
                <a:ext cx="10184552" cy="4180349"/>
              </a:xfrm>
            </p:spPr>
            <p:txBody>
              <a:bodyPr>
                <a:normAutofit/>
              </a:bodyPr>
              <a:lstStyle/>
              <a:p>
                <a:pPr marL="0" indent="0">
                  <a:buNone/>
                </a:pPr>
                <a:r>
                  <a:rPr lang="en-US" sz="1700" b="0" i="0" u="none" strike="noStrike" baseline="0" dirty="0">
                    <a:solidFill>
                      <a:srgbClr val="000000"/>
                    </a:solidFill>
                    <a:latin typeface="Segoe UI" panose="020B0502040204020203" pitchFamily="34" charset="0"/>
                    <a:cs typeface="Segoe UI" panose="020B0502040204020203" pitchFamily="34" charset="0"/>
                  </a:rPr>
                  <a:t>A random variable </a:t>
                </a:r>
                <a:r>
                  <a:rPr lang="en-US" sz="1700" b="0" i="1" u="none" strike="noStrike" baseline="0" dirty="0">
                    <a:solidFill>
                      <a:srgbClr val="000000"/>
                    </a:solidFill>
                    <a:latin typeface="Segoe UI" panose="020B0502040204020203" pitchFamily="34" charset="0"/>
                    <a:cs typeface="Segoe UI" panose="020B0502040204020203" pitchFamily="34" charset="0"/>
                  </a:rPr>
                  <a:t>X </a:t>
                </a:r>
                <a:r>
                  <a:rPr lang="en-US" sz="1700" b="0" i="0" u="none" strike="noStrike" baseline="0" dirty="0">
                    <a:solidFill>
                      <a:srgbClr val="000000"/>
                    </a:solidFill>
                    <a:latin typeface="Segoe UI" panose="020B0502040204020203" pitchFamily="34" charset="0"/>
                    <a:cs typeface="Segoe UI" panose="020B0502040204020203" pitchFamily="34" charset="0"/>
                  </a:rPr>
                  <a:t>has the Pareto distribution with parameters α &gt; 0 and λ &gt; 0 if it has CDF</a:t>
                </a:r>
              </a:p>
              <a:p>
                <a:pPr marL="0" indent="0">
                  <a:buNone/>
                </a:pPr>
                <a:r>
                  <a:rPr lang="en-US" sz="1700" dirty="0">
                    <a:solidFill>
                      <a:srgbClr val="000000"/>
                    </a:solidFill>
                    <a:latin typeface="Segoe UI" panose="020B0502040204020203" pitchFamily="34" charset="0"/>
                    <a:cs typeface="Segoe UI" panose="020B0502040204020203" pitchFamily="34" charset="0"/>
                  </a:rPr>
                  <a:t>F(x)= 1-</a:t>
                </a:r>
                <a14:m>
                  <m:oMath xmlns:m="http://schemas.openxmlformats.org/officeDocument/2006/math">
                    <m:sSup>
                      <m:sSupPr>
                        <m:ctrlPr>
                          <a:rPr lang="en-IN" sz="1700" b="0" i="1" smtClean="0">
                            <a:solidFill>
                              <a:srgbClr val="000000"/>
                            </a:solidFill>
                            <a:latin typeface="Cambria Math" panose="02040503050406030204" pitchFamily="18" charset="0"/>
                            <a:ea typeface="Cambria Math" panose="02040503050406030204" pitchFamily="18" charset="0"/>
                          </a:rPr>
                        </m:ctrlPr>
                      </m:sSupPr>
                      <m:e>
                        <m:d>
                          <m:dPr>
                            <m:ctrlPr>
                              <a:rPr lang="en-IN" sz="1700" b="0" i="1" smtClean="0">
                                <a:solidFill>
                                  <a:srgbClr val="000000"/>
                                </a:solidFill>
                                <a:latin typeface="Cambria Math" panose="02040503050406030204" pitchFamily="18" charset="0"/>
                                <a:ea typeface="Cambria Math" panose="02040503050406030204" pitchFamily="18" charset="0"/>
                              </a:rPr>
                            </m:ctrlPr>
                          </m:dPr>
                          <m:e>
                            <m:f>
                              <m:fPr>
                                <m:ctrlPr>
                                  <a:rPr lang="en-IN" sz="1700" b="0" i="1" smtClean="0">
                                    <a:solidFill>
                                      <a:srgbClr val="000000"/>
                                    </a:solidFill>
                                    <a:latin typeface="Cambria Math" panose="02040503050406030204" pitchFamily="18" charset="0"/>
                                    <a:ea typeface="Cambria Math" panose="02040503050406030204" pitchFamily="18" charset="0"/>
                                  </a:rPr>
                                </m:ctrlPr>
                              </m:fPr>
                              <m:num>
                                <m:r>
                                  <a:rPr lang="en-IN" sz="1700" b="0" i="1" smtClean="0">
                                    <a:solidFill>
                                      <a:srgbClr val="000000"/>
                                    </a:solidFill>
                                    <a:latin typeface="Cambria Math" panose="02040503050406030204" pitchFamily="18" charset="0"/>
                                    <a:ea typeface="Cambria Math" panose="02040503050406030204" pitchFamily="18" charset="0"/>
                                  </a:rPr>
                                  <m:t>𝜆</m:t>
                                </m:r>
                              </m:num>
                              <m:den>
                                <m:r>
                                  <a:rPr lang="en-IN" sz="1700" b="0" i="1" smtClean="0">
                                    <a:solidFill>
                                      <a:srgbClr val="000000"/>
                                    </a:solidFill>
                                    <a:latin typeface="Cambria Math" panose="02040503050406030204" pitchFamily="18" charset="0"/>
                                    <a:ea typeface="Cambria Math" panose="02040503050406030204" pitchFamily="18" charset="0"/>
                                  </a:rPr>
                                  <m:t>𝜆</m:t>
                                </m:r>
                                <m:r>
                                  <a:rPr lang="en-IN" sz="1700" b="0" i="1" smtClean="0">
                                    <a:solidFill>
                                      <a:srgbClr val="000000"/>
                                    </a:solidFill>
                                    <a:latin typeface="Cambria Math" panose="02040503050406030204" pitchFamily="18" charset="0"/>
                                    <a:ea typeface="Cambria Math" panose="02040503050406030204" pitchFamily="18" charset="0"/>
                                  </a:rPr>
                                  <m:t>+</m:t>
                                </m:r>
                                <m:r>
                                  <a:rPr lang="en-IN" sz="1700" b="0" i="1" smtClean="0">
                                    <a:solidFill>
                                      <a:srgbClr val="000000"/>
                                    </a:solidFill>
                                    <a:latin typeface="Cambria Math" panose="02040503050406030204" pitchFamily="18" charset="0"/>
                                    <a:ea typeface="Cambria Math" panose="02040503050406030204" pitchFamily="18" charset="0"/>
                                  </a:rPr>
                                  <m:t>𝑥</m:t>
                                </m:r>
                              </m:den>
                            </m:f>
                          </m:e>
                        </m:d>
                      </m:e>
                      <m:sup>
                        <m:r>
                          <a:rPr lang="en-IN" sz="1700" b="0" i="1" smtClean="0">
                            <a:solidFill>
                              <a:srgbClr val="000000"/>
                            </a:solidFill>
                            <a:latin typeface="Cambria Math" panose="02040503050406030204" pitchFamily="18" charset="0"/>
                            <a:ea typeface="Cambria Math" panose="02040503050406030204" pitchFamily="18" charset="0"/>
                          </a:rPr>
                          <m:t>𝛼</m:t>
                        </m:r>
                      </m:sup>
                    </m:sSup>
                    <m:r>
                      <a:rPr lang="en-IN" sz="1700" b="0" i="1" smtClean="0">
                        <a:solidFill>
                          <a:srgbClr val="000000"/>
                        </a:solidFill>
                        <a:latin typeface="Cambria Math" panose="02040503050406030204" pitchFamily="18" charset="0"/>
                        <a:ea typeface="Cambria Math" panose="02040503050406030204" pitchFamily="18" charset="0"/>
                      </a:rPr>
                      <m:t>  , </m:t>
                    </m:r>
                    <m:r>
                      <a:rPr lang="en-IN" sz="1700" b="0" i="1" smtClean="0">
                        <a:solidFill>
                          <a:srgbClr val="000000"/>
                        </a:solidFill>
                        <a:latin typeface="Cambria Math" panose="02040503050406030204" pitchFamily="18" charset="0"/>
                        <a:ea typeface="Cambria Math" panose="02040503050406030204" pitchFamily="18" charset="0"/>
                      </a:rPr>
                      <m:t>𝑥</m:t>
                    </m:r>
                    <m:r>
                      <a:rPr lang="en-IN" sz="1700" b="0" i="1" smtClean="0">
                        <a:solidFill>
                          <a:srgbClr val="000000"/>
                        </a:solidFill>
                        <a:latin typeface="Cambria Math" panose="02040503050406030204" pitchFamily="18" charset="0"/>
                        <a:ea typeface="Cambria Math" panose="02040503050406030204" pitchFamily="18" charset="0"/>
                      </a:rPr>
                      <m:t>&gt;0</m:t>
                    </m:r>
                  </m:oMath>
                </a14:m>
                <a:endParaRPr lang="en-IN" sz="1700" dirty="0">
                  <a:latin typeface="Segoe UI" panose="020B0502040204020203" pitchFamily="34" charset="0"/>
                  <a:cs typeface="Segoe UI" panose="020B0502040204020203" pitchFamily="34" charset="0"/>
                </a:endParaRPr>
              </a:p>
              <a:p>
                <a:pPr marL="0" indent="0">
                  <a:buNone/>
                </a:pPr>
                <a:r>
                  <a:rPr lang="en-US" sz="1700" b="0" i="0" u="none" strike="noStrike" baseline="0" dirty="0">
                    <a:solidFill>
                      <a:srgbClr val="000000"/>
                    </a:solidFill>
                    <a:latin typeface="Segoe UI" panose="020B0502040204020203" pitchFamily="34" charset="0"/>
                    <a:cs typeface="Segoe UI" panose="020B0502040204020203" pitchFamily="34" charset="0"/>
                  </a:rPr>
                  <a:t>In that case, we write </a:t>
                </a:r>
                <a:r>
                  <a:rPr lang="en-US" sz="1700" b="0" i="1" u="none" strike="noStrike" baseline="0" dirty="0">
                    <a:solidFill>
                      <a:srgbClr val="000000"/>
                    </a:solidFill>
                    <a:latin typeface="Segoe UI" panose="020B0502040204020203" pitchFamily="34" charset="0"/>
                    <a:cs typeface="Segoe UI" panose="020B0502040204020203" pitchFamily="34" charset="0"/>
                  </a:rPr>
                  <a:t>X </a:t>
                </a:r>
                <a:r>
                  <a:rPr lang="en-US" sz="1700" b="0" i="0" u="none" strike="noStrike" baseline="0" dirty="0">
                    <a:solidFill>
                      <a:srgbClr val="000000"/>
                    </a:solidFill>
                    <a:latin typeface="Segoe UI" panose="020B0502040204020203" pitchFamily="34" charset="0"/>
                    <a:cs typeface="Segoe UI" panose="020B0502040204020203" pitchFamily="34" charset="0"/>
                  </a:rPr>
                  <a:t>~ </a:t>
                </a:r>
                <a:r>
                  <a:rPr lang="en-US" sz="1700" b="0" i="1" u="none" strike="noStrike" baseline="0" dirty="0">
                    <a:solidFill>
                      <a:srgbClr val="000000"/>
                    </a:solidFill>
                    <a:latin typeface="Segoe UI" panose="020B0502040204020203" pitchFamily="34" charset="0"/>
                    <a:cs typeface="Segoe UI" panose="020B0502040204020203" pitchFamily="34" charset="0"/>
                  </a:rPr>
                  <a:t>Pa</a:t>
                </a:r>
                <a:r>
                  <a:rPr lang="en-US" sz="1700" b="0" i="0" u="none" strike="noStrike" baseline="0" dirty="0">
                    <a:solidFill>
                      <a:srgbClr val="000000"/>
                    </a:solidFill>
                    <a:latin typeface="Segoe UI" panose="020B0502040204020203" pitchFamily="34" charset="0"/>
                    <a:cs typeface="Segoe UI" panose="020B0502040204020203" pitchFamily="34" charset="0"/>
                  </a:rPr>
                  <a:t>(α, λ). </a:t>
                </a:r>
              </a:p>
              <a:p>
                <a:pPr marL="0" indent="0">
                  <a:buNone/>
                </a:pPr>
                <a:r>
                  <a:rPr lang="en-US" sz="1700" b="0" i="0" u="none" strike="noStrike" baseline="0" dirty="0">
                    <a:solidFill>
                      <a:srgbClr val="000000"/>
                    </a:solidFill>
                    <a:latin typeface="Segoe UI" panose="020B0502040204020203" pitchFamily="34" charset="0"/>
                    <a:cs typeface="Segoe UI" panose="020B0502040204020203" pitchFamily="34" charset="0"/>
                  </a:rPr>
                  <a:t>It is easily checked by differentiating </a:t>
                </a:r>
                <a:r>
                  <a:rPr lang="en-US" sz="1700" b="0" i="1" u="none" strike="noStrike" baseline="0" dirty="0">
                    <a:solidFill>
                      <a:srgbClr val="000000"/>
                    </a:solidFill>
                    <a:latin typeface="Segoe UI" panose="020B0502040204020203" pitchFamily="34" charset="0"/>
                    <a:cs typeface="Segoe UI" panose="020B0502040204020203" pitchFamily="34" charset="0"/>
                  </a:rPr>
                  <a:t>F</a:t>
                </a:r>
                <a:r>
                  <a:rPr lang="en-US" sz="1700" b="0" i="0" u="none" strike="noStrike" baseline="0" dirty="0">
                    <a:solidFill>
                      <a:srgbClr val="000000"/>
                    </a:solidFill>
                    <a:latin typeface="Segoe UI" panose="020B0502040204020203" pitchFamily="34" charset="0"/>
                    <a:cs typeface="Segoe UI" panose="020B0502040204020203" pitchFamily="34" charset="0"/>
                  </a:rPr>
                  <a:t>(</a:t>
                </a:r>
                <a:r>
                  <a:rPr lang="en-US" sz="1700" b="0" i="1" u="none" strike="noStrike" baseline="0" dirty="0">
                    <a:solidFill>
                      <a:srgbClr val="000000"/>
                    </a:solidFill>
                    <a:latin typeface="Segoe UI" panose="020B0502040204020203" pitchFamily="34" charset="0"/>
                    <a:cs typeface="Segoe UI" panose="020B0502040204020203" pitchFamily="34" charset="0"/>
                  </a:rPr>
                  <a:t>x</a:t>
                </a:r>
                <a:r>
                  <a:rPr lang="en-US" sz="1700" b="0" i="0" u="none" strike="noStrike" baseline="0" dirty="0">
                    <a:solidFill>
                      <a:srgbClr val="000000"/>
                    </a:solidFill>
                    <a:latin typeface="Segoe UI" panose="020B0502040204020203" pitchFamily="34" charset="0"/>
                    <a:cs typeface="Segoe UI" panose="020B0502040204020203" pitchFamily="34" charset="0"/>
                  </a:rPr>
                  <a:t>) with respect to </a:t>
                </a:r>
                <a:r>
                  <a:rPr lang="en-US" sz="1700" b="0" i="1" u="none" strike="noStrike" baseline="0" dirty="0">
                    <a:solidFill>
                      <a:srgbClr val="000000"/>
                    </a:solidFill>
                    <a:latin typeface="Segoe UI" panose="020B0502040204020203" pitchFamily="34" charset="0"/>
                    <a:cs typeface="Segoe UI" panose="020B0502040204020203" pitchFamily="34" charset="0"/>
                  </a:rPr>
                  <a:t>x </a:t>
                </a:r>
                <a:r>
                  <a:rPr lang="en-US" sz="1700" b="0" i="0" u="none" strike="noStrike" baseline="0" dirty="0">
                    <a:solidFill>
                      <a:srgbClr val="000000"/>
                    </a:solidFill>
                    <a:latin typeface="Segoe UI" panose="020B0502040204020203" pitchFamily="34" charset="0"/>
                    <a:cs typeface="Segoe UI" panose="020B0502040204020203" pitchFamily="34" charset="0"/>
                  </a:rPr>
                  <a:t>that the Pareto distribution has PDF</a:t>
                </a:r>
                <a:endParaRPr lang="en-IN" sz="17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700" dirty="0">
                    <a:latin typeface="Segoe UI" panose="020B0502040204020203" pitchFamily="34" charset="0"/>
                    <a:cs typeface="Segoe UI" panose="020B0502040204020203" pitchFamily="34" charset="0"/>
                  </a:rPr>
                  <a:t>f(x)= </a:t>
                </a:r>
                <a14:m>
                  <m:oMath xmlns:m="http://schemas.openxmlformats.org/officeDocument/2006/math">
                    <m:f>
                      <m:fPr>
                        <m:ctrlPr>
                          <a:rPr lang="en-IN" sz="1700" b="0" i="1" smtClean="0">
                            <a:latin typeface="Cambria Math" panose="02040503050406030204" pitchFamily="18" charset="0"/>
                            <a:ea typeface="Cambria Math" panose="02040503050406030204" pitchFamily="18" charset="0"/>
                          </a:rPr>
                        </m:ctrlPr>
                      </m:fPr>
                      <m:num>
                        <m:r>
                          <a:rPr lang="en-IN" sz="1700" i="1" smtClean="0">
                            <a:latin typeface="Cambria Math" panose="02040503050406030204" pitchFamily="18" charset="0"/>
                            <a:ea typeface="Cambria Math" panose="02040503050406030204" pitchFamily="18" charset="0"/>
                          </a:rPr>
                          <m:t>𝛼</m:t>
                        </m:r>
                        <m:sSup>
                          <m:sSupPr>
                            <m:ctrlPr>
                              <a:rPr lang="en-IN" sz="1700" b="0" i="1" smtClean="0">
                                <a:latin typeface="Cambria Math" panose="02040503050406030204" pitchFamily="18" charset="0"/>
                                <a:ea typeface="Cambria Math" panose="02040503050406030204" pitchFamily="18" charset="0"/>
                              </a:rPr>
                            </m:ctrlPr>
                          </m:sSupPr>
                          <m:e>
                            <m:r>
                              <a:rPr lang="en-IN" sz="1700" i="1" smtClean="0">
                                <a:latin typeface="Cambria Math" panose="02040503050406030204" pitchFamily="18" charset="0"/>
                                <a:ea typeface="Cambria Math" panose="02040503050406030204" pitchFamily="18" charset="0"/>
                              </a:rPr>
                              <m:t>𝜆</m:t>
                            </m:r>
                          </m:e>
                          <m:sup>
                            <m:r>
                              <a:rPr lang="en-IN" sz="1700" b="0" i="1" smtClean="0">
                                <a:latin typeface="Cambria Math" panose="02040503050406030204" pitchFamily="18" charset="0"/>
                                <a:ea typeface="Cambria Math" panose="02040503050406030204" pitchFamily="18" charset="0"/>
                              </a:rPr>
                              <m:t>𝛼</m:t>
                            </m:r>
                          </m:sup>
                        </m:sSup>
                      </m:num>
                      <m:den>
                        <m:sSup>
                          <m:sSupPr>
                            <m:ctrlPr>
                              <a:rPr lang="en-IN" sz="1700" b="0" i="1" smtClean="0">
                                <a:latin typeface="Cambria Math" panose="02040503050406030204" pitchFamily="18" charset="0"/>
                                <a:ea typeface="Cambria Math" panose="02040503050406030204" pitchFamily="18" charset="0"/>
                              </a:rPr>
                            </m:ctrlPr>
                          </m:sSupPr>
                          <m:e>
                            <m:d>
                              <m:dPr>
                                <m:ctrlPr>
                                  <a:rPr lang="en-IN" sz="1700" b="0" i="1" smtClean="0">
                                    <a:latin typeface="Cambria Math" panose="02040503050406030204" pitchFamily="18" charset="0"/>
                                    <a:ea typeface="Cambria Math" panose="02040503050406030204" pitchFamily="18" charset="0"/>
                                  </a:rPr>
                                </m:ctrlPr>
                              </m:dPr>
                              <m:e>
                                <m:r>
                                  <a:rPr lang="en-IN" sz="1700" b="0" i="1" smtClean="0">
                                    <a:latin typeface="Cambria Math" panose="02040503050406030204" pitchFamily="18" charset="0"/>
                                    <a:ea typeface="Cambria Math" panose="02040503050406030204" pitchFamily="18" charset="0"/>
                                  </a:rPr>
                                  <m:t>𝜆</m:t>
                                </m:r>
                                <m:r>
                                  <a:rPr lang="en-IN" sz="1700" b="0" i="1" smtClean="0">
                                    <a:latin typeface="Cambria Math" panose="02040503050406030204" pitchFamily="18" charset="0"/>
                                    <a:ea typeface="Cambria Math" panose="02040503050406030204" pitchFamily="18" charset="0"/>
                                  </a:rPr>
                                  <m:t>+</m:t>
                                </m:r>
                                <m:r>
                                  <a:rPr lang="en-IN" sz="1700" b="0" i="1" smtClean="0">
                                    <a:latin typeface="Cambria Math" panose="02040503050406030204" pitchFamily="18" charset="0"/>
                                    <a:ea typeface="Cambria Math" panose="02040503050406030204" pitchFamily="18" charset="0"/>
                                  </a:rPr>
                                  <m:t>𝑥</m:t>
                                </m:r>
                              </m:e>
                            </m:d>
                          </m:e>
                          <m:sup>
                            <m:r>
                              <a:rPr lang="en-IN" sz="1700" b="0" i="1" smtClean="0">
                                <a:latin typeface="Cambria Math" panose="02040503050406030204" pitchFamily="18" charset="0"/>
                                <a:ea typeface="Cambria Math" panose="02040503050406030204" pitchFamily="18" charset="0"/>
                              </a:rPr>
                              <m:t>𝛼</m:t>
                            </m:r>
                            <m:r>
                              <a:rPr lang="en-IN" sz="1700" b="0" i="1" smtClean="0">
                                <a:latin typeface="Cambria Math" panose="02040503050406030204" pitchFamily="18" charset="0"/>
                                <a:ea typeface="Cambria Math" panose="02040503050406030204" pitchFamily="18" charset="0"/>
                              </a:rPr>
                              <m:t>+1</m:t>
                            </m:r>
                          </m:sup>
                        </m:sSup>
                      </m:den>
                    </m:f>
                  </m:oMath>
                </a14:m>
                <a:r>
                  <a:rPr lang="en-IN" sz="1700" dirty="0">
                    <a:latin typeface="Segoe UI" panose="020B0502040204020203" pitchFamily="34" charset="0"/>
                    <a:cs typeface="Segoe UI" panose="020B0502040204020203" pitchFamily="34" charset="0"/>
                  </a:rPr>
                  <a:t> , x &gt; 0</a:t>
                </a:r>
              </a:p>
              <a:p>
                <a:pPr marL="0" indent="0">
                  <a:buNone/>
                </a:pPr>
                <a:endParaRPr lang="en-IN" sz="1700" u="sng" dirty="0">
                  <a:latin typeface="Segoe UI" panose="020B0502040204020203" pitchFamily="34" charset="0"/>
                  <a:cs typeface="Segoe UI" panose="020B0502040204020203" pitchFamily="34" charset="0"/>
                </a:endParaRPr>
              </a:p>
              <a:p>
                <a:pPr marL="0" indent="0">
                  <a:buNone/>
                </a:pPr>
                <a:r>
                  <a:rPr lang="en-IN" sz="1700" u="sng" dirty="0">
                    <a:latin typeface="Segoe UI" panose="020B0502040204020203" pitchFamily="34" charset="0"/>
                    <a:cs typeface="Segoe UI" panose="020B0502040204020203" pitchFamily="34" charset="0"/>
                  </a:rPr>
                  <a:t>Practical Application:</a:t>
                </a:r>
              </a:p>
              <a:p>
                <a:pPr marL="0" indent="0">
                  <a:buNone/>
                </a:pPr>
                <a:r>
                  <a:rPr lang="en-IN" sz="1700" dirty="0">
                    <a:latin typeface="Segoe UI" panose="020B0502040204020203" pitchFamily="34" charset="0"/>
                    <a:cs typeface="Segoe UI" panose="020B0502040204020203" pitchFamily="34" charset="0"/>
                  </a:rPr>
                  <a:t>Few large, many small scenarios (like distribution of wealth, human population in cities and villages.)</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To derive mean and variance we will have to understand Three-Parameter Pareto Distribution.</a:t>
                </a:r>
              </a:p>
            </p:txBody>
          </p:sp>
        </mc:Choice>
        <mc:Fallback xmlns="">
          <p:sp>
            <p:nvSpPr>
              <p:cNvPr id="3" name="Content Placeholder 2">
                <a:extLst>
                  <a:ext uri="{FF2B5EF4-FFF2-40B4-BE49-F238E27FC236}">
                    <a16:creationId xmlns:a16="http://schemas.microsoft.com/office/drawing/2014/main" id="{73A9CC49-C7CC-4D12-8C96-B0BE5133644F}"/>
                  </a:ext>
                </a:extLst>
              </p:cNvPr>
              <p:cNvSpPr>
                <a:spLocks noGrp="1" noRot="1" noChangeAspect="1" noMove="1" noResize="1" noEditPoints="1" noAdjustHandles="1" noChangeArrowheads="1" noChangeShapeType="1" noTextEdit="1"/>
              </p:cNvSpPr>
              <p:nvPr>
                <p:ph idx="1"/>
              </p:nvPr>
            </p:nvSpPr>
            <p:spPr>
              <a:xfrm>
                <a:off x="1169248" y="1847849"/>
                <a:ext cx="10184552" cy="4180349"/>
              </a:xfrm>
              <a:blipFill>
                <a:blip r:embed="rId2"/>
                <a:stretch>
                  <a:fillRect l="-419" t="-1020"/>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A0EFF74F-72B5-4717-AD00-464EB6C1FADC}"/>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13</a:t>
            </a:fld>
            <a:endParaRPr lang="en-US" dirty="0"/>
          </a:p>
        </p:txBody>
      </p:sp>
      <p:pic>
        <p:nvPicPr>
          <p:cNvPr id="6" name="Picture 5">
            <a:extLst>
              <a:ext uri="{FF2B5EF4-FFF2-40B4-BE49-F238E27FC236}">
                <a16:creationId xmlns:a16="http://schemas.microsoft.com/office/drawing/2014/main" id="{865945C3-3B2C-4005-B720-11781A1985B1}"/>
              </a:ext>
            </a:extLst>
          </p:cNvPr>
          <p:cNvPicPr>
            <a:picLocks noChangeAspect="1"/>
          </p:cNvPicPr>
          <p:nvPr/>
        </p:nvPicPr>
        <p:blipFill>
          <a:blip r:embed="rId3"/>
          <a:stretch>
            <a:fillRect/>
          </a:stretch>
        </p:blipFill>
        <p:spPr>
          <a:xfrm>
            <a:off x="0" y="0"/>
            <a:ext cx="12192000" cy="923925"/>
          </a:xfrm>
          <a:prstGeom prst="rect">
            <a:avLst/>
          </a:prstGeom>
        </p:spPr>
      </p:pic>
      <p:sp>
        <p:nvSpPr>
          <p:cNvPr id="8" name="TextBox 7">
            <a:extLst>
              <a:ext uri="{FF2B5EF4-FFF2-40B4-BE49-F238E27FC236}">
                <a16:creationId xmlns:a16="http://schemas.microsoft.com/office/drawing/2014/main" id="{B6B398B3-2C97-4B7F-AEA8-7559DDFCC367}"/>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3.5</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911A3A9-A8D4-5E0E-E343-3CA72BA63D88}"/>
                  </a:ext>
                </a:extLst>
              </p14:cNvPr>
              <p14:cNvContentPartPr/>
              <p14:nvPr/>
            </p14:nvContentPartPr>
            <p14:xfrm>
              <a:off x="245520" y="734040"/>
              <a:ext cx="11562840" cy="5067360"/>
            </p14:xfrm>
          </p:contentPart>
        </mc:Choice>
        <mc:Fallback xmlns="">
          <p:pic>
            <p:nvPicPr>
              <p:cNvPr id="4" name="Ink 3">
                <a:extLst>
                  <a:ext uri="{FF2B5EF4-FFF2-40B4-BE49-F238E27FC236}">
                    <a16:creationId xmlns:a16="http://schemas.microsoft.com/office/drawing/2014/main" id="{5911A3A9-A8D4-5E0E-E343-3CA72BA63D88}"/>
                  </a:ext>
                </a:extLst>
              </p:cNvPr>
              <p:cNvPicPr/>
              <p:nvPr/>
            </p:nvPicPr>
            <p:blipFill>
              <a:blip r:embed="rId5"/>
              <a:stretch>
                <a:fillRect/>
              </a:stretch>
            </p:blipFill>
            <p:spPr>
              <a:xfrm>
                <a:off x="229320" y="717840"/>
                <a:ext cx="11595240" cy="509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6654B15-47A3-9929-EE74-A250036A19DC}"/>
                  </a:ext>
                </a:extLst>
              </p14:cNvPr>
              <p14:cNvContentPartPr/>
              <p14:nvPr/>
            </p14:nvContentPartPr>
            <p14:xfrm>
              <a:off x="1811160" y="2753280"/>
              <a:ext cx="744840" cy="110160"/>
            </p14:xfrm>
          </p:contentPart>
        </mc:Choice>
        <mc:Fallback xmlns="">
          <p:pic>
            <p:nvPicPr>
              <p:cNvPr id="9" name="Ink 8">
                <a:extLst>
                  <a:ext uri="{FF2B5EF4-FFF2-40B4-BE49-F238E27FC236}">
                    <a16:creationId xmlns:a16="http://schemas.microsoft.com/office/drawing/2014/main" id="{F6654B15-47A3-9929-EE74-A250036A19DC}"/>
                  </a:ext>
                </a:extLst>
              </p:cNvPr>
              <p:cNvPicPr/>
              <p:nvPr/>
            </p:nvPicPr>
            <p:blipFill>
              <a:blip r:embed="rId7"/>
              <a:stretch>
                <a:fillRect/>
              </a:stretch>
            </p:blipFill>
            <p:spPr>
              <a:xfrm>
                <a:off x="1794960" y="2737080"/>
                <a:ext cx="777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EB413DE-2855-4FE1-75D8-A8FFE32C2405}"/>
                  </a:ext>
                </a:extLst>
              </p14:cNvPr>
              <p14:cNvContentPartPr/>
              <p14:nvPr/>
            </p14:nvContentPartPr>
            <p14:xfrm>
              <a:off x="2065320" y="2676600"/>
              <a:ext cx="465120" cy="140760"/>
            </p14:xfrm>
          </p:contentPart>
        </mc:Choice>
        <mc:Fallback xmlns="">
          <p:pic>
            <p:nvPicPr>
              <p:cNvPr id="10" name="Ink 9">
                <a:extLst>
                  <a:ext uri="{FF2B5EF4-FFF2-40B4-BE49-F238E27FC236}">
                    <a16:creationId xmlns:a16="http://schemas.microsoft.com/office/drawing/2014/main" id="{4EB413DE-2855-4FE1-75D8-A8FFE32C2405}"/>
                  </a:ext>
                </a:extLst>
              </p:cNvPr>
              <p:cNvPicPr/>
              <p:nvPr/>
            </p:nvPicPr>
            <p:blipFill>
              <a:blip r:embed="rId9"/>
              <a:stretch>
                <a:fillRect/>
              </a:stretch>
            </p:blipFill>
            <p:spPr>
              <a:xfrm>
                <a:off x="2049120" y="2660400"/>
                <a:ext cx="497520" cy="173160"/>
              </a:xfrm>
              <a:prstGeom prst="rect">
                <a:avLst/>
              </a:prstGeom>
            </p:spPr>
          </p:pic>
        </mc:Fallback>
      </mc:AlternateContent>
    </p:spTree>
    <p:extLst>
      <p:ext uri="{BB962C8B-B14F-4D97-AF65-F5344CB8AC3E}">
        <p14:creationId xmlns:p14="http://schemas.microsoft.com/office/powerpoint/2010/main" val="53077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BA148C-9106-42D6-BB0B-1A4D253A1792}"/>
              </a:ext>
            </a:extLst>
          </p:cNvPr>
          <p:cNvSpPr txBox="1">
            <a:spLocks/>
          </p:cNvSpPr>
          <p:nvPr/>
        </p:nvSpPr>
        <p:spPr>
          <a:xfrm>
            <a:off x="1157803" y="946651"/>
            <a:ext cx="820814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174A93AE-A060-4A9E-ADBE-E6B5FF116680}"/>
              </a:ext>
            </a:extLst>
          </p:cNvPr>
          <p:cNvSpPr>
            <a:spLocks noGrp="1"/>
          </p:cNvSpPr>
          <p:nvPr>
            <p:ph type="title"/>
          </p:nvPr>
        </p:nvSpPr>
        <p:spPr>
          <a:xfrm>
            <a:off x="1157802" y="920017"/>
            <a:ext cx="8998252" cy="744037"/>
          </a:xfrm>
        </p:spPr>
        <p:txBody>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Three-parameter Pareto distribution</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9CC49-C7CC-4D12-8C96-B0BE5133644F}"/>
                  </a:ext>
                </a:extLst>
              </p:cNvPr>
              <p:cNvSpPr>
                <a:spLocks noGrp="1"/>
              </p:cNvSpPr>
              <p:nvPr>
                <p:ph idx="1"/>
              </p:nvPr>
            </p:nvSpPr>
            <p:spPr>
              <a:xfrm>
                <a:off x="1169248" y="1935331"/>
                <a:ext cx="10184552" cy="4092867"/>
              </a:xfrm>
            </p:spPr>
            <p:txBody>
              <a:bodyPr>
                <a:normAutofit/>
              </a:bodyPr>
              <a:lstStyle/>
              <a:p>
                <a:pPr marL="0" indent="0">
                  <a:buNone/>
                </a:pPr>
                <a:r>
                  <a:rPr lang="en-IN" sz="1600" dirty="0">
                    <a:latin typeface="Segoe UI" panose="020B0502040204020203" pitchFamily="34" charset="0"/>
                    <a:cs typeface="Segoe UI" panose="020B0502040204020203" pitchFamily="34" charset="0"/>
                  </a:rPr>
                  <a:t>The pdf of three-parameter Pareto distribution is:</a:t>
                </a:r>
              </a:p>
              <a:p>
                <a:pPr marL="0" indent="0">
                  <a:buNone/>
                </a:pPr>
                <a:r>
                  <a:rPr lang="en-IN" sz="1600" dirty="0">
                    <a:latin typeface="Segoe UI" panose="020B0502040204020203" pitchFamily="34" charset="0"/>
                    <a:cs typeface="Segoe UI" panose="020B0502040204020203" pitchFamily="34" charset="0"/>
                  </a:rPr>
                  <a:t>f(x) = </a:t>
                </a:r>
                <a14:m>
                  <m:oMath xmlns:m="http://schemas.openxmlformats.org/officeDocument/2006/math">
                    <m:f>
                      <m:fPr>
                        <m:ctrlPr>
                          <a:rPr lang="en-IN" sz="1800" b="0" i="1" smtClean="0">
                            <a:latin typeface="Cambria Math" panose="02040503050406030204" pitchFamily="18" charset="0"/>
                            <a:ea typeface="Cambria Math" panose="02040503050406030204" pitchFamily="18" charset="0"/>
                            <a:cs typeface="Segoe UI" panose="020B0502040204020203" pitchFamily="34" charset="0"/>
                          </a:rPr>
                        </m:ctrlPr>
                      </m:fPr>
                      <m:num>
                        <m:r>
                          <m:rPr>
                            <m:sty m:val="p"/>
                          </m:rPr>
                          <a:rPr lang="el-GR" sz="1800" i="1" smtClean="0">
                            <a:latin typeface="Cambria Math" panose="02040503050406030204" pitchFamily="18" charset="0"/>
                            <a:ea typeface="Cambria Math" panose="02040503050406030204" pitchFamily="18" charset="0"/>
                            <a:cs typeface="Segoe UI" panose="020B0502040204020203" pitchFamily="34" charset="0"/>
                          </a:rPr>
                          <m:t>Γ</m:t>
                        </m:r>
                        <m:d>
                          <m:dPr>
                            <m:ctrlPr>
                              <a:rPr lang="en-IN" sz="1800" b="0" i="1" smtClean="0">
                                <a:latin typeface="Cambria Math" panose="02040503050406030204" pitchFamily="18" charset="0"/>
                                <a:ea typeface="Cambria Math" panose="02040503050406030204" pitchFamily="18" charset="0"/>
                                <a:cs typeface="Segoe UI" panose="020B0502040204020203" pitchFamily="34" charset="0"/>
                              </a:rPr>
                            </m:ctrlPr>
                          </m:dPr>
                          <m:e>
                            <m:r>
                              <a:rPr lang="en-IN" sz="1800" b="0" i="1" smtClean="0">
                                <a:latin typeface="Cambria Math" panose="02040503050406030204" pitchFamily="18" charset="0"/>
                                <a:ea typeface="Cambria Math" panose="02040503050406030204" pitchFamily="18" charset="0"/>
                                <a:cs typeface="Segoe UI" panose="020B0502040204020203" pitchFamily="34" charset="0"/>
                              </a:rPr>
                              <m:t>𝛼</m:t>
                            </m:r>
                            <m:r>
                              <a:rPr lang="en-IN" sz="1800" b="0" i="1" smtClean="0">
                                <a:latin typeface="Cambria Math" panose="02040503050406030204" pitchFamily="18" charset="0"/>
                                <a:ea typeface="Cambria Math" panose="02040503050406030204" pitchFamily="18" charset="0"/>
                                <a:cs typeface="Segoe UI" panose="020B0502040204020203" pitchFamily="34" charset="0"/>
                              </a:rPr>
                              <m:t>+</m:t>
                            </m:r>
                            <m:r>
                              <a:rPr lang="en-IN" sz="1800" b="0" i="1" smtClean="0">
                                <a:latin typeface="Cambria Math" panose="02040503050406030204" pitchFamily="18" charset="0"/>
                                <a:ea typeface="Cambria Math" panose="02040503050406030204" pitchFamily="18" charset="0"/>
                                <a:cs typeface="Segoe UI" panose="020B0502040204020203" pitchFamily="34" charset="0"/>
                              </a:rPr>
                              <m:t>𝑘</m:t>
                            </m:r>
                          </m:e>
                        </m:d>
                        <m:sSup>
                          <m:sSupPr>
                            <m:ctrlPr>
                              <a:rPr lang="en-IN" sz="1800" b="0" i="1" smtClean="0">
                                <a:latin typeface="Cambria Math" panose="02040503050406030204" pitchFamily="18" charset="0"/>
                                <a:ea typeface="Cambria Math" panose="02040503050406030204" pitchFamily="18" charset="0"/>
                                <a:cs typeface="Segoe UI" panose="020B0502040204020203" pitchFamily="34" charset="0"/>
                              </a:rPr>
                            </m:ctrlPr>
                          </m:sSupPr>
                          <m:e>
                            <m:r>
                              <a:rPr lang="en-IN" sz="1800" b="0" i="1" smtClean="0">
                                <a:latin typeface="Cambria Math" panose="02040503050406030204" pitchFamily="18" charset="0"/>
                                <a:ea typeface="Cambria Math" panose="02040503050406030204" pitchFamily="18" charset="0"/>
                                <a:cs typeface="Segoe UI" panose="020B0502040204020203" pitchFamily="34" charset="0"/>
                              </a:rPr>
                              <m:t>𝜆</m:t>
                            </m:r>
                          </m:e>
                          <m:sup>
                            <m:r>
                              <a:rPr lang="en-IN" sz="1800" b="0" i="1" smtClean="0">
                                <a:latin typeface="Cambria Math" panose="02040503050406030204" pitchFamily="18" charset="0"/>
                                <a:ea typeface="Cambria Math" panose="02040503050406030204" pitchFamily="18" charset="0"/>
                                <a:cs typeface="Segoe UI" panose="020B0502040204020203" pitchFamily="34" charset="0"/>
                              </a:rPr>
                              <m:t>𝛼</m:t>
                            </m:r>
                          </m:sup>
                        </m:sSup>
                      </m:num>
                      <m:den>
                        <m:r>
                          <m:rPr>
                            <m:sty m:val="p"/>
                          </m:rPr>
                          <a:rPr lang="el-GR" sz="1800" i="1">
                            <a:latin typeface="Cambria Math" panose="02040503050406030204" pitchFamily="18" charset="0"/>
                            <a:ea typeface="Cambria Math" panose="02040503050406030204" pitchFamily="18" charset="0"/>
                            <a:cs typeface="Segoe UI" panose="020B0502040204020203" pitchFamily="34" charset="0"/>
                          </a:rPr>
                          <m:t>Γ</m:t>
                        </m:r>
                        <m:r>
                          <a:rPr lang="en-IN" sz="1800" b="0" i="1" smtClean="0">
                            <a:latin typeface="Cambria Math" panose="02040503050406030204" pitchFamily="18" charset="0"/>
                            <a:ea typeface="Cambria Math" panose="02040503050406030204" pitchFamily="18" charset="0"/>
                            <a:cs typeface="Segoe UI" panose="020B0502040204020203" pitchFamily="34" charset="0"/>
                          </a:rPr>
                          <m:t>(</m:t>
                        </m:r>
                        <m:r>
                          <a:rPr lang="el-GR" sz="1800" i="1" smtClean="0">
                            <a:latin typeface="Cambria Math" panose="02040503050406030204" pitchFamily="18" charset="0"/>
                            <a:ea typeface="Cambria Math" panose="02040503050406030204" pitchFamily="18" charset="0"/>
                            <a:cs typeface="Segoe UI" panose="020B0502040204020203" pitchFamily="34" charset="0"/>
                          </a:rPr>
                          <m:t>𝛼</m:t>
                        </m:r>
                        <m:r>
                          <a:rPr lang="en-IN" sz="1800" b="0" i="1" smtClean="0">
                            <a:latin typeface="Cambria Math" panose="02040503050406030204" pitchFamily="18" charset="0"/>
                            <a:ea typeface="Cambria Math" panose="02040503050406030204" pitchFamily="18" charset="0"/>
                            <a:cs typeface="Segoe UI" panose="020B0502040204020203" pitchFamily="34" charset="0"/>
                          </a:rPr>
                          <m:t>)</m:t>
                        </m:r>
                        <m:r>
                          <m:rPr>
                            <m:sty m:val="p"/>
                          </m:rPr>
                          <a:rPr lang="el-GR" sz="1800" i="1">
                            <a:latin typeface="Cambria Math" panose="02040503050406030204" pitchFamily="18" charset="0"/>
                            <a:ea typeface="Cambria Math" panose="02040503050406030204" pitchFamily="18" charset="0"/>
                            <a:cs typeface="Segoe UI" panose="020B0502040204020203" pitchFamily="34" charset="0"/>
                          </a:rPr>
                          <m:t>Γ</m:t>
                        </m:r>
                        <m:r>
                          <a:rPr lang="en-IN" sz="1800" b="0" i="1" smtClean="0">
                            <a:latin typeface="Cambria Math" panose="02040503050406030204" pitchFamily="18" charset="0"/>
                            <a:ea typeface="Cambria Math" panose="02040503050406030204" pitchFamily="18" charset="0"/>
                            <a:cs typeface="Segoe UI" panose="020B0502040204020203" pitchFamily="34" charset="0"/>
                          </a:rPr>
                          <m:t>(</m:t>
                        </m:r>
                        <m:r>
                          <a:rPr lang="en-IN" sz="1800" b="0" i="1" smtClean="0">
                            <a:latin typeface="Cambria Math" panose="02040503050406030204" pitchFamily="18" charset="0"/>
                            <a:ea typeface="Cambria Math" panose="02040503050406030204" pitchFamily="18" charset="0"/>
                            <a:cs typeface="Segoe UI" panose="020B0502040204020203" pitchFamily="34" charset="0"/>
                          </a:rPr>
                          <m:t>𝑘</m:t>
                        </m:r>
                        <m:r>
                          <a:rPr lang="en-IN" sz="1800" b="0" i="1" smtClean="0">
                            <a:latin typeface="Cambria Math" panose="02040503050406030204" pitchFamily="18" charset="0"/>
                            <a:ea typeface="Cambria Math" panose="02040503050406030204" pitchFamily="18" charset="0"/>
                            <a:cs typeface="Segoe UI" panose="020B0502040204020203" pitchFamily="34" charset="0"/>
                          </a:rPr>
                          <m:t>)</m:t>
                        </m:r>
                      </m:den>
                    </m:f>
                    <m:f>
                      <m:fPr>
                        <m:ctrlPr>
                          <a:rPr lang="en-IN" sz="1800" b="0" i="1" smtClean="0">
                            <a:latin typeface="Cambria Math" panose="02040503050406030204" pitchFamily="18" charset="0"/>
                            <a:ea typeface="Cambria Math" panose="02040503050406030204" pitchFamily="18" charset="0"/>
                            <a:cs typeface="Segoe UI" panose="020B0502040204020203" pitchFamily="34" charset="0"/>
                          </a:rPr>
                        </m:ctrlPr>
                      </m:fPr>
                      <m:num>
                        <m:sSup>
                          <m:sSupPr>
                            <m:ctrlPr>
                              <a:rPr lang="en-IN" sz="1800" b="0" i="1" smtClean="0">
                                <a:latin typeface="Cambria Math" panose="02040503050406030204" pitchFamily="18" charset="0"/>
                                <a:ea typeface="Cambria Math" panose="02040503050406030204" pitchFamily="18" charset="0"/>
                                <a:cs typeface="Segoe UI" panose="020B0502040204020203" pitchFamily="34" charset="0"/>
                              </a:rPr>
                            </m:ctrlPr>
                          </m:sSupPr>
                          <m:e>
                            <m:r>
                              <a:rPr lang="en-IN" sz="1800" b="0" i="1" smtClean="0">
                                <a:latin typeface="Cambria Math" panose="02040503050406030204" pitchFamily="18" charset="0"/>
                                <a:ea typeface="Cambria Math" panose="02040503050406030204" pitchFamily="18" charset="0"/>
                                <a:cs typeface="Segoe UI" panose="020B0502040204020203" pitchFamily="34" charset="0"/>
                              </a:rPr>
                              <m:t>𝑥</m:t>
                            </m:r>
                          </m:e>
                          <m:sup>
                            <m:r>
                              <a:rPr lang="en-IN" sz="1800" b="0" i="1" smtClean="0">
                                <a:latin typeface="Cambria Math" panose="02040503050406030204" pitchFamily="18" charset="0"/>
                                <a:ea typeface="Cambria Math" panose="02040503050406030204" pitchFamily="18" charset="0"/>
                                <a:cs typeface="Segoe UI" panose="020B0502040204020203" pitchFamily="34" charset="0"/>
                              </a:rPr>
                              <m:t>𝑘</m:t>
                            </m:r>
                            <m:r>
                              <a:rPr lang="en-IN" sz="1800" b="0" i="1" smtClean="0">
                                <a:latin typeface="Cambria Math" panose="02040503050406030204" pitchFamily="18" charset="0"/>
                                <a:ea typeface="Cambria Math" panose="02040503050406030204" pitchFamily="18" charset="0"/>
                                <a:cs typeface="Segoe UI" panose="020B0502040204020203" pitchFamily="34" charset="0"/>
                              </a:rPr>
                              <m:t>−1</m:t>
                            </m:r>
                          </m:sup>
                        </m:sSup>
                      </m:num>
                      <m:den>
                        <m:sSup>
                          <m:sSupPr>
                            <m:ctrlPr>
                              <a:rPr lang="en-IN" sz="1800" i="1">
                                <a:latin typeface="Cambria Math" panose="02040503050406030204" pitchFamily="18" charset="0"/>
                                <a:ea typeface="Cambria Math" panose="02040503050406030204" pitchFamily="18" charset="0"/>
                                <a:cs typeface="Segoe UI" panose="020B0502040204020203" pitchFamily="34" charset="0"/>
                              </a:rPr>
                            </m:ctrlPr>
                          </m:sSupPr>
                          <m:e>
                            <m:d>
                              <m:dPr>
                                <m:ctrlPr>
                                  <a:rPr lang="en-IN" sz="1800" i="1">
                                    <a:latin typeface="Cambria Math" panose="02040503050406030204" pitchFamily="18" charset="0"/>
                                    <a:ea typeface="Cambria Math" panose="02040503050406030204" pitchFamily="18" charset="0"/>
                                    <a:cs typeface="Segoe UI" panose="020B0502040204020203" pitchFamily="34" charset="0"/>
                                  </a:rPr>
                                </m:ctrlPr>
                              </m:dPr>
                              <m:e>
                                <m:r>
                                  <a:rPr lang="en-IN" sz="1800" b="0" i="1" smtClean="0">
                                    <a:latin typeface="Cambria Math" panose="02040503050406030204" pitchFamily="18" charset="0"/>
                                    <a:ea typeface="Cambria Math" panose="02040503050406030204" pitchFamily="18" charset="0"/>
                                    <a:cs typeface="Segoe UI" panose="020B0502040204020203" pitchFamily="34" charset="0"/>
                                  </a:rPr>
                                  <m:t>𝜆</m:t>
                                </m:r>
                                <m:r>
                                  <a:rPr lang="en-IN" sz="1800" i="1">
                                    <a:latin typeface="Cambria Math" panose="02040503050406030204" pitchFamily="18" charset="0"/>
                                    <a:ea typeface="Cambria Math" panose="02040503050406030204" pitchFamily="18" charset="0"/>
                                    <a:cs typeface="Segoe UI" panose="020B0502040204020203" pitchFamily="34" charset="0"/>
                                  </a:rPr>
                                  <m:t>+</m:t>
                                </m:r>
                                <m:r>
                                  <a:rPr lang="en-IN" sz="1800" i="1">
                                    <a:latin typeface="Cambria Math" panose="02040503050406030204" pitchFamily="18" charset="0"/>
                                    <a:ea typeface="Cambria Math" panose="02040503050406030204" pitchFamily="18" charset="0"/>
                                    <a:cs typeface="Segoe UI" panose="020B0502040204020203" pitchFamily="34" charset="0"/>
                                  </a:rPr>
                                  <m:t>𝑥</m:t>
                                </m:r>
                              </m:e>
                            </m:d>
                          </m:e>
                          <m:sup>
                            <m:r>
                              <a:rPr lang="en-IN" sz="1800" i="1">
                                <a:latin typeface="Cambria Math" panose="02040503050406030204" pitchFamily="18" charset="0"/>
                                <a:ea typeface="Cambria Math" panose="02040503050406030204" pitchFamily="18" charset="0"/>
                                <a:cs typeface="Segoe UI" panose="020B0502040204020203" pitchFamily="34" charset="0"/>
                              </a:rPr>
                              <m:t>𝛼</m:t>
                            </m:r>
                            <m:r>
                              <a:rPr lang="en-IN" sz="1800" i="1">
                                <a:latin typeface="Cambria Math" panose="02040503050406030204" pitchFamily="18" charset="0"/>
                                <a:ea typeface="Cambria Math" panose="02040503050406030204" pitchFamily="18" charset="0"/>
                                <a:cs typeface="Segoe UI" panose="020B0502040204020203" pitchFamily="34" charset="0"/>
                              </a:rPr>
                              <m:t>+</m:t>
                            </m:r>
                            <m:r>
                              <a:rPr lang="en-IN" sz="1800" b="0" i="1" smtClean="0">
                                <a:latin typeface="Cambria Math" panose="02040503050406030204" pitchFamily="18" charset="0"/>
                                <a:ea typeface="Cambria Math" panose="02040503050406030204" pitchFamily="18" charset="0"/>
                                <a:cs typeface="Segoe UI" panose="020B0502040204020203" pitchFamily="34" charset="0"/>
                              </a:rPr>
                              <m:t>𝑘</m:t>
                            </m:r>
                          </m:sup>
                        </m:sSup>
                      </m:den>
                    </m:f>
                    <m:r>
                      <a:rPr lang="en-IN" sz="1800" b="0" i="1" smtClean="0">
                        <a:latin typeface="Cambria Math" panose="02040503050406030204" pitchFamily="18" charset="0"/>
                        <a:ea typeface="Cambria Math" panose="02040503050406030204" pitchFamily="18" charset="0"/>
                        <a:cs typeface="Segoe UI" panose="020B0502040204020203" pitchFamily="34" charset="0"/>
                      </a:rPr>
                      <m:t>  , </m:t>
                    </m:r>
                    <m:r>
                      <a:rPr lang="en-IN" sz="1800" b="0" i="1" smtClean="0">
                        <a:latin typeface="Cambria Math" panose="02040503050406030204" pitchFamily="18" charset="0"/>
                        <a:ea typeface="Cambria Math" panose="02040503050406030204" pitchFamily="18" charset="0"/>
                        <a:cs typeface="Segoe UI" panose="020B0502040204020203" pitchFamily="34" charset="0"/>
                      </a:rPr>
                      <m:t>𝑥</m:t>
                    </m:r>
                    <m:r>
                      <a:rPr lang="en-IN" sz="1800" b="0" i="1" smtClean="0">
                        <a:latin typeface="Cambria Math" panose="02040503050406030204" pitchFamily="18" charset="0"/>
                        <a:ea typeface="Cambria Math" panose="02040503050406030204" pitchFamily="18" charset="0"/>
                        <a:cs typeface="Segoe UI" panose="020B0502040204020203" pitchFamily="34" charset="0"/>
                      </a:rPr>
                      <m:t>&gt;0</m:t>
                    </m:r>
                  </m:oMath>
                </a14:m>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73A9CC49-C7CC-4D12-8C96-B0BE5133644F}"/>
                  </a:ext>
                </a:extLst>
              </p:cNvPr>
              <p:cNvSpPr>
                <a:spLocks noGrp="1" noRot="1" noChangeAspect="1" noMove="1" noResize="1" noEditPoints="1" noAdjustHandles="1" noChangeArrowheads="1" noChangeShapeType="1" noTextEdit="1"/>
              </p:cNvSpPr>
              <p:nvPr>
                <p:ph idx="1"/>
              </p:nvPr>
            </p:nvSpPr>
            <p:spPr>
              <a:xfrm>
                <a:off x="1169248" y="1935331"/>
                <a:ext cx="10184552" cy="4092867"/>
              </a:xfrm>
              <a:blipFill>
                <a:blip r:embed="rId2"/>
                <a:stretch>
                  <a:fillRect l="-359" t="-1190"/>
                </a:stretch>
              </a:blipFill>
            </p:spPr>
            <p:txBody>
              <a:bodyPr/>
              <a:lstStyle/>
              <a:p>
                <a:r>
                  <a:rPr lang="en-IN">
                    <a:noFill/>
                  </a:rPr>
                  <a:t> </a:t>
                </a:r>
              </a:p>
            </p:txBody>
          </p:sp>
        </mc:Fallback>
      </mc:AlternateContent>
      <p:sp>
        <p:nvSpPr>
          <p:cNvPr id="4" name="Title 1">
            <a:extLst>
              <a:ext uri="{FF2B5EF4-FFF2-40B4-BE49-F238E27FC236}">
                <a16:creationId xmlns:a16="http://schemas.microsoft.com/office/drawing/2014/main" id="{E7DE662C-DB69-4F9F-9A2A-F91603B835B6}"/>
              </a:ext>
            </a:extLst>
          </p:cNvPr>
          <p:cNvSpPr txBox="1">
            <a:spLocks/>
          </p:cNvSpPr>
          <p:nvPr/>
        </p:nvSpPr>
        <p:spPr>
          <a:xfrm>
            <a:off x="1157802" y="5287433"/>
            <a:ext cx="2970320" cy="1094489"/>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dirty="0">
                <a:latin typeface="Segoe UI" panose="020B0502040204020203" pitchFamily="34" charset="0"/>
                <a:cs typeface="Segoe UI" panose="020B0502040204020203" pitchFamily="34" charset="0"/>
              </a:rPr>
              <a:t>Pareto distribution</a:t>
            </a:r>
            <a:endParaRPr lang="en-IN" sz="3200" b="1" dirty="0">
              <a:latin typeface="Segoe UI" panose="020B0502040204020203" pitchFamily="34" charset="0"/>
              <a:ea typeface="Microsoft Sans Serif" panose="020B0604020202020204" pitchFamily="34" charset="0"/>
              <a:cs typeface="Segoe UI" panose="020B0502040204020203" pitchFamily="34" charset="0"/>
            </a:endParaRPr>
          </a:p>
        </p:txBody>
      </p:sp>
      <p:sp>
        <p:nvSpPr>
          <p:cNvPr id="5" name="Title 1">
            <a:extLst>
              <a:ext uri="{FF2B5EF4-FFF2-40B4-BE49-F238E27FC236}">
                <a16:creationId xmlns:a16="http://schemas.microsoft.com/office/drawing/2014/main" id="{CABFFE39-4658-45D0-9824-3561EB255F75}"/>
              </a:ext>
            </a:extLst>
          </p:cNvPr>
          <p:cNvSpPr txBox="1">
            <a:spLocks/>
          </p:cNvSpPr>
          <p:nvPr/>
        </p:nvSpPr>
        <p:spPr>
          <a:xfrm>
            <a:off x="6773657" y="5287433"/>
            <a:ext cx="3954249" cy="1094489"/>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latin typeface="Segoe UI" panose="020B0502040204020203" pitchFamily="34" charset="0"/>
              <a:ea typeface="Microsoft Sans Serif" panose="020B0604020202020204" pitchFamily="34" charset="0"/>
              <a:cs typeface="Segoe UI" panose="020B0502040204020203" pitchFamily="34" charset="0"/>
            </a:endParaRPr>
          </a:p>
        </p:txBody>
      </p:sp>
      <p:sp>
        <p:nvSpPr>
          <p:cNvPr id="6" name="Arrow: Right 5">
            <a:extLst>
              <a:ext uri="{FF2B5EF4-FFF2-40B4-BE49-F238E27FC236}">
                <a16:creationId xmlns:a16="http://schemas.microsoft.com/office/drawing/2014/main" id="{5CEB1095-D968-470F-844A-FBC25869162B}"/>
              </a:ext>
            </a:extLst>
          </p:cNvPr>
          <p:cNvSpPr/>
          <p:nvPr/>
        </p:nvSpPr>
        <p:spPr>
          <a:xfrm>
            <a:off x="4216893" y="5528397"/>
            <a:ext cx="2467993" cy="6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itle 1">
            <a:extLst>
              <a:ext uri="{FF2B5EF4-FFF2-40B4-BE49-F238E27FC236}">
                <a16:creationId xmlns:a16="http://schemas.microsoft.com/office/drawing/2014/main" id="{83E10B7B-AD33-438A-B623-8841C4010779}"/>
              </a:ext>
            </a:extLst>
          </p:cNvPr>
          <p:cNvSpPr txBox="1">
            <a:spLocks/>
          </p:cNvSpPr>
          <p:nvPr/>
        </p:nvSpPr>
        <p:spPr>
          <a:xfrm>
            <a:off x="6696332" y="5160091"/>
            <a:ext cx="4215295"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dirty="0">
                <a:latin typeface="Segoe UI" panose="020B0502040204020203" pitchFamily="34" charset="0"/>
                <a:cs typeface="Segoe UI" panose="020B0502040204020203" pitchFamily="34" charset="0"/>
              </a:rPr>
              <a:t>Three-parameter </a:t>
            </a:r>
          </a:p>
          <a:p>
            <a:r>
              <a:rPr lang="en-IN" sz="4000" dirty="0">
                <a:latin typeface="Segoe UI" panose="020B0502040204020203" pitchFamily="34" charset="0"/>
                <a:cs typeface="Segoe UI" panose="020B0502040204020203" pitchFamily="34" charset="0"/>
              </a:rPr>
              <a:t>Pareto distribution</a:t>
            </a:r>
            <a:endParaRPr lang="en-IN"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B115C1D-318E-4599-ABCD-37C2A5414133}"/>
              </a:ext>
            </a:extLst>
          </p:cNvPr>
          <p:cNvSpPr txBox="1"/>
          <p:nvPr/>
        </p:nvSpPr>
        <p:spPr>
          <a:xfrm>
            <a:off x="4374589" y="4921311"/>
            <a:ext cx="1721411" cy="830997"/>
          </a:xfrm>
          <a:prstGeom prst="rect">
            <a:avLst/>
          </a:prstGeom>
          <a:noFill/>
        </p:spPr>
        <p:txBody>
          <a:bodyPr wrap="square" rtlCol="0">
            <a:spAutoFit/>
          </a:bodyPr>
          <a:lstStyle/>
          <a:p>
            <a:pPr algn="ctr"/>
            <a:r>
              <a:rPr lang="en-IN" sz="2400" dirty="0"/>
              <a:t>Parameter k (shape)</a:t>
            </a:r>
            <a:endParaRPr lang="en-IN" dirty="0"/>
          </a:p>
        </p:txBody>
      </p:sp>
      <p:sp>
        <p:nvSpPr>
          <p:cNvPr id="12" name="Slide Number Placeholder 1">
            <a:extLst>
              <a:ext uri="{FF2B5EF4-FFF2-40B4-BE49-F238E27FC236}">
                <a16:creationId xmlns:a16="http://schemas.microsoft.com/office/drawing/2014/main" id="{33F7C10B-35EF-4B1C-82E3-41A8B27DDF06}"/>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14</a:t>
            </a:fld>
            <a:endParaRPr lang="en-US" dirty="0"/>
          </a:p>
        </p:txBody>
      </p:sp>
      <p:pic>
        <p:nvPicPr>
          <p:cNvPr id="13" name="Picture 12">
            <a:extLst>
              <a:ext uri="{FF2B5EF4-FFF2-40B4-BE49-F238E27FC236}">
                <a16:creationId xmlns:a16="http://schemas.microsoft.com/office/drawing/2014/main" id="{EA14E4DF-C570-4D37-8D25-00961DA3877C}"/>
              </a:ext>
            </a:extLst>
          </p:cNvPr>
          <p:cNvPicPr>
            <a:picLocks noChangeAspect="1"/>
          </p:cNvPicPr>
          <p:nvPr/>
        </p:nvPicPr>
        <p:blipFill>
          <a:blip r:embed="rId3"/>
          <a:stretch>
            <a:fillRect/>
          </a:stretch>
        </p:blipFill>
        <p:spPr>
          <a:xfrm>
            <a:off x="0" y="0"/>
            <a:ext cx="12192000" cy="923925"/>
          </a:xfrm>
          <a:prstGeom prst="rect">
            <a:avLst/>
          </a:prstGeom>
        </p:spPr>
      </p:pic>
      <p:sp>
        <p:nvSpPr>
          <p:cNvPr id="14" name="TextBox 13">
            <a:extLst>
              <a:ext uri="{FF2B5EF4-FFF2-40B4-BE49-F238E27FC236}">
                <a16:creationId xmlns:a16="http://schemas.microsoft.com/office/drawing/2014/main" id="{3623DDB9-2424-49E9-B4D3-8D5ED0A43CD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3.6</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375ED73-8583-8F3F-8946-859D02E5E8FC}"/>
                  </a:ext>
                </a:extLst>
              </p14:cNvPr>
              <p14:cNvContentPartPr/>
              <p14:nvPr/>
            </p14:nvContentPartPr>
            <p14:xfrm>
              <a:off x="38880" y="597600"/>
              <a:ext cx="12152880" cy="5100480"/>
            </p14:xfrm>
          </p:contentPart>
        </mc:Choice>
        <mc:Fallback xmlns="">
          <p:pic>
            <p:nvPicPr>
              <p:cNvPr id="8" name="Ink 7">
                <a:extLst>
                  <a:ext uri="{FF2B5EF4-FFF2-40B4-BE49-F238E27FC236}">
                    <a16:creationId xmlns:a16="http://schemas.microsoft.com/office/drawing/2014/main" id="{B375ED73-8583-8F3F-8946-859D02E5E8FC}"/>
                  </a:ext>
                </a:extLst>
              </p:cNvPr>
              <p:cNvPicPr/>
              <p:nvPr/>
            </p:nvPicPr>
            <p:blipFill>
              <a:blip r:embed="rId5"/>
              <a:stretch>
                <a:fillRect/>
              </a:stretch>
            </p:blipFill>
            <p:spPr>
              <a:xfrm>
                <a:off x="22680" y="581400"/>
                <a:ext cx="12185280" cy="5132880"/>
              </a:xfrm>
              <a:prstGeom prst="rect">
                <a:avLst/>
              </a:prstGeom>
            </p:spPr>
          </p:pic>
        </mc:Fallback>
      </mc:AlternateContent>
    </p:spTree>
    <p:extLst>
      <p:ext uri="{BB962C8B-B14F-4D97-AF65-F5344CB8AC3E}">
        <p14:creationId xmlns:p14="http://schemas.microsoft.com/office/powerpoint/2010/main" val="65900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BA148C-9106-42D6-BB0B-1A4D253A1792}"/>
              </a:ext>
            </a:extLst>
          </p:cNvPr>
          <p:cNvSpPr txBox="1">
            <a:spLocks/>
          </p:cNvSpPr>
          <p:nvPr/>
        </p:nvSpPr>
        <p:spPr>
          <a:xfrm>
            <a:off x="1157803" y="946651"/>
            <a:ext cx="820814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174A93AE-A060-4A9E-ADBE-E6B5FF116680}"/>
              </a:ext>
            </a:extLst>
          </p:cNvPr>
          <p:cNvSpPr>
            <a:spLocks noGrp="1"/>
          </p:cNvSpPr>
          <p:nvPr>
            <p:ph type="title"/>
          </p:nvPr>
        </p:nvSpPr>
        <p:spPr>
          <a:xfrm>
            <a:off x="1157802" y="920017"/>
            <a:ext cx="8998252" cy="744037"/>
          </a:xfrm>
        </p:spPr>
        <p:txBody>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Three-parameter Pareto distribution</a:t>
            </a:r>
            <a:endParaRPr lang="en-IN"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73A9CC49-C7CC-4D12-8C96-B0BE5133644F}"/>
              </a:ext>
            </a:extLst>
          </p:cNvPr>
          <p:cNvSpPr>
            <a:spLocks noGrp="1"/>
          </p:cNvSpPr>
          <p:nvPr>
            <p:ph idx="1"/>
          </p:nvPr>
        </p:nvSpPr>
        <p:spPr>
          <a:xfrm>
            <a:off x="1169248" y="1935331"/>
            <a:ext cx="10184552" cy="4092867"/>
          </a:xfrm>
        </p:spPr>
        <p:txBody>
          <a:bodyPr>
            <a:normAutofit/>
          </a:bodyPr>
          <a:lstStyle/>
          <a:p>
            <a:pPr marL="0" indent="0">
              <a:buNone/>
            </a:pPr>
            <a:r>
              <a:rPr lang="en-IN" sz="1800" b="1" u="sng" dirty="0">
                <a:latin typeface="Segoe UI" panose="020B0502040204020203" pitchFamily="34" charset="0"/>
                <a:cs typeface="Segoe UI" panose="020B0502040204020203" pitchFamily="34" charset="0"/>
              </a:rPr>
              <a:t>Pareto Distribution</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E(X) =</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Var(X) =</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Median =</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800" b="1" u="sng" dirty="0">
                <a:latin typeface="Segoe UI" panose="020B0502040204020203" pitchFamily="34" charset="0"/>
                <a:cs typeface="Segoe UI" panose="020B0502040204020203" pitchFamily="34" charset="0"/>
              </a:rPr>
              <a:t>Three Parameter Pareto</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E(X) = </a:t>
            </a:r>
          </a:p>
        </p:txBody>
      </p:sp>
      <p:sp>
        <p:nvSpPr>
          <p:cNvPr id="12" name="Slide Number Placeholder 1">
            <a:extLst>
              <a:ext uri="{FF2B5EF4-FFF2-40B4-BE49-F238E27FC236}">
                <a16:creationId xmlns:a16="http://schemas.microsoft.com/office/drawing/2014/main" id="{33F7C10B-35EF-4B1C-82E3-41A8B27DDF06}"/>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15</a:t>
            </a:fld>
            <a:endParaRPr lang="en-US" dirty="0"/>
          </a:p>
        </p:txBody>
      </p:sp>
      <p:pic>
        <p:nvPicPr>
          <p:cNvPr id="13" name="Picture 12">
            <a:extLst>
              <a:ext uri="{FF2B5EF4-FFF2-40B4-BE49-F238E27FC236}">
                <a16:creationId xmlns:a16="http://schemas.microsoft.com/office/drawing/2014/main" id="{EA14E4DF-C570-4D37-8D25-00961DA3877C}"/>
              </a:ext>
            </a:extLst>
          </p:cNvPr>
          <p:cNvPicPr>
            <a:picLocks noChangeAspect="1"/>
          </p:cNvPicPr>
          <p:nvPr/>
        </p:nvPicPr>
        <p:blipFill>
          <a:blip r:embed="rId2"/>
          <a:stretch>
            <a:fillRect/>
          </a:stretch>
        </p:blipFill>
        <p:spPr>
          <a:xfrm>
            <a:off x="0" y="0"/>
            <a:ext cx="12192000" cy="923925"/>
          </a:xfrm>
          <a:prstGeom prst="rect">
            <a:avLst/>
          </a:prstGeom>
        </p:spPr>
      </p:pic>
      <p:sp>
        <p:nvSpPr>
          <p:cNvPr id="14" name="TextBox 13">
            <a:extLst>
              <a:ext uri="{FF2B5EF4-FFF2-40B4-BE49-F238E27FC236}">
                <a16:creationId xmlns:a16="http://schemas.microsoft.com/office/drawing/2014/main" id="{3623DDB9-2424-49E9-B4D3-8D5ED0A43CD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3.6</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521B493-36BB-C4F7-AF18-86ADA9C650CE}"/>
                  </a:ext>
                </a:extLst>
              </p14:cNvPr>
              <p14:cNvContentPartPr/>
              <p14:nvPr/>
            </p14:nvContentPartPr>
            <p14:xfrm>
              <a:off x="1577160" y="1991880"/>
              <a:ext cx="2524320" cy="3950640"/>
            </p14:xfrm>
          </p:contentPart>
        </mc:Choice>
        <mc:Fallback xmlns="">
          <p:pic>
            <p:nvPicPr>
              <p:cNvPr id="4" name="Ink 3">
                <a:extLst>
                  <a:ext uri="{FF2B5EF4-FFF2-40B4-BE49-F238E27FC236}">
                    <a16:creationId xmlns:a16="http://schemas.microsoft.com/office/drawing/2014/main" id="{C521B493-36BB-C4F7-AF18-86ADA9C650CE}"/>
                  </a:ext>
                </a:extLst>
              </p:cNvPr>
              <p:cNvPicPr/>
              <p:nvPr/>
            </p:nvPicPr>
            <p:blipFill>
              <a:blip r:embed="rId4"/>
              <a:stretch>
                <a:fillRect/>
              </a:stretch>
            </p:blipFill>
            <p:spPr>
              <a:xfrm>
                <a:off x="1560960" y="1975680"/>
                <a:ext cx="2556720" cy="398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F8D49FC-553F-E013-20F4-AB36CCB537E9}"/>
                  </a:ext>
                </a:extLst>
              </p14:cNvPr>
              <p14:cNvContentPartPr/>
              <p14:nvPr/>
            </p14:nvContentPartPr>
            <p14:xfrm>
              <a:off x="770400" y="2094480"/>
              <a:ext cx="2952360" cy="4251600"/>
            </p14:xfrm>
          </p:contentPart>
        </mc:Choice>
        <mc:Fallback xmlns="">
          <p:pic>
            <p:nvPicPr>
              <p:cNvPr id="5" name="Ink 4">
                <a:extLst>
                  <a:ext uri="{FF2B5EF4-FFF2-40B4-BE49-F238E27FC236}">
                    <a16:creationId xmlns:a16="http://schemas.microsoft.com/office/drawing/2014/main" id="{7F8D49FC-553F-E013-20F4-AB36CCB537E9}"/>
                  </a:ext>
                </a:extLst>
              </p:cNvPr>
              <p:cNvPicPr/>
              <p:nvPr/>
            </p:nvPicPr>
            <p:blipFill>
              <a:blip r:embed="rId6"/>
              <a:stretch>
                <a:fillRect/>
              </a:stretch>
            </p:blipFill>
            <p:spPr>
              <a:xfrm>
                <a:off x="754200" y="2078280"/>
                <a:ext cx="2984760" cy="428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D0456E0-F848-224D-E583-9A2A2E0CE94E}"/>
                  </a:ext>
                </a:extLst>
              </p14:cNvPr>
              <p14:cNvContentPartPr/>
              <p14:nvPr/>
            </p14:nvContentPartPr>
            <p14:xfrm>
              <a:off x="560880" y="1798560"/>
              <a:ext cx="10839600" cy="3018600"/>
            </p14:xfrm>
          </p:contentPart>
        </mc:Choice>
        <mc:Fallback xmlns="">
          <p:pic>
            <p:nvPicPr>
              <p:cNvPr id="6" name="Ink 5">
                <a:extLst>
                  <a:ext uri="{FF2B5EF4-FFF2-40B4-BE49-F238E27FC236}">
                    <a16:creationId xmlns:a16="http://schemas.microsoft.com/office/drawing/2014/main" id="{9D0456E0-F848-224D-E583-9A2A2E0CE94E}"/>
                  </a:ext>
                </a:extLst>
              </p:cNvPr>
              <p:cNvPicPr/>
              <p:nvPr/>
            </p:nvPicPr>
            <p:blipFill>
              <a:blip r:embed="rId8"/>
              <a:stretch>
                <a:fillRect/>
              </a:stretch>
            </p:blipFill>
            <p:spPr>
              <a:xfrm>
                <a:off x="544680" y="1782360"/>
                <a:ext cx="10872000" cy="3051000"/>
              </a:xfrm>
              <a:prstGeom prst="rect">
                <a:avLst/>
              </a:prstGeom>
            </p:spPr>
          </p:pic>
        </mc:Fallback>
      </mc:AlternateContent>
    </p:spTree>
    <p:extLst>
      <p:ext uri="{BB962C8B-B14F-4D97-AF65-F5344CB8AC3E}">
        <p14:creationId xmlns:p14="http://schemas.microsoft.com/office/powerpoint/2010/main" val="49376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77F075-BD15-4FF3-86FF-2F4581F9862C}"/>
              </a:ext>
            </a:extLst>
          </p:cNvPr>
          <p:cNvSpPr txBox="1">
            <a:spLocks/>
          </p:cNvSpPr>
          <p:nvPr/>
        </p:nvSpPr>
        <p:spPr>
          <a:xfrm>
            <a:off x="1169248" y="946651"/>
            <a:ext cx="401531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52536113-A525-49E8-91D8-EE481D077CD5}"/>
              </a:ext>
            </a:extLst>
          </p:cNvPr>
          <p:cNvSpPr>
            <a:spLocks noGrp="1"/>
          </p:cNvSpPr>
          <p:nvPr>
            <p:ph type="title"/>
          </p:nvPr>
        </p:nvSpPr>
        <p:spPr>
          <a:xfrm>
            <a:off x="1169248" y="959483"/>
            <a:ext cx="10184552" cy="669059"/>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Burr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47A2F-E26E-404E-BF96-C8818D6E28F8}"/>
                  </a:ext>
                </a:extLst>
              </p:cNvPr>
              <p:cNvSpPr>
                <a:spLocks noGrp="1"/>
              </p:cNvSpPr>
              <p:nvPr>
                <p:ph idx="1"/>
              </p:nvPr>
            </p:nvSpPr>
            <p:spPr>
              <a:xfrm>
                <a:off x="1157802" y="1952020"/>
                <a:ext cx="10195998" cy="4054492"/>
              </a:xfrm>
            </p:spPr>
            <p:txBody>
              <a:bodyPr>
                <a:normAutofit/>
              </a:bodyPr>
              <a:lstStyle/>
              <a:p>
                <a:pPr marL="0" indent="0">
                  <a:buNone/>
                </a:pPr>
                <a:r>
                  <a:rPr lang="en-US" sz="1600" dirty="0">
                    <a:solidFill>
                      <a:srgbClr val="000000"/>
                    </a:solidFill>
                    <a:latin typeface="Segoe UI" panose="020B0502040204020203" pitchFamily="34" charset="0"/>
                    <a:cs typeface="Segoe UI" panose="020B0502040204020203" pitchFamily="34" charset="0"/>
                  </a:rPr>
                  <a:t>F(x)= 1-</a:t>
                </a:r>
                <a14:m>
                  <m:oMath xmlns:m="http://schemas.openxmlformats.org/officeDocument/2006/math">
                    <m:sSup>
                      <m:sSupPr>
                        <m:ctrlPr>
                          <a:rPr lang="en-IN" sz="1600" b="0" i="1" smtClean="0">
                            <a:solidFill>
                              <a:srgbClr val="000000"/>
                            </a:solidFill>
                            <a:latin typeface="Cambria Math" panose="02040503050406030204" pitchFamily="18" charset="0"/>
                            <a:ea typeface="Cambria Math" panose="02040503050406030204" pitchFamily="18" charset="0"/>
                          </a:rPr>
                        </m:ctrlPr>
                      </m:sSupPr>
                      <m:e>
                        <m:d>
                          <m:dPr>
                            <m:ctrlPr>
                              <a:rPr lang="en-IN" sz="1600" b="0" i="1" smtClean="0">
                                <a:solidFill>
                                  <a:srgbClr val="000000"/>
                                </a:solidFill>
                                <a:latin typeface="Cambria Math" panose="02040503050406030204" pitchFamily="18" charset="0"/>
                                <a:ea typeface="Cambria Math" panose="02040503050406030204" pitchFamily="18" charset="0"/>
                              </a:rPr>
                            </m:ctrlPr>
                          </m:dPr>
                          <m:e>
                            <m:f>
                              <m:fPr>
                                <m:ctrlPr>
                                  <a:rPr lang="en-IN" sz="1600" b="0" i="1" smtClean="0">
                                    <a:solidFill>
                                      <a:srgbClr val="000000"/>
                                    </a:solidFill>
                                    <a:latin typeface="Cambria Math" panose="02040503050406030204" pitchFamily="18" charset="0"/>
                                    <a:ea typeface="Cambria Math" panose="02040503050406030204" pitchFamily="18" charset="0"/>
                                  </a:rPr>
                                </m:ctrlPr>
                              </m:fPr>
                              <m:num>
                                <m:r>
                                  <a:rPr lang="en-IN" sz="1600" b="0" i="1" smtClean="0">
                                    <a:solidFill>
                                      <a:srgbClr val="000000"/>
                                    </a:solidFill>
                                    <a:latin typeface="Cambria Math" panose="02040503050406030204" pitchFamily="18" charset="0"/>
                                    <a:ea typeface="Cambria Math" panose="02040503050406030204" pitchFamily="18" charset="0"/>
                                  </a:rPr>
                                  <m:t>𝜆</m:t>
                                </m:r>
                              </m:num>
                              <m:den>
                                <m:r>
                                  <a:rPr lang="en-IN" sz="1600" b="0" i="1" smtClean="0">
                                    <a:solidFill>
                                      <a:srgbClr val="000000"/>
                                    </a:solidFill>
                                    <a:latin typeface="Cambria Math" panose="02040503050406030204" pitchFamily="18" charset="0"/>
                                    <a:ea typeface="Cambria Math" panose="02040503050406030204" pitchFamily="18" charset="0"/>
                                  </a:rPr>
                                  <m:t>𝜆</m:t>
                                </m:r>
                                <m:r>
                                  <a:rPr lang="en-IN" sz="1600" b="0" i="1" smtClean="0">
                                    <a:solidFill>
                                      <a:srgbClr val="000000"/>
                                    </a:solidFill>
                                    <a:latin typeface="Cambria Math" panose="02040503050406030204" pitchFamily="18" charset="0"/>
                                    <a:ea typeface="Cambria Math" panose="02040503050406030204" pitchFamily="18" charset="0"/>
                                  </a:rPr>
                                  <m:t>+</m:t>
                                </m:r>
                                <m:sSup>
                                  <m:sSupPr>
                                    <m:ctrlPr>
                                      <a:rPr lang="en-IN" sz="1600" b="0" i="1" smtClean="0">
                                        <a:solidFill>
                                          <a:srgbClr val="000000"/>
                                        </a:solidFill>
                                        <a:latin typeface="Cambria Math" panose="02040503050406030204" pitchFamily="18" charset="0"/>
                                        <a:ea typeface="Cambria Math" panose="02040503050406030204" pitchFamily="18" charset="0"/>
                                      </a:rPr>
                                    </m:ctrlPr>
                                  </m:sSupPr>
                                  <m:e>
                                    <m:r>
                                      <a:rPr lang="en-IN" sz="1600" b="0" i="1" smtClean="0">
                                        <a:solidFill>
                                          <a:srgbClr val="000000"/>
                                        </a:solidFill>
                                        <a:latin typeface="Cambria Math" panose="02040503050406030204" pitchFamily="18" charset="0"/>
                                        <a:ea typeface="Cambria Math" panose="02040503050406030204" pitchFamily="18" charset="0"/>
                                      </a:rPr>
                                      <m:t>𝑥</m:t>
                                    </m:r>
                                  </m:e>
                                  <m:sup>
                                    <m:r>
                                      <a:rPr lang="en-IN" sz="1600" b="0" i="1" smtClean="0">
                                        <a:solidFill>
                                          <a:srgbClr val="000000"/>
                                        </a:solidFill>
                                        <a:latin typeface="Cambria Math" panose="02040503050406030204" pitchFamily="18" charset="0"/>
                                        <a:ea typeface="Cambria Math" panose="02040503050406030204" pitchFamily="18" charset="0"/>
                                      </a:rPr>
                                      <m:t>𝛾</m:t>
                                    </m:r>
                                  </m:sup>
                                </m:sSup>
                              </m:den>
                            </m:f>
                          </m:e>
                        </m:d>
                      </m:e>
                      <m:sup>
                        <m:r>
                          <a:rPr lang="en-IN" sz="1600" b="0" i="1" smtClean="0">
                            <a:solidFill>
                              <a:srgbClr val="000000"/>
                            </a:solidFill>
                            <a:latin typeface="Cambria Math" panose="02040503050406030204" pitchFamily="18" charset="0"/>
                            <a:ea typeface="Cambria Math" panose="02040503050406030204" pitchFamily="18" charset="0"/>
                          </a:rPr>
                          <m:t>𝛼</m:t>
                        </m:r>
                      </m:sup>
                    </m:sSup>
                    <m:r>
                      <a:rPr lang="en-IN" sz="1600" b="0" i="1" smtClean="0">
                        <a:solidFill>
                          <a:srgbClr val="000000"/>
                        </a:solidFill>
                        <a:latin typeface="Cambria Math" panose="02040503050406030204" pitchFamily="18" charset="0"/>
                        <a:ea typeface="Cambria Math" panose="02040503050406030204" pitchFamily="18" charset="0"/>
                      </a:rPr>
                      <m:t>  , </m:t>
                    </m:r>
                    <m:r>
                      <a:rPr lang="en-IN" sz="1600" b="0" i="1" smtClean="0">
                        <a:solidFill>
                          <a:srgbClr val="000000"/>
                        </a:solidFill>
                        <a:latin typeface="Cambria Math" panose="02040503050406030204" pitchFamily="18" charset="0"/>
                        <a:ea typeface="Cambria Math" panose="02040503050406030204" pitchFamily="18" charset="0"/>
                      </a:rPr>
                      <m:t>𝑥</m:t>
                    </m:r>
                    <m:r>
                      <a:rPr lang="en-IN" sz="1600" b="0" i="1" smtClean="0">
                        <a:solidFill>
                          <a:srgbClr val="000000"/>
                        </a:solidFill>
                        <a:latin typeface="Cambria Math" panose="02040503050406030204" pitchFamily="18" charset="0"/>
                        <a:ea typeface="Cambria Math" panose="02040503050406030204" pitchFamily="18" charset="0"/>
                      </a:rPr>
                      <m:t>&gt;0</m:t>
                    </m:r>
                  </m:oMath>
                </a14:m>
                <a:endParaRPr lang="en-IN" sz="1600" dirty="0">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This is the CDF of the transformed Pareto or Burr distribution. </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Median =</a:t>
                </a:r>
              </a:p>
              <a:p>
                <a:pPr marL="0" indent="0">
                  <a:buNone/>
                </a:pPr>
                <a:r>
                  <a:rPr lang="en-US" sz="1600" dirty="0">
                    <a:solidFill>
                      <a:srgbClr val="000000"/>
                    </a:solidFill>
                    <a:latin typeface="Segoe UI" panose="020B0502040204020203" pitchFamily="34" charset="0"/>
                    <a:cs typeface="Segoe UI" panose="020B0502040204020203" pitchFamily="34" charset="0"/>
                  </a:rPr>
                  <a:t>E</a:t>
                </a:r>
                <a14:m>
                  <m:oMath xmlns:m="http://schemas.openxmlformats.org/officeDocument/2006/math">
                    <m:d>
                      <m:dPr>
                        <m:ctrlPr>
                          <a:rPr lang="en-IN" sz="1600" b="0" i="1" smtClean="0">
                            <a:solidFill>
                              <a:srgbClr val="000000"/>
                            </a:solidFill>
                            <a:latin typeface="Cambria Math" panose="02040503050406030204" pitchFamily="18" charset="0"/>
                            <a:cs typeface="Segoe UI" panose="020B0502040204020203" pitchFamily="34" charset="0"/>
                          </a:rPr>
                        </m:ctrlPr>
                      </m:dPr>
                      <m:e>
                        <m:sSup>
                          <m:sSupPr>
                            <m:ctrlPr>
                              <a:rPr lang="en-IN" sz="1600" b="0" i="1" smtClean="0">
                                <a:solidFill>
                                  <a:srgbClr val="000000"/>
                                </a:solidFill>
                                <a:latin typeface="Cambria Math" panose="02040503050406030204" pitchFamily="18" charset="0"/>
                                <a:cs typeface="Segoe UI" panose="020B0502040204020203" pitchFamily="34" charset="0"/>
                              </a:rPr>
                            </m:ctrlPr>
                          </m:sSupPr>
                          <m:e>
                            <m:r>
                              <a:rPr lang="en-IN" sz="1600" b="0" i="1" smtClean="0">
                                <a:solidFill>
                                  <a:srgbClr val="000000"/>
                                </a:solidFill>
                                <a:latin typeface="Cambria Math" panose="02040503050406030204" pitchFamily="18" charset="0"/>
                                <a:cs typeface="Segoe UI" panose="020B0502040204020203" pitchFamily="34" charset="0"/>
                              </a:rPr>
                              <m:t>𝑋</m:t>
                            </m:r>
                          </m:e>
                          <m:sup>
                            <m:r>
                              <a:rPr lang="en-IN" sz="1600" b="0" i="1" smtClean="0">
                                <a:solidFill>
                                  <a:srgbClr val="000000"/>
                                </a:solidFill>
                                <a:latin typeface="Cambria Math" panose="02040503050406030204" pitchFamily="18" charset="0"/>
                                <a:cs typeface="Segoe UI" panose="020B0502040204020203" pitchFamily="34" charset="0"/>
                              </a:rPr>
                              <m:t>𝑘</m:t>
                            </m:r>
                          </m:sup>
                        </m:sSup>
                      </m:e>
                    </m:d>
                    <m:r>
                      <a:rPr lang="en-IN" sz="1600" b="0" i="1" smtClean="0">
                        <a:solidFill>
                          <a:srgbClr val="000000"/>
                        </a:solidFill>
                        <a:latin typeface="Cambria Math" panose="02040503050406030204" pitchFamily="18" charset="0"/>
                        <a:cs typeface="Segoe UI" panose="020B0502040204020203" pitchFamily="34" charset="0"/>
                      </a:rPr>
                      <m:t>=</m:t>
                    </m:r>
                  </m:oMath>
                </a14:m>
                <a:endParaRPr lang="en-US" sz="160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E(X) =</a:t>
                </a:r>
              </a:p>
              <a:p>
                <a:pPr marL="0" indent="0">
                  <a:buNone/>
                </a:pPr>
                <a:r>
                  <a:rPr lang="en-US" sz="1600" dirty="0">
                    <a:solidFill>
                      <a:srgbClr val="000000"/>
                    </a:solidFill>
                    <a:latin typeface="Segoe UI" panose="020B0502040204020203" pitchFamily="34" charset="0"/>
                    <a:cs typeface="Segoe UI" panose="020B0502040204020203" pitchFamily="34" charset="0"/>
                  </a:rPr>
                  <a:t>var(X) </a:t>
                </a:r>
              </a:p>
              <a:p>
                <a:pPr marL="0" indent="0">
                  <a:buNone/>
                </a:pPr>
                <a:r>
                  <a:rPr lang="en-IN" sz="1600" u="sng" dirty="0">
                    <a:latin typeface="Segoe UI" panose="020B0502040204020203" pitchFamily="34" charset="0"/>
                    <a:cs typeface="Segoe UI" panose="020B0502040204020203" pitchFamily="34" charset="0"/>
                  </a:rPr>
                  <a:t>Practical Application</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Flexible to fit, can be used instead of Normal distribution if data is skewed.</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C6547A2F-E26E-404E-BF96-C8818D6E28F8}"/>
                  </a:ext>
                </a:extLst>
              </p:cNvPr>
              <p:cNvSpPr>
                <a:spLocks noGrp="1" noRot="1" noChangeAspect="1" noMove="1" noResize="1" noEditPoints="1" noAdjustHandles="1" noChangeArrowheads="1" noChangeShapeType="1" noTextEdit="1"/>
              </p:cNvSpPr>
              <p:nvPr>
                <p:ph idx="1"/>
              </p:nvPr>
            </p:nvSpPr>
            <p:spPr>
              <a:xfrm>
                <a:off x="1157802" y="1952020"/>
                <a:ext cx="10195998" cy="4054492"/>
              </a:xfrm>
              <a:blipFill>
                <a:blip r:embed="rId2"/>
                <a:stretch>
                  <a:fillRect l="-359"/>
                </a:stretch>
              </a:blipFill>
            </p:spPr>
            <p:txBody>
              <a:bodyPr/>
              <a:lstStyle/>
              <a:p>
                <a:r>
                  <a:rPr lang="en-IN">
                    <a:noFill/>
                  </a:rPr>
                  <a:t> </a:t>
                </a:r>
              </a:p>
            </p:txBody>
          </p:sp>
        </mc:Fallback>
      </mc:AlternateContent>
      <p:sp>
        <p:nvSpPr>
          <p:cNvPr id="4" name="Title 1">
            <a:extLst>
              <a:ext uri="{FF2B5EF4-FFF2-40B4-BE49-F238E27FC236}">
                <a16:creationId xmlns:a16="http://schemas.microsoft.com/office/drawing/2014/main" id="{6E2D79ED-F16D-472A-B846-8916FB70E671}"/>
              </a:ext>
            </a:extLst>
          </p:cNvPr>
          <p:cNvSpPr txBox="1">
            <a:spLocks/>
          </p:cNvSpPr>
          <p:nvPr/>
        </p:nvSpPr>
        <p:spPr>
          <a:xfrm>
            <a:off x="1316473" y="5524478"/>
            <a:ext cx="2348878" cy="976545"/>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latin typeface="Segoe UI" panose="020B0502040204020203" pitchFamily="34" charset="0"/>
                <a:ea typeface="Microsoft Sans Serif" panose="020B0604020202020204" pitchFamily="34" charset="0"/>
                <a:cs typeface="Segoe UI" panose="020B0502040204020203" pitchFamily="34" charset="0"/>
              </a:rPr>
              <a:t>Pareto distribution</a:t>
            </a:r>
          </a:p>
        </p:txBody>
      </p:sp>
      <p:sp>
        <p:nvSpPr>
          <p:cNvPr id="5" name="Title 1">
            <a:extLst>
              <a:ext uri="{FF2B5EF4-FFF2-40B4-BE49-F238E27FC236}">
                <a16:creationId xmlns:a16="http://schemas.microsoft.com/office/drawing/2014/main" id="{EC5A3FA0-E339-4141-815B-C93043469507}"/>
              </a:ext>
            </a:extLst>
          </p:cNvPr>
          <p:cNvSpPr txBox="1">
            <a:spLocks/>
          </p:cNvSpPr>
          <p:nvPr/>
        </p:nvSpPr>
        <p:spPr>
          <a:xfrm>
            <a:off x="6809167" y="5641208"/>
            <a:ext cx="2272689" cy="859815"/>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latin typeface="Segoe UI" panose="020B0502040204020203" pitchFamily="34" charset="0"/>
                <a:ea typeface="Microsoft Sans Serif" panose="020B0604020202020204" pitchFamily="34" charset="0"/>
                <a:cs typeface="Segoe UI" panose="020B0502040204020203" pitchFamily="34" charset="0"/>
              </a:rPr>
              <a:t>Burr distribution</a:t>
            </a:r>
          </a:p>
        </p:txBody>
      </p:sp>
      <p:sp>
        <p:nvSpPr>
          <p:cNvPr id="6" name="Arrow: Right 5">
            <a:extLst>
              <a:ext uri="{FF2B5EF4-FFF2-40B4-BE49-F238E27FC236}">
                <a16:creationId xmlns:a16="http://schemas.microsoft.com/office/drawing/2014/main" id="{D8BDA444-BD57-43BA-B1D1-1BFEFF5F49EE}"/>
              </a:ext>
            </a:extLst>
          </p:cNvPr>
          <p:cNvSpPr/>
          <p:nvPr/>
        </p:nvSpPr>
        <p:spPr>
          <a:xfrm>
            <a:off x="4060046" y="5743791"/>
            <a:ext cx="2467993" cy="6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8FE4EE-0E12-40B2-8C13-502A2A520A08}"/>
                  </a:ext>
                </a:extLst>
              </p:cNvPr>
              <p:cNvSpPr txBox="1"/>
              <p:nvPr/>
            </p:nvSpPr>
            <p:spPr>
              <a:xfrm>
                <a:off x="4276077" y="5251753"/>
                <a:ext cx="1961968" cy="707886"/>
              </a:xfrm>
              <a:prstGeom prst="rect">
                <a:avLst/>
              </a:prstGeom>
              <a:noFill/>
            </p:spPr>
            <p:txBody>
              <a:bodyPr wrap="square" rtlCol="0">
                <a:spAutoFit/>
              </a:bodyPr>
              <a:lstStyle/>
              <a:p>
                <a:pPr algn="ctr"/>
                <a:r>
                  <a:rPr lang="en-IN" sz="2000" dirty="0"/>
                  <a:t>Parameter </a:t>
                </a:r>
                <a14:m>
                  <m:oMath xmlns:m="http://schemas.openxmlformats.org/officeDocument/2006/math">
                    <m:r>
                      <a:rPr lang="en-IN" sz="2000" b="0" i="1" smtClean="0">
                        <a:latin typeface="Cambria Math" panose="02040503050406030204" pitchFamily="18" charset="0"/>
                      </a:rPr>
                      <m:t>𝛾</m:t>
                    </m:r>
                  </m:oMath>
                </a14:m>
                <a:r>
                  <a:rPr lang="en-IN" sz="2000" dirty="0"/>
                  <a:t> (Shape)</a:t>
                </a:r>
              </a:p>
            </p:txBody>
          </p:sp>
        </mc:Choice>
        <mc:Fallback xmlns="">
          <p:sp>
            <p:nvSpPr>
              <p:cNvPr id="8" name="TextBox 7">
                <a:extLst>
                  <a:ext uri="{FF2B5EF4-FFF2-40B4-BE49-F238E27FC236}">
                    <a16:creationId xmlns:a16="http://schemas.microsoft.com/office/drawing/2014/main" id="{478FE4EE-0E12-40B2-8C13-502A2A520A08}"/>
                  </a:ext>
                </a:extLst>
              </p:cNvPr>
              <p:cNvSpPr txBox="1">
                <a:spLocks noRot="1" noChangeAspect="1" noMove="1" noResize="1" noEditPoints="1" noAdjustHandles="1" noChangeArrowheads="1" noChangeShapeType="1" noTextEdit="1"/>
              </p:cNvSpPr>
              <p:nvPr/>
            </p:nvSpPr>
            <p:spPr>
              <a:xfrm>
                <a:off x="4276077" y="5251753"/>
                <a:ext cx="1961968" cy="707886"/>
              </a:xfrm>
              <a:prstGeom prst="rect">
                <a:avLst/>
              </a:prstGeom>
              <a:blipFill>
                <a:blip r:embed="rId3"/>
                <a:stretch>
                  <a:fillRect t="-5172" b="-14655"/>
                </a:stretch>
              </a:blipFill>
            </p:spPr>
            <p:txBody>
              <a:bodyPr/>
              <a:lstStyle/>
              <a:p>
                <a:r>
                  <a:rPr lang="en-IN">
                    <a:noFill/>
                  </a:rPr>
                  <a:t> </a:t>
                </a:r>
              </a:p>
            </p:txBody>
          </p:sp>
        </mc:Fallback>
      </mc:AlternateContent>
      <p:sp>
        <p:nvSpPr>
          <p:cNvPr id="9" name="Slide Number Placeholder 1">
            <a:extLst>
              <a:ext uri="{FF2B5EF4-FFF2-40B4-BE49-F238E27FC236}">
                <a16:creationId xmlns:a16="http://schemas.microsoft.com/office/drawing/2014/main" id="{68B395F1-5C21-4868-8DDD-9CED7B01419E}"/>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16</a:t>
            </a:fld>
            <a:endParaRPr lang="en-US" dirty="0"/>
          </a:p>
        </p:txBody>
      </p:sp>
      <p:pic>
        <p:nvPicPr>
          <p:cNvPr id="10" name="Picture 9">
            <a:extLst>
              <a:ext uri="{FF2B5EF4-FFF2-40B4-BE49-F238E27FC236}">
                <a16:creationId xmlns:a16="http://schemas.microsoft.com/office/drawing/2014/main" id="{E813C8B7-4E5A-4F3A-85F4-C43F7F69C736}"/>
              </a:ext>
            </a:extLst>
          </p:cNvPr>
          <p:cNvPicPr>
            <a:picLocks noChangeAspect="1"/>
          </p:cNvPicPr>
          <p:nvPr/>
        </p:nvPicPr>
        <p:blipFill>
          <a:blip r:embed="rId4"/>
          <a:stretch>
            <a:fillRect/>
          </a:stretch>
        </p:blipFill>
        <p:spPr>
          <a:xfrm>
            <a:off x="0" y="0"/>
            <a:ext cx="12192000" cy="923925"/>
          </a:xfrm>
          <a:prstGeom prst="rect">
            <a:avLst/>
          </a:prstGeom>
        </p:spPr>
      </p:pic>
      <p:sp>
        <p:nvSpPr>
          <p:cNvPr id="11" name="TextBox 10">
            <a:extLst>
              <a:ext uri="{FF2B5EF4-FFF2-40B4-BE49-F238E27FC236}">
                <a16:creationId xmlns:a16="http://schemas.microsoft.com/office/drawing/2014/main" id="{2489F410-E317-4FB4-B3C5-FFA9AEBD9F5B}"/>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3.7</a:t>
            </a:r>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B1CEA413-E43F-A427-3F01-B077248879AF}"/>
                  </a:ext>
                </a:extLst>
              </p14:cNvPr>
              <p14:cNvContentPartPr/>
              <p14:nvPr/>
            </p14:nvContentPartPr>
            <p14:xfrm>
              <a:off x="1368360" y="651600"/>
              <a:ext cx="10787760" cy="5180040"/>
            </p14:xfrm>
          </p:contentPart>
        </mc:Choice>
        <mc:Fallback xmlns="">
          <p:pic>
            <p:nvPicPr>
              <p:cNvPr id="12" name="Ink 11">
                <a:extLst>
                  <a:ext uri="{FF2B5EF4-FFF2-40B4-BE49-F238E27FC236}">
                    <a16:creationId xmlns:a16="http://schemas.microsoft.com/office/drawing/2014/main" id="{B1CEA413-E43F-A427-3F01-B077248879AF}"/>
                  </a:ext>
                </a:extLst>
              </p:cNvPr>
              <p:cNvPicPr/>
              <p:nvPr/>
            </p:nvPicPr>
            <p:blipFill>
              <a:blip r:embed="rId6"/>
              <a:stretch>
                <a:fillRect/>
              </a:stretch>
            </p:blipFill>
            <p:spPr>
              <a:xfrm>
                <a:off x="1352160" y="635400"/>
                <a:ext cx="10820160" cy="521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C62982FE-3AFD-F785-9C79-858EC887E79C}"/>
                  </a:ext>
                </a:extLst>
              </p14:cNvPr>
              <p14:cNvContentPartPr/>
              <p14:nvPr/>
            </p14:nvContentPartPr>
            <p14:xfrm>
              <a:off x="208080" y="691200"/>
              <a:ext cx="10167840" cy="5904000"/>
            </p14:xfrm>
          </p:contentPart>
        </mc:Choice>
        <mc:Fallback xmlns="">
          <p:pic>
            <p:nvPicPr>
              <p:cNvPr id="13" name="Ink 12">
                <a:extLst>
                  <a:ext uri="{FF2B5EF4-FFF2-40B4-BE49-F238E27FC236}">
                    <a16:creationId xmlns:a16="http://schemas.microsoft.com/office/drawing/2014/main" id="{C62982FE-3AFD-F785-9C79-858EC887E79C}"/>
                  </a:ext>
                </a:extLst>
              </p:cNvPr>
              <p:cNvPicPr/>
              <p:nvPr/>
            </p:nvPicPr>
            <p:blipFill>
              <a:blip r:embed="rId8"/>
              <a:stretch>
                <a:fillRect/>
              </a:stretch>
            </p:blipFill>
            <p:spPr>
              <a:xfrm>
                <a:off x="191880" y="675000"/>
                <a:ext cx="10200240" cy="5936400"/>
              </a:xfrm>
              <a:prstGeom prst="rect">
                <a:avLst/>
              </a:prstGeom>
            </p:spPr>
          </p:pic>
        </mc:Fallback>
      </mc:AlternateContent>
    </p:spTree>
    <p:extLst>
      <p:ext uri="{BB962C8B-B14F-4D97-AF65-F5344CB8AC3E}">
        <p14:creationId xmlns:p14="http://schemas.microsoft.com/office/powerpoint/2010/main" val="259435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8E06D-0AED-424D-BEE4-0C7DE56A388C}"/>
              </a:ext>
            </a:extLst>
          </p:cNvPr>
          <p:cNvSpPr txBox="1">
            <a:spLocks/>
          </p:cNvSpPr>
          <p:nvPr/>
        </p:nvSpPr>
        <p:spPr>
          <a:xfrm>
            <a:off x="1169248" y="946651"/>
            <a:ext cx="4565727"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5330E4E1-B7FF-474C-A2A7-10FDDA2B31DC}"/>
              </a:ext>
            </a:extLst>
          </p:cNvPr>
          <p:cNvSpPr>
            <a:spLocks noGrp="1"/>
          </p:cNvSpPr>
          <p:nvPr>
            <p:ph type="title"/>
          </p:nvPr>
        </p:nvSpPr>
        <p:spPr>
          <a:xfrm>
            <a:off x="1169248" y="911139"/>
            <a:ext cx="10184552" cy="744037"/>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Weibull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9BA3D0-0F4D-4130-8575-C2B144A5C04D}"/>
                  </a:ext>
                </a:extLst>
              </p:cNvPr>
              <p:cNvSpPr>
                <a:spLocks noGrp="1"/>
              </p:cNvSpPr>
              <p:nvPr>
                <p:ph idx="1"/>
              </p:nvPr>
            </p:nvSpPr>
            <p:spPr>
              <a:xfrm>
                <a:off x="1169247" y="1655175"/>
                <a:ext cx="9803551" cy="5066299"/>
              </a:xfrm>
            </p:spPr>
            <p:txBody>
              <a:bodyPr>
                <a:normAutofit/>
              </a:bodyPr>
              <a:lstStyle/>
              <a:p>
                <a:pPr marL="0" indent="0">
                  <a:buNone/>
                </a:pPr>
                <a:r>
                  <a:rPr lang="en-IN" sz="1600" dirty="0">
                    <a:solidFill>
                      <a:srgbClr val="000000"/>
                    </a:solidFill>
                    <a:latin typeface="Segoe UI" panose="020B0502040204020203" pitchFamily="34" charset="0"/>
                    <a:cs typeface="Segoe UI" panose="020B0502040204020203" pitchFamily="34" charset="0"/>
                  </a:rPr>
                  <a:t>To control flexibility of exponential distributions i.e. To increase/ decrease frequency of extreme events, we can use the Weibull distribution by adding a shape parameter </a:t>
                </a:r>
                <a14:m>
                  <m:oMath xmlns:m="http://schemas.openxmlformats.org/officeDocument/2006/math">
                    <m:r>
                      <a:rPr lang="en-IN" sz="1600" b="0" i="1" smtClean="0">
                        <a:solidFill>
                          <a:srgbClr val="000000"/>
                        </a:solidFill>
                        <a:latin typeface="Cambria Math" panose="02040503050406030204" pitchFamily="18" charset="0"/>
                        <a:cs typeface="Segoe UI" panose="020B0502040204020203" pitchFamily="34" charset="0"/>
                      </a:rPr>
                      <m:t>𝛾</m:t>
                    </m:r>
                    <m:r>
                      <a:rPr lang="en-IN" sz="1600" b="0" i="1" smtClean="0">
                        <a:solidFill>
                          <a:srgbClr val="000000"/>
                        </a:solidFill>
                        <a:latin typeface="Cambria Math" panose="02040503050406030204" pitchFamily="18" charset="0"/>
                        <a:cs typeface="Segoe UI" panose="020B0502040204020203" pitchFamily="34" charset="0"/>
                      </a:rPr>
                      <m:t>.</m:t>
                    </m:r>
                  </m:oMath>
                </a14:m>
                <a:endParaRPr lang="en-IN" sz="1600" dirty="0">
                  <a:solidFill>
                    <a:srgbClr val="000000"/>
                  </a:solidFill>
                  <a:latin typeface="Segoe UI" panose="020B0502040204020203" pitchFamily="34" charset="0"/>
                  <a:cs typeface="Segoe UI" panose="020B0502040204020203" pitchFamily="34" charset="0"/>
                </a:endParaRPr>
              </a:p>
              <a:p>
                <a:pPr marL="0" indent="0">
                  <a:buNone/>
                </a:pPr>
                <a:r>
                  <a:rPr lang="en-IN" sz="1600" dirty="0">
                    <a:solidFill>
                      <a:srgbClr val="000000"/>
                    </a:solidFill>
                    <a:latin typeface="Segoe UI" panose="020B0502040204020203" pitchFamily="34" charset="0"/>
                    <a:cs typeface="Segoe UI" panose="020B0502040204020203" pitchFamily="34" charset="0"/>
                  </a:rPr>
                  <a:t>E</a:t>
                </a:r>
                <a:r>
                  <a:rPr lang="en-IN" sz="1600" b="0" i="0" u="none" strike="noStrike" baseline="0" dirty="0">
                    <a:solidFill>
                      <a:srgbClr val="000000"/>
                    </a:solidFill>
                    <a:latin typeface="Segoe UI" panose="020B0502040204020203" pitchFamily="34" charset="0"/>
                    <a:cs typeface="Segoe UI" panose="020B0502040204020203" pitchFamily="34" charset="0"/>
                  </a:rPr>
                  <a:t>xponential </a:t>
                </a:r>
                <a:r>
                  <a:rPr lang="en-IN" sz="1600" b="0" u="none" strike="noStrike" baseline="0" dirty="0">
                    <a:solidFill>
                      <a:srgbClr val="000000"/>
                    </a:solidFill>
                    <a:latin typeface="Segoe UI" panose="020B0502040204020203" pitchFamily="34" charset="0"/>
                    <a:cs typeface="Segoe UI" panose="020B0502040204020203" pitchFamily="34" charset="0"/>
                  </a:rPr>
                  <a:t>F(x) </a:t>
                </a:r>
                <a:r>
                  <a:rPr lang="en-IN" sz="1600" b="0" i="0" u="none" strike="noStrike" baseline="0" dirty="0">
                    <a:solidFill>
                      <a:srgbClr val="000000"/>
                    </a:solidFill>
                    <a:latin typeface="Segoe UI" panose="020B0502040204020203" pitchFamily="34" charset="0"/>
                    <a:cs typeface="Segoe UI" panose="020B0502040204020203" pitchFamily="34" charset="0"/>
                  </a:rPr>
                  <a:t>=1 - exp(−</a:t>
                </a:r>
                <a:r>
                  <a:rPr lang="el-GR" sz="1600" b="0" i="0" u="none" strike="noStrike" baseline="0" dirty="0">
                    <a:solidFill>
                      <a:srgbClr val="000000"/>
                    </a:solidFill>
                    <a:latin typeface="Segoe UI" panose="020B0502040204020203" pitchFamily="34" charset="0"/>
                    <a:cs typeface="Segoe UI" panose="020B0502040204020203" pitchFamily="34" charset="0"/>
                  </a:rPr>
                  <a:t>λ</a:t>
                </a:r>
                <a:r>
                  <a:rPr lang="en-IN" sz="1600" b="0" i="1" u="none" strike="noStrike" baseline="0" dirty="0">
                    <a:solidFill>
                      <a:srgbClr val="000000"/>
                    </a:solidFill>
                    <a:latin typeface="Segoe UI" panose="020B0502040204020203" pitchFamily="34" charset="0"/>
                    <a:cs typeface="Segoe UI" panose="020B0502040204020203" pitchFamily="34" charset="0"/>
                  </a:rPr>
                  <a:t>x</a:t>
                </a:r>
                <a:r>
                  <a:rPr lang="en-IN"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There is a further possibility. Set </a:t>
                </a:r>
              </a:p>
              <a:p>
                <a:pPr marL="0" indent="0">
                  <a:buNone/>
                </a:pPr>
                <a:r>
                  <a:rPr lang="en-IN" sz="1600" dirty="0">
                    <a:latin typeface="Segoe UI" panose="020B0502040204020203" pitchFamily="34" charset="0"/>
                    <a:cs typeface="Segoe UI" panose="020B0502040204020203" pitchFamily="34" charset="0"/>
                  </a:rPr>
                  <a:t>F(x) =1 - </a:t>
                </a:r>
                <a14:m>
                  <m:oMath xmlns:m="http://schemas.openxmlformats.org/officeDocument/2006/math">
                    <m:func>
                      <m:funcPr>
                        <m:ctrlPr>
                          <a:rPr lang="en-IN" sz="1600" b="0" i="1" smtClean="0">
                            <a:latin typeface="Cambria Math" panose="02040503050406030204" pitchFamily="18" charset="0"/>
                          </a:rPr>
                        </m:ctrlPr>
                      </m:funcPr>
                      <m:fName>
                        <m:r>
                          <m:rPr>
                            <m:sty m:val="p"/>
                          </m:rPr>
                          <a:rPr lang="en-IN" sz="1600" b="0" i="0" smtClean="0">
                            <a:latin typeface="Cambria Math" panose="02040503050406030204" pitchFamily="18" charset="0"/>
                          </a:rPr>
                          <m:t>exp</m:t>
                        </m:r>
                      </m:fName>
                      <m:e>
                        <m:d>
                          <m:dPr>
                            <m:ctrlPr>
                              <a:rPr lang="en-IN" sz="1600" b="0" i="1" smtClean="0">
                                <a:latin typeface="Cambria Math" panose="02040503050406030204" pitchFamily="18" charset="0"/>
                              </a:rPr>
                            </m:ctrlPr>
                          </m:dPr>
                          <m:e>
                            <m:r>
                              <a:rPr lang="en-IN" sz="1600" b="0" i="1" smtClean="0">
                                <a:latin typeface="Cambria Math" panose="02040503050406030204" pitchFamily="18" charset="0"/>
                              </a:rPr>
                              <m:t>−</m:t>
                            </m:r>
                            <m:r>
                              <a:rPr lang="en-IN" sz="1600" b="0" i="1" smtClean="0">
                                <a:latin typeface="Cambria Math" panose="02040503050406030204" pitchFamily="18" charset="0"/>
                                <a:ea typeface="Cambria Math" panose="02040503050406030204" pitchFamily="18" charset="0"/>
                              </a:rPr>
                              <m:t>𝜆</m:t>
                            </m:r>
                            <m:sSup>
                              <m:sSupPr>
                                <m:ctrlPr>
                                  <a:rPr lang="en-IN" sz="1600" b="0" i="1" smtClean="0">
                                    <a:latin typeface="Cambria Math" panose="02040503050406030204" pitchFamily="18" charset="0"/>
                                    <a:ea typeface="Cambria Math" panose="02040503050406030204" pitchFamily="18" charset="0"/>
                                  </a:rPr>
                                </m:ctrlPr>
                              </m:sSupPr>
                              <m:e>
                                <m:r>
                                  <a:rPr lang="en-IN" sz="1600" b="0" i="1" smtClean="0">
                                    <a:latin typeface="Cambria Math" panose="02040503050406030204" pitchFamily="18" charset="0"/>
                                    <a:ea typeface="Cambria Math" panose="02040503050406030204" pitchFamily="18" charset="0"/>
                                  </a:rPr>
                                  <m:t>𝑥</m:t>
                                </m:r>
                              </m:e>
                              <m:sup>
                                <m:r>
                                  <a:rPr lang="en-IN" sz="1600" b="0" i="1" smtClean="0">
                                    <a:latin typeface="Cambria Math" panose="02040503050406030204" pitchFamily="18" charset="0"/>
                                    <a:ea typeface="Cambria Math" panose="02040503050406030204" pitchFamily="18" charset="0"/>
                                  </a:rPr>
                                  <m:t>𝛾</m:t>
                                </m:r>
                              </m:sup>
                            </m:sSup>
                          </m:e>
                        </m:d>
                      </m:e>
                    </m:func>
                    <m:r>
                      <a:rPr lang="en-IN" sz="1600" b="0" i="1" smtClean="0">
                        <a:latin typeface="Cambria Math" panose="02040503050406030204" pitchFamily="18" charset="0"/>
                        <a:ea typeface="Cambria Math" panose="02040503050406030204" pitchFamily="18" charset="0"/>
                      </a:rPr>
                      <m:t>, </m:t>
                    </m:r>
                    <m:r>
                      <a:rPr lang="en-IN" sz="1600" b="0" i="1" smtClean="0">
                        <a:latin typeface="Cambria Math" panose="02040503050406030204" pitchFamily="18" charset="0"/>
                        <a:ea typeface="Cambria Math" panose="02040503050406030204" pitchFamily="18" charset="0"/>
                      </a:rPr>
                      <m:t>𝛾</m:t>
                    </m:r>
                    <m:r>
                      <a:rPr lang="en-IN" sz="1600" b="0" i="1" smtClean="0">
                        <a:latin typeface="Cambria Math" panose="02040503050406030204" pitchFamily="18" charset="0"/>
                        <a:ea typeface="Cambria Math" panose="02040503050406030204" pitchFamily="18" charset="0"/>
                      </a:rPr>
                      <m:t>&gt;0</m:t>
                    </m:r>
                  </m:oMath>
                </a14:m>
                <a:endParaRPr lang="en-IN" sz="1600" dirty="0">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E(X) =</a:t>
                </a:r>
              </a:p>
              <a:p>
                <a:pPr marL="0" indent="0">
                  <a:buNone/>
                </a:pPr>
                <a:r>
                  <a:rPr lang="en-US" sz="1600" dirty="0">
                    <a:solidFill>
                      <a:srgbClr val="000000"/>
                    </a:solidFill>
                    <a:latin typeface="Segoe UI" panose="020B0502040204020203" pitchFamily="34" charset="0"/>
                    <a:cs typeface="Segoe UI" panose="020B0502040204020203" pitchFamily="34" charset="0"/>
                  </a:rPr>
                  <a:t>var(X) = </a:t>
                </a:r>
              </a:p>
              <a:p>
                <a:pPr marL="0" indent="0">
                  <a:buNone/>
                </a:pPr>
                <a:r>
                  <a:rPr lang="en-IN" sz="1600" dirty="0">
                    <a:latin typeface="Segoe UI" panose="020B0502040204020203" pitchFamily="34" charset="0"/>
                    <a:cs typeface="Segoe UI" panose="020B0502040204020203" pitchFamily="34" charset="0"/>
                  </a:rPr>
                  <a:t>Median =</a:t>
                </a:r>
              </a:p>
              <a:p>
                <a:pPr marL="0" indent="0">
                  <a:buNone/>
                </a:pPr>
                <a:endParaRPr lang="en-IN" sz="1600" u="sng"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As you increase </a:t>
                </a:r>
                <a14:m>
                  <m:oMath xmlns:m="http://schemas.openxmlformats.org/officeDocument/2006/math">
                    <m:r>
                      <a:rPr lang="en-IN" sz="1600" i="1">
                        <a:latin typeface="Cambria Math" panose="02040503050406030204" pitchFamily="18" charset="0"/>
                        <a:ea typeface="Cambria Math" panose="02040503050406030204" pitchFamily="18" charset="0"/>
                      </a:rPr>
                      <m:t>𝛾</m:t>
                    </m:r>
                  </m:oMath>
                </a14:m>
                <a:r>
                  <a:rPr lang="en-IN" sz="1600" dirty="0">
                    <a:latin typeface="Segoe UI" panose="020B0502040204020203" pitchFamily="34" charset="0"/>
                    <a:cs typeface="Segoe UI" panose="020B0502040204020203" pitchFamily="34" charset="0"/>
                  </a:rPr>
                  <a:t>, you get a flatter tail</a:t>
                </a:r>
              </a:p>
              <a:p>
                <a:pPr marL="0" indent="0">
                  <a:buNone/>
                </a:pPr>
                <a:endParaRPr lang="en-IN" sz="1600" u="sng" dirty="0">
                  <a:latin typeface="Segoe UI" panose="020B0502040204020203" pitchFamily="34" charset="0"/>
                  <a:cs typeface="Segoe UI" panose="020B0502040204020203" pitchFamily="34" charset="0"/>
                </a:endParaRPr>
              </a:p>
              <a:p>
                <a:pPr marL="0" indent="0">
                  <a:buNone/>
                </a:pPr>
                <a:r>
                  <a:rPr lang="en-IN" sz="1600" u="sng" dirty="0">
                    <a:latin typeface="Segoe UI" panose="020B0502040204020203" pitchFamily="34" charset="0"/>
                    <a:cs typeface="Segoe UI" panose="020B0502040204020203" pitchFamily="34" charset="0"/>
                  </a:rPr>
                  <a:t>Practical Application</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Used in Extreme Value Theory, can be used to control flexibility of exponential distribution, inter-event times with non-constant rates.</a:t>
                </a:r>
              </a:p>
              <a:p>
                <a:pPr marL="0" indent="0">
                  <a:buNone/>
                </a:pP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A39BA3D0-0F4D-4130-8575-C2B144A5C04D}"/>
                  </a:ext>
                </a:extLst>
              </p:cNvPr>
              <p:cNvSpPr>
                <a:spLocks noGrp="1" noRot="1" noChangeAspect="1" noMove="1" noResize="1" noEditPoints="1" noAdjustHandles="1" noChangeArrowheads="1" noChangeShapeType="1" noTextEdit="1"/>
              </p:cNvSpPr>
              <p:nvPr>
                <p:ph idx="1"/>
              </p:nvPr>
            </p:nvSpPr>
            <p:spPr>
              <a:xfrm>
                <a:off x="1169247" y="1655175"/>
                <a:ext cx="9803551" cy="5066299"/>
              </a:xfrm>
              <a:blipFill>
                <a:blip r:embed="rId2"/>
                <a:stretch>
                  <a:fillRect l="-388" t="-1000"/>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6F4C63F6-461F-4F0E-9302-E6E9DF4AB2A7}"/>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17</a:t>
            </a:fld>
            <a:endParaRPr lang="en-US" dirty="0"/>
          </a:p>
        </p:txBody>
      </p:sp>
      <p:pic>
        <p:nvPicPr>
          <p:cNvPr id="7" name="Picture 6">
            <a:extLst>
              <a:ext uri="{FF2B5EF4-FFF2-40B4-BE49-F238E27FC236}">
                <a16:creationId xmlns:a16="http://schemas.microsoft.com/office/drawing/2014/main" id="{E81B0F41-0265-4CC4-8A4D-394FBA5300C1}"/>
              </a:ext>
            </a:extLst>
          </p:cNvPr>
          <p:cNvPicPr>
            <a:picLocks noChangeAspect="1"/>
          </p:cNvPicPr>
          <p:nvPr/>
        </p:nvPicPr>
        <p:blipFill>
          <a:blip r:embed="rId3"/>
          <a:stretch>
            <a:fillRect/>
          </a:stretch>
        </p:blipFill>
        <p:spPr>
          <a:xfrm>
            <a:off x="0" y="0"/>
            <a:ext cx="12192000" cy="923925"/>
          </a:xfrm>
          <a:prstGeom prst="rect">
            <a:avLst/>
          </a:prstGeom>
        </p:spPr>
      </p:pic>
      <p:sp>
        <p:nvSpPr>
          <p:cNvPr id="8" name="TextBox 7">
            <a:extLst>
              <a:ext uri="{FF2B5EF4-FFF2-40B4-BE49-F238E27FC236}">
                <a16:creationId xmlns:a16="http://schemas.microsoft.com/office/drawing/2014/main" id="{F16A2C69-B41C-4133-9A2B-474CE21D80D8}"/>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3.8</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2F31A36-FCEF-C273-F75B-2D2F3EA10EEE}"/>
                  </a:ext>
                </a:extLst>
              </p14:cNvPr>
              <p14:cNvContentPartPr/>
              <p14:nvPr/>
            </p14:nvContentPartPr>
            <p14:xfrm>
              <a:off x="1071360" y="739800"/>
              <a:ext cx="10948320" cy="5900400"/>
            </p14:xfrm>
          </p:contentPart>
        </mc:Choice>
        <mc:Fallback xmlns="">
          <p:pic>
            <p:nvPicPr>
              <p:cNvPr id="4" name="Ink 3">
                <a:extLst>
                  <a:ext uri="{FF2B5EF4-FFF2-40B4-BE49-F238E27FC236}">
                    <a16:creationId xmlns:a16="http://schemas.microsoft.com/office/drawing/2014/main" id="{52F31A36-FCEF-C273-F75B-2D2F3EA10EEE}"/>
                  </a:ext>
                </a:extLst>
              </p:cNvPr>
              <p:cNvPicPr/>
              <p:nvPr/>
            </p:nvPicPr>
            <p:blipFill>
              <a:blip r:embed="rId5"/>
              <a:stretch>
                <a:fillRect/>
              </a:stretch>
            </p:blipFill>
            <p:spPr>
              <a:xfrm>
                <a:off x="1055160" y="723600"/>
                <a:ext cx="10980720" cy="5932800"/>
              </a:xfrm>
              <a:prstGeom prst="rect">
                <a:avLst/>
              </a:prstGeom>
            </p:spPr>
          </p:pic>
        </mc:Fallback>
      </mc:AlternateContent>
    </p:spTree>
    <p:extLst>
      <p:ext uri="{BB962C8B-B14F-4D97-AF65-F5344CB8AC3E}">
        <p14:creationId xmlns:p14="http://schemas.microsoft.com/office/powerpoint/2010/main" val="153026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F4A446-7BC5-4080-B0D7-EBF8EB59A028}"/>
              </a:ext>
            </a:extLst>
          </p:cNvPr>
          <p:cNvSpPr txBox="1">
            <a:spLocks/>
          </p:cNvSpPr>
          <p:nvPr/>
        </p:nvSpPr>
        <p:spPr>
          <a:xfrm>
            <a:off x="1169250" y="946650"/>
            <a:ext cx="44680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5330E4E1-B7FF-474C-A2A7-10FDDA2B31DC}"/>
              </a:ext>
            </a:extLst>
          </p:cNvPr>
          <p:cNvSpPr>
            <a:spLocks noGrp="1"/>
          </p:cNvSpPr>
          <p:nvPr>
            <p:ph type="title"/>
          </p:nvPr>
        </p:nvSpPr>
        <p:spPr>
          <a:xfrm>
            <a:off x="1169248" y="959483"/>
            <a:ext cx="10184552" cy="669059"/>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Derivations</a:t>
            </a:r>
          </a:p>
        </p:txBody>
      </p:sp>
      <p:sp>
        <p:nvSpPr>
          <p:cNvPr id="9" name="Slide Number Placeholder 1">
            <a:extLst>
              <a:ext uri="{FF2B5EF4-FFF2-40B4-BE49-F238E27FC236}">
                <a16:creationId xmlns:a16="http://schemas.microsoft.com/office/drawing/2014/main" id="{FD22E257-F7C2-4415-BFEB-2A8C48D1698C}"/>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18</a:t>
            </a:fld>
            <a:endParaRPr lang="en-US" dirty="0"/>
          </a:p>
        </p:txBody>
      </p:sp>
      <p:pic>
        <p:nvPicPr>
          <p:cNvPr id="10" name="Picture 9">
            <a:extLst>
              <a:ext uri="{FF2B5EF4-FFF2-40B4-BE49-F238E27FC236}">
                <a16:creationId xmlns:a16="http://schemas.microsoft.com/office/drawing/2014/main" id="{DE7657E6-28EB-4BC3-AD80-089498BC1EC1}"/>
              </a:ext>
            </a:extLst>
          </p:cNvPr>
          <p:cNvPicPr>
            <a:picLocks noChangeAspect="1"/>
          </p:cNvPicPr>
          <p:nvPr/>
        </p:nvPicPr>
        <p:blipFill>
          <a:blip r:embed="rId2"/>
          <a:stretch>
            <a:fillRect/>
          </a:stretch>
        </p:blipFill>
        <p:spPr>
          <a:xfrm>
            <a:off x="0" y="0"/>
            <a:ext cx="12192000" cy="923925"/>
          </a:xfrm>
          <a:prstGeom prst="rect">
            <a:avLst/>
          </a:prstGeom>
        </p:spPr>
      </p:pic>
      <p:sp>
        <p:nvSpPr>
          <p:cNvPr id="11" name="TextBox 10">
            <a:extLst>
              <a:ext uri="{FF2B5EF4-FFF2-40B4-BE49-F238E27FC236}">
                <a16:creationId xmlns:a16="http://schemas.microsoft.com/office/drawing/2014/main" id="{C1329994-31EC-479D-A3B7-DE3FDC92EC08}"/>
              </a:ext>
            </a:extLst>
          </p:cNvPr>
          <p:cNvSpPr txBox="1"/>
          <p:nvPr/>
        </p:nvSpPr>
        <p:spPr>
          <a:xfrm>
            <a:off x="336491" y="946651"/>
            <a:ext cx="832757" cy="646331"/>
          </a:xfrm>
          <a:prstGeom prst="rect">
            <a:avLst/>
          </a:prstGeom>
          <a:solidFill>
            <a:schemeClr val="bg2"/>
          </a:solidFill>
        </p:spPr>
        <p:txBody>
          <a:bodyPr wrap="square" rtlCol="0">
            <a:spAutoFit/>
          </a:bodyPr>
          <a:lstStyle/>
          <a:p>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TextBox 11">
            <a:extLst>
              <a:ext uri="{FF2B5EF4-FFF2-40B4-BE49-F238E27FC236}">
                <a16:creationId xmlns:a16="http://schemas.microsoft.com/office/drawing/2014/main" id="{731A63A2-C3D0-C194-5D9B-63416FB7B3AA}"/>
              </a:ext>
            </a:extLst>
          </p:cNvPr>
          <p:cNvSpPr txBox="1"/>
          <p:nvPr/>
        </p:nvSpPr>
        <p:spPr>
          <a:xfrm>
            <a:off x="1341120" y="2184400"/>
            <a:ext cx="1821332" cy="2031325"/>
          </a:xfrm>
          <a:prstGeom prst="rect">
            <a:avLst/>
          </a:prstGeom>
          <a:noFill/>
        </p:spPr>
        <p:txBody>
          <a:bodyPr wrap="none" rtlCol="0">
            <a:spAutoFit/>
          </a:bodyPr>
          <a:lstStyle/>
          <a:p>
            <a:r>
              <a:rPr lang="en-US" dirty="0"/>
              <a:t>Gamma function:</a:t>
            </a:r>
          </a:p>
          <a:p>
            <a:endParaRPr lang="en-US" dirty="0"/>
          </a:p>
          <a:p>
            <a:endParaRPr lang="en-US" dirty="0"/>
          </a:p>
          <a:p>
            <a:r>
              <a:rPr lang="en-US" dirty="0"/>
              <a:t>Beta function:</a:t>
            </a:r>
          </a:p>
          <a:p>
            <a:endParaRPr lang="en-US" dirty="0"/>
          </a:p>
          <a:p>
            <a:endParaRPr lang="en-US" dirty="0"/>
          </a:p>
          <a:p>
            <a:r>
              <a:rPr lang="en-US" dirty="0"/>
              <a:t>HW:</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EEEAAC2-7BC6-EC82-E7FD-0E4DE0C4C2B6}"/>
                  </a:ext>
                </a:extLst>
              </p14:cNvPr>
              <p14:cNvContentPartPr/>
              <p14:nvPr/>
            </p14:nvContentPartPr>
            <p14:xfrm>
              <a:off x="3398400" y="1700640"/>
              <a:ext cx="7306200" cy="3309480"/>
            </p14:xfrm>
          </p:contentPart>
        </mc:Choice>
        <mc:Fallback xmlns="">
          <p:pic>
            <p:nvPicPr>
              <p:cNvPr id="3" name="Ink 2">
                <a:extLst>
                  <a:ext uri="{FF2B5EF4-FFF2-40B4-BE49-F238E27FC236}">
                    <a16:creationId xmlns:a16="http://schemas.microsoft.com/office/drawing/2014/main" id="{BEEEAAC2-7BC6-EC82-E7FD-0E4DE0C4C2B6}"/>
                  </a:ext>
                </a:extLst>
              </p:cNvPr>
              <p:cNvPicPr/>
              <p:nvPr/>
            </p:nvPicPr>
            <p:blipFill>
              <a:blip r:embed="rId4"/>
              <a:stretch>
                <a:fillRect/>
              </a:stretch>
            </p:blipFill>
            <p:spPr>
              <a:xfrm>
                <a:off x="3382200" y="1684440"/>
                <a:ext cx="7338600" cy="3341880"/>
              </a:xfrm>
              <a:prstGeom prst="rect">
                <a:avLst/>
              </a:prstGeom>
            </p:spPr>
          </p:pic>
        </mc:Fallback>
      </mc:AlternateContent>
    </p:spTree>
    <p:extLst>
      <p:ext uri="{BB962C8B-B14F-4D97-AF65-F5344CB8AC3E}">
        <p14:creationId xmlns:p14="http://schemas.microsoft.com/office/powerpoint/2010/main" val="283866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8E06D-0AED-424D-BEE4-0C7DE56A388C}"/>
              </a:ext>
            </a:extLst>
          </p:cNvPr>
          <p:cNvSpPr txBox="1">
            <a:spLocks/>
          </p:cNvSpPr>
          <p:nvPr/>
        </p:nvSpPr>
        <p:spPr>
          <a:xfrm>
            <a:off x="1169248" y="946651"/>
            <a:ext cx="535583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5330E4E1-B7FF-474C-A2A7-10FDDA2B31DC}"/>
              </a:ext>
            </a:extLst>
          </p:cNvPr>
          <p:cNvSpPr>
            <a:spLocks noGrp="1"/>
          </p:cNvSpPr>
          <p:nvPr>
            <p:ph type="title"/>
          </p:nvPr>
        </p:nvSpPr>
        <p:spPr>
          <a:xfrm>
            <a:off x="1169247" y="911139"/>
            <a:ext cx="10184553" cy="744037"/>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Methods Of Estimation</a:t>
            </a:r>
          </a:p>
        </p:txBody>
      </p:sp>
      <p:sp>
        <p:nvSpPr>
          <p:cNvPr id="3" name="Content Placeholder 2">
            <a:extLst>
              <a:ext uri="{FF2B5EF4-FFF2-40B4-BE49-F238E27FC236}">
                <a16:creationId xmlns:a16="http://schemas.microsoft.com/office/drawing/2014/main" id="{A39BA3D0-0F4D-4130-8575-C2B144A5C04D}"/>
              </a:ext>
            </a:extLst>
          </p:cNvPr>
          <p:cNvSpPr>
            <a:spLocks noGrp="1"/>
          </p:cNvSpPr>
          <p:nvPr>
            <p:ph idx="1"/>
          </p:nvPr>
        </p:nvSpPr>
        <p:spPr>
          <a:xfrm>
            <a:off x="1169247" y="1917576"/>
            <a:ext cx="9803551" cy="4124447"/>
          </a:xfrm>
        </p:spPr>
        <p:txBody>
          <a:bodyPr>
            <a:normAutofit/>
          </a:bodyPr>
          <a:lstStyle/>
          <a:p>
            <a:r>
              <a:rPr lang="en-IN" sz="1600" dirty="0">
                <a:latin typeface="Segoe UI" panose="020B0502040204020203" pitchFamily="34" charset="0"/>
                <a:cs typeface="Segoe UI" panose="020B0502040204020203" pitchFamily="34" charset="0"/>
              </a:rPr>
              <a:t>Practically, we will not have a ready distribution for claims.</a:t>
            </a:r>
          </a:p>
          <a:p>
            <a:r>
              <a:rPr lang="en-IN" sz="1600" dirty="0">
                <a:latin typeface="Segoe UI" panose="020B0502040204020203" pitchFamily="34" charset="0"/>
                <a:cs typeface="Segoe UI" panose="020B0502040204020203" pitchFamily="34" charset="0"/>
              </a:rPr>
              <a:t>We need to fit a distribution to the available data.</a:t>
            </a:r>
          </a:p>
          <a:p>
            <a:r>
              <a:rPr lang="en-IN" sz="1600" dirty="0">
                <a:latin typeface="Segoe UI" panose="020B0502040204020203" pitchFamily="34" charset="0"/>
                <a:cs typeface="Segoe UI" panose="020B0502040204020203" pitchFamily="34" charset="0"/>
              </a:rPr>
              <a:t>For this we will need to estimate the parameters of such distributions.</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Methods of estimation </a:t>
            </a:r>
          </a:p>
          <a:p>
            <a:pPr marL="342900" indent="-342900">
              <a:buFont typeface="+mj-lt"/>
              <a:buAutoNum type="arabicPeriod"/>
            </a:pPr>
            <a:r>
              <a:rPr lang="en-IN" sz="1600" dirty="0">
                <a:latin typeface="Segoe UI" panose="020B0502040204020203" pitchFamily="34" charset="0"/>
                <a:cs typeface="Segoe UI" panose="020B0502040204020203" pitchFamily="34" charset="0"/>
              </a:rPr>
              <a:t>Method of moments</a:t>
            </a:r>
          </a:p>
          <a:p>
            <a:pPr marL="342900" indent="-342900">
              <a:buFont typeface="+mj-lt"/>
              <a:buAutoNum type="arabicPeriod"/>
            </a:pPr>
            <a:r>
              <a:rPr lang="en-IN" sz="1600" dirty="0">
                <a:latin typeface="Segoe UI" panose="020B0502040204020203" pitchFamily="34" charset="0"/>
                <a:cs typeface="Segoe UI" panose="020B0502040204020203" pitchFamily="34" charset="0"/>
              </a:rPr>
              <a:t>Maximum Likelihood Estimator</a:t>
            </a:r>
          </a:p>
          <a:p>
            <a:pPr marL="342900" indent="-342900">
              <a:buFont typeface="+mj-lt"/>
              <a:buAutoNum type="arabicPeriod"/>
            </a:pPr>
            <a:r>
              <a:rPr lang="en-IN" sz="1600" dirty="0">
                <a:latin typeface="Segoe UI" panose="020B0502040204020203" pitchFamily="34" charset="0"/>
                <a:cs typeface="Segoe UI" panose="020B0502040204020203" pitchFamily="34" charset="0"/>
              </a:rPr>
              <a:t>Method of Percentiles</a:t>
            </a:r>
          </a:p>
        </p:txBody>
      </p:sp>
      <p:sp>
        <p:nvSpPr>
          <p:cNvPr id="6" name="Slide Number Placeholder 1">
            <a:extLst>
              <a:ext uri="{FF2B5EF4-FFF2-40B4-BE49-F238E27FC236}">
                <a16:creationId xmlns:a16="http://schemas.microsoft.com/office/drawing/2014/main" id="{6F4C63F6-461F-4F0E-9302-E6E9DF4AB2A7}"/>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19</a:t>
            </a:fld>
            <a:endParaRPr lang="en-US" dirty="0"/>
          </a:p>
        </p:txBody>
      </p:sp>
      <p:pic>
        <p:nvPicPr>
          <p:cNvPr id="7" name="Picture 6">
            <a:extLst>
              <a:ext uri="{FF2B5EF4-FFF2-40B4-BE49-F238E27FC236}">
                <a16:creationId xmlns:a16="http://schemas.microsoft.com/office/drawing/2014/main" id="{E81B0F41-0265-4CC4-8A4D-394FBA5300C1}"/>
              </a:ext>
            </a:extLst>
          </p:cNvPr>
          <p:cNvPicPr>
            <a:picLocks noChangeAspect="1"/>
          </p:cNvPicPr>
          <p:nvPr/>
        </p:nvPicPr>
        <p:blipFill>
          <a:blip r:embed="rId2"/>
          <a:stretch>
            <a:fillRect/>
          </a:stretch>
        </p:blipFill>
        <p:spPr>
          <a:xfrm>
            <a:off x="0" y="0"/>
            <a:ext cx="12192000" cy="923925"/>
          </a:xfrm>
          <a:prstGeom prst="rect">
            <a:avLst/>
          </a:prstGeom>
        </p:spPr>
      </p:pic>
      <p:sp>
        <p:nvSpPr>
          <p:cNvPr id="8" name="TextBox 7">
            <a:extLst>
              <a:ext uri="{FF2B5EF4-FFF2-40B4-BE49-F238E27FC236}">
                <a16:creationId xmlns:a16="http://schemas.microsoft.com/office/drawing/2014/main" id="{F16A2C69-B41C-4133-9A2B-474CE21D80D8}"/>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372B2DE-9124-B648-42CD-16A8AC1525DA}"/>
                  </a:ext>
                </a:extLst>
              </p14:cNvPr>
              <p14:cNvContentPartPr/>
              <p14:nvPr/>
            </p14:nvContentPartPr>
            <p14:xfrm>
              <a:off x="1060200" y="1512360"/>
              <a:ext cx="5502600" cy="3231720"/>
            </p14:xfrm>
          </p:contentPart>
        </mc:Choice>
        <mc:Fallback xmlns="">
          <p:pic>
            <p:nvPicPr>
              <p:cNvPr id="4" name="Ink 3">
                <a:extLst>
                  <a:ext uri="{FF2B5EF4-FFF2-40B4-BE49-F238E27FC236}">
                    <a16:creationId xmlns:a16="http://schemas.microsoft.com/office/drawing/2014/main" id="{F372B2DE-9124-B648-42CD-16A8AC1525DA}"/>
                  </a:ext>
                </a:extLst>
              </p:cNvPr>
              <p:cNvPicPr/>
              <p:nvPr/>
            </p:nvPicPr>
            <p:blipFill>
              <a:blip r:embed="rId4"/>
              <a:stretch>
                <a:fillRect/>
              </a:stretch>
            </p:blipFill>
            <p:spPr>
              <a:xfrm>
                <a:off x="1044000" y="1496160"/>
                <a:ext cx="5535000" cy="3264120"/>
              </a:xfrm>
              <a:prstGeom prst="rect">
                <a:avLst/>
              </a:prstGeom>
            </p:spPr>
          </p:pic>
        </mc:Fallback>
      </mc:AlternateContent>
    </p:spTree>
    <p:extLst>
      <p:ext uri="{BB962C8B-B14F-4D97-AF65-F5344CB8AC3E}">
        <p14:creationId xmlns:p14="http://schemas.microsoft.com/office/powerpoint/2010/main" val="217013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3" y="956276"/>
            <a:ext cx="2156338"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Agenda</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586863" y="2094412"/>
            <a:ext cx="8295881" cy="3323987"/>
          </a:xfrm>
          <a:prstGeom prst="rect">
            <a:avLst/>
          </a:prstGeom>
          <a:noFill/>
        </p:spPr>
        <p:txBody>
          <a:bodyPr wrap="square" rtlCol="0">
            <a:spAutoFit/>
          </a:bodyPr>
          <a:lstStyle/>
          <a:p>
            <a:pPr marL="342900" indent="-342900">
              <a:buFont typeface="+mj-lt"/>
              <a:buAutoNum type="arabicPeriod"/>
            </a:pPr>
            <a:r>
              <a:rPr lang="en-IN" sz="1600" dirty="0">
                <a:latin typeface="Segoe UI" panose="020B0502040204020203" pitchFamily="34" charset="0"/>
                <a:cs typeface="Segoe UI" panose="020B0502040204020203" pitchFamily="34" charset="0"/>
              </a:rPr>
              <a:t>Introduction</a:t>
            </a:r>
          </a:p>
          <a:p>
            <a:pPr marL="342900" indent="-342900">
              <a:buFont typeface="+mj-lt"/>
              <a:buAutoNum type="arabicPeriod"/>
            </a:pPr>
            <a:r>
              <a:rPr lang="en-IN" sz="1600" dirty="0">
                <a:latin typeface="Segoe UI" panose="020B0502040204020203" pitchFamily="34" charset="0"/>
                <a:cs typeface="Segoe UI" panose="020B0502040204020203" pitchFamily="34" charset="0"/>
              </a:rPr>
              <a:t>Generating functions</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PGF</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MGF</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CGF</a:t>
            </a:r>
          </a:p>
          <a:p>
            <a:pPr marL="342900" indent="-342900">
              <a:buFont typeface="+mj-lt"/>
              <a:buAutoNum type="arabicPeriod"/>
            </a:pPr>
            <a:r>
              <a:rPr lang="en-IN" sz="1600" dirty="0">
                <a:latin typeface="Segoe UI" panose="020B0502040204020203" pitchFamily="34" charset="0"/>
                <a:cs typeface="Segoe UI" panose="020B0502040204020203" pitchFamily="34" charset="0"/>
              </a:rPr>
              <a:t>Loss distributions – Exponential, Gamma, Normal, Log-Normal, Pareto, </a:t>
            </a:r>
            <a:r>
              <a:rPr lang="en-IN" sz="1600" dirty="0">
                <a:latin typeface="Microsoft Sans Serif" panose="020B0604020202020204" pitchFamily="34" charset="0"/>
                <a:ea typeface="Microsoft Sans Serif" panose="020B0604020202020204" pitchFamily="34" charset="0"/>
                <a:cs typeface="Microsoft Sans Serif" panose="020B0604020202020204" pitchFamily="34" charset="0"/>
              </a:rPr>
              <a:t>Three-parameter Pareto distribution, </a:t>
            </a:r>
            <a:r>
              <a:rPr lang="en-IN" sz="1600" dirty="0">
                <a:latin typeface="Segoe UI" panose="020B0502040204020203" pitchFamily="34" charset="0"/>
                <a:cs typeface="Segoe UI" panose="020B0502040204020203" pitchFamily="34" charset="0"/>
              </a:rPr>
              <a:t>Burr, Weibull</a:t>
            </a:r>
          </a:p>
          <a:p>
            <a:pPr marL="342900" indent="-342900">
              <a:buFont typeface="+mj-lt"/>
              <a:buAutoNum type="arabicPeriod"/>
            </a:pPr>
            <a:r>
              <a:rPr lang="en-IN" sz="1600" dirty="0">
                <a:latin typeface="Segoe UI" panose="020B0502040204020203" pitchFamily="34" charset="0"/>
                <a:cs typeface="Segoe UI" panose="020B0502040204020203" pitchFamily="34" charset="0"/>
              </a:rPr>
              <a:t>Basic Distributional Quantities</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Method of moments</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Maximum Likelihood Estimator</a:t>
            </a:r>
          </a:p>
          <a:p>
            <a:pPr marL="800100" lvl="1" indent="-342900">
              <a:buFont typeface="+mj-lt"/>
              <a:buAutoNum type="alphaLcPeriod"/>
            </a:pPr>
            <a:r>
              <a:rPr lang="en-IN" sz="1600" dirty="0">
                <a:latin typeface="Segoe UI" panose="020B0502040204020203" pitchFamily="34" charset="0"/>
                <a:cs typeface="Segoe UI" panose="020B0502040204020203" pitchFamily="34" charset="0"/>
              </a:rPr>
              <a:t>Method of Percentiles</a:t>
            </a:r>
          </a:p>
          <a:p>
            <a:pPr marL="342900" indent="-342900">
              <a:buFont typeface="+mj-lt"/>
              <a:buAutoNum type="arabicPeriod"/>
            </a:pPr>
            <a:r>
              <a:rPr lang="en-IN" sz="1600" dirty="0">
                <a:latin typeface="Segoe UI" panose="020B0502040204020203" pitchFamily="34" charset="0"/>
                <a:cs typeface="Segoe UI" panose="020B0502040204020203" pitchFamily="34" charset="0"/>
              </a:rPr>
              <a:t>Goodness-of-fit</a:t>
            </a:r>
          </a:p>
          <a:p>
            <a:pPr marR="0" lvl="1" algn="l" defTabSz="914400" rtl="0" eaLnBrk="1" fontAlgn="auto" latinLnBrk="0" hangingPunct="1">
              <a:lnSpc>
                <a:spcPct val="100000"/>
              </a:lnSpc>
              <a:spcBef>
                <a:spcPts val="0"/>
              </a:spcBef>
              <a:spcAft>
                <a:spcPts val="0"/>
              </a:spcAft>
              <a:buClrTx/>
              <a:buSzTx/>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D0AEDD7-802F-8AC6-ECD7-A45D84D81850}"/>
                  </a:ext>
                </a:extLst>
              </p14:cNvPr>
              <p14:cNvContentPartPr/>
              <p14:nvPr/>
            </p14:nvContentPartPr>
            <p14:xfrm>
              <a:off x="3965760" y="2127240"/>
              <a:ext cx="2527200" cy="2505240"/>
            </p14:xfrm>
          </p:contentPart>
        </mc:Choice>
        <mc:Fallback xmlns="">
          <p:pic>
            <p:nvPicPr>
              <p:cNvPr id="3" name="Ink 2">
                <a:extLst>
                  <a:ext uri="{FF2B5EF4-FFF2-40B4-BE49-F238E27FC236}">
                    <a16:creationId xmlns:a16="http://schemas.microsoft.com/office/drawing/2014/main" id="{CD0AEDD7-802F-8AC6-ECD7-A45D84D81850}"/>
                  </a:ext>
                </a:extLst>
              </p:cNvPr>
              <p:cNvPicPr/>
              <p:nvPr/>
            </p:nvPicPr>
            <p:blipFill>
              <a:blip r:embed="rId3"/>
              <a:stretch>
                <a:fillRect/>
              </a:stretch>
            </p:blipFill>
            <p:spPr>
              <a:xfrm>
                <a:off x="3949560" y="2111040"/>
                <a:ext cx="2559600" cy="2537640"/>
              </a:xfrm>
              <a:prstGeom prst="rect">
                <a:avLst/>
              </a:prstGeom>
            </p:spPr>
          </p:pic>
        </mc:Fallback>
      </mc:AlternateContent>
    </p:spTree>
    <p:extLst>
      <p:ext uri="{BB962C8B-B14F-4D97-AF65-F5344CB8AC3E}">
        <p14:creationId xmlns:p14="http://schemas.microsoft.com/office/powerpoint/2010/main" val="252197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7A45682-2C5F-4D33-97F2-DACA64E6319C}"/>
              </a:ext>
            </a:extLst>
          </p:cNvPr>
          <p:cNvSpPr txBox="1"/>
          <p:nvPr/>
        </p:nvSpPr>
        <p:spPr>
          <a:xfrm>
            <a:off x="1169246" y="2393079"/>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12" name="TextBox 11">
            <a:extLst>
              <a:ext uri="{FF2B5EF4-FFF2-40B4-BE49-F238E27FC236}">
                <a16:creationId xmlns:a16="http://schemas.microsoft.com/office/drawing/2014/main" id="{D5A6B11E-1922-47E5-AD02-C8D973208321}"/>
              </a:ext>
            </a:extLst>
          </p:cNvPr>
          <p:cNvSpPr txBox="1"/>
          <p:nvPr/>
        </p:nvSpPr>
        <p:spPr>
          <a:xfrm>
            <a:off x="1169248" y="2054525"/>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2" name="Title 1"/>
          <p:cNvSpPr>
            <a:spLocks noGrp="1"/>
          </p:cNvSpPr>
          <p:nvPr>
            <p:ph type="title"/>
          </p:nvPr>
        </p:nvSpPr>
        <p:spPr>
          <a:xfrm>
            <a:off x="1169248" y="956276"/>
            <a:ext cx="4778792" cy="636706"/>
          </a:xfrm>
          <a:solidFill>
            <a:srgbClr val="FCD3C2"/>
          </a:solidFill>
        </p:spPr>
        <p:txBody>
          <a:bodyPr>
            <a:no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Method of moments</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4.1</a:t>
            </a:r>
          </a:p>
        </p:txBody>
      </p:sp>
      <p:pic>
        <p:nvPicPr>
          <p:cNvPr id="7" name="Graphic 6" descr="Closed book">
            <a:extLst>
              <a:ext uri="{FF2B5EF4-FFF2-40B4-BE49-F238E27FC236}">
                <a16:creationId xmlns:a16="http://schemas.microsoft.com/office/drawing/2014/main" id="{0AD0AAC3-F324-41EC-8B8B-B7D1F22BB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941" y="2092141"/>
            <a:ext cx="509545" cy="50954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F2AFC7-1582-4762-9D13-1C09B66CD0AC}"/>
                  </a:ext>
                </a:extLst>
              </p:cNvPr>
              <p:cNvSpPr txBox="1"/>
              <p:nvPr/>
            </p:nvSpPr>
            <p:spPr>
              <a:xfrm>
                <a:off x="1169247" y="2059621"/>
                <a:ext cx="10274070" cy="3271986"/>
              </a:xfrm>
              <a:prstGeom prst="rect">
                <a:avLst/>
              </a:prstGeom>
              <a:noFill/>
            </p:spPr>
            <p:txBody>
              <a:bodyPr wrap="square">
                <a:spAutoFit/>
              </a:bodyPr>
              <a:lstStyle/>
              <a:p>
                <a:pPr marL="0" indent="0">
                  <a:buNone/>
                </a:pPr>
                <a:r>
                  <a:rPr lang="en-US" sz="1600" b="0" i="0" dirty="0">
                    <a:effectLst/>
                    <a:latin typeface="Segoe UI" panose="020B0502040204020203" pitchFamily="34" charset="0"/>
                    <a:cs typeface="Segoe UI" panose="020B0502040204020203" pitchFamily="34" charset="0"/>
                  </a:rPr>
                  <a:t>The method </a:t>
                </a:r>
                <a:r>
                  <a:rPr lang="en-US" sz="1600" b="0" i="0" dirty="0">
                    <a:solidFill>
                      <a:schemeClr val="tx1"/>
                    </a:solidFill>
                    <a:effectLst/>
                    <a:latin typeface="Segoe UI" panose="020B0502040204020203" pitchFamily="34" charset="0"/>
                    <a:cs typeface="Segoe UI" panose="020B0502040204020203" pitchFamily="34" charset="0"/>
                  </a:rPr>
                  <a:t>of moments is a way to estimate population </a:t>
                </a:r>
                <a:r>
                  <a:rPr lang="en-US" sz="1600" dirty="0">
                    <a:solidFill>
                      <a:schemeClr val="tx1"/>
                    </a:solidFill>
                    <a:latin typeface="Segoe UI" panose="020B0502040204020203" pitchFamily="34" charset="0"/>
                    <a:cs typeface="Segoe UI" panose="020B0502040204020203" pitchFamily="34" charset="0"/>
                  </a:rPr>
                  <a:t>parameters</a:t>
                </a:r>
                <a:r>
                  <a:rPr lang="en-US" sz="1600" b="0" i="0" dirty="0">
                    <a:solidFill>
                      <a:schemeClr val="tx1"/>
                    </a:solidFill>
                    <a:effectLst/>
                    <a:latin typeface="Segoe UI" panose="020B0502040204020203" pitchFamily="34" charset="0"/>
                    <a:cs typeface="Segoe UI" panose="020B0502040204020203" pitchFamily="34" charset="0"/>
                  </a:rPr>
                  <a:t>, like the population </a:t>
                </a:r>
                <a:r>
                  <a:rPr lang="en-US" sz="1600" dirty="0">
                    <a:solidFill>
                      <a:schemeClr val="tx1"/>
                    </a:solidFill>
                    <a:latin typeface="Segoe UI" panose="020B0502040204020203" pitchFamily="34" charset="0"/>
                    <a:cs typeface="Segoe UI" panose="020B0502040204020203" pitchFamily="34" charset="0"/>
                  </a:rPr>
                  <a:t>mean </a:t>
                </a:r>
                <a:r>
                  <a:rPr lang="en-US" sz="1600" b="0" i="0" dirty="0">
                    <a:solidFill>
                      <a:schemeClr val="tx1"/>
                    </a:solidFill>
                    <a:effectLst/>
                    <a:latin typeface="Segoe UI" panose="020B0502040204020203" pitchFamily="34" charset="0"/>
                    <a:cs typeface="Segoe UI" panose="020B0502040204020203" pitchFamily="34" charset="0"/>
                  </a:rPr>
                  <a:t>or the population </a:t>
                </a:r>
                <a:r>
                  <a:rPr lang="en-US" sz="1600" dirty="0">
                    <a:solidFill>
                      <a:schemeClr val="tx1"/>
                    </a:solidFill>
                    <a:latin typeface="Segoe UI" panose="020B0502040204020203" pitchFamily="34" charset="0"/>
                    <a:cs typeface="Segoe UI" panose="020B0502040204020203" pitchFamily="34" charset="0"/>
                  </a:rPr>
                  <a:t>standard deviation</a:t>
                </a:r>
                <a:r>
                  <a:rPr lang="en-US" sz="1600" b="0" i="0" dirty="0">
                    <a:solidFill>
                      <a:schemeClr val="tx1"/>
                    </a:solidFill>
                    <a:effectLst/>
                    <a:latin typeface="Segoe UI" panose="020B0502040204020203" pitchFamily="34" charset="0"/>
                    <a:cs typeface="Segoe UI" panose="020B0502040204020203" pitchFamily="34" charset="0"/>
                  </a:rPr>
                  <a:t>. We simply use sample data to estimate population parameters.</a:t>
                </a:r>
              </a:p>
              <a:p>
                <a:pPr marL="0" indent="0">
                  <a:buNone/>
                </a:pPr>
                <a:endParaRPr lang="en-US" sz="1600" b="0" i="0" dirty="0">
                  <a:solidFill>
                    <a:schemeClr val="tx1"/>
                  </a:solidFill>
                  <a:effectLst/>
                  <a:latin typeface="Segoe UI" panose="020B0502040204020203" pitchFamily="34" charset="0"/>
                  <a:cs typeface="Segoe UI" panose="020B0502040204020203" pitchFamily="34" charset="0"/>
                </a:endParaRPr>
              </a:p>
              <a:p>
                <a:pPr marL="0" indent="0">
                  <a:buNone/>
                </a:pPr>
                <a:r>
                  <a:rPr lang="en-IN" altLang="en-US" sz="1600" b="0" dirty="0">
                    <a:solidFill>
                      <a:schemeClr val="tx1"/>
                    </a:solidFill>
                    <a:effectLst/>
                  </a:rPr>
                  <a:t>1</a:t>
                </a:r>
                <a:r>
                  <a:rPr lang="en-IN" altLang="en-US" sz="1600" b="0" baseline="30000" dirty="0">
                    <a:solidFill>
                      <a:schemeClr val="tx1"/>
                    </a:solidFill>
                    <a:effectLst/>
                  </a:rPr>
                  <a:t>st</a:t>
                </a:r>
                <a:r>
                  <a:rPr lang="en-IN" altLang="en-US" sz="1600" b="0" dirty="0">
                    <a:solidFill>
                      <a:schemeClr val="tx1"/>
                    </a:solidFill>
                    <a:effectLst/>
                  </a:rPr>
                  <a:t> parameter – E(X):</a:t>
                </a:r>
              </a:p>
              <a:p>
                <a:pPr marL="0" indent="0">
                  <a:buNone/>
                </a:pPr>
                <a14:m>
                  <m:oMath xmlns:m="http://schemas.openxmlformats.org/officeDocument/2006/math">
                    <m:acc>
                      <m:accPr>
                        <m:chr m:val="̅"/>
                        <m:ctrlPr>
                          <a:rPr lang="en-IN" altLang="en-US" sz="1600" b="0" i="1" smtClean="0">
                            <a:solidFill>
                              <a:schemeClr val="tx1"/>
                            </a:solidFill>
                            <a:effectLst/>
                            <a:latin typeface="Cambria Math" panose="02040503050406030204" pitchFamily="18" charset="0"/>
                          </a:rPr>
                        </m:ctrlPr>
                      </m:accPr>
                      <m:e>
                        <m:r>
                          <a:rPr lang="en-IN" altLang="en-US" sz="1600" b="0" i="1" smtClean="0">
                            <a:solidFill>
                              <a:schemeClr val="tx1"/>
                            </a:solidFill>
                            <a:effectLst/>
                            <a:latin typeface="Cambria Math" panose="02040503050406030204" pitchFamily="18" charset="0"/>
                          </a:rPr>
                          <m:t>𝑥</m:t>
                        </m:r>
                      </m:e>
                    </m:acc>
                    <m:r>
                      <a:rPr lang="en-IN" altLang="en-US" sz="1600" b="0" i="0" dirty="0" smtClean="0">
                        <a:solidFill>
                          <a:schemeClr val="tx1"/>
                        </a:solidFill>
                        <a:effectLst/>
                        <a:latin typeface="Cambria Math" panose="02040503050406030204" pitchFamily="18" charset="0"/>
                      </a:rPr>
                      <m:t>=</m:t>
                    </m:r>
                    <m:f>
                      <m:fPr>
                        <m:ctrlPr>
                          <a:rPr lang="en-IN" altLang="en-US" sz="1600" b="0" i="1" dirty="0" smtClean="0">
                            <a:solidFill>
                              <a:schemeClr val="tx1"/>
                            </a:solidFill>
                            <a:effectLst/>
                            <a:latin typeface="Cambria Math" panose="02040503050406030204" pitchFamily="18" charset="0"/>
                          </a:rPr>
                        </m:ctrlPr>
                      </m:fPr>
                      <m:num>
                        <m:r>
                          <a:rPr lang="en-IN" altLang="en-US" sz="1600" b="0" i="0" dirty="0" smtClean="0">
                            <a:solidFill>
                              <a:schemeClr val="tx1"/>
                            </a:solidFill>
                            <a:effectLst/>
                            <a:latin typeface="Cambria Math" panose="02040503050406030204" pitchFamily="18" charset="0"/>
                          </a:rPr>
                          <m:t>1</m:t>
                        </m:r>
                      </m:num>
                      <m:den>
                        <m:r>
                          <m:rPr>
                            <m:sty m:val="p"/>
                          </m:rPr>
                          <a:rPr lang="en-IN" altLang="en-US" sz="1600" b="0" i="0" dirty="0" smtClean="0">
                            <a:solidFill>
                              <a:schemeClr val="tx1"/>
                            </a:solidFill>
                            <a:effectLst/>
                            <a:latin typeface="Cambria Math" panose="02040503050406030204" pitchFamily="18" charset="0"/>
                          </a:rPr>
                          <m:t>N</m:t>
                        </m:r>
                      </m:den>
                    </m:f>
                  </m:oMath>
                </a14:m>
                <a:r>
                  <a:rPr lang="en-IN" altLang="en-US" sz="1600" dirty="0">
                    <a:solidFill>
                      <a:schemeClr val="tx1"/>
                    </a:solidFill>
                    <a:latin typeface="Segoe UI" panose="020B0502040204020203" pitchFamily="34" charset="0"/>
                    <a:cs typeface="Segoe UI" panose="020B0502040204020203" pitchFamily="34" charset="0"/>
                  </a:rPr>
                  <a:t> </a:t>
                </a:r>
                <a14:m>
                  <m:oMath xmlns:m="http://schemas.openxmlformats.org/officeDocument/2006/math">
                    <m:nary>
                      <m:naryPr>
                        <m:chr m:val="∑"/>
                        <m:ctrlPr>
                          <a:rPr lang="en-IN" altLang="en-US" sz="1600" b="0" i="1" smtClean="0">
                            <a:solidFill>
                              <a:schemeClr val="tx1"/>
                            </a:solidFill>
                            <a:effectLst/>
                            <a:latin typeface="Cambria Math" panose="02040503050406030204" pitchFamily="18" charset="0"/>
                          </a:rPr>
                        </m:ctrlPr>
                      </m:naryPr>
                      <m:sub>
                        <m:r>
                          <m:rPr>
                            <m:brk m:alnAt="23"/>
                          </m:rPr>
                          <a:rPr lang="en-IN" altLang="en-US" sz="1600" b="0" i="1" smtClean="0">
                            <a:solidFill>
                              <a:schemeClr val="tx1"/>
                            </a:solidFill>
                            <a:effectLst/>
                            <a:latin typeface="Cambria Math" panose="02040503050406030204" pitchFamily="18" charset="0"/>
                          </a:rPr>
                          <m:t>𝑖</m:t>
                        </m:r>
                        <m:r>
                          <a:rPr lang="en-IN" altLang="en-US" sz="1600" b="0" i="1" smtClean="0">
                            <a:solidFill>
                              <a:schemeClr val="tx1"/>
                            </a:solidFill>
                            <a:effectLst/>
                            <a:latin typeface="Cambria Math" panose="02040503050406030204" pitchFamily="18" charset="0"/>
                          </a:rPr>
                          <m:t>=1</m:t>
                        </m:r>
                      </m:sub>
                      <m:sup>
                        <m:r>
                          <a:rPr lang="en-IN" altLang="en-US" sz="1600" b="0" i="1" smtClean="0">
                            <a:solidFill>
                              <a:schemeClr val="tx1"/>
                            </a:solidFill>
                            <a:effectLst/>
                            <a:latin typeface="Cambria Math" panose="02040503050406030204" pitchFamily="18" charset="0"/>
                          </a:rPr>
                          <m:t>𝑁</m:t>
                        </m:r>
                      </m:sup>
                      <m:e>
                        <m:sSub>
                          <m:sSubPr>
                            <m:ctrlPr>
                              <a:rPr lang="en-IN" altLang="en-US" sz="1600" b="0" i="1" smtClean="0">
                                <a:solidFill>
                                  <a:schemeClr val="tx1"/>
                                </a:solidFill>
                                <a:effectLst/>
                                <a:latin typeface="Cambria Math" panose="02040503050406030204" pitchFamily="18" charset="0"/>
                              </a:rPr>
                            </m:ctrlPr>
                          </m:sSubPr>
                          <m:e>
                            <m:r>
                              <a:rPr lang="en-IN" altLang="en-US" sz="1600" b="0" i="1" smtClean="0">
                                <a:solidFill>
                                  <a:schemeClr val="tx1"/>
                                </a:solidFill>
                                <a:effectLst/>
                                <a:latin typeface="Cambria Math" panose="02040503050406030204" pitchFamily="18" charset="0"/>
                              </a:rPr>
                              <m:t>𝑥</m:t>
                            </m:r>
                          </m:e>
                          <m:sub>
                            <m:r>
                              <a:rPr lang="en-IN" altLang="en-US" sz="1600" b="0" i="1" smtClean="0">
                                <a:solidFill>
                                  <a:schemeClr val="tx1"/>
                                </a:solidFill>
                                <a:effectLst/>
                                <a:latin typeface="Cambria Math" panose="02040503050406030204" pitchFamily="18" charset="0"/>
                              </a:rPr>
                              <m:t>𝑖</m:t>
                            </m:r>
                          </m:sub>
                        </m:sSub>
                      </m:e>
                    </m:nary>
                  </m:oMath>
                </a14:m>
                <a:endParaRPr lang="en-IN" altLang="en-US" sz="1600" b="0" dirty="0">
                  <a:solidFill>
                    <a:schemeClr val="tx1"/>
                  </a:solidFill>
                  <a:effectLst/>
                  <a:latin typeface="Segoe UI" panose="020B0502040204020203" pitchFamily="34" charset="0"/>
                  <a:cs typeface="Segoe UI" panose="020B0502040204020203" pitchFamily="34" charset="0"/>
                </a:endParaRPr>
              </a:p>
              <a:p>
                <a:pPr marL="0" indent="0">
                  <a:buNone/>
                </a:pPr>
                <a:endParaRPr lang="en-IN" sz="1600" dirty="0">
                  <a:solidFill>
                    <a:srgbClr val="212121"/>
                  </a:solidFill>
                  <a:latin typeface="Segoe UI" panose="020B0502040204020203" pitchFamily="34" charset="0"/>
                  <a:cs typeface="Segoe UI" panose="020B0502040204020203" pitchFamily="34" charset="0"/>
                </a:endParaRPr>
              </a:p>
              <a:p>
                <a:pPr marL="0" indent="0">
                  <a:buNone/>
                </a:pPr>
                <a:r>
                  <a:rPr lang="en-IN" sz="1600" dirty="0">
                    <a:solidFill>
                      <a:srgbClr val="212121"/>
                    </a:solidFill>
                    <a:latin typeface="Segoe UI" panose="020B0502040204020203" pitchFamily="34" charset="0"/>
                    <a:cs typeface="Segoe UI" panose="020B0502040204020203" pitchFamily="34" charset="0"/>
                  </a:rPr>
                  <a:t>2</a:t>
                </a:r>
                <a:r>
                  <a:rPr lang="en-IN" sz="1600" baseline="30000" dirty="0">
                    <a:solidFill>
                      <a:srgbClr val="212121"/>
                    </a:solidFill>
                    <a:latin typeface="Segoe UI" panose="020B0502040204020203" pitchFamily="34" charset="0"/>
                    <a:cs typeface="Segoe UI" panose="020B0502040204020203" pitchFamily="34" charset="0"/>
                  </a:rPr>
                  <a:t>nd</a:t>
                </a:r>
                <a:r>
                  <a:rPr lang="en-IN" sz="1600" dirty="0">
                    <a:solidFill>
                      <a:srgbClr val="212121"/>
                    </a:solidFill>
                    <a:latin typeface="Segoe UI" panose="020B0502040204020203" pitchFamily="34" charset="0"/>
                    <a:cs typeface="Segoe UI" panose="020B0502040204020203" pitchFamily="34" charset="0"/>
                  </a:rPr>
                  <a:t> parameter – Var(X):</a:t>
                </a:r>
              </a:p>
              <a:p>
                <a:pPr marL="0" indent="0">
                  <a:buNone/>
                </a:pPr>
                <a:r>
                  <a:rPr lang="en-IN" sz="1600" dirty="0">
                    <a:solidFill>
                      <a:srgbClr val="212121"/>
                    </a:solidFill>
                    <a:latin typeface="Segoe UI" panose="020B0502040204020203" pitchFamily="34" charset="0"/>
                    <a:cs typeface="Segoe UI" panose="020B0502040204020203" pitchFamily="34" charset="0"/>
                  </a:rPr>
                  <a:t>S</a:t>
                </a:r>
                <a:r>
                  <a:rPr lang="el-GR" sz="1600" baseline="30000" dirty="0">
                    <a:solidFill>
                      <a:srgbClr val="212121"/>
                    </a:solidFill>
                    <a:latin typeface="Segoe UI" panose="020B0502040204020203" pitchFamily="34" charset="0"/>
                    <a:cs typeface="Segoe UI" panose="020B0502040204020203" pitchFamily="34" charset="0"/>
                  </a:rPr>
                  <a:t>2</a:t>
                </a:r>
                <a:r>
                  <a:rPr lang="el-GR" sz="1600" dirty="0">
                    <a:solidFill>
                      <a:srgbClr val="212121"/>
                    </a:solidFill>
                    <a:latin typeface="Segoe UI" panose="020B0502040204020203" pitchFamily="34" charset="0"/>
                    <a:cs typeface="Segoe UI" panose="020B0502040204020203" pitchFamily="34" charset="0"/>
                  </a:rPr>
                  <a:t> = ∑</a:t>
                </a:r>
                <a:r>
                  <a:rPr lang="en-IN" sz="1600" baseline="30000" dirty="0">
                    <a:solidFill>
                      <a:srgbClr val="212121"/>
                    </a:solidFill>
                    <a:latin typeface="Segoe UI" panose="020B0502040204020203" pitchFamily="34" charset="0"/>
                    <a:cs typeface="Segoe UI" panose="020B0502040204020203" pitchFamily="34" charset="0"/>
                  </a:rPr>
                  <a:t>n</a:t>
                </a:r>
                <a:r>
                  <a:rPr lang="el-GR" sz="1600" baseline="-25000" dirty="0">
                    <a:solidFill>
                      <a:srgbClr val="212121"/>
                    </a:solidFill>
                    <a:latin typeface="Segoe UI" panose="020B0502040204020203" pitchFamily="34" charset="0"/>
                    <a:cs typeface="Segoe UI" panose="020B0502040204020203" pitchFamily="34" charset="0"/>
                  </a:rPr>
                  <a:t>i=1</a:t>
                </a:r>
                <a:r>
                  <a:rPr lang="el-GR" sz="1600" dirty="0">
                    <a:solidFill>
                      <a:srgbClr val="212121"/>
                    </a:solidFill>
                    <a:latin typeface="Segoe UI" panose="020B0502040204020203" pitchFamily="34" charset="0"/>
                    <a:cs typeface="Segoe UI" panose="020B0502040204020203" pitchFamily="34" charset="0"/>
                  </a:rPr>
                  <a:t> (x</a:t>
                </a:r>
                <a:r>
                  <a:rPr lang="el-GR" sz="1600" baseline="-25000" dirty="0">
                    <a:solidFill>
                      <a:srgbClr val="212121"/>
                    </a:solidFill>
                    <a:latin typeface="Segoe UI" panose="020B0502040204020203" pitchFamily="34" charset="0"/>
                    <a:cs typeface="Segoe UI" panose="020B0502040204020203" pitchFamily="34" charset="0"/>
                  </a:rPr>
                  <a:t>i</a:t>
                </a:r>
                <a:r>
                  <a:rPr lang="el-GR" sz="1600" dirty="0">
                    <a:solidFill>
                      <a:srgbClr val="212121"/>
                    </a:solidFill>
                    <a:latin typeface="Segoe UI" panose="020B0502040204020203" pitchFamily="34" charset="0"/>
                    <a:cs typeface="Segoe UI" panose="020B0502040204020203" pitchFamily="34" charset="0"/>
                  </a:rPr>
                  <a:t> – μ)</a:t>
                </a:r>
                <a:r>
                  <a:rPr lang="el-GR" sz="1600" baseline="30000" dirty="0">
                    <a:solidFill>
                      <a:srgbClr val="212121"/>
                    </a:solidFill>
                    <a:latin typeface="Segoe UI" panose="020B0502040204020203" pitchFamily="34" charset="0"/>
                    <a:cs typeface="Segoe UI" panose="020B0502040204020203" pitchFamily="34" charset="0"/>
                  </a:rPr>
                  <a:t>2</a:t>
                </a:r>
                <a:r>
                  <a:rPr lang="el-GR" sz="1600" dirty="0">
                    <a:solidFill>
                      <a:srgbClr val="212121"/>
                    </a:solidFill>
                    <a:latin typeface="Segoe UI" panose="020B0502040204020203" pitchFamily="34" charset="0"/>
                    <a:cs typeface="Segoe UI" panose="020B0502040204020203" pitchFamily="34" charset="0"/>
                  </a:rPr>
                  <a:t> /N</a:t>
                </a:r>
                <a14:m>
                  <m:oMath xmlns:m="http://schemas.openxmlformats.org/officeDocument/2006/math">
                    <m:r>
                      <a:rPr lang="en-IN" sz="1600" b="0" dirty="0" smtClean="0">
                        <a:latin typeface="Cambria Math" panose="02040503050406030204" pitchFamily="18" charset="0"/>
                        <a:cs typeface="Segoe UI" panose="020B0502040204020203" pitchFamily="34" charset="0"/>
                      </a:rPr>
                      <m:t> </m:t>
                    </m:r>
                  </m:oMath>
                </a14:m>
                <a:endParaRPr lang="en-IN" sz="3600" dirty="0">
                  <a:latin typeface="Segoe UI" panose="020B0502040204020203" pitchFamily="34" charset="0"/>
                  <a:cs typeface="Segoe UI" panose="020B0502040204020203" pitchFamily="34" charset="0"/>
                </a:endParaRPr>
              </a:p>
              <a:p>
                <a:pPr marL="0" indent="0">
                  <a:buNone/>
                </a:pPr>
                <a:endParaRPr lang="en-IN" sz="3600" dirty="0">
                  <a:latin typeface="Segoe UI" panose="020B0502040204020203" pitchFamily="34" charset="0"/>
                  <a:cs typeface="Segoe UI" panose="020B0502040204020203" pitchFamily="34" charset="0"/>
                </a:endParaRPr>
              </a:p>
              <a:p>
                <a:pPr marL="0" indent="0">
                  <a:buNone/>
                </a:pPr>
                <a:endParaRPr lang="en-IN" sz="360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DCF2AFC7-1582-4762-9D13-1C09B66CD0AC}"/>
                  </a:ext>
                </a:extLst>
              </p:cNvPr>
              <p:cNvSpPr txBox="1">
                <a:spLocks noRot="1" noChangeAspect="1" noMove="1" noResize="1" noEditPoints="1" noAdjustHandles="1" noChangeArrowheads="1" noChangeShapeType="1" noTextEdit="1"/>
              </p:cNvSpPr>
              <p:nvPr/>
            </p:nvSpPr>
            <p:spPr>
              <a:xfrm>
                <a:off x="1169247" y="2059621"/>
                <a:ext cx="10274070" cy="3271986"/>
              </a:xfrm>
              <a:prstGeom prst="rect">
                <a:avLst/>
              </a:prstGeom>
              <a:blipFill>
                <a:blip r:embed="rId4"/>
                <a:stretch>
                  <a:fillRect l="-356" t="-745"/>
                </a:stretch>
              </a:blipFill>
            </p:spPr>
            <p:txBody>
              <a:bodyPr/>
              <a:lstStyle/>
              <a:p>
                <a:r>
                  <a:rPr lang="en-IN">
                    <a:noFill/>
                  </a:rPr>
                  <a:t> </a:t>
                </a:r>
              </a:p>
            </p:txBody>
          </p:sp>
        </mc:Fallback>
      </mc:AlternateContent>
      <p:pic>
        <p:nvPicPr>
          <p:cNvPr id="9" name="Picture 8">
            <a:extLst>
              <a:ext uri="{FF2B5EF4-FFF2-40B4-BE49-F238E27FC236}">
                <a16:creationId xmlns:a16="http://schemas.microsoft.com/office/drawing/2014/main" id="{C580846A-4377-416E-AA34-0541F378067A}"/>
              </a:ext>
            </a:extLst>
          </p:cNvPr>
          <p:cNvPicPr>
            <a:picLocks noChangeAspect="1"/>
          </p:cNvPicPr>
          <p:nvPr/>
        </p:nvPicPr>
        <p:blipFill>
          <a:blip r:embed="rId5"/>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1F5F53C-0941-4EA6-4D88-BD33BD13521F}"/>
                  </a:ext>
                </a:extLst>
              </p14:cNvPr>
              <p14:cNvContentPartPr/>
              <p14:nvPr/>
            </p14:nvContentPartPr>
            <p14:xfrm>
              <a:off x="3735000" y="878760"/>
              <a:ext cx="8109720" cy="4839120"/>
            </p14:xfrm>
          </p:contentPart>
        </mc:Choice>
        <mc:Fallback xmlns="">
          <p:pic>
            <p:nvPicPr>
              <p:cNvPr id="4" name="Ink 3">
                <a:extLst>
                  <a:ext uri="{FF2B5EF4-FFF2-40B4-BE49-F238E27FC236}">
                    <a16:creationId xmlns:a16="http://schemas.microsoft.com/office/drawing/2014/main" id="{A1F5F53C-0941-4EA6-4D88-BD33BD13521F}"/>
                  </a:ext>
                </a:extLst>
              </p:cNvPr>
              <p:cNvPicPr/>
              <p:nvPr/>
            </p:nvPicPr>
            <p:blipFill>
              <a:blip r:embed="rId7"/>
              <a:stretch>
                <a:fillRect/>
              </a:stretch>
            </p:blipFill>
            <p:spPr>
              <a:xfrm>
                <a:off x="3718800" y="862560"/>
                <a:ext cx="8142120" cy="4871520"/>
              </a:xfrm>
              <a:prstGeom prst="rect">
                <a:avLst/>
              </a:prstGeom>
            </p:spPr>
          </p:pic>
        </mc:Fallback>
      </mc:AlternateContent>
    </p:spTree>
    <p:extLst>
      <p:ext uri="{BB962C8B-B14F-4D97-AF65-F5344CB8AC3E}">
        <p14:creationId xmlns:p14="http://schemas.microsoft.com/office/powerpoint/2010/main" val="233570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378C84-C672-4D2F-8EC6-3BB1DB53D27A}"/>
              </a:ext>
            </a:extLst>
          </p:cNvPr>
          <p:cNvSpPr txBox="1"/>
          <p:nvPr/>
        </p:nvSpPr>
        <p:spPr>
          <a:xfrm>
            <a:off x="1169246" y="3197008"/>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5922BB2B-6C78-4685-94F2-3AD082921FFE}"/>
              </a:ext>
            </a:extLst>
          </p:cNvPr>
          <p:cNvSpPr txBox="1"/>
          <p:nvPr/>
        </p:nvSpPr>
        <p:spPr>
          <a:xfrm>
            <a:off x="1169248" y="2095107"/>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169247" y="956276"/>
            <a:ext cx="4805425" cy="636706"/>
          </a:xfrm>
          <a:solidFill>
            <a:srgbClr val="FCD3C2"/>
          </a:solidFill>
        </p:spPr>
        <p:txBody>
          <a:bodyPr>
            <a:no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Method of moments</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4.1</a:t>
            </a:r>
          </a:p>
        </p:txBody>
      </p:sp>
      <p:sp>
        <p:nvSpPr>
          <p:cNvPr id="10" name="TextBox 9">
            <a:extLst>
              <a:ext uri="{FF2B5EF4-FFF2-40B4-BE49-F238E27FC236}">
                <a16:creationId xmlns:a16="http://schemas.microsoft.com/office/drawing/2014/main" id="{DCF2AFC7-1582-4762-9D13-1C09B66CD0AC}"/>
              </a:ext>
            </a:extLst>
          </p:cNvPr>
          <p:cNvSpPr txBox="1"/>
          <p:nvPr/>
        </p:nvSpPr>
        <p:spPr>
          <a:xfrm>
            <a:off x="1169247" y="2006353"/>
            <a:ext cx="10274070" cy="2554545"/>
          </a:xfrm>
          <a:prstGeom prst="rect">
            <a:avLst/>
          </a:prstGeom>
          <a:noFill/>
        </p:spPr>
        <p:txBody>
          <a:bodyPr wrap="square">
            <a:spAutoFit/>
          </a:bodyPr>
          <a:lstStyle/>
          <a:p>
            <a:pPr marL="0" indent="0" algn="l" fontAlgn="base">
              <a:buNone/>
            </a:pPr>
            <a:r>
              <a:rPr lang="en-US" sz="2400" b="0" i="0" dirty="0">
                <a:effectLst/>
                <a:latin typeface="Segoe UI" panose="020B0502040204020203" pitchFamily="34" charset="0"/>
                <a:cs typeface="Segoe UI" panose="020B0502040204020203" pitchFamily="34" charset="0"/>
              </a:rPr>
              <a:t>Advantages</a:t>
            </a:r>
          </a:p>
          <a:p>
            <a:pPr marL="285750" indent="-285750" algn="l" fontAlgn="base">
              <a:buFont typeface="Arial" panose="020B0604020202020204" pitchFamily="34" charset="0"/>
              <a:buChar char="•"/>
            </a:pPr>
            <a:r>
              <a:rPr lang="en-US" sz="1600" b="0" i="0" dirty="0">
                <a:effectLst/>
                <a:latin typeface="Segoe UI" panose="020B0502040204020203" pitchFamily="34" charset="0"/>
                <a:cs typeface="Segoe UI" panose="020B0502040204020203" pitchFamily="34" charset="0"/>
              </a:rPr>
              <a:t>Method of moments is simple (compared to other methods like the </a:t>
            </a:r>
            <a:r>
              <a:rPr lang="en-US" sz="1600" dirty="0">
                <a:latin typeface="Segoe UI" panose="020B0502040204020203" pitchFamily="34" charset="0"/>
                <a:cs typeface="Segoe UI" panose="020B0502040204020203" pitchFamily="34" charset="0"/>
              </a:rPr>
              <a:t>maximum likelihood</a:t>
            </a:r>
            <a:r>
              <a:rPr lang="en-US" sz="1600" b="0" i="0" dirty="0">
                <a:effectLst/>
                <a:latin typeface="Segoe UI" panose="020B0502040204020203" pitchFamily="34" charset="0"/>
                <a:cs typeface="Segoe UI" panose="020B0502040204020203" pitchFamily="34" charset="0"/>
              </a:rPr>
              <a:t> method) and can be performed by hand.</a:t>
            </a:r>
          </a:p>
          <a:p>
            <a:pPr marL="0" indent="0" algn="l" fontAlgn="base">
              <a:buNone/>
            </a:pPr>
            <a:endParaRPr lang="en-US" sz="1600" b="0" i="0" dirty="0">
              <a:effectLst/>
              <a:latin typeface="Segoe UI" panose="020B0502040204020203" pitchFamily="34" charset="0"/>
              <a:cs typeface="Segoe UI" panose="020B0502040204020203" pitchFamily="34" charset="0"/>
            </a:endParaRPr>
          </a:p>
          <a:p>
            <a:pPr marL="0" indent="0" algn="l" fontAlgn="base">
              <a:buNone/>
            </a:pPr>
            <a:r>
              <a:rPr lang="en-US" sz="2400" b="0" i="0" dirty="0">
                <a:effectLst/>
                <a:latin typeface="Segoe UI" panose="020B0502040204020203" pitchFamily="34" charset="0"/>
                <a:cs typeface="Segoe UI" panose="020B0502040204020203" pitchFamily="34" charset="0"/>
              </a:rPr>
              <a:t>Disadvantages</a:t>
            </a:r>
          </a:p>
          <a:p>
            <a:pPr marL="285750" indent="-285750" algn="l" fontAlgn="base">
              <a:buFont typeface="Arial" panose="020B0604020202020204" pitchFamily="34" charset="0"/>
              <a:buChar char="•"/>
            </a:pPr>
            <a:r>
              <a:rPr lang="en-US" sz="1600" b="0" i="0" dirty="0">
                <a:effectLst/>
                <a:latin typeface="Segoe UI" panose="020B0502040204020203" pitchFamily="34" charset="0"/>
                <a:cs typeface="Segoe UI" panose="020B0502040204020203" pitchFamily="34" charset="0"/>
              </a:rPr>
              <a:t>The </a:t>
            </a:r>
            <a:r>
              <a:rPr lang="en-US" sz="1600" dirty="0">
                <a:latin typeface="Segoe UI" panose="020B0502040204020203" pitchFamily="34" charset="0"/>
                <a:cs typeface="Segoe UI" panose="020B0502040204020203" pitchFamily="34" charset="0"/>
              </a:rPr>
              <a:t>parameter </a:t>
            </a:r>
            <a:r>
              <a:rPr lang="en-US" sz="1600" b="0" i="0" dirty="0">
                <a:effectLst/>
                <a:latin typeface="Segoe UI" panose="020B0502040204020203" pitchFamily="34" charset="0"/>
                <a:cs typeface="Segoe UI" panose="020B0502040204020203" pitchFamily="34" charset="0"/>
              </a:rPr>
              <a:t>estimates may be inaccurate. This is more frequent with smaller samples and less common with large samples.</a:t>
            </a:r>
          </a:p>
          <a:p>
            <a:pPr marL="285750" indent="-285750" algn="l" fontAlgn="base">
              <a:buFont typeface="Arial" panose="020B0604020202020204" pitchFamily="34" charset="0"/>
              <a:buChar char="•"/>
            </a:pPr>
            <a:r>
              <a:rPr lang="en-US" sz="1600" b="0" i="0" dirty="0">
                <a:effectLst/>
                <a:latin typeface="Segoe UI" panose="020B0502040204020203" pitchFamily="34" charset="0"/>
                <a:cs typeface="Segoe UI" panose="020B0502040204020203" pitchFamily="34" charset="0"/>
              </a:rPr>
              <a:t>The method may not result in </a:t>
            </a:r>
            <a:r>
              <a:rPr lang="en-US" sz="1600" dirty="0">
                <a:latin typeface="Segoe UI" panose="020B0502040204020203" pitchFamily="34" charset="0"/>
                <a:cs typeface="Segoe UI" panose="020B0502040204020203" pitchFamily="34" charset="0"/>
              </a:rPr>
              <a:t>sufficient statistics</a:t>
            </a:r>
            <a:r>
              <a:rPr lang="en-US" sz="1600" b="0" i="0" dirty="0">
                <a:effectLst/>
                <a:latin typeface="Segoe UI" panose="020B0502040204020203" pitchFamily="34" charset="0"/>
                <a:cs typeface="Segoe UI" panose="020B0502040204020203" pitchFamily="34" charset="0"/>
              </a:rPr>
              <a:t>. In other words, it may not take into account all of the relevant information in the sample.</a:t>
            </a:r>
          </a:p>
        </p:txBody>
      </p:sp>
      <p:pic>
        <p:nvPicPr>
          <p:cNvPr id="9" name="Graphic 8" descr="Lightbulb">
            <a:extLst>
              <a:ext uri="{FF2B5EF4-FFF2-40B4-BE49-F238E27FC236}">
                <a16:creationId xmlns:a16="http://schemas.microsoft.com/office/drawing/2014/main" id="{93FE3AF4-DCC0-4765-A089-164F559CC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835" y="2006353"/>
            <a:ext cx="516063" cy="516063"/>
          </a:xfrm>
          <a:prstGeom prst="rect">
            <a:avLst/>
          </a:prstGeom>
        </p:spPr>
      </p:pic>
      <p:pic>
        <p:nvPicPr>
          <p:cNvPr id="13" name="Picture 12">
            <a:extLst>
              <a:ext uri="{FF2B5EF4-FFF2-40B4-BE49-F238E27FC236}">
                <a16:creationId xmlns:a16="http://schemas.microsoft.com/office/drawing/2014/main" id="{B8A6FB88-649D-4B5C-8A80-68BEDAE53B48}"/>
              </a:ext>
            </a:extLst>
          </p:cNvPr>
          <p:cNvPicPr>
            <a:picLocks noChangeAspect="1"/>
          </p:cNvPicPr>
          <p:nvPr/>
        </p:nvPicPr>
        <p:blipFill>
          <a:blip r:embed="rId4"/>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D65570E-9FAF-F342-44A5-F459A52B7EBB}"/>
                  </a:ext>
                </a:extLst>
              </p14:cNvPr>
              <p14:cNvContentPartPr/>
              <p14:nvPr/>
            </p14:nvContentPartPr>
            <p14:xfrm>
              <a:off x="1904400" y="909000"/>
              <a:ext cx="7641720" cy="3946320"/>
            </p14:xfrm>
          </p:contentPart>
        </mc:Choice>
        <mc:Fallback xmlns="">
          <p:pic>
            <p:nvPicPr>
              <p:cNvPr id="4" name="Ink 3">
                <a:extLst>
                  <a:ext uri="{FF2B5EF4-FFF2-40B4-BE49-F238E27FC236}">
                    <a16:creationId xmlns:a16="http://schemas.microsoft.com/office/drawing/2014/main" id="{BD65570E-9FAF-F342-44A5-F459A52B7EBB}"/>
                  </a:ext>
                </a:extLst>
              </p:cNvPr>
              <p:cNvPicPr/>
              <p:nvPr/>
            </p:nvPicPr>
            <p:blipFill>
              <a:blip r:embed="rId6"/>
              <a:stretch>
                <a:fillRect/>
              </a:stretch>
            </p:blipFill>
            <p:spPr>
              <a:xfrm>
                <a:off x="1888200" y="892800"/>
                <a:ext cx="7674120" cy="3978720"/>
              </a:xfrm>
              <a:prstGeom prst="rect">
                <a:avLst/>
              </a:prstGeom>
            </p:spPr>
          </p:pic>
        </mc:Fallback>
      </mc:AlternateContent>
    </p:spTree>
    <p:extLst>
      <p:ext uri="{BB962C8B-B14F-4D97-AF65-F5344CB8AC3E}">
        <p14:creationId xmlns:p14="http://schemas.microsoft.com/office/powerpoint/2010/main" val="14435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912" y="943391"/>
            <a:ext cx="2360523"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1163912" y="1952369"/>
            <a:ext cx="7718831" cy="1569660"/>
          </a:xfrm>
          <a:prstGeom prst="rect">
            <a:avLst/>
          </a:prstGeom>
          <a:noFill/>
        </p:spPr>
        <p:txBody>
          <a:bodyPr wrap="square" rtlCol="0">
            <a:spAutoFit/>
          </a:bodyPr>
          <a:lstStyle/>
          <a:p>
            <a:pPr algn="l"/>
            <a:r>
              <a:rPr lang="en-US" sz="1600" b="0" i="0" u="none" strike="noStrike" baseline="0" dirty="0">
                <a:latin typeface="Segoe UI" panose="020B0502040204020203" pitchFamily="34" charset="0"/>
                <a:cs typeface="Segoe UI" panose="020B0502040204020203" pitchFamily="34" charset="0"/>
              </a:rPr>
              <a:t>The following claim amounts are believed to come from a lognormal distribution with</a:t>
            </a:r>
          </a:p>
          <a:p>
            <a:pPr algn="l"/>
            <a:r>
              <a:rPr lang="en-US" sz="1600" b="0" i="0" u="none" strike="noStrike" baseline="0" dirty="0">
                <a:latin typeface="Segoe UI" panose="020B0502040204020203" pitchFamily="34" charset="0"/>
                <a:cs typeface="Segoe UI" panose="020B0502040204020203" pitchFamily="34" charset="0"/>
              </a:rPr>
              <a:t>unknown parameters μ and σ^2:</a:t>
            </a:r>
          </a:p>
          <a:p>
            <a:pPr algn="l"/>
            <a:r>
              <a:rPr lang="en-IN" sz="1600" b="0" i="0" u="none" strike="noStrike" baseline="0" dirty="0">
                <a:latin typeface="Segoe UI" panose="020B0502040204020203" pitchFamily="34" charset="0"/>
                <a:cs typeface="Segoe UI" panose="020B0502040204020203" pitchFamily="34" charset="0"/>
              </a:rPr>
              <a:t>50, 87, 103, 119, 126, 154, 183, 203</a:t>
            </a:r>
          </a:p>
          <a:p>
            <a:pPr algn="l"/>
            <a:r>
              <a:rPr lang="en-US" sz="1600" b="0" i="0" u="none" strike="noStrike" baseline="0" dirty="0">
                <a:latin typeface="Segoe UI" panose="020B0502040204020203" pitchFamily="34" charset="0"/>
                <a:cs typeface="Segoe UI" panose="020B0502040204020203" pitchFamily="34" charset="0"/>
              </a:rPr>
              <a:t>Estimate the parameters μ and σ^2 using:</a:t>
            </a:r>
          </a:p>
          <a:p>
            <a:pPr algn="l"/>
            <a:r>
              <a:rPr lang="en-US" sz="1600" b="0" i="0" u="none" strike="noStrike" baseline="0" dirty="0">
                <a:latin typeface="Segoe UI" panose="020B0502040204020203" pitchFamily="34" charset="0"/>
                <a:cs typeface="Segoe UI" panose="020B0502040204020203" pitchFamily="34" charset="0"/>
              </a:rPr>
              <a:t>the method of moments</a:t>
            </a:r>
            <a:endParaRPr kumimoji="0" lang="en-IN"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5" name="Graphic 4" descr="Help">
            <a:extLst>
              <a:ext uri="{FF2B5EF4-FFF2-40B4-BE49-F238E27FC236}">
                <a16:creationId xmlns:a16="http://schemas.microsoft.com/office/drawing/2014/main" id="{FCA475F4-F874-4438-A67B-73788A995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343" y="1952369"/>
            <a:ext cx="491569" cy="491569"/>
          </a:xfrm>
          <a:prstGeom prst="rect">
            <a:avLst/>
          </a:prstGeom>
        </p:spPr>
      </p:pic>
      <p:pic>
        <p:nvPicPr>
          <p:cNvPr id="6" name="Picture 5">
            <a:extLst>
              <a:ext uri="{FF2B5EF4-FFF2-40B4-BE49-F238E27FC236}">
                <a16:creationId xmlns:a16="http://schemas.microsoft.com/office/drawing/2014/main" id="{B7731CE9-D7AE-4D2F-BD72-3110697A1FF2}"/>
              </a:ext>
            </a:extLst>
          </p:cNvPr>
          <p:cNvPicPr>
            <a:picLocks noChangeAspect="1"/>
          </p:cNvPicPr>
          <p:nvPr/>
        </p:nvPicPr>
        <p:blipFill>
          <a:blip r:embed="rId4"/>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492E701-87C7-C240-9605-7EE706591319}"/>
                  </a:ext>
                </a:extLst>
              </p14:cNvPr>
              <p14:cNvContentPartPr/>
              <p14:nvPr/>
            </p14:nvContentPartPr>
            <p14:xfrm>
              <a:off x="2673360" y="699840"/>
              <a:ext cx="8863920" cy="5249160"/>
            </p14:xfrm>
          </p:contentPart>
        </mc:Choice>
        <mc:Fallback xmlns="">
          <p:pic>
            <p:nvPicPr>
              <p:cNvPr id="3" name="Ink 2">
                <a:extLst>
                  <a:ext uri="{FF2B5EF4-FFF2-40B4-BE49-F238E27FC236}">
                    <a16:creationId xmlns:a16="http://schemas.microsoft.com/office/drawing/2014/main" id="{E492E701-87C7-C240-9605-7EE706591319}"/>
                  </a:ext>
                </a:extLst>
              </p:cNvPr>
              <p:cNvPicPr/>
              <p:nvPr/>
            </p:nvPicPr>
            <p:blipFill>
              <a:blip r:embed="rId6"/>
              <a:stretch>
                <a:fillRect/>
              </a:stretch>
            </p:blipFill>
            <p:spPr>
              <a:xfrm>
                <a:off x="2657160" y="683640"/>
                <a:ext cx="8896320" cy="5281560"/>
              </a:xfrm>
              <a:prstGeom prst="rect">
                <a:avLst/>
              </a:prstGeom>
            </p:spPr>
          </p:pic>
        </mc:Fallback>
      </mc:AlternateContent>
    </p:spTree>
    <p:extLst>
      <p:ext uri="{BB962C8B-B14F-4D97-AF65-F5344CB8AC3E}">
        <p14:creationId xmlns:p14="http://schemas.microsoft.com/office/powerpoint/2010/main" val="154832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1028274-6D46-4860-9E10-E6EAA81052C7}"/>
              </a:ext>
            </a:extLst>
          </p:cNvPr>
          <p:cNvSpPr txBox="1"/>
          <p:nvPr/>
        </p:nvSpPr>
        <p:spPr>
          <a:xfrm>
            <a:off x="1169247" y="2164075"/>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A5CD99AF-6C50-44CC-A92F-7DA482311D40}"/>
              </a:ext>
            </a:extLst>
          </p:cNvPr>
          <p:cNvSpPr txBox="1"/>
          <p:nvPr/>
        </p:nvSpPr>
        <p:spPr>
          <a:xfrm>
            <a:off x="1169247" y="1970478"/>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169247" y="946651"/>
            <a:ext cx="7175763" cy="646331"/>
          </a:xfrm>
          <a:solidFill>
            <a:srgbClr val="FCD3C2"/>
          </a:solidFill>
        </p:spPr>
        <p:txBody>
          <a:bodyPr>
            <a:noAutofit/>
          </a:bodyPr>
          <a:lstStyle/>
          <a:p>
            <a:r>
              <a:rPr lang="en-US" sz="400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Maximum likelihood estimation</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4.2</a:t>
            </a:r>
          </a:p>
        </p:txBody>
      </p:sp>
      <p:sp>
        <p:nvSpPr>
          <p:cNvPr id="13" name="TextBox 12">
            <a:extLst>
              <a:ext uri="{FF2B5EF4-FFF2-40B4-BE49-F238E27FC236}">
                <a16:creationId xmlns:a16="http://schemas.microsoft.com/office/drawing/2014/main" id="{72149B15-C194-415B-A2CA-E4D87E6FED09}"/>
              </a:ext>
            </a:extLst>
          </p:cNvPr>
          <p:cNvSpPr txBox="1"/>
          <p:nvPr/>
        </p:nvSpPr>
        <p:spPr>
          <a:xfrm>
            <a:off x="1169247" y="1981896"/>
            <a:ext cx="10184553" cy="3046988"/>
          </a:xfrm>
          <a:prstGeom prst="rect">
            <a:avLst/>
          </a:prstGeom>
          <a:noFill/>
        </p:spPr>
        <p:txBody>
          <a:bodyPr wrap="square">
            <a:spAutoFit/>
          </a:bodyPr>
          <a:lstStyle/>
          <a:p>
            <a:pPr marL="0" indent="0">
              <a:buNone/>
            </a:pPr>
            <a:r>
              <a:rPr lang="en-US" sz="1600" i="0" dirty="0">
                <a:effectLst/>
                <a:latin typeface="Segoe UI" panose="020B0502040204020203" pitchFamily="34" charset="0"/>
                <a:cs typeface="Segoe UI" panose="020B0502040204020203" pitchFamily="34" charset="0"/>
              </a:rPr>
              <a:t>Maximum likelihood estimation (MLE) is a technique used for estimating the parameters of a given distribution, using some observed data. </a:t>
            </a:r>
          </a:p>
          <a:p>
            <a:pPr marL="0" indent="0">
              <a:buNone/>
            </a:pPr>
            <a:endParaRPr lang="en-US" sz="1600" i="0" dirty="0">
              <a:effectLst/>
              <a:latin typeface="Segoe UI" panose="020B0502040204020203" pitchFamily="34" charset="0"/>
              <a:cs typeface="Segoe UI" panose="020B0502040204020203" pitchFamily="34" charset="0"/>
            </a:endParaRPr>
          </a:p>
          <a:p>
            <a:pPr marL="0" indent="0">
              <a:buNone/>
            </a:pPr>
            <a:r>
              <a:rPr lang="en-US" sz="1600" dirty="0">
                <a:latin typeface="Segoe UI" panose="020B0502040204020203" pitchFamily="34" charset="0"/>
                <a:cs typeface="Segoe UI" panose="020B0502040204020203" pitchFamily="34" charset="0"/>
              </a:rPr>
              <a:t>U</a:t>
            </a:r>
            <a:r>
              <a:rPr lang="en-US" sz="1600" i="0" dirty="0">
                <a:effectLst/>
                <a:latin typeface="Segoe UI" panose="020B0502040204020203" pitchFamily="34" charset="0"/>
                <a:cs typeface="Segoe UI" panose="020B0502040204020203" pitchFamily="34" charset="0"/>
              </a:rPr>
              <a:t>sing a limited sample of the population, </a:t>
            </a:r>
            <a:r>
              <a:rPr lang="en-US" sz="1600" dirty="0">
                <a:latin typeface="Segoe UI" panose="020B0502040204020203" pitchFamily="34" charset="0"/>
                <a:cs typeface="Segoe UI" panose="020B0502040204020203" pitchFamily="34" charset="0"/>
              </a:rPr>
              <a:t>we</a:t>
            </a:r>
            <a:r>
              <a:rPr lang="en-US" sz="1600" i="0" dirty="0">
                <a:effectLst/>
                <a:latin typeface="Segoe UI" panose="020B0502040204020203" pitchFamily="34" charset="0"/>
                <a:cs typeface="Segoe UI" panose="020B0502040204020203" pitchFamily="34" charset="0"/>
              </a:rPr>
              <a:t> find particular values of the mean and variance such that the observation is the most likely result to have occurred.</a:t>
            </a:r>
          </a:p>
          <a:p>
            <a:pPr marL="0" indent="0">
              <a:buNone/>
            </a:pPr>
            <a:endParaRPr lang="en-US" sz="1600" i="0" dirty="0">
              <a:effectLst/>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For this we define a likelihood function.</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 likelihood function of a random variable, </a:t>
            </a:r>
            <a:r>
              <a:rPr lang="en-US" sz="1600" b="0" i="1" u="none" strike="noStrike" baseline="0" dirty="0">
                <a:solidFill>
                  <a:srgbClr val="000000"/>
                </a:solidFill>
                <a:latin typeface="Segoe UI" panose="020B0502040204020203" pitchFamily="34" charset="0"/>
                <a:cs typeface="Segoe UI" panose="020B0502040204020203" pitchFamily="34" charset="0"/>
              </a:rPr>
              <a:t>X</a:t>
            </a:r>
            <a:r>
              <a:rPr lang="en-US" sz="1600" b="0" i="0" u="none" strike="noStrike" baseline="0" dirty="0">
                <a:solidFill>
                  <a:srgbClr val="000000"/>
                </a:solidFill>
                <a:latin typeface="Segoe UI" panose="020B0502040204020203" pitchFamily="34" charset="0"/>
                <a:cs typeface="Segoe UI" panose="020B0502040204020203" pitchFamily="34" charset="0"/>
              </a:rPr>
              <a:t>, will give us the probability (or PDF) using a </a:t>
            </a:r>
            <a:r>
              <a:rPr lang="en-US" sz="1600" dirty="0">
                <a:solidFill>
                  <a:srgbClr val="000000"/>
                </a:solidFill>
                <a:latin typeface="Segoe UI" panose="020B0502040204020203" pitchFamily="34" charset="0"/>
                <a:cs typeface="Segoe UI" panose="020B0502040204020203" pitchFamily="34" charset="0"/>
              </a:rPr>
              <a:t>hy</a:t>
            </a:r>
            <a:r>
              <a:rPr lang="en-US" sz="1600" b="0" i="0" u="none" strike="noStrike" baseline="0" dirty="0">
                <a:solidFill>
                  <a:srgbClr val="000000"/>
                </a:solidFill>
                <a:latin typeface="Segoe UI" panose="020B0502040204020203" pitchFamily="34" charset="0"/>
                <a:cs typeface="Segoe UI" panose="020B0502040204020203" pitchFamily="34" charset="0"/>
              </a:rPr>
              <a:t>pothetical parameter, θ. </a:t>
            </a: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 maximum likelihood estimate (MLE) is that parameter which gives the highest probability (or PDF), i.e. that maximises the likelihood function. </a:t>
            </a:r>
            <a:endParaRPr lang="en-US" sz="1600" b="0" u="none" strike="noStrike" baseline="0" dirty="0">
              <a:solidFill>
                <a:srgbClr val="000000"/>
              </a:solidFill>
              <a:latin typeface="Segoe UI" panose="020B0502040204020203" pitchFamily="34" charset="0"/>
              <a:cs typeface="Segoe UI" panose="020B0502040204020203" pitchFamily="34" charset="0"/>
            </a:endParaRPr>
          </a:p>
        </p:txBody>
      </p:sp>
      <p:pic>
        <p:nvPicPr>
          <p:cNvPr id="14" name="Graphic 13" descr="Closed book">
            <a:extLst>
              <a:ext uri="{FF2B5EF4-FFF2-40B4-BE49-F238E27FC236}">
                <a16:creationId xmlns:a16="http://schemas.microsoft.com/office/drawing/2014/main" id="{988E21F3-5383-4BCB-81D6-E9F7544FF6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702" y="1955631"/>
            <a:ext cx="509545" cy="509545"/>
          </a:xfrm>
          <a:prstGeom prst="rect">
            <a:avLst/>
          </a:prstGeom>
        </p:spPr>
      </p:pic>
      <p:pic>
        <p:nvPicPr>
          <p:cNvPr id="9" name="Picture 8">
            <a:extLst>
              <a:ext uri="{FF2B5EF4-FFF2-40B4-BE49-F238E27FC236}">
                <a16:creationId xmlns:a16="http://schemas.microsoft.com/office/drawing/2014/main" id="{AA06B86B-8DC4-4880-9B23-AAF0F4D83120}"/>
              </a:ext>
            </a:extLst>
          </p:cNvPr>
          <p:cNvPicPr>
            <a:picLocks noChangeAspect="1"/>
          </p:cNvPicPr>
          <p:nvPr/>
        </p:nvPicPr>
        <p:blipFill>
          <a:blip r:embed="rId4"/>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98127E5-8ED9-B091-4241-A7C99052EEA2}"/>
                  </a:ext>
                </a:extLst>
              </p14:cNvPr>
              <p14:cNvContentPartPr/>
              <p14:nvPr/>
            </p14:nvContentPartPr>
            <p14:xfrm>
              <a:off x="1626480" y="890640"/>
              <a:ext cx="9645120" cy="5640120"/>
            </p14:xfrm>
          </p:contentPart>
        </mc:Choice>
        <mc:Fallback xmlns="">
          <p:pic>
            <p:nvPicPr>
              <p:cNvPr id="4" name="Ink 3">
                <a:extLst>
                  <a:ext uri="{FF2B5EF4-FFF2-40B4-BE49-F238E27FC236}">
                    <a16:creationId xmlns:a16="http://schemas.microsoft.com/office/drawing/2014/main" id="{C98127E5-8ED9-B091-4241-A7C99052EEA2}"/>
                  </a:ext>
                </a:extLst>
              </p:cNvPr>
              <p:cNvPicPr/>
              <p:nvPr/>
            </p:nvPicPr>
            <p:blipFill>
              <a:blip r:embed="rId6"/>
              <a:stretch>
                <a:fillRect/>
              </a:stretch>
            </p:blipFill>
            <p:spPr>
              <a:xfrm>
                <a:off x="1610280" y="874440"/>
                <a:ext cx="9677520" cy="5672520"/>
              </a:xfrm>
              <a:prstGeom prst="rect">
                <a:avLst/>
              </a:prstGeom>
            </p:spPr>
          </p:pic>
        </mc:Fallback>
      </mc:AlternateContent>
    </p:spTree>
    <p:extLst>
      <p:ext uri="{BB962C8B-B14F-4D97-AF65-F5344CB8AC3E}">
        <p14:creationId xmlns:p14="http://schemas.microsoft.com/office/powerpoint/2010/main" val="368143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46651"/>
            <a:ext cx="7175763" cy="646331"/>
          </a:xfrm>
          <a:solidFill>
            <a:srgbClr val="FCD3C2"/>
          </a:solidFill>
        </p:spPr>
        <p:txBody>
          <a:bodyPr>
            <a:noAutofit/>
          </a:bodyPr>
          <a:lstStyle/>
          <a:p>
            <a:r>
              <a:rPr lang="en-US" sz="400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Maximum likelihood estimation</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73B0F8-F4F3-48C7-8304-721A99F21FC5}"/>
                  </a:ext>
                </a:extLst>
              </p:cNvPr>
              <p:cNvSpPr txBox="1"/>
              <p:nvPr/>
            </p:nvSpPr>
            <p:spPr>
              <a:xfrm>
                <a:off x="1169246" y="1867226"/>
                <a:ext cx="9963351" cy="4721101"/>
              </a:xfrm>
              <a:prstGeom prst="rect">
                <a:avLst/>
              </a:prstGeom>
              <a:noFill/>
            </p:spPr>
            <p:txBody>
              <a:bodyPr wrap="square">
                <a:spAutoFit/>
              </a:bodyPr>
              <a:lstStyle/>
              <a:p>
                <a:pPr marL="0" indent="0">
                  <a:buNone/>
                </a:pPr>
                <a:r>
                  <a:rPr lang="en-US" sz="1600" b="0" strike="noStrike" baseline="0" dirty="0">
                    <a:solidFill>
                      <a:srgbClr val="000000"/>
                    </a:solidFill>
                    <a:latin typeface="Segoe UI" panose="020B0502040204020203" pitchFamily="34" charset="0"/>
                    <a:cs typeface="Segoe UI" panose="020B0502040204020203" pitchFamily="34" charset="0"/>
                  </a:rPr>
                  <a:t>To determine the MLE, the likelihood function needs to be maximised. Often it is practical to consider the log-likelihood function </a:t>
                </a:r>
              </a:p>
              <a:p>
                <a:pPr marL="0" indent="0">
                  <a:buNone/>
                </a:pPr>
                <a14:m>
                  <m:oMathPara xmlns:m="http://schemas.openxmlformats.org/officeDocument/2006/math">
                    <m:oMathParaPr>
                      <m:jc m:val="left"/>
                    </m:oMathParaPr>
                    <m:oMath xmlns:m="http://schemas.openxmlformats.org/officeDocument/2006/math">
                      <m:r>
                        <m:rPr>
                          <m:sty m:val="p"/>
                        </m:rPr>
                        <a:rPr lang="en-IN" sz="1600" b="0" i="0" strike="noStrike" baseline="0" smtClean="0">
                          <a:solidFill>
                            <a:srgbClr val="000000"/>
                          </a:solidFill>
                          <a:latin typeface="Cambria Math" panose="02040503050406030204" pitchFamily="18" charset="0"/>
                          <a:cs typeface="Segoe UI" panose="020B0502040204020203" pitchFamily="34" charset="0"/>
                        </a:rPr>
                        <m:t>l</m:t>
                      </m:r>
                      <m:d>
                        <m:dPr>
                          <m:ctrlPr>
                            <a:rPr lang="en-IN" sz="1600" b="0" i="1" strike="noStrike" baseline="0" smtClean="0">
                              <a:solidFill>
                                <a:srgbClr val="000000"/>
                              </a:solidFill>
                              <a:latin typeface="Cambria Math" panose="02040503050406030204" pitchFamily="18" charset="0"/>
                              <a:cs typeface="Segoe UI" panose="020B0502040204020203" pitchFamily="34" charset="0"/>
                            </a:rPr>
                          </m:ctrlPr>
                        </m:d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lnL</m:t>
                      </m:r>
                      <m:d>
                        <m:dPr>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d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nary>
                        <m:naryPr>
                          <m:chr m:val="∑"/>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naryPr>
                        <m:sub>
                          <m:r>
                            <m:rPr>
                              <m:sty m:val="p"/>
                              <m:brk m:alnAt="23"/>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i</m:t>
                          </m:r>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=1</m:t>
                          </m:r>
                        </m:sub>
                        <m:sup>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n</m:t>
                          </m:r>
                        </m:sup>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lnP</m:t>
                          </m:r>
                          <m:d>
                            <m:dPr>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dPr>
                            <m:e>
                              <m:sSub>
                                <m:sSubPr>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sSub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X</m:t>
                                  </m:r>
                                </m:e>
                                <m:sub>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i</m:t>
                                  </m:r>
                                </m:sub>
                              </m:sSub>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sSub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x</m:t>
                                  </m:r>
                                </m:e>
                                <m:sub>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i</m:t>
                                  </m:r>
                                </m:sub>
                              </m:sSub>
                            </m:e>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for</m:t>
                          </m:r>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discrete</m:t>
                          </m:r>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random</m:t>
                          </m:r>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variable</m:t>
                          </m:r>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X</m:t>
                          </m:r>
                        </m:e>
                      </m:nary>
                    </m:oMath>
                  </m:oMathPara>
                </a14:m>
                <a:endParaRPr lang="en-US" sz="1600" b="0"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r>
                        <m:rPr>
                          <m:sty m:val="p"/>
                        </m:rPr>
                        <a:rPr lang="en-IN" sz="1600" b="0" i="0" strike="noStrike" baseline="0" smtClean="0">
                          <a:solidFill>
                            <a:srgbClr val="000000"/>
                          </a:solidFill>
                          <a:latin typeface="Cambria Math" panose="02040503050406030204" pitchFamily="18" charset="0"/>
                          <a:cs typeface="Segoe UI" panose="020B0502040204020203" pitchFamily="34" charset="0"/>
                        </a:rPr>
                        <m:t>l</m:t>
                      </m:r>
                      <m:d>
                        <m:dPr>
                          <m:ctrlPr>
                            <a:rPr lang="en-IN" sz="1600" b="0" i="1" strike="noStrike" baseline="0" smtClean="0">
                              <a:solidFill>
                                <a:srgbClr val="000000"/>
                              </a:solidFill>
                              <a:latin typeface="Cambria Math" panose="02040503050406030204" pitchFamily="18" charset="0"/>
                              <a:cs typeface="Segoe UI" panose="020B0502040204020203" pitchFamily="34" charset="0"/>
                            </a:rPr>
                          </m:ctrlPr>
                        </m:d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m:t>
                      </m:r>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lnL</m:t>
                      </m:r>
                      <m:d>
                        <m:dPr>
                          <m:ctrlPr>
                            <a:rPr lang="en-IN" sz="1600" b="0" i="1"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dPr>
                        <m:e>
                          <m:r>
                            <m:rPr>
                              <m:sty m:val="p"/>
                            </m:rP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a:rPr lang="en-IN" sz="1600" b="0" i="0" strike="noStrike" baseline="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nary>
                        <m:naryPr>
                          <m:chr m:val="∑"/>
                          <m:ctrlPr>
                            <a:rPr lang="en-IN" sz="1600" i="1">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naryPr>
                        <m:sub>
                          <m:r>
                            <m:rPr>
                              <m:sty m:val="p"/>
                              <m:brk m:alnAt="23"/>
                            </m:rP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i</m:t>
                          </m:r>
                          <m: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=1</m:t>
                          </m:r>
                        </m:sub>
                        <m:sup>
                          <m:r>
                            <m:rPr>
                              <m:sty m:val="p"/>
                            </m:rP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n</m:t>
                          </m:r>
                        </m:sup>
                        <m:e>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l</m:t>
                          </m:r>
                          <m:r>
                            <m:rPr>
                              <m:sty m:val="p"/>
                            </m:rP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nf</m:t>
                          </m:r>
                          <m:d>
                            <m:dPr>
                              <m:ctrlPr>
                                <a:rPr lang="en-IN" sz="1600" i="1">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dPr>
                            <m:e>
                              <m:sSub>
                                <m:sSubPr>
                                  <m:ctrlPr>
                                    <a:rPr lang="en-IN" sz="1600" i="1">
                                      <a:solidFill>
                                        <a:srgbClr val="000000"/>
                                      </a:solidFill>
                                      <a:latin typeface="Cambria Math" panose="02040503050406030204" pitchFamily="18" charset="0"/>
                                      <a:ea typeface="Cambria Math" panose="02040503050406030204" pitchFamily="18" charset="0"/>
                                      <a:cs typeface="Segoe UI" panose="020B0502040204020203" pitchFamily="34" charset="0"/>
                                    </a:rPr>
                                  </m:ctrlPr>
                                </m:sSubPr>
                                <m:e>
                                  <m:r>
                                    <m:rPr>
                                      <m:sty m:val="p"/>
                                    </m:rP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x</m:t>
                                  </m:r>
                                </m:e>
                                <m:sub>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i</m:t>
                                  </m:r>
                                </m:sub>
                              </m:sSub>
                            </m:e>
                            <m:e>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θ</m:t>
                              </m:r>
                            </m:e>
                          </m:d>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for</m:t>
                          </m:r>
                          <m: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b="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continuous</m:t>
                          </m:r>
                          <m: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random</m:t>
                          </m:r>
                          <m: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variable</m:t>
                          </m:r>
                          <m: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 </m:t>
                          </m:r>
                          <m:r>
                            <m:rPr>
                              <m:sty m:val="p"/>
                            </m:rPr>
                            <a:rPr lang="en-IN" sz="1600" i="0" smtClean="0">
                              <a:solidFill>
                                <a:srgbClr val="000000"/>
                              </a:solidFill>
                              <a:latin typeface="Cambria Math" panose="02040503050406030204" pitchFamily="18" charset="0"/>
                              <a:ea typeface="Cambria Math" panose="02040503050406030204" pitchFamily="18" charset="0"/>
                              <a:cs typeface="Segoe UI" panose="020B0502040204020203" pitchFamily="34" charset="0"/>
                            </a:rPr>
                            <m:t>X</m:t>
                          </m:r>
                        </m:e>
                      </m:nary>
                    </m:oMath>
                  </m:oMathPara>
                </a14:m>
                <a:endParaRPr lang="en-US" sz="1600" b="0"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strike="noStrike" baseline="0" dirty="0">
                    <a:solidFill>
                      <a:srgbClr val="000000"/>
                    </a:solidFill>
                    <a:latin typeface="Segoe UI" panose="020B0502040204020203" pitchFamily="34" charset="0"/>
                    <a:cs typeface="Segoe UI" panose="020B0502040204020203" pitchFamily="34" charset="0"/>
                  </a:rPr>
                  <a:t>If l(θ) can be differentiated with respect to θ, the MLE, expressed as </a:t>
                </a:r>
                <a14:m>
                  <m:oMath xmlns:m="http://schemas.openxmlformats.org/officeDocument/2006/math">
                    <m:acc>
                      <m:accPr>
                        <m:chr m:val="̂"/>
                        <m:ctrlPr>
                          <a:rPr lang="en-IN" sz="1600" b="0" i="1" strike="noStrike" baseline="0" smtClean="0">
                            <a:solidFill>
                              <a:srgbClr val="000000"/>
                            </a:solidFill>
                            <a:latin typeface="Cambria Math" panose="02040503050406030204" pitchFamily="18" charset="0"/>
                            <a:ea typeface="Cambria Math" panose="02040503050406030204" pitchFamily="18" charset="0"/>
                          </a:rPr>
                        </m:ctrlPr>
                      </m:accPr>
                      <m:e>
                        <m:r>
                          <m:rPr>
                            <m:sty m:val="p"/>
                          </m:rPr>
                          <a:rPr lang="en-US" sz="1600" b="0" i="0" strike="noStrike" baseline="0" smtClean="0">
                            <a:solidFill>
                              <a:srgbClr val="000000"/>
                            </a:solidFill>
                            <a:latin typeface="Cambria Math" panose="02040503050406030204" pitchFamily="18" charset="0"/>
                            <a:ea typeface="Cambria Math" panose="02040503050406030204" pitchFamily="18" charset="0"/>
                          </a:rPr>
                          <m:t>θ</m:t>
                        </m:r>
                      </m:e>
                    </m:acc>
                  </m:oMath>
                </a14:m>
                <a:r>
                  <a:rPr lang="en-US" sz="1600" b="0" strike="noStrike" baseline="0" dirty="0">
                    <a:solidFill>
                      <a:srgbClr val="000000"/>
                    </a:solidFill>
                    <a:latin typeface="Segoe UI" panose="020B0502040204020203" pitchFamily="34" charset="0"/>
                    <a:cs typeface="Segoe UI" panose="020B0502040204020203" pitchFamily="34" charset="0"/>
                  </a:rPr>
                  <a:t>, satisfies the expression: </a:t>
                </a:r>
              </a:p>
              <a:p>
                <a:pPr marL="0" indent="0">
                  <a:buNone/>
                </a:pPr>
                <a:r>
                  <a:rPr lang="en-IN" sz="1600" dirty="0">
                    <a:solidFill>
                      <a:srgbClr val="000000"/>
                    </a:solidFill>
                    <a:latin typeface="Segoe UI" panose="020B0502040204020203" pitchFamily="34" charset="0"/>
                    <a:cs typeface="Segoe UI" panose="020B0502040204020203" pitchFamily="34" charset="0"/>
                  </a:rPr>
                  <a:t>     </a:t>
                </a:r>
                <a14:m>
                  <m:oMath xmlns:m="http://schemas.openxmlformats.org/officeDocument/2006/math">
                    <m:f>
                      <m:fPr>
                        <m:ctrlPr>
                          <a:rPr lang="en-IN" sz="1600" b="0" i="1" smtClean="0">
                            <a:solidFill>
                              <a:srgbClr val="000000"/>
                            </a:solidFill>
                            <a:latin typeface="Cambria Math" panose="02040503050406030204" pitchFamily="18" charset="0"/>
                          </a:rPr>
                        </m:ctrlPr>
                      </m:fPr>
                      <m:num>
                        <m:r>
                          <m:rPr>
                            <m:sty m:val="p"/>
                          </m:rPr>
                          <a:rPr lang="en-IN" sz="1600" b="0" i="0" smtClean="0">
                            <a:solidFill>
                              <a:srgbClr val="000000"/>
                            </a:solidFill>
                            <a:latin typeface="Cambria Math" panose="02040503050406030204" pitchFamily="18" charset="0"/>
                          </a:rPr>
                          <m:t>d</m:t>
                        </m:r>
                      </m:num>
                      <m:den>
                        <m:r>
                          <m:rPr>
                            <m:sty m:val="p"/>
                          </m:rPr>
                          <a:rPr lang="en-IN" sz="1600" b="0" i="0" smtClean="0">
                            <a:solidFill>
                              <a:srgbClr val="000000"/>
                            </a:solidFill>
                            <a:latin typeface="Cambria Math" panose="02040503050406030204" pitchFamily="18" charset="0"/>
                          </a:rPr>
                          <m:t>d</m:t>
                        </m:r>
                        <m:r>
                          <m:rPr>
                            <m:sty m:val="p"/>
                          </m:rPr>
                          <a:rPr lang="en-IN" sz="1600" b="0" i="0" smtClean="0">
                            <a:solidFill>
                              <a:srgbClr val="000000"/>
                            </a:solidFill>
                            <a:latin typeface="Cambria Math" panose="02040503050406030204" pitchFamily="18" charset="0"/>
                            <a:ea typeface="Cambria Math" panose="02040503050406030204" pitchFamily="18" charset="0"/>
                          </a:rPr>
                          <m:t>θ</m:t>
                        </m:r>
                      </m:den>
                    </m:f>
                    <m:r>
                      <m:rPr>
                        <m:sty m:val="p"/>
                      </m:rPr>
                      <a:rPr lang="en-IN" sz="1600" b="0" i="0" smtClean="0">
                        <a:solidFill>
                          <a:srgbClr val="000000"/>
                        </a:solidFill>
                        <a:latin typeface="Cambria Math" panose="02040503050406030204" pitchFamily="18" charset="0"/>
                      </a:rPr>
                      <m:t>l</m:t>
                    </m:r>
                    <m:d>
                      <m:dPr>
                        <m:ctrlPr>
                          <a:rPr lang="en-IN" sz="1600" b="0" i="1" smtClean="0">
                            <a:solidFill>
                              <a:srgbClr val="000000"/>
                            </a:solidFill>
                            <a:latin typeface="Cambria Math" panose="02040503050406030204" pitchFamily="18" charset="0"/>
                          </a:rPr>
                        </m:ctrlPr>
                      </m:dPr>
                      <m:e>
                        <m:acc>
                          <m:accPr>
                            <m:chr m:val="̂"/>
                            <m:ctrlPr>
                              <a:rPr lang="en-IN" sz="1600" b="0" i="1" smtClean="0">
                                <a:solidFill>
                                  <a:srgbClr val="000000"/>
                                </a:solidFill>
                                <a:latin typeface="Cambria Math" panose="02040503050406030204" pitchFamily="18" charset="0"/>
                                <a:ea typeface="Cambria Math" panose="02040503050406030204" pitchFamily="18" charset="0"/>
                              </a:rPr>
                            </m:ctrlPr>
                          </m:accPr>
                          <m:e>
                            <m:r>
                              <m:rPr>
                                <m:sty m:val="p"/>
                              </m:rPr>
                              <a:rPr lang="en-IN" sz="1600" b="0" i="0" smtClean="0">
                                <a:solidFill>
                                  <a:srgbClr val="000000"/>
                                </a:solidFill>
                                <a:latin typeface="Cambria Math" panose="02040503050406030204" pitchFamily="18" charset="0"/>
                                <a:ea typeface="Cambria Math" panose="02040503050406030204" pitchFamily="18" charset="0"/>
                              </a:rPr>
                              <m:t>θ</m:t>
                            </m:r>
                          </m:e>
                        </m:acc>
                      </m:e>
                    </m:d>
                    <m:r>
                      <a:rPr lang="en-IN" sz="1600" b="0" i="0" smtClean="0">
                        <a:solidFill>
                          <a:srgbClr val="000000"/>
                        </a:solidFill>
                        <a:latin typeface="Cambria Math" panose="02040503050406030204" pitchFamily="18" charset="0"/>
                        <a:ea typeface="Cambria Math" panose="02040503050406030204" pitchFamily="18" charset="0"/>
                      </a:rPr>
                      <m:t>=0</m:t>
                    </m:r>
                  </m:oMath>
                </a14:m>
                <a:r>
                  <a:rPr lang="el-GR" sz="1600" b="0" strike="noStrike" baseline="0" dirty="0">
                    <a:solidFill>
                      <a:srgbClr val="000000"/>
                    </a:solidFill>
                    <a:latin typeface="Segoe UI" panose="020B0502040204020203" pitchFamily="34" charset="0"/>
                    <a:cs typeface="Segoe UI" panose="020B0502040204020203" pitchFamily="34" charset="0"/>
                  </a:rPr>
                  <a:t> </a:t>
                </a:r>
                <a:endParaRPr lang="en-IN" sz="1600" b="0"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sz="1600" dirty="0">
                  <a:solidFill>
                    <a:srgbClr val="000000"/>
                  </a:solidFill>
                  <a:latin typeface="Segoe UI" panose="020B0502040204020203" pitchFamily="34" charset="0"/>
                  <a:cs typeface="Segoe UI" panose="020B0502040204020203" pitchFamily="34" charset="0"/>
                </a:endParaRPr>
              </a:p>
              <a:p>
                <a:pPr marL="0" indent="0">
                  <a:buNone/>
                </a:pPr>
                <a:r>
                  <a:rPr lang="en-IN" sz="1600" u="sng" dirty="0">
                    <a:solidFill>
                      <a:srgbClr val="000000"/>
                    </a:solidFill>
                    <a:latin typeface="Segoe UI" panose="020B0502040204020203" pitchFamily="34" charset="0"/>
                    <a:cs typeface="Segoe UI" panose="020B0502040204020203" pitchFamily="34" charset="0"/>
                  </a:rPr>
                  <a:t>STEPS to find MLE</a:t>
                </a:r>
                <a:r>
                  <a:rPr lang="en-IN" sz="1600" dirty="0">
                    <a:solidFill>
                      <a:srgbClr val="000000"/>
                    </a:solidFill>
                    <a:latin typeface="Segoe UI" panose="020B0502040204020203" pitchFamily="34" charset="0"/>
                    <a:cs typeface="Segoe UI" panose="020B0502040204020203" pitchFamily="34" charset="0"/>
                  </a:rPr>
                  <a:t> :</a:t>
                </a:r>
              </a:p>
              <a:p>
                <a:pPr marL="342900" indent="-342900">
                  <a:buFont typeface="+mj-lt"/>
                  <a:buAutoNum type="arabicPeriod"/>
                </a:pPr>
                <a:r>
                  <a:rPr lang="en-IN" sz="1600" dirty="0">
                    <a:solidFill>
                      <a:srgbClr val="000000"/>
                    </a:solidFill>
                    <a:latin typeface="Segoe UI" panose="020B0502040204020203" pitchFamily="34" charset="0"/>
                    <a:cs typeface="Segoe UI" panose="020B0502040204020203" pitchFamily="34" charset="0"/>
                  </a:rPr>
                  <a:t>Find L such that L</a:t>
                </a:r>
                <a14:m>
                  <m:oMath xmlns:m="http://schemas.openxmlformats.org/officeDocument/2006/math">
                    <m:r>
                      <a:rPr lang="en-IN" sz="1600" b="0" i="0" smtClean="0">
                        <a:solidFill>
                          <a:srgbClr val="000000"/>
                        </a:solidFill>
                        <a:latin typeface="Cambria Math" panose="02040503050406030204" pitchFamily="18" charset="0"/>
                        <a:cs typeface="Segoe UI" panose="020B0502040204020203" pitchFamily="34" charset="0"/>
                      </a:rPr>
                      <m:t>=</m:t>
                    </m:r>
                    <m:nary>
                      <m:naryPr>
                        <m:chr m:val="∏"/>
                        <m:ctrlPr>
                          <a:rPr lang="en-IN" sz="1600" b="0" i="1" smtClean="0">
                            <a:solidFill>
                              <a:srgbClr val="000000"/>
                            </a:solidFill>
                            <a:latin typeface="Cambria Math" panose="02040503050406030204" pitchFamily="18" charset="0"/>
                            <a:cs typeface="Segoe UI" panose="020B0502040204020203" pitchFamily="34" charset="0"/>
                          </a:rPr>
                        </m:ctrlPr>
                      </m:naryPr>
                      <m:sub>
                        <m:r>
                          <m:rPr>
                            <m:sty m:val="p"/>
                            <m:brk m:alnAt="23"/>
                          </m:rPr>
                          <a:rPr lang="en-IN" sz="1600" b="0" i="0" smtClean="0">
                            <a:solidFill>
                              <a:srgbClr val="000000"/>
                            </a:solidFill>
                            <a:latin typeface="Cambria Math" panose="02040503050406030204" pitchFamily="18" charset="0"/>
                            <a:cs typeface="Segoe UI" panose="020B0502040204020203" pitchFamily="34" charset="0"/>
                          </a:rPr>
                          <m:t>i</m:t>
                        </m:r>
                        <m:r>
                          <a:rPr lang="en-IN" sz="1600" b="0" i="0" smtClean="0">
                            <a:solidFill>
                              <a:srgbClr val="000000"/>
                            </a:solidFill>
                            <a:latin typeface="Cambria Math" panose="02040503050406030204" pitchFamily="18" charset="0"/>
                            <a:cs typeface="Segoe UI" panose="020B0502040204020203" pitchFamily="34" charset="0"/>
                          </a:rPr>
                          <m:t>=1</m:t>
                        </m:r>
                      </m:sub>
                      <m:sup>
                        <m:r>
                          <m:rPr>
                            <m:sty m:val="p"/>
                          </m:rPr>
                          <a:rPr lang="en-IN" sz="1600" b="0" i="0" smtClean="0">
                            <a:solidFill>
                              <a:srgbClr val="000000"/>
                            </a:solidFill>
                            <a:latin typeface="Cambria Math" panose="02040503050406030204" pitchFamily="18" charset="0"/>
                            <a:cs typeface="Segoe UI" panose="020B0502040204020203" pitchFamily="34" charset="0"/>
                          </a:rPr>
                          <m:t>n</m:t>
                        </m:r>
                      </m:sup>
                      <m:e>
                        <m:r>
                          <m:rPr>
                            <m:sty m:val="p"/>
                          </m:rPr>
                          <a:rPr lang="en-IN" sz="1600" b="0" i="0" smtClean="0">
                            <a:solidFill>
                              <a:srgbClr val="000000"/>
                            </a:solidFill>
                            <a:latin typeface="Cambria Math" panose="02040503050406030204" pitchFamily="18" charset="0"/>
                            <a:cs typeface="Segoe UI" panose="020B0502040204020203" pitchFamily="34" charset="0"/>
                          </a:rPr>
                          <m:t>f</m:t>
                        </m:r>
                        <m:r>
                          <a:rPr lang="en-IN" sz="1600" b="0" i="0" smtClean="0">
                            <a:solidFill>
                              <a:srgbClr val="000000"/>
                            </a:solidFill>
                            <a:latin typeface="Cambria Math" panose="02040503050406030204" pitchFamily="18" charset="0"/>
                            <a:cs typeface="Segoe UI" panose="020B0502040204020203" pitchFamily="34" charset="0"/>
                          </a:rPr>
                          <m:t>(</m:t>
                        </m:r>
                        <m:sSub>
                          <m:sSubPr>
                            <m:ctrlPr>
                              <a:rPr lang="en-IN" sz="1600" b="0" i="1" smtClean="0">
                                <a:solidFill>
                                  <a:srgbClr val="000000"/>
                                </a:solidFill>
                                <a:latin typeface="Cambria Math" panose="02040503050406030204" pitchFamily="18" charset="0"/>
                                <a:cs typeface="Segoe UI" panose="020B0502040204020203" pitchFamily="34" charset="0"/>
                              </a:rPr>
                            </m:ctrlPr>
                          </m:sSubPr>
                          <m:e>
                            <m:r>
                              <m:rPr>
                                <m:sty m:val="p"/>
                              </m:rPr>
                              <a:rPr lang="en-IN" sz="1600" b="0" i="0" smtClean="0">
                                <a:solidFill>
                                  <a:srgbClr val="000000"/>
                                </a:solidFill>
                                <a:latin typeface="Cambria Math" panose="02040503050406030204" pitchFamily="18" charset="0"/>
                                <a:cs typeface="Segoe UI" panose="020B0502040204020203" pitchFamily="34" charset="0"/>
                              </a:rPr>
                              <m:t>x</m:t>
                            </m:r>
                          </m:e>
                          <m:sub>
                            <m:r>
                              <m:rPr>
                                <m:sty m:val="p"/>
                              </m:rPr>
                              <a:rPr lang="en-IN" sz="1600" b="0" i="0" smtClean="0">
                                <a:solidFill>
                                  <a:srgbClr val="000000"/>
                                </a:solidFill>
                                <a:latin typeface="Cambria Math" panose="02040503050406030204" pitchFamily="18" charset="0"/>
                                <a:cs typeface="Segoe UI" panose="020B0502040204020203" pitchFamily="34" charset="0"/>
                              </a:rPr>
                              <m:t>i</m:t>
                            </m:r>
                          </m:sub>
                        </m:sSub>
                        <m:r>
                          <a:rPr lang="en-IN" sz="1600" b="0" i="0" smtClean="0">
                            <a:solidFill>
                              <a:srgbClr val="000000"/>
                            </a:solidFill>
                            <a:latin typeface="Cambria Math" panose="02040503050406030204" pitchFamily="18" charset="0"/>
                            <a:cs typeface="Segoe UI" panose="020B0502040204020203" pitchFamily="34" charset="0"/>
                          </a:rPr>
                          <m:t>)</m:t>
                        </m:r>
                      </m:e>
                    </m:nary>
                  </m:oMath>
                </a14:m>
                <a:endParaRPr lang="en-IN" sz="1600" b="0" dirty="0">
                  <a:solidFill>
                    <a:srgbClr val="000000"/>
                  </a:solidFill>
                  <a:latin typeface="Segoe UI" panose="020B0502040204020203" pitchFamily="34" charset="0"/>
                  <a:cs typeface="Segoe UI" panose="020B0502040204020203" pitchFamily="34" charset="0"/>
                </a:endParaRPr>
              </a:p>
              <a:p>
                <a:pPr marL="342900" indent="-342900">
                  <a:buFont typeface="+mj-lt"/>
                  <a:buAutoNum type="arabicPeriod"/>
                </a:pPr>
                <a:r>
                  <a:rPr lang="en-IN" sz="1600" dirty="0">
                    <a:solidFill>
                      <a:srgbClr val="000000"/>
                    </a:solidFill>
                    <a:latin typeface="Segoe UI" panose="020B0502040204020203" pitchFamily="34" charset="0"/>
                    <a:cs typeface="Segoe UI" panose="020B0502040204020203" pitchFamily="34" charset="0"/>
                  </a:rPr>
                  <a:t>lnL</a:t>
                </a:r>
              </a:p>
              <a:p>
                <a:pPr marL="342900" indent="-342900">
                  <a:buFont typeface="+mj-lt"/>
                  <a:buAutoNum type="arabicPeriod"/>
                </a:pPr>
                <a14:m>
                  <m:oMath xmlns:m="http://schemas.openxmlformats.org/officeDocument/2006/math">
                    <m:f>
                      <m:fPr>
                        <m:ctrlPr>
                          <a:rPr lang="en-IN" b="0" i="1" smtClean="0">
                            <a:solidFill>
                              <a:srgbClr val="000000"/>
                            </a:solidFill>
                            <a:latin typeface="Cambria Math" panose="02040503050406030204" pitchFamily="18" charset="0"/>
                            <a:cs typeface="Segoe UI" panose="020B0502040204020203" pitchFamily="34" charset="0"/>
                          </a:rPr>
                        </m:ctrlPr>
                      </m:fPr>
                      <m:num>
                        <m:r>
                          <m:rPr>
                            <m:sty m:val="p"/>
                          </m:rPr>
                          <a:rPr lang="en-IN" b="0" i="0" smtClean="0">
                            <a:solidFill>
                              <a:srgbClr val="000000"/>
                            </a:solidFill>
                            <a:latin typeface="Cambria Math" panose="02040503050406030204" pitchFamily="18" charset="0"/>
                            <a:cs typeface="Segoe UI" panose="020B0502040204020203" pitchFamily="34" charset="0"/>
                          </a:rPr>
                          <m:t>dlnL</m:t>
                        </m:r>
                      </m:num>
                      <m:den>
                        <m:r>
                          <m:rPr>
                            <m:sty m:val="p"/>
                          </m:rPr>
                          <a:rPr lang="en-IN" b="0" i="0" smtClean="0">
                            <a:solidFill>
                              <a:srgbClr val="000000"/>
                            </a:solidFill>
                            <a:latin typeface="Cambria Math" panose="02040503050406030204" pitchFamily="18" charset="0"/>
                            <a:cs typeface="Segoe UI" panose="020B0502040204020203" pitchFamily="34" charset="0"/>
                          </a:rPr>
                          <m:t>d</m:t>
                        </m:r>
                        <m:sSub>
                          <m:sSubPr>
                            <m:ctrlPr>
                              <a:rPr lang="en-IN" b="0" i="1" smtClean="0">
                                <a:solidFill>
                                  <a:srgbClr val="000000"/>
                                </a:solidFill>
                                <a:latin typeface="Cambria Math" panose="02040503050406030204" pitchFamily="18" charset="0"/>
                                <a:cs typeface="Segoe UI" panose="020B0502040204020203" pitchFamily="34" charset="0"/>
                              </a:rPr>
                            </m:ctrlPr>
                          </m:sSubPr>
                          <m:e>
                            <m:r>
                              <m:rPr>
                                <m:sty m:val="p"/>
                              </m:rPr>
                              <a:rPr lang="en-IN" b="0" i="0" smtClean="0">
                                <a:solidFill>
                                  <a:srgbClr val="000000"/>
                                </a:solidFill>
                                <a:latin typeface="Cambria Math" panose="02040503050406030204" pitchFamily="18" charset="0"/>
                                <a:cs typeface="Segoe UI" panose="020B0502040204020203" pitchFamily="34" charset="0"/>
                              </a:rPr>
                              <m:t>x</m:t>
                            </m:r>
                          </m:e>
                          <m:sub>
                            <m:r>
                              <m:rPr>
                                <m:sty m:val="p"/>
                              </m:rPr>
                              <a:rPr lang="en-IN" b="0" i="0" smtClean="0">
                                <a:solidFill>
                                  <a:srgbClr val="000000"/>
                                </a:solidFill>
                                <a:latin typeface="Cambria Math" panose="02040503050406030204" pitchFamily="18" charset="0"/>
                                <a:cs typeface="Segoe UI" panose="020B0502040204020203" pitchFamily="34" charset="0"/>
                              </a:rPr>
                              <m:t>i</m:t>
                            </m:r>
                          </m:sub>
                        </m:sSub>
                      </m:den>
                    </m:f>
                    <m:r>
                      <a:rPr lang="en-IN" b="0" i="0" smtClean="0">
                        <a:solidFill>
                          <a:srgbClr val="000000"/>
                        </a:solidFill>
                        <a:latin typeface="Cambria Math" panose="02040503050406030204" pitchFamily="18" charset="0"/>
                        <a:cs typeface="Segoe UI" panose="020B0502040204020203" pitchFamily="34" charset="0"/>
                      </a:rPr>
                      <m:t>=0 ,  </m:t>
                    </m:r>
                    <m:acc>
                      <m:accPr>
                        <m:chr m:val="̂"/>
                        <m:ctrlPr>
                          <a:rPr lang="en-IN" b="0" i="1" smtClean="0">
                            <a:solidFill>
                              <a:srgbClr val="000000"/>
                            </a:solidFill>
                            <a:latin typeface="Cambria Math" panose="02040503050406030204" pitchFamily="18" charset="0"/>
                            <a:cs typeface="Segoe UI" panose="020B0502040204020203" pitchFamily="34" charset="0"/>
                          </a:rPr>
                        </m:ctrlPr>
                      </m:accPr>
                      <m:e>
                        <m:sSub>
                          <m:sSubPr>
                            <m:ctrlPr>
                              <a:rPr lang="en-IN" b="0" i="1" smtClean="0">
                                <a:solidFill>
                                  <a:srgbClr val="000000"/>
                                </a:solidFill>
                                <a:latin typeface="Cambria Math" panose="02040503050406030204" pitchFamily="18" charset="0"/>
                                <a:cs typeface="Segoe UI" panose="020B0502040204020203" pitchFamily="34" charset="0"/>
                              </a:rPr>
                            </m:ctrlPr>
                          </m:sSubPr>
                          <m:e>
                            <m:r>
                              <m:rPr>
                                <m:sty m:val="p"/>
                              </m:rPr>
                              <a:rPr lang="en-IN" b="0" i="0" smtClean="0">
                                <a:solidFill>
                                  <a:srgbClr val="000000"/>
                                </a:solidFill>
                                <a:latin typeface="Cambria Math" panose="02040503050406030204" pitchFamily="18" charset="0"/>
                                <a:cs typeface="Segoe UI" panose="020B0502040204020203" pitchFamily="34" charset="0"/>
                              </a:rPr>
                              <m:t>x</m:t>
                            </m:r>
                          </m:e>
                          <m:sub>
                            <m:r>
                              <m:rPr>
                                <m:sty m:val="p"/>
                              </m:rPr>
                              <a:rPr lang="en-IN" b="0" i="0" smtClean="0">
                                <a:solidFill>
                                  <a:srgbClr val="000000"/>
                                </a:solidFill>
                                <a:latin typeface="Cambria Math" panose="02040503050406030204" pitchFamily="18" charset="0"/>
                                <a:cs typeface="Segoe UI" panose="020B0502040204020203" pitchFamily="34" charset="0"/>
                              </a:rPr>
                              <m:t>i</m:t>
                            </m:r>
                          </m:sub>
                        </m:sSub>
                      </m:e>
                    </m:acc>
                  </m:oMath>
                </a14:m>
                <a:r>
                  <a:rPr lang="en-IN" sz="1600" dirty="0">
                    <a:solidFill>
                      <a:srgbClr val="000000"/>
                    </a:solidFill>
                    <a:latin typeface="Segoe UI" panose="020B0502040204020203" pitchFamily="34" charset="0"/>
                    <a:cs typeface="Segoe UI" panose="020B0502040204020203" pitchFamily="34" charset="0"/>
                  </a:rPr>
                  <a:t>= ________  (MLE)</a:t>
                </a:r>
              </a:p>
              <a:p>
                <a:pPr marL="342900" indent="-342900">
                  <a:buFont typeface="+mj-lt"/>
                  <a:buAutoNum type="arabicPeriod"/>
                </a:pPr>
                <a14:m>
                  <m:oMath xmlns:m="http://schemas.openxmlformats.org/officeDocument/2006/math">
                    <m:f>
                      <m:fPr>
                        <m:ctrlPr>
                          <a:rPr lang="en-IN" sz="1600" b="0" i="1" smtClean="0">
                            <a:solidFill>
                              <a:srgbClr val="000000"/>
                            </a:solidFill>
                            <a:latin typeface="Cambria Math" panose="02040503050406030204" pitchFamily="18" charset="0"/>
                            <a:cs typeface="Segoe UI" panose="020B0502040204020203" pitchFamily="34" charset="0"/>
                          </a:rPr>
                        </m:ctrlPr>
                      </m:fPr>
                      <m:num>
                        <m:sSup>
                          <m:sSupPr>
                            <m:ctrlPr>
                              <a:rPr lang="en-IN" sz="1600" b="0" i="1" smtClean="0">
                                <a:solidFill>
                                  <a:srgbClr val="000000"/>
                                </a:solidFill>
                                <a:latin typeface="Cambria Math" panose="02040503050406030204" pitchFamily="18" charset="0"/>
                                <a:cs typeface="Segoe UI" panose="020B0502040204020203" pitchFamily="34" charset="0"/>
                              </a:rPr>
                            </m:ctrlPr>
                          </m:sSupPr>
                          <m:e>
                            <m:r>
                              <m:rPr>
                                <m:sty m:val="p"/>
                              </m:rPr>
                              <a:rPr lang="en-IN" sz="1600" b="0" i="0" smtClean="0">
                                <a:solidFill>
                                  <a:srgbClr val="000000"/>
                                </a:solidFill>
                                <a:latin typeface="Cambria Math" panose="02040503050406030204" pitchFamily="18" charset="0"/>
                                <a:cs typeface="Segoe UI" panose="020B0502040204020203" pitchFamily="34" charset="0"/>
                              </a:rPr>
                              <m:t>d</m:t>
                            </m:r>
                          </m:e>
                          <m:sup>
                            <m:r>
                              <a:rPr lang="en-IN" sz="1600" b="0" i="0" smtClean="0">
                                <a:solidFill>
                                  <a:srgbClr val="000000"/>
                                </a:solidFill>
                                <a:latin typeface="Cambria Math" panose="02040503050406030204" pitchFamily="18" charset="0"/>
                                <a:cs typeface="Segoe UI" panose="020B0502040204020203" pitchFamily="34" charset="0"/>
                              </a:rPr>
                              <m:t>2</m:t>
                            </m:r>
                          </m:sup>
                        </m:sSup>
                        <m:r>
                          <m:rPr>
                            <m:sty m:val="p"/>
                          </m:rPr>
                          <a:rPr lang="en-IN" sz="1600" b="0" i="0" smtClean="0">
                            <a:solidFill>
                              <a:srgbClr val="000000"/>
                            </a:solidFill>
                            <a:latin typeface="Cambria Math" panose="02040503050406030204" pitchFamily="18" charset="0"/>
                            <a:cs typeface="Segoe UI" panose="020B0502040204020203" pitchFamily="34" charset="0"/>
                          </a:rPr>
                          <m:t>lnL</m:t>
                        </m:r>
                      </m:num>
                      <m:den>
                        <m:r>
                          <m:rPr>
                            <m:sty m:val="p"/>
                          </m:rPr>
                          <a:rPr lang="en-IN" sz="1600" b="0" i="0" smtClean="0">
                            <a:solidFill>
                              <a:srgbClr val="000000"/>
                            </a:solidFill>
                            <a:latin typeface="Cambria Math" panose="02040503050406030204" pitchFamily="18" charset="0"/>
                            <a:cs typeface="Segoe UI" panose="020B0502040204020203" pitchFamily="34" charset="0"/>
                          </a:rPr>
                          <m:t>d</m:t>
                        </m:r>
                        <m:sSubSup>
                          <m:sSubSupPr>
                            <m:ctrlPr>
                              <a:rPr lang="en-IN" sz="1600" b="0" i="1" smtClean="0">
                                <a:solidFill>
                                  <a:srgbClr val="000000"/>
                                </a:solidFill>
                                <a:latin typeface="Cambria Math" panose="02040503050406030204" pitchFamily="18" charset="0"/>
                                <a:cs typeface="Segoe UI" panose="020B0502040204020203" pitchFamily="34" charset="0"/>
                              </a:rPr>
                            </m:ctrlPr>
                          </m:sSubSupPr>
                          <m:e>
                            <m:r>
                              <m:rPr>
                                <m:sty m:val="p"/>
                              </m:rPr>
                              <a:rPr lang="en-IN" sz="1600" b="0" i="0" smtClean="0">
                                <a:solidFill>
                                  <a:srgbClr val="000000"/>
                                </a:solidFill>
                                <a:latin typeface="Cambria Math" panose="02040503050406030204" pitchFamily="18" charset="0"/>
                                <a:cs typeface="Segoe UI" panose="020B0502040204020203" pitchFamily="34" charset="0"/>
                              </a:rPr>
                              <m:t>x</m:t>
                            </m:r>
                          </m:e>
                          <m:sub>
                            <m:r>
                              <m:rPr>
                                <m:sty m:val="p"/>
                              </m:rPr>
                              <a:rPr lang="en-IN" sz="1600" b="0" i="0" smtClean="0">
                                <a:solidFill>
                                  <a:srgbClr val="000000"/>
                                </a:solidFill>
                                <a:latin typeface="Cambria Math" panose="02040503050406030204" pitchFamily="18" charset="0"/>
                                <a:cs typeface="Segoe UI" panose="020B0502040204020203" pitchFamily="34" charset="0"/>
                              </a:rPr>
                              <m:t>i</m:t>
                            </m:r>
                          </m:sub>
                          <m:sup>
                            <m:r>
                              <a:rPr lang="en-IN" sz="1600" b="0" i="0" smtClean="0">
                                <a:solidFill>
                                  <a:srgbClr val="000000"/>
                                </a:solidFill>
                                <a:latin typeface="Cambria Math" panose="02040503050406030204" pitchFamily="18" charset="0"/>
                                <a:cs typeface="Segoe UI" panose="020B0502040204020203" pitchFamily="34" charset="0"/>
                              </a:rPr>
                              <m:t>2</m:t>
                            </m:r>
                          </m:sup>
                        </m:sSubSup>
                      </m:den>
                    </m:f>
                    <m:r>
                      <a:rPr lang="en-IN" sz="1600" b="0" i="0" smtClean="0">
                        <a:solidFill>
                          <a:srgbClr val="000000"/>
                        </a:solidFill>
                        <a:latin typeface="Cambria Math" panose="02040503050406030204" pitchFamily="18" charset="0"/>
                        <a:cs typeface="Segoe UI" panose="020B0502040204020203" pitchFamily="34" charset="0"/>
                      </a:rPr>
                      <m:t>&lt;0 ,   </m:t>
                    </m:r>
                    <m:r>
                      <m:rPr>
                        <m:sty m:val="p"/>
                      </m:rPr>
                      <a:rPr lang="en-IN" sz="1600" b="0" i="0" smtClean="0">
                        <a:solidFill>
                          <a:srgbClr val="000000"/>
                        </a:solidFill>
                        <a:latin typeface="Cambria Math" panose="02040503050406030204" pitchFamily="18" charset="0"/>
                        <a:cs typeface="Segoe UI" panose="020B0502040204020203" pitchFamily="34" charset="0"/>
                      </a:rPr>
                      <m:t>maximum</m:t>
                    </m:r>
                  </m:oMath>
                </a14:m>
                <a:endParaRPr lang="en-IN" sz="1600" b="0" dirty="0">
                  <a:solidFill>
                    <a:srgbClr val="000000"/>
                  </a:solidFill>
                  <a:latin typeface="Segoe UI" panose="020B0502040204020203" pitchFamily="34" charset="0"/>
                  <a:cs typeface="Segoe UI" panose="020B0502040204020203" pitchFamily="34" charset="0"/>
                </a:endParaRPr>
              </a:p>
              <a:p>
                <a:pPr marL="0" indent="0">
                  <a:buNone/>
                </a:pPr>
                <a:endParaRPr lang="en-IN" sz="1600" dirty="0">
                  <a:solidFill>
                    <a:srgbClr val="000000"/>
                  </a:solidFill>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5173B0F8-F4F3-48C7-8304-721A99F21FC5}"/>
                  </a:ext>
                </a:extLst>
              </p:cNvPr>
              <p:cNvSpPr txBox="1">
                <a:spLocks noRot="1" noChangeAspect="1" noMove="1" noResize="1" noEditPoints="1" noAdjustHandles="1" noChangeArrowheads="1" noChangeShapeType="1" noTextEdit="1"/>
              </p:cNvSpPr>
              <p:nvPr/>
            </p:nvSpPr>
            <p:spPr>
              <a:xfrm>
                <a:off x="1169246" y="1867226"/>
                <a:ext cx="9963351" cy="4721101"/>
              </a:xfrm>
              <a:prstGeom prst="rect">
                <a:avLst/>
              </a:prstGeom>
              <a:blipFill>
                <a:blip r:embed="rId2"/>
                <a:stretch>
                  <a:fillRect l="-490" t="-516"/>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0171CA35-D296-4388-B5F5-7CC0BD870133}"/>
              </a:ext>
            </a:extLst>
          </p:cNvPr>
          <p:cNvPicPr>
            <a:picLocks noChangeAspect="1"/>
          </p:cNvPicPr>
          <p:nvPr/>
        </p:nvPicPr>
        <p:blipFill>
          <a:blip r:embed="rId3"/>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61AB745-E7CA-3F2C-21F8-21FADABBF4D2}"/>
                  </a:ext>
                </a:extLst>
              </p14:cNvPr>
              <p14:cNvContentPartPr/>
              <p14:nvPr/>
            </p14:nvContentPartPr>
            <p14:xfrm>
              <a:off x="4700160" y="4008240"/>
              <a:ext cx="7116840" cy="2521080"/>
            </p14:xfrm>
          </p:contentPart>
        </mc:Choice>
        <mc:Fallback xmlns="">
          <p:pic>
            <p:nvPicPr>
              <p:cNvPr id="4" name="Ink 3">
                <a:extLst>
                  <a:ext uri="{FF2B5EF4-FFF2-40B4-BE49-F238E27FC236}">
                    <a16:creationId xmlns:a16="http://schemas.microsoft.com/office/drawing/2014/main" id="{F61AB745-E7CA-3F2C-21F8-21FADABBF4D2}"/>
                  </a:ext>
                </a:extLst>
              </p:cNvPr>
              <p:cNvPicPr/>
              <p:nvPr/>
            </p:nvPicPr>
            <p:blipFill>
              <a:blip r:embed="rId5"/>
              <a:stretch>
                <a:fillRect/>
              </a:stretch>
            </p:blipFill>
            <p:spPr>
              <a:xfrm>
                <a:off x="4683960" y="3992040"/>
                <a:ext cx="7149240" cy="2553480"/>
              </a:xfrm>
              <a:prstGeom prst="rect">
                <a:avLst/>
              </a:prstGeom>
            </p:spPr>
          </p:pic>
        </mc:Fallback>
      </mc:AlternateContent>
    </p:spTree>
    <p:extLst>
      <p:ext uri="{BB962C8B-B14F-4D97-AF65-F5344CB8AC3E}">
        <p14:creationId xmlns:p14="http://schemas.microsoft.com/office/powerpoint/2010/main" val="187442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E7F035-CA1B-4F39-B4B4-18F61F8307FE}"/>
              </a:ext>
            </a:extLst>
          </p:cNvPr>
          <p:cNvSpPr txBox="1"/>
          <p:nvPr/>
        </p:nvSpPr>
        <p:spPr>
          <a:xfrm>
            <a:off x="1169247" y="4148126"/>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11" name="TextBox 10">
            <a:extLst>
              <a:ext uri="{FF2B5EF4-FFF2-40B4-BE49-F238E27FC236}">
                <a16:creationId xmlns:a16="http://schemas.microsoft.com/office/drawing/2014/main" id="{7DA5CA05-58B4-4ABF-8E02-8DC8F56F3963}"/>
              </a:ext>
            </a:extLst>
          </p:cNvPr>
          <p:cNvSpPr txBox="1"/>
          <p:nvPr/>
        </p:nvSpPr>
        <p:spPr>
          <a:xfrm>
            <a:off x="1169247" y="1764929"/>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2" name="Title 1"/>
          <p:cNvSpPr>
            <a:spLocks noGrp="1"/>
          </p:cNvSpPr>
          <p:nvPr>
            <p:ph type="title"/>
          </p:nvPr>
        </p:nvSpPr>
        <p:spPr>
          <a:xfrm>
            <a:off x="1169247" y="946651"/>
            <a:ext cx="7175763" cy="646331"/>
          </a:xfrm>
          <a:solidFill>
            <a:srgbClr val="FCD3C2"/>
          </a:solidFill>
        </p:spPr>
        <p:txBody>
          <a:bodyPr>
            <a:noAutofit/>
          </a:bodyPr>
          <a:lstStyle/>
          <a:p>
            <a:r>
              <a:rPr lang="en-US" sz="400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Maximum likelihood estimation</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4.2</a:t>
            </a:r>
          </a:p>
        </p:txBody>
      </p:sp>
      <p:sp>
        <p:nvSpPr>
          <p:cNvPr id="7" name="TextBox 6">
            <a:extLst>
              <a:ext uri="{FF2B5EF4-FFF2-40B4-BE49-F238E27FC236}">
                <a16:creationId xmlns:a16="http://schemas.microsoft.com/office/drawing/2014/main" id="{785AF853-A210-4502-BE51-C6AF7AB93A44}"/>
              </a:ext>
            </a:extLst>
          </p:cNvPr>
          <p:cNvSpPr txBox="1"/>
          <p:nvPr/>
        </p:nvSpPr>
        <p:spPr>
          <a:xfrm>
            <a:off x="1169247" y="1702809"/>
            <a:ext cx="10682442" cy="4739759"/>
          </a:xfrm>
          <a:prstGeom prst="rect">
            <a:avLst/>
          </a:prstGeom>
          <a:noFill/>
        </p:spPr>
        <p:txBody>
          <a:bodyPr wrap="square">
            <a:spAutoFit/>
          </a:bodyPr>
          <a:lstStyle/>
          <a:p>
            <a:pPr marL="0" marR="0" indent="0" algn="just">
              <a:lnSpc>
                <a:spcPct val="100000"/>
              </a:lnSpc>
              <a:spcBef>
                <a:spcPts val="600"/>
              </a:spcBef>
              <a:spcAft>
                <a:spcPts val="600"/>
              </a:spcAft>
              <a:buNone/>
            </a:pPr>
            <a:r>
              <a:rPr lang="en-US" sz="2000" i="0" dirty="0">
                <a:solidFill>
                  <a:srgbClr val="222222"/>
                </a:solidFill>
                <a:effectLst/>
                <a:latin typeface="Segoe UI" panose="020B0502040204020203" pitchFamily="34" charset="0"/>
                <a:cs typeface="Segoe UI" panose="020B0502040204020203" pitchFamily="34" charset="0"/>
              </a:rPr>
              <a:t>Advantages</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Simple to apply and The method is statistically well understood.</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Lower variance than other methods (i.e. estimation method least affected by sampling error) and unbiased as the sample size increases. </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Able to analyze statistical models with different characters on the same basis. Maximum likelihood provides a consistent approach to parameter estimation  problems. This means that maximum likelihood estimates can be developed for a large variety of estimation situations.</a:t>
            </a:r>
          </a:p>
          <a:p>
            <a:pPr marL="0" marR="0" indent="0" algn="just">
              <a:lnSpc>
                <a:spcPct val="100000"/>
              </a:lnSpc>
              <a:spcBef>
                <a:spcPts val="600"/>
              </a:spcBef>
              <a:spcAft>
                <a:spcPts val="600"/>
              </a:spcAft>
              <a:buNone/>
            </a:pPr>
            <a:r>
              <a:rPr lang="en-US" sz="2000" i="0" dirty="0">
                <a:solidFill>
                  <a:srgbClr val="222222"/>
                </a:solidFill>
                <a:effectLst/>
                <a:latin typeface="Segoe UI" panose="020B0502040204020203" pitchFamily="34" charset="0"/>
                <a:cs typeface="Segoe UI" panose="020B0502040204020203" pitchFamily="34" charset="0"/>
              </a:rPr>
              <a:t>Disadvantages</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Computationally intensive and so extremely slow (though this is becoming much less of an issue)</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Frequently requires strong assumptions about the structure of the data</a:t>
            </a:r>
          </a:p>
          <a:p>
            <a:pPr algn="just">
              <a:lnSpc>
                <a:spcPct val="100000"/>
              </a:lnSpc>
            </a:pPr>
            <a:r>
              <a:rPr lang="en-US" sz="1600" b="0" i="0" dirty="0">
                <a:solidFill>
                  <a:srgbClr val="222222"/>
                </a:solidFill>
                <a:effectLst/>
                <a:latin typeface="Segoe UI" panose="020B0502040204020203" pitchFamily="34" charset="0"/>
                <a:cs typeface="Segoe UI" panose="020B0502040204020203" pitchFamily="34" charset="0"/>
              </a:rPr>
              <a:t>The estimates that are obtained using this method are often biased. That is, they contain a systematic error of estimation. This is true for small samples. The optimality properties may not apply for small samples.</a:t>
            </a:r>
          </a:p>
          <a:p>
            <a:pPr algn="just">
              <a:lnSpc>
                <a:spcPct val="100000"/>
              </a:lnSpc>
              <a:spcBef>
                <a:spcPts val="600"/>
              </a:spcBef>
              <a:spcAft>
                <a:spcPts val="600"/>
              </a:spcAft>
            </a:pPr>
            <a:r>
              <a:rPr lang="en-US" sz="1600" b="0" i="0" dirty="0">
                <a:solidFill>
                  <a:srgbClr val="222222"/>
                </a:solidFill>
                <a:effectLst/>
                <a:latin typeface="Segoe UI" panose="020B0502040204020203" pitchFamily="34" charset="0"/>
                <a:cs typeface="Segoe UI" panose="020B0502040204020203" pitchFamily="34" charset="0"/>
              </a:rPr>
              <a:t>MLE is inapplicable for the analysis of non-regular populations (Non-regular distributions are models where a parameter value is constrained by a single observed value).</a:t>
            </a:r>
          </a:p>
        </p:txBody>
      </p:sp>
      <p:pic>
        <p:nvPicPr>
          <p:cNvPr id="9" name="Graphic 8" descr="Lightbulb">
            <a:extLst>
              <a:ext uri="{FF2B5EF4-FFF2-40B4-BE49-F238E27FC236}">
                <a16:creationId xmlns:a16="http://schemas.microsoft.com/office/drawing/2014/main" id="{5D4D50D4-9B89-4ABD-BAB8-4DDCA7F741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184" y="1676175"/>
            <a:ext cx="516063" cy="516063"/>
          </a:xfrm>
          <a:prstGeom prst="rect">
            <a:avLst/>
          </a:prstGeom>
        </p:spPr>
      </p:pic>
      <p:pic>
        <p:nvPicPr>
          <p:cNvPr id="10" name="Picture 9">
            <a:extLst>
              <a:ext uri="{FF2B5EF4-FFF2-40B4-BE49-F238E27FC236}">
                <a16:creationId xmlns:a16="http://schemas.microsoft.com/office/drawing/2014/main" id="{C35972D8-7CBB-4003-A72F-D13AB1D35557}"/>
              </a:ext>
            </a:extLst>
          </p:cNvPr>
          <p:cNvPicPr>
            <a:picLocks noChangeAspect="1"/>
          </p:cNvPicPr>
          <p:nvPr/>
        </p:nvPicPr>
        <p:blipFill>
          <a:blip r:embed="rId4"/>
          <a:stretch>
            <a:fillRect/>
          </a:stretch>
        </p:blipFill>
        <p:spPr>
          <a:xfrm>
            <a:off x="0" y="0"/>
            <a:ext cx="12192000" cy="92392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2C30693-720C-82E3-C4C3-EA4F614DD88B}"/>
                  </a:ext>
                </a:extLst>
              </p14:cNvPr>
              <p14:cNvContentPartPr/>
              <p14:nvPr/>
            </p14:nvContentPartPr>
            <p14:xfrm>
              <a:off x="1482120" y="2409480"/>
              <a:ext cx="9754200" cy="4318560"/>
            </p14:xfrm>
          </p:contentPart>
        </mc:Choice>
        <mc:Fallback xmlns="">
          <p:pic>
            <p:nvPicPr>
              <p:cNvPr id="4" name="Ink 3">
                <a:extLst>
                  <a:ext uri="{FF2B5EF4-FFF2-40B4-BE49-F238E27FC236}">
                    <a16:creationId xmlns:a16="http://schemas.microsoft.com/office/drawing/2014/main" id="{A2C30693-720C-82E3-C4C3-EA4F614DD88B}"/>
                  </a:ext>
                </a:extLst>
              </p:cNvPr>
              <p:cNvPicPr/>
              <p:nvPr/>
            </p:nvPicPr>
            <p:blipFill>
              <a:blip r:embed="rId6"/>
              <a:stretch>
                <a:fillRect/>
              </a:stretch>
            </p:blipFill>
            <p:spPr>
              <a:xfrm>
                <a:off x="1465920" y="2393280"/>
                <a:ext cx="9786600" cy="4350960"/>
              </a:xfrm>
              <a:prstGeom prst="rect">
                <a:avLst/>
              </a:prstGeom>
            </p:spPr>
          </p:pic>
        </mc:Fallback>
      </mc:AlternateContent>
    </p:spTree>
    <p:extLst>
      <p:ext uri="{BB962C8B-B14F-4D97-AF65-F5344CB8AC3E}">
        <p14:creationId xmlns:p14="http://schemas.microsoft.com/office/powerpoint/2010/main" val="219789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65899"/>
            <a:ext cx="2316135"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pic>
        <p:nvPicPr>
          <p:cNvPr id="5" name="Graphic 4" descr="Help">
            <a:extLst>
              <a:ext uri="{FF2B5EF4-FFF2-40B4-BE49-F238E27FC236}">
                <a16:creationId xmlns:a16="http://schemas.microsoft.com/office/drawing/2014/main" id="{B5A1F12A-FCFA-45E4-A1B4-0D9CC1ADA8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667" y="1902408"/>
            <a:ext cx="491569" cy="491569"/>
          </a:xfrm>
          <a:prstGeom prst="rect">
            <a:avLst/>
          </a:prstGeom>
        </p:spPr>
      </p:pic>
      <p:pic>
        <p:nvPicPr>
          <p:cNvPr id="6" name="Picture 5">
            <a:extLst>
              <a:ext uri="{FF2B5EF4-FFF2-40B4-BE49-F238E27FC236}">
                <a16:creationId xmlns:a16="http://schemas.microsoft.com/office/drawing/2014/main" id="{545FAC7D-88FB-4DD2-A4A3-E25323E48CAD}"/>
              </a:ext>
            </a:extLst>
          </p:cNvPr>
          <p:cNvPicPr>
            <a:picLocks noChangeAspect="1"/>
          </p:cNvPicPr>
          <p:nvPr/>
        </p:nvPicPr>
        <p:blipFill>
          <a:blip r:embed="rId4"/>
          <a:stretch>
            <a:fillRect/>
          </a:stretch>
        </p:blipFill>
        <p:spPr>
          <a:xfrm>
            <a:off x="0" y="0"/>
            <a:ext cx="12192000" cy="92392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95665C-2F61-4D9D-91FF-2DC9D8626FAC}"/>
                  </a:ext>
                </a:extLst>
              </p:cNvPr>
              <p:cNvSpPr txBox="1"/>
              <p:nvPr/>
            </p:nvSpPr>
            <p:spPr>
              <a:xfrm>
                <a:off x="1169247" y="1902408"/>
                <a:ext cx="9572733" cy="1541448"/>
              </a:xfrm>
              <a:prstGeom prst="rect">
                <a:avLst/>
              </a:prstGeom>
              <a:noFill/>
            </p:spPr>
            <p:txBody>
              <a:bodyPr wrap="square" rtlCol="0">
                <a:spAutoFit/>
              </a:bodyPr>
              <a:lstStyle/>
              <a:p>
                <a:r>
                  <a:rPr lang="en-IN" sz="1600" dirty="0">
                    <a:latin typeface="Segoe UI" panose="020B0502040204020203" pitchFamily="34" charset="0"/>
                    <a:cs typeface="Segoe UI" panose="020B0502040204020203" pitchFamily="34" charset="0"/>
                  </a:rPr>
                  <a:t>The random variable X has a Burr distribution with parameters </a:t>
                </a:r>
                <a14:m>
                  <m:oMath xmlns:m="http://schemas.openxmlformats.org/officeDocument/2006/math">
                    <m:r>
                      <a:rPr lang="en-IN" sz="1600" b="0" i="1" smtClean="0">
                        <a:latin typeface="Cambria Math" panose="02040503050406030204" pitchFamily="18" charset="0"/>
                      </a:rPr>
                      <m:t>𝛾</m:t>
                    </m:r>
                  </m:oMath>
                </a14:m>
                <a:r>
                  <a:rPr lang="en-IN" sz="1600" dirty="0">
                    <a:latin typeface="Segoe UI" panose="020B0502040204020203" pitchFamily="34" charset="0"/>
                    <a:cs typeface="Segoe UI" panose="020B0502040204020203" pitchFamily="34" charset="0"/>
                  </a:rPr>
                  <a:t>=3 and </a:t>
                </a:r>
                <a:r>
                  <a:rPr lang="el-GR" sz="1600" dirty="0">
                    <a:latin typeface="Segoe UI" panose="020B0502040204020203" pitchFamily="34" charset="0"/>
                    <a:cs typeface="Segoe UI" panose="020B0502040204020203" pitchFamily="34" charset="0"/>
                  </a:rPr>
                  <a:t>λ</a:t>
                </a:r>
                <a:r>
                  <a:rPr lang="en-IN" sz="1600" dirty="0">
                    <a:latin typeface="Segoe UI" panose="020B0502040204020203" pitchFamily="34" charset="0"/>
                    <a:cs typeface="Segoe UI" panose="020B0502040204020203" pitchFamily="34" charset="0"/>
                  </a:rPr>
                  <a:t>=400.</a:t>
                </a:r>
              </a:p>
              <a:p>
                <a:r>
                  <a:rPr lang="en-IN" sz="1600" dirty="0">
                    <a:latin typeface="Segoe UI" panose="020B0502040204020203" pitchFamily="34" charset="0"/>
                    <a:cs typeface="Segoe UI" panose="020B0502040204020203" pitchFamily="34" charset="0"/>
                  </a:rPr>
                  <a:t>Show that the maximum likelihood estimator of the parameter α, based on a random sample </a:t>
                </a:r>
                <a14:m>
                  <m:oMath xmlns:m="http://schemas.openxmlformats.org/officeDocument/2006/math">
                    <m:sSub>
                      <m:sSubPr>
                        <m:ctrlPr>
                          <a:rPr lang="en-IN" sz="1600" b="0" i="1" smtClean="0">
                            <a:latin typeface="Cambria Math" panose="02040503050406030204" pitchFamily="18" charset="0"/>
                          </a:rPr>
                        </m:ctrlPr>
                      </m:sSubPr>
                      <m:e>
                        <m:r>
                          <a:rPr lang="en-IN" sz="1600" b="0" i="1" smtClean="0">
                            <a:latin typeface="Cambria Math" panose="02040503050406030204" pitchFamily="18" charset="0"/>
                          </a:rPr>
                          <m:t>𝑥</m:t>
                        </m:r>
                      </m:e>
                      <m:sub>
                        <m:r>
                          <a:rPr lang="en-IN" sz="1600" b="0" i="1" smtClean="0">
                            <a:latin typeface="Cambria Math" panose="02040503050406030204" pitchFamily="18" charset="0"/>
                          </a:rPr>
                          <m:t>1</m:t>
                        </m:r>
                      </m:sub>
                    </m:sSub>
                    <m:r>
                      <a:rPr lang="en-IN" sz="1600" b="0" i="1" smtClean="0">
                        <a:latin typeface="Cambria Math" panose="02040503050406030204" pitchFamily="18" charset="0"/>
                      </a:rPr>
                      <m:t>,</m:t>
                    </m:r>
                    <m:sSub>
                      <m:sSubPr>
                        <m:ctrlPr>
                          <a:rPr lang="en-IN" sz="1600" b="0" i="1" smtClean="0">
                            <a:latin typeface="Cambria Math" panose="02040503050406030204" pitchFamily="18" charset="0"/>
                          </a:rPr>
                        </m:ctrlPr>
                      </m:sSubPr>
                      <m:e>
                        <m:r>
                          <a:rPr lang="en-IN" sz="1600" b="0" i="1" smtClean="0">
                            <a:latin typeface="Cambria Math" panose="02040503050406030204" pitchFamily="18" charset="0"/>
                          </a:rPr>
                          <m:t>𝑥</m:t>
                        </m:r>
                      </m:e>
                      <m:sub>
                        <m:r>
                          <a:rPr lang="en-IN" sz="1600" b="0" i="1" smtClean="0">
                            <a:latin typeface="Cambria Math" panose="02040503050406030204" pitchFamily="18" charset="0"/>
                          </a:rPr>
                          <m:t>2</m:t>
                        </m:r>
                      </m:sub>
                    </m:sSub>
                    <m:r>
                      <a:rPr lang="en-IN" sz="1600" b="0" i="1" smtClean="0">
                        <a:latin typeface="Cambria Math" panose="02040503050406030204" pitchFamily="18" charset="0"/>
                      </a:rPr>
                      <m:t>, …, </m:t>
                    </m:r>
                    <m:sSub>
                      <m:sSubPr>
                        <m:ctrlPr>
                          <a:rPr lang="en-IN" sz="1600" b="0" i="1" smtClean="0">
                            <a:latin typeface="Cambria Math" panose="02040503050406030204" pitchFamily="18" charset="0"/>
                          </a:rPr>
                        </m:ctrlPr>
                      </m:sSubPr>
                      <m:e>
                        <m:r>
                          <a:rPr lang="en-IN" sz="1600" b="0" i="1" smtClean="0">
                            <a:latin typeface="Cambria Math" panose="02040503050406030204" pitchFamily="18" charset="0"/>
                          </a:rPr>
                          <m:t>𝑥</m:t>
                        </m:r>
                      </m:e>
                      <m:sub>
                        <m:r>
                          <a:rPr lang="en-IN" sz="1600" b="0" i="1" smtClean="0">
                            <a:latin typeface="Cambria Math" panose="02040503050406030204" pitchFamily="18" charset="0"/>
                          </a:rPr>
                          <m:t>𝑛</m:t>
                        </m:r>
                      </m:sub>
                    </m:sSub>
                  </m:oMath>
                </a14:m>
                <a:r>
                  <a:rPr lang="en-IN" sz="1600" b="0" dirty="0">
                    <a:latin typeface="Segoe UI" panose="020B0502040204020203" pitchFamily="34" charset="0"/>
                    <a:cs typeface="Segoe UI" panose="020B0502040204020203" pitchFamily="34" charset="0"/>
                  </a:rPr>
                  <a:t> is </a:t>
                </a:r>
                <a14:m>
                  <m:oMath xmlns:m="http://schemas.openxmlformats.org/officeDocument/2006/math">
                    <m:acc>
                      <m:accPr>
                        <m:chr m:val="̂"/>
                        <m:ctrlPr>
                          <a:rPr lang="en-IN" sz="1600" b="0" i="1" smtClean="0">
                            <a:latin typeface="Cambria Math" panose="02040503050406030204" pitchFamily="18" charset="0"/>
                            <a:ea typeface="Cambria Math" panose="02040503050406030204" pitchFamily="18" charset="0"/>
                          </a:rPr>
                        </m:ctrlPr>
                      </m:accPr>
                      <m:e>
                        <m:r>
                          <a:rPr lang="en-IN" sz="1600" b="0" i="1" smtClean="0">
                            <a:latin typeface="Cambria Math" panose="02040503050406030204" pitchFamily="18" charset="0"/>
                            <a:ea typeface="Cambria Math" panose="02040503050406030204" pitchFamily="18" charset="0"/>
                          </a:rPr>
                          <m:t>𝛼</m:t>
                        </m:r>
                      </m:e>
                    </m:acc>
                    <m:r>
                      <a:rPr lang="en-IN" sz="1600" b="0" i="1" dirty="0" smtClean="0">
                        <a:latin typeface="Cambria Math" panose="02040503050406030204" pitchFamily="18" charset="0"/>
                        <a:ea typeface="Cambria Math" panose="02040503050406030204" pitchFamily="18" charset="0"/>
                      </a:rPr>
                      <m:t>=</m:t>
                    </m:r>
                    <m:f>
                      <m:fPr>
                        <m:ctrlPr>
                          <a:rPr lang="en-IN" sz="1600" b="0" i="1" dirty="0" smtClean="0">
                            <a:latin typeface="Cambria Math" panose="02040503050406030204" pitchFamily="18" charset="0"/>
                            <a:ea typeface="Cambria Math" panose="02040503050406030204" pitchFamily="18" charset="0"/>
                          </a:rPr>
                        </m:ctrlPr>
                      </m:fPr>
                      <m:num>
                        <m:r>
                          <a:rPr lang="en-IN" sz="1600" b="0" i="1" dirty="0" smtClean="0">
                            <a:latin typeface="Cambria Math" panose="02040503050406030204" pitchFamily="18" charset="0"/>
                            <a:ea typeface="Cambria Math" panose="02040503050406030204" pitchFamily="18" charset="0"/>
                          </a:rPr>
                          <m:t>𝑛</m:t>
                        </m:r>
                      </m:num>
                      <m:den>
                        <m:nary>
                          <m:naryPr>
                            <m:chr m:val="∑"/>
                            <m:subHide m:val="on"/>
                            <m:supHide m:val="on"/>
                            <m:ctrlPr>
                              <a:rPr lang="en-IN" sz="1600" b="0" i="1" dirty="0" smtClean="0">
                                <a:latin typeface="Cambria Math" panose="02040503050406030204" pitchFamily="18" charset="0"/>
                                <a:ea typeface="Cambria Math" panose="02040503050406030204" pitchFamily="18" charset="0"/>
                              </a:rPr>
                            </m:ctrlPr>
                          </m:naryPr>
                          <m:sub/>
                          <m:sup/>
                          <m:e>
                            <m:func>
                              <m:funcPr>
                                <m:ctrlPr>
                                  <a:rPr lang="en-IN" sz="1600" b="0" i="1" dirty="0" smtClean="0">
                                    <a:latin typeface="Cambria Math" panose="02040503050406030204" pitchFamily="18" charset="0"/>
                                    <a:ea typeface="Cambria Math" panose="02040503050406030204" pitchFamily="18" charset="0"/>
                                  </a:rPr>
                                </m:ctrlPr>
                              </m:funcPr>
                              <m:fName>
                                <m:r>
                                  <m:rPr>
                                    <m:sty m:val="p"/>
                                  </m:rPr>
                                  <a:rPr lang="en-IN" sz="1600" b="0" i="0" dirty="0" smtClean="0">
                                    <a:latin typeface="Cambria Math" panose="02040503050406030204" pitchFamily="18" charset="0"/>
                                    <a:ea typeface="Cambria Math" panose="02040503050406030204" pitchFamily="18" charset="0"/>
                                  </a:rPr>
                                  <m:t>log</m:t>
                                </m:r>
                              </m:fName>
                              <m:e>
                                <m:d>
                                  <m:dPr>
                                    <m:ctrlPr>
                                      <a:rPr lang="en-IN" sz="1600" b="0" i="1" dirty="0" smtClean="0">
                                        <a:latin typeface="Cambria Math" panose="02040503050406030204" pitchFamily="18" charset="0"/>
                                        <a:ea typeface="Cambria Math" panose="02040503050406030204" pitchFamily="18" charset="0"/>
                                      </a:rPr>
                                    </m:ctrlPr>
                                  </m:dPr>
                                  <m:e>
                                    <m:r>
                                      <a:rPr lang="en-IN" sz="1600" b="0" i="1" dirty="0" smtClean="0">
                                        <a:latin typeface="Cambria Math" panose="02040503050406030204" pitchFamily="18" charset="0"/>
                                        <a:ea typeface="Cambria Math" panose="02040503050406030204" pitchFamily="18" charset="0"/>
                                      </a:rPr>
                                      <m:t>400+</m:t>
                                    </m:r>
                                    <m:sSubSup>
                                      <m:sSubSupPr>
                                        <m:ctrlPr>
                                          <a:rPr lang="en-IN" sz="1600" b="0" i="1" dirty="0" smtClean="0">
                                            <a:latin typeface="Cambria Math" panose="02040503050406030204" pitchFamily="18" charset="0"/>
                                            <a:ea typeface="Cambria Math" panose="02040503050406030204" pitchFamily="18" charset="0"/>
                                          </a:rPr>
                                        </m:ctrlPr>
                                      </m:sSubSupPr>
                                      <m:e>
                                        <m:r>
                                          <a:rPr lang="en-IN" sz="1600" b="0" i="1" dirty="0" smtClean="0">
                                            <a:latin typeface="Cambria Math" panose="02040503050406030204" pitchFamily="18" charset="0"/>
                                            <a:ea typeface="Cambria Math" panose="02040503050406030204" pitchFamily="18" charset="0"/>
                                          </a:rPr>
                                          <m:t>𝑥</m:t>
                                        </m:r>
                                      </m:e>
                                      <m:sub>
                                        <m:r>
                                          <a:rPr lang="en-IN" sz="1600" b="0" i="1" dirty="0" smtClean="0">
                                            <a:latin typeface="Cambria Math" panose="02040503050406030204" pitchFamily="18" charset="0"/>
                                            <a:ea typeface="Cambria Math" panose="02040503050406030204" pitchFamily="18" charset="0"/>
                                          </a:rPr>
                                          <m:t>𝑖</m:t>
                                        </m:r>
                                      </m:sub>
                                      <m:sup>
                                        <m:r>
                                          <a:rPr lang="en-IN" sz="1600" b="0" i="1" dirty="0" smtClean="0">
                                            <a:latin typeface="Cambria Math" panose="02040503050406030204" pitchFamily="18" charset="0"/>
                                            <a:ea typeface="Cambria Math" panose="02040503050406030204" pitchFamily="18" charset="0"/>
                                          </a:rPr>
                                          <m:t>3</m:t>
                                        </m:r>
                                      </m:sup>
                                    </m:sSubSup>
                                  </m:e>
                                </m:d>
                              </m:e>
                            </m:func>
                            <m:r>
                              <a:rPr lang="en-IN" sz="1600" b="0" i="1" dirty="0" smtClean="0">
                                <a:latin typeface="Cambria Math" panose="02040503050406030204" pitchFamily="18" charset="0"/>
                                <a:ea typeface="Cambria Math" panose="02040503050406030204" pitchFamily="18" charset="0"/>
                              </a:rPr>
                              <m:t>−</m:t>
                            </m:r>
                            <m:r>
                              <a:rPr lang="en-IN" sz="1600" b="0" i="1" dirty="0" smtClean="0">
                                <a:latin typeface="Cambria Math" panose="02040503050406030204" pitchFamily="18" charset="0"/>
                                <a:ea typeface="Cambria Math" panose="02040503050406030204" pitchFamily="18" charset="0"/>
                              </a:rPr>
                              <m:t>𝑛𝑙𝑜𝑔</m:t>
                            </m:r>
                            <m:r>
                              <a:rPr lang="en-IN" sz="1600" b="0" i="1" dirty="0" smtClean="0">
                                <a:latin typeface="Cambria Math" panose="02040503050406030204" pitchFamily="18" charset="0"/>
                                <a:ea typeface="Cambria Math" panose="02040503050406030204" pitchFamily="18" charset="0"/>
                              </a:rPr>
                              <m:t>400 </m:t>
                            </m:r>
                          </m:e>
                        </m:nary>
                      </m:den>
                    </m:f>
                  </m:oMath>
                </a14:m>
                <a:r>
                  <a:rPr lang="en-IN" sz="1600" b="0" dirty="0">
                    <a:latin typeface="Segoe UI" panose="020B0502040204020203" pitchFamily="34" charset="0"/>
                    <a:cs typeface="Segoe UI" panose="020B0502040204020203" pitchFamily="34" charset="0"/>
                  </a:rPr>
                  <a:t> and evaluate this based on a sample consisting of the five values 52, 109, 114, 163 and 181.</a:t>
                </a:r>
              </a:p>
              <a:p>
                <a:endParaRPr lang="en-IN" dirty="0"/>
              </a:p>
            </p:txBody>
          </p:sp>
        </mc:Choice>
        <mc:Fallback xmlns="">
          <p:sp>
            <p:nvSpPr>
              <p:cNvPr id="3" name="TextBox 2">
                <a:extLst>
                  <a:ext uri="{FF2B5EF4-FFF2-40B4-BE49-F238E27FC236}">
                    <a16:creationId xmlns:a16="http://schemas.microsoft.com/office/drawing/2014/main" id="{5B95665C-2F61-4D9D-91FF-2DC9D8626FAC}"/>
                  </a:ext>
                </a:extLst>
              </p:cNvPr>
              <p:cNvSpPr txBox="1">
                <a:spLocks noRot="1" noChangeAspect="1" noMove="1" noResize="1" noEditPoints="1" noAdjustHandles="1" noChangeArrowheads="1" noChangeShapeType="1" noTextEdit="1"/>
              </p:cNvSpPr>
              <p:nvPr/>
            </p:nvSpPr>
            <p:spPr>
              <a:xfrm>
                <a:off x="1169247" y="1902408"/>
                <a:ext cx="9572733" cy="1541448"/>
              </a:xfrm>
              <a:prstGeom prst="rect">
                <a:avLst/>
              </a:prstGeom>
              <a:blipFill>
                <a:blip r:embed="rId5"/>
                <a:stretch>
                  <a:fillRect l="-382" t="-1581" r="-637"/>
                </a:stretch>
              </a:blipFill>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77F2FAA-012C-1067-BDCF-512F681BD247}"/>
                  </a:ext>
                </a:extLst>
              </p14:cNvPr>
              <p14:cNvContentPartPr/>
              <p14:nvPr/>
            </p14:nvContentPartPr>
            <p14:xfrm>
              <a:off x="342720" y="540720"/>
              <a:ext cx="10973520" cy="5900400"/>
            </p14:xfrm>
          </p:contentPart>
        </mc:Choice>
        <mc:Fallback xmlns="">
          <p:pic>
            <p:nvPicPr>
              <p:cNvPr id="4" name="Ink 3">
                <a:extLst>
                  <a:ext uri="{FF2B5EF4-FFF2-40B4-BE49-F238E27FC236}">
                    <a16:creationId xmlns:a16="http://schemas.microsoft.com/office/drawing/2014/main" id="{477F2FAA-012C-1067-BDCF-512F681BD247}"/>
                  </a:ext>
                </a:extLst>
              </p:cNvPr>
              <p:cNvPicPr/>
              <p:nvPr/>
            </p:nvPicPr>
            <p:blipFill>
              <a:blip r:embed="rId7"/>
              <a:stretch>
                <a:fillRect/>
              </a:stretch>
            </p:blipFill>
            <p:spPr>
              <a:xfrm>
                <a:off x="326520" y="524520"/>
                <a:ext cx="11005920" cy="593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49DF6FE-4464-AD07-2522-EEAB703A671A}"/>
                  </a:ext>
                </a:extLst>
              </p14:cNvPr>
              <p14:cNvContentPartPr/>
              <p14:nvPr/>
            </p14:nvContentPartPr>
            <p14:xfrm>
              <a:off x="419400" y="1878480"/>
              <a:ext cx="11275920" cy="4649760"/>
            </p14:xfrm>
          </p:contentPart>
        </mc:Choice>
        <mc:Fallback>
          <p:pic>
            <p:nvPicPr>
              <p:cNvPr id="7" name="Ink 6">
                <a:extLst>
                  <a:ext uri="{FF2B5EF4-FFF2-40B4-BE49-F238E27FC236}">
                    <a16:creationId xmlns:a16="http://schemas.microsoft.com/office/drawing/2014/main" id="{249DF6FE-4464-AD07-2522-EEAB703A671A}"/>
                  </a:ext>
                </a:extLst>
              </p:cNvPr>
              <p:cNvPicPr/>
              <p:nvPr/>
            </p:nvPicPr>
            <p:blipFill>
              <a:blip r:embed="rId9"/>
              <a:stretch>
                <a:fillRect/>
              </a:stretch>
            </p:blipFill>
            <p:spPr>
              <a:xfrm>
                <a:off x="403200" y="1862280"/>
                <a:ext cx="11308320" cy="4682160"/>
              </a:xfrm>
              <a:prstGeom prst="rect">
                <a:avLst/>
              </a:prstGeom>
            </p:spPr>
          </p:pic>
        </mc:Fallback>
      </mc:AlternateContent>
    </p:spTree>
    <p:extLst>
      <p:ext uri="{BB962C8B-B14F-4D97-AF65-F5344CB8AC3E}">
        <p14:creationId xmlns:p14="http://schemas.microsoft.com/office/powerpoint/2010/main" val="90972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E7F035-CA1B-4F39-B4B4-18F61F8307FE}"/>
              </a:ext>
            </a:extLst>
          </p:cNvPr>
          <p:cNvSpPr txBox="1"/>
          <p:nvPr/>
        </p:nvSpPr>
        <p:spPr>
          <a:xfrm>
            <a:off x="1169247" y="4315081"/>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11" name="TextBox 10">
            <a:extLst>
              <a:ext uri="{FF2B5EF4-FFF2-40B4-BE49-F238E27FC236}">
                <a16:creationId xmlns:a16="http://schemas.microsoft.com/office/drawing/2014/main" id="{7DA5CA05-58B4-4ABF-8E02-8DC8F56F3963}"/>
              </a:ext>
            </a:extLst>
          </p:cNvPr>
          <p:cNvSpPr txBox="1"/>
          <p:nvPr/>
        </p:nvSpPr>
        <p:spPr>
          <a:xfrm>
            <a:off x="1169247" y="1764929"/>
            <a:ext cx="1018455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2" name="Title 1"/>
          <p:cNvSpPr>
            <a:spLocks noGrp="1"/>
          </p:cNvSpPr>
          <p:nvPr>
            <p:ph type="title"/>
          </p:nvPr>
        </p:nvSpPr>
        <p:spPr>
          <a:xfrm>
            <a:off x="1169247" y="946651"/>
            <a:ext cx="4926753" cy="646331"/>
          </a:xfrm>
          <a:solidFill>
            <a:srgbClr val="FCD3C2"/>
          </a:solidFill>
        </p:spPr>
        <p:txBody>
          <a:bodyPr>
            <a:no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Method of Percentile</a:t>
            </a:r>
            <a:endParaRPr lang="en-IN"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fld id="{47894467-E227-B849-BB10-8705222BB906}" type="slidenum">
              <a:rPr lang="en-US" smtClean="0"/>
              <a:pPr/>
              <a:t>27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4.3</a:t>
            </a:r>
          </a:p>
        </p:txBody>
      </p:sp>
      <p:sp>
        <p:nvSpPr>
          <p:cNvPr id="10" name="TextBox 9">
            <a:extLst>
              <a:ext uri="{FF2B5EF4-FFF2-40B4-BE49-F238E27FC236}">
                <a16:creationId xmlns:a16="http://schemas.microsoft.com/office/drawing/2014/main" id="{49D84BF8-1AC4-455B-95DC-5A90649798E6}"/>
              </a:ext>
            </a:extLst>
          </p:cNvPr>
          <p:cNvSpPr txBox="1"/>
          <p:nvPr/>
        </p:nvSpPr>
        <p:spPr>
          <a:xfrm>
            <a:off x="1169246" y="1798073"/>
            <a:ext cx="10184553" cy="4154984"/>
          </a:xfrm>
          <a:prstGeom prst="rect">
            <a:avLst/>
          </a:prstGeom>
          <a:noFill/>
        </p:spPr>
        <p:txBody>
          <a:bodyPr wrap="square">
            <a:spAutoFit/>
          </a:bodyPr>
          <a:lstStyle/>
          <a:p>
            <a:pPr marL="0" indent="0">
              <a:buNone/>
            </a:pPr>
            <a:r>
              <a:rPr lang="en-IN" sz="1600" dirty="0">
                <a:latin typeface="Segoe UI" panose="020B0502040204020203" pitchFamily="34" charset="0"/>
                <a:cs typeface="Segoe UI" panose="020B0502040204020203" pitchFamily="34" charset="0"/>
              </a:rPr>
              <a:t>Method of Percentile</a:t>
            </a:r>
            <a:r>
              <a:rPr lang="en-US" sz="1600" b="0" i="0" dirty="0">
                <a:effectLst/>
                <a:latin typeface="Segoe UI" panose="020B0502040204020203" pitchFamily="34" charset="0"/>
                <a:cs typeface="Segoe UI" panose="020B0502040204020203" pitchFamily="34" charset="0"/>
              </a:rPr>
              <a:t> indicate the values below which a certain percentage of the data in a data set is found.</a:t>
            </a:r>
          </a:p>
          <a:p>
            <a:pPr marL="0" indent="0" algn="l">
              <a:buNone/>
            </a:pPr>
            <a:r>
              <a:rPr lang="en-IN" sz="1600" i="0" u="none" strike="noStrike" baseline="0" dirty="0">
                <a:latin typeface="Segoe UI" panose="020B0502040204020203" pitchFamily="34" charset="0"/>
                <a:cs typeface="Segoe UI" panose="020B0502040204020203" pitchFamily="34" charset="0"/>
              </a:rPr>
              <a:t>The method involves equating </a:t>
            </a:r>
            <a:r>
              <a:rPr lang="en-US" sz="1600" i="0" u="none" strike="noStrike" baseline="0" dirty="0">
                <a:latin typeface="Segoe UI" panose="020B0502040204020203" pitchFamily="34" charset="0"/>
                <a:cs typeface="Segoe UI" panose="020B0502040204020203" pitchFamily="34" charset="0"/>
              </a:rPr>
              <a:t>selected sample percentiles to the distribution function; for example, equate the sample quartiles, the 25th and 75th sample percentiles, to the population quartiles. This corresponds to the way in which sample moments are equated to population moments in the method of moments. This method will be referred to as the method of percentiles.</a:t>
            </a:r>
            <a:endParaRPr lang="en-US" sz="1600" i="0" dirty="0">
              <a:effectLst/>
              <a:latin typeface="Segoe UI" panose="020B0502040204020203" pitchFamily="34" charset="0"/>
              <a:cs typeface="Segoe UI" panose="020B0502040204020203" pitchFamily="34" charset="0"/>
            </a:endParaRPr>
          </a:p>
          <a:p>
            <a:pPr marL="0" indent="0" algn="l">
              <a:buNone/>
            </a:pPr>
            <a:r>
              <a:rPr lang="en-US" sz="1600" i="0" u="none" strike="noStrike" baseline="0" dirty="0">
                <a:latin typeface="Segoe UI" panose="020B0502040204020203" pitchFamily="34" charset="0"/>
                <a:cs typeface="Segoe UI" panose="020B0502040204020203" pitchFamily="34" charset="0"/>
              </a:rPr>
              <a:t>In the method of moments, the first two moments are used if there are two unknown parameters, and this seems intuitively reasonable (although the theoretical basis for this is not so clear). In a similar fashion, when using the method of percentiles, the median would be used if there were one parameter to estimate. </a:t>
            </a:r>
          </a:p>
          <a:p>
            <a:pPr marL="0" indent="0" algn="l">
              <a:buNone/>
            </a:pPr>
            <a:r>
              <a:rPr lang="en-US" sz="1600" i="0" u="none" strike="noStrike" baseline="0" dirty="0">
                <a:latin typeface="Segoe UI" panose="020B0502040204020203" pitchFamily="34" charset="0"/>
                <a:cs typeface="Segoe UI" panose="020B0502040204020203" pitchFamily="34" charset="0"/>
              </a:rPr>
              <a:t>With two parameters, the best procedure is less clear, but the lower and upper quartiles seem a sensible choice.</a:t>
            </a:r>
          </a:p>
          <a:p>
            <a:pPr marL="0" indent="0" algn="l">
              <a:buNone/>
            </a:pPr>
            <a:endParaRPr lang="en-US" sz="1600" i="0" u="none" strike="noStrike" baseline="0" dirty="0">
              <a:latin typeface="Segoe UI" panose="020B0502040204020203" pitchFamily="34" charset="0"/>
              <a:cs typeface="Segoe UI" panose="020B0502040204020203" pitchFamily="34" charset="0"/>
            </a:endParaRPr>
          </a:p>
          <a:p>
            <a:pPr marL="0" indent="0" algn="l">
              <a:buNone/>
            </a:pPr>
            <a:r>
              <a:rPr lang="en-US" sz="2000" dirty="0">
                <a:latin typeface="Segoe UI" panose="020B0502040204020203" pitchFamily="34" charset="0"/>
                <a:cs typeface="Segoe UI" panose="020B0502040204020203" pitchFamily="34" charset="0"/>
              </a:rPr>
              <a:t>Advantage</a:t>
            </a:r>
          </a:p>
          <a:p>
            <a:pPr marL="0" indent="0" algn="l">
              <a:buNone/>
            </a:pPr>
            <a:endParaRPr lang="en-US" sz="2000" dirty="0">
              <a:latin typeface="Segoe UI" panose="020B0502040204020203" pitchFamily="34" charset="0"/>
              <a:cs typeface="Segoe UI" panose="020B0502040204020203" pitchFamily="34" charset="0"/>
            </a:endParaRPr>
          </a:p>
          <a:p>
            <a:pPr marL="0" indent="0" algn="l">
              <a:buNone/>
            </a:pPr>
            <a:r>
              <a:rPr lang="en-US" sz="1600" b="0" i="0" dirty="0">
                <a:effectLst/>
                <a:latin typeface="Segoe UI" panose="020B0502040204020203" pitchFamily="34" charset="0"/>
                <a:cs typeface="Segoe UI" panose="020B0502040204020203" pitchFamily="34" charset="0"/>
              </a:rPr>
              <a:t>The main advantage of using percentiles is that unusually high values (like whiskers in boxplots) are not included into the averaging calculations. This means that statistics include more relevant data. </a:t>
            </a:r>
          </a:p>
          <a:p>
            <a:pPr marL="0" indent="0" algn="l">
              <a:buNone/>
            </a:pPr>
            <a:r>
              <a:rPr lang="en-US" sz="1600" b="0" i="0" dirty="0">
                <a:effectLst/>
                <a:latin typeface="Segoe UI" panose="020B0502040204020203" pitchFamily="34" charset="0"/>
                <a:cs typeface="Segoe UI" panose="020B0502040204020203" pitchFamily="34" charset="0"/>
              </a:rPr>
              <a:t>In the example of the 95th-percentile, 5% of the highest measured values are discarded for the statistical report.</a:t>
            </a:r>
            <a:endParaRPr lang="en-IN" sz="2400" dirty="0">
              <a:latin typeface="Segoe UI" panose="020B0502040204020203" pitchFamily="34" charset="0"/>
              <a:cs typeface="Segoe UI" panose="020B0502040204020203" pitchFamily="34" charset="0"/>
            </a:endParaRPr>
          </a:p>
          <a:p>
            <a:pPr marL="0" indent="0">
              <a:buNone/>
            </a:pPr>
            <a:endParaRPr lang="en-US" sz="1600" i="0" dirty="0">
              <a:effectLst/>
              <a:latin typeface="Segoe UI" panose="020B0502040204020203" pitchFamily="34" charset="0"/>
              <a:cs typeface="Segoe UI" panose="020B0502040204020203" pitchFamily="34" charset="0"/>
            </a:endParaRPr>
          </a:p>
        </p:txBody>
      </p:sp>
      <p:pic>
        <p:nvPicPr>
          <p:cNvPr id="13" name="Graphic 12" descr="Closed book">
            <a:extLst>
              <a:ext uri="{FF2B5EF4-FFF2-40B4-BE49-F238E27FC236}">
                <a16:creationId xmlns:a16="http://schemas.microsoft.com/office/drawing/2014/main" id="{59EDA697-6623-4DFE-A5B1-D01D86BBE9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702" y="1694821"/>
            <a:ext cx="509545" cy="509545"/>
          </a:xfrm>
          <a:prstGeom prst="rect">
            <a:avLst/>
          </a:prstGeom>
        </p:spPr>
      </p:pic>
      <p:pic>
        <p:nvPicPr>
          <p:cNvPr id="14" name="Graphic 13" descr="Lightbulb">
            <a:extLst>
              <a:ext uri="{FF2B5EF4-FFF2-40B4-BE49-F238E27FC236}">
                <a16:creationId xmlns:a16="http://schemas.microsoft.com/office/drawing/2014/main" id="{AD1BCD7E-0514-4853-8F72-EF65F1EC19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701" y="4144090"/>
            <a:ext cx="509545" cy="509545"/>
          </a:xfrm>
          <a:prstGeom prst="rect">
            <a:avLst/>
          </a:prstGeom>
        </p:spPr>
      </p:pic>
      <p:pic>
        <p:nvPicPr>
          <p:cNvPr id="15" name="Picture 14">
            <a:extLst>
              <a:ext uri="{FF2B5EF4-FFF2-40B4-BE49-F238E27FC236}">
                <a16:creationId xmlns:a16="http://schemas.microsoft.com/office/drawing/2014/main" id="{7669C457-0768-4884-A80F-7D935F3D3CAF}"/>
              </a:ext>
            </a:extLst>
          </p:cNvPr>
          <p:cNvPicPr>
            <a:picLocks noChangeAspect="1"/>
          </p:cNvPicPr>
          <p:nvPr/>
        </p:nvPicPr>
        <p:blipFill>
          <a:blip r:embed="rId6"/>
          <a:stretch>
            <a:fillRect/>
          </a:stretch>
        </p:blipFill>
        <p:spPr>
          <a:xfrm>
            <a:off x="0" y="0"/>
            <a:ext cx="12192000" cy="923925"/>
          </a:xfrm>
          <a:prstGeom prst="rect">
            <a:avLst/>
          </a:prstGeom>
        </p:spPr>
      </p:pic>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475BEB0E-1B37-C3AA-58A3-57D9C296C19A}"/>
                  </a:ext>
                </a:extLst>
              </p14:cNvPr>
              <p14:cNvContentPartPr/>
              <p14:nvPr/>
            </p14:nvContentPartPr>
            <p14:xfrm>
              <a:off x="1821600" y="668880"/>
              <a:ext cx="10284480" cy="6065640"/>
            </p14:xfrm>
          </p:contentPart>
        </mc:Choice>
        <mc:Fallback>
          <p:pic>
            <p:nvPicPr>
              <p:cNvPr id="4" name="Ink 3">
                <a:extLst>
                  <a:ext uri="{FF2B5EF4-FFF2-40B4-BE49-F238E27FC236}">
                    <a16:creationId xmlns:a16="http://schemas.microsoft.com/office/drawing/2014/main" id="{475BEB0E-1B37-C3AA-58A3-57D9C296C19A}"/>
                  </a:ext>
                </a:extLst>
              </p:cNvPr>
              <p:cNvPicPr/>
              <p:nvPr/>
            </p:nvPicPr>
            <p:blipFill>
              <a:blip r:embed="rId8"/>
              <a:stretch>
                <a:fillRect/>
              </a:stretch>
            </p:blipFill>
            <p:spPr>
              <a:xfrm>
                <a:off x="1805400" y="652680"/>
                <a:ext cx="10316880" cy="6098040"/>
              </a:xfrm>
              <a:prstGeom prst="rect">
                <a:avLst/>
              </a:prstGeom>
            </p:spPr>
          </p:pic>
        </mc:Fallback>
      </mc:AlternateContent>
    </p:spTree>
    <p:extLst>
      <p:ext uri="{BB962C8B-B14F-4D97-AF65-F5344CB8AC3E}">
        <p14:creationId xmlns:p14="http://schemas.microsoft.com/office/powerpoint/2010/main" val="269665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65899"/>
            <a:ext cx="2316135"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CBB6B6-479B-4265-AA8C-0ECDD577C8E2}"/>
                  </a:ext>
                </a:extLst>
              </p:cNvPr>
              <p:cNvSpPr txBox="1"/>
              <p:nvPr/>
            </p:nvSpPr>
            <p:spPr>
              <a:xfrm>
                <a:off x="1169248" y="1952369"/>
                <a:ext cx="9847940" cy="1477328"/>
              </a:xfrm>
              <a:prstGeom prst="rect">
                <a:avLst/>
              </a:prstGeom>
              <a:noFill/>
            </p:spPr>
            <p:txBody>
              <a:bodyPr wrap="square" rtlCol="0">
                <a:spAutoFit/>
              </a:bodyPr>
              <a:lstStyle/>
              <a:p>
                <a:pPr algn="l"/>
                <a:r>
                  <a:rPr lang="en-US" sz="1800" b="0" i="0" u="none" strike="noStrike" baseline="0" dirty="0">
                    <a:latin typeface="TimesNewRomanPSMT"/>
                  </a:rPr>
                  <a:t>The following claim amounts are believed to come from a Weibull distribution with</a:t>
                </a:r>
              </a:p>
              <a:p>
                <a:r>
                  <a:rPr lang="en-US" sz="1800" b="0" i="0" u="none" strike="noStrike" baseline="0" dirty="0">
                    <a:latin typeface="TimesNewRomanPSMT"/>
                  </a:rPr>
                  <a:t>unknown parameters </a:t>
                </a:r>
                <a:r>
                  <a:rPr lang="en-US" sz="1800" b="0" i="0" u="none" strike="noStrike" baseline="0" dirty="0">
                    <a:latin typeface="SymbolMT"/>
                  </a:rPr>
                  <a:t>c </a:t>
                </a:r>
                <a:r>
                  <a:rPr lang="en-US" sz="1800" b="0" i="0" u="none" strike="noStrike" baseline="0" dirty="0">
                    <a:latin typeface="TimesNewRomanPSMT"/>
                  </a:rPr>
                  <a:t>and </a:t>
                </a:r>
                <a14:m>
                  <m:oMath xmlns:m="http://schemas.openxmlformats.org/officeDocument/2006/math">
                    <m:r>
                      <a:rPr lang="en-IN" i="1">
                        <a:latin typeface="Cambria Math" panose="02040503050406030204" pitchFamily="18" charset="0"/>
                        <a:ea typeface="Cambria Math" panose="02040503050406030204" pitchFamily="18" charset="0"/>
                      </a:rPr>
                      <m:t>𝛾</m:t>
                    </m:r>
                    <m:r>
                      <a:rPr lang="en-IN" i="1">
                        <a:latin typeface="Cambria Math" panose="02040503050406030204" pitchFamily="18" charset="0"/>
                        <a:ea typeface="Cambria Math" panose="02040503050406030204" pitchFamily="18" charset="0"/>
                      </a:rPr>
                      <m:t> </m:t>
                    </m:r>
                  </m:oMath>
                </a14:m>
                <a:r>
                  <a:rPr lang="en-US" sz="1800" b="0" i="0" u="none" strike="noStrike" baseline="0" dirty="0">
                    <a:latin typeface="TimesNewRomanPSMT"/>
                  </a:rPr>
                  <a:t>:</a:t>
                </a:r>
              </a:p>
              <a:p>
                <a:pPr algn="l"/>
                <a:r>
                  <a:rPr lang="en-IN" sz="1800" b="0" i="0" u="none" strike="noStrike" baseline="0" dirty="0">
                    <a:latin typeface="TimesNewRomanPSMT"/>
                  </a:rPr>
                  <a:t>50, 87, 103, 119, 126, 154, 183, 203, 220</a:t>
                </a:r>
              </a:p>
              <a:p>
                <a:r>
                  <a:rPr lang="en-US" sz="1800" b="0" i="0" u="none" strike="noStrike" baseline="0" dirty="0">
                    <a:latin typeface="TimesNewRomanPSMT"/>
                  </a:rPr>
                  <a:t>Estimate the parameters </a:t>
                </a:r>
                <a:r>
                  <a:rPr lang="en-US" dirty="0">
                    <a:latin typeface="SymbolMT"/>
                  </a:rPr>
                  <a:t>c </a:t>
                </a:r>
                <a:r>
                  <a:rPr lang="en-US" dirty="0">
                    <a:latin typeface="TimesNewRomanPSMT"/>
                  </a:rPr>
                  <a:t>and </a:t>
                </a:r>
                <a14:m>
                  <m:oMath xmlns:m="http://schemas.openxmlformats.org/officeDocument/2006/math">
                    <m:r>
                      <a:rPr lang="en-IN" i="1">
                        <a:latin typeface="Cambria Math" panose="02040503050406030204" pitchFamily="18" charset="0"/>
                        <a:ea typeface="Cambria Math" panose="02040503050406030204" pitchFamily="18" charset="0"/>
                      </a:rPr>
                      <m:t>𝛾</m:t>
                    </m:r>
                  </m:oMath>
                </a14:m>
                <a:r>
                  <a:rPr lang="en-US" sz="1800" b="0" i="0" u="none" strike="noStrike" baseline="0" dirty="0">
                    <a:latin typeface="TimesNewRomanPSMT"/>
                  </a:rPr>
                  <a:t> using:</a:t>
                </a:r>
                <a:endParaRPr lang="en-IN" dirty="0">
                  <a:solidFill>
                    <a:prstClr val="black"/>
                  </a:solidFill>
                  <a:latin typeface="Calibri"/>
                </a:endParaRPr>
              </a:p>
              <a:p>
                <a:pPr algn="l"/>
                <a:r>
                  <a:rPr lang="en-US" sz="1800" b="0" i="0" u="none" strike="noStrike" baseline="0" dirty="0">
                    <a:latin typeface="TimesNewRomanPSMT"/>
                  </a:rPr>
                  <a:t>the method of percentiles, using the upper and lower quartiles.</a:t>
                </a:r>
              </a:p>
            </p:txBody>
          </p:sp>
        </mc:Choice>
        <mc:Fallback xmlns="">
          <p:sp>
            <p:nvSpPr>
              <p:cNvPr id="11" name="TextBox 10">
                <a:extLst>
                  <a:ext uri="{FF2B5EF4-FFF2-40B4-BE49-F238E27FC236}">
                    <a16:creationId xmlns:a16="http://schemas.microsoft.com/office/drawing/2014/main" id="{64CBB6B6-479B-4265-AA8C-0ECDD577C8E2}"/>
                  </a:ext>
                </a:extLst>
              </p:cNvPr>
              <p:cNvSpPr txBox="1">
                <a:spLocks noRot="1" noChangeAspect="1" noMove="1" noResize="1" noEditPoints="1" noAdjustHandles="1" noChangeArrowheads="1" noChangeShapeType="1" noTextEdit="1"/>
              </p:cNvSpPr>
              <p:nvPr/>
            </p:nvSpPr>
            <p:spPr>
              <a:xfrm>
                <a:off x="1169248" y="1952369"/>
                <a:ext cx="9847940" cy="1477328"/>
              </a:xfrm>
              <a:prstGeom prst="rect">
                <a:avLst/>
              </a:prstGeom>
              <a:blipFill>
                <a:blip r:embed="rId2"/>
                <a:stretch>
                  <a:fillRect l="-644" t="-1695" b="-5085"/>
                </a:stretch>
              </a:blipFill>
            </p:spPr>
            <p:txBody>
              <a:bodyPr/>
              <a:lstStyle/>
              <a:p>
                <a:r>
                  <a:rPr lang="en-US">
                    <a:noFill/>
                  </a:rPr>
                  <a:t> </a:t>
                </a:r>
              </a:p>
            </p:txBody>
          </p:sp>
        </mc:Fallback>
      </mc:AlternateContent>
      <p:pic>
        <p:nvPicPr>
          <p:cNvPr id="5" name="Graphic 4" descr="Help">
            <a:extLst>
              <a:ext uri="{FF2B5EF4-FFF2-40B4-BE49-F238E27FC236}">
                <a16:creationId xmlns:a16="http://schemas.microsoft.com/office/drawing/2014/main" id="{B5A1F12A-FCFA-45E4-A1B4-0D9CC1ADA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422" y="1952369"/>
            <a:ext cx="491569" cy="491569"/>
          </a:xfrm>
          <a:prstGeom prst="rect">
            <a:avLst/>
          </a:prstGeom>
        </p:spPr>
      </p:pic>
      <p:pic>
        <p:nvPicPr>
          <p:cNvPr id="6" name="Picture 5">
            <a:extLst>
              <a:ext uri="{FF2B5EF4-FFF2-40B4-BE49-F238E27FC236}">
                <a16:creationId xmlns:a16="http://schemas.microsoft.com/office/drawing/2014/main" id="{545FAC7D-88FB-4DD2-A4A3-E25323E48CAD}"/>
              </a:ext>
            </a:extLst>
          </p:cNvPr>
          <p:cNvPicPr>
            <a:picLocks noChangeAspect="1"/>
          </p:cNvPicPr>
          <p:nvPr/>
        </p:nvPicPr>
        <p:blipFill>
          <a:blip r:embed="rId5"/>
          <a:stretch>
            <a:fillRect/>
          </a:stretch>
        </p:blipFill>
        <p:spPr>
          <a:xfrm>
            <a:off x="0" y="0"/>
            <a:ext cx="12192000" cy="923925"/>
          </a:xfrm>
          <a:prstGeom prst="rect">
            <a:avLst/>
          </a:prstGeom>
        </p:spPr>
      </p:pic>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CF96008-3334-786D-A563-726E9F31DDB6}"/>
                  </a:ext>
                </a:extLst>
              </p14:cNvPr>
              <p14:cNvContentPartPr/>
              <p14:nvPr/>
            </p14:nvContentPartPr>
            <p14:xfrm>
              <a:off x="1414080" y="706680"/>
              <a:ext cx="10777680" cy="5968800"/>
            </p14:xfrm>
          </p:contentPart>
        </mc:Choice>
        <mc:Fallback>
          <p:pic>
            <p:nvPicPr>
              <p:cNvPr id="3" name="Ink 2">
                <a:extLst>
                  <a:ext uri="{FF2B5EF4-FFF2-40B4-BE49-F238E27FC236}">
                    <a16:creationId xmlns:a16="http://schemas.microsoft.com/office/drawing/2014/main" id="{7CF96008-3334-786D-A563-726E9F31DDB6}"/>
                  </a:ext>
                </a:extLst>
              </p:cNvPr>
              <p:cNvPicPr/>
              <p:nvPr/>
            </p:nvPicPr>
            <p:blipFill>
              <a:blip r:embed="rId7"/>
              <a:stretch>
                <a:fillRect/>
              </a:stretch>
            </p:blipFill>
            <p:spPr>
              <a:xfrm>
                <a:off x="1397880" y="690480"/>
                <a:ext cx="10810080" cy="6001200"/>
              </a:xfrm>
              <a:prstGeom prst="rect">
                <a:avLst/>
              </a:prstGeom>
            </p:spPr>
          </p:pic>
        </mc:Fallback>
      </mc:AlternateContent>
    </p:spTree>
    <p:extLst>
      <p:ext uri="{BB962C8B-B14F-4D97-AF65-F5344CB8AC3E}">
        <p14:creationId xmlns:p14="http://schemas.microsoft.com/office/powerpoint/2010/main" val="365031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176454-C78A-4CC9-BA26-D5F85FD97FAA}"/>
              </a:ext>
            </a:extLst>
          </p:cNvPr>
          <p:cNvSpPr txBox="1">
            <a:spLocks/>
          </p:cNvSpPr>
          <p:nvPr/>
        </p:nvSpPr>
        <p:spPr>
          <a:xfrm>
            <a:off x="1169248" y="946652"/>
            <a:ext cx="4787669" cy="636706"/>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FDAEF11E-C8C0-4ADA-80D6-50659EA48BFF}"/>
              </a:ext>
            </a:extLst>
          </p:cNvPr>
          <p:cNvSpPr>
            <a:spLocks noGrp="1"/>
          </p:cNvSpPr>
          <p:nvPr>
            <p:ph type="ctrTitle"/>
          </p:nvPr>
        </p:nvSpPr>
        <p:spPr>
          <a:xfrm>
            <a:off x="925866" y="889280"/>
            <a:ext cx="5094303" cy="722375"/>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Goodness-of-fit test</a:t>
            </a:r>
          </a:p>
        </p:txBody>
      </p:sp>
      <mc:AlternateContent xmlns:mc="http://schemas.openxmlformats.org/markup-compatibility/2006" xmlns:a14="http://schemas.microsoft.com/office/drawing/2010/main">
        <mc:Choice Requires="a14">
          <p:sp>
            <p:nvSpPr>
              <p:cNvPr id="4" name="Subtitle 3">
                <a:extLst>
                  <a:ext uri="{FF2B5EF4-FFF2-40B4-BE49-F238E27FC236}">
                    <a16:creationId xmlns:a16="http://schemas.microsoft.com/office/drawing/2014/main" id="{9E07E787-2C37-4045-AEAA-75D569577B99}"/>
                  </a:ext>
                </a:extLst>
              </p:cNvPr>
              <p:cNvSpPr>
                <a:spLocks noGrp="1"/>
              </p:cNvSpPr>
              <p:nvPr>
                <p:ph type="subTitle" idx="1"/>
              </p:nvPr>
            </p:nvSpPr>
            <p:spPr>
              <a:xfrm>
                <a:off x="1169247" y="1961965"/>
                <a:ext cx="9307141" cy="3354649"/>
              </a:xfrm>
            </p:spPr>
            <p:txBody>
              <a:bodyPr>
                <a:normAutofit/>
              </a:bodyPr>
              <a:lstStyle/>
              <a:p>
                <a:pPr algn="l"/>
                <a:r>
                  <a:rPr lang="en-US" sz="1600" dirty="0">
                    <a:latin typeface="Segoe UI" panose="020B0502040204020203" pitchFamily="34" charset="0"/>
                    <a:cs typeface="Segoe UI" panose="020B0502040204020203" pitchFamily="34" charset="0"/>
                  </a:rPr>
                  <a:t>O</a:t>
                </a:r>
                <a:r>
                  <a:rPr lang="en-US" sz="1600" b="0" i="0" u="none" strike="noStrike" baseline="0" dirty="0">
                    <a:latin typeface="Segoe UI" panose="020B0502040204020203" pitchFamily="34" charset="0"/>
                    <a:cs typeface="Segoe UI" panose="020B0502040204020203" pitchFamily="34" charset="0"/>
                  </a:rPr>
                  <a:t>ne way of testing whether a given loss distribution provides a good model for the observed claim amounts is to apply a chi-squared goodness-of-fit test.</a:t>
                </a:r>
              </a:p>
              <a:p>
                <a:pPr algn="l"/>
                <a:r>
                  <a:rPr lang="en-US" sz="1600" b="0" i="0" u="none" strike="noStrike" baseline="0" dirty="0">
                    <a:latin typeface="Segoe UI" panose="020B0502040204020203" pitchFamily="34" charset="0"/>
                    <a:cs typeface="Segoe UI" panose="020B0502040204020203" pitchFamily="34" charset="0"/>
                  </a:rPr>
                  <a:t>Recall that the formula for the test statistic is </a:t>
                </a:r>
                <a14:m>
                  <m:oMath xmlns:m="http://schemas.openxmlformats.org/officeDocument/2006/math">
                    <m:nary>
                      <m:naryPr>
                        <m:chr m:val="∑"/>
                        <m:subHide m:val="on"/>
                        <m:supHide m:val="on"/>
                        <m:ctrlPr>
                          <a:rPr lang="en-US" sz="1600" b="0" i="1" u="none" strike="noStrike" baseline="0" smtClean="0">
                            <a:latin typeface="Cambria Math" panose="02040503050406030204" pitchFamily="18" charset="0"/>
                          </a:rPr>
                        </m:ctrlPr>
                      </m:naryPr>
                      <m:sub/>
                      <m:sup/>
                      <m:e>
                        <m:f>
                          <m:fPr>
                            <m:ctrlPr>
                              <a:rPr lang="en-IN" sz="1600" b="0" i="1" u="none" strike="noStrike" baseline="0" smtClean="0">
                                <a:latin typeface="Cambria Math" panose="02040503050406030204" pitchFamily="18" charset="0"/>
                              </a:rPr>
                            </m:ctrlPr>
                          </m:fPr>
                          <m:num>
                            <m:sSup>
                              <m:sSupPr>
                                <m:ctrlPr>
                                  <a:rPr lang="en-IN" sz="1600" b="0" i="1" u="none" strike="noStrike" baseline="0" smtClean="0">
                                    <a:latin typeface="Cambria Math" panose="02040503050406030204" pitchFamily="18" charset="0"/>
                                  </a:rPr>
                                </m:ctrlPr>
                              </m:sSupPr>
                              <m:e>
                                <m:d>
                                  <m:dPr>
                                    <m:ctrlPr>
                                      <a:rPr lang="en-IN" sz="1600" b="0" i="1" u="none" strike="noStrike" baseline="0" smtClean="0">
                                        <a:latin typeface="Cambria Math" panose="02040503050406030204" pitchFamily="18" charset="0"/>
                                      </a:rPr>
                                    </m:ctrlPr>
                                  </m:dPr>
                                  <m:e>
                                    <m:r>
                                      <a:rPr lang="en-IN" sz="1600" b="0" i="1" u="none" strike="noStrike" baseline="0" smtClean="0">
                                        <a:latin typeface="Cambria Math" panose="02040503050406030204" pitchFamily="18" charset="0"/>
                                      </a:rPr>
                                      <m:t>𝑂</m:t>
                                    </m:r>
                                    <m:r>
                                      <a:rPr lang="en-IN" sz="1600" b="0" i="1" u="none" strike="noStrike" baseline="0" smtClean="0">
                                        <a:latin typeface="Cambria Math" panose="02040503050406030204" pitchFamily="18" charset="0"/>
                                      </a:rPr>
                                      <m:t>−</m:t>
                                    </m:r>
                                    <m:r>
                                      <a:rPr lang="en-IN" sz="1600" b="0" i="1" u="none" strike="noStrike" baseline="0" smtClean="0">
                                        <a:latin typeface="Cambria Math" panose="02040503050406030204" pitchFamily="18" charset="0"/>
                                      </a:rPr>
                                      <m:t>𝐸</m:t>
                                    </m:r>
                                  </m:e>
                                </m:d>
                              </m:e>
                              <m:sup>
                                <m:r>
                                  <a:rPr lang="en-IN" sz="1600" b="0" i="1" u="none" strike="noStrike" baseline="0" smtClean="0">
                                    <a:latin typeface="Cambria Math" panose="02040503050406030204" pitchFamily="18" charset="0"/>
                                  </a:rPr>
                                  <m:t>2</m:t>
                                </m:r>
                              </m:sup>
                            </m:sSup>
                          </m:num>
                          <m:den>
                            <m:r>
                              <a:rPr lang="en-IN" sz="1600" b="0" i="1" u="none" strike="noStrike" baseline="0" smtClean="0">
                                <a:latin typeface="Cambria Math" panose="02040503050406030204" pitchFamily="18" charset="0"/>
                              </a:rPr>
                              <m:t>𝐸</m:t>
                            </m:r>
                          </m:den>
                        </m:f>
                        <m:r>
                          <a:rPr lang="en-IN" sz="1600" b="0" i="1" u="none" strike="noStrike" baseline="0" smtClean="0">
                            <a:latin typeface="Cambria Math" panose="02040503050406030204" pitchFamily="18" charset="0"/>
                          </a:rPr>
                          <m:t> , </m:t>
                        </m:r>
                        <m:r>
                          <a:rPr lang="en-IN" sz="1600" b="0" i="1" u="none" strike="noStrike" baseline="0" smtClean="0">
                            <a:latin typeface="Cambria Math" panose="02040503050406030204" pitchFamily="18" charset="0"/>
                          </a:rPr>
                          <m:t>𝑤h𝑒𝑟𝑒</m:t>
                        </m:r>
                      </m:e>
                    </m:nary>
                    <m:r>
                      <a:rPr lang="en-IN" sz="1600" b="0" i="1" u="none" strike="noStrike" baseline="0" smtClean="0">
                        <a:latin typeface="Cambria Math" panose="02040503050406030204" pitchFamily="18" charset="0"/>
                      </a:rPr>
                      <m:t> </m:t>
                    </m:r>
                  </m:oMath>
                </a14:m>
                <a:endParaRPr lang="en-IN" sz="160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IN" sz="1600" b="0" i="0" u="none" strike="noStrike" baseline="0" dirty="0">
                    <a:latin typeface="Segoe UI" panose="020B0502040204020203" pitchFamily="34" charset="0"/>
                    <a:cs typeface="Segoe UI" panose="020B0502040204020203" pitchFamily="34" charset="0"/>
                  </a:rPr>
                  <a:t> </a:t>
                </a:r>
                <a:r>
                  <a:rPr lang="en-US" sz="1600" b="0" i="1" u="none" strike="noStrike" baseline="0" dirty="0">
                    <a:latin typeface="Segoe UI" panose="020B0502040204020203" pitchFamily="34" charset="0"/>
                    <a:cs typeface="Segoe UI" panose="020B0502040204020203" pitchFamily="34" charset="0"/>
                  </a:rPr>
                  <a:t>O </a:t>
                </a:r>
                <a:r>
                  <a:rPr lang="en-US" sz="1600" b="0" i="0" u="none" strike="noStrike" baseline="0" dirty="0">
                    <a:latin typeface="Segoe UI" panose="020B0502040204020203" pitchFamily="34" charset="0"/>
                    <a:cs typeface="Segoe UI" panose="020B0502040204020203" pitchFamily="34" charset="0"/>
                  </a:rPr>
                  <a:t>is the observed number in a particular category</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 </a:t>
                </a:r>
                <a:r>
                  <a:rPr lang="en-US" sz="1600" b="0" i="1" u="none" strike="noStrike" baseline="0" dirty="0">
                    <a:latin typeface="Segoe UI" panose="020B0502040204020203" pitchFamily="34" charset="0"/>
                    <a:cs typeface="Segoe UI" panose="020B0502040204020203" pitchFamily="34" charset="0"/>
                  </a:rPr>
                  <a:t>E </a:t>
                </a:r>
                <a:r>
                  <a:rPr lang="en-US" sz="1600" b="0" i="0" u="none" strike="noStrike" baseline="0" dirty="0">
                    <a:latin typeface="Segoe UI" panose="020B0502040204020203" pitchFamily="34" charset="0"/>
                    <a:cs typeface="Segoe UI" panose="020B0502040204020203" pitchFamily="34" charset="0"/>
                  </a:rPr>
                  <a:t>is the corresponding expected number predicted by the assumed probabilities the sum is over all possible categories.</a:t>
                </a:r>
              </a:p>
              <a:p>
                <a:pPr algn="l"/>
                <a:r>
                  <a:rPr lang="en-US" sz="1600" b="0" i="0" u="none" strike="noStrike" baseline="0" dirty="0">
                    <a:latin typeface="Segoe UI" panose="020B0502040204020203" pitchFamily="34" charset="0"/>
                    <a:cs typeface="Segoe UI" panose="020B0502040204020203" pitchFamily="34" charset="0"/>
                  </a:rPr>
                  <a:t>A high value for the total indicates that the overall discrepancy is quite large and would lead us to </a:t>
                </a:r>
                <a:r>
                  <a:rPr lang="en-IN" sz="1600" b="0" i="0" u="none" strike="noStrike" baseline="0" dirty="0">
                    <a:latin typeface="Segoe UI" panose="020B0502040204020203" pitchFamily="34" charset="0"/>
                    <a:cs typeface="Segoe UI" panose="020B0502040204020203" pitchFamily="34" charset="0"/>
                  </a:rPr>
                  <a:t>reject the model.</a:t>
                </a:r>
              </a:p>
              <a:p>
                <a:pPr algn="l"/>
                <a:endParaRPr lang="en-IN" dirty="0"/>
              </a:p>
            </p:txBody>
          </p:sp>
        </mc:Choice>
        <mc:Fallback xmlns="">
          <p:sp>
            <p:nvSpPr>
              <p:cNvPr id="4" name="Subtitle 3">
                <a:extLst>
                  <a:ext uri="{FF2B5EF4-FFF2-40B4-BE49-F238E27FC236}">
                    <a16:creationId xmlns:a16="http://schemas.microsoft.com/office/drawing/2014/main" id="{9E07E787-2C37-4045-AEAA-75D569577B99}"/>
                  </a:ext>
                </a:extLst>
              </p:cNvPr>
              <p:cNvSpPr>
                <a:spLocks noGrp="1" noRot="1" noChangeAspect="1" noMove="1" noResize="1" noEditPoints="1" noAdjustHandles="1" noChangeArrowheads="1" noChangeShapeType="1" noTextEdit="1"/>
              </p:cNvSpPr>
              <p:nvPr>
                <p:ph type="subTitle" idx="1"/>
              </p:nvPr>
            </p:nvSpPr>
            <p:spPr>
              <a:xfrm>
                <a:off x="1169247" y="1961965"/>
                <a:ext cx="9307141" cy="3354649"/>
              </a:xfrm>
              <a:blipFill>
                <a:blip r:embed="rId2"/>
                <a:stretch>
                  <a:fillRect l="-393" t="-1455"/>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03B72AD3-1250-4163-B522-01767D74DAB6}"/>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29</a:t>
            </a:fld>
            <a:endParaRPr lang="en-US" dirty="0"/>
          </a:p>
        </p:txBody>
      </p:sp>
      <p:pic>
        <p:nvPicPr>
          <p:cNvPr id="7" name="Picture 6">
            <a:extLst>
              <a:ext uri="{FF2B5EF4-FFF2-40B4-BE49-F238E27FC236}">
                <a16:creationId xmlns:a16="http://schemas.microsoft.com/office/drawing/2014/main" id="{DB532C75-A639-4166-B5DC-05D56943710E}"/>
              </a:ext>
            </a:extLst>
          </p:cNvPr>
          <p:cNvPicPr>
            <a:picLocks noChangeAspect="1"/>
          </p:cNvPicPr>
          <p:nvPr/>
        </p:nvPicPr>
        <p:blipFill>
          <a:blip r:embed="rId3"/>
          <a:stretch>
            <a:fillRect/>
          </a:stretch>
        </p:blipFill>
        <p:spPr>
          <a:xfrm>
            <a:off x="0" y="0"/>
            <a:ext cx="12192000" cy="923925"/>
          </a:xfrm>
          <a:prstGeom prst="rect">
            <a:avLst/>
          </a:prstGeom>
        </p:spPr>
      </p:pic>
      <p:sp>
        <p:nvSpPr>
          <p:cNvPr id="8" name="TextBox 7">
            <a:extLst>
              <a:ext uri="{FF2B5EF4-FFF2-40B4-BE49-F238E27FC236}">
                <a16:creationId xmlns:a16="http://schemas.microsoft.com/office/drawing/2014/main" id="{13897331-2289-4616-9CBD-7A21FA2CA1D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5.0</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C3E23E0-3119-F612-66C9-C1BD2C9CC244}"/>
                  </a:ext>
                </a:extLst>
              </p14:cNvPr>
              <p14:cNvContentPartPr/>
              <p14:nvPr/>
            </p14:nvContentPartPr>
            <p14:xfrm>
              <a:off x="1779480" y="856800"/>
              <a:ext cx="10336680" cy="5610960"/>
            </p14:xfrm>
          </p:contentPart>
        </mc:Choice>
        <mc:Fallback>
          <p:pic>
            <p:nvPicPr>
              <p:cNvPr id="3" name="Ink 2">
                <a:extLst>
                  <a:ext uri="{FF2B5EF4-FFF2-40B4-BE49-F238E27FC236}">
                    <a16:creationId xmlns:a16="http://schemas.microsoft.com/office/drawing/2014/main" id="{9C3E23E0-3119-F612-66C9-C1BD2C9CC244}"/>
                  </a:ext>
                </a:extLst>
              </p:cNvPr>
              <p:cNvPicPr/>
              <p:nvPr/>
            </p:nvPicPr>
            <p:blipFill>
              <a:blip r:embed="rId5"/>
              <a:stretch>
                <a:fillRect/>
              </a:stretch>
            </p:blipFill>
            <p:spPr>
              <a:xfrm>
                <a:off x="1763280" y="840600"/>
                <a:ext cx="10369080" cy="5643360"/>
              </a:xfrm>
              <a:prstGeom prst="rect">
                <a:avLst/>
              </a:prstGeom>
            </p:spPr>
          </p:pic>
        </mc:Fallback>
      </mc:AlternateContent>
    </p:spTree>
    <p:extLst>
      <p:ext uri="{BB962C8B-B14F-4D97-AF65-F5344CB8AC3E}">
        <p14:creationId xmlns:p14="http://schemas.microsoft.com/office/powerpoint/2010/main" val="71816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BACD6A8-6621-4629-A817-A7853DBB9D3E}"/>
              </a:ext>
            </a:extLst>
          </p:cNvPr>
          <p:cNvSpPr txBox="1"/>
          <p:nvPr/>
        </p:nvSpPr>
        <p:spPr>
          <a:xfrm>
            <a:off x="4385567" y="1999294"/>
            <a:ext cx="2361462" cy="338554"/>
          </a:xfrm>
          <a:prstGeom prst="rect">
            <a:avLst/>
          </a:prstGeom>
          <a:solidFill>
            <a:schemeClr val="bg2"/>
          </a:solidFill>
        </p:spPr>
        <p:txBody>
          <a:bodyPr wrap="square" rtlCol="0">
            <a:spAutoFit/>
          </a:bodyPr>
          <a:lstStyle/>
          <a:p>
            <a:endParaRPr lang="en-IN" sz="1600" dirty="0">
              <a:solidFill>
                <a:schemeClr val="tx1">
                  <a:lumMod val="85000"/>
                  <a:lumOff val="15000"/>
                </a:schemeClr>
              </a:solidFill>
            </a:endParaRPr>
          </a:p>
        </p:txBody>
      </p:sp>
      <p:sp>
        <p:nvSpPr>
          <p:cNvPr id="2" name="Title 1"/>
          <p:cNvSpPr>
            <a:spLocks noGrp="1"/>
          </p:cNvSpPr>
          <p:nvPr>
            <p:ph type="title"/>
          </p:nvPr>
        </p:nvSpPr>
        <p:spPr>
          <a:xfrm>
            <a:off x="1169248" y="956274"/>
            <a:ext cx="3061859"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1420427" y="1970120"/>
            <a:ext cx="8700117" cy="2339102"/>
          </a:xfrm>
          <a:prstGeom prst="rect">
            <a:avLst/>
          </a:prstGeom>
          <a:noFill/>
        </p:spPr>
        <p:txBody>
          <a:bodyPr wrap="square" rtlCol="0">
            <a:spAutoFit/>
          </a:bodyPr>
          <a:lstStyle/>
          <a:p>
            <a:r>
              <a:rPr lang="en-IN" dirty="0">
                <a:solidFill>
                  <a:prstClr val="black"/>
                </a:solidFill>
                <a:latin typeface="Segoe UI" panose="020B0502040204020203" pitchFamily="34" charset="0"/>
                <a:cs typeface="Segoe UI" panose="020B0502040204020203" pitchFamily="34" charset="0"/>
              </a:rPr>
              <a:t>                                                Insurance Companies</a:t>
            </a:r>
          </a:p>
          <a:p>
            <a:pPr algn="ctr"/>
            <a:endParaRPr lang="en-IN" dirty="0">
              <a:solidFill>
                <a:prstClr val="black"/>
              </a:solidFill>
              <a:latin typeface="Segoe UI" panose="020B0502040204020203" pitchFamily="34" charset="0"/>
              <a:cs typeface="Segoe UI" panose="020B0502040204020203" pitchFamily="34" charset="0"/>
            </a:endParaRPr>
          </a:p>
          <a:p>
            <a:r>
              <a:rPr lang="en-IN" sz="2000" dirty="0">
                <a:solidFill>
                  <a:prstClr val="black"/>
                </a:solidFill>
                <a:latin typeface="Segoe UI" panose="020B0502040204020203" pitchFamily="34" charset="0"/>
                <a:cs typeface="Segoe UI" panose="020B0502040204020203" pitchFamily="34" charset="0"/>
              </a:rPr>
              <a:t>          Premiums                                                               Claims</a:t>
            </a:r>
          </a:p>
          <a:p>
            <a:r>
              <a:rPr lang="en-IN" dirty="0">
                <a:solidFill>
                  <a:prstClr val="black"/>
                </a:solidFill>
                <a:latin typeface="Segoe UI" panose="020B0502040204020203" pitchFamily="34" charset="0"/>
                <a:cs typeface="Segoe UI" panose="020B0502040204020203" pitchFamily="34" charset="0"/>
              </a:rPr>
              <a:t>                                                                                                         </a:t>
            </a:r>
            <a:endParaRPr lang="en-IN" sz="2000" dirty="0">
              <a:solidFill>
                <a:prstClr val="black"/>
              </a:solidFill>
              <a:latin typeface="Segoe UI" panose="020B0502040204020203" pitchFamily="34" charset="0"/>
              <a:cs typeface="Segoe UI" panose="020B0502040204020203" pitchFamily="34" charset="0"/>
            </a:endParaRPr>
          </a:p>
          <a:p>
            <a:r>
              <a:rPr lang="en-IN" sz="1600" dirty="0">
                <a:solidFill>
                  <a:prstClr val="black"/>
                </a:solidFill>
                <a:latin typeface="Segoe UI" panose="020B0502040204020203" pitchFamily="34" charset="0"/>
                <a:cs typeface="Segoe UI" panose="020B0502040204020203" pitchFamily="34" charset="0"/>
              </a:rPr>
              <a:t>                 Certain</a:t>
            </a:r>
            <a:r>
              <a:rPr lang="en-IN" dirty="0">
                <a:solidFill>
                  <a:prstClr val="black"/>
                </a:solidFill>
                <a:latin typeface="Segoe UI" panose="020B0502040204020203" pitchFamily="34" charset="0"/>
                <a:cs typeface="Segoe UI" panose="020B0502040204020203" pitchFamily="34" charset="0"/>
              </a:rPr>
              <a:t>                                                                            </a:t>
            </a:r>
            <a:r>
              <a:rPr lang="en-IN" sz="1600" dirty="0">
                <a:solidFill>
                  <a:prstClr val="black"/>
                </a:solidFill>
                <a:latin typeface="Segoe UI" panose="020B0502040204020203" pitchFamily="34" charset="0"/>
                <a:cs typeface="Segoe UI" panose="020B0502040204020203" pitchFamily="34" charset="0"/>
              </a:rPr>
              <a:t>Random</a:t>
            </a:r>
          </a:p>
          <a:p>
            <a:r>
              <a:rPr lang="en-IN" sz="1600" dirty="0">
                <a:solidFill>
                  <a:prstClr val="black"/>
                </a:solidFill>
                <a:latin typeface="Segoe UI" panose="020B0502040204020203" pitchFamily="34" charset="0"/>
                <a:cs typeface="Segoe UI" panose="020B0502040204020203" pitchFamily="34" charset="0"/>
              </a:rPr>
              <a:t>                                                                                                       </a:t>
            </a:r>
            <a:r>
              <a:rPr lang="en-IN" dirty="0">
                <a:solidFill>
                  <a:prstClr val="black"/>
                </a:solidFill>
                <a:latin typeface="Segoe UI" panose="020B0502040204020203" pitchFamily="34" charset="0"/>
                <a:cs typeface="Segoe UI" panose="020B0502040204020203" pitchFamily="34" charset="0"/>
              </a:rPr>
              <a:t>Frequency &amp; Severity</a:t>
            </a:r>
          </a:p>
          <a:p>
            <a:pPr algn="r"/>
            <a:r>
              <a:rPr lang="en-IN" dirty="0">
                <a:solidFill>
                  <a:prstClr val="black"/>
                </a:solidFill>
                <a:latin typeface="Segoe UI" panose="020B0502040204020203" pitchFamily="34" charset="0"/>
                <a:cs typeface="Segoe UI" panose="020B0502040204020203" pitchFamily="34" charset="0"/>
              </a:rPr>
              <a:t>Fitting a probability distribution to them </a:t>
            </a:r>
          </a:p>
          <a:p>
            <a:r>
              <a:rPr lang="en-IN" dirty="0">
                <a:solidFill>
                  <a:prstClr val="black"/>
                </a:solidFill>
                <a:latin typeface="Segoe UI" panose="020B0502040204020203" pitchFamily="34" charset="0"/>
                <a:cs typeface="Segoe UI" panose="020B0502040204020203" pitchFamily="34" charset="0"/>
              </a:rPr>
              <a:t>                                                                                           LOSS DISTRIBUTIONS</a:t>
            </a:r>
          </a:p>
        </p:txBody>
      </p:sp>
      <p:sp>
        <p:nvSpPr>
          <p:cNvPr id="4" name="TextBox 3">
            <a:extLst>
              <a:ext uri="{FF2B5EF4-FFF2-40B4-BE49-F238E27FC236}">
                <a16:creationId xmlns:a16="http://schemas.microsoft.com/office/drawing/2014/main" id="{7EEA997C-1EC3-40F4-9A50-BB44037289D1}"/>
              </a:ext>
            </a:extLst>
          </p:cNvPr>
          <p:cNvSpPr txBox="1"/>
          <p:nvPr/>
        </p:nvSpPr>
        <p:spPr>
          <a:xfrm>
            <a:off x="1169248" y="4581095"/>
            <a:ext cx="4468072" cy="1323439"/>
          </a:xfrm>
          <a:prstGeom prst="rect">
            <a:avLst/>
          </a:prstGeom>
          <a:noFill/>
        </p:spPr>
        <p:txBody>
          <a:bodyPr wrap="square" rtlCol="0">
            <a:spAutoFit/>
          </a:bodyPr>
          <a:lstStyle/>
          <a:p>
            <a:r>
              <a:rPr lang="en-IN" sz="1600" dirty="0">
                <a:latin typeface="Segoe UI" panose="020B0502040204020203" pitchFamily="34" charset="0"/>
                <a:cs typeface="Segoe UI" panose="020B0502040204020203" pitchFamily="34" charset="0"/>
              </a:rPr>
              <a:t>HELPS IN: </a:t>
            </a:r>
          </a:p>
          <a:p>
            <a:pPr marL="400050" indent="-400050">
              <a:buFont typeface="+mj-lt"/>
              <a:buAutoNum type="romanLcPeriod"/>
            </a:pPr>
            <a:r>
              <a:rPr lang="en-IN" sz="1600" dirty="0">
                <a:latin typeface="Segoe UI" panose="020B0502040204020203" pitchFamily="34" charset="0"/>
                <a:cs typeface="Segoe UI" panose="020B0502040204020203" pitchFamily="34" charset="0"/>
              </a:rPr>
              <a:t>Premium calculation</a:t>
            </a:r>
          </a:p>
          <a:p>
            <a:pPr marL="400050" indent="-400050">
              <a:buFont typeface="+mj-lt"/>
              <a:buAutoNum type="romanLcPeriod"/>
            </a:pPr>
            <a:r>
              <a:rPr lang="en-IN" sz="1600" dirty="0">
                <a:latin typeface="Segoe UI" panose="020B0502040204020203" pitchFamily="34" charset="0"/>
                <a:cs typeface="Segoe UI" panose="020B0502040204020203" pitchFamily="34" charset="0"/>
              </a:rPr>
              <a:t>Reserve calculation</a:t>
            </a:r>
          </a:p>
          <a:p>
            <a:pPr marL="400050" indent="-400050">
              <a:buFont typeface="+mj-lt"/>
              <a:buAutoNum type="romanLcPeriod"/>
            </a:pPr>
            <a:r>
              <a:rPr lang="en-IN" sz="1600" dirty="0">
                <a:latin typeface="Segoe UI" panose="020B0502040204020203" pitchFamily="34" charset="0"/>
                <a:cs typeface="Segoe UI" panose="020B0502040204020203" pitchFamily="34" charset="0"/>
              </a:rPr>
              <a:t>Solvency</a:t>
            </a:r>
          </a:p>
          <a:p>
            <a:pPr marL="400050" indent="-400050">
              <a:buFont typeface="+mj-lt"/>
              <a:buAutoNum type="romanLcPeriod"/>
            </a:pPr>
            <a:r>
              <a:rPr lang="en-IN" sz="1600" dirty="0">
                <a:latin typeface="Segoe UI" panose="020B0502040204020203" pitchFamily="34" charset="0"/>
                <a:cs typeface="Segoe UI" panose="020B0502040204020203" pitchFamily="34" charset="0"/>
              </a:rPr>
              <a:t>Reinsurance arrangement</a:t>
            </a:r>
          </a:p>
        </p:txBody>
      </p:sp>
      <p:sp>
        <p:nvSpPr>
          <p:cNvPr id="9" name="Arrow: Down 8">
            <a:extLst>
              <a:ext uri="{FF2B5EF4-FFF2-40B4-BE49-F238E27FC236}">
                <a16:creationId xmlns:a16="http://schemas.microsoft.com/office/drawing/2014/main" id="{3817B16A-0381-4F5E-9313-BBEF50A688D5}"/>
              </a:ext>
            </a:extLst>
          </p:cNvPr>
          <p:cNvSpPr/>
          <p:nvPr/>
        </p:nvSpPr>
        <p:spPr>
          <a:xfrm rot="4071470">
            <a:off x="3773009" y="2094412"/>
            <a:ext cx="266331" cy="719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2" name="Arrow: Down 11">
            <a:extLst>
              <a:ext uri="{FF2B5EF4-FFF2-40B4-BE49-F238E27FC236}">
                <a16:creationId xmlns:a16="http://schemas.microsoft.com/office/drawing/2014/main" id="{8F974E2F-BBFB-4303-9618-E40CDD125CAA}"/>
              </a:ext>
            </a:extLst>
          </p:cNvPr>
          <p:cNvSpPr/>
          <p:nvPr/>
        </p:nvSpPr>
        <p:spPr>
          <a:xfrm rot="17612525">
            <a:off x="7071970" y="2101252"/>
            <a:ext cx="266331" cy="719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a:extLst>
              <a:ext uri="{FF2B5EF4-FFF2-40B4-BE49-F238E27FC236}">
                <a16:creationId xmlns:a16="http://schemas.microsoft.com/office/drawing/2014/main" id="{1D850DE3-2634-457D-B3E2-419498CA186B}"/>
              </a:ext>
            </a:extLst>
          </p:cNvPr>
          <p:cNvCxnSpPr>
            <a:cxnSpLocks/>
          </p:cNvCxnSpPr>
          <p:nvPr/>
        </p:nvCxnSpPr>
        <p:spPr>
          <a:xfrm>
            <a:off x="2769833" y="2876364"/>
            <a:ext cx="0" cy="29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A7FBAB-3F39-4566-AF71-7FB80A47B407}"/>
              </a:ext>
            </a:extLst>
          </p:cNvPr>
          <p:cNvCxnSpPr>
            <a:cxnSpLocks/>
          </p:cNvCxnSpPr>
          <p:nvPr/>
        </p:nvCxnSpPr>
        <p:spPr>
          <a:xfrm>
            <a:off x="8124561" y="2877842"/>
            <a:ext cx="0" cy="29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E5916A2-BB6B-4C12-91C5-AC4E3DF2DA81}"/>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1.0</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3FE43D0-2A12-58F4-C180-A49DF611D33B}"/>
                  </a:ext>
                </a:extLst>
              </p14:cNvPr>
              <p14:cNvContentPartPr/>
              <p14:nvPr/>
            </p14:nvContentPartPr>
            <p14:xfrm>
              <a:off x="3908880" y="2346480"/>
              <a:ext cx="4867920" cy="3363480"/>
            </p14:xfrm>
          </p:contentPart>
        </mc:Choice>
        <mc:Fallback xmlns="">
          <p:pic>
            <p:nvPicPr>
              <p:cNvPr id="3" name="Ink 2">
                <a:extLst>
                  <a:ext uri="{FF2B5EF4-FFF2-40B4-BE49-F238E27FC236}">
                    <a16:creationId xmlns:a16="http://schemas.microsoft.com/office/drawing/2014/main" id="{03FE43D0-2A12-58F4-C180-A49DF611D33B}"/>
                  </a:ext>
                </a:extLst>
              </p:cNvPr>
              <p:cNvPicPr/>
              <p:nvPr/>
            </p:nvPicPr>
            <p:blipFill>
              <a:blip r:embed="rId3"/>
              <a:stretch>
                <a:fillRect/>
              </a:stretch>
            </p:blipFill>
            <p:spPr>
              <a:xfrm>
                <a:off x="3892680" y="2330280"/>
                <a:ext cx="4900320" cy="3395880"/>
              </a:xfrm>
              <a:prstGeom prst="rect">
                <a:avLst/>
              </a:prstGeom>
            </p:spPr>
          </p:pic>
        </mc:Fallback>
      </mc:AlternateContent>
    </p:spTree>
    <p:extLst>
      <p:ext uri="{BB962C8B-B14F-4D97-AF65-F5344CB8AC3E}">
        <p14:creationId xmlns:p14="http://schemas.microsoft.com/office/powerpoint/2010/main" val="2366091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0AF00-4E9E-4CC4-B655-1379AC075DA9}"/>
              </a:ext>
            </a:extLst>
          </p:cNvPr>
          <p:cNvPicPr>
            <a:picLocks noChangeAspect="1"/>
          </p:cNvPicPr>
          <p:nvPr/>
        </p:nvPicPr>
        <p:blipFill>
          <a:blip r:embed="rId2"/>
          <a:stretch>
            <a:fillRect/>
          </a:stretch>
        </p:blipFill>
        <p:spPr>
          <a:xfrm>
            <a:off x="0" y="0"/>
            <a:ext cx="12192000" cy="923925"/>
          </a:xfrm>
          <a:prstGeom prst="rect">
            <a:avLst/>
          </a:prstGeom>
        </p:spPr>
      </p:pic>
      <p:sp>
        <p:nvSpPr>
          <p:cNvPr id="6" name="Title 1">
            <a:extLst>
              <a:ext uri="{FF2B5EF4-FFF2-40B4-BE49-F238E27FC236}">
                <a16:creationId xmlns:a16="http://schemas.microsoft.com/office/drawing/2014/main" id="{BEDA8566-D5C1-49CA-9DE1-1185BC909FAC}"/>
              </a:ext>
            </a:extLst>
          </p:cNvPr>
          <p:cNvSpPr txBox="1">
            <a:spLocks/>
          </p:cNvSpPr>
          <p:nvPr/>
        </p:nvSpPr>
        <p:spPr>
          <a:xfrm>
            <a:off x="838199" y="714364"/>
            <a:ext cx="2286741"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FDAEF11E-C8C0-4ADA-80D6-50659EA48BFF}"/>
              </a:ext>
            </a:extLst>
          </p:cNvPr>
          <p:cNvSpPr>
            <a:spLocks noGrp="1"/>
          </p:cNvSpPr>
          <p:nvPr>
            <p:ph type="ctrTitle"/>
          </p:nvPr>
        </p:nvSpPr>
        <p:spPr>
          <a:xfrm>
            <a:off x="838199" y="666717"/>
            <a:ext cx="5146089" cy="722375"/>
          </a:xfrm>
        </p:spPr>
        <p:txBody>
          <a:bodyPr>
            <a:normAutofit/>
          </a:bodyPr>
          <a:lstStyle/>
          <a:p>
            <a:pPr algn="l"/>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p>
        </p:txBody>
      </p:sp>
      <p:sp>
        <p:nvSpPr>
          <p:cNvPr id="4" name="Subtitle 3">
            <a:extLst>
              <a:ext uri="{FF2B5EF4-FFF2-40B4-BE49-F238E27FC236}">
                <a16:creationId xmlns:a16="http://schemas.microsoft.com/office/drawing/2014/main" id="{9E07E787-2C37-4045-AEAA-75D569577B99}"/>
              </a:ext>
            </a:extLst>
          </p:cNvPr>
          <p:cNvSpPr>
            <a:spLocks noGrp="1"/>
          </p:cNvSpPr>
          <p:nvPr>
            <p:ph type="subTitle" idx="1"/>
          </p:nvPr>
        </p:nvSpPr>
        <p:spPr>
          <a:xfrm>
            <a:off x="838199" y="1651247"/>
            <a:ext cx="9638190" cy="3775229"/>
          </a:xfrm>
        </p:spPr>
        <p:txBody>
          <a:bodyPr>
            <a:normAutofit/>
          </a:bodyPr>
          <a:lstStyle/>
          <a:p>
            <a:pPr algn="l"/>
            <a:r>
              <a:rPr lang="en-US" sz="1600" b="0" i="0" u="none" strike="noStrike" baseline="0" dirty="0">
                <a:latin typeface="Segoe UI" panose="020B0502040204020203" pitchFamily="34" charset="0"/>
                <a:cs typeface="Segoe UI" panose="020B0502040204020203" pitchFamily="34" charset="0"/>
              </a:rPr>
              <a:t>Conduct an approximate goodness-of-fit test for the Poisson model.</a:t>
            </a:r>
          </a:p>
          <a:p>
            <a:pPr algn="l"/>
            <a:r>
              <a:rPr lang="en-IN" sz="1600" b="0" i="0" u="none" strike="noStrike" baseline="0" dirty="0">
                <a:latin typeface="Segoe UI" panose="020B0502040204020203" pitchFamily="34" charset="0"/>
                <a:cs typeface="Segoe UI" panose="020B0502040204020203" pitchFamily="34" charset="0"/>
              </a:rPr>
              <a:t>Year Exposure Claims</a:t>
            </a:r>
          </a:p>
          <a:p>
            <a:pPr algn="l"/>
            <a:r>
              <a:rPr lang="en-IN" sz="1600" b="0" i="0" u="none" strike="noStrike" baseline="0" dirty="0">
                <a:latin typeface="Segoe UI" panose="020B0502040204020203" pitchFamily="34" charset="0"/>
                <a:cs typeface="Segoe UI" panose="020B0502040204020203" pitchFamily="34" charset="0"/>
              </a:rPr>
              <a:t>1986  2,145       207</a:t>
            </a:r>
          </a:p>
          <a:p>
            <a:pPr algn="l"/>
            <a:r>
              <a:rPr lang="en-IN" sz="1600" b="0" i="0" u="none" strike="noStrike" baseline="0" dirty="0">
                <a:latin typeface="Segoe UI" panose="020B0502040204020203" pitchFamily="34" charset="0"/>
                <a:cs typeface="Segoe UI" panose="020B0502040204020203" pitchFamily="34" charset="0"/>
              </a:rPr>
              <a:t>1987  2,452       227</a:t>
            </a:r>
          </a:p>
          <a:p>
            <a:pPr algn="l"/>
            <a:r>
              <a:rPr lang="en-IN" sz="1600" b="0" i="0" u="none" strike="noStrike" baseline="0" dirty="0">
                <a:latin typeface="Segoe UI" panose="020B0502040204020203" pitchFamily="34" charset="0"/>
                <a:cs typeface="Segoe UI" panose="020B0502040204020203" pitchFamily="34" charset="0"/>
              </a:rPr>
              <a:t>1988  3,112       341</a:t>
            </a:r>
          </a:p>
          <a:p>
            <a:pPr algn="l"/>
            <a:r>
              <a:rPr lang="en-IN" sz="1600" b="0" i="0" u="none" strike="noStrike" baseline="0" dirty="0">
                <a:latin typeface="Segoe UI" panose="020B0502040204020203" pitchFamily="34" charset="0"/>
                <a:cs typeface="Segoe UI" panose="020B0502040204020203" pitchFamily="34" charset="0"/>
              </a:rPr>
              <a:t>1989  3,458       335</a:t>
            </a:r>
          </a:p>
          <a:p>
            <a:pPr algn="l"/>
            <a:r>
              <a:rPr lang="en-IN" sz="1600" b="0" i="0" u="none" strike="noStrike" baseline="0" dirty="0">
                <a:latin typeface="Segoe UI" panose="020B0502040204020203" pitchFamily="34" charset="0"/>
                <a:cs typeface="Segoe UI" panose="020B0502040204020203" pitchFamily="34" charset="0"/>
              </a:rPr>
              <a:t>1990  3,698       362</a:t>
            </a:r>
          </a:p>
          <a:p>
            <a:pPr algn="l"/>
            <a:r>
              <a:rPr lang="en-IN" sz="1600" b="0" i="0" u="none" strike="noStrike" baseline="0" dirty="0">
                <a:latin typeface="Segoe UI" panose="020B0502040204020203" pitchFamily="34" charset="0"/>
                <a:cs typeface="Segoe UI" panose="020B0502040204020203" pitchFamily="34" charset="0"/>
              </a:rPr>
              <a:t>1991  3,872       359</a:t>
            </a:r>
            <a:endParaRPr lang="en-IN" dirty="0">
              <a:latin typeface="Segoe UI" panose="020B0502040204020203" pitchFamily="34" charset="0"/>
              <a:cs typeface="Segoe UI" panose="020B0502040204020203" pitchFamily="34" charset="0"/>
            </a:endParaRPr>
          </a:p>
        </p:txBody>
      </p:sp>
      <p:pic>
        <p:nvPicPr>
          <p:cNvPr id="8" name="Graphic 7" descr="Help">
            <a:extLst>
              <a:ext uri="{FF2B5EF4-FFF2-40B4-BE49-F238E27FC236}">
                <a16:creationId xmlns:a16="http://schemas.microsoft.com/office/drawing/2014/main" id="{7767C19B-FD96-450E-BBCE-2BE2A2FFE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630" y="1603602"/>
            <a:ext cx="491569" cy="491569"/>
          </a:xfrm>
          <a:prstGeom prst="rect">
            <a:avLst/>
          </a:prstGeom>
        </p:spPr>
      </p:pic>
      <p:sp>
        <p:nvSpPr>
          <p:cNvPr id="7" name="Slide Number Placeholder 1">
            <a:extLst>
              <a:ext uri="{FF2B5EF4-FFF2-40B4-BE49-F238E27FC236}">
                <a16:creationId xmlns:a16="http://schemas.microsoft.com/office/drawing/2014/main" id="{DCC6653C-5AFA-4EA4-9262-EE04E0BAF9E2}"/>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30</a:t>
            </a:fld>
            <a:endParaRPr lang="en-US" dirty="0"/>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2718F8C5-8CDD-C201-2B45-369116027992}"/>
                  </a:ext>
                </a:extLst>
              </p14:cNvPr>
              <p14:cNvContentPartPr/>
              <p14:nvPr/>
            </p14:nvContentPartPr>
            <p14:xfrm>
              <a:off x="1295280" y="578520"/>
              <a:ext cx="10846800" cy="6136560"/>
            </p14:xfrm>
          </p:contentPart>
        </mc:Choice>
        <mc:Fallback>
          <p:pic>
            <p:nvPicPr>
              <p:cNvPr id="3" name="Ink 2">
                <a:extLst>
                  <a:ext uri="{FF2B5EF4-FFF2-40B4-BE49-F238E27FC236}">
                    <a16:creationId xmlns:a16="http://schemas.microsoft.com/office/drawing/2014/main" id="{2718F8C5-8CDD-C201-2B45-369116027992}"/>
                  </a:ext>
                </a:extLst>
              </p:cNvPr>
              <p:cNvPicPr/>
              <p:nvPr/>
            </p:nvPicPr>
            <p:blipFill>
              <a:blip r:embed="rId6"/>
              <a:stretch>
                <a:fillRect/>
              </a:stretch>
            </p:blipFill>
            <p:spPr>
              <a:xfrm>
                <a:off x="1279080" y="562320"/>
                <a:ext cx="10879200" cy="6168960"/>
              </a:xfrm>
              <a:prstGeom prst="rect">
                <a:avLst/>
              </a:prstGeom>
            </p:spPr>
          </p:pic>
        </mc:Fallback>
      </mc:AlternateContent>
    </p:spTree>
    <p:extLst>
      <p:ext uri="{BB962C8B-B14F-4D97-AF65-F5344CB8AC3E}">
        <p14:creationId xmlns:p14="http://schemas.microsoft.com/office/powerpoint/2010/main" val="422848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092D5E-8EED-4B3F-893F-472B3AE5E097}"/>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C05825C-89E9-4152-BF87-EAF4F4BAFF9F}"/>
              </a:ext>
            </a:extLst>
          </p:cNvPr>
          <p:cNvSpPr txBox="1">
            <a:spLocks/>
          </p:cNvSpPr>
          <p:nvPr/>
        </p:nvSpPr>
        <p:spPr>
          <a:xfrm>
            <a:off x="1169248" y="956274"/>
            <a:ext cx="5098387" cy="636708"/>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9EF96A3-8699-4D94-B5F3-B9BEBBFA33D2}"/>
              </a:ext>
            </a:extLst>
          </p:cNvPr>
          <p:cNvSpPr>
            <a:spLocks noGrp="1"/>
          </p:cNvSpPr>
          <p:nvPr>
            <p:ph type="title"/>
          </p:nvPr>
        </p:nvSpPr>
        <p:spPr>
          <a:xfrm>
            <a:off x="1169248" y="923925"/>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Generating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F78169-9C84-40E9-B77F-72463B9A3C2A}"/>
                  </a:ext>
                </a:extLst>
              </p:cNvPr>
              <p:cNvSpPr>
                <a:spLocks noGrp="1"/>
              </p:cNvSpPr>
              <p:nvPr>
                <p:ph idx="1"/>
              </p:nvPr>
            </p:nvSpPr>
            <p:spPr>
              <a:xfrm>
                <a:off x="1180729" y="2054671"/>
                <a:ext cx="10119803" cy="4351338"/>
              </a:xfrm>
            </p:spPr>
            <p:txBody>
              <a:bodyPr>
                <a:normAutofit/>
              </a:bodyPr>
              <a:lstStyle/>
              <a:p>
                <a:pPr marL="342900" indent="-342900">
                  <a:lnSpc>
                    <a:spcPct val="100000"/>
                  </a:lnSpc>
                  <a:buAutoNum type="arabicParenR"/>
                </a:pPr>
                <a:r>
                  <a:rPr lang="en-US" sz="1600" b="0" i="0" dirty="0">
                    <a:solidFill>
                      <a:schemeClr val="tx1"/>
                    </a:solidFill>
                    <a:effectLst/>
                    <a:latin typeface="Segoe UI" panose="020B0502040204020203" pitchFamily="34" charset="0"/>
                    <a:cs typeface="Segoe UI" panose="020B0502040204020203" pitchFamily="34" charset="0"/>
                  </a:rPr>
                  <a:t>Probability Generating </a:t>
                </a:r>
                <a:r>
                  <a:rPr lang="en-US" sz="1600" dirty="0">
                    <a:latin typeface="Segoe UI" panose="020B0502040204020203" pitchFamily="34" charset="0"/>
                    <a:cs typeface="Segoe UI" panose="020B0502040204020203" pitchFamily="34" charset="0"/>
                  </a:rPr>
                  <a:t>F</a:t>
                </a:r>
                <a:r>
                  <a:rPr lang="en-US" sz="1600" b="0" i="0" dirty="0">
                    <a:solidFill>
                      <a:schemeClr val="tx1"/>
                    </a:solidFill>
                    <a:effectLst/>
                    <a:latin typeface="Segoe UI" panose="020B0502040204020203" pitchFamily="34" charset="0"/>
                    <a:cs typeface="Segoe UI" panose="020B0502040204020203" pitchFamily="34" charset="0"/>
                  </a:rPr>
                  <a:t>unctions</a:t>
                </a:r>
              </a:p>
              <a:p>
                <a:pPr marL="0" indent="0">
                  <a:lnSpc>
                    <a:spcPct val="100000"/>
                  </a:lnSpc>
                  <a:buNone/>
                </a:pPr>
                <a:endParaRPr lang="en-US" sz="1600" b="0" i="0" dirty="0">
                  <a:solidFill>
                    <a:schemeClr val="tx1"/>
                  </a:solidFill>
                  <a:effectLst/>
                  <a:latin typeface="Segoe UI" panose="020B0502040204020203" pitchFamily="34" charset="0"/>
                  <a:cs typeface="Segoe UI" panose="020B0502040204020203" pitchFamily="34" charset="0"/>
                </a:endParaRPr>
              </a:p>
              <a:p>
                <a:pPr marL="0" indent="0">
                  <a:lnSpc>
                    <a:spcPct val="100000"/>
                  </a:lnSpc>
                  <a:buNone/>
                </a:pPr>
                <a:r>
                  <a:rPr lang="en-US" sz="1600" dirty="0">
                    <a:latin typeface="Segoe UI" panose="020B0502040204020203" pitchFamily="34" charset="0"/>
                    <a:cs typeface="Segoe UI" panose="020B0502040204020203" pitchFamily="34" charset="0"/>
                  </a:rPr>
                  <a:t>T</a:t>
                </a:r>
                <a:r>
                  <a:rPr lang="en-US" sz="1600" b="0" i="0" dirty="0">
                    <a:solidFill>
                      <a:schemeClr val="tx1"/>
                    </a:solidFill>
                    <a:effectLst/>
                    <a:latin typeface="Segoe UI" panose="020B0502040204020203" pitchFamily="34" charset="0"/>
                    <a:cs typeface="Segoe UI" panose="020B0502040204020203" pitchFamily="34" charset="0"/>
                  </a:rPr>
                  <a:t>he </a:t>
                </a:r>
                <a:r>
                  <a:rPr lang="en-US" sz="1600" i="0" dirty="0">
                    <a:solidFill>
                      <a:schemeClr val="tx1"/>
                    </a:solidFill>
                    <a:effectLst/>
                    <a:latin typeface="Segoe UI" panose="020B0502040204020203" pitchFamily="34" charset="0"/>
                    <a:cs typeface="Segoe UI" panose="020B0502040204020203" pitchFamily="34" charset="0"/>
                  </a:rPr>
                  <a:t>probability generating function</a:t>
                </a:r>
                <a:r>
                  <a:rPr lang="en-US" sz="1600" b="0" i="0" dirty="0">
                    <a:solidFill>
                      <a:schemeClr val="tx1"/>
                    </a:solidFill>
                    <a:effectLst/>
                    <a:latin typeface="Segoe UI" panose="020B0502040204020203" pitchFamily="34" charset="0"/>
                    <a:cs typeface="Segoe UI" panose="020B0502040204020203" pitchFamily="34" charset="0"/>
                  </a:rPr>
                  <a:t> of a </a:t>
                </a:r>
                <a:r>
                  <a:rPr lang="en-US" sz="1600" dirty="0">
                    <a:solidFill>
                      <a:schemeClr val="tx1"/>
                    </a:solidFill>
                    <a:latin typeface="Segoe UI" panose="020B0502040204020203" pitchFamily="34" charset="0"/>
                    <a:cs typeface="Segoe UI" panose="020B0502040204020203" pitchFamily="34" charset="0"/>
                  </a:rPr>
                  <a:t>discrete random variable</a:t>
                </a:r>
                <a:r>
                  <a:rPr lang="en-US" sz="1600" b="0" i="0" dirty="0">
                    <a:solidFill>
                      <a:schemeClr val="tx1"/>
                    </a:solidFill>
                    <a:effectLst/>
                    <a:latin typeface="Segoe UI" panose="020B0502040204020203" pitchFamily="34" charset="0"/>
                    <a:cs typeface="Segoe UI" panose="020B0502040204020203" pitchFamily="34" charset="0"/>
                  </a:rPr>
                  <a:t> is a </a:t>
                </a:r>
                <a:r>
                  <a:rPr lang="en-US" sz="1600" dirty="0">
                    <a:solidFill>
                      <a:schemeClr val="tx1"/>
                    </a:solidFill>
                    <a:latin typeface="Segoe UI" panose="020B0502040204020203" pitchFamily="34" charset="0"/>
                    <a:cs typeface="Segoe UI" panose="020B0502040204020203" pitchFamily="34" charset="0"/>
                  </a:rPr>
                  <a:t>power series</a:t>
                </a:r>
                <a:r>
                  <a:rPr lang="en-US" sz="1600" b="0" i="0" dirty="0">
                    <a:solidFill>
                      <a:schemeClr val="tx1"/>
                    </a:solidFill>
                    <a:effectLst/>
                    <a:latin typeface="Segoe UI" panose="020B0502040204020203" pitchFamily="34" charset="0"/>
                    <a:cs typeface="Segoe UI" panose="020B0502040204020203" pitchFamily="34" charset="0"/>
                  </a:rPr>
                  <a:t> representation (the </a:t>
                </a:r>
                <a:r>
                  <a:rPr lang="en-US" sz="1600" dirty="0">
                    <a:solidFill>
                      <a:schemeClr val="tx1"/>
                    </a:solidFill>
                    <a:latin typeface="Segoe UI" panose="020B0502040204020203" pitchFamily="34" charset="0"/>
                    <a:cs typeface="Segoe UI" panose="020B0502040204020203" pitchFamily="34" charset="0"/>
                  </a:rPr>
                  <a:t>generating function</a:t>
                </a:r>
                <a:r>
                  <a:rPr lang="en-US" sz="1600" b="0" i="0" dirty="0">
                    <a:solidFill>
                      <a:schemeClr val="tx1"/>
                    </a:solidFill>
                    <a:effectLst/>
                    <a:latin typeface="Segoe UI" panose="020B0502040204020203" pitchFamily="34" charset="0"/>
                    <a:cs typeface="Segoe UI" panose="020B0502040204020203" pitchFamily="34" charset="0"/>
                  </a:rPr>
                  <a:t>) of the </a:t>
                </a:r>
                <a:r>
                  <a:rPr lang="en-US" sz="1600" dirty="0">
                    <a:solidFill>
                      <a:schemeClr val="tx1"/>
                    </a:solidFill>
                    <a:latin typeface="Segoe UI" panose="020B0502040204020203" pitchFamily="34" charset="0"/>
                    <a:cs typeface="Segoe UI" panose="020B0502040204020203" pitchFamily="34" charset="0"/>
                  </a:rPr>
                  <a:t>probability mass function</a:t>
                </a:r>
                <a:r>
                  <a:rPr lang="en-US" sz="1600" b="0" i="0" dirty="0">
                    <a:solidFill>
                      <a:schemeClr val="tx1"/>
                    </a:solidFill>
                    <a:effectLst/>
                    <a:latin typeface="Segoe UI" panose="020B0502040204020203" pitchFamily="34" charset="0"/>
                    <a:cs typeface="Segoe UI" panose="020B0502040204020203" pitchFamily="34" charset="0"/>
                  </a:rPr>
                  <a:t> of the </a:t>
                </a:r>
                <a:r>
                  <a:rPr lang="en-US" sz="1600" dirty="0">
                    <a:solidFill>
                      <a:schemeClr val="tx1"/>
                    </a:solidFill>
                    <a:latin typeface="Segoe UI" panose="020B0502040204020203" pitchFamily="34" charset="0"/>
                    <a:cs typeface="Segoe UI" panose="020B0502040204020203" pitchFamily="34" charset="0"/>
                  </a:rPr>
                  <a:t>random variable</a:t>
                </a:r>
                <a:r>
                  <a:rPr lang="en-US" sz="1600" b="0" i="0" dirty="0">
                    <a:solidFill>
                      <a:schemeClr val="tx1"/>
                    </a:solidFill>
                    <a:effectLst/>
                    <a:latin typeface="Segoe UI" panose="020B0502040204020203" pitchFamily="34" charset="0"/>
                    <a:cs typeface="Segoe UI" panose="020B0502040204020203" pitchFamily="34" charset="0"/>
                  </a:rPr>
                  <a:t>.</a:t>
                </a:r>
                <a:endParaRPr lang="en-US" sz="1600" dirty="0">
                  <a:solidFill>
                    <a:schemeClr val="tx1"/>
                  </a:solidFill>
                  <a:latin typeface="Segoe UI" panose="020B0502040204020203" pitchFamily="34" charset="0"/>
                  <a:cs typeface="Segoe UI" panose="020B0502040204020203" pitchFamily="34" charset="0"/>
                </a:endParaRPr>
              </a:p>
              <a:p>
                <a:pPr marL="0" indent="0">
                  <a:lnSpc>
                    <a:spcPct val="100000"/>
                  </a:lnSpc>
                  <a:buNone/>
                </a:pPr>
                <a:r>
                  <a:rPr lang="en-US" sz="1600" b="0" i="0" dirty="0">
                    <a:solidFill>
                      <a:schemeClr val="tx1"/>
                    </a:solidFill>
                    <a:effectLst/>
                    <a:latin typeface="Segoe UI" panose="020B0502040204020203" pitchFamily="34" charset="0"/>
                    <a:cs typeface="Segoe UI" panose="020B0502040204020203" pitchFamily="34" charset="0"/>
                  </a:rPr>
                  <a:t>Pgf is used for </a:t>
                </a:r>
                <a:r>
                  <a:rPr lang="en-US" sz="1600" b="1" i="0" dirty="0">
                    <a:solidFill>
                      <a:schemeClr val="tx1"/>
                    </a:solidFill>
                    <a:effectLst/>
                    <a:latin typeface="Segoe UI" panose="020B0502040204020203" pitchFamily="34" charset="0"/>
                    <a:cs typeface="Segoe UI" panose="020B0502040204020203" pitchFamily="34" charset="0"/>
                  </a:rPr>
                  <a:t>discrete distributions</a:t>
                </a:r>
                <a:r>
                  <a:rPr lang="en-US" sz="1600" b="0" i="0" dirty="0">
                    <a:solidFill>
                      <a:schemeClr val="tx1"/>
                    </a:solidFill>
                    <a:effectLst/>
                    <a:latin typeface="Segoe UI" panose="020B0502040204020203" pitchFamily="34" charset="0"/>
                    <a:cs typeface="Segoe UI" panose="020B0502040204020203" pitchFamily="34" charset="0"/>
                  </a:rPr>
                  <a:t>.</a:t>
                </a:r>
              </a:p>
              <a:p>
                <a:pPr marL="0" indent="0">
                  <a:lnSpc>
                    <a:spcPct val="100000"/>
                  </a:lnSpc>
                  <a:buNone/>
                </a:pPr>
                <a:endParaRPr lang="en-IN" sz="1600" b="0" i="1" dirty="0">
                  <a:solidFill>
                    <a:schemeClr val="tx1"/>
                  </a:solidFill>
                  <a:latin typeface="Cambria Math" panose="02040503050406030204" pitchFamily="18" charset="0"/>
                  <a:cs typeface="Segoe UI" panose="020B0502040204020203" pitchFamily="34" charset="0"/>
                </a:endParaRPr>
              </a:p>
              <a:p>
                <a:pPr marL="0" indent="0">
                  <a:lnSpc>
                    <a:spcPct val="100000"/>
                  </a:lnSpc>
                  <a:buNone/>
                </a:pPr>
                <a:endParaRPr lang="en-IN" sz="1600" i="1" dirty="0">
                  <a:latin typeface="Cambria Math" panose="02040503050406030204" pitchFamily="18" charset="0"/>
                  <a:cs typeface="Segoe UI" panose="020B0502040204020203" pitchFamily="34" charset="0"/>
                </a:endParaRPr>
              </a:p>
              <a:p>
                <a:pPr marL="0" indent="0">
                  <a:lnSpc>
                    <a:spcPct val="100000"/>
                  </a:lnSpc>
                  <a:buNone/>
                </a:pPr>
                <a14:m>
                  <m:oMathPara xmlns:m="http://schemas.openxmlformats.org/officeDocument/2006/math">
                    <m:oMathParaPr>
                      <m:jc m:val="left"/>
                    </m:oMathParaPr>
                    <m:oMath xmlns:m="http://schemas.openxmlformats.org/officeDocument/2006/math">
                      <m:sSub>
                        <m:sSubPr>
                          <m:ctrlPr>
                            <a:rPr lang="en-IN" sz="1600" b="0" i="1" smtClean="0">
                              <a:solidFill>
                                <a:schemeClr val="tx1"/>
                              </a:solidFill>
                              <a:latin typeface="Cambria Math" panose="02040503050406030204" pitchFamily="18" charset="0"/>
                              <a:cs typeface="Segoe UI" panose="020B0502040204020203" pitchFamily="34" charset="0"/>
                            </a:rPr>
                          </m:ctrlPr>
                        </m:sSubPr>
                        <m:e>
                          <m:r>
                            <m:rPr>
                              <m:sty m:val="p"/>
                            </m:rPr>
                            <a:rPr lang="en-IN" sz="1600" b="0" i="0" smtClean="0">
                              <a:solidFill>
                                <a:schemeClr val="tx1"/>
                              </a:solidFill>
                              <a:latin typeface="Cambria Math" panose="02040503050406030204" pitchFamily="18" charset="0"/>
                              <a:cs typeface="Segoe UI" panose="020B0502040204020203" pitchFamily="34" charset="0"/>
                            </a:rPr>
                            <m:t>P</m:t>
                          </m:r>
                        </m:e>
                        <m:sub>
                          <m:r>
                            <m:rPr>
                              <m:sty m:val="p"/>
                            </m:rPr>
                            <a:rPr lang="en-IN" sz="1600" b="0" i="0" smtClean="0">
                              <a:solidFill>
                                <a:schemeClr val="tx1"/>
                              </a:solidFill>
                              <a:latin typeface="Cambria Math" panose="02040503050406030204" pitchFamily="18" charset="0"/>
                              <a:cs typeface="Segoe UI" panose="020B0502040204020203" pitchFamily="34" charset="0"/>
                            </a:rPr>
                            <m:t>X</m:t>
                          </m:r>
                        </m:sub>
                      </m:sSub>
                      <m:d>
                        <m:dPr>
                          <m:ctrlPr>
                            <a:rPr lang="en-IN" sz="1600" b="0" i="1" smtClean="0">
                              <a:solidFill>
                                <a:schemeClr val="tx1"/>
                              </a:solidFill>
                              <a:latin typeface="Cambria Math" panose="02040503050406030204" pitchFamily="18" charset="0"/>
                              <a:cs typeface="Segoe UI" panose="020B0502040204020203" pitchFamily="34" charset="0"/>
                            </a:rPr>
                          </m:ctrlPr>
                        </m:dPr>
                        <m:e>
                          <m:r>
                            <m:rPr>
                              <m:sty m:val="p"/>
                            </m:rPr>
                            <a:rPr lang="en-IN" sz="1600" b="0" i="0" smtClean="0">
                              <a:solidFill>
                                <a:schemeClr val="tx1"/>
                              </a:solidFill>
                              <a:latin typeface="Cambria Math" panose="02040503050406030204" pitchFamily="18" charset="0"/>
                              <a:cs typeface="Segoe UI" panose="020B0502040204020203" pitchFamily="34" charset="0"/>
                            </a:rPr>
                            <m:t>t</m:t>
                          </m:r>
                        </m:e>
                      </m:d>
                      <m:r>
                        <a:rPr lang="en-IN" sz="1600" b="0" i="0" smtClean="0">
                          <a:solidFill>
                            <a:schemeClr val="tx1"/>
                          </a:solidFill>
                          <a:latin typeface="Cambria Math" panose="02040503050406030204" pitchFamily="18" charset="0"/>
                          <a:cs typeface="Segoe UI" panose="020B0502040204020203" pitchFamily="34" charset="0"/>
                        </a:rPr>
                        <m:t>=</m:t>
                      </m:r>
                      <m:r>
                        <m:rPr>
                          <m:sty m:val="p"/>
                        </m:rPr>
                        <a:rPr lang="en-IN" sz="1600" b="0" i="0" smtClean="0">
                          <a:solidFill>
                            <a:schemeClr val="tx1"/>
                          </a:solidFill>
                          <a:latin typeface="Cambria Math" panose="02040503050406030204" pitchFamily="18" charset="0"/>
                          <a:cs typeface="Segoe UI" panose="020B0502040204020203" pitchFamily="34" charset="0"/>
                        </a:rPr>
                        <m:t>E</m:t>
                      </m:r>
                      <m:d>
                        <m:dPr>
                          <m:begChr m:val="["/>
                          <m:endChr m:val="]"/>
                          <m:ctrlPr>
                            <a:rPr lang="en-IN" sz="1600" b="0" i="1" smtClean="0">
                              <a:solidFill>
                                <a:schemeClr val="tx1"/>
                              </a:solidFill>
                              <a:latin typeface="Cambria Math" panose="02040503050406030204" pitchFamily="18" charset="0"/>
                              <a:cs typeface="Segoe UI" panose="020B0502040204020203" pitchFamily="34" charset="0"/>
                            </a:rPr>
                          </m:ctrlPr>
                        </m:dPr>
                        <m:e>
                          <m:sSup>
                            <m:sSupPr>
                              <m:ctrlPr>
                                <a:rPr lang="en-IN" sz="1600" b="0" i="1" smtClean="0">
                                  <a:solidFill>
                                    <a:schemeClr val="tx1"/>
                                  </a:solidFill>
                                  <a:latin typeface="Cambria Math" panose="02040503050406030204" pitchFamily="18" charset="0"/>
                                  <a:cs typeface="Segoe UI" panose="020B0502040204020203" pitchFamily="34" charset="0"/>
                                </a:rPr>
                              </m:ctrlPr>
                            </m:sSupPr>
                            <m:e>
                              <m:r>
                                <m:rPr>
                                  <m:sty m:val="p"/>
                                </m:rPr>
                                <a:rPr lang="en-IN" sz="1600" b="0" i="0" smtClean="0">
                                  <a:solidFill>
                                    <a:schemeClr val="tx1"/>
                                  </a:solidFill>
                                  <a:latin typeface="Cambria Math" panose="02040503050406030204" pitchFamily="18" charset="0"/>
                                  <a:cs typeface="Segoe UI" panose="020B0502040204020203" pitchFamily="34" charset="0"/>
                                </a:rPr>
                                <m:t>t</m:t>
                              </m:r>
                            </m:e>
                            <m:sup>
                              <m:r>
                                <m:rPr>
                                  <m:sty m:val="p"/>
                                </m:rPr>
                                <a:rPr lang="en-IN" sz="1600" b="0" i="0" smtClean="0">
                                  <a:solidFill>
                                    <a:schemeClr val="tx1"/>
                                  </a:solidFill>
                                  <a:latin typeface="Cambria Math" panose="02040503050406030204" pitchFamily="18" charset="0"/>
                                  <a:cs typeface="Segoe UI" panose="020B0502040204020203" pitchFamily="34" charset="0"/>
                                </a:rPr>
                                <m:t>X</m:t>
                              </m:r>
                            </m:sup>
                          </m:sSup>
                        </m:e>
                      </m:d>
                      <m:r>
                        <a:rPr lang="en-IN" sz="1600" b="0" i="0" smtClean="0">
                          <a:solidFill>
                            <a:schemeClr val="tx1"/>
                          </a:solidFill>
                          <a:latin typeface="Cambria Math" panose="02040503050406030204" pitchFamily="18" charset="0"/>
                          <a:cs typeface="Segoe UI" panose="020B0502040204020203" pitchFamily="34" charset="0"/>
                        </a:rPr>
                        <m:t>=</m:t>
                      </m:r>
                      <m:nary>
                        <m:naryPr>
                          <m:chr m:val="∑"/>
                          <m:ctrlPr>
                            <a:rPr lang="en-IN" sz="1600" b="0" i="1" smtClean="0">
                              <a:solidFill>
                                <a:schemeClr val="tx1"/>
                              </a:solidFill>
                              <a:latin typeface="Cambria Math" panose="02040503050406030204" pitchFamily="18" charset="0"/>
                              <a:cs typeface="Segoe UI" panose="020B0502040204020203" pitchFamily="34" charset="0"/>
                            </a:rPr>
                          </m:ctrlPr>
                        </m:naryPr>
                        <m:sub>
                          <m:r>
                            <m:rPr>
                              <m:brk m:alnAt="23"/>
                            </m:rPr>
                            <a:rPr lang="en-IN" sz="1600" b="0" i="1" smtClean="0">
                              <a:solidFill>
                                <a:schemeClr val="tx1"/>
                              </a:solidFill>
                              <a:latin typeface="Cambria Math" panose="02040503050406030204" pitchFamily="18" charset="0"/>
                              <a:cs typeface="Segoe UI" panose="020B0502040204020203" pitchFamily="34" charset="0"/>
                            </a:rPr>
                            <m:t>𝑥</m:t>
                          </m:r>
                          <m:r>
                            <a:rPr lang="en-IN" sz="1600" b="0" i="1" smtClean="0">
                              <a:solidFill>
                                <a:schemeClr val="tx1"/>
                              </a:solidFill>
                              <a:latin typeface="Cambria Math" panose="02040503050406030204" pitchFamily="18" charset="0"/>
                              <a:cs typeface="Segoe UI" panose="020B0502040204020203" pitchFamily="34" charset="0"/>
                            </a:rPr>
                            <m:t>=0</m:t>
                          </m:r>
                        </m:sub>
                        <m:sup>
                          <m:r>
                            <a:rPr lang="en-IN" sz="1600" i="1">
                              <a:latin typeface="Cambria Math" panose="02040503050406030204" pitchFamily="18" charset="0"/>
                              <a:ea typeface="Cambria Math" panose="02040503050406030204" pitchFamily="18" charset="0"/>
                              <a:cs typeface="Segoe UI" panose="020B0502040204020203" pitchFamily="34" charset="0"/>
                            </a:rPr>
                            <m:t>∞</m:t>
                          </m:r>
                        </m:sup>
                        <m:e>
                          <m:r>
                            <a:rPr lang="en-IN" sz="1600" b="0" i="1" smtClean="0">
                              <a:solidFill>
                                <a:schemeClr val="tx1"/>
                              </a:solidFill>
                              <a:latin typeface="Cambria Math" panose="02040503050406030204" pitchFamily="18" charset="0"/>
                              <a:cs typeface="Segoe UI" panose="020B0502040204020203" pitchFamily="34" charset="0"/>
                            </a:rPr>
                            <m:t>𝑝</m:t>
                          </m:r>
                          <m:d>
                            <m:dPr>
                              <m:ctrlPr>
                                <a:rPr lang="en-IN" sz="1600" b="0" i="1" smtClean="0">
                                  <a:solidFill>
                                    <a:schemeClr val="tx1"/>
                                  </a:solidFill>
                                  <a:latin typeface="Cambria Math" panose="02040503050406030204" pitchFamily="18" charset="0"/>
                                  <a:cs typeface="Segoe UI" panose="020B0502040204020203" pitchFamily="34" charset="0"/>
                                </a:rPr>
                              </m:ctrlPr>
                            </m:dPr>
                            <m:e>
                              <m:r>
                                <a:rPr lang="en-IN" sz="1600" b="0" i="1" smtClean="0">
                                  <a:solidFill>
                                    <a:schemeClr val="tx1"/>
                                  </a:solidFill>
                                  <a:latin typeface="Cambria Math" panose="02040503050406030204" pitchFamily="18" charset="0"/>
                                  <a:cs typeface="Segoe UI" panose="020B0502040204020203" pitchFamily="34" charset="0"/>
                                </a:rPr>
                                <m:t>𝑥</m:t>
                              </m:r>
                            </m:e>
                          </m:d>
                          <m:sSup>
                            <m:sSupPr>
                              <m:ctrlPr>
                                <a:rPr lang="en-IN" sz="1600" b="0" i="1" smtClean="0">
                                  <a:solidFill>
                                    <a:schemeClr val="tx1"/>
                                  </a:solidFill>
                                  <a:latin typeface="Cambria Math" panose="02040503050406030204" pitchFamily="18" charset="0"/>
                                  <a:cs typeface="Segoe UI" panose="020B0502040204020203" pitchFamily="34" charset="0"/>
                                </a:rPr>
                              </m:ctrlPr>
                            </m:sSupPr>
                            <m:e>
                              <m:r>
                                <a:rPr lang="en-IN" sz="1600" b="0" i="1" smtClean="0">
                                  <a:solidFill>
                                    <a:schemeClr val="tx1"/>
                                  </a:solidFill>
                                  <a:latin typeface="Cambria Math" panose="02040503050406030204" pitchFamily="18" charset="0"/>
                                  <a:cs typeface="Segoe UI" panose="020B0502040204020203" pitchFamily="34" charset="0"/>
                                </a:rPr>
                                <m:t>𝑡</m:t>
                              </m:r>
                            </m:e>
                            <m:sup>
                              <m:r>
                                <a:rPr lang="en-IN" sz="1600" b="0" i="1" smtClean="0">
                                  <a:solidFill>
                                    <a:schemeClr val="tx1"/>
                                  </a:solidFill>
                                  <a:latin typeface="Cambria Math" panose="02040503050406030204" pitchFamily="18" charset="0"/>
                                  <a:cs typeface="Segoe UI" panose="020B0502040204020203" pitchFamily="34" charset="0"/>
                                </a:rPr>
                                <m:t>𝑋</m:t>
                              </m:r>
                            </m:sup>
                          </m:sSup>
                        </m:e>
                      </m:nary>
                    </m:oMath>
                  </m:oMathPara>
                </a14:m>
                <a:endParaRPr lang="en-IN" sz="1600" dirty="0">
                  <a:solidFill>
                    <a:schemeClr val="tx1"/>
                  </a:solidFill>
                  <a:latin typeface="Segoe UI" panose="020B0502040204020203" pitchFamily="34" charset="0"/>
                  <a:cs typeface="Segoe UI" panose="020B0502040204020203" pitchFamily="34" charset="0"/>
                </a:endParaRPr>
              </a:p>
              <a:p>
                <a:pPr marL="0" indent="0">
                  <a:lnSpc>
                    <a:spcPct val="150000"/>
                  </a:lnSpc>
                  <a:buNone/>
                </a:pPr>
                <a:r>
                  <a:rPr lang="en-US" sz="1600" b="0" i="0" dirty="0">
                    <a:solidFill>
                      <a:schemeClr val="tx1"/>
                    </a:solidFill>
                    <a:effectLst/>
                    <a:latin typeface="Segoe UI" panose="020B0502040204020203" pitchFamily="34" charset="0"/>
                    <a:cs typeface="Segoe UI" panose="020B0502040204020203" pitchFamily="34" charset="0"/>
                  </a:rPr>
                  <a:t> </a:t>
                </a:r>
              </a:p>
              <a:p>
                <a:pPr marL="0" indent="0">
                  <a:lnSpc>
                    <a:spcPct val="150000"/>
                  </a:lnSpc>
                  <a:buNone/>
                </a:pPr>
                <a:endParaRPr lang="en-US" sz="2000" b="0" i="0" dirty="0">
                  <a:effectLst/>
                  <a:latin typeface="Segoe UI" panose="020B0502040204020203" pitchFamily="34" charset="0"/>
                  <a:cs typeface="Segoe UI" panose="020B0502040204020203" pitchFamily="34" charset="0"/>
                </a:endParaRPr>
              </a:p>
              <a:p>
                <a:pPr marL="0" indent="0">
                  <a:lnSpc>
                    <a:spcPct val="150000"/>
                  </a:lnSpc>
                  <a:buNone/>
                </a:pPr>
                <a:endParaRPr lang="en-US" sz="2000" b="0" i="0" dirty="0">
                  <a:effectLst/>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EBF78169-9C84-40E9-B77F-72463B9A3C2A}"/>
                  </a:ext>
                </a:extLst>
              </p:cNvPr>
              <p:cNvSpPr>
                <a:spLocks noGrp="1" noRot="1" noChangeAspect="1" noMove="1" noResize="1" noEditPoints="1" noAdjustHandles="1" noChangeArrowheads="1" noChangeShapeType="1" noTextEdit="1"/>
              </p:cNvSpPr>
              <p:nvPr>
                <p:ph idx="1"/>
              </p:nvPr>
            </p:nvSpPr>
            <p:spPr>
              <a:xfrm>
                <a:off x="1180729" y="2054671"/>
                <a:ext cx="10119803" cy="4351338"/>
              </a:xfrm>
              <a:blipFill>
                <a:blip r:embed="rId3"/>
                <a:stretch>
                  <a:fillRect l="-482" t="-1120"/>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BCE9CA42-B312-4429-8B30-777BCDE4DBFB}"/>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4</a:t>
            </a:fld>
            <a:endParaRPr lang="en-US" dirty="0"/>
          </a:p>
        </p:txBody>
      </p:sp>
      <p:sp>
        <p:nvSpPr>
          <p:cNvPr id="7" name="TextBox 6">
            <a:extLst>
              <a:ext uri="{FF2B5EF4-FFF2-40B4-BE49-F238E27FC236}">
                <a16:creationId xmlns:a16="http://schemas.microsoft.com/office/drawing/2014/main" id="{1E10C7ED-D10A-4C83-89BA-F20605B6B273}"/>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25A118B-7D4B-1D35-7075-53ED2C8E7AC5}"/>
                  </a:ext>
                </a:extLst>
              </p14:cNvPr>
              <p14:cNvContentPartPr/>
              <p14:nvPr/>
            </p14:nvContentPartPr>
            <p14:xfrm>
              <a:off x="1142280" y="2409120"/>
              <a:ext cx="2265120" cy="2901240"/>
            </p14:xfrm>
          </p:contentPart>
        </mc:Choice>
        <mc:Fallback xmlns="">
          <p:pic>
            <p:nvPicPr>
              <p:cNvPr id="8" name="Ink 7">
                <a:extLst>
                  <a:ext uri="{FF2B5EF4-FFF2-40B4-BE49-F238E27FC236}">
                    <a16:creationId xmlns:a16="http://schemas.microsoft.com/office/drawing/2014/main" id="{B25A118B-7D4B-1D35-7075-53ED2C8E7AC5}"/>
                  </a:ext>
                </a:extLst>
              </p:cNvPr>
              <p:cNvPicPr/>
              <p:nvPr/>
            </p:nvPicPr>
            <p:blipFill>
              <a:blip r:embed="rId5"/>
              <a:stretch>
                <a:fillRect/>
              </a:stretch>
            </p:blipFill>
            <p:spPr>
              <a:xfrm>
                <a:off x="1126080" y="2392920"/>
                <a:ext cx="2297520" cy="2933640"/>
              </a:xfrm>
              <a:prstGeom prst="rect">
                <a:avLst/>
              </a:prstGeom>
            </p:spPr>
          </p:pic>
        </mc:Fallback>
      </mc:AlternateContent>
    </p:spTree>
    <p:extLst>
      <p:ext uri="{BB962C8B-B14F-4D97-AF65-F5344CB8AC3E}">
        <p14:creationId xmlns:p14="http://schemas.microsoft.com/office/powerpoint/2010/main" val="404626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092D5E-8EED-4B3F-893F-472B3AE5E097}"/>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C05825C-89E9-4152-BF87-EAF4F4BAFF9F}"/>
              </a:ext>
            </a:extLst>
          </p:cNvPr>
          <p:cNvSpPr txBox="1">
            <a:spLocks/>
          </p:cNvSpPr>
          <p:nvPr/>
        </p:nvSpPr>
        <p:spPr>
          <a:xfrm>
            <a:off x="1169248" y="956274"/>
            <a:ext cx="5098387" cy="636708"/>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9EF96A3-8699-4D94-B5F3-B9BEBBFA33D2}"/>
              </a:ext>
            </a:extLst>
          </p:cNvPr>
          <p:cNvSpPr>
            <a:spLocks noGrp="1"/>
          </p:cNvSpPr>
          <p:nvPr>
            <p:ph type="title"/>
          </p:nvPr>
        </p:nvSpPr>
        <p:spPr>
          <a:xfrm>
            <a:off x="1169248" y="923925"/>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Generating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F78169-9C84-40E9-B77F-72463B9A3C2A}"/>
                  </a:ext>
                </a:extLst>
              </p:cNvPr>
              <p:cNvSpPr>
                <a:spLocks noGrp="1"/>
              </p:cNvSpPr>
              <p:nvPr>
                <p:ph idx="1"/>
              </p:nvPr>
            </p:nvSpPr>
            <p:spPr>
              <a:xfrm>
                <a:off x="1201622" y="1869536"/>
                <a:ext cx="9735667" cy="4351338"/>
              </a:xfrm>
            </p:spPr>
            <p:txBody>
              <a:bodyPr>
                <a:normAutofit/>
              </a:bodyPr>
              <a:lstStyle/>
              <a:p>
                <a:pPr marL="0" indent="0">
                  <a:lnSpc>
                    <a:spcPct val="150000"/>
                  </a:lnSpc>
                  <a:buNone/>
                </a:pPr>
                <a:r>
                  <a:rPr lang="en-US" sz="1600" dirty="0">
                    <a:latin typeface="Segoe UI" panose="020B0502040204020203" pitchFamily="34" charset="0"/>
                    <a:cs typeface="Segoe UI" panose="020B0502040204020203" pitchFamily="34" charset="0"/>
                  </a:rPr>
                  <a:t>2</a:t>
                </a:r>
                <a:r>
                  <a:rPr lang="en-US" sz="1600" b="0" i="0" dirty="0">
                    <a:effectLst/>
                    <a:latin typeface="Segoe UI" panose="020B0502040204020203" pitchFamily="34" charset="0"/>
                    <a:cs typeface="Segoe UI" panose="020B0502040204020203" pitchFamily="34" charset="0"/>
                  </a:rPr>
                  <a:t>) Moment Generating </a:t>
                </a:r>
                <a:r>
                  <a:rPr lang="en-US" sz="1600" dirty="0">
                    <a:latin typeface="Segoe UI" panose="020B0502040204020203" pitchFamily="34" charset="0"/>
                    <a:cs typeface="Segoe UI" panose="020B0502040204020203" pitchFamily="34" charset="0"/>
                  </a:rPr>
                  <a:t>F</a:t>
                </a:r>
                <a:r>
                  <a:rPr lang="en-US" sz="1600" b="0" i="0" dirty="0">
                    <a:effectLst/>
                    <a:latin typeface="Segoe UI" panose="020B0502040204020203" pitchFamily="34" charset="0"/>
                    <a:cs typeface="Segoe UI" panose="020B0502040204020203" pitchFamily="34" charset="0"/>
                  </a:rPr>
                  <a:t>unctions </a:t>
                </a:r>
              </a:p>
              <a:p>
                <a:pPr marL="0" indent="0">
                  <a:buNone/>
                </a:pPr>
                <a:endParaRPr lang="en-IN" sz="1600" dirty="0">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r>
                        <m:rPr>
                          <m:nor/>
                        </m:rPr>
                        <a:rPr lang="en-US" sz="1600">
                          <a:latin typeface="Segoe UI" panose="020B0502040204020203" pitchFamily="34" charset="0"/>
                          <a:cs typeface="Segoe UI" panose="020B0502040204020203" pitchFamily="34" charset="0"/>
                        </a:rPr>
                        <m:t>A</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moment</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generating</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function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MGF</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can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be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used</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to</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generate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moments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about</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the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origin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of</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the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distribution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of</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a</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random</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variable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discrete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or</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continuous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Although</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the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moments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of</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most</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distributions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can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be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determined</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directly</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by</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evaluation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using</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the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necessary</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integrals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or</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summation</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utilising</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moment</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generating</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functions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sometimes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provides</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considerable</m:t>
                      </m:r>
                      <m:r>
                        <m:rPr>
                          <m:nor/>
                        </m:rPr>
                        <a:rPr lang="en-US" sz="1600">
                          <a:latin typeface="Segoe UI" panose="020B0502040204020203" pitchFamily="34" charset="0"/>
                          <a:cs typeface="Segoe UI" panose="020B0502040204020203" pitchFamily="34" charset="0"/>
                        </a:rPr>
                        <m:t> </m:t>
                      </m:r>
                      <m:r>
                        <m:rPr>
                          <m:nor/>
                        </m:rPr>
                        <a:rPr lang="en-US" sz="1600">
                          <a:latin typeface="Segoe UI" panose="020B0502040204020203" pitchFamily="34" charset="0"/>
                          <a:cs typeface="Segoe UI" panose="020B0502040204020203" pitchFamily="34" charset="0"/>
                        </a:rPr>
                        <m:t>simplifications</m:t>
                      </m:r>
                      <m:r>
                        <m:rPr>
                          <m:nor/>
                        </m:rPr>
                        <a:rPr lang="en-US" sz="1600">
                          <a:latin typeface="Segoe UI" panose="020B0502040204020203" pitchFamily="34" charset="0"/>
                          <a:cs typeface="Segoe UI" panose="020B0502040204020203" pitchFamily="34" charset="0"/>
                        </a:rPr>
                        <m:t>.</m:t>
                      </m:r>
                    </m:oMath>
                  </m:oMathPara>
                </a14:m>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en-IN" sz="1600" b="0" i="1" smtClean="0">
                              <a:latin typeface="Cambria Math" panose="02040503050406030204" pitchFamily="18" charset="0"/>
                              <a:cs typeface="Segoe UI" panose="020B0502040204020203" pitchFamily="34" charset="0"/>
                            </a:rPr>
                          </m:ctrlPr>
                        </m:sSubPr>
                        <m:e>
                          <m:r>
                            <m:rPr>
                              <m:sty m:val="p"/>
                            </m:rPr>
                            <a:rPr lang="en-IN" sz="1600" b="0" i="0" smtClean="0">
                              <a:latin typeface="Cambria Math" panose="02040503050406030204" pitchFamily="18" charset="0"/>
                              <a:cs typeface="Segoe UI" panose="020B0502040204020203" pitchFamily="34" charset="0"/>
                            </a:rPr>
                            <m:t>M</m:t>
                          </m:r>
                        </m:e>
                        <m:sub>
                          <m:r>
                            <m:rPr>
                              <m:sty m:val="p"/>
                            </m:rPr>
                            <a:rPr lang="en-IN" sz="1600" b="0" i="0" smtClean="0">
                              <a:latin typeface="Cambria Math" panose="02040503050406030204" pitchFamily="18" charset="0"/>
                              <a:cs typeface="Segoe UI" panose="020B0502040204020203" pitchFamily="34" charset="0"/>
                            </a:rPr>
                            <m:t>X</m:t>
                          </m:r>
                        </m:sub>
                      </m:sSub>
                      <m:d>
                        <m:dPr>
                          <m:ctrlPr>
                            <a:rPr lang="en-IN" sz="1600" b="0" i="1" smtClean="0">
                              <a:latin typeface="Cambria Math" panose="02040503050406030204" pitchFamily="18" charset="0"/>
                              <a:cs typeface="Segoe UI" panose="020B0502040204020203" pitchFamily="34" charset="0"/>
                            </a:rPr>
                          </m:ctrlPr>
                        </m:dPr>
                        <m:e>
                          <m:r>
                            <m:rPr>
                              <m:sty m:val="p"/>
                            </m:rPr>
                            <a:rPr lang="en-IN" sz="1600" b="0" i="0" smtClean="0">
                              <a:latin typeface="Cambria Math" panose="02040503050406030204" pitchFamily="18" charset="0"/>
                              <a:cs typeface="Segoe UI" panose="020B0502040204020203" pitchFamily="34" charset="0"/>
                            </a:rPr>
                            <m:t>t</m:t>
                          </m:r>
                        </m:e>
                      </m:d>
                      <m:r>
                        <a:rPr lang="en-IN" sz="1600" b="0" i="0" smtClean="0">
                          <a:latin typeface="Cambria Math" panose="02040503050406030204" pitchFamily="18" charset="0"/>
                          <a:cs typeface="Segoe UI" panose="020B0502040204020203" pitchFamily="34" charset="0"/>
                        </a:rPr>
                        <m:t>=</m:t>
                      </m:r>
                      <m:r>
                        <m:rPr>
                          <m:sty m:val="p"/>
                        </m:rPr>
                        <a:rPr lang="en-IN" sz="1600" b="0" i="0" smtClean="0">
                          <a:latin typeface="Cambria Math" panose="02040503050406030204" pitchFamily="18" charset="0"/>
                          <a:cs typeface="Segoe UI" panose="020B0502040204020203" pitchFamily="34" charset="0"/>
                        </a:rPr>
                        <m:t>E</m:t>
                      </m:r>
                      <m:r>
                        <a:rPr lang="en-IN" sz="1600" b="0" i="0" smtClean="0">
                          <a:latin typeface="Cambria Math" panose="02040503050406030204" pitchFamily="18" charset="0"/>
                          <a:cs typeface="Segoe UI" panose="020B0502040204020203" pitchFamily="34" charset="0"/>
                        </a:rPr>
                        <m:t>[</m:t>
                      </m:r>
                      <m:sSup>
                        <m:sSupPr>
                          <m:ctrlPr>
                            <a:rPr lang="en-IN" sz="1600" b="0" i="1" smtClean="0">
                              <a:latin typeface="Cambria Math" panose="02040503050406030204" pitchFamily="18" charset="0"/>
                              <a:cs typeface="Segoe UI" panose="020B0502040204020203" pitchFamily="34" charset="0"/>
                            </a:rPr>
                          </m:ctrlPr>
                        </m:sSupPr>
                        <m:e>
                          <m:r>
                            <m:rPr>
                              <m:sty m:val="p"/>
                            </m:rPr>
                            <a:rPr lang="en-IN" sz="1600" b="0" i="0" smtClean="0">
                              <a:latin typeface="Cambria Math" panose="02040503050406030204" pitchFamily="18" charset="0"/>
                              <a:cs typeface="Segoe UI" panose="020B0502040204020203" pitchFamily="34" charset="0"/>
                            </a:rPr>
                            <m:t>e</m:t>
                          </m:r>
                        </m:e>
                        <m:sup>
                          <m:r>
                            <m:rPr>
                              <m:sty m:val="p"/>
                            </m:rPr>
                            <a:rPr lang="en-IN" sz="1600" b="0" i="0" smtClean="0">
                              <a:latin typeface="Cambria Math" panose="02040503050406030204" pitchFamily="18" charset="0"/>
                              <a:cs typeface="Segoe UI" panose="020B0502040204020203" pitchFamily="34" charset="0"/>
                            </a:rPr>
                            <m:t>tX</m:t>
                          </m:r>
                        </m:sup>
                      </m:sSup>
                      <m:r>
                        <a:rPr lang="en-IN" sz="1600" b="0" i="0" smtClean="0">
                          <a:latin typeface="Cambria Math" panose="02040503050406030204" pitchFamily="18" charset="0"/>
                          <a:cs typeface="Segoe UI" panose="020B0502040204020203" pitchFamily="34" charset="0"/>
                        </a:rPr>
                        <m:t>]</m:t>
                      </m:r>
                    </m:oMath>
                  </m:oMathPara>
                </a14:m>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EBF78169-9C84-40E9-B77F-72463B9A3C2A}"/>
                  </a:ext>
                </a:extLst>
              </p:cNvPr>
              <p:cNvSpPr>
                <a:spLocks noGrp="1" noRot="1" noChangeAspect="1" noMove="1" noResize="1" noEditPoints="1" noAdjustHandles="1" noChangeArrowheads="1" noChangeShapeType="1" noTextEdit="1"/>
              </p:cNvSpPr>
              <p:nvPr>
                <p:ph idx="1"/>
              </p:nvPr>
            </p:nvSpPr>
            <p:spPr>
              <a:xfrm>
                <a:off x="1201622" y="1869536"/>
                <a:ext cx="9735667" cy="4351338"/>
              </a:xfrm>
              <a:blipFill>
                <a:blip r:embed="rId3"/>
                <a:stretch>
                  <a:fillRect l="-313"/>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BCE9CA42-B312-4429-8B30-777BCDE4DBFB}"/>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5</a:t>
            </a:fld>
            <a:endParaRPr lang="en-US" dirty="0"/>
          </a:p>
        </p:txBody>
      </p:sp>
      <p:sp>
        <p:nvSpPr>
          <p:cNvPr id="7" name="TextBox 6">
            <a:extLst>
              <a:ext uri="{FF2B5EF4-FFF2-40B4-BE49-F238E27FC236}">
                <a16:creationId xmlns:a16="http://schemas.microsoft.com/office/drawing/2014/main" id="{1E10C7ED-D10A-4C83-89BA-F20605B6B273}"/>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C57E580-5C9B-137B-45D0-8342B42C1DFB}"/>
                  </a:ext>
                </a:extLst>
              </p14:cNvPr>
              <p14:cNvContentPartPr/>
              <p14:nvPr/>
            </p14:nvContentPartPr>
            <p14:xfrm>
              <a:off x="2014200" y="2341800"/>
              <a:ext cx="847440" cy="2616120"/>
            </p14:xfrm>
          </p:contentPart>
        </mc:Choice>
        <mc:Fallback xmlns="">
          <p:pic>
            <p:nvPicPr>
              <p:cNvPr id="8" name="Ink 7">
                <a:extLst>
                  <a:ext uri="{FF2B5EF4-FFF2-40B4-BE49-F238E27FC236}">
                    <a16:creationId xmlns:a16="http://schemas.microsoft.com/office/drawing/2014/main" id="{DC57E580-5C9B-137B-45D0-8342B42C1DFB}"/>
                  </a:ext>
                </a:extLst>
              </p:cNvPr>
              <p:cNvPicPr/>
              <p:nvPr/>
            </p:nvPicPr>
            <p:blipFill>
              <a:blip r:embed="rId5"/>
              <a:stretch>
                <a:fillRect/>
              </a:stretch>
            </p:blipFill>
            <p:spPr>
              <a:xfrm>
                <a:off x="1998000" y="2325600"/>
                <a:ext cx="879840" cy="2648520"/>
              </a:xfrm>
              <a:prstGeom prst="rect">
                <a:avLst/>
              </a:prstGeom>
            </p:spPr>
          </p:pic>
        </mc:Fallback>
      </mc:AlternateContent>
    </p:spTree>
    <p:extLst>
      <p:ext uri="{BB962C8B-B14F-4D97-AF65-F5344CB8AC3E}">
        <p14:creationId xmlns:p14="http://schemas.microsoft.com/office/powerpoint/2010/main" val="388868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092D5E-8EED-4B3F-893F-472B3AE5E097}"/>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C05825C-89E9-4152-BF87-EAF4F4BAFF9F}"/>
              </a:ext>
            </a:extLst>
          </p:cNvPr>
          <p:cNvSpPr txBox="1">
            <a:spLocks/>
          </p:cNvSpPr>
          <p:nvPr/>
        </p:nvSpPr>
        <p:spPr>
          <a:xfrm>
            <a:off x="1169248" y="956274"/>
            <a:ext cx="5098387" cy="636708"/>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9EF96A3-8699-4D94-B5F3-B9BEBBFA33D2}"/>
              </a:ext>
            </a:extLst>
          </p:cNvPr>
          <p:cNvSpPr>
            <a:spLocks noGrp="1"/>
          </p:cNvSpPr>
          <p:nvPr>
            <p:ph type="title"/>
          </p:nvPr>
        </p:nvSpPr>
        <p:spPr>
          <a:xfrm>
            <a:off x="1169248" y="923925"/>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Generating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F78169-9C84-40E9-B77F-72463B9A3C2A}"/>
                  </a:ext>
                </a:extLst>
              </p:cNvPr>
              <p:cNvSpPr>
                <a:spLocks noGrp="1"/>
              </p:cNvSpPr>
              <p:nvPr>
                <p:ph idx="1"/>
              </p:nvPr>
            </p:nvSpPr>
            <p:spPr>
              <a:xfrm>
                <a:off x="1201622" y="2005012"/>
                <a:ext cx="10119803" cy="4351338"/>
              </a:xfrm>
            </p:spPr>
            <p:txBody>
              <a:bodyPr>
                <a:normAutofit/>
              </a:bodyPr>
              <a:lstStyle/>
              <a:p>
                <a:pPr marL="0" indent="0">
                  <a:buNone/>
                </a:pPr>
                <a:r>
                  <a:rPr lang="en-IN" sz="1600" dirty="0">
                    <a:latin typeface="Segoe UI" panose="020B0502040204020203" pitchFamily="34" charset="0"/>
                    <a:cs typeface="Segoe UI" panose="020B0502040204020203" pitchFamily="34" charset="0"/>
                  </a:rPr>
                  <a:t>3) Cumulant generating functions</a:t>
                </a:r>
              </a:p>
              <a:p>
                <a:pPr marL="0" indent="0">
                  <a:buNone/>
                </a:pPr>
                <a:endParaRPr lang="en-US" sz="1600" b="0" i="0" dirty="0">
                  <a:effectLst/>
                  <a:latin typeface="Segoe UI" panose="020B0502040204020203" pitchFamily="34" charset="0"/>
                  <a:cs typeface="Segoe UI" panose="020B0502040204020203" pitchFamily="34" charset="0"/>
                </a:endParaRPr>
              </a:p>
              <a:p>
                <a:pPr marL="0" indent="0">
                  <a:buNone/>
                </a:pPr>
                <a:r>
                  <a:rPr lang="en-US" sz="1600" b="0" i="0" dirty="0">
                    <a:effectLst/>
                    <a:latin typeface="Segoe UI" panose="020B0502040204020203" pitchFamily="34" charset="0"/>
                    <a:cs typeface="Segoe UI" panose="020B0502040204020203" pitchFamily="34" charset="0"/>
                  </a:rPr>
                  <a:t>A cumulant generating function (CGF) takes the moment of a sequence of numbers that describes the distribution in a useful, compact way. The first cumulant is the mean, the second the variance, and the third cumulant is the skewness or third central moment.</a:t>
                </a:r>
                <a:endParaRPr lang="en-IN" sz="1600" dirty="0">
                  <a:latin typeface="Segoe UI" panose="020B0502040204020203" pitchFamily="34" charset="0"/>
                  <a:cs typeface="Segoe UI" panose="020B0502040204020203" pitchFamily="34" charset="0"/>
                </a:endParaRPr>
              </a:p>
              <a:p>
                <a:pPr marL="0" indent="0">
                  <a:buNone/>
                </a:pPr>
                <a:endParaRPr lang="en-IN" sz="1600" b="0" i="1" dirty="0">
                  <a:latin typeface="Cambria Math" panose="02040503050406030204" pitchFamily="18" charset="0"/>
                  <a:cs typeface="Segoe UI" panose="020B0502040204020203" pitchFamily="34" charset="0"/>
                </a:endParaRPr>
              </a:p>
              <a:p>
                <a:pPr marL="0" indent="0">
                  <a:buNone/>
                </a:pPr>
                <a:endParaRPr lang="en-IN" sz="1600" i="1" dirty="0">
                  <a:latin typeface="Cambria Math" panose="02040503050406030204" pitchFamily="18"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en-IN" sz="1600" b="0" i="1" smtClean="0">
                              <a:latin typeface="Cambria Math" panose="02040503050406030204" pitchFamily="18" charset="0"/>
                              <a:cs typeface="Segoe UI" panose="020B0502040204020203" pitchFamily="34" charset="0"/>
                            </a:rPr>
                          </m:ctrlPr>
                        </m:sSubPr>
                        <m:e>
                          <m:r>
                            <m:rPr>
                              <m:sty m:val="p"/>
                            </m:rPr>
                            <a:rPr lang="en-IN" sz="1600" b="0" i="0" smtClean="0">
                              <a:latin typeface="Cambria Math" panose="02040503050406030204" pitchFamily="18" charset="0"/>
                              <a:cs typeface="Segoe UI" panose="020B0502040204020203" pitchFamily="34" charset="0"/>
                            </a:rPr>
                            <m:t>C</m:t>
                          </m:r>
                        </m:e>
                        <m:sub>
                          <m:r>
                            <m:rPr>
                              <m:sty m:val="p"/>
                            </m:rPr>
                            <a:rPr lang="en-IN" sz="1600" b="0" i="0" smtClean="0">
                              <a:latin typeface="Cambria Math" panose="02040503050406030204" pitchFamily="18" charset="0"/>
                              <a:cs typeface="Segoe UI" panose="020B0502040204020203" pitchFamily="34" charset="0"/>
                            </a:rPr>
                            <m:t>X</m:t>
                          </m:r>
                        </m:sub>
                      </m:sSub>
                      <m:d>
                        <m:dPr>
                          <m:ctrlPr>
                            <a:rPr lang="en-IN" sz="1600" b="0" i="1" smtClean="0">
                              <a:latin typeface="Cambria Math" panose="02040503050406030204" pitchFamily="18" charset="0"/>
                              <a:cs typeface="Segoe UI" panose="020B0502040204020203" pitchFamily="34" charset="0"/>
                            </a:rPr>
                          </m:ctrlPr>
                        </m:dPr>
                        <m:e>
                          <m:r>
                            <m:rPr>
                              <m:sty m:val="p"/>
                            </m:rPr>
                            <a:rPr lang="en-IN" sz="1600" b="0" i="0" smtClean="0">
                              <a:latin typeface="Cambria Math" panose="02040503050406030204" pitchFamily="18" charset="0"/>
                              <a:cs typeface="Segoe UI" panose="020B0502040204020203" pitchFamily="34" charset="0"/>
                            </a:rPr>
                            <m:t>t</m:t>
                          </m:r>
                        </m:e>
                      </m:d>
                      <m:r>
                        <a:rPr lang="en-IN" sz="1600" b="0" i="0" smtClean="0">
                          <a:latin typeface="Cambria Math" panose="02040503050406030204" pitchFamily="18" charset="0"/>
                          <a:cs typeface="Segoe UI" panose="020B0502040204020203" pitchFamily="34" charset="0"/>
                        </a:rPr>
                        <m:t>=</m:t>
                      </m:r>
                      <m:r>
                        <m:rPr>
                          <m:sty m:val="p"/>
                        </m:rPr>
                        <a:rPr lang="en-IN" sz="1600" b="0" i="0" smtClean="0">
                          <a:latin typeface="Cambria Math" panose="02040503050406030204" pitchFamily="18" charset="0"/>
                          <a:cs typeface="Segoe UI" panose="020B0502040204020203" pitchFamily="34" charset="0"/>
                        </a:rPr>
                        <m:t>ln</m:t>
                      </m:r>
                      <m:sSub>
                        <m:sSubPr>
                          <m:ctrlPr>
                            <a:rPr lang="en-IN" sz="1600" b="0" i="1" smtClean="0">
                              <a:latin typeface="Cambria Math" panose="02040503050406030204" pitchFamily="18" charset="0"/>
                              <a:cs typeface="Segoe UI" panose="020B0502040204020203" pitchFamily="34" charset="0"/>
                            </a:rPr>
                          </m:ctrlPr>
                        </m:sSubPr>
                        <m:e>
                          <m:r>
                            <m:rPr>
                              <m:sty m:val="p"/>
                            </m:rPr>
                            <a:rPr lang="en-IN" sz="1600" b="0" i="0" smtClean="0">
                              <a:latin typeface="Cambria Math" panose="02040503050406030204" pitchFamily="18" charset="0"/>
                              <a:cs typeface="Segoe UI" panose="020B0502040204020203" pitchFamily="34" charset="0"/>
                            </a:rPr>
                            <m:t>M</m:t>
                          </m:r>
                        </m:e>
                        <m:sub>
                          <m:r>
                            <m:rPr>
                              <m:sty m:val="p"/>
                            </m:rPr>
                            <a:rPr lang="en-IN" sz="1600" b="0" i="0" smtClean="0">
                              <a:latin typeface="Cambria Math" panose="02040503050406030204" pitchFamily="18" charset="0"/>
                              <a:cs typeface="Segoe UI" panose="020B0502040204020203" pitchFamily="34" charset="0"/>
                            </a:rPr>
                            <m:t>X</m:t>
                          </m:r>
                        </m:sub>
                      </m:sSub>
                      <m:r>
                        <a:rPr lang="en-IN" sz="1600" b="0" i="0" smtClean="0">
                          <a:latin typeface="Cambria Math" panose="02040503050406030204" pitchFamily="18" charset="0"/>
                          <a:cs typeface="Segoe UI" panose="020B0502040204020203" pitchFamily="34" charset="0"/>
                        </a:rPr>
                        <m:t>(</m:t>
                      </m:r>
                      <m:r>
                        <m:rPr>
                          <m:sty m:val="p"/>
                        </m:rPr>
                        <a:rPr lang="en-IN" sz="1600" b="0" i="0" smtClean="0">
                          <a:latin typeface="Cambria Math" panose="02040503050406030204" pitchFamily="18" charset="0"/>
                          <a:cs typeface="Segoe UI" panose="020B0502040204020203" pitchFamily="34" charset="0"/>
                        </a:rPr>
                        <m:t>t</m:t>
                      </m:r>
                      <m:r>
                        <a:rPr lang="en-IN" sz="1600" b="0" i="0" smtClean="0">
                          <a:latin typeface="Cambria Math" panose="02040503050406030204" pitchFamily="18" charset="0"/>
                          <a:cs typeface="Segoe UI" panose="020B0502040204020203" pitchFamily="34" charset="0"/>
                        </a:rPr>
                        <m:t>)</m:t>
                      </m:r>
                    </m:oMath>
                  </m:oMathPara>
                </a14:m>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EBF78169-9C84-40E9-B77F-72463B9A3C2A}"/>
                  </a:ext>
                </a:extLst>
              </p:cNvPr>
              <p:cNvSpPr>
                <a:spLocks noGrp="1" noRot="1" noChangeAspect="1" noMove="1" noResize="1" noEditPoints="1" noAdjustHandles="1" noChangeArrowheads="1" noChangeShapeType="1" noTextEdit="1"/>
              </p:cNvSpPr>
              <p:nvPr>
                <p:ph idx="1"/>
              </p:nvPr>
            </p:nvSpPr>
            <p:spPr>
              <a:xfrm>
                <a:off x="1201622" y="2005012"/>
                <a:ext cx="10119803" cy="4351338"/>
              </a:xfrm>
              <a:blipFill>
                <a:blip r:embed="rId3"/>
                <a:stretch>
                  <a:fillRect l="-301" t="-1120"/>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BCE9CA42-B312-4429-8B30-777BCDE4DBFB}"/>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6</a:t>
            </a:fld>
            <a:endParaRPr lang="en-US" dirty="0"/>
          </a:p>
        </p:txBody>
      </p:sp>
      <p:sp>
        <p:nvSpPr>
          <p:cNvPr id="7" name="TextBox 6">
            <a:extLst>
              <a:ext uri="{FF2B5EF4-FFF2-40B4-BE49-F238E27FC236}">
                <a16:creationId xmlns:a16="http://schemas.microsoft.com/office/drawing/2014/main" id="{1E10C7ED-D10A-4C83-89BA-F20605B6B273}"/>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53C252A-BA43-E72F-DE43-6D6FE056CB59}"/>
                  </a:ext>
                </a:extLst>
              </p14:cNvPr>
              <p14:cNvContentPartPr/>
              <p14:nvPr/>
            </p14:nvContentPartPr>
            <p14:xfrm>
              <a:off x="1932840" y="2411640"/>
              <a:ext cx="1590120" cy="2097000"/>
            </p14:xfrm>
          </p:contentPart>
        </mc:Choice>
        <mc:Fallback xmlns="">
          <p:pic>
            <p:nvPicPr>
              <p:cNvPr id="8" name="Ink 7">
                <a:extLst>
                  <a:ext uri="{FF2B5EF4-FFF2-40B4-BE49-F238E27FC236}">
                    <a16:creationId xmlns:a16="http://schemas.microsoft.com/office/drawing/2014/main" id="{E53C252A-BA43-E72F-DE43-6D6FE056CB59}"/>
                  </a:ext>
                </a:extLst>
              </p:cNvPr>
              <p:cNvPicPr/>
              <p:nvPr/>
            </p:nvPicPr>
            <p:blipFill>
              <a:blip r:embed="rId5"/>
              <a:stretch>
                <a:fillRect/>
              </a:stretch>
            </p:blipFill>
            <p:spPr>
              <a:xfrm>
                <a:off x="1916640" y="2395440"/>
                <a:ext cx="1622520" cy="2129400"/>
              </a:xfrm>
              <a:prstGeom prst="rect">
                <a:avLst/>
              </a:prstGeom>
            </p:spPr>
          </p:pic>
        </mc:Fallback>
      </mc:AlternateContent>
    </p:spTree>
    <p:extLst>
      <p:ext uri="{BB962C8B-B14F-4D97-AF65-F5344CB8AC3E}">
        <p14:creationId xmlns:p14="http://schemas.microsoft.com/office/powerpoint/2010/main" val="175919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05825C-89E9-4152-BF87-EAF4F4BAFF9F}"/>
              </a:ext>
            </a:extLst>
          </p:cNvPr>
          <p:cNvSpPr txBox="1">
            <a:spLocks/>
          </p:cNvSpPr>
          <p:nvPr/>
        </p:nvSpPr>
        <p:spPr>
          <a:xfrm>
            <a:off x="1169248" y="956274"/>
            <a:ext cx="5686887"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9EF96A3-8699-4D94-B5F3-B9BEBBFA33D2}"/>
              </a:ext>
            </a:extLst>
          </p:cNvPr>
          <p:cNvSpPr>
            <a:spLocks noGrp="1"/>
          </p:cNvSpPr>
          <p:nvPr>
            <p:ph type="title"/>
          </p:nvPr>
        </p:nvSpPr>
        <p:spPr>
          <a:xfrm>
            <a:off x="1169248" y="923925"/>
            <a:ext cx="10184552" cy="766763"/>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Exponential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F78169-9C84-40E9-B77F-72463B9A3C2A}"/>
                  </a:ext>
                </a:extLst>
              </p:cNvPr>
              <p:cNvSpPr>
                <a:spLocks noGrp="1"/>
              </p:cNvSpPr>
              <p:nvPr>
                <p:ph idx="1"/>
              </p:nvPr>
            </p:nvSpPr>
            <p:spPr>
              <a:xfrm>
                <a:off x="1169247" y="1847850"/>
                <a:ext cx="10184552" cy="4194173"/>
              </a:xfrm>
            </p:spPr>
            <p:txBody>
              <a:bodyPr>
                <a:normAutofit/>
              </a:bodyPr>
              <a:lstStyle/>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A random variable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has the exponential distribution with parameter λ &gt; 0 if it has CDF </a:t>
                </a: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F</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x</a:t>
                </a:r>
                <a:r>
                  <a:rPr lang="en-IN" sz="1600" b="0" i="0" u="none" strike="noStrike" baseline="0" dirty="0">
                    <a:solidFill>
                      <a:srgbClr val="000000"/>
                    </a:solidFill>
                    <a:latin typeface="Segoe UI" panose="020B0502040204020203" pitchFamily="34" charset="0"/>
                    <a:cs typeface="Segoe UI" panose="020B0502040204020203" pitchFamily="34" charset="0"/>
                  </a:rPr>
                  <a:t>) = </a:t>
                </a:r>
                <a14:m>
                  <m:oMath xmlns:m="http://schemas.openxmlformats.org/officeDocument/2006/math">
                    <m:r>
                      <a:rPr lang="en-IN" sz="1600" b="0" i="1" u="none" strike="noStrike" baseline="0" smtClean="0">
                        <a:solidFill>
                          <a:srgbClr val="000000"/>
                        </a:solidFill>
                        <a:latin typeface="Cambria Math" panose="02040503050406030204" pitchFamily="18" charset="0"/>
                      </a:rPr>
                      <m:t>1</m:t>
                    </m:r>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m:t>
                        </m:r>
                        <m:r>
                          <a:rPr lang="en-IN" sz="1600" b="0" i="1" u="none" strike="noStrike" baseline="0" smtClean="0">
                            <a:solidFill>
                              <a:srgbClr val="000000"/>
                            </a:solidFill>
                            <a:latin typeface="Cambria Math" panose="02040503050406030204" pitchFamily="18" charset="0"/>
                          </a:rPr>
                          <m:t>𝑒</m:t>
                        </m:r>
                      </m:e>
                      <m:sup>
                        <m:r>
                          <a:rPr lang="en-IN" sz="1600" b="0" i="1" u="none" strike="noStrike" baseline="0" smtClean="0">
                            <a:solidFill>
                              <a:srgbClr val="000000"/>
                            </a:solidFill>
                            <a:latin typeface="Cambria Math" panose="02040503050406030204" pitchFamily="18" charset="0"/>
                          </a:rPr>
                          <m:t>−</m:t>
                        </m:r>
                        <m:r>
                          <a:rPr lang="en-IN" sz="1600" b="0" i="1" u="none" strike="noStrike" baseline="0" smtClean="0">
                            <a:solidFill>
                              <a:srgbClr val="000000"/>
                            </a:solidFill>
                            <a:latin typeface="Cambria Math" panose="02040503050406030204" pitchFamily="18" charset="0"/>
                          </a:rPr>
                          <m:t>𝜆</m:t>
                        </m:r>
                        <m:r>
                          <a:rPr lang="en-IN" sz="1600" b="0" i="1" u="none" strike="noStrike" baseline="0" smtClean="0">
                            <a:solidFill>
                              <a:srgbClr val="000000"/>
                            </a:solidFill>
                            <a:latin typeface="Cambria Math" panose="02040503050406030204" pitchFamily="18" charset="0"/>
                          </a:rPr>
                          <m:t>𝑥</m:t>
                        </m:r>
                      </m:sup>
                    </m:sSup>
                  </m:oMath>
                </a14:m>
                <a:r>
                  <a:rPr lang="en-IN" sz="1600" b="0" i="0" u="none" strike="noStrike" baseline="0" dirty="0">
                    <a:solidFill>
                      <a:srgbClr val="000000"/>
                    </a:solidFill>
                    <a:latin typeface="Segoe UI" panose="020B0502040204020203" pitchFamily="34" charset="0"/>
                    <a:cs typeface="Segoe UI" panose="020B0502040204020203" pitchFamily="34" charset="0"/>
                  </a:rPr>
                  <a:t>, </a:t>
                </a:r>
                <a:r>
                  <a:rPr lang="en-IN" sz="1600" b="0" i="1" u="none" strike="noStrike" baseline="0" dirty="0">
                    <a:solidFill>
                      <a:srgbClr val="000000"/>
                    </a:solidFill>
                    <a:latin typeface="Segoe UI" panose="020B0502040204020203" pitchFamily="34" charset="0"/>
                    <a:cs typeface="Segoe UI" panose="020B0502040204020203" pitchFamily="34" charset="0"/>
                  </a:rPr>
                  <a:t>x </a:t>
                </a:r>
                <a:r>
                  <a:rPr lang="en-IN" sz="1600" b="0" i="0" u="none" strike="noStrike" baseline="0" dirty="0">
                    <a:solidFill>
                      <a:srgbClr val="000000"/>
                    </a:solidFill>
                    <a:latin typeface="Segoe UI" panose="020B0502040204020203" pitchFamily="34" charset="0"/>
                    <a:cs typeface="Segoe UI" panose="020B0502040204020203" pitchFamily="34" charset="0"/>
                  </a:rPr>
                  <a:t>&gt; 0 </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In that case, we write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a:solidFill>
                      <a:srgbClr val="000000"/>
                    </a:solidFill>
                    <a:latin typeface="Segoe UI" panose="020B0502040204020203" pitchFamily="34" charset="0"/>
                    <a:cs typeface="Segoe UI" panose="020B0502040204020203" pitchFamily="34" charset="0"/>
                  </a:rPr>
                  <a:t>Exp</a:t>
                </a:r>
                <a:r>
                  <a:rPr lang="en-US" sz="1600" b="0" i="0" u="none" strike="noStrike" baseline="0" dirty="0">
                    <a:solidFill>
                      <a:srgbClr val="000000"/>
                    </a:solidFill>
                    <a:latin typeface="Segoe UI" panose="020B0502040204020203" pitchFamily="34" charset="0"/>
                    <a:cs typeface="Segoe UI" panose="020B0502040204020203" pitchFamily="34" charset="0"/>
                  </a:rPr>
                  <a:t>(λ).</a:t>
                </a: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E(X) =</a:t>
                </a:r>
              </a:p>
              <a:p>
                <a:pPr marL="0" indent="0">
                  <a:buNone/>
                </a:pPr>
                <a:r>
                  <a:rPr lang="en-US" sz="1600" dirty="0">
                    <a:solidFill>
                      <a:srgbClr val="000000"/>
                    </a:solidFill>
                    <a:latin typeface="Segoe UI" panose="020B0502040204020203" pitchFamily="34" charset="0"/>
                    <a:cs typeface="Segoe UI" panose="020B0502040204020203" pitchFamily="34" charset="0"/>
                  </a:rPr>
                  <a:t>var(X) = </a:t>
                </a:r>
              </a:p>
              <a:p>
                <a:pPr marL="0" indent="0">
                  <a:buNone/>
                </a:pPr>
                <a:r>
                  <a:rPr lang="en-IN" sz="1600" dirty="0">
                    <a:latin typeface="Segoe UI" panose="020B0502040204020203" pitchFamily="34" charset="0"/>
                    <a:cs typeface="Segoe UI" panose="020B0502040204020203" pitchFamily="34" charset="0"/>
                  </a:rPr>
                  <a:t>MGF =</a:t>
                </a:r>
              </a:p>
              <a:p>
                <a:pPr marL="0" indent="0">
                  <a:buNone/>
                </a:pPr>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u="sng" dirty="0">
                    <a:latin typeface="Segoe UI" panose="020B0502040204020203" pitchFamily="34" charset="0"/>
                    <a:cs typeface="Segoe UI" panose="020B0502040204020203" pitchFamily="34" charset="0"/>
                  </a:rPr>
                  <a:t>Practical Application</a:t>
                </a:r>
                <a:r>
                  <a:rPr lang="en-IN" sz="1600" dirty="0">
                    <a:latin typeface="Segoe UI" panose="020B0502040204020203" pitchFamily="34" charset="0"/>
                    <a:cs typeface="Segoe UI" panose="020B0502040204020203" pitchFamily="34" charset="0"/>
                  </a:rPr>
                  <a:t>:</a:t>
                </a:r>
              </a:p>
              <a:p>
                <a:pPr marL="0" indent="0">
                  <a:buNone/>
                </a:pPr>
                <a:r>
                  <a:rPr lang="en-IN" sz="1600" dirty="0">
                    <a:latin typeface="Segoe UI" panose="020B0502040204020203" pitchFamily="34" charset="0"/>
                    <a:cs typeface="Segoe UI" panose="020B0502040204020203" pitchFamily="34" charset="0"/>
                  </a:rPr>
                  <a:t>Normally used to determine the inter-event times. </a:t>
                </a:r>
              </a:p>
              <a:p>
                <a:pPr marL="0" indent="0">
                  <a:buNone/>
                </a:pPr>
                <a:r>
                  <a:rPr lang="en-IN" sz="1600" dirty="0">
                    <a:latin typeface="Segoe UI" panose="020B0502040204020203" pitchFamily="34" charset="0"/>
                    <a:cs typeface="Segoe UI" panose="020B0502040204020203" pitchFamily="34" charset="0"/>
                  </a:rPr>
                  <a:t>Example- time until next claim, time between 2 claims.</a:t>
                </a:r>
              </a:p>
            </p:txBody>
          </p:sp>
        </mc:Choice>
        <mc:Fallback xmlns="">
          <p:sp>
            <p:nvSpPr>
              <p:cNvPr id="3" name="Content Placeholder 2">
                <a:extLst>
                  <a:ext uri="{FF2B5EF4-FFF2-40B4-BE49-F238E27FC236}">
                    <a16:creationId xmlns:a16="http://schemas.microsoft.com/office/drawing/2014/main" id="{EBF78169-9C84-40E9-B77F-72463B9A3C2A}"/>
                  </a:ext>
                </a:extLst>
              </p:cNvPr>
              <p:cNvSpPr>
                <a:spLocks noGrp="1" noRot="1" noChangeAspect="1" noMove="1" noResize="1" noEditPoints="1" noAdjustHandles="1" noChangeArrowheads="1" noChangeShapeType="1" noTextEdit="1"/>
              </p:cNvSpPr>
              <p:nvPr>
                <p:ph idx="1"/>
              </p:nvPr>
            </p:nvSpPr>
            <p:spPr>
              <a:xfrm>
                <a:off x="1169247" y="1847850"/>
                <a:ext cx="10184552" cy="4194173"/>
              </a:xfrm>
              <a:blipFill>
                <a:blip r:embed="rId2"/>
                <a:stretch>
                  <a:fillRect l="-359" t="-1163" b="-291"/>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B13FE886-4127-4E66-B4D6-3137073A0E05}"/>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7</a:t>
            </a:fld>
            <a:endParaRPr lang="en-US" dirty="0"/>
          </a:p>
        </p:txBody>
      </p:sp>
      <p:pic>
        <p:nvPicPr>
          <p:cNvPr id="6" name="Picture 5">
            <a:extLst>
              <a:ext uri="{FF2B5EF4-FFF2-40B4-BE49-F238E27FC236}">
                <a16:creationId xmlns:a16="http://schemas.microsoft.com/office/drawing/2014/main" id="{0CEF2A15-A3C2-4EAB-8374-7EA36EAD03E5}"/>
              </a:ext>
            </a:extLst>
          </p:cNvPr>
          <p:cNvPicPr>
            <a:picLocks noChangeAspect="1"/>
          </p:cNvPicPr>
          <p:nvPr/>
        </p:nvPicPr>
        <p:blipFill>
          <a:blip r:embed="rId3"/>
          <a:stretch>
            <a:fillRect/>
          </a:stretch>
        </p:blipFill>
        <p:spPr>
          <a:xfrm>
            <a:off x="0" y="0"/>
            <a:ext cx="12192000" cy="923925"/>
          </a:xfrm>
          <a:prstGeom prst="rect">
            <a:avLst/>
          </a:prstGeom>
        </p:spPr>
      </p:pic>
      <p:sp>
        <p:nvSpPr>
          <p:cNvPr id="7" name="TextBox 6">
            <a:extLst>
              <a:ext uri="{FF2B5EF4-FFF2-40B4-BE49-F238E27FC236}">
                <a16:creationId xmlns:a16="http://schemas.microsoft.com/office/drawing/2014/main" id="{F3E5846F-3410-4715-89E3-5573BB27F0B3}"/>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3.1</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0725B7F-96F7-C558-A3BE-AFEA8440E2D1}"/>
                  </a:ext>
                </a:extLst>
              </p14:cNvPr>
              <p14:cNvContentPartPr/>
              <p14:nvPr/>
            </p14:nvContentPartPr>
            <p14:xfrm>
              <a:off x="1865880" y="740520"/>
              <a:ext cx="9484920" cy="4605120"/>
            </p14:xfrm>
          </p:contentPart>
        </mc:Choice>
        <mc:Fallback xmlns="">
          <p:pic>
            <p:nvPicPr>
              <p:cNvPr id="8" name="Ink 7">
                <a:extLst>
                  <a:ext uri="{FF2B5EF4-FFF2-40B4-BE49-F238E27FC236}">
                    <a16:creationId xmlns:a16="http://schemas.microsoft.com/office/drawing/2014/main" id="{20725B7F-96F7-C558-A3BE-AFEA8440E2D1}"/>
                  </a:ext>
                </a:extLst>
              </p:cNvPr>
              <p:cNvPicPr/>
              <p:nvPr/>
            </p:nvPicPr>
            <p:blipFill>
              <a:blip r:embed="rId5"/>
              <a:stretch>
                <a:fillRect/>
              </a:stretch>
            </p:blipFill>
            <p:spPr>
              <a:xfrm>
                <a:off x="1849680" y="724320"/>
                <a:ext cx="9517320" cy="4637520"/>
              </a:xfrm>
              <a:prstGeom prst="rect">
                <a:avLst/>
              </a:prstGeom>
            </p:spPr>
          </p:pic>
        </mc:Fallback>
      </mc:AlternateContent>
    </p:spTree>
    <p:extLst>
      <p:ext uri="{BB962C8B-B14F-4D97-AF65-F5344CB8AC3E}">
        <p14:creationId xmlns:p14="http://schemas.microsoft.com/office/powerpoint/2010/main" val="17505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95B894-AC29-44C2-AA2E-4D833B4791F1}"/>
              </a:ext>
            </a:extLst>
          </p:cNvPr>
          <p:cNvSpPr txBox="1">
            <a:spLocks/>
          </p:cNvSpPr>
          <p:nvPr/>
        </p:nvSpPr>
        <p:spPr>
          <a:xfrm>
            <a:off x="1169248" y="956274"/>
            <a:ext cx="4887898"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A79B7A4D-FA53-4D80-9A3C-52D4C2EE4C97}"/>
              </a:ext>
            </a:extLst>
          </p:cNvPr>
          <p:cNvSpPr>
            <a:spLocks noGrp="1"/>
          </p:cNvSpPr>
          <p:nvPr>
            <p:ph type="title"/>
          </p:nvPr>
        </p:nvSpPr>
        <p:spPr>
          <a:xfrm>
            <a:off x="1169248" y="911139"/>
            <a:ext cx="10184552" cy="744037"/>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Gamma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0B9DC3-3B65-415C-979F-9D3E81125474}"/>
                  </a:ext>
                </a:extLst>
              </p:cNvPr>
              <p:cNvSpPr>
                <a:spLocks noGrp="1"/>
              </p:cNvSpPr>
              <p:nvPr>
                <p:ph idx="1"/>
              </p:nvPr>
            </p:nvSpPr>
            <p:spPr>
              <a:xfrm>
                <a:off x="1169247" y="2024108"/>
                <a:ext cx="10184553" cy="4527612"/>
              </a:xfrm>
            </p:spPr>
            <p:txBody>
              <a:bodyPr>
                <a:normAutofit/>
              </a:bodyPr>
              <a:lstStyle/>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 random variable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has a gamma distribution with parameters α &gt; 0 and λ &gt; 0 if it has PDF</a:t>
                </a:r>
              </a:p>
              <a:p>
                <a:pPr marL="0" indent="0">
                  <a:buNone/>
                </a:pPr>
                <a:r>
                  <a:rPr lang="en-IN" sz="1600" dirty="0">
                    <a:latin typeface="Segoe UI" panose="020B0502040204020203" pitchFamily="34" charset="0"/>
                    <a:cs typeface="Segoe UI" panose="020B0502040204020203" pitchFamily="34" charset="0"/>
                  </a:rPr>
                  <a:t>f(x)=</a:t>
                </a:r>
                <a14:m>
                  <m:oMath xmlns:m="http://schemas.openxmlformats.org/officeDocument/2006/math">
                    <m:f>
                      <m:fPr>
                        <m:ctrlPr>
                          <a:rPr lang="en-IN" sz="1600" b="0" i="1" smtClean="0">
                            <a:latin typeface="Cambria Math" panose="02040503050406030204" pitchFamily="18" charset="0"/>
                            <a:ea typeface="Cambria Math" panose="02040503050406030204" pitchFamily="18" charset="0"/>
                          </a:rPr>
                        </m:ctrlPr>
                      </m:fPr>
                      <m:num>
                        <m:sSup>
                          <m:sSupPr>
                            <m:ctrlPr>
                              <a:rPr lang="en-IN" sz="1600" b="0" i="1" smtClean="0">
                                <a:latin typeface="Cambria Math" panose="02040503050406030204" pitchFamily="18" charset="0"/>
                              </a:rPr>
                            </m:ctrlPr>
                          </m:sSupPr>
                          <m:e>
                            <m:r>
                              <a:rPr lang="en-IN" sz="1600" b="0" i="1" smtClean="0">
                                <a:latin typeface="Cambria Math" panose="02040503050406030204" pitchFamily="18" charset="0"/>
                              </a:rPr>
                              <m:t>𝜆</m:t>
                            </m:r>
                          </m:e>
                          <m:sup>
                            <m:r>
                              <a:rPr lang="en-IN" sz="1600" b="0" i="1" smtClean="0">
                                <a:latin typeface="Cambria Math" panose="02040503050406030204" pitchFamily="18" charset="0"/>
                                <a:ea typeface="Cambria Math" panose="02040503050406030204" pitchFamily="18" charset="0"/>
                              </a:rPr>
                              <m:t>𝛼</m:t>
                            </m:r>
                          </m:sup>
                        </m:sSup>
                      </m:num>
                      <m:den>
                        <m:r>
                          <m:rPr>
                            <m:sty m:val="p"/>
                          </m:rPr>
                          <a:rPr lang="en-IN" sz="1600" b="0" i="0" smtClean="0">
                            <a:latin typeface="Cambria Math" panose="02040503050406030204" pitchFamily="18" charset="0"/>
                            <a:ea typeface="Cambria Math" panose="02040503050406030204" pitchFamily="18" charset="0"/>
                          </a:rPr>
                          <m:t>Γ</m:t>
                        </m:r>
                        <m:r>
                          <a:rPr lang="en-IN" sz="1600" b="0" i="1" smtClean="0">
                            <a:latin typeface="Cambria Math" panose="02040503050406030204" pitchFamily="18" charset="0"/>
                            <a:ea typeface="Cambria Math" panose="02040503050406030204" pitchFamily="18" charset="0"/>
                          </a:rPr>
                          <m:t>𝛼</m:t>
                        </m:r>
                      </m:den>
                    </m:f>
                    <m:r>
                      <a:rPr lang="en-IN" sz="1600" b="0" i="1" smtClean="0">
                        <a:latin typeface="Cambria Math" panose="02040503050406030204" pitchFamily="18" charset="0"/>
                      </a:rPr>
                      <m:t> </m:t>
                    </m:r>
                    <m:sSup>
                      <m:sSupPr>
                        <m:ctrlPr>
                          <a:rPr lang="en-IN" sz="1600" b="0" i="1" smtClean="0">
                            <a:latin typeface="Cambria Math" panose="02040503050406030204" pitchFamily="18" charset="0"/>
                          </a:rPr>
                        </m:ctrlPr>
                      </m:sSupPr>
                      <m:e>
                        <m:r>
                          <a:rPr lang="en-IN" sz="1600" b="0" i="1" smtClean="0">
                            <a:latin typeface="Cambria Math" panose="02040503050406030204" pitchFamily="18" charset="0"/>
                          </a:rPr>
                          <m:t>𝑥</m:t>
                        </m:r>
                      </m:e>
                      <m:sup>
                        <m:r>
                          <a:rPr lang="en-IN" sz="1600" b="0" i="1" smtClean="0">
                            <a:latin typeface="Cambria Math" panose="02040503050406030204" pitchFamily="18" charset="0"/>
                          </a:rPr>
                          <m:t>𝛼</m:t>
                        </m:r>
                        <m:r>
                          <a:rPr lang="en-IN" sz="1600" b="0" i="1" smtClean="0">
                            <a:latin typeface="Cambria Math" panose="02040503050406030204" pitchFamily="18" charset="0"/>
                          </a:rPr>
                          <m:t>−1</m:t>
                        </m:r>
                      </m:sup>
                    </m:sSup>
                    <m:sSup>
                      <m:sSupPr>
                        <m:ctrlPr>
                          <a:rPr lang="en-IN" sz="1600" b="0" i="1" smtClean="0">
                            <a:latin typeface="Cambria Math" panose="02040503050406030204" pitchFamily="18" charset="0"/>
                          </a:rPr>
                        </m:ctrlPr>
                      </m:sSupPr>
                      <m:e>
                        <m:r>
                          <a:rPr lang="en-IN" sz="1600" b="0" i="1" smtClean="0">
                            <a:latin typeface="Cambria Math" panose="02040503050406030204" pitchFamily="18" charset="0"/>
                          </a:rPr>
                          <m:t>𝑒</m:t>
                        </m:r>
                      </m:e>
                      <m:sup>
                        <m:r>
                          <a:rPr lang="en-IN" sz="1600" b="0" i="1" smtClean="0">
                            <a:latin typeface="Cambria Math" panose="02040503050406030204" pitchFamily="18" charset="0"/>
                          </a:rPr>
                          <m:t>−</m:t>
                        </m:r>
                        <m:r>
                          <a:rPr lang="en-IN" sz="1600" b="0" i="1" smtClean="0">
                            <a:latin typeface="Cambria Math" panose="02040503050406030204" pitchFamily="18" charset="0"/>
                          </a:rPr>
                          <m:t>𝜆</m:t>
                        </m:r>
                        <m:r>
                          <a:rPr lang="en-IN" sz="1600" b="0" i="1" smtClean="0">
                            <a:latin typeface="Cambria Math" panose="02040503050406030204" pitchFamily="18" charset="0"/>
                          </a:rPr>
                          <m:t>𝑥</m:t>
                        </m:r>
                      </m:sup>
                    </m:sSup>
                  </m:oMath>
                </a14:m>
                <a:r>
                  <a:rPr lang="en-IN" sz="1600" dirty="0">
                    <a:latin typeface="Segoe UI" panose="020B0502040204020203" pitchFamily="34" charset="0"/>
                    <a:cs typeface="Segoe UI" panose="020B0502040204020203" pitchFamily="34" charset="0"/>
                  </a:rPr>
                  <a:t> , x &gt; 0</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In that case, we write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a:solidFill>
                      <a:srgbClr val="000000"/>
                    </a:solidFill>
                    <a:latin typeface="Segoe UI" panose="020B0502040204020203" pitchFamily="34" charset="0"/>
                    <a:cs typeface="Segoe UI" panose="020B0502040204020203" pitchFamily="34" charset="0"/>
                  </a:rPr>
                  <a:t>Ga</a:t>
                </a:r>
                <a:r>
                  <a:rPr lang="en-US" sz="1600" b="0" i="0" u="none" strike="noStrike" baseline="0" dirty="0">
                    <a:solidFill>
                      <a:srgbClr val="000000"/>
                    </a:solidFill>
                    <a:latin typeface="Segoe UI" panose="020B0502040204020203" pitchFamily="34" charset="0"/>
                    <a:cs typeface="Segoe UI" panose="020B0502040204020203" pitchFamily="34" charset="0"/>
                  </a:rPr>
                  <a:t>(α, λ). The mean and variance of </a:t>
                </a:r>
                <a:r>
                  <a:rPr lang="en-US" sz="1600" b="0" i="1" u="none" strike="noStrike" baseline="0" dirty="0">
                    <a:solidFill>
                      <a:srgbClr val="000000"/>
                    </a:solidFill>
                    <a:latin typeface="Segoe UI" panose="020B0502040204020203" pitchFamily="34" charset="0"/>
                    <a:cs typeface="Segoe UI" panose="020B0502040204020203" pitchFamily="34" charset="0"/>
                  </a:rPr>
                  <a:t>X </a:t>
                </a:r>
                <a:r>
                  <a:rPr lang="en-US" sz="1600" b="0" i="0" u="none" strike="noStrike" baseline="0" dirty="0">
                    <a:solidFill>
                      <a:srgbClr val="000000"/>
                    </a:solidFill>
                    <a:latin typeface="Segoe UI" panose="020B0502040204020203" pitchFamily="34" charset="0"/>
                    <a:cs typeface="Segoe UI" panose="020B0502040204020203" pitchFamily="34" charset="0"/>
                  </a:rPr>
                  <a:t>are </a:t>
                </a:r>
              </a:p>
              <a:p>
                <a:pPr marL="0" indent="0">
                  <a:buNone/>
                </a:pPr>
                <a:endParaRPr lang="en-IN" sz="1600" dirty="0">
                  <a:solidFill>
                    <a:srgbClr val="000000"/>
                  </a:solidFill>
                  <a:latin typeface="Segoe UI" panose="020B0502040204020203" pitchFamily="34" charset="0"/>
                  <a:cs typeface="Segoe UI" panose="020B0502040204020203" pitchFamily="34" charset="0"/>
                </a:endParaRPr>
              </a:p>
              <a:p>
                <a:pPr marL="0" indent="0">
                  <a:buNone/>
                </a:pPr>
                <a:r>
                  <a:rPr lang="en-IN" sz="1600" dirty="0">
                    <a:solidFill>
                      <a:srgbClr val="000000"/>
                    </a:solidFill>
                    <a:latin typeface="Segoe UI" panose="020B0502040204020203" pitchFamily="34" charset="0"/>
                    <a:cs typeface="Segoe UI" panose="020B0502040204020203" pitchFamily="34" charset="0"/>
                  </a:rPr>
                  <a:t>MGF = </a:t>
                </a:r>
              </a:p>
              <a:p>
                <a:pPr marL="0" indent="0">
                  <a:buNone/>
                </a:pPr>
                <a:r>
                  <a:rPr lang="en-IN" sz="1600" dirty="0">
                    <a:solidFill>
                      <a:srgbClr val="000000"/>
                    </a:solidFill>
                    <a:latin typeface="Segoe UI" panose="020B0502040204020203" pitchFamily="34" charset="0"/>
                    <a:cs typeface="Segoe UI" panose="020B0502040204020203" pitchFamily="34" charset="0"/>
                  </a:rPr>
                  <a:t>CGF =</a:t>
                </a: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E</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X </a:t>
                </a:r>
                <a:r>
                  <a:rPr lang="en-IN"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r>
                  <a:rPr lang="en-IN" sz="1600" b="0" i="0" u="none" strike="noStrike" baseline="0" dirty="0">
                    <a:solidFill>
                      <a:srgbClr val="000000"/>
                    </a:solidFill>
                    <a:latin typeface="Segoe UI" panose="020B0502040204020203" pitchFamily="34" charset="0"/>
                    <a:cs typeface="Segoe UI" panose="020B0502040204020203" pitchFamily="34" charset="0"/>
                  </a:rPr>
                  <a:t>Var(</a:t>
                </a:r>
                <a:r>
                  <a:rPr lang="en-IN" sz="1600" b="0" i="1" u="none" strike="noStrike" baseline="0" dirty="0">
                    <a:solidFill>
                      <a:srgbClr val="000000"/>
                    </a:solidFill>
                    <a:latin typeface="Segoe UI" panose="020B0502040204020203" pitchFamily="34" charset="0"/>
                    <a:cs typeface="Segoe UI" panose="020B0502040204020203" pitchFamily="34" charset="0"/>
                  </a:rPr>
                  <a:t>X </a:t>
                </a:r>
                <a:r>
                  <a:rPr lang="en-IN" sz="1600" b="0" i="0" u="none" strike="noStrike" baseline="0" dirty="0">
                    <a:solidFill>
                      <a:srgbClr val="000000"/>
                    </a:solidFill>
                    <a:latin typeface="Segoe UI" panose="020B0502040204020203" pitchFamily="34" charset="0"/>
                    <a:cs typeface="Segoe UI" panose="020B0502040204020203" pitchFamily="34" charset="0"/>
                  </a:rPr>
                  <a:t>) =</a:t>
                </a:r>
                <a:r>
                  <a:rPr lang="en-IN" sz="1600" b="0" u="none" strike="noStrike" baseline="0" dirty="0">
                    <a:solidFill>
                      <a:srgbClr val="000000"/>
                    </a:solidFill>
                    <a:latin typeface="Segoe UI" panose="020B0502040204020203" pitchFamily="34" charset="0"/>
                    <a:ea typeface="Cambria Math" panose="02040503050406030204" pitchFamily="18" charset="0"/>
                    <a:cs typeface="Segoe UI" panose="020B0502040204020203" pitchFamily="34" charset="0"/>
                  </a:rPr>
                  <a:t> </a:t>
                </a:r>
              </a:p>
              <a:p>
                <a:pPr marL="0" indent="0">
                  <a:buNone/>
                </a:pPr>
                <a:r>
                  <a:rPr lang="en-IN" sz="1600" dirty="0">
                    <a:solidFill>
                      <a:srgbClr val="000000"/>
                    </a:solidFill>
                    <a:latin typeface="Segoe UI" panose="020B0502040204020203" pitchFamily="34" charset="0"/>
                    <a:cs typeface="Segoe UI" panose="020B0502040204020203" pitchFamily="34" charset="0"/>
                  </a:rPr>
                  <a:t>Skew(X) = </a:t>
                </a:r>
                <a:endParaRPr lang="en-IN"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sz="1600" u="sng" dirty="0">
                  <a:latin typeface="Segoe UI" panose="020B0502040204020203" pitchFamily="34" charset="0"/>
                  <a:cs typeface="Segoe UI" panose="020B0502040204020203" pitchFamily="34" charset="0"/>
                </a:endParaRPr>
              </a:p>
              <a:p>
                <a:pPr marL="0" indent="0">
                  <a:buNone/>
                </a:pPr>
                <a:r>
                  <a:rPr lang="en-IN" sz="1600" u="sng" dirty="0">
                    <a:latin typeface="Segoe UI" panose="020B0502040204020203" pitchFamily="34" charset="0"/>
                    <a:cs typeface="Segoe UI" panose="020B0502040204020203" pitchFamily="34" charset="0"/>
                  </a:rPr>
                  <a:t>Practical Application</a:t>
                </a:r>
                <a:r>
                  <a:rPr lang="en-IN" sz="1600" dirty="0">
                    <a:latin typeface="Segoe UI" panose="020B0502040204020203" pitchFamily="34" charset="0"/>
                    <a:cs typeface="Segoe UI" panose="020B0502040204020203" pitchFamily="34" charset="0"/>
                  </a:rPr>
                  <a:t>:</a:t>
                </a:r>
              </a:p>
              <a:p>
                <a:pPr marL="0" indent="0">
                  <a:buNone/>
                </a:pPr>
                <a:r>
                  <a:rPr lang="en-IN" sz="1600" dirty="0">
                    <a:solidFill>
                      <a:srgbClr val="000000"/>
                    </a:solidFill>
                    <a:latin typeface="Segoe UI" panose="020B0502040204020203" pitchFamily="34" charset="0"/>
                    <a:cs typeface="Segoe UI" panose="020B0502040204020203" pitchFamily="34" charset="0"/>
                  </a:rPr>
                  <a:t>Normally used to model size of Insurance claims.</a:t>
                </a: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FE0B9DC3-3B65-415C-979F-9D3E81125474}"/>
                  </a:ext>
                </a:extLst>
              </p:cNvPr>
              <p:cNvSpPr>
                <a:spLocks noGrp="1" noRot="1" noChangeAspect="1" noMove="1" noResize="1" noEditPoints="1" noAdjustHandles="1" noChangeArrowheads="1" noChangeShapeType="1" noTextEdit="1"/>
              </p:cNvSpPr>
              <p:nvPr>
                <p:ph idx="1"/>
              </p:nvPr>
            </p:nvSpPr>
            <p:spPr>
              <a:xfrm>
                <a:off x="1169247" y="2024108"/>
                <a:ext cx="10184553" cy="4527612"/>
              </a:xfrm>
              <a:blipFill>
                <a:blip r:embed="rId2"/>
                <a:stretch>
                  <a:fillRect l="-359" t="-1077"/>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FD756DA0-9F8F-445B-862F-0DE632FCA4CF}"/>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8</a:t>
            </a:fld>
            <a:endParaRPr lang="en-US" dirty="0"/>
          </a:p>
        </p:txBody>
      </p:sp>
      <p:pic>
        <p:nvPicPr>
          <p:cNvPr id="6" name="Picture 5">
            <a:extLst>
              <a:ext uri="{FF2B5EF4-FFF2-40B4-BE49-F238E27FC236}">
                <a16:creationId xmlns:a16="http://schemas.microsoft.com/office/drawing/2014/main" id="{261F4FC1-94A2-4D3F-B74C-A4CFFA14E6C2}"/>
              </a:ext>
            </a:extLst>
          </p:cNvPr>
          <p:cNvPicPr>
            <a:picLocks noChangeAspect="1"/>
          </p:cNvPicPr>
          <p:nvPr/>
        </p:nvPicPr>
        <p:blipFill>
          <a:blip r:embed="rId3"/>
          <a:stretch>
            <a:fillRect/>
          </a:stretch>
        </p:blipFill>
        <p:spPr>
          <a:xfrm>
            <a:off x="0" y="0"/>
            <a:ext cx="12192000" cy="923925"/>
          </a:xfrm>
          <a:prstGeom prst="rect">
            <a:avLst/>
          </a:prstGeom>
        </p:spPr>
      </p:pic>
      <p:sp>
        <p:nvSpPr>
          <p:cNvPr id="7" name="TextBox 6">
            <a:extLst>
              <a:ext uri="{FF2B5EF4-FFF2-40B4-BE49-F238E27FC236}">
                <a16:creationId xmlns:a16="http://schemas.microsoft.com/office/drawing/2014/main" id="{0221BB2A-1084-4EC2-B3BD-EBB250643A0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3.2</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7449A2B-6401-3A08-9746-35B937925A20}"/>
                  </a:ext>
                </a:extLst>
              </p14:cNvPr>
              <p14:cNvContentPartPr/>
              <p14:nvPr/>
            </p14:nvContentPartPr>
            <p14:xfrm>
              <a:off x="1782360" y="693000"/>
              <a:ext cx="8718840" cy="5729400"/>
            </p14:xfrm>
          </p:contentPart>
        </mc:Choice>
        <mc:Fallback xmlns="">
          <p:pic>
            <p:nvPicPr>
              <p:cNvPr id="8" name="Ink 7">
                <a:extLst>
                  <a:ext uri="{FF2B5EF4-FFF2-40B4-BE49-F238E27FC236}">
                    <a16:creationId xmlns:a16="http://schemas.microsoft.com/office/drawing/2014/main" id="{77449A2B-6401-3A08-9746-35B937925A20}"/>
                  </a:ext>
                </a:extLst>
              </p:cNvPr>
              <p:cNvPicPr/>
              <p:nvPr/>
            </p:nvPicPr>
            <p:blipFill>
              <a:blip r:embed="rId5"/>
              <a:stretch>
                <a:fillRect/>
              </a:stretch>
            </p:blipFill>
            <p:spPr>
              <a:xfrm>
                <a:off x="1766160" y="676800"/>
                <a:ext cx="8751240" cy="5761800"/>
              </a:xfrm>
              <a:prstGeom prst="rect">
                <a:avLst/>
              </a:prstGeom>
            </p:spPr>
          </p:pic>
        </mc:Fallback>
      </mc:AlternateContent>
    </p:spTree>
    <p:extLst>
      <p:ext uri="{BB962C8B-B14F-4D97-AF65-F5344CB8AC3E}">
        <p14:creationId xmlns:p14="http://schemas.microsoft.com/office/powerpoint/2010/main" val="324429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95B894-AC29-44C2-AA2E-4D833B4791F1}"/>
              </a:ext>
            </a:extLst>
          </p:cNvPr>
          <p:cNvSpPr txBox="1">
            <a:spLocks/>
          </p:cNvSpPr>
          <p:nvPr/>
        </p:nvSpPr>
        <p:spPr>
          <a:xfrm>
            <a:off x="1169248" y="956274"/>
            <a:ext cx="4887898"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A79B7A4D-FA53-4D80-9A3C-52D4C2EE4C97}"/>
              </a:ext>
            </a:extLst>
          </p:cNvPr>
          <p:cNvSpPr>
            <a:spLocks noGrp="1"/>
          </p:cNvSpPr>
          <p:nvPr>
            <p:ph type="title"/>
          </p:nvPr>
        </p:nvSpPr>
        <p:spPr>
          <a:xfrm>
            <a:off x="1169248" y="911139"/>
            <a:ext cx="10184552" cy="744037"/>
          </a:xfrm>
        </p:spPr>
        <p:txBody>
          <a:bodyPr>
            <a:normAutofit/>
          </a:body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Gamma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0B9DC3-3B65-415C-979F-9D3E81125474}"/>
                  </a:ext>
                </a:extLst>
              </p:cNvPr>
              <p:cNvSpPr>
                <a:spLocks noGrp="1"/>
              </p:cNvSpPr>
              <p:nvPr>
                <p:ph idx="1"/>
              </p:nvPr>
            </p:nvSpPr>
            <p:spPr>
              <a:xfrm>
                <a:off x="1169247" y="2024108"/>
                <a:ext cx="10184553" cy="4527612"/>
              </a:xfrm>
            </p:spPr>
            <p:txBody>
              <a:bodyPr>
                <a:normAutofit/>
              </a:bodyPr>
              <a:lstStyle/>
              <a:p>
                <a:pPr marL="0" indent="0">
                  <a:buNone/>
                </a:pPr>
                <a:r>
                  <a:rPr lang="en-IN" sz="1600" dirty="0">
                    <a:latin typeface="Segoe UI" panose="020B0502040204020203" pitchFamily="34" charset="0"/>
                    <a:cs typeface="Segoe UI" panose="020B0502040204020203" pitchFamily="34" charset="0"/>
                  </a:rPr>
                  <a:t>Calculate probability of Gamma distribution using </a:t>
                </a:r>
                <a14:m>
                  <m:oMath xmlns:m="http://schemas.openxmlformats.org/officeDocument/2006/math">
                    <m:sSup>
                      <m:sSupPr>
                        <m:ctrlPr>
                          <a:rPr lang="en-IN" sz="1600" b="0" i="1" smtClean="0">
                            <a:latin typeface="Cambria Math" panose="02040503050406030204" pitchFamily="18" charset="0"/>
                            <a:cs typeface="Segoe UI" panose="020B0502040204020203" pitchFamily="34" charset="0"/>
                          </a:rPr>
                        </m:ctrlPr>
                      </m:sSupPr>
                      <m:e>
                        <m:r>
                          <m:rPr>
                            <m:sty m:val="p"/>
                          </m:rPr>
                          <a:rPr lang="en-IN" sz="1600" b="0" i="0" smtClean="0">
                            <a:latin typeface="Cambria Math" panose="02040503050406030204" pitchFamily="18" charset="0"/>
                            <a:cs typeface="Segoe UI" panose="020B0502040204020203" pitchFamily="34" charset="0"/>
                          </a:rPr>
                          <m:t>χ</m:t>
                        </m:r>
                      </m:e>
                      <m:sup>
                        <m:r>
                          <a:rPr lang="en-IN" sz="1600" b="0" i="0" smtClean="0">
                            <a:latin typeface="Cambria Math" panose="02040503050406030204" pitchFamily="18" charset="0"/>
                            <a:cs typeface="Segoe UI" panose="020B0502040204020203" pitchFamily="34" charset="0"/>
                          </a:rPr>
                          <m:t>2</m:t>
                        </m:r>
                      </m:sup>
                    </m:sSup>
                    <m:r>
                      <a:rPr lang="en-IN" sz="1600" b="0" i="0" smtClean="0">
                        <a:latin typeface="Cambria Math" panose="02040503050406030204" pitchFamily="18" charset="0"/>
                        <a:cs typeface="Segoe UI" panose="020B0502040204020203" pitchFamily="34" charset="0"/>
                      </a:rPr>
                      <m:t> </m:t>
                    </m:r>
                    <m:r>
                      <m:rPr>
                        <m:sty m:val="p"/>
                      </m:rPr>
                      <a:rPr lang="en-IN" sz="1600" b="0" i="0" smtClean="0">
                        <a:latin typeface="Cambria Math" panose="02040503050406030204" pitchFamily="18" charset="0"/>
                        <a:cs typeface="Segoe UI" panose="020B0502040204020203" pitchFamily="34" charset="0"/>
                      </a:rPr>
                      <m:t>value</m:t>
                    </m:r>
                    <m:r>
                      <a:rPr lang="en-IN" sz="1600" b="0" i="0" smtClean="0">
                        <a:latin typeface="Cambria Math" panose="02040503050406030204" pitchFamily="18" charset="0"/>
                        <a:cs typeface="Segoe UI" panose="020B0502040204020203" pitchFamily="34" charset="0"/>
                      </a:rPr>
                      <m:t>.</m:t>
                    </m:r>
                  </m:oMath>
                </a14:m>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X ~Ga(5,7)</a:t>
                </a:r>
              </a:p>
              <a:p>
                <a:pPr marL="0" indent="0">
                  <a:buNone/>
                </a:pPr>
                <a:r>
                  <a:rPr lang="en-IN" sz="1600" dirty="0">
                    <a:latin typeface="Segoe UI" panose="020B0502040204020203" pitchFamily="34" charset="0"/>
                    <a:cs typeface="Segoe UI" panose="020B0502040204020203" pitchFamily="34" charset="0"/>
                  </a:rPr>
                  <a:t>Find P(X&gt;15)</a:t>
                </a:r>
              </a:p>
              <a:p>
                <a:pPr marL="0" indent="0">
                  <a:buNone/>
                </a:pPr>
                <a:endParaRPr lang="en-IN" sz="160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FE0B9DC3-3B65-415C-979F-9D3E81125474}"/>
                  </a:ext>
                </a:extLst>
              </p:cNvPr>
              <p:cNvSpPr>
                <a:spLocks noGrp="1" noRot="1" noChangeAspect="1" noMove="1" noResize="1" noEditPoints="1" noAdjustHandles="1" noChangeArrowheads="1" noChangeShapeType="1" noTextEdit="1"/>
              </p:cNvSpPr>
              <p:nvPr>
                <p:ph idx="1"/>
              </p:nvPr>
            </p:nvSpPr>
            <p:spPr>
              <a:xfrm>
                <a:off x="1169247" y="2024108"/>
                <a:ext cx="10184553" cy="4527612"/>
              </a:xfrm>
              <a:blipFill>
                <a:blip r:embed="rId2"/>
                <a:stretch>
                  <a:fillRect l="-359" t="-1077"/>
                </a:stretch>
              </a:blipFill>
            </p:spPr>
            <p:txBody>
              <a:bodyPr/>
              <a:lstStyle/>
              <a:p>
                <a:r>
                  <a:rPr lang="en-IN">
                    <a:noFill/>
                  </a:rPr>
                  <a:t> </a:t>
                </a:r>
              </a:p>
            </p:txBody>
          </p:sp>
        </mc:Fallback>
      </mc:AlternateContent>
      <p:sp>
        <p:nvSpPr>
          <p:cNvPr id="5" name="Slide Number Placeholder 1">
            <a:extLst>
              <a:ext uri="{FF2B5EF4-FFF2-40B4-BE49-F238E27FC236}">
                <a16:creationId xmlns:a16="http://schemas.microsoft.com/office/drawing/2014/main" id="{FD756DA0-9F8F-445B-862F-0DE632FCA4CF}"/>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9</a:t>
            </a:fld>
            <a:endParaRPr lang="en-US" dirty="0"/>
          </a:p>
        </p:txBody>
      </p:sp>
      <p:pic>
        <p:nvPicPr>
          <p:cNvPr id="6" name="Picture 5">
            <a:extLst>
              <a:ext uri="{FF2B5EF4-FFF2-40B4-BE49-F238E27FC236}">
                <a16:creationId xmlns:a16="http://schemas.microsoft.com/office/drawing/2014/main" id="{261F4FC1-94A2-4D3F-B74C-A4CFFA14E6C2}"/>
              </a:ext>
            </a:extLst>
          </p:cNvPr>
          <p:cNvPicPr>
            <a:picLocks noChangeAspect="1"/>
          </p:cNvPicPr>
          <p:nvPr/>
        </p:nvPicPr>
        <p:blipFill>
          <a:blip r:embed="rId3"/>
          <a:stretch>
            <a:fillRect/>
          </a:stretch>
        </p:blipFill>
        <p:spPr>
          <a:xfrm>
            <a:off x="0" y="0"/>
            <a:ext cx="12192000" cy="923925"/>
          </a:xfrm>
          <a:prstGeom prst="rect">
            <a:avLst/>
          </a:prstGeom>
        </p:spPr>
      </p:pic>
      <p:sp>
        <p:nvSpPr>
          <p:cNvPr id="7" name="TextBox 6">
            <a:extLst>
              <a:ext uri="{FF2B5EF4-FFF2-40B4-BE49-F238E27FC236}">
                <a16:creationId xmlns:a16="http://schemas.microsoft.com/office/drawing/2014/main" id="{0221BB2A-1084-4EC2-B3BD-EBB250643A0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3.2</a:t>
            </a:r>
          </a:p>
        </p:txBody>
      </p:sp>
      <p:pic>
        <p:nvPicPr>
          <p:cNvPr id="8" name="Graphic 7" descr="Help">
            <a:extLst>
              <a:ext uri="{FF2B5EF4-FFF2-40B4-BE49-F238E27FC236}">
                <a16:creationId xmlns:a16="http://schemas.microsoft.com/office/drawing/2014/main" id="{86DA7322-2EF4-494C-B561-23FC87D28C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343" y="1952369"/>
            <a:ext cx="491569" cy="491569"/>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B03E2C8-1A4B-D694-34CD-ECB5524572F6}"/>
                  </a:ext>
                </a:extLst>
              </p14:cNvPr>
              <p14:cNvContentPartPr/>
              <p14:nvPr/>
            </p14:nvContentPartPr>
            <p14:xfrm>
              <a:off x="4091760" y="2882880"/>
              <a:ext cx="438120" cy="2658600"/>
            </p14:xfrm>
          </p:contentPart>
        </mc:Choice>
        <mc:Fallback xmlns="">
          <p:pic>
            <p:nvPicPr>
              <p:cNvPr id="9" name="Ink 8">
                <a:extLst>
                  <a:ext uri="{FF2B5EF4-FFF2-40B4-BE49-F238E27FC236}">
                    <a16:creationId xmlns:a16="http://schemas.microsoft.com/office/drawing/2014/main" id="{FB03E2C8-1A4B-D694-34CD-ECB5524572F6}"/>
                  </a:ext>
                </a:extLst>
              </p:cNvPr>
              <p:cNvPicPr/>
              <p:nvPr/>
            </p:nvPicPr>
            <p:blipFill>
              <a:blip r:embed="rId7"/>
              <a:stretch>
                <a:fillRect/>
              </a:stretch>
            </p:blipFill>
            <p:spPr>
              <a:xfrm>
                <a:off x="4075560" y="2866680"/>
                <a:ext cx="470520" cy="2691000"/>
              </a:xfrm>
              <a:prstGeom prst="rect">
                <a:avLst/>
              </a:prstGeom>
            </p:spPr>
          </p:pic>
        </mc:Fallback>
      </mc:AlternateContent>
    </p:spTree>
    <p:extLst>
      <p:ext uri="{BB962C8B-B14F-4D97-AF65-F5344CB8AC3E}">
        <p14:creationId xmlns:p14="http://schemas.microsoft.com/office/powerpoint/2010/main" val="3318593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3231</TotalTime>
  <Words>2158</Words>
  <Application>Microsoft Macintosh PowerPoint</Application>
  <PresentationFormat>Widescreen</PresentationFormat>
  <Paragraphs>323</Paragraphs>
  <Slides>30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Calibri Light</vt:lpstr>
      <vt:lpstr>Cambria Math</vt:lpstr>
      <vt:lpstr>Lora</vt:lpstr>
      <vt:lpstr>Microsoft Sans Serif</vt:lpstr>
      <vt:lpstr>Roboto Light</vt:lpstr>
      <vt:lpstr>Segoe UI</vt:lpstr>
      <vt:lpstr>SymbolMT</vt:lpstr>
      <vt:lpstr>TimesNewRomanPSMT</vt:lpstr>
      <vt:lpstr>Office Theme</vt:lpstr>
      <vt:lpstr>IAQS PPT- Zil_ Final</vt:lpstr>
      <vt:lpstr>PowerPoint Presentation</vt:lpstr>
      <vt:lpstr>Agenda</vt:lpstr>
      <vt:lpstr>Introduction</vt:lpstr>
      <vt:lpstr>Generating Functions</vt:lpstr>
      <vt:lpstr>Generating Functions</vt:lpstr>
      <vt:lpstr>Generating Functions</vt:lpstr>
      <vt:lpstr>Exponential Distribution</vt:lpstr>
      <vt:lpstr>Gamma Distribution</vt:lpstr>
      <vt:lpstr>Gamma Distribution</vt:lpstr>
      <vt:lpstr>Normal distribution</vt:lpstr>
      <vt:lpstr>Lognormal distribution</vt:lpstr>
      <vt:lpstr>Lognormal distribution</vt:lpstr>
      <vt:lpstr>Pareto distribution</vt:lpstr>
      <vt:lpstr>Three-parameter Pareto distribution</vt:lpstr>
      <vt:lpstr>Three-parameter Pareto distribution</vt:lpstr>
      <vt:lpstr>Burr distribution</vt:lpstr>
      <vt:lpstr>Weibull distribution</vt:lpstr>
      <vt:lpstr>Derivations</vt:lpstr>
      <vt:lpstr>Methods Of Estimation</vt:lpstr>
      <vt:lpstr>Method of moments</vt:lpstr>
      <vt:lpstr>Method of moments</vt:lpstr>
      <vt:lpstr>Question</vt:lpstr>
      <vt:lpstr>Maximum likelihood estimation</vt:lpstr>
      <vt:lpstr>Maximum likelihood estimation</vt:lpstr>
      <vt:lpstr>Maximum likelihood estimation</vt:lpstr>
      <vt:lpstr>Question</vt:lpstr>
      <vt:lpstr>Method of Percentile</vt:lpstr>
      <vt:lpstr>Question</vt:lpstr>
      <vt:lpstr>Goodness-of-fit test</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 Vora</dc:creator>
  <cp:lastModifiedBy>Kevin Punmiya</cp:lastModifiedBy>
  <cp:revision>104</cp:revision>
  <dcterms:created xsi:type="dcterms:W3CDTF">2021-06-15T05:31:26Z</dcterms:created>
  <dcterms:modified xsi:type="dcterms:W3CDTF">2022-06-25T03:54:57Z</dcterms:modified>
</cp:coreProperties>
</file>