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8" r:id="rId3"/>
    <p:sldId id="344" r:id="rId4"/>
    <p:sldId id="343" r:id="rId5"/>
    <p:sldId id="345" r:id="rId6"/>
    <p:sldId id="260" r:id="rId7"/>
    <p:sldId id="261" r:id="rId8"/>
    <p:sldId id="346" r:id="rId9"/>
    <p:sldId id="262" r:id="rId10"/>
    <p:sldId id="347" r:id="rId11"/>
    <p:sldId id="349" r:id="rId12"/>
    <p:sldId id="348" r:id="rId13"/>
    <p:sldId id="365" r:id="rId14"/>
    <p:sldId id="350" r:id="rId15"/>
    <p:sldId id="263" r:id="rId16"/>
    <p:sldId id="265" r:id="rId17"/>
    <p:sldId id="351" r:id="rId18"/>
    <p:sldId id="352" r:id="rId19"/>
    <p:sldId id="355" r:id="rId20"/>
    <p:sldId id="356" r:id="rId21"/>
    <p:sldId id="366" r:id="rId22"/>
    <p:sldId id="357" r:id="rId23"/>
    <p:sldId id="359" r:id="rId24"/>
    <p:sldId id="360" r:id="rId25"/>
    <p:sldId id="361" r:id="rId26"/>
    <p:sldId id="328" r:id="rId27"/>
    <p:sldId id="327" r:id="rId28"/>
    <p:sldId id="329" r:id="rId29"/>
    <p:sldId id="330" r:id="rId30"/>
    <p:sldId id="362" r:id="rId31"/>
    <p:sldId id="358" r:id="rId32"/>
    <p:sldId id="3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7" autoAdjust="0"/>
    <p:restoredTop sz="94660"/>
  </p:normalViewPr>
  <p:slideViewPr>
    <p:cSldViewPr snapToGrid="0">
      <p:cViewPr varScale="1">
        <p:scale>
          <a:sx n="82" d="100"/>
          <a:sy n="82" d="100"/>
        </p:scale>
        <p:origin x="192"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02:47:18.993"/>
    </inkml:context>
    <inkml:brush xml:id="br0">
      <inkml:brushProperty name="width" value="0.09071" units="cm"/>
      <inkml:brushProperty name="height" value="0.09071" units="cm"/>
      <inkml:brushProperty name="color" value="#FF0000"/>
    </inkml:brush>
  </inkml:definitions>
  <inkml:trace contextRef="#ctx0" brushRef="#br0">7636 17359 11638,'-27'18'23,"7"-4"-12,20-13 829,0 1-716,5 0 716,7-1-772,2 1 21,14-2 113,4 0 190,19 0-359,9-1-22,-8 2 1,0 3-12,-13 1 22,24 4-28,-28-5 1,0-1 5,2 0 0,-1 1 0,0-1 0,-2-1 0,13 2 0,2 1 0,-1 2 11,0-1-22,-1 2 22,18 0-6,-29-5 1,0 0-6,0 0 0,0-1 11,-1-1 1,-1 0-12,15-1 0,1 0 0,0 0-12,-15 0 1,2 0 28,0 0 0,0 0-17,0 0 0,-1 0 0,29 0-11,-23 0 11,1 1 0,1 0 0,-10 0 0,2 0 11,4 0 0,3-1-22,16-4 0,3-3 11,-15 3 0,0 0 0,-1-1-547,14-3 1,-1-1 546,2 2 0,-3 1 0,-17 3 0,0 0 0,12 1 0,4 0 0,-10-1 0,2 0 0,-2 0 6,13-1 0,0 0-286,-14 0 0,1 0 1,-4-1 279,-2-1 0,-3 0 0,3-1 0,3 1-12,18-3 1,5 1 15,-21 5 0,0 0 0,1 0-4,-1-1 0,0 1 0,0 1 5,19 1 1,-4 1-6,-19 0 0,-3 0 0,2 0 0,-1 0 0,0 0 0,-1 0 0,0-1 0,1-1-140,-1-1 0,3-2 140,20-6 0,5-3 0,-15 3 0,1-1 0,1 1-105,0-1 0,0 1 1,1 0 115,1 1 0,1 0 0,-3 2-6,8 2 1,-3 1-405,1 3 1,-1 0 409,-2 0 0,2 2 37,-9-1 1,2 1 0,0 1-23,2-1 0,-1 0 0,3 0 41,-4 0 1,1-1-1,1 1 1,-2-1 2,5-1 1,-2-1 0,0 0-179,1 0 1,0 0 0,-3-2 213,9-3 1,-2-2-57,3 2 1,0 0 21,0 0 1,3 1-28,-8 3 0,5 1 0,0 0-16,0 1 1,1 0 0,3 1-36,-6 0 1,3 0-1,1 0 1,-4 1-103,7 0 1,-3 0 0,-1 0 118,2 0 0,-1 0 1,-2 0 3,-12-1 0,-3 1 0,1-1 3,3 0 1,0 0 0,0-1-12,1 0 1,0 0-1,4-1-6,-2 1 1,4-2-1,0 1 1,1 0 9,-2 0 0,1 1 0,0-1 1,1 1-17,-6 0 1,1 0-1,1 0 1,-2 0-1,-3 0-367,15 1 1,-5-1 0,-3 1-212,12 1 1,-10 0-852,-4-4 1604,-11-14 0,-25 10 0,-4-9 1</inkml:trace>
  <inkml:trace contextRef="#ctx0" brushRef="#br0" timeOffset="41917">16617 7548 7459,'5'-42'0,"-1"9"0</inkml:trace>
  <inkml:trace contextRef="#ctx0" brushRef="#br0" timeOffset="42433">16617 7548 9341,'-2'-41'1617,"1"-1"1,0 4-1,0 6-586,1 18 639,0-7-618,0 8-1006,0 5 156,6 47-102,3 9-72,-3-7 0,1 2-274,0-5 1,0 0 295,-1-1 0,0-1-5,-1-2 0,0-1 168,3 28 515,-4-27 124,-1-8-438,-2-33-313,-1-11-68,-5-12 1,-1-8-29,0-16 1,1-7-14,0 1 1,-1-4 0,2-3-381,2 13 0,1-3 0,0 1 1,2 2 387,1-8 0,1 2 0,2 3 0,0 6 0,1 3 0,3 7-159,20-16 114,5 22-33,9 20-141,-3 20 1,1 11-118,-6 13 0,-2 6 218,2 0 0,-6 5-157,-15 10 1,-13 1 274,-13-11 0,-11-2 0,-5-4 0,-7 0 0,0-3 945,-11 7 1,-1-4-946,-1 1 0,4-6-67,-1-4 242,38-23-175,15-2 11,6 4-22,15 5 315,9 10-1054,10 9-455,-10-3 1,2 2-2057,-3-3 1,0-1 3260,-1 1 0,-2-3 0,6 3 0,-28-20 0</inkml:trace>
  <inkml:trace contextRef="#ctx0" brushRef="#br0" timeOffset="42583">17292 7457 11885,'3'5'131,"-1"-2"1,-2-3 0,0 0 0</inkml:trace>
  <inkml:trace contextRef="#ctx0" brushRef="#br0" timeOffset="42716">17336 7225 9946,'0'0'0</inkml:trace>
  <inkml:trace contextRef="#ctx0" brushRef="#br0" timeOffset="42983">17669 7111 18093,'-47'23'-393,"16"0"259,46-3 156,36 10 6,-21-14 0,0 0 33,0 3 1,-3 1 197,8 10-181,-42-5-1176,-30-2-2040,3-10 3138,-9-1 0,28-11 0,6-1 0</inkml:trace>
  <inkml:trace contextRef="#ctx0" brushRef="#br0" timeOffset="43216">17943 6675 18429,'3'41'-8,"0"1"1,1 1-1,4 0-323,5-1 1,4 0-1212,-1 0 0,1-2-800,0-2 0,1-3 2412,-1-4 0,0-3 0,3 3 0,-7-13 0</inkml:trace>
  <inkml:trace contextRef="#ctx0" brushRef="#br0" timeOffset="43417">18355 6777 16602,'-37'27'123,"0"-1"1,-3 9-1,5 1-807,8 24-868,18-26 0,6-1-2828,18 8 4380,20-20 0,-17-16 0,-1-5 0</inkml:trace>
  <inkml:trace contextRef="#ctx0" brushRef="#br0" timeOffset="43935">19227 6886 15941,'-11'34'953,"-3"-10"-920,5-34 1,-12-26-640,4-20 449,8 17 1,2 0 189,7-26 135,9 13-11,9 29-44,4 11-24,6 6 35,5 11-46,10 10-84,-8 4 1,3 4 5,-5-3 0,-1 1 5,1 0 1,-3-2 588,3 3 381,-28-18-314,0-18-505,0-31-128,1 10 0,1-4-22,4-3 0,1 0-29,5-18-100,2 28 45,-12 36 66,0 13-10,4 14-253,1 3 1,4 4-1250,7 0 0,3-1-784,-1 1 0,3-3 2308,6-6 0,0-8 0,-5-9 0,-2-7 0</inkml:trace>
  <inkml:trace contextRef="#ctx0" brushRef="#br0" timeOffset="44215">20231 6490 17857,'0'-5'1289,"0"0"-1155,-20 29 0,-5 14-111,12-4-23,-11 6 0,3 1 0,26-6-594,17-6 236,8-19 436,2-30 236,-11-8-124,-15-22-111,-14 13-79,-4 3-12,-9 7-413,-1 12-1189,1 7 1614,6 17 0,5-7 0,7 9 0</inkml:trace>
  <inkml:trace contextRef="#ctx0" brushRef="#br0" timeOffset="44599">20732 6501 19269,'-31'-13'286,"-1"0"0,-28-4-275,5 47-90,21 16-77,2 6-203,36-3 213,15-27-179,31-10 247,8-38 111,-25 3 1,-3-6-17,-6-4 0,-6-4-239,-4-5 0,-5-1 278,-5 5 0,-3 0 44,1-5 1,-2 0 39,1-1 1,-2 0-13,0 3 1,-1 1 62,-11-22-146,-32 28-113,-15 61 68,29-9 0,4 7-348,2 18 0,7 5 17,10-7 0,7 3-547,8-2 1,6 3 0,4-2-95,7 1 1,6-2 0,4-2 971,12 6 0,7-2 0,-3-5 0,0 1 0,-1-7 0,-4-17 0,0 0 0</inkml:trace>
  <inkml:trace contextRef="#ctx0" brushRef="#br0" timeOffset="45036">21168 6438 15549,'0'-4'1513,"0"0"-1110,0 4-381,69-46 23,-24 13 5,-3 2 1,-3 0 521,-10-1-57,-29 14-22,-15 4-292,-11 7 13,-11 9-46,-2 12-146,-5 24-89,24 9-123,18-2-13,32-11-211,25-23-73,-6-9 0,5-6 369,0-9 0,-1-6 118,8-6 0,-5-9 61,-15-18 1,-10-6-794,-11 7 1,-7-2 977,-10-8 1,-6 0 33,0 15 0,-3 2 50,-1 4 1,-2 3 285,-9-19-33,-2 26-684,7 50 67,3 18 34,7 0 0,3 4-218,-2-1 1,2 2-242,12 20 0,8 2-935,0-21 1,4-1 0,3 0 1469,8 7 0,3 0 1,-2-5-1,4-1 0,-2-8 1,-7-12-1,0 0 1</inkml:trace>
  <inkml:trace contextRef="#ctx0" brushRef="#br0" timeOffset="45484">16483 8315 18127,'61'-26'268,"0"-1"1,-1 1 0,-8 3 0,2 0 0,0 0 0,2 0-177,-7 4 0,1-1 0,1 1 0,1-1 0,2 0-946,-2 1 0,1-1 0,2 0 1,0-1-1,1 1 0,1 0 876,-4 2 1,0-1-1,1 1 1,1 0-1,1 0 1,3-1-1,3 0-110,-7 2 0,3 0 0,3 0 0,1-1 1,2 0-1,0 0 0,1 0 0,-1 0 0,-1 0 1,-1 1-1,-3 1 88,4-2 0,-2 1 0,-1 1 0,-2 0 0,1 0 0,0 0 0,1-1 0,2 1 0,2-1-36,-7 2 1,2 0 0,2-1-1,1 0 1,0 0 0,1 0-1,0 0 1,-1 0 0,0 1 0,-3 0-1,-1 0 1,-2 1 33,8-2 1,-1 1-1,-2 0 1,-1 0 0,-2 1-1,0 0 1,0 0 0,0 0-175,5-1 0,0 0 0,-1 1 0,-1-1 0,0 1 0,-1 1 0,-1-1 93,4 1 1,-2-1 0,0 1 0,-1 0 0,-1 1 0,0 0-349,9 0 1,1-1 0,-2 2 0,-5 0 0,-8 1-2562,15-4 0,-17 1 3277,-10 0 0,-96 14 0,16 1 1,1 0-1</inkml:trace>
  <inkml:trace contextRef="#ctx0" brushRef="#br0" timeOffset="45566">18708 7169 10161,'-65'10'-264,"0"0"0,0 1 0,0-1 0,12-2 0,5 0 0,2-1 0,-10 2 0,0 1 0</inkml:trace>
  <inkml:trace contextRef="#ctx0" brushRef="#br0" timeOffset="45782">17444 7416 12636,'-57'26'2532,"-1"-1"0,47 12-2291,40-28 0,26-10 0,11-4 0,-3-1-1282,-8 3 1,1-2 0,3-1 0,2-1 0,2-1 1059,-3 1 0,4-2 0,1 0 0,3 0 1,-1-2-1,1 1 0,-2 0-141,-1 0 0,-1-1 0,1 0 0,-1 0 0,1-1 1,1 1-1,1 0 131,-5 1 1,2 0 0,0 0 0,0 0 0,1 0 0,1 0 0,-1 1 0,1-1-53,-6 2 0,0-1 1,0 1-1,0-1 1,1 1-1,1 0 0,1 0 1,1 0-1,2 0 44,-5 2 1,2-1 0,1 1 0,2-1 0,0 1 0,1 0 0,1 0 0,-1 0 0,0 0 0,0 1 0,-2 0 0,-1 0-118,1 0 0,0 0 0,-1 1 1,-1 0-1,1 0 0,-1 1 1,0-1-1,-1 0 0,0 1 1,1-1-1,-1 1 61,3-1 0,1 0 0,1 1 0,-1-1 0,0 0 1,-1 1-1,-1-1 0,-2 1 0,-2 1 0,-3-1-35,16 1 1,0 0 0,-3 0 0,-5 1 0,-6-1 0,-8 1-544,21 0 0,-32-6-2207,-54-11 2840,-26 9 0,-18 3 0,3 1 0,5-3 0,1 0 0,0 5 0,0-1 0,0 0 0</inkml:trace>
  <inkml:trace contextRef="#ctx0" brushRef="#br0" timeOffset="47248">22789 5966 15952,'48'-12'-676,"-1"0"0,1-1 0,-7 1 0,-14 4 0,-2-1 0</inkml:trace>
  <inkml:trace contextRef="#ctx0" brushRef="#br0" timeOffset="47518">23860 5612 14238,'-5'-2'3652,"1"1"-3449,4 1-259,0-3 33,1 13 23,2 5 12,2 19-12,-1 7-1278,-3-8 1,1 1 1277,8 23 0,-7-10 0,7-22 0</inkml:trace>
  <inkml:trace contextRef="#ctx0" brushRef="#br0" timeOffset="47999">25111 5756 17815,'-39'-53'369,"0"0"1,-1 0 0,3 1-258,6 8 0,1 0-866,0-3 0,2-1 771,2 0 0,3-3 22,5-12 0,4 0-39,5 19 0,5 1-34,5-6 1,6 4 706,15 3-908,23 17 397,-1 32-218,-22 19 0,-8 10 44,-11 1 1,-8 4-431,-11 17 0,-9 1 459,-9-9 0,-5-3 39,-1 2 1,-1-2 4,3-4 1,3-1-46,7-5 1,4-1-17,-3 21 888,39-1-1550,22-37 1,13-8-2616,-1-4 0,7-5 0,0-3 2909,0-2 0,0-4 0,-1 0 1,14-4-1,-9-1 0,0-5 0</inkml:trace>
  <inkml:trace contextRef="#ctx0" brushRef="#br0" timeOffset="48249">25538 5062 20277,'42'-3'-572,"0"0"1,14 35 549,-39 14 0,-11 9 33,-8-5 0,-5-3 34,-10 17 22,9-34-67,27-23-818,14-12-2757,15-10 3575,8-10 0,-23 7 0,-8 2 0</inkml:trace>
  <inkml:trace contextRef="#ctx0" brushRef="#br0" timeOffset="49082">18904 4481 16591,'-42'26'231,"1"-1"1,-1 4 0,3 6-188,13 5 1,4 6 0,2-2-866,0 6 1,3 0 809,-3 16 0,10-4 11,16-26 0,10-4-460,15 3 1,9-7-1278,10-8 1,4-7 1736,1-4 0,-2-4 0,-13-3 0,-5-5 0,-5-10 0</inkml:trace>
  <inkml:trace contextRef="#ctx0" brushRef="#br0" timeOffset="49349">19414 4547 17834,'-49'-10'336,"-1"1"1,0 10-1,1 8-415,6 5 1,4 6-12,8 1 1,9 3-68,22 16 124,27-14 33,25 2 16,-21-11 1,3-1-191,2 3 1,1 2 173,-1-1 0,-2 5-68,-2 10 1,-8 4 84,-17-1 0,-7 0-17,-1-1 0,-5-2-382,-32 14-1680,15-34 2062,11-20 0,7 2 0,5-6 0</inkml:trace>
  <inkml:trace contextRef="#ctx0" brushRef="#br0" timeOffset="49634">19936 4456 17958,'51'-9'-79,"-1"0"1,-8 14-1,-7 11 141,-11 19 0,-11 9 117,-8-3 1,-9 1 10,-6 1 1,-6-3-35,-15 10-178,4 3-1110,36-15-61,21-19 0,10-7-320,1-3 0,3-5 1447,19-2 1,-4-2 0,-5 0-1,-15 0 1</inkml:trace>
  <inkml:trace contextRef="#ctx0" brushRef="#br0" timeOffset="49866">18594 5698 17376,'53'-19'163,"-1"-1"1,1 1 0,0-1-1,-3 3 1,3-3 0,3 0-1,2 0 1,1-1 0,2 1-1,-1 1-731,-6 2 0,1 1 1,0-1-1,2 1 1,0 0-1,1 0 1,1 1-1,2-1 0,0-1 497,-1 2 1,2-1 0,1 0 0,1 0-1,1 0 1,0 0 0,1 1 0,0 0-1,-1 0 1,0 0 0,-2 2-578,4-1 0,0 1 1,0 0-1,1 0 1,-1 1-1,-1 0 1,-1 1-1,-2 0 1,-1 0-1,-2 1 648,7-1 0,-2 1 0,-1 0 0,-2 1 0,-2 0 0,-4 1 0,-2 1 0,11-1 0,-1 2 0,-9 0 0,-13 1 0,-4-2 0</inkml:trace>
  <inkml:trace contextRef="#ctx0" brushRef="#br0" timeOffset="50067">19235 5657 15403,'59'-13'222,"0"1"1,0-1 0,-1 0 0,1 0 0,2-1 0,1 0 0,-1 0 0,0-1 0,0-1-1351,-3-1 0,0 0 1,-1-1-1,1 0 1,1 0 1127,4 0 0,0 0 0,2 0 0,0 1 0,0 0-55,-10 3 1,0 1 0,0 0 0,0 1 0,3 0 0,1 0-1067,2 1 1,3-1-1,2 1 1,0 1 0,0-1-1,-4 1 1,-3 1 1105,2-1 0,-4 1 0,-2 0 0,0 1 0,0 0 1,2 0-1,2 0 0,-1 1 0,-6 1 0,-9 0 0,-10 1 1,0 0-1</inkml:trace>
  <inkml:trace contextRef="#ctx0" brushRef="#br0" timeOffset="50516">14988 6697 17454,'-2'54'15,"0"0"1,0 1 0,1 1-1,1 2 1,3 4 64,3-7 1,3 4 0,1 3-1,2 2 1,2 0-816,-2-11 0,3 1 0,0 1 0,2 1 0,0 0 1,0 1-1,0-2 765,0 2 0,1 0 1,-1 1-1,2-1 1,-1 0-1,2 0 1,0 0-165,2 0 1,1 1 0,1 0 0,0-1 0,0-1 0,0-3 0,0-2 155,3 5 0,-1-4 1,0-2-1,1-1 1,-1 0 14,7 10 1,-1-2 0,1 0-1,0-1-32,-1-3 1,0 0 0,-1-1 0,1-1-1,-3-3 1,1-1-1,-1-1 1,-1 0-6,7 9 0,-2-2 0,2 2-1168,-5-9 1,2 2 0,-2-1-1,-1-4 1168,10 14 0,-2-5 0,0 3 0,-5-10 0,-12-21 0</inkml:trace>
  <inkml:trace contextRef="#ctx0" brushRef="#br0" timeOffset="51216">14966 6952 16857,'20'-54'13,"0"0"0,1 0 1,6-1-1,4 1 1,5 1-985,-4 11 1,3 2-1,4 0 1,7-1 971,-2 5 1,6-1-1,4 0 1,4-1 0,0 1-1,0 1 1,-2 1-282,-6 4 1,0 2 0,0 0 0,0 1-1,1-1 1,3 1 0,2-2 275,-6 3 1,2 0 0,3-1-1,0 0 1,2-1 0,0 1-1,0 0 1,0 2 0,-1 0-1,-1 2-81,6-2 0,0 1 0,-1 1 0,0 1 0,0 1 0,0 0 0,1 0 1,1 0 80,-4 2 0,1-1 0,0 1 1,1 0-1,0 0 0,0 1 0,1 0 1,-1 0-1,2 0-115,-5 1 1,0 1-1,1 1 1,0-1 0,0 1-1,0 0 1,1 0 0,0 0-1,0 0 1,0 0 113,2 0 1,0 0-1,0 0 1,1 1-1,0-1 1,0 1-1,0 0 1,1 0 0,-1 0-1,1 0-42,0 0 1,1 1-1,0-1 1,-1 1-1,1-1 1,1 1-1,-1 0 1,0 0 0,0 0-1,1 0 41,-6 1 1,0 0 0,0 1 0,1-1 0,-1 0 0,1 1 0,-1-1 0,1 1 0,-1-1 0,1 0 0,-1 1 4,1-1 0,-1 1 0,0-1 0,0 1 0,-1 0 0,2-1 0,-1 1 0,2-1 0,1-1 0,1 0 0,3 0-1,-7 0 1,2 0-1,1 0 1,1-1-1,1 0 1,1 0-1,0-1 1,1 0-1,1 0 1,0 0-1,0-1 1,-1 1-1,1-1 1,0 1 0,-1-1 5,-6 2 1,1-1-1,0 1 1,0-1 0,1 0-1,-1 0 1,1 0-1,-1-1 1,1 1 0,0-1-1,-1 1 1,1-1-1,0 1 1,-1-1 0,1 1-1,-1-1 1,0 1-5,0-1 0,0 1 0,0-1 0,0 1 0,1-1 0,-1 1 0,0-1 0,0 0 0,0 1 0,-1-1 0,1 0 0,-1 1 0,1-1 0,-2 0 0,1 0 0,-1 0 0,0 0 0,4-1 0,0 0 0,1-1 0,0 0 0,-1 0 0,0 1 0,0-1 0,0 0 0,-2 0 0,0 0 0,-1 1 0,-1 0 0,-2 0 0,-1 0 0,-2 0-2,15-4 1,-3 1 0,-3 0 0,-1 1 0,-2-1-1,1 0 1,0 0 0,1-2 0,2-1-8,-5 2 1,1-2 0,2 0 0,-1-1 0,2-1 0,-1 0 0,0 0-1,-1 0 1,0 0 0,-1 0 0,-2 1-5,0 0 1,-1 0 0,-1-1-1,0 1 1,-1 0 0,0 0 0,0 0-1,-1 0 1,1 0 0,1 0 52,0 0 0,0-1 0,2 0 0,-1 0 0,1 0 0,-2 1 1,0 0-1,-2 1 0,-3 2 0,-1 0-82,10-4 1,-1 1 0,-3 1 0,-2 2 0,-3 3 0,-5 4 41,12-1 0,-6 5 0,-9 12 90,-9 12 0,-12 9 1089,-28 42-1062,-6-24 1,-4 2-29,-6 5 1,-4 4 55,-2 2 1,-3 7 0,1 2-40,8-10 1,2 3 0,0 0-1,0 1-33,0 1 0,0 1 0,1 0 0,2 0-40,3 3 1,2 1-1,1 0 1,4-3 274,1 6 1,3-3-1,2 5-293,1-10 1,0 3 0,1 3 0,1 1 0,2-1-7,0 0 0,2 0 0,1 1 0,1 1 0,0 1-123,0-1 0,1 1 0,0 2 1,1 0-1,1-2 0,-1-3 114,1-2 0,0-2 0,0-2 0,0-2 0,1 1-17,2 6 0,0 0 1,-1-3-1,-2-3-215,-3-2 1,-2-4 0,-3 0 130,-1-1 0,-2-1 1,-4 0 170,-4-1 0,-3-1 0,-3 0-134,-4 0 1,-3-1-1,-4-1 38,-6 1 0,-4-1 0,-8 0 26,1-6 0,-7 0 0,-4 1 0,-4-2 0,-3 0-31,7-7 0,-3-1 1,-3 0-1,-2-2 0,-1 1 1,0 0-1,0-1 87,5-1 0,0-1 0,0 0 0,-1 1 0,-1-1 0,0-1 0,-1 0 0,-2-1-17,7-3 0,-1 0 0,-1-1 1,-1 0-1,-1 0 0,1-1 0,-1 0 1,1 0-1,0-1 0,2-1 39,-8 3 1,1-2-1,2-1 1,0 0-1,-1 0 1,-2 1-1,-3 0 1,-4 1-63,18-5 0,-1 1 1,-3 0-1,0 1 1,-2 0-1,-1-1 0,-1 2 1,-1-1-1,0 1 1,-1-1-1,-1 1 0,0 0 1,-1 0-1,1 0 1,0 0-17,3-1 0,0 1 0,0-1 0,0 1 0,-1-1 0,0 1 0,-1 0 0,0-1 0,-1 2 0,0-1 0,-1 0 0,0 1 0,-1-1 0,0 1 0,-2 0 0,0 1 0,-1-1 0,0 1-42,10-3 0,0 0 1,0 0-1,-2 1 1,1-1-1,-2 1 1,0 0-1,0 0 1,-1 0-1,0 0 1,-1 1-1,0-1 1,-1 1-1,1 0 1,-1-1-1,0 1 1,-1 0-1,1 0 1,-1 0-1,0 0 1,0 0-1,0 0 1,0 1-1,0-1 0,0 0 1,1 0-75,3-1 1,1 1-1,-2-1 1,1 0 0,-1 1-1,0 0 1,-1-1-1,1 1 1,-1 0 0,0 0-1,0 0 1,-1 0-1,1 0 1,-1 0 0,1 0-1,0 0 1,-1 1-1,1-1 1,0 0 0,0 0-1,0 0 1,1 0 0,0 0-1,0 0 1,0 0-1,1 0 1,0-1 0,1 1-1,0 0 1,0-1-73,-4 2 1,0 0 0,0-1-1,0 1 1,1-1 0,1 1-1,-1-1 1,1 1 0,0-1-1,1 0 1,-1 1 0,1-1-1,0 0 1,0 0 0,0 1-1,0-1 1,0 0 0,0 1-1,1-1 1,-1 0 0,0 1-1,0-1 1,0 1 0,0 0-1,-1-1 188,1 1 0,-2 0 0,0 1 0,-1-1 0,0 1 0,-1 0 0,0 1 0,-1-1 0,1 0 0,0 0 0,0 1 0,0-1 0,1 0 0,1 0 0,0-1 0,1 1 0,2-1 0,0 0 0,2-1 0,1 0 0,2 0 0,2-1 0,1 0 0,2-1 0,3-1 0,-24 8 0,4-2 0,4-1 0,3-1 0,2 0 0,2-1 0,1 0 0,1 0 0,-1 0 0,0 1 0,-4 1 0,0 1 0,0 0 0,0-1 0,0 1 0,0-1 0,0 1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03:20:36.171"/>
    </inkml:context>
    <inkml:brush xml:id="br0">
      <inkml:brushProperty name="width" value="0.09071" units="cm"/>
      <inkml:brushProperty name="height" value="0.09071" units="cm"/>
      <inkml:brushProperty name="color" value="#FF0000"/>
    </inkml:brush>
  </inkml:definitions>
  <inkml:trace contextRef="#ctx0" brushRef="#br0">3754 6604 14451,'47'8'433,"0"-1"0,12-2 1,5-4-412,-11-5 0,3-4 1,3-1-1341,-6 1 0,2-1 0,4 0 1,6-2 1192,-15 2 0,5-1 0,2-1 1,2 0-1,3 0 0,0 0 1,1 0-1,-1 0 69,1 1 1,2 0 0,1 0 0,0 1-1,1-1 1,0 1 0,-2-1 0,-1 1-1,-3 0 1,4-2 0,-2 1 0,-2 0-1,0 0 1,-2 0 0,0 0 0,0 2 0,2 0-1,0 1 1,0-1 0,0 0 0,0 1-1,0-1 1</inkml:trace>
  <inkml:trace contextRef="#ctx0" brushRef="#br0" timeOffset="1664">9395 10129 13555,'54'0'18,"1"0"1,0-4 0,0-1 20,-7-2 0,0-1-827,7-3 0,2-1 737,5 0 1,1 1-487,-19 4 0,1 0 1,0 1 412,1 0 1,1 1 0,-1 0-221,0 0 1,1 1-1,-1 0-93,-2 0 0,1 1 1,-1-1 436,20-3 0,-4 1 0,-25 3 0,-3 0 0,17-3 0</inkml:trace>
  <inkml:trace contextRef="#ctx0" brushRef="#br0" timeOffset="2031">10991 9781 8467,'51'-5'-118,"0"-1"1,6 2-1,-11-3 1</inkml:trace>
  <inkml:trace contextRef="#ctx0" brushRef="#br0" timeOffset="2348">11555 9646 10541,'-57'-12'1113,"-1"-1"0,2 4 0,3 5-828,16 10 1,2 3 229,-7 4 1,5 2 616,1 7-595,63-4-504,4-14 1,7-5-12,25-3 1,4-4-943,-7-1 0,0-2 920,4-2 0,0-1 5,-1 1 1,1-1-77,-14 4 1,1-1 0,-4 0 8,2 0 0,-4 1 62,3 1 0,-17-1 168,-31 5-78,-39 13 16,7-2 1,-3 1-119,-5 4 0,-3 1 214,-17 5 0,1 2 850,17-6 0,5 1-817,-12 9-277,67-22-675,15-6 0,7-3-757,1-3 1,0 0 1473,5-2 0,-3 1 0,8-2 0,-12 3 0</inkml:trace>
  <inkml:trace contextRef="#ctx0" brushRef="#br0" timeOffset="3980">4059 6346 11919,'-5'-2'425,"1"0"1,4 2-426,6 3 0,-4-3 0,4 2 0</inkml:trace>
  <inkml:trace contextRef="#ctx0" brushRef="#br0" timeOffset="4815">4490 6308 6921,'0'0'0</inkml:trace>
  <inkml:trace contextRef="#ctx0" brushRef="#br0" timeOffset="5797">4371 6448 12378,'-4'2'661,"0"0"-437,4-2-112,40-7-55,2-1-35,20-3 0,-13 4-22,-22 5-202,-2 1-403,-9 1-997,-2 2 1602,-6-1 0,-5 2 0,0-3 0</inkml:trace>
  <inkml:trace contextRef="#ctx0" brushRef="#br0" timeOffset="6381">5241 6562 12669,'12'1'-852,"3"0"852,0-3 0,-5 2 0,-5-2 0</inkml:trace>
  <inkml:trace contextRef="#ctx0" brushRef="#br0" timeOffset="6947">5851 6595 12423,'-5'2'1154,"1"-1"-56,4-1-1054,8 0 35,17-3-46,12-2-21,9-2-12,-5-1-12,-14 3 12,-3-3-33,-11 2-762,-1 0-68,-6 3 762,-4 1-246,0 2-337,-1 0 684,2 0 0,-2 0 0,0 0 0</inkml:trace>
  <inkml:trace contextRef="#ctx0" brushRef="#br0" timeOffset="10681">8893 6471 13868,'0'4'706,"0"0"224,59 16-594,-4-14 0,10-2-252,-7 0 0,7 0 1,3-1-1,-2-2-1055,-4-3 1,0-1-1,0-1 1,1-2 994,-4 1 1,3-1 0,-1-1-1,0-1 1,-3 0-6,1-1 1,-3-2 0,1 0-1,2 0-55,3-2 0,2 0 1,2-1-1,0 0 0,-3 0 103,-4 0 0,-1 1 1,0-1-1,-1 0 0,0 1 2,-3 0 1,0 0-1,0 0 1,-3-1-1,-3 1 47,14-4 0,-6 0 0,-10 0 500,1-12-179,-29-19-370,-24 14 0,-7-3-50,-3-17 0,-6-3-139,2 12 0,-2 0 0,-3-1 122,-3-4 0,-3 0 0,1 2 18,4 9 1,1 1 0,-5 2-15,-13-6 0,-6 2 0,-2 5 3,1 10 0,-1 4 1,-4 2-8,4 2 0,-4 1 0,0 1 0,1 2 445,-7 1 0,2 2 0,0 3-445,1 1 0,1 2 0,4 2 0,-4 3 0,-1 4 7,4 2 1,-5 4 0,-1 3-6,10 0 1,-1 3 0,0 2 0,-2 2-12,1 2 0,-2 2 0,0 2 0,0 0 0,4 0-124,-5 4 1,3 0 0,1 1 0,3 1 132,1 2 0,1 2 0,3 1 0,6-1 7,4 1 1,6 1-1,3 0-244,2 3 0,2 0 1,4 3 236,2 0 0,3 1 0,7 4-544,8 5 1,7 5-1,6 1 1,6-4 487,6-9 1,8-3 0,4 0 0,-1-1 0,-6 0 0,-5 4 0,-5-1 0,1-1 0,5-5 0,11-12-1,1 0 1,-1 1 0,0-1 0</inkml:trace>
  <inkml:trace contextRef="#ctx0" brushRef="#br0" timeOffset="13314">4378 7296 12356,'0'6'1344,"0"-1"-470,0-5-526,50-5-191,-12-1-101,3 0 0,3 0-284,18-6 328,4 0-21,-3 0-46,-10 4 90,-10 2 337,-25 3-113,-36 13-111,-11-1-147,-20 9-55,19-8 172,13-2-588,38 0-3494,41 4 3876,-25-6 0,0 0 0,27 4 0,-32-5 0</inkml:trace>
  <inkml:trace contextRef="#ctx0" brushRef="#br0" timeOffset="13947">4951 8596 15135,'-5'0'1535,"1"1"-1289,4-1-168,52-19-61,-16 7 0,4 0-12,11-4 1,0 0 50,-12 5 0,-6 1 359,-6 3 157,-55 12-197,-11 5 0,-5 3-224,-1 1 0,2 1-213,-2 3 1,8 0-219,13 6-235,65-12-118,-2-9 0,6-3-1121,10 2 1,4-2 1561,-12 1 0,2-1 1,-5-1-1,-1 1 0,-3 0 1,-5 0-1,1 0 1</inkml:trace>
  <inkml:trace contextRef="#ctx0" brushRef="#br0" timeOffset="15663">4669 7329 12546,'5'0'1233,"0"0"-1660,-5 0-1724,-3-10 2151,-5 14 0,4-12 0,-3 14 0</inkml:trace>
  <inkml:trace contextRef="#ctx0" brushRef="#br0" timeOffset="16590">5141 8354 13532,'3'4'-33,"-1"0"-1458,-2-4 1491,-6 7 0,5-5 0,-5 5 0</inkml:trace>
  <inkml:trace contextRef="#ctx0" brushRef="#br0" timeOffset="17980">7054 6691 12904,'35'-53'1737,"-3"7"-1423,-15 31-134,-2 4-158,-3 5 0,-1 3-22,-3 9 12,1 14 111,-6 14 0,-1 8 6,1 19 0,-2 5-549,0-21 0,0 0 0,-1 0 453,1 5 1,-1 0 0,2-4-23,1 2 0,3-1 121,9 7 0,7 0 14,5-5 0,6-2-94,-6-10 0,3 1 1,0-2-20,1-1 1,1-1 0,-3-2-507,6 8 1,-3-2 477,-4 1 1,-5-2 6,0 18-96,-7 2 129,-6-1 582,-6-20 0,-1 1-605,1 22-67,-4-1-1136,-11-16-1475,-11-7 2656,-11 5 0,-2 1 0,5-6 0,4-4 0,0 0 0</inkml:trace>
  <inkml:trace contextRef="#ctx0" brushRef="#br0" timeOffset="20098">3032 9975 8770,'-8'1'683,"2"0"-391,6-1 403,0 0-583,-3 0 997,3 0-213,6 0-493,-1 0 1,8-1-90,-6 0 44,-1 0-11,1 0 259,2 0-192,1 0 79,2-2-325,-4 2 146,0 0-258,-3 1 146,0 0-56,-2 0-124,-3 0 146,2 0-112,0 0 34,1 0-34,0 0 145,-2 0 23,1 0-134,-1 0-45,0 0-23,1 0 56,3 0 23,0 0 135,-1 0 11,-1 0 111,-2 0-313,0 0-45,1 0 0,0 0 22,6 0 1,3 0-12,1 0 0,4 0-11,0 0 45,21-2-68,24-2 29,-13 0 0,5 0 1,-10 1 0,3-1 1,-1 1-945,16 0 1,0 0 964,6 0 0,-1 1-17,-10 2 0,-1 0-11,7 0 0,3 0-429,-19 0 0,0 0 0,5 0 429,5 0 0,5 0 0,2 0 0,0 0-468,-9 0 1,1 0-1,1 0 1,0 0 0,-1 0 469,2 0 0,0 0 0,1 0 1,-1 0-1,-1 0 2,-1 0 1,1 0-1,-1 0 1,-2 0-1,-2 0-245,13-1 1,-4 1-1,4-1 232,-13 1 0,3-1 0,2 1 0,0 0 0,-1-1 9,0 1 0,-1-1 0,0 1 0,2 0 0,1 0 13,-2 1 0,3 0 0,1 0 0,0 1 1,-2 0-1,-3-1-109,13 1 0,-4-1 1,-1 0-1,-1 1 84,-3 1 1,0 0 0,-2 1 0,-3-1 11,1-2 0,-3 1 0,-1-1-4,2 0 1,-1 0-1,0 0-73,1-1 0,-1 0 1,0 0 76,0 0 0,-1 0 0,1 0 357,-2-1 0,0 0 0,3-1-352,-1 0 1,3-1 0,2 0-1,0 0-258,2-1 1,2 0-1,0-1 1,-1 1 243,1-1 1,0 1-1,-1-1 1,0 0-9,-2 1 0,0-1 1,-1 1-1,-4 0 205,-1 1 0,-3 0 1,0 0-193,-2 1 0,-1-1 0,0 1 417,15 0 0,2 0-406,-14 0 1,2-1-1,-1-2-4,-1-1 1,-1-2 0,2-3-12,8-3 1,3-3 0,-4-1-8,-11 2 0,-2-1 0,-1-2 11,-1-2 1,0 0-1,-3 0-7,4-3 0,-2 1-1,3 1 1,0 0 5,-2 3 1,3 0 5,-4 4 0,3 1 0,1 0-15,2 1 0,0 0 0,1 0 11,-1 1 1,0-1-1,0 1 63,-2 1 0,1 0 0,-4 1-76,4-2 1,-1 0-85,17-7 0,2 0 1093,-4 0 0,2 0-1019,-15 5 1,2-1 0,-4 1 26,6-2 0,-5 2 11,-6 3 1,-5 2-12,9-1 1096,-2 2-1096,-3 2 0,0 2 430,0 1-397,22-2-44,-27 3 0,1-1 11,1 1 0,0 0 0,-1 0 0,-1 1 0,15 1 493,-15 1 1,1 1-483,32 7 197,-27-4 1,1 0-209,-6 1 0,-2 0-22,14 0 22,-13-4 0,-17-2 0,-4 0 0,-5 0 22,-3 0-55,-2 0-147,-1 0-145,-8 0-1188,-7 4-3170,-6-2 4683,3 1 0,6-2 0,9-1 0</inkml:trace>
  <inkml:trace contextRef="#ctx0" brushRef="#br0" timeOffset="39013">20243 4790 16378,'0'-8'1916,"0"2"-1882,0 6-34,0 0 56,47 24-56,-22 5 5,5-5 1,0 4 33,-15 6 1,-6 0-29,5 10 67,-6 4 1,-7-35 178,2-16-212,9-40 78,2-2-209,-2 9 1,0 0 444,10-16-132,5 9-159,3 11-68,16 17-34,8 32 62,-19-2 0,0 3-39,-6 3 0,-2 1-23,22 17 23,-20-18-101,-6-3-1221,-1-4-8498,6-6 9571,-8-7 0,-1-1 0,-12-4 1</inkml:trace>
  <inkml:trace contextRef="#ctx0" brushRef="#br0" timeOffset="39397">20296 4699 20277,'36'43'204,"-1"0"1,0 0 0,9 7 0,4-6-198,-6-14 1,5-3-1,-2-4-533,10-1 0,3-5 399,-7-5 0,3-1 0,-2-2-2680,10 0 1,-2-2 2806,-4-2 0,-6-3 0,-3-2 0,-44-3 0</inkml:trace>
  <inkml:trace contextRef="#ctx0" brushRef="#br0" timeOffset="39583">20861 4536 18619,'0'-8'1882,"-34"46"-1310,0 17-1337,-1-4 0,-4 8 812,12-18 1,-1 4 0,-1 2 0,0-1-54,0 3 0,0 1 1,0 0-1,1 0-625,-1-1 0,1 0 1,1 0-1,2-1 257,-2 10 1,3-1-1,7-6-1324,6-7 1,7-5 1908,16 24 1,-8-31 0,10-16 0</inkml:trace>
  <inkml:trace contextRef="#ctx0" brushRef="#br0" timeOffset="39798">21645 4770 20378,'47'1'-912,"0"0"1,-3 1 0,-7 2 0,-5 7 0,-12-2 0</inkml:trace>
  <inkml:trace contextRef="#ctx0" brushRef="#br0" timeOffset="39914">21874 5115 15840,'6'6'-201,"37"-10"-3486,-9-8 3687,3 1 0,-1-1 0,-4 0 0,-4 0 0</inkml:trace>
  <inkml:trace contextRef="#ctx0" brushRef="#br0" timeOffset="40397">23594 4362 20333,'-14'-30'34,"-4"5"67,-22 24-124,-14 7 23,19 2 0,0 2-22,-21 13-12,9 12 23,17 0 0,3 7 11,2 5 5,10-15 1,1 2-51,-6 24 12,3-6-113,10-22 135,6-22 11,5-4 146,7-6-135,27-21-11,17-1-23,4-2-44,-2 14-123,-18 25 33,-5 10 79,-4 14 55,-10 21 79,-22 1-347,-12 6-2387,-4-25-7153,2-18 9809,14-19 1,2-3-1,0-2 1</inkml:trace>
  <inkml:trace contextRef="#ctx0" brushRef="#br0" timeOffset="40697">23907 4495 19000,'-23'46'396,"-1"0"0,4-3 0,5-3-430,17 9-89,19-5-191,15-10 90,5-19 0,4-8 240,1-8 1,0-6-287,1 0 0,-3-5 337,-7-8 1,-8-7 189,-14-13 1,-6-2-168,-2 9 0,-3-2 135,-5-22 0,-7 1-348,-11-3-908,-19 12-1008,8 44-3687,-1 24 5726,13 7 0,8-12 0,5-4 0</inkml:trace>
  <inkml:trace contextRef="#ctx0" brushRef="#br0" timeOffset="41031">24734 4321 19190,'0'-9'1793,"-46"5"-1793,20 24-17,-6-6 0,1 4-39,12 14 0,8 5-425,8 26 391,17-6 90,32-26 84,1-32 0,4-10-45,-10 1 1,1-4-197,15-6 1,-1-4 195,-18 2 1,-5-4-24,1-7 1,-7-5-123,-17 2 0,-7-1 78,-5 3 0,-7 2-84,-17 6 0,-7 6-107,-3 10 1,-3 8-202,-1 6 1,-1 5-181,1 0 1,3 6-4317,1 12 1,6 5 4722,-4 14 1,13-3 0,23-26 0</inkml:trace>
  <inkml:trace contextRef="#ctx0" brushRef="#br0" timeOffset="41214">27056 4818 15493,'1'38'48,"0"-1"1,0 1 0,-2-3-1338,-6 20 1289,-5-4 0,4-22 0,1-11 0</inkml:trace>
  <inkml:trace contextRef="#ctx0" brushRef="#br0" timeOffset="41631">27880 4169 16759,'-20'45'575,"-1"0"0,3-2 1,4-1-498,3 23-33,14-5-45,16-26 0,9-4-348,10-8 1,6-8-247,12-8 1,2-11 103,-10-5 0,-6-9 546,-6-12 0,-10-6 184,-14 4 1,-9-3 428,-14-23 0,-10-3-120,-4 6 1,-5 2-494,-2-1 0,-5 7-45,0 14 0,0 12-11,-10 15-101,9 21-1199,13 10 1300,30 33 0,-3-29 0,15 11 0</inkml:trace>
  <inkml:trace contextRef="#ctx0" brushRef="#br0" timeOffset="41815">28693 4227 19505,'-21'-37'0,"4"7"0</inkml:trace>
  <inkml:trace contextRef="#ctx0" brushRef="#br0" timeOffset="42181">28917 3917 20535,'0'-38'216,"0"0"1,7-4 0,6 5-250,24-4 33,9 7 0,7 17 0,-17 21-90,-7 18 79,-9 22-40,-15 12 0,-8 10-815,-4-14 0,-5 3 0,1 0 903,1 0 1,1 1 0,-2 0-16,-2-2 0,-2-1 1,3-4-146,3-3 1,3-5 122,5-5 0,4-3 0,16 18 78,35-19-213,-20-34 1,1-11 66,4-16 1,-7-11 33,-17 0 1,-6-7 0,-6 0 759,-5-16 1,-11 2-742,-3 18 0,-5 2 1,-5 6-20,-10 5 0,-7 9-263,-19 5 1,-4 13-2550,8 19 0,1 10 2846,0-1 0,5 4 0,19 0 0,9 1 0,8 5 0</inkml:trace>
  <inkml:trace contextRef="#ctx0" brushRef="#br0" timeOffset="42814">22636 6753 12479,'-6'2'4963,"1"-1"-3920,5-1-965,12-17-201,1 7-796,13-13-1490,-1 14-1994,-2 5 4403,-5 2 0,-8 2 0,-6 0 0</inkml:trace>
  <inkml:trace contextRef="#ctx0" brushRef="#br0" timeOffset="42933">22678 6869 16636,'-3'12'34,"1"-3"-393,2-9-2330,0 0 2689,50 11 0,-38-8 0,38 9 0</inkml:trace>
  <inkml:trace contextRef="#ctx0" brushRef="#br0" timeOffset="43198">23843 6444 15751,'0'57'67,"0"-7"-67,2-6 0,2 2-693,1-9 0,2 0-775,2 1 1,3-2 1494,2-3 1,0-3 0,3 6 0,-2-16-1</inkml:trace>
  <inkml:trace contextRef="#ctx0" brushRef="#br0" timeOffset="43498">24296 6460 19157,'-32'26'291,"0"0"1,4-1-1,6 1-235,15 30-291,20-17 145,19 5 90,16-31 56,7-12-56,3-16 50,-26-4 1,-3-4 106,4-18 33,-6-17-157,-41 28 1,-8 3-157,-12-12-180,3 16 1,-3 5-908,-12 6-1681,9 13-2218,13 10 5109,13 7 0,6-5 0,5-2 0</inkml:trace>
  <inkml:trace contextRef="#ctx0" brushRef="#br0" timeOffset="43798">24947 6379 18698,'-32'36'134,"1"0"0,5 7 1,16-2-326,28-14 1,10-3 44,-2 0 1,5-5-306,16-5 1,2-8 450,-11-9 0,-2-5 155,-2 1 1,-2-4 112,21-22 503,-31 7 1,-6-5-448,-8-2 1,-8-1-280,-10-6 0,-9 3-45,-21-13-56,9 32 0,-2 7-818,-14 11-750,4 15-2892,9 5 4516,14 8 0,10-13 0,8-3 0</inkml:trace>
  <inkml:trace contextRef="#ctx0" brushRef="#br0" timeOffset="44164">25776 6379 16535,'-17'31'980,"-1"1"1,-6 26-600,34-10-213,43-21-168,5-5-211,-17-23 1,1-8 19,18-16 191,-8-15 11,-13-7 93,-26 12 0,-10-3-15,-19 3 1,-8 2-90,2 0 0,-6 4-267,-17 7 0,-4 9 115,9 10 1,1 6-297,0 3 0,0 4-858,4 3 1,2 3 1305,-16 22 0,23-15 0,15-5 0</inkml:trace>
  <inkml:trace contextRef="#ctx0" brushRef="#br0" timeOffset="44365">27129 6807 17857,'-20'42'-786,"1"0"0,-1 0 0,-1 4 1,3-4-1,4-8 0,4-5 1,7-10-1</inkml:trace>
  <inkml:trace contextRef="#ctx0" brushRef="#br0" timeOffset="44780">28167 6244 17599,'-33'43'467,"0"-1"0,4-1 0,8 0-333,18 2 1,12-2-29,13-6 1,6-2-68,-3 0 1,3-5-12,12-9 0,2-9 50,18-16 185,-24-10 0,-1-8 23,-7-7 0,-4-6-253,-1-11 1,-8-1-34,-10 8 0,-9 3-62,-8 4 1,-7 7-343,-29 3-436,-6 14-1793,1 6 2633,8 10 0,21-5 0,9 5 0</inkml:trace>
  <inkml:trace contextRef="#ctx0" brushRef="#br0" timeOffset="44947">28884 6316 16602,'0'0'0</inkml:trace>
  <inkml:trace contextRef="#ctx0" brushRef="#br0" timeOffset="45214">29323 6054 21532,'25'-54'151,"0"29"1,3 8-264,30 18-157,-3 12 34,-22 18 145,-35 11 45,-24 8 23,7-23 0,-5 0 78,-15 8 0,-1-1-34,14-4 0,1-1-22,-2-2 0,9-1-538,36 5-1736,31-20-1172,-9-7 1,4-3 3298,9-1 0,-2-2 0,11 1 0,-8-2 1</inkml:trace>
  <inkml:trace contextRef="#ctx0" brushRef="#br0" timeOffset="45466">30050 6016 17442,'-1'-3'1121,"1"0"-1054,0 3-44,-8 12-1,4-6-22,-5 10 0,5-10-369,3 0-2545,0-1 2914,7-2 0,-5-1 0,5-2 0</inkml:trace>
  <inkml:trace contextRef="#ctx0" brushRef="#br0" timeOffset="46714">19384 4724 14563,'0'-9'2163,"0"1"-1738,-40-17-178,13 17-203,-4-6 1,0 3 0,-6 17-45,4 14-34,18 11 1,6 12 77,9 1 1,6 8 0,2 4-719,-1-5 0,3 5 0,1 2 0,1 1 1,0-1 673,0-4 0,1 0 0,0 0 0,0 0 0,0 2 0,3 7 0,0 2 0,0 1 0,0-2 0,-3-3-384,-1-3 1,-2-3 0,-1-1 0,-1-1 385,0-1 1,-2-1 0,-1 0 0,-2-2 23,-3 11 0,-3-2 1,-5 1-104,-4-10 0,-4 1 1,-2-1-1,-2-3 207,-3 2 1,-2-3 0,-3-2 50,0-2 1,-2-3-1,1-8-169,-21-3 2184,28-52-2152,13-12 1829,5 6-1974,2 13 123,32 59-151,-3 9 1,5 8-507,-7-16 1,3 2 0,1 1-1,-1 0 232,8 11 0,-1-1 0,2-1-113,3-1 1,0-2 0,0-5-1004,7 0 1,-1-6 1609,0-3 0,-2-3 1,7 3-1,-13-13 1</inkml:trace>
  <inkml:trace contextRef="#ctx0" brushRef="#br0" timeOffset="47114">18437 6772 18362,'51'-21'-476,"-1"0"0,1-1 0,-1 1 1,5-3-1,-2 1 0,-1 5 0,-6 7 1,0 3-1,-6 2 0,21-4 0</inkml:trace>
  <inkml:trace contextRef="#ctx0" brushRef="#br0" timeOffset="48063">16496 6694 16696,'-3'46'61,"1"0"1,-1 0 0,-1 17-1,4-4-44,7-10 0,2-5 129,0 8 906,-9-29-716,-9-24-110,-16-35-170,6-2 0,1-8-60,3 3 0,1-6 0,0 2-320,-2-17 1,3 2 340,4 1 0,3 7-17,5 6 100,30 29-89,-2 34 0,4 13-185,17 13 1,1 6-457,-18-13 1,-2 0 0,0 2 229,0 1 1,-1 1-1,-3-2-642,-1-2 0,-3-2-2252,12 25 3294,-11-10 0,-12-22 0,-6-9 0</inkml:trace>
  <inkml:trace contextRef="#ctx0" brushRef="#br0" timeOffset="48514">16529 7053 10473,'0'0'0</inkml:trace>
  <inkml:trace contextRef="#ctx0" brushRef="#br0" timeOffset="49113">16529 7076 13196,'0'-7'213,"0"2"-695,0 5 482,64-46 0,-48 34 0,16-11 0,0 0 0</inkml:trace>
  <inkml:trace contextRef="#ctx0" brushRef="#br0" timeOffset="49547">16952 6974 13375,'-8'-7'1816,"-1"-1"-1391,6-30 1,-4 10-45,3-2-370,6 12-67,23 4-11,2 20-404,16 7 23,-13 6 202,-4 0 145,-6-4 258,-8-3 817,-6-7-368,-3-2-102,-3-24-415,1 2-22,0-20 1,3 9-46,5-2-112,8 16-335,11 16-1177,-1 14-1480,4 11 3082,-5-7 0,-12-8 0,-3-5 0</inkml:trace>
  <inkml:trace contextRef="#ctx0" brushRef="#br0" timeOffset="49831">17491 6622 17790,'-10'31'-1485,"-1"1"0,2 18 601,28-41 816,6-5 68,-1-8 672,0-17 919,-9-8-716,-3-5-304,-10 4-381,-6 12-257,-17 3-1625,-4 8 1692,-2 14 0,10-4 0,13 9 0</inkml:trace>
  <inkml:trace contextRef="#ctx0" brushRef="#br0" timeOffset="50114">17838 6490 14361,'-2'-8'785,"1"2"-796,1 6-1592,0 0 572,-3 13 460,9-10 616,6 4 1490,5-23 437,-1-8-1177,-8 2-380,-6 4-415,-2 13-762,1 2-2544,7 11 3306,2-3 0,-2 4 0,-1-5 0</inkml:trace>
  <inkml:trace contextRef="#ctx0" brushRef="#br0" timeOffset="50464">18194 6316 17140,'14'-55'-414,"-1"7"302,-9 32 112,-1-1 22,-3 0 90,-4-18 594,-9-14-247,3 16 1,-1-1-1,-10-22 23,3 10-112,9 26-213,4 9-169,9 26 35,23 31-595,4 6-16,-4-18 1,2-2-130,23 10-1009,3-8-895,-6-9 2621,-12-7 0,-18-9 0,-11-3 0</inkml:trace>
  <inkml:trace contextRef="#ctx0" brushRef="#br0" timeOffset="50598">18230 6104 15650,'29'-25'-837,"1"-1"0,1 3 1,1 5-3366,28 10 4202,4 5 0,-27 1 0,-10 2 0</inkml:trace>
  <inkml:trace contextRef="#ctx0" brushRef="#br0" timeOffset="51063">17575 7832 16636,'-65'11'683,"6"11"-604,20 21-79,20-6 0,6 2-527,5 25 415,16-6 67,24-32 90,8-39-11,1-15-34,-2-25-45,-19 7 0,-4-6-358,-6-4 0,-3-2 515,-4-3 0,-5 1 67,-6-1 0,-5 3 62,-3 12 0,-2 2-28,0 0 0,-1 1-90,2 5 0,0 3 247,-15-16-415,14 49-112,21 58-252,6-21 1,3 3-884,8 15 0,4-1 104,0-12 1,3-4-741,1 0 1,3-3 1927,2-3 0,-2-4 0,7 3 0,-9-11 0</inkml:trace>
  <inkml:trace contextRef="#ctx0" brushRef="#br0" timeOffset="51197">17913 7721 13364,'-25'2'0,"5"0"0</inkml:trace>
  <inkml:trace contextRef="#ctx0" brushRef="#br0" timeOffset="51330">17778 7440 15280,'-12'3'-373,"2"-1"1,10-2-1,0 0 1</inkml:trace>
  <inkml:trace contextRef="#ctx0" brushRef="#br0" timeOffset="51530">17976 7335 19852,'20'58'-568,"0"1"0,3-4 1,6-7 68,6-14 0,3-6-112,-8-4 1,-5-2-398,-9-1-2186,-10-6 3194,-9-7 0,2-5 0,-3-3 0</inkml:trace>
  <inkml:trace contextRef="#ctx0" brushRef="#br0" timeOffset="51714">18290 7258 21028,'31'52'-131,"0"1"0,6-5 1,4-3-1327,6-3 0,1-4-1047,-11-13 0,-3-3 2504,13 2 0,-35-19 0,-7-5 0</inkml:trace>
  <inkml:trace contextRef="#ctx0" brushRef="#br0" timeOffset="51848">18437 7478 16636,'44'-31'0,"1"1"0,-10 5 0,1 1 0</inkml:trace>
  <inkml:trace contextRef="#ctx0" brushRef="#br0" timeOffset="52131">18682 7139 20434,'-36'-56'1054,"9"1"-1066,35 34-189,22 4 22,4 12 21,13 15-167,-14 10-436,-9 32 828,-25 6-45,-7 4-44,-7-23-34,8-24-134,22-15-2489,40-25 628,-7 6 1,4-1 1964,4-4 0,-2 0 0,-9 5 0,-5 3 0,3 1 0</inkml:trace>
  <inkml:trace contextRef="#ctx0" brushRef="#br0" timeOffset="53314">3964 6396 16367,'-45'-5'1916,"9"0"-1804,71 5-73,11 0 1,7 0-29,7 0 0,4 0-831,-6 0 0,4-1 1,-1 0 811,-7 0 1,-1-2-1,0 1 8,0 0 0,0 0 0,-1-1 0,-4 1 0,-1-1 0,-2 1-90,16-2 0,-10 5 225,-19 17 44,-76 2-22,4-7 0,-6-2-300,-15-2 0,0-3 238,19-3 1,4-3 307,-27 0-493,50 0-123,80 0-241,-18 0 1,6 0 91,0 0 0,5 0 0,0 0 104,-5 0 0,0-1 0,1 1-291,4-1 0,1 0 0,1 0-799,1 0 0,0 0 0,1 0 1348,1 0 0,1 0 0,-7 0 0,-2 0 0,-6 0 0,-10 1 0,1 0 0</inkml:trace>
  <inkml:trace contextRef="#ctx0" brushRef="#br0" timeOffset="211861">11140 9786 18574,'62'-4'160,"1"0"1,-3-1 0,-3-2-156,-19-4 1,-1-1 5,8-2 1,-3 2 32,6 0-21,-23 12-1,-54 20-22,-25 11 56,23-15 0,1 2 214,-26 15-203,11 2-90,35-13-616,55-10-986,5-20 1,6-7-785,2 4 0,1-2 2333,-15 0 0,0-2 1,-5 2-1,13-2 0,-16 4 1</inkml:trace>
  <inkml:trace contextRef="#ctx0" brushRef="#br0" timeOffset="212646">7890 11562 11414,'6'-7'4583,"-1"1"-1916,-3-30-1535,-16 18-919,2-23-90,-19 32-45,1 12-67,-6 14-11,-5 13-6,13 1 1,2 4-102,9-1 1,5 0 106,0 1 0,8-1 12,25 18-1,19-21 22,5-2-33,2 2-17,-19-8 1,-4 5 4,-9 3 1,-8 2 22,-12 11 1,-9-1-12,-3-6 0,-6-4-190,-12 0 0,-2-6-505,-16 3-246,6-9-986,8-8-3631,5-2 5558,18-1 0,4-3 0,12-1 0</inkml:trace>
  <inkml:trace contextRef="#ctx0" brushRef="#br0" timeOffset="213246">7004 12732 15146,'-6'0'3272,"1"0"-2780,5 0-223,60-7-191,-26 1 1,5-3-525,7 0 0,6-2 0,1 0 528,0-3 0,1-2 0,6-1-288,-4 1 0,4-3 1,4 0-1,0-1 0,0 0 219,-8 3 0,0 1 0,0-1 0,1 0 1,-1 0-1,0 0-333,-1 1 0,0-1 0,-1 1 1,1 0-1,-3 0 0,0 2 311,14-5 1,0 1 0,-5 1 0,-9 5-368,-5 0 1,-10 6 139,0 8-357,-41 14-2618,-21 3 1,-9-1 3210,4-2 0,-1 0 0,-2 0 0,2-3 0,-1-2 0</inkml:trace>
  <inkml:trace contextRef="#ctx0" brushRef="#br0" timeOffset="213845">9409 11601 17689,'4'-2'1244,"0"1"-953,-4 1-235,38-7-11,2-4-45,-1 2 0,3-1-830,8-6 1,-1 0 50,-15 4 1,0 1 358,5-3 0,-5 0 420,-11 1 258,-12 3 806,-8 2 1099,-8 4-1547,1 8-549,-2 10-22,3 15-45,3 11 0,6 6-213,0 1-2835,6 13 3048,-9-10 0,1-11 0,-8-17 0</inkml:trace>
  <inkml:trace contextRef="#ctx0" brushRef="#br0" timeOffset="-211336.73">13649 10698 13678,'0'-7'1457,"0"2"-942,10 53-235,-1-3-146,1 0 1,0 4-738,-2-9 0,0-1 782,1 1 1,0 0 32,-1-3 1,-1-1 478,5 24-366,-3-16 90,-5-13 67,-1-14 459,-3-9 11,1-8-683,-2-13 180,-13-42-410,3 4 0,-1-8-58,-1 0 1,-1-7 0,1-1 37,4 11 1,2-3 0,-1 0 0,2 2-17,-3-9 1,1 3 0,2 1 22,5 8 0,2 1 0,3 8 19,11-19-11,30 18-79,-12 33 0,3 6 6,-2 1 0,0 6-45,5 7 0,-5 6-51,5 28 46,-17 20-391,-20-23 0,-5 3 480,-8 5 0,-6 2 11,-5 3 1,-6 1-130,-2-8 0,-3 2 0,0-2-644,-7 10 0,1-3-2449,0 1 1,4-6 3210,3-3 0,28-29 0,4-14 0</inkml:trace>
  <inkml:trace contextRef="#ctx0" brushRef="#br0" timeOffset="-211018.73">14486 10352 17644,'-15'-17'785,"2"4"-662,7 17 67,-19 50-123,11-16 0,-1 7 1,0 3-818,-1 2 0,0 3 1,-1 3-1,2-2 744,1-3 1,2 0-1,1-1 1,0 0-70,-4 16 0,2-2 1,6-6-666,9-7 1,8-7-129,2-7 1,7-6-764,7-7 0,4-6 1631,5-5 0,0-5 0,6 1 0,-6-9 0</inkml:trace>
  <inkml:trace contextRef="#ctx0" brushRef="#br0" timeOffset="-210532.73">15025 10439 19930,'-38'-9'448,"-21"38"-448,23-2 0,2 4-28,5 1 0,3 1-297,-6 26-11,47-32 258,44 5 67,-18-13 0,2 1-6,7 7 0,-3 2-155,-12-4 1,-5 1 272,3 30 241,-41-14-219,-10-13 1,-5-1-248,-29 12-1355,20-20 0,2-5-3216,-10-9 4695,21-16 0,14 1 0,3 0 0</inkml:trace>
  <inkml:trace contextRef="#ctx0" brushRef="#br0" timeOffset="-210251.73">15234 10309 20849,'38'39'-93,"0"-1"1,-10 9-1,-2 9 1,-7 3-1337,-10-7 0,-6 4 1,-3 1-1,0-1 1137,0 3 1,-2 0 0,0-1 0,-2-3 0,-1 4 0,-2-4 0,-2-7 0,-6-13-1,1-1 1</inkml:trace>
  <inkml:trace contextRef="#ctx0" brushRef="#br0" timeOffset="-209168.73">13318 11775 16574,'54'14'618,"0"0"1,-7-11-1,5-4 1,3-2 0,2-4-512,1-4 1,3-4-1,1-2 1,1-1-1,0 1-887,-8 3 0,-1 1 1,1-1-1,0-1 1,3 0-1,3-1 778,-6 1 1,2-1 0,2-1 0,2-1 0,1 1 0,-1-1 0,0 2-1,-1-1 1,-2 3-73,6-2 1,-2 1-1,0 2 1,-1-1-1,0 1 1,0 0-1,1 0-353,3 0 0,1-1 0,1 0 1,-1 1-1,-1 0 0,-3 1 1,-4 1-54,3 1 0,-3 0 1,-3 1-1,-4 2 0,-5 0-136,28 0 0,-34 3-451,-52 4 1067,-22 0 0,6 0 0,2 0 0</inkml:trace>
  <inkml:trace contextRef="#ctx0" brushRef="#br0" timeOffset="-206302.73">7912 13233 11470,'0'-6'3586,"0"1"-875,0 5-2610,-44 35-6,32 7 1,3 8-22,-6-6 1,-2 2 0,7 2-732,13 3 0,8 1 1,2-4 678,3 9 0,7-10 34,10-16 0,5-11 464,22-10-403,-20-25 1,-2-10-40,-8-8 1,-6-7 111,-3-16 1,-10-2-459,-13 6 1,-11 3 250,-11 4 1,-8 6-214,-1 16 0,-4 5-566,0 4 1,0 5-3116,-28 2 3911,9 32 0,28-13 0,9 13 0</inkml:trace>
  <inkml:trace contextRef="#ctx0" brushRef="#br0" timeOffset="-202735.73">14279 12133 14663,'0'-6'2903,"0"2"-2623,0 4-191,3 39-32,4-2-57,-2-2 0,1 3-1451,4 2 0,2-2 1451,5 15 0,0-6 0,-10-32 0</inkml:trace>
  <inkml:trace contextRef="#ctx0" brushRef="#br0" timeOffset="-202501.73">14655 12009 17946,'-6'48'101,"0"0"0,1 3 1,2 1-91,1 1 0,4 3-404,3-1 1,3 3 0,2 0-1648,1-2 1,2-1 0,1 0 2039,1-1 0,0 0 0,0-5 0,3 2 0,-1-10 0,-3-12 0</inkml:trace>
  <inkml:trace contextRef="#ctx0" brushRef="#br0" timeOffset="-202050.73">15080 12330 17375,'11'-61'953,"1"11"-841,19 38-78,-5 6-23,19 19 22,-27 34-22,-16-9 1,-5 2 10,-4-2 1,-3-1-18,-6 0 1,-2-5-6,-3-2 33,9-12 12,6-13 0,22-16 89,1-1-122,20-3-12,-4 9 0,3 11-12,-5 8 12,-4 23-11,-13-1-112,-14 14-1815,-32 0-1660,-1-17 3598,-15 4 0,27-26 0,7-6 0</inkml:trace>
  <inkml:trace contextRef="#ctx0" brushRef="#br0" timeOffset="-201368.73">16229 12192 18048,'60'-18'18,"-1"0"1,0-1 0,-3-1-58,-11 3 0,-2-1-382,0 1 1,-1 0-454,-4 2 0,-1 0-381,-4 1 0,-3 0 1883,-1-3 974,-17 3 247,-28 10-594,-4 3-281,0 5-884,11 20-135,23 21-1137,-1-13 0,3 1-247,0-3 1,1-1 1428,11 21 0,-20-31 0,-6-6 0</inkml:trace>
  <inkml:trace contextRef="#ctx0" brushRef="#br0" timeOffset="-200918.73">17745 11796 16367,'4'53'676,"-1"1"0,4-3 0,2-1-648,-1-9 0,1-3-28,10 19 90,-11-39 806,-5-26-694,-10-48-113,-5 2 1,-3-7-815,0-2 0,-2-3 781,2 14 0,-1-2 0,0 3 56,-2-13 0,1 2-79,1 1 1,4 0 16,1 6 1,6 0-124,10-4 1,10 5 77,9 15 1,8 7-18,13 5 1,5 11 5,-6 16 1,-1 10-62,-1 11 0,-8 7 39,-16 1 0,-10 5-28,-13 23 0,-14 6 52,-2-17 0,-7 0 1,-2 2-733,-4 7 0,-3 2 1,0-4-345,5-12 1,-1-2 0,3-4 1079,-4 4 0,7-9 0,14-14 0,8-11 0</inkml:trace>
  <inkml:trace contextRef="#ctx0" brushRef="#br0" timeOffset="-200699.73">18534 11018 19123,'-35'41'314,"-1"-1"0,4 4 0,7 3-1392,12 0 0,6 2 1078,0 5 0,4 4-542,9-2 1,4 3 0,1-3-1443,3 7 1,4-2 1983,1-10 0,4 1 0,-2-9 0,12 7 0,-5-20 0</inkml:trace>
  <inkml:trace contextRef="#ctx0" brushRef="#br0" timeOffset="-200249.73">18978 11598 18126,'-1'9'146,"0"-2"-135,-5 34-11,4-20-337,-4 31 383,3-43 10,-5-16-56,-5-22 22,-5-18 34,2-9 34,2-4 168,7 0 156,5 8 34,18 6-314,9 30-32,11 16-13,4 26 1,-6 9-73,-9-12 0,3-2 5,29 8 124,5-7-135,-22-29 146,-20-18 111,-16-13-100,-11-7-134,-7-2-90,-19-9-504,0 23-2891,4 10-1109,15 27 4560,23 8 0,-4-4 0,6-4 0</inkml:trace>
  <inkml:trace contextRef="#ctx0" brushRef="#br0" timeOffset="-200085.73">19875 11139 19034,'6'-8'941,"-1"2"-1389,-5 6-1189,0 0-2049,45-29 3686,-22 22 0,25-22 0,-36 29 0</inkml:trace>
  <inkml:trace contextRef="#ctx0" brushRef="#br0" timeOffset="-199950.73">19994 11322 18250,'41'-21'-1229,"0"0"0,1 0 0,9-4 0,-2 2 1,-10 4-1,-4 2 0,2 3 0</inkml:trace>
  <inkml:trace contextRef="#ctx0" brushRef="#br0" timeOffset="-199684.73">20701 11001 19325,'-30'25'354,"1"-1"1,0 6 0,13 0-321,42 3-224,9-3 50,1-20 0,3-8 28,-5-6 0,2-6 84,13-8 0,-2-5 151,-10-6 0,-5-5 28,-4-4 0,-10-1-95,-21-17-44,-45 21-12,-13 25-17,28 12 0,-1 3-252,-31 9-2067,32 0 0,3 2 2336,-2 3 0,6 0 0,26-17 0</inkml:trace>
  <inkml:trace contextRef="#ctx0" brushRef="#br0" timeOffset="-199485.73">21029 10283 22370,'5'66'-107,"0"0"1,0 1 0,-1-5-1,0 4 1,-1-1 0,-2-6-309,0-4 0,-1-5 1,-2 3-1493,-2-2 0,0 4 1,-3-1-1,-2-3 1907,-6 3 0,-4-2 0,2-5 0,0-2 0,0-5 0,0-6 0,-1-1 0</inkml:trace>
  <inkml:trace contextRef="#ctx0" brushRef="#br0" timeOffset="-195218.73">8162 14828 17118,'-47'26'153,"0"1"0,6-5 0,5-2-131,0 3-11,18-8 12,11-1-23,-4 26 28,3-8 0,0 3-28,1 0 0,0 0 5,0 5 1,1-2 5,1 12 12,4 1 10,4-18 135,8-7 359,12-37-325,2-10-202,8-21 90,-1 7-90,5 8 0,4 12-62,-6 17 0,0 9 17,-1 9 1,-3 6 44,1 0 0,-5 3-106,-6 7 1,-8 3 105,-12 22-17,-11-18 0,-5 0-1905,0-10 1,-2-3 1921,-2 0 0,0-4 0,-5-5 0,16-21 0</inkml:trace>
  <inkml:trace contextRef="#ctx0" brushRef="#br0" timeOffset="-194901.73">8526 15206 17454,'-24'53'138,"0"0"0,15-8 0,9-5-676,27 9 426,30-26 112,-5-34 17,-19-7 0,-1-6 196,-9-6 0,-3-3-51,1 1 1,-4-1 196,-9-23-46,-21 26-201,-24 6-694,-6 11-5873,-1 17 6455,18 6 0,17 5 0,9-8 0</inkml:trace>
  <inkml:trace contextRef="#ctx0" brushRef="#br0" timeOffset="-194618.73">8950 15145 18261,'-17'51'257,"0"1"1,0-5 0,12-9-247,47-16-22,2-27 11,-6-6 0,1-7 33,-7-6 1,-3-7-23,9-16 0,-7-5 140,-11 7 1,-11 0-57,-13 0 1,-11 7-119,-34 7-369,-8 52 0,0 25-1913,27-2 1,6 8-1,2 1 2091,-3 3 1,2 2 0,3-2 0,6-8 0,3-2 0,3-4-1,7-8 1,-1-1 0</inkml:trace>
  <inkml:trace contextRef="#ctx0" brushRef="#br0" timeOffset="-192501.73">14719 14105 17420,'14'50'22,"-1"0"1,1-1-1,1-3-22,1-6 0,0-1 17,3 6 0,-1-2 145,-4-10 1,-2-3 196,8 21 660,-12-33-358,-8-21-201,-12-36-337,1 1 0,-2-6-67,-2 0 0,-1-5 0,0-2-294,-1-6 1,1-3-1,0 0 253,3 2 0,1 0 0,1 3-32,0-9 0,7 7 17,7 16 0,7 7-33,19 10-79,3 20 0,3 10-264,-1 15 1,-2 7 190,1-1 0,-4 5-237,-6 13 1,-10 3 382,-9-9 0,-8 1-137,-9 14 1,-6 1-795,-2-5 1,-3-2 969,-6-2 0,-1-5 0,-7 7 0,16-37 0</inkml:trace>
  <inkml:trace contextRef="#ctx0" brushRef="#br0" timeOffset="-192118.73">15285 13450 18776,'-11'53'276,"0"1"1,2 3-1,2 0-231,4 2 0,4 0-947,-1 1 0,5 3 117,4-10 1,3 3 0,5-3 784,5-7 0,3-4 0,-1 0 0,1 13 0,0-7 0,4-22 0,-1 0 0</inkml:trace>
  <inkml:trace contextRef="#ctx0" brushRef="#br0" timeOffset="-191667.73">15693 13867 16860,'-7'39'100,"-1"0"1,4-3 0,4-3-101,10 2 68,10-3 111,-9-17 280,-11-23-111,-13-17 10,-13-24-10,1-2 100,1-3 67,6 3-67,8 10-212,6 13-236,9 18 67,25 40-146,2 4-201,-5-4 0,3 0-134,21 11 52,-10-21 0,3-6 356,-4-5 1,0-7 55,3-8 1,-5-10 274,-12-9 0,-8-6-179,-12-34-101,-11 29 0,-6 1-45,-16-13 11,-1 9-22,5 12-1211,7 13-5021,13 25 6243,12 3 0,-1 6 0,2-11 0</inkml:trace>
  <inkml:trace contextRef="#ctx0" brushRef="#br0" timeOffset="-191486.73">16424 13671 19470,'24'-54'-828,"5"7"-517,10 27-2072,2 6 3417,-6 7 0,-14 5 0,-10 2 0</inkml:trace>
  <inkml:trace contextRef="#ctx0" brushRef="#br0" timeOffset="-191365.73">16599 13715 12904,'38'-28'0,"-8"6"0</inkml:trace>
  <inkml:trace contextRef="#ctx0" brushRef="#br0" timeOffset="-190985.73">17197 13310 17454,'0'-12'1288,"0"2"-1030,9 47-213,9 23-2197,-5-13 1,1 1 2151,-1-9 0,-1-2 0,3 12 0,-9-35 0</inkml:trace>
  <inkml:trace contextRef="#ctx0" brushRef="#br0" timeOffset="-190751.73">17247 13047 20479,'38'39'-232,"0"0"1,0 0-1,0 0 1,1 2-1,-2 0 1,-5 3-341,-4 7 1,-6 5-1,-4-4-3023,-5 5 1,-5-3 3594,-3-4 0,-1-3 0,-3 6 0,-1-20 0</inkml:trace>
  <inkml:trace contextRef="#ctx0" brushRef="#br0" timeOffset="-189519.73">18476 13216 16266,'2'-5'762,"-1"1"-560,-1 4-113,46 23-336,-16-12 1,4 0 246,22 6 0,0 0 0,-21-7 0,-4-3 0,23 0 0</inkml:trace>
  <inkml:trace contextRef="#ctx0" brushRef="#br0" timeOffset="-189334.73">18708 13163 15650,'-30'42'-153,"-1"0"0,1-1 0,3 1 153,1 10 0,4-3 0,-3 0 0,3 9 0</inkml:trace>
  <inkml:trace contextRef="#ctx0" brushRef="#br0" timeOffset="-188852.73">19433 13000 13622,'25'38'1068,"0"0"0,-1-1 0,-1 1-794,-3 4 1,-2 0 72,-4-6 1,-3-2 1087,10 28-853,-19-33-403,-12-39 45,-9-18-33,-11-21-180,11 16 0,0-1-261,-4-8 1,0-2 288,-2-4 0,0-5 6,3 3 0,-1-4 0,4 1 11,4 4 0,2 1 0,2-1-56,-2 2 0,0-1 0,10 3-11,14-11 0,16 11-197,8 25 1,8 12-168,13 9 0,-1 14 257,-8 19 0,-9 10-294,-10 1 0,-13 5 395,-16 7 0,-13 0 17,-4-15 0,-5-3-96,-1-1 1,0-1-521,2-5 0,1-2-2570,-14 15 3186,12-18 0,11-14 0,6-10 0</inkml:trace>
  <inkml:trace contextRef="#ctx0" brushRef="#br0" timeOffset="-188601.73">20174 12268 17734,'0'-7'1961,"0"1"-1916,-15 33 0,-6 19-29,10-12 1,0 4-394,-2 7 0,-2 9 0,1 2 0,4-1-42,3 9 1,6 0 0,4 1-1692,4-11 1,3 1 0,3 0 0,1-5 2109,3 1 0,2-5 0,2-6 0,10 0 0,1-12 0,1-15 0</inkml:trace>
  <inkml:trace contextRef="#ctx0" brushRef="#br0" timeOffset="-188381.73">20759 12501 18922,'40'31'-224,"-1"0"0,1-2 0,0-3-376,-6-9 0,2-3 600,15 1 0,-2-3 0,-1 1 0,11-3 0</inkml:trace>
  <inkml:trace contextRef="#ctx0" brushRef="#br0" timeOffset="-188201.73">21087 12373 15093,'-30'40'209,"0"0"0,-2 11 0,4 0-254,14-19 0,3 0-644,-1 8 0,2-1-2198,8 8 2887,9-8 0,-4-18 0,4-8 0</inkml:trace>
  <inkml:trace contextRef="#ctx0" brushRef="#br0" timeOffset="-187935.73">21661 12299 18093,'0'-4'123,"0"2"-2499,0 2-4515,48-21 6891,-24 16 0,28-15 0,-40 20 0</inkml:trace>
  <inkml:trace contextRef="#ctx0" brushRef="#br0" timeOffset="-187817.73">21764 12537 15762,'0'11'-1031,"0"-3"-2275,0-8 3306,50-42 0,-37 32 0,37-32 0</inkml:trace>
  <inkml:trace contextRef="#ctx0" brushRef="#br0" timeOffset="-187501.73">22539 11899 18306,'0'-12'1568,"0"2"-1383,-32 9 0,-10 8-152,10 9-33,-11-6 0,5 3 12,22 17 21,45 11-145,0-19 0,5-1-51,12 7 1,1 2 16,-5 1 1,-4 1 139,-9-6 0,-8 0-50,-21 26-504,-25-22-2673,-5-17 1,-3-4 3232,-15-6 0,1-1 0,31-10 0</inkml:trace>
  <inkml:trace contextRef="#ctx0" brushRef="#br0" timeOffset="-187351.73">22517 11800 17935,'34'-13'-1397,"1"0"1,-1 0-1,-1 1 1397,19-2 0,-22 5 0,-5 2 0</inkml:trace>
  <inkml:trace contextRef="#ctx0" brushRef="#br0" timeOffset="-187068.73">22982 11633 18597,'-30'38'582,"-1"0"1,3 0 0,5-1-550,8 20 1,7 1-34,20-6-409,11-26 0,8-5 101,15-6 0,4-7 308,0-3 0,2-5-221,3-7 0,-4-6 227,-19-2 0,-5-4 386,-2-8 0,-6-5-112,-10-33-258,-23 26 1,-11 3-696,-10 6 1,-5 7-426,1 5 0,0 6-7395,-25 3 8493,44 7 0,12 2 0,8-3 0</inkml:trace>
  <inkml:trace contextRef="#ctx0" brushRef="#br0" timeOffset="-186785.73">23586 11507 19975,'-43'45'508,"1"-1"0,4-3 0,10-4-486,17 2 34,51-7-151,-5-26 0,5-9-17,17-9 0,1-8 117,-7 0 1,-5-5-197,-6-8 1,-8-2 290,-8-16 31,-28-13-120,-18 40 0,-10 5-656,-13 0 1,-5 9-3564,-9 14 1,0 8 4207,13-1 0,5 2 0,-10 16 0,42-21 0</inkml:trace>
  <inkml:trace contextRef="#ctx0" brushRef="#br0" timeOffset="-186568.73">23910 11051 21969,'5'41'63,"-1"-1"1,1 3 0,2 0-64,3-1 0,1 1-631,0 3 0,-2 3 186,-4-2 1,-1 3-1,-2-1-1554,-4-3 1,-2 0 0,-1-1 1998,0 20 0,-2-5 0,-2-20 0,-1-8 0,1-16 0</inkml:trace>
  <inkml:trace contextRef="#ctx0" brushRef="#br0" timeOffset="-186235.73">25177 11132 16221,'5'0'2409,"-2"0"-2409,-3 0-168,36 4-2107,-14-2 2275,29 8 0,-35-7 0,-4 3 0</inkml:trace>
  <inkml:trace contextRef="#ctx0" brushRef="#br0" timeOffset="-186118.73">25314 11371 15011,'0'4'-6028,"0"0"6028,36-23 0,-27 14 0,27-14 0</inkml:trace>
  <inkml:trace contextRef="#ctx0" brushRef="#br0" timeOffset="-185618.73">26209 10805 19459,'1'43'-384,"0"1"1,15 16 0,-8-22 0,8-27 0</inkml:trace>
  <inkml:trace contextRef="#ctx0" brushRef="#br0" timeOffset="-185434.73">26421 10499 18093,'-7'44'2240,"-6"10"-1988,1-1 0,-2 9-879,0-4 1,0 5 0,1 2 572,5-14 1,2 1 0,0 0 0,1 1-560,0-1 1,-1 0-1,3 0 1,1-2-513,5 10 1,2-1 0,5-8 1124,8-7 0,2-9 0,5 8 0,-2-21 0</inkml:trace>
  <inkml:trace contextRef="#ctx0" brushRef="#br0" timeOffset="-185085.73">26706 10902 19650,'6'-38'386,"0"0"1,12-16-387,19 38-224,6 24 34,3 11-258,-6 15 386,-25 0 0,-10 4 292,-16 2 0,-7 1-118,4-1 0,-4-2-112,-10-5 0,0-5 22,3-3 79,20-12-90,47-13-22,-9-3 0,3-1-34,6-1 0,-1 3 23,16 17 22,-49 6-303,-31 6 1,-13 0 302,1-12 0,-1-2 0,4 3 0,1-3 0,-8-7 0</inkml:trace>
  <inkml:trace contextRef="#ctx0" brushRef="#br0" timeOffset="-184885.73">27341 10610 20692,'37'39'-527,"0"0"1,0 0-1,7 2 1,3 0-1,-2-8 527,5-10 0,-3-4 0,-7 1 0,-3-3 0,11-8 0</inkml:trace>
  <inkml:trace contextRef="#ctx0" brushRef="#br0" timeOffset="-184735.73">27622 10607 17543,'-43'37'343,"-1"1"1,3 0 0,1 2-344,2-1 0,4 3-2600,5 10 1,6 0 2599,9-18 0,4-2 0,-2 29 0,17-45 0</inkml:trace>
  <inkml:trace contextRef="#ctx0" brushRef="#br0" timeOffset="-184151.73">28221 10439 16502,'-7'-5'2005,"3"1"-1776,-13 26 1,-1 13 50,6 7-134,-8 1 0,5 2-17,17-8 0,9-5-73,35 12-62,-10-25 1,5-11-7,8-19 1,0-12 16,-9 1 1,-4-5-6,-6-9 0,-8-4 34,-6-23 44,-13 2-55,-21 5-23,-6 26 0,-7 5-152,-7 10 1,-3 5-398,1 2 0,1 6-1143,4 7 0,5 6 1692,8 11 0,12-9 0,10-4 0</inkml:trace>
  <inkml:trace contextRef="#ctx0" brushRef="#br0" timeOffset="-184017.73">28724 10424 13891,'0'0'0</inkml:trace>
  <inkml:trace contextRef="#ctx0" brushRef="#br0" timeOffset="-183635.73">28989 10035 20199,'11'-46'313,"0"0"1,0 4 0,4 8-314,22 13-22,15 12-113,-14 48-11,-4 10 129,-26-5 1,-10 6 16,-10 13 0,-6-1-982,7-15 0,-1-2 982,-7 13 0,1-4-12,6 1 465,15-17-487,18-19-727,35-36 542,-22-10 1,-2-6 218,-1 1 0,-2-3-63,-6-8 0,-8 0 163,-19-12 718,-16 27 1,-9 4-814,-7 8 1,-5 6-387,-12 5 0,1 7-751,12 3 1,4 4-5772,-11 18 6903,44-13 0,5-7 0,5-4 0</inkml:trace>
  <inkml:trace contextRef="#ctx0" brushRef="#br0" timeOffset="-183402.73">29745 9916 19134,'35'-13'-650,"1"1"0,22-3 0,-45 16 1,-6 3-1</inkml:trace>
  <inkml:trace contextRef="#ctx0" brushRef="#br0" timeOffset="-183251.73">29890 10145 18406,'0'4'1188,"0"-1"-1883,45-42-1030,-21 20-987,5-6 0,2-1 2712,-1 6 0,-14 10 0,-2 1 0</inkml:trace>
  <inkml:trace contextRef="#ctx0" brushRef="#br0" timeOffset="-180867.73">30663 9342 18216,'-17'35'280,"10"4"-202,26 9-39,1-16 1,3 0 16,4-7 0,2-2-45,-1-1 0,1-4 12,28-1 10,-19-24 12,6-22 33,-13-20-39,-16 15 1,-2 0 61,-2-21 235,-8 12 56,-3 26-291,0 8-101,0 9 34,0 17-34,0 14 0,2 7 0,3 5-1485,3 4 0,1 1-2246,1-1 0,2 0 3731,2-5 0,1-7 0,-2-10 0,-3-9 0</inkml:trace>
  <inkml:trace contextRef="#ctx0" brushRef="#br0" timeOffset="-180634.73">31286 9111 19314,'-1'64'166,"1"-1"0,-1 1 0,1-13 1,-1 1-1,2 1 0,1 0-497,1 4 1,3 1-1,0-1 1,0-2-1676,1 5 1,0-3 0,4-4 2005,10 15 0,2-13 0,-2-17 0,-2-16 0</inkml:trace>
  <inkml:trace contextRef="#ctx0" brushRef="#br0" timeOffset="-180434.73">31598 9749 15930,'-8'33'-2353,"1"0"0,-5 23 937,19-30 1,-6-13 0,5-4 0</inkml:trace>
  <inkml:trace contextRef="#ctx0" brushRef="#br0" timeOffset="-180218.73">31792 9544 21924,'16'42'-81,"0"1"0,-1-1 0,7 17 0,1-6-93,0-18 0,-1-3-1025,-4 25-6364,-50-37 7563,-2-13 0,-3-9 0,20-10 0</inkml:trace>
  <inkml:trace contextRef="#ctx0" brushRef="#br0" timeOffset="-180102.73">31893 9463 20266,'60'-18'-930,"0"1"0,-7 4 0,-5 6 930,-5 18 0,-22 0 0,-5-2 0</inkml:trace>
  <inkml:trace contextRef="#ctx0" brushRef="#br0" timeOffset="-177119.73">8288 16669 14193,'0'-5'2309,"0"2"-1525,0 3-684,-5-6-88,4 5-12,-4-5 44,5 6 1749,0 0-1793,1 27-22,7 9 22,-2-2 0,1 5-182,2 2 0,1 3 200,-2 0 1,1 4 0,0-1-299,0-2 0,0-1 0,2-1-2159,2 3 0,1 0 0,1-5 2439,2-1 0,0-8 0,9-4 0,-14-28 0</inkml:trace>
  <inkml:trace contextRef="#ctx0" brushRef="#br0" timeOffset="-176769.73">8739 16799 18238,'-22'58'89,"-1"-1"1,12-8 0,12-5-62,19-13 0,9-8-28,32-8 5,-23-21 1,-3-7 6,17-25 27,-23 4 0,-4-3 50,-7 4 1,-6-1 128,-2-4 1,-8 2-163,-17-5-56,-19 21-22,-2 18-1682,-18 31 1704,17 6 0,2-1 0,24-8 0</inkml:trace>
  <inkml:trace contextRef="#ctx0" brushRef="#br0" timeOffset="-176469.73">9255 16597 18216,'-34'51'347,"0"0"0,12-8 1,13-4-416,32 4 46,31-27 11,4-32 5,-16-6 1,-1-6 27,-6-2 0,-3-3 180,1-4 0,-7-1-67,-2-14-68,-32 19-22,-13 21-718,-24 10-4369,-4 25 5042,6-1 0,16 5 0,22-16 0</inkml:trace>
  <inkml:trace contextRef="#ctx0" brushRef="#br0" timeOffset="-176151.73">9751 16495 17050,'4'60'784,"11"-15"-705,27-37 111,-8-14 1,3-6 128,-3-7 1,-2-4 89,3-6 0,-5-3-140,6-23-135,-30 13-100,-22 28-415,-34 16-1003,12 16 0,-1 7 1384,-10 8 0,2 2 0,13-8 0,5 0 0,-12 20 0</inkml:trace>
  <inkml:trace contextRef="#ctx0" brushRef="#br0" timeOffset="-174436.73">15365 15424 15952,'15'48'399,"-1"0"1,0-1 0,-1-1-109,-3 1 1,-1-3 27,-2-8 1,0-2 980,4 26-281,-8-55-918,-9-30 22,-3-28-107,2 22 1,-1-4-139,-5-23 0,-1-6 129,5 18 1,0 0 0,1-1-271,-1-8 1,1-1 0,1 3 267,-1-6 1,3 5 16,6 13 1,6 7-23,11 7 0,15 9-56,12 10-130,-8 9 1,-2 8 95,-9 13 1,-5 6 89,12 28-400,-38-13 1,-11 2 410,-6-8 0,-5-2-11,-2 1 0,-1 0 312,2-4 0,2-1-1422,1 0 1,3-2-8303,0 4 9412,16-10 0,9-20 0,7-7 0</inkml:trace>
  <inkml:trace contextRef="#ctx0" brushRef="#br0" timeOffset="-174215.73">15963 15047 18328,'-35'36'355,"0"-1"1,0 1 0,-7 7 0,8 3-356,18 10 0,9 2-107,6-15 1,8 0-1648,13 11 1,11-3 1753,13-16 0,4-4 0,-15 0 0,0-4 0,2-19 0,0-1 0</inkml:trace>
  <inkml:trace contextRef="#ctx0" brushRef="#br0" timeOffset="-173736.73">16297 15267 17095,'18'39'15,"0"0"0,-2-3 0,-2-4-4,0 1 1524,-8-17-1087,-1-34-257,-6-13-11,-2-26-57,0 6 106,0 15 1,2 1 184,-2-21-425,5 8 45,17 47-34,2 19-90,18 17-78,-3-7 45,22-3-67,-5-12 223,-3-18 102,-23-11 66,-19-17-55,-16 1-124,-13-12-78,-6 16-1893,-3 2-517,14 24-4256,10 8 6722,12 2 0,-4-3 0,4-2 0</inkml:trace>
  <inkml:trace contextRef="#ctx0" brushRef="#br0" timeOffset="-173568.73">16999 15030 16994,'31'-15'-841,"1"1"1,12-10 0,-33 24 0</inkml:trace>
  <inkml:trace contextRef="#ctx0" brushRef="#br0" timeOffset="-173435.73">17137 15198 13387,'38'-44'0,"-7"8"0</inkml:trace>
  <inkml:trace contextRef="#ctx0" brushRef="#br0" timeOffset="-173119.73">17578 14859 13308,'0'-6'3787,"0"1"-3507,0 5-269,16 53-638,-6-26-1166,2 7 0,-1 0 1793,-1-9 0,-4-11 0,-2-6 0</inkml:trace>
  <inkml:trace contextRef="#ctx0" brushRef="#br0" timeOffset="-172867.73">17655 14398 20210,'43'47'22,"1"0"1,-2 0-1,-5 4-370,-14-6 1,-3 5 0,-3 0-2930,-3-1 0,-3 1 0,1-1 3202,-1 0 1,1 0 0,-4-4-1,-2 3 1,-4-9 0,-2-11 0</inkml:trace>
  <inkml:trace contextRef="#ctx0" brushRef="#br0" timeOffset="-172519.73">18790 14483 18787,'32'32'112,"1"1"0,0-1 0,14 13 0,-1-6-336,-14-17 0,-1-4-846,0-2 0,-1-3-5541,25 3 6611,-11-8 0,-20-8 0,-9 0 0</inkml:trace>
  <inkml:trace contextRef="#ctx0" brushRef="#br0" timeOffset="-172368.73">19048 14395 15235,'-24'47'-549,"0"-1"0,0 0 0,-1 1 0,-3 9 0,0-1 0,6-8 549,10-10 0,4-6 0,-1 6 0,6-15 0</inkml:trace>
  <inkml:trace contextRef="#ctx0" brushRef="#br0" timeOffset="-171751.73">20144 14105 16187,'14'54'814,"0"0"1,-1-3-1,-2-4-612,2 10 156,3 0 181,-6-25 289,0-5-626,-6-34-23,-4-14-134,-1-21 34,-8-16-309,3 23 0,-3-2 246,-3-5 1,-3-3-14,0 0 1,-2-3 0,-1-1 26,3 1 0,-1 0 0,1-1 29,-1-2 1,0 0 0,2 3-32,0-2 0,4 6-28,7 2-22,19 34-180,50 12-241,-22 12 1,2 5 106,0-3 0,-4 5-13,-4 9 1,-11 5 270,-18 27 78,-17-29 0,-5-1-278,-4 2 0,-4-1 278,-6 0 0,-3-1-84,0-5 0,-1 0-1789,-1 2 1,1-4 1872,-5 4 0,6-5 0,26-23 0</inkml:trace>
  <inkml:trace contextRef="#ctx0" brushRef="#br0" timeOffset="-171285.73">20801 13522 14529,'0'-12'5300,"0"2"-4751,0 10-302,-55 70-191,43-38 0,1 5-416,-8 5 1,-5 5 0,7 0 359,7 10 0,11 1-419,5-10 1,5 1 0,6-3-1289,7-9 0,6-3 0,2-2 1707,1 0 0,1-3 0,1-4 0,11-4 0,-4-8 0,4-13 0</inkml:trace>
  <inkml:trace contextRef="#ctx0" brushRef="#br0" timeOffset="-171002.73">21262 13705 16187,'0'-8'2970,"0"2"-2454,48 18-494,13 15-101,-19-13 1,1 1-376,-3 4 0,-4-1-1630,11 6 2084,-4-2 0,-22-11 0,-3-2 0</inkml:trace>
  <inkml:trace contextRef="#ctx0" brushRef="#br0" timeOffset="-170836.73">21490 13635 16737,'-37'46'119,"0"1"1,2-2-1,4-1-119,8-10 0,4 1-4443,2 5 1,2 0 4442,0 9 0,7-6 0,8-33 0</inkml:trace>
  <inkml:trace contextRef="#ctx0" brushRef="#br0" timeOffset="-169369.73">22222 13581 13432,'-5'2'1602,"0"0"-1087,4-2-11,0 0 146,-2 0-359,2 0 23,-1 0-202,0 0-22,1 0-46,0 0 169,-1 0 169,1 0-259,-1 0-22,1 0-23,-1 0 23,0 3-90,0 0 12,0 1-23,2-3 884,0 0-838,7-5-13,11-8-123,6-2-761,10-6-953,-4 6-3048,-1 3 4852,-5 4 0,-11 4 0,-6 2 0</inkml:trace>
  <inkml:trace contextRef="#ctx0" brushRef="#br0" timeOffset="-169218.73">22322 13746 16277,'11'5'-224,"-3"-1"-3093,28-37 3317,-14 14 0,17-18 0,-25 26 0</inkml:trace>
  <inkml:trace contextRef="#ctx0" brushRef="#br0" timeOffset="-168852.73">23094 13177 16804,'3'53'97,"0"0"0,-1-2 0,2-2-1335,1-12 0,0-3 1238,8 29 0,-5-27 0,0-14 0</inkml:trace>
  <inkml:trace contextRef="#ctx0" brushRef="#br0" timeOffset="-168552.73">23481 13147 17686,'-29'41'201,"0"0"1,4 0 0,15-7-372,56-12-469,4-17 403,2-18 1,-1-10 235,-22 4 0,-3-2 129,6-6 0,-6-4 772,-12-26-800,-39 12-179,-29 10-584,-9 29-1433,1 25 2107,35 5 0,13-10 0,10-5 0</inkml:trace>
  <inkml:trace contextRef="#ctx0" brushRef="#br0" timeOffset="-168269.73">23862 12978 19897,'-21'50'-12,"16"-12"-795,46-36 740,5-20 67,-1-1 370,-18-12 11,-22 7-213,-8 4-112,-9 2-67,-25 7-1076,-7 14-8744,2 11 9554,15-1 1,21-1 0,6-11 0</inkml:trace>
  <inkml:trace contextRef="#ctx0" brushRef="#br0" timeOffset="-167986.73">24218 12838 18317,'-14'45'224,"0"1"0,16 18-191,44-72-33,0-11 12,-13-19 10,-24 11-795,-14 0 773,-31 8 0,18 6 0,-16 8 0</inkml:trace>
  <inkml:trace contextRef="#ctx0" brushRef="#br0" timeOffset="-167735.75">24335 12595 21611,'48'-17'-45,"-14"21"0,1 11-430,0 11 1,0 11 0,-2 0-1236,9 11 0,-4 3-66,-7 4 1,-8 1 1775,-14-11 0,-3-5 0,2 9 0,-8-12 0</inkml:trace>
  <inkml:trace contextRef="#ctx0" brushRef="#br0" timeOffset="-167169.75">17324 16272 18899,'14'45'-1963,"-1"-1"0,1 1 0,1 0 0,0 0 0,2-2 1963,10 16 0,1-5 0,-8-14 0,-4-8 0,-6-6 0</inkml:trace>
  <inkml:trace contextRef="#ctx0" brushRef="#br0" timeOffset="-167018.75">17324 16675 16983,'34'-43'-468,"0"0"1,-3 5 0,1 3-1,-1 10 1,-1 4 0,7-5 0</inkml:trace>
  <inkml:trace contextRef="#ctx0" brushRef="#br0" timeOffset="-166635.75">18155 16184 17476,'6'45'205,"1"1"1,0-7 0,3-5-128,11 1 34,-6-17-89,-21-23 458,-9-11-78,-5-7 1,-3-6-242,-5-11 1,-1-4-40,5 3 0,0-3 1,2 2-391,-6-13 1,4 0 344,6 2 0,5 2 12,6-5-101,34 7 11,2 32 0,5 5-51,0 0 1,3 3-141,9 7 1,-2 4-560,9 14 178,-18 14 348,-17 18-69,-24 13 287,-4-26 1,-5 2-208,-16 14 0,-4 1-2213,1-6 1,0-3 2425,1 0 0,2-5 0,-4 4 0,28-33 0</inkml:trace>
  <inkml:trace contextRef="#ctx0" brushRef="#br0" timeOffset="-166385.75">18683 15601 18552,'-23'42'310,"-1"-1"0,2 3 0,5 3-310,9-2 0,4 3 0,4 0-529,3-2 1,3 0 0,4 0-1317,7 4 0,5 0 0,3-6 1769,10 3 0,4-11 0,-5-14 0,-1-9 0,-1-8 0</inkml:trace>
  <inkml:trace contextRef="#ctx0" brushRef="#br0" timeOffset="-165901.75">19025 15852 18451,'6'64'106,"0"-26"1,4-3-118,11 7 56,-1-4 44,-10-20 23,-8-18 34,-6-16 314,-11-38-326,6 16 0,1-3 140,0-5 1,0 2-191,3 8 0,1 5-84,4-2 0,6 27 0,4 14 23,10 5-12,25 25-118,-18-20 1,2 0 111,7 0 1,-1-3-6,17 4 0,-16-27 23,-26-8 122,-8-35-122,-27-10-57,9 24 0,-2 1-44,-20-14-146,5 23-493,19 22-303,6 13-1187,5 5 2207,13 14 0,-8-13 0,9 2 0</inkml:trace>
  <inkml:trace contextRef="#ctx0" brushRef="#br0" timeOffset="-165733.75">19732 15606 17510,'9'-6'425,"-2"1"-425,3-34-739,2 24-5166,19-25 5905,-12 41 0,0 1 0,-13 4 0</inkml:trace>
  <inkml:trace contextRef="#ctx0" brushRef="#br0" timeOffset="-165602.75">19856 15709 16277,'3'0'1524,"0"0"-1558,34-34-1422,-17 14 1456,12-10 0,-2 1 0,-13 12 0,6-5 0</inkml:trace>
  <inkml:trace contextRef="#ctx0" brushRef="#br0" timeOffset="-165002.75">20381 15308 17263,'-19'-40'2589,"4"0"-2567,29 14-11,2 2-11,18-2 23,1 12-23,23 6-135,-6 35 79,-27 0 0,-5 7 50,-9 2 1,-8 2-167,-7 7 0,-5-1 184,-15 15-24,1-2 46,11-26 56,12-11-79,15-30-22,12-11-539,4-6 110,2 0-1207,-4 7-5816,2 4 7463,-12 9 0,-3 3 0,-12 4 0</inkml:trace>
  <inkml:trace contextRef="#ctx0" brushRef="#br0" timeOffset="-164252.75">20946 14878 15303,'-4'-5'2801,"1"1"-1356,3 4-1209,-11-7-57,28 15 22,24 23-201,-3 5 0,3 5-17,-3 1 1,-4 4-389,-2 7 0,-8 3 175,-14-12 1,-6 1-1822,-3 14 1,-5-1 2050,1-20 0,-1-3 0,0 3 0,-1-7 0,-1-16 0</inkml:trace>
  <inkml:trace contextRef="#ctx0" brushRef="#br0" timeOffset="-163819.75">21982 14859 18216,'61'19'-86,"-1"0"0,1-1 0,-1 1-1147,-10-2 1,-2-1-2141,-6-2 0,-4-3 3373,0-4 0,-17-3 0,-9-4 0</inkml:trace>
  <inkml:trace contextRef="#ctx0" brushRef="#br0" timeOffset="-163668.75">22299 14735 16692,'-40'48'-133,"1"0"1,-1 0 0,11-11 0,1-2 0,3 1-3443,-7 16 1,6-2 3574,11 1 0,10-25 0,5-11 0</inkml:trace>
  <inkml:trace contextRef="#ctx0" brushRef="#br0" timeOffset="-163183.75">23006 14555 12781,'8'0'3518,"38"31"-2901,-25-8-287,8 8 1,-2 4 286,-9 8 346,-4-1-111,-12-20-617,-8-24 0,-6-13-123,-9-15-56,-6-13-34,3 0 1,-1-6-255,7 7 0,2-3 0,-1-2 276,-2-9 1,1-3 0,1 2-27,5 9 1,0 1 0,3 1-2,0-12 0,4 6-17,3 3 0,25 14-45,30 27-286,-12 20 1,-1 10 151,-3 12 0,-6 7 151,-4 1 0,-10 2-193,-17 4 0,-11-1 210,-2-10 0,-5-3-443,-16 12 0,-4-1-586,6-10 1,2-2 1039,-1-1 0,3-5 0,0-2 0,24-22 0</inkml:trace>
  <inkml:trace contextRef="#ctx0" brushRef="#br0" timeOffset="-162867.75">23490 13912 14193,'1'-3'3956,"0"0"-3172,-13 50-549,4-1-543,0 0 1,0 4 374,4-8 1,2 1-46,0 20 1,9 0-550,12-9 0,10-4-840,14 2 0,6-8-869,1-16 1,4-10 2235,8-16 0,-4-7 0,-10 2 0,-9-10 0</inkml:trace>
  <inkml:trace contextRef="#ctx0" brushRef="#br0" timeOffset="-162651.75">23954 14038 19403,'38'33'-1218,"0"1"1,2-6 0,2-5 1217,-1-8 0,-2-5 0,13 0 0,-27-10 0</inkml:trace>
  <inkml:trace contextRef="#ctx0" brushRef="#br0" timeOffset="-162502.75">24078 14011 16894,'-32'39'302,"0"0"0,-3 15 1,5 4-1457,13-8 0,6 1 1154,3 5 0,4-3 0,3 10 0,14-34 0</inkml:trace>
  <inkml:trace contextRef="#ctx0" brushRef="#br0" timeOffset="-162318.75">24517 13940 18451,'-4'-6'23,"0"2"-1010,4 4-276,0 0 1,0 0 0</inkml:trace>
  <inkml:trace contextRef="#ctx0" brushRef="#br0" timeOffset="-162183.75">24594 14141 16714,'0'8'202,"0"-2"-6723,0-6 6521,41-42 0,-31 31 0,32-31 0</inkml:trace>
  <inkml:trace contextRef="#ctx0" brushRef="#br0" timeOffset="-160936.75">25370 13538 14978,'-1'-5'2543,"-36"0"-2016,-2 27-499,8-7 0,1 2-17,-5 24 0,18-1 12,28-16 44,29 4-11,-8-14 0,4 0-6,8 4 1,0 2-35,-7 1 1,-3 2-5,9 18 122,-37 6-134,-24-10-1322,-27 5 1322,3-25 0,5 1 0,19-23 0</inkml:trace>
  <inkml:trace contextRef="#ctx0" brushRef="#br0" timeOffset="-160803.75">25378 13639 15594,'0'-7'515,"0"2"-773,0 5-1792,54-32 2050,-17 15 0,-7 0 0,-1 0 0,-5 9 0</inkml:trace>
  <inkml:trace contextRef="#ctx0" brushRef="#br0" timeOffset="-160419.75">25826 13422 16165,'-11'13'1154,"-2"34"-964,9-14 1,3 1-113,3 4 1,7-4 78,27 9-101,7-35-22,11-26 123,-15-13-12,-17 3 1,-3-4 470,4-29-426,-19 26 1,-5 1-191,-16-8-79,-18 20-425,1 18-291,1 15-1155,5 3 1950,8 15 0,10-13 0,6 0 0</inkml:trace>
  <inkml:trace contextRef="#ctx0" brushRef="#br0" timeOffset="-160118.75">26256 13280 18104,'-29'30'194,"1"-1"0,1-3 0,9-2-194,23 2-190,16-9 179,16-7 0,14-13-1,6-12-21,-4-11 49,-24 3 1,-5-5 958,2-22-471,-30-5-504,-21 24 0,-27 15-324,7 18-483,0 12-337,6 8 1144,10 17 0,13-20 0,9 3 0</inkml:trace>
  <inkml:trace contextRef="#ctx0" brushRef="#br0" timeOffset="-159336.75">26465 12810 13600,'-4'-5'4482,"1"1"-3945,3 4-470,42 23-39,-11 11 0,2 9-166,0-2 0,2 5 0,-3 0-907,-5 0 0,-2 1 1,-4 1-383,-2 1 0,-3 0 0,-4-3 1427,-6 2 0,-4-6 0,-3 8 0,1-17 0</inkml:trace>
  <inkml:trace contextRef="#ctx0" brushRef="#br0" timeOffset="-158602.75">26850 12330 15314,'-4'-2'2588,"0"0"-2341,4 2-247,57-25-23,-24 19 12,6-6 0,-2 5-259,-4 22-21,-14 31 515,-29 14-95,1-24 1,-2-1-108,-17 15-22,9-21-11,15-23-169,12-3-548,10-7-919,11-6 0,6-2-1670,15-1 0,4 0 3235,2-2 0,-1 1 1,-10 3-1,-6 4 1,1 3-1</inkml:trace>
  <inkml:trace contextRef="#ctx0" brushRef="#br0" timeOffset="-153635.75">27710 12782 13432,'6'2'1747,"-2"1"-1399,-4-3-1660,30 4-1231,-13 1 2543,19 4 0,-26-3 0,-5-2 0</inkml:trace>
  <inkml:trace contextRef="#ctx0" brushRef="#br0" timeOffset="-153500.75">27800 12959 14473,'7'9'157,"-1"-2"-157,36-7 0,-32 0 0,32 0 0</inkml:trace>
  <inkml:trace contextRef="#ctx0" brushRef="#br0" timeOffset="-141136.75">28863 11758 15336,'-11'-20'1255,"3"4"-1109,6 12 89,0 2 45,0 1 78,1 1-302,0 2-56,0 7 12,2 8 10,2 8-22,2 6-101,1 5-3283,5 23 3384,0-5 0,-3-10 0,-1-18 0</inkml:trace>
  <inkml:trace contextRef="#ctx0" brushRef="#br0" timeOffset="-140902.75">28965 11438 16255,'9'56'-167,"-1"0"1,0 0-1,0 0 1,1-2 0,-1 0-1,0-1 1,1-1 166,2 11 0,0-3 0,-1-5 0,0 0 0,-2-8 0,7 15 0</inkml:trace>
  <inkml:trace contextRef="#ctx0" brushRef="#br0" timeOffset="-140519.75">29204 11700 18776,'65'4'-1009,"-20"32"914,-33 11 0,-10 6 78,-3-11 0,-5-2 17,-3-4 0,-2-5 23,-5-3 33,6-14 44,7-11-21,20-14-34,2 1-45,17-2-12,-5 8-21,0 5 33,-6 9-56,-7 22-258,-15 15-4347,-15 10 4661,-2-16 0,-1-18 0,10-20 0</inkml:trace>
  <inkml:trace contextRef="#ctx0" brushRef="#br0" timeOffset="-140183.75">29977 11615 17532,'33'26'26,"1"-1"0,-2-2 0,0-2-586,16 5-1603,-1-5 2163,1-4 0,-24-9 0,-2-2 0</inkml:trace>
  <inkml:trace contextRef="#ctx0" brushRef="#br0" timeOffset="-140019.75">30257 11568 16726,'-6'-4'817,"-30"43"-694,10 9-596,-1-4 0,-2 6 36,9-7 0,1 3 0,1-1 437,-3 17 0,2-2 0,-1-7 0,4-5 0,4 9 0</inkml:trace>
  <inkml:trace contextRef="#ctx0" brushRef="#br0" timeOffset="-138819.75">30737 11313 12960,'-3'0'3799,"0"0"-3362,-1-43-213,5 18 202,1-34 45,10 25-236,-2 13-201,-1 32 22,-6 27-40,-3 0 1,-1 4-12,0 0 1,0 2 22,-1 14 0,3 1 6,5-12 0,4-1-18,2 0 1,6-6 50,31-7 23,-7-37 11,-7-22-34,-19-15-22,-8 6 0,-5-3-17,-6-3 0,-4 0-17,-1 1 0,-2 2-11,-7 4 0,-4 6-45,-17 7-11,-5 12-257,-2 18-623,14 6 0,3 5 936,-6 23 0,0-6 0,29-13 0</inkml:trace>
  <inkml:trace contextRef="#ctx0" brushRef="#br0" timeOffset="-138037.75">31233 11361 16064,'0'6'-1382,"0"-2"0,0-4 1</inkml:trace>
  <inkml:trace contextRef="#ctx0" brushRef="#br0" timeOffset="-137502.75">31480 11162 17902,'8'-34'112,"1"0"0,12-26-67,25 34-45,8 13 0,-3 17-45,-9 26-111,-30 23 132,-12 11-284,-6-29 0,-2-1 381,-2-2 0,-1 0 107,-11 23-57,7-5-123,26-23-90,14-10-616,28-27-1244,7-9-659,-28 6 1,-1 1 2608,30-8 0,-28 9 0,-10 6 0</inkml:trace>
  <inkml:trace contextRef="#ctx0" brushRef="#br0" timeOffset="-137035.75">28954 13138 13723,'0'-7'1725,"0"1"-1523,0 6-202,22 42 0,-5-6-208,0 0 1,0 4-4157,-1 2 0,-3-1 4364,5 19 0,-2-5 0,-12-35 0</inkml:trace>
  <inkml:trace contextRef="#ctx0" brushRef="#br0" timeOffset="-136869.75">28950 13467 16400,'53'-33'-159,"0"-1"0,-22 10 0,-2 3 0,16 6 0</inkml:trace>
  <inkml:trace contextRef="#ctx0" brushRef="#br0" timeOffset="-136236.75">29588 12881 16625,'15'53'-572,"-7"-20"1,1 0-1262,3-1 1,1 1 1832,5 28 0,-13-40 0,-2-7 0</inkml:trace>
  <inkml:trace contextRef="#ctx0" brushRef="#br0" timeOffset="-135883.75">29850 12694 9946,'3'-5'3900,"8"42"-2824,-4 2-903,-1 1 1,0 5-1962,-3-5 1,0 1 1826,0 6 0,-1 0-28,-1 1 1,-1 2-557,1 13 1,0-2-907,0-17 0,0-3 1613,0 7 1,0-5 0,1-15 0,0-12 0</inkml:trace>
  <inkml:trace contextRef="#ctx0" brushRef="#br0" timeOffset="-135469.75">30060 12962 17286,'25'-54'-538,"20"9"-975,-1 39 247,-3 14 773,-15 13 493,-26 17 348,-14 7 626,-9 2-201,4-18 0,-2-1 449,-8 6-954,4-4 47,17-23-170,13-8-122,25-9-12,18 6-11,18 8-78,-10 29-46,-24 5 91,-20 13-125,-14-17-749,-5-4-1648,-3-8 2555,-1-11 0,5-6 0,2-5 0</inkml:trace>
  <inkml:trace contextRef="#ctx0" brushRef="#br0" timeOffset="-135135.75">30853 12714 18440,'35'13'239,"0"1"0,-1-2 0,-2 0-239,13 8-476,-12-9 0,2-2-9355,22 2 9678,-5-1 0,-25-9 0,-23-1 0</inkml:trace>
  <inkml:trace contextRef="#ctx0" brushRef="#br0" timeOffset="-134986.75">31106 12616 16400,'-21'48'45,"0"0"0,0 1 0,0 1-1535,-1 13 0,2 0 1356,6-16 1,1-2 0,-2 2 0,4-6 0,6-9 0</inkml:trace>
  <inkml:trace contextRef="#ctx0" brushRef="#br0" timeOffset="-134319.75">31636 12434 13409,'0'-5'3776,"0"0"-3138,0 5-526,-15 46 225,11 9-253,4-12 0,6-1 5,8-9 1,7-5 56,25 3-23,6-22 0,-12-21-100,-4-7 10,-8-13 1,-6-26 33,-21-8-106,-10 28 0,-5 2-163,-16-15 56,-15 25-178,15 21-2399,-2 15 2723,15 7 0,2-3 0,13 0 0</inkml:trace>
  <inkml:trace contextRef="#ctx0" brushRef="#br0" timeOffset="-133952.75">32126 12399 18328,'3'10'-643,"-3"-3"1,5-7-1</inkml:trace>
  <inkml:trace contextRef="#ctx0" brushRef="#br0" timeOffset="-133552.75">32222 12156 18709,'22'-37'-157,"1"0"0,-1 3 0,1 8-146,13 11 57,-3 9 134,-4 1-11,-10 35 470,-18 28 56,-9-8 1,-3 4 38,0 5 1,-1-2-467,0-10 0,2-3 114,1 21-34,18-37 0,23-14-45,18-26-73,-21-5 1,-2-3 50,12-26-113,-21-10-111,-25 17-98,-28-5-395,-21 19-1077,20 15 1,0 3 1804,-17 12 0,22 2 0,24-1 0</inkml:trace>
  <inkml:trace contextRef="#ctx0" brushRef="#br0" timeOffset="-133219.75">32476 11857 19997,'2'-61'280,"5"11"-280,18 34-134,5 9-34,1 3 90,-10 15 66,-13 9 12,-5 10 0,-10 4 191,-7 11-23,2-15-135,-1-2 12,14-19-314,31-16-1232,2-2-1816,24-5 3317,-11 3 0,-21 4 0,-7 5 0</inkml:trace>
  <inkml:trace contextRef="#ctx0" brushRef="#br0" timeOffset="-129518.73">11200 18172 14630,'0'-8'617,"0"2"-550,0 6-34,26 49 23,-8-14-238,1 3 0,2 2-939,5 9-1714,0-4 2835,0-8 0,-11-17 0,-4-8 0</inkml:trace>
  <inkml:trace contextRef="#ctx0" brushRef="#br0" timeOffset="-129170.73">11593 18153 18765,'-41'-7'123,"31"13"-112,34 10 12,19 6-12,-6-5-11,11 9 11,-18 16-34,-20-9 1,-6 3-235,-17 26-125,-3-27 1,-3-4-1299,-12 3-1626,5-13 3306,6-12 0,9-6 0,4-3 0</inkml:trace>
  <inkml:trace contextRef="#ctx0" brushRef="#br0" timeOffset="-129019.73">11648 18125 13117,'2'-5'292,"-1"1"-292,36-22-1109,-6 8 1109,3-3 0,0 1 0,-6 5 0,-2 3 0</inkml:trace>
  <inkml:trace contextRef="#ctx0" brushRef="#br0" timeOffset="-128703.73">12117 17954 17342,'-26'27'476,"0"0"0,-16 24-397,33 2-46,29-5-77,22-6-12,9-19 56,9-28-34,-22-9 79,-5-12-56,-7-5 22,-8-18 56,-12 0-89,-25 1-124,-5 19-796,-18 25-637,8 18 1579,2 18 0,15-14 0,5 4 0</inkml:trace>
  <inkml:trace contextRef="#ctx0" brushRef="#br0" timeOffset="-128384.73">12623 17840 17050,'-23'56'198,"-1"1"0,9-9 0,8-4-288,23 5 23,22-24 0,6-27 67,-11-12 0,-1-7 11,-3-7 0,-4-5 275,2-10 0,-5-2-118,-9 9 0,-6 0-33,-14-21-23,-14 33-112,-11 10 0,-4 7-493,-14 23-2925,12 16-2610,6 2 6028,19 1 0,13-25 0,0-4 0</inkml:trace>
  <inkml:trace contextRef="#ctx0" brushRef="#br0" timeOffset="-126583.73">17995 17716 14933,'2'3'2028,"0"0"-1423,3 37-258,1-11-106,1 12 0,1 3-50,7 18-113,1 1 79,-4-25 492,-7-23-346,-3-19-135,-5-14 67,-5-13 1,-4-8-197,-4-17 0,-2-7-557,2 9 1,-1-4 0,2 2 524,2 7 1,1 0 0,1 2 8,-3-19 1,4 7 28,10-8-34,10 33 0,7 2 1,26-12-57,-11 24 0,1 11-302,21 42 246,-20 15-45,-35 9 1,-12 6-52,-4-12 1,-3-1-1283,-6 5 1,-1-2-691,8-19 1,1-4 2168,-1-1 0,17-24 0,2-5 0</inkml:trace>
  <inkml:trace contextRef="#ctx0" brushRef="#br0" timeOffset="-126352.73">18523 17174 17421,'-35'48'403,"0"0"1,3-1-1,7-2-280,13 19-55,6 1-74,19-21 0,9-1-694,8-3 0,8-4-1048,-2-8 0,5-1 0,0-4 1676,13 0 1,-2-5-1,-11-7 1,-6-4-1,-4-5 1</inkml:trace>
  <inkml:trace contextRef="#ctx0" brushRef="#br0" timeOffset="-126168.73">18954 17399 18261,'40'33'-682,"0"-1"0,-8-7 1,-1-5-1,17 1 0,-25-17 1</inkml:trace>
  <inkml:trace contextRef="#ctx0" brushRef="#br0" timeOffset="-125969.73">19133 17346 17599,'10'46'-564,"-5"-13"0,0-26 0</inkml:trace>
  <inkml:trace contextRef="#ctx0" brushRef="#br0" timeOffset="-125435.73">19023 17484 16143,'7'30'515,"0"-2"-470,4-5 280,3-3 403,-5-8 270,-1-11-864,-6-15 12,-2-15-68,-4-11-56,-2-10-10,-3-5 88,6 18 1,0 0 482,-1-16-560,5 7 55,6 30-33,6 23-34,10 7 0,6 9 12,5 4-23,2 0 22,16 0-11,-6-9 34,-5-4 11,-18-12 34,-20-12 66,-5-6-133,-8-14-23,-24-26-101,12 27 0,-1 1-415,0-1 1,0 2-1625,-6-5-448,21 23-3463,18 9 6051,6 0 0,-4 0 0,0 0 0</inkml:trace>
  <inkml:trace contextRef="#ctx0" brushRef="#br0" timeOffset="-125269.73">19734 17078 16546,'54'-20'0,"-10"4"0</inkml:trace>
  <inkml:trace contextRef="#ctx0" brushRef="#br0" timeOffset="-125136.73">19876 17217 18485,'2'4'-515,"38"-47"-1760,-7 18-87,2-6 1,4-1 2361,-6 15 0,-1 3 0,5-3 0,-2 3 0</inkml:trace>
  <inkml:trace contextRef="#ctx0" brushRef="#br0" timeOffset="-124869.73">20423 16796 18832,'26'-33'56,"-1"1"0,-2 4 0,2 7-78,20 23-90,-15 37 78,-3 2 12,-19 24 22,-11-17 33,1-7-33,-1-5-728,4-5-9032,26-17 9760,0-12 0,3-5 0,-13-8 0</inkml:trace>
  <inkml:trace contextRef="#ctx0" brushRef="#br0" timeOffset="-124636.73">20748 16438 19997,'31'28'45,"1"1"0,-2 1 0,-4 2-51,-7 2 1,-3 2-593,-1 3 0,-2 2 200,-3 1 0,-2 2-846,-1 15 1,-1 0 1243,-1-10 0,-1-3 0,-1-4 0,-1-5 0,3 1 0</inkml:trace>
  <inkml:trace contextRef="#ctx0" brushRef="#br0" timeOffset="-123820.73">21748 16319 13375,'2'-5'3171,"-1"1"-2129,-1 4-784,37 13-90,-12-2-112,36 12-33,-15-5-23,9 0-466,-7-6 1,4 0-1966,7 0 0,2-2 2354,-1 1 0,-3-1 0,-12-3 0,-7-2 0,-7-1 0</inkml:trace>
  <inkml:trace contextRef="#ctx0" brushRef="#br0" timeOffset="-123619.73">22194 16201 16400,'-7'-1'723,"-10"25"0,-2 15-628,0 3 1,0 3-1163,-7 15 1,-1 3 478,3-2 0,2-3-1760,7-16 1,2-3 2347,3-3 0,1-4 0,-1 5 0,5-15 0</inkml:trace>
  <inkml:trace contextRef="#ctx0" brushRef="#br0" timeOffset="-122203.73">23139 16043 15011,'26'49'351,"-1"0"0,-1-3 0,-2-5-250,5 10 33,-3-10-22,-7-9 12,-3-13 873,-6-9 247,-3-10-662,-4-17 349,-16-39-595,0-4-728,1 14 1,-3-2 391,3 5 0,-1 0 17,-2-5 0,0-1-12,0-3 1,-1-3 5,5 8 0,1-2 1,1 1-1,0-11 0,3 2-34,2-1 1,10 8-45,29 7 34,8 47-315,-5 21 1,-3 12 151,-12 13 0,-9 6 181,-6-7 0,-3 2 1,-4-1 39,-5 14 1,-6-3-307,-8-5 1,-2-6-997,-3-2-2174,12-17 3451,7-16 0,6-9 0,1-6 0</inkml:trace>
  <inkml:trace contextRef="#ctx0" brushRef="#br0" timeOffset="-121986.73">23810 15348 17913,'-41'41'526,"-1"0"1,8 14 0,9 8-509,14-9 1,7 5 0,7 0-738,7 0 1,8 1 0,5-5-594,7-5 1,7-5 0,1-4 1311,-2-11 0,3-4 0,-2-4 0,7-1 0,-3-7 0,-3-9 0</inkml:trace>
  <inkml:trace contextRef="#ctx0" brushRef="#br0" timeOffset="-121802.73">24205 15612 18776,'-2'-2'123,"0"1"-78,2 1-45,23 38-1334,29-10-3582,-9-4 1,2-2 4783,-4-10 1,-1-5 0,19-3 0,-38-4 0</inkml:trace>
  <inkml:trace contextRef="#ctx0" brushRef="#br0" timeOffset="-121634.73">24442 15454 17890,'-29'38'228,"0"0"0,2 1 0,2 0-228,6-5 0,4 2-667,0 14 1,8-1 666,14-10 0,2-3 0,-5 29 0,24-38 0</inkml:trace>
  <inkml:trace contextRef="#ctx0" brushRef="#br0" timeOffset="-121468.73">24784 15555 18395,'22'-30'-1283,"0"0"0,20-18-2582,-13 38 3865,-6 9 0,-10 2 0,-7 1 0</inkml:trace>
  <inkml:trace contextRef="#ctx0" brushRef="#br0" timeOffset="-121318.73">24906 15689 18362,'32'-24'-798,"0"0"1,-1 0-1,-4 4 1,-8 8 0,-3 1-1</inkml:trace>
  <inkml:trace contextRef="#ctx0" brushRef="#br0" timeOffset="-120952.73">25626 15209 15235,'0'-6'3127,"0"1"-2411,0 5-380,-25 26-167,30-9-57,-11 24-45,39-12-67,2 4 0,-3 5-235,-13 20-1098,-27-3-7408,-19-7 8741,-10-23 0,10-21 0,15-6 0</inkml:trace>
  <inkml:trace contextRef="#ctx0" brushRef="#br0" timeOffset="-120851.73">25594 15218 15191,'42'-23'-492,"-1"-1"1,0 1 0,-6 5 0,-9 9 0,-5 3 0</inkml:trace>
  <inkml:trace contextRef="#ctx0" brushRef="#br0" timeOffset="-120600.73">25928 15104 17689,'-15'41'306,"-1"0"0,2-3 1,6-5-251,22-5-280,32-7 90,18-17 117,-26-11 0,-2-5 28,16-13 12,-26-14 145,-21 10-135,-18-9-2185,-23 12 2152,-15 3 0,12 14 0,10 9 0</inkml:trace>
  <inkml:trace contextRef="#ctx0" brushRef="#br0" timeOffset="-120303.73">26231 15051 18026,'27'27'380,"0"1"1,16 4-90,8-54-22,-27-4-78,-20 0-191,-14 9-11,-6 4-751,-12 3-4729,-17 6 5491,16 2 0,0 2 0,22 0 0</inkml:trace>
  <inkml:trace contextRef="#ctx0" brushRef="#br0" timeOffset="-120003.73">26345 14638 18474,'7'-4'649,"18"17"1,5 11-538,2 13-594,4 2 1,1 3 470,-16-7 0,-5 4-419,-3 1 1,-3 4-1,-1 2 430,-4 7 0,-2 1 0,0-2 0,3 5 0,-2-2 0,-7-6 0,0 1 0</inkml:trace>
  <inkml:trace contextRef="#ctx0" brushRef="#br0" timeOffset="-118704.73">23741 17141 15471,'-2'-6'2173,"1"2"-1579,1 4-594,41-4-1188,11 3-3232,-11-1 0,0 0 4420,14 1 0,-23 1 0,-26-1 0</inkml:trace>
  <inkml:trace contextRef="#ctx0" brushRef="#br0" timeOffset="-118553.73">23892 16968 17286,'-19'42'-1496,"1"0"0,0 0 0,-2 16 0,4-2 1496,10-14 0,3-5 0,4 11 0,5-37 0</inkml:trace>
  <inkml:trace contextRef="#ctx0" brushRef="#br0" timeOffset="-118119.73">24226 17032 16647,'-5'36'190,"1"-1"1,-3 27-157,17-19 66,4-20 528,4-17-135,-5-24-168,-9-21 0,-4-12-157,-4-10-107,0 24 1,0-1-231,-3-7 1,-1-1 190,0-4 1,-1-3-552,0-2 1,2-1 612,0 2 1,1 1-18,2 4 1,2 3-152,0 8 0,3 3 129,6-16-45,4 19 11,10 16 296,22 18-912,8 34 224,-24-6 0,-3 4 207,-4 2 1,-6 2 393,-6 3 0,-6-1-355,-16 21 91,-6-6 120,-10-7-2587,-8-9 2511,15-22 0,2-5 0,16-15 0</inkml:trace>
  <inkml:trace contextRef="#ctx0" brushRef="#br0" timeOffset="-117885.73">24842 16344 18754,'-24'40'296,"1"0"1,-1 0 0,-8 20 0,9-2-297,17-15 0,6 1-39,3 18 0,7 1-734,8-6 0,7-2-1453,-4-15 1,4-1 0,2-4 2225,10-1 0,0-7 0,18 1 0,-32-25 0</inkml:trace>
  <inkml:trace contextRef="#ctx0" brushRef="#br0" timeOffset="-117685.73">25132 16642 17644,'-5'-6'482,"0"1"-358,5 5-124,0 0-247,39 25-739,-5-13 134,-1 3 1,5 0 851,7-10 0,-2-4 0,-2 3 0,16-4 0</inkml:trace>
  <inkml:trace contextRef="#ctx0" brushRef="#br0" timeOffset="-117536.73">25406 16492 16434,'-31'39'60,"-1"0"0,3 0 0,3-1-66,9-5 0,3 0-3927,3 7 0,6 0 3933,8 9 0,-1-5 0,11-34 0</inkml:trace>
  <inkml:trace contextRef="#ctx0" brushRef="#br0" timeOffset="-117336.73">25841 16462 16714,'62'-20'-2039,"-19"4"0,-29 16 0</inkml:trace>
  <inkml:trace contextRef="#ctx0" brushRef="#br0" timeOffset="-117202.73">25986 16691 17543,'-9'0'-2397,"30"-52"2397,6 21 0,-9 1 0,-2 2 0,4 10 0</inkml:trace>
  <inkml:trace contextRef="#ctx0" brushRef="#br0" timeOffset="-117002.73">26427 16269 17924,'1'37'-2684,"0"-1"1,27 24 2683,13-30 0,-2-14 0,-20-16 0</inkml:trace>
  <inkml:trace contextRef="#ctx0" brushRef="#br0" timeOffset="-116702.73">26668 16106 17162,'-4'-1'1379,"1"0"-1155,-12 58-157,11-27-56,-2 7 0,2-1 23,13-6 67,16-6-68,4-13 1,3-21-34,-14-7-22,-9-18-124,-8 8-1781,-16-2-6679,-7 14 8606,-4 1 0,6 13 0,13 1 0</inkml:trace>
  <inkml:trace contextRef="#ctx0" brushRef="#br0" timeOffset="-116402.73">26902 16093 19168,'-4'64'-370,"11"-13"113,31-40 134,-1-6 111,-5-4 12,-5-8 168,-15-2 135,-3-6-158,-10 0-44,-8 0-101,-8 1-627,-25 1-4157,2 7 4784,1 1 0,19 5 0,17 0 0</inkml:trace>
  <inkml:trace contextRef="#ctx0" brushRef="#br0" timeOffset="-116032.73">27087 16038 15314,'-1'-9'1546,"0"1"-527,1 8-660,-2 46-280,5-25 10,4 32-66,10-41 66,19-6-66,-3-22-12,0-13 23,-15-8-1,-13-3-33,-15 14 0,-7 4-11,-13 5-1334,-18 9 1345,4 14 0,8-3 0,17 7 0</inkml:trace>
  <inkml:trace contextRef="#ctx0" brushRef="#br0" timeOffset="-115803.73">27277 15660 19505,'5'55'14,"1"0"1,-1-3 0,-1 2-469,1 8 1,-2 2-1695,-1-19 0,0 1 1,-2-1 2147,-1 2 0,-2-1 0,1-3 0,1 4 0,-1-8 0,-6-5 0</inkml:trace>
  <inkml:trace contextRef="#ctx0" brushRef="#br0" timeOffset="-115350.73">28740 15212 18373,'0'-8'1960,"0"2"-1780,0 6-326,0 0-2353,9-7 2499,4 12 0,0-10 0,-3 12 0</inkml:trace>
  <inkml:trace contextRef="#ctx0" brushRef="#br0" timeOffset="-115236.73">28777 15463 16333,'46'-37'0,"-9"8"0</inkml:trace>
  <inkml:trace contextRef="#ctx0" brushRef="#br0" timeOffset="-114770.73">29774 14762 17476,'0'43'41,"-1"0"0,1-2 0,2-2-1968,7 13 1927,19-3 0,-14-23 0,8-7 0</inkml:trace>
  <inkml:trace contextRef="#ctx0" brushRef="#br0" timeOffset="-114569.73">30005 14569 18798,'-18'37'1311,"1"11"-1227,2 0 0,-2 9-800,5-1 0,0 4 0,1 3 618,5-14 0,1 2 0,0 1 0,1-1-581,0 0 0,0 1 0,1-1 0,3-2-789,2 11 0,4-3 1,4-6 1467,7-7 0,2-8 0,5 5 0,-2-20 0</inkml:trace>
  <inkml:trace contextRef="#ctx0" brushRef="#br0" timeOffset="-114203.73">30217 15029 20625,'24'-15'-2073,"-2"36"1659,-13 45 414,-12-26 0,-4-2 156,-8 20-10,-8-25 78,15-25 134,5-5-302,23-11-11,14 4-45,7-5 0,0 15 0,-22 6 0,-8 11 67,-6 7 79,-35 22-258,-11-1-2449,13-27 1,-1-3 2560,-10 0 0,21-19 0,17-8 0</inkml:trace>
  <inkml:trace contextRef="#ctx0" brushRef="#br0" timeOffset="-113919.73">30927 14673 18574,'33'16'358,"-1"0"1,2 0 0,-1 0-359,23 11-476,-11-10 0,2 0 476,-4-6 0,-2-1 0,-5 1 0,-3-2 0,7-4 0</inkml:trace>
  <inkml:trace contextRef="#ctx0" brushRef="#br0" timeOffset="-113769.73">31283 14615 16800,'-35'31'235,"-1"1"0,1-1 1,-3 6-1,1 1 0,6-1-1759,7 3 1,7-2 1523,5-3 0,5-3 0,11 5 0,14-32 0</inkml:trace>
  <inkml:trace contextRef="#ctx0" brushRef="#br0" timeOffset="-113470.73">31648 14441 17678,'-33'40'556,"0"0"1,4-2-1,7-3-500,12 13 68,31 2 10,36-24-212,-15-24 0,2-6 78,-4-5 0,-2-6 11,-6-7 0,-6-4 34,-7-14 0,-11 0-45,-18 6 0,-12 8-348,-19 11-1770,2 11 1,-3 5 2117,-16 7 0,-2-1 0,40 2 0</inkml:trace>
  <inkml:trace contextRef="#ctx0" brushRef="#br0" timeOffset="-113301.73">31940 14528 16411,'0'0'0</inkml:trace>
  <inkml:trace contextRef="#ctx0" brushRef="#br0" timeOffset="-112950.73">32038 14191 18238,'21'-34'354,"0"-1"1,6 2 0,1 9-388,10 24-146,-5 48 179,-33-3 0,-9 4 50,1 1 0,-4 0-157,-8 3 1,0-4 229,-2 8-22,10-16 145,7-11-156,27-16-236,15-37-78,5-7 106,-21 2 0,-3-3-195,-6-19 78,-11-1 190,-16 6-55,-29 4-2085,-8 24 2185,-3 20 0,22 4 0,21 8 0</inkml:trace>
  <inkml:trace contextRef="#ctx0" brushRef="#br0" timeOffset="-112685.73">32683 14085 17420,'45'13'11,"1"1"0,-1-1 1,9 2-1,-2 0-1356,-5 0 0,-3-1 1345,9 0 0,-22-5 0,-12-6 0</inkml:trace>
  <inkml:trace contextRef="#ctx0" brushRef="#br0" timeOffset="-112519.73">32946 13991 17868,'-40'43'355,"0"0"0,4-2 0,7-1-434,14 20-1574,17-20 1,6-1 1652,16 15 0,-1-5 0,-3-35 0</inkml:trace>
  <inkml:trace contextRef="#ctx0" brushRef="#br0" timeOffset="-112168.73">33388 13875 17913,'-7'-6'1726,"0"2"-1446,-39 14-123,23 6-135,-33 12-22,42 3 45,21 4-90,13-12-168,17-4-235,2-15 190,0-6 101,-7-7 79,-8-15 112,-17-7-1581,-33 1-1109,-2 11-3652,-21 12 6308,24 7 0,10 0 0,9 0 0</inkml:trace>
  <inkml:trace contextRef="#ctx0" brushRef="#br0" timeOffset="-112019.73">33553 13900 14619,'0'0'0</inkml:trace>
  <inkml:trace contextRef="#ctx0" brushRef="#br0" timeOffset="-111785.73">33660 13654 20423,'28'22'-392,"-12"16"392,-15-3 0,-3 1 0,-1 22-729,18-13-1299,10-21 2028,12-8 0,-14-6 0,-7-6 0</inkml:trace>
  <inkml:trace contextRef="#ctx0" brushRef="#br0" timeOffset="-110736.73">12977 18646 16075,'0'-7'886,"-1"1"-662,1 6-191,45-24-33,-26 18 0,32-10 23,-43 31-1,-4 13 348,-12 22 45,1-4-348,-2 2-661,9-22-1591,14-16-3877,10-14 6062,9-9 0,-13 6 0,-2-5 0</inkml:trace>
  <inkml:trace contextRef="#ctx0" brushRef="#br0" timeOffset="-110468.73">13349 18571 18574,'-23'29'157,"1"0"0,-14 19-919,60-36-190,13-12 660,20-24 292,-12-3 90,-11-12 302,-20 14-134,-7 5-124,-4 6-134,-7 5-157,-4 5-4829,-10 6 4986,5 5 0,-1-2 0,11 1 0</inkml:trace>
  <inkml:trace contextRef="#ctx0" brushRef="#br0" timeOffset="-110169.73">13659 18520 19572,'-36'50'-314,"16"-11"101,47-33 56,10-13 90,4-12 78,-12-3 11,-14-5 23,-10 10-45,-4 5-11,-5 3-1871,-19 6 1882,-5 16 0,2-8 0,7 9 0</inkml:trace>
  <inkml:trace contextRef="#ctx0" brushRef="#br0" timeOffset="-109868.73">13939 18431 19370,'2'62'56,"11"-19"-56,24-52 33,-6-10 1,-18-5-22,-6-2-1,-4 3-157,-15 4-3126,-17 23 3272,-13 32 0,10-13 0,9 14 0</inkml:trace>
  <inkml:trace contextRef="#ctx0" brushRef="#br0" timeOffset="-108902.73">20256 18459 17409,'0'43'370,"1"1"0,4 20-146,5-39-157,0-26 202,-5-17-12,-3-15-67,-10-2 1,-4-4-135,-4-9 0,-3-4 90,3 10 0,-2-2 0,2 1 162,-5-17 0,2 5-465,4 15 1,6 6 156,16-4 0,12 31-45,37 27-375,-24 6 0,-2 7 173,1 16 1,-4 4-101,-5-3 1,-8 0 329,-14 2 1,-6-4 49,-10 8-240,-3-27 0,-1-3-5497,-3 3 5777,-1-10 0,19-18 0,5-6 1</inkml:trace>
  <inkml:trace contextRef="#ctx0" brushRef="#br0" timeOffset="-108636.73">20676 18332 16782,'9'-4'1512,"-2"0"-1400,-7 4 23,0 0-34,-19 44-23,15-17-17,-5 11 1,4 1-39,23 2-494,9 0-1344,4-19-3485,-2-13 5300,-12-7 0,-8-1 0,-3-1 0</inkml:trace>
  <inkml:trace contextRef="#ctx0" brushRef="#br0" timeOffset="-108202.73">20975 18448 15784,'-3'-4'1938,"0"0"-1859,3 4-57,2 22-11,2-7 12,1 17-12,1-15-11,-2-4 90,-1-6 470,-3-10-358,1-21-68,-1-2-10,0-13-1,0 15 134,4 5-290,9 14-68,15 22-448,3 2 336,7 12-33,-6-15-24,0-6 181,0-5-236,5-6 157,-13-14 134,-3 2-828,-15-11-2265,-6 9 3127,0 0 0,0 6 0,0 3 0</inkml:trace>
  <inkml:trace contextRef="#ctx0" brushRef="#br0" timeOffset="-108020.73">21667 18373 18317,'-4'6'-751,"2"-1"-1703,2-5 2454,48-20 0,-36 16 0,37-16 0</inkml:trace>
  <inkml:trace contextRef="#ctx0" brushRef="#br0" timeOffset="-107919.73">21761 18467 15695,'0'0'0</inkml:trace>
  <inkml:trace contextRef="#ctx0" brushRef="#br0" timeOffset="-107668.73">22150 18310 18630,'-4'22'-56,"1"2"68,1 3-35,1 7 90,-1-10-313,16-3-1144,2-13-1377,17-10-1738,-3-7 4505,4-6 0,-16 6 0,-2 0 0</inkml:trace>
  <inkml:trace contextRef="#ctx0" brushRef="#br0" timeOffset="-107486.73">22294 18125 19885,'4'43'-86,"1"-1"0,-1-1 1,0-2-1260,5 14 1345,1-18 0,0-2 0,-2-1 0,8 5 0</inkml:trace>
  <inkml:trace contextRef="#ctx0" brushRef="#br0" timeOffset="-107202.73">23727 18226 17185,'53'15'1042,"-9"-3"-1042,-14 17-56,-4-9-1367,5-2-4583,8-5 6006,5-5 0,-17-4 0,-6-4 0</inkml:trace>
  <inkml:trace contextRef="#ctx0" brushRef="#br0" timeOffset="-107052.73">23876 18349 15226,'-29'42'-557,"0"-1"1,5-4-1,4-4 1,8-10-1,8-9 1</inkml:trace>
  <inkml:trace contextRef="#ctx0" brushRef="#br0" timeOffset="-106519.73">25135 18084 16546,'5'45'736,"0"-1"0,-1-2 0,-1-1-87,-1 15 113,-5-1-224,2-25 112,-3-17-560,2-32-90,-3-24 11,-2-17-17,0 4 1,-2-7-217,3 15 1,0-1-1,0-2 244,0-3 1,1-2 0,0 4-102,-3-12 1,8 10-124,26 7-157,2 57-89,3 18 0,-2 11 201,-11 5 1,-6 6 156,-3 11 0,-6 1-235,-7-10 0,-6-4 123,-6-7 1,-3-6-1413,-10 1 1614,-3-14 0,17-11 0,-1-7 0</inkml:trace>
  <inkml:trace contextRef="#ctx0" brushRef="#br0" timeOffset="-106303.73">25496 17693 18586,'-13'64'285,"0"0"1,6-20 0,1 1 0,5 0-731,4 0 1,5 1-1,2-4-2048,6 10 1,7-7-752,15-9 1,5-10 3243,0-14 0,-3-5 0,10 0 0,-8-6 0</inkml:trace>
  <inkml:trace contextRef="#ctx0" brushRef="#br0" timeOffset="-106102.73">25949 17824 18350,'0'-5'706,"0"1"-359,35 46-347,16-4-1653,-3-6 1,4-1-2505,-12-13 0,1-5 4157,2-4 0,-5-4 0,-7-5 0,-10 0 0</inkml:trace>
  <inkml:trace contextRef="#ctx0" brushRef="#br0" timeOffset="-105951.73">26275 17763 17162,'-28'45'-544,"0"0"1,1 0 0,-5 6 0,7-3 543,14-11 0,6-6 0,6-9 0,2-7 0</inkml:trace>
  <inkml:trace contextRef="#ctx0" brushRef="#br0" timeOffset="-105752.73">26653 17819 16961,'42'-7'0,"-9"0"0</inkml:trace>
  <inkml:trace contextRef="#ctx0" brushRef="#br0" timeOffset="-105634.73">26739 18042 9913,'0'0'0</inkml:trace>
  <inkml:trace contextRef="#ctx0" brushRef="#br0" timeOffset="-105468.73">27181 17783 16849,'-7'33'-1155,"-1"0"1,2 23 1154,20-34 0,-5-9 0,3-6 0</inkml:trace>
  <inkml:trace contextRef="#ctx0" brushRef="#br0" timeOffset="-105186.73">27509 17691 17398,'-37'12'347,"0"1"0,0 7 1,10 5-314,17 23-674,32-1 114,10-19 246,18-25 235,-19-14 258,-2-20 661,-13-9-874,-4 1-213,-18 8-1221,-6 19-2913,-5 7 4347,3 3 0,7 2 0,3 0 0</inkml:trace>
  <inkml:trace contextRef="#ctx0" brushRef="#br0" timeOffset="-104903.73">27694 17691 18765,'-18'32'-101,"0"0"0,25 22-1333,56-43 1204,-26-9 1,2-2 139,1-3 0,-2-3-235,9-12 325,-9-2 146,-14-2 235,-15-6-459,-37 6-393,-3 1-1960,-21 9 2431,16 3 0,17 5 0,7 0 0</inkml:trace>
  <inkml:trace contextRef="#ctx0" brushRef="#br0" timeOffset="-104586.73">28098 17525 19572,'6'33'123,"0"0"0,26 16-241,2-37 1,3-8 117,22-4 0,-12-8 22,-27-7 12,-11-4-12,-5-3 34,-25-16-56,-24 0-392,11 20 0,-4 3-152,5 5 1,-1 5-1855,-23 17 2398,29 9 0,15-5 0,6-4 0</inkml:trace>
  <inkml:trace contextRef="#ctx0" brushRef="#br0" timeOffset="-104319.73">28446 16948 19661,'38'-8'588,"-1"1"0,22 15-577,-34 18 1,-6 8-982,-5 5 1,-3 4 980,-2 4 1,-2 0-12,-2 2 0,-2 1-144,0 13 1,1 0-2082,2-12 1,1-3 2224,-1-5 0,1-4 0,7 0 0,-7-36 0</inkml:trace>
  <inkml:trace contextRef="#ctx0" brushRef="#br0" timeOffset="-104083.73">28718 16769 17470,'48'-45'-45,"-14"28"0,0 9-246,7 26 800,11 15-543,-28 3 318,-4 10-217,12-14-896,1-17 0,5-4-1636,-1-4 0,3-5 2465,17-4 0,-4-2 0,-3 1 0,-7-4 0</inkml:trace>
  <inkml:trace contextRef="#ctx0" brushRef="#br0" timeOffset="-103786.73">29610 17705 20065,'0'-33'-889,"0"14"0,0 7 0</inkml:trace>
  <inkml:trace contextRef="#ctx0" brushRef="#br0" timeOffset="-103269.73">29726 17167 18328,'0'-12'1109,"0"2"-941,0 10-560,0 0-6174,21-18 6566,-13 25 0,14-23 0,-18 28 0</inkml:trace>
  <inkml:trace contextRef="#ctx0" brushRef="#br0" timeOffset="-103168.73">29768 17382 16535,'34'-22'0,"-1"0"0,21-14 0</inkml:trace>
  <inkml:trace contextRef="#ctx0" brushRef="#br0" timeOffset="-102720.73">30605 16546 16748,'0'-4'1826,"0"1"-1288,0 3-191,12 64-414,-6-29 0,0 2-404,3 13 1,1 0-1065,-3-8 0,2-6 1535,6-1 0,-7-17 0,1-9 0</inkml:trace>
  <inkml:trace contextRef="#ctx0" brushRef="#br0" timeOffset="-102502.73">30883 16186 18966,'-10'44'485,"0"0"1,-1 5 0,0 2-385,0 1 0,0 2-1246,0 6 1,2 2 1144,1 1 0,3 3-254,3-10 0,3 1 1,2-2-436,5 6 0,3-2 311,-1-13 1,3 0 0,2-5-4539,7-5 1,3-7 4764,24 14 1,-21-21 0,-7-13 0</inkml:trace>
  <inkml:trace contextRef="#ctx0" brushRef="#br0" timeOffset="-102086.73">31016 16720 20154,'18'-48'325,"-1"0"0,1 5 0,1 8-325,17 7-135,7 23-302,-19 57 258,-20-7 0,-6 5 179,-5 3 0,-6-1-378,-6 5 0,-4-6 445,5-19 1,-1-3 21,-11 17 136,8-13-113,11-14 0,24-15-56,31-19-56,3-2-6,-15 4 1,-1 1-29,4 0-145,-6 6 732,-16 15-530,-4 10-1,-11 1-22,2-2-11,-2-13-224,3-5-3631,15 1 3866,-3 1 0,5 0 0,-10 0 0</inkml:trace>
  <inkml:trace contextRef="#ctx0" brushRef="#br0" timeOffset="-101668.73">31397 17018 20132,'9'60'-202,"0"-1"1,-4-7-1,-8-7-1266,-26-5-1580,1-19 3048,5-30 0,16 6 0,2-9 0</inkml:trace>
  <inkml:trace contextRef="#ctx0" brushRef="#br0" timeOffset="-101401.73">31651 16549 21432,'28'-27'-1446,"20"-3"-2061,4 17 3507,5 1 0,-22 7 0,-18 5 0</inkml:trace>
  <inkml:trace contextRef="#ctx0" brushRef="#br0" timeOffset="-101069.73">31745 16487 19829,'43'26'196,"-10"-10"0,3 1-852,17 9 1,0 0-719,-7-6 0,-2-1-1579,-5-3 1,-5-2 3020,-6-2 0,-14-6 1,-9-5-1</inkml:trace>
  <inkml:trace contextRef="#ctx0" brushRef="#br0" timeOffset="-100886.73">31863 16416 17791,'-37'49'280,"1"0"0,4-3 0,5-3-280,3 16 14,13-9-1449,19-15-6145,11-14 7580,17-12 0,-14-8 0,-1-1 0</inkml:trace>
  <inkml:trace contextRef="#ctx0" brushRef="#br0" timeOffset="-100553.73">32252 16190 17857,'-15'37'1087,"1"-1"0,-8 26-975,25-42-11,23-6-740,12-15-134,15-25 706,-16-6 67,-15-18 0,-19 13 0,-10 2 0,-8 8-11,-28 9-628,-9 19-9192,3 13 9784,17 2 1,23-1-1,9-11 1</inkml:trace>
  <inkml:trace contextRef="#ctx0" brushRef="#br0" timeOffset="-100402.73">32517 16261 5924,'0'0'0</inkml:trace>
  <inkml:trace contextRef="#ctx0" brushRef="#br0" timeOffset="-100086.73">32666 15889 19493,'30'-15'84,"0"0"0,30 0-678,-35 50 381,-5 2 213,-16 21 34,-15-15 179,-3-3 359,-4-8 178,6-4-481,17-12-269,11-4-493,20-10-1143,7-12-4023,5-8 5659,-5-11 0,-18 11 0,-9 2 0</inkml:trace>
  <inkml:trace contextRef="#ctx0" brushRef="#br0" timeOffset="-99836.73">32929 15488 19897,'44'-4'-163,"0"-1"1,17 18 162,-45 32 45,-32 11-45,-2-11-101,-1-11-986,16-19 1087,34 3 0,-23-10 0,23 1 0</inkml:trace>
  <inkml:trace contextRef="#ctx0" brushRef="#br0" timeOffset="-99202.73">31394 17799 20681,'50'3'257,"0"0"1,2-3 0,0-5-225,0-10 1,1-4-595,4-1 0,4 0 547,-15 4 0,3-1 0,1 0 0,1 0-369,-1 1 1,0 0 0,1-1 0,0 1-442,5-3 1,2 0-1,-1 1 1,-5 1-530,0 0 1,-4 1 0,-5 2 1352,0-2 0,-10 3 0,-18 6 0,-11 1 0</inkml:trace>
  <inkml:trace contextRef="#ctx0" brushRef="#br0" timeOffset="-98983.73">31885 17722 18205,'47'6'720,"0"-1"1,2-3 0,0-5-682,-4-5 0,2-4-453,1-3 0,5-2 0,0 0 44,1-1 0,-1 0 0,2 0-829,4-1 0,2 0 0,-5 1-1916,4 0 1,-6 2 3114,7 2 0,-47 13 0,-9 1 0</inkml:trace>
  <inkml:trace contextRef="#ctx0" brushRef="#br0" timeOffset="-70423.73">9688 5692 17342,'0'14'-9088,"-7"5"9088,-9 9 0,5-10 0,-4-3 0</inkml:trace>
  <inkml:trace contextRef="#ctx0" brushRef="#br0" timeOffset="-69803.73">6656 7228 10440,'4'-3'1176,"0"0"-627,-4 3-224,-3-2 45,3 1-135,-3-2 191,2 1 224,0 1-258,0 0-654,0 0 1,0 1 0</inkml:trace>
  <inkml:trace contextRef="#ctx0" brushRef="#br0" timeOffset="-69121.73">10362 6559 13061,'0'-5'-4011,"2"2"4011,-2 3 0,1 0 0</inkml:trace>
  <inkml:trace contextRef="#ctx0" brushRef="#br0" timeOffset="-68321.73">6427 8470 13947,'2'4'515,"-1"-2"-1545,-1-2 1030,1 21 0,0-15 0,0 14 0</inkml:trace>
  <inkml:trace contextRef="#ctx0" brushRef="#br0" timeOffset="-65287.73">8001 16103 17476,'58'-15'327,"0"1"1,-15 2 0,0-2 0,1-1-295,3-4 1,0-1 0,2-2-1405,6-1 1,2-2 0,0 0 1395,-11 6 0,1-1 0,0 1 0,0 0-379,2-1 1,0 1 0,0 0-1,1 0 354,-2 0 0,0 1 0,0 0 0,-1 1-79,13-3 1,-1 0 0,-2 1 15,-6 3 1,-1 1 0,-1 1-1776,-2 4 1,-1 1 0,-4 1 1837,-4 1 0,-4 2 0,21 1 0,-48 4 0</inkml:trace>
  <inkml:trace contextRef="#ctx0" brushRef="#br0" timeOffset="-64786.73">8700 17799 13510,'-2'-9'3977,"0"1"-3624,20-19 1,11-6-696,-5 9 1,5-3 427,9-8 1,8-8 0,5-2 0,2 2-777,-3 8 1,3 0 0,2 1 0,1 0 0,-1 0 657,-7 4 0,-1 1 1,1-1-1,0 1 1,2 0-1,-1 1-457,5-1 0,2-1 0,0 1 0,0 2 0,-1 1 0,-3 2-713,9-2 0,-3 3 1,-2 2-1,0 1 1153,-3 2 1,0 1-1,-2 1 1,-4 1-1,12-4 1,-6 4-1,-15 6 1,-1 0-1</inkml:trace>
  <inkml:trace contextRef="#ctx0" brushRef="#br0" timeOffset="-62168.73">5674 6021 11056,'0'0'0</inkml:trace>
  <inkml:trace contextRef="#ctx0" brushRef="#br0" timeOffset="-55671.73">4183 7343 13184,'-5'8'2152,"1"-2"-1838,4-6-68,0 0-167,50-37-23,-17 15-45,4-3 0,1 0-123,12-2-683,-21 14 996,-10 3 516,-33 19 236,-17 5-135,-1 2 0,-4 3-561,4-4 1,-1 1-185,1-1 0,3 0-73,2-1 145,37-19-145,18-9-56,10-6-1243,9-2-3194,-16 10 4493,-6 19 0,-20-3 0,-5 12 0</inkml:trace>
  <inkml:trace contextRef="#ctx0" brushRef="#br0" timeOffset="-53153.73">4591 7199 14731,'0'9'3328,"0"-1"-2667,0-8-112,0 0-471,-1 3-67,1-2-2005,-1 3-7837,-3-1 9745,-1 2 0,0 0 0,0-1 1</inkml:trace>
  <inkml:trace contextRef="#ctx0" brushRef="#br0" timeOffset="-52370.73">4940 8131 18171,'10'11'1782,"-3"-4"-1547,-6-3-56,1-3 191,-2 1-326,2 0-44,-1 1 12,1-1-1088,-1-1-559,-1 1-3162,-4 6 4797,0 1 0,0-1 0,1-3 0</inkml:trace>
  <inkml:trace contextRef="#ctx0" brushRef="#br0" timeOffset="-46385.73">6168 13484 13039,'-8'-49'2577,"-1"9"-1759,-6 32-269,-4 4-190,-20 3-191,-13 21-135,19-6 1,1 3-34,-19 19 22,15 2-22,22-14 0,7-1 0,4 1 11,6 20 157,18 19-106,-11-29 0,1 2-304,8 6 1,1 0 291,-3-5 1,0 2 27,0 4 1,2 5-1,-1 1 4,1 7 0,-1 1 1,2 5-16,-2-4 0,2 3 0,-1 1 1,-1-2-543,-2-9 0,-1-1 1,0-1-1,0 1 500,0-1 0,0 0 1,-1 0-1,1-4 19,0 2 1,0-3 0,0 0-19,1 1 0,0 1 1,-1-1-451,1 2 0,1 0 0,-1 1 454,1 0 0,0 1 0,0 0-285,0 1 0,0 0 1,2 3 304,0 2 1,2 3-1,0 1 1,0 0-23,1 1 0,0 0 0,0 0 0,0 0-244,0 0 0,0 0 1,0-1-1,0-1 224,-1-5 0,-1-1 1,0-2-1,-2-3 25,0-4 1,-1-2 0,2 1 226,6 14 1,1 3-1,1 0-223,0 0 1,0 0-1,1 2 16,-3-7 0,1 2 1,-1 0-1,0-3 23,0 3 1,0-3 0,-2-1-32,-1-4 0,-1-1 0,-2-3 33,1 0 0,-2-1 303,1-1 0,-1-1-331,-1-2 1,0-1-1,-1-3 1,0 0-17,12 24 841,-10-27 0,0-2-920,12 12 45,-2-7 675,-7-18-663,-8-11 1614,6 4-1525,2 5 183,10 12-239,-7-1-45,0 3-22,-8-9-113,2 0-459,5 0-414,7 4 11,9 4-998,-2-6 0,3 4 1995,2 7 0,-1-1 0,-7-10 0,-2-1 0,16 22 0</inkml:trace>
  <inkml:trace contextRef="#ctx0" brushRef="#br0" timeOffset="12211.27">15306 14822 12176,'-11'3'2711,"3"0"-1702,8-3 717,0 0-1446,22-6 90,17-10-225,-2 3 1,4-3-517,10-6 0,7-3 536,-6 3 0,7-2 1,3-1-1,2-1-455,-15 5 1,0 0 0,2-1-1,2 0 1,0 0 0,3-1 329,-5 2 1,2-1-1,2-1 1,1 1 0,0-1-1,0 1 1,-2 0-1,-1 1-422,9-4 1,-1 1 0,-2 0-1,0 0 1,0 1 0,0 1 405,-3 0 0,1 1 0,0 0 1,-1 0-1,-3 2 0,-3 2-10,5-1 0,-3 2 0,-3 1 0,0 0-208,11-2 0,-1 1 0,-2 1 208,-10 2 1,-1 2 0,-2 1 226,13-2 0,-5 2-342,7 1 101,-18 4 1416,-33 5-1416,-6 0 2962,-2 0-2996,2 0 1354,0 0-1309,0 0-1165,0 0-1916,-7 0-3530,-4 14 6600,-1-2 0,0 4 0,7-8 0</inkml:trace>
  <inkml:trace contextRef="#ctx0" brushRef="#br0" timeOffset="13345.27">15610 16383 14271,'61'-24'624,"0"0"1,-4-1 0,4-2 0,4-3-527,-15 6 1,4-2 0,2-2 0,0 0-1,2 0-991,-3 2 0,2-1 0,0 0 0,1-1 0,-1 1 0,-2 1 893,3-1 0,-1 0 0,-1 1 0,0 0 0,-1 1 0,-1 2 0,1-1 0,-1 2 0,-2 1 0,-3 1 279,7-1 1,-4 3-1,1 0-279,4 2 0,0 2 0,-4 1-168,3 1 0,-5 1-34,-3 3 1,-7 2 467,-11 5-1005,-25 1-180,-3 0-11,-1 2 2874,-1 3-3389,0 7 1641,0 5 0,0-6 1,0-2-1</inkml:trace>
  <inkml:trace contextRef="#ctx0" brushRef="#br0" timeOffset="14961.27">26173 11794 17375,'-6'4'1681,"1"0"-1468,5-4-112,0 0 34,56-35-68,2 6-326,-22 10 0,5-3 1,3 1 269,14-2 0,4 0 0,1 2-166,-14 5 0,0 1 1,2 0-1,0 1 127,4-3 0,2 1 0,-1 0 0,-4 3-133,0 0 0,-3 2 1,-6 2 148,0-2 1,-18 8 11,-28 9 12,-24 7 251,-5 3 1,-3 3-80,1-3 1,0 1-157,1 0 0,2-2 526,-7 2-588,29-13 506,18-3-1659,14-3 1187,12-6 0,1-2 0,-2 4 0,21-11 0</inkml:trace>
  <inkml:trace contextRef="#ctx0" brushRef="#br0" timeOffset="15528.27">28832 12782 16713,'50'-36'285,"0"0"1,-5 7 0,3 1 0,0 2-283,-2 5 1,0 4 0,0 0-912,0-1 1,1 0 0,-2 1 61,22-4 0,-6 4-3210,2 2 4233,-25 5 1,-19 6 0,-14 1 0</inkml:trace>
  <inkml:trace contextRef="#ctx0" brushRef="#br0" timeOffset="16046.27">29887 14078 15639,'43'-21'-849,"-1"-1"0,1 1 0,8-6 1,-1 4 848,0 9 0,-6 5 0,-6 1 0,-10 1 0</inkml:trace>
  <inkml:trace contextRef="#ctx0" brushRef="#br0" timeOffset="16528.27">29895 15781 13005,'0'10'2410,"0"-3"-1794,44-18-415,-5-3-196,2 1 1,4-2-633,-8 1 0,0 0-152,4-1 1,2 0-2113,-2 1 1,1 0 2890,-1-1 0,-4 2 0,7-2 0,-15 3 0</inkml:trace>
  <inkml:trace contextRef="#ctx0" brushRef="#br0" timeOffset="17045.27">30732 17437 10989,'-1'3'3417,"-1"0"-2408,2-3-24,54 4-469,-10-12-494,-5 6 1,1 1-23,14-14-67,-11 5-1043,5-1-1938,2 1 3048,1-2 0,-23 5 0,-5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03:30:23.194"/>
    </inkml:context>
    <inkml:brush xml:id="br0">
      <inkml:brushProperty name="width" value="0.09071" units="cm"/>
      <inkml:brushProperty name="height" value="0.09071" units="cm"/>
      <inkml:brushProperty name="color" value="#FF0000"/>
    </inkml:brush>
  </inkml:definitions>
  <inkml:trace contextRef="#ctx0" brushRef="#br0">3639 4776 14182,'-8'1'2532,"2"0"-2117,6-1-102,0 0-156,49 0 129,9 0 0,15 0-920,-22-2 1,6-1-1,5 0 1,3-1 0,2 0 683,-9 1 0,2 0 1,4-1-1,1 1 1,1-1-1,0 0 0,0 0 1,-1 0-221,-1 0 0,-1-1 0,0 1 0,0-1 0,0 0 0,2 0 0,-1 1 0,2-1 174,-7 0 1,1 1-1,1-1 1,0 1-1,1-1 1,0 0 0,-1 1-1,0-1 1,-2 1-1,-1 0-191,5-1 1,-2 1 0,-2 0-1,0-1 1,1 1 0,0 0-1,3 0 1,3-1 203,-10 1 1,2 0 0,1 0 0,2 0-1,1 0 1,1 0 0,0 0 0,0-1 0,1 1-1,0 0 1,-1 0 0,0-1-70,1 1 0,-1 0 0,1 0 0,0 0 0,0 0 0,0-1 0,1 1 0,0 0 0,1 0 0,0-1 0,1 1 0,0-1 87,-6 1 1,1 0 0,1 0 0,1-1 0,1 1 0,0-1 0,0 1 0,0-1-1,0 1 1,0-1 0,-1 1 0,-1-1 0,-2 1 0,0-1 0,-2 1-17,8 0 0,-2-1 0,-1 1 0,-1-1 0,-1 1 0,0 0 0,-1-1 0,0 1 0,1 0 0,0-1 1,1 0 3,2 0 0,2 0 1,0 0-1,0 0 1,0 0-1,0-1 0,-1 1 1,-1 0-1,-1 0 1,-2 0-1,-1 0-11,5 0 1,-3 0-1,-2 0 1,0 0 0,-2 0-1,1 1 1,1-1-1,2 1-11,-2-1 0,1 1 1,1 0-1,0-1 0,1 1 1,-1 0-1,-1 0 0,-1 1 1,-3-1 59,7 1 1,-2-1-1,0 1 1,-2 0-1,-1 0 1,-2 1 0,-3 0-233,8 1 1,-3 0-1,-1 0 1,-5 1 0,-3 0 9,5 1 1,-5 1-1,-7 0 424,-4 2 1,-10 1-2091,-14 0-2100,-18-2 3927,-16-3 0,4-1 0,-3-1 0</inkml:trace>
  <inkml:trace contextRef="#ctx0" brushRef="#br0" timeOffset="2966">15289 3415 18294,'45'2'30,"1"-1"0,-1 0 0,-2-1-30,21-1-1138,-22 0 1,0-1-2941,23-7 2094,-9-1 1614,-31-7 370,-22 1 1536,-6-1 66,-2 2-101,-3 3-369,-1 6-964,0 5-168,4 26-11,1-1 11,3 19-740,1-12-2946,0 8 3686,-5-12 0,3-4 0,-3-14 0</inkml:trace>
  <inkml:trace contextRef="#ctx0" brushRef="#br0" timeOffset="3617">17121 2918 16838,'7'-59'2991,"-6"11"-2912,-13 40-79,-30 5 33,5 15 1,-5 7-34,-13 6 0,-2 4-544,7 1 1,3 3 487,4 0 0,9 1-258,12 6 191,12-3 78,23 2 45,12 1 11,23 6 11,0-12 1,4 3-939,-3 3 1,-2 2 831,1-2 0,-5 1 84,-11-3 0,-13-1 34,-25 11 111,-13-19 1,-7-2 249,-2-5 0,-4-3-1163,-4-1 1,0-3-2773,-11-7 3540,24-19 0,18 4 0,5-4 0</inkml:trace>
  <inkml:trace contextRef="#ctx0" brushRef="#br0" timeOffset="3835">17653 3229 19134,'56'-10'-852,"0"0"1,-7 3-1,-8 2 1,-17 6 0,-13 1-1</inkml:trace>
  <inkml:trace contextRef="#ctx0" brushRef="#br0" timeOffset="3969">17785 3443 15448,'41'-8'0,"0"0"0,-9 1 0,1 1 0</inkml:trace>
  <inkml:trace contextRef="#ctx0" brushRef="#br0" timeOffset="4569">18898 3028 15493,'-6'-6'1300,"1"1"-1132,5 31 0,3 15-34,3 6-583,-2 4 0,1 2 516,3 11 291,-3-8-302,-2-12 115,-2-14-93,0-12 1603,-1-13-897,-11-37-660,4-8-119,-1 3 1,-1-3 97,4 1 1,0-3-89,2-1 0,1-4 0,1 2 108,1-15 1,3 1-108,1-2 1,8 12-106,26 25 89,3 56 16,-14 3 1,-2 6-516,-3-3 1,-1 1 318,1 0 1,-2 0-421,-1-3 1,-2 1-1866,0 6 0,-2 1 2465,-6-8 0,-2-2 0,5 21 0,-11-25 0</inkml:trace>
  <inkml:trace contextRef="#ctx0" brushRef="#br0" timeOffset="4735">18926 3241 18630,'46'-9'-1382,"-1"-1"1,-8 2 0,-2 2-1,1 4 1,-4 3 0,0-1 0</inkml:trace>
  <inkml:trace contextRef="#ctx0" brushRef="#br0" timeOffset="5100">19509 3086 19941,'-30'-29'444,"0"1"1,1 3 0,0 5-434,-15 11 11,0 6-414,-3 21-392,23-3-930,6 12-169,34-10-2554,29-5 3664,13-6 2050,-21-4 1,-1-2-618,15 1 595,-13 15-380,-19 16-197,-9 13 0,-3 5-505,-1-9 1,-2 0-238,2 17 0,-2 2 92,0-6 0,-1-3-12,0-7 1,0-3-17,0-2 0,0-3 23,1 3 22,-4-30-45,-1-12-79,-8-14-1848,-17-37-2989,13 19 1,0-2 4824,-1-1 0,1 2 0,1-13 0,12 32 0</inkml:trace>
  <inkml:trace contextRef="#ctx0" brushRef="#br0" timeOffset="5400">19962 3029 21062,'-48'-20'-353,"0"0"0,-16 7-701,88 57 405,17 5 195,5-12 0,1 2 342,-21-8 0,-4 2 1025,0 5 0,-8 0-151,-21 15-302,-23-16-169,-2-24-146,-11-6-1803,11-6-8173,4-11 9498,16 1 1,10-1 0,3 5 0</inkml:trace>
  <inkml:trace contextRef="#ctx0" brushRef="#br0" timeOffset="5667">20408 3224 15997,'-5'11'1333,"2"-2"-3517,3-9-771,0 0 1,0 0 0</inkml:trace>
  <inkml:trace contextRef="#ctx0" brushRef="#br0" timeOffset="6017">21151 2776 13308,'14'-55'6488,"-13"13"-6197,-23 39-257,-9 17-34,-11 20 5,23-8 1,1 5-23,-3 21 0,3 6-28,5-2 1,7 2-919,11 9 1,7-3 295,1-19 0,8-7-3008,21-9 0,5-9 3675,12-7 0,-4-7 0,-32-6 0</inkml:trace>
  <inkml:trace contextRef="#ctx0" brushRef="#br0" timeOffset="6366">21416 3075 15000,'-8'-4'2958,"2"0"-1894,6 4-772,0 0-203,-25-12 13,19 8-69,-18-8-33,24 12 45,0 0-67,0-10 33,0 1-11,0-9 45,0 2-12,0 1 68,0 0 504,0 3-504,0 6-180,0 4 79,0 12 11,0 9 12,1 11-23,2 5-605,3 2-1244,5-1 1849,13 0 0,-13-18 0,7-1 0</inkml:trace>
  <inkml:trace contextRef="#ctx0" brushRef="#br0" timeOffset="6533">21651 3078 18328,'-4'1'448,"0"0"-448,4-1-1882,-14 55 1882,16-34 0,-14 36 0,17-49 0</inkml:trace>
  <inkml:trace contextRef="#ctx0" brushRef="#br0" timeOffset="6684">21687 2935 18877,'0'-6'448,"0"1"-3798,0 5-5659,-18 25 9009,20-16 0,-19 16 0,24-22 0</inkml:trace>
  <inkml:trace contextRef="#ctx0" brushRef="#br0" timeOffset="7084">21844 3009 19358,'-39'2'142,"0"1"0,-2 7 1,2 7-110,7 6 1,3 4-34,5-1 0,2 1-45,-9 25 34,23-20-68,17-4 35,13-9-124,16-8 44,10-6 140,-13-12 1,1-7 34,-2-3 0,-2-3 49,2-2 1,-4-3 17,-6-2 0,-4-1 5,1-10 291,-8 2-403,-7 16-67,-2 17-986,-4 33-840,5 3-1883,7 10 3765,10-17 0,-8-12 0,0-5 0</inkml:trace>
  <inkml:trace contextRef="#ctx0" brushRef="#br0" timeOffset="7234">22223 3169 9655,'-8'25'0,"1"-5"0</inkml:trace>
  <inkml:trace contextRef="#ctx0" brushRef="#br0" timeOffset="7367">22223 2915 12580,'0'0'0</inkml:trace>
  <inkml:trace contextRef="#ctx0" brushRef="#br0" timeOffset="7717">22427 3169 19437,'-3'-37'610,"0"-1"1,5-23-622,13 41 11,9 6-34,2 7-346,12 7-259,4 18-78,9 4 291,-15 3 426,-9-9 123,-14-12 303,0-15 527,-1-16-270,1-10-526,-3 6-157,-5 12-79,-2 16-44,-2 5-224,3 8-707,2 6-738,6 6-4225,23 8 6017,-2-11 0,-1-1 0,-15-14 0</inkml:trace>
  <inkml:trace contextRef="#ctx0" brushRef="#br0" timeOffset="7917">23037 2998 20647,'-14'-48'796,"2"10"-897,9 41-538,1 16-762,20 14 304,15 20 614,5-6-513,0-5-91,-23-18-1625,-17-8 2712,-10-8 0,0-4 0,2-4 0</inkml:trace>
  <inkml:trace contextRef="#ctx0" brushRef="#br0" timeOffset="8333">24150 2929 20221,'-63'12'56,"0"0"0,5 0 0,8 3-67,5 21-34,15-1 45,16-4-44,24 1-427,31-14-101,20-23 572,-2-20-156,-33 1 0,-4-5 240,-9-1 0,-4-4 230,-1-26 0,-2-6-98,-3 20 1,0 0-1,-2-1 27,-2-4 0,-2-1 0,-3 4-178,-5-6 0,-4 10-65,-17 9-34,-6 54-44,16 28-191,16 8 0,10 7-714,8-16 0,7 1 0,2 1-2294,4 9 0,3 1 0,3-4 2951,-1-10 0,2-4 0,-1-4 0,4 2 0,-4-9 0,-9-10 0</inkml:trace>
  <inkml:trace contextRef="#ctx0" brushRef="#br0" timeOffset="8467">24295 3036 16008,'6'-24'-523,"-9"6"0,17 14 0</inkml:trace>
  <inkml:trace contextRef="#ctx0" brushRef="#br0" timeOffset="8568">24351 2696 11280,'0'0'0</inkml:trace>
  <inkml:trace contextRef="#ctx0" brushRef="#br0" timeOffset="8769">24566 2714 16288,'5'0'4852,"-1"0"-4885,-4 0 55,4 12 1,7 9-23,5 17-23,4 7-55,-3 0 21,-6-5-44,-6-9-33,-3-7-1008,-2-10 1142,0-25 0,0 9 0,0-16 0</inkml:trace>
  <inkml:trace contextRef="#ctx0" brushRef="#br0" timeOffset="8968">25111 2567 20457,'-61'4'818,"11"13"-802,39 12 1,7 10-17,6 15 0,5 3-78,0 1 0,5 0-668,5 6 1,3-5 302,-2-22 1,0-3-3014,-2 2 0,-1-2 3456,1 3 0,-6-4 0,-10-29 0</inkml:trace>
  <inkml:trace contextRef="#ctx0" brushRef="#br0" timeOffset="9099">24966 2992 16692,'-14'-50'399,"1"1"1,-1 5-1,8 5-1384,37-7-545,3 30 1,6 4 537,5 0 1,2 2-1919,12 5 1,1 3 2909,-11 1 0,-4 2 0,8-1 0,-11 0 0</inkml:trace>
  <inkml:trace contextRef="#ctx0" brushRef="#br0" timeOffset="9333">25532 2579 17050,'-32'-33'1079,"0"-1"1,6 5 0,3 2-666,4 3-324,11 10-46,13 4-21,23 6-1,18 11-111,4 6-79,-1 13-45,-23 5 56,-10 26 168,-17 7-62,0-23 1,2 0-790,11 21 94,4-32 1,8-4-1847,15-6 0,11-5 0,-1 0 2592,14 3 0,0-1 0,1 0 0,-4-2 0,4-3 0</inkml:trace>
  <inkml:trace contextRef="#ctx0" brushRef="#br0" timeOffset="9750">17103 4221 15000,'59'3'104,"1"-1"1,0 1-1,0-1 1,0 1 0,-5-2-1,-1 1 1,0-1-1,2-1 1,4 0-832,-2-1 0,4 0 0,2-1 0,2 0 0,0 0 0,-1-1 1,-1 0 791,-4 0 1,-2 0-1,0-1 1,0 0-1,2 0 1,2-1 0,4 0-144,-8 1 0,3-1 1,1 0-1,3-1 1,1 1-1,1-1 1,1 0-1,0 0 0,1 1 1,0 0-1,-1 0 32,-7 1 0,0 1 1,1-1-1,-1 1 0,2 0 1,-1-1-1,1 1 1,0 0-1,1 0 0,0 0 1,1 1-1,0-1 1,1 0-202,-2 0 0,1 0 0,1 0 1,1 0-1,0 0 0,2 0 1,-1 1-1,0-1 0,0 0 0,0 1 1,-2-1-1,0 1 0,-1 0 1,-2 0-1,-1 0 247,8 0 0,0 0 0,-1 1 0,-1 0 0,0-1 0,-2 1 0,-2 0 0,-1 0 0,-1 1 0,-2-1 0,-3 1 0,12-1 0,-1 1 0,-2 0 0,-3 0 0,-4 0 0,-6 0 0,-5 1 0,-3-1 0,-1 0 0,1 0 0</inkml:trace>
  <inkml:trace contextRef="#ctx0" brushRef="#br0" timeOffset="9933">20331 4226 18720,'57'-6'-126,"1"1"0,-1 0 0,1-1 1,-1-1-1,3-1 0,2-1 0,2-1 1,1 1-1,-1 0-850,-7 2 1,-1-1 0,2 1 0,-1 0 0,2-1 0,0 1 0,1-1 683,-2 0 1,3 0 0,1-1 0,0 1 0,0-1-1,-2 1 1,-1 1 0,-2 0 226,4 1 0,-1 0 0,-2 1 0,-1 1 0,-4-1 0,-2 1 0,18-1 0,-6 0 0,-3 1 0,-12 1 0,0 1 0,0-1 0</inkml:trace>
  <inkml:trace contextRef="#ctx0" brushRef="#br0" timeOffset="-184115.73">4791 4870 11302,'0'12'2645,"0"-3"-1761,0-9 887,0 0-1244,52 0-135,-12-5-252,5 2 0,3-1-22,-11-2 0,1-2-6,4 0 0,4-1 0,-1 0-696,10 0 1,1 0 583,-7 1 0,3 1 0,-3 1 0,6 2 0,-2 2 0,13 1 0,-1 1-90,-18 2 0,-3 1 168,2-1 1,-17 5 582,-43 11-258,-31-1-341,6-4 0,-3-1-183,7-2 1,2 1 120,-24 9 1082,20-2-1138,36 5 28,30-11 0,13-4 0,2 1 0,5-3-376,0-2 1,4-3-1,-1-1 404,-3-2 0,-1-3 0,3 0-885,1 1 0,3-1 0,1 0 0,-2 0 885,6-1 0,-2-1 0,-2 0 0,-3 2 0,-2 1 0,-6 0 0,-11 1 0,0 0 0</inkml:trace>
  <inkml:trace contextRef="#ctx0" brushRef="#br0" timeOffset="-183349.73">20231 3815 14495,'1'9'2410,"1"-2"-1705,-2-7-615,0 0-1692,0 13 1602,-5-2 0,4 4 0,-4-7 0</inkml:trace>
  <inkml:trace contextRef="#ctx0" brushRef="#br0" timeOffset="-182714.73">25862 3616 13184,'-6'-8'3284,"2"2"-2970,4 6-79,15-4-202,14 3 79,27-3-112,-20 1 0,2 1-173,4-2 1,1 0-523,-1-1 0,-1 0-50,-3-1 0,-2 1-1138,21-6 1188,-16-4 1334,-22-3 201,-7 1 270,-13 3-327,1 9-627,0 3-9,4 16 110,8 20-604,-4 23-930,3-3-1995,-14-4 3272,-3-24 0,1-12 0,-1-7 0</inkml:trace>
  <inkml:trace contextRef="#ctx0" brushRef="#br0" timeOffset="-166274.75">3090 8523 18418,'66'11'92,"-1"-1"0,-15-5 1,3-2-1,6-5-12,-5-4 0,7-4 1,3-2-1,3-1 0,-1-1 1,-3 1-936,-7 2 1,-3 0 0,0 0 0,2-1-1,3-1 1,5-1 878,-9 2 1,4-2-1,4 0 1,2-1-1,2-1 1,1 0-1,0-1 1,1 1 0,-2 0-1,-1 1 1,-3 0-147,-1 1 1,-1 0-1,0 1 1,-1-1-1,-1 1 1,0 0-1,1 0 1,0 0-1,1 0 1,0 0 128,-1 0 0,2 0 0,0 0 0,2 1 0,-1-1 0,0 0 1,-1 1-1,0 0 0,-2 1 0,-2 0 0,-2 0-73,12-1 1,-2 0-1,-1 1 1,-2 0-1,-3 1 1,-2 1-1,-3 1 66,15-2 0,-3 1 0,-7 3 0,-11 4 0,15 14 67,-36 6 1464,-33 16-1419,-17-5 0,-9 0-101,-12 2 1,-8-2 254,1-4 1,-4 0 0,-1-3-480,6-5 0,0-1 0,-1-3-108,-5 0 0,-3-3 0,3-2-98,9-3 1,1-3 0,-4 0-801,-3 0 1,-3-1-1,-3-1 1,2 1 1153,1-1 0,1-1 1,-1 1-1,0 1 549,-5 2 1,-2 2 0,2 1 0,4-1 67,1-1 1,4 0 0,5 4 192,-1 6 1,10 3 340,10 3-436,15 1-56,14 1 78,27-3 1,17-4-410,-2-10 0,7-3 1,4-3-1,0 0-599,5 1 1,2-2-1,1-1 1,3-3 355,-8 0 1,3-2-1,1-1 1,2-1 0,-1 0-1,-2-1-290,-4-1 0,0 0 0,-1-1 0,0 0 0,1 0 0,0 0 270,3 0 0,0-1 0,1 1 0,0 0 0,0 0 0,0 1-221,-2 0 1,1 0-1,-1 0 1,1 0 0,0 1-1,1 1-577,6 1 1,2 0 0,1 1 0,-1 0-1,-2 1 1,-6 1 797,3-1 0,-5 1 0,-2 2 0,0-1 0,0 2 0,2 0 0,-6 1 0,-12 2 0,-3 4 0</inkml:trace>
  <inkml:trace contextRef="#ctx0" brushRef="#br0" timeOffset="-139555.75">12299 6426 16602,'42'-2'325,"0"1"0,7 0 0,2 0-84,6 1 0,3-1-1964,-10 0 1,3 0 0,2 0 1825,-7 0 1,2 0-1,2 0 1,0 0-40,7 0 1,1-1-1,3 0 1,6 0-144,-11 0 1,4 0-1,3 0 1,3 0-1,1-1 1,0 1-1,1-1 107,-9 0 1,0 0 0,2 0-1,1-1 1,0 1 0,0-1-1,1 0 1,-1 1 0,0-1-77,1 0 1,1 0-1,0 1 1,0-1 0,0 0-1,-1 0 1,1 0 0,0 0-1,0-1 64,0 1 0,1-1 0,0 0 1,1 0-1,-2 0 0,0 0 0,-1 0 1,-3 0-1,-1 0-133,0 0 1,-3-1 0,-2 1 0,-1 0 0,0 0 0,2-1 0,2 1 163,0 0 1,2 0-1,2-1 1,0 1 0,0 0-1,-1-1 1,-1 1 0,-3 0 88,8 0 0,-2 0 0,-1 0 0,-1 0 0,-1 1 0,0-1-119,-1 0 0,2 0 0,-1 0 0,-3 0 0,-2 1 0,-7 0-6,12 0 0,-7 0 0,-10 0 56,3-2 1459,-41 1-944,-3-1 1933,-2 0-2437,2 0 2175,-1 2-3261,0 1 1382,-2 3-4095,-4 8 3721,-2 5 0,0-3 0,0 1 0</inkml:trace>
  <inkml:trace contextRef="#ctx0" brushRef="#br0" timeOffset="-138219.75">20485 7484 16894,'-38'-22'668,"0"0"1,1-1-1,4-3-354,-7-26-258,15 2 0,4-7-1624,7-5 0,3-1 1568,-3 1 0,4 2-62,10 8 1,5 9 993,8 12-955,16 52 6,-16 21 1,-6 13-111,-1-5 0,-2 5 0,-2 0-85,-3-2 1,-3 0 0,-1-1 207,-1 0 0,-2-1 1,0-5 3,-3-4 0,0-4 33,1 1 1,3-2-57,8 12-44,29-10-1748,8-28-482,24-21-4785,-8-7 7082,3-9 0,-25 10 0,-5 3 0</inkml:trace>
  <inkml:trace contextRef="#ctx0" brushRef="#br0" timeOffset="-137119.75">22843 7231 16759,'-50'15'411,"1"0"0,0 13 0,5 9-396,18 0 0,5 5 0,2 0-643,-5 13 0,7-2 622,8-2 1,9-4-309,22 5-724,9-28 0,7-6-744,9-8 1,4-9 1781,15-11 0,-3-4 0,-22 6 0,-4-3 0,-8-6 0,0-1 0</inkml:trace>
  <inkml:trace contextRef="#ctx0" brushRef="#br0" timeOffset="-136887.75">23076 7528 15034,'-21'33'522,"0"1"1,0-4 0,7-2-523,22-3-359,26-5 158,21-16 133,-20-13 1,0-4 67,18-14 34,-23-15 190,-23 14 258,-29-2-1390,-6 13-6577,-7 1 7485,11 13 0,18 3 0,6 0 0</inkml:trace>
  <inkml:trace contextRef="#ctx0" brushRef="#br0" timeOffset="-136671.75">23460 7570 18429,'11'-43'250,"0"1"0,1 3 0,4 8-317,31 11 45,3 10-281,1 11-498,-15 11 0,1 4-1485,-1 1 0,0 2 2286,1 1 0,-3 1 0,9 6 0,-24-19 0</inkml:trace>
  <inkml:trace contextRef="#ctx0" brushRef="#br0" timeOffset="-136321.75">24447 7199 18328,'-44'25'423,"0"0"0,8 3 0,2 3 0,4 2-418,3 15 1,6 2-368,-4-1 1,7-1 361,18-10 0,10-7-437,22-8 33,20-12 327,6-20-545,-20-10 0,-4-8 610,-9-12 1,-6-6-387,4-2 1,-6-3 526,-11-9 0,-8 0 11,-2 8 0,-3 0 168,0-1 0,-1 0-39,-1 5 0,0 2 207,1 5 1,-3 14-388,-6 32-89,8 30 0,6 12-162,1 5-1,3 3-516,3-9 0,3 3 0,3-5-548,6 1 0,6-3-3289,17 6 1,6-4 4515,-12-15 0,1-3 0,0-1 0,-3-5 0,-3-8 0</inkml:trace>
  <inkml:trace contextRef="#ctx0" brushRef="#br0" timeOffset="-136187.75">24868 7415 13084,'-20'23'0,"4"-5"0</inkml:trace>
  <inkml:trace contextRef="#ctx0" brushRef="#br0" timeOffset="-136055.75">24804 7111 16131,'-9'-4'-3887,"3"1"3887,62-1 0,-42 3 0,42-3 0</inkml:trace>
  <inkml:trace contextRef="#ctx0" brushRef="#br0" timeOffset="-135887.75">25245 6974 18630,'-18'44'530,"0"1"1,2-1-1,4 2-468,3 13 0,8 2-1262,10 0 1,5 1 616,-4 0 1,3-3-959,7-9 1,2-6-5923,1 4 7463,-11-15 0,-6-16 0,-6-8 0</inkml:trace>
  <inkml:trace contextRef="#ctx0" brushRef="#br0" timeOffset="-135738.75">25171 7437 19516,'62'-9'-912,"0"1"1,-15 2 0,-1 3-596,-2 6 0,-3 2 1507,4 6 0,-19-6 0,-12-2 0</inkml:trace>
  <inkml:trace contextRef="#ctx0" brushRef="#br0" timeOffset="-135619.75">25442 7258 16748,'-6'-8'-1995,"1"2"1995,5 6 0,0 0 0,0 0 0</inkml:trace>
  <inkml:trace contextRef="#ctx0" brushRef="#br0" timeOffset="-135354.75">25881 7324 18843,'-34'35'351,"0"1"0,11-7 1,8-1-364,18 2-178,29-16 190,10-23 45,-11-5 0,-2-5 11,-4-4 0,-4-4-12,1 0 1,-4 0-22,-3-23-23,-18 22-68,-5 8-526,-1 9-1221,2 6-1793,3 9 3608,11 0 0,-5 0 0,6 0 0</inkml:trace>
  <inkml:trace contextRef="#ctx0" brushRef="#br0" timeOffset="-135154.75">26294 7300 21096,'29'-48'-56,"0"10"-471,8 47-1423,13 12-2089,-12-10 0,3 0 4039,-5 0 0,-1-1 0,19-3 0,-29-7 0</inkml:trace>
  <inkml:trace contextRef="#ctx0" brushRef="#br0" timeOffset="-134804.75">27109 7104 20658,'-25'0'-101,"12"0"-33,44-4 156,9-21-22,0-3 12,-7-22 16,-22 10 0,-5-4-12,-1 7 1,-1-1-287,0-18 1,-2-1 297,-2 13 0,-1 1 100,-2-4 1,-1 3 480,-5-8-576,-7 57-33,6 43 0,5 0 0,2 4-100,1-7 0,6 1-360,11 13 1,9-2-3121,9-9 0,6-3 3580,2-1 0,2-6 0,-8-15 0,-4-6 0,1-6 0</inkml:trace>
  <inkml:trace contextRef="#ctx0" brushRef="#br0" timeOffset="-134386.75">28241 6866 18149,'6'36'683,"-1"-1"1,12 28-550,7-28-55,8-9 66,4-10-134,1-9 113,0-12-57,-3-10 123,2-26-22,-14-9-414,-3-5-314,-17 21-1009,-3 18-2275,-1 20 3844,17 5 0,-12-3 0,12 1 0</inkml:trace>
  <inkml:trace contextRef="#ctx0" brushRef="#br0" timeOffset="-133971.75">29037 6849 19090,'-51'13'556,"0"-1"0,10-3 1,7 3-579,7 24-23,21-10-560,19 8-146,29-12 672,-6-11 1,5-3 83,12-5 1,2-5-12,-8-1 1,-1-1-29,-2-1 1,-4-2-1,5-4 23,-9-4 751,-19-2-79,-6-10-460,-11 3-156,2-4-22,5 9-23,8-1-68,5 12 35,2 12-34,-1 17 55,4 31-55,-5-10-235,7 16-191,-6-23-3776,29-2 4269,-17-25 0,1-3 0,15 7 0,-3-15 0</inkml:trace>
  <inkml:trace contextRef="#ctx0" brushRef="#br0" timeOffset="-133838.75">29837 6932 18653,'37'40'-1775,"-12"-8"1,-18-32 0</inkml:trace>
  <inkml:trace contextRef="#ctx0" brushRef="#br0" timeOffset="-133703.75">29861 6758 16860,'-9'-4'-1860,"2"0"-3407,7 4 5267,0 0 0,0 0 0</inkml:trace>
  <inkml:trace contextRef="#ctx0" brushRef="#br0" timeOffset="-133254.75">30159 6825 19190,'-31'32'33,"1"0"1,4-3 0,5 0-459,17 21-169,24-12 179,14-6 437,6-19-11,-2-17 304,-18-6 581,-3-13-414,-9 5-448,-3 2-34,-4 10-45,1 6-45,1 4 45,3 1-134,2 4 22,1-3 90,8-2 67,7-10 22,15-17-22,-3-3 45,5-8 11,-11 10 0,4 7-56,-13 12-191,-4 25-436,-12 0-225,-5 12-156,3-17-897,5-5-2521,8-6 4426,8-3 0,-9-1 0,-1 0 0</inkml:trace>
  <inkml:trace contextRef="#ctx0" brushRef="#br0" timeOffset="-132904.75">30745 6758 20300,'-19'31'218,"0"0"1,0 22-264,42-34-196,8-10 0,6-5-45,5-5 1,2-6 223,9-7 1,-3-4-111,-12 0 0,-5-3 216,-7-5 1,-8-2 208,-8-11 453,-19-8-281,-22 20-234,-4 10-23,-10 33-89,18 18-34,12 13-45,7 3-12,20-1 216,13-9-502,10-19 1,9-5-1412,6-4 1,4-3 1632,10 0 0,-2-3 1,-19-3-1,-6-2 1,13-2-1</inkml:trace>
  <inkml:trace contextRef="#ctx0" brushRef="#br0" timeOffset="-132471.75">23788 8680 19011,'48'-5'35,"0"-1"1,0 0 0,13-3 0,4-3 0,3-1-1081,-16 1 1,1 0-1,2-2 1,5 0-1,5-2 1076,-15 5 1,4-2-1,3-1 1,3 0 0,2 0-1,1-1 1,1 0 0,0 0-1,0 1 1,-2 0 0,-2 0-126,0 1 1,0-1 0,-2 1 0,1 1 0,-1-1 0,1 1-1,0-1 1,2 0 0,2 0 0,2 0 93,-5 1 0,1 0 0,3-1 0,0 0 0,2 0 0,1-1 0,0 1 0,0 0 0,1 0 0,-1 1 0,-1 0 0,0 0 0,-2 1 0,-1 0-36,2 1 0,-2 0 1,0 0-1,0 1 0,-2 0 1,1 1-1,-1-1 0,0 1 1,1 1-1,-1-1 0,1 0 1,1 1 32,0 0 0,2-1 0,-1 1 0,0 1 1,1-1-1,-1 1 0,1 0 0,0 0 0,-1 0 1,0 1-1,1-1 0,-1 1-84,-2 1 1,1-1-1,0 1 1,0 0 0,0 0-1,-1 0 1,1 1 0,-1 0-1,0 0 1,-1 0-1,1 0 1,-1 0 81,2 1 1,0-1 0,0 1 0,0-1 0,0 1 0,-1 1 0,0-1 0,-1 1 0,0-1 0,-1 1 0,-1 0-41,7 1 0,-2-1 0,0 1 1,0 0-1,-1 1 0,-1-1 0,0 1 1,-1 0-1,0 0-79,3 1 1,0-1 0,1 1 0,-1 0-1,-1 1 1,-4-1 0,-3 2 0,-5-1-1342,11 3 1,-7 0 0,-4 1 0,-4 2 1464,28 6 0,-33 2 0,-77 1 0,-22-7 0</inkml:trace>
  <inkml:trace contextRef="#ctx0" brushRef="#br0" timeOffset="-132187.75">27686 8332 12482,'65'-9'5,"-1"-1"1,1 0-1,-1 1 1,1-1 0,0 1-1,-11 1 1,2 0 0,3 0-1,1-1 1,2 0 0,1 1-1,1-1 1,1 1 0,0 0-1,0 0 1,0 1-132,-3 0 0,0 1 1,2 1-1,0-1 1,1 1-1,0 0 1,0-1-1,1 2 1,0-1-1,0 0 1,0 0-1,0 0 0,-1 0 108,1 0 1,0 0 0,0-1 0,0 1-1,1-1 1,-1 1 0,1-1 0,-1 1 0,0 0-1,0 1 1,0 0 0,0 1 0,0 1-150,-2 0 0,0 0 0,2 1 0,-1 0 1,1 1-1,-1 0 0,-1 0 0,0 1 0,-1 0 1,-2 0-1,-1 1 0,-2 1 0,-3-1-126,12 2 0,-3 1 1,-3-1-1,-1 2 1,-2 0-1,0 2 0,-1 0 1,2 1 294,5 3 1,2 3 0,0 0-1,-2 2 1,-2-1 0,-4-1 0,-4-1-1,7 0 1,-6-1 0,-4 0 0,0 1-1,5 8 1,1 0 0,0-1 0</inkml:trace>
  <inkml:trace contextRef="#ctx0" brushRef="#br0" timeOffset="-126404.73">3446 8398 14574,'0'3'1737,"0"0"-1345,0-3 650,78 47-874,-37-34 1,6-1-945,8 7 0,7 2 1,8-4 881,-19-11 0,5-3 1,2-2-1,3-2 1,2 0-1,0-1-294,-7-1 0,2-1 1,1 0-1,2-2 1,0 0-1,0 0 1,1 0-1,-1 1 225,2-1 1,0 1 0,0 0 0,1 0 0,0-1 0,-1 0 0,1 0 0,0-1-250,2-1 0,2-1 1,-1-1-1,1 0 1,-1 0-1,-1 0 0,-3 0 1,-2 1 240,3 0 1,-3 0 0,-2 0 0,-1 0 0,-1 1 0,1 0 5,8-2 1,0 1 0,-1 0 0,-1 0 0,0 1 11,-7 0 0,-1 1 0,-1 0 0,0 0 0,0 1-66,0 0 1,2 1 0,-1 0 0,-2 1 0,-4-1 25,10 1 1,-5 0 0,-1 1 317,-5 0 0,-1 1 0,-9 0 291,3 2 1853,-37 0-2021,-4 0 2865,1 0-2876,0-1 771,0 0-1253,-1-1 34,1 1-56,1 1-135,15-10 23,28-12 157,5-5-292,-15 11 0,1-1 169,22-8 145,-2 2 11,-8 3 22,-9 3 57,-14 6 291,-13 0-157,-7-9-202,-9-3-11,-2-14-11,-1-3 0,2-8-112,3-11 39,2 9 1,2-6-24,-1-4 0,-1-4 103,0 11 1,-1-3 0,-1 3-459,-3-10 1,-2 4 444,-2 4 1,-4 6-6,-14-7-12,7 25 1,-1 2 33,-14-19 45,1 6-56,11 14 490,8 12-490,6 7 950,0-2-961,4 8-34,-2-1-34,-5 3-44,-14-2 78,-3 3 45,-15 0 56,-3 0-56,4 0 0,-6-3 56,-12-4 0,-6-4-579,5 1 0,-4-2 0,-3 0 469,17 3 0,-1 0 0,-2-1 1,0 0-1,2 1-677,-10-1 0,1 0 0,0 1 0,-2 1 731,6 1 0,-1 2 0,-2-1 0,1 2 0,2 1 0,-6 1 0,2 1 0,-2 1 0,-4 2-278,13 1 1,-3 1-1,-2 0 1,-2 2 0,0-1-1,-1 2 1,1-1 253,-3 0 0,1 2 0,-1-1 0,-1 1 0,0 0 0,-2 1 0,-1 0-159,7-1 0,-1 1 1,-2 0-1,-1 1 0,0-1 1,0 1-1,1 0 1,3-1-1,1 1 183,-4-1 0,2 1 0,1 0 0,1 0 0,2-1 0,0 1 0,0-1-68,-3 0 1,1 1 0,0-1 0,2 1 0,3-2 0,3-1 74,-16 3 1,6-3-1,0 1 322,-3-1 0,0 0 0,3 0-341,-5 1 1,4-1 0,6-1 0,7 0-101,5 2 1106,33-2-1016,7 0 2339,3 2-2317,0-1 2576,1 0-2498,0-3 657,-1-1-623,0-3-56,0 0-45,-3 0 11,-1 0-156,2 3 89,0 11 45,4 14 0,0 8 0,0 6 0,0-8 0,0 3-275,0 16 0,0 3 281,0-10 0,0 2-270,-1 8 0,1 6 1,1 1 263,1-13 0,2 2 0,0-1 0,0 1-375,0 0 1,-1 0 0,2 0-1,1-2 378,4 11 1,3-3 0,2-6-4,3-8 0,4-6-86,0-6 1,2-3 7,23 14 70,-18-22 1,-2 1-6078,14 18 6254,-8-5 1,-20-11 0,-13-16 0</inkml:trace>
  <inkml:trace contextRef="#ctx0" brushRef="#br0" timeOffset="-125604.73">7314 9920 14574,'3'56'750,"-1"1"1,0 7 0,0-4-560,-1 3-158,1 2 371,0-47 1994,2-12-1726,-2-36-347,-6-7-264,0 3 1,0-4-277,-2 3 1,-1-1 270,-1-5 0,1 0-45,0-1 0,2 0-11,0 0 0,2 0 11,-1 5 0,4 1-78,9 2 0,5 4-718,28-2-195,-8 29 0,3 9-1396,23 20 460,-32-2 0,-5 4 1916,-5 18 0,-10-20 0,-6-4 0</inkml:trace>
  <inkml:trace contextRef="#ctx0" brushRef="#br0" timeOffset="-125437.73">7465 10120 18048,'-5'6'1580,"0"0"-1547,5-6-280,38-41-481,-10 29-118,1-12 0,1 6 846,10 32 0,-19-10 0,-4 12 0</inkml:trace>
  <inkml:trace contextRef="#ctx0" brushRef="#br0" timeOffset="-125305.73">7501 10460 18910,'32'-12'-706,"-1"0"0,4-1 0,-4-1 0,0-4 0,-3 2 1</inkml:trace>
  <inkml:trace contextRef="#ctx0" brushRef="#br0" timeOffset="-124887.73">8642 9588 18854,'-43'4'601,"-1"0"1,9 6-1,1 5-579,0 15 1,4 8-838,7 4 0,5 3 826,1 4 1,3 1-24,2 1 1,6 1-751,8 13 1,12-3-931,13-11 0,11-6 1692,-5-14 0,4-3 0,-2-4 0,4-2 0,-1-8 0,28-9 0</inkml:trace>
  <inkml:trace contextRef="#ctx0" brushRef="#br0" timeOffset="-124604.73">8993 9822 19919,'-56'-6'239,"-1"0"0,6 1 0,8 9-374,12 27-21,26-5 55,24 10-202,31-11 241,-1-8 1,4 3 61,-4 0 0,-1 4 11,0 8 1,-7 5 77,-20-7 1,-9 1-1,-18 4 1,-10-1-17,-5-7 0,-5-5-113,-10 4 1,-2-6-5575,-19-1 5614,6-21 0,30-8 0,18-7 0</inkml:trace>
  <inkml:trace contextRef="#ctx0" brushRef="#br0" timeOffset="-124388.73">9196 9571 20625,'3'57'15,"1"0"1,-1 1 0,1-4-1,1 0 1,4-5-83,9-2 0,2-4-504,-1 2 0,-1 0-7,-1-4 1,-1 0-3098,1 6 0,-2-2 3675,6 7 0,-4-4 0,-12-41 0</inkml:trace>
  <inkml:trace contextRef="#ctx0" brushRef="#br0" timeOffset="-124203.73">10146 9797 19213,'6'-7'818,"-1"1"-1580,25-2 0,7 1-2151,-3 4 2913,7-2 0,-2 1 0,-19 6 0,-11 4 0</inkml:trace>
  <inkml:trace contextRef="#ctx0" brushRef="#br0" timeOffset="-124087.73">10293 10000 17790,'39'-3'-1502,"0"0"1,8-1-1,-18 0 1</inkml:trace>
  <inkml:trace contextRef="#ctx0" brushRef="#br0" timeOffset="-123604.73">12330 9594 17162,'9'40'388,"1"0"1,-1-2 0,-2 0-42,-1 1 0,-2-2-22,2 13-33,-1 0 178,-4-37 965,0-7-1346,-1-53-67,-2 8 1,-2-7-20,1-6 1,0-6 0,0-1-440,0 9 1,0-1-1,0 0 1,0 2 423,-1-8 1,1 2 0,0 2-6,2-18 1,4 10-119,12 8-537,32 23-1098,14 34-12,0 17-290,-33 2 0,-6 5 2072,-5 32 0,-9-24 0,-8-4 0</inkml:trace>
  <inkml:trace contextRef="#ctx0" brushRef="#br0" timeOffset="-123421.73">12454 9654 19045,'-1'4'1624,"0"0"-1612,1-4-12,46-11-135,-2 1-240,0 2 0,1 1-584,-8 1 1,-1 4 958,4 12 0,-2 1 0,2-6 0,-4 17 0</inkml:trace>
  <inkml:trace contextRef="#ctx0" brushRef="#br0" timeOffset="-123288.73">12579 10087 18126,'38'-12'-2958,"-1"1"0,0 0 0,-1-1 2958,26-10 0,-27 9 0,-9 4 0</inkml:trace>
  <inkml:trace contextRef="#ctx0" brushRef="#br0" timeOffset="-122652.73">13964 8342 17431,'-45'-6'571,"0"1"1,-11 1 0,-1 4-303,12 8 0,2 4-473,-2-4 0,2 3 249,6 4 0,5 1 78,-2 7 105,7-1-228,8 2 0,5 30 84,9-5 0,4 8-551,2-11 0,0 4 0,2 3 0,-1-2 492,0-1 0,-1-1 0,1 1 1,1 2 7,0 8 1,2 2-1,-1 0 1,1-3 48,-1 4 1,0-3-1,1 0-26,0-1 0,2-1 0,0-2-236,0-3 1,1-2 0,2 0 246,5 3 0,2-1 1,2-2 27,9 11 0,3-5-62,-2-4 1,2-6-34,-4-15 0,0-7 228,9-1-385,-1-5-269,0-5-2005,23-4 2950,5-13 0,-16 4 1,-9-9-1</inkml:trace>
  <inkml:trace contextRef="#ctx0" brushRef="#br0" timeOffset="-122088.73">14947 9263 16549,'-5'51'271,"0"0"1,3-6 0,1 3 0,2-2-256,4 12 1,1-1-308,0-1 1,0-3 318,0-14 0,1-7 335,-1-10 1329,-2-24-800,-2-45-690,-5 2 0,-3-7-143,0 0 1,-1-5 0,1 1-573,0 6 1,-1 1-1,1 0 509,-1-3 1,0 0-1,1 5 4,2 2 0,3 4 127,5 5 1,5 4-745,20 1-55,7 18-381,6 31-1087,-15 13-2017,-6 10 4157,-10 6 0,-5-19 0,-6-5 0</inkml:trace>
  <inkml:trace contextRef="#ctx0" brushRef="#br0" timeOffset="-121936.73">15002 9575 18754,'42'-11'-333,"0"-1"1,-2 2-1,-1 2-2098,14 1-3597,-10 10 6028,-16 10 0,-14-6 0,-10 4 0</inkml:trace>
  <inkml:trace contextRef="#ctx0" brushRef="#br0" timeOffset="-121787.73">15144 9952 18328,'57'-32'-2417,"-1"0"1,-1 2-1,-3 2 2417,-14 8 0,-4 3 0,8-3 0,-9 4 0</inkml:trace>
  <inkml:trace contextRef="#ctx0" brushRef="#br0" timeOffset="-121387.73">16198 8746 6619,'0'0'0</inkml:trace>
  <inkml:trace contextRef="#ctx0" brushRef="#br0" timeOffset="-120838.73">16198 8746 18317,'-51'-4'276,"0"-1"0,6 2 1,7 4-210,3 9-22,17 23 22,10 11-39,7-8 0,4 4-522,0 7 1,2 5 501,-1-7 1,-1 6-1,1 1 1,0 1 5,0 2 0,0 2 0,0-1 0,0 0-316,0 0 0,0 0 1,1-1-1,0-2 309,0 8 1,0-2 0,2-9-3,3-12 1,2-6 39,13 13-12,4-20 35,13-11-371,0-10-4497,0-6 4800,-16 0 0,-15-1 0,-10 1 0</inkml:trace>
  <inkml:trace contextRef="#ctx0" brushRef="#br0" timeOffset="-120022.73">17225 8903 18664,'-48'7'190,"-1"1"1,12-3-1,3 5-190,7 14 0,5 4 0,6 14-22,16-1-1,21-4 40,8-12 0,6-2 5,8 2 1,1 1-40,7 5 0,-2 2 17,-14-8 0,-4 1 23,3 24 122,-47-14 24,-14 0-102,-19-3-146,14-19 1,0-3-5883,-17-5 5961,10-13 0,23-2 0,16-2 0</inkml:trace>
  <inkml:trace contextRef="#ctx0" brushRef="#br0" timeOffset="-118505.73">18449 8815 15538,'2'-7'1826,"-5"43"-1176,-10 21-583,1-1 1,-2 5-1627,3-16 0,-3 1 0,0 0 1577,-2 8 1,-1 0 0,-1 1 26,0 1 0,-2 1 0,0 1-258,2-5 1,-2 3 0,1-1 0,2-4-76,2-2 0,1-4 0,1 1-429,-3 5 0,0 0 0,7-7-8302,12 6 9019,9-27 0,-2-13 0,0-10 0</inkml:trace>
  <inkml:trace contextRef="#ctx0" brushRef="#br0" timeOffset="-117787.73">18496 9423 12983,'5'-8'3597,"-2"1"-3272,-3 7 291,0 0-134,3 58-235,2-6-247,-2-11 0,1 0 33,3 9 12,-2-30 403,-1-10 101,0-9-257,2-38-68,-2 3 0,-1-4-196,1-4 0,0-1-174,-1-9 0,1 1 230,-1 15 0,0 2 73,5-26-79,2 19-78,-1 21-11,2 18 11,12 40-213,10 16 107,-16-24 0,1 0 453,23 22-392,-10-33-33,0-8 78,-2-9 56,3-30 571,-13-18-515,-11 9 0,-4-2-45,-10-25-67,-11 12-33,-5 28-270,1 14-470,1 5-5636,3 12 6409,7-4 0,3 3 0,7-4 0</inkml:trace>
  <inkml:trace contextRef="#ctx0" brushRef="#br0" timeOffset="-117321.73">19331 8911 19706,'4'-34'269,"0"1"0,14-27-258,20 32-45,5 4 46,-1 5-35,15 10-44,0 42 67,-29-14 0,-3 4-449,0 18 1,-6 5 448,-6-3 0,-3 1 0,0 5 0,-1 1-6,-1 1 1,1 2-10,-1-7 0,2 1 0,0 0-15,5 16 1,1-1-23,-5-16 0,0 1 0,0-5-27,1 0 1,-3-5 78,1 11 0,-13-35 0,-5-6-382,-5-6-877,-13-1 1259,6 0 0,2 0 0,10 0 0</inkml:trace>
  <inkml:trace contextRef="#ctx0" brushRef="#br0" timeOffset="-116734.73">19770 7957 16882,'-15'-43'889,"1"0"0,2 2 0,9 2-788,35-13-101,7 21 0,-6 20 0,2 8 17,-2 10 0,1 9-361,4 9 0,4 7 1,-2 5 345,-6-1 1,-1 5 0,-1 1 0,0 1-436,1 0 0,0 1 0,0 1 1,-3 1 434,-2 4 1,-1 2 0,-2 0 0,-4-3 19,-1 2 1,-5-2-1,-1 4 0,0 3 1,-2 4-1,0 1 1,-2 1-314,1 1 1,-2 1 0,0 1 0,-1 1 298,-1-5 1,-1 1 0,0 1 0,0-1 0,-2-1 24,1 6 1,-1 0 0,-2-2 0,0-5-12,-2 0 0,-2-4 1,0-4-12,-3 8 0,-2-10 23,-9-3-34,-4-16-146,-7-16-2673,-35-13 2819,19-4 0,-1-2 0,-18-3 0,3 2 0</inkml:trace>
  <inkml:trace contextRef="#ctx0" brushRef="#br0" timeOffset="-116237.73">11811 11219 16692,'61'-10'316,"0"1"1,0-1 0,-2 8 0,3 1 0,4 3 0,4 0 0,4 0-289,-17-1 1,3 1 0,3 0-1,2 1 1,2-1 0,0 0-1,0 1 1,0-1 0,-2-1-642,1 0 0,0 1 0,-1-1 1,1 0-1,0 0 0,0-1 1,2 0-1,0-1 0,1-1 632,-10 0 1,0-1 0,2 0-1,1 0 1,0-1 0,0 0-1,1-1 1,-1 0 0,0 0 0,-1-1-1,-1 0 1,-1 0-98,4-2 1,0 0-1,-2 0 1,0-1-1,-1 0 1,1-1-1,-1 1 1,1-1-1,0 0 1,1 0 98,-3 0 0,0 0 1,0 0-1,0 0 1,1-1-1,0 1 1,0-1-1,0 0 0,0 1 1,1-1-1,-1 0-46,2 0 0,-1 0 1,-1 0-1,1 0 0,0 0 1,0-1-1,1 1 1,1-1-1,2 1 0,0-1 1,3 0 31,-10 1 1,1 1 0,2-1-1,1 0 1,1 0 0,0-1-1,2 1 1,-1 0 0,1-1 0,1 1-1,-1 0 1,0-1 0,0 1-1,-1 1 1,0-1 0,-1 1-81,1 0 1,1-1 0,-1 1 0,1 1 0,-1-1 0,0 0 0,0 1 0,0-1 0,0 1 0,0 0 0,-1 0 0,0 0-1,1-1 1,-1 1 0,0 0 50,2 0 0,1-1 1,0 0-1,1 0 1,-1 0-1,0 1 1,-1-1-1,1 0 1,-2 1-1,0 0 0,-1 1 1,-2-1-1,0 2 1,-2-1-62,9 0 0,0 0 0,0 1 0,-2 0 0,0 0 0,-3 1 0,-3 1 0,-2-1 0,-5 2 0,-4 0-388,16-1 1,-7 1-1,-6 2 1,-5 2-832,13 1 0,-15 7-2609,-23 11 4290,-70 13 0,16-12 0,-11-3 1</inkml:trace>
  <inkml:trace contextRef="#ctx0" brushRef="#br0" timeOffset="-115937.73">15576 10980 16920,'63'-13'56,"0"-1"0,0 1 0,0 0 0,0-1 0,0 1 0,-5 0 0,-2 1 1,1-1-1,0 0 0,2-1 0,3 0 0,2-1-417,-9 2 1,2-1 0,1-1 0,2 0 0,1 0 0,1-1 0,1 0 0,1 1 0,1-1 0,1 1 0,-1 0 378,-5 2 0,1 0 1,1 1-1,1-1 1,0 1-1,2-1 1,-1 1-1,1 0 1,0-1-1,1 1 1,-1 0-1,0 0 1,0 0-1,0 0-90,-4 0 0,1 0 1,-1 1-1,1-1 0,-1 0 1,1 0-1,0 0 0,0 1 1,0-1-1,0 1 0,0 0 1,0 0-1,0 1 0,0 0 1,0 0 36,0 1 1,1-1-1,0 1 1,1 1 0,0-1-1,0 1 1,0 0 0,0 0-1,-1 0 1,-1 1-1,-1 0 1,-1 1 0,-1 0-1,-1 1 1,-2 0-168,15-1 0,-2 1 1,-2 1-1,-1 1 1,-2 0-1,0 0 1,-2 1-1,1 1 1,-1-1-549,3 1 1,-1 0 0,0 1-1,-1 0 1,-1 0 0,0 1-1,-2 1 1,-2-1 678,10 2 0,-1 1 0,-2 0 0,-1 0 0,-4 1 0,-5-1 1,18 2-1,-7-1 0,-6 2 0,-6 3 0,0 0 0</inkml:trace>
  <inkml:trace contextRef="#ctx0" brushRef="#br0" timeOffset="-99805.73">7885 11549 14473,'50'1'190,"15"-1"-179,-5 0 1,7-3-1899,-16-2 0,2-1 1,3-2 1916,-4 0 1,2-1 0,2 0 0,1-2-20,-4 1 0,1-2 0,1 0 0,4-1 1,5-1-34,-10 3 1,4-1 0,4-1 0,2 0 0,2 0 0,-1-1 0,1 1-1,-2 1 1,-3 0-316,0 1 1,-1 0 0,-2 0-1,0 1 1,0-1 0,2 1 0,1 0-1,2-1-10,-1 1 1,2-1 0,3 0 0,0 0 0,1 0 0,1 0 0,-2 1 0,-1 0-1,-2 1 1,-3 1 316,9 0 1,-1 1 0,-1 1 0,-2 0-1,-3 1 1,-3 0 0,-3 1 0,11-2-1,-4 0 1,-5 2 0,-1 0 0,3 2-1,-1-1 1,1 1 0</inkml:trace>
  <inkml:trace contextRef="#ctx0" brushRef="#br0" timeOffset="-60653.73">25318 10580 14574,'0'-4'3003,"0"1"-1546,0 3-1144,-3-5 102,1 4-191,-1-4 45,2 5 583,0 0-908,0 16 56,8 8 0,0 10 0,1 7 0,2 0 0,0 2 0,0 7 0,0-2 11,-5-13 0,-1-3 12,-1 6 77,-2-28 124,-1-5 482,1-4-460,-8-31-224,-3-1 1,-2-4-23,2-4 0,-1-3-392,-4-9 1,0-1 391,6 11 0,2 2 0,2 2 0,1 2 0,0-29-79,15-1-313,22 15-45,-4 25 1,6 5-511,9 6 0,3 5 45,-8 3 0,-1 3-835,-1 5 0,-4 4-3832,-3 5 5569,-15 12 0,-9-10 0,-6-1 0</inkml:trace>
  <inkml:trace contextRef="#ctx0" brushRef="#br0" timeOffset="-60468.73">25467 10684 13005,'-7'8'5637,"2"-2"-4226,5-6-1231,0 0-113,-12-20-56,12 2 0,3-20-11,21 8-695,4 12 1,4 4-3968,21 4-1993,-1 11 6655,-25 26 0,-22-9 0,-4-2 0</inkml:trace>
  <inkml:trace contextRef="#ctx0" brushRef="#br0" timeOffset="-60304.73">25507 11009 19538,'47'-28'-541,"0"1"0,6-1 0,-2 1 0,-14 8 0,-2 1 0,24-10 0</inkml:trace>
  <inkml:trace contextRef="#ctx0" brushRef="#br0" timeOffset="-59888.73">26450 10129 16120,'-3'-7'2589,"-42"16"-2197,21 18 0,1 10-332,-4 3 0,-1 5 0,3 0-1298,5 0 0,4 1 0,3 1 1238,-1 6 0,3 1 0,5-3-73,7 1 0,6-4 189,3-4 1,6-4-817,4-5 0,7-5-1950,18-3 0,5-7 2650,-12-6 0,0-4 0,0-2 0,-4-3 0,-2-5 0</inkml:trace>
  <inkml:trace contextRef="#ctx0" brushRef="#br0" timeOffset="-59488.73">26910 10225 12781,'2'-5'4146,"-1"2"-2129,-1 3-1782,-27-12 79,-11 22-269,4-1 0,-2 4-45,4 11 0,3 4-56,-13 23 11,19-8 22,25-19 34,30 0 46,25 1-57,-26-13 0,2 1-23,8 3 1,-5 4 33,-5 19 34,-38 18-286,-12-30 0,-7-3-3625,-6-4 1,-1-5 3865,-16 2 0,26-16 0,17-4 0</inkml:trace>
  <inkml:trace contextRef="#ctx0" brushRef="#br0" timeOffset="-59138.73">27303 9992 16479,'0'-7'2812,"0"0"-2565,-13 51-224,4 13-18,-1-3 1,0 10-658,5-17 1,1 5 0,0 1 0,0-3 520,1 4 0,0-2 1,-1 3-153,1-4 0,0 3 0,0-1 0,1-5-1129,0 11 0,1-4 1465,3 0 1,0-5 0,0 1 0,3-6-1</inkml:trace>
  <inkml:trace contextRef="#ctx0" brushRef="#br0" timeOffset="-58219.73">27570 10604 10966,'0'-10'4964,"0"1"-4191,0 9-493,0 0 157,-4 6-179,4 20-214,-4 1 68,4 15 46,0-10-1,1-2-135,0-6 90,3-3 23,0-12 279,1-4 23,-2-15 0,-2-7 134,-3-30-167,-5-14-191,3 22 0,-1-1-107,0 3 1,-1 3 16,0-12 11,3 20-134,3 21-157,0 3 157,2 14 23,20 32-23,-6-10 0,3 0-17,2 2 0,2-1 0,1-2 1,1-4-40,12 0 112,2-14-124,-3-7 91,5-20-23,-16-23-23,-12 1 1,-5-3-1,-4 2 1,-5-1-12,-1-4 1,-4 2-12,-6-8-22,-5 11-135,0 18-963,-7 14-2824,7 26-2936,1-4 6925,16 10 0,2-20 0,3-4 0</inkml:trace>
  <inkml:trace contextRef="#ctx0" brushRef="#br0" timeOffset="-57854.73">27952 9873 21163,'11'40'127,"0"0"0,3 6 0,3 4-223,-2-6 1,3 4 0,-1 4 0,-2 0-2363,-2 5 0,-3 2 1,0 2-1,-1-2 2349,0 2 1,1 1-1,-2-2 1,-3-3 0,0 2-1,-4-4 1,-1-7-1,-6-15 1,1 0 0</inkml:trace>
  <inkml:trace contextRef="#ctx0" brushRef="#br0" timeOffset="-54989.73">28492 10891 18440,'34'-12'-325,"1"1"0,0 0 0,0 1-773,2 5 0,0 1-3496,27-3 4594,-14 4 0,-23 2 0,-14 1 0</inkml:trace>
  <inkml:trace contextRef="#ctx0" brushRef="#br0" timeOffset="-54855.73">28862 10828 8613,'0'0'0</inkml:trace>
  <inkml:trace contextRef="#ctx0" brushRef="#br0" timeOffset="-54638.73">28863 10828 17118,'8'60'-1625,"0"-1"0,-1-6 1,-1-8 1624,-4-18 0,-1-14 0,2-6 0</inkml:trace>
  <inkml:trace contextRef="#ctx0" brushRef="#br0" timeOffset="-53985.73">29497 11098 17970,'10'-42'500,"0"-1"0,-1 2 0,-2 3-353,-10-13-69,-7-6 12,-7-3-34,-11 2 89,-5 4 219,9 28 0,-3 4-95,-23-2-258,0 17 0,9 27-11,19 15-22,10 7-12,7 1-212,48 7-45,-8-33 0,7-4 83,17-3 1,3-6-427,-8-8 0,-3-5 650,-5-6 1,-5-4-17,0-20 90,-11 1 223,-13 3 91,-9 9 88,-5 9-401,-3 10-125,0 35 79,1 3 454,5 6 1,4 3-1027,1-6 1,4-1-1015,3 4 1,2-3-2729,12 9 4269,-8-20 0,-17-19 0,-2-4 0</inkml:trace>
  <inkml:trace contextRef="#ctx0" brushRef="#br0" timeOffset="-53820.73">30011 10794 18216,'8'0'1053,"-2"0"-1053,-6 0-1252,0 0 1,0 0 0</inkml:trace>
  <inkml:trace contextRef="#ctx0" brushRef="#br0" timeOffset="-53452.73">30184 10624 18126,'41'24'74,"1"-1"1,4 1 0,-2-3 71,2-6 941,-1-8-393,-25-20-89,-13-14-235,-7-12-157,-5-9-123,-5-5-79,-11-8-1109,4 27-3239,3 22-4548,12 24 8885,12 20 0,-5-18 0,4-4 0</inkml:trace>
  <inkml:trace contextRef="#ctx0" brushRef="#br0" timeOffset="-53285.73">30753 10524 20311,'0'-5'2353,"0"1"-3238,0 4-684,-6 8-3226,3 7 4795,-3 11 0,5-10 0,1-1 0</inkml:trace>
  <inkml:trace contextRef="#ctx0" brushRef="#br0" timeOffset="-52971.73">28934 12010 17454,'38'-22'1165,"-1"-1"0,6-2 0,3 0-946,4 0 0,3 0-1332,-11 5 1,3 0 0,5-1 1121,-1 2 0,5-1 0,3 0 0,2-1 0,0 2-17,-5 1 1,2 1-1,0 1 1,1-1 0,1 1-1,-1-1-417,0 1 0,1 0 0,0-1 0,0 2 0,-1-1 0,0 2 263,7-2 1,2 1 0,-2 1-1,-3 1 1,-6 2-325,6 1 1,-6 2-1,-4 1-4430,11-1 1,-12 5 4735,-20 10 0,-13-2 0,-46 5 0</inkml:trace>
  <inkml:trace contextRef="#ctx0" brushRef="#br0" timeOffset="-52821.73">29792 11891 18196,'45'-27'227,"0"0"0,0-1 0,0 1 1,4-2-1,2 0 0,0 1 1,2 0-1488,2 0 0,1 2 0,1 0 0,2 0 1253,-7 4 0,2-1 1,1 1-1,1 1 1,0 0-192,3-1 0,0 2 0,0 0 1,3 0-1,3 1-518,-8 4 1,4 1-1,2 0 1,1 0-1,-2 1 1,-1 1-1,-4 0 716,4-1 0,-3 2 0,-2 0 0,-1 1 0,1 1 0,1-1 0,2 1 0,-1 0 0,-6 2 0,-8 2 0,-5 2 0,1-1 0</inkml:trace>
  <inkml:trace contextRef="#ctx0" brushRef="#br0" timeOffset="-46204.73">27683 10914 14775,'10'0'2253,"-1"-1"-1984,-9 1-1827,0 0 225,5-2-1143,4 1 2476,5-4 0,-5 4 0,-2-1 0</inkml:trace>
  <inkml:trace contextRef="#ctx0" brushRef="#br0" timeOffset="-46006.73">27873 11140 13128,'1'4'584,"1"-2"-1190,-2-2 1,0 0 0</inkml:trace>
  <inkml:trace contextRef="#ctx0" brushRef="#br0" timeOffset="-45854.73">27895 11299 6081,'0'0'0</inkml:trace>
  <inkml:trace contextRef="#ctx0" brushRef="#br0" timeOffset="-25954.73">25518 11554 16591,'57'-16'168,"1"1"0,0-1 0,-8 2 0,3 0 0,3-1 0,2 0 0,3 0-141,-5 0 0,3 1 0,2-1 1,2 0-1,2 0 0,0 0 1,1 0-656,-8 2 0,2 0 1,2-1-1,0 1 1,0 0-1,1 0 0,-1 1 1,-2 0-1,-1 0 639,8-1 0,-1 0 0,0 1 1,-2-1-1,0 2 0,-1 0 1,-1 0-85,7-1 0,1 1 0,-1 1 0,-3 0 0,-3 0 0,-6 3 73,13-2 0,-8 1 0,-6 2 494,12-1 0,-30 1-460,-77 1-20,-1 6 1,-11 2 0,-2 0-258,-7-1 0,-3-1 0,-1 2 290,13 0 1,-1 0 0,0 0 0,5 0 2,-17 0 0,3 1 1052,-3 0 0,3 0-1091,21 0 0,4 0 11,-25 2 2081,58-2-2114,33-4 11,32 0 11,-18-1 0,5-2-411,10 0 0,4 0 400,-17-1 0,1 1 0,3-1 2,-1 2 1,3-1 0,1 1 0,-2 0-347,4-1 0,-2 1 1,-2 1 290,20 3 0,-14 4-3163,-29 1 3216,-84 9 0,16-10 0,0-2 0</inkml:trace>
  <inkml:trace contextRef="#ctx0" brushRef="#br0" timeOffset="-21856.73">25572 11957 15437,'7'-2'694,"-18"41"-447,-5 4-185,2 0 0,-2 4-698,3-5 0,0 1 636,1 2 0,1 0-11,0-3 0,2 1-761,2 4 1,1-1 771,3-11 0,0-4 0,1 20 0,3-29 0</inkml:trace>
  <inkml:trace contextRef="#ctx0" brushRef="#br0" timeOffset="-21605.73">25295 12550 15515,'-15'35'812,"1"0"1,-8 27-242,33-23 80,23-17 133,26-24-650,0-22-239,-27 2 0,-4-5 105,9-19-691,-3-4-3444,-10 20 4135,-8 21 0,-9 10 0,-6 15 0</inkml:trace>
  <inkml:trace contextRef="#ctx0" brushRef="#br0" timeOffset="-20955.73">24284 13636 14630,'4'-9'1445,"-1"1"-1120,-3 44 202,7 16-449,-4-18 1,2 0-34,2 1 0,2-2 78,12 15-11,-5-20 1065,0-14-931,-8-31 157,-5-23-224,-2-15-224,-4 22 1,-2-2 61,0-3 0,-3-3-1,-8-20 1,-1-3-6,6 9 1,1-1 16,1-1 0,5 4-118,16-4-78,18 38-538,7 18-2174,26 14 2880,-4 10 0,-11-4 0,-19 1 0</inkml:trace>
  <inkml:trace contextRef="#ctx0" brushRef="#br0" timeOffset="-20771.73">24447 13647 18283,'46'-23'-631,"1"0"1,0 0 0,12-1 0,-4 9-93,-15 14 0,-6 9-1753,3 28-3574,-45 18 6050,-14 8 0,6-26 0,-4-5 0</inkml:trace>
  <inkml:trace contextRef="#ctx0" brushRef="#br0" timeOffset="-20654.73">24552 14039 14663,'-27'46'1009,"11"-10"-1009,30-39-392,38-28-1317,-11 9 1,4-2 1708,2-4 0,-1 2 0,-9 5 0,-3 4 0,0 1 0</inkml:trace>
  <inkml:trace contextRef="#ctx0" brushRef="#br0" timeOffset="-20104.73">25808 13083 15079,'4'-61'1507,"-9"25"0,-7 4-622,-31-4-538,-12 4-588,19 21 1,0 4 464,-25 5-23,-3 13-33,2 8-106,31-3 0,1 3 16,2 1 0,1 1 128,-4 6 1,3 3-185,-6 24 0,22-17 1,6 2 44,17 26-321,1-23 1,3 2 264,2 0 0,0 4-322,-1 8 0,1 7 0,-1 2 311,-3-11 0,-1 1 0,0 2 0,-1-1-397,1 2 0,0 0 0,-1-1 0,0 0 414,-1-2 0,-1 0 0,-1-2 0,0-4 33,3 17 1,-1-5-294,1-9 0,0-2 271,0-8 0,2-3 446,12 18-430,2-18 722,13-16-1494,-2-21-946,11-22-8157,-13-10 9571,-2-17 1,-20 25-1,-2 1 1</inkml:trace>
  <inkml:trace contextRef="#ctx0" brushRef="#br0" timeOffset="-19538.73">26336 13660 13667,'-8'-11'1434,"2"3"-1020,6 8 258,15 67-470,-1-27-140,-2 6 0,1 2 599,8 14-348,-9-21 1413,-2-5-1345,-8-35-157,-2-20 23,-5-19-163,-5-6 0,-3-7-66,2 9 1,-1-4 0,0 1-347,1 1 0,-1-1 0,1 2 328,-4-24 0,3 6 0,5 4-236,10 24-268,10 19-639,11 21-549,11 10 1692,-6 7 0,-1 2 0,-1-1 0,9 12 0</inkml:trace>
  <inkml:trace contextRef="#ctx0" brushRef="#br0" timeOffset="-19370.73">26501 13740 16737,'-8'0'2599,"2"0"-2318,6 0-259,3-51-22,15 25-79,-6-6 1,4 2-886,24 15-3003,11 23 3967,-23 40 0,0-21 0,-24 17 0</inkml:trace>
  <inkml:trace contextRef="#ctx0" brushRef="#br0" timeOffset="-19272.73">26568 13986 17857,'29'-28'-720,"0"1"0,6-6 0,-14 13 1</inkml:trace>
  <inkml:trace contextRef="#ctx0" brushRef="#br0" timeOffset="-18954.73">27357 12975 19067,'-29'57'123,"1"0"0,0-1 1,0 1-1,4-2 0,1 0 1,3 0-1,6-1-430,5 13 1,8-1 0,4-5-1467,5 8 0,11-10 787,10-17 0,7-12-1065,-3-17 0,3-8 2139,0 0 1,-2-3 0,6-2 0,-10-1 0</inkml:trace>
  <inkml:trace contextRef="#ctx0" brushRef="#br0" timeOffset="-18638.73">27730 13249 19729,'-44'7'39,"1"-1"0,-17 19-28,35 26-22,36-3-45,16-17-67,4-8 0,4 1-169,-3 1 1,-1 1 257,0-1 0,-3 2 1,6 22-1,-49 2 45,-10-14-11,-22 8-784,3-26 784,-7-11 0,26-5 0,0-6 0</inkml:trace>
  <inkml:trace contextRef="#ctx0" brushRef="#br0" timeOffset="-18405.73">28211 13197 18586,'-22'58'294,"0"0"1,1 1 0,6 0-301,15-8 1,4 2-789,-1-1 0,1 4 1,0 0-1187,0-3 0,1 0 1,0 0 1979,-1-1 0,1 0 0,-1-4 0,1 0 0,-1-8 0,-1-11 0</inkml:trace>
  <inkml:trace contextRef="#ctx0" brushRef="#br0" timeOffset="-17886.73">28517 13701 15762,'0'52'97,"0"1"0,4-5 0,5-4-69,7-11 0,5-4-17,13 9 112,-18-30 998,-6-28 302,-10-32-997,-8-10-537,1 20 1,-2 0 194,1 8 0,-1 2 241,-7-29-304,5 12 248,3 17-269,5 17-11,11 30 11,26 28-112,-4-15 0,4-1 89,0 0 1,1-5-6,5-5 0,-1-5-17,14-6 594,1-18 100,-23-21-413,-5-7 155,-28-15-369,-12 13-22,-10 3 0,-5 10-336,1 11-437,3 11-5233,7 22 6006,9-6 0,4 8 0,5-12 0</inkml:trace>
  <inkml:trace contextRef="#ctx0" brushRef="#br0" timeOffset="-17671.73">29033 13047 20277,'7'49'92,"0"0"1,0 1-1,1 8 1,4 0-217,2-16 1,4 1 0,-1-4-605,2 6 1,1-1-2657,6 14 0,0 0 3384,-8-17 0,-2-3 0,2 1 0,-4-6 0,-4-9 0</inkml:trace>
  <inkml:trace contextRef="#ctx0" brushRef="#br0" timeOffset="-16938.73">29212 12649 19179,'2'-45'284,"1"0"0,17 5 0,9 8-267,8 17 0,5 7-745,13 1 0,2 7 750,-9 5 1,-1 8-23,-5 6 0,2 6 0,-3 7-15,-1 11 0,-4 8 0,-2 5 37,-5-1 1,0 6-1,-2 1 1,-4 0-586,-4-7 0,-3 1 0,-2-1 0,-2 1 574,-2 0 0,-2 2 0,-2-2 1,-1-4 10,-1-4 0,-1-3 1,0-1 238,-1 14 0,0-2-244,-1-9 0,0-3 16,0-2 1,-2-3-12,-13 8-201,-35-11-459,-4-22-28,14-9 1,0 0-4243,-17 14 5472,7 9 1,23-10 0,8-1-1</inkml:trace>
  <inkml:trace contextRef="#ctx0" brushRef="#br0" timeOffset="-11554.75">28313 14364 12300,'-5'0'4157,"1"0"-2869,4 0-1063,51-32 21,3 4-1194,-6 3 0,10-4 0,-2 2 965,1 1 0,1 2 1,-8 4 1,4-1 0,-5 3 238,-3 4 0,-4 3-279,21-1 22,-31 12-11,-55 44 39,-22-8 0,-13 2-113,8-5 0,-2 2 0,-2-2 309,1-3 0,-1-1 0,3-3-118,-6 0 1,10-5 5,16-7-79,55-25 1,29-15 0,3 0-23,-3 2 0,2-1 1,2-1-12,-4 2 0,2-2 0,0 1 0,-2 0 322,11-3 1,-2 0-1,-6 5-322,-6 5 0,-5 3 0,-10 5 0,-4 3 132,2 0-132,-45 30-6,-16-2 1,-9 2-6,-7 7 0,-1 2-62,1-3 0,4-3-84,-8 6 789,55-28-734,28-22 96,12-9 1,9-5-315,-14 7 1,3 1 0,-1-1 315,-1-1 0,-1 1 1,0 2-9,15-7 1,-8 6-101,-16 11 112,-29 11 79,-34 13-107,-12 6 0,-8 2 28,-8 5 0,-3 0-307,1 1 1,1-1 317,8-2 0,7-3 0,3-1 2127,18-9-2115,13-5-12,9-5-11,12-8 11,25-14 11,7 4-66,-1-3 924,-17 22-936,-21 15-146,-23 30 157,-21 7 39,14-21 1,-1-2 16,-21 10-11,20-21 56,21-15-45,5-3 23,2-8-12,2-4-22,7-11 45,25-19-45,-10 19 0,2 1-11,0 0 0,0 1-213,22-8-90,-26 22-123,-11 5 337,-9 11 100,-44 20 128,8-8 1,-4-1-40,-2 2 1,0-1-45,-3-3 0,3-3-11,1-2-12,15-7 23,13-3 33,11-3-33,14-6-34,33-18 56,11-5-123,-1 0-33,-17 12 33,-31 14 22,-7 9 1,-14 7-35,-24 20 113,-8-5-67,3 1 67,16-17-23,21-11 23,3-1-34,5-4-11,6-7 0,9-9 56,22-24-56,-17 20 0,1 1-11,2-1 0,-1 2 11,7-6 22,-18 20 12,-26 13 44,-36 17 56,12-8 1,-2 1-85,0 0 1,1 1-6,2-3 0,4-3 33,6-2-78,12-4 0,16-6 0,16-8 0,38-19-376,-26 16 1,0 1-28,1-2 0,-2 2-718,9 6-828,-30 18 1949,-9 6 0,-2-5 0,-1-2 0</inkml:trace>
  <inkml:trace contextRef="#ctx0" brushRef="#br0" timeOffset="-6119.73">27526 15226 15146,'59'-14'0,"-11"3"0</inkml:trace>
  <inkml:trace contextRef="#ctx0" brushRef="#br0" timeOffset="-5956.73">27691 15427 14843,'29'-14'0,"-5"3"0</inkml:trace>
  <inkml:trace contextRef="#ctx0" brushRef="#br0" timeOffset="-5521.73">28239 15407 14137,'3'35'788,"-1"0"0,2 17 1,2 0-644,-2-18 1,1 0-34,2 12 0,0-2-11,3 2 548,1-13 1615,-5-24-1805,-6-18-44,-11-22-45,-8-16-275,-3-2 0,-3-9-388,7 13 0,0-3 1,1-2 280,-1-9 1,1-3 0,2 2 7,4 11 0,1 2 1,4 3-9,7-11 1,8 9-33,21 10-102,12 16-135,6 13-234,-8 10 0,1 3-707,22 6-498,-22-2 0,-1 3 1720,6 10 0,-20-10 0,-11-2 0</inkml:trace>
  <inkml:trace contextRef="#ctx0" brushRef="#br0" timeOffset="-5370.73">28457 15358 18866,'42'-10'-697,"-1"1"0,25 12 0,-24 1 0,-21 14 0</inkml:trace>
  <inkml:trace contextRef="#ctx0" brushRef="#br0" timeOffset="-5222.73">28470 15792 19403,'59'-25'-998,"-1"-1"1,-11 5 0,-4 1 0,-7 5 0,-4 2 0,-3 0 0</inkml:trace>
  <inkml:trace contextRef="#ctx0" brushRef="#br0" timeOffset="-4872.73">29227 15120 18518,'-55'19'796,"1"16"-712,34-2 0,5 7-6,-7 18 1,5 4-124,8-5 0,5 0-603,1-2 1,9-5 36,8-13 0,8-9-1335,31-12 1946,-6-24 0,-1-5 0,-2 6 0,-13-7 0,-1 1 0</inkml:trace>
  <inkml:trace contextRef="#ctx0" brushRef="#br0" timeOffset="-4638.73">29470 15229 19056,'-38'8'655,"0"-1"1,-10 4-634,16 11 12,40-7-135,54 3-56,-19-9 1,3 0 77,6 4 1,-4 4 66,-11 3 1,-12 4 11,-22 20 0,-18-15 0,-9-3 0,-4-6 0,-3-3-1557,-28 11-3250,6-13 4807,16-12 0,18-4 0,11-1 0</inkml:trace>
  <inkml:trace contextRef="#ctx0" brushRef="#br0" timeOffset="-4438.73">29693 14966 19000,'4'-3'751,"0"1"-572,-2 49-168,4-5 34,-1 0 0,0 5-642,1-7 1,0 0 512,0 5 0,-1 3-536,-2 0 0,0 4 0,-1-1-361,-2 8 1,-2 1-260,-1-9 1,-2 2 0,-2-4-2224,-5 2 1,-5-4 3462,-6 1 0,0-5 0,-3 6 0,-1-12 0</inkml:trace>
  <inkml:trace contextRef="#ctx0" brushRef="#br0" timeOffset="-4222.73">28600 16314 19986,'-42'8'919,"0"0"0,-3-1-863,83-24-56,8 0 0,14-3-831,-10 4 1,8-4 0,5 0-1,3-1 1,0 1 738,-13 5 1,1-1 0,1 1 0,1 0 0,1 0 0,1 0 0,0 0-438,-1 1 0,1-1 0,2 1 1,0 0-1,0 0 0,-2 0 1,-1 1-1,-2 1-298,15-3 0,-2 0 0,-2 1 0,-4 2 0,-4 2 827,8 1 0,-5 3 0,-16 3 0,-15 4 0,-30 3 0</inkml:trace>
  <inkml:trace contextRef="#ctx0" brushRef="#br0" timeOffset="-4104.73">29621 16111 13688,'-60'13'1434,"0"1"1,5-2-1,15-8 138,29-16-1572,32-6 0,18-3-15,6-3 0,11-1 0,7-2-567,-16 8 0,5-2 1,5 0-1,2-2 1,1 1-1,1 0 1,0 0-100,-3 2 0,2 0 0,1 1 1,1-1-1,0 1 0,0 0 1,0 0-1,0-1 608,0 1 0,1-1 1,0 0-1,0-1 0,-1 2 1,-1 0-1,-1 1 0,-3 1 1,4-1-1,0 1 0,-2 1 1,-3 1-1,-5 2 0,-5 2 1,12-3-1,1 0 0</inkml:trace>
  <inkml:trace contextRef="#ctx0" brushRef="#br0" timeOffset="1397.27">28131 16408 17532,'47'-3'316,"-1"-1"0,1 0 0,0-1 0,1-2 0,3-4-224,0-5 1,3-4-1,2-3 1,1 1-1185,-8 2 0,2-1 1,0-1-1,0 1 0,0-1 1096,1 1 1,0-1 0,-1 1-1,1 0 1,-2 0-5,10-5 0,-1 0 0,-2 2 0,-5 3 605,13-5 0,-6 4-908,-8 4 1,-8 4 1226,-13 3-431,-56 25-224,-30 8-140,16-5 0,1 0 128,-11 7-156,11-4 3253,24-9-3153,42-4-178,13-15-18,-5 3 1,3-2-38,22-13-315,-5 2-180,-9 5-717,-4 7-1400,-11 9-135,-3 11 2376,-14 1 201,-8 7 227,-11-8-282,-4 3-1491,1-3-1154,0-3 2902,6-6 0,2-5 0,0 0 0</inkml:trace>
  <inkml:trace contextRef="#ctx0" brushRef="#br0" timeOffset="5826.27">4773 13492 17050,'14'61'942,"-2"-9"-483,-11-28 841,1-15-1020,-5-35-235,-4-8 0,-2-5-62,2-4 0,-1-2-390,-5-12 0,1 0 401,5 12 1,2 0 10,2-15 1,4 1-6,9 11 0,5 3-376,5-3 1,6 7 50,0 18 1,2 7-1357,31 3-527,-16 11 2208,2 9 0,-22-5 0,-3 6 0</inkml:trace>
  <inkml:trace contextRef="#ctx0" brushRef="#br0" timeOffset="6028.27">4950 13249 14529,'-4'4'3530,"2"-2"-3519,2-2 169,2 2-169,34-18-426,3-1-302,-5 2 0,2-1-1144,22-4-570,-10 7-1738,-18 26 4169,-14 19 0,-13-9 0,-3 4 0</inkml:trace>
  <inkml:trace contextRef="#ctx0" brushRef="#br0" timeOffset="6160.27">5064 13679 14451,'-17'35'1294,"-1"0"0,-9 19-1294,21-40-190,13-11-2186,34-33 337,6-5-204,-10 4 1,2-2 2242,-4 3 0,-3 2 0,7-6 0,-8 9 0</inkml:trace>
  <inkml:trace contextRef="#ctx0" brushRef="#br0" timeOffset="6462.27">5923 12841 18989,'-37'8'564,"-1"-1"0,6 5 0,4 8-520,-1 18 1,5 9-561,5 1 0,3 5 512,4-3 0,2 3 0,5 0-560,8-8 0,4 0 1,2-1-395,3 20 0,10-8-285,13-18 1,10-15 1242,14-25 0,-1-9 0,-1 6 0,-19-8 0,-1 1 0</inkml:trace>
  <inkml:trace contextRef="#ctx0" brushRef="#br0" timeOffset="6727.27">6187 13000 19101,'-35'20'522,"0"1"1,-10 12 0,4 6-534,17-2 0,5 2-28,-1 0 0,9-3-309,35 12-44,31-31-38,-19-12 0,1-2 312,1-1 1,1-1 128,6-2 1,-4 2-124,7 14 179,-46 18-67,-33 2-297,-1-12 0,-2-3-3176,-10 1 3473,12-11 0,16-5 0,9-5 0</inkml:trace>
  <inkml:trace contextRef="#ctx0" brushRef="#br0" timeOffset="6927.27">6421 12783 21040,'-6'48'31,"1"1"0,0-1 1,9 7-1,4 1 0,2 3-516,0-8 1,1 2-1,2 0 1,-1 0-1974,1-1 0,0 1 1,0-2-1,0-3 2409,1 0 0,0-3 0,-4-4 0,-4 4 0,-4-8 0,-2-10 0</inkml:trace>
  <inkml:trace contextRef="#ctx0" brushRef="#br0" timeOffset="7145.27">5118 14329 18507,'-39'23'1210,"42"-26"-1081,30-15 0,22-10-47,-10 5 1,8-4 0,6-3 0,4 0 0,-1 1-886,-8 5 1,1-1 0,2 0 0,1 0 0,2 0 0,1 0 0,1 0 680,-6 3 0,2-1 0,1 0 0,2 0 0,0 1 0,0 0 0,-1 0 0,-2 1 0,-1 2-360,6-3 0,-2 1 0,0 1 0,-1 1 1,-1 1-1,-2 1 0,-2 2 482,9-1 0,0 1 0,-3 1 0,-6 4 0,-9 3 0,2 3 0,-11 4 0,-1 2 0</inkml:trace>
  <inkml:trace contextRef="#ctx0" brushRef="#br0" timeOffset="7328.27">6192 14289 18944,'36'-28'105,"1"1"0,0-1 1,5-2-1,2-1 0,3 0-1580,7-3 1,2 0 0,2 0 1474,-10 6 0,2-1 0,1 1 0,0-1-57,2 1 1,1 0 0,1 1 0,0 0-149,-1 1 1,-1 1 0,1 1 0,2 1-2254,6 3 0,2 1 1,0 2-1,-7 2 2494,-5 1 0,-6 1 1,1 3-1,24-2 1,-14 6-1,-36 6 0</inkml:trace>
  <inkml:trace contextRef="#ctx0" brushRef="#br0" timeOffset="11095.27">10162 13597 14933,'36'2'298,"1"0"1,3 0 0,2-3-232,-1-4 0,3-3-1560,3-3 0,4-3 1,-2 0 24,4-4 0,0-1 1468,-9 3 0,1-2 0,-8 3 0,2-3 0,-17 6 0</inkml:trace>
  <inkml:trace contextRef="#ctx0" brushRef="#br0" timeOffset="11245.27">10826 13360 16905,'3'35'-359,"0"-1"0,13 8 1,6-1-1474,3-9 0,1-2 616,-1 6 0,-5-2 241,-11 10 975,-30-20 0,4-18 0,2-5 0</inkml:trace>
  <inkml:trace contextRef="#ctx0" brushRef="#br0" timeOffset="11827.27">12048 13144 12703,'5'-4'2600,"13"43"-2186,-5 4-285,-1-1 0,1 4-921,-3-8 1,-2 0 954,0 2 0,-1 0 66,-1-5 1,-2-1 27,2 21 688,-2-18 1005,-3-18-1049,0-18-834,-5-17 78,-5-18-100,-2-8 0,-2-9-19,2 8 0,0-3 0,0-2-219,0-12 0,2-2 1,0 2 188,0 9 0,2 2 1,2 2 3,3-13 0,6 9-114,11 8 35,14 21-324,8 11-1872,24 30-1383,-35 4 0,-3 5 3658,1 1 0,-3 1 0,-1 22 0,-20-26 0</inkml:trace>
  <inkml:trace contextRef="#ctx0" brushRef="#br0" timeOffset="11978.27">12201 13301 19381,'30'-17'-532,"0"1"0,28-8-981,-11 16-6611,1 40 8124,-24 2 0,-4 5 0,-20-13 0</inkml:trace>
  <inkml:trace contextRef="#ctx0" brushRef="#br0" timeOffset="12077.27">12292 13708 15616,'7'43'-202,"41"-49"0,-9-7 1,-10-7-1,-1-1 0</inkml:trace>
  <inkml:trace contextRef="#ctx0" brushRef="#br0" timeOffset="12312.27">13224 12581 20244,'-41'44'18,"1"-1"1,1 7 0,6 8-14,19-13 1,4 7 0,3 2-1,3-1-1116,4-2 1,3 1-1,3 0 1,0-1 751,-1 1 0,1 0 1,2-1-1,4-4-526,10 5 0,5-3 0,3-10 1051,11-8 0,-2-9 0,7 5 1,-7-16-1</inkml:trace>
  <inkml:trace contextRef="#ctx0" brushRef="#br0" timeOffset="12595.27">13802 12885 19146,'-49'4'549,"-1"0"0,2 2 0,2 6-488,3 11 1,6 8-79,12-1 0,10 3 22,16 11 1,12-1-6,8-8 0,9-4-630,17 2 0,3-3 546,-12-8 0,-2 0-40,-4 0 1,-3 2 11,11 24 112,-55-11 0,-19 7 0,7-6 0,9 8 0,-30-1 0,0 1 0</inkml:trace>
  <inkml:trace contextRef="#ctx0" brushRef="#br0" timeOffset="12827.27">14229 12713 19082,'2'58'-20,"0"-1"1,0 1 0,0 0 0,-1 5 0,0 2 0,-1 1 0,1 0-963,0-6 0,1 1 1,0 0-1,-1-1 1,0-3 644,0 1 1,-1-1 0,0-3 0,-1-4 0,1 20 0,0-13 0,0-22 0</inkml:trace>
  <inkml:trace contextRef="#ctx0" brushRef="#br0" timeOffset="13327.27">14461 13152 18227,'7'63'78,"0"1"1,-4-15-1,3-4-78,11-3 0,2-5-156,1 2-932,-2-16-223,-9-40 1827,-2-42-85,-6 21 1,-2-2-544,-1-10 1,-1 1 346,0 13 1,-1 2 481,-5-24-89,1 20-527,4 18-22,2 20-102,12 36 23,19 17-73,-12-24 0,2 0 11,7-2 1,3-5 27,23-5 51,-17-12 0,-1-7 723,11-25 280,-8-26-875,-43-10-123,-4 28 1,-3 3 22,-17-12-45,5 16 120,5 13-2988,9 34 2868,15 8 0,-2 3 0,8-9 0</inkml:trace>
  <inkml:trace contextRef="#ctx0" brushRef="#br0" timeOffset="13527.27">14941 12562 20300,'34'38'5,"0"0"1,0 0-1,1 0 1,2 4 0,-2-2-1,-3 2-225,-2 3 0,-2 1 0,-5-1-1028,0 7 0,-5 0 1248,-9-3 0,-3 2 0,0-5 0,0-11 0,-2-1 0,-6 9 0,1 0 0</inkml:trace>
  <inkml:trace contextRef="#ctx0" brushRef="#br0" timeOffset="14178.27">13496 14237 14406,'-56'6'4258,"10"0"-3776,51-4-191,28-1 1,13-4-270,3-3 0,6-3-1022,4 0 0,7-1 1,1-2 1010,-17 1 0,1-1 0,1-1 0,5-2 2,0 1 0,4-2 0,4-1 0,1 0 1,1 0-1,-1 0-31,-9 3 0,1 0 1,0 0-1,1 0 1,0 1-1,0-1 1,0 1-415,2-1 0,2 1 1,1-1-1,-1 1 1,-2 0-1,-2 1 1,-3 0 61,16-3 0,-2-1 0,-7 4 1,-9 5-875,2 6 0,-27 6-2081,-51 6 0,-19 4 3325,-15 6 0,-2 0 0,19-7 0,2-2 0,0-1 0,-1 0 0</inkml:trace>
  <inkml:trace contextRef="#ctx0" brushRef="#br0" timeOffset="14311.27">14296 14174 17566,'62'-18'-30,"0"0"1,0 1 0,0-1 0,0 0 0,-4 2 0,0 1 0,0-1 0,-3 1 0,-3 0-1,14-7 1,-5 0 0,-5 3 0,3 1 0,0 0 0</inkml:trace>
  <inkml:trace contextRef="#ctx0" brushRef="#br0" timeOffset="14644.27">14925 13920 19034,'-25'5'-990,"4"-1"0,21-3 0</inkml:trace>
  <inkml:trace contextRef="#ctx0" brushRef="#br0" timeOffset="14777.27">15066 14055 13263,'11'22'0,"-2"-5"0</inkml:trace>
  <inkml:trace contextRef="#ctx0" brushRef="#br0" timeOffset="14910.27">15184 14304 10496,'0'0'0</inkml:trace>
  <inkml:trace contextRef="#ctx0" brushRef="#br0" timeOffset="22612.27">8608 12956 17062,'19'37'186,"1"-1"1,0 0 0,0-1-109,14 21-44,3-7 22,5-5 0,-15-21 124,-1-5 357,-19-22-257,-4-13-101,-1-13-55,-2-17-91,-6-8-33,3 18 0,-1 1-1142,-4-7-2512,24 22-2710,5 33 6364,21 22 0,-23-18 0,-2-5 0</inkml:trace>
  <inkml:trace contextRef="#ctx0" brushRef="#br0" timeOffset="22979.27">9125 12962 16355,'29'-53'370,"-1"0"0,-6 12 0,-1 4 336,12 1-415,-27 24-156,-20 20 178,-22 24-111,6 25-169,14-15 1,6 1-45,9-8 0,6-1-202,23 22-33,19-37 195,-5-19 1,4-8 72,-2-9 1,-1-3-192,0 2 0,-3-2 197,-9-2 0,-8 0 543,-10 4-436,-7 9-79,-5 4-56,-1 4-90,3 13-268,8 6-358,4 3-1413,10-1-2051,-1-14 4180,4-3 0,-13-4 0,-1 1 0</inkml:trace>
  <inkml:trace contextRef="#ctx0" brushRef="#br0" timeOffset="23361.27">9875 12721 18350,'-1'-8'1401,"0"2"-1356,1 6-247,0 0-414,32-12-90,-3-1 347,31-15 258,-25 9 0,-1-1 112,17-12 315,-4 5 268,-29 34-46,-19 28-233,-6 28-97,-1 0 0,1 5-818,3-23 1,1 1 0,1-1 606,0 1 1,0 0 0,2-3-8,3 8 0,4-7-45,7-7-224,-3-13 90,-5-9 179,-35-8-141,-3-5 1,-5-1-454,-19 3 1,-4 4-1146,11 3 0,-1 5 0,2 0-121,5 0 0,2 1 0,1 3 1860,-2 7 0,1 4 0,7-4 0,-12 14 0,5-5 0</inkml:trace>
  <inkml:trace contextRef="#ctx0" brushRef="#br0" timeOffset="23760.27">8885 13967 17722,'-31'18'370,"0"0"0,2 2 0,5 5-337,8 20 1,7 4-34,1-13 0,2 1 50,5 9 1,5-2-51,14 1-90,15-21 46,4-13 44,2-29 33,-3-16 6,-16-8 1,-4-7-1,-5-6 0,-6-4-542,-6 6 1,-4-3-1,-2 3 576,-4-11 0,-3 3 67,-7 1 0,-1 7 622,-3 0-560,7 25-202,12 62-11,14 12-367,2-1 0,3 3 81,5-7 0,2-1-364,2 2 0,1-1-482,0-2 0,0-1-1014,-1-4 0,-1 0 2157,-2-4 0,-1-3 0,2 3 0,-7-11 0</inkml:trace>
  <inkml:trace contextRef="#ctx0" brushRef="#br0" timeOffset="23910.27">9207 14075 11157,'21'14'0,"-5"-3"0</inkml:trace>
  <inkml:trace contextRef="#ctx0" brushRef="#br0" timeOffset="24011.27">9185 13897 6831,'0'0'0</inkml:trace>
  <inkml:trace contextRef="#ctx0" brushRef="#br0" timeOffset="24312.27">9469 13701 18138,'-2'38'1423,"2"4"-1356,4 3 0,2 4-285,1-4 0,3 3 165,5 1 1,4 4 0,-1-2-948,3 7 0,2 0 835,-3-9 1,2 3 0,-2-6-32,0-3 0,-2-5 359,-4-6 0,-2-2-163,1 10 135,-10-20 223,-18-13 517,-33-49-909,17 4 1,1-9-57,7 0 1,3-5-1,2 0-7,2 5 0,2 0 0,4 0-169,7-2 1,5 1 0,2 3-464,4 0 1,5 2-1619,14-5 1,5 2 2346,-2 11 0,0 4 0,-5 2 0,-1 5 0,7 2 0</inkml:trace>
  <inkml:trace contextRef="#ctx0" brushRef="#br0" timeOffset="24531.27">9754 13697 16860,'5'64'624,"0"-1"1,3-13 0,1 1-1,2 1-606,5 10 1,2 2 0,0-2-982,-1-10 0,0-1 0,1-1 914,0-3 1,2-1 0,-2-5-25,0-5 0,-2-3 909,17 21-600,-17-44 432,-5-29-573,-13-11 1,-6-7-7,2-7 1,-3-2-383,-1-3 1,-2-1 303,2 1 1,0 1 706,3 6 0,1 3-763,-1-22-2218,32 19 2263,24 23 0,-12 8 0,4 11 0</inkml:trace>
  <inkml:trace contextRef="#ctx0" brushRef="#br0" timeOffset="24677.27">10174 14138 10137,'-18'31'0,"-1"-1"0,-10 19 0</inkml:trace>
  <inkml:trace contextRef="#ctx0" brushRef="#br0" timeOffset="24993.27">8496 15077 19368,'57'-15'20,"0"0"0,0-1 0,0 1 0,0-1 0,1 1 0,0-1 0,1 0 0,-2 1 0,0-1-1086,7-2 1,-1-1-1,0 1 1,4 1 613,-14 5 0,3 0 0,1 0 0,0 2 0,-2 1 1,-4 2 142,3 2 1,-3 2 0,-3 2 0,0 2 1004,16-1 0,-2 2 0,-26 11 1143,-59 49-1010,-21-29 0,-11-3-610,15-10 0,-1 0 0,0-1 72,-15 7 1,2-3-219,13-6 0,4-4-61,4-6-472,68-37 1,33-16-536,-27 21 0,5-2 0,4-1 0,2 0 0,-1 0 908,3-3 1,2 0 0,0 1 0,-1-1 0,-1 2 0,7-4 0,0 1 0,-3 1 0,-6 6 0,2 1 0,1 0 0</inkml:trace>
  <inkml:trace contextRef="#ctx0" brushRef="#br0" timeOffset="45113.27">4730 8807 14036,'10'-3'739,"-2"0"-739,-8 3-2547,0 0 0,0 0 0</inkml:trace>
  <inkml:trace contextRef="#ctx0" brushRef="#br0" timeOffset="45260.27">4748 8801 7145,'0'0'0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5.68611" units="1/deg"/>
          <inkml:channelProperty channel="T" name="resolution" value="1" units="1/dev"/>
        </inkml:channelProperties>
      </inkml:inkSource>
      <inkml:timestamp xml:id="ts0" timeString="2022-07-07T03:26:47.914"/>
    </inkml:context>
    <inkml:brush xml:id="br0">
      <inkml:brushProperty name="width" value="0.05292" units="cm"/>
      <inkml:brushProperty name="height" value="0.05292" units="cm"/>
      <inkml:brushProperty name="color" value="#FF0000"/>
    </inkml:brush>
  </inkml:definitions>
  <inkml:trace contextRef="#ctx0" brushRef="#br0">3569 7839 39 0,'0'0'1081'0,"0"0"-1032"15,0 0-44-15,0 0-4 16,85-26 12-16,-18 15 6 16,18 1-2-16,3 1 0 15,-10 7-5-15,-19 2-9 0,-26 0-3 16,-19 1-2-16,-14 10-14 15,-8 3 5-15,-25 3 11 16,-17-2 1-16,-11-1-1 16,-8-2 2-16,0-2 1 15,11-4 3-15,15-5 10 16,19-1 13-16,15 0 23 16,9 0 5-16,16-8-51 15,26-13-6-15,24-2-4 16,22 3 4-16,6 3 0 0,-9 12-10 15,-24 5-23 1,-33 7-56-16,-26 15-98 0,-7 2-135 16</inkml:trace>
  <inkml:trace contextRef="#ctx0" brushRef="#br0" timeOffset="9696.44">15851 10995 500 0,'0'0'32'0,"0"0"3"16,0 0-35-16,0 0 0 15,0 0-61-15,0 0-326 0</inkml:trace>
  <inkml:trace contextRef="#ctx0" brushRef="#br0" timeOffset="12903.3">12216 15870 499 0,'0'0'156'16,"22"111"7"-16,-7-48-79 15,-2-1 4-15,-2-10-35 16,-2-15-12-16,-2-12-5 15,-2-10-9-15,-2-10 6 16,-2-5 2-16,-1 0 35 16,0-11 38-16,-15-16-61 15,-7-10-26-15,0-15-12 0,0-12-3 16,0-13-4-16,3-9-2 16,5 2 1-16,10 7 1 15,4 15-1-15,16 14-1 16,20 15-5-16,13 10 1 15,11 9-13-15,10 12-14 16,2 2-19-16,-10 2-31 16,-12 15-40-16,-17 3-70 15,-17-1-82-15,-16 3-115 16</inkml:trace>
  <inkml:trace contextRef="#ctx0" brushRef="#br0" timeOffset="13317.27">12214 16066 748 0,'0'0'236'0,"0"0"-64"16,0 0-71-16,0 0-25 16,0 0-47-16,0 0-23 15,69-50-6-15,-34 43 1 16,-2 4-3-16,-7 3-22 16,-5 0-47-16,-7 4-94 15,-4 6-226-15</inkml:trace>
  <inkml:trace contextRef="#ctx0" brushRef="#br0" timeOffset="13497.18">12338 16329 674 0,'0'0'153'0,"0"0"-28"16,0 0-36-16,0 0-13 15,0 0-7-15,0 0-53 16,103 4 9-16,-63-17-20 15,-2 1-5-15,-7-2-44 16,0-3-119-16,-5-1-175 16</inkml:trace>
  <inkml:trace contextRef="#ctx0" brushRef="#br0" timeOffset="13791.47">13106 15628 972 0,'0'0'157'0,"0"0"-73"15,0 0-31-15,-94 99-18 0,72-38-20 16,11 8-13-16,11-1 0 16,0-7-2-16,23-7-30 15,10-15-68-15,5-14-115 16,1-13-103-16</inkml:trace>
  <inkml:trace contextRef="#ctx0" brushRef="#br0" timeOffset="14047.1">13321 15755 1122 0,'0'0'148'16,"0"0"-77"-16,-109-4-27 0,81 22-20 16,11 1-19-16,16 6-5 15,1 2 0-15,19 2-5 16,13 3-1-16,5 0-18 15,-5-2 2-15,-6-1 7 16,-11-4 6-16,-12-2 1 16,-3-4 6-16,-14 0 1 15,-11-2 0-15,0-8-20 16,2-7-130-16,10-2-329 16</inkml:trace>
  <inkml:trace contextRef="#ctx0" brushRef="#br0" timeOffset="14262.92">13484 15595 1056 0,'0'0'208'16,"0"0"-138"-16,0 0-50 15,0 0-9-15,0 0 3 16,71 120-8-16,-38-57-6 15,0 9 0-15,-1 5-14 16,-6-1-5-16,-10-11-24 16,-4-18-163-16,-4-17-560 15</inkml:trace>
  <inkml:trace contextRef="#ctx0" brushRef="#br0" timeOffset="14456.34">13840 15869 1018 0,'0'0'163'15,"0"0"-100"-15,0 0-12 16,0 0-24-16,122-31-22 16,-80 31-4-16,-5 0-1 15,-14 6-51-15,-13 9-138 16,-10 3-237-16</inkml:trace>
  <inkml:trace contextRef="#ctx0" brushRef="#br0" timeOffset="14599.26">13980 16040 1018 0,'0'0'179'0,"0"0"-128"15,0 0-39-15,0 0-12 16,0 0-35-16,103-11-147 15,-70 11-229-15</inkml:trace>
  <inkml:trace contextRef="#ctx0" brushRef="#br0" timeOffset="15004.16">14881 16017 709 0,'0'0'171'16,"0"0"-33"-16,0 74-60 16,0-44-27-16,0 1-34 15,0-4-3-15,0-8 4 16,0-8 10-16,0-7-9 15,0-4-5-15,-1-9 89 16,-10-16-42-16,-2-11-19 0,-2-11 4 16,-3-13-18-16,1-15-14 15,0-12-12-15,5-1 4 16,12 4-5-16,0 15 1 16,19 15 0-16,11 14-2 15,4 14-1-15,-3 14-1 16,4 11 2-16,1 1-4 15,-1 9-19-15,-2 15-34 16,-9 8-63-16,-10 1-74 16,-11 3-275-16</inkml:trace>
  <inkml:trace contextRef="#ctx0" brushRef="#br0" timeOffset="15296.41">15002 15858 371 0,'0'0'529'15,"0"0"-298"-15,0 0-109 16,0 0-4-16,0 0-58 15,0 0-30-15,40-22-10 16,3 2-19-16,1 6 0 16,-13 3-1-16,-12 10-38 15,-14 1-28-15,-5 14-65 16,-2 18 21-16,-16 6-50 16,-9 4-63-16,-5 1 215 15,0-2 8-15,2-5 205 16,7-10-68-16,10-7-42 0,6-9 21 15,7-6-86 1,0-3-18-16,21-1-1 0,9 0-6 16,4 0-1-16,2-4-4 15,-1-3-50-15,-4 0-53 16,-3-3-121-16,-2 0-252 16</inkml:trace>
  <inkml:trace contextRef="#ctx0" brushRef="#br0" timeOffset="15845.06">15589 15451 721 0,'0'0'209'0,"0"0"-88"16,0 0-40-16,0 97 18 15,0-44-44-15,0 8-21 0,6-1-13 16,0 0-9-16,2-4-8 16,2-6 0-16,2-4-4 15,8-10-15-15,5-13-67 16,12-11-144-16,8-12-529 15</inkml:trace>
  <inkml:trace contextRef="#ctx0" brushRef="#br0" timeOffset="16309.84">15976 15766 798 0,'0'0'244'0,"0"0"-126"0,0 0-88 16,0 0-22-16,0 0 4 15,0 0-9-15,-6 74-2 16,6-59 1-16,0-5-2 16,0-5-1-16,0-5 1 15,0 0 1-15,0-5 19 16,0-15 6-16,0-9-23 15,0-5 4-15,0 0 0 16,0 1-2-16,0 11 0 16,5 10 4-16,1 11 28 15,5 1-37-15,4 10 1 16,9 12-1-16,7 1 5 0,7 0-4 16,6-3-1-16,3-4 1 15,-3-10-1-15,-8-6 1 16,-9 0 1-16,-12-12 1 15,-6-8 19-15,-9-7 7 16,0 1 4-16,0-5-15 16,-19 1-11-16,-5-1-5 15,-1 3-2-15,3 10-30 16,8 6-28-16,8 9-17 16,3 3-46-16,3 0-187 15</inkml:trace>
  <inkml:trace contextRef="#ctx0" brushRef="#br0" timeOffset="16572.05">16378 15433 1056 0,'0'0'169'0,"0"0"-77"15,0 0-26-15,0 0-43 16,80-8-22-16,-43 44-1 16,9 12 4-16,1 12-3 15,-6 3-1-15,-14 5 2 0,-18 4-2 16,-9 0-20-16,-9-2-13 16,-10-8-43-16,-2-16-158 15,7-22-817-15</inkml:trace>
  <inkml:trace contextRef="#ctx0" brushRef="#br0" timeOffset="16724.39">16792 15867 1222 0,'0'0'133'15,"0"0"-85"-15,0 0-47 16,0 0-1-16,0 0-127 0,0 0-373 15</inkml:trace>
  <inkml:trace contextRef="#ctx0" brushRef="#br0" timeOffset="17135.14">17225 15725 692 0,'0'0'144'16,"0"0"-37"-16,-8 83-43 0,5-41-28 16,0 2-20-16,-3-8-11 15,1-11 15-15,1-11 18 16,3-11-11-16,1-3 11 15,-2-17 88-15,-1-15-65 16,0-14-26-16,-3-8 7 16,0-11-12-16,0-6-10 15,-1-8-12-15,7 4-8 16,0 3 0-16,1 13 2 16,17 11 0-16,4 9 0 15,5 7-2-15,8 11-1 16,2 7-2-16,3 13-6 15,-8 1-12-15,-13 15-31 0,-18 18-13 16,-1 5-4-16,-20 6-23 16,-10 1-178-16</inkml:trace>
  <inkml:trace contextRef="#ctx0" brushRef="#br0" timeOffset="17313.55">17339 15741 577 0,'0'0'527'16,"0"0"-351"-16,0 0-85 0,124-26-8 16,-73 15-49-1,-8 5-31-15,-10 3-3 0,-15 3-10 16,-17 3-91-16,-1 14-48 16,-22 6-79-16,-15 7-290 15</inkml:trace>
  <inkml:trace contextRef="#ctx0" brushRef="#br0" timeOffset="17447.49">17341 15959 154 0,'0'0'648'0,"0"0"-494"16,0 0-85-16,0 0 12 15,0 0-27-15,101 10-18 16,-38-32-25-16,7-5-11 16,2-2-4-16,-3 1-76 15,-4-2-95-15,-10 1-271 16</inkml:trace>
  <inkml:trace contextRef="#ctx0" brushRef="#br0" timeOffset="17764.64">18063 15199 474 0,'0'0'495'0,"0"0"-318"16,0 0-73-16,0 0-50 16,0 0-18-16,-105 126-5 0,59-44-4 15,9 9-12-15,20-2-7 16,17-2-6-16,27-9-1 15,24-11-1-15,11-12-15 16,4-16-31-16,1-15-36 16,-5-19-80-16,-13-5-238 15</inkml:trace>
  <inkml:trace contextRef="#ctx0" brushRef="#br0" timeOffset="17960.57">18279 15430 1216 0,'0'0'116'0,"0"0"-116"15,0 0 8-15,0 0 35 16,140 110-36-16,-52-71-7 16,4-7 0-16,-9-9-24 15,-23-7-67-15,-31-8-120 16,-19-8-370-16</inkml:trace>
  <inkml:trace contextRef="#ctx0" brushRef="#br0" timeOffset="18126.72">18518 15404 536 0,'0'0'468'0,"-109"86"-346"15,68-36-77-15,16 1-45 16,19-5-21-16,6-12-236 16</inkml:trace>
  <inkml:trace contextRef="#ctx0" brushRef="#br0" timeOffset="18384.73">19026 14945 1097 0,'0'0'170'0,"0"0"-64"16,0 0-87-16,0 82 5 15,11-12 13-15,12 16-26 16,7 10-7-16,0 4-3 15,-6 5-1-15,-17 1-2 16,-7-9-33-16,-13-9-29 16,-18-15-71-16,-6-20-187 15</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7-12T02:58:26.771"/>
    </inkml:context>
    <inkml:brush xml:id="br0">
      <inkml:brushProperty name="width" value="0.05292" units="cm"/>
      <inkml:brushProperty name="height" value="0.05292" units="cm"/>
      <inkml:brushProperty name="color" value="#FF0000"/>
    </inkml:brush>
  </inkml:definitions>
  <inkml:trace contextRef="#ctx0" brushRef="#br0">15487 16422 0,'35'0'32,"1"0"-32,16 0 15,19 0-15,105 0 16,71 53-16,36-53 15,69 0-15,72 0 16,158 0-16,70 0 16,142 0-16,159-71 15,-89 71-15,-211 0 16,-212 0-16,-106 0 16,-53 0-16,-70 0 15,-54 0-15,-87 0 16,-18-35-16,-18 35 15,-35-35-15,0 70 110,-18-35-95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5.68611" units="1/deg"/>
          <inkml:channelProperty channel="T" name="resolution" value="1" units="1/dev"/>
        </inkml:channelProperties>
      </inkml:inkSource>
      <inkml:timestamp xml:id="ts0" timeString="2022-07-07T03:27:18.361"/>
    </inkml:context>
    <inkml:brush xml:id="br0">
      <inkml:brushProperty name="width" value="0.05292" units="cm"/>
      <inkml:brushProperty name="height" value="0.05292" units="cm"/>
      <inkml:brushProperty name="color" value="#FF0000"/>
    </inkml:brush>
  </inkml:definitions>
  <inkml:trace contextRef="#ctx0" brushRef="#br0">3954 6994 420 0,'0'0'188'15,"0"0"-107"-15,0 0 9 16,-91 10 81-16,82-8-56 15,4 0-43-15,4-2-18 16,1 0-24-16,0 1-25 16,21-1 2-16,22 2-7 15,21-2 22-15,29 0 6 16,23-7-9-16,11-3 15 16,-3 3-14-16,-20 6-20 15,-37 1-1-15,-31 0-2 16,-33 6-2-16,-14 13-10 15,-45 5 15-15,-28 3 6 16,-13-1-5-16,2-7 4 16,13-6-2-16,27-6-2 15,23-5 2-15,22-2 2 0,10 0 12 16,22-14-17-16,39-13-4 16,35-4 1-16,34-5-47 15,23 4-132-15,-1 5-260 16</inkml:trace>
  <inkml:trace contextRef="#ctx0" brushRef="#br0" timeOffset="1799.25">16165 3198 643 0,'0'0'120'0,"0"0"1"16,0 0-42-16,0 0 16 15,0 0-6-15,0 0-28 16,0-39-13-16,0 39-13 15,0 0-20-15,0 0-15 16,2 0 0-16,8 14-4 16,7 9 4-16,2 10 2 15,2 7 1-15,0 5 2 16,0 2-2-16,1-5-3 16,-1-3 1-16,-5-11-2 15,-1-7 2-15,-3-6 0 0,-4-8 0 16,-2-3 0-16,1-4 11 15,-1-3 34-15,3-18 13 16,3-9-22-16,0-11-11 16,2-7-17-16,2-5-5 15,-1 3-2-15,1 5-1 16,-5 7-1-16,-4 12 1 16,-6 5 0-16,-1 5-1 15,0 4 0-15,0 5 0 16,0 2-4-16,0 2 4 15,0 3-2-15,0 0-47 0,0 0-60 16,8 0-113-16,-1 9-59 16</inkml:trace>
  <inkml:trace contextRef="#ctx0" brushRef="#br0" timeOffset="2236.33">16965 2931 556 0,'0'0'130'0,"0"0"-49"16,0 0 29-16,0 0 15 15,0 0 9-15,0 0-60 16,3-56-5-16,-15 56-14 15,-5 3-38-15,-5 27-16 16,-6 18-1-16,0 17-1 16,2 14 1-16,7 12-1 0,7-2 0 15,9-5 0-15,3-3 0 16,4-13-24-16,22-8-50 16,8-15-111-16,2-15-133 15</inkml:trace>
  <inkml:trace contextRef="#ctx0" brushRef="#br0" timeOffset="2722.63">17459 3043 570 0,'0'0'127'0,"0"0"-55"15,0 0 25-15,0 0-5 16,0 0-33-16,0 0 4 16,-6-31 6-16,-9 28-10 15,-3 3-24-15,-9 0-12 16,-9 11-4-16,-7 8-3 15,-2 6-13-15,1 4-2 16,11-1 0-16,15-4-1 16,13-1-1-16,5-6-2 0,12 0 2 15,21-6-2-15,9-3 0 16,7-2 2-16,3 1 1 16,-5 0 0-16,-13 3-2 15,-13 2 2-15,-14-1-6 16,-7 4 0-16,-1 2-5 15,-24 1 8-15,-8 1 3 16,-2-5 0-16,2-4 2 16,8-7-2-16,4-3-25 15,3 0-60-15,4-3-46 16,3-7 2-16,6 0-45 16,5-2-370-16</inkml:trace>
  <inkml:trace contextRef="#ctx0" brushRef="#br0" timeOffset="3082">17708 2857 540 0,'0'0'246'0,"0"0"-96"15,0 0-3-15,0 0-39 16,0 0-33-16,0 0-29 16,-8-25-40-16,11 35-6 15,18 22-8-15,6 16 8 16,1 14 1-16,-4 9 0 15,-6 1 0-15,-12-1-1 16,-6-6 0-16,0-7-2 16,-11-8-7-16,-3-7-21 15,2-10-46-15,1-10-151 16,1-12-498-16</inkml:trace>
  <inkml:trace contextRef="#ctx0" brushRef="#br0" timeOffset="3398.13">18367 3071 742 0,'0'0'208'15,"0"0"-68"-15,0 0-17 16,0 0-51-16,0 0-40 16,0 0-27-16,24-24-5 15,-5 17-1-15,2 5-9 16,-2 1-68-16,-3 1-129 15,-9 0-181-15</inkml:trace>
  <inkml:trace contextRef="#ctx0" brushRef="#br0" timeOffset="3578.05">18367 3071 247 0,'88'77'617'0,"-88"-77"-542"15,0 0-6-15,0 0-18 16,11 0-8-16,6 0-34 16,1 0-9-16,2 0-5 15,-3 0-126-15,-5 0-219 16</inkml:trace>
  <inkml:trace contextRef="#ctx0" brushRef="#br0" timeOffset="4365.32">19782 3087 430 0,'0'0'126'16,"0"0"19"-16,0 0 17 15,0 0-28-15,0 0-25 16,0 0-68-16,-1-11-41 16,1 35-3-16,0 13 3 15,0 5 7-15,4 3 0 16,-1 5 4-16,-1-7-4 15,-2-5 20-15,0-13-9 16,0-14-3-16,0-7-11 16,0-4 1-16,0 0 62 15,0-11 50-15,0-18-81 16,-5-10-17-16,-2-11-5 16,-3-16-3-16,4-7-4 0,1-9-7 15,5 1 1-15,0 8-1 16,5 12 1-16,11 13-1 15,0 12-1-15,8 4 1 16,4 6-3-16,8 5 3 16,8 0-2-16,2 9 1 15,0 4-3-15,-1 5-26 16,-8 3-23-16,-5 1-29 16,-9 15-21-16,-9 2-67 15,-13 4-95-15</inkml:trace>
  <inkml:trace contextRef="#ctx0" brushRef="#br0" timeOffset="4582.33">19944 3013 178 0,'0'0'872'0,"0"0"-717"16,0 0-58-16,0 0-27 15,0 0-32-15,0 0-38 16,41-36-2-16,15 24 0 16,3 6-1-16,-7 6-34 15,-13 0-52-15,-18 21-113 16,-20 4-79-16</inkml:trace>
  <inkml:trace contextRef="#ctx0" brushRef="#br0" timeOffset="4749.2">19857 3330 687 0,'0'0'115'16,"0"0"-67"-16,0 0 52 16,0 0 2-16,0 0-39 15,0 0-25-15,58 18 35 16,-12-18-29-16,11-13-33 16,9-1-11-16,2-6-18 15,0-4-218-15,-4-2-518 16</inkml:trace>
  <inkml:trace contextRef="#ctx0" brushRef="#br0" timeOffset="5699.63">21213 2230 417 0,'0'0'157'0,"0"0"-80"0,0 0 19 16,0 0 10-16,0 0-33 16,0 0-5-16,0-17 3 15,-3 17-10-15,1-3-5 16,1 3-6-16,1-2-8 15,-2 1-17-15,2-1-6 16,0 2 1-16,0-1-7 16,0-1-3-16,0 1 2 15,0 1-8-15,0 0 0 16,0 0-3-16,0 0-1 0,-2 0 0 16,-3 0 0-16,-4 0-1 15,-5 0 1-15,-6 3 2 16,-9 3-2-16,-8 3 0 15,-6 2 1-15,-4-3-1 16,4 0 1-16,8 0-1 16,6-2 0-16,10-2 2 15,5 0-3-15,7-3 2 16,4-1 3-16,3 0 4 16,0 0 0-16,0 2-3 15,0 5-5-15,0 12-1 16,0 12 1-16,0 23 2 0,0 20 5 15,0 17 3-15,0 13-5 16,-3 8-1-16,-6 8-4 16,5 2 2-16,1 3-2 15,1-6 1-15,2-4 1 16,0-6 1-16,0-12-1 16,5-17-1-16,11-17-1 15,1-17 0-15,0-17 0 16,-2-15 1-16,3-11-1 15,3-3 1-15,0-8 4 16,4-15-5-16,1-6-26 16,3-6-37-16,3 1-48 15,5-4-107-15,5-4-173 16</inkml:trace>
  <inkml:trace contextRef="#ctx0" brushRef="#br0" timeOffset="6240.8">21352 2968 935 0,'0'0'132'16,"0"0"10"-16,0 0-42 15,0 0-33-15,0 0-29 16,0 0-27-16,0 0-11 15,-15-1-10-15,38 37 6 16,10 9 4-16,6 3 0 16,2 4 1-16,0-9-1 15,-7-8 1-15,-2-10 0 16,-12-13-2-16,-4-7 1 0,-4-5 0 16,-2-8 5-16,0-14 4 15,2-9-4-15,-4-8 7 16,-2-9 7-16,-2-5-13 15,-1-5-1-15,-1 8-5 16,-2 8 0-16,0 9 0 16,0 13-1-16,0 8 0 15,0 6 1-15,-2 2-4 16,1 4-6-16,1 0-48 16,0 7-78-16,6 6-61 15,12-2-99-15</inkml:trace>
  <inkml:trace contextRef="#ctx0" brushRef="#br0" timeOffset="6577.2">22168 2571 575 0,'0'0'204'0,"0"0"-71"15,0 0 25-15,0 0-14 16,0 0-51-16,0 0-26 16,3-68-30-16,-19 90-36 0,-4 24-1 15,-7 21 0-15,0 18 0 16,6 10 1-16,5 4 0 15,10-2-1-15,6-8 0 16,1-13-12-16,21-16-25 16,8-10-30-16,6-18-34 15,5-15-159-15,5-14-100 16</inkml:trace>
  <inkml:trace contextRef="#ctx0" brushRef="#br0" timeOffset="7004.23">22808 2671 581 0,'0'0'231'15,"0"0"-46"-15,0 0 0 16,0 0-97-16,0 0-31 16,0 0-31-16,-68-69-17 15,42 69 1-15,-3 0-10 16,-4 10-1-16,1 5 1 0,3 2 0 16,9-1 0-16,12-1 0 15,8-1-3-15,1 2 0 16,25 2 2-16,11 1 1 15,8 1 1-15,1-1 0 16,-3 2-1-16,-9-1 0 16,-11-3-2-16,-13 1-9 15,-10-1-12-15,0 0-4 16,-22-1 16-16,-17 1 4 16,-8-4-9-16,-1-6-48 15,9-6-26-15,7-1-95 16,9-11-182-16</inkml:trace>
  <inkml:trace contextRef="#ctx0" brushRef="#br0" timeOffset="7328.15">23246 2518 879 0,'0'0'154'0,"0"0"-7"16,0 0-28-16,0 0-47 0,0 0-60 15,0 0-12-15,-16 69 0 16,-8-1 8-16,3 15-6 15,-5 9-2-15,1 2 1 16,1-3-2-16,5-6-5 16,-1-12-28-16,10-11-68 15,5-20-80-15,5-14-244 16</inkml:trace>
  <inkml:trace contextRef="#ctx0" brushRef="#br0" timeOffset="7903.92">23371 2818 681 0,'0'0'183'15,"0"0"-154"-15,0 0-25 16,0 0 48-16,0 0-18 16,-1 89-11-16,1-62-5 15,3 1-11-15,0-6-5 16,-2-5 0-16,1-5 1 0,-2-8 0 16,0-4-2-16,0 0 7 15,0-3 153-15,0-17-72 16,0-7-40-16,0-9-3 15,0-7-19-15,0-3-14 16,0 4 2-16,1 11-2 16,7 9 10-16,-1 13 3 15,0 6-21-15,4 3-5 16,8 7-7-16,7 14 5 16,9 4-2-16,4 0 0 15,6 0 4-15,-3-10 4 16,-6-5-4-16,-9-10-5 0,-10 0 5 15,-5 0 0-15,-4-14 4 16,1-5 0-16,-5-9 0 16,-4-5 0-16,0-3 0 15,0-1-2-15,-1 6-2 16,-8 10 0-16,1 8-1 16,5 6 1-16,-1 4-5 15,2 3-11-15,1 0-24 16,-1 3-53-16,2 11-9 15,0 1-63-15,6-3-107 16</inkml:trace>
  <inkml:trace contextRef="#ctx0" brushRef="#br0" timeOffset="8219.68">23890 2514 600 0,'0'0'211'16,"0"0"-121"-16,0 0-5 15,0-73 2-15,0 60 5 16,0 5-15-16,0 1-4 16,0 3-11-16,0 4-10 15,0 0-31-15,0 2-21 16,12 18-9-16,9 13 6 15,7 13 3-15,4 12-1 0,-4 5 1 16,-3 7-2-16,-6-2 2 16,-9-4-9-16,-10-6-19 15,0-10-17-15,-6-12-39 16,-9-10-34-16,3-13-170 16</inkml:trace>
  <inkml:trace contextRef="#ctx0" brushRef="#br0" timeOffset="8901.86">24345 2196 368 0,'0'0'15'16,"0"0"-14"-16,0 0 3 0,0 0 45 15,0 0-38 1,0 0-11-16,-39-58 5 0,32 55 74 16,3-3-7-16,1 0 33 15,1-1 55-15,2 0-27 16,0-3-9-16,0 0-36 16,6-3-29-16,13-1-21 15,10-2-21-15,7 1 2 16,10-2-1-16,3 5-2 15,-1 2-6-15,-9 5 1 16,-8 2-6-16,-9 3-3 16,-7 0-2-16,-3 0-3 15,-9 9 1-15,-3 12-4 16,0 8 5-16,0 12 1 16,-6 13 2-16,-1 13-2 0,2 18 1 15,5 11 0-15,0 6 0 16,0 2-2-16,9-2 1 15,4-5-2-15,0-7 3 16,-3-12-2-16,-3-12 2 16,-5-12-1-16,-2-15 1 15,0-9-1-15,-14-10 0 16,-8-10-2-16,-5-8 1 16,-3-2-14-16,-4-4-18 15,-3-10-28-15,4-2-48 16,0 0-19-16,9-1-23 15,2 0-71-15,1-2-250 16</inkml:trace>
  <inkml:trace contextRef="#ctx0" brushRef="#br0" timeOffset="9345.15">25604 2665 863 0,'0'0'156'0,"0"0"22"16,0 0-83-16,0 0-45 0,0 0-46 15,0 0 0-15,-12 87-4 16,21-26 2-16,9-1 0 16,1-2-1-16,-4-11-1 15,-1-7-52-15,-8-8-82 16,-6-9-109-16,0-12-364 16</inkml:trace>
  <inkml:trace contextRef="#ctx0" brushRef="#br0" timeOffset="9480.84">25576 2900 768 0,'0'0'395'0,"0"0"-288"15,0 0-81-15,0 0-5 16,107-75-21-16,-31 63-2 16,12-2-61-16,7-4-239 0</inkml:trace>
  <inkml:trace contextRef="#ctx0" brushRef="#br0" timeOffset="10059.79">26550 2767 900 0,'0'0'168'0,"0"0"-33"15,0 0-52-15,0 0-67 16,0 0-14-16,0 0-2 0,109 107 11 16,-62-50 0-16,0-5-3 15,-6-4-2-15,-6-10-6 16,-10-11 1-16,-10-13-1 15,-7-7 2-15,-3-7-1 16,-3-8 16-16,-2-22 46 16,0-11-23-16,0-13-10 15,0-9-6-15,0-11-15 16,0 3-8-16,0 4 0 16,0 16-1-16,0 19 1 15,0 12 0-15,-2 11 0 16,1 4-1-16,1 3 0 15,0 2-6-15,0 8-53 0,0 11-28 16,16 7 11-16,10-4-84 16,3-5-147-16</inkml:trace>
  <inkml:trace contextRef="#ctx0" brushRef="#br0" timeOffset="10611.8">27746 2109 665 0,'0'0'135'0,"0"0"-3"15,0 0 18-15,0 0-37 16,-3-72-38-16,-19 60-13 16,-13 4-25-16,-8 5-21 15,-8 3-11-15,-1 5-2 16,3 18-3-16,4 5 0 15,8 6 0-15,4 2-2 0,9 5 2 16,9-4 0-16,3 1 0 16,9 2 0-16,3 3 1 15,0 7 1-15,3 3 1 16,12 8-1-16,0-2-1 16,1 8 1-16,-2 6 3 15,1 5-5-15,-3 8 2 16,-3-1-1-16,1-2 1 15,-2-4 0-15,-1-9 3 16,5-9-2-16,2-11 0 16,-1-13-1-16,3-10 1 15,0-10-3-15,1-8 2 16,1-9 2-16,3 0-4 0,6-14-25 16,1-12-74-16,2-6-173 15</inkml:trace>
  <inkml:trace contextRef="#ctx0" brushRef="#br0" timeOffset="11041.97">27965 2810 811 0,'0'0'94'0,"0"0"-25"0,0 0-63 16,0 0-6-16,0 0 0 16,0 0 9-16,-4 97-2 15,2-65-1-15,2-6 0 16,-1-7 25-16,1-8-24 16,0-6-2-16,-2-5-3 15,2 0 41-15,0-17 104 16,0-10-111-16,0-8-13 15,0-9 19-15,0-13-27 16,8-11-4-16,5-9-8 16,-1 1 6-16,0 8 15 15,-2 18 5-15,-7 11-2 16,-1 16 11-16,-1 10-20 16,-1 7-9-16,5 6-9 0,8 0-7 15,10 14-10-15,7 11-20 16,8 3-19-16,-5 0-38 15,-9-1-47-15,-12-5-63 16,-12-1-151-16</inkml:trace>
  <inkml:trace contextRef="#ctx0" brushRef="#br0" timeOffset="11251.69">27923 2846 351 0,'0'0'607'0,"0"0"-482"16,0 0-30-16,82-10 0 16,-32-3-49-16,8-1-34 15,-1 1-2-15,-8 6-8 16,-20 3-2-16,-15 4-24 16,-14 0-90-16,-6 6-71 15,-21 9 43-15,-7 2-248 16</inkml:trace>
  <inkml:trace contextRef="#ctx0" brushRef="#br0" timeOffset="11424.1">28031 3043 684 0,'0'0'218'0,"0"0"-81"16,0 0-54-16,0 0 31 15,0 0-61-15,0 0-33 16,12 14 14-16,7-14-21 15,5-7-13-15,3-8-30 16,-3-2-99-16,-2-3-162 16</inkml:trace>
  <inkml:trace contextRef="#ctx0" brushRef="#br0" timeOffset="11902.56">29018 2191 660 0,'0'0'108'0,"0"0"27"0,0 0-6 15,0 0 0-15,0 0-55 16,0 0-24-16,0-42-5 15,-12 42-29-15,-13 2-9 16,-17 23-7-16,-16 17 0 16,-9 23 0-16,1 16 1 15,8 16-1-15,13 11-1 16,17 0 1-16,16-3 4 16,12-10-4-16,10-14-1 15,20-16 0-15,8-8 0 16,2-13-13-16,3-12-60 15,-1-12-120-15,-2-14-221 0</inkml:trace>
  <inkml:trace contextRef="#ctx0" brushRef="#br0" timeOffset="12473.51">29266 2549 355 0,'0'0'398'0,"0"0"-295"15,0 0 5-15,0 0 22 16,0 0-36-16,0 0-30 0,15-46-31 15,-27 46-13-15,-13 0-20 16,-11 2-3-16,-5 13 0 16,-2 4 3-16,11 1-1 15,9 0 1-15,11 0-2 16,12 1 0-16,0 2 0 16,19 1 2-16,19 1 0 15,8 2 2-15,3 0 0 16,-3-4 2-16,-11 1-4 15,-11-7-2-15,-14-2-3 16,-10-5-42-16,0-3 17 16,-24 1 3-16,-8-3 15 15,-6-4-18-15,2-1-32 16,5 0-6-16,7 0-63 16,8-7-135-16</inkml:trace>
  <inkml:trace contextRef="#ctx0" brushRef="#br0" timeOffset="12832.61">29854 2488 927 0,'0'0'178'16,"0"0"-35"-16,0 0-48 15,0 0-20-15,0 0-62 16,0 0-13-16,-27 44-9 15,0 22 9-15,-3 11 1 16,-7 10 1-16,-2 1-1 16,-4-4-1-16,-5-9-15 15,8-8-30-15,10-16-66 16,14-16-162-16</inkml:trace>
  <inkml:trace contextRef="#ctx0" brushRef="#br0" timeOffset="13387.98">29998 2692 916 0,'0'0'62'15,"0"0"-57"-15,0 0-5 16,-4 89 27-16,2-52-12 16,1-5 1-16,-2-7 8 15,-2-5-10-15,2-8 25 16,-2-8-23-16,2-3 19 16,1-1 42-16,-1-3 27 15,0-18-32-15,2-10-41 16,-1-8 0-16,2-8-11 15,0-3-14-15,2 6-5 16,5 11 2-16,2 13 0 16,-5 13 9-16,1 4 0 15,2 3-12-15,10 0-9 0,7 15 6 16,14 7 3 0,7 7 0-16,4 3 0 15,-1-6-3-15,-2-7-14 0,-5-9 8 16,-7-8 2-16,-7-2-4 15,-6 0 8-15,-11-20 3 16,-7-6 1-16,-3-6 10 16,0-5-5-16,-7 0-5 15,-8 2 2-15,0 8-3 16,3 4-1-16,3 9-2 16,3 8-3-16,5 2-25 15,1 4-36-15,0 0-66 0,0 1-144 16,4 7-464-1</inkml:trace>
  <inkml:trace contextRef="#ctx0" brushRef="#br0" timeOffset="13679.63">30617 2199 982 0,'0'0'116'0,"0"0"26"15,0 0-44-15,0 0-26 16,0 0-43-16,0 0-29 16,-1-8-10-16,13 44-1 0,8 25 6 15,2 15 5-15,1 13 1 16,1 7-1-16,-10 1 0 15,-11-8-10-15,-3-9-41 16,-11-17-58 0,-14-19-117-16,1-18-306 0</inkml:trace>
  <inkml:trace contextRef="#ctx0" brushRef="#br0" timeOffset="14354.43">30874 1942 552 0,'0'0'286'0,"0"0"-127"16,0 0 19-16,0 0-89 16,0 0-25-16,0 0-46 15,37-47-14-15,-5 43-4 16,8 1 2-16,0 3-2 15,0 0 5-15,-4 0-3 16,-7 8 0-16,-9 4-2 0,-9 2-3 16,-4 6 3-16,-5 11 0 15,-2 15 0-15,0 13 0 16,-5 15 1-16,-8 16 2 16,4 6 0-16,1 9 4 15,3 7 6-15,5-2 0 16,0-3 0-16,22-5-5 15,9-11-2-15,1-9 3 16,-7-12-5-16,-10-11-1 16,-15-13-3-16,-9-9-1 15,-38-10-2-15,-21-11-1 16,-13-8-4-16,-4-8-22 0,8-4-53 16,7-18-175-1</inkml:trace>
  <inkml:trace contextRef="#ctx0" brushRef="#br0" timeOffset="30675.58">18862 4696 845 0,'0'0'140'0,"0"0"-32"15,0 0-68-15,0 0-12 16,0 0-19-16,0 0-8 15,104-58-2-15,-62 52 0 16,-4 6-48-16,-11 0-101 16,-13 6-203-16</inkml:trace>
  <inkml:trace contextRef="#ctx0" brushRef="#br0" timeOffset="30841.15">18989 4813 809 0,'0'0'61'16,"0"0"-30"-16,0 0-29 16,0 0 7-16,0 0 3 15,0 0-10-15,61 54-2 16,-34-46-118-16,4-5-633 16</inkml:trace>
  <inkml:trace contextRef="#ctx0" brushRef="#br0" timeOffset="31365.72">20846 4983 502 0,'0'0'133'0,"0"0"-32"15,-6 112-29-15,6-62-3 16,0 4-38-16,-3-4 12 16,-1-8-8-16,-1-9-1 15,1-15 7-15,1-8-12 16,1-10 18-16,-1 0 22 16,-3-16 59-16,-4-17-107 15,1-16-7-15,1-12 1 16,3-18-3-16,5-15-8 15,0-7-4-15,5 1 1 0,13 13 10 16,8 21-2-16,-1 21-3 16,2 17-6-16,4 14-5 15,6 9-1-15,5 5 4 16,6 2-22-16,1 18-15 16,-7 8-88-16,-12 5-78 15,-17 3-208-15</inkml:trace>
  <inkml:trace contextRef="#ctx0" brushRef="#br0" timeOffset="31539.6">20931 5003 933 0,'0'0'153'0,"0"0"-33"16,0 0-47-16,0 0-45 15,0 0-28-15,92-61 0 16,-53 59-4-16,-9 2-28 15,-15 16-87-15,-15 9-177 16,-10 7-246-16</inkml:trace>
  <inkml:trace contextRef="#ctx0" brushRef="#br0" timeOffset="31667.87">20885 5232 752 0,'0'0'110'0,"0"0"-59"0,0 0 40 15,0 0-20 1,82 3-41-16,-21-18-24 0,11-1-6 15,2 0-4-15,-7 3-99 16,-10 0-195-16</inkml:trace>
  <inkml:trace contextRef="#ctx0" brushRef="#br0" timeOffset="31973.9">21798 4475 796 0,'0'0'186'15,"0"0"-65"-15,0 0-34 16,0 0 5-16,0 0-36 15,0 0-39-15,-33 34-12 16,0 34-2-16,0 21 3 16,9 13-6-16,11 4 0 15,7-5 0-15,6-12-2 16,0-15-67-16,19-13-58 16,8-23-164-16</inkml:trace>
  <inkml:trace contextRef="#ctx0" brushRef="#br0" timeOffset="32311.95">22169 4646 1176 0,'0'0'129'15,"0"0"-56"-15,0 0-39 16,-109-28-21-16,67 47-13 15,5 10 0-15,7 4-2 16,14 0 0-16,16 1 1 16,0-1-2-16,32 2 2 0,13-2 1 15,11-4-3-15,3-2 1 16,1-3-8-16,-8-2-1 16,-16-5 1-16,-20 2 0 15,-16-2-9 1,-7 1 10-16,-26 1 9 0,-9-5 4 15,-7-5-4-15,2-4-2 16,3-5-23-16,10 0-82 16,8-16-137-16,14-1-89 15</inkml:trace>
  <inkml:trace contextRef="#ctx0" brushRef="#br0" timeOffset="32648.53">22472 4555 693 0,'0'0'155'0,"0"0"-29"16,0 0-36-16,0 0-20 15,0 0-37-15,94-59-24 16,-78 59-4-16,-2 11-4 16,-4 8-1-16,-9 5-1 15,-1-1 1-15,0 0 0 0,-11-2 1 16,0-5-1-16,4-4-6 16,4-6 0-16,3-6-9 15,0 0-6-15,4 0 5 16,18-11-21-16,6-5-69 15,5-1-132-15</inkml:trace>
  <inkml:trace contextRef="#ctx0" brushRef="#br0" timeOffset="32963.17">23021 4303 637 0,'0'0'150'16,"0"0"52"-16,0 0-51 16,0 0-43-16,0 0-18 15,0 0-33-15,19-65-36 16,-13 80-21-16,6 25-4 15,3 26 1-15,3 23 0 16,-6 25 2-16,-6 15 0 16,-6 10 1-16,-17 0-2 15,-19-21-42-15,-4-21-67 0,7-31-94 16,15-28-500-16</inkml:trace>
  <inkml:trace contextRef="#ctx0" brushRef="#br0" timeOffset="33242.47">24299 4797 1034 0,'0'0'136'16,"0"0"-68"-16,0 0-40 15,0 0 1-15,113-34-22 16,-70 28-6-16,4 1-1 16,0-1-33-16,-3-5-163 15,-7 1-515-15</inkml:trace>
  <inkml:trace contextRef="#ctx0" brushRef="#br0" timeOffset="33661.24">25567 4567 732 0,'0'0'92'0,"0"0"-35"15,0 0 36-15,-6 101-50 16,6-53-26-16,3-1 3 16,6-3 0-16,0-7 0 15,-5-10-14-15,-1-11-3 0,-1-8-2 16,-2-8 6-1,0 0 60-15,-2-23 48 0,-7-11-76 16,-3-15-1-16,5-16-8 16,2-14-25-16,4-10-1 15,1-3 3-15,0 11 8 16,10 14-8-16,10 17 4 16,-2 17-7-16,4 13-2 15,3 11-2-15,7 9-2 16,4 6-3-16,1 22-38 15,-3 6-75-15,-16 7-111 16,-18-2-593-16</inkml:trace>
  <inkml:trace contextRef="#ctx0" brushRef="#br0" timeOffset="33819.48">25640 4651 1162 0,'0'0'106'0,"0"0"-69"15,0 0-2-15,103-58-22 16,-72 55-13-16,-12 3-5 16,-16 16-73-16,-3 13-133 15,-29 10-271-15</inkml:trace>
  <inkml:trace contextRef="#ctx0" brushRef="#br0" timeOffset="33937.95">25526 4933 572 0,'0'0'322'0,"0"0"-225"15,0 0-26-15,102-5-13 16,-23-14-42-16,13 1-16 16,7-1-43-16,-3 2-237 15</inkml:trace>
  <inkml:trace contextRef="#ctx0" brushRef="#br0" timeOffset="34173.83">26560 4202 953 0,'0'0'196'16,"0"0"-98"-16,0 0-76 16,0 0-11-16,-100 83-6 15,62-9-1-15,5 13-3 16,10 8 1-16,13 1-2 15,10-9 0-15,13-14-20 16,20-17-106-16,6-22-314 16</inkml:trace>
  <inkml:trace contextRef="#ctx0" brushRef="#br0" timeOffset="34504.32">26878 4360 1101 0,'0'0'139'16,"0"0"-42"-16,0 0-28 15,-85-32-30-15,37 46-28 16,-1 17-11-16,7 5 0 16,15 3 0-16,21-1-2 15,6 2-1-15,32 1 3 16,14-4 0-16,9-1-3 15,0-5-18-15,-4-3-4 16,-14-3 14-16,-14-3-4 16,-19-2-10-16,-4-1-22 0,-31-2 47 15,-17-5 0 1,-1-2 19-16,1-7-8 0,9-3-7 16,6 0-4-16,8-8-13 15,6-5-91-15,10-1-190 16</inkml:trace>
  <inkml:trace contextRef="#ctx0" brushRef="#br0" timeOffset="34763.01">27147 4189 1168 0,'0'0'128'15,"0"0"-31"-15,0 0-37 16,0 0-14-16,0 0-46 16,0 0-6-16,81 58 0 15,-51 20 4-15,-3 18 1 16,-9 14-4-16,-6 4 3 16,-12-4-2-16,0-8-16 15,-21-22-31-15,-1-19-21 16,8-23-71-16,14-23-364 15</inkml:trace>
  <inkml:trace contextRef="#ctx0" brushRef="#br0" timeOffset="35071.51">27613 4175 105 0,'0'0'1167'16,"-10"-75"-1063"-16,10 46-24 15,0 9-19-15,0 4-31 16,13 6-19-16,4 5-7 16,7 5-3-16,5 0-1 15,3 22-15-15,-4 6 9 16,-10 5 3-16,-12 4-8 16,-6-3-4-16,-5-4 9 15,-8-7 2-15,4-7 4 0,6-7 2 16,3-8-2-1,0-1 1-15,1 0 1 0,22-7 0 16,11-6-2-16,10 1-21 16,9 0-76-16,5 5-128 15,-3 0-223-15</inkml:trace>
  <inkml:trace contextRef="#ctx0" brushRef="#br0" timeOffset="36254.93">16844 3895 692 0,'0'0'158'0,"0"0"4"16,0 0-73-16,0 0-16 15,-22-75-48-15,78 48-25 16,28-6 0-16,22 3-2 0,12 5 1 16,-4 11-1-1,-18 11 2-15,-33 3-2 16,-38 13-2-16,-25 16-32 0,-55 9 20 16,-32 2 16-16,-19-2 2 15,-12-4-1-15,2-9 3 16,16-9 3-16,29-7 24 15,30-9 1-15,37 0 30 16,25-18-15-16,50-12-46 16,40-13-1-16,34-8-1 15,21-7-1-15,6 2 2 16,-14 13 0-16,-37 13 0 16,-51 18-1-16,-45 12-21 0,-26 9-29 15,-47 19 42-15,-20 5 8 16,-13 0 1-16,5-5 0 15,19-9 0-15,26-9-1 16,19-7 0-16,12-3 1 16,15 0-1-16,19-13-11 15,9-4 10-15,-1 0-3 16,-10 5-7-16,-13 10-20 16,-10 2-55-16,-6 1-57 15,-3 15 14-15,0 1 0 16,-6 0-203-16</inkml:trace>
  <inkml:trace contextRef="#ctx0" brushRef="#br0" timeOffset="36780.54">18024 3939 956 0,'0'0'140'0,"0"0"-42"16,0 0-65-16,0 0-28 16,81-13-4-16,-13 18 0 15,11 14-2-15,9 7 0 16,2 1-1-16,-7 0-38 15,-19-3-128-15,-20-3-212 16</inkml:trace>
  <inkml:trace contextRef="#ctx0" brushRef="#br0" timeOffset="37028.4">18731 4059 987 0,'0'0'120'15,"0"0"-61"-15,0 0-36 16,0 0-23-16,0 0 0 16,0 0 0-16,95 16 0 15,-74 1 0-15,-6 0 0 16,-8-3-1-16,-7-3-6 16,0-2 3-16,-4-3 4 15,-9-2 4-15,-5-1-4 16,-2-1 5-16,-2 3-5 15,-6 3-19-15,-7 4-231 16</inkml:trace>
  <inkml:trace contextRef="#ctx0" brushRef="#br0" timeOffset="37845.75">20339 5924 250 0,'0'0'357'0,"0"0"-262"15,0 0 74-15,0 0 4 16,0 0-51-16,0 0-66 16,-11 3-18-16,23-6-29 15,15-9-9-15,7 3-1 0,1 4-36 16,-8 5-73-16,-14 2-203 16</inkml:trace>
  <inkml:trace contextRef="#ctx0" brushRef="#br0" timeOffset="37973.21">20361 6118 740 0,'0'0'135'0,"0"0"-94"16,0 0-32-16,94-28-9 16,-42 8-97-16</inkml:trace>
  <inkml:trace contextRef="#ctx0" brushRef="#br0" timeOffset="38813.25">21363 5947 630 0,'0'0'241'0,"0"0"-109"16,0 0-123-16,0 0-9 16,8 118 1-16,-5-42 2 15,-1 5-2-15,-1-4-1 16,2-15 1-16,-3-17-2 15,2-17 2-15,-2-15 0 16,0-11 0-16,0-2 62 16,0-24 146-16,0-16-167 15,0-12-15-15,-2-9-2 16,-1-11-13-16,-2-7-4 16,1-1 1-16,4 2-2 15,0 15-5-15,0 19 1 0,0 13-3 16,4 17-1-16,7 5 1 15,10 6-4-15,12 3-3 16,11 3-11-16,6 20-52 16,-7 9-93-16,-17 5-150 15</inkml:trace>
  <inkml:trace contextRef="#ctx0" brushRef="#br0" timeOffset="38987.68">21538 6138 781 0,'0'0'244'16,"0"0"-117"-16,0 0-40 16,0 0-15-16,0 0-52 15,0 0-20-15,20 0-1 0,3 0-1 16,1 5-42-16,-7 11-62 16,-7 7-103-16,-10 8-311 15</inkml:trace>
  <inkml:trace contextRef="#ctx0" brushRef="#br0" timeOffset="39120.91">21471 6522 374 0,'0'0'374'15,"0"0"-257"-15,0 0 11 16,0 0-50-16,103-51-64 16,-54 30-12-16,8 1-2 15,4 1-78-15,-1 2-206 0</inkml:trace>
  <inkml:trace contextRef="#ctx0" brushRef="#br0" timeOffset="39676.18">22535 5481 531 0,'0'0'219'15,"0"0"-105"-15,0 0 0 16,0 0-12-16,-17-79-38 16,4 69-12-16,-1 4-12 15,-4 2-1-15,-4 2-3 16,-10 2-4-16,-11 0-16 16,-10 12-12-16,-1 8 4 15,2 4-3-15,7-1-1 16,12 0-2-16,14-1-2 15,10 2 0-15,9 7-1 0,0 8-1 16,18 9 1-16,7 13 1 16,6 16-1-16,-1 14 1 15,1 14 0-15,-4 11 0 16,-6-4 0-16,-1-4 0 16,-8-13 0-16,1-14 0 15,-4-14 0-15,1-15 0 16,1-14 0-16,-2-14 0 15,3-10-1-15,-2-14 1 16,5 0-59-16,1-16-68 0,0-12-204 16</inkml:trace>
  <inkml:trace contextRef="#ctx0" brushRef="#br0" timeOffset="40042.98">22805 6129 995 0,'0'0'69'0,"0"0"-53"16,0 0-16-16,0 74-2 0,-5-36 2 15,2-2 0 1,0-9 1-16,1-7 0 0,1-11 7 15,-1-6-6-15,-1-3 39 16,-2-9 125-16,-1-16-104 16,1-11-39-16,-1-13 0 15,2-11-11-15,2-11-4 16,2-4-7-16,0 5-1 16,6 15 1-16,6 16 1 15,4 17-2-15,1 13-7 16,4 9 6-16,3 0-13 15,-1 25-29-15,-3 9-69 16,-8 6-89-16,-9-2-176 16</inkml:trace>
  <inkml:trace contextRef="#ctx0" brushRef="#br0" timeOffset="40200.89">22819 6178 547 0,'0'0'597'0,"0"0"-489"15,0 0-82-15,0 0-15 16,0 0-10-16,97-43-1 16,-68 43 0-16,-11 0-51 15,-13 14-118-15,-5 8-237 16</inkml:trace>
  <inkml:trace contextRef="#ctx0" brushRef="#br0" timeOffset="40337.85">22821 6382 919 0,'0'0'148'16,"0"0"-83"-16,0 0-54 16,83-51-5-16,-44 30-3 15,1 2-3-15,-2 3-104 16,0 2-284-16</inkml:trace>
  <inkml:trace contextRef="#ctx0" brushRef="#br0" timeOffset="40756.82">23538 5535 643 0,'0'0'134'0,"0"0"13"15,0 0-31-15,0 0-2 16,0 0-40-16,0 0-7 16,-37-1-39-16,10 46-23 15,-4 27-4-15,0 27 4 16,1 18-4-16,9 4-1 16,7-2 0-16,14-16-2 15,3-18-25-15,30-16-81 16,10-22-134-16</inkml:trace>
  <inkml:trace contextRef="#ctx0" brushRef="#br0" timeOffset="41137.41">23965 5697 884 0,'0'0'157'15,"0"0"-10"-15,0 0-44 16,0 0-51-16,-103-18-40 16,59 38-9-16,6 2 0 15,8 0-3-15,12-2 0 0,10-4 0 16,8 1-1-16,0 5 1 15,22 2-2-15,18 5 0 16,11 0-2-16,5 2 1 16,-2-1-25-16,-14-3-10 15,-14-3-41-15,-17-2-45 16,-9-3 48-16,-2-5 69 16,-19-4 7-16,-7-5 0 15,-4-5-20-15,-3 0-60 16,4 0-113-16,6-12-206 15</inkml:trace>
  <inkml:trace contextRef="#ctx0" brushRef="#br0" timeOffset="41446.75">24199 5414 1091 0,'0'0'57'0,"0"0"-41"15,0 0-14-15,94-39 1 16,-58 39-2-16,-2 0 0 16,-8 11-1-16,-10 12-1 0,-16 6 1 15,0 5-1 1,-28 2 1-16,-11 1-2 0,-1-8 3 15,7-3-2-15,12-6 1 16,9-8-2-16,10-5-44 16,2-7-103-16,15 0-56 15,13 0-251-15</inkml:trace>
  <inkml:trace contextRef="#ctx0" brushRef="#br0" timeOffset="41677.99">24657 5500 1071 0,'0'0'137'0,"0"0"-55"16,0 0-78-16,0 0-4 16,-3 98 0-16,3-23 0 15,-9 17 2-15,-12 10-2 16,-6 4 1-16,-2-2-1 15,-1-13 0-15,7-15 0 16,7-16-45-16,8-21-146 16,8-24-667-16</inkml:trace>
  <inkml:trace contextRef="#ctx0" brushRef="#br0" timeOffset="42144.23">24818 5925 608 0,'0'0'152'16,"0"0"-151"-16,0 0 65 16,-9 82-33-16,9-71-15 15,0-5 3-15,0-6 28 16,0 0 6-16,0-6 80 15,0-17-92-15,0-6-14 16,0-9 23-16,3-6-16 0,10 1-13 16,3 4 4-16,-2 9-5 15,-6 15 8-15,-4 8-7 16,1 7-20-16,5 8-3 16,7 19-4-16,6 9 2 15,6 2 2-15,2-3-9 16,2-9-13-16,-2-9-2 15,-4-8 5-15,-8-9-4 16,-7 0 14-16,-4-10 9 16,-5-12 0-16,-3-9 20 15,0-7 17-15,-1-2-12 16,-10 1-8-16,-1 9-12 16,0 10-4-16,3 11-1 0,1 6-6 15,0 3-1 1,3 0-40-16,5 0-101 0,0 11-237 15</inkml:trace>
  <inkml:trace contextRef="#ctx0" brushRef="#br0" timeOffset="42406.08">25379 5478 826 0,'0'0'75'0,"0"0"58"0,0 0-5 15,0 0-27-15,0 0-54 16,0 0-45-16,31-4-2 16,-12 53 0-16,1 13 0 15,1 10 0-15,-5 4 0 16,-2 2 0-16,-7-3-5 15,-5-11-85-15,-2-17-115 16</inkml:trace>
  <inkml:trace contextRef="#ctx0" brushRef="#br0" timeOffset="42780.18">25533 5346 1171 0,'0'0'76'16,"0"0"-5"-16,0 0-23 15,22-77-32-15,8 58-15 16,6 2 0-16,4 0-1 16,4 2 0-16,-3 5 2 15,-7 7 2-15,-7 3-4 16,-9 23 0-16,-8 23-1 15,-5 22 1-15,-5 18-4 0,0 9 3 16,-6 5 1-16,-3 4 1 16,4-6-1-16,5-3 0 15,0-12-1-15,0-13 1 16,0-10 0-16,0-14 0 16,-7-9 0-16,-17-12 0 15,-19-9 3-15,-9-7-3 16,-5-9-4-16,2 0-49 15,9-3-64-15,7-11-176 16</inkml:trace>
  <inkml:trace contextRef="#ctx0" brushRef="#br0" timeOffset="43259.64">26745 5796 777 0,'0'0'239'0,"0"0"-129"16,0 0-38-16,94-55-19 16,-43 43-36-16,5 4-16 15,2 6-1-15,-3 2-23 0,-9 0-175 16,-12-2-612-16</inkml:trace>
  <inkml:trace contextRef="#ctx0" brushRef="#br0" timeOffset="43777.78">27586 5643 305 0,'0'0'765'16,"0"0"-703"-16,0 0-51 15,0 0-6-15,0 0 17 16,15 98 4-16,-8-67-13 16,-5-2 3-16,0-9-7 0,-1-9 7 15,-1-8-4 1,0-3 13-16,0-10 70 15,0-16-38-15,-7-8-48 0,-1-10 1 16,2-11 1-16,0-13-5 16,5-16-3-16,1-4 2 15,0 8 1-15,10 11-4 16,7 20 5-16,1 15-5 16,2 10-2-16,6 11-5 15,5 10 3-15,0 3-5 16,-1 23-49-16,-12 13-57 15,-14 8-123-15,-4 2-353 16</inkml:trace>
  <inkml:trace contextRef="#ctx0" brushRef="#br0" timeOffset="43938.04">27643 5609 1053 0,'0'0'193'15,"0"0"-78"-15,0 0-55 16,0 0-35-16,0 0-24 15,100-55-1-15,-67 55-2 16,-6 10-26-16,-17 19-88 16,-10 5-140-16,0 5-602 15</inkml:trace>
  <inkml:trace contextRef="#ctx0" brushRef="#br0" timeOffset="44063.78">27703 5880 947 0,'0'0'158'0,"0"0"-63"0,0 0-52 15,91-76-30-15,-39 51-10 16,6 3-3-16,0 6-17 16,-1 5-140-16,-3 0-259 15</inkml:trace>
  <inkml:trace contextRef="#ctx0" brushRef="#br0" timeOffset="48968.35">28817 4817 678 0,'0'0'116'15,"0"0"20"-15,0 0-27 16,0 0-27-16,0 0-26 15,0 0-17-15,0 0-9 16,-33-45-4-16,17 45-14 16,-13 11-7-16,-8 19-4 15,-11 14-1-15,-8 12 0 16,-4 14-1-16,5 7 1 16,10 8-1-16,12 2 1 0,14-3 2 15,16-8-2 1,3-10-2-16,14-11-1 0,12-9 3 15,4-14 0-15,3-6-3 16,-2-11-1-16,3-6-7 16,-2-4-2-16,-8-5-6 15,0 0-22-15,-7 0-22 16,-3 0-109-16,-2-12-208 16</inkml:trace>
  <inkml:trace contextRef="#ctx0" brushRef="#br0" timeOffset="49372.82">28953 5049 863 0,'0'0'117'0,"0"0"-7"16,0 0-17-16,0 0-37 16,0 0-27-16,0 0-23 15,-55-24-5-15,28 42-1 16,1 6-2-16,7 1 2 0,6-2-1 16,8 0 0-1,5 1-1-15,5-1-1 0,18 0-22 16,6-2-3-16,4 0-12 15,-2 0 27-15,-3 2-18 16,-9 1 1-16,-10 0-36 16,-9-3-20-16,0-1 71 15,-20-1 15-15,-10-5 48 16,-1-4-9-16,2-2-28 16,10-6-11-16,2-2-3 15,8 0-125-15,5-13-508 16</inkml:trace>
  <inkml:trace contextRef="#ctx0" brushRef="#br0" timeOffset="49988.65">29333 4642 900 0,'0'0'137'0,"0"0"-36"15,0 0-13-15,0 0-21 16,0 0-56-16,0 0-11 16,49 92-2-16,-13-13 0 15,3 8-1-15,-2 1 2 16,-13-3 0-16,-12-4-5 16,-12-10-80-16,-2-16-98 15,-17-18-123-15</inkml:trace>
  <inkml:trace contextRef="#ctx0" brushRef="#br0" timeOffset="50324.99">29685 4495 1211 0,'0'0'42'0,"0"0"20"15,-16-73-10 1,16 63-29-16,0 6-22 0,18 4-2 16,7 0-5-16,6 14-9 15,7 13 4-15,-6 8-12 16,-6 7 4-16,-16 8-4 16,-10 4-10-16,-16 1 23 15,-13-8 10-15,6-13 2 16,9-12 2-16,10-13-1 15,4-6 1-15,15-3-4 16,22 0 0-16,15-5-1 16,8-5-28-16,-1 5-92 15,-5 5-84-15,-11 0-350 16</inkml:trace>
  <inkml:trace contextRef="#ctx0" brushRef="#br0" timeOffset="50927.55">22857 6500 684 0,'0'0'124'16,"0"0"-120"-16,180 22 75 15,-11-22 9-15,83-7-17 16,79-25-15-16,85-18-17 16,78-8-14-16,61 0 4 15,52 7-13-15,23 17-10 16,6 14-3-16,-31 11-6 15,-48 9-6-15,-81-3-9 16,-99-4-44-16,-101-12-113 0,-108-18-336 16</inkml:trace>
  <inkml:trace contextRef="#ctx0" brushRef="#br0" timeOffset="51224.92">25585 6515 1083 0,'139'-2'16'15,"74"-22"-4"-15,67-11-12 16,59-10 21-16,56-7 21 16,30 2-19-16,12 9-23 15,-2 12-5-15,-32 16-11 16,-53 13-54-16,-67 0-39 16,-88 0-203-16</inkml:trace>
  <inkml:trace contextRef="#ctx0" brushRef="#br0" timeOffset="53301.99">20834 4004 1046 0,'0'0'45'0,"0"0"-45"16,121 0 0-16,25-26 0 15,57-17 4-15,57-7 16 16,52-8 0-16,49-2-5 0,29 6-13 15,14 7-2-15,-20 7-1 16,-56 9-70-16,-82-4-309 16</inkml:trace>
  <inkml:trace contextRef="#ctx0" brushRef="#br0" timeOffset="53839.03">28170 3470 977 0,'0'0'231'16,"88"-53"-200"-16,61 11-26 0,95-12 2 16,93 1-7-1,86 11-3-15,63 18 1 16,30 24-86-16,3 0-411 16</inkml:trace>
  <inkml:trace contextRef="#ctx0" brushRef="#br0" timeOffset="82199.38">2234 9777 745 0,'0'0'197'15,"0"0"-70"-15,0 0-25 16,0 0-18-16,0 0-75 15,0 0-9-15,0 0 0 0,52 87 0 16,-7-44 1 0,0-5 0-16,-1-8 0 0,-5-8 0 15,-9-12 0-15,-8-6 0 16,-8-4 2-16,-5-2 3 16,0-22 28-16,-6-11 16 15,-2-9-21-15,-1-8-14 16,0-2-12-16,-1 1 0 15,-11 7-3-15,3 13-1 16,3 14-1-16,4 9-9 16,2 10-26-16,0 0-20 15,5 0-150-15,20 4-107 16</inkml:trace>
  <inkml:trace contextRef="#ctx0" brushRef="#br0" timeOffset="82567.34">3077 9188 673 0,'0'0'277'0,"0"0"-112"16,0 0-93-16,0 0-52 15,-17 85-20-15,1 3 3 16,-1 30 8-16,3 21-6 15,8 0-4-15,6-3-1 16,3-15-5-16,19-20-31 16,9-23-60-16,5-20-68 15,0-27-434-15</inkml:trace>
  <inkml:trace contextRef="#ctx0" brushRef="#br0" timeOffset="83093.42">3587 9491 696 0,'0'0'195'15,"0"0"-57"-15,0 0 8 16,0 0-20-16,0 0-47 16,0 0-45-16,-70-65-31 15,25 91-3-15,2 4-2 16,8 2-2-16,18-7 2 16,15-3-4-16,2-5-35 0,18-2 25 15,12 2-1-15,7-3 15 16,5 1 1-16,1 2 1 15,-4 3-20-15,-17 3-19 16,-16 2 2-16,-6-2-18 16,-12 2 35-16,-13-3 19 15,-2-6 0-15,-1-9-130 16,1-7-67-16,6 0-479 16</inkml:trace>
  <inkml:trace contextRef="#ctx0" brushRef="#br0" timeOffset="83369.52">3885 9281 992 0,'0'0'177'15,"0"0"-62"-15,0 0-62 16,0 0-39-16,0 0-14 16,15 109-2-16,-6 0 2 0,-6 18-1 15,-3 12-13 1,0 2 3-16,-6-4-5 0,-12-15-26 16,-1-17-53-1,7-25-90-15,7-27-152 0</inkml:trace>
  <inkml:trace contextRef="#ctx0" brushRef="#br0" timeOffset="83926.95">4106 9607 675 0,'0'0'245'0,"0"0"-223"16,13 75 48-16,-8-31-1 15,-4 2-33-15,1-1-22 16,-2-10 6-16,0-11-16 15,0-10 1-15,0-11-2 16,0-3 1-16,1-17 83 16,1-17-37-16,-1-14-3 15,1-13-11-15,2-4-9 0,5 2-9 16,0 12-1 0,2 19 3-16,0 18 18 0,6 14-34 15,10 7-4-15,15 27-7 16,14 12 6-16,14 7-1 15,5-5-30-15,2-8-4 16,-5-10 3-16,-9-11-11 16,-14-13 20-16,-21-6 22 15,-10-2 2-15,-13-21 2 16,-5-12 7-16,-9-11 34 16,-18-7-16-16,-1 2-4 15,-2 10-11-15,6 15-3 16,6 13 3-16,5 8-7 15,4 5-5-15,1 0-16 16,8 7-89-16,0 5-115 16,9-5-377-16</inkml:trace>
  <inkml:trace contextRef="#ctx0" brushRef="#br0" timeOffset="84179.9">4862 9168 1279 0,'0'0'121'15,"0"0"-54"-15,32-75-15 0,-13 74-24 16,8 1-28-16,7 31-4 16,11 25-4-1,1 23 7-15,-4 16-1 0,-2 8-1 16,-16 0 3-16,-6-9-11 15,-14-7-7-15,-2-12-21 16,-1-18-26-16,-1-19-120 16,0-21-368-16</inkml:trace>
  <inkml:trace contextRef="#ctx0" brushRef="#br0" timeOffset="84378.9">5720 9330 1293 0,'0'0'130'0,"0"0"-99"16,0 0-23-16,0 0-8 16,0 0-9-16,0 0-58 15,106 23-117-15,-94-4-299 16</inkml:trace>
  <inkml:trace contextRef="#ctx0" brushRef="#br0" timeOffset="84499.01">5778 9556 1136 0,'0'0'155'0,"0"0"-120"16,0 0-23-16,79-30-12 0,-13 13-124 15,25-6-447-15</inkml:trace>
  <inkml:trace contextRef="#ctx0" brushRef="#br0" timeOffset="85043.79">8249 9447 949 0,'0'0'163'16,"0"0"-50"-16,0 0-99 0,0 0-3 16,57 71 33-16,-15-18-15 15,0 0-17-15,2-3-7 16,-6-12-2-16,-10-12 1 15,-7-15-3-15,-9-11 1 16,1-2 15-16,-4-24 53 16,0-15-21-16,0-12-20 15,0-10-16-15,-1-15-3 16,-4-9-3-16,-2 4-4 16,-1 11 0-16,-1 21-3 15,0 24-4-15,0 18 4 16,0 9 0-16,0 0-5 15,0 24-50-15,3 8-24 0,13 2-71 16,8-3-200-16</inkml:trace>
  <inkml:trace contextRef="#ctx0" brushRef="#br0" timeOffset="85694.9">9571 8807 608 0,'0'0'121'0,"0"0"32"16,0 0-28-16,0 0-23 16,0 0-29-16,0 0-11 15,-76-39-22-15,33 36-18 0,-7 3-5 16,-2 0 3-16,2 0 1 16,8 3-13-16,9 4-6 15,14 0 1-15,8 0 1 16,7 3-1-16,4 7-3 15,0 9-1-15,0 13 1 16,13 13 1-16,3 12 2 16,0 15 8-16,-3 17-8 15,-7 11 2-15,-5 4-3 16,-1 0-2-16,0-12 14 0,2-10 2 16,7-13-1-1,7-19-1-15,4-13-10 0,7-16-3 16,4-11 4-16,6-9-5 15,0-8 0-15,-1 0-1 16,-3-2-3-16,-2-9-37 16,-2-1-51-16,-3-4-103 15,1-4-272-15</inkml:trace>
  <inkml:trace contextRef="#ctx0" brushRef="#br0" timeOffset="86140.08">10008 9065 837 0,'0'0'220'0,"0"0"-135"15,0 0-85-15,0 0 65 16,112 75-12-16,-51-25-30 16,6 4-19-16,-4 2-3 15,-11-6-1-15,-10-8-27 16,-17-9-143-16,-13-11-266 15</inkml:trace>
  <inkml:trace contextRef="#ctx0" brushRef="#br0" timeOffset="86333.96">10232 9019 1069 0,'0'0'54'16,"0"0"-26"-16,-88 125-3 16,57-54-21-16,2 4-4 15,11-1-79-15,8-10-96 16,4-11-197-16</inkml:trace>
  <inkml:trace contextRef="#ctx0" brushRef="#br0" timeOffset="86550.87">10630 9329 1118 0,'0'0'88'0,"0"0"-51"15,0 0-32-15,0 73-3 16,0-39-2-16,0-5-65 0,3-8-274 16</inkml:trace>
  <inkml:trace contextRef="#ctx0" brushRef="#br0" timeOffset="86793.73">11146 9022 1090 0,'0'0'100'0,"0"0"-94"15,0 0-5-15,9 110 10 16,0-46-8-16,5 3-3 15,0-3-31-15,-5-9-121 16,-4-12-186-16</inkml:trace>
  <inkml:trace contextRef="#ctx0" brushRef="#br0" timeOffset="86965.63">11024 9353 940 0,'0'0'140'0,"0"0"-121"16,0 0-14-16,82-78 37 16,-29 57-42-16,10 2-2 15,6 2-74-15,3 3-142 16,0 3-545-16</inkml:trace>
  <inkml:trace contextRef="#ctx0" brushRef="#br0" timeOffset="87187.53">11857 8930 1010 0,'0'0'142'0,"0"0"-64"15,0 0 2-15,0 0-62 16,0 0-18-16,2 78-3 15,10-13 3-15,-1 9 0 16,-1 3-11-16,-4-1-55 16,-5-6-104-16,-1-12-116 15</inkml:trace>
  <inkml:trace contextRef="#ctx0" brushRef="#br0" timeOffset="87384.53">11614 9316 1166 0,'0'0'96'0,"0"0"-42"15,0 0 10-15,0 0-54 16,0 0-10-16,0 0-5 16,5 20 5-16,9-6-22 15,-1-8-34-15,0-6-119 16,-1 0-286-16</inkml:trace>
  <inkml:trace contextRef="#ctx0" brushRef="#br0" timeOffset="87737.61">11545 8961 772 0,'0'0'232'15,"0"0"-91"-15,0 0-51 16,0 0-11-16,0 0-45 0,0 0-13 15,77 37 30 1,-16-3-18-16,15 7-19 0,12 1-8 16,3 0-2-1,-6 2-3-15,-19-1-1 0,-17-4-12 16,-16-6-60-16,-14-10-83 16,-8-12-181-16,-5-10-545 15</inkml:trace>
  <inkml:trace contextRef="#ctx0" brushRef="#br0" timeOffset="87967">12180 8760 1163 0,'0'0'134'0,"0"0"-91"16,-88 48 9-16,37 11-28 15,-10 16-19-15,0 8 1 16,1 9-6-16,14-5-7 16,15-3-23-16,11-11-21 15,14-15-8-15,6-16-45 16,0-17-59-16,17-15-161 16</inkml:trace>
  <inkml:trace contextRef="#ctx0" brushRef="#br0" timeOffset="88281.6">12374 9097 1253 0,'0'0'84'0,"0"0"-59"16,0 0 31-16,92-65-50 15,-61 62-6-15,-2 3-2 16,-8 3-24-16,-9 18-39 16,-12 11-12-16,-9 7-43 15,-17 5 56-15,-5-2 59 16,1-5 5-16,9-10 14 16,11-11 26-16,4-6 1 0,6-7-9 15,6-3-25-15,19-3-1 16,15-16-6-16,11-7-73 15,9-1-140-15,8 2-568 16</inkml:trace>
  <inkml:trace contextRef="#ctx0" brushRef="#br0" timeOffset="88643.61">13169 8895 941 0,'0'0'205'16,"0"0"-188"-16,0 0 5 0,12 72 23 16,-2-20-29-1,-1 9-10-15,5 6-5 0,2 1-1 16,-3-10-49-16,1-14-191 15</inkml:trace>
  <inkml:trace contextRef="#ctx0" brushRef="#br0" timeOffset="88800.59">13115 9110 1187 0,'0'0'96'0,"0"0"-85"15,0 0-2-15,106-61-9 0,-41 48-44 16,9 1-205 0,6-2-462-16</inkml:trace>
  <inkml:trace contextRef="#ctx0" brushRef="#br0" timeOffset="88999.49">13801 8791 1265 0,'0'0'81'16,"0"0"-52"-16,0 0 2 15,0 0-11-15,114 35-13 16,-53-4-7-16,4 2 0 16,-5-3-6-16,-6-3-31 0,-10-7-75 15,-12-6-208-15</inkml:trace>
  <inkml:trace contextRef="#ctx0" brushRef="#br0" timeOffset="89191.32">14168 8712 1263 0,'0'0'56'0,"0"0"-27"15,-97 46 37-15,57 0-35 16,1 10-24-16,2 9-6 0,5 0-1 15,9 1 0-15,8-5-6 16,10-10-45-16,5-15-43 16,5-13-86-16,16-18-250 15</inkml:trace>
  <inkml:trace contextRef="#ctx0" brushRef="#br0" timeOffset="89609.74">14472 8880 649 0,'0'0'442'0,"0"0"-312"15,0 0-46-15,0 0-8 16,0 0-47-16,0 0-28 15,64-13 0-15,-50 13-1 16,-1 0 0-16,-4 8-2 16,-6 11-3-16,-3 4-16 15,-4 4-4-15,-26 3 0 16,-10 2 13-16,-3-4 9 16,8-6 2-16,11-6 1 15,15-8 3-15,9-3 4 16,0-5-2-16,9 0 2 0,18 0 12 15,5 4-4-15,0 3-15 16,-2 6-1-16,-9 7-2 16,-9 8 2-16,-12 4-20 15,0 3-23-15,-17 1-2 16,-8-8 16-16,1-11-2 16,11-11-106-16,11-6-303 15</inkml:trace>
  <inkml:trace contextRef="#ctx0" brushRef="#br0" timeOffset="89833.64">15099 8715 1205 0,'0'0'90'15,"0"0"-62"-15,0 0 41 16,-39 74-25-16,39-30-32 15,3 4-9-15,16 1-2 16,4-1-1-16,-5-1-2 16,-4-2-29-16,-9-1-38 15,-5-9-92-15,0-10-176 16,-6-11-265-16</inkml:trace>
  <inkml:trace contextRef="#ctx0" brushRef="#br0" timeOffset="89953.64">15045 9114 949 0,'0'0'244'0,"0"0"-132"15,0 0-62-15,21-89-12 16,21 68-38-16,10 6-10 16,26 7-64-16,8 5-77 15,14 3 13-15,4 0-286 16</inkml:trace>
  <inkml:trace contextRef="#ctx0" brushRef="#br0" timeOffset="90079.57">15780 9036 1183 0,'0'0'165'0,"0"0"-141"16,0 0-17-16,0 0-7 15,0 0-24-15,0 0-252 16</inkml:trace>
  <inkml:trace contextRef="#ctx0" brushRef="#br0" timeOffset="90221.77">16153 9022 1095 0,'0'0'294'0,"0"0"-266"15,0 0-15-15,0 0-13 16,0 0-96-16,120-39-321 16</inkml:trace>
  <inkml:trace contextRef="#ctx0" brushRef="#br0" timeOffset="90322.72">16464 9028 1259 0,'0'0'34'16,"0"0"-31"-16,0 0-3 15,0 0-197-15</inkml:trace>
  <inkml:trace contextRef="#ctx0" brushRef="#br0" timeOffset="90772.58">17297 8373 839 0,'0'0'202'0,"0"0"-103"15,0 0-48-15,-13 99 39 16,-3-21-38-16,-8 14-14 16,-6 9-11-16,0 2-9 15,-3 0-15-15,6-7-3 16,8-13-24-16,15-22-91 15,4-25-207-15</inkml:trace>
  <inkml:trace contextRef="#ctx0" brushRef="#br0" timeOffset="91320.84">17533 8780 749 0,'0'0'99'0,"0"0"-37"15,0 0 26-15,-7 95 11 16,5-56-51-16,1-6-15 0,-1-6-23 15,2-11-7-15,0-9 2 16,0-6 9-16,0-1 43 16,0-3 33-16,0-14-27 15,0-11-21-15,0-7-11 16,0-11-12-16,3-1-8 16,15-1-10-16,0 6 5 15,0 11-1-15,-6 12 14 16,-5 11-1-16,-4 8-15 15,3 7-3-15,6 22-3 16,8 12-1-16,5 9 4 16,6-3-15-16,4-2-7 15,0-13-9-15,3-13 6 16,-3-16-6-16,-6-3 26 16,-8-16 2-16,-5-14 3 0,-8-8 3 15,-5-7 8-15,-3-5 13 16,0 3-10-16,-17 5-8 15,-2 15-6-15,-2 15-4 16,1 9-12-16,4 3-33 16,7 0-47-16,9 10-68 15,0 0-261-15</inkml:trace>
  <inkml:trace contextRef="#ctx0" brushRef="#br0" timeOffset="91551">18274 8277 1317 0,'0'0'153'0,"0"0"-103"16,0 0-26-16,0 0-13 15,78 87-11-15,-55-7-1 16,-3 19 1-16,-9 9-2 15,-11 6-5-15,-3 1-3 16,-32-3-42-16,-20-11-125 16,-10-13-533-16</inkml:trace>
  <inkml:trace contextRef="#ctx0" brushRef="#br0" timeOffset="93202.97">18216 8342 494 0,'0'0'141'0,"0"0"-14"16,0 0-11-16,0 0-27 15,0 0-6-15,0 0 4 16,0-13 1-16,0 9-23 16,0-1-24-16,11-2-13 15,11 0-19-15,11-3-7 16,4 4-1-16,5 2-2 16,-3 4-1-16,-3 7 1 15,-3 20-2-15,-8 9-3 16,-6 10 3-16,-10 5-1 15,-6 0 4-15,-3 6-1 16,0 2 1-16,2 0 0 16,1 6 0-16,2 2 0 15,-5 6 4-15,0 0-1 16,0 6 5-16,-8-4 7 0,-6-1-2 16,-1-5-1-16,2-10-1 15,2-12-1-15,1-8-1 16,2-15-8-16,1-8 0 15,-3-8 0-15,-2-8 2 16,-8 0 4-16,-8 0-7 16,-9-8-53-16,-11 5-73 15,-10 3-99-15,-4 0-166 16</inkml:trace>
  <inkml:trace contextRef="#ctx0" brushRef="#br0" timeOffset="98234.57">7435 11198 927 0,'0'0'189'0,"0"0"-83"16,0 0-38-16,0 0-18 16,0 0-33-16,0 0-15 15,0 0-2-15,36-22 0 16,-6 17 0-16,-11 5-39 16,-7 0-97-16,-10 0-160 15</inkml:trace>
  <inkml:trace contextRef="#ctx0" brushRef="#br0" timeOffset="98393.97">7437 11392 974 0,'0'0'67'16,"0"0"-50"-16,0 0-16 15,0 0 0-15,0 0-1 16,103 0-107-16,-81-3-209 15</inkml:trace>
  <inkml:trace contextRef="#ctx0" brushRef="#br0" timeOffset="99594.1">10335 10756 145 0,'0'0'784'0,"0"0"-652"16,0 0-29-16,0 0-23 16,0 0-59-16,0 0-20 15,27 51 0-15,1 0 12 16,5 8 5-16,5 1 4 15,1-4-15-15,-1-6-4 16,-4-12-1-16,-6-13-1 16,-5-11-1-16,-8-10 1 15,-2-4 5-15,-4-11 36 0,3-17-2 16,-6-10 4 0,-3-7-12-16,-3-8-2 15,0-6-17-15,0 0 0 0,0 0-6 16,-3 8-1-16,1 10-6 15,1 13-3-15,-2 10 3 16,-1 9 0-16,1 6-1 16,1 3 0-16,2 0-30 15,0 12-50-15,0 13-26 16,6 2-82-16,9-4-221 16</inkml:trace>
  <inkml:trace contextRef="#ctx0" brushRef="#br0" timeOffset="100079.49">11209 10348 422 0,'0'0'333'16,"0"0"-148"-16,0 0-43 16,0 0-12-16,0 0-49 15,0 0-42-15,-28 38-35 16,-4 33 16-16,-5 25 7 0,-2 16-10 15,9 2-10-15,11-1-7 16,19-13 0-16,9-19-3 16,25-12-45-16,5-17-52 15,3-14 4-15,1-18-272 16</inkml:trace>
  <inkml:trace contextRef="#ctx0" brushRef="#br0" timeOffset="100375.97">11497 10629 1057 0,'0'0'180'0,"0"0"-104"16,0 0-38-16,0 0-30 15,0 0 25-15,86 111-16 16,-38-66-15-16,4-6 0 16,0-5-2-16,-4-10-19 15,-3-7-114-15,-11-11-230 0</inkml:trace>
  <inkml:trace contextRef="#ctx0" brushRef="#br0" timeOffset="100546.49">11771 10601 1082 0,'0'0'125'0,"0"0"-81"16,0 0-13-16,-97 114-21 15,73-50-10-15,2 6-1 16,4-5-100-16,3-11-207 16</inkml:trace>
  <inkml:trace contextRef="#ctx0" brushRef="#br0" timeOffset="100808.9">12160 10773 637 0,'0'0'255'0,"0"0"-162"0,0 0-49 15,20 80-13-15,-17-51-20 16,-3-1-11-16,0-5-73 16,0-9-284-16</inkml:trace>
  <inkml:trace contextRef="#ctx0" brushRef="#br0" timeOffset="101091.01">12311 10265 570 0,'0'0'450'15,"0"0"-290"-15,0 0-59 0,0 0-8 16,0 0-57-16,97-16-21 15,-61 64-5-15,1 21 2 16,-5 15-1-16,-9 15-7 16,-15 7 0-16,-8 1-4 15,-3-4-13-15,-19-15-46 16,-1-23-126-16,4-19-328 16</inkml:trace>
  <inkml:trace contextRef="#ctx0" brushRef="#br0" timeOffset="101541.65">13465 10525 881 0,'0'0'172'0,"0"0"-32"16,0 0-56-16,0 0-66 15,0 0-11-15,19 94 13 16,-9-28-8-16,-1 3-9 0,-2-1-3 15,1-10-50-15,-5-10-146 16,3-15-384-16</inkml:trace>
  <inkml:trace contextRef="#ctx0" brushRef="#br0" timeOffset="101692.25">13382 10816 1288 0,'0'0'85'0,"0"0"-65"16,0 0-20-16,108-40-3 16,-28 32-77-16,9-2-121 15,-2-1-347-15</inkml:trace>
  <inkml:trace contextRef="#ctx0" brushRef="#br0" timeOffset="102188.78">14850 10535 779 0,'0'0'305'0,"0"0"-179"15,0 0-107-15,0 0-15 16,0 0 22-16,95 112-5 15,-58-61-16-15,-2-3-2 16,-2-9-3-16,-4-11 1 16,-3-12-4-16,-7-13 3 0,-6-3-8 15,-5-20 8 1,-3-16 0-16,-4-8 18 0,-1-7 39 16,0-11-5-16,0-2-32 15,-9-2-13-15,-3 9-5 16,5 16 1-16,1 17-3 15,3 15-1-15,3 9-10 16,0 6-63-16,0 16-55 16,4 3-109-16,17-6-316 15</inkml:trace>
  <inkml:trace contextRef="#ctx0" brushRef="#br0" timeOffset="102449.7">15742 10072 185 0,'0'0'882'16,"0"0"-710"-16,0 0-75 16,0 0-24-16,0 0-49 15,0 0-24-15,-88 68 0 16,48 14 0-16,4 20 0 15,7 6-2-15,14-1 2 16,15-12-1-16,0-15 0 16,30-16-29-16,14-18-19 15,6-17-59-15,2-18-152 0</inkml:trace>
  <inkml:trace contextRef="#ctx0" brushRef="#br0" timeOffset="102675.42">15897 10304 481 0,'0'0'756'16,"0"0"-666"-16,0 0-83 15,0 0-1-15,30 74 12 0,14-25-5 16,15-3-12-16,6-8-2 15,1-6 1-15,-6-7-35 16,-11-11-88-16,-16-7-187 16</inkml:trace>
  <inkml:trace contextRef="#ctx0" brushRef="#br0" timeOffset="102848.4">16221 10258 1079 0,'0'0'43'0,"-88"56"-4"16,40 2-24-1,0 12-11-15,12-1-4 16,16-7-41-16,15-12-132 0,5-16-395 16</inkml:trace>
  <inkml:trace contextRef="#ctx0" brushRef="#br0" timeOffset="103178.72">16595 10489 817 0,'0'0'419'0,"0"0"-348"0,0 0-61 15,73-79 30-15,-45 72-30 16,1 7-10-16,-4 0-2 16,-10 16-3-16,-9 9-22 15,-6 7-4-15,-4 2 17 16,-19 2 10-16,-1-3 4 16,2-6 0-16,7-7 7 15,6-8 5-15,8-5 3 16,1-3-14-16,0-4 0 15,11 0-1-15,9-1-11 16,8-15-71-16,1-4-167 16,-6 0-435-16</inkml:trace>
  <inkml:trace contextRef="#ctx0" brushRef="#br0" timeOffset="103397.6">16811 10079 1143 0,'0'0'138'16,"0"0"-70"-16,0 0-13 15,0 0-34-15,81 2-17 16,-35 37-4-16,5 14-2 16,-3 11 1-16,-7 13 0 15,-11 6-6-15,-15 3-15 0,-14-1-53 16,-1-10-63-16,-16-14-164 15</inkml:trace>
  <inkml:trace contextRef="#ctx0" brushRef="#br0" timeOffset="103680.06">17960 10038 971 0,'0'0'187'0,"0"0"-138"16,0 0-27-16,0 0 36 15,0 104-14-15,3-51-26 16,1 6-11-16,2 1-5 15,2-2-2-15,2-11-1 16,-4-7-88-16,0-12-172 16,-4-11-484-16</inkml:trace>
  <inkml:trace contextRef="#ctx0" brushRef="#br0" timeOffset="103813.47">17967 10386 1097 0,'0'0'98'16,"0"0"-89"-16,0 0-9 0,0 0-6 16,85-25-104-16,-45 19-228 15</inkml:trace>
  <inkml:trace contextRef="#ctx0" brushRef="#br0" timeOffset="103973.97">18747 10364 1261 0,'0'0'140'16,"0"0"-76"-16,0 0-14 15,0 0-41-15,0 0-9 0,0 0-51 16,6-20-90-16,15 7-363 16</inkml:trace>
  <inkml:trace contextRef="#ctx0" brushRef="#br0" timeOffset="104113.89">19205 10360 1161 0,'0'0'0'16,"0"0"-127"-16,0 0-45 15</inkml:trace>
  <inkml:trace contextRef="#ctx0" brushRef="#br0" timeOffset="104233.8">19344 10377 1275 0,'0'0'47'16,"0"0"-37"-16,0 0-10 16,0 0-25-16,0 0-260 15</inkml:trace>
  <inkml:trace contextRef="#ctx0" brushRef="#br0" timeOffset="105023.97">20695 9825 608 0,'0'0'1'15,"0"0"0"-15,0 0-1 16,0 0 7-16,0 0-1 16,0 0 24-16,-10-4 75 15,22 7 1-15,3 11-7 16,9 9-15-16,7 8-14 16,12 11-3-16,6 7-29 15,5 2-28-15,-2-3-5 0,-10-10-2 16,-12-9 0-1,-11-12-3-15,-13-10 4 0,-3-7-3 16,0-7 31-16,2-19 27 16,2-13-35-16,3-11 5 15,1-7-16-15,1-10-5 16,-2 1-5-16,-2 6-2 16,-4 16-2-16,-4 18 1 15,0 18-5-15,-10 8-22 16,-6 8-48-16,4 16-70 15,12 3-162-15</inkml:trace>
  <inkml:trace contextRef="#ctx0" brushRef="#br0" timeOffset="105328.9">21592 9607 886 0,'0'0'160'0,"0"0"-13"16,0 0-47-16,0 0-19 16,0 0-42-16,0 0-34 15,-27 44-4-15,1 12 0 16,-2 17 0-16,-2 11 1 15,0 5-2-15,10 3 0 0,11-5 0 16,9-4 1-16,1-8-2 16,27-13-23-16,14-14-64 15,12-18-61-15,10-24-213 16</inkml:trace>
  <inkml:trace contextRef="#ctx0" brushRef="#br0" timeOffset="105583.72">21990 9786 296 0,'0'0'878'0,"0"0"-746"16,0 0-82-16,0 0-13 15,0 0-34-15,0 0-1 16,98 92 10-16,-38-51-10 16,4 0-2-16,-3-7-5 15,-4-5-65-15,-18-12-136 16,-15-9-262-16</inkml:trace>
  <inkml:trace contextRef="#ctx0" brushRef="#br0" timeOffset="105773.61">22275 9738 827 0,'0'0'428'16,"0"0"-388"-16,-103 39-33 16,55 6 31-16,-7 11-25 15,1 7-13-15,13-1-1 16,14-8-56-16,21-10-133 15,6-15-315-15</inkml:trace>
  <inkml:trace contextRef="#ctx0" brushRef="#br0" timeOffset="106673.59">22720 9948 764 0,'0'0'244'0,"0"0"-143"16,0 0-17 0,0 0-35-16,0 0-39 0,0 0-8 15,-3 22 3-15,3-14 2 16,0 0-2-16,0 0 4 15,0 1-5-15,-2-1 0 16,1 2 0-16,1-5-1 16,0 0-2-16,0 0 0 15,0-5-1-15,0 0 3 16,0 0 9-16,0 0 15 16,0 0-22-16,0 0-1 15,0 0 0-15,0 0-4 0,0 0 2 16,0 0 8-1,0 0 16-15,0 0 11 0,0-12-20 16,0-3-4-16,0-5-5 16,0 0-1-16,6 1 0 15,2 1 3-15,1 5-2 16,0 2-2-16,1 3 2 16,3 3-5-16,-1 5-1 15,4 0 0-15,2 0-2 16,0 13-4-16,1 7 3 15,1 3 0-15,0-1 1 16,1-3-10-16,-1-8 2 16,-5-5 2-16,-3-6-5 15,-4 0 3-15,-2-6 7 0,-1-12-7 16,-4-5 0-16,-1-3 6 16,0-4 0-16,-12 2 2 15,-5 4 0-15,1 6-16 16,3 10-13-16,3 7-31 15,4 1-4-15,2 0-45 16,4 5-139-16,0 1-369 16</inkml:trace>
  <inkml:trace contextRef="#ctx0" brushRef="#br0" timeOffset="106925.73">23155 9381 882 0,'0'0'247'16,"0"0"-139"-16,0 0-34 16,91-23 5-16,-63 57-37 15,0 22-26-15,-5 21 6 16,-7 13-11-16,-10 10-10 15,-6 0-1-15,0-4 0 16,-15-6-16-16,-12-12-71 16,-4-15-211-16</inkml:trace>
  <inkml:trace contextRef="#ctx0" brushRef="#br0" timeOffset="125097.32">7945 12211 853 0,'0'0'154'0,"0"0"-36"15,0 0-52-15,0 0-43 16,0 0-13-16,0 0-9 16,90-26-1-16,-47 13 2 15,-4 4-2-15,-11 8-2 0,-10 1-62 16,-10 10-126-16,-8 7-73 16</inkml:trace>
  <inkml:trace contextRef="#ctx0" brushRef="#br0" timeOffset="125253.48">8069 12359 1014 0,'0'0'82'16,"0"0"-40"-16,0 0-40 16,0 0-2-16,0 0 0 15,0 0-2-15,91 13-121 16,-46-26-269-16</inkml:trace>
  <inkml:trace contextRef="#ctx0" brushRef="#br0" timeOffset="133171.81">11717 12048 332 0,'0'0'282'0,"0"0"-72"16,0 0-88 0,0 0 16-16,0 0-56 0,0 0-27 15,0 0-15-15,0 0-28 16,-13-7-10-16,13 34 0 15,0 12 3-15,3 5 14 16,1 2 7-16,-1 0-9 16,-3-6 2-16,0-10-3 15,0-8-14-15,0-13 3 16,2-6 1-16,-2-3 0 16,0-1 40-16,0-18 9 15,0-11-29-15,0-9-7 16,0-12-12-16,-2-9-2 0,-2-4 0 15,-1 3-5-15,5 6 0 16,0 9-1-16,0 11 0 16,0 12 0-16,5 11 2 15,-1 12-2-15,7 0 0 16,10 25-8-16,9 10 9 16,10 9-1-16,9 1 3 15,2-3-3-15,0-6 1 16,-2-10-20-16,-4-10 9 15,-5-14-1-15,-9-2 4 16,-4-8 6-16,-11-18 2 16,-8-8 2-16,-8-12-1 0,0-6 6 15,0-1 8 1,-9 3-6-16,-2 8-2 16,1 11 4-16,0 9-8 0,0 10 3 15,0 3-6-15,1 6 0 16,3 1-6-16,2 2-12 15,4 0-36-15,0 5-35 16,9 4-95-16,19-1-142 16</inkml:trace>
  <inkml:trace contextRef="#ctx0" brushRef="#br0" timeOffset="133613.97">12828 12008 1060 0,'0'0'161'0,"0"0"-81"16,0 0-43-16,0 0-32 16,0 0-5-16,0 0-97 15,-7-7-195-15</inkml:trace>
  <inkml:trace contextRef="#ctx0" brushRef="#br0" timeOffset="134101.91">13357 11783 985 0,'0'0'135'15,"0"0"-35"-15,0 0-22 16,0 0-34-16,0 0-44 15,0 0 0-15,25 46 0 16,8 4 9-16,3 6 0 16,3 0-9-16,1-6 2 15,-3-9-2-15,-4-14 0 16,-6-10-2-16,-7-12-1 16,-3-5 3-16,-4-8 1 15,-1-18 5-15,-3-9 8 16,-3-13 11-16,-6-10-3 0,0-9-10 15,0-3-2 1,0 5-10-16,-1 15 0 0,-2 13 0 16,0 18 0-16,0 11-1 15,1 8-11-15,2 0-41 16,0 14-63-16,8 8-50 16,14-2-122-16</inkml:trace>
  <inkml:trace contextRef="#ctx0" brushRef="#br0" timeOffset="134408.64">14253 11507 901 0,'0'0'183'16,"0"0"-53"-16,0 0-44 15,0 0-27-15,0 0-36 16,-85 69-9-16,58-1-1 16,-4 15-3-16,4 12-5 15,8 1-4-15,14-7 0 0,5-13-1 16,24-13-7-16,13-18-63 15,8-12-59-15,-2-17-123 16</inkml:trace>
  <inkml:trace contextRef="#ctx0" brushRef="#br0" timeOffset="134631.72">14399 11773 1017 0,'0'0'216'0,"0"0"-126"15,0 0-46-15,0 0-31 16,0 0-10-16,50 76-3 0,-7-36-2 16,11 1-4-1,5-7-83-15,4-7-95 0,-2-11-109 16</inkml:trace>
  <inkml:trace contextRef="#ctx0" brushRef="#br0" timeOffset="134791.62">14711 11734 830 0,'0'0'394'16,"0"0"-354"-16,0 0-23 0,-112 121 1 15,81-60-18 1,-1-4-85-16,9-8-226 0</inkml:trace>
  <inkml:trace contextRef="#ctx0" brushRef="#br0" timeOffset="135129.37">14977 11308 935 0,'0'0'176'0,"0"0"-24"16,0 0-39-16,0 0-13 16,0 0-49-16,0 0-42 15,61-7-7-15,-31 70 10 16,5 21-6-16,-1 18-5 16,-4 13-1-16,-13 5-3 15,-17-2-32-15,0-14-89 16,-22-19-364-16</inkml:trace>
  <inkml:trace contextRef="#ctx0" brushRef="#br0" timeOffset="136533.71">2839 10512 645 0,'0'0'130'0,"0"0"-36"16,0 0 7-16,0 0 18 16,0 0-43-16,0 0-64 0,50-4-11 15,39-14 2-15,47-13-2 16,49-13-2 0,42-10 0-16,29 0-2 0,29 0 3 15,12 3 3-15,-6 8-3 16,-27 6-49-16,-60 13-51 15,-68 13-26-15,-63 11-212 16</inkml:trace>
  <inkml:trace contextRef="#ctx0" brushRef="#br0" timeOffset="137873.67">11698 12632 868 0,'0'0'90'0,"0"0"-40"16,0 0-46-16,81 11 12 16,7-11 10-16,43-18 16 0,60-21-9 15,49-14-4-15,54-5 1 16,43-3 42-16,33 6-21 15,9 8-25-15,-3 11-10 16,-17 12 14-16,-25 10-10 16,-34 6-13-16,-35 8 3 15,-42 0 0-15,-40 0-8 16,-38 0-2-16,-44 7-8 16,-39-4-52-16,-37-3-70 15,-25-3-137-15,-32-13-344 16</inkml:trace>
  <inkml:trace contextRef="#ctx0" brushRef="#br0" timeOffset="153931.91">20585 11303 622 0,'0'0'308'0,"0"0"-134"16,0 0-82-16,0 0-32 0,0 0-36 15,0 0-24-15,0 0-9 16,0 0-65-16,-9 21-88 16,7-18-125-16</inkml:trace>
  <inkml:trace contextRef="#ctx0" brushRef="#br0" timeOffset="154148.29">20446 11640 727 0,'0'0'310'16,"0"0"-180"-16,0 0-112 15,0 0-17-15,0 0-2 16,0 0-34-16,3 39-189 15,25-39-488-15</inkml:trace>
  <inkml:trace contextRef="#ctx0" brushRef="#br0" timeOffset="154299.23">20716 11575 1027 0,'0'0'77'0,"0"0"-14"15,0 0-63-15,0 0-14 16,0 0-206-16,0 0-488 16</inkml:trace>
  <inkml:trace contextRef="#ctx0" brushRef="#br0" timeOffset="154696.11">21648 11425 1035 0,'0'0'33'0,"0"0"-25"15,-6 115-6-15,6-54-1 16,6 0-1-16,4-8 0 15,-2-13 0-15,-2-10-14 16,2-14 5-16,-4-10-4 16,2-6 5-16,-5-10 8 15,-1-19 26-15,0-14 57 16,-10-17 20-16,-9-13-27 16,-2-8-33-16,5 4-24 15,8 7-9-15,8 13-2 16,0 12-4-16,18 6-4 15,5 12 0-15,6 5 0 16,8 7-1-16,8 7-2 0,6 8-7 16,-5 0-51-16,-7 12-113 15,-20 14-270-15</inkml:trace>
  <inkml:trace contextRef="#ctx0" brushRef="#br0" timeOffset="154854.01">21746 11511 1072 0,'0'0'130'16,"0"0"-46"-16,39-78-67 0,8 50-4 15,8 8-12-15,3 13-1 16,-6 7-20 0,-17 14-113-16,-19 22-170 0</inkml:trace>
  <inkml:trace contextRef="#ctx0" brushRef="#br0" timeOffset="154997.91">21760 11944 889 0,'0'0'128'15,"0"0"-76"-15,0 0 45 16,90-65-77-16,-29 26-20 16,8 4 0-16,-2 7-43 15,-5 2-152-15,1 0-199 0</inkml:trace>
  <inkml:trace contextRef="#ctx0" brushRef="#br0" timeOffset="155423.12">23039 11107 670 0,'0'0'143'15,"0"0"-48"-15,0 0-25 16,0 0 4-16,0 0-7 16,0 0 6-16,-93-48 14 15,59 42-25-15,-2 3-9 16,-1 3-22-16,1 0-8 15,6 1-5-15,3 18-6 16,6 11-7-16,3 12-4 16,8 16-1-16,7 14 2 15,3 17-3-15,4 11 1 16,16-1 0-16,5-5 0 16,-1-14 0-16,0-17 0 0,0-10 0 15,-5-14 0 1,4-10 0-16,-3-11 1 15,0-7-1-15,-1-6 0 0,-2-2-46 16,-1-3-69-16,-4 0-195 16</inkml:trace>
  <inkml:trace contextRef="#ctx0" brushRef="#br0" timeOffset="156212.75">23294 11415 861 0,'0'0'221'0,"0"0"-74"16,0 0-63-16,0 0-20 0,0 0-36 15,0 0-20-15,0-36-7 16,0 36 2-16,0 0-6 16,3 0 2-16,5 9 1 15,6 10-4-15,4 13 3 16,3 12 1-16,4 10 0 15,4 7 0-15,0 2-3 16,4-8 3-16,-3-13 1 16,-2-10 0-16,-2-17-1 15,-7-10 0-15,-2-5 3 16,-1-16-2-16,-4-18 6 16,-3-14 8-16,-2-14 4 0,-5-15-4 15,-2-10 6 1,0-3-17-16,0 9 0 0,-7 18-3 15,2 22-1-15,0 20-1 16,2 16 0-16,-3 5-3 16,0 13-19-16,2 15-27 15,4 1-51-15,0 3-160 16,7-8-443-16</inkml:trace>
  <inkml:trace contextRef="#ctx0" brushRef="#br0" timeOffset="156581.64">24314 10822 956 0,'0'0'160'0,"0"0"-20"16,0 0-38-16,0 0-34 0,0 0-52 15,0 0-13 1,-67 157 8-16,27-46 16 0,2 13-17 15,8 6-10-15,17-2 0 16,13-15 0-16,4-17-9 16,26-22-37-16,8-17-39 15,1-19-60-15,3-21-181 16</inkml:trace>
  <inkml:trace contextRef="#ctx0" brushRef="#br0" timeOffset="156895.28">24653 11168 1100 0,'0'0'186'0,"0"0"-62"16,0 0-82-16,-98-31-13 15,49 53-20-15,6 6-8 16,15 4-2-16,19 1 0 15,9-5 0-15,18 0-9 16,16-1-5-16,11-4 5 16,1 2 10-16,0 2-5 15,-13 2-8-15,-12 1-6 16,-14-2-17-16,-7-2-7 16,-7-6 41-16,-19-3 1 15,-5-5 1-15,-2-8-12 0,0-4-29 16,2-4-118-16,4-20-264 15</inkml:trace>
  <inkml:trace contextRef="#ctx0" brushRef="#br0" timeOffset="157135.26">25266 11171 1232 0,'0'0'96'0,"0"0"-37"0,0 0-57 15,0 0-2-15,0 94 2 16,-3-22 0-16,-8 8-2 16,-2 3-6-16,-1-10-54 15,4-13-46-15,3-17-64 16,5-18-185-16</inkml:trace>
  <inkml:trace contextRef="#ctx0" brushRef="#br0" timeOffset="157656.47">25565 11243 660 0,'0'0'105'0,"0"0"-5"16,0 0-39-16,-6 89-12 15,5-60-19-15,-2-9-18 16,1-3 12-16,1-10-13 15,1-7-7-15,0 0 13 16,-2-8 101-16,2-16-52 16,0-8-27-16,0-6 6 0,3-5-16 15,8 0-7-15,7 5-21 16,-3 7 1-16,-1 15 16 16,-3 10 17-16,-2 6-22 15,6 14-13-15,1 17 0 16,5 5 0-16,4 3 0 15,4-3 0-15,1-7-5 16,-2-10-11-16,-7-8-27 16,-3-11 33-16,-6 0 7 15,-2-20-1-15,-5-12 4 16,-2-4 2-16,-2-7 15 16,-1-5-9-16,0 1-2 0,-9 8-2 15,-6 14-4-15,0 13 0 16,2 10-7-16,1 2-60 15,4 0-81-15,5 10-181 16</inkml:trace>
  <inkml:trace contextRef="#ctx0" brushRef="#br0" timeOffset="157944.57">26099 10726 1112 0,'0'0'152'16,"0"0"-61"-16,0 0-36 15,0 0-28-15,81 77-11 16,-50-8 7-16,-5 7-17 15,-7 8-2-15,-12 1-3 16,-5-4-1-16,-2-4 0 16,0-8-45-16,-2-17-83 15,1-18-199-15</inkml:trace>
  <inkml:trace contextRef="#ctx0" brushRef="#br0" timeOffset="158476.46">26474 10563 933 0,'0'0'65'15,"0"0"48"-15,0 0 6 16,0 0-28-16,-2-71-42 15,8 63-17-15,4 2-12 16,3 0 2-16,4-2-2 16,4-1-12-16,6 1 2 0,3-3-1 15,1 2-2-15,-2-1 1 16,-9 3-7-16,-7 0 4 16,-9 5 10-16,-4 1-1 15,0 1-6-15,0 0-8 16,0 18 0-16,0 8 0 15,0 6 0-15,7 0 2 16,4-1-1-16,2 3-1 16,5 3 0-16,0 8 1 15,-6 8-1-15,-3 10 0 16,-9 12 0-16,0 7-1 16,-14 11 3-16,-8 0-3 15,1 0 2-15,6-6-1 16,1-6 2-16,3-8-2 0,-3-11-2 15,-6-12-3-15,-7-15 4 16,-8-15-2-16,-5-9 3 16,-7-11-5-16,-4 0 5 15,1-20 3-15,7 0-3 16,14 1-43-16,18 2-54 16,11 4-190-16</inkml:trace>
  <inkml:trace contextRef="#ctx0" brushRef="#br0" timeOffset="159165.68">27342 11129 831 0,'0'0'212'0,"0"0"-77"0,0 0-57 15,0 0-39-15,0 0-23 16,82-33-15-16,-47 30-1 15,-5 3-13 1,-12 3-119-16,-15 11-258 0</inkml:trace>
  <inkml:trace contextRef="#ctx0" brushRef="#br0" timeOffset="159306.59">27394 11310 1020 0,'0'0'131'15,"0"0"-75"-15,0 0-32 16,104-35-4-16,-69 29-20 0,-2 0-68 16,-5-2-214-1</inkml:trace>
  <inkml:trace contextRef="#ctx0" brushRef="#br0" timeOffset="160293.63">28367 10972 950 0,'0'0'170'0,"0"0"-60"15,0 0-99-15,-9 72 21 0,9-9 8 16,6 9-14-16,7-8-16 16,-1-7-8-16,3-16-1 15,-5-13 1-15,1-14-2 16,-4-14 0-16,-4-4 3 15,-3-28 4-15,0-15 19 16,0-10 33-16,-13-12-9 16,-10-12-17-16,-5-14-22 15,-1-12-4-15,9 2-6 16,11 12 0-16,9 19-1 0,0 25-1 16,9 18-1-1,15 11-4-15,13 12 1 0,13 8-15 16,15 8-12-16,-1 18-28 15,-4 11-45-15,-20 4-116 16,-18 0-258-16</inkml:trace>
  <inkml:trace contextRef="#ctx0" brushRef="#br0" timeOffset="160471.62">28446 11078 1012 0,'0'0'183'15,"0"0"-71"-15,0 0-52 16,0 0 5-16,0 0-49 16,89-43-16-16,-22 23-1 0,3 6-4 15,-13 12-35-15,-18 2-98 16,-27 19-169-16,-12 12-472 16</inkml:trace>
  <inkml:trace contextRef="#ctx0" brushRef="#br0" timeOffset="160605.4">28463 11407 853 0,'0'0'262'0,"0"0"-141"16,0 0-67-16,0 0-21 15,0 0-13-15,111-28-17 16,-23 0-3-16,9-1-24 16,1 4-94-16,-10-3-188 0</inkml:trace>
  <inkml:trace contextRef="#ctx0" brushRef="#br0" timeOffset="161070.57">29636 10107 873 0,'0'0'83'0,"0"0"26"0,-105-42-32 16,58 41-4-16,-3 1-33 16,-2 11-17-16,2 15 2 15,2 5-3-15,3 10-7 16,6 7 0-16,9 6-11 15,11 6-3-15,10 3 0 16,9 8 1-16,0 8 1 16,18 12-2-16,2 17 3 15,2 12 0-15,0 10 1 16,-4 5 1-16,-2 5-6 16,-6-1 1-16,-7-7 2 15,-2-13-2-15,1-20-1 0,3-24-2 16,0-18-2-16,-1-22 1 15,5-20 2-15,6-15-1 16,9-10-6-16,8-27-33 16,6-10-37-16,1-8-95 15,1 3-361-15</inkml:trace>
  <inkml:trace contextRef="#ctx0" brushRef="#br0" timeOffset="161617.76">29699 11040 677 0,'0'0'100'16,"0"0"11"-16,0 0-1 15,7 81-28-15,-7-42-37 16,0 2-20-16,0-4 3 16,0-7-13-16,0-9-2 15,0-10 8-15,0-7 2 16,-4-4-5-16,-1-4 44 16,1-21-17-16,-1-15-38 0,1-10-6 15,2-14 1-15,2-10-2 16,0 5 0-16,0 11 4 15,12 18 2-15,0 21 9 16,-3 11 12-16,0 8-14 16,6 15-13-16,4 20-2 15,10 10 2-15,2 8 0 16,3-5-2-16,3-1 1 16,1-9-5-16,-4-10-17 15,-6-10-6-15,-5-16 11 16,-7-2 18-16,-4-19 1 15,-5-18 2-15,-4-13 4 16,-3-5 17-16,0-6-15 0,-17 3-8 16,-4 11 2-1,-3 14-3-15,-1 14-4 0,2 13 1 16,2 6-30-16,0 0-25 16,9 17-61-16,10 3-80 15,2 1-154-15</inkml:trace>
  <inkml:trace contextRef="#ctx0" brushRef="#br0" timeOffset="162064.7">30281 11085 685 0,'0'0'0'16,"0"0"-41"-16,0 0-398 15</inkml:trace>
  <inkml:trace contextRef="#ctx0" brushRef="#br0" timeOffset="162495.6">30580 10813 851 0,'0'0'139'0,"0"0"0"16,0 0-75-1,0 0-4-15,0 0-35 0,0 0 9 16,36 97-12-16,-5-50-9 16,8-3-5-16,3-3-8 15,1-10 3-15,-7-8-1 16,-6-12-2-16,-8-8 0 15,-6-3 0-15,-2-9 7 16,-2-16 0-16,-3-7 0 16,-5-9 13-16,-4-7 3 15,0-2-13-15,0 1-5 16,-7 10-5-16,1 12 0 0,1 13-14 16,4 11-44-1,1 3-75-15,0 0-247 0</inkml:trace>
  <inkml:trace contextRef="#ctx0" brushRef="#br0" timeOffset="162766.5">31244 10503 1074 0,'0'0'155'0,"0"0"-105"16,0 0-28-16,-44 73 11 15,21-10-9-15,-4 16-8 0,2 6-13 16,9 1 0-16,13-8-3 16,3-12-2-16,23-11 1 15,14-12-35-15,4-15-68 16,-1-16-153-16,-2-12-639 15</inkml:trace>
  <inkml:trace contextRef="#ctx0" brushRef="#br0" timeOffset="162953.37">31375 10744 1251 0,'0'0'112'0,"0"0"-105"0,0 0 0 16,69 72 2-16,-16-33-8 16,3-2-2-16,-6-3-50 15,-14-8-90-15,-12-11-216 16</inkml:trace>
  <inkml:trace contextRef="#ctx0" brushRef="#br0" timeOffset="163104.29">31564 10730 1003 0,'0'0'96'0,"-126"43"-72"15,63-6 6-15,8 6-22 16,13 3-8-16,26-7-66 16,16-12-323-16</inkml:trace>
  <inkml:trace contextRef="#ctx0" brushRef="#br0" timeOffset="163402.78">31770 10174 828 0,'0'0'173'0,"0"0"-24"15,0 0-82-15,0 0-9 16,0 0-22-16,72 137 7 16,-53-38-5-16,-7 13-11 15,-9 9-15-15,-3-8-7 16,-10-6-5-16,-16-15-4 15,1-18-82-15,4-23-179 16</inkml:trace>
  <inkml:trace contextRef="#ctx0" brushRef="#br0" timeOffset="163755.47">32066 10118 1038 0,'0'0'159'15,"0"0"-44"-15,55-101-49 16,-24 78 6-16,8 4-48 16,10 9-10-16,8 10-8 15,4 13-6-15,-4 28 0 16,-15 22-2-16,-14 19 2 0,-22 22-2 15,-6 14 2-15,-27 6-1 16,-13 0 1-16,-2-11 6 16,-1-11-6-16,10-16 3 15,8-16 4-15,8-18-6 16,5-19 1-16,5-11-2 16,-1-13-8-16,-2-9-31 15,-8 0-33-15,-6 0-184 16,-7-3-292-16</inkml:trace>
  <inkml:trace contextRef="#ctx0" brushRef="#br0" timeOffset="164528.23">22725 13022 1089 0,'0'0'89'0,"0"0"-23"15,0 0-15-15,0 0-8 16,91-20-33-16,-55 20-10 15,-8 0-64-15,-11 7-269 16</inkml:trace>
  <inkml:trace contextRef="#ctx0" brushRef="#br0" timeOffset="164671.74">22883 13274 805 0,'0'0'447'0,"0"0"-389"15,0 0-58-15,0 0-10 16,0 0-92-16,87-35-197 16</inkml:trace>
  <inkml:trace contextRef="#ctx0" brushRef="#br0" timeOffset="165084.37">24162 13215 688 0,'0'0'33'0,"0"0"88"16,0 0-27-16,37 79 8 15,-32-52-28-15,-4 1-3 16,-1-5-18-16,0-6 1 16,0-6-8-16,0-7-9 0,0-4 4 15,0-2 30 1,-9-17-18-16,-3-11-34 0,-1-12-4 16,2-14 1-16,1-12-12 15,3-10-1-15,7 0-3 16,0 8-2-16,13 10 1 15,15 13-3-15,8 11-2 16,7 7-3-16,8 12-16 16,4 11-11-16,-6 6-38 15,-7 18-59-15,-14 16-89 16,-19 6-239-16</inkml:trace>
  <inkml:trace contextRef="#ctx0" brushRef="#br0" timeOffset="165263.84">24251 13255 940 0,'0'0'238'15,"0"0"-85"-15,0 0-71 16,0 0-37-16,0 0-29 16,66-79-16-16,-20 68 0 15,-1 10 0-15,-11 1-51 16,-15 23-102-16,-19 9-201 15</inkml:trace>
  <inkml:trace contextRef="#ctx0" brushRef="#br0" timeOffset="165405.28">24311 13503 704 0,'0'0'315'16,"0"0"-221"-16,0 0-33 15,0 0-4-15,121-87-44 16,-68 63-13-16,3 4-52 15,5-3-160-15,4 0-289 16</inkml:trace>
  <inkml:trace contextRef="#ctx0" brushRef="#br0" timeOffset="165661.74">25076 12830 990 0,'0'0'129'0,"0"0"-49"16,0 0-5-16,-58 88-24 16,27-14-20-16,-2 15-6 15,3 4-9-15,8-7-14 16,20-14-2-16,2-17-27 15,32-14-85-15,11-16-96 16,3-16-299-16</inkml:trace>
  <inkml:trace contextRef="#ctx0" brushRef="#br0" timeOffset="166111.49">25247 13145 1098 0,'0'0'101'16,"0"0"-55"-16,0 0-35 16,0 0 5-16,-19 74-10 15,27-46-4-15,-1-2-2 16,-3-9 1-16,-1-10-1 16,1-4 1-16,-1-3 0 15,0-9 23-15,1-16 12 0,-1-11-9 16,0-6 1-16,0-1-15 15,1-3-3-15,2 6 6 16,0 12 2-16,0 13 4 16,-1 11 2-16,4 4-23 15,3 12-1-15,8 15-2 16,7 11 1-16,3-2 1 16,0-4-8-16,0-7-10 15,-6-11 4-15,0-9 14 16,-5-5 0-16,-5-5 0 15,-3-15 0-15,-8-8 3 16,-3-2-1-16,0-4 6 0,-17 4 0 16,-3 5-8-16,1 8-1 15,4 8-21-15,3 6-14 16,4 3-30 0,7 0-51-16,1 0-160 0,0 0-433 15</inkml:trace>
  <inkml:trace contextRef="#ctx0" brushRef="#br0" timeOffset="166351.04">25695 12600 1123 0,'0'0'143'0,"0"0"-40"15,0 0-49-15,0 0-51 16,0 0-2-16,85 105-1 15,-50-41 2-15,-4 5-2 16,-4 7 0-16,-3 7 0 16,-7-1-6-16,-9-4-9 15,-8-10-36-15,0-13-25 16,-9-19-30-16,-4-16-86 16,5-20-624-16</inkml:trace>
  <inkml:trace contextRef="#ctx0" brushRef="#br0" timeOffset="166502.47">26301 13084 1088 0,'0'0'182'16,"0"0"-149"-16,0 0-33 15,0 0-7-15,0 0-239 16</inkml:trace>
  <inkml:trace contextRef="#ctx0" brushRef="#br0" timeOffset="166921.17">26638 12780 1242 0,'0'0'61'0,"0"0"-59"15,0 0 16-15,40 99 27 16,-16-47-33-16,4 0-5 15,3-6-4-15,4-8 0 16,4-15-2-16,-2-12 2 0,5-11 1 16,-5-6-1-16,-6-27 3 15,-5-15-2-15,-11-15-4 16,-9-10 25-16,-6-8 0 16,0 3-18-16,-14 13-4 15,-4 18-3-15,0 20-1 16,-1 17 0-16,4 10 0 15,3 10-22-15,8 17-57 16,4 3-71-16,0-1-194 16</inkml:trace>
  <inkml:trace contextRef="#ctx0" brushRef="#br0" timeOffset="167194.96">27525 12411 1176 0,'0'0'106'16,"0"0"-81"-16,0 0-4 15,0 0 12-15,-102 126-18 16,58-43-13-16,1 9 0 15,9-4-1-15,19-7-1 16,15-9 0-16,9-16-19 16,32-14-55-16,12-21-60 0,6-17-148 15</inkml:trace>
  <inkml:trace contextRef="#ctx0" brushRef="#br0" timeOffset="167389.15">27663 12684 1339 0,'0'0'31'16,"0"0"-29"-16,0 0-1 16,0 0-1-16,89 93 0 0,-44-65-6 15,-5-3-87-15,-6-5-165 16,-10-8-177-16</inkml:trace>
  <inkml:trace contextRef="#ctx0" brushRef="#br0" timeOffset="167544.04">27786 12640 1015 0,'0'0'91'0,"-97"72"-63"15,51-24-26-15,6 0-2 16,19-6-1-16,12-9-212 16</inkml:trace>
  <inkml:trace contextRef="#ctx0" brushRef="#br0" timeOffset="167820.45">28113 12126 1298 0,'0'0'24'15,"0"0"8"-15,11 101 29 0,6-42 7 16,9 13-28-16,-1 14-25 15,-2 8-12-15,-10 8-2 16,-13 4-1-16,-8-2-6 16,-33 0-42-16,-9-12-109 15,-2-17-300-15</inkml:trace>
  <inkml:trace contextRef="#ctx0" brushRef="#br0" timeOffset="178894.87">18538 11633 769 0,'0'0'211'0,"0"0"-143"16,0 0-68-16,123-3 3 16,-22 3 11-16,39 0 17 15,29-7-12-15,22 2-11 16,0 5-2-16,-15 0-2 16,-24 4-4-16,-42 2-39 15,-32-5-39-15,-41-1 2 0,-32-6 14 16,-14-12 14-16,-43-2 20 15,-17-1 28-15,-7 3 35 16,10 3 33-16,21 5 31 16,22 6-10-16,18 1-30 15,5 3-42-15,9 3-17 16,13 16 0-16,5 7 0 16,-3 5 0-16,-6 5-2 15,-12 2-26-15,-6-1-10 16,-12 1-49-16,-24-3-36 15,-11-1-246-15</inkml:trace>
  <inkml:trace contextRef="#ctx0" brushRef="#br0" timeOffset="180308.91">20257 4173 556 0,'0'0'9'16,"80"0"-8"-16,-1-17 33 16,39-9 37-16,43-9-4 15,39-8-3-15,27 1 3 0,4 2-38 16,-6 3-6-16,-19 6-5 15,-34 4-12-15,-41 7-6 16,-49 6-27-16,-54 3-123 16,-31 3-292-16</inkml:trace>
  <inkml:trace contextRef="#ctx0" brushRef="#br0" timeOffset="190796.3">19911 3992 330 0,'0'0'13'0,"-72"-90"53"0,23 43 14 15,-5-1-35-15,-7 0 6 16,-2-4 21-16,5-5-22 16,0-5-31-16,3-6-4 15,4 1 2-15,4-2 9 16,5-1-6-16,4 2 3 15,4-2-14-15,3 3-9 16,5 0-1-16,4 0 1 16,1 3-1-16,6 0 0 15,-1 3-1-15,7 4-2 16,3 3-11-16,4 3-3 16,2 3-1-16,0-3 4 0,5-2 7 15,4 2-2-15,-3-1-10 16,0 5 13-16,0 2 1 15,-5 5 1-15,1-1 0 16,-2 8-5-16,1 3 7 16,2 8-24-16,3 3 4 15,9 4-19-15,5 1-27 16,8 2 40-16,8 1 29 16,10 0-1-16,9-1 1 15,11-3-4-15,10 1-13 16,9-4 15-16,7-2 2 0,5 0 0 15,3-1 4 1,-2 4 2-16,-3 2-3 0,-3 2-2 16,-3 7-1-16,-2 0-8 15,-1 2 3-15,-2 0-64 16,6 0 55-16,8-5 5 16,3-1 6-16,11-5 1 15,7-2 2-15,5 0 1 16,3 0 1-16,1 5-2 15,-5 4-1-15,-8 4-65 16,1 3 11-16,-2 1-111 16</inkml:trace>
  <inkml:trace contextRef="#ctx0" brushRef="#br0" timeOffset="190898.24">22226 1712 63 0,'138'-17'109'16,"3"-9"-32"-16,-1-4-18 0,-4-2 12 16,-4 1-53-16,-5 5 8 15,-6 6-26-15,-11 2-27 16,-14 7-119-16</inkml:trace>
  <inkml:trace contextRef="#ctx0" brushRef="#br0" timeOffset="191177.21">24014 1438 217 0,'102'-10'8'0,"5"3"15"16,-1 7-9-16,0 0 1 15,-5 1-12-15,-5 11-3 16,-10 5-6-16,-10-1 0 0,-12-1-39 15,-10 0 4-15,-12-6 40 16,-15 0 1-16,-11-1 4 16,-6 0 23-16,-8 1-3 15,-2 7-15-15,0 5 15 16,-3 9-14-16,-6 7 4 16,3 4-11-16,5 4 1 15,1 5 0-15,0 3-4 16,17 6 2-16,10 8-2 15,8 10 0-15,2 13 0 16,-4 11 0-16,-6 15-12 16,-17 0-50-16</inkml:trace>
  <inkml:trace contextRef="#ctx0" brushRef="#br0" timeOffset="191302.83">24684 3314 184 0,'0'0'210'0,"-143"98"-210"16,74-48-10-16,0-5-79 16</inkml:trace>
  <inkml:trace contextRef="#ctx0" brushRef="#br0" timeOffset="193732.8">12974 12554 326 0,'0'0'25'0,"0"0"-25"16,119-29 49-16,-52 15 62 15,13-3-55-15,26-5 42 16,24-6-40-16,21-2-28 16,14-4-25-16,7 2-3 15,-1 6-2-15,1 3-68 16,4 0-145-16,-11 2 89 16,-27 4 57-16,-37 5-172 15</inkml:trace>
  <inkml:trace contextRef="#ctx0" brushRef="#br0" timeOffset="194000.27">14371 12392 642 0,'0'0'3'0,"127"-33"-2"16,-48 18 19-16,10 3-6 16,2 0-14-16,-3 5-31 0,-12 2-71 15,-23-1-2 1</inkml:trace>
  <inkml:trace contextRef="#ctx0" brushRef="#br0" timeOffset="195228.13">30804 11177 632 0,'0'0'5'15,"0"0"-5"-15,0 0-43 16,0 0 24-16,0 0 18 16,0 0 1-16,64 0 0 15,-51 0 0-15,-4 0 0 16,-7 0-1-16,-2-1-64 16,0-4-173-16</inkml:trace>
  <inkml:trace contextRef="#ctx0" brushRef="#br0" timeOffset="196388.49">30946 11269 394 0,'0'0'296'15,"0"0"-226"-15,0 0-26 16,0 0 63-16,88-14-16 16,-33 2-33-16,19-5-29 15,16 1-4-15,13-1-21 16,8 1 25-16,-3 2-27 16,-9 2 0-16,-16 4-2 15,-20 4-7-15,-22 1-44 16,-24 3-73-16,-17 0 18 15,-5 0-56-15,-23 0 158 16,-6 0 4-16,-4 0 12 16,-2 0-3-16,0 3 3 15,4 1-4-15,3 0-1 16,9 2-5-16,8-2 1 0,12 2 1 16,4-1 10-1,7 0 2-15,17-1 31 0,7-2-13 16,5-2 1-16,-2 0-5 15,-3 0 0-15,-1 0-5 16,-3-5 6-16,-7 2-12 16,-6 0-19-16,-8 3 0 15,-6 0-37-15,0 0-34 16,-7 9 27-16,-14 1-46 16,-3-1-2-16,-2-3-5 15,0 1 61-15,2-4 36 0,3 2 29 16,5-1 36-1,7 1-17-15,9-2-22 16,0 0-20-16,8-2-3 0,14 1-1 16,3-2-2-16,0 0 0 15,-5 0-6-15,-4 0-17 16,-7 0 0-16,-6 0-1 16,-3 0 16-16,0 0 5 15,0 0-19-15,-1-3-39 16,-8 0-28-16,0 0-132 15</inkml:trace>
  <inkml:trace contextRef="#ctx0" brushRef="#br0" timeOffset="199385.65">28586 11369 628 0,'0'0'18'0,"0"0"-18"16,0 0-275-16</inkml:trace>
  <inkml:trace contextRef="#ctx0" brushRef="#br0" timeOffset="200388.21">31022 11282 754 0,'0'0'46'0,"0"0"-28"15,0 0-18-15,0 0-22 0,0 0-101 16,0 0-428-16</inkml:trace>
  <inkml:trace contextRef="#ctx0" brushRef="#br0" timeOffset="201173.22">28000 12753 432 0,'0'0'106'16,"0"0"-106"-16,0 0 2 15,0 0 19-15,0 0 62 0,0 0-45 16,0 0-12-1,0-1 27-15,0 1-20 0,-5-3-33 16,-4-3-48-16,-1-8-457 16</inkml:trace>
  <inkml:trace contextRef="#ctx0" brushRef="#br0" timeOffset="201671.37">28635 11107 307 0,'0'0'0'0</inkml:trace>
  <inkml:trace contextRef="#ctx0" brushRef="#br0" timeOffset="203146.5">24538 13776 813 0,'0'0'37'0,"131"-26"-4"16,-21 9 31-16,38-6 11 16,35-5-25-16,35-8-19 15,33-6-3-15,28-1-5 16,16-3-12-16,5 4-7 16,4 2 0-16,-7 6 3 15,-18 2 12-15,-21 8 16 16,-39 5-9-16,-37 7-4 0,-34 2-7 15,-33 2 2 1,-26-1 3-16,-25-1-14 0,-25 3-4 16,-15 2 2-16,-17 2-4 15,-3 0 0-15,-3 1 3 16,-1 1-2-16,2 1 1 16,-2-3 0-16,0 3-2 15,0 0-12-15,0 0-43 16,0 0-71-16,-3 0-107 15,-21 0-52-15</inkml:trace>
  <inkml:trace contextRef="#ctx0" brushRef="#br0" timeOffset="203635.1">24861 13968 252 0,'0'0'506'0,"0"0"-472"15,0 0 16-15,0 0 1 16,44-76 34-16,3 50 1 16,22-3-14-16,32-5-11 15,29-4-11-15,37-1-13 16,38 0-17-16,35-2 6 16,31 0-15-16,16 4-1 15,15 3-7-15,1 3 1 16,-12 7 0-16,-27 7-4 15,-48 5-1-15,-56 2 1 16,-59 5 5-16,-47 3-4 16,-30-3 4-16,-21 3-3 15,-3-2 15-15,0-2-9 16,-3-2-2-16,-6-3-6 0,0 1 0 16,8 4-4-16,1 4-29 15,0 2-47-15,0 0-130 16,0 0-153-16</inkml:trace>
  <inkml:trace contextRef="#ctx0" brushRef="#br0" timeOffset="211652.46">25755 13258 711 0,'0'0'8'0,"0"0"18"0,0 0-15 15,0 0 0-15,0 0-11 16,0 0-17-16,0 0-38 15,0 0-71-15</inkml:trace>
  <inkml:trace contextRef="#ctx0" brushRef="#br0" timeOffset="-209841.97">20272 4120 700 0,'0'0'113'16,"0"0"-27"-16,0 0-43 16,0 0-3-16,0 0-17 15,0 0-22-15,0 0 0 16,129-44-1-16,-42 32 0 15,23-1-1-15,25-4 1 16,27 1 0-16,17 1 0 16,18-1 0-16,3-1 1 15,10-5 0-15,7-5-1 16,8-7 0-16,10-4-2 16,-3-3 1-16,-9 1-2 0,-20 4-25 15,-24 4 5 1,-25 3 4-16,-26 4-6 0,-27 3 16 15,-26 2-5-15,-23 1 5 16,-19 4 6-16,-11 1 3 16,-8 0 0-16,-1-1 6 15,-5 1 22-15,-4 3 2 16,-1 1-4-16,-3 5-13 16,2 1-8-16,1-1 2 15,0 2-7-15,2 1-6 16,2 2-45-16,-4 0-33 15,0 0-75-15,-3 7-134 16</inkml:trace>
  <inkml:trace contextRef="#ctx0" brushRef="#br0" timeOffset="-209438.33">22819 3701 602 0,'0'0'29'15,"171"-30"-18"-15,-33 5-2 16,36-5 26-16,40-4 35 0,27 2 9 15,19-1-53-15,13 4-14 16,-1 4-4-16,-19 1 9 16,-22 7-16-16,-44 3 1 15,-55 4-2-15,-57 3-62 16,-51 3-71-16,-24 1-4 16,-42-1-63-16,-7-1 200 15,-3 2 53-15,8 1 59 16,13-4-66-16,16 6-5 15,11-2 2-15,4 2-28 16,0 0-15-16,4 0-36 16,8 0-66-16,0 5-213 15</inkml:trace>
  <inkml:trace contextRef="#ctx0" brushRef="#br0" timeOffset="-207961.58">24623 13931 488 0,'0'0'178'15,"0"0"-66"-15,0 0-16 16,0 0-24-16,0 0-14 16,0 0-1-16,156-65-32 15,-5 14 34-15,58-14-35 16,43-1 18-16,33 0-28 16,17 14-8-16,1 14-6 15,-21 15-5-15,-40 15 5 16,-60 8 0-16,-64 0-2 0,-54 0-9 15,-40 0 4-15,-21-4 5 16,-3-5 2-16,0-2 9 16,0-3 16-16,0 2 6 15,0-2-12-15,0 2-5 16,4 2-9-16,2 4-5 16,4 2-1-16,-1 4-9 15,0 0-11-15,-1 0-14 16,-4 4-5-16,-4 10-6 15,0 3-68-15,-1 0-46 16,-13-3-341-16</inkml:trace>
  <inkml:trace contextRef="#ctx0" brushRef="#br0" timeOffset="-188843.09">24604 9211 519 0,'0'0'628'16,"0"0"-522"-16,0 0-57 16,44-79-35-16,17 51 6 15,26 2-14-15,19 1-6 16,8 11-3-16,-3 3-46 15,-23 4-105-15,-26 0-227 16</inkml:trace>
  <inkml:trace contextRef="#ctx0" brushRef="#br0" timeOffset="-188666.17">25357 8906 596 0,'0'0'422'0,"0"0"-275"15,0 0-18-15,0 0-79 16,0 0-38-16,0 0-10 15,65-13-2-15,-42 39-4 16,-6 5-16-16,-5 0-88 16,-7-2-1-16,-5-8-63 15,0-9-33-15,-6-7-69 16</inkml:trace>
  <inkml:trace contextRef="#ctx0" brushRef="#br0" timeOffset="-187929.86">26569 8320 365 0,'0'0'266'0,"0"0"-116"15,0 0 5-15,0 0-22 16,0 0-25-16,18-84 1 16,-18 71-41-16,-18 3-24 15,-12 5-21-15,-8 5-11 16,-10 2-12-16,-6 19 0 15,-4 11 0-15,4 8 0 16,7 6-2-16,12 5 2 16,20 5-1-16,14-1 1 15,1 4-1-15,22-2 1 0,7 2-2 16,-2 3 1-16,-2-3 0 16,-4-3 1-16,-6-2-1 15,-1-7 1-15,-3-8-1 16,-2-6 1-16,3-9 0 15,0-6 0-15,4-9 0 16,2-2-13-16,3-5-25 16,0-2-66-16,-2 0-64 15,1-4-263-15</inkml:trace>
  <inkml:trace contextRef="#ctx0" brushRef="#br0" timeOffset="-187551.41">26761 8626 706 0,'0'0'240'15,"0"0"-92"-15,0 0-76 16,0 0-12-16,0 0-43 15,0 0 3-15,100 40-18 16,-58-16-1-16,3 4-1 16,-6-2-2-16,-8-5-125 15,-6-6-283-15</inkml:trace>
  <inkml:trace contextRef="#ctx0" brushRef="#br0" timeOffset="-187363.52">27154 8524 144 0,'0'0'976'15,"0"0"-923"-15,-101 43-5 16,68-3-23-16,3 7-24 16,8 6 3-16,6 3-4 15,7-4-48-15,5-4-68 16,4-11-170-16</inkml:trace>
  <inkml:trace contextRef="#ctx0" brushRef="#br0" timeOffset="-187162.72">27364 8743 581 0,'0'0'383'16,"0"0"-383"-16,0 0 0 15,0 0 0-15,0 0-137 16,0 0-647-16</inkml:trace>
  <inkml:trace contextRef="#ctx0" brushRef="#br0" timeOffset="-187012.8">27367 8516 831 0,'0'0'19'0,"0"0"-19"16,0 0-7-16,0 0-298 15</inkml:trace>
  <inkml:trace contextRef="#ctx0" brushRef="#br0" timeOffset="-185949.39">28134 8497 502 0,'0'0'90'0,"0"0"-34"15,0 0 19-15,0 0-23 0,0 0 11 16,0 0 12-16,0-38-9 16,0 28 20-16,0 0-5 15,0-4-28-15,0 4 18 16,-5 2-20-16,-6 3-21 15,-5 3-13-15,-9 2-5 16,-11 12-10-16,-7 23-2 16,-2 8 0-16,6 7-2 15,14-5 1-15,21-7 0 16,4-9-6-16,24-5-34 16,13-10-35-16,3-11-8 0,2-3 53 15,3-3 23-15,-8-18 6 16,-6-2 4-16,-8-5 0 15,-10-2 28-15,-4 2 16 16,-8 5 2-16,1 7-8 16,-2 9 4-16,0 7-24 15,0 0-16-15,0 0-4 16,0 12-2-16,0 0 0 16,12 3 1-16,9-4 0 15,7-4-3-15,9-7 1 16,5 0-3-16,-6 0-5 15,-7-10 5-15,-12-1 0 16,-9-6 6-16,-7-5 0 0,-1-4 4 16,0-6-3-1,-4 3 3-15,-5 3 1 0,-3 11-2 16,-2 8 6-16,0 7-1 16,2 0-7-16,6 2-1 15,6 10-3-15,0 1 0 16,18 1-40-16,10-3-66 15,7-7 10-15,7-4-43 16,3 0 113-16,0-12 27 16,-6-10 2-16,-14-1 45 15,-7 1 51-15,-12 7 19 16,-5 5-5-16,-1 4-35 0,0 4-33 16,0 2-31-16,0 0-6 15,0 19-5-15,0 7 0 16,0 4-1-16,0-1-19 15,2 0-42-15,23-5-108 16,16-4-102-16,12-10 41 16</inkml:trace>
  <inkml:trace contextRef="#ctx0" brushRef="#br0" timeOffset="-185384.73">28981 8392 931 0,'0'0'72'0,"0"0"12"15,94-43-17-15,-58 27-47 16,-8 3-17-16,-9 0-2 16,-13-1-1-16,-6-2 3 15,0-4-1-15,-14 1-1 16,-4 4 2-16,-5 0 22 15,4 13 5-15,2 2-14 16,1 2 3-16,6 23-18 0,1 9-1 16,3 6 1-16,6 2-1 15,1-3 0-15,23-5-4 16,12-3-56-16,9-9-71 16,7-10-120-16,0-7-74 15</inkml:trace>
  <inkml:trace contextRef="#ctx0" brushRef="#br0" timeOffset="-185198.78">29628 8179 880 0,'0'0'62'0,"0"0"28"16,0 0-68-16,15 83 6 15,-10-59-26-15,-1-2-2 16,-1-7-127-16,0-6-299 16</inkml:trace>
  <inkml:trace contextRef="#ctx0" brushRef="#br0" timeOffset="-185025.84">29658 7945 679 0,'0'0'323'16,"0"0"-205"-16,0 0-56 0,0 0-39 15,0 0-23-15,0 0-69 16,-13 0-127-16,13 15-372 16</inkml:trace>
  <inkml:trace contextRef="#ctx0" brushRef="#br0" timeOffset="-184739.61">29882 8170 624 0,'0'0'99'0,"0"0"29"16,7 97-69-16,1-70-27 15,-4-6-26-15,-2-8-6 16,-1-9-260-16</inkml:trace>
  <inkml:trace contextRef="#ctx0" brushRef="#br0" timeOffset="-184574.77">29856 7839 963 0,'0'0'82'15,"0"0"-74"-15,0 0-8 16,0 0-101-16,0 0-285 16</inkml:trace>
  <inkml:trace contextRef="#ctx0" brushRef="#br0" timeOffset="-184100.69">30471 7894 915 0,'0'0'92'16,"0"0"-21"-16,0 0-38 15,-112 14-1-15,66 25-9 16,-3 12-6-16,8 5-4 15,16 1 2-15,13-8-5 0,12-10-7 16,11-9 1 0,21-13-4-16,12-13-16 0,8-4-7 15,-1-21-15 1,-5-15-9-16,-10-18 26 0,-9-12 21 16,-7-11 0-16,-7-8 12 15,-5 1-8-15,-8-1 8 16,0 7 27-16,-4 10-3 15,-11 14 11-15,3 19-7 16,-1 15-15-16,2 14-11 16,1 6-1-16,1 9-12 15,0 25-1-15,3 15 0 0,3 14 0 16,3 14 6 0,1 6-6-16,19 4 0 0,7 2-1 15,2-3 0-15,4-9-25 16,6-15-141-16,13-19-320 15</inkml:trace>
  <inkml:trace contextRef="#ctx0" brushRef="#br0" timeOffset="-183670.02">31150 8068 789 0,'0'0'243'16,"0"0"-157"-16,0 0-23 0,60-87 11 16,-44 56-43-16,-6-3-15 15,-7-1-11-15,-3 0 10 16,-3 2-4-16,-19 8-5 16,-6 9 6-16,-4 9-10 15,1 7-2-15,3 0 1 16,10 18-2-16,6 3 0 15,12 5-4-15,6 0-30 16,25-3-43-16,12-3-22 16,11-8-8-16,3-6 12 15,-3-6-5-15,-5 0 78 16,-10-9 23-16,-10-2 14 0,-12-1 91 16,-10 4 14-16,-7 1-17 15,0 7-39-15,0-2 2 16,0 2-37-16,0 0-27 15,0 4-1-15,0 9 0 16,-1 5 0-16,1 2 0 16,0 2-1-16,0 3-5 15,1-1-90-15,10-6-177 16</inkml:trace>
  <inkml:trace contextRef="#ctx0" brushRef="#br0" timeOffset="-183362.25">31721 7847 1118 0,'0'0'95'0,"0"0"-56"16,0 0-39-16,0 0 1 15,0 0-3-15,14 75 5 16,5-52-4-16,5-7 1 15,1-5 0-15,-4-11 1 16,1 0 1-16,-4-11-2 16,-1-10 5-16,-4-3 23 15,-2-5 20-15,-4 0-23 0,-4-2-21 16,-3 1-3 0,0 5-1-16,0 8-15 0,0 7-46 15,0 7-34 1,0 3-42-16,0 0-158 0</inkml:trace>
  <inkml:trace contextRef="#ctx0" brushRef="#br0" timeOffset="-183102.34">32203 7827 1039 0,'0'0'188'15,"0"0"-103"-15,0 0-36 16,0 0-23-16,0 0-26 0,0 0-1 16,1 14-4-16,23 6-8 15,-4-2-8-15,-3 0-12 16,-9-1 19-16,-8-6-15 16,0 1-4-16,-18-2 21 15,-10-4 10-15,-2-6-25 16,1 0-133-16,7-8-601 15</inkml:trace>
  <inkml:trace contextRef="#ctx0" brushRef="#br0" timeOffset="-182948.38">32421 7915 699 0,'0'0'232'15,"0"0"-184"-15,0 0-48 16,0 0-67-16,0 0-343 16</inkml:trace>
  <inkml:trace contextRef="#ctx0" brushRef="#br0" timeOffset="-182152.14">28511 9344 859 0,'0'0'128'15,"0"0"-31"-15,0 0-6 0,-120-37-21 16,70 15-36-16,-2-9-16 16,1-10 1-16,5-10-3 15,10-5-4-15,9-10 0 16,13 2-2-16,9 3-6 15,5 7-1-15,16 12-2 16,19 17 0-16,10 11 1 16,2 14-4-16,1 5-2 15,-11 35 1-15,-19 18 0 16,-18 12 1-16,-27 8-9 0,-32 2-11 16,-13-2 13-16,3-7-8 15,14-12 2-15,21-13 6 16,15-12-8-16,14-14-2 15,5-8 7-15,1-7 6 16,20-5 2-16,9-8 4 16,10-14 3-16,9-2-2 15,4-2-1-15,-1 9-1 16,0 2-133-16,-4-2-181 16</inkml:trace>
  <inkml:trace contextRef="#ctx0" brushRef="#br0" timeOffset="-181785.75">28939 8997 1031 0,'0'0'139'0,"0"0"-16"15,0 0-72-15,0 0-42 16,0 0-9-16,102 49 0 16,-50-17-1-16,3 1 0 15,-3 3-15-15,-14-6-108 16,-15-6-182-16</inkml:trace>
  <inkml:trace contextRef="#ctx0" brushRef="#br0" timeOffset="-181590.41">29212 8961 947 0,'0'0'106'0,"0"0"-48"16,0 0-29-16,-97 75-1 15,61-26-19-15,1 6-6 16,2-2-3-16,6-3-24 15,8-11-93-15,11-14-158 16</inkml:trace>
  <inkml:trace contextRef="#ctx0" brushRef="#br0" timeOffset="-181119.6">29851 9060 267 0,'0'0'696'0,"0"0"-507"15,0 0-88-15,0 0-33 16,0 0-43-16,-91-91-17 15,52 61-2-15,0-1 2 16,5 0-3-16,7 2-3 0,9 6 5 16,9 2 3-1,9 6-7-15,0 4-2 16,8 5-1-16,20 4-1 0,5 2-1 16,3 0-2-16,-2 15 0 15,-10 9-2-15,-13 7-14 16,-11 9-23-16,-13 3-4 15,-18 1 34-15,-5-1 11 16,0-8 2-16,5-4 0 16,10-8 0-16,12-5 0 15,9-9 0-15,0-6 0 0,25-3 1 16,8 0 0 0,9-11-1-16,9-3-28 0,2-1-54 15,1-1-110-15,0 1-370 16</inkml:trace>
  <inkml:trace contextRef="#ctx0" brushRef="#br0" timeOffset="-180533.62">30212 8984 107 0,'0'0'597'0,"0"0"-536"15,0 0 37-15,0 0 14 16,-2 85-83-16,2-67 19 16,3-6-38-16,-1-4-1 15,-2-6-4-15,0-2 7 16,0-3 70-16,0-18 14 0,0-5-65 16,0-7 5-16,0-4-15 15,3-5-12-15,2 5-5 16,4 4-1-16,-1 13 8 15,1 10 10-15,0 9-9 16,3 1-12-16,4 11 0 16,11 15-1-16,6 8-1 15,6-1 2-15,7-2-5 16,2-9-25-16,-2-10 0 16,-12-8 10-16,-11-4-14 15,-9-2 10-15,-11-17 24 16,-3-6 0-16,0-8 50 15,-3-4-26-15,-13-2-10 0,-3 3-7 16,-4 7-5 0,3 10-2-16,-2 11-2 15,2 8-6-15,5 0-45 16,10 17-72-16,5 1-178 0</inkml:trace>
  <inkml:trace contextRef="#ctx0" brushRef="#br0" timeOffset="-180001.79">31092 8822 800 0,'0'0'124'0,"0"0"-7"16,0 0-10-16,0 0-35 15,0 0-15-15,0 0-36 16,-70-48-12-16,44 68 5 16,6 5-7-16,7 4-6 15,12 3 0-15,1-2-2 16,10-7-2-16,17-4-40 16,5-10-26-16,4-6 21 15,0-3 42-15,-1-3 4 16,-5-11 2-16,-9-6 6 15,-2-1 23-15,-8 4 46 16,-4 2-7-16,-4 1-30 0,-3 7-8 16,0 1-14-16,0 5-6 15,0 1-7-15,1 0-2 16,5 0-1-16,8 0-3 16,7 0-1-16,7 0-3 15,0 2-6-15,-2 2-8 16,-3-1 4-16,-4 2-2 15,-3 2 9-15,-4 1 2 16,-6 0-34-16,-5-2 20 16,-1-4 20-16,4-2 2 15,0 2 0-15,2-2 0 16,3 0 7-16,7-2 1 0,2-9-8 16,4-2 0-16,-3-1-83 15,-5-1-210-15</inkml:trace>
  <inkml:trace contextRef="#ctx0" brushRef="#br0" timeOffset="-179709.42">31575 8760 789 0,'0'0'153'15,"0"0"-57"-15,0 0-8 16,94-25-23-16,-66 14-46 15,-7 2-17-15,-10-1 1 16,-10 0-1-16,-1 0-2 16,0 1 3-16,-12 1-2 15,-6 6 3-15,-3 2 16 0,-3 0 13 16,-2 12 8-16,3 5-22 16,10 6-4-16,7-2-11 15,6 1-1-15,6-1-3 16,24-1-5-16,10 0-51 15,11-3-59-15,1-3-123 16,3-4-357-16</inkml:trace>
  <inkml:trace contextRef="#ctx0" brushRef="#br0" timeOffset="-179333.46">30700 9385 730 0,'0'0'82'0,"0"0"0"16,0 0-56-16,0 0-11 15,10 84-15-15,-4-77-9 16,-2-5-218-16</inkml:trace>
  <inkml:trace contextRef="#ctx0" brushRef="#br0" timeOffset="-179161.42">30673 9102 845 0,'0'0'249'16,"0"0"-174"-16,0 0-52 16,0 0-22-16,0 0-1 15,0 0-47-15,44 58-184 16,-15-34-599-16</inkml:trace>
  <inkml:trace contextRef="#ctx0" brushRef="#br0" timeOffset="-178852.61">30893 9494 758 0,'0'0'191'0,"0"0"-59"0,0 0-35 16,0 0-5-16,0 0-31 15,-7-91-33-15,16 66-15 16,7 3-11-16,5 2 7 16,1 6-5-16,1 5-1 15,1 6-2-15,0 3-1 0,-2 0-1 16,-6 14-2 0,-1 6 3-16,-4 1-8 15,-4 0-3-15,2 1-26 16,-2-4-56-16,6-2-49 0,4-10-230 15</inkml:trace>
  <inkml:trace contextRef="#ctx0" brushRef="#br0" timeOffset="-178417.29">31444 9275 1161 0,'0'0'125'0,"0"0"-51"15,0 0-30 1,0 0-34-16,0 0-9 16,0 0 0-16,-99-24-1 15,55 54-1-15,0 3 0 0,4 6 0 16,9 0 1-16,16-3 0 16,13-6-1-16,2-2 1 15,14-8-1-15,13-11-20 16,7-4 3-16,3-5 4 15,3-5 7-15,-2-15 0 16,-5-8 5-16,-7-6 2 16,-6-7 1-16,-13-4-1 15,-7-6 1-15,0-1 2 16,-11 1-3-16,-6 9 3 16,-1 9-3-16,3 14 0 15,3 9 0-15,3 6 0 0,2 4-1 16,-1 0 1-16,1 19-1 15,4 12 1-15,3 10-1 16,0 8 1-16,7 1 0 16,14-1-1-16,6-6-44 15,6-10-95-15,-2-7-207 16</inkml:trace>
  <inkml:trace contextRef="#ctx0" brushRef="#br0" timeOffset="-178141.92">31596 9380 901 0,'0'0'184'0,"0"0"-85"15,0 0-11 1,0 0-40-16,0 0-34 0,0 0-12 16,89-56 1-16,-72 42-3 15,-7 0 1-15,-4-1 0 16,-4-2 0-16,-2 2 3 15,0 1-3-15,0 7 5 16,-5 6-2-16,-8 1-2 16,-2 8-2-16,-4 15 0 15,0 5-1-15,5 2 1 0,3 1-2 16,8-1-38 0,3-1-121-16,0-4-249 0</inkml:trace>
  <inkml:trace contextRef="#ctx0" brushRef="#br0" timeOffset="-177638.43">31791 9365 781 0,'0'0'96'0,"0"0"-23"15,0 0-21-15,0 0 2 16,0 0-35-16,0 0-5 0,5-15 19 16,-5 16-10-16,0 15-5 15,0 5 13-15,0 2-11 16,0 5-4-16,0-2-6 16,0-5-10-16,0-4 3 15,0-6-2-15,0-10 0 16,0-1-1-16,0 0 11 15,0-12 10-15,0-13 12 16,0-8-6-16,0-4-10 16,-5-10-12-16,2-11-5 15,2-4 1-15,1 2-1 16,0 5 0-16,9 14 0 16,9 14 1-16,-1 8-1 0,1 6 0 15,5 9 1-15,0 4-1 16,0 2-1-16,1 16-2 15,-6 8 1-15,-9 5-1 16,-9 2 3-16,0 3-11 16,-9 0 2-16,-11-2 7 15,1-4 2-15,0-5-3 16,8-11-7-16,4-5-51 16,7-8-84-16,0-1-181 15</inkml:trace>
  <inkml:trace contextRef="#ctx0" brushRef="#br0" timeOffset="-177195.69">32096 9171 733 0,'0'0'280'0,"0"0"-180"15,0 0-59-15,0 0-15 16,0 0-20-16,64-79-6 15,-56 63 1-15,-5 2-1 16,-3 3 0-16,0 2 0 16,0 6 1-16,0 3 7 15,-1 0 21-15,-11 6-22 0,-4 14 7 16,-1 5-4 0,4 2-5-16,5 3-3 0,8-1-2 15,0-2 0 1,6-5-46-16,8-6 7 0,1-8 23 15,-2-8 9-15,0 0 3 16,-2 0-2-16,0-17 6 16,0 0 0-16,-2 0 0 15,0 0 0-15,0 2-1 16,-3 6 2-16,2 1 2 16,-4 6 20-16,4 2 12 15,2 0-5-15,-1 0-13 16,7 0-10-16,2 1-4 15,6 5-2-15,8-3-1 16,-1 0-32-16,-3-3-152 0,-1 0-296 16</inkml:trace>
  <inkml:trace contextRef="#ctx0" brushRef="#br0" timeOffset="-176730.86">32564 9085 824 0,'0'0'145'16,"0"0"-67"-16,0 0-28 15,0 0-30-15,0 0-15 16,0 0 7-16,0-6 17 0,-3 3-1 16,-4 0-5-1,-2 2-8-15,-4 1 13 0,-4 0-13 16,-6 0 8-16,5 13-5 15,1 1-9-15,6 1-9 16,3 0 1-16,8-4-1 16,0 0 2-16,5-5-2 15,15-6-2-15,3 0 1 16,1 0 1-16,-2-17-1 16,-5-4 1-16,-5-2 0 15,-6-5 0-15,-5-6 1 16,-1-3-1-16,0-6-8 15,-1 2-12-15,-7-3 17 16,1 8 3-16,0 10 0 16,0 7 2-16,4 9 0 0,-1 9 36 15,-2 1-23 1,0 11-15-16,3 16-2 0,2 10 2 16,1 4-4-16,1-1-18 15,17 0-55-15,0-6-16 16,0-7-112-16,-5-10-333 15</inkml:trace>
  <inkml:trace contextRef="#ctx0" brushRef="#br0" timeOffset="-176603.56">32564 9085 736 0</inkml:trace>
  <inkml:trace contextRef="#ctx0" brushRef="#br0" timeOffset="-176363.69">32564 9085 736 0,'48'-49'235'0,"-47"44"-117"0,5-2-31 0,0 0-47 0,0 1-5 0,2 2-20 15,-4 1-9-15,-1 3-6 16,1 0 0-16,-2 0 0 16,1 3-1-16,0 9-6 15,3 0 4-15,0-1-13 16,4 0-25-16,1-4 19 16,-2-2-8-16,-2-5 18 15,-1 0 12-15,-2 0 0 16,-2 0 0-16,-2-5 6 15,1-2 5-15,1-1-4 16,-1 2 2-16,1 3-1 0,1-1-3 16,2 3-5-16,3-1 0 15,-2 2 0-15,2 0 5 16,-2 0-4-16,4 0 0 16,1 2-1-16,2 3 0 15,5-2-30-15,-3-3-160 16,1 0-301-16</inkml:trace>
  <inkml:trace contextRef="#ctx0" brushRef="#br0" timeOffset="-175874.13">32795 8898 59 0,'0'0'414'0,"0"0"-248"16,0 0-29-16,0 0 6 16,0 0-58-16,0 0-59 15,19 5 28-15,-19 15-21 0,0 4-20 16,0 1-9-16,2-2-4 16,-2 1-1-16,0-7-97 15,0-8-206-15</inkml:trace>
  <inkml:trace contextRef="#ctx0" brushRef="#br0" timeOffset="-175724.72">32740 8952 688 0,'0'0'158'15,"0"0"-96"-15,0 0-39 16,0 0-23-16,0 0-92 15,82-16-349-15</inkml:trace>
  <inkml:trace contextRef="#ctx0" brushRef="#br0" timeOffset="-175313.33">32831 8572 740 0,'0'0'212'0,"0"0"-85"16,0 0-39-16,0 0-47 16,28-80 3-16,-5 65-13 0,-1 2-1 15,-3 5-8-15,-5 1-8 16,-4 7-2-16,-3 0 0 15,1 4-11-15,0 15-1 16,-2 10-1-16,-2 10 1 16,-1 6 0-16,-2 5 1 15,-1 3-1-15,0 2 0 16,0 4 0-16,0 0 0 16,-1-1 1-16,-9 1-1 15,-1-8 2-15,-1-2-1 16,-1-10 2-16,1-7-3 15,-6-9 2-15,3-7-2 0,-4-3-1 16,-1-8-31 0,1-4-144-16,-5-1-336 0</inkml:trace>
  <inkml:trace contextRef="#ctx0" brushRef="#br0" timeOffset="-145956.78">3105 15550 572 0,'0'0'188'0,"0"0"-114"15,0 0-60 1,0 0 47-16,-4 82 8 0,17-41-19 16,2 5-13-1,-4 1 1-15,-3-5-3 0,-3-6-7 16,-4-11-8-16,1-11-2 15,-1-9 5-15,-1-5 16 16,0-4 49-16,0-19-11 16,-4-13-31-16,-11-14-36 15,0-10 4-15,-4-12-12 16,5-9 0-16,8 2 1 16,6 8-3-16,11 13-3 0,20 19-1 15,8 12 0 1,2 18-12-16,3 9-29 0,-2 3-12 15,-2 20-51-15,-12 10-61 16,-8 3-164-16</inkml:trace>
  <inkml:trace contextRef="#ctx0" brushRef="#br0" timeOffset="-145775.59">3300 15591 916 0,'0'0'191'0,"0"0"-101"16,0 0-14-16,0 0-21 16,27-75-40-16,-15 74-15 15,2 1-2-15,7 5-10 0,-4 18-73 16,-3 3-91-16,-8 1-222 16</inkml:trace>
  <inkml:trace contextRef="#ctx0" brushRef="#br0" timeOffset="-145633.68">3269 15850 258 0,'0'0'820'0,"0"0"-751"15,0 0-24-15,0 0-12 16,0 0-32-16,0 0-1 16,69-7-44-16,-33 0-111 15,-2-2-235-15</inkml:trace>
  <inkml:trace contextRef="#ctx0" brushRef="#br0" timeOffset="-145157.29">4081 15054 912 0,'0'0'140'0,"0"0"-20"16,0 0-20-16,0 0-9 16,0 0-51-16,0 0-19 0,-36 5-12 15,12 44-7-15,-6 30 2 16,-1 22-1-1,1 20 0-15,6 4-1 0,9-5-2 16,14-16 3-16,1-14-6 16,19-18 3-16,20-17-30 15,7-18-27-15,5-22-103 16,1-15-140-16</inkml:trace>
  <inkml:trace contextRef="#ctx0" brushRef="#br0" timeOffset="-144213.58">4476 15355 1003 0,'0'0'163'0,"0"0"-56"15,0 0-36-15,0 0-42 16,0 0-27-16,0 0-2 16,40 74-3-16,-7-33 2 15,4 0 1-15,4-7 1 16,2-8 0-16,-3-7-1 15,-4-10 1-15,-8-7-1 16,-7-2 3-16,-6-10 0 0,-5-15 0 16,-7-8 3-1,-3-6-3-15,0-5 9 0,-3-2-5 16,-11-1-7-16,0 9 0 16,2 10-1-16,3 16 1 15,3 8 0-15,0 4-8 16,5 10-32-16,1 13-47 15,0 1-50-15,15-5-174 16</inkml:trace>
  <inkml:trace contextRef="#ctx0" brushRef="#br0" timeOffset="-143697.12">5253 14953 908 0,'0'0'193'0,"0"0"-67"15,0 0-28-15,0 0-48 16,0 0-35-16,-83 123-1 16,54-37 1-16,8 10 4 0,11 0-15 15,10-9-2-15,7-12-4 16,24-15 1-16,10-16-30 15,5-12-39 1,5-18-76-16,-1-14-117 0,-3-7-414 16</inkml:trace>
  <inkml:trace contextRef="#ctx0" brushRef="#br0" timeOffset="-143307.81">5638 15091 287 0,'0'0'663'0,"0"0"-497"15,0 0-74-15,-94-5-44 16,49 31-13-16,3 6-16 16,8 0 6-16,15-1-16 15,11-5-4-15,8-4-5 16,9-3 0-16,15-5-2 16,6-3-16-16,4-2 7 15,-1-1-2-15,-5 1 4 0,-7 0 0 16,-9 1 4-16,-10 1 3 15,-2 0-3-15,-5 2 5 16,-16-1 0-16,0-3-59 16,-1-4-116-16,3-5-230 15</inkml:trace>
  <inkml:trace contextRef="#ctx0" brushRef="#br0" timeOffset="-142997.97">5915 14956 709 0,'0'0'257'15,"0"0"-88"-15,0 0-44 16,0 0-32-16,0 0-64 16,0 0-29-16,5 78 14 15,-5-5 0-15,0 7-2 16,-11 7-9-16,-7 0-3 16,-1-7 0-16,4-14-62 15,6-17-117-15,2-18-168 16</inkml:trace>
  <inkml:trace contextRef="#ctx0" brushRef="#br0" timeOffset="-141462.25">3414 15387 747 0,'0'0'161'0,"0"0"-71"16,0 0 8-16,0 0-28 15,0 0-30-15,140 0 21 16,-16-9-3-16,44-11-24 16,37-11-9-16,41-8-6 15,21-9-6-15,18-2 3 0,-14 6-4 16,-22 7-3-16,-40 11-6 15,-55 12-1-15,-62 8-2 16,-62 6-2-16,-39 13-19 16,-70 18 16-16,-39 7 4 15,-28 4-12-15,-17-5-2 16,7-2-2-16,13-3-3 16,19-5 8-16,28-7 3 15,35-6 9-15,30-8 0 16,26-5 12-16,17-1 9 15,45 0-13-15,34-15-5 16,33-9 11-16,19-11-6 16,12-5 3-16,9-1 6 15,-7 2 2-15,-23 8-12 16,-37 12-6-16,-48 10-1 0,-43 9 0 16,-28 0-7-16,-60 23-1 15,-43 11 5-15,-34 10-13 16,-15 0 2-16,13-1-3 15,13-3 0-15,18-2 0 16,22-6 13-16,28-10 4 16,31-7 0-16,30-9 1 15,19-6 7-15,46 0 0 16,32-15-6-16,29-13-1 16,23-7 1-16,10-2 5 0,-10 3-3 15,-26 10 0 1,-41 12-4-16,-48 12 0 0,-29 6-91 15,-59 14-141 1,-33 4-586-16</inkml:trace>
  <inkml:trace contextRef="#ctx0" brushRef="#br0" timeOffset="-140757.9">4273 16520 1014 0,'0'0'149'16,"0"0"-108"-16,0 0-39 16,0 0 2-16,12 80 12 15,19-35-3-15,5 0 0 16,4-5-7-16,2-8-2 0,0-11 2 16,-2-10 8-16,-1-11 4 15,-2-3 26-15,-1-26-2 16,-2-17-4-16,-4-7-8 15,-4-9-13-15,-9 1 8 16,-9 0-4-16,-8 10-14 16,0 11-5-16,-11 13 2 15,2 13-4-15,4 8-7 16,2 6-27-16,3 0-36 16,0 8-104-16,7 6-87 15,8-4-438-15</inkml:trace>
  <inkml:trace contextRef="#ctx0" brushRef="#br0" timeOffset="-140203.66">5355 16041 715 0,'0'0'158'0,"0"0"-35"16,0 0-10-16,0 0-28 15,0 0-22-15,-108-58-28 16,75 58-9-16,0 15-3 16,5 6 1-16,6 3-14 15,4-2 7-15,10 0-5 0,5 0-6 16,3 0-5-16,0 2 0 15,11 6-1-15,4 7 1 16,4 12 1-16,-4 15 2 16,4 15 3-16,-7 13 9 15,-4 5-3-15,2-1-8 16,-2-7-1-16,1-13 3 16,4-16 0-16,2-14-4 15,4-10-2-15,-2-11 0 16,4-8-1-16,-8-3 0 15,-1-6-25-15,-6-5-21 16,-6-3-81-16,0-6-166 16</inkml:trace>
  <inkml:trace contextRef="#ctx0" brushRef="#br0" timeOffset="-139783.79">5772 16629 563 0,'0'0'291'0,"0"0"-193"16,0 0-30-16,-9 77-1 15,3-67 2-15,4 0-9 16,1-7-25-16,-2-3-1 16,0 0 37-16,-1-16 5 15,-2-12-48-15,-2-16-24 16,5-10-1-16,3-9-1 15,0-3 1-15,14 3-3 16,8 12-4-16,0 14 4 16,-5 16-1-16,2 16-2 0,-4 5-28 15,0 12-46-15,2 12-57 16,-6 6-157-16</inkml:trace>
  <inkml:trace contextRef="#ctx0" brushRef="#br0" timeOffset="-139603.89">5777 16663 1158 0,'0'0'117'16,"0"0"-59"-16,0 0-28 16,0 0-21-16,0 0-9 15,114-75 0-15,-73 73-33 0,-4 2-45 16,-13 7-84-16,-9 15-262 15</inkml:trace>
  <inkml:trace contextRef="#ctx0" brushRef="#br0" timeOffset="-139470.46">5933 16832 763 0,'0'0'179'0,"0"0"-37"16,0 0-46-16,0 0-72 15,0 0-9-15,0 0-15 16,88-69-54-16,-49 44-110 15,0 0-219-15</inkml:trace>
  <inkml:trace contextRef="#ctx0" brushRef="#br0" timeOffset="-139061.65">6582 16034 706 0,'0'0'253'0,"0"0"-103"16,0 0-16-16,0 0-14 15,0 0-59-15,-97 9-23 16,67 43-14-16,-3 18 2 16,5 9-9-16,7 9-3 15,12 1-7-15,9-6-3 16,8-8-3-16,15-14 1 15,10-16-2-15,6-14-5 16,3-11-19-16,1-13-27 16,-7-7-62-16,-12-5-191 15</inkml:trace>
  <inkml:trace contextRef="#ctx0" brushRef="#br0" timeOffset="-138425.04">6847 16277 553 0,'0'0'326'0,"0"0"-190"15,0 0-42-15,0 0 14 16,0 0-13-16,0 0-18 15,-40-37-25-15,22 37-6 16,-9 1-25-16,-4 19-16 16,3 9-5-16,4 0-2 15,16-4 2-15,8-6-1 16,6-5 0-16,23-3-4 16,5-4-7-16,8-2 1 0,-2 1 4 15,-10 4 6-15,-12 2-11 16,-8 3-8-16,-10 3 17 15,-7 1-1-15,-19 4 4 16,-8-3-2-16,0-3-39 16,7-9-65-16,6-8-95 15,3 0-403-15</inkml:trace>
  <inkml:trace contextRef="#ctx0" brushRef="#br0" timeOffset="-138079.12">7107 16081 898 0,'0'0'185'15,"0"0"-44"-15,0 0-44 16,0 0-34-16,0 0-45 16,-3 74 0-16,-3-6 15 15,1 12-16-15,-3 9-8 0,-1 3-3 16,1-3-6-16,2-6-18 15,6-10-58-15,0-20-159 16,0-16-415-16</inkml:trace>
  <inkml:trace contextRef="#ctx0" brushRef="#br0" timeOffset="-137479.07">7153 16369 371 0,'0'0'284'0,"0"0"-284"0,0 0-9 16,0 0-8-16,0 0-49 16,0 0-82-16,20-2 34 15,-17 2 114-15,-3 0 148 16,0 0 56-16,0 0-63 15,0 0 15-15,0 0-22 16,0 0-66-16,0 13-36 16,0 7-4-16,5 6 13 15,1 1-23-15,-1 0-8 16,1-7-7-16,-1-8-1 16,-4-6 0-16,2-6-2 0,-1 0 7 15,2-10 51 1,0-16-18-16,1-8-10 0,4-9-17 15,4-1-8-15,7-2-4 16,2 10 3-16,2 9 1 16,-2 12-5-16,1 13 0 15,-1 2-1-15,5 15-1 16,1 14 2-16,0 2-1 16,-1 0-1-16,-4-6-9 15,-2-5 9-15,-4-7 1 16,-6-8 1-16,-2-5 0 15,-2 0 2-15,-2-9 1 16,-1-16 22-16,-2-10-12 0,-2-7-9 16,0-5 6-1,-9 0-1-15,-6 13-6 0,3 7-3 16,3 17 0 0,5 10-1-16,-2 0-3 0,0 8-23 15,-5 11-17-15,7 0-74 16,2-3-97-16,2-5-259 15</inkml:trace>
  <inkml:trace contextRef="#ctx0" brushRef="#br0" timeOffset="-136934.09">7720 15799 820 0,'0'0'266'0,"0"0"-121"16,0 0-80-16,0 0-1 16,0 0-37-16,0 0-4 0,84 60-10 15,-44-5-6 1,0 14 1-16,-12 7-5 0,-11 10-3 15,-14 1-2-15,-3-4-6 16,0-8-22-16,-5-16-43 16,-7-17-30-16,2-19-140 15</inkml:trace>
  <inkml:trace contextRef="#ctx0" brushRef="#br0" timeOffset="-136422.69">8083 15497 861 0,'0'0'254'16,"0"0"-97"-16,0 0-53 16,0 0-40-16,0 0-31 15,0 0-18-15,102-88-7 16,-39 73-4-16,3 4 3 16,-2 6-6-16,-6 5-1 15,-9 0 0-15,-9 13 1 0,-13 7-1 16,-12 3 2-16,-7 7-2 15,-1 8 9-15,-7 10 2 16,0 9 4-16,0 10 0 16,-7 17 2-16,-2 10 5 15,3 6-6-15,4 2-12 16,2-8-3-16,0-10 1 16,5-13-2-16,2-11-5 15,-2-14 0-15,-5-12-1 16,0-12-1-16,-11-7 4 15,-14-13-9-15,-6-2-11 16,-1-2-5-16,4-13-25 0,8 0-20 16,6 1-82-1,3-3-141-15,5-5-470 0</inkml:trace>
  <inkml:trace contextRef="#ctx0" brushRef="#br0" timeOffset="-136039.72">9793 15836 989 0,'0'0'245'0,"0"0"-108"15,0 0-79-15,0 0-9 0,97-78-27 16,-62 66-19 0,-4 4-3-16,-4 5-11 0,-11 3-59 15,-7 3-78-15,-9 17-205 16</inkml:trace>
  <inkml:trace contextRef="#ctx0" brushRef="#br0" timeOffset="-135890.62">9960 15942 1053 0,'0'0'144'0,"0"0"-70"16,0 0-27-16,0 0-12 15,0 0-27-15,94-29-8 16,-71 24 0-16,-4 0-36 16,-5 1-103-16,-7 1-185 15</inkml:trace>
  <inkml:trace contextRef="#ctx0" brushRef="#br0" timeOffset="-132575.83">11744 15649 461 0,'0'0'253'15,"0"0"-97"-15,0 0-58 16,0 0-6-16,0 0-19 15,0 0-40-15,-4-4-2 16,4 4-2-16,0 0-12 16,0 0-1-16,0 0 0 15,-2 0-3-15,2 0-5 16,0 0-4-16,0 0 0 16,0 4-3-16,0 6 6 15,0 1 1-15,9 2-6 0,5 6 3 16,7 8-5-1,5 6 1-15,6 9 1 0,1 1-2 16,1 6 2-16,-3-1-1 16,-2-3 10-16,-7-5-6 15,-4-13 1-15,-6-8 11 16,-3-7-11-16,-5-8 3 16,-1-4 4-16,0 0 5 15,0-4 19-15,-3-21 0 16,0-12-11-16,0-18-12 15,0-11-3-15,0-8-8 16,0-5 0-16,0 1-2 0,11 8 1 16,8 7-2-1,-4 18 0-15,-3 15-2 0,-8 15 2 16,-4 9 0-16,0 3 1 16,0 3-1-16,0 0-1 15,0 0-3-15,0 0 0 16,3 0-9-16,0 12-7 15,2-1-27-15,1 2-16 16,-2 0-82-16,-1-5-143 16</inkml:trace>
  <inkml:trace contextRef="#ctx0" brushRef="#br0" timeOffset="-126823.7">13358 15437 349 0,'0'0'313'0,"0"0"-170"16,0 0-27-16,0 0-28 16,0 0-29-16,0 0-24 15,-1 0-12-15,1 0-6 16,0 1 0-16,0 5-10 16,0 8 2-16,10 11 25 0,5 8-7 15,-1 10-5-15,-3 3-13 16,-8 1 9-16,-3-8 13 15,0-6 0-15,0-11 2 16,0-10-14-16,0-5-7 16,0-7-8-16,0 0 3 15,0-9 16-15,0-13 6 16,-1-10-22-16,-9-7 1 16,-4-6-2-16,2-3-4 15,-1 0-1-15,5 4 0 16,4 4-1-16,4 11 1 15,0 8 0-15,0 7 0 0,0 6 1 16,7 8-1 0,7 0-2-16,10 0-1 0,5 17 2 15,9 8-4-15,3 8 2 16,1 1 1-16,1 0 1 16,-2-1 0-16,-1-6 0 15,-3-9-1-15,3-10 2 16,1-8-1-16,-2 0 0 15,-1-16 1-15,-8-7-1 16,-12 0 2-16,-12-1-2 16,-6 2 0-16,0-2 2 15,-6-1 0-15,-9-2 3 16,-3-1-3-16,0 2-2 16,2 2 0-16,5 4 3 15,1 5-3-15,6 2-3 16,1 7 3-16,1 1 0 0,2 3-24 15,0 2-37-15,0 0-85 16,0 13-72-16,0 1-269 16</inkml:trace>
  <inkml:trace contextRef="#ctx0" brushRef="#br0" timeOffset="-126481.27">14180 15427 1150 0,'0'0'110'0,"0"0"-92"0,0 0-18 15,0 0-17 1,0 0-194-16,0 0-585 0</inkml:trace>
  <inkml:trace contextRef="#ctx0" brushRef="#br0" timeOffset="-126021.85">14572 15224 933 0,'0'0'168'0,"0"0"-87"16,0 0-31-16,0 92 10 15,0-46-17-15,0 4-29 16,2 1-9-16,5-7-4 16,1-12 1-16,-4-12-1 15,-1-10 0-15,0-9 1 16,-3-1 5-16,0-14 57 16,0-18-22-16,0-9-22 15,0-17-10-15,-1-16-3 0,-7-14-5 16,5-7 3-16,3 0-4 15,0 10-1-15,9 16 0 16,13 22-1-16,8 16-1 16,6 17 0-16,8 14 2 15,5 0-3-15,-1 16-12 16,-7 16-54-16,-10 9-60 16,-14 5-183-16</inkml:trace>
  <inkml:trace contextRef="#ctx0" brushRef="#br0" timeOffset="-125840.96">14739 15296 1220 0,'0'0'147'16,"0"0"-89"-16,0 0 1 16,63-89-39-16,-29 72-20 15,4 6-1-15,-7 9 1 16,-6 2-40-16,-8 13-76 15,-10 13-145-15,-7 6-332 16</inkml:trace>
  <inkml:trace contextRef="#ctx0" brushRef="#br0" timeOffset="-125704.65">14891 15454 906 0,'0'0'188'16,"0"0"-80"-16,0 0 5 0,86-27-58 15,-43 11-46 1,5 3-9-16,4 3-35 0,0 5-95 15,-10-4-137-15</inkml:trace>
  <inkml:trace contextRef="#ctx0" brushRef="#br0" timeOffset="-124655.01">13023 14754 715 0,'0'0'70'16,"0"0"17"-16,0 0-47 0,0 0 70 15,0 0-21-15,0 0-36 16,6-72-8-16,-29 72-3 16,-5 0-15-16,-9 0-14 15,-1 9-9-15,4 7 4 16,1-1 5-16,6 0 6 16,7 2-3-16,4-1-4 15,5 1-5-15,6 1 0 16,2 2-5-16,3 4 4 15,0 9 1-15,0 8 2 16,0 19-3-16,0 22 2 16,0 23-2-16,0 19 7 0,0 7-3 15,0-2-1-15,0-4-5 16,8-16 3-16,3-6-2 16,3-8-1-16,2-17 3 15,2-11-4-15,3-16 4 16,0-15-4-16,-1-14-1 15,-3-10-1-15,-3-7 0 16,-1-5 1-16,-4 0-2 16,0-5-7-16,4-10-26 15,4 1-40-15,8 2-26 16,8-4-62-16,13 0-110 16</inkml:trace>
  <inkml:trace contextRef="#ctx0" brushRef="#br0" timeOffset="-123990.09">15757 14770 371 0,'0'0'120'16,"0"0"-3"-16,0 0-24 15,0 0 57-15,0 0-38 16,0 0-2-16,-15-58-7 15,1 58-23-15,-1 5-38 0,-7 22-24 16,-6 24-8-16,-2 24 7 16,-2 17-2-16,4 12-9 15,9 0-6-15,16-11 1 16,3-14-2-16,19-13 0 16,20-20-7-16,10-16-64 15,8-12-17-15,2-18-116 16,-5 0-75-16</inkml:trace>
  <inkml:trace contextRef="#ctx0" brushRef="#br0" timeOffset="-123755.89">15930 15020 875 0,'0'0'135'16,"0"0"-40"-16,0 0-49 16,0 0-37-16,0 0-6 15,0 0 19-15,123 88-14 16,-73-52-7-16,-3-5-1 16,-6-5-54-16,-8-4-82 15,-13-9-169-15</inkml:trace>
  <inkml:trace contextRef="#ctx0" brushRef="#br0" timeOffset="-123561.58">16138 14971 764 0,'0'0'151'15,"0"0"-95"-15,-104 71-17 16,71-26 26-16,3 6-44 15,7 1-19-15,5-2-1 16,7-2-1-16,7-11-52 16,4-7-99-16,0-11-324 15</inkml:trace>
  <inkml:trace contextRef="#ctx0" brushRef="#br0" timeOffset="-122662.64">16365 14604 642 0,'0'0'67'0,"0"0"83"15,0 0-27-15,0 0-19 16,0 0-47-16,0 0-40 0,15 9 18 16,8 15 4-1,6 10-20-15,6 8-5 16,2 11-6-16,-1 15 0 0,-5 14-7 15,-9 6 5-15,-10 3-6 16,-10-11 1-16,-2-11 1 16,0-14-2-16,-5-14-14 15,2-15-28-15,3-17-84 16,0-9-248-16</inkml:trace>
  <inkml:trace contextRef="#ctx0" brushRef="#br0" timeOffset="-122061.88">16720 14231 192 0,'0'0'676'15,"0"0"-553"-15,0 0-40 16,0 0-11-16,0 0-12 16,54-72-37-16,-29 58-16 15,12 1 2-15,4 1-1 16,-1 5-5-16,-1 6-2 16,-8 1 0-16,-8 5-2 15,-7 18-1-15,-4 14 2 16,-6 12 0-16,-3 14 0 15,-3 10 5-15,0 11-1 16,0 7 13-16,0 6 3 0,3 8-5 16,9 3 0-16,5 0-8 15,5-5-1 1,1-8-1-16,0-15-5 0,-5-8 0 16,-3-11 3-16,-8-12 9 15,-5-11-5-15,-2-7 0 16,-5-6-4-16,-14-8 0 15,-5-6-3-15,-6-8-10 16,-3-3-53-16,-4 0-32 16,4-7-164-16,3 3-470 15</inkml:trace>
  <inkml:trace contextRef="#ctx0" brushRef="#br0" timeOffset="-97918.11">19038 15230 645 0,'0'0'200'0,"0"0"-112"16,0 0-37-16,0 0-4 15,0 0-25-15,0 0-22 16,0 0 0-16,0 0 0 15,15 0 11-15,6-3 12 16,3-1-6-16,1 1-7 16,-3 3-10-16,-6 0-20 15,-2 0-154-15,-6 0-145 16</inkml:trace>
  <inkml:trace contextRef="#ctx0" brushRef="#br0" timeOffset="-97709.68">19087 15404 587 0,'0'0'151'0,"0"0"12"16,0 0-114-16,0 0-38 15,0 0-11-15,94 0-26 16,-73 0-165-16</inkml:trace>
  <inkml:trace contextRef="#ctx0" brushRef="#br0" timeOffset="-87006.22">21144 15322 590 0,'0'0'168'0,"0"0"-38"16,0 0-27-16,0 0-11 15,0 0-48-15,0 0-7 16,0 0-3-16,-31 67-7 16,31-39 4-16,4 3 5 15,1 4-2-15,-4-3-10 16,-1-2-12-16,0-4 1 15,0-4-5-15,0-7 2 16,0-5-7-16,0-5-1 16,0-5 1-16,0-3 11 0,0-18 32 15,0-12-34-15,0-14-3 16,-3-11-8-16,-4-8 1 16,-3-6 5-16,-1 3-7 15,5 9 1-15,0 10 0 16,6 10-1-16,0 11 0 15,4 3-3-15,16 5 0 16,7 2 2-16,3 7-2 16,4 5-6-16,-1 7-17 15,-3 0-14-15,-8 5-27 16,-8 17-28-16,-6 5-31 16,-6 0-76-16,-2 3-40 15,0-5-242-15</inkml:trace>
  <inkml:trace contextRef="#ctx0" brushRef="#br0" timeOffset="-86753.02">21244 15394 763 0,'0'0'117'0,"0"0"-5"16,0 0-6-16,0 0-30 15,0 0-33-15,0 0-12 16,-4-2-17-16,25-7 5 0,7-2-1 16,5 1 3-16,1 5-19 15,-5 5-2-15,-4 0-1 16,-7 9-3-16,-6 8-31 16,-5 5-95-16,-4-1-44 15,-3-3-104-15</inkml:trace>
  <inkml:trace contextRef="#ctx0" brushRef="#br0" timeOffset="-86565.61">21237 15608 672 0,'0'0'165'0,"0"0"-29"16,0 0 20-16,0 0-27 15,0 0-65-15,0 0-33 0,28-3-10 16,5-6 5-16,7 1-25 15,2-1-1-15,3 3 0 16,-3-2-64-16,-5-3-95 16,-2-4-206-16</inkml:trace>
  <inkml:trace contextRef="#ctx0" brushRef="#br0" timeOffset="-86168.58">22121 14965 899 0,'0'0'161'0,"0"0"-33"16,0 0-16-16,0 0-46 15,0 0-22-15,-101-37-17 16,67 64-1-16,-4 13-8 16,1 16-6-16,2 10-2 15,10 14-6-15,7 5-2 16,14 2-1-16,4-9 1 0,6-12-2 15,22-9 0-15,10-7-2 16,8-11-9-16,4-7-27 16,6-11-28-16,0-12-39 15,3-9-193-15,-3-5-694 16</inkml:trace>
  <inkml:trace contextRef="#ctx0" brushRef="#br0" timeOffset="-85918.24">22405 15176 947 0,'0'0'158'16,"0"0"-8"-16,0 0-78 15,0 0-33-15,0 0-31 16,0 0 9-16,92 72 5 15,-35-32-16-15,7-1-5 16,5-4-1-16,-5-6 0 16,-15-7-42-16,-19-5-74 15,-20-6-194-15,-10-11-593 16</inkml:trace>
  <inkml:trace contextRef="#ctx0" brushRef="#br0" timeOffset="-85733.78">22670 15175 940 0,'0'0'167'0,"0"0"-82"15,0 0-60-15,0 0 6 16,-106 87-16-16,69-33-12 16,1 5-2-16,5 0-1 15,7-6-37-15,12-11-66 16,12-12-91-16,0-10-126 15</inkml:trace>
  <inkml:trace contextRef="#ctx0" brushRef="#br0" timeOffset="-85394.91">22945 14958 789 0,'0'0'164'15,"0"0"10"-15,0 0-50 16,0 0-46-16,0 0-25 0,0 0-14 15,104 83-10-15,-76-24-15 16,-4 11-5-16,-6 8-6 16,-7 1-3-16,-8-6-2 15,-3-8-3-15,0-14-41 16,0-11-52-16,0-17-140 16,0-15-291-16</inkml:trace>
  <inkml:trace contextRef="#ctx0" brushRef="#br0" timeOffset="-84989.76">23386 14732 964 0,'0'0'209'16,"0"0"-97"-16,0 0-43 16,0 0-39-16,0 0-21 15,88-53-7-15,-43 53-2 16,4 0-1-16,2 0 1 16,-9 17-1-16,-15 9 1 15,-19 10-3-15,-8 13-3 0,-24 2 4 16,-10-2 2-16,-3-11 0 15,8-11 19-15,13-12 3 16,10-5-1 0,6-6-19-16,0-4 1 0,18 0 0 15,11-7 4-15,11-10-3 16,6-2-3-16,5 0-1 16,-5 6-14-16,-4 5-43 15,-14 8-33-15,-7 0-87 16,-6 0-205-16</inkml:trace>
  <inkml:trace contextRef="#ctx0" brushRef="#br0" timeOffset="-83436.86">23983 15447 1022 0,'0'0'111'0,"0"0"-83"16,0 0-26-16,0 0-2 0,0 0-60 16,0 0-203-16</inkml:trace>
  <inkml:trace contextRef="#ctx0" brushRef="#br0" timeOffset="-82883.83">24639 15173 522 0,'0'0'123'0,"0"0"29"15,0 0-18-15,0 0 24 16,0 0-37-16,0 0-38 15,-13-48-51-15,13 68-28 0,0 12 3 16,16 12 1 0,8 5 3-16,9 3-3 0,2-5-5 15,3-7 0-15,-2-11-2 16,-5-13-1-16,-7-9 1 16,-5-7 0-16,-2-8 4 15,-1-20 2-15,-1-14 1 16,0-12 18-16,-6-16-4 15,-5-7-9-15,-2-12-8 16,-2-7-3-16,0 8-2 16,0 16-6-16,0 28-2 15,0 21-8-15,-3 19-8 16,-2 4-10-16,4 4-46 16,1 19-99-16,4 3-52 15,20-2-393-15</inkml:trace>
  <inkml:trace contextRef="#ctx0" brushRef="#br0" timeOffset="-82514.79">25449 14766 700 0,'0'0'208'0,"0"0"-63"16,0 0-15-16,0 0-47 15,-84 22-45-15,49 31-11 16,-1 18-15-16,3 10-3 16,9 2-8-16,15-2 1 15,9-9-2-15,16-7-8 16,19-17-60-16,8-11-81 16,3-14-102-16,-1-13-405 15</inkml:trace>
  <inkml:trace contextRef="#ctx0" brushRef="#br0" timeOffset="-81938.19">25586 15008 822 0,'0'0'151'0,"0"0"-40"16,0 0-65-16,0 0-39 15,0 0 9-15,0 0 3 16,0 96 1-16,0-62-12 16,5-2-6-16,-4-3 0 15,-1-7-1-15,0-6-1 16,0-9 2-16,0-6-1 15,0-1 2-15,0-4 6 16,0-18 2-16,0-10-6 16,0-7-3-16,0-3-2 15,3-1 0-15,5 5 1 16,2 7-1-16,-2 10 16 0,-4 10 39 16,-1 8-21-1,-1 3 1-15,2 0-27 0,6 12-5 16,4 7-1-16,4 6 5 15,7 0-4-15,5-4-2 16,3-4-1-16,4-9 4 16,-4-7-2-16,-6-1-1 15,-7-5 4-15,-4-16-2 16,-7-9 4-16,-2-8-3 16,-6-10 9-16,-1-1-2 15,0-3-11-15,-1 12 0 16,-8 13-1-16,3 14-1 15,0 13-15-15,0 0-19 16,0 14-41-16,0 15-24 0,6 3-123 16,0-2-292-16</inkml:trace>
  <inkml:trace contextRef="#ctx0" brushRef="#br0" timeOffset="-81667.16">26179 14502 974 0,'0'0'156'0,"0"0"-32"0,0 0-27 15,0 0-21-15,0 0-65 16,0 0-11-16,53 46 0 15,-28 24 0-15,5 14 1 16,2 5 0-16,-3 0-2 16,-6-7 0-16,-14-4-44 15,-9-11-98-15,-8-12-202 16</inkml:trace>
  <inkml:trace contextRef="#ctx0" brushRef="#br0" timeOffset="-73210.58">14674 16789 1043 0,'0'0'122'16,"0"0"-57"-16,0 0-59 15,0 0 6-15,0 0 10 0,52 123-4 16,6-58-5 0,8 3-8-16,1 3 2 0,-4-8-7 15,-10-15 10-15,-11-12 14 16,-12-14-17-16,-11-14-5 15,-4-8 6-15,-3-5 21 16,-4-25 25-16,-1-13-5 16,-4-23-25-16,-3-11 0 15,0-5-9-15,0 7-8 16,0 18 0-16,0 21-5 16,0 15-2-16,0 11-2 15,0 8-5-15,0 2-19 16,0 0-17-16,0 0-51 15,0 10-19-15,1-1-140 0,11-9-178 16</inkml:trace>
  <inkml:trace contextRef="#ctx0" brushRef="#br0" timeOffset="-72789.83">15797 16481 1022 0,'0'0'113'0,"0"0"-10"16,-84 12-35-16,44 25-20 0,-5 19-23 15,1 19-15 1,8 13-8-16,12 8 0 0,15 3 0 15,9-15-2-15,21-14-1 16,22-16-27-16,12-20-59 16,7-15-42-16,2-12 26 15,0-7-28-15,-1-13-141 16</inkml:trace>
  <inkml:trace contextRef="#ctx0" brushRef="#br0" timeOffset="-72441">16105 16741 749 0,'0'0'235'0,"0"0"-59"15,0 0-68-15,0 0-29 16,0 0-41-16,-107-14-17 15,77 39-10-15,4 4-7 16,7-2 2-16,11-3-4 16,8-4-2-16,0-6-4 15,3-1 4-15,15-1-3 16,5-3 3-16,9 3 0 16,4 3 0-16,1 2-4 15,-7 0-2-15,-9-1-3 0,-12-3-10 16,-9 1 10-1,0 0 3-15,-5 1-2 0,-13-3-27 16,-1-4-56-16,-1-4-118 16,5-4-120-16</inkml:trace>
  <inkml:trace contextRef="#ctx0" brushRef="#br0" timeOffset="-72087.5">16219 16445 850 0,'0'0'228'0,"0"0"-104"15,0 0-39-15,0 0-39 16,0 0-42-16,0 0 8 16,87 116 10-16,-50-50-7 15,-2 11-4-15,-10 2-3 16,-11 4-8-16,-6-2-7 0,-4-8-69 15,3-12-83-15,1-19-235 16</inkml:trace>
  <inkml:trace contextRef="#ctx0" brushRef="#br0" timeOffset="-71629.47">16890 16741 1022 0,'0'0'202'0,"0"0"-109"16,0 0-58-16,0 0-19 16,84-29-15-16,-53 26 2 15,1 3-6-15,-6 0-7 16,-8 0-34-16,-7 3-74 16,-8 8-29-16,-3 2-65 15,0 3-6-15</inkml:trace>
  <inkml:trace contextRef="#ctx0" brushRef="#br0" timeOffset="-71472.05">16983 16954 182 0,'0'0'614'0,"0"0"-386"15,0 0-91-15,0 0-29 16,0 0-26-16,0 0-35 0,52 45-19 16,-19-57-6-16,7-5-14 15,0 5-8-15,-4 5-14 16,-5 4-48-16,-7 3-75 15,-10 0-179-15</inkml:trace>
  <inkml:trace contextRef="#ctx0" brushRef="#br0" timeOffset="-66859.93">18553 16637 470 0,'0'0'224'16,"0"0"-139"-16,0 0-3 15,0 0-5-15,0 0 14 16,0 0-33-16,0 0-23 16,0-17-9-16,0 17-9 15,0 0-8-15,0 0 2 0,0 0-7 16,0 0-2-1,0 0 6-15,0 0 2 0,0 0-4 16,0 0 0-16,0 1 1 16,0 2 8-16,0-3 6 15,0 0-11-15,0 0 6 16,0 0 5-16,0 0 10 16,0 0-2-16,0 0-10 15,0 0-7-15,0 5-12 16,0 10-3-16,0 6 3 15,0 10 0-15,0-1 1 16,4 1-2-16,4-3 2 16,-2-5-2-16,-1-4 3 15,-1-8-2-15,-2-5 0 0,-1-5 0 16,-1-1 0-16,0 0 7 16,0-1 31-16,0-16 2 15,-9-11-34 1,-7-8-2-16,-4-8-3 0,1-10 1 15,1-4-1-15,6-1-2 16,12 5-1-16,0 8 1 16,18 7-2-16,18 8 1 15,12 9-3-15,12 5 5 16,8 7-1-16,0 6-6 16,-6 4-19-16,-17 0-25 15,-20 20-27-15,-15 4-30 16,-10 1-98-16,-7-3-100 0</inkml:trace>
  <inkml:trace contextRef="#ctx0" brushRef="#br0" timeOffset="-66650.05">18706 16621 1113 0,'0'0'147'15,"0"0"-80"-15,0 0 2 16,0 0-32-16,0 0-37 16,0 0-1-16,77-67-2 15,-41 67 3-15,-6 3-67 16,-8 19-51-16,-10 3-87 0,-10 0-157 16</inkml:trace>
  <inkml:trace contextRef="#ctx0" brushRef="#br0" timeOffset="-66470.7">18668 16889 813 0,'0'0'272'15,"0"0"-176"-15,0 0-42 16,0 0 4-16,0 0-47 16,0 0-5-16,116-1 2 15,-54-9-4-15,2 1-4 0,-6 1-35 16,-6-1-117-1,-7 2-164-15,-8-2-491 0</inkml:trace>
  <inkml:trace contextRef="#ctx0" brushRef="#br0" timeOffset="-65857.38">19523 16409 964 0,'0'0'169'15,"0"0"-41"-15,0 0-64 16,0 0-29-16,-97 39-27 16,75 8-7-16,3 12 1 0,9 2-1 15,10 4 1 1,0-1-2-16,5-6 0 0,14-5-5 16,5-6-47-16,4-8-39 15,5-7 36-15,1-11-244 16,-1-14-399-16</inkml:trace>
  <inkml:trace contextRef="#ctx0" brushRef="#br0" timeOffset="-65308.62">19691 16743 649 0,'0'0'208'16,"0"0"-91"-16,0 0-77 16,0 0 14-16,0 0-33 15,0 0-8-15,-8 79-11 16,8-69 1-16,1-5-3 15,2-1 0-15,-2-4 0 16,2-4 41-16,0-13 32 0,0-9-7 16,-1-6-26-1,-1-11-13-15,2-8-8 0,5-2-12 16,5 6 6-16,2 10-2 16,0 17 3-16,-3 15 1 15,3 5-15-15,1 21-2 16,7 16 2-16,5 3 0 15,3 2 1-15,5-5 0 16,6-4-1-16,7-13 0 16,2-7-2-16,-9-9 2 15,-9-4 0-15,-13-9 2 16,-11-16-2-16,-4-7 3 16,-5-9 2-16,0-2 12 15,-9 1-8-15,-9 8-5 16,3 13-2-16,-1 12-2 0,2 9-4 15,4 0-7-15,2 15-21 16,8 5-20-16,0-3-59 16,15-2-170-16,7-9-463 15</inkml:trace>
  <inkml:trace contextRef="#ctx0" brushRef="#br0" timeOffset="-64956.17">20340 16204 663 0,'0'0'347'0,"0"0"-149"16,0 0-92-16,0 0-45 15,0 0-33-15,0 0-16 16,65-5-1-16,-36 43 4 16,7 8-8-16,3 10-2 15,-7 11-1-15,-6 8-3 0,-17 1-1 16,-9-1-10-1,0-8-32-15,-5-11-16 16,-6-15-54-16,0-15-175 0</inkml:trace>
  <inkml:trace contextRef="#ctx0" brushRef="#br0" timeOffset="-63875.14">21106 16436 733 0,'0'0'83'15,"0"0"59"-15,0 0-42 16,0 0 10-16,0 0-18 15,0 0-49-15,-22-20-33 16,28 40-9-16,20 9 10 16,8 6 6-16,8 2 2 15,4-3-11-15,-4-2-8 0,-3-6 2 16,-8-7 1-16,-7-6-2 16,-8-6 0-16,-8-7-1 15,-4 0 5-15,-1-12 5 16,-1-10 2-16,-2-9-3 15,0-6 0-15,0-9-1 16,0-7-7-16,-5-2-1 16,5 4-1-16,0 10-1 15,0 18 1-15,0 12-1 16,-4 11-3-16,-2 0-37 16,-1 22-22-16,4 3-37 15,3 0-149-15,0 0-438 16</inkml:trace>
  <inkml:trace contextRef="#ctx0" brushRef="#br0" timeOffset="-63551.2">22029 16215 880 0,'0'0'40'16,"0"0"42"-16,0 0 34 0,0 0 0 16,0 0-57-16,0 0-27 15,-84 61-1-15,51-1-13 16,5 12-6-16,7 4-3 15,11 1-5-15,10-6-2 16,0-4-2-16,19-9-16 16,12-13-55-16,7-12-90 15,4-16-91-15</inkml:trace>
  <inkml:trace contextRef="#ctx0" brushRef="#br0" timeOffset="-63289.78">22182 16449 929 0,'0'0'206'15,"0"0"-68"-15,0 0-70 16,0 0-42-16,0 0-21 15,0 0 0-15,29 78-2 16,13-51-1-16,16-2-2 16,12-6-34-16,3-2-3 15,-12-1 8-15,-22-2-109 0,-22 0-225 16</inkml:trace>
  <inkml:trace contextRef="#ctx0" brushRef="#br0" timeOffset="-63050.09">22375 16469 721 0,'0'0'198'0,"0"0"-105"0,0 0 0 15,-91 58-8-15,53-19-45 16,-2 10-28-16,0-1-12 16,6 1-7-16,10-9-92 15,13-9-144-15</inkml:trace>
  <inkml:trace contextRef="#ctx0" brushRef="#br0" timeOffset="-62749.45">22569 16286 596 0,'0'0'595'15,"0"0"-431"-15,0 0-87 16,0 0-19-16,0 0-33 15,0 0-15-15,80 14-4 16,-37 21-5-16,-1 10 1 16,-3 11-4-16,-7 5 2 15,-10 4-8-15,-15-1-12 16,-7-3-12-16,0-4-15 16,-9-10-12-16,-7-6-54 15,-2-12-153-15,0-13-332 16</inkml:trace>
  <inkml:trace contextRef="#ctx0" brushRef="#br0" timeOffset="-62299.57">23917 16266 1043 0,'0'0'138'16,"0"0"-17"-16,0 0-55 0,0 0-24 15,0 0-39 1,0 0-1-16,18 87-1 0,3-24 3 15,-2 0-1-15,-4-2-3 16,-5-1 0-16,-7-7-31 16,-3-10-84-16,0-12-93 15,0-14-254-15</inkml:trace>
  <inkml:trace contextRef="#ctx0" brushRef="#br0" timeOffset="-62127.67">23862 16535 518 0,'0'0'530'0,"0"0"-452"0,0 0-64 15,0 0 26-15,127-82-32 16,-66 67-8-16,5-1-57 16,0-2-114-16,5 1-199 15</inkml:trace>
  <inkml:trace contextRef="#ctx0" brushRef="#br0" timeOffset="-61460.29">25415 16263 845 0,'0'0'161'16,"0"0"-50"-16,0 0-14 15,0 0-26-15,0 0-40 16,0 0-31-16,-2-19 2 15,5 45 0-15,7 11 22 16,3 6 4-16,-1 9-7 16,-4 2-8-16,-2 1-4 15,-4-4 17-15,-2-9-5 16,0-14-12-16,0-9-9 16,0-9 2-16,0-8 1 15,0-2 6-15,0-10 32 16,0-20 8-16,-6-12-39 0,-7-14 6 15,-3-11-2-15,-3-9-10 16,1-9-4-16,3-3 0 16,9 5-3-16,6 5 0 15,8 11 1-15,17 11-4 16,4 11-3-16,0 15-6 16,3 10-3-16,-6 11-1 15,-2 9-13-15,-6 0-30 16,-7 12-3-16,-5 13-32 15,-5 1-85-15,1-2-91 16,-2-4-248-16</inkml:trace>
  <inkml:trace contextRef="#ctx0" brushRef="#br0" timeOffset="-61257.83">25513 16131 949 0,'0'0'174'0,"0"0"-132"15,0 0-9-15,87-47-2 16,-35 45-22-16,3 2-9 16,-7 9 0-16,-13 15-58 15,-19 6-176-15</inkml:trace>
  <inkml:trace contextRef="#ctx0" brushRef="#br0" timeOffset="-61056.51">25494 16469 1076 0,'0'0'158'15,"0"0"-108"-15,0 0 23 16,106-48-32-16,-38 29-26 15,2 0-6-15,-1 5-9 16,-11 3 0-16,-12 3-22 0,-8 2-91 16,-7-2-185-1,-3-3-430-15</inkml:trace>
  <inkml:trace contextRef="#ctx0" brushRef="#br0" timeOffset="-60664.41">26392 15749 917 0,'0'0'202'16,"0"0"-58"-16,0 0-64 15,0 0-59-15,-41 79-9 16,12-1 6-16,2 16-15 15,9 5 7-15,12-3-7 16,6-8-3-16,28-8-1 16,11-17-32-16,6-13 12 15,7-18-110-15,4-22-165 16,6-10-402-16</inkml:trace>
  <inkml:trace contextRef="#ctx0" brushRef="#br0" timeOffset="-60439.5">26724 16065 754 0,'0'0'350'0,"0"0"-269"15,0 0-71-15,0 0 33 0,81 56 5 16,-41-22-40-1,6 2-1-15,1-2-6 0,-4-5-1 16,-10-4-50-16,-11-9-176 16,-13-9-425-16</inkml:trace>
  <inkml:trace contextRef="#ctx0" brushRef="#br0" timeOffset="-60259.6">26945 16000 921 0,'0'0'300'0,"0"0"-232"16,0 0-57-1,-82 75 23-15,48-13-16 0,-2 12-18 16,4 1-2-16,10-3-45 16,13-14-78-16,9-12-171 15</inkml:trace>
  <inkml:trace contextRef="#ctx0" brushRef="#br0" timeOffset="-59890.28">27306 15825 1096 0,'0'0'183'0,"0"0"-108"16,0 0-10-16,0 0-45 15,84-15-19-15,-58 64 8 16,0 15-1-16,-9 11-6 16,-11 3-1-16,-6 1-1 15,0-5 0-15,-11-10-11 16,-1-16-27-16,7-17-34 0,5-18-110 16,0-13-336-16</inkml:trace>
  <inkml:trace contextRef="#ctx0" brushRef="#br0" timeOffset="-59525.98">27762 15528 1131 0,'0'0'170'15,"0"0"-114"-15,0 0-40 0,0 0-15 16,0 0-1-16,94-53-1 16,-67 53-11-16,-4 12-5 15,-1 5-14-15,-10 5 2 16,-8 5-9-16,-4 4-8 16,-11 3 20-16,-15-2 21 15,-4 1 5-15,6-7 30 16,5-3 16-16,8-4-18 15,6-7-22-15,5-2-2 16,0-6-3-16,0-3 2 0,8-1 1 16,6 0 3-1,2 0-7-15,2 0-27 0,5 0-77 16,5 0-50-16,8 0-118 16</inkml:trace>
  <inkml:trace contextRef="#ctx0" brushRef="#br0" timeOffset="-59225.45">28190 16051 842 0,'0'0'217'0,"0"0"-130"15,0 0-52-15,0 0-21 16,0 0-14-16,0 0-64 15,20 13-249-15</inkml:trace>
  <inkml:trace contextRef="#ctx0" brushRef="#br0" timeOffset="-58677.21">28750 15749 922 0,'0'0'172'16,"0"0"-97"-16,0 0-53 15,0 0 3-15,0 0 44 16,74 118-28-16,-35-69-3 15,-1-6-25-15,-7-2-6 16,-4-14-2-16,-7-6-1 0,-3-10 1 16,-1-11-2-1,-1 0 4-15,0-19 16 0,2-15-6 16,-3-11-6-16,-3-13 1 16,-5-9 1-16,-4-6-13 15,-2 5 6-15,0 10-6 16,0 15-1-16,-11 15-2 15,3 12-3-15,4 9-5 16,-2 7-2-16,5 10-41 16,1 16-42-16,0 6-75 15,14 0-144-15</inkml:trace>
  <inkml:trace contextRef="#ctx0" brushRef="#br0" timeOffset="-58359.02">29469 15507 408 0,'0'0'206'16,"0"0"-60"-16,0 0-17 15,0 0-22-15,0 0 10 16,0 0-5-16,-51 88-18 16,20-29-36-16,-2 16-17 15,3 6-12-15,6 0-12 16,9-3-5-16,11-13-7 0,4-8-5 16,7-12 0-16,15-13-34 15,4-10-13-15,3-14-73 16,-4-8-249-16</inkml:trace>
  <inkml:trace contextRef="#ctx0" brushRef="#br0" timeOffset="-57800.28">29561 15752 681 0,'0'0'298'16,"0"0"-156"-16,0 0-80 16,0 0-38-16,0 0-24 15,0 0-3-15,0 13 3 16,0 8 3-16,0 4 12 16,0 5 5-16,0-2 0 15,0-3-2-15,0-3-1 16,0-10-5-16,0-3-9 15,0-8 0-15,0-1 2 16,3-2 5-16,2-18-2 16,1-12 8-16,-2-7 10 0,3-11 2 15,-2-4-3-15,1 0-7 16,0 7-12 0,4 8-3-16,-2 15 6 0,-4 12 15 15,2 9-5-15,-1 3-16 16,7 12-3-16,1 13 1 15,6 6-1-15,5 2 3 16,2-1-3-16,9-6 1 16,4-6 0-16,-1-7-1 15,-5-13 0-15,-8 0 2 16,-7-13-2-16,-6-10 1 16,-5-4 0-16,-5-6 1 15,-2-2 0-15,-3-2-1 16,-18 3 0-16,-2 5-2 0,3 10 1 15,2 10-9-15,6 8-16 16,4 1-19-16,5 1-31 16,3 15-72-16,0-4-147 15,15-2-518-15</inkml:trace>
  <inkml:trace contextRef="#ctx0" brushRef="#br0" timeOffset="-57538.92">30061 15201 78 0,'0'0'1139'0,"0"0"-977"16,0 0-90-16,0 0-22 16,0 0-28-16,0 0-22 15,91 47 1-15,-61 18 1 16,0 14 1-16,-2 10-1 15,-4 3-2-15,-9 0 0 16,-9-6-2-16,-6-6-6 16,-8-8-9-16,-13-9-7 15,-4-14-30-15,1-18-66 16,5-13-350-16</inkml:trace>
  <inkml:trace contextRef="#ctx0" brushRef="#br0" timeOffset="-56248.23">19829 17377 620 0,'0'0'250'0,"0"0"-130"15,0 0-79-15,0 0-5 16,127-30 14-16,-35 23 11 16,39 0-6-16,35 5-20 15,41-1-5-15,47-2-2 16,47-5-15-16,45-4-6 0,38-7 2 15,33 1-3-15,24-4-2 16,23 2 1-16,18-3-2 16,10 1-3-16,15-4 1 15,-2-4-1-15,0-2-3 16,-9-9-7-16,-25 4-4 16,-21-7-3-16,-33 3-47 15,-43 2-107-15,-55 0-157 16</inkml:trace>
  <inkml:trace contextRef="#ctx0" brushRef="#br0" timeOffset="101377.47">22827 7047 767 0,'0'0'139'0,"0"0"-76"15,0 0-48-15,0 0-5 16,86-72-7-16,-8 39 1 16,32 0 0-16,29-3-4 15,27 4 1-15,17 5-1 16,2 7-3-16,-9 8 3 15,-27 7 0-15,-30 5 0 16,-31 0-8-16,-22 0-15 16,-18 0 0-16,-11 0 1 15,-4 0 10-15,-3 0 7 16,-2-7 3-16,6-3 2 16,4 0 1-16,4 0-1 0,10 0 0 15,10 0 0 1,14 0 0-16,12-1 0 0,11 0 0 15,10 2 0-15,7 3 2 16,5 0 2-16,1 1 3 16,8 1 0-16,-2 3-5 15,2 1-2-15,0 0 0 16,-1-1 0-16,0 1 0 16,-4-2 0-16,-1 2 0 15,-6-1 0-15,-4 0 2 16,0-2-2-16,-2-1 2 15,-3 0-1-15,-2 1-1 16,-3-1-1-16,-2 1 1 16,-4-2 0-16,-3-2 2 15,-9 2 0-15,-6-2-2 0,-5-2 0 16,-2 1-2-16,-3-1 4 16,0 1-2-16,5-2 0 15,0 1 0-15,-1 2 1 16,-2-1-1-16,-4 1 0 15,2 4 0-15,2 0-1 16,3 0-3-16,8 0-2 16,8-2-3-16,8 2 6 15,11-3 1-15,5 0-1 16,5-6 6-16,4 0-3 16,-1 0 1-16,-1-3 4 15,0-1 9-15,-2-1 0 0,3-3 1 16,3 2 0-16,1 0-5 15,-4 1-4-15,-2 2-3 16,-1 3-3-16,-9 0 3 16,-9 5-2-16,-16 2-2 15,-22 1 1-15,-21 1-22 16,-17 0-27-16,-17-1-21 16,-9 1-46-16,0-1 1 15,-18-1-13-15,0-2-84 16</inkml:trace>
  <inkml:trace contextRef="#ctx0" brushRef="#br0" timeOffset="101767.62">27436 6587 755 0,'0'0'83'0,"0"0"-30"16,0 0-6-16,0 0 28 16,0 0-31-16,0 0-32 15,0-14-12-15,-5 14-29 16,0 0-65-16,-5 0-137 15</inkml:trace>
  <inkml:trace contextRef="#ctx0" brushRef="#br0" timeOffset="101940.52">27436 6587 933 0,'39'97'28'16,"-39"-97"-21"-16,0 0-6 15,0 0 0-15,0 3 2 16,0 1-3-16,0-2-95 16,0-2-307-16</inkml:trace>
  <inkml:trace contextRef="#ctx0" brushRef="#br0" timeOffset="103636.84">18444 4616 34 0,'0'0'484'16,"0"0"-392"-16,0 0-20 15,0 0 14-15,0 0-7 16,0 0-18-16,-73-10 3 0,58 10-22 16,2 5-9-1,3 1-19-15,2 0-7 0,1 2-3 16,5 3-3-16,2 2 1 16,0 11-2-16,0 13 4 15,9 15 1-15,5 21 4 16,5 18 2-16,2 14 8 15,3 10-5-15,0 0-2 16,-2 1-6-16,-4-3 1 16,0-9 1-16,-2-5-5 15,1-4-3-15,-1-12 0 16,-1-7 1-16,0-9 1 16,0-11-2-16,-2-4 0 15,2-6 0-15,-3-3 0 0,-2-3 0 16,-2-8 1-16,-2-8-1 15,2-7 0-15,3-6 0 16,6-11 0 0,8 0 8-16,9 0-4 0,9-10 18 15,7-5-2-15,5 1-11 16,0 4-9-16,0 3 1 16,-7 2-1-16,-5 2-37 15,-5-2-56-15,-9 1-65 16,-8-5-152-16</inkml:trace>
  <inkml:trace contextRef="#ctx0" brushRef="#br0" timeOffset="104330.62">16953 5750 508 0,'0'0'59'16,"0"0"11"-16,0 0 23 16,0 0 34-16,0 0-53 15,0 0 17-15,-27-40 1 0,27 40-34 16,0 0-45-1,0 20-13-15,0 17 0 0,3 18 6 16,4 11 0-16,-2 7-5 16,3-3-1-16,2-11-20 15,3-16-101-15,5-13-158 16</inkml:trace>
  <inkml:trace contextRef="#ctx0" brushRef="#br0" timeOffset="104575.03">17154 5729 442 0,'0'0'521'16,"0"0"-404"-16,0 0-24 16,0 0-21-16,0 0-45 15,0 0-27-15,6 12-2 16,9 26-1-16,0 11 3 15,4 4 0-15,-3 0 0 16,0-4-29-16,-6-8-33 16,-1-9-43-16,-8-6-67 15,-1-2-154-15</inkml:trace>
  <inkml:trace contextRef="#ctx0" brushRef="#br0" timeOffset="104733.5">17017 6048 871 0,'0'0'126'0,"0"0"-56"16,0 0-44-16,0 0-8 15,0 0-18-15,31-73-27 16,0 65-99-16,5-1-118 16</inkml:trace>
  <inkml:trace contextRef="#ctx0" brushRef="#br0" timeOffset="104915.93">17330 5917 771 0,'0'0'67'0,"0"0"-45"16,0 0 12-16,0 0-22 16,0 0-9-16,0 0-3 15,41 69-62-15,-38-63-108 16,-3-6-362-16</inkml:trace>
  <inkml:trace contextRef="#ctx0" brushRef="#br0" timeOffset="105116.35">17333 5696 987 0,'0'0'55'16,"0"0"-50"-1,0 0-5-15,0 0-28 0,0 0-105 16,0 0-156-16</inkml:trace>
  <inkml:trace contextRef="#ctx0" brushRef="#br0" timeOffset="105825.69">17581 5925 609 0,'0'0'94'0,"0"0"-32"16,0 0 26-16,0 0 1 15,0 0-56-15,0 0-13 16,-5 25 12-16,4-25 29 16,-1 0 11-16,1-14 2 15,-1-7-54-15,2-3-10 16,0-7-1-16,0 3 1 16,11 5 2-16,4 6-8 0,-5 7-1 15,1 7-3-15,0 3-2 16,3 3-2-16,5 19 1 15,-2 9-2-15,1 3-11 16,-2 0-16 0,-1-3-17-16,3-7-35 0,-2-9-91 15,1-8-197-15</inkml:trace>
  <inkml:trace contextRef="#ctx0" brushRef="#br0" timeOffset="106050.06">17803 5585 938 0,'0'0'152'0,"0"0"-73"16,0 0-32-16,0 0-20 16,0 0-27-16,0 0-11 15,15 35 11-15,4 1-1 16,-2 4 0-16,-2-1-18 15,-5-3-26-15,-2-5-34 16,-2-8-66-16,-2-3-116 16</inkml:trace>
  <inkml:trace contextRef="#ctx0" brushRef="#br0" timeOffset="106225.48">17837 5752 302 0,'0'0'611'0,"0"0"-517"15,0 0-59-15,0 0-17 16,0 0-10-16,0 0-8 16,112-56 2-16,-61 47-2 15,1 1-14-15,-10 4-76 16,-18 4-201-16</inkml:trace>
  <inkml:trace contextRef="#ctx0" brushRef="#br0" timeOffset="106528.36">16852 6500 220 0,'0'0'797'0,"0"0"-727"16,0 0 3-16,0 0-47 16,125-75 0-16,-3 24 3 15,37-12-2-15,25 3-3 16,2 5-7-16,-17 13-11 16,-27 17-3-16,-32 12-3 15,-34 6-13-15,-27 5-47 0,-20 2-69 16,-16-1-61-1,-7-4-19-15,-4-1-6 0</inkml:trace>
  <inkml:trace contextRef="#ctx0" brushRef="#br0" timeOffset="106980.09">18219 5542 898 0,'0'0'219'16,"0"0"-133"-16,0 0-69 15,0 0 2-15,0 0-19 16,0 0-122-16,0 9-107 16,-3-1-395-16</inkml:trace>
  <inkml:trace contextRef="#ctx0" brushRef="#br0" timeOffset="107159.98">18257 5732 756 0,'0'0'329'0,"0"0"-250"16,0 0-61-16,0 0 19 16,0 0-21-16,0 0-16 15,13 52-2-15,-10-40-116 16,-3-2-281-16</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7-12T02:58:34.968"/>
    </inkml:context>
    <inkml:brush xml:id="br0">
      <inkml:brushProperty name="width" value="0.05292" units="cm"/>
      <inkml:brushProperty name="height" value="0.05292" units="cm"/>
      <inkml:brushProperty name="color" value="#FF0000"/>
    </inkml:brush>
  </inkml:definitions>
  <inkml:trace contextRef="#ctx0" brushRef="#br0">19032 17780 0,'18'0'16,"17"0"-1,53 0-15,36 0 16,88 0-16,70-35 0,71 35 16,352-71-16,159 71 15,142-229-15,-71 229 16,317-212-16,142 53 16,-160 71-16,230-70 15,194 52-15,-229 106 16,317-159-16,-1728 35 15,-18 19 1,0 158 47,-18-53-17,-17-18-46,-18 18 16,0 0-16,-17 0 16,34-53-16,1 53 15,0 0 1</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5.68611" units="1/deg"/>
          <inkml:channelProperty channel="T" name="resolution" value="1" units="1/dev"/>
        </inkml:channelProperties>
      </inkml:inkSource>
      <inkml:timestamp xml:id="ts0" timeString="2022-07-07T03:34:39.491"/>
    </inkml:context>
    <inkml:brush xml:id="br0">
      <inkml:brushProperty name="width" value="0.05292" units="cm"/>
      <inkml:brushProperty name="height" value="0.05292" units="cm"/>
      <inkml:brushProperty name="color" value="#FF0000"/>
    </inkml:brush>
  </inkml:definitions>
  <inkml:trace contextRef="#ctx0" brushRef="#br0">5833 6542 966 0,'0'0'58'15,"0"0"-30"-15,0 0-26 16,152-36-1-16,-16 18 22 16,47-4 16-16,49-2 5 15,48 4 15-15,36 1-13 16,23 8-18-16,16 5-10 16,3 6-3-16,-15 0-3 15,-24 0-12-15,-34 0 3 0,-48 0 1 16,-35 0-2-16,-29 0-2 15,-27-4-1-15,-27 3 0 16,-27 1 1-16,-30 0 0 16,-25 0-3-16,-16 1-3 15,-15 2-6-15,-3-1-7 16,-2 0 19-16,1 0-3 16,-1-1 3-16,-1-1-4 15,0 0-30-15,0 0-103 16,0-7-118-16</inkml:trace>
  <inkml:trace contextRef="#ctx0" brushRef="#br0" timeOffset="1201.36">15916 4333 891 0,'0'0'28'15,"84"67"15"-15,-23-1 36 16,13 13-24-16,10 4-35 16,10-3-15-16,3-8-3 0,-12-18-2 15,-11-17-80-15,-21-17-186 16</inkml:trace>
  <inkml:trace contextRef="#ctx0" brushRef="#br0" timeOffset="1440.05">16502 4308 995 0,'0'0'159'16,"0"0"-39"-16,0 0-34 0,0 0-46 15,-113 31-34-15,55 30-5 16,-18 25 1-16,-11 24 0 15,-1 6-2-15,9-7 0 16,21-13-8-16,25-21-36 16,24-17-51-16,9-16-129 15,15-20-301-15</inkml:trace>
  <inkml:trace contextRef="#ctx0" brushRef="#br0" timeOffset="2160.17">17297 4693 804 0,'0'0'198'0,"0"0"-29"0,0 0-50 16,0 0-46-16,0 0-34 16,0 0-35-16,2-72-4 15,31 67-2-15,3 2 1 16,3 3-1-16,2 0 2 15,1 0-1-15,2 10 1 16,-3-5 0-16,-4-3-1 16,-5-2-3-16,-7-5 1 15,-6-14 3-15,-5-7 2 16,-5-4-1-16,-5-3 2 16,-4-6-2-16,0 4 1 0,0 6 0 15,0 10-2 1,-4 12-1-16,-1 7-5 0,-1 7-29 15,-3 15-71 1,3 6-117-16,2-2-244 0</inkml:trace>
  <inkml:trace contextRef="#ctx0" brushRef="#br0" timeOffset="3149.93">18652 4296 765 0,'0'0'108'0,"0"0"-24"15,0 0 39-15,0 0-45 16,0 0-34-16,0 0-13 15,0-22-3-15,0 22-6 16,0 0-17-16,0 0-5 16,0 18-5-16,15 20 4 15,-2 18 1-15,2 12 2 16,-6 16 3-16,-6 8-3 16,-3-1-1-16,0-5 3 15,-4-18-2-15,-6-18 0 16,6-16 3-16,2-15-1 0,1-11 3 15,1-8-1-15,0-10 52 16,0-21 29-16,0-18-57 16,0-19-13-16,0-21 1 15,0-15-5-15,0-17-10 16,0-10 0-16,0-2-2 16,0 7-1-16,9 20 0 15,5 26 0-15,3 28-1 16,0 19 1-16,2 14-4 15,8 10-2-15,9 9-5 16,13 9-3-16,14 24 2 0,5 18-3 16,0 12 5-16,-15 7-32 15,-21 6-23-15,-29-1-24 16,-11-2-38-16,-40-3 53 16,-16-10 46-16,-8-12 28 15,4-9 4-15,8-16 5 16,16-10-2-16,9-12-7 15,8-1-88-15,12-4-398 16</inkml:trace>
  <inkml:trace contextRef="#ctx0" brushRef="#br0" timeOffset="3862.32">19647 4463 396 0,'0'0'711'0,"0"0"-537"15,0 0-102-15,0 0-4 16,-96-55-34-16,63 52-23 16,-2 3-9-16,-8 12-2 15,-5 20-2-15,-5 11-3 16,4 10 0-16,14 5 2 0,15-1 1 15,14 0-4 1,6-8-27-16,23-13-10 0,15-10-17 16,15-13 9-1,2-13 8-15,1-3 10 16,-8-24 33-16,-8-9 3 0,-13-10 33 16,-12-5 46-16,-6 3-20 15,-6 14-31-15,-2 12 6 16,-1 15-7-16,0 3-7 15,0 4-10-15,0 0-13 16,0 4-7-16,5 15-4 16,7 5 9-16,12 4 0 15,9-3-10-15,13-6-4 16,5-10-23-16,5-9 12 16,-2 0 17-16,-8-16 8 0,-9-5 2 15,-13-3 0-15,-9-3 1 16,-12 0 3-16,-3 4 2 15,0 6 11-15,-4 7 6 16,-13 9 0-16,-2 1-17 16,-2 0-3-16,3 6-1 15,6 4 0-15,9-1-2 16,3 0-3-16,3 2-11 16,21-8-8-16,6-3-6 15,4 0 7-15,4-10 7 0,-6-8 6 16,-3-2 7-1,-12 4 1-15,-8 7 6 16,-5 4 18-16,-4 5 6 16,0 0-12-16,0 19-18 0,0 15-1 15,-4 8 1-15,4 5 3 16,4-5-3-16,25-5-8 16,19-7-55-16,15-10-118 15,10-12-248-15</inkml:trace>
  <inkml:trace contextRef="#ctx0" brushRef="#br0" timeOffset="4336.85">21114 3821 702 0,'0'0'131'0,"0"0"-22"15,11-91 35-15,-11 71-28 16,0 6-46-16,-8 9-13 16,-17 5-9-16,-12 19-36 15,-16 37-9-15,-8 27-1 16,3 21 0-16,11 8 3 15,18 0-1-15,23-7-4 16,6-8 2-16,26-1 0 16,8-4-2-16,2-10-3 15,2-4-18-15,0-14-69 16,-2-17-133-16,-2-15-446 16</inkml:trace>
  <inkml:trace contextRef="#ctx0" brushRef="#br0" timeOffset="4832.75">21489 3988 872 0,'0'0'92'0,"0"0"40"15,0 0-58-15,0 0-20 16,0 0-38-16,-48 71-1 16,41-20 1-16,7 2-5 15,3-3-7-15,28-5 1 16,14-7-5-16,7-9 1 15,5-15 2-15,1-11-1 16,-2-3 5-16,-5-17-4 16,-5-9 0-16,-11-7 3 15,-11-7-2-15,-11-4 3 16,-13-1-7-16,0 3 3 0,-2 9 9 16,-9 9 33-16,-2 14-3 15,6 7-11-15,-2 3-12 16,3 5-19-16,2 24-7 15,-1 14 4-15,5 11 2 16,0 3 1-16,0 0 0 16,11-2-6-16,6-3-29 15,8-4-33-15,3-9-82 16,2-11-163-16</inkml:trace>
  <inkml:trace contextRef="#ctx0" brushRef="#br0" timeOffset="5006.7">22382 4484 1007 0,'0'0'62'0,"0"0"16"16,-35 89-33-16,24-49-33 15,1 1-12-15,-1-7-159 16,1-12-460-16</inkml:trace>
  <inkml:trace contextRef="#ctx0" brushRef="#br0" timeOffset="5523.08">23081 3902 840 0,'0'0'130'15,"0"0"-16"-15,0 0-34 16,0 0-30-16,0 0-29 15,92-10-16-15,-64 35-1 0,-1 11-3 16,-8 6-2-16,-8 1 1 16,-11 4-1-16,-14-5 1 15,-24-6-4-15,-7-6-2 16,1-10 3-16,8-9 3 16,14-6 1-16,12-5 2 15,9 0 2-15,1 0 16 16,10-12-9-16,17 0-11 15,16 2-1-15,9 6 4 16,6 2 7-16,1 2 1 16,-1 3 6-16,-11 12 8 15,-14 4-19-15,-15 1-7 16,-18 1-2-16,-9 0 0 0,-28 0 2 16,-15-2 16-1,-8-2-3-15,5-7-5 0,9-6-8 16,13-4-35-16,15-6-133 15,14-17-653-15</inkml:trace>
  <inkml:trace contextRef="#ctx0" brushRef="#br0" timeOffset="5850.28">23825 4065 1260 0,'0'0'83'0,"-97"-6"-32"16,55 6-10-16,8 12-18 16,7 20-23-16,12 8-5 15,15 8 3-15,0-1 2 16,28-5-2-16,16-6-12 16,9-13 9-16,7-9 0 15,-1-12 5-15,-4-2 0 16,-5-10 1-16,-7-14 2 15,-13-4-3-15,-12-3 0 16,-13-2 3-16,-5-3-3 16,-14 3-6-16,-25 5 6 15,-13 6-3-15,-9 10-22 16,1 10-50-16,13 2-31 16,19 0-102-16,20 4-212 15</inkml:trace>
  <inkml:trace contextRef="#ctx0" brushRef="#br0" timeOffset="6180.46">24366 4091 1183 0,'0'0'103'15,"0"0"-14"-15,0 0-43 0,0 0-33 16,0 0-13-1,-88 36-5-15,83-5 1 0,5 0 3 16,8-4-1-16,20-5 2 16,4-8 0-16,2-11 2 15,2-3 6-15,-3 0-5 16,-2-14 2-16,-3-9-1 16,-5-3 0-16,-8-3-3 15,-5 0 2-15,-10 2-3 16,0 8 0-16,-27 6-2 15,-26 12-1-15,-13 1-4 16,-7 7-4-16,9 11-49 16,20 0-94-16,19-3-242 15</inkml:trace>
  <inkml:trace contextRef="#ctx0" brushRef="#br0" timeOffset="6504.42">24794 3377 1004 0,'0'0'176'16,"0"0"-23"-16,0 0-45 15,0 0-46-15,0 0-35 0,0 0-27 16,8 103-1-16,17-6 1 16,9 22-2-16,5 15 2 15,-3 3 0-15,-15-1-1 16,-17-6 0-16,-4-18-1 16,-18-20-1-16,-12-17-9 15,2-20-35-15,-2-13-39 16,3-20-254-16</inkml:trace>
  <inkml:trace contextRef="#ctx0" brushRef="#br0" timeOffset="7772.99">17291 6476 669 0,'0'0'159'16,"0"0"-103"-16,0 0-8 0,-20 82 40 15,20-29-7-15,0 12 15 16,0 5-47-16,0 2-24 15,0-1-7-15,0-7 13 16,0-8-22-16,0-12-5 16,3-16-2-16,1-13 0 15,-2-11 0-15,1-4-1 16,-3-10 11-16,0-23 7 16,0-16 7-16,-5-15 9 15,-15-10-13-15,-5-3-6 16,1 0-8-16,4 10-6 15,11 15-2-15,7 19 0 16,2 16 0-16,0 16-1 0,25 1-5 16,14 17-1-16,12 19 3 15,3 13-1-15,1 6 3 16,-3-1 1-16,0-6 0 16,-1-9 1-16,1-13-1 15,-7-13-6-15,-8-13 7 16,-4-5 0-16,-6-24 2 15,-6-17 3-15,-6-15 4 16,-14-11 9-16,-1-10 5 16,-19-3-4-16,-9 7-9 15,-1 13-4-15,5 19-5 16,8 24 3-16,7 12-4 0,4 6-2 16,4 4-8-1,1 5 5-15,3 19-39 0,24 7-13 16,19 1-51-16,14-8-160 15,5-14-614-15</inkml:trace>
  <inkml:trace contextRef="#ctx0" brushRef="#br0" timeOffset="8181.9">18348 6649 670 0,'0'0'266'0,"0"0"-141"16,0 0 21-16,0 0-47 16,0 0-34-16,-32-96-21 15,32 58-15-15,0-2-1 16,14 7-8-16,5 7-1 15,5 9-11-15,4 9-8 16,5 8-1-16,10 0-3 16,7 13-2-16,9 6 6 15,4 0 0-15,0-5 0 16,-2-4-7-16,-6-6 4 16,-8-4 0-16,-9-1 6 0,-11-14-3 15,-11-5 2-15,-6-1 1 16,-8-3-2-16,-2 1-1 15,-12 0-3-15,-10 4-15 16,-4 6-42-16,3 9-44 16,2 4-59-16,4 0-206 15</inkml:trace>
  <inkml:trace contextRef="#ctx0" brushRef="#br0" timeOffset="8673.09">19560 6372 1123 0,'0'0'32'0,"-36"80"13"16,29-27-23-16,7 6-3 15,0 1-17-15,19 0 1 16,4-7-3-16,-2-13 0 15,-5-15-7-15,-6-13-2 16,-2-9 7-16,-5-3 2 16,0-18 8-16,-3-17 38 15,0-11 6-15,-3-15-19 16,-15-11-6-16,-6-13-20 16,0-11-3-16,4-4-1 15,6 0 9-15,9 12 10 0,5 17 2 16,2 12-5-16,20 10-1 15,8 12-12-15,7 9-6 16,14 16-1-16,13 12-3 16,6 11-2-16,-2 28 3 15,-16 10-11-15,-26 6-20 16,-24 8-16-16,-14 1-3 16,-37-3 5-16,-18-6 45 15,-11-10 3-15,-1-9 9 16,12-7 22-16,15-10-18 0,21-9-12 15,20-7-1 1,11-3-57-16,11 0-177 0,20-15-222 16</inkml:trace>
  <inkml:trace contextRef="#ctx0" brushRef="#br0" timeOffset="9014.51">20182 6358 1041 0,'0'0'179'15,"0"0"-128"-15,0 0-9 0,0 0 15 16,-79 75-38 0,75-46-15-16,4 2-2 15,0-2-2-15,19-6 0 0,14-7 2 16,7-10-2-16,8-6-2 15,0 0-8-15,-4-16 8 16,-9-4-2-16,-13-6 4 16,-10 0 0-16,-12-1 2 15,-2-3 0-15,-23 2 0 16,-12 6-2-16,-5 10-1 16,0 9 0-16,6 3-2 15,11 0-1-15,16 10-4 16,9 2-75-16,14-4-160 15,20-4-284-15</inkml:trace>
  <inkml:trace contextRef="#ctx0" brushRef="#br0" timeOffset="9205.84">20571 6341 978 0,'0'0'89'0,"0"0"-59"16,0 0-11-16,0 0-15 16,0 0-2-16,0 0-4 15,17 38-14-15,-15-33-126 16,-2-5-228-16</inkml:trace>
  <inkml:trace contextRef="#ctx0" brushRef="#br0" timeOffset="9361.79">20551 6042 1285 0,'0'0'37'0,"0"0"-18"16,0 0-16-16,0 0-3 16,0 0-38-16,0 0-211 15,3 8-463-15</inkml:trace>
  <inkml:trace contextRef="#ctx0" brushRef="#br0" timeOffset="9797.44">21516 5525 990 0,'0'0'130'0,"0"0"13"16,0 0-36-16,0 0-38 15,0 0-38-15,-93 7-18 16,69 43-8-16,-1 31-4 16,-2 24 1-16,2 18 9 15,4 6-2-15,6-4-8 0,15-15-1 16,3-15-1-1,34-17-19-15,14-20-42 0,16-21-52 16,12-18-127 0,5-19-499-16</inkml:trace>
  <inkml:trace contextRef="#ctx0" brushRef="#br0" timeOffset="10255.83">21896 5767 929 0,'0'0'200'0,"0"0"-75"16,0 0-57-16,0 0-21 15,-45 74-22-15,38-23 1 16,7 4-7-16,0-7-6 16,29-5-9-16,16-11-1 15,15-10 0-15,6-13 0 16,-1-9-3-16,-3-2 0 16,-9-22-10-16,-5-12-5 15,-12-11-5-15,-8-11 11 16,-14-9 9-16,-8 1 0 0,-6 11 1 15,0 16 1 1,0 19 21-16,-6 10 19 0,0 10-6 16,-5 0-11-16,-7 19-18 15,-6 30-7-15,2 19-1 16,6 16 1-16,11 5 0 16,5-5-6-16,27-11-48 15,21-11-36-15,13-15-103 16,7-19-271-16</inkml:trace>
  <inkml:trace contextRef="#ctx0" brushRef="#br0" timeOffset="10540.03">22907 5864 1368 0,'0'0'91'16,"0"0"-58"-16,-89-2-1 0,60 31-11 15,9 7-21-15,11 5 0 16,9 2-1-16,21-6 1 16,22-9-10-16,7-8 5 15,0-10-1-15,-11-10 3 16,-8 0 6-16,-10-17-2 16,-5-10 3-16,-10-7 0 15,-6-4 0-15,-3-3-4 16,-28 9-5-16,-23 10-2 15,-18 18-41-15,-10 4-33 0,2 14-86 16,19 5-206-16</inkml:trace>
  <inkml:trace contextRef="#ctx0" brushRef="#br0" timeOffset="10777.72">23238 5538 1317 0,'0'0'98'0,"0"0"-13"15,0 0-42-15,0 0-36 16,0 0-7-16,21 91-3 16,-3 13-2-16,-4 13 3 15,-13 8 2-15,-1-1-8 0,-25-10-12 16,-14-13-15-1,0-21-34-15,9-32-170 0,13-31-625 16</inkml:trace>
  <inkml:trace contextRef="#ctx0" brushRef="#br0" timeOffset="11714.09">14335 9085 1020 0,'0'0'25'0,"18"96"19"16,-1-9 32-16,-1 14 2 15,-4 6-36-15,-7-9-24 16,-1-13-3-16,-1-18 0 16,-3-21-8-16,1-18-3 15,-1-20 0-15,0-8 1 16,0-28 62-16,0-20-35 16,-6-19-3-16,-10-13-6 15,-5-24-12-15,-3-21-3 16,2-11-7-16,4 1-1 0,15 20 0 15,3 31 0 1,6 23 1-16,24 21-1 0,8 15-4 16,12 11 0-1,8 9-4-15,3 5-27 0,-6 13-30 16,-16 18-74-16,-21 10-222 16</inkml:trace>
  <inkml:trace contextRef="#ctx0" brushRef="#br0" timeOffset="11894.88">14483 9303 1247 0,'0'0'123'16,"0"0"-79"-16,0 0 12 0,47-83-25 16,-3 64-29-16,9 9-2 15,6 10-5-15,-6 5-34 16,-17 27-76-16,-21 11-187 15,-15 10-453-15</inkml:trace>
  <inkml:trace contextRef="#ctx0" brushRef="#br0" timeOffset="12023.77">14505 9656 981 0,'0'0'107'0,"0"0"-58"16,0 0 3-16,0 0-36 15,85-22-7-15,-18-5-9 16,13 1-1-16,11-5-89 15,7-1-127-15,-7-2-488 0</inkml:trace>
  <inkml:trace contextRef="#ctx0" brushRef="#br0" timeOffset="12291.78">15598 8710 925 0,'0'0'116'0,"0"0"21"15,0 0-44-15,0 0-48 16,-91 55-10-16,54 4-10 16,-3 15-9-16,4 12-1 0,5 2-6 15,16-3-4-15,13-2-5 16,2-13 0-16,23-11-14 15,17-14-62-15,11-16-44 16,9-15-119-16,5-14-397 16</inkml:trace>
  <inkml:trace contextRef="#ctx0" brushRef="#br0" timeOffset="12592.88">16083 8756 1028 0,'0'0'250'0,"0"0"-148"16,-94-26-37-1,54 26-13-15,0 20-36 0,2 10-14 16,10 4-2-16,12-2 0 16,16 2-4-16,7-3 2 15,30 2-2-15,19 4-1 16,8 1-7-16,1-1-17 15,-6 3-4-15,-16-7 12 16,-19 2 11-16,-23-3-8 16,-5-3 10-16,-34 0 8 15,-14-8 3-15,-3-10 0 16,4-11-3-16,11-7-84 16,16-25-255-16</inkml:trace>
  <inkml:trace contextRef="#ctx0" brushRef="#br0" timeOffset="12823.81">16365 8534 1279 0,'0'0'113'0,"0"0"-24"15,0 0-40-15,0 0-5 16,0 0-44-16,0 0-8 15,-7 135 8-15,37-34-2 0,-8 6-20 16,-10 3-12 0,-12-1-35-16,0-9-21 0,-16-14-4 15,2-21-41-15,6-29-179 16</inkml:trace>
  <inkml:trace contextRef="#ctx0" brushRef="#br0" timeOffset="13080.67">17560 8664 1233 0,'0'0'87'16,"0"0"-34"-16,0 0-24 16,0 0-16-16,0 0-13 15,98-20-15-15,-86 39-112 16,-10 0-273-16</inkml:trace>
  <inkml:trace contextRef="#ctx0" brushRef="#br0" timeOffset="13214.68">17606 8875 1203 0,'0'0'81'0,"0"0"-53"16,0 0 13-16,0 0-23 15,118-44-18-15,-72 39-57 16,-1 3-97-16,-11 2-184 16</inkml:trace>
  <inkml:trace contextRef="#ctx0" brushRef="#br0" timeOffset="14324.3">14059 11621 804 0,'0'0'66'16,"0"0"27"-16,0 0 23 0,0 0-24 15,0 0-50-15,0 0-39 16,6 41-3-16,20 1 6 15,8 8 12-15,9 1 0 16,2-1-4-16,1-1-6 16,-4-11-6-16,-6-11 0 15,-6-12-1-15,-8-12 0 16,-4-3 6-16,-5-15 17 16,-1-20 13-16,0-9-11 15,-4-11-6-15,-5-12-1 16,-3-11-7-16,0-7-7 15,-3 0-2-15,-10 20-3 0,2 21-4 16,2 23 2-16,6 17-16 16,1 4-44-16,2 8-71 15,9 9-130-15,21-4-224 16</inkml:trace>
  <inkml:trace contextRef="#ctx0" brushRef="#br0" timeOffset="14580.33">14972 11105 1257 0,'0'0'59'0,"0"0"-8"0,-91-4-17 16,58 43-20-1,-1 22-7-15,7 21-5 0,12 18-4 16,9 7 4-16,6-4-1 15,8-11-1-15,14-19 0 16,8-17-9-16,12-17-11 16,7-17-21-16,11-20-30 15,9-3-32-15,2-31-133 16,-4-7-339-16</inkml:trace>
  <inkml:trace contextRef="#ctx0" brushRef="#br0" timeOffset="14864.84">15512 11255 1169 0,'0'0'148'0,"0"0"-52"0,-80-29-56 16,44 29-20-16,0 22-13 16,5 6-7-16,11 3 0 15,14-3-5-15,6-2-6 16,18 2 2-16,12-3-5 15,7 3-2-15,1-2 9 16,-4 6-11-16,-6-1-14 16,-10 5-31-16,-12-2 31 15,-6 0 23-15,-8-5 6 16,-18 0 3-16,-4-10 7 16,0-5-7-16,9-14-8 0,8 0-143 15,5-25-345 1</inkml:trace>
  <inkml:trace contextRef="#ctx0" brushRef="#br0" timeOffset="15121.68">15973 10894 1157 0,'0'0'130'16,"0"0"-30"-16,0 0-62 15,0 0-5-15,0 0-19 0,-25 92-12 16,52-38-2-16,5 9-2 16,1 10 2-16,-4 6-1 15,-10 16-9-15,-15 8-16 16,-4-2-7-16,-16-7-8 16,-11-20-6-16,5-25 10 15,9-26-62-15,8-23-197 16</inkml:trace>
  <inkml:trace contextRef="#ctx0" brushRef="#br0" timeOffset="15505.19">17651 11014 1133 0,'0'0'115'16,"0"0"-48"-16,0 0-33 16,84-79-22-16,-41 64-12 15,-1 6-8-15,-5 9-107 16,-13 0-201-16</inkml:trace>
  <inkml:trace contextRef="#ctx0" brushRef="#br0" timeOffset="15660.74">17878 11117 1090 0,'0'0'157'0,"0"0"-40"15,0 0-70-15,0 0-3 16,0 0-42-16,100-64-2 15,-54 53-54-15,12-1-97 16,3 0-231-16</inkml:trace>
  <inkml:trace contextRef="#ctx0" brushRef="#br0" timeOffset="-127263.43">19489 8551 843 0,'0'0'98'0,"0"0"5"16,0 0-14-16,0 0-44 15,0 0-30-15,0 0-15 16,-56 115 2-16,56-55 2 16,4-1 3-16,4-11 1 0,-3-7 3 15,1-15-3 1,-3-12 3-16,0-9 0 0,-2-5 18 16,-1 0 28-16,0-16 32 15,0-18-28-15,0-14-54 16,-10-15-3-16,-3-14-2 15,-3-18 1-15,9-2-3 16,5 3-3-16,2 16-4 16,8 24 4-16,9 19 1 15,3 20-7-15,7 15-19 16,7 3-21-16,5 24-11 0,1 10-56 16,-10 1-113-1,-15 2-108-15</inkml:trace>
  <inkml:trace contextRef="#ctx0" brushRef="#br0" timeOffset="-127096.53">19528 8603 456 0,'0'0'383'0,"0"0"-314"16,62-89-19-16,-17 61 42 15,1 10-54-15,-3 17-36 16,-15 1-4-16,-14 27-84 15,-14 10-72-15,-7 7-93 16</inkml:trace>
  <inkml:trace contextRef="#ctx0" brushRef="#br0" timeOffset="-126962.74">19381 8906 677 0,'0'0'163'0,"0"0"-94"15,0 0-63-15,0 0 57 16,112-48 13-16,-52 30-71 15,1 3-5-15,3 1-92 16,-1 2-197-16</inkml:trace>
  <inkml:trace contextRef="#ctx0" brushRef="#br0" timeOffset="-126663.31">20133 8392 861 0,'0'0'145'0,"0"0"19"15,0 0-82-15,0 0-25 16,0 0-37-16,0 0-18 15,-60 93 5-15,38-27-2 0,1 5 4 16,3 0 0 0,8-4-6-16,7-9 0 0,3-7-3 15,6-7-7-15,16-15-113 16,-1-10-277-16</inkml:trace>
  <inkml:trace contextRef="#ctx0" brushRef="#br0" timeOffset="-126149.76">20392 8753 702 0,'0'0'126'0,"0"0"-63"0,0 0 23 15,0 0 16-15,0 0-78 16,0 0-24-16,-13-15 0 16,10 35 0-16,-1 4 13 15,1-1-11-15,0-4 0 16,1-7 6-16,2-6-4 16,0-5 0-16,0-1 6 15,0-5 38-15,0-17 22 16,0-9-62-16,3-4-2 15,5 0 9-15,-1 1-12 16,2 9 3-16,-2 9 10 0,3 11 15 16,0 5-31-16,6 1-5 15,8 15 5 1,9 5-1-16,7 1 1 0,9-4-6 16,2-2-26-16,-8-6 24 15,-8-9 7-15,-13-1 1 16,-11-1 0-16,-8-16 9 15,-3-6 9-15,0-5 15 16,-8-4-12-16,-9-4-18 16,-2-3-2-16,0 6-1 15,5 13-21-15,5 8-7 16,4 10-37-16,5 2-89 16,0-2-237-16</inkml:trace>
  <inkml:trace contextRef="#ctx0" brushRef="#br0" timeOffset="-125933.89">20912 8265 968 0,'0'0'230'0,"0"0"-61"16,0 0-99-16,0 0-40 15,0 0-30-15,0 0-11 16,16 71 10-16,8-2 0 15,3 5-2-15,-5 4 3 16,-5-3-35-16,-12-4-9 16,-5-9-55-16,0-11-45 0,-11-12-156 15</inkml:trace>
  <inkml:trace contextRef="#ctx0" brushRef="#br0" timeOffset="-125767.46">21526 8629 879 0,'0'0'49'0,"0"0"-49"16,0 0-68-16,0 0-523 15</inkml:trace>
  <inkml:trace contextRef="#ctx0" brushRef="#br0" timeOffset="-125388.97">22078 8490 1142 0,'0'0'101'0,"0"0"-72"15,0 0 5-15,0 0 0 16,-72 82-25-16,68-44-9 0,1 1 2 16,3-9-1-1,0-7 0-15,0-10-1 0,0-6 0 16,0-7 0-16,0-1 9 16,0-22 48-16,1-14-26 15,2-14 0-15,-1-14-14 16,-1-13-5-16,-1-14-7 15,2-6-4-15,2 12-1 16,6 16-4-16,7 17 4 16,5 21-2-16,10 9-6 15,8 10 0-15,14 12-16 16,10 1-8-16,2 16-5 16,-7 14-32-16,-16 6-70 15,-24 3-162-15</inkml:trace>
  <inkml:trace contextRef="#ctx0" brushRef="#br0" timeOffset="-125214.85">22190 8397 964 0,'0'0'220'16,"0"0"-104"-16,0 0-55 16,0 0 1-16,0 0-27 15,0 0-35-15,79-80 0 16,-45 74-1-16,-3 5-46 15,-5 1-74-15,-13 1-115 16,-10 15-181-16</inkml:trace>
  <inkml:trace contextRef="#ctx0" brushRef="#br0" timeOffset="-125072.03">22190 8564 903 0,'0'0'151'15,"0"0"-116"-15,0 0 14 16,0 0 8-16,0 0-40 15,0 0-7-15,104 6-10 16,-45-20-58-16,7-4-189 16,3-2-116-16</inkml:trace>
  <inkml:trace contextRef="#ctx0" brushRef="#br0" timeOffset="-124825.1">23250 8071 1243 0,'0'0'71'16,"0"0"-36"-16,-105-25 10 16,63 40-12-16,-2 25-29 15,4 20-4-15,9 15-2 16,13 4 2-16,15 4-4 15,3-6-3-15,23-9-38 16,18-13-40-16,9-21-70 0,6-17-224 16</inkml:trace>
  <inkml:trace contextRef="#ctx0" brushRef="#br0" timeOffset="-124631.2">23396 8253 1021 0,'0'0'239'0,"0"0"-212"16,0 0-18-16,0 0 18 15,0 0-12-15,0 0-14 16,36 79 0-16,21-50-1 16,12-2-36-16,-4-9-60 15,-8-10-108-15,-21-8-126 0</inkml:trace>
  <inkml:trace contextRef="#ctx0" brushRef="#br0" timeOffset="-124480.57">23652 8182 1031 0,'0'0'138'16,"0"0"-105"-16,-123 31-14 16,65 10 22-16,-4 16-21 15,2 7-15-15,10 0-5 16,21-2-57-16,20-12-148 15,9-16-354-15</inkml:trace>
  <inkml:trace contextRef="#ctx0" brushRef="#br0" timeOffset="-124241.2">24093 7885 1244 0,'0'0'34'0,"0"0"17"15,0 0-51-15,-3 72 0 0,3 13 0 16,0 13 2 0,0 5-2-16,0-7 2 0,-12-8-2 15,0-14-19 1,5-18-95-16,7-23-177 0</inkml:trace>
  <inkml:trace contextRef="#ctx0" brushRef="#br0" timeOffset="-124044.57">24849 8151 1163 0,'0'0'144'0,"0"0"-64"16,0 0-31-16,0 0-14 0,0 0-35 16,0 0-23-16,26-30-44 15,-4 30-78-15,-10 12-190 16</inkml:trace>
  <inkml:trace contextRef="#ctx0" brushRef="#br0" timeOffset="-123918.13">24848 8276 763 0,'0'0'154'0,"0"0"-110"16,0 0 46-16,0 0-37 16,91 13-43-16,-43-13-10 15,4-3-28-15,4-6-119 16,2 1-23-16</inkml:trace>
  <inkml:trace contextRef="#ctx0" brushRef="#br0" timeOffset="-122769.94">26235 7810 731 0,'0'0'141'0,"0"0"-41"16,0 0 15-16,0 0 9 15,0 0-50-15,0 0-34 16,-37-39-23-16,31 45-12 16,0 17-5-16,-3 13-3 15,9 9 3-15,0-1 5 16,10 3-4-16,20-7 1 15,12-5 0-15,13-11-4 16,9-11-3-16,8-13-21 16,2 0-17-16,-6-16 7 15,-13-10 11-15,-15-5 13 16,-16-3 7-16,-15 2 5 0,-6 2 9 16,-3 4 15-16,0 7 20 15,0 7 15-15,-5 7-15 16,-2 5 1-16,-2 0-23 15,-6 3-20-15,0 19-1 16,-6 14-1-16,5 10 0 16,5 7 0-16,7 4 0 15,4-3-4-15,0-8-19 16,18-8-15-16,6-10-67 16,7-11-156-16,6-10-229 0</inkml:trace>
  <inkml:trace contextRef="#ctx0" brushRef="#br0" timeOffset="-122200.27">27196 7897 845 0,'0'0'142'0,"0"0"-35"16,0 0-27-16,0 0-12 15,-108 65-31-15,80-21-22 0,10 4-10 16,10-1 1-16,8-5-4 15,9-7-2-15,21-7 0 16,9-13 2-16,4-10-2 16,-1-5-13-16,0-8 0 15,-1-14 3-15,-8-9 9 16,-4-6 1-16,-11-10 1 16,-11-5 3-16,-7-2-4 15,0 2 1-15,-19 11 1 16,-11 9 0-16,-6 18-4 15,-1 8 2-15,-3 6-25 16,7 3-54-16,11 14-137 16,14 0-143-16</inkml:trace>
  <inkml:trace contextRef="#ctx0" brushRef="#br0" timeOffset="-121870.22">27829 7850 392 0,'0'0'834'0,"0"0"-779"15,-123-14-27-15,80 31 31 0,8 13-38 16,17 6-16 0,14 6-5-16,4-3 3 0,28-2-3 15,12-7-3-15,7-12-8 16,5-8-2-16,-3-10-5 15,-4 0 2-15,-8-22 13 16,-7-8 3-16,-6-7 1 16,-12-7 3-16,-5 1-1 15,-7 3-3-15,-9 5 0 16,-23 8-4-16,-15 10-14 16,-5 10-13-16,0 7-10 15,13 0-56-15,17 9-137 16,17 2-323-16</inkml:trace>
  <inkml:trace contextRef="#ctx0" brushRef="#br0" timeOffset="-121519.32">28450 7764 925 0,'0'0'99'0,"0"0"-54"16,0 0 33-16,-70 99-3 16,70-65-49-16,15-3-10 15,23-5 0-15,19-6-6 0,13-12 2 16,10-8-4-16,5 0-5 15,-2-24 0-15,-14-9-2 16,-19-6 1-16,-21-4 0 16,-23-3 4-16,-8 7-4 15,-38 5-2-15,-24 14-2 16,-18 15-5-16,-12 5-26 16,4 25-74-16,10 16-219 15</inkml:trace>
  <inkml:trace contextRef="#ctx0" brushRef="#br0" timeOffset="-119080.09">20229 10660 915 0,'0'0'58'0,"0"0"-56"15,4 75 19-15,3-17 5 16,2 4 20-16,2 2-24 16,-1-8-12-16,-2-10 7 15,-5-16-6-15,-2-11 22 16,-1-9 0-16,0-10 16 15,0 0 19-15,-3-16 25 0,-12-16-65 16,-7-14-20 0,0-9 0-16,-4-13-3 0,1-15-4 15,5-4 0 1,9 0-2-16,9 3-2 0,2 14 3 16,13 14 0-16,14 13 0 15,9 18 0-15,10 18-6 16,10 7-16-16,3 14-17 15,-1 20-24-15,-9 11-21 16,-26 5-96-16,-23 0-131 16</inkml:trace>
  <inkml:trace contextRef="#ctx0" brushRef="#br0" timeOffset="-118930.04">20226 10775 363 0,'0'0'316'0,"0"0"-192"15,0 0-58-15,0 0 22 16,0 0-30-16,0 0-31 15,140-57-11-15,-76 38-3 16,-5 10-13-16,-8 9 0 16,-17 13-101-16,-20 19-34 15,-14 6-310-15</inkml:trace>
  <inkml:trace contextRef="#ctx0" brushRef="#br0" timeOffset="-118798.33">20312 11040 485 0,'0'0'152'0,"0"0"-86"15,0 0-48-15,0 0 9 16,0 0 21-16,0 0-41 0,131-31-2 16,-56 6-5-16,7-2-62 15,2 3-155-15</inkml:trace>
  <inkml:trace contextRef="#ctx0" brushRef="#br0" timeOffset="-118579.41">21171 10449 1156 0,'0'0'107'16,"0"0"-32"-16,0 0-18 0,0 0-42 16,0 0-14-1,-95 90 0-15,74-22 1 0,3 2 0 16,9 0-2-16,9-10-15 15,0-7-35-15,19-11-32 16,17-13-89-16,6-13-208 16</inkml:trace>
  <inkml:trace contextRef="#ctx0" brushRef="#br0" timeOffset="-118390.09">21368 10593 1170 0,'0'0'36'16,"0"0"-18"-16,0 0-18 0,0 0 3 15,0 0 1 1,110 111-2-16,-46-69-2 16,2-8-69-16,-9-4-48 0,-15-10-145 15</inkml:trace>
  <inkml:trace contextRef="#ctx0" brushRef="#br0" timeOffset="-118235.84">21586 10612 1019 0,'0'0'81'0,"0"0"-48"16,-113 53 8-16,74-5-12 0,4 7-29 15,10 1-7-15,14-7-135 16,11-8-179-16</inkml:trace>
  <inkml:trace contextRef="#ctx0" brushRef="#br0" timeOffset="-117594.01">21838 10292 1066 0,'0'0'142'15,"0"0"-68"1,0 0-24-16,0 0-24 0,0 0-26 16,45 72-1-16,-16 0 1 15,1 9 2-15,-3 4-2 16,-7 2-7-16,-7-5-44 15,-9-11-66-15,-1-19-157 16</inkml:trace>
  <inkml:trace contextRef="#ctx0" brushRef="#br0" timeOffset="-117286.99">22315 10109 1148 0,'0'0'104'16,"0"0"-37"-16,0 0-14 15,0 0-32-15,0 0-21 16,0 0-2-16,90-69 1 16,-44 69-7-16,-9 0-11 15,-12 5-16-15,-14 10 7 16,-11 2 2-16,-5 7 18 15,-21 4 4-15,-7 2 4 16,3-4 0-16,9-1 2 0,14-8-2 16,7-5-29-1,6-5-86-15,17-7-23 0,9 0 6 16,-1-6-119-16</inkml:trace>
  <inkml:trace contextRef="#ctx0" brushRef="#br0" timeOffset="-114251.09">23240 10346 719 0,'0'0'128'0,"0"0"33"16,0 0-64-16,0 0-38 16,0 0-48-16,0 0-6 15,16 38-1-15,8 0 4 16,4 1-1-16,4-2-3 16,4-4-3-16,0-8 2 15,-2-8-1-15,-3-11 2 16,-4-6-4-16,-6-9 11 15,-6-22 26-15,-2-13-13 16,-8-15-7-16,-2-16-3 0,-3-6-14 16,0-1-15-1,0 13-22-15,0 17 37 0,-6 26 0 16,3 15-6-16,0 11-32 16,0 0-47-16,3 20-38 15,0 4-58-15,19-2-262 16</inkml:trace>
  <inkml:trace contextRef="#ctx0" brushRef="#br0" timeOffset="-113986.81">24023 10074 779 0,'0'0'114'0,"0"0"21"15,0 0-21-15,0 0-21 16,0 0-58-16,0 0-31 16,-81 15 2-16,52 26 1 15,2 14 1-15,9 13-1 16,10 3 0-16,8-1-6 16,17-8-2-16,19-14-35 15,12-10-68-15,10-15 24 16,7-10-81-16,4-12-138 15</inkml:trace>
  <inkml:trace contextRef="#ctx0" brushRef="#br0" timeOffset="-113569.31">24342 10308 1033 0,'0'0'53'16,"0"0"-37"-16,0 0 26 15,0 0-8-15,-43 86-24 16,43-69-9-16,0-6-1 16,0-6-1-16,0-5-19 15,0 0 8-15,0-19 12 0,0-15 4 16,0-12-1 0,0-4-2-16,0-1 0 0,4 7-1 15,7 13 0 1,1 14 16-16,0 12 22 0,0 5-29 15,2 10-9-15,5 16-4 16,7 10 4-16,7 2 4 16,5 0-4-16,5-5-3 15,-3-9 2-15,-3-12-7 16,-7-11 7-16,-9-1 1 16,-6-17 6-16,-11-12 2 15,-4-10 8-15,0-6 8 16,-14-2-6-16,-6 3-18 15,-2 10-14-15,2 15-13 16,7 13-24-16,1 6-58 0,2 0-107 16,3 6-444-16</inkml:trace>
  <inkml:trace contextRef="#ctx0" brushRef="#br0" timeOffset="-113342.13">24964 9842 1204 0,'0'0'128'15,"0"0"-62"-15,0 0-58 16,0 0-8-16,0 0 0 0,66 114 0 16,-34-51 0-1,-3 4-1-15,-5 7-7 0,-5 2-32 16,-10-1-30-1,-7-3-41-15,-2-16-119 0,-8-19-190 16</inkml:trace>
  <inkml:trace contextRef="#ctx0" brushRef="#br0" timeOffset="-112540.38">22519 11705 641 0,'0'0'160'16,"0"0"-81"-1,0 0-67-15,0 0 43 0,33 87 1 16,-18-40-38-16,2 3-10 16,-5 0-7-16,-4-5-1 15,-3-7-94-15,-4-5-58 16,-1-10-261-16</inkml:trace>
  <inkml:trace contextRef="#ctx0" brushRef="#br0" timeOffset="-112365.45">22403 11964 982 0,'0'0'86'15,"0"0"2"1,-6-77-11-16,23 48-14 0,23 0-46 16,11 5-14-16,10 6-3 15,4 5-31-15,1 3-92 16,-5 0-151-16</inkml:trace>
  <inkml:trace contextRef="#ctx0" brushRef="#br0" timeOffset="-111804.26">23195 11693 372 0,'0'0'584'0,"0"0"-498"15,0 0-64-15,-20 75 32 16,20-32 1-16,0 6-28 15,0-3-8-15,4-2 7 16,-4-11-3-16,0-13-9 16,0-11 8-16,0-9 8 15,0 0 17-15,0-18 24 16,-6-16-37-16,1-12-12 0,-1-13-13 16,2-11 2-1,-1-17-8-15,5-7 0 0,0 4-3 16,18 15-2-1,9 24 1-15,0 21-3 0,1 16 1 16,-1 12-9-16,3 2-27 16,0 17-63-16,-6 9-75 15,-11 2-205-15</inkml:trace>
  <inkml:trace contextRef="#ctx0" brushRef="#br0" timeOffset="-111633.11">23291 11679 1135 0,'0'0'161'0,"0"0"-91"16,0 0-25-16,0 0-34 15,0 0-11-15,86-44-3 16,-54 44-18-16,-6 7-46 16,-6 11-77-16,-14 3-132 15,-6 2-63-15</inkml:trace>
  <inkml:trace contextRef="#ctx0" brushRef="#br0" timeOffset="-111513.18">23280 11863 622 0,'0'0'231'16,"0"0"-56"-16,0 0-100 15,0 0-36-15,0 0-25 0,0 0-6 16,15 55-8 0,33-55-32-16,11-7-95 0,12-11-151 15</inkml:trace>
  <inkml:trace contextRef="#ctx0" brushRef="#br0" timeOffset="-111259.02">23981 11289 1149 0,'0'0'101'0,"0"0"-21"15,0 0-45-15,0 0-17 0,-82 32-15 16,64 25-2-16,0 18 1 16,9 5-2-16,6 2 0 15,3-7 0-15,6-11-2 16,17-10-12-16,3-13-38 16,7-10-28-16,5-14-100 15,2-16-163-15</inkml:trace>
  <inkml:trace contextRef="#ctx0" brushRef="#br0" timeOffset="-108199.89">24394 11642 456 0,'0'0'203'16,"0"0"-117"-16,0 0-17 15,0 0 35-15,0 0 22 16,0 0-66-16,0-7-28 15,0 7-18-15,0 0-10 16,0 12-2-16,3 9 10 16,2 4 14-16,-1 3-5 15,2-1-5-15,0 0-1 16,2 0-5-16,-4 0-2 16,2-6-3-16,-1-2 5 15,-1-8-6-15,-1-4-1 16,0-5 2-16,1 0-4 15,-4-2 1-15,0 0 5 16,0 2 17-16,0-2 6 0,0 0-13 16,0 0-5-16,0 0-5 15,0 0-7-15,0-6 3 16,2-4-1-16,-2 0-1 16,0 1 1-16,0 0-1 15,0 1-1-15,0 3 2 16,0-1-2-16,0 2 0 15,0 0-1-15,0-1-1 16,0-4-6-16,0-2 0 16,0-3 0-16,-6-1 2 15,-1-6 6-15,-2 1 0 16,0-2-1-16,0 3 1 0,3-2 0 16,0 0 1-16,3-5 2 15,0 0-2-15,3-6-1 16,0-2 0-16,0 1 0 15,3 0 0-15,7 6 2 16,2 7 2-16,2 5 3 16,3 9-1-16,3 2-6 15,7 4-1-15,4 5-1 16,5 21-1-16,6 15 2 16,-4 3-1-16,3 5 2 15,-4-4 0-15,-1-8-1 16,0-5 1-16,1-9 1 15,-1-9-1-15,-2-10 0 16,0-4 1-16,-4-3 1 16,-4-14 3-16,-2-7-5 0,-8-5 2 15,-10-8 0-15,-6-8-2 16,0-15 1-16,-19-6 0 16,-3 0-1-16,3 12 1 15,3 16 4-15,4 15-5 16,1 12-3-16,-2 8-5 15,1 3-10-15,0 0-8 16,3 11-35-16,8 6-72 16,1-2-130-16</inkml:trace>
  <inkml:trace contextRef="#ctx0" brushRef="#br0" timeOffset="-107949.19">25264 10972 1331 0,'0'0'19'0,"0"0"-19"16,0 0-4-16,0 0 1 15,0 0 3-15,93 128 1 16,-56-60 1-16,-6 7-4 15,-11 9-14-15,-10 3-32 0,-10-1-49 16,0-17-176-16,0-17-155 16</inkml:trace>
  <inkml:trace contextRef="#ctx0" brushRef="#br0" timeOffset="-107627.97">25889 11405 1138 0,'0'0'0'16,"0"0"-26"-16,0 0 0 15,0 0-4-15,0 0-405 16</inkml:trace>
  <inkml:trace contextRef="#ctx0" brushRef="#br0" timeOffset="-107290.6">26238 11283 1160 0,'0'0'34'16,"0"0"-34"-16,0 0-43 16,0 0 43-16,0 0 11 15,58 92-6-15,-32-64-2 16,-1-6-3-16,-6-11 0 0,-4-4 0 16,-4-7 2-1,-6-4 9-15,0-18 20 0,-4-7-10 16,-1-9 11-1,0-7-3-15,0-5-4 0,-4-7-13 16,-9-2-12-16,2 7-11 16,4 12-33-16,4 15-32 15,3 17-3-15,0 8-108 16,0 0-342-16</inkml:trace>
  <inkml:trace contextRef="#ctx0" brushRef="#br0" timeOffset="-107066.69">26829 10975 1286 0,'0'0'43'16,"0"0"-26"-16,0 0-15 15,0 0 18-15,-90 86-3 16,68-25-13-16,7 9-2 15,3 4-2-15,12 1-21 16,0-3-52-16,22-5-31 16,13-14-117-16,4-17-94 15</inkml:trace>
  <inkml:trace contextRef="#ctx0" brushRef="#br0" timeOffset="-106618.39">26939 11269 942 0,'0'0'7'0,"0"0"-6"16,0 0 42-16,0 0 21 16,-10 75-54-16,23-64-4 15,-3-7-3-15,0-4 0 16,-4 0-1-16,-1-20 10 15,1-6 0-15,-1-10 16 16,4-2-1-16,4 0-16 16,2 9-6-16,3 8 13 0,-3 10 16 15,0 10-15-15,-3 1-19 16,2 9-2-16,2 16 2 16,3 2 3-16,8-1 2 15,4-3-5-15,6-4-10 16,8-10-28-16,4-9 5 15,-1 0 18-15,-9-9-15 16,-14-16 20-16,-16-7 2 16,-9-6 8-16,-4-6 21 15,-22-2 10-15,-3 3-12 16,-3 9-5-16,4 10-14 0,3 14-1 16,8 7-3-1,5 3-30-15,6 0-100 0,6 3-66 16,0 3-382-1</inkml:trace>
  <inkml:trace contextRef="#ctx0" brushRef="#br0" timeOffset="-106422.42">27507 10849 1146 0,'0'0'112'0,"0"0"-56"16,0 0-35-16,0 0 2 0,46 79-12 15,-19-22-6-15,-1 7-5 16,-7 5-2-16,-8 5-21 16,-11-1-61-16,0-1-85 15,-21-6-245-15</inkml:trace>
  <inkml:trace contextRef="#ctx0" brushRef="#br0" timeOffset="-105789.09">20467 13343 882 0,'0'0'146'15,"0"0"-59"-15,0 0-51 16,0 0 13-16,0 0-34 16,0 0-15-16,22 0-5 15,-11 7-70-15,-4 3-136 16,-7 2-361-16</inkml:trace>
  <inkml:trace contextRef="#ctx0" brushRef="#br0" timeOffset="-105628.18">20480 13556 589 0,'0'0'329'15,"0"0"-229"-15,0 0-38 16,81-22 6-16,-52 14-45 16,0 0-23-16,6-1-69 15,-4 0-95-15,-4-1-206 16</inkml:trace>
  <inkml:trace contextRef="#ctx0" brushRef="#br0" timeOffset="-102008.88">26929 11153 573 0,'0'0'279'16,"0"0"-137"-16,0 0 16 15,0 0-67-15,0 0-20 16,0 0-26-16,0 0-41 16,61-17-1-16,0 40 8 15,18 3-1-15,16 1-5 0,10-3-4 16,4-3-1-16,-8-6-8 16,-22 0-57-16,-27-6-89 15,-29-8-231-15</inkml:trace>
  <inkml:trace contextRef="#ctx0" brushRef="#br0" timeOffset="-101672.38">27517 10914 760 0,'0'0'259'16,"0"0"-97"-16,0 0-74 16,0 0-16-16,0 0-13 15,0 0-14-15,0-61-19 16,-2 68-25-16,-10 22 3 16,-10 22-3-16,-14 20 10 15,-12 14 1-15,-7 6-8 16,-3 2 7-16,2-1-8 15,13-10 4-15,9-10-3 16,14-14-4-16,6-14-3 0,9-11-21 16,2-9-29-16,3-13-60 15,0-11-91-15,0 0-282 16</inkml:trace>
  <inkml:trace contextRef="#ctx0" brushRef="#br0" timeOffset="-100200.85">17190 7263 320 0,'0'0'314'0,"0"0"-266"15,0 0-13-15,0 0-6 16,0 0-12-16,0 0-17 15,5 2-3-15,35-2 3 0,15 0-21 16,12-3-51 0,3-10-108-16</inkml:trace>
  <inkml:trace contextRef="#ctx0" brushRef="#br0" timeOffset="-97627.29">24646 13210 795 0,'0'0'76'16,"0"0"-42"-16,0 0-33 16,0 0-1-16,0 0-45 15,0 0-99-15,0 0-259 16</inkml:trace>
  <inkml:trace contextRef="#ctx0" brushRef="#br0" timeOffset="-97013.21">25164 13000 893 0,'0'0'67'16,"0"0"15"-16,0 0-7 15,0 0-18-15,0 0-35 16,0 0 2-16,-66 104-8 15,66-62-15-15,3-4 3 0,17-5-4 16,5-9-2 0,4-7 2-16,4-11-18 0,3-6-1 15,0-6 11-15,-4-13-6 16,-4-5-15-16,-10-3 14 16,-6-2 15-16,-11 0 3 15,-1 3-2-15,0 3 4 16,-3 5-2-16,-1 10 17 15,0 4 6-15,2 4-5 16,-1 3-21-16,0 19-7 16,0 15 6-16,0 4 1 15,2 3 3-15,1-2-3 16,0-5-1-16,0-5-41 16,16-3-34-16,8-7-98 0,3-7-69 15</inkml:trace>
  <inkml:trace contextRef="#ctx0" brushRef="#br0" timeOffset="-96631.75">25828 13096 905 0,'0'0'152'16,"0"0"-46"-16,0 0-54 0,0 0-6 16,-82 5-26-1,61 23-10-15,11 5-9 0,5 1 1 16,5-7-2-16,1-6 0 16,22-8 0-16,5-10 3 15,6-3-3-15,5-9 3 16,0-15-1-16,-2-4 9 15,-10-2-9-15,-7 4 6 16,-14 4 5-16,-6 7 9 16,0 2-1-16,-15 4-18 0,-14 6-2 15,-4 3-1 1,-1 0-22-16,0 9-13 0,8 11-13 16,9 3-61-1,8 3-181-15,7 3-381 0</inkml:trace>
  <inkml:trace contextRef="#ctx0" brushRef="#br0" timeOffset="-95588.39">25543 14811 833 0,'0'0'11'0,"0"0"31"16,0 0-18-16,-15 91 14 15,21-24-9-15,18 1-17 16,4-1-12-16,2-6-42 15,-6-10-46-15,-8-10-61 16,-10-7-224-16</inkml:trace>
  <inkml:trace contextRef="#ctx0" brushRef="#br0" timeOffset="-95413.49">25448 15177 737 0,'0'0'249'0,"0"0"-198"15,0 0-21-15,0 0-29 16,0 0 2-16,98-70-2 16,-28 54-2-16,13-2-66 15,4-1-16-15,-3-1 6 16,-10 0-180-16</inkml:trace>
  <inkml:trace contextRef="#ctx0" brushRef="#br0" timeOffset="-95002.24">26262 14811 408 0,'0'0'458'0,"0"0"-320"15,0 0-36-15,0 0-38 16,0 0-41-16,0 0-12 15,-64 83-3-15,64-32-7 16,10-1 3-16,17-8-4 16,12-11 3-16,4-13-3 15,11-14 0-15,5-4-1 16,-1-14 1-16,-2-15 2 0,-8-10-1 16,-10-7 2-16,-8-3-2 15,-7-1-1-15,-3-1 2 16,-3 3 1-16,-1 7 5 15,-7 9 10-15,-6 16 13 16,-3 12 27-16,0 4-20 16,-6 16-30-16,-1 19-8 15,2 9 0-15,5 11 0 16,0 1 0-16,2-4 0 16,13-4-26-16,7-10-72 15,6-16-122-15,7-14-284 16</inkml:trace>
  <inkml:trace contextRef="#ctx0" brushRef="#br0" timeOffset="-94695.74">27261 14730 1100 0,'0'0'125'15,"0"0"-61"-15,0 0-50 16,-89 27 15-16,83-1-9 15,6 6-17-15,0-3 0 16,12-3-3-16,13-12-2 16,10-11-18-16,4-3-5 15,0-17 15-15,-1-14 5 16,-8-6 5-16,-7-4 0 16,-11-1 1-16,-8-1 9 0,-4 4 6 15,-11 9-3-15,-17 10-1 16,-8 14-12-16,-2 6 0 15,0 12-6-15,8 13-18 16,12 2-16-16,13-5-116 16,5-10-269-16</inkml:trace>
  <inkml:trace contextRef="#ctx0" brushRef="#br0" timeOffset="-94500.34">27900 14705 966 0,'0'0'361'0,"0"0"-252"0,0 0-87 16,0 0-14-16,0 0-8 16,0 0 0-16,-8-23-60 15,33 11-148-15,7-4-289 16</inkml:trace>
  <inkml:trace contextRef="#ctx0" brushRef="#br0" timeOffset="-92662.13">24614 13287 926 0,'0'0'211'15,"0"0"-91"-15,0 0-86 0,0 0-34 16,0 0-1 0,0 0 1-16,107 82 3 0,-56-55-3 15,-2-7-34-15,-7-6-111 16,-11-9-150-16</inkml:trace>
  <inkml:trace contextRef="#ctx0" brushRef="#br0" timeOffset="-92507.27">24679 13254 919 0,'0'0'60'0,"-28"75"-35"16,22-29-24-16,4 5-1 0,2-2-45 15,0-9-227-15</inkml:trace>
  <inkml:trace contextRef="#ctx0" brushRef="#br0" timeOffset="-91613.04">27931 14638 866 0,'0'0'142'16,"0"0"1"-16,0 0-37 16,0 0-21-16,0 0-42 15,0 0-29-15,-31-2-14 16,54 23 0-16,12 6 0 16,14 0 4-16,10-4 1 15,6 0-5-15,-1-6-46 16,-4-3-110-16,-15-5-151 15</inkml:trace>
  <inkml:trace contextRef="#ctx0" brushRef="#br0" timeOffset="-91425.07">28122 14573 859 0,'0'0'120'15,"0"0"-45"-15,-49 94-47 16,26-43-1-16,1 4-11 16,-1 1-16-16,4-1-96 15,1-3-132-15,3-11-548 16</inkml:trace>
  <inkml:trace contextRef="#ctx0" brushRef="#br0" timeOffset="-85947.49">20477 11378 822 0,'0'0'16'16,"99"11"23"-16,-5-11 33 16,36 0 7-16,35-10-3 15,29-19-25-15,23-8-20 16,9 1-4-16,-7 5-2 0,-20 7-8 16,-31 13-16-1,-45 4-2-15,-49 5-14 0,-37 1-26 16,-32 1-36-16,-10 0-3 15,-29-3 4-15,-14-1 9 16,-7-1-15-16,7 1-40 16,7-1-60-16</inkml:trace>
  <inkml:trace contextRef="#ctx0" brushRef="#br0" timeOffset="-80800.02">22018 13367 665 0,'0'0'263'0,"0"0"-178"16,0 0-69-16,0 0 19 15,0 0 3-15,43 100-7 16,-16-53-25-16,2 3 0 16,-7-5-6-16,1 0-3 0,-9-12-92 15,-3-10-126 1</inkml:trace>
  <inkml:trace contextRef="#ctx0" brushRef="#br0" timeOffset="-80410.22">22584 13370 852 0,'0'0'122'16,"0"0"-31"-16,0 0-31 15,0 0-1-15,0 0-22 0,-51 114-11 16,50-66-13 0,1-2-4-16,1-9 1 0,17-6 0 15,6-14-3-15,7-8-2 16,5-9-3-16,3 0 5 16,2-18-2-16,-5-7-4 15,-6-8-1-15,-10 1 0 16,-7 0 0-16,-12 3 2 15,-1 3-1-15,-7 1-1 16,-16 6 0-16,0 5-2 16,-3 9-11-16,1 5-4 15,5 0-37-15,4 4-61 0,7 8-91 16,6-2-186-16</inkml:trace>
  <inkml:trace contextRef="#ctx0" brushRef="#br0" timeOffset="-80043.4">22943 13343 915 0,'0'0'145'15,"0"0"-19"-15,0 0-54 16,0 0-27-16,0 0-4 0,-63 96-17 15,63-42-12-15,0 1 4 16,6-3-7-16,15-9-2 16,5-10-6-16,8-12 2 15,5-9 1-15,7-12-3 16,8 0 8-16,2-19-4 16,-4-8-5-16,-8-5 4 15,-13-1-3-15,-12 3-1 16,-19-1 2-16,0 2 2 15,-29 0-4-15,-10 8 0 16,-7 6-8-16,1 10-6 16,6 5-15-16,11 0-34 0,11 0-37 15,6 7-139-15,2 0-150 16</inkml:trace>
  <inkml:trace contextRef="#ctx0" brushRef="#br0" timeOffset="-79391.24">23319 12983 336 0,'0'0'500'0,"0"0"-383"0,0 0-1 15,0 0-21-15,0 0-35 16,28-75-14-16,2 56-17 15,9-3-9-15,7 2-3 16,1 1-5-16,0 4-5 16,-11 5-1-16,-11 7 4 15,-13 3-10-15,-12 11-2 16,0 16 2-16,-16 7 10 16,-11 2-2-16,0 3 9 15,5-3-2-15,8-7-5 16,8-5-6-16,6-6-3 15,0-7-2-15,3-4 2 0,14-6 2 16,10-1 0-16,7-6 4 16,11-13-3-16,7-3-4 15,-1 5-5-15,1 3-32 16,-6 5-21-16,-4 7-22 16,-6 2-141-16,-8 0-13 15</inkml:trace>
  <inkml:trace contextRef="#ctx0" brushRef="#br0" timeOffset="-73399.19">28797 14342 494 0,'0'0'103'0,"0"0"-36"15,0 0 7-15,0 0 40 0,0 0-19 16,0 0 28-16,0 0 4 16,-43-9-44-16,43 9-29 15,0 0-14-15,0 0-8 16,0 0-23-16,23 0-9 15,16 0 8-15,17-3 5 16,11-6-4-16,9-4-3 16,-4-1-5-16,-12 4 1 15,-19 5-2-15,-21 5-3 16,-13 0 1-16,-7 0-3 16,0 0-2-16,0 11-1 15,0 7 8-15,-9 7 1 16,-6 3 9-16,-3 5 1 15,3 4-1-15,-4 4-2 0,4 3-4 16,2-2 3-16,7-2-7 16,4-6-3-16,2-8 1 15,0-5-20-15,2-9-19 16,11-5-86-16,2-7-116 16,-4 0-202-16</inkml:trace>
  <inkml:trace contextRef="#ctx0" brushRef="#br0" timeOffset="-72956.49">29696 14170 678 0,'0'0'165'0,"0"0"-26"16,0 0 25-16,0 0-54 16,0 0-77-16,-93-7-19 15,53 32 6-15,1 3-7 0,7 2 4 16,12-1-10-16,7 1-3 15,10-2-2-15,3 0-2 16,10-7 1-16,12-7-1 16,10-6 0-16,2-7 0 15,1 2 2-15,0-1 3 16,-5 4-5-16,-8 5 1 16,-7 6-3-16,-9 5 2 15,-6 2-3-15,0 5-2 16,-13 0 1-16,-10-1-4 15,-2-3-9-15,0-1-30 16,3-12-99-16,3-7-146 16</inkml:trace>
  <inkml:trace contextRef="#ctx0" brushRef="#br0" timeOffset="-72634.16">29645 14216 618 0,'0'0'408'0,"0"0"-267"16,0 0-73-16,88-90-30 15,-50 71-22-15,1 8-11 16,-4 8-5-16,-8 3-10 16,-5 10-84-16,-7 7-172 15,0 0-440-15</inkml:trace>
  <inkml:trace contextRef="#ctx0" brushRef="#br0" timeOffset="-72156.31">30223 14188 217 0,'0'0'508'0,"0"0"-372"15,-72 75-33-15,55-37-17 16,5 2-16-16,12-1-42 16,0-5-13-16,16-7-12 15,14-7-3-15,6-11 2 16,6-9 0-16,6 0 2 16,-2-19 2-16,2-10 1 15,-8-5 40-15,-5-7 2 16,-10 1 4-16,-12 1-11 15,-10 0-16-15,-3 5-18 16,-8 5-8-16,-15 6-1 16,-7 12-5-16,-3 8-10 0,2 3-34 15,5 5 4-15,9 11-34 16,11 0-105-16,6-3-299 16</inkml:trace>
  <inkml:trace contextRef="#ctx0" brushRef="#br0" timeOffset="-71809.49">30668 14098 937 0,'0'0'141'0,"0"0"-58"16,0 0-49-16,0 0-25 15,0 0 2-15,-42 77-9 0,42-45-2 16,0 2-1-16,14-5 0 16,10-7 0-16,8-4-6 15,3-12-1-15,2-6 8 16,-3 0 1-16,-4-3 3 16,-2-13 3-16,-7-4 25 15,-6-2 7-15,-12 1 0 16,-3-1-16-16,-28 3-19 15,-24 1-4-15,-12 6-6 16,-4 8-25-16,9 4-36 16,14 1-34-16,14 15-73 0,8 1-196 15</inkml:trace>
  <inkml:trace contextRef="#ctx0" brushRef="#br0" timeOffset="-70691.76">22282 16772 707 0,'0'0'268'0,"0"0"-152"16,0 0-60-16,0 0-27 15,0 0-8-15,0 0-20 16,54 0-1-16,-18 0-58 16,-2 0-88-16,-4 0-43 15</inkml:trace>
  <inkml:trace contextRef="#ctx0" brushRef="#br0" timeOffset="-70519.83">22442 16924 908 0,'0'0'108'15,"0"0"-58"-15,0 0-49 16,0 0 3-16,0 0-4 16,0 0-102-16,112-4-151 15</inkml:trace>
  <inkml:trace contextRef="#ctx0" brushRef="#br0" timeOffset="-47548.28">24604 16779 650 0,'0'0'130'0,"0"0"-13"0,0 0-30 15,0 0-5-15,0 0-6 16,0 0-19-16,0 0-15 15,0 0-18-15,-8-17-4 16,6 17-4-16,1 0-11 16,1 0-5-16,-2 0 6 15,2 0-6-15,0 0 1 16,0 0 0-16,0 0-1 16,0 6 1-16,0 5-1 15,0 8 0-15,2 5 0 0,7 6 0 16,4 7-3-1,1 8 3-15,-1 8 2 0,-1 2-2 16,0-1 0-16,-5-5-1 16,2-8 1-16,-1-12-29 15,4-6-90-15,-2-7-173 16</inkml:trace>
  <inkml:trace contextRef="#ctx0" brushRef="#br0" timeOffset="-46922.5">25034 16883 855 0,'0'0'201'0,"0"0"-53"0,0 0-51 16,0 0-11-16,-4-75-40 16,13 58-12-16,13 0-18 15,5 1 3-15,7 3-12 16,2 8 5-16,0 1-6 16,-3 4-5-16,-8 0 1 15,-7 0-2-15,-5 17 0 16,-5 4-1-16,-7 6-2 15,-1 4-3-15,0-1 6 16,0 5 0-16,-6 4 0 16,-3 2 0-16,1-2-4 15,0 1 3-15,5-7-5 0,0-7 1 16,3-6 3 0,0-9 2-16,0-5-2 0,11-2 0 15,8-4 2-15,5 0 0 16,5-2 0-16,7-9-7 15,6-3-16-15,7 1-4 16,2 3-20-16,-2 0-26 16,8 3-15-16,-2-3-77 15,0 0 0-15,-4-5-116 16</inkml:trace>
  <inkml:trace contextRef="#ctx0" brushRef="#br0" timeOffset="-44119.57">26392 16765 401 0,'0'0'192'16,"0"0"-95"-16,0 0-6 15,0 0-10-15,0 0-4 0,0 0-1 16,0 0-7-16,-47-66-23 15,31 66-6-15,-2 0-12 16,-3 20-13-16,1 6-4 16,3 8 3-16,2 3-6 15,9 2-1-15,6 0 5 16,0-6-6-16,12-4 0 16,6-8-5-16,4-6 6 0,5-10 0 15,6-5 1 1,4-7-4-16,1-20-3 15,0-6 3-15,-4-3-4 16,-8-1 2-16,-8 3 2 0,-12 2-2 16,-6 3-1-16,-6 0 1 15,-19 3-1-15,-5 4-1 16,-2 7-19-16,6 6-12 16,4 9-29-16,5 0-3 15,5 18-54-15,2 5-43 16,6 2-303-16</inkml:trace>
  <inkml:trace contextRef="#ctx0" brushRef="#br0" timeOffset="-43767.94">26705 16687 173 0,'0'0'727'0,"0"0"-556"16,0 0-97-16,0 0-55 15,0 0-10-15,0 0-7 16,-39 84-1-16,57-54-1 16,4-8 5-16,5-4-5 15,3-7-8-15,-2-11-2 16,-1 0 8-16,-1-10 2 15,-4-12 1-15,-1-4 3 0,-6-3 47 16,-11 0-12-16,-4 5-6 16,-4-1-23-16,-20 3-4 15,-6 5-5-15,3 7-1 16,3 9-32-16,7 1-65 16,7 4-94-16,9 11-207 15</inkml:trace>
  <inkml:trace contextRef="#ctx0" brushRef="#br0" timeOffset="-42018.27">27564 16593 254 0,'0'0'214'0,"0"0"-136"15,0 0-9-15,0 0-17 16,0 0-13-16,0 0 7 15,0-2 21-15,0 2-17 0,0 0-1 16,-1 0 5-16,-2-1 0 16,1 1-13-16,0 0-11 15,-1 0-9-15,2 0-3 16,-2 0-7-16,0 0-2 16,0 0-9-16,-3 0 5 15,0 8 0-15,-3 4 7 16,-4 5-2-16,-2 9 4 15,-3 3 1-15,4 5 0 16,4-5-11-16,9 0 1 16,1-2-3-16,8-8 1 15,14-4 2-15,3-9-4 16,3-6-1-16,2 0 1 16,-3-13-1-16,-2-9 2 15,-5-5-2-15,-6-1 0 0,-4-4 5 16,-4 5-4-16,-6-2 5 15,0 2-5-15,0 3 4 16,-11 0-4-16,-4 6-2 16,-3 9 0-16,-1 4-11 15,2 5-12-15,0 1-31 16,0 16-28-16,4 4-43 16,5-4-50-16,7 0-440 15</inkml:trace>
  <inkml:trace contextRef="#ctx0" brushRef="#br0" timeOffset="-41592">28284 16578 880 0,'0'0'205'16,"0"0"-102"-16,0 0-62 15,0 0-25-15,0 0 14 0,0 0-17 16,-61 80-1-16,55-56 4 16,2 0-6-16,4-6-6 15,0-2-1-15,13-7 4 16,5-5-6-16,5-4 1 15,3 0 4-15,3-10-4 16,-1-7-2-16,-3-3 2 16,-1-6 1-16,-6 2-2 15,-3 0-1-15,-4 0 4 16,-8 3 7-16,-3 2-5 16,0 3 2-16,-3 6-7 15,-8 5 1-15,-2 5-2 16,-2 0-19-16,0 3-31 15,3 11-36-15,4 0-121 0,8-3-207 16</inkml:trace>
  <inkml:trace contextRef="#ctx0" brushRef="#br0" timeOffset="-41068.22">28836 16542 711 0,'0'0'210'0,"0"0"-56"15,0 0-42-15,0 0-38 16,0 0-30-16,0 0-1 16,-85 37-21-16,67-9-6 15,4 2 1-15,7-1-14 16,7 1 3-16,0-7-5 0,10-4-1 15,13-8-11-15,7-9-2 16,5-2 10-16,2-7 3 16,-1-18 1-1,1-1 1-15,-6-2 9 0,-8 0 6 16,-9-1-10-16,-10 4 3 16,-4 3-5-16,-5-2 2 15,-14 7-7-15,-2 5-1 16,-2 5-2-16,3 4-16 15,4 2-4-15,3 1-31 16,6 0-29-16,2 4-71 16,4 7-67-16,1 0-221 0</inkml:trace>
  <inkml:trace contextRef="#ctx0" brushRef="#br0" timeOffset="-40115.4">26328 17123 748 0,'0'0'133'15,"0"0"-83"-15,0 0 23 16,0 0-17-16,0 0-47 16,0 0-3-16,-23 36-6 15,16-9-2-15,5-1-17 16,2-4-123-16,0-8-232 15</inkml:trace>
  <inkml:trace contextRef="#ctx0" brushRef="#br0" timeOffset="-39639.42">27318 16983 900 0,'0'0'220'0,"0"0"-136"16,0 0-48-16,0 0-14 15,0 0-10-15,-39 87-8 16,29-51-4-16,1-5-25 16,-2 1-221-16,1-3-761 15</inkml:trace>
  <inkml:trace contextRef="#ctx0" brushRef="#br0" timeOffset="-38867.77">25039 17926 1079 0,'0'0'166'15,"155"-63"-85"-15,-9 22-25 16,64-10 11-16,60-5-32 0,53-5-9 15,42 1-17-15,27 0-3 16,10 5 3-16,-21 12-7 16,-42 11-4-16,-71 11-5 15,-89 8-16-15,-82 6-7 16,-67 5 3-16,-30-2-21 16,-34 2-19-16,-18 2-28 15,-14 0-60-15,-22 0-76 16,-18 2-333-16</inkml:trace>
  <inkml:trace contextRef="#ctx0" brushRef="#br0" timeOffset="-38532.39">25503 18052 903 0,'0'0'105'16,"0"0"-29"-16,80-8 5 16,5-6 35-16,33-6-32 15,49-9-36-15,42-13-20 16,39-9-10-16,41-8-1 15,29-4-7-15,25 1-10 0,16 3-4 16,-1 1-3-16,-10 10-6 16,-29 1-14-16,-49 9-12 15,-60 7-36-15,-69 11-13 16,-70-9-76-16,-56-4-349 16</inkml:trace>
  <inkml:trace contextRef="#ctx0" brushRef="#br0" timeOffset="-21592.15">24435 16805 754 0,'0'0'123'0,"0"0"-51"16,0 0-18-16,0 0 8 15,85-42-21-15,-37 26-22 16,5-2-9-16,2 2 2 16,-8 7 4-16,-16 7-11 15,-15 2-5-15,-16 14 7 16,-9 19 11-16,-28 9 54 15,-12 2-8-15,-8 0 4 0,-1 4-20 16,1-7-21-16,14 3-8 16,15-4-12-16,16-6-6 15,12-8-1-15,22-10 0 16,23-4 0-16,10-12 2 16,14 0-1-16,5 0 2 15,5-7-3-15,-5 7 1 16,-16 0 1-16,-19 0-1 15,-22 15-2-15,-15 0-1 16,-2 8 2-16,0 3 5 16,-11-3 3-16,-7 3 0 15,-1 0 16-15,-2-3-4 16,-1 0-5-16,3-3-9 0,3 1-1 16,7-8-5-1,5 0 0-15,4-2-22 0,0-6-23 16,23-5-15-16,9 0-46 15,10-5-62-15,4-12-227 16</inkml:trace>
  <inkml:trace contextRef="#ctx0" brushRef="#br0" timeOffset="-20350.33">25046 16872 727 0,'0'0'174'0,"0"0"-22"16,0 0-21-16,0 0-50 15,0 0-40-15,0 0 3 16,-71 0-17-16,71 0-3 16,0 0-5-16,7-1-8 15,21-4-2-15,13 0 3 16,12-2 8-16,6 2-7 16,0-2-5-16,1 6-2 15,-1-2-6-15,-2 3 2 0,-9-1-2 16,-8 0 2-1,-17-2-3-15,-12 3 2 0,-8 0-2 16,-3 0 0 0,0 0-1-16,-1 0 1 0,-9 0 1 15,-1 4 0-15,1 3 2 16,4 1-2-16,0-6 0 16,3 1 1-16,3-2-1 15,0-1 0-15,0 0 0 16,0 3 0-16,0-3 1 15,0 5-1-15,0 6-1 16,0 6 1-16,0 13 0 16,0 10 1-16,-2 12 1 15,-4 11 3-15,-4 0-5 16,-5-6 0-16,3-7 3 0,0-12-3 16,6-14 1-16,5-8 3 15,1-10-2-15,0-6-2 16,0 0 1-16,0-10 6 15,0-20 0-15,0-15-5 16,0-16-2-16,0-10-1 16,-6-5-7-16,3 3 1 15,1 8 1-15,2 15 3 16,0 9 3-16,0 12 1 16,0 10 0-16,0 9 0 15,0 6-1-15,0 4 3 16,0 0-3-16,0 20 0 0,0 19-1 15,0 14 1-15,0 8 4 16,0 7 2-16,0 4-5 16,2 1-1-16,5-7 1 15,-1-12-2-15,0-12 1 16,0-11 0-16,-5-11 0 16,1-10 0-16,-2-5 0 15,0-5 1-15,0-10 8 16,0-18 8-16,0-15-14 15,0-12-1-15,0-9-2 16,0 0-1-16,0 7 1 16,0 7 0-16,0 19 0 15,0 9 2-15,0 12-2 16,0 8 0-16,0 2-1 16,0 3-2-16,0 20-5 0,0 11 8 15,0 12 0-15,0 5-2 16,0 5 2-16,0-5 0 15,0-4 0-15,0-12 0 16,3-6 0-16,0-10 0 16,-1-9 0-16,-1-5-2 15,1-5-2-15,-1 0 4 16,-1-9 1-16,0-10-1 16,0-4 0-16,-1-4-7 15,-9 4-9-15,0 3-19 0,3 3-28 16,-1 5-43-1,-4 2-65-15,-3 1-329 0</inkml:trace>
  <inkml:trace contextRef="#ctx0" brushRef="#br0" timeOffset="-18931.29">25052 16847 776 0,'0'0'145'16,"0"0"-11"-16,0 0-3 15,0 0-22-15,0 0-37 16,0 0-40-16,-3-23-20 15,38 23 10-15,12 0 5 16,11 0-9-16,5-1-6 16,3-2-4-16,-10-1-4 15,-11 1 0-15,-15 1-4 16,-17 2 0-16,-11 0 0 16,-2 0-6-16,-5 0-2 15,-20 8 8-15,-11 5 3 16,-10-3-1-16,-3 3-2 0,-4-2 3 15,1 0-1-15,0-2-2 16,7-1 1-16,6-4 1 16,11 1-2-16,12-3 1 15,10 0 0-15,6-2-1 16,0 0-1-16,0 0-1 16,22 0 2-16,14-5-1 15,15-8 2-15,11-4 2 16,7-3-1-16,3 0-1 15,-2-1 2-15,-13 1-3 16,-14 8 0-16,-17 2 2 16,-16 6-2-16,-10 4 0 15,0 0 0-15,-14 0-8 0,-11 0 8 16,-7 9 1 0,-2 6-1-16,3 1 0 0,2-1 0 15,9 0 1-15,5-3-1 16,7-2-1-16,8-5-1 15,0-1 2-15,0-1-6 16,18-3 6-16,9 0 2 16,6-7 2-16,1-11 1 15,-4-1-1-15,-6 2-3 16,-11 5 3-16,-5 7 0 16,-7 0 1-16,-1 4 7 15,0 1-1-15,0 0-2 0,0 0-9 16,0 0-3-1,0 3-3-15,-6 12 6 0,-3 9 1 16,0 3 1 0,0 7-2-16,2 5-1 0,1 7 1 15,1 7 1-15,4 5-1 16,-1 0 0-16,2-7 0 16,0-6 3-16,0-11-2 15,0-7-1-15,0-10 0 16,0-8 0-16,0-4-4 15,0-5 8-15,0 0-3 16,0-14 6-16,2-11-1 16,2-12-5-16,1-7-1 15,-1-7-4-15,-2-2-3 16,-2 4 5-16,0 7 0 0,0 11 2 16,0 10 0-16,0 11 0 15,0 7-1-15,0 3 1 16,0 0-4-16,0 0 3 15,0 3-6-15,0 17 5 16,0 11 2-16,0 7-2 16,1 9 0-16,2 1-6 15,0-4 5-15,-1-6-2 16,-2-9 1-16,0-9 0 16,0-14 2-16,4-3 2 15,-1-3-4-15,3 0 2 16,2-16 2-16,1-16 2 15,-2-13-1-15,-4-13 1 16,-2-3-2-16,-1 3 0 0,0 12 2 16,0 12-1-16,0 12-1 15,0 11 4-15,0 8 12 16,0 3-9-16,0 0-7 16,0 24-3-16,0 12 2 15,0 15 1-15,0 7 1 16,0 5-1-16,0-6 0 15,0-2-3-15,0-3 3 16,0-11-2-16,0-6 1 16,0-9 1-16,0-9 2 15,0-9-2-15,0-2-2 0,0-3 2 16,0-3 0 0,0 0 2-16,0 0 3 0,0 0 1 15,0 0 5-15,0 0-8 16,0 0-1-16,-6 0-2 15,-4 2-3-15,-2 6 2 16,-3 1-19-16,2 3-8 16,1-2-45-16,-1-4-111 15,0-1-391-15</inkml:trace>
  <inkml:trace contextRef="#ctx0" brushRef="#br0" timeOffset="34601.99">11776 9793 700 0,'0'0'36'0,"0"0"78"0,0 0-57 16,0 0 3-16,0 0 6 16,0 0-37-16,0 0-27 15,-5-17 2-15,5 35-4 16,0 9 0-16,8 7 0 15,1 6 0-15,-2 10 2 16,-1 8 8-16,-5 7 4 16,2 9 1-16,-1 11 3 15,1 16 1-15,-3 10-7 16,6 13 2-16,3 12-6 16,3 4-3-16,4 6 5 15,5 6-3-15,0 7-1 0,1 10 6 16,-2 6 0-1,1 10-2-15,-1 2-4 0,0-1-1 16,2 7-3-16,2 3-1 16,4 3 0-16,1-2 0 15,2-1 1-15,3-12-2 16,4-1 0-16,2 1 1 16,6-2 0-16,1-4-1 15,2-8 1-15,3-13 0 16,0-11-1-16,3-11 1 15,-1-9 0-15,1-8 0 16,-1-12 0-16,-5-9 2 16,-1-13-3-16,-5-11-29 0,-3-12-20 15,-1-7-39 1,-3-10-54-16,-5-13 6 0,-10-11-61 16,-10-13-198-16</inkml:trace>
  <inkml:trace contextRef="#ctx0" brushRef="#br0" timeOffset="35570.11">1901 10764 675 0,'0'0'83'0,"0"0"6"16,0 0-1-16,0 0 20 0,0 0-32 16,0 0-47-16,-8 14-29 15,18 5-10-15,18 17 10 16,17 14 16-16,12 10-7 15,2 2-1-15,1-3 1 16,-8-6-9-16,-7-8 1 16,-9-10 0-16,-5-10-1 15,-7-11 0-15,0-11 3 16,-8-3-1-16,-1-13 1 16,-4-13 12-16,-8-11 9 15,-3-5 14-15,0-6-15 16,-14 3-9-16,1 1-7 0,1 6-7 15,7 10-2-15,5 7-14 16,0 12-29-16,5 3-96 16,11 4-51-16,4 2-14 15,-1 0-217-15</inkml:trace>
  <inkml:trace contextRef="#ctx0" brushRef="#br0" timeOffset="35865.49">2635 10647 742 0,'0'0'156'0,"0"0"-39"16,0 0 11-16,0 0-46 15,0 0-63-15,0 0-19 16,-41 67 0-16,33-6 0 16,2 11 0-16,6 9 0 15,0 5 0-15,0-7 0 16,9-7 0-16,12-11-27 16,4-21-51-16,5-17-159 15,3-15-160-15</inkml:trace>
  <inkml:trace contextRef="#ctx0" brushRef="#br0" timeOffset="36102.34">2911 10882 657 0,'0'0'280'0,"0"0"-141"15,0 0-45-15,0 0-30 16,0 0-39-16,0 0-25 16,-34-2-15-16,52 24 12 15,10 9 3-15,8-2 0 16,1 1-41-16,2-8-36 0,-3-9-84 16,-2-7-117-1</inkml:trace>
  <inkml:trace contextRef="#ctx0" brushRef="#br0" timeOffset="36290.07">3096 10796 922 0,'0'0'65'15,"0"0"-20"-15,-110 93-7 16,74-39 9-16,8 4-41 0,4 2-6 15,9-3-39-15,9-13-152 16,4-16-433-16</inkml:trace>
  <inkml:trace contextRef="#ctx0" brushRef="#br0" timeOffset="36615.18">3326 10674 681 0,'0'0'394'15,"0"0"-272"-15,0 0-81 16,0 0-39-16,0 0-2 16,0 0-2-16,115 104-1 15,-81-21 3-15,-16 13 0 16,-15 3 0-16,-3-4-5 16,-3-10-52-16,-6-14-69 15,6-20-124-15</inkml:trace>
  <inkml:trace contextRef="#ctx0" brushRef="#br0" timeOffset="36852.31">4103 10814 321 0,'0'0'800'16,"0"0"-683"-16,0 0-80 15,0 0-19-15,0 0-14 16,0 0-4-16,55-47-38 0,-30 47-130 16,-14 6-183-1</inkml:trace>
  <inkml:trace contextRef="#ctx0" brushRef="#br0" timeOffset="37031.28">4197 11040 1040 0,'0'0'208'16,"0"0"-147"-16,0 0-26 15,0 0-6-15,0 0-22 16,0 0-7-16,66-8-12 0,-41 8-55 15,0 0-94-15,-1-2-240 16</inkml:trace>
  <inkml:trace contextRef="#ctx0" brushRef="#br0" timeOffset="48063.71">6127 10432 159 0,'0'0'145'0,"0"0"-87"16,0 0 50 0,0 0 39-16,0 0-47 0,0 0-9 15,0 0-16-15,-9-2 20 16,3 0-9-16,2-3-23 16,-1 0 8-16,2 0-12 15,2-2-9-15,1-1-5 16,0-1-22-16,0-2-15 15,9-1-8-15,13 1-2 16,12 4 0-16,4 7 2 16,3 0-5-16,-3 21 3 15,-12 10 0-15,-12 11-11 16,-14 9 5-16,-3 5 1 16,-25-1 7-16,-10-2 1 15,2-9 0-15,10-13 2 16,8-9 1-16,10-14-4 15,7-6-4-15,-2-2 4 0,0 0 5 16,0-15 6-16,1 1 6 16,2-1 1-16,0 6-10 15,9 8-8-15,15 1-3 16,4 8 1-16,-1 14-4 16,-7 5 3-16,-10 0-12 15,-10 1 5-15,0 1 0 16,-9-2 8-16,-9-4 2 15,-4-4-1-15,0-8-13 16,-2-3-26-16,6-5-51 16,0-3-99-16,6 0-15 15,6 0-359-15</inkml:trace>
  <inkml:trace contextRef="#ctx0" brushRef="#br0" timeOffset="48424.03">6543 10558 889 0,'0'0'182'0,"0"0"-27"16,0 0-80-16,0 0-24 16,-85 7-26-16,57 22-13 15,-1 8-12-15,4 8 0 16,4 5-2-16,12-1 1 0,9-5 0 15,0-10 0-15,21-9-14 16,7-11-16-16,7-13 6 16,2-1 10-16,2-16 12 15,-5-15 3-15,-4-5 4 16,-6-3-4-16,-8 0 4 16,-10 6 4-16,-6 3 11 15,-1 6 6-15,-20 5-17 16,0 5-8-16,0 6-2 15,3 5-1-15,5 3-27 16,4 0-36-16,3 11-80 16,6 5-140-16</inkml:trace>
  <inkml:trace contextRef="#ctx0" brushRef="#br0" timeOffset="48740.14">6810 10582 1039 0,'0'0'185'16,"0"0"-122"-16,0 0-49 15,0 0-8-15,-73 82-3 16,73-42 1-16,0-3-4 16,22-9-22-16,13-11-24 15,4-13-9-15,-2-4 24 16,1-12 31-16,-8-12 3 15,-7-6 7-15,-4-5 26 0,-7 0 21 16,-5 0-19-16,-7 5-3 16,-4 9-9-16,-23 8-5 15,-4 7-17-15,-8 6-4 16,2 4-15-16,1 16-48 16,5 0-58-16,5-2-97 15,13-3-178-15</inkml:trace>
  <inkml:trace contextRef="#ctx0" brushRef="#br0" timeOffset="49053.97">6994 10126 1239 0,'0'0'125'0,"0"0"-68"15,-9-86-18-15,9 69-25 16,14 5-14-16,5 8-3 16,3 4-1-16,-3 4-3 15,1 16-11-15,-7 9-4 16,-10 6 1-16,-3 2 7 16,-3 4 9-16,-16-2 1 0,-2-2 4 15,4-8 0 1,6-6 0-16,8-10-30 0,3-5-37 15,0-8-26-15,8 0-31 16,10 0-30-16,8-11-82 16,2-3-343-16</inkml:trace>
  <inkml:trace contextRef="#ctx0" brushRef="#br0" timeOffset="49318.42">7690 10222 822 0,'0'0'146'0,"0"0"-69"16,0 0-67-16,0 0-1 15,0 0 21-15,84 88-19 16,-37-51-5-16,7 0-6 16,3-6-7-16,0-6-118 15,-11-8-234-15</inkml:trace>
  <inkml:trace contextRef="#ctx0" brushRef="#br0" timeOffset="49520.55">7992 10154 293 0,'0'0'832'15,"0"0"-747"-15,0 0-56 16,0 0-24-16,-102 99 5 16,66-24-8-16,0 8-2 15,-1 3-26-15,6-4-55 16,4-12-99-16,12-15-35 15,9-19-296-15</inkml:trace>
  <inkml:trace contextRef="#ctx0" brushRef="#br0" timeOffset="49911.37">8294 9983 1097 0,'0'0'96'15,"0"0"-26"-15,0 0-56 16,0 0-7-16,-37 91 3 16,40-43-3-16,27-8-5 0,9-9 1 15,16-14-3 1,11-11-21-16,9-6 4 0,7-10 2 15,-5-14 8-15,-7-2 3 16,-18-3-1-16,-15 5 5 16,-19 8 5-16,-12 8-2 15,-6 8 4-15,0 8-5 16,-15 20 6-16,-1 13 8 16,1 6-5-16,3 1-5 15,9-2-3-15,3-4-3 16,6-3-6-16,15-2-53 15,-2-8-131-15,-2-6-8 16,-11-7-195-16</inkml:trace>
  <inkml:trace contextRef="#ctx0" brushRef="#br0" timeOffset="50253.28">5396 11487 875 0,'0'0'195'15,"0"0"-128"-15,0 0-50 0,182-44 57 16,-3 8-19-16,67-17 11 16,63-12-28-16,64-6-3 15,54-5-13-15,39 7-13 16,25 7-6-16,-6 8-3 16,-39 14-2-16,-60 6-21 15,-86 12-38-15,-97 7-110 16,-106 5-270-16</inkml:trace>
  <inkml:trace contextRef="#ctx0" brushRef="#br0" timeOffset="51183.33">5891 11701 304 0,'0'0'212'16,"0"0"-79"-16,0 0-42 15,0 0 20-15,0 0-50 0,0 0 19 16,2-19-21-16,-2 19-16 16,0 0-24-16,0 2-19 15,0 16 1-15,0 9 7 16,3 7 17-16,10 4-12 16,7-1-8-16,8-6 4 15,8-4 0-15,7-12-5 16,5-10-2-16,-2-5 8 15,-1-10-7-15,-8-9 0 16,-10-4 5-16,-14 0-4 0,-8 3-1 16,-5 1 9-1,0 2 20-15,-5 0 7 0,-7 6-8 16,2 2-8-16,4 5 2 16,3 3-13-16,3 1-4 15,0 1-8-15,0 19-11 16,0 13 10-16,0 9 1 15,12 5-5-15,1 0-9 16,4-5-50-16,5-9-16 16,3-7-163-16,-1-12-175 15</inkml:trace>
  <inkml:trace contextRef="#ctx0" brushRef="#br0" timeOffset="51374.06">6582 11801 1037 0,'0'0'145'0,"0"0"-69"16,0 0-54-16,0 0-22 16,0 0-3-16,0 0-41 15,67-7-94-15,-25 7-119 16</inkml:trace>
  <inkml:trace contextRef="#ctx0" brushRef="#br0" timeOffset="51574.46">7059 11585 1091 0,'0'0'187'16,"0"0"-102"-16,0 0-80 15,0 0 2-15,-7 83-3 16,7-21-4-16,7 2 0 16,8-3-20-16,7-11-40 15,2-5-99-15,-1-15-126 16</inkml:trace>
  <inkml:trace contextRef="#ctx0" brushRef="#br0" timeOffset="52400.92">5644 11487 511 0,'0'0'173'16,"0"0"-32"-16,0 0-33 15,0 0 73-15,0 0-64 16,0 0-54-16,-11-11-38 16,-5 72-23-16,-2 31 2 15,0 27 6-15,12 13-1 16,6-4-5-16,14-7-2 16,26-20-1-16,21-18-1 15,12-23-34-15,15-21-20 16,9-23-16-16,5-16-82 15,-1-19-97-15,-7-21-286 0</inkml:trace>
  <inkml:trace contextRef="#ctx0" brushRef="#br0" timeOffset="52790.28">7377 11342 709 0,'0'0'402'15,"0"0"-305"-15,0 0-45 16,0 0-6-16,0 0-16 16,0 0-27-16,70 103 1 15,-27-25 7-15,-5 8-11 16,-9 6 1-16,-13 1-1 0,-11-3-23 15,-5-10-66-15,0-15-197 16,-7-23-290-16</inkml:trace>
  <inkml:trace contextRef="#ctx0" brushRef="#br0" timeOffset="53105.73">7645 11275 1070 0,'0'0'68'0,"0"0"-10"15,0 0-42-15,0 0-11 0,80-53-5 16,-67 81-7-16,-7 9-17 16,-6 6-33-16,0 2 16 15,0-3 24-15,-5-4 16 16,1-6 2-16,-1-5 6 15,5-7 16-15,0-8 26 16,0-4-17-16,2-7-6 16,16-1-7-16,13-5-12 15,15-14 0-15,11-3-7 16,13 0-27-16,9 6-51 16,-3 0-143-16,-3 4-430 15</inkml:trace>
  <inkml:trace contextRef="#ctx0" brushRef="#br0" timeOffset="53381.3">8542 11047 838 0,'0'0'148'0,"0"0"-52"0,0 0-65 16,0 0 45-1,-42 143-18-15,11-51-25 0,1 15-16 16,6 1-5-16,17-4-7 16,7-15-5-16,23-15-15 15,24-19-71-15,11-14-96 16,5-18-78-16</inkml:trace>
  <inkml:trace contextRef="#ctx0" brushRef="#br0" timeOffset="53894.16">8876 11298 1027 0,'0'0'108'15,"0"0"-62"-15,0 0-17 16,-49 85 27-16,44-43-22 16,5-6-24-16,5-4-6 0,20-8-3 15,9-11-1-15,8-12-11 16,6-1-16-16,-2-24-24 16,-3-8-26-16,-7-7 16 15,-9 1 21-15,-9 1 29 16,-6 3 11-16,-6 8 1 15,-3 11 11-15,-3 6 25 16,0 8 32-16,0 1 19 16,-9 0-50-16,-3 17-20 15,0 8 4-15,4 11-4 16,5 6-11-16,3 7-3 16,0 6-2-16,3-2-2 15,8-5-5-15,5-9-36 16,-2-10-38-16,1-9-137 15,6-10-121-15</inkml:trace>
  <inkml:trace contextRef="#ctx0" brushRef="#br0" timeOffset="54088.04">9431 11450 1154 0,'0'0'108'0,"0"0"-65"16,0 0-12-16,0 0-2 0,0 0-29 16,88-83-5-1,-29 66-44-15,4 2-74 0,1 2-174 16,-7 2-325-16</inkml:trace>
  <inkml:trace contextRef="#ctx0" brushRef="#br0" timeOffset="54357.47">9938 11215 1175 0,'0'0'90'0,"0"0"-46"16,0 0-19-16,0 0 9 16,0 0-23-16,109-79-9 0,-75 79-2 15,-10 0 0 1,-10 8-8-16,-14 20-16 0,-3 4-10 15,-29 10 23-15,-7-1 9 16,2 2 2-16,9-1 4 16,10-7 2-16,12-8 9 15,6-8-13-15,1-11-2 16,26-8-32-16,9-1-62 16,6-23-150-16,10-5-116 15</inkml:trace>
  <inkml:trace contextRef="#ctx0" brushRef="#br0" timeOffset="54562.04">10392 10982 1300 0,'0'0'97'0,"0"0"-50"15,0 0 0-15,0 0-29 16,0 0-18-16,0 0 0 15,74 91-1-15,-57-18-3 16,-9 10-16-16,-8 12-30 16,-13 3-65-16,-17-10-219 15</inkml:trace>
  <inkml:trace contextRef="#ctx0" brushRef="#br0" timeOffset="55204.21">4704 13526 1044 0,'0'0'109'15,"0"0"-37"-15,0 0-41 16,0 0 3-16,82-21-21 16,-34 10-7-16,1 5-6 0,-10 4-24 15,-14 2-112-15,-19 3-200 16</inkml:trace>
  <inkml:trace contextRef="#ctx0" brushRef="#br0" timeOffset="55354.03">4783 13709 1091 0,'0'0'55'15,"0"0"-39"-15,0 0 32 16,88-55-17-16,-51 41-31 16,-2 0-139-16,-7 2-210 15</inkml:trace>
  <inkml:trace contextRef="#ctx0" brushRef="#br0" timeOffset="57822.94">6397 13294 862 0,'0'0'190'0,"0"0"-108"16,0 0-29-16,0 0 10 16,0 0-21-16,0 0-17 15,-19-1-25-15,19-1 0 16,16-1 0-16,14-2 1 16,12-4 1-16,8-4 1 15,7 1-3-15,0-1 5 0,-2 3-2 16,-6 3-2-16,-12 5 0 15,-14 0-1-15,-16 2 0 16,-7 0-2-16,0 0 2 16,0 0 0-16,0 0 16 15,0 0 8-15,0 0-2 16,-3 0-7-16,0 0-15 16,0 10 0-16,2 9-5 15,-1 14 4-15,2 6 1 16,0 7 0-16,0 3 1 15,0-1-1-15,0-4 0 16,0-5-1-16,5-5-4 0,7-9-40 16,10-9-37-16,5-10-119 15,1-6-187-15</inkml:trace>
  <inkml:trace contextRef="#ctx0" brushRef="#br0" timeOffset="58859.24">7535 13084 681 0,'0'0'112'0,"0"0"-51"15,0 0-16-15,0 0 2 16,0 0 3-16,0 0-3 16,5-11 22-16,-5 11 15 15,0 0-28-15,0 0-3 16,-6 0-11-16,-14 0-29 16,-5 2-11-16,-10 12-2 0,-8 1 4 15,3 4 0-15,4 0-3 16,6-6 2-16,11-3-3 15,10-4 2-15,4-3 0 16,5-3-2-16,0 0-4 16,0 0 4-16,0 0 2 15,0 0 7-15,0 0 13 16,0 0-10-16,0 0 4 16,0 0-4-16,0 0-6 15,0 0 1-15,0 0-7 16,0 0-2-16,0 0 0 15,0 5-2-15,0 5-7 16,0 9 9-16,0 7-1 0,0 3 5 16,0 1-5-1,0-6 3-15,0 0-2 0,0-10 1 16,0-3 0-16,0-5-6 16,0-6 2-16,0 0-4 15,0 0 9-15,0 0-1 16,2 0 1-16,2-5 2 15,1-7-1-15,4 0 1 16,1-5 1-16,4 0-3 16,5 2 1-16,2-1 3 15,6 6-4-15,3 3-2 16,3 6 0-16,-2 1-4 16,-1 0 6-16,-5 13-2 15,-6 4-4-15,-8 5-13 0,-8 2 4 16,-3 4 7-16,-3 2 2 15,-14-1 5-15,-8-2 1 16,-3-4 0-16,-4-5-12 16,-2-4-8-16,3-7-6 15,1-4-12-15,6-3-8 16,8 0-21-16,7 0-36 16,6-4-71-16,3-6-140 15</inkml:trace>
  <inkml:trace contextRef="#ctx0" brushRef="#br0" timeOffset="59383.34">7790 13154 473 0,'0'0'571'15,"0"0"-443"-15,0 0-89 16,0 0-13-16,0 0 2 16,-79 80-13-16,70-48-4 15,9-1-6-15,0-4-3 16,6-8-2-16,13-4 2 16,1-4-1-16,5-8-1 15,-1-3 6-15,3 0-1 16,-2-14 5-16,-2-6-2 15,-1-7-7-15,-4-1-1 16,-5 2 2-16,-5 1-2 0,-5 3 1 16,-3 1-1-1,0 6 0-15,-3 3-1 0,-11 9-4 16,-5 3-13-16,-1 0 0 16,1 3-5-16,0 9-8 15,8 2-46-15,4-4-122 16,5-3-201-16</inkml:trace>
  <inkml:trace contextRef="#ctx0" brushRef="#br0" timeOffset="59870.08">8241 13046 796 0,'0'0'216'0,"0"0"-156"16,0 0-37-16,0 0 22 0,-41 106-23 15,41-70-7-15,3-3-8 16,20-8-5-16,5-7-2 16,8-9 0-16,0-9-3 15,4 0 3-15,-3-10 4 16,-4-13-1-16,-3-4 2 15,-8-1 3-15,-10-2-1 16,-9 1 25-16,-3 2 17 16,-12 3-28-16,-15 7-8 15,-9 7-13-15,-5 8 0 16,2 2-12-16,3 0-21 16,6 12-21-16,5 2-53 0,13-2-85 15,5 5-66-15</inkml:trace>
  <inkml:trace contextRef="#ctx0" brushRef="#br0" timeOffset="96033.55">6792 13311 825 0,'0'0'192'0,"0"0"-56"16,0 0-46-16,0 0-21 15,0 0-32-15,0 0-22 16,0 0-15-16,87-9 0 16,-5 9 0-16,30-9 1 15,24-26 2-15,20-6 2 16,2-2-2-16,-15 6 5 16,-29 16-6-16,-40 14-1 15,-38 7 2-15,-36 17-3 16,-19 24-9-16,-48 15 9 15,-38 11 13-15,-26 1-12 16,-11-3 3-16,5-5-6 16,19-11 4-16,26-13-2 0,32-11 5 15,29-13 4-15,26-8 9 16,10-4-11-16,51-4-7 16,41-21 2-16,45-18-2 15,38-13 4-15,23-6 1 16,9 5 1-16,-18 9 5 15,-34 17-11-15,-52 14 0 16,-54 12 4-16,-40 5-4 16,-17 12-11-16,-40 19 11 15,-28 9 1-15,-26 7 10 16,-16 2-2-16,5-3-7 16,19-10-2-16,29-7-1 0,26-12-11 15,16-7-6 1,18-10-12-16,15-2-51 0,33-20-18 15,34-6-120-15,18-2-174 16</inkml:trace>
  <inkml:trace contextRef="#ctx0" brushRef="#br0" timeOffset="97517.73">25075 16944 257 0,'0'0'122'0,"0"0"-16"15,0 0-4-15,0 0-27 16,0 0-14-16,0 0 7 15,-17 0-50-15,17 0-15 16,0 0-1-16,0 0-2 16,0 0 2-16,0 0-2 15,3 2 2-15,3-1-1 16,-1-1-1-16,-2 1-2 16,-3 1-3-16,3-2-13 15,0 0-24-15,0 0-1 0,1 0-1 16,0 0-24-16,-4 0-63 15</inkml:trace>
  <inkml:trace contextRef="#ctx0" brushRef="#br0" timeOffset="98064.18">24806 17149 954 0,'0'0'92'0,"0"0"-33"16,0 0-10-16,0 0-3 16,0 0-5-16,0 0-8 15,182-17 8-15,-27-12 7 0,43-12-20 16,49-5-14 0,48-2-1-16,42-3-6 0,39 3-2 15,37 6 3-15,11 11 9 16,2 14-15-16,-12 7 2 15,-40 10 4-15,-53 8-8 16,-54 13 2-16,-63 6 5 16,-52 0-6-16,-37-1-1 15,-34-4-8-15,-26-5-17 16,-22-5-4-16,-19-7-8 16,-14-5-37-16,-28 0 20 15,-29-3 26-15,-28-6-19 16,-26 2-30-16,-16 4-6 15,-18 3 23-15,-11 0-19 16,-10 12-72-16,-10 5 41 16,-3 3-33-16,0-3-18 0,9 2-7 15</inkml:trace>
  <inkml:trace contextRef="#ctx0" brushRef="#br0" timeOffset="98402.07">26527 17043 689 0,'0'0'147'0,"0"0"-38"15,0 0-40-15,0 0-59 16,124-66 33-16,-11 28 30 15,44-10-6-15,47-10-19 16,42-3-11-16,29-1-15 16,21 8-13-16,3 10 5 15,-13 13-12-15,-30 14 0 16,-55 7-1-16,-62 8 4 16,-57 2 8-16,-48 0-13 15,-26 0-12-15,-8 5-63 16,-12 2 68-16,-21-1-47 0,-15-6-136 15,-9 0-121 1</inkml:trace>
  <inkml:trace contextRef="#ctx0" brushRef="#br0" timeOffset="98919.81">30038 15712 634 0,'0'0'391'0,"0"0"-247"16,0 0-75-16,0 0-57 16,0 0-3-16,16 113 25 15,0-39-24-15,-3 5-3 16,4-6-2-16,-5-8-5 15,0-11 0-15,-2-13-53 16,-1-12-148-16,2-15-355 16</inkml:trace>
  <inkml:trace contextRef="#ctx0" brushRef="#br0" timeOffset="99288.16">30404 15777 980 0,'0'0'172'0,"0"0"-80"16,-10-82-51-16,20 56-7 16,16 2-15-16,14 2-13 15,9 8-6-15,5 9-1 16,-4 5 0-16,-11 5 0 15,-15 26 1-15,-18 8-10 0,-6 9-2 16,-22 3-2-16,-20 4 7 16,-7-1 7-16,1 4 4 15,6-1 7-15,16-6-1 16,12-8-8-16,14-8-2 16,0-11 0-16,16-9-2 15,15-10-3-15,14-5-11 16,12-3-13-16,4-14-9 15,2-1-66-15,-7-3-135 16,-9 0-223-16</inkml:trace>
  <inkml:trace contextRef="#ctx0" brushRef="#br0" timeOffset="99804.23">31081 15731 535 0,'0'0'329'16,"0"0"-133"-16,0 0-72 16,0 0-70-16,-88 41-25 15,66-3-5-15,11 2-4 16,11 4-17-16,0-4 1 15,26-4-4-15,6-4-3 16,9-14-25-16,3-12 8 16,-2-6-3-16,-3-11-8 15,-4-18 31-15,-4-5 4 16,-4-2 20-16,-7-1 35 0,-10 1-15 16,-10 1 3-1,0 4-24-15,-14 8-14 0,-7 7-7 16,-1 9-2-1,1 7-2-15,0 0-17 0,6 7-41 16,6 11-31-16,9-4-184 16,0-1-449-16</inkml:trace>
  <inkml:trace contextRef="#ctx0" brushRef="#br0" timeOffset="100126.99">31515 15680 534 0,'0'0'695'0,"0"0"-608"15,-88-10-29-15,73 16-22 16,11 13-24-16,4 8-12 16,13 3 2-16,22-4-6 15,14-2 3-15,9-13-1 16,3-5-1-16,-1-6 1 15,-9 0 4-15,-8-15 4 16,-12-1-1-16,-14-2 28 16,-13 0-2-16,-4 0-1 15,-22-1-18-15,-14 2-12 16,-9 5-1-16,0 7-4 16,4 5-20-16,9 0-13 0,16 6-24 15,13 5-83-15,3-1-219 16</inkml:trace>
  <inkml:trace contextRef="#ctx0" brushRef="#br0" timeOffset="100473.79">32038 15831 426 0,'0'0'644'16,"0"0"-502"-16,0 0-117 15,0 0-3-15,0 0-8 16,-29 94-14-16,19-67-105 0,5-4-414 16</inkml:trace>
  <inkml:trace contextRef="#ctx0" brushRef="#br0" timeOffset="100854.84">32389 15620 707 0,'0'0'164'16,"0"0"-120"-16,0 0-19 16,0 0 59-16,-65 111-21 15,48-65-14-15,14 0-16 16,3-7-15-16,11-7-10 16,17-10 3-16,8-11-7 15,0-11 1-15,-1 0-1 16,-2-13-1-16,-4-10 18 15,-6-5 17-15,-6-2 13 16,-10-6-18-16,-7 1-5 16,-7 2-16-16,-23 4-12 15,-10 10 0-15,-5 8-8 16,5 7-45-16,12 4-44 16,15 0-60-16,13 10-273 0</inkml:trace>
  <inkml:trace contextRef="#ctx0" brushRef="#br0" timeOffset="101192.54">32753 15562 1104 0,'0'0'152'16,"0"0"-68"-16,0 0-34 15,0 0-34-15,0 0-8 16,-89 26-5-16,78 9 2 16,10-4-5-16,1-1 1 0,13-2-1 15,16-9 0-15,2-6-1 16,3-9 2-16,-2-4-1 16,-6 0 2-16,-2-13 4 15,-7-4 2-15,-5 0 19 16,-8-4-11-16,-4 4-11 15,-4 0-5-15,-22 5-4 16,-4 8-14-16,1 4-25 16,3 0-46-16,16 0-83 15,10 3-292-15</inkml:trace>
  <inkml:trace contextRef="#ctx0" brushRef="#br0" timeOffset="101521.83">33161 15430 896 0,'0'0'304'16,"0"0"-209"-16,-87-17-55 16,60 26-8-16,6 14-22 15,14 10-6-15,7 1-2 16,6-1-1-16,24-4-1 0,8-9-5 15,8-7 5-15,1-9 0 16,-3-4 1-16,-5-2 0 16,-13-16 32-16,-11-4 10 15,-11-4-11-15,-4-2-12 16,-18 0-15-16,-25 6-5 16,-11 7-4-16,-7 10-1 15,0 5-15-15,4 9-19 16,5 18-39-16,6 4-129 15,6 7-273-15</inkml:trace>
  <inkml:trace contextRef="#ctx0" brushRef="#br0" timeOffset="105705.37">29121 14344 274 0,'0'0'105'16,"-94"6"44"-16,48-4-66 15,-2 1-1-15,9 1 27 0,5 1-25 16,9-3 31-16,7 1-12 15,9 0-31-15,8 1-22 16,1 3-19-16,7 3-2 16,27 0 6-16,26-5 1 15,30-2-10-15,30-3-5 16,30-3-6-16,25-12 1 16,21-3-6-16,19 1-1 15,4 1-7-15,-13 4-2 16,-29 6 3-16,-43 3-2 15,-53 2 3-15,-45 1-2 0,-36 0-2 16,-14 0-26-16,-38 0 24 16,-21 4 2-16,-22 5-4 15,-16 5 4-15,-3 0-1 16,-2 2 1-16,8 1 0 16,9 2 0-16,16 1 1 15,17-3 0-15,17-1 1 16,19-2-2-16,15-4 1 15,10-5-2-15,5 0-2 16,10-3-4-16,18-2 6 16,18 0 1-16,21-2 0 15,12-13 1-15,15-4 5 0,8-1-4 16,-1-4 2-16,-1 3-3 16,-7-1 4-16,-10 2-2 15,-13 1-2-15,-18 1 1 16,-16 4-1-16,-16 6-1 15,-16 4-1-15,-4-2-4 16,-24 0-2-16,-27 1-5 16,-28 3 6-16,-24 2-1 15,-13 5 5-15,-5 14 2 16,7 7 0-16,7 5 1 16,11 2 0-16,13-2 2 15,17 1 0-15,21-8 1 16,18-2 2-16,19-10-6 0,8-1 0 15,17-5-1-15,29-3-1 16,26-3 2-16,30-3 0 16,22-14 3-16,18-6 0 15,9-3-1-15,-5 0 1 16,-7 2-2-16,-17 2 4 16,-31 5-3-16,-30 5-1 15,-36 4-1-15,-25 1-1 16,-55 5-11-16,-39-1 12 15,-47 3 5-15,-35 0-5 16,-14 5 1-16,4 10 0 16,20 6 0-16,33 1-1 15,36 3 2-15,36-5-1 16,34-4-1-16,27-3-7 0,29-5-1 16,38-2 8-16,35-6-1 15,35 0-2-15,25-14 2 16,19-6 2-16,-4 0 3 15,-5 1-3-15,-22 7 1 16,-28-2 0-16,-41 6-2 16,-44 2-3-16,-37 2-4 15,-38 3-9-15,-46-2 16 16,-29 3 0-16,-26 0 0 16,-7 0 0-16,10 12-1 15,14 2 0-15,26 2-1 0,34-2 2 16,30-5 0-1,29 0-1-15,14-4-9 0,47-2 10 16,33-3 0 0,31 0 2-16,26-17-1 0,12-6 3 15,-1 0 0-15,-8-1-4 16,-14 7 1-16,-32 2-3 16,-34 5 3-16,-41 3-3 15,-30 2-7-15,-52-1-30 16,-35 3-19-16,-26 1 8 15,-15 2-9-15,1 0 11 16,10 8-27-16,19 2 0 16,24-2-7-16,19 1 20 15,22-1-30-15,17 2-6 0,15-1-96 16</inkml:trace>
  <inkml:trace contextRef="#ctx0" brushRef="#br0" timeOffset="111593.78">6500 14741 375 0,'0'0'136'16,"0"0"-36"-16,0 0-2 15,0 0 5-15,0 0-41 16,0 0-24-16,0 0 13 16,-3-18-6-16,3 14-11 15,0 3-5-15,0 1-17 16,0 0 2-16,0 0-8 0,0 0-6 16,0-1 2-16,0-1-2 15,6-1 4-15,0-1-2 16,4 1-1-16,4-1-1 15,2-1 0-15,5 0 0 16,0 5-1-16,3 0-1 16,-5 4-5-16,-5 18 6 15,-8 7-2-15,-6 8 1 16,-3 9 2-16,-21 7 1 16,-6 3-1-16,0-4 3 15,9-5 1-15,5-15 20 16,7-11-10-16,7-11-7 15,2-7-3-15,0-3-3 0,3 0 2 16,15-12 4-16,8-8 6 16,5-2-9-1,9-2-4-15,2 4-34 0,7 2-31 16,2 0-70-16,1 1-150 16</inkml:trace>
  <inkml:trace contextRef="#ctx0" brushRef="#br0" timeOffset="111901.13">6973 14797 795 0,'0'0'196'0,"0"0"-43"16,0 0-77-16,0 0-34 16,-81 22-8-16,71 2-25 15,5 2-9-15,5 2 4 16,0-6-4-16,6-5 0 15,14-8-2-15,7-9 1 16,1 0 1-16,5-20 0 16,-3-8-4-16,-2 0 0 15,-6 2 2-15,-8 4 0 16,-7 5 2-16,-7 4 1 16,0 2-1-16,-13 5 0 15,-4 3-13-15,-1 3-31 16,3 0-34-16,2 2-49 0,4 8-43 15,4 0-142 1</inkml:trace>
  <inkml:trace contextRef="#ctx0" brushRef="#br0" timeOffset="112224.93">7474 14880 898 0,'0'0'120'16,"0"0"-100"-16,0 0-11 15,0 0-4-15,0 82-5 16,0-57-26-16,0-7-126 16,0-8-396-16</inkml:trace>
  <inkml:trace contextRef="#ctx0" brushRef="#br0" timeOffset="112758.19">7778 14691 915 0,'0'0'140'15,"0"0"-62"-15,0 0-42 16,0 0-9-16,-34 96-9 16,34-71-13-16,15-5 2 15,3-6-3-15,1-8-1 16,5-6-3-16,0-2 1 15,-2-18-3-15,-1-3 3 0,-6-6-1 16,-3 1 1-16,-8 3 9 16,-4 1 27-16,0 5-14 15,-16 5-13-15,-7 4-2 16,0 9-8-16,0 1-11 16,6 2-21-16,3 15-20 15,8 3-46-15,3-1-115 16,3-5-253-16</inkml:trace>
  <inkml:trace contextRef="#ctx0" brushRef="#br0" timeOffset="113071.01">8224 14541 1109 0,'0'0'115'15,"0"0"-61"-15,-97 24-17 16,69 4 0-16,7 7-26 16,15-1-11-16,6-1 0 15,8-6 1-15,20-8-1 16,6-9 0-16,6-10-1 16,2 0 0-16,-3-19 1 15,-3-12 1-15,-3-3-1 16,-9 0 3-16,-8 5 0 15,-9 4 0-15,-7 7 4 0,0 3-6 16,-9 10-2 0,-10 5-6-16,4 0-54 0,0 0-97 15,9 5-289 1</inkml:trace>
  <inkml:trace contextRef="#ctx0" brushRef="#br0" timeOffset="113408.13">8748 14355 899 0,'0'0'294'16,"-82"41"-221"-16,55-7-46 0,12 5 15 15,15 8-17-15,3-2-11 16,33-5-5-16,13-11-7 15,14-14-2-15,14-15 4 16,10-11-3-16,1-28 0 16,-3-11 2-16,-15-5-1 15,-19 1 29-15,-23 7-3 16,-25 8 11-16,-8 7-14 16,-32 8-2-16,-18 10-23 15,-12 13 0-15,-9 2-6 16,1 29 2-16,11 4-25 0,16 2-35 15,23-5-76 1,22-8-279-16</inkml:trace>
  <inkml:trace contextRef="#ctx0" brushRef="#br0" timeOffset="114474.13">29238 13658 587 0,'0'0'423'16,"52"-75"-289"-16,-18 43-83 15,7 6 25-15,2 6-26 16,2 12-29-16,8 8-13 0,4 0-8 16,1 21 0-16,-12 10-1 15,-16 4-2-15,-18 7 0 16,-12 3 3-16,-19 0 0 15,-19 1 4-15,-9-3 0 16,3-9-2-16,8-7 0 16,11-8-4-16,17-4-7 15,8-10-40-15,16-5-43 16,21 0 14-16,12-17-93 16,5-5-112-16</inkml:trace>
  <inkml:trace contextRef="#ctx0" brushRef="#br0" timeOffset="114802.93">30218 13534 299 0,'0'0'574'16,"0"0"-467"-16,-121 3-41 15,87 16-29-15,7 8-7 16,13 4-24-16,11 1-5 15,3 1 0-15,9-6-1 16,13-9-19-16,8-9 10 16,2-9 9-16,1-3 1 15,-1-20 3-15,1-7 14 0,-1-1 34 16,-6-3-5 0,-5 2-16-16,-12 3-10 0,-9 3-8 15,0-2-6-15,-15 8-3 16,-4 7-4-16,-2 8-16 15,6 5-25-15,5 3-26 16,5 11-43-16,5 3-56 16,0-2-58-16</inkml:trace>
  <inkml:trace contextRef="#ctx0" brushRef="#br0" timeOffset="115139.75">30583 13433 844 0,'0'0'99'0,"0"0"-14"16,0 0-65-16,0 0 18 15,0 0 6-15,-34 87-26 16,34-56-9-16,5-2-1 15,15-4-3-15,8-6-1 16,8-10-2-16,3-9 4 16,3 0-1-16,-3-19 1 0,-11 0-5 15,-7-3 18 1,-14 5 12-16,-7 0-11 0,-3 0 0 16,-24-2-17-16,-7 2-3 15,-5 7-30-15,6 6-65 16,8 4-53-16,10 0-58 15</inkml:trace>
  <inkml:trace contextRef="#ctx0" brushRef="#br0" timeOffset="115485.78">30962 13375 153 0,'0'0'820'0,"0"0"-707"0,0 0-72 15,0 0-13-15,-76 84-5 16,76-47-13-16,0-7-9 16,19-5-1-16,5-5-11 15,1-12-2-15,1-7 11 16,-4-1 2-16,1-9 2 15,-4-11 7-15,-4 0 47 16,-3-3 5-16,-9-1-17 16,-3-1-15-16,-3 2-17 15,-15 3-10-15,-3 6-2 0,7 8-32 16,1 6-27-16,9 0-53 16,4 0-122-16,0 0-320 15</inkml:trace>
  <inkml:trace contextRef="#ctx0" brushRef="#br0" timeOffset="115793.47">31238 13294 1039 0,'0'0'123'0,"0"0"-68"0,0 0-25 15,0 0-22 1,-31 76-7-16,57-57-1 0,9-6-21 16,1-7-5-16,1-6 22 15,-3 0 4-15,-10-7 3 16,-2-10 41-16,-5-3 22 16,-10-1-27-16,-7-1-6 15,-1 1-12-15,-28 4-21 16,-11 7-1-16,-11 10-8 15,-2 0-38-15,-1 15-43 16,8 8-51-16,13-1-166 16</inkml:trace>
  <inkml:trace contextRef="#ctx0" brushRef="#br0" timeOffset="116395.69">29550 13885 892 0,'0'0'142'0,"88"-17"-49"16,-32 8-1-16,5 1-51 15,7-1-34-15,3-1-4 16,-2-6-3-16,-8-1-84 0,-15 1-220 15</inkml:trace>
  <inkml:trace contextRef="#ctx0" brushRef="#br0" timeOffset="117593.77">30561 16623 862 0,'0'0'198'15,"0"0"-90"-15,0 0-28 0,0 0-1 16,0 0-15 0,0 0-22-16,120 9-25 0,-27-29 0 15,22-11-10-15,21-2-4 16,17-7-2-16,16 1 3 15,8-5 5-15,4 4 0 16,-1 0 14-16,-11 0-6 16,-20 6 5-16,-27 4-11 15,-34 7 8-15,-30 4-3 16,-28 5-7-16,-19 4 0 16,-8 6-3-16,-3 1-2 15,0 0-3-15,0 3-1 16,0 0-5-16,0 0 4 15,0 0-2-15,0 0 1 0,0 0-9 16,0 0-15 0,0 0-14-16,0 0-11 0,0 0-24 15,0 6-30 1,0 2-44-16,-2-2-92 0,-17 0-129 16</inkml:trace>
  <inkml:trace contextRef="#ctx0" brushRef="#br0" timeOffset="117989.06">30601 16719 99 0,'0'0'515'0,"0"0"-459"15,0 0 19-15,0 0 1 16,0 0 36-16,0 0 29 16,94 38-37-16,-6-42-15 15,19-16-14-15,25-9-17 16,20-12-22-16,21-5-5 16,15-5-10-16,6-1-18 15,-2 3 7-15,-16 9-10 16,-18 10 0-16,-33 8-8 0,-34 10 7 15,-38 4-12 1,-26 5-4-16,-17 2 5 0,-10-1 1 16,0 1 1-16,0-1-7 15,0-3-12-15,-15-1 4 16,-2-2-17-16,0-2-18 16,-1 0-82-16,9-1-101 15,9 0-346-15</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5.68611" units="1/deg"/>
          <inkml:channelProperty channel="T" name="resolution" value="1" units="1/dev"/>
        </inkml:channelProperties>
      </inkml:inkSource>
      <inkml:timestamp xml:id="ts0" timeString="2022-07-07T03:44:56.266"/>
    </inkml:context>
    <inkml:brush xml:id="br0">
      <inkml:brushProperty name="width" value="0.05292" units="cm"/>
      <inkml:brushProperty name="height" value="0.05292" units="cm"/>
      <inkml:brushProperty name="color" value="#FF0000"/>
    </inkml:brush>
  </inkml:definitions>
  <inkml:trace contextRef="#ctx0" brushRef="#br0">2650 7340 653 0,'0'0'255'15,"0"0"-153"-15,0 0-60 16,0 0 23-16,0 0-33 16,0 0-20-16,0 0-7 15,0 0 2-15,0 60 5 16,0-25 3-16,0 5-1 16,2 7-2-16,3 4-3 15,0 1-5-15,-5-3 0 16,3-5-3-16,-3-10 0 15,0-11 1-15,0-8-1 16,0-9 1-16,0-5 0 0,0-1 34 16,0-7 29-1,0-19 19-15,0-14-59 0,0-16-23 16,-6-16 1-16,0-10-3 16,5-3 0-16,1 12-1 15,0 21-1-15,5 23-3 16,6 19 1-16,6 10 0 15,8 12-6-15,11 22 10 16,10 16-1-16,-1 9-3 16,-1 4-11-16,-5-6-12 15,-9-7 4-15,-5-11-5 16,-7-11-3-16,-6-14-8 16,-4-8 23-16,0-6 7 15,-2-8 9-15,2-18 30 0,-2-18-18 16,0-13 7-16,3-12 3 15,0-1-5-15,6 6-8 16,4 17 6-16,2 22-11 16,-1 16-3-16,0 9-1 15,1 14-6-15,7 19 1 16,1 11 3-16,-1 7-3 16,-4 1 5-16,0 2 0 15,-2-4 0-15,-5-7-4 16,4-2-28-16,-4-10-43 15,0-9-71-15,5-9-191 16</inkml:trace>
  <inkml:trace contextRef="#ctx0" brushRef="#br0" timeOffset="891.33">3717 7553 688 0,'0'0'201'0,"0"0"-64"16,0 0-56-16,0 0-52 15,-91 7-12-15,65 12-13 16,2 1-1-16,10-3 3 15,9-1-5-15,5-3-1 0,0-4-1 16,12-1-7 0,6-1 8-16,9 2 7 15,1-2-6-15,-1 4 1 16,-5 3 0-16,-4 3-2 0,-9 2-2 16,-9 1-1-16,0 0 2 15,-6 1 1-15,-10-4 6 16,-2-2-3-16,3-8-3 15,2-7-7-15,-1 0-77 16,1-7-107-16,2-15-272 16</inkml:trace>
  <inkml:trace contextRef="#ctx0" brushRef="#br0" timeOffset="1164.55">4155 7295 1066 0,'0'0'160'0,"0"0"-83"16,0 0-13-16,0 0-36 15,0 0-28-15,0 0-3 16,-70 134-3-16,55-53 6 15,6-2 1-15,6-3-1 16,3-12-5-16,9-8-42 16,18-11-42-16,12-12-68 15,5-15-108-15</inkml:trace>
  <inkml:trace contextRef="#ctx0" brushRef="#br0" timeOffset="1483.37">4425 7710 1053 0,'0'0'181'15,"0"0"-108"-15,0 0-13 16,0 0-20-16,11-92-35 16,6 64-4-16,0-3 2 15,-4-8-3-15,-5-7-1 0,-8-4-3 16,0 1 2-16,0 14-1 15,0 14 6-15,-6 17-5 16,3 4 2-16,-3 25-20 16,3 16 15-16,3 11 5 15,0 5 5-15,3-1-5 16,15-3-3-16,1-4-10 16,-2-8-15-16,0-8-35 15,-6-9-12-15,2-6-80 16,-7-11-62-16,-4-7-280 15</inkml:trace>
  <inkml:trace contextRef="#ctx0" brushRef="#br0" timeOffset="1663.47">4385 7596 956 0,'0'0'180'0,"0"0"-125"15,0 0 14-15,0 0 11 16,0 0-72-16,0 0-8 15,88-31 0-15,-20 16 0 16,9-4-23-16,-3 0-51 16,-10 6-51-16,-14-3-154 15,-22 2-228-15</inkml:trace>
  <inkml:trace contextRef="#ctx0" brushRef="#br0" timeOffset="1867.41">4783 7254 1033 0,'0'0'183'15,"0"0"-46"-15,0 0-54 16,0 0-37-16,0 0-34 16,0 0-12-16,31-16-4 15,5 48 1-15,3 16 2 16,-6 12-1-16,-6 11-10 16,-15 2-18-16,-12 1-18 15,0-5-5-15,-23-2-8 16,-4-11-19-16,2-14-160 15,3-11-441-15</inkml:trace>
  <inkml:trace contextRef="#ctx0" brushRef="#br0" timeOffset="2377.47">6155 7333 665 0,'0'0'198'0,"0"0"-30"0,0 0-43 16,0 0-34-16,0 0-41 16,0 0-29-16,27-48-16 15,-4 41 1-15,-1 3-6 16,2 4-34-16,-9 0-73 15,-5 11-149-15,-5 3-267 16</inkml:trace>
  <inkml:trace contextRef="#ctx0" brushRef="#br0" timeOffset="2532.42">6227 7515 1096 0,'0'0'86'0,"0"0"-62"15,0 0 15 1,0 0 3-16,0 0-42 0,83-3-23 16,-53 3-122-16,-6 0-168 15</inkml:trace>
  <inkml:trace contextRef="#ctx0" brushRef="#br0" timeOffset="43513.85">7686 7302 801 0,'0'0'193'0,"0"0"-125"15,0 0-58-15,0 0 4 0,-8 101 7 16,8-48-7-16,0 2-5 16,0-6-1-16,6-6-7 15,0-10-1-15,0-9 1 16,-5-10 1-16,-1-6 0 15,0-8 17-15,0 0 35 16,0-14 44-16,-11-16-74 16,-4-12-11-16,-3-14 1 15,1-13 0-15,-2-12-8 16,3-5-6-16,8 6 7 16,8 15 8-16,0 16-5 15,21 18-7-15,9 14-2 16,10 14-2-16,11 3-17 0,7 6-29 15,6 14-40-15,-4 2-64 16,-14 3-97-16</inkml:trace>
  <inkml:trace contextRef="#ctx0" brushRef="#br0" timeOffset="43707.15">7747 7439 860 0,'0'0'127'16,"0"0"-40"-16,0 0-24 16,0 0-44-16,0 0-10 15,94-56-8-15,-45 42-1 16,6 2-1-16,-2 8-22 0,-9 4-64 16,-17 3-90-16,-21 15-390 15</inkml:trace>
  <inkml:trace contextRef="#ctx0" brushRef="#br0" timeOffset="43865.35">7802 7623 936 0,'0'0'144'16,"0"0"-95"-16,0 0-1 16,0 0-1-16,0 0-31 15,116-56-14-15,-64 42-2 16,8 1-40-16,4 1-89 0,-3-4-199 15</inkml:trace>
  <inkml:trace contextRef="#ctx0" brushRef="#br0" timeOffset="44206.05">8883 6878 311 0,'0'0'395'0,"0"0"-251"16,0 0-46-16,0 0-4 15,0 0-23-15,0 0-51 16,-56 66 1-16,24 1 19 15,-2 15-5-15,-1 15-2 16,9 5 0-16,10-3-24 16,14-9-1-16,2-12-6 15,31-14-2-15,15-18-49 16,7-13-18-16,11-15-48 16,-1-16-72-16,-2-2-148 15</inkml:trace>
  <inkml:trace contextRef="#ctx0" brushRef="#br0" timeOffset="44593.36">9200 7529 620 0,'0'0'326'0,"0"0"-246"16,0 0-20-16,0 0 0 15,0 0-36-15,0 0-6 16,91-42 1-16,-60 19-9 16,-1 1 0-16,-8-3-9 15,-11 5 3-15,-11 1 0 16,0 2 1-16,-11 1 29 0,-13 7 7 16,-1 1-29-16,-2 8 8 15,2 0-8-15,2 8 1 16,1 16-4-16,1 7-4 15,5 6 3-15,4 2-7 16,9 4 0-16,3-4 0 16,0-1-1-16,18-7 0 15,8-4-6-15,9-8-29 16,7-12-8-16,8-4-21 16,5-3-44-16,5-17-1 0,-2-8-160 15,-4-4-188 1</inkml:trace>
  <inkml:trace contextRef="#ctx0" brushRef="#br0" timeOffset="44959.2">9637 7258 689 0,'0'0'226'15,"0"0"-150"-15,0 0 0 0,0 0-27 16,0 0-21-16,40-101-8 16,-39 64-1-16,-1-6-3 15,0-1-3-15,-6 3-1 16,-7 8-1-16,4 12 23 15,0 11 14-15,-1 7-6 16,4 3-26-16,0 8-12 16,1 21-4-16,5 12-3 15,0 10 1-15,0 2 2 16,14-1-1-16,5-9-26 16,5-5-67-16,-3-11-23 15,-2-9-138-15</inkml:trace>
  <inkml:trace contextRef="#ctx0" brushRef="#br0" timeOffset="45148.09">9619 7115 909 0,'0'0'181'0,"0"0"-107"16,0 0-44-16,0 0-14 15,0 0-16-15,94-34-27 16,-36 25-68-16,-3-1-94 16,-4-1-250-16</inkml:trace>
  <inkml:trace contextRef="#ctx0" brushRef="#br0" timeOffset="45466.11">10083 6895 977 0,'0'0'160'16,"0"0"-65"-16,0 0-14 15,0 0-38-15,0 0-38 16,-82-13-1-16,61 26-4 16,1 3-2-16,7 1 2 15,7-1-1-15,6-2 1 16,0-2-6-16,15 0 4 0,10 1-11 15,5-4-7-15,1 2 12 16,-1-1 1-16,-6 2 4 16,-10-1-18-16,-8 3-9 15,-6 1 3-15,-2 0 5 16,-16-1 17-16,-3-3-9 16,0-5-84-16,5-6-120 15,3 0-317-15</inkml:trace>
  <inkml:trace contextRef="#ctx0" brushRef="#br0" timeOffset="45807.34">10347 6663 708 0,'0'0'295'16,"0"0"-131"-16,0 0-61 15,0 0-14-15,0 0-55 0,0 0-23 16,37 42-8-1,-7 27 11-15,3 25 2 0,3 22-6 16,-5 12-7-16,-12 13 2 16,-17 0-5-16,-8-4-15 15,-33-6-52-15,-12-16-113 16,-1-22-314-16</inkml:trace>
  <inkml:trace contextRef="#ctx0" brushRef="#br0" timeOffset="48800.64">12453 7305 306 0,'0'0'401'16,"0"0"-209"-16,0 0-114 16,0 0 5-16,0 0-26 15,0 0-13-15,0 0-16 16,3 0-11-16,4 1-12 15,4 1 9-15,-1-2-3 0,6 0-6 16,0 0-2-16,1 0-3 16,0 3-18-16,-1-3-53 15,-4 0-87-15,-3 2-184 16</inkml:trace>
  <inkml:trace contextRef="#ctx0" brushRef="#br0" timeOffset="49069.11">12503 7497 94 0,'0'0'663'0,"0"0"-466"0,0 0-97 16,0 0-63-16,0 0 9 16,0 0-15-16,51 10-15 15,-30-6-13-15,3 0-3 16,0 0-14-16,-2-4-122 16,-1 0-230-16</inkml:trace>
  <inkml:trace contextRef="#ctx0" brushRef="#br0" timeOffset="49714.91">14681 7240 610 0,'0'0'56'0,"0"0"30"0,0 0 4 16,3 91-19-16,0-52-20 16,2 2 13-16,-4-3-42 15,2-6-2-15,-1-12 12 16,-2-9 0-16,0-6 1 16,0-5 6-16,0-7 54 15,-5-17-20-15,-7-12-52 16,0-11-14-16,2-7 5 15,-3-13-10-15,4-8 1 16,2-3-3-16,6 2 0 16,1 12-2-16,0 14-1 0,11 14 3 15,3 13-1 1,3 12-2-16,5 11-20 16,8 0-56-16,12 13-33 0,5 11-54 15,-2 3-218-15</inkml:trace>
  <inkml:trace contextRef="#ctx0" brushRef="#br0" timeOffset="49905.35">14708 7311 1051 0,'0'0'89'0,"0"0"-3"16,0 0-51-16,0 0-33 0,128-53-2 15,-56 44-3-15,4 5-35 16,-14 4-32-16,-18 0-119 16,-25 15-181-16</inkml:trace>
  <inkml:trace contextRef="#ctx0" brushRef="#br0" timeOffset="50040.14">14796 7517 801 0,'0'0'149'16,"0"0"-52"-16,0 0-40 15,0 0-3-15,0 0-42 16,0 0-12-16,123 16-1 16,-52-25-63-16,8-3-85 15,9-1-168-15</inkml:trace>
  <inkml:trace contextRef="#ctx0" brushRef="#br0" timeOffset="50960.3">16598 6205 741 0,'0'0'113'15,"0"0"13"-15,0 0-26 16,0 0-27-16,0 0-27 16,0 0-12-16,-81-59-6 15,35 59-10-15,-8 0-7 16,-4 16 0-16,-4 7 3 15,-1 4-9-15,5 2 0 16,10 5-1-16,14 4-1 16,17 7 2-16,12 10-5 15,5 10 0-15,11 13 0 16,14 11 0-16,7 12 0 16,1 18 0-16,1 3 0 0,-3 8 0 15,-4 2 3-15,-9-12-2 16,-4-8 1-16,-5-18 4 15,0-18-1-15,1-16-2 16,0-13-1-16,1-12 0 16,1-9-2-16,-2-9 1 15,2-9 0-15,-1-3-2 16,-2-5-2-16,1 0-27 16,-4 0-45-16,-2-9-127 15,-1-4-302-15</inkml:trace>
  <inkml:trace contextRef="#ctx0" brushRef="#br0" timeOffset="51411.28">16924 7356 1002 0,'0'0'42'16,"0"0"12"-16,0 0-23 16,0 0-27-16,0 0-3 15,0 0 2-15,-11 105-2 16,11-69-2-16,0-4 3 0,0-3 3 16,0-8 3-16,0-8 7 15,0-9 2-15,-2-4-1 16,-4 0 21-16,0-17 30 15,-7-13-53-15,-1-11-6 16,0-15-3-16,-3-10 6 16,4-4-7-16,4 0-2 15,4 5 12-15,5 10 8 16,0 3-6-16,2 9 3 16,11 3-7-16,8 5-6 15,4 6-5-15,4 9 0 16,0 5 0-16,1 11-1 15,-3 4-2-15,0 1-26 16,-6 19-26-16,-5 9-47 0,-8 5-18 16,-8 3-112-16,0-1-255 15</inkml:trace>
  <inkml:trace contextRef="#ctx0" brushRef="#br0" timeOffset="51576.18">16875 7279 664 0,'0'0'332'16,"0"0"-232"-16,0 0-47 16,0 0-3-16,97-11-29 15,-45 6-16-15,0 4-5 0,-7 1-8 16,-12 5-66-16,-17 16-121 16,-16 4-324-16</inkml:trace>
  <inkml:trace contextRef="#ctx0" brushRef="#br0" timeOffset="51717.1">17004 7553 475 0,'0'0'463'0,"0"0"-308"15,0 0-108-15,0 0 20 16,0 0-49-16,105-32-14 16,-60 21-4-16,4 0-19 15,2 1-108-15,3-4-237 16</inkml:trace>
  <inkml:trace contextRef="#ctx0" brushRef="#br0" timeOffset="52068.05">18249 6512 831 0,'0'0'146'0,"0"0"-1"15,0 0-40-15,0 0-37 16,-89 30-36-16,42 35-17 15,-6 32 5-15,5 24 1 16,11 12-11-16,13 2-9 16,19-7 1-16,5-17-2 15,21-18 0-15,21-18-30 16,15-19-44-16,14-20-54 16,7-20-177-16</inkml:trace>
  <inkml:trace contextRef="#ctx0" brushRef="#br0" timeOffset="52475.11">18609 7182 940 0,'0'0'64'0,"0"0"-55"15,0 0 32-15,0 0 34 16,0 0-40-16,111 6-23 16,-64-9-1-16,0-14-2 15,-8-5-9-15,-7-2 8 0,-10-5-5 16,-12-2 2 0,-8 0 11-16,-2-1 25 0,-11 5 1 15,-15 8 1-15,-6 13-17 16,-5 6-12-16,-6 10-5 15,1 19-4-15,1 10 4 16,10 10 1-16,7 4 0 16,13 2-6-16,11-1 0 15,4-4-4-15,26-5 1 16,10-9-1-16,11-8-13 16,7-9-15-16,9-13-16 15,3-6-48-15,2-3-108 16,-4-21-280-16</inkml:trace>
  <inkml:trace contextRef="#ctx0" brushRef="#br0" timeOffset="52905.21">19164 6921 985 0,'0'0'149'0,"0"0"-67"0,0 0 6 16,0 0-35-16,0 0-46 15,20-89-1-15,-15 51-5 16,-2-7 0-16,-2-8-2 15,-1-5-1-15,0 2 2 16,0 8-1-16,-1 14 2 16,-7 12 0-16,-1 13 0 15,1 6 0-15,-3 3 9 16,0 12-10-16,1 21-2 16,1 10 0-16,9 7 2 0,0 2 0 15,6-6 3 1,15-8-3-16,3-9-7 0,-2-10-16 15,-2-8-21-15,-3-10-4 16,0-1-17-16,-2-9-104 16,-3-11-172-16</inkml:trace>
  <inkml:trace contextRef="#ctx0" brushRef="#br0" timeOffset="53069.14">19111 6663 706 0,'0'0'348'16,"0"0"-249"-16,0 0-79 16,0 0-5-16,0 0-7 0,81-7-8 15,-23 7-31-15,8-8-78 16,2-5-116 0,-1-3-354-16</inkml:trace>
  <inkml:trace contextRef="#ctx0" brushRef="#br0" timeOffset="53389.11">19768 6320 684 0,'0'0'412'16,"0"0"-265"-16,0 0-51 16,0 0-10-16,0 0-42 15,0 0-30-15,-57-51-14 16,23 75 0-16,4 7 0 15,6-2-2-15,13 3-2 0,11 0-7 16,0 3 4-16,10-1-7 16,16 2 4-16,4-2 6 15,1-2-7-15,-1-1-3 16,-6-5-31-16,-8-6 15 16,-13-3 1-16,-3-6 12 15,-14-1 9-15,-16-2 8 16,-5-4-3-16,-2-1 1 15,3-3-13-15,5 0-92 16,9 0-114-16,7 0-194 16</inkml:trace>
  <inkml:trace contextRef="#ctx0" brushRef="#br0" timeOffset="53704.03">20524 6118 1005 0,'0'0'73'0,"0"0"40"15,0 0-53-15,0 0-30 16,0 0-27-16,-25 106 0 0,2-10 14 15,-10 24-4-15,-4 18 3 16,-11 13 2-16,-9 8-8 16,-4-7-7-16,5-4-1 15,8-21-2-15,17-22-2 16,14-17-45-16,13-23-51 16,4-28-117-16,1-26-595 15</inkml:trace>
  <inkml:trace contextRef="#ctx0" brushRef="#br0" timeOffset="54252.42">20619 6699 671 0,'0'0'155'16,"0"0"-49"-16,0 0-53 15,0 0 42-15,18 75-15 16,-9-14-30-16,0 7-19 16,3-1 8-16,-3-9-22 15,-1-14-12-15,-1-13-3 16,-1-14-1-16,-3-10 1 15,3-7-2-15,-2-10 11 0,-1-22 6 16,3-18 11-16,-5-18 12 16,4-10-14-16,4 1-11 15,6 5-3-15,0 23 0 16,-1 20 3-16,-4 13-7 16,-4 13 7-16,0 3-15 15,7 15-5-15,7 17 2 16,8 7 3-16,13 6 1 15,6-2 1-15,13-4-2 16,2-10-9-16,-4-14 5 0,-7-15-3 16,-15 0 1-1,-15-25 6-15,-11-11 0 0,-10-7 2 16,0-6-2 0,-19-2 1-16,-12 8 0 15,-7 9-1-15,1 16-10 0,1 14-18 16,6 4-32-16,6 7-49 15,11 10-67-15,12 2-205 16</inkml:trace>
  <inkml:trace contextRef="#ctx0" brushRef="#br0" timeOffset="54522.25">21617 6293 1158 0,'0'0'51'15,"0"0"44"-15,0 0-24 16,0 0-10-16,0 0-49 16,0 0-12-16,76 135 0 15,-52-35 7-15,-3 3-5 16,-8 4-2-16,-8 0 0 15,-5-8 0-15,0-12-9 16,-7-15-50-16,-3-23-113 16,7-26-179-16</inkml:trace>
  <inkml:trace contextRef="#ctx0" brushRef="#br0" timeOffset="55122.04">22135 5747 723 0,'0'0'146'0,"1"-86"-10"15,7 54-5-15,3 5-40 16,8 3-15-16,7 0-26 16,16 4-24-16,13 0-7 0,12 5-4 15,14 5-2-15,10 8-5 16,2 2-1-16,3 33-4 16,-12 21-2-16,-11 31-1 15,-20 13 0-15,-23 11 2 16,-24 5-2-16,-6-1 1 15,-20-1-1-15,-10 2 6 16,4-1-1-16,11 2 1 16,11 3-6-16,4 0 2 15,0-2-1-15,0-11-1 16,-10-9 0-16,-9-13 0 16,-9-9-1-16,-12-13-8 15,-8-12 1-15,-13-6-4 16,-6-11-16-16,-12-8-9 0,-17-9-74 15,-15-15-187-15</inkml:trace>
  <inkml:trace contextRef="#ctx0" brushRef="#br0" timeOffset="59547.94">17145 7914 603 0,'0'0'107'0,"0"0"-45"16,0 0-56-16,0 0 68 15,0 0-9 1,80 18-25-16,-8-18-7 0,33 0-19 16,40 0 15-16,43-13-7 15,53-11-10 1,59-8-4-16,49-4-4 0,43-3 4 15,39 0-8-15,9 5 7 16,-3 4-7-16,-23 2-24 16,-49 3-29-16,-70 6-26 15,-83 1-62-15,-91-5-318 16</inkml:trace>
  <inkml:trace contextRef="#ctx0" brushRef="#br0" timeOffset="59920.89">18102 8054 760 0,'0'0'221'15,"220"-77"-221"-15,-4 31 1 16,60-7 9-16,48 4 49 15,40 3-12-15,21 12-14 16,13 10-25-16,-6 14-5 16,-31 10-3-16,-59 0-17 15,-83 9-98-15,-95-6-245 16</inkml:trace>
  <inkml:trace contextRef="#ctx0" brushRef="#br0" timeOffset="60229.07">18791 8171 896 0,'89'-27'150'0,"48"-2"-149"16,69-5 6-1,58-11-5-15,49-5 16 0,41 3 11 16,22 3-15-16,12 12-8 16,-15 13-6-16,-31 15-11 15,-66 4-72-15,-92 1-143 16,-96-1-467-16</inkml:trace>
  <inkml:trace contextRef="#ctx0" brushRef="#br0" timeOffset="61259.34">4182 9691 971 0,'0'0'85'0,"0"0"-10"16,0 0-52-16,0 0-11 15,-19 106-5-15,2-25 6 16,2 10-13-16,2-3 2 16,4-16-2-16,6-19 1 15,3-20-1-15,0-17 2 16,0-14-1-16,0-2 2 0,0-9 61 15,0-20 57-15,3-17-86 16,-1-10-21-16,-1-13-13 16,2-13 3-16,-2-9-3 15,5-5-1-15,3 6 2 16,9 15-1-16,5 22-1 16,-1 17 3-16,3 11-3 15,4 14-3-15,2 11-20 16,9 0-30-16,6 16-30 15,-4 12-38-15,-12 7-146 16,-17 4-471-16</inkml:trace>
  <inkml:trace contextRef="#ctx0" brushRef="#br0" timeOffset="61440.31">4200 9956 627 0,'0'0'513'16,"0"0"-415"-16,0 0-18 15,0 0-26-15,0 0-31 16,0 0-21-16,74-95-2 16,-2 69 0-16,1 6-15 15,-13 18-39-15,-23 2-41 16,-19 23-136-16,-18 15-232 16</inkml:trace>
  <inkml:trace contextRef="#ctx0" brushRef="#br0" timeOffset="61580.28">4216 10314 772 0,'0'0'317'0,"0"0"-285"16,0 0-30-16,0 0 32 15,0 0-14-15,115-65-11 16,-31 23-8-16,11 4-1 16,2 6-91-16,-3 7-146 15</inkml:trace>
  <inkml:trace contextRef="#ctx0" brushRef="#br0" timeOffset="62046.52">5835 9058 778 0,'0'0'102'0,"0"0"33"15,0 0-14-15,0 0-21 16,0 0-20-16,-102 10-49 16,41 70-21-16,-13 41-2 15,-6 38 4-15,6 17 6 16,26-6-14-16,27-12-1 15,21-25-6-15,24-22 3 16,30-22 0-16,14-23-18 16,13-21-29-16,4-27-58 0,2-18-73 15,-7-25-250-15</inkml:trace>
  <inkml:trace contextRef="#ctx0" brushRef="#br0" timeOffset="62501.59">6133 9931 939 0,'0'0'137'0,"0"0"-90"16,0 0-16-16,0 0 36 16,109-56-37-16,-69 25-23 15,-4 2-4-15,-6-1-1 16,-14 0 1-16,-10 3-1 15,-6 0 0-15,-6 5 2 16,-16 6-1-16,-8 7-1 0,-3 9 19 16,-6 9 10-1,-4 25-18-15,1 14-3 0,6 11-1 16,11 5-2-16,12-1 0 16,13-5-7-16,16-7 2 15,23-9-2-15,16-12-18 16,12-12-25-16,8-16-20 15,-2-2-52-15,4-17-217 16</inkml:trace>
  <inkml:trace contextRef="#ctx0" brushRef="#br0" timeOffset="62899.98">6677 9537 655 0,'0'0'110'0,"0"0"7"16,0 0 23-16,0 0-28 15,0 0-52-15,81-63-38 16,-66 31 5-16,-6-5 1 15,-3-4-2-15,-6-6-9 16,0 3-8-16,-12 3-3 16,1 10-4-16,2 16 20 0,-1 10 4 15,4 5-5 1,0 3-16-16,0 31-5 0,6 17-4 16,0 14 3-16,9 3 1 15,16-9 0-15,8-6-1 16,3-8-5-16,-3-9-29 15,-6-10-36-15,-8-13-34 16,-10-13-32-16,-1 0-34 16,-8-15-164-16</inkml:trace>
  <inkml:trace contextRef="#ctx0" brushRef="#br0" timeOffset="63079.46">6703 9452 1091 0,'0'0'83'0,"0"0"-26"16,0 0-19-16,0 0-1 15,116-60-28-15,-44 45-4 16,5 1-5-16,2 0-54 16,-1-1-97-16,-5 0-189 15</inkml:trace>
  <inkml:trace contextRef="#ctx0" brushRef="#br0" timeOffset="63358.42">7463 9111 548 0,'0'0'600'16,"0"0"-501"-16,0 0-4 16,-89-53-39-16,50 53-35 15,-1 11-17-15,9 12-4 16,11 4 0-16,20 3-1 15,0 2-5-15,34 0 2 16,11-1-4-16,9 3 0 16,3-2-3-16,-9 1-9 15,-16-4-7-15,-15-2-1 16,-17-3-13-16,-14-3 24 16,-21-1 8-16,-13-5 6 15,-3-5-13-15,6-7-56 16,9-3-144-16,12-3-428 0</inkml:trace>
  <inkml:trace contextRef="#ctx0" brushRef="#br0" timeOffset="63634.03">8130 8833 1255 0,'0'0'95'0,"0"0"-19"0,0 0-16 15,0 0-34-15,0 0-26 16,-21 123-5-16,-1 17 4 16,-9 27 1-16,-8 17 0 15,-3 5-9-15,6-12-13 16,2-21-19-16,11-26-24 15,7-27-14-15,10-25-36 16,6-30-201-16</inkml:trace>
  <inkml:trace contextRef="#ctx0" brushRef="#br0" timeOffset="64120.38">8461 9394 1341 0,'0'0'12'15,"0"0"-12"-15,0 0 1 16,-74 100 0-16,71-21 2 16,3 7-1-16,0-7-2 15,0-20 0-15,6-17-14 16,7-17-1-16,-1-20 12 15,3-5-3-15,3-28 6 16,3-19 5-16,1-15-3 0,5-11 1 16,-1-5 13-16,3 3-5 15,0 13 11-15,-7 21 12 16,-4 21-5-16,-9 19-9 16,3 2-20-16,6 30-2 15,7 12-1-15,8 3 3 16,4 2-1-16,9-9-2 15,4-10-19-15,3-14 4 16,-7-15 14-16,-8-10-7 16,-12-21 10-16,-12-15 0 15,-11-6 2-15,-3-12 10 16,-15-4 12-16,-16-2-9 16,-6 12-8-16,1 17-6 0,3 21-1 15,3 20 0 1,5 3-27-16,7 21-48 0,8-2-132 15,10-7-304-15</inkml:trace>
  <inkml:trace contextRef="#ctx0" brushRef="#br0" timeOffset="64347.05">9262 8939 1347 0,'0'0'33'16,"0"0"25"-16,0 0-39 16,0 0 0-16,0 0-13 0,60 103-6 15,-33 15 0 1,-12 21 5-16,-15 18-5 0,0 1-13 16,-29-12-29-16,-3-21-57 15,8-37-153-15,9-35-499 16</inkml:trace>
  <inkml:trace contextRef="#ctx0" brushRef="#br0" timeOffset="64626.9">10552 9294 1035 0,'0'0'88'0,"0"0"-22"15,86-18-14-15,-37 11-8 16,1 2-41-16,-3 5-3 15,-14 0-85-15,-19 12-279 16</inkml:trace>
  <inkml:trace contextRef="#ctx0" brushRef="#br0" timeOffset="64777.4">10706 9649 1328 0,'0'0'28'16,"0"0"-1"-16,0 0-7 15,85-81 13-15,-45 57-33 16,11 3-55-16,16 1-132 16,14 1-301-16</inkml:trace>
  <inkml:trace contextRef="#ctx0" brushRef="#br0" timeOffset="66176.11">14359 9659 962 0,'0'0'56'0,"0"0"26"15,0 0-26-15,0 0-10 16,0 0-18-16,0 0-16 16,6 4-7-16,9-4 8 15,1 0 7-15,-2-2 0 16,-5-2 9-16,-5 3 1 15,-2-2 1-15,-2 3-2 16,0 0-9-16,0 0-4 16,1-2-9-16,2 2-5 15,6-2-4-15,8-3 5 16,6-3-3-16,6-4 0 16,2-5-4-16,-4-5-2 15,-3-2 5-15,-6 0 0 16,-7 1 1-16,-3-2-2 15,-8 0 4-15,0 0-2 0,0 0 1 16,-6 3 0-16,-4 5 2 16,-1 7 3-16,-1 9 4 15,-7 1 1-15,-11 16-6 16,-4 20-1-16,-8 13-3 16,5 9-1-16,13 3 0 15,15-6 4-15,9-7-5 16,13-9 2-16,17-10-2 15,6-10 1-15,6-7-6 16,7-9 5-16,2-3-11 0,5 0 2 16,1-4-32-1,-3-4-73-15,-12 3-72 0,-11-2-245 16</inkml:trace>
  <inkml:trace contextRef="#ctx0" brushRef="#br0" timeOffset="66986.22">14635 9247 429 0,'0'0'57'0,"0"0"81"16,0-92 56-16,0 77-21 16,0 3-29-16,-5 8-39 15,2 4-12-15,0 0-42 16,3 27-29-16,0 30-18 15,0 29 9-15,3 19 5 0,13 5-9 16,0 0-3-16,-6-5-4 16,-1-12-1-16,-9-15 0 15,0-17 0-15,0-23 3 16,0-15 1-16,0-14 1 16,5-9-2-16,-1-15 15 15,1-26 41-15,1-21-37 16,-2-24-10-16,-2-21-10 15,-2-23-3-15,0-17 1 16,0-1 0-16,0 18 2 0,1 23-3 16,6 35 0-1,-1 23 1-15,5 15-1 0,4 11-1 16,15 11-1-16,19 7-16 16,24 5-22-16,13 11 7 15,1 26 0-15,-11 18-37 16,-34 10-96-16,-35 11-206 15</inkml:trace>
  <inkml:trace contextRef="#ctx0" brushRef="#br0" timeOffset="67151.8">14739 9641 1075 0,'0'0'117'0,"0"0"3"15,0 0-45-15,0 0-11 16,93-106-44-16,-28 70-13 0,10 6-7 15,1 14 0-15,-9 16 0 16,-16 14-72-16,-27 25-93 16,-24 11-295-16</inkml:trace>
  <inkml:trace contextRef="#ctx0" brushRef="#br0" timeOffset="67295.78">14929 9967 872 0,'0'0'337'0,"0"0"-268"15,0 0-32-15,0 0 26 0,124-70-41 16,-51 44-18 0,9 2-4-16,4 9-66 0,1 2-123 15,1 0-229-15</inkml:trace>
  <inkml:trace contextRef="#ctx0" brushRef="#br0" timeOffset="67587.5">16420 8693 1156 0,'0'0'13'15,"0"0"35"-15,0 0 57 16,0 0-33-16,-89 14-49 15,34 78-11-15,-17 42 13 0,-10 34-10 16,6 10-2-16,19-5-7 16,27-18-3-16,30-22-3 15,14-26-1-15,37-18-2 16,16-18-32-16,15-13-44 16,15-17-60-16,16-17-71 15,9-19-273-15</inkml:trace>
  <inkml:trace contextRef="#ctx0" brushRef="#br0" timeOffset="68406.31">17126 9732 781 0,'0'0'168'16,"0"0"-65"-16,0 0-36 16,0 0-25-16,0 0-21 15,0 0 13-15,112-8 1 16,-60-5-18-16,0-5-5 16,-1-5-5-16,-11-1 0 15,-11 0-4-15,-13 2-2 0,-12-2 12 16,-4-1-1-1,-4 2 6-15,-17 1 1 16,-6 7-8-16,-4 8 12 0,-5 7-4 16,-3 10-3-16,-5 24 1 15,3 19-9-15,8 10-3 16,11 9 1-16,16 1-1 16,6-8-4-16,9-11-1 15,18-9 0-15,10-9 0 16,8-11 0-16,1-13-1 15,6-10-12-15,2-2-14 16,0-11-13-16,1-12-66 16,-3-6-139-16,-7-4-448 15</inkml:trace>
  <inkml:trace contextRef="#ctx0" brushRef="#br0" timeOffset="68899.34">17978 9403 178 0,'0'0'485'0,"0"0"-313"16,0 0-36-16,0 0-20 16,0 0-26-16,0 0-24 15,53-3-12-15,-30-28-25 16,-2-7-12-16,-5-11-10 15,-7-5 1-15,-7-6 5 16,-2-4-6-16,0 5-5 16,-6 8-2-16,-4 13 0 0,0 17 0 15,1 9 13-15,-1 12 5 16,-2 0-6-16,0 26-12 16,1 17-1-16,4 13 1 15,7 9-2-15,0 1 1 16,12-4 1-16,10-9-14 15,1-11-29-15,1-11-36 16,-2-12-38-16,-4-11-113 16,-3-8-429-16</inkml:trace>
  <inkml:trace contextRef="#ctx0" brushRef="#br0" timeOffset="69079.64">18039 9221 596 0,'0'0'438'16,"0"0"-316"-16,0 0-34 0,0 0-34 16,0 0-47-16,0 0-7 15,49-18-12-15,4 18-4 16,6 0-24-16,-1 0-67 16,2-2-106-16,-5-8-232 15</inkml:trace>
  <inkml:trace contextRef="#ctx0" brushRef="#br0" timeOffset="69322.64">18544 9014 746 0,'0'0'115'0,"0"0"2"16,0 0-19-16,0 0-8 15,0 0-58-15,0 0-22 16,32-8-10-16,-2 27 1 16,5 2 4-16,3 1-4 15,2-3 1-15,-7 0-2 16,-8-7-48-16,-8-2-120 16,-8-9-213-16</inkml:trace>
  <inkml:trace contextRef="#ctx0" brushRef="#br0" timeOffset="69513.07">18771 8939 1027 0,'0'0'123'0,"0"0"-75"16,0 0-37-16,0 0 7 15,-88 92-10-15,54-38 0 16,3 1-7-16,5 1-2 15,13-8-28-15,10-10-64 16,3-15-129-16,0-14-444 16</inkml:trace>
  <inkml:trace contextRef="#ctx0" brushRef="#br0" timeOffset="69810.39">19051 9126 1025 0,'0'0'133'0,"0"0"-50"0,0 0-53 16,0 0-22-16,0 0-8 16,0 0 0-16,0 87 0 15,0-57-44-15,0-9-76 16,0-9-268-16</inkml:trace>
  <inkml:trace contextRef="#ctx0" brushRef="#br0" timeOffset="70288.95">19614 8872 704 0,'0'0'180'16,"0"0"-50"-16,0 0-18 15,0 0-64-15,0 0-42 16,0 0-5-16,16 82 5 15,-8-34 3-15,-2-1 0 16,-2 0-9-16,-2-3-3 16,-2-5-70-16,0-10-137 0,0-12-438 15</inkml:trace>
  <inkml:trace contextRef="#ctx0" brushRef="#br0" timeOffset="70437.38">19545 9042 773 0,'0'0'245'0,"0"0"-206"16,0 0-21-16,0 0-13 15,132-61-5-15,-71 53-36 16,-3-1-97-16,-3-2-433 16</inkml:trace>
  <inkml:trace contextRef="#ctx0" brushRef="#br0" timeOffset="70941.11">20218 9069 1054 0,'0'0'109'16,"0"0"-41"-16,46-102-9 16,-28 58-20-16,-3-2-39 15,-8-5 8-15,-4 2-7 16,-3 5-1-16,0 9 1 16,-3 11 8-16,-10 11 27 15,-2 11-5-15,-3 2-9 16,0 6-22-16,-4 24 1 0,7 11 0 15,6 5-1-15,9 5 0 16,0-3 6-16,27-4-6 16,9-8-7-16,4-4-6 15,-3-8-27-15,-5-9-29 16,-9-8-55-16,-12-7-149 16</inkml:trace>
  <inkml:trace contextRef="#ctx0" brushRef="#br0" timeOffset="71097.2">20204 8936 309 0,'0'0'737'0,"0"0"-632"15,0 0-57-15,0 0-30 16,0 0-18-16,123-11-2 16,-61 11-50-16,7-3-65 15,4-2-134-15,-1-4-204 16</inkml:trace>
  <inkml:trace contextRef="#ctx0" brushRef="#br0" timeOffset="71316.22">20670 8693 982 0,'0'0'66'15,"0"0"-45"-15,0 0 6 0,0 0 8 16,0 0-5-16,97 81-21 16,-50-46-5-16,-2 0-4 15,0 1 0-15,-6-6-70 16,-2-5-132-16,-5-11-417 16</inkml:trace>
  <inkml:trace contextRef="#ctx0" brushRef="#br0" timeOffset="71509.11">21049 8699 1175 0,'0'0'3'0,"0"0"3"16,-93 11 7-16,64 19 5 15,-3 15-13-15,3 5-4 16,4 5-1-16,9-3-12 15,10-7-64-15,6-11-178 16,8-12-569-16</inkml:trace>
  <inkml:trace contextRef="#ctx0" brushRef="#br0" timeOffset="71779.89">21240 8858 1173 0,'0'0'18'0,"0"0"-14"16,83-61 44-16,-44 52-16 15,-5 8-29-15,-10 1-3 16,-12 10 0-16,-12 12-6 16,-3 5-37-16,-21 2 14 15,-1-1 1-15,1-1 14 16,2-7 11-16,5-1 3 15,10-4 0-15,7-5 0 16,0-2-1-16,12-7-32 16,13-1-68-16,7 0-203 0</inkml:trace>
  <inkml:trace contextRef="#ctx0" brushRef="#br0" timeOffset="72013.53">21814 8598 1048 0,'0'0'56'16,"0"0"14"-16,0 0-28 16,0 0-25-16,0 0-14 15,-7 95-1-15,14-47-1 16,6 2-1-16,0-3 0 15,0-5-11-15,-4-9-36 0,-6-9-112 16,-3-11-178-16</inkml:trace>
  <inkml:trace contextRef="#ctx0" brushRef="#br0" timeOffset="72147.03">21798 8818 207 0,'0'0'872'16,"0"0"-813"-16,0 0-33 15,0 0-18-15,107-44-8 16,-42 40-35-16,9 2-196 0,6-3-345 16</inkml:trace>
  <inkml:trace contextRef="#ctx0" brushRef="#br0" timeOffset="72283.02">22356 8758 1155 0,'0'0'30'16,"0"0"-30"-16,0 0-2 16,0 0-49-16,0 0-248 15</inkml:trace>
  <inkml:trace contextRef="#ctx0" brushRef="#br0" timeOffset="72416.92">22633 8801 960 0,'0'0'0'0,"0"0"-105"15,0 0-451-15</inkml:trace>
  <inkml:trace contextRef="#ctx0" brushRef="#br0" timeOffset="72554.84">23049 8777 1164 0,'0'0'26'0,"0"0"-24"15,0 0-2 1,0 0-226-16</inkml:trace>
  <inkml:trace contextRef="#ctx0" brushRef="#br0" timeOffset="72688.73">23188 8794 1097 0,'0'0'0'0,"0"0"-26"16,0 0-83-16,0 0-555 16</inkml:trace>
  <inkml:trace contextRef="#ctx0" brushRef="#br0" timeOffset="72801.48">23435 8782 1086 0,'0'0'0'0,"0"0"-7"15,0 0-115-15,0 0-212 16</inkml:trace>
  <inkml:trace contextRef="#ctx0" brushRef="#br0" timeOffset="73353.39">23857 8690 678 0,'0'0'206'16,"0"0"-40"-16,90-12-54 15,-37-12-59-15,3-8-30 16,-4-6-11-16,-9-9 3 16,-17-4-1-16,-13-5-3 15,-13-1 6-15,0 1-2 16,-8 8-6-16,-9 11 0 15,-1 15 0-15,3 11 7 16,4 11-2-16,-2 0-12 16,4 24-2-16,-2 13 0 0,4 14 2 15,7 9-1-15,0 2-2 16,20 0 2-16,9-9-1 16,4-7 0-16,-4-10-25 15,-9-10-65-15,-11-16-65 16,-4-10-365-16</inkml:trace>
  <inkml:trace contextRef="#ctx0" brushRef="#br0" timeOffset="73504.3">24016 8431 1062 0,'0'0'96'0,"0"0"-35"0,0 0 6 15,0 0-64 1,91-19-3-16,-19 19-38 0,15 2-41 15,4 4-129-15,-7-4-221 16</inkml:trace>
  <inkml:trace contextRef="#ctx0" brushRef="#br0" timeOffset="73691.84">24590 8168 1017 0,'0'0'118'0,"0"0"-73"16,0 0-39-16,0 0 8 0,76 81 6 16,-33-31-13-1,6 4-6-15,2 1-2 0,1-4-16 16,-4-11-43-16,-12-13-150 16</inkml:trace>
  <inkml:trace contextRef="#ctx0" brushRef="#br0" timeOffset="73873.73">24842 8228 1118 0,'0'0'60'0,"0"0"-43"16,-89 52 5-16,48 1 11 15,-1 9-28-15,5 7-5 16,13-7-23-16,12-12-119 15,12-13-302-15</inkml:trace>
  <inkml:trace contextRef="#ctx0" brushRef="#br0" timeOffset="74361">25103 8492 299 0,'0'0'235'16,"0"0"-158"-16,0 0 26 15,0 0 11-15,0 0-10 16,0 0-31-16,3 79-6 15,-3-60-30-15,0 0-23 16,0-5 6-16,0-5-13 16,0-4-2-16,0-3 3 15,0-2 23-15,3-2 45 16,2-15-8-16,5-13-48 16,2-3-1-16,7-6-12 0,2 2 4 15,1 4-7-15,-1 7 1 16,-4 12 8-16,-3 9 10 15,0 5-14 1,5 3-9-16,7 18 0 0,6 5-1 16,6 2 1-16,-1-6 0 15,-2-7 0-15,-12-10-2 16,-6-5-7-16,-10-2-2 16,-5-15 10-16,-2-4-9 15,0-1-25-15,-5 0-43 16,-2 2-68-16,-2 1-233 15</inkml:trace>
  <inkml:trace contextRef="#ctx0" brushRef="#br0" timeOffset="82924.06">26705 7953 481 0,'0'0'165'0,"0"0"-40"16,0 0 1-16,0 0-56 15,0 0-17-15,0 0-7 16,0 0-24-16,6-21-14 15,-6 21-5-15,0 0-3 16,1 0 2-16,-1 0-2 0,2 1 25 16,-2 3 1-1,0 1 4-15,0 2 0 0,0 2 0 16,0 14-3-16,-8 22-4 16,-15 27-2-16,-16 29-11 15,-15 25 3 1,-10 10-2-16,-2-3-3 0,5-5-1 15,12-17 1-15,13-14-5 16,11-15 0-16,10-12-1 16,3-14-2-16,9-12 2 15,3-13 7-15,0-12-9 16,0-11 1-16,0-5 9 16,0-3 19-16,0 0 11 15,0 0-23-15,0 0 39 0,0-8-19 16,0 3-25-16,0 2-9 15,0 1-1-15,0 2-2 16,0 0-2-16,0 0-41 16,0 0-21-16,0 0-30 15,0 0-102-15,9 0-230 16</inkml:trace>
  <inkml:trace contextRef="#ctx0" brushRef="#br0" timeOffset="83749.25">26939 8690 732 0,'0'0'190'0,"0"0"-48"15,0 0-44-15,0 0-30 16,0 0-26-16,0 0-36 16,-16 45-4-16,10 5 8 15,-8 11 12-15,-1 6-8 16,-2-4-1-16,4-11 8 15,7-12-13-15,2-14-6 16,4-10 3-16,0-8-5 16,0-7 1-16,0-1 5 0,0-2 38 15,0-21 14-15,3-9-37 16,0-11 1-16,-2-4-2 16,-1-5-11-1,0 4-2-15,0 4-4 0,0 5 4 16,2 10-3-16,-1 12 1 15,2 9-3-15,-1 5-2 16,3 3 0-16,5 4-6 16,12 20 0-16,8 10 3 15,3 11 3-15,0 0-1 16,-2 1-6-16,1-10-16 16,-3-8-7-16,1-12-1 15,-3-14 25-15,0-2 6 0,-2-17 2 16,0-14 0-16,-6-6-2 15,-6-10 8-15,-12-5 11 16,-1-5 8-16,-3 2-6 16,-11 7-9-16,0 15 8 15,2 10-6-15,3 14-2 16,2 4-9-16,-1 5-3 16,-1 0-2-16,5 0-8 15,-1 5-31-15,5 12-17 16,0 2-1-16,11-1-51 15,13-7-115-15,1-8-415 16</inkml:trace>
  <inkml:trace contextRef="#ctx0" brushRef="#br0" timeOffset="84559.02">27603 7833 439 0,'0'0'240'16,"0"0"-107"-16,0 0-30 15,0 0-10-15,0 0-23 16,-5-84 6-16,5 70-21 16,0-1 4-16,0 3-4 15,2 6 0-15,1 2-4 16,-1 2-19-16,1 2-11 16,8 11-15-16,16 39-5 15,15 36 3-15,18 43 4 16,10 31-1-16,-3 21-5 15,-10 3-1-15,-17-10 2 16,-27-9-1-16,-13-12-1 16,-16-13-1-16,-29-17-9 0,-6-19-7 15,-4-25-43-15,-2-28-146 16,5-19-456-16</inkml:trace>
  <inkml:trace contextRef="#ctx0" brushRef="#br0" timeOffset="99761.93">11218 11950 888 0,'0'0'250'16,"0"0"-136"-16,0 0-77 15,0 0-15-15,0 0-16 0,0 0-6 16,88-49-13-16,-60 49-23 15,-2 0-62-15,-10 0-154 16,-13 2-243-16</inkml:trace>
  <inkml:trace contextRef="#ctx0" brushRef="#br0" timeOffset="99904.85">11267 12105 634 0,'0'0'297'15,"0"0"-153"-15,0 0-126 16,0 0 5-16,0 0-23 0,103 0-106 16,-61-5-242-1</inkml:trace>
  <inkml:trace contextRef="#ctx0" brushRef="#br0" timeOffset="100609.93">12648 12035 485 0,'0'0'376'0,"0"0"-220"16,0 0-75-16,0 0-63 15,0 0 2-15,0 0 13 16,33 108-14-16,-15-64-1 16,0-3-3-16,-6-3-9 15,-2-8 11-15,-5-7 2 16,-2-10-12-16,-2-6 11 16,-1-7 0-16,0 0 35 15,0-3 27-15,-6-18-33 0,-12-11-27 16,-1-10 0-16,-4-12-4 15,1-11-11-15,3-9-4 16,8-4 4-16,8 2-5 16,3 12 2-16,0 19-1 15,14 14-1-15,5 16 0 16,5 12-8-16,6 3 4 16,6 4-25-16,1 16-6 15,-3 0-34-15,-7 5-56 16,-12-2-66-16,-6-5-140 15</inkml:trace>
  <inkml:trace contextRef="#ctx0" brushRef="#br0" timeOffset="100827.05">12739 12083 918 0,'0'0'218'0,"0"0"-92"16,0 0-55-16,0 0-34 16,0 0-32-16,82-44-3 15,-33 34-2-15,2 10-2 16,-3 0-13-16,-11 8-51 16,-13 10-78-16,-12 3-272 15</inkml:trace>
  <inkml:trace contextRef="#ctx0" brushRef="#br0" timeOffset="101008.01">12806 12339 566 0,'0'0'405'15,"0"0"-250"-15,0 0-78 16,0 0-15-16,0 0 0 16,0 0-42-16,-19 54 0 15,46-54-8-15,6 0 0 16,7 0-12-16,5-10-10 15,4-4-66-15,3-4-125 16,3-4-425-16</inkml:trace>
  <inkml:trace contextRef="#ctx0" brushRef="#br0" timeOffset="103718.6">13828 11392 636 0,'0'0'136'0,"0"0"7"16,0 0-50-16,0 0-1 15,0 0 2-15,0 0-32 16,0 0-8-16,-21-24-23 15,0 52-11-15,-1 24-9 16,-1 26 7-16,0 35 3 16,2 26-3-16,6 13-15 15,6 1 5-15,9-12 1 0,6-26-6 16,27-26-3-16,13-25-8 16,15-24-59-16,6-22-80 15,3-15-257-15</inkml:trace>
  <inkml:trace contextRef="#ctx0" brushRef="#br0" timeOffset="104382.58">14259 12184 546 0,'0'0'372'0,"0"0"-258"16,0 0-66-16,0 0 25 15,105-33-36-15,-47 8-21 16,6-4-11-16,-3-4 5 16,-7 0-6-16,-15 2-3 15,-17 6 13-15,-19 2 5 16,-3 4 14-16,-28 0 12 15,-11 5-13-15,-4 8-10 0,-2 6-2 16,1 11 2-16,1 21-1 16,3 15-7-16,5 10-5 15,9 7-7-15,11 2 2 16,15-4-3-16,7-10 1 16,27-10-2-16,10-8 0 15,8-12-15-15,3-12-21 16,1-10 2-16,-1 0-52 15,-2-24 3-15,-11-6-145 16,-8-1-202-16</inkml:trace>
  <inkml:trace contextRef="#ctx0" brushRef="#br0" timeOffset="105026.82">14863 11768 670 0,'0'0'226'16,"0"0"-76"-16,0 0-24 15,0 0-64-15,56-107-27 16,-43 54-3-16,-7-9-15 15,-5-6-4-15,-1-2 4 16,-1 3-6-16,-14 6-2 16,-5 10-3-16,3 15 12 15,8 17 10-15,4 17-4 16,2 2-13-16,3 24-10 16,0 13-1-16,0 13 0 15,0 4-3-15,12-1 2 0,3 1-2 16,2-4-13-16,-3-5-8 15,1-11-13-15,3-11-32 16,-1-10-17-16,-3-12-114 16,-3-1-116-16</inkml:trace>
  <inkml:trace contextRef="#ctx0" brushRef="#br0" timeOffset="105218.71">14811 11523 1002 0,'0'0'187'16,"0"0"-98"-16,0 0-26 0,0 0-45 15,0 0-17-15,97-62-1 16,-31 40-7-16,11 1-26 16,-2 3-33-16,-9 4-101 15,-14 4-226-15</inkml:trace>
  <inkml:trace contextRef="#ctx0" brushRef="#br0" timeOffset="105667.93">15300 11289 877 0,'0'0'229'0,"0"0"-96"0,0 0-58 15,0 0-57-15,0 0-16 16,0 0 1-16,96 52-2 15,-49-32 1-15,0 0-2 16,-4-1-4-16,-12-1-52 16,-13-5-99-16,-9-8-116 15,-9-5-240-15</inkml:trace>
  <inkml:trace contextRef="#ctx0" brushRef="#br0" timeOffset="105839.09">15475 11153 703 0,'0'0'383'0,"0"0"-258"16,0 0-96-16,0 0 2 15,-70 123-12-15,53-61-11 16,1 5-8-16,5 1-6 16,7-5-52-16,4-14-111 15,0-16-250-15</inkml:trace>
  <inkml:trace contextRef="#ctx0" brushRef="#br0" timeOffset="106070.48">15763 11435 363 0,'0'0'598'0,"0"0"-541"16,0 0-51-16,0 0-3 15,0 0-3-15,0 0-18 16,19 69-44-16,-18-56-140 0,-1-9-280 16</inkml:trace>
  <inkml:trace contextRef="#ctx0" brushRef="#br0" timeOffset="106909.01">16179 11067 1051 0,'0'0'149'15,"0"0"-70"-15,0 0 12 16,0 0-46-16,0 0-37 0,0 0-7 16,101 84 15-1,-59 0-14-15,-6 25 1 0,-6 18 3 16,-14 17-6-1,-12 6-1-15,-4-11 0 0,-14-17-14 16,-7-22-13-16,6-28-23 16,9-23-60-16,6-24-254 15</inkml:trace>
  <inkml:trace contextRef="#ctx0" brushRef="#br0" timeOffset="107152.23">17017 12046 483 0,'0'0'272'0,"0"0"-233"16,0 0-23-16,0 0-16 16,0 0-166-16</inkml:trace>
  <inkml:trace contextRef="#ctx0" brushRef="#br0" timeOffset="107606.66">17705 11925 251 0,'0'0'498'16,"0"0"-338"-16,-2 87-66 0,2-58-46 15,0-8 0-15,0-5-38 16,0-9-5-16,0-7-3 16,0 0 11-16,0-12 60 15,0-19-56-15,0-14 10 16,0-17 4-16,0-22-2 15,-10-23-2-15,-5-16-1 16,-3-5 14-16,2 14-3 16,10 28-21-16,6 31-11 15,7 26 0-15,23 14-5 16,11 11-1-16,9 4-5 0,5 0 3 16,0 19-30-1,-13 10-19-15,-14 8-59 0,-13 6-45 16,-13 0-175-16</inkml:trace>
  <inkml:trace contextRef="#ctx0" brushRef="#br0" timeOffset="107779.31">17788 11775 930 0,'0'0'192'0,"0"0"-83"15,0 0-2-15,0 0-70 16,0 0-31-16,121-45-3 15,-70 41 0-15,-8 4-3 16,-16 13-48-16,-17 16-78 16,-10 10-105-16,-13 9-157 0</inkml:trace>
  <inkml:trace contextRef="#ctx0" brushRef="#br0" timeOffset="107916.24">17876 12048 536 0,'0'0'235'16,"0"0"-60"-16,0 0-15 15,0 0-67-15,0 0-49 16,0 0-18-16,14 61 3 15,26-70-24-15,8-6-5 16,19 1-65-16,21-6-51 16,22-5-32-16,22-5-149 15,9-6-168-15</inkml:trace>
  <inkml:trace contextRef="#ctx0" brushRef="#br0" timeOffset="108460.79">19090 10928 863 0,'0'0'145'0,"0"0"-28"0,0 0-38 16,-86 61-27-1,53 20-16-15,0 22-1 0,3 28-4 16,11 13-6-16,12-7-8 16,7-3-16-16,12-20 3 15,23-22-8-15,12-17 3 16,9-24-35-16,4-19-32 16,1-19-56-16,-3-13-113 15,-6-13-402-15</inkml:trace>
  <inkml:trace contextRef="#ctx0" brushRef="#br0" timeOffset="108822.83">19363 11810 931 0,'0'0'148'0,"0"0"-52"15,0 0-23-15,0 0-34 16,0 0-34-16,109-55-2 15,-46 29 2-15,2-5-5 16,-4-5 0-16,-11 2-3 16,-20 1 3-16,-22 5 0 15,-8 4 3-15,-22 4-3 16,-14 11 0-16,-7 9 11 16,1 0 7-16,-2 19 10 0,2 15 13 15,5 9-8 1,4 8-9-16,12 2-5 0,16-3-10 15,5 0-5-15,20-6-4 16,15-6-1-16,10-8-8 16,8-12-7-16,2-10-29 15,3-8 5-15,-3-13 2 16,-1-15-40-16,-8-6-88 16,-13-4-188-16</inkml:trace>
  <inkml:trace contextRef="#ctx0" brushRef="#br0" timeOffset="109257.57">19969 11171 722 0,'0'0'170'0,"0"0"-32"0,0 0-20 16,0 0-36-16,0 0-27 15,0 0 6-15,16-54-36 16,-7 15-15-16,-7-3-5 15,-2-2 1-15,0 2-5 16,-2 9 1-16,-8 9 1 16,2 16 3-16,1 8 4 15,-5 4-8-15,5 24-2 16,4 10 0-16,3 5 1 16,3 2-1-16,17-1 0 15,7-5-5-15,3-5-21 16,0-7-34-16,-2-7-18 15,-5-9-53-15,-4-8-86 16,-7-3-116-16</inkml:trace>
  <inkml:trace contextRef="#ctx0" brushRef="#br0" timeOffset="109428.76">19945 11061 917 0,'0'0'202'15,"0"0"-71"-15,0 0-89 16,0 0-14-16,0 0-27 16,125-47-1-16,-50 39-20 15,3 3-36-15,-1 2-114 16,-14 2-263-16</inkml:trace>
  <inkml:trace contextRef="#ctx0" brushRef="#br0" timeOffset="109702.29">20370 10938 825 0,'0'0'274'0,"0"0"-156"16,0 0-100-16,0 0-6 0,0 0 1 16,122 61-3-1,-53-38-9-15,10-1-2 0,-4-2 1 16,-15-8-76-16,-21-1-126 16,-23-5-231-16</inkml:trace>
  <inkml:trace contextRef="#ctx0" brushRef="#br0" timeOffset="109865.23">20703 10871 1166 0,'0'0'134'0,"0"0"-68"0,-99 57-32 16,46 0-17-16,-1 11-15 15,15 2-2-15,18-3-85 16,17-9-162-1,4-14-534-15</inkml:trace>
  <inkml:trace contextRef="#ctx0" brushRef="#br0" timeOffset="110173.09">20908 11049 1258 0,'0'0'110'0,"0"0"-80"15,0 0-1-15,0 0-27 16,98-60 0-16,-57 60-4 16,-2 0-4-16,-15 0-6 15,-14 5-22-15,-10 12 0 16,-3 2 12-16,-17 2 22 15,-1 1 1-15,6 1 10 16,7-2-8-16,8-4-1 16,0-3-2-16,14-6-47 15,16-8-95-15,7 0-231 16</inkml:trace>
  <inkml:trace contextRef="#ctx0" brushRef="#br0" timeOffset="110410.24">21454 10604 1202 0,'0'0'119'0,"0"0"-59"16,0 0-19-16,0 0-34 15,0 0-7-15,102 114 0 16,-72-22 0-16,-11 16 2 15,-11 11-2-15,-8 4-9 16,-8 9-15-16,-17-7-32 16,-5-11-15-16,0-16-86 15,8-31-204-15</inkml:trace>
  <inkml:trace contextRef="#ctx0" brushRef="#br0" timeOffset="110585.43">22360 11469 1277 0,'0'0'36'16,"0"0"-24"-16,0 0-12 0,0 0-5 16,0 0-139-1,0 0-415-15</inkml:trace>
  <inkml:trace contextRef="#ctx0" brushRef="#br0" timeOffset="110725.88">22664 11352 1025 0,'0'0'244'0,"0"0"-161"16,0 0-65-16,0 0-18 15,0 0-42-15,0 0-100 16,108-22-296-16</inkml:trace>
  <inkml:trace contextRef="#ctx0" brushRef="#br0" timeOffset="110861.33">23240 11297 1119 0,'0'0'153'0,"0"0"-5"16,0 0-92-16,0 0-41 15,0 0-15-15,0 0-78 16,6-10-137-16,36 6-544 15</inkml:trace>
  <inkml:trace contextRef="#ctx0" brushRef="#br0" timeOffset="111288.75">24185 11352 981 0,'0'0'40'0,"5"82"24"15,-3-22 2-15,-2 4 10 16,0-7-49-16,0-11-11 15,3-14 5-15,1-15-9 16,1-13 4-16,-2-4 42 0,-2-21 39 16,2-21-47-1,-2-16-12-15,1-18-20 0,-1-14-3 16,2-16-7-16,3-18-7 16,5-9-2-16,4 7-7 15,5 20-2-15,0 36 9 16,-1 36-13-16,-4 24 6 15,0 10-11-15,5 10-17 16,5 22 7-16,3 15-13 16,-2 13-53-16,-14 1-111 15,-12-7-435-15</inkml:trace>
  <inkml:trace contextRef="#ctx0" brushRef="#br0" timeOffset="111439.19">24257 11319 1144 0,'0'0'96'0,"0"0"-63"16,0 0 26-16,93-14-9 16,-44 13-39-16,-3 1-11 15,-3 7-8-15,-11 19-54 16,-20 9-96-16,-12 6-327 16</inkml:trace>
  <inkml:trace contextRef="#ctx0" brushRef="#br0" timeOffset="111583.21">24338 11623 993 0,'0'0'142'16,"0"0"-87"-16,0 0 74 16,0 0-83-16,0 0-35 0,98-33 0 15,-60 29-7-15,5 3 0 16,-1 1-4-16,7 0-31 16,-1-5-97-16,4-4-384 15</inkml:trace>
  <inkml:trace contextRef="#ctx0" brushRef="#br0" timeOffset="111986.25">25412 10749 721 0,'0'0'122'0,"0"0"50"16,0 0-27-16,0 0-61 16,0 0-38-16,-106 122 8 15,64-28 3-15,6 14-36 0,14-4-4 16,22-4-12-16,0-4-5 16,34-11-9-16,17-10-25 15,9-18-44-15,8-19-21 16,2-18-132-16,-1-14-147 15</inkml:trace>
  <inkml:trace contextRef="#ctx0" brushRef="#br0" timeOffset="112292.08">25735 11483 937 0,'0'0'170'16,"0"0"-99"-1,54-80-22-15,-18 52-14 0,7-3-27 16,8 0-5-16,-6 1 2 15,-12 2-5-15,-16-1 0 16,-14 1 4-16,-3-2-1 16,-12-1 8-16,-10 12 14 15,-2 8 20-15,-1 11-14 16,2 3-17-16,-2 23-2 16,3 12 0-16,4 10-2 15,7 2 2-15,7 0-12 16,4-3 0-16,10-8 1 15,19-8-1-15,8-9-9 16,9-15-11-16,6-7-17 16,6-13-42-16,2-20-31 15,-4-9-177-15,-6-6-573 0</inkml:trace>
  <inkml:trace contextRef="#ctx0" brushRef="#br0" timeOffset="112615.89">26254 10905 747 0,'0'0'258'0,"0"0"-124"16,0 0-48-16,0 0-15 0,0 0-35 15,13-83-11-15,-5 54-1 16,-3-8-2-16,-5-9-18 15,0-4-1 1,-3 1-1-16,-15 10-2 0,3 13 3 16,-1 19 0-16,2 7-3 15,2 12 0-15,5 19 0 16,7 13-2-16,0 7 1 16,6 2 1-16,11-1-28 15,3-7-22-15,-1-5-9 16,-2-10-33-16,-10-5-75 15,-5-9-160-15</inkml:trace>
  <inkml:trace contextRef="#ctx0" brushRef="#br0" timeOffset="112789.83">26099 10819 882 0,'0'0'227'0,"0"0"-137"16,0 0-53-16,0 0-13 15,87-52-20-15,-33 47-4 16,11 3 0-16,8-1-23 16,2-3-81-16,-5-1-67 15,-15-2-239-15</inkml:trace>
  <inkml:trace contextRef="#ctx0" brushRef="#br0" timeOffset="112991.13">26612 10528 920 0,'0'0'183'16,"0"0"-96"-16,0 0-49 15,0 0-36-15,0 0-2 16,0 0 9-16,94 106-2 16,-46-69 1-16,12-4-7 15,7-2 1-15,-3-10-2 16,-13-9-60-16,-18-9-136 15,-20-3-290-15</inkml:trace>
  <inkml:trace contextRef="#ctx0" brushRef="#br0" timeOffset="113141.07">26930 10517 929 0,'0'0'109'15,"0"0"-81"-15,-86 48 7 16,42-1 1-16,-5 10-21 15,4 4-15-15,9-6-34 16,16-11-123-16,15-12-305 16</inkml:trace>
  <inkml:trace contextRef="#ctx0" brushRef="#br0" timeOffset="113552.83">27157 10677 857 0,'0'0'159'15,"0"0"-93"-15,0 0-32 16,0 0 5-16,0 0 12 16,0 0-23-16,0 92-12 15,0-72 1-15,0-6-11 16,4-5-2-16,-1-7-3 15,2-2 5-15,1-1 19 16,1-19 13-16,5-9-18 16,-1-5-3-16,3 0-7 15,-2 0-8-15,-2 10-2 0,-2 10 19 16,-6 8 10-16,-1 6-16 16,1 0 0-16,1 1-13 15,3 11-2-15,3 4-1 16,6-1 3-16,4-3 5 15,0-2-5-15,1-7-2 16,-5-1-11-16,-5-2-8 16,-5 0-26-16,-2 0-18 15,-3 0-23-15,0 0-126 16,0 0-210-16</inkml:trace>
  <inkml:trace contextRef="#ctx0" brushRef="#br0" timeOffset="114002.85">27579 10288 1024 0,'0'0'185'16,"0"0"-69"-16,0 0-19 16,0 0-45-16,0 0-34 15,98 42-3-15,-65 36 1 16,-2 21-5-16,1 17-9 16,-5 15 1-16,-12 9-1 0,-15 5-4 15,-14 1 2 1,-38-3-18-16,-12-8-10 0,-2-18-50 15,14-21-100-15,18-26-323 16</inkml:trace>
  <inkml:trace contextRef="#ctx0" brushRef="#br0" timeOffset="114599.96">27446 10573 821 0,'0'0'174'0,"0"0"-55"0,0 0-16 15,0 0-53-15,0 0-42 16,0 0-4-16,3 65 0 16,-1-26-4-16,-2-1-15 15,0-4-99-15,0-9-294 16</inkml:trace>
  <inkml:trace contextRef="#ctx0" brushRef="#br0" timeOffset="136124.7">10922 13744 670 0,'0'0'455'16,"0"0"-316"-16,0 0-74 16,0 0-30-16,0 0-20 15,99-30-13-15,-68 30 0 16,4 0-2-16,-4 0-43 15,-6 0-104-15,-13 0-285 16</inkml:trace>
  <inkml:trace contextRef="#ctx0" brushRef="#br0" timeOffset="136250.62">10881 13925 974 0,'0'0'138'15,"0"0"-85"-15,0 0-32 16,0 0-17-16,98 50-4 15,-40-47-160-15,6-3-188 16</inkml:trace>
  <inkml:trace contextRef="#ctx0" brushRef="#br0" timeOffset="138610.96">13015 13680 541 0,'0'0'169'0,"0"0"-76"15,0 0-30-15,-15 72 7 16,15-41-8-16,5 2-23 0,5-2-4 15,2-4 0-15,-4-9 6 16,-3-5-18-16,-3-9 9 16,-2-4 1-16,0 0 14 15,0 0 28-15,-9-20-29 16,-6-11-29-16,-1-11-11 16,1-15 0-16,0-11-4 15,4-9 0-15,7 0-1 16,4 12 3-16,3 12-1 15,15 25 4-15,7 20 1 16,12 8-3-16,10 26-5 0,12 24-4 16,1 11 3-16,-6 9-8 15,-14-3-18 1,-13-8 7-16,-12-14 6 0,-9-17 7 16,-3-17 7-16,1-11 0 15,1-18 2-15,-1-20-2 16,2-16 4-16,0-10-1 15,-2-11 2-15,1-4 3 16,1 7 7-16,7 16 3 16,1 26-2-16,10 25-16 15,10 5-3-15,6 30 3 16,6 14-2-16,-1 8 1 0,1 4-20 16,-5 2-9-1,-4-3 6-15,-7-5-35 0,-8-10-78 16,-6-10-259-16</inkml:trace>
  <inkml:trace contextRef="#ctx0" brushRef="#br0" timeOffset="138869.1">13912 13588 394 0,'0'0'641'0,"0"0"-503"16,0 0-113-16,0 0 1 16,0 0 5-16,111 84-9 15,-57-52-18-15,-1-3-4 16,-7-3-6-16,-15-9-163 15,-12-10-207-15</inkml:trace>
  <inkml:trace contextRef="#ctx0" brushRef="#br0" timeOffset="139027.75">14104 13593 670 0,'0'0'246'15,"-54"72"-136"-15,32-28-93 16,8 2-17-16,6-3-6 16,8-11-250-16</inkml:trace>
  <inkml:trace contextRef="#ctx0" brushRef="#br0" timeOffset="139220.77">14445 13723 1018 0,'0'0'99'0,"0"0"-49"16,0 0-50-16,-19 96 0 15,19-69-20-15,13-7-276 16</inkml:trace>
  <inkml:trace contextRef="#ctx0" brushRef="#br0" timeOffset="139552.13">15121 13046 1088 0,'0'0'117'0,"0"0"-67"16,-59 92 11-16,35-18-19 15,7 14-20-15,10 9-6 16,7 2-12-16,6-3-4 16,25-9-25-16,11-14-35 0,10-15-77 15,2-18-171-15,-5-19-306 16</inkml:trace>
  <inkml:trace contextRef="#ctx0" brushRef="#br0" timeOffset="139791.97">15415 13549 1047 0,'0'0'122'16,"0"-107"-71"-16,-2 49 25 15,-9 2-25-15,-4 3-32 16,-6 10-4-16,3 15 17 16,3 12-15-16,6 16 5 15,3 0-10-15,-1 20-10 16,2 16-1-16,4 13-1 0,1 8 0 15,3 4 0-15,18-2 0 16,7-4-30-16,3-9-56 16,-1-12-30-16,-6-6-89 15,-9-13-176-15</inkml:trace>
  <inkml:trace contextRef="#ctx0" brushRef="#br0" timeOffset="139943.62">15233 13433 789 0,'0'0'257'0,"0"0"-184"16,0 0-62-16,0 0 1 16,88-75-12-16,-22 53-9 15,19-2-92-15,13-3-57 16,7-1-46-16,-7-2-241 16</inkml:trace>
  <inkml:trace contextRef="#ctx0" brushRef="#br0" timeOffset="140104.65">15921 12947 769 0,'0'0'321'0,"0"0"-133"16,0 0-70-16,0 0-50 15,0 0-57-15,0 0-6 16,10 123 2-16,-2-34-7 0,-5 7 0 16,-3 7 0-1,0 1-1-15,-3-7-23 0,-5-10-64 16,2-23-211-16</inkml:trace>
  <inkml:trace contextRef="#ctx0" brushRef="#br0" timeOffset="140271.64">16848 13498 1099 0,'0'0'111'0,"0"0"-54"15,0 0-34-15,0 0-23 16,0 0-60-16,0 0-186 0,-52-19-521 16</inkml:trace>
  <inkml:trace contextRef="#ctx0" brushRef="#br0" timeOffset="140812.84">17590 13343 907 0,'0'0'128'16,"0"0"-48"-16,-26 95-41 15,26-56-15-15,0-2-12 16,0-9-3-16,0-8 6 0,0-11-3 15,0-9-5-15,0 0 1 16,0-23 47-16,0-17-34 16,0-13-6-16,0-18 0 15,8-11-2-15,4-3-4 16,4 3 8-16,2 19 5 16,2 17 6-16,-4 23-7 15,-3 20-9-15,8 9-11 0,2 34 1 16,5 20-4-1,2 8 2-15,0 2-22 0,-2-7-6 16,-3-12-5-16,-4-17 10 16,-9-13 19-16,-6-18 4 15,0-5 0-15,-5-28 2 16,2-18 2-16,-3-15-3 16,0-22 7-16,2-13 2 15,10 5 4-15,6 12 12 16,1 29-9-16,1 35 2 15,-7 17-9-15,2 34-8 16,3 27-2-16,0 14 0 16,3 4-3-16,7-1-27 15,6-8-51-15,1-5-23 16,-4-10-79-16,-19-13-253 0</inkml:trace>
  <inkml:trace contextRef="#ctx0" brushRef="#br0" timeOffset="141133.73">18535 13189 294 0,'0'0'636'0,"0"0"-488"16,0 0-58-16,0 0-16 16,123 88-18-16,-52-63-25 15,16 2-22-15,1-4 2 16,-10-6-11-16,-25-6-18 15,-25-8-83-15,-18-3-170 16,-10-4-333-16</inkml:trace>
  <inkml:trace contextRef="#ctx0" brushRef="#br0" timeOffset="141269.18">18904 13174 258 0,'0'0'617'0,"0"0"-463"0,0 0-78 15,0 0-6-15,-101 77-36 16,79-33-21-16,2 5-13 15,5-1 0-15,0-1-27 16,3-9-98-16,3-7-174 16</inkml:trace>
  <inkml:trace contextRef="#ctx0" brushRef="#br0" timeOffset="141605.26">19192 13244 891 0,'0'0'94'0,"0"0"3"16,0 0-26-16,115-51-28 15,-59 39-27-15,1 3-2 16,-8 8-3-16,-13 1 0 15,-23 17-11-15,-13 14 0 16,-10 8 2-16,-27 7-1 16,-10 0 2-16,1-5 32 15,9-7 4-15,13-9-9 16,17-6-23-16,7-9-7 0,0-8-24 16,23-2-47-16,16 0-41 15,18-14-152-15,15-6 63 16,11-2 109-16</inkml:trace>
  <inkml:trace contextRef="#ctx0" brushRef="#br0" timeOffset="141867.69">20212 12642 896 0,'0'0'132'0,"0"0"6"16,0 0-56-16,0 0-37 15,-37 87 10-15,13-7-14 16,3 22-13-16,7 11-11 16,11 1-12-16,3-6-2 15,14-11-3-15,19-17-39 16,7-12-50-16,6-18-59 15,5-20-148-15</inkml:trace>
  <inkml:trace contextRef="#ctx0" brushRef="#br0" timeOffset="142131.54">20551 13370 1076 0,'0'0'132'0,"7"-82"-83"0,-1 34 29 15,-2-5-50-15,-4-8-19 16,0-7-7-16,-13 3-1 16,-1 11 0-16,1 18 17 15,4 22 12-15,0 14 3 16,-1 19-26-16,2 24-3 16,5 12-4-16,3 7 0 15,5 2 1-15,20-5-1 0,7-4-22 16,-1-6-56-1,-3-10-55-15,-7-10-71 0,-13-12-262 16</inkml:trace>
  <inkml:trace contextRef="#ctx0" brushRef="#br0" timeOffset="142283.96">20454 13213 124 0,'0'0'923'15,"0"0"-794"-15,0 0-97 16,0 0 0-16,103-88-13 15,-41 69-19-15,17 2 0 16,11 0-63-16,4 0-65 16,-5 1-63-16,-11-4-387 15</inkml:trace>
  <inkml:trace contextRef="#ctx0" brushRef="#br0" timeOffset="142461.47">21131 12607 1150 0,'0'0'168'0,"0"0"-99"16,0 0-24-16,25 81-29 16,-7-9-10-16,-5 13-4 15,-8 9 0-15,-5 8-2 16,-8 2-17-16,-18-8-39 16,-3-11-48-16,6-20-107 15,9-23-615-15</inkml:trace>
  <inkml:trace contextRef="#ctx0" brushRef="#br0" timeOffset="142642.91">22590 13268 828 0,'0'0'289'0,"0"0"-173"16,0 0-56-16,0 0-16 15,0 0-44-15,0 0-4 16,-29-34-140-16,29 29-326 16</inkml:trace>
  <inkml:trace contextRef="#ctx0" brushRef="#br0" timeOffset="142783.1">22811 13191 1075 0,'0'0'200'15,"0"0"-105"-15,0 0-73 16,0 0-22-16,0 0-24 16,0 0-137-16,81-23-346 15</inkml:trace>
  <inkml:trace contextRef="#ctx0" brushRef="#br0" timeOffset="142922.99">23474 13096 753 0,'0'0'385'0,"0"0"-242"0,0 0-76 16,0 0-49-16,0 0-16 16,0 0-2-16,-15 39-152 15,63-37-192-15</inkml:trace>
  <inkml:trace contextRef="#ctx0" brushRef="#br0" timeOffset="143609.81">24101 13033 230 0,'0'0'678'0,"0"0"-657"16,0 0 37-1,29 79 3-15,-12-36-36 0,-2 6-16 16,-5-4-7-16,-1-7 2 15,-9-6 15-15,0-8 39 16,-7-14 5-16,-8-10 8 16,-5-1-10-16,4-27-4 15,6-19-17-15,5-18-28 16,5-17-5-16,2-14-4 16,18-2-3-16,9 7 0 15,5 18 3-15,-1 27 5 16,-6 24 4-16,-5 22 14 15,-1 32-19-15,6 31-4 16,9 14 0-16,11 5-2 0,11-7-1 16,10-16 0-16,-3-17-12 15,-8-21-2-15,-18-19 11 16,-15-7 0-16,-14-29 3 16,-7-21 1-16,-3-15 0 15,-7-22 7-15,-16-22 1 16,-7-2-6-16,2 15 7 15,6 31-7-15,8 35 19 16,4 28-15-16,4 7-7 16,4 31-5-16,2 12 4 15,0 11 1-15,9-3-1 16,12-4-17-16,4-10 11 16,-1-12 5-16,-4-9 1 0,-2-10-2 15,-6-5 3 1,-2 1 2-16,0 2-2 0,-2 12 2 15,-2 12-2-15,-3 10-1 16,0 5-3-16,-3 8 4 16,1 2 0-16,2 1 3 15,6 0-3-15,6-4-6 16,8-4-3-16,3-3-11 16,3-11 12-16,-10-11 1 15,-10-11-31-15,-9-10-99 16,0 0-58-16,-12-20-228 15</inkml:trace>
  <inkml:trace contextRef="#ctx0" brushRef="#br0" timeOffset="144345.91">25264 13072 513 0,'0'0'295'16,"0"0"-97"-16,0 0-52 16,0 0-54-16,0 0-48 15,0 0-21-15,64 12-7 16,-22 8-7-16,-2 2-8 16,1-2-2-16,-3-2-19 15,-8-3-85-15,-10-7-122 16</inkml:trace>
  <inkml:trace contextRef="#ctx0" brushRef="#br0" timeOffset="144501.79">25449 12963 1035 0,'0'0'82'15,"0"0"-32"-15,-122 107-34 16,84-59-6-16,7-1-10 15,10-4-77-15,11-8-200 16</inkml:trace>
  <inkml:trace contextRef="#ctx0" brushRef="#br0" timeOffset="145033.07">25683 13046 616 0,'0'0'148'0,"0"0"38"15,0 0-82 1,9 101-21-16,-3-67-35 0,-3 0-22 16,0-5-6-16,-2-5-11 15,-1-9 4-15,2-7 12 16,-1-5-3-16,1-3-6 16,1-4 27-16,2-18-8 15,1-10-7-15,4-8-11 16,2-10-2-16,1-1-14 15,-1 4 1-15,-1 13 3 16,-4 13 17-16,-3 11-2 16,-2 10 2-16,1 0-13 15,5 19-8-15,6 8-1 16,7 3 4-16,6 0-8 16,2-9 4-16,0-5-17 0,-3-9 1 15,-7-6 10 1,-9-1 2-16,-5-1 2 0,-5-11 1 15,0-5 0-15,-8 0-21 16,-14-5-33-16,-3 3-47 16,0 6-155-16,3 6-240 15</inkml:trace>
  <inkml:trace contextRef="#ctx0" brushRef="#br0" timeOffset="145888.27">24723 12518 678 0,'0'0'177'15,"0"0"-94"-15,0 0 20 16,0 0-17-16,0 0-27 16,91 20-3-16,-47 13-4 15,13 11-24-15,6 15-4 16,-2 13-18-16,-6 9-4 16,-13 8 1-16,-15 1-2 15,-12-6 0-15,-8-10 4 0,-3-15-4 16,1-14-1-1,1-13-6-15,-1-10-21 0,2-11-89 16,-3-11-158-16</inkml:trace>
  <inkml:trace contextRef="#ctx0" brushRef="#br0" timeOffset="146870.75">24077 12796 646 0,'0'0'333'0,"83"23"-255"16,-10-8 10-16,32-2 15 16,29-5-15-16,39-5-31 15,43-3-24-15,29 0 2 16,14 0-16-16,-17 6 0 16,-59 5-4-16,-69 2-14 15,-71 2-1-15,-44 9-3 16,-72 10 1-16,-45 7 0 15,-33 3 2-15,-24-6-2 0,0-1-1 16,9 1 1-16,20-1 2 16,25-3 3-16,34-1-2 15,43-3 0-15,44-1 3 16,33-5-1-16,59-4-2 16,44-9 1-16,38-7-2 15,26-4 1-15,15 0 1 16,-6 0 5-16,-44 0-7 15,-65 0-3-15,-68 3 1 16,-52 12-1-16,-62 2-1 16,-36 2 4-16,-23-1 1 15,-8 1-1-15,14-3-2 16,38-6 2-16,39-3 0 16,43-7-1-16,27 0-5 0,49 0-9 15,25-15-5-15,19-2-19 16,14-3-39-16,5 0-92 15,0-4-170-15</inkml:trace>
  <inkml:trace contextRef="#ctx0" brushRef="#br0" timeOffset="147710.91">27076 13046 983 0,'0'0'67'0,"0"0"-35"16,6 84 39-16,-6-33-13 15,0 4-21-15,0 0-23 16,0-5-6-16,0-10 2 15,0-12-8-15,0-11-2 0,0-10 2 16,0-7 0-16,0-5 7 16,0-22 33-16,0-12-22 15,0-14 8-15,0-10-12 16,0-9-10-16,0-1-3 16,17 8 6-16,9 12 3 15,6 15 3-15,-1 20-3 16,0 18-12-16,2 6 0 15,6 30 0-15,3 14 1 16,3 4-3-16,-2 3-4 16,-5-8-8-16,-9-11 0 15,-10-14-5-15,-7-11 5 16,-6-13 4-16,3 0 10 0,2-24 0 16,4-17-9-16,1-15 5 15,0-18 4-15,0-7 0 16,0 4-2-16,0 17 2 15,-2 23 10-15,-4 22 21 16,0 15-2-16,1 10-17 16,3 25-11-16,9 15 1 15,6 11 0-15,5 6-2 16,-1-3 0-16,-8-3-2 16,-12-5-29-16,-13-9-63 15,0-12-205-15</inkml:trace>
  <inkml:trace contextRef="#ctx0" brushRef="#br0" timeOffset="148093.66">28258 13041 835 0,'0'0'208'16,"0"0"-82"-16,88 2-34 16,-42 23-12-16,8 8-43 15,4 9-12-15,-2-1-13 16,-15-2-9-16,-11-5-3 16,-16-4-50-16,-11-8-56 15,-3-9-83-15,0-10-202 16</inkml:trace>
  <inkml:trace contextRef="#ctx0" brushRef="#br0" timeOffset="148266.12">28532 13024 1012 0,'0'0'107'0,"0"0"-59"15,-94 22-8-15,53 11-1 16,-4 11-27-16,3 7-10 15,2 4-2-15,7-4-40 16,13-5-87-16,9-12-158 16</inkml:trace>
  <inkml:trace contextRef="#ctx0" brushRef="#br0" timeOffset="148873.97">28768 13300 696 0,'0'0'59'0,"0"0"36"16,0 0-30-16,0 0-24 15,0 0-23-15,0 0-11 16,40 64-1-16,-40-64 12 16,0 0 22-16,0-6 10 15,2-14-18-15,4-7 4 0,4-6-14 16,5 1-13 0,3 4 4-16,0 6 12 0,-1 8 8 15,-1 8-9 1,0 6 0-16,3 3-9 0,2 16-12 15,5 4 1 1,-3-4-3-16,0-2-1 0,-10-6 0 16,-4-6 0-16,-4-5 1 15,-3 0 1-15,0-2 27 16,-2-15-23-16,0-3-2 16,0-6-3-16,-2 3 1 15,-9 2-2-15,0 5-17 16,4 6-53-16,-1 9-32 15,2 1-115-15,-1 0-198 0</inkml:trace>
  <inkml:trace contextRef="#ctx0" brushRef="#br0" timeOffset="149392.7">29517 12351 722 0,'0'0'269'0,"0"0"-167"16,0 0-48-16,7 107 46 16,-16-20-49-16,-1 10-20 15,4 7-16-15,2-3-6 16,4-9-8-16,0-11-2 15,0-12-20-15,16-13-59 16,6-19-140-16,3-14-254 16</inkml:trace>
  <inkml:trace contextRef="#ctx0" brushRef="#br0" timeOffset="149914.34">29862 13053 173 0,'0'0'457'0,"0"0"-302"16,0 0 38-16,0 0-51 15,0 0-75-15,0 0-28 16,42-78-24-16,-32 36-3 16,-5-8-10-16,-2-9 0 15,-3-10 0-15,0-6 1 16,0 4-3-16,-7 16 0 0,-5 22 34 16,-3 23 1-1,-3 10-6-15,2 22-3 0,4 31-11 16,7 15-3-16,5 7-7 15,3 3 0-15,19-6-4 16,11-9-1-16,5-8-41 16,1-12-19-16,-8-11-69 15,-10-15-190-15</inkml:trace>
  <inkml:trace contextRef="#ctx0" brushRef="#br0" timeOffset="150081.31">29795 12838 990 0,'0'0'98'16,"0"0"-82"-16,83-52 33 15,-19 35-20-15,18 1-29 16,7 4-13-16,1 2-65 16,-12-5-171-16,-19 0-587 15</inkml:trace>
  <inkml:trace contextRef="#ctx0" brushRef="#br0" timeOffset="150252.28">30407 12257 795 0,'0'0'382'0,"0"0"-210"16,0 0-101-16,0 0-42 16,0 0-5-16,70 134-3 0,-52-43-4 15,-9 17-16 1,-9 6-1-16,-6 4-7 0,-36-3-47 15,-14-15-125-15,-11-19-344 16</inkml:trace>
  <inkml:trace contextRef="#ctx0" brushRef="#br0" timeOffset="165246.47">18557 2857 812 0,'0'0'184'16,"0"0"-110"0,0 0-71-16,0 0 5 0,23 98 10 15,-11-47-2-15,0 3-6 16,-1-4-5-16,-4-11 3 16,3-10 3-16,-4-9-6 15,-1-13-2-15,-5-3 25 16,0-4 25-16,0-9 63 15,0-15-36-15,-6-14-61 16,-6-11-1-16,-3-17-5 16,3-12-10-16,0-12-2 15,8 2-1-15,4 13-2 0,0 18-2 16,13 21 2 0,10 15 2-16,6 11-6 0,11 10-17 15,8 8-29 1,1 18-16-16,-4 7-66 15,-15 2-137-15,-17-3-159 0</inkml:trace>
  <inkml:trace contextRef="#ctx0" brushRef="#br0" timeOffset="165410.87">18701 2928 474 0,'0'0'453'15,"0"0"-244"-15,0 0-118 16,0 0-21-16,0 0-57 15,0 0-13-15,112-48 0 16,-53 39-1-16,1 9-5 0,-7 0-80 16,-13 10-146-16,-21 9-164 15</inkml:trace>
  <inkml:trace contextRef="#ctx0" brushRef="#br0" timeOffset="165555.81">18859 3091 888 0,'0'0'85'16,"0"0"-73"-16,0 0 7 16,0 0-7-16,110-20-12 15,-66 12-39-15,5-5-110 16,3-4-230-16</inkml:trace>
  <inkml:trace contextRef="#ctx0" brushRef="#br0" timeOffset="166170.77">19815 2369 544 0,'0'0'220'16,"0"0"-98"-16,0 0 19 15,0 0 3-15,0 0-58 16,0 0-25-16,-63-6-40 16,16 56-14-16,-8 25-1 15,4 13 1-15,8 7-3 16,16-7-3-16,21-9 0 15,6-6-1-15,15-9 0 16,13-8-1-16,5-11-20 0,3-11-39 16,7-12-31-16,8-10-161 15,2-12-140-15</inkml:trace>
  <inkml:trace contextRef="#ctx0" brushRef="#br0" timeOffset="167218.65">20176 2630 461 0,'0'0'245'15,"0"0"-90"-15,0 0-10 16,0 0-19-16,0 0-29 15,0 0-37-15,5-61-8 16,-13 57-12-16,-14 4-19 16,-14 0-20-16,-12 11 0 15,2 10 1-15,4-4-2 16,17-1-2-16,13-5 0 16,9-1-5-16,3-3-2 15,6-2-4-15,22 2 4 0,11-3 4 16,10-1 5-16,3 8 2 15,-4 2 1-15,-10 7-3 16,-14 5 0-16,-18 1-7 16,-6 5 2-16,-16-1-6 15,-12-4 11-15,-3-1 0 16,4-9-1-16,6-7-5 16,8-7-61-16,5-2-48 15,5-6-100-15,3-14-269 16</inkml:trace>
  <inkml:trace contextRef="#ctx0" brushRef="#br0" timeOffset="167477.63">20485 2373 1040 0,'0'0'181'15,"0"0"-71"-15,0 0-45 16,0 0-34-16,0 0-25 16,79 7-6-16,-40 50-7 15,-5 15-2-15,-6 7 7 16,-12 0 1-16,-13-2 0 0,-3-6-29 16,-8-8-9-16,-9-10-50 15,9-14-70-15,6-17-108 16</inkml:trace>
  <inkml:trace contextRef="#ctx0" brushRef="#br0" timeOffset="167671.59">21663 2660 159 0,'0'0'1105'15,"0"0"-1030"-15,0 0-70 16,0 0-2-16,0 0-3 16,99-14-65-16,-54 14-77 15,-4 5-141-15,-11-2-314 0</inkml:trace>
  <inkml:trace contextRef="#ctx0" brushRef="#br0" timeOffset="167781.55">21793 2723 470 0,'0'0'448'0,"0"0"-428"16,0 0-19-16,0 0-1 16,0 0-55-16,128 66-233 15</inkml:trace>
  <inkml:trace contextRef="#ctx0" brushRef="#br0" timeOffset="168208.87">23350 2617 789 0,'0'0'19'16,"0"0"51"-16,24 87-6 16,-16-49-17-16,-2-3-26 15,-1-6-15-15,-3-10-2 0,-2-8-2 16,0-9 3-16,0-2 57 16,0-8 122-16,-3-19-71 15,-7-10-75-15,-1-10-16 16,2-9-3-16,-3-10-10 15,3-11-9-15,5-4-1 16,4 6-1-16,0 18-7 16,18 21 1-16,7 16 3 15,7 16 4-15,5 4-3 16,6 24 2-16,-3 18-18 16,-8 9-31-16,-15 6-85 0,-15-3-189 15</inkml:trace>
  <inkml:trace contextRef="#ctx0" brushRef="#br0" timeOffset="168338.79">23438 2643 958 0,'0'0'98'0,"0"0"-98"16,0 0-29-16,0 0-112 15,0 0-170-15</inkml:trace>
  <inkml:trace contextRef="#ctx0" brushRef="#br0" timeOffset="168598.53">23355 2769 734 0,'0'0'255'0,"0"0"-157"16,0 0-23-16,0 0-22 15,0 0-22-15,0 0-27 16,91-6-3-16,-53 5-1 16,-2 1-5-16,-1 0-69 15,-4 0-95-15,-6 0-40 0,-7 0-392 16</inkml:trace>
  <inkml:trace contextRef="#ctx0" brushRef="#br0" timeOffset="168907.63">23503 2946 1027 0,'0'0'167'15,"0"0"-113"-15,0 0-7 16,0 0-45-16,0 0 3 15,0 0-4-15,117 0-1 16,-57 0-2-16,7 0-32 16,8 0-98-16,-10-2-198 15</inkml:trace>
  <inkml:trace contextRef="#ctx0" brushRef="#br0" timeOffset="169708.84">24515 2338 607 0,'0'0'129'15,"0"0"-5"-15,0 0 7 16,0 0 0-16,0 0-29 16,3-79-27-16,-3 69-7 15,0 2-28-15,-4 1-11 16,-4 0-14-16,4 1-12 16,-2 2 1-16,-6-3-4 15,-6 2-2-15,-7 1 2 16,-5-1-3-16,-3 0 3 15,2 2 2-15,2 2-2 16,9 1 1-16,6 0 0 16,3 0-1-16,3 7 0 15,3 9-2-15,1 8-5 16,4 11 7-16,0 15-2 0,3 20 3 16,11 12-1-16,-1 8 4 15,-3 4-3-15,-3-2 0 16,-4-3 0-16,0-8-1 15,-1-10 1-15,5-9 3 16,1-12-4-16,5-11 0 16,1-9 2-16,-3-11-6 15,5-9 5-15,-3-9-2 16,0-1-15-16,5 0-24 16,-3-7-58-16,4-7-117 0,1-5-211 15</inkml:trace>
  <inkml:trace contextRef="#ctx0" brushRef="#br0" timeOffset="170128.22">24866 2670 769 0,'0'0'138'0,"0"0"-29"16,0 0-7-16,0 0-47 0,0 0-51 15,0 0 1-15,-18 77 1 16,12-39 0-16,2-3-5 16,4-6 1-16,0-9-1 15,0-9 6-15,0-8-7 16,0-3 1-16,0-3 38 15,0-20 74-15,0-9-86 16,0-11-8-16,0-7 11 16,0-9-22-16,0-8-6 15,1 5 0-15,11 10-1 16,0 13-1-16,-2 19 0 16,4 10-1-16,-1 10-1 15,2 0-8-15,-1 25-12 0,-1 8-22 16,-9 8-30-16,-4-1-57 15,0 0-133-15,-21-4-168 16</inkml:trace>
  <inkml:trace contextRef="#ctx0" brushRef="#br0" timeOffset="170295.52">24822 2777 793 0,'0'0'185'0,"0"0"6"15,0 0-58-15,0 0-40 16,108-42-48-16,-77 36-19 15,-2 1-24-15,-6 5-2 0,-5 0 0 16,-7 5-24-16,-10 12-45 16,-1 4-71-16,0-2-139 15,-12 3-138-15</inkml:trace>
  <inkml:trace contextRef="#ctx0" brushRef="#br0" timeOffset="170421.44">24930 2897 760 0,'0'0'167'16,"0"0"-33"-16,0 0-43 15,0 0-36-15,0 0-18 16,0 0-23-16,61 14-13 16,-29-14-1-16,3 0-34 15,8 0-156-15,8-2-118 16</inkml:trace>
  <inkml:trace contextRef="#ctx0" brushRef="#br0" timeOffset="170699.5">25692 2363 787 0,'0'0'194'0,"0"0"-60"15,0 0-18-15,0 0-30 16,0 0-48-16,0 0-34 15,-58 31 0-15,19 28 0 16,2 10 3-16,4-1-1 0,11 2-4 16,11-7-2-16,11-4 0 15,3-8-2-15,22-10-45 16,7-10-82-16,4-14-97 16,7-13-146-16</inkml:trace>
  <inkml:trace contextRef="#ctx0" brushRef="#br0" timeOffset="171021.91">26049 2582 975 0,'0'0'222'0,"0"0"-129"16,0 0-21-1,0 0-39-15,-102-57-18 0,68 57-15 16,-2 0 1-16,12 3-1 15,8 6 2-15,8 2-2 16,8 0-9-16,0 1 2 16,6 5 7-16,20 2 0 15,6 4-2-15,6 4 5 16,2 3-5-16,-9-1 2 16,-10-1-33-16,-11-3 3 15,-10-6-35-15,0-4 52 16,-19-3 0-16,-8-5 13 15,-1-6 4-15,1-1-4 16,2-3-24-16,7-15-182 0,3-4-387 16</inkml:trace>
  <inkml:trace contextRef="#ctx0" brushRef="#br0" timeOffset="171260.41">26484 2486 1052 0,'0'0'162'15,"0"0"-82"-15,0 0-15 16,0 0-35-16,0 0-30 0,0 0-5 16,0 121 4-16,0-48 1 15,-9 4-2-15,-7-4 2 16,-2-12-11-16,3-7-48 15,0-14-19-15,9-13-118 16,6-16-203-16</inkml:trace>
  <inkml:trace contextRef="#ctx0" brushRef="#br0" timeOffset="171869.7">26723 2660 707 0,'0'0'159'16,"0"0"-75"-16,0 0-17 15,0 0-14-15,0 0 31 16,0 0-44-16,-5 92-18 16,1-65-1-16,-1-7-12 15,4-4 4-15,-2-8-7 0,3-6-3 16,0-2-3-16,0 0 13 15,0-5 40-15,4-17-10 16,5-12-30-16,5-9 7 16,-4-8-8-16,2 0-8 15,1 5-3-15,-3 17 6 16,-4 12 15-16,-3 13 3 16,-2 4-19-16,8 16-6 15,1 14-5-15,10 8 5 16,1 3 1-16,7-2 0 15,5-7 0-15,4-8-1 0,-3-12 0 16,-4-8-6-16,-9-4 3 16,-5-12 3-16,-3-12 0 15,-6-7 1-15,-4-6 6 16,-3 2-5-16,0 3-2 16,-13 6-8-16,-3 11-9 15,-3 10-30-15,2 5-26 16,3 0-68-16,3 10-131 15,7 3-201-15</inkml:trace>
  <inkml:trace contextRef="#ctx0" brushRef="#br0" timeOffset="172129.66">27238 2263 764 0,'0'0'268'0,"0"0"-102"16,0 0-67-16,0 0-11 15,0 0-56-15,0 0-29 16,23 54 13-16,-7 1-2 16,1 11-6-16,2 5-1 15,-2 2-7-15,-2 0 2 16,-9-4-5-16,-5-5-3 15,-1-10-54-15,0-16-92 16,-4-16-208-16</inkml:trace>
  <inkml:trace contextRef="#ctx0" brushRef="#br0" timeOffset="172504.7">27482 2273 810 0,'0'0'327'0,"0"0"-183"16,-3-94-57-16,5 70-28 15,17 0-24-15,9 4-21 16,10-2-12-16,8 6-2 16,6 5 7-16,3 6-7 15,-1 5 1-15,-11 0-2 0,-10 17 1 16,-12 4-4-16,-14 5-8 15,-7 8 12-15,-6 13 0 16,-17 15 1-16,-7 15-1 16,-2 8 10-16,7 1 6 15,1-6 1-15,9-7-14 16,9-6 1-16,6-6-1 16,0-10 3-16,2-10-6 15,1-9 1-15,-3-15-2 16,-5-6-29-16,-23-8-17 15,-11-3-13-15,-12 0-82 0,-5 0-262 16</inkml:trace>
  <inkml:trace contextRef="#ctx0" brushRef="#br0" timeOffset="173121.59">19269 3487 569 0,'0'0'96'16,"-118"-3"-15"-16,84 3-15 16,15 0-6-16,19 0 10 15,7 0-23-15,47 0-45 16,43 0 39-16,55 0 36 16,69-8-10-16,71-9-13 15,74-6-22-15,78-3-23 16,69 5 8-16,63 7-1 15,43 6 1-15,18 8-4 16,-8 0-4-16,-42 14-9 16,-65 3 0-16,-90-7-1 15,-110-10-24-15,-105 0-44 16,-105-24-70-16,-87-8-67 16,-55 1 76-16,-70-4-107 15,-43 4 58-15,-35-2 136 0,-17 4 35 16,-12 2 8-16,-5 5 0 15,-5 5-183-15</inkml:trace>
  <inkml:trace contextRef="#ctx0" brushRef="#br0" timeOffset="173391.43">21680 3446 1048 0,'82'-36'16'0,"59"-3"-13"15,65-9-2-15,66-1 13 16,45 5 69-16,30 10-31 16,18 17-17-1,-1 17-19-15,-14 0-13 0,-35 21-2 16,-51 3 5-16,-62 0-6 15,-71-4-18-15,-67-8-78 16,-57-7-127-16,-27-5-104 16</inkml:trace>
  <inkml:trace contextRef="#ctx0" brushRef="#br0" timeOffset="174066.73">19087 7490 733 0,'0'0'103'0,"0"0"-103"16,0 0-178-16,0 0-140 16</inkml:trace>
  <inkml:trace contextRef="#ctx0" brushRef="#br0" timeOffset="174253.62">19323 7495 1020 0,'0'0'162'0,"0"0"-162"15,0 0-109 1,0 0 76-16,0 0 23 0,0 0 10 15,4 6-202-15,7-6-364 16</inkml:trace>
  <inkml:trace contextRef="#ctx0" brushRef="#br0" timeOffset="175289.7">27555 4330 697 0,'0'0'21'0,"6"84"39"15,-1-39 6-15,-1-8-20 16,-1-8 12-16,0-11-23 15,0-8 4-15,-3-7-7 0,0-3 9 16,0-6 91 0,0-20-21-16,-9-12-92 0,-8-12-13 15,-2-9-2-15,-3-12 9 16,-1-14-7-16,1-2 0 16,4 4-2-16,9 16 7 15,9 22-4-15,0 15-7 16,8 13-4-16,22 7-2 15,17 8-3-15,14 2-18 16,14 6-9-16,-2 20-12 16,-9 7-51-16,-22 10-160 15,-26-1-122-15</inkml:trace>
  <inkml:trace contextRef="#ctx0" brushRef="#br0" timeOffset="175462.6">27790 4296 994 0,'0'0'156'16,"0"0"-71"-16,0 0-22 16,0 0-5-16,0 0-51 15,0 0-7-15,-16 0-5 16,28 0-13-16,5 3-28 16,-10 7-58-16,-7 3-127 15,-10 4-160-15</inkml:trace>
  <inkml:trace contextRef="#ctx0" brushRef="#br0" timeOffset="175588.52">27613 4512 685 0,'0'0'38'0,"0"0"89"15,0 0-61-15,108 3 31 16,-53-12-55-16,6-5-36 16,5 0-6-16,-1-5-136 15,-5-3-203-15</inkml:trace>
  <inkml:trace contextRef="#ctx0" brushRef="#br0" timeOffset="175888.74">28529 3755 935 0,'0'0'123'0,"0"0"-30"15,0 0-44-15,-69 88-17 16,31-6-4-16,2 14-2 16,8 3-6-16,12-6-7 15,15-13-11-15,1-9-1 16,24-14-2-16,19-12-5 15,14-16-24-15,9-17-59 0,4-12-94 16,-6 0-120-16</inkml:trace>
  <inkml:trace contextRef="#ctx0" brushRef="#br0" timeOffset="176262.53">28813 4325 747 0,'0'0'307'0,"0"0"-195"15,0 0-53-15,0 0-20 16,0 0 7-16,119-50-16 16,-73 30-21-16,-4-2-4 15,-8 1-1-15,-13 0-4 0,-12 1 3 16,-9 0-3-16,0 1 2 15,-14 1-2-15,-9 7 4 16,-3 7 7-16,-2 4 4 16,-2 3-5-16,3 19 4 15,6 8-9-15,7 3-5 16,11 4 1-16,3-3-2 16,3 0 2-16,19-3-6 15,8-5 5-15,5-8-18 16,7-8-15-16,4-9-18 15,-1-1 0-15,0-8-78 0,-8-16-144 16,-7-6-559-16</inkml:trace>
  <inkml:trace contextRef="#ctx0" brushRef="#br0" timeOffset="176569.86">29255 3975 763 0,'0'0'162'0,"0"0"-67"16,0 0 40-16,0 0-53 15,0 0-42-15,0 0-15 16,11-83-2-16,-5 50 1 16,-3-5-8-16,-3 1 10 0,0 7-12 15,0 6-3-15,0 12 8 16,-1 7-7-16,-2 5-11 15,0 0-1-15,-2 9-4 16,2 18 4-16,0 8-5 16,3 5 4-16,0-1-3 15,0 0-16-15,9-6-20 16,-1-5-47-16,0-4-84 16,-6-13-132-16</inkml:trace>
  <inkml:trace contextRef="#ctx0" brushRef="#br0" timeOffset="176712.91">29153 3870 906 0,'-6'-10'136'0,"6"3"-61"15,0 2 8-15,7 3-77 16,19-1-6-16,5 3-30 16,3 0-58-16,-2 0-97 15,-6 0-122-15</inkml:trace>
  <inkml:trace contextRef="#ctx0" brushRef="#br0" timeOffset="176990.76">29437 3699 818 0,'0'0'212'0,"0"0"-94"16,0 0-42-16,0 0-7 15,0 0-51-15,0 0-18 16,0-35-8-16,0 47 2 15,0 2 1-15,2-2-5 16,5 2 8-16,3-3-1 16,3 0 0-16,-1 3 4 15,2 0-2-15,-3 1 2 16,0 0-3-16,-4-3 2 16,-3-3 0-16,-2 1-1 15,-2-5-8-15,0-2-58 16,-8-1-1-16,-11-2-97 15,-3 0-171-15</inkml:trace>
  <inkml:trace contextRef="#ctx0" brushRef="#br0" timeOffset="177364.49">29778 3413 138 0,'0'0'830'15,"0"0"-680"-15,0 0-41 16,0 0-31-16,0 0-50 16,0 0-28-16,81 65 0 15,-46 14 6-15,-1 19 2 16,-4 7-5-16,-9 8-3 16,-14-2 0-16,-7-7-4 15,-3-12-25-15,-14-17-29 16,0-17-23-16,2-19-54 15,5-16-197-15</inkml:trace>
  <inkml:trace contextRef="#ctx0" brushRef="#br0" timeOffset="177604.91">30382 3967 1128 0,'0'0'91'16,"0"0"-48"-16,0 0-10 0,0 0-17 16,0 0-16-1,103-14-4-15,-78 14-20 0,-9 8-108 16,-14 6-162-16</inkml:trace>
  <inkml:trace contextRef="#ctx0" brushRef="#br0" timeOffset="177741.49">30430 4163 901 0,'0'0'106'15,"0"0"-86"-15,0 0 21 16,110-17-41-16,-71 8-23 0,8 1-257 15</inkml:trace>
  <inkml:trace contextRef="#ctx0" brushRef="#br0" timeOffset="178102.79">31034 3964 1130 0,'0'0'13'0,"0"0"-11"16,0 78-2-16,0-38 19 16,0-4-14-16,0-4-3 15,0-11 2-15,0-10-2 16,0-10-2-16,-3-1 9 16,-3-16 44-16,-4-17-18 0,4-13 5 15,4-11 3-15,2-15-34 16,0-21 1-16,13-13-6 15,4 9 19-15,-1 16-2 16,-2 33 11-16,-7 24-19 16,-4 19 7-16,4 5-20 15,11 7-5-15,13 23-2 16,11 6 6-16,3 7-3 16,-2-4-16-16,-9-6-30 15,-10-1-54-15,-10-7-81 16,-10-7-246-16</inkml:trace>
  <inkml:trace contextRef="#ctx0" brushRef="#br0" timeOffset="178272.7">31199 3943 855 0,'0'0'234'0,"0"0"-136"16,0 0 24-16,0 0-64 15,0 0-48-15,0 0 0 16,58 87-5-16,-28-72-5 15,-7-1-3-15,-10 1-79 16,-9-1-71-16,-4 1-100 16,-7 0-30-16</inkml:trace>
  <inkml:trace contextRef="#ctx0" brushRef="#br0" timeOffset="178416.77">31196 4180 506 0,'0'0'244'16,"0"0"-101"-16,0 0-27 0,0 0-44 15,0 0-23-15,0 0-32 16,-31 30 17-16,60-30-10 15,12 0-10-15,8 0-14 16,0-3-73-16,3-12-201 16</inkml:trace>
  <inkml:trace contextRef="#ctx0" brushRef="#br0" timeOffset="178910.59">32013 3358 775 0,'0'0'96'15,"0"0"52"-15,0 0 3 0,-35-78-53 16,12 67-26 0,-4 1-29-16,-6 6-26 0,-2 4-8 15,-1 0 1-15,3 0-4 16,7 11-5-16,6 3 2 15,1 5-3-15,7 6-3 16,0 6-1-16,6 9-1 16,4 10 4-16,2 15 1 15,0 21 0-15,0 17 3 16,5 12 1-16,-4 5-4 16,1-4 1-16,-2-8-1 15,0-11 3-15,0-13 0 16,3-15-2-16,2-14 1 15,3-12 0-15,-2-14-2 0,0-11 0 16,0-11-17-16,1-7-84 16,4-7-130-16,4-22-467 15</inkml:trace>
  <inkml:trace contextRef="#ctx0" brushRef="#br0" timeOffset="179261.63">31903 4175 685 0,'0'0'87'0,"0"0"12"16,0 0-19-1,0 0-6-15,0 0-28 0,0 0-12 16,18 67 12-16,-18-67 30 15,0-16 54-15,-3-13-83 16,0-11-25-16,3-15 1 16,0-16-23-16,0-5 5 15,16 4-5-15,4 11 0 16,-5 20 16-16,-2 15-9 16,1 9 10-16,-2 6-17 15,7 9-1-15,3 2 0 16,6 5-8-16,1 15-22 0,-8 7-30 15,-5 4-36-15,-13 2-54 16,-3-1-162-16</inkml:trace>
  <inkml:trace contextRef="#ctx0" brushRef="#br0" timeOffset="179429.08">31989 4123 609 0,'0'0'464'16,"0"0"-312"-16,0 0-51 15,0 0-22-15,0 0-53 16,0 0-21-16,60 0-5 16,-45 3-1-16,-10 5-32 15,-5 1-102-15,-11 5-73 0,-14 0-94 16</inkml:trace>
  <inkml:trace contextRef="#ctx0" brushRef="#br0" timeOffset="179557.52">31927 4255 200 0,'0'0'443'0,"0"0"-250"15,0 0-17-15,0 0-34 16,0 0-79-16,107 9-49 16,-68-9-10-16,-3 0-4 15,-9 0-160-15,-6-4-186 16</inkml:trace>
  <inkml:trace contextRef="#ctx0" brushRef="#br0" timeOffset="179848.63">32479 3699 864 0,'0'0'275'15,"0"0"-184"-15,0 0-73 16,0 0 18-16,-60 109 24 16,35-39-23-16,4 7-12 15,8 2-9-15,6-1-7 16,7-12-5-16,0-10-3 0,8-8-2 16,14-9 0-1,8-11-60-15,7-14-100 0,4-14-248 16</inkml:trace>
  <inkml:trace contextRef="#ctx0" brushRef="#br0" timeOffset="180192.02">32551 4137 729 0,'0'0'361'15,"0"0"-323"-15,0 0-11 16,0 0 65-16,0 0-47 0,0 0-12 15,122 14 0 1,-76-14-7-16,-9-1-13 0,-10-12-4 16,-8-3-2-1,-11-2-3-15,-5-9-4 0,-3-2 2 16,0-1-2-16,-12 6 0 16,-4 10 3-16,-2 8-3 15,-2 6 7-15,-4 0 3 16,-2 16 3-16,0 12-5 15,7 6-4-15,7 6 2 16,9-1-5-16,3 1 0 16,9-3 3-16,16-6-4 15,5-6-14-15,2-9-21 16,-1-10-28-16,-3-6-55 16,-1-3-277-16</inkml:trace>
  <inkml:trace contextRef="#ctx0" brushRef="#br0" timeOffset="180679.8">32931 3811 875 0,'0'0'180'16,"0"0"-54"-16,0 0-37 16,0 0-49-16,-5-77-19 15,5 67-11-15,2 2-4 16,2 2 4-16,-2 0 1 16,-1 3 8-16,-1 1 11 15,2-4-7-15,-2 4 7 16,0-1-21-16,1-3-4 15,1 1 0-15,-1-2-5 16,-1 0 1-16,2 1 1 16,-1 1-1-16,-1 5-2 15,0 0 1-15,0 0-3 16,0 0-5-16,0 10 0 0,0 12 1 16,0 7 7-1,0 5 0-15,0 4 0 0,0-1 1 16,0 0 0-1,10-4-1-15,9-8-14 0,1-7 7 16,-3-7-16-16,2-7-8 16,-8-4-21-16,-1 0-1 15,-5-11-25-15,-5-7-129 16,0-3-153-16</inkml:trace>
  <inkml:trace contextRef="#ctx0" brushRef="#br0" timeOffset="180838.71">32834 3808 618 0,'0'0'288'16,"0"0"-217"-16,0 0-4 15,0 0-12-15,0 0-51 16,0 0-4-16,98-3-15 16,-62 3-92-16,-2 0-95 15,-2-5-448-15</inkml:trace>
  <inkml:trace contextRef="#ctx0" brushRef="#br0" timeOffset="181122.55">33177 3568 1122 0,'0'0'189'0,"0"0"-80"0,0 0-50 15,0 0-33-15,0 0-26 16,0 0-1-16,-15 0-7 15,9 24 6-15,6 2-15 16,0 6-4-16,0-1-2 16,6 4 7-16,3-8-5 15,-2-2-6-15,-2-2 20 16,-4-9-3-16,-1-6 8 16,0-1 1-16,0-3 0 15,-12-3-1-15,-7-1 0 16,1 0-15-16,-4 0-43 15,2-11-139-15,4-5-320 0</inkml:trace>
  <inkml:trace contextRef="#ctx0" brushRef="#br0" timeOffset="181469.67">33617 3467 848 0,'0'0'220'0,"0"0"-102"16,0 0-58-16,0 0-43 15,0 0-6-15,-54 134 46 16,20-47-25-16,-14 18-2 16,6 7-15-16,-4-3-4 15,6-5 1-15,8-10-11 16,9-17-1-16,6-14-14 16,10-18-29-16,7-14-48 15,0-17-106-15,1-14-343 16</inkml:trace>
  <inkml:trace contextRef="#ctx0" brushRef="#br0" timeOffset="181948.61">33548 4151 428 0,'0'0'339'15,"0"0"-186"-15,0 0-41 16,0 0-16-16,0 0-59 16,0 0-31-16,14 12-1 15,-14 10 3-15,0 2 6 0,0 1-1 16,0-4-12 0,-6-8 6-16,3-4-6 0,3-6 0 15,0-3 0 1,0 0 9-16,0-12 57 0,0-10-26 15,4-7 0-15,8-3-14 16,6 1-11-16,3 3-10 16,0 8 0-16,-5 10-6 15,-4 6 1-15,0 4-1 16,1 0 0-16,1 0-2 16,2 7-1-16,-4 1 1 15,3-1 2-15,-3-3 0 16,-4-2 5-16,-2-2-5 15,-5 0 17-15,-1-2 6 0,0-10-5 16,0-6-18 0,-3-2-2-16,-12-3 0 0,-3 3-13 15,3 4-25-15,1 8-33 16,4 8-51-16,6 0-153 16,4 2-60-16</inkml:trace>
  <inkml:trace contextRef="#ctx0" brushRef="#br0" timeOffset="182671.7">33707 3271 216 0,'0'0'670'0,"0"0"-509"16,38-78-20-16,-20 61-30 15,4 3-29-15,2 4-38 16,3 4-19-16,-9 6-5 16,-3 0-19-16,-9 9-1 0,0 11 0 15,-6 4-1-15,0 3-3 16,0 5 4-16,0 7-6 15,0 11 3-15,0 4 2 16,0 11 1-16,0 3-2 16,0 7 4-16,0 1-2 15,0 1 3-15,0-1 1 16,0 0-4-16,0 3 1 16,0 4-1-16,0 1 0 15,0-10 0-15,0-6-2 16,0-14-1-16,-17-12 0 15,-9-8 5-15,-13-10-2 0,2-7 9 16,2-7-6-16,1-7-3 16,0-3-13-16,-2-2-77 15,-7-16-192-15</inkml:trace>
  <inkml:trace contextRef="#ctx0" brushRef="#br0" timeOffset="195132.89">11431 15219 715 0,'0'0'275'0,"0"0"-132"16,0 0-98-16,0 0-25 15,0 0-6-15,0 0-11 16,79-18-3-16,-58 18-12 15,-3 0-77-15,-3 3-125 16,-9 2-286-16</inkml:trace>
  <inkml:trace contextRef="#ctx0" brushRef="#br0" timeOffset="195267.84">11552 15347 813 0,'0'0'132'0,"0"0"-132"15,0 0-17-15,0 0-114 16,91 8-430-16</inkml:trace>
  <inkml:trace contextRef="#ctx0" brushRef="#br0" timeOffset="-211570.46">13763 15090 539 0,'0'0'98'0,"0"0"-92"16,0 0 60-16,0 0-30 16,0 0 28-16,19 93-13 15,-3-55-5-15,-2 3-11 16,-2-5-9-16,-4-4-4 16,-2-8-1-16,-4-6 8 15,-1-7-2-15,-1-6 2 16,0-5-4-16,0 0 42 15,0-10 25-15,0-19-40 16,-13-20-37-16,-5-13 0 16,0-17-10-16,6-1 1 0,5 9-1 15,5 21 4-15,2 25 6 16,0 15-14-16,20 10-1 16,11 13 0-16,11 16 0 15,4 6 0-15,0-1-1 16,-8 0-1-16,-9-7-15 15,-6-4 2-15,-10-7 11 16,-7-7-1-16,0-6 5 16,-6-3 0-16,0 0 2 15,0-17 3-15,0-21-4 16,0-19 1-16,3-10-2 16,6 0-1-16,10 10-4 15,11 22-5-15,4 22 5 16,2 13 4-16,0 22-1 15,0 25 0-15,-3 11 1 0,-3 6-8 16,-3-3-9-16,-4-7 1 16,1-9-24-16,-3-7-53 15,0-9-96-15,0-9-131 16</inkml:trace>
  <inkml:trace contextRef="#ctx0" brushRef="#br0" timeOffset="-167666.49">14699 15144 724 0,'0'0'238'0,"0"0"-127"16,0 0-62-16,0 0 2 16,78 80-9-16,-47-45-24 15,0-3-16-15,-2-5-2 16,-6-9-7-16,-6-5-92 16,-2-10-133-16,-9-3-166 15</inkml:trace>
  <inkml:trace contextRef="#ctx0" brushRef="#br0" timeOffset="-167493.39">14789 15116 863 0,'0'0'198'15,"-60"77"-105"-15,36-29-61 0,6-1-19 16,6-5-13-16,12-9-3 15,0-7-147-15,0-10-252 16</inkml:trace>
  <inkml:trace contextRef="#ctx0" brushRef="#br0" timeOffset="-166778.22">15494 14428 940 0,'0'0'160'0,"0"0"-104"15,0 0 19-15,-71 123-19 16,55-49-27-16,6 16-5 16,7 12-10-16,3 4-4 15,0-7-7-15,13-15-2 16,15-20-1-16,13-21-11 16,9-12-65-16,6-13-53 15,1-17-117-15,-4-1-269 0</inkml:trace>
  <inkml:trace contextRef="#ctx0" brushRef="#br0" timeOffset="-166493.52">15809 15129 741 0,'0'0'266'16,"0"0"-44"-16,0 0-131 16,0 0-58-16,0 0-17 15,18-85-13-15,3 52 0 16,-2-3 0-16,-9-6-1 15,-10-4 4-15,0-5 0 16,-10 2 11-16,-11 3-3 0,-1 10-14 16,7 15 11-16,3 9-11 15,8 12 1-15,4 7-1 16,0 25-10-16,0 11 9 16,3 12 0-16,11 3-17 15,4 0-13-15,6-8-9 16,3-8-50-16,-2-10-45 15,-1-11-75-15,-9-7-67 16</inkml:trace>
  <inkml:trace contextRef="#ctx0" brushRef="#br0" timeOffset="-166321.5">15731 14877 771 0,'0'0'193'0,"0"0"-27"0,0 0-61 16,0 0-41-16,0 0-64 15,0 0-4-15,8-31 2 16,50 31-24-16,13 0-45 16,12-7-51-16,2-7 49 15,-9-3-77-15,-20 0-307 16</inkml:trace>
  <inkml:trace contextRef="#ctx0" brushRef="#br0" timeOffset="-166148.54">16206 14475 947 0,'0'0'205'0,"0"0"-57"16,0 0-68-16,0 0-64 0,0 0-15 15,0 0-1-15,91 129 5 16,-68-51 0-16,-1 3-5 16,-6 2-17-16,-9-7-41 15,-7-10-88-15,0-14-163 16</inkml:trace>
  <inkml:trace contextRef="#ctx0" brushRef="#br0" timeOffset="-165406.37">17167 15001 993 0,'0'0'239'15,"0"0"-129"-15,0 0-69 16,0 0-29-16,0 0-12 16,0 0-42-16,25-24-210 15,-5 12-425-15</inkml:trace>
  <inkml:trace contextRef="#ctx0" brushRef="#br0" timeOffset="-164852.95">17958 14702 648 0,'0'0'372'0,"0"0"-314"0,0 0-55 16,0 0 20-16,11 112-2 16,-2-63-11-16,2-3-8 15,-5-5 1-15,0-12 0 16,-2-8-3-16,-4-12 3 16,0-4-3-16,0-5 4 15,0-6 32-15,0-23 20 16,-8-12-39-16,0-15-2 15,4-12-6-15,4-7-8 16,0 4 1-16,21 15 5 0,4 16 22 16,1 23-12-1,-1 17-9-15,-1 12-8 0,4 25 0 16,5 11-3-16,1 7 6 16,1 1-6-16,-6-5-1 15,-3-10 3-15,-8-10-1 16,-8-15 0-16,-2-11 4 15,-2-5 1-15,0-23 6 16,3-18 2-16,4-15-4 16,1-14 1-16,9-11-6 15,12 2-1-15,11 11-1 16,2 25 0-16,-2 28 14 16,-12 15-14-16,-12 32 0 0,-4 19-1 15,3 14-3 1,3 7 4-16,7 2 0 0,11-2-15 15,4-8-32-15,-7-14-37 16,-11-16-114-16,-15-17-507 16</inkml:trace>
  <inkml:trace contextRef="#ctx0" brushRef="#br0" timeOffset="-164642.76">18837 14621 491 0,'0'0'437'0,"0"0"-250"0,0 0-96 16,0 0-30-16,0 0-22 15,82 30-4-15,-16 1-18 16,14 2-8-16,11 2 1 16,-8 1-10-16,-15-10-15 15,-22-5-57-15,-27-10-52 16,-14-9-225-16</inkml:trace>
  <inkml:trace contextRef="#ctx0" brushRef="#br0" timeOffset="-164486.28">19189 14601 1068 0,'0'0'90'0,"0"0"-70"0,0 0 13 16,-76 95-14-16,56-54-19 15,7 2-26-15,4-8-106 16,9-9-160-16</inkml:trace>
  <inkml:trace contextRef="#ctx0" brushRef="#br0" timeOffset="-164119.47">19741 14218 611 0,'0'0'184'0,"0"0"-5"16,0 0-54-16,0 0-44 15,-2 79-7-15,-5-15-21 16,2 12-14-16,2 7-14 16,3 1-7-16,0-6-14 0,11-11-4 15,17-11-1 1,11-9-9-16,9-13-31 0,2-15-90 15,0-11-152-15,-6-8-434 16</inkml:trace>
  <inkml:trace contextRef="#ctx0" brushRef="#br0" timeOffset="-163838.76">20076 14655 897 0,'0'0'197'0,"-3"-83"-96"16,3 37-3-16,3-1-51 15,8 1-23-15,-4 4-19 0,-4 1-2 16,-3 7 0-16,0 7-1 16,-1 7 2-16,-8 9 1 15,-5 4 6-15,1 5 2 16,0 2-4-16,2 6-9 16,5 21 1-16,6 12-1 15,0 9 1-15,8 3 4 16,17 1-2-16,5-4-3 15,7-6-15-15,0-9-5 16,-5-10-15-16,-8-9-53 16,-10-12-71-16,-11-2-161 15</inkml:trace>
  <inkml:trace contextRef="#ctx0" brushRef="#br0" timeOffset="-163689.31">20076 14302 791 0,'0'0'263'15,"0"0"-150"-15,0 0-60 16,0 0-21-16,0 0-31 16,102-16-1-16,-22 14-12 15,10 1-64-15,-4-3-98 16,-14-5-94-16</inkml:trace>
  <inkml:trace contextRef="#ctx0" brushRef="#br0" timeOffset="-163510.42">20583 14107 868 0,'0'0'252'0,"0"0"-132"0,0 0-7 16,0 0-79-16,0 0 1 15,-10 88 1-15,8-34-14 16,2 7-9-16,0 5-8 16,0 2 1-16,0-3-6 15,6-6-24-15,-1-9-21 16,-2-11-68-16,-2-14-258 15</inkml:trace>
  <inkml:trace contextRef="#ctx0" brushRef="#br0" timeOffset="-163338.49">21249 14539 1129 0,'0'0'200'0,"0"0"-133"15,0 0-36-15,0 0-20 16,0 0-11-16,0 0-40 16,25-27-92-16,-3 24-173 15</inkml:trace>
  <inkml:trace contextRef="#ctx0" brushRef="#br0" timeOffset="-163188.5">21610 14548 714 0,'0'0'414'0,"0"0"-258"16,0 0-84-16,0 0-37 16,0 0-35-16,0 0-4 15,38-39-71-15,-5 30-126 16,18 1-230-16</inkml:trace>
  <inkml:trace contextRef="#ctx0" brushRef="#br0" timeOffset="-163018.82">22337 14525 440 0,'0'0'506'0,"0"0"-260"16,0 0-116-16,0 0-57 15,0 0-32-15,0 0-28 16,-7-2-13-16,7-1 0 0,3 0-31 16,22-2-54-1,10 2-78-15,3 1-100 0,-2 2-99 16</inkml:trace>
  <inkml:trace contextRef="#ctx0" brushRef="#br0" timeOffset="-159519.5">24996 14342 821 0,'0'0'133'0,"0"0"-16"16,0 0-20-16,0 0-33 15,0 0-53-15,0 0-11 16,19 38-3-16,3 15 3 16,-5 1 0-16,-4 0-6 15,-7-6-41-15,-6-8-93 16,0-10-284-16</inkml:trace>
  <inkml:trace contextRef="#ctx0" brushRef="#br0" timeOffset="-159347.31">24900 14584 472 0,'0'0'572'15,"0"0"-486"-15,112-68-58 16,-42 52 35-16,14 6-46 15,4 7-17-15,-5 3-9 16,-16 2-52-16,-20 11-160 16,-22-3-518-16</inkml:trace>
  <inkml:trace contextRef="#ctx0" brushRef="#br0" timeOffset="-159194.39">25464 14371 866 0,'0'0'175'16,"0"0"-107"-16,0 0-68 16,0 0-6-16,0 0-28 15,0 0-173-15,-43 8-376 16</inkml:trace>
  <inkml:trace contextRef="#ctx0" brushRef="#br0" timeOffset="-158147.65">24259 14532 685 0,'0'0'94'16,"0"0"-43"-16,0 0-6 16,0 0 27-16,-29 97-30 15,29-59-6-15,0-3-11 16,0-7-10-16,0-4-7 16,0-12 8-16,0-5 12 15,0-7 5-15,0 0 5 16,0-10 43-16,-9-16-49 15,-1-15-19-15,-2-10-7 16,-2-13-5-16,1-3 3 0,3 8-3 16,4 18 2-16,4 21 6 15,2 20 4-15,9 3-12 16,18 27-2 0,12 11 2-16,11 3 1 0,15-3-2 15,2-11-12-15,3-9-21 16,0-16-6-16,-12-5 10 15,-8-22 24-15,-10-11 5 16,-15-12 0-16,-12-7 4 16,-13-9 10-16,0-5 13 15,-22 1-17-15,-3 7-3 16,4 17-5-16,5 17-4 16,9 19 1-16,6 5-58 0,1 28-15 15,1 8-76-15,19 4-171 16</inkml:trace>
  <inkml:trace contextRef="#ctx0" brushRef="#br0" timeOffset="-157613.59">25597 14463 930 0,'0'0'174'0,"0"0"-87"16,0 0-71-16,0 0-14 15,0 0 2-15,0 0-4 16,-9 83-11-16,10-66-69 15,5-5-80-15,-1-11-6 16,-5-1-431-16</inkml:trace>
  <inkml:trace contextRef="#ctx0" brushRef="#br0" timeOffset="-157465.39">25504 14120 840 0,'0'0'138'0,"0"0"-107"15,0 0-30-15,0 0-2 16,0 0-2-16,0 0-104 16,54 81-191-16</inkml:trace>
  <inkml:trace contextRef="#ctx0" brushRef="#br0" timeOffset="-157067.22">25807 14520 853 0,'0'0'44'0,"0"0"-3"16,-1-90 47-16,17 53-31 16,3 2-24-16,4 4 14 15,2 6-15-15,-3 12-11 16,-2 7-15-16,1 6-3 15,1 0-3-15,-1 17-5 16,4 4 4-16,-1-1 1 16,-2-4-8-16,-6-6 5 0,-6-5 2 15,-4-3 1-15,-2-2 1 16,2-2 5-16,3-13 9 16,6-12-11-16,2-4 14 15,0-2 2-15,1 5 4 16,-7 11-7-16,-4 15-7 15,1 2-6-15,2 29-2 16,4 7-2-16,3 7 0 16,9-4-10-16,5-5-51 15,8-9-11-15,4-13-133 16,0-12-299-16</inkml:trace>
  <inkml:trace contextRef="#ctx0" brushRef="#br0" timeOffset="-156589.62">26593 14258 1064 0,'0'0'174'16,"0"0"-123"-16,0 0-17 15,0 0-9-15,0 0-11 16,100-56-13-16,-55 31 4 16,-6-5-5-16,-11 0-16 15,-16-1 2-15,-12-1 7 16,-5 6 3-16,-20 4 4 15,-5 13 12-15,-7 9 7 16,-7 24-5-16,-9 31 11 0,-5 15 4 16,7 6-6-1,20-6-10-15,26-10-8 0,10-16-4 16,39-12-1-16,19-14-4 16,7-17 3-16,6-1-6 15,-6-25 0-15,-5-11 2 16,-9-10 0-16,-7-11 3 15,-5-11-1-15,-4-4 1 16,-1 8-3-16,-7 18-5 16,-6 21 9-16,-8 18 1 15,-2 7 0-15,12 17 5 16,16 8 1-16,11 5-4 16,0 0 4-16,-12-3-6 0,-19-1 0 15,-24 1-2 1,-12-3-7-16,-41-2 9 15,-20-5 16-15,-14-8-3 16,-7-4-13-16,3-5-14 0,10 0-62 16,16 9-85-16,11 12-203 15</inkml:trace>
  <inkml:trace contextRef="#ctx0" brushRef="#br0" timeOffset="-152715.15">13897 16433 920 0,'0'0'75'0,"0"0"-33"0,0 0-37 16,0 0-5-16,0 0-67 16,0 0-189-16</inkml:trace>
  <inkml:trace contextRef="#ctx0" brushRef="#br0" timeOffset="-152538.68">13937 16571 648 0,'0'0'215'0,"0"0"-149"16,0 0-66-16,0 0-3 16,0 0-134-16,89-37-165 15</inkml:trace>
  <inkml:trace contextRef="#ctx0" brushRef="#br0" timeOffset="-151444.32">16262 16096 700 0,'0'0'155'15,"0"0"-43"-15,18 102-35 16,-8-57 8-16,-2 0-37 0,-3-3-29 16,-1-6-5-16,-2-11-2 15,1-10 0-15,-2-9-5 16,-1-6 2-16,0-1 15 15,0-22 40-15,0-12-45 16,0-16-12-16,-4-11-3 16,-4-16 6-16,-3-9-5 15,4 12-1-15,7 17 11 16,0 27-15-16,15 26 8 16,13 7-8-16,8 30-3 15,15 16 2-15,5 9-8 16,6 2-22-16,-5-9 5 15,-10-9 17-15,-14-13-9 0,-12-11-4 16,-11-16 5 0,-4-1 15-16,2-19 2 0,-4-18 2 15,-1-15 5-15,2-19 4 16,4-8 17-16,10-4-11 16,11 14 11-16,7 24-2 15,9 25-9-15,-4 20-8 16,-3 14-7-16,-5 31-2 15,-2 14 1-15,-1 12 1 16,-1 1-2-16,-2-4 0 16,-4-9-3-16,-3-9-21 15,-1-11-42-15,5-12-86 16,3-16-212-16</inkml:trace>
  <inkml:trace contextRef="#ctx0" brushRef="#br0" timeOffset="-151143.92">17421 16104 755 0,'0'0'292'16,"0"0"-166"-16,0 0-75 15,0 0-16-15,0 0-14 16,121 47-4-16,-61-23-7 16,-2 2-10-16,-12 3-6 15,-10-5-97-15,-12-2-141 16,-11-7-225-16</inkml:trace>
  <inkml:trace contextRef="#ctx0" brushRef="#br0" timeOffset="-150963.47">17693 16066 942 0,'0'0'181'16,"0"0"-83"-16,-115 65-72 15,77-28-11-15,9 4-9 16,9-1-6-16,17-6-57 16,3-10-116-16,17-11-333 15</inkml:trace>
  <inkml:trace contextRef="#ctx0" brushRef="#br0" timeOffset="-150506.43">18231 15596 656 0,'0'0'233'16,"0"0"-91"-16,0 0-30 16,0 0-17-16,0 0-26 15,-88 104-20-15,79-34-6 16,9 17-21-16,0 3-9 16,7-8-8-16,15-10-5 15,8-18-1-15,9-10-34 16,8-16-68-16,5-12-111 0,8-16-484 15</inkml:trace>
  <inkml:trace contextRef="#ctx0" brushRef="#br0" timeOffset="-150228.59">18686 16106 1029 0,'0'0'126'15,"-7"-84"-78"-15,7 25-12 16,0 0-27-16,0 2-7 16,0 12 0-16,0 18-1 15,-2 10 2-15,-2 13 3 16,1 4 23-16,-2 0-13 0,-1 21-8 16,3 12-3-16,3 9 4 15,0 7 1-15,14 2-9 16,11-3-1-16,2-6 0 15,3-7-40-15,-8-8-69 16,-2-8-133-16,-13-7-376 16</inkml:trace>
  <inkml:trace contextRef="#ctx0" brushRef="#br0" timeOffset="-150061.68">18619 15983 911 0,'0'0'180'0,"0"0"-100"0,0 0-23 16,81-72-26-16,-25 41-22 16,13 3-9-16,7 4-9 15,-4 3-81-15,-13 5-131 16,-17 2-452-16</inkml:trace>
  <inkml:trace contextRef="#ctx0" brushRef="#br0" timeOffset="-149829.37">19083 15550 1054 0,'0'0'177'0,"0"0"-68"0,0 0-44 16,0 0-31-16,94 4-27 15,-60 40-1-15,3 12 2 16,-2 14-5-16,-10 10 4 15,-14 7-7-15,-11 3-2 16,-5-7-8-16,-13-16-19 16,-1-14-31-16,7-21-82 15,3-19-201-15</inkml:trace>
  <inkml:trace contextRef="#ctx0" brushRef="#br0" timeOffset="-148488.38">19647 15467 607 0,'0'0'189'0,"0"0"-28"16,0 0-36-16,0 0-44 16,0 0-14-16,0 0-33 15,-20 3-26-15,20 25 16 16,0 2-1-16,0 1-11 16,0-3-6-16,0-7-6 0,2-4 0 15,-1-8 4-15,-1-3-4 16,2-6 1-16,-2 0 3 15,0-11 66-15,0-10-39 16,0-11-15-16,-3-7-6 16,-4-6-4-16,5 0 0 15,2 6-6-15,0 8 2 16,0 12 1-16,0 12-2 16,2 7-1-16,8 8 0 15,8 19-6-15,6 4 6 16,5 6 2-16,6-1-2 15,9-7 0-15,3-8 0 16,0-11-1-16,-9-10-5 16,-10 0-3-16,-7-17 7 0,-6-12 2 15,-6-7 3-15,-5-7 1 16,-4-4 4-16,-6 1-2 16,-10 5 0-16,-3 12-6 15,0 14 0-15,5 12 0 16,3 3-2-16,5 11-14 15,6 17-43-15,0 7-78 16,11-1-167-16</inkml:trace>
  <inkml:trace contextRef="#ctx0" brushRef="#br0" timeOffset="-121701.32">16962 11926 606 0,'0'0'37'16,"0"0"-8"-16,0 0-29 16,0 0 0-16,0 0 0 0,0 0-70 15,0 0-180-15</inkml:trace>
  <inkml:trace contextRef="#ctx0" brushRef="#br0" timeOffset="-108918.43">17090 12051 568 0,'0'0'49'16,"0"0"-49"-16,0 0-180 0</inkml:trace>
  <inkml:trace contextRef="#ctx0" brushRef="#br0" timeOffset="-100769.42">13145 12871 423 0,'0'0'111'0,"0"0"-68"15,0 0-7-15,0 0-11 16,0 0 2-16,0 0-18 0,0 0-3 16,0 0 11-16,-28 4-6 15,26-3 15-15,1-1 46 16,-2 2-6-16,3-2 14 16,0 0-26-16,0 0-15 15,0 0-1-15,0 0-7 16,0 0-7-16,0 0-5 15,0 0-6-15,0 0-5 16,0 0 2-16,0 0-2 16,0 0 3-16,0 0 1 15,0 0-4-15,0 0-8 16,12 0 4-16,8 0 1 0,10-6-3 16,8-2-1-1,8 1 3-15,12-3-2 0,15 0 0 16,20-2 1-16,23 0-2 15,21-5 4-15,21-4-3 16,18-3 3-16,23-3 1 16,24-4-2-16,26-2 2 15,19 3-6-15,8 4-7 16,-5 2 7-16,-10 6 6 16,-30 3-2-16,-39 1-8 15,-46 7 4-15,-47 2 0 16,-38-1 3-16,-29 0 4 15,-20-2 0-15,-8 2 5 16,-4 0-8-16,0-1 1 16,0 3-1-16,1 3-4 15,-1-1 0-15,0 2 0 0,0 0-17 16,0 0-3-16,0 0 3 16,0 0-16-16,0 0-6 15,0 0-25-15,0 0-42 16,0-3-117-16</inkml:trace>
  <inkml:trace contextRef="#ctx0" brushRef="#br0" timeOffset="-98900.63">13565 14147 251 0,'0'0'101'15,"0"0"-34"-15,0 0-47 16,0 0 17-16,0 0-26 15,0 0-5-15,-10-13-5 16,19 9-1-16,-6 1-18 16,0 2 18-16,-3 0 7 15,0 1 16-15,0 0 18 16,-12 0-7-16,0 0-7 16,3 0 20-16,5 1 9 15,2 3-11-15,2 3 1 16,0-2-4-16,8 4 38 0,15 2 21 15,13 2-24-15,16-3-7 16,19 0-37-16,26-10 0 16,33 0-2-16,38-12-12 15,36-21-1-15,29-7-7 16,23 1 3-16,0 1-13 16,-15 9 1-16,-24 9-2 15,-35 1 3-15,-35 2-3 16,-35 0 0-16,-40 3 0 15,-38 8 1-15,-24-1 0 16,-10 3 1-16,0 0 12 0,-3 0-5 16,2 0 3-1,-1-1-9-15,2 2 5 16,0-1-5-16,0 3-3 0,0 0-19 16,0 1-32-16,0 0-42 15,0 0-140-15,0 0-212 16</inkml:trace>
  <inkml:trace contextRef="#ctx0" brushRef="#br0" timeOffset="-96279.69">16656 16612 120 0,'0'0'0'0</inkml:trace>
  <inkml:trace contextRef="#ctx0" brushRef="#br0" timeOffset="-95877.88">16517 16615 172 0,'-34'11'58'0,"-3"3"-13"15,-3 0-21-15,4 2-24 16,0-3-19-16,5 0-9 16,7-3-44-16,6-4 49 0,3-2 23 15,7-4 112-15,2 0 107 16,5 3-48-16,-1-3 0 15,1 0-55-15,1 2-23 16,0 0-33-16,0 1-14 16,7 4-25-16,29 1 15 15,25 2 15-15,36-3-3 16,40-5-15-16,48-2-17 16,51-11 9-16,38-17-2 15,34-8-20-15,23-3 4 16,6 5 3-16,-17 5 3 15,-39 16-11-15,-63 11 4 16,-72 2-6-16,-61 5-2 16,-45 6 0-16,-29-5-16 15,-11-5-39-15,-12-1 12 0,-20 0 23 16,-3 0-5 0,-2 0 3-16,5-3-2 0,10 3-23 15,5 0-29-15,8 3-31 16,2 10-19-16,3 6-85 15,-2 4-79-15</inkml:trace>
  <inkml:trace contextRef="#ctx0" brushRef="#br0" timeOffset="-89576.44">14760 7720 896 0,'0'0'99'15,"0"0"-12"-15,137-55-21 0,-49 25-9 16,18 2-11-16,8 3-16 15,-8 8-17-15,-23 14-7 16,-29 3-6-16,-32 1 0 16,-22 18-49-16,-24 3 37 15,-34 2 3-15,-27 0-6 16,-18-2 2-16,-10 2 13 16,1-4 0-16,18 0 2 15,25-4 2-15,29-9 7 16,28-4 12-16,12-3-4 0,42-9-2 15,27-14-14 1,26-9 7-16,18 3-5 0,8 4-2 16,-9 11-3-16,-17 6-70 15,-29-1-250-15</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7-12T02:58:45.738"/>
    </inkml:context>
    <inkml:brush xml:id="br0">
      <inkml:brushProperty name="width" value="0.05292" units="cm"/>
      <inkml:brushProperty name="height" value="0.05292" units="cm"/>
      <inkml:brushProperty name="color" value="#FF0000"/>
    </inkml:brush>
  </inkml:definitions>
  <inkml:trace contextRef="#ctx0" brushRef="#br0">9842 6385 0,'0'-35'47,"36"35"15,-1 0-62,53 0 16,36 0-16,87 0 0,72 0 16,69 0-16,72 0 15,87 0-15,71 0 16,-194 0-16,-35 0 16,-53 0-16,-88 0 15,-54 0-15,-105 0 16,0 0-16,-88 0 47,0 0-47,-18 0 15,18 18 1,-1-18 0,-52 0-16,53 0 15,-18 0-15</inkml:trace>
  <inkml:trace contextRef="#ctx0" brushRef="#br0" timeOffset="358.9">12488 6368 0,'0'0'0,"-35"0"0,0 0 15,35-18-15,-36 18 16,1-35-1,0 35-15,0 0 16,-1 0 0,125 0 31,34-53-47,89 53 15,105 0-15,36 0 16,-36 0-16,-34 0 15,-72 0-15,-105 35 16,-35-35-16,-124 35 31,0-35-31,-18 0 16,1 0-16,17 0 0,18 0 16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5.68611" units="1/deg"/>
          <inkml:channelProperty channel="T" name="resolution" value="1" units="1/dev"/>
        </inkml:channelProperties>
      </inkml:inkSource>
      <inkml:timestamp xml:id="ts0" timeString="2022-07-07T03:50:42.653"/>
    </inkml:context>
    <inkml:brush xml:id="br0">
      <inkml:brushProperty name="width" value="0.05292" units="cm"/>
      <inkml:brushProperty name="height" value="0.05292" units="cm"/>
      <inkml:brushProperty name="color" value="#FF0000"/>
    </inkml:brush>
  </inkml:definitions>
  <inkml:trace contextRef="#ctx0" brushRef="#br0">8171 2870 362 0,'0'0'369'15,"0"0"-276"-15,0 0-7 16,0 0-23-16,0 0-8 16,0 0-25-16,0 0-12 15,11-6-4-15,12 4-2 0,10-1-8 16,4 1-4-1,-1 2 0-15,-7 0-78 0,-10 9-123 16,-14 3-394-16</inkml:trace>
  <inkml:trace contextRef="#ctx0" brushRef="#br0" timeOffset="171.77">8218 3050 920 0,'0'0'114'0,"0"0"-80"0,0 0-28 16,0 0 0-16,0 0-6 15,0 0-10-15,100 6-151 16,-73-6-235-16</inkml:trace>
  <inkml:trace contextRef="#ctx0" brushRef="#br0" timeOffset="3076.37">3551 2823 138 0,'0'0'607'16,"0"0"-437"-16,0 0-117 16,0 0-39-16,0 0-9 15,21 85 18-15,-12-35 2 16,-3-3-16-16,-3-5-9 15,-3-15 10-15,0-10 2 16,0-10 11-16,0-5-5 16,0-2 23-16,0-7 65 0,0-17-39 15,-3-15-57-15,0-14-5 16,3-10 0-16,0-5-3 16,12 7-4-16,9 18 2 15,1 19 0-15,5 18 5 16,3 6-5-16,4 26-8 15,5 17 4-15,-2 8 3 16,-7 2-4-16,-8-4-25 16,-7-8-12-16,-3-12 5 15,-4-12 16-15,-4-10 14 16,2-7 5-16,0-3 2 16,3-21 7-16,0-13-4 15,1-13 14-15,-4-15-1 16,2-12 0-16,1 2 14 15,6 13-9-15,-2 24-5 0,2 23-13 16,3 15-3-16,1 32-2 16,4 21-1-16,-1 15 0 15,-1 3 3-15,-5-2 1 16,-4-3-1-16,0-12-14 16,-3-9-37-16,-1-12-67 15,2-12-308-15</inkml:trace>
  <inkml:trace contextRef="#ctx0" brushRef="#br0" timeOffset="3568.75">4710 2819 962 0,'0'0'150'16,"0"0"-53"-16,0 0-4 15,0 0-45-15,0 0-32 16,0 0-16-16,-112-1 1 16,75 33 2-16,10 2-3 15,12-4-2-15,15-3-1 16,0-4-8-16,15-3-13 15,15-4 6-15,7-3 5 16,3-1 5-16,-5-2 5 16,-13 0-13-16,-16 1 12 0,-6 2-18 15,-21 2 16-15,-13 1 5 16,-8 1-1-16,-1-6-52 16,7-7-148-16,12-4-279 15</inkml:trace>
  <inkml:trace contextRef="#ctx0" brushRef="#br0" timeOffset="3824.62">5599 2403 1058 0,'0'0'116'16,"0"0"-64"-16,0 0-49 16,-64 100-3-16,46-4 0 15,5 14 0-15,10-6 1 16,3-12-1-16,19-12-21 16,9-10-88-16,2-15 4 15,1-11-216-15</inkml:trace>
  <inkml:trace contextRef="#ctx0" brushRef="#br0" timeOffset="4124.42">5724 3023 170 0,'0'0'1010'16,"0"0"-897"-16,0 0-71 15,56-109 2-15,-7 65-25 16,12-8-15-16,5-6-4 15,-4-3 0-15,-10-3-4 16,-17-2 2-16,-21-7-8 16,-14 3 3-16,0 14 7 15,-1 20 1-15,-8 24 3 16,-4 12 17-16,-10 44-21 16,-8 24-6-16,1 21 5 15,8 7 1-15,19-6 1 16,3-8-1-16,22-11-26 0,11-8-66 15,1-11-34-15,-5-12-78 16,-7-18-92-16</inkml:trace>
  <inkml:trace contextRef="#ctx0" brushRef="#br0" timeOffset="4307.24">5933 2724 981 0,'0'0'184'15,"0"0"-92"-15,0 0-17 16,0 0-13-16,0 0-34 16,0 0-27-16,48-59-1 0,24 34-10 15,11-1-19-15,-1-4-77 16,-12 1-118-16,-21 1-331 16</inkml:trace>
  <inkml:trace contextRef="#ctx0" brushRef="#br0" timeOffset="4479.16">6364 2271 1024 0,'0'0'200'0,"0"0"-68"16,0 0-50-16,0 0-44 15,0 0-24-15,0 0-14 16,54 82-1-16,-6 4 1 16,-5 17 0-16,-15 9-14 15,-22 1-4-15,-9-5-41 0,-40-6-50 16,-17-15-116-1,-5-13-470-15</inkml:trace>
  <inkml:trace contextRef="#ctx0" brushRef="#br0" timeOffset="5834.79">9968 2663 596 0,'0'0'168'0,"0"99"5"15,0-43-62-15,-3-3-30 16,3-7-33-16,-3-8-4 16,3-15-5-16,0-9-5 15,0-12-25-15,0-2 6 16,0-5 38-16,0-20 35 16,0-13-58-16,0-15-6 15,-3-17-7-15,-2-12-4 16,1-15-11-16,4-12-1 15,0 8 2-15,0 14-2 16,4 23 1-16,7 23-2 16,8 15-1-16,5 6 0 0,7 4-2 15,11 7-5-15,15 6-12 16,7 3-1-16,-4 7-14 16,-10 22-37-16,-20 8-69 15,-24 5-101-15,-6 3-226 16</inkml:trace>
  <inkml:trace contextRef="#ctx0" brushRef="#br0" timeOffset="5998.79">10020 2705 920 0,'0'0'147'16,"0"0"-62"-16,0 0-26 15,0 0-8-15,0 0-42 0,0 0-3 16,125 14 0-16,-57-7-6 15,-12 7-44-15,-17 6-122 16,-27 4-245-16</inkml:trace>
  <inkml:trace contextRef="#ctx0" brushRef="#br0" timeOffset="6149.7">10014 3045 734 0,'0'0'310'15,"0"0"-210"-15,0 0-62 16,0 0 12-16,0 0-23 15,0 0-13-15,97 29-3 16,-17-30-5-16,1-5-6 0,-3-1-57 16,-8 0-69-16,-4-4-195 15</inkml:trace>
  <inkml:trace contextRef="#ctx0" brushRef="#br0" timeOffset="6763.92">12095 1783 637 0,'0'0'139'15,"0"0"-21"-15,24-81-4 16,-21 58-16-16,-3 3-12 15,0 2-1-15,0 4-30 0,-11 2-12 16,-14 4-12 0,-11 8-6-16,-21 0-22 0,-19 10 3 15,-15 15-6 1,-7 12 0-16,7 3 1 0,18 6 4 16,19 5-5-16,24 5-1 15,21 11 1-15,9 16 0 16,15 11 0-16,18 20 1 15,9 14 2-15,-3 12 1 16,-8 8-4-16,-9 5 2 16,-8-7 0-16,-11-10 5 15,1-15 2-15,-1-16 1 16,6-12 1-16,2-12-2 16,5-12-2-16,5-14 2 15,-2-14-5-15,4-15-3 0,-1-8 1 16,1-15 2-16,2-3-4 15,-1 0-3-15,1-12-27 16,-1-3-30-16,-5-3-118 16,-4-2-321-16</inkml:trace>
  <inkml:trace contextRef="#ctx0" brushRef="#br0" timeOffset="13672.29">12657 2621 848 0,'0'0'93'15,"0"0"-8"-15,0 0-23 16,0 0-13-16,0 0-25 16,0 0-24-16,0 0 0 15,30 97 1-15,-16-31 1 16,-3 2-2-16,-5-8 2 0,-1-9-2 16,-5-10 1-16,0-12-1 15,0-12 1-15,0-10 0 16,0-7 1-16,0 0 33 15,0-19 49-15,0-16-60 16,0-17-18-16,0-11 0 16,0-16 3-16,0 2-5 15,3 10 3-15,7 22 3 16,-2 22 0-16,1 18 4 16,5 5-14-16,6 28-6 15,7 17 4-15,1 13-1 16,-3 4-13-16,-4-3-28 15,-4-8-3-15,-3-15 11 16,-4-16 3-16,-3-11 16 0,1-9 12 16,2-7 5-16,2-24 3 15,3-13 5-15,0-15 16 16,1-14 4-16,4-13 8 16,8-3-3-16,3 16-2 15,2 20 1-15,-6 29-25 16,0 24-3-16,-5 20-4 15,-1 28-6-15,-3 12 6 16,-2 8 1-16,-7-5-1 16,-1-1-3-16,-5-6 1 0,0-5-15 15,4-11-34 1,4-10-57-16,5-15-167 0</inkml:trace>
  <inkml:trace contextRef="#ctx0" brushRef="#br0" timeOffset="14049.81">13642 2673 630 0,'0'0'366'15,"0"0"-268"-15,0 0-86 16,0 0 30-16,0 0-7 16,104 82-15-16,-73-48-18 15,-2-4-2-15,-7-5-27 0,-9-7-145 16,0-10-345-16</inkml:trace>
  <inkml:trace contextRef="#ctx0" brushRef="#br0" timeOffset="14212.71">13807 2644 967 0,'0'0'45'0,"0"0"4"16,-73 122-19-16,42-70-16 15,5-4-14-15,10-9-34 16,13-13-185-16</inkml:trace>
  <inkml:trace contextRef="#ctx0" brushRef="#br0" timeOffset="14506.72">14492 2387 763 0,'0'0'325'0,"0"0"-267"16,0 0-48-16,-36 97 9 15,16-26 8-15,6 11-13 16,6 2-3-16,8-7-6 15,11-7-3-15,19-13-2 16,11-10-100-16,1-16-192 16</inkml:trace>
  <inkml:trace contextRef="#ctx0" brushRef="#br0" timeOffset="14797.64">14753 2853 1135 0,'0'0'152'16,"0"0"-86"-16,0 0-15 0,40-98-13 15,-7 59-34-15,4-2-1 16,-7-7-3-16,-10 0-4 16,-12-3 1-16,-8-1-5 15,0 4 6-15,-7 12 2 16,-4 19 0-16,1 15 2 15,-3 5-2-15,-2 30-2 16,-2 11 2-16,7 13 0 16,10 1 0-16,0 3-2 15,13-3-3-15,16-5-74 16,-1-5-97-16,-1-11-319 0</inkml:trace>
  <inkml:trace contextRef="#ctx0" brushRef="#br0" timeOffset="14972.51">14775 2614 1018 0,'0'0'234'0,"0"0"-149"16,0 0-49-16,0 0 13 16,0 0-35-16,100-26-14 15,-10 17-16-15,11-2-46 16,-1-6-75-16,-16-3-206 0</inkml:trace>
  <inkml:trace contextRef="#ctx0" brushRef="#br0" timeOffset="15160.4">15346 2182 1111 0,'0'0'171'0,"0"0"-64"0,0 0-59 15,0 0-22-15,0 0-21 16,-11 128 2-16,11-44-3 15,4 11-3-15,5 8 1 16,-5-3-4-16,-4-6-2 16,0-9-42-16,0-19-59 0,-1-23-140 15,-6-22-539-15</inkml:trace>
  <inkml:trace contextRef="#ctx0" brushRef="#br0" timeOffset="15909.62">15839 1939 796 0,'0'0'123'0,"0"0"-97"0,0 0 54 16,4 78 9-16,-1-36-40 15,-1-2-23-15,-2-4-5 16,0-4 1-16,0-8-1 15,-2-7-11-15,-5-7-8 16,-2-6 3-16,0-4 11 16,0-1 11-16,0-19-7 15,-1-12-12-15,5-9-5 16,5-5-1-16,0 6-1 16,8 10 4-16,6 16-5 15,-2 13 10-15,3 1-7 16,6 17-3-16,9 11-1 0,9 7 1 15,4-3 0 1,6-3 2-16,-2-7-2 0,-6-11 0 16,-13-11 1-1,-11 0 0-15,-8-19 5 0,-3-14 47 16,-5-6-8-16,-1-10-1 16,0-1-16-16,0-3-14 15,-7 3-7-15,-2 10-5 16,1 11-1-16,2 12-1 15,1 16-2-15,0 1-19 16,1 17-33-16,4 15 13 16,0 9-28-16,9 1-74 15,18 1-86-15,5-7-351 16</inkml:trace>
  <inkml:trace contextRef="#ctx0" brushRef="#br0" timeOffset="16612.62">16582 1540 664 0,'0'0'175'16,"0"0"-41"-16,0 0-9 16,0 0-31-16,0 0-23 15,-3-73-17-15,19 57-22 16,3-1-10-16,11 2-11 15,5-4-2-15,5 4-7 16,3 0 1-16,5 4-3 16,0 2 4-16,-4 3-7 15,-10 6 3-15,-11 0 0 16,-10 0-1-16,-7 9-3 16,-3 14 3-16,-1 15 1 15,-2 16-8-15,0 16 8 16,0 9 1-16,0 9 4 0,0 8-10 15,7 11 4 1,14 14-5-16,16 20 1 0,8 10-3 16,4 3 8-1,-5-8 1-15,-16-21-1 0,-22-21 0 16,-12-13 2-16,-45-17 1 16,-25-8 9-16,-28-10 20 15,-13-14 5-15,-12-14-28 16,0-16-9-16,10-12 0 15,14-12-40-15,22-15-205 16</inkml:trace>
  <inkml:trace contextRef="#ctx0" brushRef="#br0" timeOffset="101965.51">8269 5213 740 0,'0'0'180'16,"0"0"-81"-16,0 0-31 16,0 0-26-16,0 0-28 15,0 0-11-15,0 0-3 16,90-3 0-16,-59-2 0 16,-3 5 0-16,-7 0-27 0,-12 0-90 15,-9 11-107 1,-9 3-130-16</inkml:trace>
  <inkml:trace contextRef="#ctx0" brushRef="#br0" timeOffset="102118.43">8342 5417 738 0,'0'0'25'0,"0"0"50"16,0 0-13-16,86 0-47 15,-59 0-15-15,-1 0-105 0,-1-1-341 16</inkml:trace>
  <inkml:trace contextRef="#ctx0" brushRef="#br0" timeOffset="102898.4">10023 5311 912 0,'0'0'101'15,"0"0"-81"-15,0 0-1 16,22 115 30-16,-17-45-14 16,-1 4-27-16,-2-4-4 15,-2-6 1-15,3-6-4 16,4-14-1-16,-2-12 4 16,1-13-2-16,-2-12-2 0,-2-7 1 15,-2 0 5-15,0-19 16 16,-3-10 41-16,-12-5-22 15,-6-7-2-15,0-1-25 16,3 0 3-16,3-2-7 16,5 1-1-16,5-2-5 15,5-2 11-15,0-2-8 16,8 2-5-16,14-3 2 16,4 6 6-16,2 1-2 15,3 9-3-15,-4 10-1 16,-2 11-3-16,-2 12-1 15,-1 1-2-15,-1 17-9 0,-2 16-16 16,-8 10-15 0,-8 9-59-16,-3 0-94 0,-5 1-318 15</inkml:trace>
  <inkml:trace contextRef="#ctx0" brushRef="#br0" timeOffset="103117.23">10042 5750 1040 0,'0'0'130'0,"0"0"-16"16,0 0-60-16,0 0-23 16,0 0-29-16,0 0 5 0,111-53-7 15,-56 47 0-15,2 3-5 16,-7 3-18-16,-8 0-100 15,-15 7-115-15,-8 7-490 16</inkml:trace>
  <inkml:trace contextRef="#ctx0" brushRef="#br0" timeOffset="103302.89">10147 6075 189 0,'0'0'719'0,"0"0"-574"15,0 0-84-15,0 0-2 16,0 0-17-16,0 0-7 16,101 1-15-16,-54-1-13 15,0 0-7-15,-2 0-16 16,-2 0-100-16,-6 0-281 16</inkml:trace>
  <inkml:trace contextRef="#ctx0" brushRef="#br0" timeOffset="104316.16">12065 4908 599 0,'0'0'279'0,"0"0"-168"16,0 0-19-16,0 0 2 16,0 0-13-16,0 0-36 15,12-45-10-15,-18 39-17 16,-21-1-6-16,-4 5-12 15,-15 1 4-15,-5 1 0 16,-1 0-1-16,1 1 3 0,9 9-5 16,5 3 0-16,7 2-1 15,3 3 5-15,5 3-5 16,6 4 0-16,3 4 0 16,7 7 0-16,5 10 0 15,1 14-4-15,0 15 4 16,9 8 1-16,7 8 3 15,-1 9-4-15,0 4 0 16,-7 18-1-16,-7 7 1 16,-1 2 6-16,0 0 0 15,0-13 5-15,0-13-5 16,0-16-3-16,0-16 4 16,14-13-1-16,3-13-2 0,6-8 5 15,-2-9-8 1,1-8 3-16,3-4 6 0,-1-1-6 15,0 2-1-15,-3-3 1 16,-2-2 0-16,-5 1-4 16,2-2-2-16,-1-4 1 15,6-1 1-15,0-7-13 16,6-1-15-16,0-10-37 16,3-17-71-16,-2-9-165 15</inkml:trace>
  <inkml:trace contextRef="#ctx0" brushRef="#br0" timeOffset="109379.1">13046 6198 704 0,'0'0'139'0,"0"0"-33"16,0 0-30-16,0 0-25 15,0 0-20-15,0 0-11 16,105-66-3-16,-45 47 7 15,5 1-11-15,4-5-2 16,-4 1-1-16,-8-2-8 16,-14 5-1-16,-14 0 3 15,-16 4 19-15,-9 1 8 16,-4-1 22-16,-10-1-25 16,-18-1-15-16,-11 1-2 15,-4 2 2-15,-3 4-13 16,2 6 3-16,4 4 0 0,3 0 7 15,1 24-10 1,0 13 1-16,2 15-2 0,4 9 2 16,9 8 0-16,13-1-1 15,8-6 0-15,11-9 0 16,17-10 0-16,7-9 0 16,2-8-2-16,2-9 2 15,1-10 0-15,0-4-1 16,0-3-3-16,-5 0-26 15,-4 0-62-15,-3-1-14 16,-5-8-126-16,-2-2-386 16</inkml:trace>
  <inkml:trace contextRef="#ctx0" brushRef="#br0" timeOffset="110915.13">14117 5671 415 0,'0'0'138'15,"0"0"-21"-15,0 0 10 16,0 0-24-16,0 0-47 16,0 0 0-16,101-18 4 15,-76-8-4-15,-1-5-20 16,-5-6-15-16,-7-2-9 15,-5-5 10-15,-7-3-6 0,0-2-7 16,0 5 0-16,0 7 0 16,-4 7 3-16,-2 10 12 15,1 9 1-15,2 5 4 16,-1 6-10-16,-3 0-10 16,-7 6-6-16,-2 16-3 15,-5 12-1-15,-2 8 0 16,4 5 1-16,9-1 0 15,5 1 1-15,5-3-1 16,0-3 0-16,18-7-5 16,7-6-31-16,7-7-67 15,1-9-37-15,-2-9-112 0,-7-3-262 16</inkml:trace>
  <inkml:trace contextRef="#ctx0" brushRef="#br0" timeOffset="111409.37">14459 5540 396 0,'0'0'129'16,"0"0"-43"-16,0 0-22 16,0 0 0-16,0 0-39 15,0 0-1-15,-14 48 10 16,14-47-29-16,0 1 11 15,-1-2 44-15,-1 0 45 16,1 0 18-16,-2-10-60 16,0-6-15-16,3-2-7 15,0-1-17-15,0-3-10 16,0 3-2-16,12 2-11 16,7 3 0-16,4 4-1 15,2 5 0-15,5 5-2 0,0 0 2 16,-2 5-2-16,0 16-2 15,-7 6 4-15,-6 2-10 16,-3 2-18-16,-7-3-15 16,-1-1-3-16,-2-4-6 15,2-6-76-15,2-3-125 16</inkml:trace>
  <inkml:trace contextRef="#ctx0" brushRef="#br0" timeOffset="112332.66">15066 5263 613 0,'0'0'148'0,"0"0"-34"15,0 0-2-15,0 0-29 16,0 0-53-16,0 0-17 15,0-16-12-15,0 26 3 0,0 9-3 16,2 5-1-16,3 5 1 16,0 5 0-16,-2-2 9 15,-2-2-8-15,-1-2 3 16,0-7-3-16,0-6 7 16,0-3 3-16,0-5-5 15,0-4-3-15,0-3 0 16,0 0 30-16,0-10 68 15,0-13-53-15,-4-13-33 16,-1-11-7-16,1-10 7 16,4-5-15-16,0 4-1 15,4 10 6-15,8 16-10 0,-2 13 8 16,0 11-6 0,-1 6 5-16,6 2-6 0,7 2-1 15,6 21 1-15,5 6 3 16,0 7 0-16,-5 2 0 15,-5-4 4-15,-11-5-8 16,-4-5 2-16,-3-7-1 16,-4-8 0-16,1-4 3 15,1-5 0-15,-1 0 1 16,1-9-1-16,1-17 6 16,8-13-6-16,3-9 0 15,9-1 0-15,2 6-2 16,0 13 2-16,-8 14 0 0,-6 9 0 15,-5 7 0-15,1 0-5 16,1 21 5-16,2 8-3 16,-3 8 3-16,-3 4 0 15,-1 2-2-15,1-3 2 16,0-5 0-16,3-3-21 16,-1-6-13-16,1-6-66 15,7-4-64-15,1-10-91 16</inkml:trace>
  <inkml:trace contextRef="#ctx0" brushRef="#br0" timeOffset="112730.14">15793 5221 706 0,'0'0'204'15,"0"0"-96"-15,0 0-85 16,0 0 10-16,0 0 26 16,83 83-41-16,-41-55-8 15,-2-1-5-15,-4-8-5 16,-9-2-18-16,-14-8-115 15,-7-6-181-15</inkml:trace>
  <inkml:trace contextRef="#ctx0" brushRef="#br0" timeOffset="112901.73">15989 5191 1050 0,'0'0'84'0,"0"0"-52"15,0 0-16-15,-80 63 2 16,58-26-13-16,5 1-5 16,4-1-32-16,8-4-126 15,4-7-133-15</inkml:trace>
  <inkml:trace contextRef="#ctx0" brushRef="#br0" timeOffset="113211.13">16410 4971 492 0,'0'0'289'15,"0"0"-164"-15,0 0-5 16,0 0-10-16,0 0-49 16,0 0-47-16,0 27-11 0,-4 26 11 15,2 11 17-15,2 0-19 16,0-5-8-16,4-4-2 16,13-9-2-1,10-7-68-15,6-8-85 0,4-14-260 16</inkml:trace>
  <inkml:trace contextRef="#ctx0" brushRef="#br0" timeOffset="113518.83">16692 5317 986 0,'0'0'165'15,"0"0"-90"-15,0 0-22 16,0 0-19-16,0 0-29 0,43-76 2 15,-30 48-5-15,-2-6 1 16,-3-7-1-16,-4-7 0 16,0-2-2-16,-4 8 0 15,0 11 0-15,0 13 0 16,0 11 2-16,-4 7 13 16,-6 5-2-16,-3 23-13 15,2 14 0-15,3 7-1 16,8 4 1-16,0-1 1 15,3-3-1-15,12-5-11 16,-3-4-23-16,0-8-47 16,-2-7-58-16,-4-13-276 0</inkml:trace>
  <inkml:trace contextRef="#ctx0" brushRef="#br0" timeOffset="113706.99">16671 5112 846 0,'0'0'224'0,"0"0"-116"16,0 0-24-16,0 0-19 15,0 0-54-15,0 0-11 16,31-16-1-16,17 16 1 16,10 0-18-16,6 2-23 15,-1-2-66-15,-6 0-176 16</inkml:trace>
  <inkml:trace contextRef="#ctx0" brushRef="#br0" timeOffset="113941.84">17115 4906 347 0,'0'0'710'0,"0"0"-537"15,0 0-88-15,0 0-26 16,0 0-41-16,0 0-15 15,30-3-3-15,-6 53-6 16,0 14 6-16,-5 9-3 16,-8 2 3-16,-9-3-2 0,-2-4-9 15,-10-7-26-15,-6-11-33 16,-2-16-53-16,9-12-96 16,4-15-437-16</inkml:trace>
  <inkml:trace contextRef="#ctx0" brushRef="#br0" timeOffset="114718.35">17385 4606 592 0,'0'0'120'0,"0"0"10"0,0 0-30 16,0 0-5-16,0 0-43 16,0 0-10-16,14-13-20 15,-11 16-10-15,3 11-8 16,0 8 5-16,0 5 1 15,-2 0-1-15,-1 2 0 16,-1-3-8-16,-2-4 0 16,1-5 3-16,-1-8-4 15,0-5 0-15,0-4 3 16,2 0-2-16,-1-2 37 16,1-17 18-16,1-10-43 15,2-6-2-15,0-11-4 16,1-3-4-16,2 3-3 0,-1 12 0 15,0 15 12 1,-4 12 4-16,0 7 1 0,2 0-16 16,7 21 2-16,6 13-6 15,10 8 3-15,8 0 0 16,7-6 1-16,-1-10-1 16,-5-13 1-16,-8-10-1 15,-9-3 1-15,-6-4 0 16,-2-17 6-16,0-7-1 15,-3-3 19-15,-2-8-13 16,-6-2-1-16,-1 4-2 16,0 1-8-16,-5 12-2 15,-3 9 0-15,4 9 0 16,-1 6 0-16,1 0-13 0,-1 0-37 16,-1 12-34-16,6 7-38 15,0 4-46-15,0 1 1 16,11 1-215-16</inkml:trace>
  <inkml:trace contextRef="#ctx0" brushRef="#br0" timeOffset="115506.15">18397 4720 752 0,'0'0'175'16,"0"0"-67"-16,0 0-22 15,0 0-23-15,25-75-22 16,-4 62-21-16,3 4-5 0,4-1-7 15,4 6-3 1,-4 1 1-16,-6 3-4 0,-8 0-1 16,-6 0-1-16,-3 1 0 15,-2 10-3-15,-1 4 2 16,2 4 0-16,4 4 1 16,5 4 1-16,5 3 0 15,4 1 1-15,1 5-1 16,0 9-1-16,6 14-1 15,-1 12 0-15,3 14 2 16,1 5 1-16,-8 6 16 16,-6 5 1-16,-11 3 5 15,-7 0-5-15,0 3-3 0,-11-5 1 16,-9-3-9-16,2-7 1 16,-2-10-3-16,0-12-4 15,-6-15-1-15,-8-12-1 16,-8-12-18-16,-10-11-6 15,-3-12-29-15,-6-8-75 16,-5 0-110-16,-12-2-442 16</inkml:trace>
  <inkml:trace contextRef="#ctx0" brushRef="#br0" timeOffset="118904.23">20345 5554 644 0,'0'0'334'16,"0"0"-232"-16,0 0-67 15,0 0 8-15,94-38-14 16,-66 38-27-16,-1 0-2 16,0 4-77-16,-7 10-88 15,-9 0-195-15</inkml:trace>
  <inkml:trace contextRef="#ctx0" brushRef="#br0" timeOffset="119044.15">20470 5663 926 0,'0'0'47'16,"0"0"-45"-16,0 0-2 15,0 0-56-15,0 0-137 16,94 16-504-16</inkml:trace>
  <inkml:trace contextRef="#ctx0" brushRef="#br0" timeOffset="119599.11">21863 5462 686 0,'0'0'90'0,"-3"102"-9"0,3-37-31 16,13 3-21-16,6 2-1 16,0-5-14-16,-1-11-5 15,-5-13-3 1,-7-19 5-16,-3-10 0 0,-3-10 4 16,0-2 45-16,0-17 63 15,-3-19-43-15,-9-20-56 16,0-14 6-16,3-15-17 15,2-12-12-15,5-7 3 16,2 1-3-16,0 11-1 0,0 21 1 16,5 23 0-1,8 16 0-15,8 15-1 0,9 8-7 16,12 9-4-16,13 0-4 16,9 10 0-16,6 12-22 15,-7 4-42-15,-15 3-29 16,-23 1-77-16,-25 1-214 15</inkml:trace>
  <inkml:trace contextRef="#ctx0" brushRef="#br0" timeOffset="119759.83">22048 5511 862 0,'0'0'112'0,"0"0"-52"16,0 0-5-16,114-27-29 15,-61 27-20-15,-3 0-6 0,-12 10-28 16,-20 13-140-16,-18 7-489 16</inkml:trace>
  <inkml:trace contextRef="#ctx0" brushRef="#br0" timeOffset="119909.5">21987 5845 982 0,'0'0'122'0,"0"0"-65"15,0 0 10-15,85-27-21 16,-11 5-26-16,10 5-17 16,6 9-3-16,-4 8-33 0,-8 0-69 15,-17 0-164-15</inkml:trace>
  <inkml:trace contextRef="#ctx0" brushRef="#br0" timeOffset="121384.54">23680 4659 337 0,'0'0'192'0,"0"0"-47"16,0 0 17-16,0 0-23 16,0 0-32-16,0 0-17 15,-6-72-20 1,-16 59-17-16,-10 2-13 0,-10 4-18 15,-11 4-13-15,-5 3-2 16,-5 3-4-16,5 14 3 16,3 6-4-16,11-1-2 15,13 2 1-15,10-3 4 16,12-1-5-16,3 2 0 16,5 5-3-16,1 9 1 15,0 12 0-15,0 20 2 16,0 15 2-16,0 16-2 0,0 8 1 15,-3 4 2 1,-6 2 1-16,3-1 10 0,0 2-4 16,3-4 5-16,3-8 2 15,0-10-9-15,0-16-1 16,12-9-1-16,6-14-4 16,0-10-1-16,3-7-1 15,-2-14 5-15,-6-8-5 16,0-6-6-16,0-5-3 15,2-3-23-15,9 0-47 16,7-7-45-16,5-8-137 16,5-4-448-16</inkml:trace>
  <inkml:trace contextRef="#ctx0" brushRef="#br0" timeOffset="122757.3">24321 5907 95 0,'0'0'575'0,"0"0"-380"16,0 0-68-16,0 0-35 15,0 0-31-15,0 0-32 16,11-10-19-16,13 4 5 16,14-5 10-16,12-9-3 15,9-5-6-15,6-9-3 16,-1-2-6-16,-9-3-6 0,-8 4 0 16,-15 4 0-16,-14 0 4 15,-12 4-4-15,-6-1 15 16,-14 5 4-16,-12 6 5 15,-4 8 7-15,-5 7-6 16,1 2-11-16,-3 15-4 16,1 18-2-16,3 17-6 15,3 17 4-15,6 12-7 16,8 3 1-16,13-4 1 16,3-13-2-16,22-15 0 15,17-10-9-15,9-18-14 16,7-13-9-16,6-9 4 0,5-6 3 15,-2-14 1-15,-7 0-69 16,-20 3-73-16,-15 0-195 16</inkml:trace>
  <inkml:trace contextRef="#ctx0" brushRef="#br0" timeOffset="123881.26">25500 5090 473 0,'0'0'136'0,"0"0"1"0,0 0 10 15,0 0-55-15,0 0-16 16,0 0-35-16,0 6-25 16,0 19-12-16,0 9 5 15,0 10 15-15,3-3-7 16,-2-2-1-16,1-7 2 16,-2-7 4-16,1-6-9 15,-1-8-3-15,2-7 1 16,-2-4 12-16,0 0 22 15,0-2 29-15,0-17-14 16,0-13-43-16,0-11-1 16,0-8-12-16,0-10 3 0,0 1-7 15,0 11 1-15,1 16 1 16,2 16-2-16,3 14 3 16,0 3-3-16,6 9-7 15,9 19 4-15,7 10 0 16,3 6 2-16,2-1 0 15,2-9-1-15,-2-9-11 16,-2-11 4-16,-4-12-10 16,-5-2 13-16,-5-12 6 15,-4-17 0-15,-6-14 3 16,-4-12 0-16,-3-7 4 16,0 1-2-16,-4 16-4 15,-5 13-1-15,-1 18 1 16,1 14-2-16,-1 0-3 15,3 19-24-15,0 10-34 0,7 6-46 16,0-2-53-16,13-7-99 16</inkml:trace>
  <inkml:trace contextRef="#ctx0" brushRef="#br0" timeOffset="124320.26">26274 5045 843 0,'0'0'182'16,"0"0"-55"-16,0 0-52 15,0 0-29-15,0 0-31 16,0 0-15-16,0 0-54 16,10 0-82-16,-2 0-146 15</inkml:trace>
  <inkml:trace contextRef="#ctx0" brushRef="#br0" timeOffset="124798.96">26781 5145 851 0,'0'0'96'16,"0"0"-37"-1,0 0 6-15,0 0-22 0,54-78-13 16,-38 39-4 0,-3-3-4-16,-5-8-3 0,1-4-5 15,-8-4-5-15,-1-3 3 16,0 10 8-16,0 13 19 16,-4 13 3-16,-2 18-9 15,2 7-8-15,-4 1-19 16,-1 35-6-16,-4 17-2 15,-1 15 2-15,5 4 1 16,6-2-1-16,3-9-1 16,0-5-6-16,18-11-28 15,12-6-29-15,10-15-54 0,17-14-115 16,7-10-433-16</inkml:trace>
  <inkml:trace contextRef="#ctx0" brushRef="#br0" timeOffset="125106.19">27208 5025 971 0,'0'0'87'16,"0"0"8"-16,0 0-21 16,0 0-57-16,0 0-15 15,0 0 5-15,-8-22 29 16,7 10-3-16,-1-3 5 0,2-2-9 15,0-3-7-15,0 1-12 16,3 2-2-16,13 3-8 16,2 5 0-16,5 3 0 15,2 6-5-15,3 0-3 16,1 6-4-16,-1 16 3 16,-8 6-9-16,-4 4-8 15,-7 1-38-15,-3-2 3 16,0-4-15-16,1-9-121 15,1-8-77-15</inkml:trace>
  <inkml:trace contextRef="#ctx0" brushRef="#br0" timeOffset="125820.45">27694 4816 742 0,'0'0'135'16,"0"0"-97"-16,0 0-3 15,0 0 4-15,-11 75-20 16,11-60-11-16,-1-5-4 15,1-4 6-15,-2-6 16 16,1 0 13-16,-4-2 55 16,2-18-11-16,2-8-58 15,1-13-1-15,0-8-11 0,0-6-10 16,4 6-1-16,10 9-1 16,2 15 0-16,-2 13 0 15,2 12-1 1,-1 0-2-16,3 17-3 0,0 16 4 15,1 7-2-15,-1 1-18 16,-4 1-7-16,-2-9-24 16,-4-9 21-16,-3-8 20 15,-2-10-8-15,1-6 19 16,2 0 0-16,5-15 0 16,2-18 1-16,2-11 6 15,2-12 11-15,0 0 3 16,0 8 19-16,-1 14-10 15,-5 20 12-15,-4 9-17 0,0 5-18 16,2 7-7-16,2 20-6 16,2 8 6-16,-1 10 0 15,-1 1 2-15,1 1-2 16,3-9-25-16,2-6-52 16,6-10-32-16,1-8-215 15</inkml:trace>
  <inkml:trace contextRef="#ctx0" brushRef="#br0" timeOffset="126064.3">28413 4705 812 0,'0'0'234'0,"0"0"-183"16,0 0-43-16,0 0 38 15,69 75-20-15,-34-45-19 16,4-2-4-16,-2-3-3 16,-7-10-62-16,-13-6-212 0</inkml:trace>
  <inkml:trace contextRef="#ctx0" brushRef="#br0" timeOffset="126243.8">28593 4654 910 0,'0'0'60'0,"0"0"-44"15,-59 71 23-15,32-28-6 16,-2 0-30-16,6 1-3 15,5-10-82-15,7-6-61 16,7-8-507-16</inkml:trace>
  <inkml:trace contextRef="#ctx0" brushRef="#br0" timeOffset="126622.67">29015 4405 821 0,'0'0'232'16,"0"0"-99"-16,0 0-54 15,0 0-37-15,0 0-28 16,-73 70-9-16,60-7 5 16,5 5 4-16,8 1-7 15,2-5-4-15,22-8-2 16,8-13-1-16,6-10-80 15,2-12-49-15,-4-13-71 16,-6-8-328-16</inkml:trace>
  <inkml:trace contextRef="#ctx0" brushRef="#br0" timeOffset="126905.62">29181 4772 980 0,'0'0'205'15,"0"0"-81"-15,0 0-40 16,0 0-42-16,0 0-22 15,9-84-16-15,-2 61-1 16,4-7-1-16,-1-4-1 16,1-4-1-16,-4-1 0 15,-4 1 0-15,-1 3 0 16,-2 13 0-16,0 7 4 16,0 12-2-16,0 3 5 15,0 1-7-15,-5 24-8 16,-1 16 6-16,3 9 2 15,3 12 1-15,0 3-1 0,5-3-2 16,7-7-25-16,1-10-55 16,-4-12-43-16,-3-12-92 15,-4-10-541-15</inkml:trace>
  <inkml:trace contextRef="#ctx0" brushRef="#br0" timeOffset="127063.12">29160 4648 1152 0,'0'0'108'0,"0"0"-52"16,0 0-20-1,0 0-35-15,0 0-1 0,111-3-40 16,-50 10-37-16,3-2-71 16,-7-5-179-16</inkml:trace>
  <inkml:trace contextRef="#ctx0" brushRef="#br0" timeOffset="127294.09">29461 4345 899 0,'0'0'180'15,"0"0"-50"-15,0 0-34 16,0 0-48-16,0 0-36 0,0 0-11 15,50 75 2-15,-31-24-3 16,-2 9 3-16,-4 5-1 16,-6-1-2-16,-5-4-2 15,-2-11-31-15,-2-12-108 16,-13-13-220-16</inkml:trace>
  <inkml:trace contextRef="#ctx0" brushRef="#br0" timeOffset="127874.57">30149 4395 796 0,'0'0'41'15,"0"0"13"-15,0 0-46 16,9-74-6-16,-9 66-1 16,3 0-2-16,-3 2 2 15,0-2 2-15,0-1 56 16,0-5 49-16,0 1-5 16,0-4-16-16,0 3-22 15,9-3-17-15,9-1-14 16,12 3-14-16,13 1-14 15,12 4-3-15,8 9-2 16,2 1 2-16,-1 9-3 0,-4 22 6 16,-6 13-6-16,-18 16 0 15,-17 17 0-15,-19 16 0 16,-6 17 0-16,-22 8 4 16,-8 7 0-16,-1 6 4 15,-1 1 5-15,4 5-4 16,1-4-1-16,2-4 3 15,2-4-3-15,4-4-3 16,1-12-4-16,4-11-1 16,1-15 2-16,2-20 0 15,-2-11 0-15,-3-15-2 0,-3-12 0 16,-8-14 0 0,-10-11 0-16,-8-3 4 0,-15-22-3 15,-6-6-1-15,-2 1-11 16,2 7-18-16,6 9-19 15,2 10-27-15,-4 4-95 16,1 0-275-16</inkml:trace>
  <inkml:trace contextRef="#ctx0" brushRef="#br0" timeOffset="130046.24">9799 8713 983 0,'0'0'49'16,"0"0"-38"-16,0 0-3 16,0 0-7-16,0 0-1 15,0 0 0-15,90 44-50 0,-38-44-135 16,-10 0-522-16</inkml:trace>
  <inkml:trace contextRef="#ctx0" brushRef="#br0" timeOffset="130221.23">9945 8903 890 0,'0'0'20'0,"0"0"-11"16,0 0 0-16,0 0 8 15,0 0-8-15,0 0-9 0,63 47-57 16,-23-47-245-16</inkml:trace>
  <inkml:trace contextRef="#ctx0" brushRef="#br0" timeOffset="138277.06">23165 6747 678 0,'0'0'86'16,"0"0"-33"-16,0 0-32 15,118 5 2-15,28-22 43 16,78-14-22-16,82-8-30 15,91-7 4-15,69 0-12 16,55 5-1-16,40 5 11 0,1 16 15 16,-19 13-9-1,-60 5-11-15,-86 2-6 0,-104 0 2 16,-117-1 25-16,-90-8 0 16,-70-1-20-16,-30 3 5 15,-51 0-17-15,-32 2-6 16,-25 2-14-16,-13 3-11 15,-1 0-12-15,18 0-23 16,18 0-17-16,22 11 25 16,20 3-65-16,12-2-24 15,-2 1-234-15</inkml:trace>
  <inkml:trace contextRef="#ctx0" brushRef="#br0" timeOffset="138620.11">24052 6742 886 0,'0'0'68'16,"0"0"15"-16,0 0-21 15,140-18-52-15,70-2-1 0,91-2 4 16,84 0 9 0,77 3 6-16,56 9 4 0,34 10-9 15,22 0-5-15,-6 29-14 16,-22 10-1-16,-52 5-3 16,-78-1 1-16,-92-15-1 15,-111-15 1-15,-99-13-1 16,-88-20-12-16,-51-23-54 15,-58-18-1-15,-30-11-13 16,-17-10-160-16</inkml:trace>
  <inkml:trace contextRef="#ctx0" brushRef="#br0" timeOffset="145530.34">23802 1317 671 0,'0'0'165'15,"0"0"-119"-15,0 0 34 16,106-46 18-16,-66 16-39 15,-1 0-35-15,-6 3-13 16,-12 0 6-16,-10 4 7 16,-11 1 6-16,0 3-8 15,-20 2 2-15,-7 5-11 16,-4 7-2-16,-2 5-3 16,-6 10-7-16,4 26 13 15,2 19-14-15,10 12 1 16,14 4-1-16,9-3 0 15,9-12 0-15,24-11-19 0,12-14-31 16,8-12-6-16,7-15-27 16,1-4-16-16,-4-15-89 15,-6-14-27-15</inkml:trace>
  <inkml:trace contextRef="#ctx0" brushRef="#br0" timeOffset="145875.31">24363 981 309 0,'0'0'660'0,"0"0"-571"16,0 0-33-16,0 0 13 0,0 0-50 15,0 0-19-15,11-72 5 16,-7 36-1-16,-1-7-2 15,-3-4 0-15,0 2 15 16,0 6 9-16,-1 11-7 16,-2 9 3-16,0 9 11 15,1 8-3-15,-1 2-12 16,1 0-18-16,-1 9-12 16,2 20 0-16,-2 10 12 15,3 0 0-15,0 0-2 0,4-3-8 16,15-7-27-1,9-3-22-15,2-11-107 0,-2-7-121 16,-4-8-358 0</inkml:trace>
  <inkml:trace contextRef="#ctx0" brushRef="#br0" timeOffset="146062.59">24526 858 884 0,'0'0'223'0,"0"0"-118"15,0 0-48-15,0 0-21 16,34-82-31-16,-12 66-5 16,4 8 0-16,2 8 0 0,-2 0-4 15,-3 11-14 1,0 14-34-16,-4 6-1 0,-6-2-96 16,1-2-80-16</inkml:trace>
  <inkml:trace contextRef="#ctx0" brushRef="#br0" timeOffset="146353.01">24924 598 990 0,'0'0'158'16,"0"0"-118"-16,0 0-40 15,0 0-12-15,0 0 12 16,0 0 6-16,125 90 0 16,-74-68-4-16,-5-5-1 15,-9-2-1-15,-14-2-136 16,-13-5-94-16,-10-2-344 15</inkml:trace>
  <inkml:trace contextRef="#ctx0" brushRef="#br0" timeOffset="146528.65">25163 548 1028 0,'0'0'88'16,"0"0"-68"-16,0 0-12 15,-99 50 5-15,66-10-13 16,5 3 0-16,3 3-1 16,8-2-71-16,10-8-106 15,7-7-173-15</inkml:trace>
  <inkml:trace contextRef="#ctx0" brushRef="#br0" timeOffset="146731.96">26033 881 1043 0,'0'0'120'0,"0"0"-95"15,0 0-20-15,0 0-5 16,93-12-27-16,-62 12-114 15,-9 0-97-15</inkml:trace>
  <inkml:trace contextRef="#ctx0" brushRef="#br0" timeOffset="146867.87">26086 1042 662 0,'0'0'118'0,"0"0"-87"0,0 0 11 16,93 4-16-16,-24-4-26 15,18 0-2-15,8-2-276 16</inkml:trace>
  <inkml:trace contextRef="#ctx0" brushRef="#br0" timeOffset="147056.29">27181 841 1140 0,'0'0'60'0,"0"0"-60"0,0 0 0 16,88 34-1-16,-32-6-3 15,9 2-74-15,-1-7 26 16,-4-4-47-16,-16-9-140 16</inkml:trace>
  <inkml:trace contextRef="#ctx0" brushRef="#br0" timeOffset="147220.17">27550 738 1117 0,'0'0'120'0,"0"0"-45"16,0 0-49-16,0 0-16 16,-113 72-7-16,70-19-2 15,3 4-1-15,7 1-52 0,8-6-71 16,5-4-182-16</inkml:trace>
  <inkml:trace contextRef="#ctx0" brushRef="#br0" timeOffset="147511.4">23870 1809 1034 0,'0'0'126'15,"-81"22"-115"-15,81-9-11 16,70-5 0-16,68-8 44 16,91 0 15-16,100-25-18 15,86-3-7-15,76 0-10 16,35 3-3-16,-6 13 1 15,-36 5-22-15,-78 7 0 16,-111 0-45-16,-120-11-165 16,-129-17-314-16</inkml:trace>
  <inkml:trace contextRef="#ctx0" brushRef="#br0" timeOffset="147700.29">25434 1627 943 0,'-100'22'117'15,"63"-2"-30"-15,52-4-86 16,82-4 6-16,85-12 98 16,103-2-44-16,99-25-28 15,82 0-20-15,50 7 5 16,7 16-14-16,-20 4-4 16,-60 25-6-16,-106 2-88 15,-122-13-233-15</inkml:trace>
  <inkml:trace contextRef="#ctx0" brushRef="#br0" timeOffset="-206945.81">9768 8716 385 0,'0'0'622'0,"0"0"-495"0,0 0-67 16,0 0-34-1,0 0-2-15,0 0-23 0,97-77 7 16,-58 64-8-16,1 5 2 16,-6 3 2-16,-13 5-4 15,-9 0-8-15,-12 5-22 16,0 12 24-16,-10 2 6 15,-10 3 27-15,-2 0 19 16,1-2-13-16,8-5 1 16,5-5-13-16,8-3-16 15,0-3-5-15,15 0-5 16,13-2-6-16,8-2 9 16,4 0 2-16,-5 0-5 15,-14 0 6-15,-11 0-1 16,-10 0 2-16,0 0 8 0,0 0 22 15,-13 8-4-15,-4 2-3 16,-2 3-6-16,7-3-5 16,7 0-14-16,5-3-6 15,6 0-45-15,20-1-24 16,6-1-118-16,6-3-340 16</inkml:trace>
  <inkml:trace contextRef="#ctx0" brushRef="#br0" timeOffset="-203313.69">8997 9565 787 0,'0'0'177'0,"0"0"-74"16,0 0-53-16,0 0-40 16,0 108 6-16,0-31 2 15,6 8-3-15,3 2-2 16,3-9-7-16,1-11 4 15,5-16-5-15,0-13-2 16,0-18 5-16,6-10-7 16,3-10-1-16,5-5-26 15,3-16-26-15,2-7 26 16,-3 2-124-16,-6 2-27 16,-5 2-94-16</inkml:trace>
  <inkml:trace contextRef="#ctx0" brushRef="#br0" timeOffset="-203007.82">9343 9973 844 0,'0'0'238'0,"0"0"-120"15,0 0-38-15,0 0-49 16,0 0-27-16,0 0-4 16,21-3 0-16,3-3 6 15,1-7-1-15,-6 1-5 16,-5-5-8-16,-8-3-9 15,-6-4 6-15,-2 1-7 16,-17 0 10-16,-5 4 5 16,2 6 2-16,-2 10 1 15,4 3 14-15,1 9 17 16,7 20-15-16,5 10-2 0,7 6-11 16,0 3 2-16,24-4-1 15,4-8-8-15,9-9-33 16,5-11-70-16,1-8-84 15,3-8-3-15,-5-6-60 16</inkml:trace>
  <inkml:trace contextRef="#ctx0" brushRef="#br0" timeOffset="-202825.87">9611 9760 752 0,'0'0'212'0,"0"0"-40"0,0 0-80 16,0 0-48-1,0 0-42-15,0 0-2 0,0 0 0 16,26 96-2-16,-2-59-33 16,-4-2-38-16,-4-2-18 15,-3-8-42-15,-6-4-129 16,-4-5-271-16</inkml:trace>
  <inkml:trace contextRef="#ctx0" brushRef="#br0" timeOffset="-202684.95">9544 9980 891 0,'0'0'211'15,"0"0"-147"-15,0 0-37 0,0 0-27 16,114-78-12-16,-44 62-162 16,15-2-133-16</inkml:trace>
  <inkml:trace contextRef="#ctx0" brushRef="#br0" timeOffset="-202009.55">11222 9945 664 0,'0'0'183'0,"0"0"-60"16,0 0 8 0,0 0-41-16,96-15-52 15,-65-12-12-15,-1-7 2 0,-8-3-16 16,-11-6-6-1,-8-3-2-15,-3-6-3 0,-6 0 3 16,-12 6-1-16,1 9 1 16,3 16 6-16,0 14 9 15,1 7-2-15,1 5-12 16,-3 26-1-16,7 12-3 16,4 13-1-16,4 5 2 15,0-2-2-15,9-6 0 16,15-6-12-16,4-8-34 15,5-10-54-15,3-12-190 16</inkml:trace>
  <inkml:trace contextRef="#ctx0" brushRef="#br0" timeOffset="-201769.59">11573 9866 985 0,'0'0'215'15,"0"0"-133"-15,0 0-18 16,0 0-53-16,6-81-10 16,25 62 2-16,6 5-3 15,4 8 0-15,2 6-1 16,0 4-3-16,-4 20-14 16,-11 8-42-16,-10 6-13 15,-6-4 34-15,-6 2-26 0,-3-9-44 16,3-7-77-16,0-11-395 15</inkml:trace>
  <inkml:trace contextRef="#ctx0" brushRef="#br0" timeOffset="-200816.32">12387 9511 697 0,'0'0'75'0,"0"0"-17"15,0 0 5-15,0 0-18 16,0 0-45-16,0 0 4 15,-3-10 0-15,6 35 17 16,6 6 1-16,4 5 11 16,0 0 0-16,0 5-12 0,-3 0-7 15,-2-3-1-15,-4-5-1 16,2-9-2-16,-3-9-1 16,-1-6-4-16,-1-7 0 15,-1-2 2-15,0-13 73 16,0-17-12-16,0-16-36 15,-10-21-4-15,-2-16-8 16,1-9-9-16,4 2-11 16,7 13 0-16,0 22 3 15,10 23-3-15,4 15-4 16,2 12 2-16,2 5-1 16,8 10 1-16,6 21-4 15,3 10 6-15,3 5-2 16,-2 0 1-16,-5-2 0 0,-7-1-1 15,-9-11-2-15,-6-8 2 16,-3-9 2-16,-6-8 0 16,5-7-4-16,-1-10 4 15,1-24 6-15,-2-17-2 16,0-24 0-16,4-5-3 16,0 7-2-16,1 18 6 15,4 26 0-15,-3 23-4 16,0 6-2-16,4 23-3 15,4 21 3-15,2 16-5 0,-4 6 6 16,3 1 3 0,-3-6-3-16,-2-7-3 0,2-6-2 15,4-7-33-15,7-12-79 16,6-10-130-16,9-14-391 16</inkml:trace>
  <inkml:trace contextRef="#ctx0" brushRef="#br0" timeOffset="-200446.79">13303 9515 862 0,'0'0'192'16,"0"0"-164"-16,0 0 28 0,0 0-20 16,87 50-27-1,-47-30-9-15,3-1-2 0,-7-6-117 16,-9-6-127-16</inkml:trace>
  <inkml:trace contextRef="#ctx0" brushRef="#br0" timeOffset="-200293.87">13428 9416 1005 0,'0'0'134'0,"0"0"-102"16,-68 90 1-16,44-40-12 16,12 4-21-16,7-7-45 15,5-5-139-15,5-15-211 0</inkml:trace>
  <inkml:trace contextRef="#ctx0" brushRef="#br0" timeOffset="-200036.76">13886 9135 527 0,'0'0'542'0,"0"0"-427"16,0 0-84-16,0 0-5 15,-13 78-2-15,17-17-15 16,11 4-3-16,5-1-6 0,3-7-15 16,4-6-51-16,5-12-86 15,0-6-79-15,-3-12-540 16</inkml:trace>
  <inkml:trace contextRef="#ctx0" brushRef="#br0" timeOffset="-199723.35">14114 9551 874 0,'0'0'179'15,"0"0"-139"-15,0 0 37 16,0 0-27-16,0 0 3 0,0 0-11 15,45-62-13-15,-30 31-9 16,-4-4-19-16,-8-7 3 16,-3-8 3-16,0-5-6 15,-9 2-1-15,-5 7 2 16,-2 18 1-16,2 16 10 16,-1 10-1-16,0 2-6 15,-1 14-1-15,4 19 2 16,10 10-7-16,2 11 0 15,7 1 4-15,18 0-4 16,6-5-5-16,2-7-18 0,-3-7-21 16,-8-7-102-16,-7-12-176 15</inkml:trace>
  <inkml:trace contextRef="#ctx0" brushRef="#br0" timeOffset="-199545.93">14135 9358 679 0,'0'0'519'16,"0"0"-410"-16,0 0-46 16,0 0-19-16,0 0-39 15,0 0-5-15,0 0-7 16,133-55-34-16,-72 37-45 16,2-4-46-16,-8-3-129 15,-10 0-176-15</inkml:trace>
  <inkml:trace contextRef="#ctx0" brushRef="#br0" timeOffset="-199384.29">14538 9006 971 0,'0'0'240'0,"0"0"-105"15,0 0-62-15,0 0-52 16,0 0-20-16,5 103 0 16,9-31 1-16,3 8 0 15,-1 5-2-15,-2-5-5 16,-1-10-18-16,2-9-27 15,4-16-82-15,-1-16-196 16</inkml:trace>
  <inkml:trace contextRef="#ctx0" brushRef="#br0" timeOffset="-199190.41">15324 9157 889 0,'0'0'481'15,"0"0"-364"-15,0 0-30 16,0 0-7-16,12-72-48 16,13 65-30-16,7 4-4 15,-1 3-28-15,-6 3-64 16,-11 16-26-16,-14 7-124 16,0 6-713-16</inkml:trace>
  <inkml:trace contextRef="#ctx0" brushRef="#br0" timeOffset="-199062.97">15342 9361 973 0,'0'0'231'16,"0"0"-155"-16,0 0-22 15,104-30-49-15,-44 21-5 16,18 0-94-16,13 1-150 16,8-3-414-16</inkml:trace>
  <inkml:trace contextRef="#ctx0" brushRef="#br0" timeOffset="-198740.09">16480 8954 776 0,'0'0'308'0,"0"0"-185"15,0 0-51-15,85 19-17 0,-40 6-21 16,5 6-10-16,-2 3-17 15,-2-1-7-15,-7-1-6 16,-7-3-110-16,-10-10-298 16</inkml:trace>
  <inkml:trace contextRef="#ctx0" brushRef="#br0" timeOffset="-198561.62">16924 8794 638 0,'0'0'666'0,"-40"83"-601"16,15-11-28-16,5 18 5 0,1 11-16 15,3 8-14-15,-4 0-12 16,-2-2-31-16,-2-4-74 16,-13-1-333-16</inkml:trace>
  <inkml:trace contextRef="#ctx0" brushRef="#br0" timeOffset="-195672.82">16472 8869 604 0,'0'0'134'15,"0"0"-26"-15,0 0 0 16,0 0-16-16,0 0-48 16,0 0-35-16,25 9 12 15,0 19 20-15,3 6-19 16,-1 7-13-16,0-3-4 16,1-1-5-16,-1-13-58 15,0-7-184-15</inkml:trace>
  <inkml:trace contextRef="#ctx0" brushRef="#br0" timeOffset="-192972.75">8867 11492 419 0,'0'0'405'0,"0"0"-305"15,0 0-65-15,0 0-10 16,0 0 44-16,-1 80-17 15,1-40-24-15,1 3-5 16,4 1-5-16,-2-6-10 0,-2-4-2 16,3-13 2-16,-2-6 12 15,-2-8 15-15,1-3 12 16,-1-4-14-16,0 0 15 16,0 0-1-16,0 0-14 15,0 0-3-15,0 0-9 16,0 0-12-16,0 0-5 15,0 0 1-15,0 0-4 16,0 0 1-16,0 0-1 16,0 0 2-16,0 0-6 15,0 0 6-15,0 0-6 16,0 0 3-16,0 0-2 0,0 0 0 16,0 0 0-1,0 0 1-15,0 0-5 0,0 0 3 16,0 0-3-16,0 0 0 15,0 0 2-15,0-1-9 16,0-2-3-16,0-1 8 16,0-1 2-16,0 1-1 15,0-3 4-15,0 4-5 16,-1-3-4-16,-1 1-3 16,2 3-16-16,0-2-28 15,0-2-50-15,0 1-83 16,3-3 11-16,-1 0-14 15,-2 0 59-15,0-4 136 16,0 0 45-16,-13-1 95 16,2-1 5-16,0 2 17 0,3 1-34 15,2 5-42 1,4 2-16-16,1 1-29 0,1 3-15 16,-2 0-13-16,2 0-2 15,0 0-7-15,-1 0-4 16,-1 0-3-16,2 0-1 15,-1 0 4-15,1 5 1 16,0-2-1-16,0-1 0 16,0 0-4-16,0-2-6 15,0 0 0-15,1 0 3 16,5 0 7-16,-1 0 7 16,-2-4-4-16,0-2 3 15,-3 3 0-15,0 0 6 16,0 3-4-16,0 0-2 15,0-1-5-15,0 1-1 0,0 0 0 16,0 0-1-16,-2 0 1 16,-2 0 0-16,-1 0 0 15,2 0 1-15,2 0-1 16,1 0 3-16,0 0-1 16,0 0 0-16,0 0-2 15,0-1 0-15,6-2 0 16,16 0 2-16,15-2 0 15,11 3-1-15,6 2-1 16,1 0-3-16,-9 0-38 16,-16 6-63-16,-18 9-155 15,-12 4-146-15</inkml:trace>
  <inkml:trace contextRef="#ctx0" brushRef="#br0" timeOffset="-192791.78">8830 12114 486 0,'0'0'583'0,"0"0"-445"16,0 0-39-16,0 0-11 15,82-12-41-15,-28 0-25 16,2 1-17-16,1 5-5 0,-7 5-7 16,-6 0-54-1,-3-2-62-15,-5-7-290 0</inkml:trace>
  <inkml:trace contextRef="#ctx0" brushRef="#br0" timeOffset="-192276.01">10757 11966 704 0,'0'0'203'0,"0"73"-49"16,0-34-72-16,0-5-8 16,0-3-17-16,0-14-36 0,0-6-9 15,0-10-5-15,3-1-2 16,0-17 29-16,-3-18-2 15,0-17-8-15,0-20-4 16,-18-19-1-16,-3-17-1 16,3-7-8-16,11 9-7 15,7 20-1-15,7 27 0 16,17 29-2-16,9 18-1 16,4 12-3-16,8 3-11 15,6 23-21-15,-2 14-36 16,-12 8-106-16,-12 6-244 15</inkml:trace>
  <inkml:trace contextRef="#ctx0" brushRef="#br0" timeOffset="-192098.59">10848 11996 1031 0,'0'0'215'0,"0"0"-130"15,0 0-30-15,0 0-7 16,68-78-36-16,-18 58-12 15,6 9 0-15,-2 11-2 16,-9 2-29-16,-11 27-67 16,-16 6-126-16,-18 8-185 15</inkml:trace>
  <inkml:trace contextRef="#ctx0" brushRef="#br0" timeOffset="-191963.69">11002 12258 836 0,'0'0'239'0,"0"0"-136"0,0 0 30 16,0 0-80-16,0 0-31 15,0 0-4-15,91-37-12 16,-33 17-6-16,9-4-47 16,6-2-58-16,3-5-175 15,3-4-548-15</inkml:trace>
  <inkml:trace contextRef="#ctx0" brushRef="#br0" timeOffset="-191381.05">12897 11076 768 0,'0'0'163'15,"0"0"18"-15,0 0-72 16,0 0-15-16,0 0-38 15,-80-48-32-15,41 49-16 16,-7 13 2-16,-1 3-5 16,1-1 1-16,11-2 3 15,6 1-2-15,13-5 1 16,5-2-1-16,8 4-4 16,3 7-2-16,0 16 0 15,21 19 2-15,9 24 0 16,-2 29 4-16,-2 19-3 15,-7 10 0-15,-7 5-1 16,-3-10 0-16,2-15-3 0,2-19 1 16,3-21 4-16,7-17-2 15,0-18-3-15,4-12 1 16,0-12 3-16,1-11-2 16,-2-6-2-16,-1 0-2 15,-4-6-1-15,0-5-27 16,-6-2-25-16,6-2-29 15,-3-4-118-15,3-1-305 16</inkml:trace>
  <inkml:trace contextRef="#ctx0" brushRef="#br0" timeOffset="-190730.92">13595 11901 749 0,'0'0'153'0,"0"0"-73"15,0 0 27-15,99-26-10 16,-56 6-69-16,2-6-4 16,-3-2-7-16,-5 0-9 0,-15-1 2 15,-10 6 0-15,-12 0 1 16,0-3 22-16,-24 4-2 15,-7 1-2-15,-8 7-4 16,-4 11 1-16,3 3-8 16,-1 27-8-16,4 20 6 15,10 15-5-15,12 12-10 16,14 2 2-16,1-4-1 16,19-10-1-16,14-12 1 15,3-14-2-15,6-13-2 16,2-16-1-16,4-7-1 15,1-1 0-15,-4-20-8 16,-2-4-21-16,-2 3-38 0,-4-1-60 16,-3 1-204-16</inkml:trace>
  <inkml:trace contextRef="#ctx0" brushRef="#br0" timeOffset="-189673.11">14543 11277 567 0,'0'0'115'15,"0"0"4"-15,0 0-20 16,0 0-21-16,0 0-15 16,0 0-14-16,-2-11-21 15,2 20-12-15,0 9 24 16,0 7-16-16,0-1-3 15,0 5 1-15,0-3 10 16,0-4-18-16,0-5-3 16,0-8-4-16,0-6 3 0,0-3-9 15,0-5 20-15,-3-21 22 16,1-11-38-16,-1-13 6 16,0-8-3-16,3-3 0 15,0 4-5-15,0 13 5 16,0 15 5-16,2 15-1 15,-1 11-2-15,9 3-10 16,10 12-3-16,9 19 1 16,9 10 2-16,4 5 0 15,4-2 0-15,-2-7 1 16,-1-9-1-16,-6-12 0 0,-7-10-2 16,-3-6-1-16,-5-7 1 15,-5-22 2-15,-8-10-1 16,-9-5 2-16,0-9 1 15,-15 4-1-15,-9 6 1 16,3 15 3-16,6 13-2 16,0 12-3-16,6 3-9 15,0 3 8-15,6 12-3 16,3 3-27-16,0 2-18 16,15-1-67-16,8-5-137 15,2-3-378-15</inkml:trace>
  <inkml:trace contextRef="#ctx0" brushRef="#br0" timeOffset="-189475.65">15121 11171 119 0,'0'0'940'15,"0"0"-807"-15,0 0-91 16,0 0-42-16,0 0-6 16,0 0-136-16,9-8-169 15</inkml:trace>
  <inkml:trace contextRef="#ctx0" brushRef="#br0" timeOffset="-189175.43">15454 10992 1010 0,'0'0'186'0,"0"0"-88"16,0 0-33-16,0 0-49 15,0 0-16-15,0 0 0 0,82 43 0 16,-43-24-4-16,-2-2-50 16,-6-4-82-16,-5-4-198 15</inkml:trace>
  <inkml:trace contextRef="#ctx0" brushRef="#br0" timeOffset="-188965.92">15754 10886 1105 0,'0'0'131'0,"0"0"-69"0,0 0-23 16,0 0-19-16,-55 99-12 15,45-44-7-15,4 3-1 16,-1-3-15-16,1-4-76 16,0-9 21-16,3-12-133 15,2-13-182-15</inkml:trace>
  <inkml:trace contextRef="#ctx0" brushRef="#br0" timeOffset="-188345.99">16130 10512 891 0,'0'0'205'0,"0"0"-95"15,0 0-30-15,40-77-8 16,-11 57-38-16,15 2-20 16,10-2 1-16,8 6-7 15,-2 9-3-15,-8 5 0 16,-10 5-5-16,-14 21-4 15,-11 12 1-15,-6 11 3 16,-9 17 9-16,-2 20 9 16,0 18-7-16,0 15 1 0,-3 11 9 15,3 6 2-15,0 9-6 16,9 6-14-16,9 1-1 16,-3-1-1-16,3-16-1 15,-5-17-2-15,-3-21-6 16,-10-20 4-16,0-22-4 15,-20-18-4-15,-15-18-10 16,-9-19-4-16,-9-4-46 16,-5-19-60-16,3 3-153 15,3 10-456-15</inkml:trace>
  <inkml:trace contextRef="#ctx0" brushRef="#br0" timeOffset="-175924.52">18713 11061 181 0,'0'0'884'15,"0"0"-824"-15,0 0-47 16,0 0-7-16,82-22-6 16,-60 22 0-16,-1 1-96 0,-9 8-213 15</inkml:trace>
  <inkml:trace contextRef="#ctx0" brushRef="#br0" timeOffset="-175799.06">18759 11239 623 0,'0'0'153'0,"0"0"-115"16,0 0 11-16,0 0-49 15,102 0-136-15</inkml:trace>
  <inkml:trace contextRef="#ctx0" brushRef="#br0" timeOffset="-175034.11">20164 11176 244 0,'0'0'414'15,"0"0"-222"-15,0 0-73 16,0 0-15-16,0 0-22 16,5 84-31-16,-4-57-26 15,2 0 16-15,-3-2-12 16,0-3-8-16,0-4 1 15,0-7-14-15,0-7 2 16,0-4-9-16,0 0 32 0,0-15 7 16,-4-17-20-16,-4-14-10 15,2-12 2-15,6-6-5 16,0-5-2-16,5 13 1 16,13 13 1-16,0 16 6 15,-2 12 7-15,1 13-11 16,6 2-9-16,9 17-1 15,4 16-2-15,2 9 3 16,-2 3-5-16,-6-2-26 16,-11-5 19-16,-4-9-16 15,-9-10 8-15,-3-9 5 16,0-10 2-16,0-4-2 16,1-23 14-16,-2-14 1 0,-2-18 0 15,0-6 2-15,3-4 8 16,6 9 12-16,6 14-2 15,-2 20 4-15,-4 12-8 16,1 14-4-16,3 0-12 16,6 21 0-16,9 18 0 15,5 13 1-15,6 9 2 16,1 2-3-16,0-2-3 16,-10 0-5-16,-9-8-21 15,-8-4-43-15,-3-11-74 16,2-7-316-16</inkml:trace>
  <inkml:trace contextRef="#ctx0" brushRef="#br0" timeOffset="-174411.73">21184 11243 462 0,'0'0'479'16,"0"0"-341"-16,0 0-78 16,0 0-19-16,0 0 0 15,8 76-24-15,-3-43-7 16,-2-4 8-16,-2-3-13 16,1-8-2-16,-2-8 0 15,0-9 5-15,0-1 1 16,0-14 53-16,4-15-25 0,-1-10-25 15,3-10-7-15,1 4 8 16,1-1-10-16,1 11 17 16,-3 12-4-16,-2 10 6 15,2 10-4-15,3 3-13 16,6 7-5-16,7 14-4 16,8 5 4-16,6 1 4 15,3-2-4-15,2-6-19 16,-8-5 6-16,-9-8 1 15,-7-6 7-15,-10-2 2 16,-4-19 3-16,-3-11 6 16,0-5 13-16,-4 1 0 15,-13 5-6-15,1 10-9 16,4 13-4-16,2 8 0 16,2 0-28-16,3 6-19 15,5 8-55-15,0-4-166 0,3-1-488 16</inkml:trace>
  <inkml:trace contextRef="#ctx0" brushRef="#br0" timeOffset="-174002.84">22132 10411 1050 0,'0'0'163'15,"0"0"-56"-15,-85 48-45 16,58 18-19-16,13 23-6 0,14 15-23 16,2 7-5-1,29-4-8-15,5-13-2 0,6-14-5 16,4-16-33-16,6-17-42 15,6-20-133-15,5-20-475 16</inkml:trace>
  <inkml:trace contextRef="#ctx0" brushRef="#br0" timeOffset="-173764.98">22604 10737 964 0,'0'0'214'0,"0"0"-99"16,0 0-73-16,0 0-14 16,0 0-6-16,116 82-13 15,-57-50-9-15,6-3 0 16,-7-8-38-16,-8-8-71 15,-16-9-284-15</inkml:trace>
  <inkml:trace contextRef="#ctx0" brushRef="#br0" timeOffset="-173578.09">23028 10503 1158 0,'0'0'177'0,"0"0"-99"15,0 0-51-15,-24 82-2 16,6-5-12-16,3 13-10 16,2 4-3-16,6-7-10 15,5-14-48-15,2-15-109 16,0-18-354-16</inkml:trace>
  <inkml:trace contextRef="#ctx0" brushRef="#br0" timeOffset="-173278.95">23344 10135 572 0,'0'0'606'16,"0"0"-474"-16,0 0-100 16,39 80 49-16,-20-1-5 15,4 20-11-15,-1 18-20 16,-1 12-24-16,-10 10-7 0,-11 3-9 16,-3-5-5-1,-27-12-34-15,-4-18-72 0,1-16-17 16,3-21-309-16</inkml:trace>
  <inkml:trace contextRef="#ctx0" brushRef="#br0" timeOffset="-172161.04">13260 14448 458 0,'0'0'436'0,"0"0"-305"16,0 0-53-16,0 0-14 15,0 0-22-15,0 0-21 16,25-6-13-16,18-6-7 16,11-5 1-16,6 1-2 0,-7 7-33 15,-17 7-155-15,-19 2-270 16</inkml:trace>
  <inkml:trace contextRef="#ctx0" brushRef="#br0" timeOffset="-172009.75">13421 14573 846 0,'0'0'179'0,"0"0"-57"15,0 0-94-15,0 0 1 16,97-8-29-16,-53 6-7 15,4 0-126-15,1-4-241 16</inkml:trace>
  <inkml:trace contextRef="#ctx0" brushRef="#br0" timeOffset="-169558.72">15403 14464 589 0,'0'0'137'16,"0"0"15"-16,0 0-47 15,0 0-32-15,0 0-45 16,0 0-21-16,0 65 28 16,0-18 1-16,6 6-3 0,1-3-8 15,-3 0-12-15,-4-5 5 16,0-7 6-16,0-9-8 15,0-12 5-15,0-11-14 16,0-6 2-16,0-12 31 16,0-23 4-16,0-18-31 15,-8-16 2-15,-2-13-10 16,2-5-1-16,5 7 0 16,3 13-3-16,0 21 5 15,12 21 6-15,5 18-6 16,8 7-6-16,15 10 0 15,15 21 1-15,10 9 2 16,-4 5-6-16,-6 1-1 16,-16-5-6-16,-11-4 1 15,-12-10-2-15,-7-10 5 0,-6-11 4 16,-3-6 2-16,0-9 0 16,0-26 0-16,0-16 0 15,0-16 2-15,0-8 0 16,0 2 3-16,8 14-9 15,10 20 7-15,0 25-6 16,3 14 1-16,5 21-4 16,7 20 6-16,8 10-2 15,2 11-1-15,2 0-21 16,1-3-19-16,-3-2-22 0,-7-7-74 16,-11-7-315-1</inkml:trace>
  <inkml:trace contextRef="#ctx0" brushRef="#br0" timeOffset="-168809.08">16395 14550 607 0,'0'0'189'15,"0"0"-111"-15,0 0-44 16,0 0 36-16,2 79-30 16,4-41-3-16,-1 0-11 15,0-4 0-15,-2-9 19 16,-2-9-27-16,2-9-5 16,-3-7-2-16,0 0 24 15,0-19 72-15,2-16-62 16,-2-13-19-16,0-11-9 15,3-6-4-15,0 4-3 16,3 12 0-16,1 18 1 0,-1 16 2 16,2 15-3-16,4 3-10 15,7 23-1-15,6 10 1 16,4 6 0-16,-1 1 0 16,0-3-5-16,-1-7-5 15,-4-11-11-15,-2-8 17 16,-8-13-1-16,-3-1 5 15,-5-11 2-15,-4-17-2 16,-1-7 1-16,0-5 3 16,-16-2-2-16,-5 5-2 15,-1 12-3-15,4 12-2 16,4 13-30-16,4 2-50 0,5 14-67 16,3 1-195-16</inkml:trace>
  <inkml:trace contextRef="#ctx0" brushRef="#br0" timeOffset="-168312.82">17998 13353 595 0,'0'0'36'0,"0"0"23"16,0 0 45-16,0 0 5 0,0 0-27 16,0 0-9-16,-65-21-24 15,65 53-30-15,0 25 27 16,6 23 4-16,7 28-6 15,-1 20-20-15,-3 7-9 16,-3 5 1-16,6-12-10 16,3-19-3-16,10-21 0 15,10-25-3-15,5-21-28 16,6-18-91-16,3-17-64 16,2-7-174-16</inkml:trace>
  <inkml:trace contextRef="#ctx0" brushRef="#br0" timeOffset="-167898.6">18625 14145 304 0,'0'0'252'0,"0"0"-71"16,0 0-18-16,0 0-19 15,0 0-19-15,0 0-43 16,36 34-6-16,-17-63-34 0,2-6-6 16,-6-9-10-16,-6-4-9 15,-9-7-10-15,0-7-5 16,-2-7-2-16,-15 1 2 15,-2 9 1-15,2 17-3 16,5 20 1-16,1 14 0 16,4 8-1-16,1 8 0 15,3 30 0-15,3 25 0 16,0 17 0-16,18 12-2 16,9 0 1-16,1-7-15 15,5-11-39-15,1-15-63 16,3-13-89-16,1-19-178 15</inkml:trace>
  <inkml:trace contextRef="#ctx0" brushRef="#br0" timeOffset="-167689.45">18907 14105 558 0,'0'0'435'0,"0"0"-264"15,-5-110-68-15,16 70-22 16,16 1-27-16,6 6-30 15,4 9-13-15,7 17-10 16,-2 7-1-16,-1 23 0 16,-3 16-6-16,-8 5-13 15,-10 2-1-15,-10 0-37 16,-7-7-19-16,-3-6-18 0,0-6-186 16</inkml:trace>
  <inkml:trace contextRef="#ctx0" brushRef="#br0" timeOffset="-167009">20124 13822 856 0,'0'0'87'0,"0"0"-5"15,9 87-2-15,-4-52-19 16,0-1-30-16,0-4-12 16,-2-8-13-16,0-9-3 15,-2-5 9-15,-1-8-6 16,0-1 3-16,0-23 64 16,0-18-41-16,0-20-16 0,-4-23-4 15,2-11-3-15,2 1 1 16,0 11 8-16,20 23 2 15,2 22-7-15,2 22 0 16,3 17-5-16,3 8-7 16,7 32-1-16,3 15 0 15,-1 11-1-15,-8 7-4 16,-10-1-12-16,-7-6-10 16,-7-11-3-16,-4-19 11 15,-1-18 19-15,1-16 0 16,1-5 0-16,5-34 0 0,-3-22 2 15,-2-16-2 1,0-14 3-16,-1-1 11 0,5 12 5 16,1 23 11-16,0 23-4 15,0 22 1-15,3 10-20 16,5 22-7-16,8 15-1 16,5 14 1-16,1 4 0 15,4 1-19-15,0 2-17 16,2-4-32-16,-1-2-33 15,-1-6-158-15,-4-11-456 16</inkml:trace>
  <inkml:trace contextRef="#ctx0" brushRef="#br0" timeOffset="-166776.6">21055 13629 880 0,'0'0'163'0,"0"0"-91"16,0 0-13-16,83 11-5 16,-43 11-35-16,2 3-11 15,-3-2-8-15,-4 0-24 0,-10-6-106 16,-10-6-147-1</inkml:trace>
  <inkml:trace contextRef="#ctx0" brushRef="#br0" timeOffset="-166617.46">21291 13517 1048 0,'0'0'92'0,"0"0"-25"16,-74 97-15-16,51-46-31 15,3 0-21-15,4-5-5 16,7-5-109-16,7-11-307 16</inkml:trace>
  <inkml:trace contextRef="#ctx0" brushRef="#br0" timeOffset="-166204.94">21802 13142 718 0,'0'0'245'0,"0"0"-83"15,0 0-82-15,0 0-32 16,-25 92 15-16,8-18-24 15,1 15-16-15,4 4-15 16,7 1-7-16,5-2-1 16,12-11-1-16,20-13-46 15,7-15-70-15,4-20-180 16,-3-17-574-16</inkml:trace>
  <inkml:trace contextRef="#ctx0" brushRef="#br0" timeOffset="-165920.58">22060 13651 1021 0,'0'0'151'0,"18"-73"-83"16,-6 34 13-16,-5 3-25 16,-4 2-39-16,-3 3-8 15,0 2 7-15,-13 4-9 16,-5 3-4-16,0 6-3 15,3 6 1-15,1 7 7 16,0 3 9-16,3 6-6 0,6 17-8 16,5 7 0-16,5 8-2 15,16 1 0-15,9 0-1 16,3-5-13-16,6-3-26 16,-4-4-34-16,-2-4-86 15,-10-8-246-15</inkml:trace>
  <inkml:trace contextRef="#ctx0" brushRef="#br0" timeOffset="-165751.94">22088 13508 968 0,'0'0'162'0,"0"0"-102"0,0 0-28 15,0 0 1-15,81-53-33 16,-23 38-10-16,12-2-74 15,3-2-117-15,-7-1-121 16</inkml:trace>
  <inkml:trace contextRef="#ctx0" brushRef="#br0" timeOffset="-165550.48">22438 13036 231 0,'0'0'908'0,"0"0"-741"15,0 0-109 1,0 0-22-16,0 0-12 0,61 115-11 16,-48-39-8-16,-7 11 2 15,-3 4-7-15,-2 2-2 16,1-3-25-16,-2-7-33 16,3-21-53-16,2-19-263 15</inkml:trace>
  <inkml:trace contextRef="#ctx0" brushRef="#br0" timeOffset="-165127.93">22819 12972 764 0,'0'0'181'0,"0"0"-31"16,0 0-28-16,36-94-16 15,-6 71-56-15,7 2-19 16,6 1-4-16,4 0-10 16,-1 5-1-16,-6 2-9 15,-8 6-2-15,-10 7-5 16,-10 1 0-16,-5 28-2 15,-3 17 2-15,-4 24 0 0,0 22 0 16,-19 15-1-16,-1 11 3 16,1 1 5-16,9-4 5 15,10-6 1-15,2-11-8 16,19-14-3-16,2-21 1 16,-1-15-3-16,-9-18-4 15,-10-16-9-15,-3-11-24 16,-23-3-6-16,-19-8-64 15,-11 0-80-15,-13 8-64 16,-13 0-338-16</inkml:trace>
  <inkml:trace contextRef="#ctx0" brushRef="#br0" timeOffset="-164077.15">18313 13422 587 0,'0'0'83'0,"0"0"-47"0,0 0-24 16,0 0 8-16,0 0-12 15,36-73 3 1,-36 62 36-16,0 1 17 0,-4-2-8 16,-7 3-7-16,0-1-5 15,-3 3 1-15,0 2-3 16,-5 0-8-16,-3 3 9 15,-4 1-3-15,-2 1-3 16,-2 0 2-16,-3 0-3 16,1 0-9-16,2 3-6 15,1 8-7-15,7 5 1 16,1 7-1-16,7 7-4 0,6 4 1 16,8 5 3-16,0 4-10 15,1 6 10-15,15 10-9 16,5 16 15-16,3 18-5 15,5 11 0-15,8 10 2 16,2-1 7-16,6-3-2 16,4-3 2-16,0-10-6 15,-1-8-1-15,-5-12-2 16,-6-11-5-16,-7-13-5 16,-6-13 0-16,-5-11-3 15,-4-10 4-15,-4-9 1 16,-1-7-5-16,6-3 3 15,5-7 0-15,6-15 1 0,6-6 0 16,-3 4-6-16,-6 4-7 16,1 3-61-16,-4 7-49 15,0 5 3-15,-5 3-108 16,-8 2-390-16</inkml:trace>
  <inkml:trace contextRef="#ctx0" brushRef="#br0" timeOffset="-163567.81">14745 15648 583 0,'0'0'478'16,"0"0"-410"-16,0 0-9 15,102 20 67-15,-7-20-31 0,50 0-40 16,61-20-6-16,73-12 1 16,85-11-13-16,84-8-24 15,95-7-12-15,80 5 30 16,67 8-21-16,66 15 19 16,33 23-25-16,12 7-1 15,-30 15-2-15,-67 15 4 16,-81 1-8-16,-85 5 6 15,-77 0-6-15,-75 2-17 16,-74-3-42-16,-82-3-9 16,-81-7 18-16,-82-6 0 15,-67-2-22-15,-87-1-50 16,-74-5-124-16,-61-1 40 0,-45-6 41 16</inkml:trace>
  <inkml:trace contextRef="#ctx0" brushRef="#br0" timeOffset="-163236.57">15393 15833 1079 0,'0'0'61'0,"0"0"59"0,107-55-105 16,82 28 1-16,95-8 24 15,93-5-7-15,87-11-17 16,87-7 6-16,92-8-8 16,96-8 8-16,92-3-7 15,101 2-4-15,81 9-11 16,70 19 1-16,46 26-5 15,24 21-10-15,3 29-28 16,-9 38-50-16,-25 26-155 16,-31 21-545-16</inkml:trace>
  <inkml:trace contextRef="#ctx0" brushRef="#br0" timeOffset="-154395.12">27070 5520 315 0,'0'0'125'0,"0"0"-49"15,0 0-31-15,0 0-20 16,0 0-18-16,0 0-6 15,93 22-1-15,-60-22 2 16,9 0-2-16,11 0 0 16,7-8 3-16,5-5-3 0,-2 1-2 15,-6 2 2-15,-11 3 0 16,-10 2 2-16,-5 2-4 16,-1 0 2-16,1 3-5 15,5-3-2-15,4 0-36 16,6-2 43-16,2-1 0 15,5-2 2-15,5 2 6 16,3 0 19-16,5 1-11 16,-1 2-12-16,2 3-1 15,-4-2-3-15,-2-1 0 16,2-2-6-16,5-1 5 16,8-7-4-16,3-2 5 15,5-4 0-15,-1-5 5 16,-2 0 21-16,-1-1 30 15,-6 6-8-15,-12 5-25 0,-13 6-13 16,-13 3-8-16,-9 5-2 16,-5-2-30-16,1-1 8 15,-2 0 6-15,6-2 9 16,-1-3 7-16,3-1-1 16,-4-4 1-16,0 1 5 15,0-3 16-15,-2-6-2 16,6 1 1-16,-1-4-14 15,2 0 0-15,1-4-5 16,0 1 1-16,-2 0 7 0,-2 0 1 16,-2 2 5-16,-8 0 6 15,0 2 25-15,-5-3-3 16,-2 3-9 0,-2 0-16-16,-2-4 1 0,-3 4-9 15,-1-2-2-15,-2-2 2 16,0 0-3-16,0-2-1 15,0 0 0-15,-3 2-3 16,1 0 8-16,2 1 10 16,0 2-18-16,0 5 3 15,0 2-3-15,0 0 0 16,3 6 1-16,2 0-3 16,-4-1-1-16,-1 2 1 15,0-4 0-15,0-4 1 16,-9 0 4-16,-8-6-4 0,-2 1 7 15,-5-3 1-15,1-2-5 16,-2-2-2-16,2 1-1 16,2 3 3-16,2 1-3 15,5 4 0-15,2 1 5 16,-4 3-2-16,-1-4-5 16,-5 3 1-16,-6-1-1 15,-8 5 0-15,-7-3 1 16,-1 0 1-16,-2-3-2 15,-2-4 0-15,-5 1 1 16,-7-3 0-16,-7 0-1 16,-8 0 0-16,-1 2 1 0,2 3 0 15,4 0-1 1,7 2 0-16,6 1 0 0,5 0 1 16,4 2-1-16,-2 2 0 15,-4 3 0-15,-7 3 0 16,-11 2 0-16,-7 3-3 15,0 3-6-15,3 0-2 16,10 0 3-16,8 0 6 16,5 0 1-16,3 6 1 15,0 4 0-15,2-3 0 16,-3 4 0-16,0-3 0 16,2 1-1-16,-2-1 1 15,5 0-1-15,6-3 2 16,4 0-2-16,3 2 1 0,0-1-2 15,-1 5 1-15,-6 1-5 16,1 2 5-16,-1 1-5 16,1 2 6-16,2-2 0 15,4-1-1-15,2 3 3 16,-1 2-5-16,-1 3 3 16,1-1-12-16,-1 0-6 15,1-1 10-15,3-4 3 16,0-2 3-16,1 1 2 15,0-1-1-15,-2 0 1 16,-2 3 0-16,3 2 0 0,-4 1 0 16,1 2-5-1,1-2 5-15,1 1-1 0,4-4 1 16,2 3 4 0,6-6-4-16,-2 3-2 0,0 2 2 15,-6-1 0-15,-2 3 2 16,-8-2-2-16,-1 0 0 15,2 1 0-15,4-3 0 16,9-5-2-16,8-1 4 16,7-3-4-16,3 2 2 15,4 3 0-15,0 1 0 16,0 5 0-16,0 4 0 16,0 4 2-16,0 5-2 0,4 3 0 15,5-1 0 1,3 2 0-16,1 2 1 0,1 0-1 15,0 2 1-15,1-2 1 16,2 0 2-16,-1-1-1 16,3-3 1-16,-2 0-1 15,4 3 0-15,-2 0-3 16,1 1 1-16,2 0-1 16,2-2 2-16,1-4-1 15,2-2 0-15,-1-5-1 16,3-3 0-16,0-2 2 15,-1-3 2-15,0 2-3 16,-1-2-1-16,-2-2 0 16,-1-1 0-16,-1 2 0 0,1-3 0 15,6-1 1-15,-1-1-1 16,4 0 0-16,0-3 2 16,-2-2-2-16,-1-1-3 15,-3 1 3-15,-3 0 0 16,-3-1 0-16,-2 1 0 15,0 0 0-15,1-3 1 16,-1 2-2-16,5-3 2 16,1 0-1-16,5 0 0 15,3-1 0-15,1 0 2 16,-4-1-2-16,-4 1 1 16,-11 1-4-16,-7-2-6 15,-3 0-33-15,-4 0-30 16,-1 0 21-16,0 0-42 15,0-11-184-15</inkml:trace>
  <inkml:trace contextRef="#ctx0" brushRef="#br0" timeOffset="-153845.46">28883 3381 775 0,'0'0'140'15,"0"0"-123"-15,0 0-17 16,0 0 0-16,8 100 3 16,-3-51-3-16,-2-2-35 0,-3-6-216 15</inkml:trace>
  <inkml:trace contextRef="#ctx0" brushRef="#br0" timeOffset="-153622.54">28751 3655 715 0,'0'0'217'0,"0"0"-151"16,0 0-56-16,0 0-5 16,0 0 10-16,0 0-11 15,14 90-3-15,10-76-1 0,9-10 0 16,4-4-40-1,-2 0-40-15,-2-17-36 0,-4 1-24 16,-11 2-229-16</inkml:trace>
  <inkml:trace contextRef="#ctx0" brushRef="#br0" timeOffset="-152976.83">28769 3071 773 0,'0'0'108'0,"0"0"-30"0,0 0-12 15,0 0-50-15,0 0-16 16,0 0-2-16,18 66 2 16,-8-38 2-16,3-8 1 15,3 0-5-15,3-11 4 16,4-4 0-16,2-5 2 16,2 0 6-16,-2-14-1 15,-4-8 19-15,-3 4 31 16,-7 2-21-16,-7 11 4 15,-2 3-16-15,-2 2-13 16,1 0-9-16,6 0-3 16,5 0-2-16,11 0 4 15,6 0-3-15,9 0 0 0,2-15 3 16,-1-11 1-16,-8-5 2 16,-10-5-6-16,-9-1 18 15,-11 0 2-15,-1 1 4 16,-11 6-16-16,-7 7-7 15,-2 11-1-15,7 12-1 16,4 0-41-16,9 21-98 16,0 4-74-16,12-2-154 15</inkml:trace>
  <inkml:trace contextRef="#ctx0" brushRef="#br0" timeOffset="-152519.42">29420 2959 577 0,'0'0'371'0,"0"0"-219"0,0 0-43 16,0 0-21-16,0 0-51 16,0 0-37-16,-42-8 0 15,29 42-1-15,5 2 0 16,8-4-14-16,0-5-21 16,24-9-51-16,13-7 5 15,12-11 22-15,4-3 59 16,-3-19 1-16,-5-9 1 15,-17-1 2-15,-14-1 24 16,-14-2 37-16,0 1 17 0,-23 3-23 16,-2 2-31-1,1 12-17-15,2 5 0 16,7 7-9-16,4 5-1 16,5 0-2-16,6 5 1 0,0 7-11 15,9 1-19-15,18-5-8 16,8-3-1-16,8-5 4 15,-1 0-8-15,0-9 23 16,-6-8 21-16,-11 5 0 16,-11 2 2-16,-11 8 19 15,-3 2 29-15,0 0-4 16,0 7-34-16,-7 14-12 16,-3 7-1-16,7 3 1 15,3-2 0-15,0-1-35 16,23-10-63-16,10-6-163 0,8-12-223 15</inkml:trace>
  <inkml:trace contextRef="#ctx0" brushRef="#br0" timeOffset="-152305.79">30044 2537 506 0,'0'0'405'15,"0"0"-273"-15,0 0-46 16,0 0-30-16,0 0-56 16,0 0 0-16,51 34-1 0,-30 22-2 15,-2 11 3-15,-5-2-5 16,-2-4-42-16,-5-12-131 16,-2-16-239-16</inkml:trace>
  <inkml:trace contextRef="#ctx0" brushRef="#br0" timeOffset="-152071.22">30414 2643 753 0,'0'0'184'0,"0"0"-146"15,-105-2-12-15,72 18 0 16,2 4-12-16,1 4-14 15,7 1 0-15,5-1 2 0,11-2-1 16,7 0 0-16,0-6-1 16,18-1 2-16,17-7 6 15,10-6-8-15,7-2-9 16,-1 0-54-16,-2-5-163 16</inkml:trace>
  <inkml:trace contextRef="#ctx0" brushRef="#br0" timeOffset="-151912.25">30604 2651 421 0,'0'0'542'0,"0"0"-473"16,0 0-60-16,0 0-9 16,0 0 0-16,0 0-1 15,-3 50-122-15,3-41-236 16</inkml:trace>
  <inkml:trace contextRef="#ctx0" brushRef="#br0" timeOffset="-151764.25">30606 2501 706 0,'0'0'128'15,"0"0"-56"-15,0 0-66 0,0 0-6 16,0 0-84-16,0 0-81 15</inkml:trace>
  <inkml:trace contextRef="#ctx0" brushRef="#br0" timeOffset="-151381.44">30728 2660 167 0,'0'0'732'0,"0"0"-594"16,0 0-48-16,0 0-31 15,0 0-28-15,0 0-18 16,24-30-11-16,7 23-1 16,11-2 1-16,7-2-2 15,1-2 0-15,-8 2 1 16,-16 3 1-16,-16 2 0 0,-7 2-1 16,-3-3 3-16,0 0 14 15,0-1 3-15,0 4-4 16,-6 4 2-16,-4 0-18 15,-2 20-1-15,0 20-4 16,3 13 4-16,6 9-1 16,3 5-12-16,0-2-30 15,13-7-11-15,7-5 36 16,-7-14 18-16,-7-13-3 16,-6-11-1-16,-6-14-9 15,-21-1 13-15,-5-9 7 16,-7-16-5-16,4-13-4 0,9-10-41 15,8-3-76-15,15 3-148 16</inkml:trace>
  <inkml:trace contextRef="#ctx0" brushRef="#br0" timeOffset="-150705.03">31528 2525 871 0,'0'0'183'0,"0"0"-108"16,0 0-40-16,0 0-28 0,0 0-7 15,0 0-2-15,63 73 2 16,-36-48 0-16,-6-8-15 16,-2-11-2-16,-3-6 13 15,-6 0 4-15,0-15 14 16,-4-9 20-16,-3-1 32 15,-3-2-31-15,0 3-5 16,0 2-28-16,-7 8-2 16,-1 5-7-16,4 9-48 15,4 0-84-15,0 10-177 16,6 4-172-16</inkml:trace>
  <inkml:trace contextRef="#ctx0" brushRef="#br0" timeOffset="-150276.59">31833 2496 860 0,'0'0'205'16,"0"0"-101"0,0 0-10-16,0 0-39 0,0 0-38 15,0 0-6-15,-27-57-11 16,11 63-5-16,-2 16 1 16,-2 6 2-16,4 2-1 15,12-1-22-15,4-4-18 16,0-3-23-16,4-6 0 15,11-7 17-15,3-9 14 16,4 0 33-16,4-3 2 0,2-15 7 16,-3-2 25-16,-7-3 38 15,-3 3-16-15,-9 3 16 16,-4 2-9 0,-2 3-26-16,0 6-3 0,0 2-5 15,0 2-19-15,0 2 0 16,0 0-8-16,0 0 0 15,6 0-16-15,7 0-14 16,2 0 18-16,6 0 2 16,-2 0-2-16,-5 0-2 15,-1 3 5-15,-7 6 2 16,0 5 3-16,-3 2-1 16,-2 4 1-16,2 1-18 15,-3-2-64-15,0-2-47 16,5-8-115-16,2-3-278 0</inkml:trace>
  <inkml:trace contextRef="#ctx0" brushRef="#br0" timeOffset="-150125.56">32146 2459 637 0,'0'0'156'0,"0"0"-141"16,0 0-10-16,0 0 24 15,0 0-29-15,0 0-23 0,54 69-338 16</inkml:trace>
  <inkml:trace contextRef="#ctx0" brushRef="#br0" timeOffset="-149988.65">32151 2290 756 0,'0'0'46'0,"0"0"-46"16,0 0-17-16,0 0-143 16</inkml:trace>
  <inkml:trace contextRef="#ctx0" brushRef="#br0" timeOffset="-149347.98">32425 2317 920 0,'0'0'169'16,"0"0"-63"-16,0 0-32 15,0 0-46-15,0 0-27 16,0 0-2-16,-53-12 1 16,42 26-4-16,5 1-19 15,3 0 4-15,1-4 6 16,2 1 8-16,0-4-8 15,0-6-9-15,11-2 10 16,5 0 9-16,1-2 3 0,-1-5 6 16,-4 3-4-1,-4 4-2-15,-4 0 0 0,2 0-3 16,1 1 2-16,1 13 1 16,8 4-1-16,4-3 0 15,11-4-23-15,11-9-24 16,0-2 1-16,1-13 24 15,-7-12-49-15,-15-4 34 16,-7-4 38-16,-8-4 29 16,-4-4 46-16,0-6 1 15,-2-3-25-15,0-1-18 16,0 3 20-16,0 9-18 16,-5 10 8-16,0 14-20 15,-1 10 1-15,5 5-24 16,-5 0 0-16,0 20-5 0,-1 14 5 15,-2 12-2-15,0 7 7 16,4 7-10-16,4-3 4 16,1-4-8-16,3-6-9 15,15-12 0-15,5-14-13 16,0-16 5-16,2-5 22 16,2-16 4-16,-2-14 23 15,-8-6 7-15,-8-1 2 16,-9-4-2-16,-2 6-20 15,-20 8-10-15,-6 13-2 16,-2 11-10-16,2 3-20 16,8 9-60-16,11 9-91 0,9 0-146 15</inkml:trace>
  <inkml:trace contextRef="#ctx0" brushRef="#br0" timeOffset="-148987.25">33020 1950 842 0,'0'0'218'15,"0"0"-81"-15,0 0-35 16,0 0-60-16,0 0-39 16,0 0-3-16,-66 106 0 15,50-31-3-15,9 2 2 16,7 0 1-16,6-7 0 15,19-11-5-15,8-17 0 0,4-17 2 16,2-18 2-16,7-7 2 16,-4-15 1-16,0-23 8 15,-11-8 12-15,-16-9-2 16,-13 4-1-16,-2 12 0 16,-9 12-13-16,-11 14-2 15,5 13-4-15,-1 0-2 16,2 21-5-16,10 14-4 15,4 10-14-15,1 6-23 16,37 10-86-16,15 3-131 0,10 4-9 16</inkml:trace>
  <inkml:trace contextRef="#ctx0" brushRef="#br0" timeOffset="-143750.84">20568 14127 768 0,'0'0'0'15,"0"0"-78"-15,0 0-56 16,0 0-209-16</inkml:trace>
  <inkml:trace contextRef="#ctx0" brushRef="#br0" timeOffset="-136370.02">16544 14519 292 0,'0'0'195'0,"0"0"-89"16,0 0-24-16,0 0-20 16,0 0 13-16,0 0-63 15,0 0-10-15,-25-3 0 0,23 3 4 16,2 1 6-1,0 2-4-15,0 2 2 0,0-4 5 16,0 2 11-16,0 4-3 16,2-2-5-16,4 4-7 15,0 0-1-15,-2 0 1 16,-2-2-5-16,-1-1-3 16,-1-5-1-16,0 0 6 15,0-1-2-15,0 0-2 16,0 0 34-16,0-1 7 15,0-9-21-15,-3-3-5 16,-1 0 5-16,-2 1-12 16,0 1 15-16,0 0 3 15,1 1-9-15,1 0 0 16,1 3-3-16,1 1-4 0,2 2 3 16,0-2-11-16,0 3-1 15,0-4 0-15,0 2-4 16,0 1 2-16,0 1-2 15,0 0 3-15,0 3 7 16,0-2-10-16,0 2 2 16,-2 0-2-16,0 0-2 15,-1 0-6-15,0 2 7 16,0 6 1-16,3 1 0 16,0 0-1-16,0 1 0 15,0-1 0-15,3 2-1 16,5-2-6-16,0 1 7 0,0 0 0 15,-2 0 2 1,-3 2-2-16,0 2 0 0,-1 2 0 16,-2-1 0-16,0 0 2 15,0 0-2-15,0-3 2 16,1 0-2-16,2-4 0 16,0-1 1-16,-3-4-1 15,1-1 0-15,-1-2 1 16,0 0 9-16,0 0 6 15,0 0 8-15,0-8-13 16,0-4-3-16,0-2 0 16,-3-4-6-16,-4-1 2 15,-1-4-3-15,1 0 1 0,2-1-1 16,2 7-1 0,3 2-6-16,0 7 5 0,0 4-6 15,2 4 5-15,10 0 0 16,4 0 0-16,4 0 1 15,2 8 2-15,0 2-2 16,1 4 1-16,1 1-2 16,-2 1 2-16,0 1 5 15,1-3-5-15,-1-1-1 16,0-7-2-16,-2-5 3 16,-5-1-2-16,0-4 5 15,-6-16 1-15,-3-4-3 16,-3-4 1-16,-3-5 2 15,0-2-2-15,0-3-2 0,0 1 1 16,-5 4 0-16,-1 7 4 16,2 7 7-16,-2 6 3 15,3 6 9-15,1 4-8 16,2 3-11-16,0 0-5 16,0 0-2-16,0 0-6 15,0 0 6-15,0 8-6 16,0-3-8-16,0 2-22 15,0-5-19-15,11-2-72 16,5 0-103-16,6 0-260 16</inkml:trace>
  <inkml:trace contextRef="#ctx0" brushRef="#br0" timeOffset="-125653.38">991 6899 535 0,'0'0'291'15,"0"0"-237"-15,0 0-44 16,0 0 16-16,0 0 10 16,33 79-20-16,-25-36-9 0,-5 7-1 15,0-1-3-15,-3-3-1 16,0-8 4-16,0-6-6 15,0-12 2-15,0-11-5 16,0-9 7-16,0 0-4 16,0-9 88-16,0-19-9 15,-8-13-36-15,-2-10-3 16,-5-7-16-16,6 0-1 16,6 5-19-16,3 13 5 15,0 12-5-15,0 12-2 16,9 11-4-16,7 5 2 15,7 0-13-15,4 12 8 16,4 12 3-16,-1 6 0 0,-3 3-1 16,-5-2 1-1,-7-2 0-15,0-9-4 0,-9-7-4 16,-3-9 9-16,-2-4-2 16,1 0 3-16,-2-20 6 15,0-11 1-15,0-14-6 16,0-2 3-16,0-1-2 15,1 9-2-15,11 10 1 16,0 14-1-16,6 14 0 16,3 1-6-16,10 18 4 15,6 15-5-15,-1 12 5 16,-6 5 2-16,-7 2-2 0,-9 2 0 16,-3-7 2-16,-4-8-6 15,5-10-61-15,-3-13-133 16,3-8-208-16</inkml:trace>
  <inkml:trace contextRef="#ctx0" brushRef="#br0" timeOffset="-125028.93">1679 7085 607 0,'0'0'74'0,"0"0"-14"15,35 90 8-15,-25-55-43 0,-6-4-13 16,-2-7-3 0,-2-4-8-16,1-11 14 0,-1-4 17 15,0-5 7-15,0 0 112 16,0-17-29-16,-4-9-70 15,-4-12-23-15,1-6-8 16,7-1-11-16,0 9-5 16,2 10 3-16,9 9 18 15,-5 7-14-15,2 10-7 16,5 0-5-16,5 5-1 16,3 12 0-16,6 2-5 15,-2 0 5-15,3-2 1 16,-5-5-19-16,-4-7 13 0,-5-3 3 15,-7-2 3 1,-1-7 1-16,-4-13 1 16,-2-11 1-16,0-5 8 0,-8-6 4 15,-8 3 0-15,4 7-13 16,-1 12-1-16,5 10-2 16,2 10-3-16,3 0-32 15,3 10-93-15,0 8-56 16,0-3-215-16</inkml:trace>
  <inkml:trace contextRef="#ctx0" brushRef="#br0" timeOffset="-124777.09">2210 6621 997 0,'0'0'107'0,"0"0"-95"15,-6 74-5-15,6-12 26 16,0 6-7-16,0 2-16 16,9-6-10-16,15-10 2 15,7-13-2-15,8-10-40 16,3-17-108-16,-2-14-165 15</inkml:trace>
  <inkml:trace contextRef="#ctx0" brushRef="#br0" timeOffset="-124482.25">2511 6972 1062 0,'0'0'112'0,"0"0"-79"16,0 0 57-16,0 0-43 15,0 0-36-15,0 0-10 16,47-73 4-16,-31 35-5 16,-7-5 1-16,-7-4-4 15,-2 1 5-15,-5 3-2 16,-9 10 1-16,1 13 1 16,6 10 0-16,2 10 4 0,5 9-6 15,0 20-7-15,0 16 7 16,12 7-1-16,9 6 1 15,3-5-1-15,0-6-56 16,1-3-56-16,-4-13-105 16,-7-5-277-16</inkml:trace>
  <inkml:trace contextRef="#ctx0" brushRef="#br0" timeOffset="-124308.33">2477 6829 905 0,'0'0'271'16,"0"0"-192"-16,0 0-45 16,0 0 6-16,0 0-33 15,87-43-7-15,-19 23-22 16,4 0-76-16,-5-2-44 16,-13 1-247-16</inkml:trace>
  <inkml:trace contextRef="#ctx0" brushRef="#br0" timeOffset="-124122.53">2828 6483 1042 0,'0'0'191'0,"0"0"-150"0,0 0-15 16,0 0-20-16,0 0 11 16,52 109 2-16,-18-49-19 15,-1 8 4-15,-3 2-4 16,-11 1-2-16,-14-3-26 15,-5-2-54-15,-15-7-135 16,-9-13-192-16</inkml:trace>
  <inkml:trace contextRef="#ctx0" brushRef="#br0" timeOffset="-123612.27">1259 8358 848 0,'0'0'176'16,"0"0"-111"-16,0 0-39 0,0 0-5 15,0 0-21-15,0 0-11 16,107-35-97-16,-83 35-215 16</inkml:trace>
  <inkml:trace contextRef="#ctx0" brushRef="#br0" timeOffset="-123447.88">1270 8499 1117 0,'0'0'39'16,"0"0"-34"-16,0 0-4 0,90-7-1 15,-44 1-4 1,0 1-99-16,-5-3-176 0</inkml:trace>
  <inkml:trace contextRef="#ctx0" brushRef="#br0" timeOffset="-122969.3">1846 8228 632 0,'0'0'188'0,"0"0"-51"16,0 0-49-16,0 0-42 15,0 0-41-15,6 82 19 16,8-24 12-16,2 4-19 15,-2 3-4-15,-1-7-7 16,-4-13 8-16,-3-11-8 16,1-20 2-16,-7-11-7 15,0-3 6-15,0-25 63 16,0-13-7-16,-7-15-41 16,-8-12 17-16,-6-13-11 0,-1-9-18 15,4 2-7-15,3 13-2 16,9 23-1-16,6 22 0 15,0 18 0-15,9 6-11 16,16 3-31-16,7 3 3 16,2 17-31-16,-4 3-58 15,-14 9-168-15</inkml:trace>
  <inkml:trace contextRef="#ctx0" brushRef="#br0" timeOffset="-122811.14">1868 8489 1029 0,'0'0'137'0,"0"0"-61"0,0 0 2 16,0 0-42-16,87-56-26 15,-35 34-6-15,2 9-4 16,-6 13-27-16,-5 0-106 16,-24 27-145-16</inkml:trace>
  <inkml:trace contextRef="#ctx0" brushRef="#br0" timeOffset="-122668.29">1949 8828 583 0,'0'0'433'0,"0"0"-344"0,0 0-50 15,0 0 13-15,0 0-38 16,0 0-8-16,131-77-6 16,-62 36-42-16,3-1-102 15,-7 1-249-15</inkml:trace>
  <inkml:trace contextRef="#ctx0" brushRef="#br0" timeOffset="-122366.63">2594 8032 834 0,'0'0'55'0,"0"0"22"16,0 0 13-16,0-76 47 0,0 76-55 16,0 0-46-16,-5 14-9 15,-1 25-17-15,-6 20 11 16,2 24 13-16,1 6-6 16,3 6-2-16,6-8-17 15,0-14-7-15,18-11 6 16,14-13-8-16,9-9-4 15,9-18-30-15,7-17-47 16,10-5-109-16,2-29-357 16</inkml:trace>
  <inkml:trace contextRef="#ctx0" brushRef="#br0" timeOffset="-122050.86">2944 8444 1149 0,'0'0'88'0,"0"0"-43"16,0 0 23-16,0 0-37 16,0 0-31-16,88-66 0 15,-55 32 0-15,-8 0 1 16,-7 1 0-16,-12 3-1 16,-6 6 7-16,-9 7-6 15,-16 7 14-15,-1 10 12 16,-4 3-8-16,2 24-15 0,3 12 10 15,4 4-3-15,12 5-2 16,9-2-8-16,0-7 1 16,18-7-2-16,16-8 0 15,8-10-17-15,10-9-32 16,11-5-18-16,4-15-12 16,-1-16-64-16,-4-8-227 15</inkml:trace>
  <inkml:trace contextRef="#ctx0" brushRef="#br0" timeOffset="-121745.92">3417 8110 710 0,'0'0'376'0,"0"0"-290"15,0 0-16-15,0 0 9 16,0-74-61-16,3 38-14 15,0-8 5-15,-3-10-4 16,0-1 0-16,0 5-1 16,-9 14-1-16,3 13 4 15,0 12 27-15,3 6 3 16,1 5-20-16,2 0-15 16,0 18-2-16,0 17-3 15,8 14 3-15,13 2 2 16,4-1-2-16,6-3-7 15,-2-6-31-15,-5-7-32 0,-5-8-99 16,-8-12-139-16</inkml:trace>
  <inkml:trace contextRef="#ctx0" brushRef="#br0" timeOffset="-121585.98">3363 7923 1109 0,'0'0'148'15,"0"0"-95"-15,0 0 1 16,0 0-41-16,0 0-13 16,0 0-28-16,133-73-57 15,-57 53-50-15,-1 0-142 16</inkml:trace>
  <inkml:trace contextRef="#ctx0" brushRef="#br0" timeOffset="-121153.6">3815 7761 658 0,'0'0'437'0,"0"0"-334"16,0 0-17-16,0 0-39 15,0 0-42-15,0 0-4 16,-6 49 1-16,12-28-1 16,0-2-2-16,3-4 1 15,-3-2 0-15,0-6 1 16,-2-2-1-16,-2-3 0 0,-2-2 1 15,0 0 0-15,0-14 8 16,0-11 2-16,0-9-2 16,0-4-4-1,0 1-4-15,0 6 0 0,0 11 1 16,0 10 26-16,6 10-12 16,3 0-16-16,7 7 1 15,4 11-1-15,2 3 0 16,3 2 1-16,2-7 0 15,-2-3-1-15,1-9 2 16,-7-4-1-16,-4 0-2 16,-7-19-1-16,-5-5 2 0,-3-3 3 15,0-5-3 1,-14 3 4-16,-7 3-3 0,2 11-1 16,4 9-14-16,0 6-29 15,8 4-78-15,1 14-98 16,6-1-328-16</inkml:trace>
  <inkml:trace contextRef="#ctx0" brushRef="#br0" timeOffset="-120880.75">4315 7389 1178 0,'0'0'155'0,"0"0"-69"16,0 0-28-16,0 0-17 16,0 0-41-16,0 0-2 15,92 67 1-15,-43 13-3 16,-1 20 4-16,-5 13-1 16,-10 5 3-16,-12 4-2 15,-18-7 2-15,-3-11-2 16,0-16-16-16,-6-28-24 15,-1-26-74-15,-5-21-248 16</inkml:trace>
  <inkml:trace contextRef="#ctx0" brushRef="#br0" timeOffset="-119802.95">2701 7106 527 0,'0'0'451'0,"0"0"-285"16,0 0-93-16,0 0 1 15,0 0-52-15,0 0-20 16,39-18 5-16,-3 11-7 16,-1 0 0-16,-11 1-4 15,-9 5-37-15,-15 1-19 16,0 0 39-16,-15 1 21 15,-16 15 7-15,-5 3 14 16,-1 4 14-16,1-3 8 16,9-3-5-16,9-5-5 15,11-6-7-15,7-6-15 16,0 0-10-16,16 0-1 16,17-10 3-16,9-12 2 0,5-7 6 15,-2 2-9-15,-12 6-1 16,-12 10-1-16,-14 7 1 15,-7 4 2-15,-13 0-2 16,-20 17 3-16,-7 2 5 16,4 0-9-16,12-7 12 15,14-7-5-15,8-5 0 16,2 0-6-16,6 0 2 16,18-14-1-16,12-5 2 15,0-3-2-15,-5 9 8 16,-10 5-10-16,-12 3 4 0,-6 5-4 15,-3 0 2 1,0 0-7-16,0 0 4 0,0 0 1 16,0 3-2-16,0 0-2 15,0 2 4-15,0 0-24 16,0-4-26-16,0 1-52 16,0-2-139-16,10 0-458 15</inkml:trace>
  <inkml:trace contextRef="#ctx0" brushRef="#br0" timeOffset="-118957.33">3630 8210 912 0,'0'0'176'0,"0"0"-102"16,0 0-43-16,0 0 12 16,0 0-17-16,106-78-19 15,-79 67 1-15,-15 2-5 16,-9 7-1-16,-3-1-2 16,-17 3 2-16,-17 0-2 15,-9 5-1-15,9 7 1 16,8-4 7-16,13-5 16 15,10-2 1-15,3-1-10 16,0 0-10-16,9 0 6 0,10-5 5 16,6-5 18-16,-2-1 2 15,-5 2-10-15,-11 6-11 16,-4 3-11-16,-3 0 0 16,0 0-2-16,-4 2-1 15,-8 10 0-15,-3 5-3 16,9-3-8-16,6 0-15 15,0-6-25-15,12-5 1 16,12-3 27-16,1 0 13 16,0-7 6-16,-4 0 1 15,-6 6-43-15,-6 1-114 0,-3 0-179 16</inkml:trace>
  <inkml:trace contextRef="#ctx0" brushRef="#br0" timeOffset="-117964.76">27685 5148 505 0,'0'0'0'0,"0"0"-2"15,0 0-260-15</inkml:trace>
  <inkml:trace contextRef="#ctx0" brushRef="#br0" timeOffset="-117540.4">27142 5356 854 0,'0'0'92'0,"0"0"-64"15,0 0 13-15,0 0 60 16,177 34-32-16,-21-32-20 16,57-2-15-16,57-3-9 15,52-11 8-15,30 0 0 16,11 3-26-16,-22 7 4 0,-55 2-3 15,-80 2-4-15,-84 0-4 16,-74 0-9 0,-48 2-16-16,-43 2-5 0,-30 1 30 15,-16-5 4-15,3 0-2 16,13-2 3-16,22-9-5 16,20-2-19-16,15 4-41 15,8-1-108-15,4 3-275 16</inkml:trace>
  <inkml:trace contextRef="#ctx0" brushRef="#br0" timeOffset="-115647.22">1891 9353 666 0,'0'0'332'0,"0"0"-224"16,0 0-65-16,0 0-38 15,7 86 9-15,5-17-1 16,-1 10-9-16,2 4-1 16,-7-4-2-16,-3-7-1 15,2-12-37-15,-1-17-102 16,1-11-107-16,-3-19-342 15</inkml:trace>
  <inkml:trace contextRef="#ctx0" brushRef="#br0" timeOffset="-115409.34">1824 9821 950 0,'0'0'107'15,"0"0"-71"-15,0 0 39 16,0 90-21-16,19-62-21 15,6-3-19-15,5-9-3 16,3-11-5-16,6-5-1 16,3-20-5-16,7-20 4 15,-1-10-4-15,-2-4-11 16,-7 5-18-16,-11 17-12 16,-12 15-17-16,-11 17-31 15,-5 0-72-15,0 17-14 16,0 3-299-16</inkml:trace>
  <inkml:trace contextRef="#ctx0" brushRef="#br0" timeOffset="-114374.99">905 10880 636 0,'0'0'282'16,"0"0"-155"-16,0 0-29 16,0 0-42-16,0 0-42 15,0 0-5-15,-85 123-7 16,85-67 0-16,0-8-2 15,19-9-1-15,14-17 1 16,9-13-5-16,1-9 7 16,-1-9-2-16,0-22 5 0,-8-6 2 15,-7-4 5-15,-11-1 1 16,-11 2-5-16,-5 3 2 16,-6 3-5-16,-18 3-2 15,-6 6-3-15,-3 7-4 16,2 8-30-16,6 10-16 15,1 14-35-15,9 15-105 16,9 3-444-16</inkml:trace>
  <inkml:trace contextRef="#ctx0" brushRef="#br0" timeOffset="-113706.92">1366 10889 892 0,'0'0'155'0,"0"0"-111"15,0 0-15-15,0 0-5 16,0 0-3-16,0 0-5 15,3 66-7-15,10-59-4 16,5-5 3-16,6-2-7 0,7-7 5 16,-1-14-2-1,0-7-4-15,-3 0-1 0,-12 8 1 16,-2 6 2-16,-10 7 0 16,-1 7 2-16,-1 0-4 15,2 14-7-15,3 8 7 16,4 4 1-16,1-4 0 15,4-3 0-15,6-6 1 16,1-8-2-16,5-5-2 16,3-5-10-16,6-19-2 15,-5-4 9-15,-6-4 5 16,-11-3 0-16,-14 2 0 16,0 5 7-16,0 9 3 15,-6 6 23-15,-2 8 26 0,4 5-5 16,2 0-34-16,2 0-20 15,0 3-1 1,0 8-4-16,8 1-2 16,13-3-38-16,9-7-31 0,10-2-43 15,0-4-34-15,-4-13 35 16,-3 0-9-16,-15 3 83 16,-11 5 44-16,-5 3 80 15,-2 4 68-15,0 2-3 16,0 0-23-16,0 0-78 15,0 2-31-15,0 14-11 16,0 4 0-16,8 3 2 16,0-1-4-16,7 2-20 15,3-4-93-15,-3-4-104 16,1-9-347-16</inkml:trace>
  <inkml:trace contextRef="#ctx0" brushRef="#br0" timeOffset="-112317.16">2741 10668 1104 0,'0'0'149'16,"0"0"-104"-16,0 0-38 15,0 0 5-15,0 0-12 16,0 0-3-16,-18 26 2 16,26-13 1-16,1-2-18 0,1-8 2 15,-4 2 0-15,0-3 11 16,3 2-2-16,3 4 7 15,1-1 0-15,2 6 0 16,6-2-1-16,-3-3-2 16,-4-1-13-16,-4-4 7 15,-7-2 8-15,-3 2-1 16,0-3 2-16,0 0 3 0,-3 0 0 16,-7 0 1-1,2 0-2-15,2 0 0 0,0 0 3 16,4 0-5-16,1 0 3 15,1 0 3-15,0 0 3 16,0 0-2-16,0 0-7 16,0 0-1-16,0 0-1 15,9 0 1-15,5 0 1 16,-3 0 0-16,-2 0-8 16,-4 0 0-16,-2 0 3 15,0 1 0-15,0 1 2 16,-3-1 3-16,0-1 0 15,4 0 0-15,-1 0 1 16,-3 0-3-16,3 0 4 16,-1 0-1-16,-2 0 1 15,0 0 2-15,0 0 16 16,0 0 0-16,0 0 0 0,0 0-3 16,0 0-7-16,0 0-2 15,0 0 0-15,0 0-2 16,0 0-4-16,0 0-2 15,0-3 5-15,0-5-5 16,1-2-2-16,1 2 2 16,-2 1-2-16,0 3 2 15,0 3 4-15,0 1-4 16,0 0 10-16,0 0-2 16,0 0-3-16,0-2-5 15,0 0 2-15,0-1-2 16,0 0 3-16,1-2-3 0,-1-1 0 15,2 1 13-15,-2 1-4 16,0 2 11-16,0 2 2 16,0 0-20-16,0 0-2 15,3 11-6-15,4 11 5 16,5 0 2-16,5 1-4 16,5-3-4-16,2-6-4 15,1-6-11-15,-1-6-8 16,0-2 22-16,-3 0 8 15,-4-12 0-15,-6-3 2 16,-5 1-2-16,-3-3 3 16,-3 2 0-16,0 0-3 15,0 4 0-15,-6 1 0 0,0 3 7 16,4 3 1-16,1 1 10 16,1 3-6-16,0-2-5 15,0 2-1 1,0 0-6-16,0 0 0 0,0 0 5 15,-2 0-5-15,2 0 0 16,-1 0 1-16,1 0 0 16,0 0 4-16,0-1-5 15,0 1-1-15,-2-2 1 16,0-1 2-16,0 1-2 16,1-3 0-16,1 1 0 15,-2-1 0-15,-1-2 1 0,0 0 2 16,-1-1-3-16,-1 0 0 15,-1-1 0-15,-1 0 4 16,2-2-4-16,-2 6 0 16,-1 2-1-16,-5 3 1 15,1 5-27-15,-1 18-35 16,1 2-140-16,10-3-315 16</inkml:trace>
  <inkml:trace contextRef="#ctx0" brushRef="#br0" timeOffset="-111979.68">3387 10664 985 0,'0'0'108'0,"0"0"-88"16,0 0-2-16,0 0-12 15,0 0-3-15,0 0-1 16,-13-4-1-16,11 4 0 16,1 0 4-16,-4 0 41 15,-1 0 1-15,3-3-17 16,-1 3-6-16,2 0-7 16,2 0 1-16,0 0-15 15,0 0-2-15,0 0-1 16,0 0 0-16,0 0 0 0,0-2-12 15,0 2-10-15,0 0-28 16,6 0-62-16,0 0-117 16,6 0-358-16</inkml:trace>
  <inkml:trace contextRef="#ctx0" brushRef="#br0" timeOffset="-111515.08">3387 10664 428 0,'15'-36'535'0,"-23"29"-376"15,-3 3-76-15,0 4 17 16,-1 0-71-16,-4 11-22 16,2 10-6-16,1 6 6 15,10-2-7-15,3-2-3 0,13-6 0 16,17-11-25 0,10-6-45-16,4 0 38 0,-1-20 25 15,-6-4 10-15,-10-5 0 16,-3 2 0-16,-12-2 3 15,-12 0-3-15,0 2 15 16,-12-1 22-16,-15-1-4 16,-4 4-25-16,-2 6-5 15,0 11 5-15,3 8 21 16,5 0-14-16,4 11-8 16,9 8-7-16,12 1-7 15,3-1 2-15,25-2-6 0,13-8-47 16,6-6-13-16,4-3 28 15,-2-6 0-15,-7-15 24 16,-9 0 19-16,-14 2 1 16,-11 7 23-16,-5 6 39 15,-3 4 31-15,0 2-28 16,0 0-46-16,-3 3-17 16,0 20-3-16,0 4 0 15,3 2-2-15,0 0-14 16,21-8-74-16,4-7-64 15,6-7-164-15</inkml:trace>
  <inkml:trace contextRef="#ctx0" brushRef="#br0" timeOffset="-111289.22">3912 10033 1144 0,'0'0'156'0,"0"0"-83"16,0 0-51-16,0 0-22 15,0 0-3-15,15 82 3 16,10-26 0-16,5-1-32 16,-3-4-50-16,0-12-4 0,-5-12-79 15,-1-15-221 1</inkml:trace>
  <inkml:trace contextRef="#ctx0" brushRef="#br0" timeOffset="-111074.34">4312 10099 87 0,'0'0'886'16,"-96"21"-750"-16,41 11-79 15,6 4-11-15,15-2-20 16,14 0-12-16,17-5-10 15,3-4-3-15,6-5 1 16,14-3-2-16,5-3 0 16,6-8-9-16,8-1-3 15,3-5-14-15,4 0-55 0,2-14-119 16,-1-4-372-16</inkml:trace>
  <inkml:trace contextRef="#ctx0" brushRef="#br0" timeOffset="-110929.13">4544 10202 949 0,'0'0'183'0,"0"0"-163"15,0 0 19-15,0 0-37 16,0 0-2-16,0 0 0 16,6 17-95-16,-1-17-239 15</inkml:trace>
  <inkml:trace contextRef="#ctx0" brushRef="#br0" timeOffset="-110797.19">4558 10017 828 0,'0'0'199'16,"0"0"-165"-16,0 0-26 16,0 0-8-16,0 0-65 15,0 0-308-15</inkml:trace>
  <inkml:trace contextRef="#ctx0" brushRef="#br0" timeOffset="-110448">4943 10076 971 0,'0'0'176'0,"0"0"-91"15,0 0-13-15,0 0-23 16,0 0-36-16,58-82-12 15,-33 60 3-15,-2 0-3 16,-7 2 0-16,-7 4 0 16,-4 7 0-16,-5 4 0 15,0 5-1-15,1 11-1 16,-1 29-9-16,2 25 8 16,9 17 4-16,9 13 3 15,20-1-2-15,11-4 1 16,9-8-2-16,-2-17-2 0,-17-14 0 15,-26-14-1-15,-15-6-27 16,-45-7 6-16,-32-7 21 16,-23-8 1-16,-19-4 0 15,-18-2-98-15,-10 6-222 16,-11 11-561-16</inkml:trace>
  <inkml:trace contextRef="#ctx0" brushRef="#br0" timeOffset="-109977.57">1321 11933 678 0,'0'0'293'16,"0"0"-138"-1,0 0-65-15,0 0-28 0,0 0-59 16,0 0-2-16,40 61-1 16,-2-20 1-16,1-3 1 15,-1-7-1-15,-2-9-1 16,-5-13 4-16,-2-9-2 16,-8-4-1-16,-2-23 0 15,-4-9 6-15,-11-10-7 16,-4-4 5-16,-6-1-5 15,-16 9-2-15,4 13-18 16,6 17-16-16,9 12-48 16,3 0-123-16,5 1-107 15</inkml:trace>
  <inkml:trace contextRef="#ctx0" brushRef="#br0" timeOffset="-109371.38">1907 11729 604 0,'0'0'476'0,"0"0"-387"16,-80 10-55-16,56 16-20 15,6 10-12-15,8 3 0 16,5 1-1-16,5-7-1 16,5-10-31-16,14-7-51 15,11-12 3-15,1-4 19 16,-1-9 21-16,1-16 32 0,-5-4 7 15,-7-1 44-15,-10 1 31 16,0 12 0-16,-9 7 6 16,0 7-23-16,0 3-25 15,0 8-33-15,6 14-3 16,0 5 3-16,4-1 0 16,1-4 1-16,5-5-2 15,8-8-16-15,4-8 7 16,8-1 8-16,6-15 2 15,0-15 0-15,-4-6 0 16,-8 2-1-16,-15 0 1 16,-13 5 7-16,-2 7-5 15,-6 8 14-15,-6 6 12 0,-3 6 14 16,3 2-9 0,2 0-20-16,2 0-12 0,7 6-1 15,1 2-2-15,0 2-1 16,17-2-19-16,10-1-40 15,6-7-7-15,1 0-40 16,4-4-42-16,-4-9 13 16,-7 0 1-16,-5 7 91 15,-13 6-39-15,-7 0 85 16,-2 1 56-16,0 13 127 16,0 4-75-16,0 5-29 15,0 7-12-15,0-1-26 0,4 1-32 16,5-3-2-1,3-8-7-15,7-6-39 0,-2-7-195 16,4-6-343-16</inkml:trace>
  <inkml:trace contextRef="#ctx0" brushRef="#br0" timeOffset="-109227.42">2698 11758 972 0,'0'0'62'16,"0"0"-55"-16,0 0-7 16,0 0-60-16,0 0-345 0</inkml:trace>
  <inkml:trace contextRef="#ctx0" brushRef="#br0" timeOffset="-109087.51">2659 11625 930 0,'0'0'76'16,"0"0"-62"-16,0 0-14 15,0 0-27-15,0 0-241 16</inkml:trace>
  <inkml:trace contextRef="#ctx0" brushRef="#br0" timeOffset="-108194.05">3223 11469 1115 0,'0'0'154'16,"0"0"-96"-16,0 0-48 15,-106 16 9-15,69 35-17 16,1 11-3-16,6 1 1 15,17-8-3-15,13-11-4 16,0-17-28-16,25-13-21 16,11-14-1-16,6 0 24 15,5-28 17-15,0-10 13 0,-6-8 1 16,-11-4 4 0,-10-7 13-16,-7-2 38 0,-13 3 17 15,0 6-21 1,-3 14-14-16,-12 16-1 0,3 10 7 15,6 6-23-15,2 4-10 16,4 0-8-16,-3 0-2 16,3 7-1-16,-2 12 3 15,2 9-3-15,0 15 2 16,9 6 1-16,9 6 1 16,6-2 0-16,4-7-1 15,5-8-4-15,6-11-5 16,7-10-8-16,5-14 0 0,13-3-8 15,0-17 7-15,2-13 4 16,-10-4 5-16,-17 4-1 16,-20 1 10-16,-19 4-1 15,0-2 3-15,-19 4 12 16,-6 0 10-16,7 9-20 16,0 5 9-16,12 3-4 15,3 5 2-15,0 0-2 16,3 1-4-16,0 0-5 15,0-2 1-15,0-1 0 16,0-1 2-16,0-5 2 16,0-3-1-16,0-7-2 0,0-3 0 15,-7-6-1 1,-2-4-1-16,-2-3 0 0,-5-5 0 16,7 1 0-16,-4 3 1 15,5 7 0-15,2 12-1 16,3 7 0-16,3 9 3 15,0 1 5-15,0 12-8 16,3 24-8-16,15 14 8 16,0 13 1-16,6 7-1 15,-2 4 0-15,5-4 1 16,0-13-2-16,8-18 0 16,3-20-17-16,2-19-2 15,3-6 9-15,1-31 9 16,-4-14 0-16,-10-2 4 0,-9 0-2 15,-21 11 3 1,-8 13-1-16,-33 12-2 0,-15 17-2 16,-5 0-21-16,-3 28-40 15,7 11-43-15,8 6-24 16,19-6-106-16,14-10-401 16</inkml:trace>
  <inkml:trace contextRef="#ctx0" brushRef="#br0" timeOffset="-107913.21">4194 11085 941 0,'0'0'201'15,"0"0"-150"-15,0 0-24 16,0 0 18-16,19 100 17 16,1-45-33-16,1 6-1 15,1-3-11-15,5-7 1 16,4-10-14-16,5-14-4 16,6-18-29-16,2-9-65 15,-5-12-156-15,-10-19-556 0</inkml:trace>
  <inkml:trace contextRef="#ctx0" brushRef="#br0" timeOffset="-107639.98">4516 11322 884 0,'0'0'192'0,"0"0"-142"16,0 0 19-16,0 0-29 15,91-73-33-15,-43 42-1 16,6-2-6-16,-4 2-3 15,-14 9 3-15,-18 5 0 16,-18 9 2-16,-15 6 5 16,-18 2-7-16,-9 18-1 0,-5 19 1 15,5 10 2-15,12 1 2 16,17-2 5-16,13-6 6 16,10-8-10-16,20-5-5 15,9-5-18-15,3-11-53 16,-1-5-57-16,-2-3-31 15,-9-3-378-15</inkml:trace>
  <inkml:trace contextRef="#ctx0" brushRef="#br0" timeOffset="-107204.46">1669 13087 830 0,'0'0'78'0,"0"0"-25"16,0 0-43-16,9 85-3 15,-3-69-7-15,1-8-124 16,-1-8-523-16</inkml:trace>
  <inkml:trace contextRef="#ctx0" brushRef="#br0" timeOffset="-107055.03">1648 12852 502 0,'0'0'457'15,"0"0"-427"-15,0 0-30 16,0 0 0-16,0 0-8 16,0 0-123-16,31 59-220 15</inkml:trace>
  <inkml:trace contextRef="#ctx0" brushRef="#br0" timeOffset="-106827.72">1827 12980 972 0,'0'0'128'0,"0"0"-84"16,0 0-14-16,0 0-15 15,0 0-11-15,6 82 0 16,34-72-3-16,0-4-1 15,-2 0-9-15,-13-1 7 16,-10 1 2-16,-15 3-3 16,0 3-14-16,-24 5 1 15,-12 2 5-15,-10 3-120 16,-3-3-192-16</inkml:trace>
  <inkml:trace contextRef="#ctx0" brushRef="#br0" timeOffset="-106214.05">2756 13079 625 0,'0'0'173'0,"0"0"-30"16,0 0-64-16,0 0 5 15,0 0-20-15,0 0-27 16,55 11 24-16,-43-38-27 16,-3-7-13-16,-4-5-17 15,-5-7 3-15,0-2-4 16,-5-1-1-16,-10 5-2 16,-1 10 1-16,5 14 0 15,2 10 4-15,4 10 24 16,3 0-15-16,2 26-14 15,0 10-6-15,18 10 5 16,10 4-11-16,5-3-18 16,1-5-53-16,-2-4-38 15,-7-7-100-15,-6-8-279 16</inkml:trace>
  <inkml:trace contextRef="#ctx0" brushRef="#br0" timeOffset="-105999.16">2966 12937 940 0,'0'0'204'16,"0"0"-98"-16,0 0-20 16,0 0-35-16,0 0-21 15,30-82-24-15,1 71-4 16,11 5-2-16,4 6 0 16,-2 0 0-16,-7 14-14 15,-13 14-19-15,-3 12-10 16,-12 4 7-16,-2 1-15 0,-2-6 3 15,-1-9-97 1,5-10-165-16</inkml:trace>
  <inkml:trace contextRef="#ctx0" brushRef="#br0" timeOffset="-105479.47">3465 12758 750 0,'0'0'44'0,"0"0"8"0,0 0-10 16,28 72-23-16,-19-45-11 16,1-6-2-16,-5-6-3 15,-1-7-3 1,-2-8 2-16,-2 0-1 0,0-10 19 15,0-17 18-15,0-9 34 16,-2-6-13-16,-2-9-25 16,4-1-7-16,0 3 15 15,0 11 9-15,4 13 14 16,5 16-32-16,3 9-17 16,3 6-15-16,9 26 0 15,6 11-2-15,-2 8 1 16,5-2-18-16,-6-8-21 0,-5-6-15 15,-7-10-9-15,-3-12 38 16,-6-13 4-16,-2 0 18 16,-1-22 3-16,-3-13 6 15,0-14 30-15,0-15 10 16,0-3-14-16,0 3 0 16,5 17 6-16,1 22-5 15,0 16 5-15,4 9-13 16,2 6-25-16,6 24-3 15,6 10 2-15,-3 9 1 16,6-2-31-16,-2-1-23 16,2-7-70-16,-5-6-120 0</inkml:trace>
  <inkml:trace contextRef="#ctx0" brushRef="#br0" timeOffset="-105266.09">4146 12707 1035 0,'0'0'198'16,"0"0"-136"-16,0 0-28 16,0 0-28-16,0 0-6 0,84 25 0 15,-44-6 0 1,0-5-76-16,-4-4-35 0,-6-5-235 15</inkml:trace>
  <inkml:trace contextRef="#ctx0" brushRef="#br0" timeOffset="-105118.11">4279 12639 549 0,'0'0'442'16,"0"0"-376"-16,-63 100-51 15,44-56 12-15,13-5-27 16,6-6-12-16,0-14-297 16</inkml:trace>
  <inkml:trace contextRef="#ctx0" brushRef="#br0" timeOffset="-104803.18">4713 12267 606 0,'0'0'461'0,"0"0"-341"15,0 0-102-15,0 72 46 16,5-16-13-16,5 7-23 16,2 2-20-16,9 3 0 15,4-8-7-15,8-11-1 16,3-17-74-16,4-15-39 16,0-14-127-16,-6-3-212 15</inkml:trace>
  <inkml:trace contextRef="#ctx0" brushRef="#br0" timeOffset="-104541">5007 12538 1006 0,'0'0'201'0,"0"0"-135"15,0 0 15 1,4-100-23-16,11 62-39 0,-4 1-10 16,-5-1 6-16,-6 4-5 15,-3 1 0-15,-18 3-7 16,1 6 2-16,1 9-2 15,8 10-2-15,1 5-1 16,1 6-1-16,0 25-2 16,3 10 3-16,2 10-1 15,4 2 1-15,12 0 0 16,14-5-5-16,9-6-20 16,5-9-50-16,3-11-60 0,-7-12-28 15,-9-10-270 1</inkml:trace>
  <inkml:trace contextRef="#ctx0" brushRef="#br0" timeOffset="-104383.14">4917 12400 1056 0,'0'0'93'0,"0"0"-81"16,0 0 5-16,120-61-17 15,-70 37-60-15,-3-3-333 16</inkml:trace>
  <inkml:trace contextRef="#ctx0" brushRef="#br0" timeOffset="-104181.25">5198 11960 1137 0,'0'0'159'15,"0"0"-90"-15,0 0-45 16,0 0 6-16,112 102-19 16,-81-33-5-16,-7 11 4 15,-11 11-10-15,-7 4 0 16,-6 0-16-16,-1-4-58 16,-17-14-155-16,-8-15-371 15</inkml:trace>
  <inkml:trace contextRef="#ctx0" brushRef="#br0" timeOffset="-103672.18">2547 13554 637 0,'0'0'384'0,"0"0"-255"16,0 0-32-16,0 0 0 16,0 0-45-16,178-82-4 0,-11 16-20 15,76-16-5 1,70-10-5-16,57 0-4 0,25 5 9 15,-4 17-22-15,-60 18-1 16,-83 19-51-16,-101 23 16 16,-87 10 2-16,-60 3-60 15,-19 14-30-15,-41 3 97 16,-17-1 11-16,-9-5 8 16,-6-3-52-16,-8-3-108 15,-6-8-171-15</inkml:trace>
  <inkml:trace contextRef="#ctx0" brushRef="#br0" timeOffset="-103416.3">3620 13336 994 0,'0'0'90'16,"0"0"-36"-16,0 0 10 15,0 0 36-15,116-39-45 16,57-19-33-16,60-16 10 15,38-9 1-15,14 3-20 16,-12 11-10-16,-52 15-6 16,-69 22-16-16,-73 19-48 15,-67 13-33-15,-24 0 21 16,-46 20-17-16,-20 2-47 16,-8 2-70-16,2-2 80 15,13-3-35-15,16-6-34 0</inkml:trace>
  <inkml:trace contextRef="#ctx0" brushRef="#br0" timeOffset="-68331.86">1719 15593 594 0,'0'0'253'0,"0"0"-116"16,0 0-132-16,0 0 4 16,0 0 23-16,0 100-9 15,0-49-6-15,0-1-2 16,0-1 12-16,0-8 10 0,0-6-24 15,0-13-1-15,0-9-1 16,0-12-2 0,0-1 17-16,0-18 55 0,0-20-14 15,-10-20-60-15,-5-17 0 16,3-5 5-16,0-2 2 16,6 8-2-16,6 14-1 15,0 14-2-15,0 10 17 16,12 10-10-16,12 11-16 15,9 8-2-15,13 7-2 16,5 0-8-16,4 21-16 16,-3 9-31-16,-13 4-43 15,-9 4-55-15,-14-1-75 16,-16 0-78-16</inkml:trace>
  <inkml:trace contextRef="#ctx0" brushRef="#br0" timeOffset="-68140.43">1794 15763 873 0,'0'0'301'16,"0"0"-181"-16,0 0-65 15,0 0 0-15,0 0-40 16,0-76-14-16,42 54-1 16,10 2 3-16,-1 8-3 15,-14 12-1-15,-7 0-41 16,-11 15-57-16,-7 11-60 15,-7 7-141-15</inkml:trace>
  <inkml:trace contextRef="#ctx0" brushRef="#br0" timeOffset="-67991.36">1876 16009 852 0,'0'0'230'16,"0"0"-165"-16,0 0-25 15,0 0 14-15,0 0-47 16,0 0 7-16,121-53-7 15,-79 39-7-15,1 0-58 16,-6 2-105-16,-4 0-151 16</inkml:trace>
  <inkml:trace contextRef="#ctx0" brushRef="#br0" timeOffset="-66107.95">1375 14715 881 0,'0'0'185'0,"0"0"-49"15,0 0-66-15,0 0-33 16,0 0-32-16,0 0-3 16,58-22 4-16,5 1-2 15,22-4 10-15,28-4-3 16,17 2-5-16,22-3-3 16,15 1-3-16,2-1-2 15,5 1 2-15,-1 3-1 16,-3-1-5-16,-6 3-2 15,-6 3 5-15,-7 4-3 16,-14 4 4-16,-10 1-5 16,-6 1 4-16,-2 2 2 0,-7-4 1 15,-2 2 1-15,-1-1 3 16,2 3-4-16,-1 1 4 16,-7 3-4-16,-3 5-2 15,-6 0 1-15,0 0-1 16,-3 0 2-16,-3 0-4 15,0 8 4-15,3-2 0 16,-2 0 0-16,5 1 1 16,6-2 3-16,8-1-3 15,5-1-1-15,8 2 0 0,7-2 0 16,5 2-1 0,4 2 0-16,-1 0-4 15,-1 2 5-15,-6 5 0 0,1 1 8 16,-1 1-8-16,-2 2 0 15,1 2-1-15,-2 0 1 16,-7 4-6-16,3 2 4 16,-7 3 2-16,-3 2 0 15,-9 2 1-15,-6 3 0 16,0-1 0-16,1 2 5 16,2-2-5-16,5 0 0 15,5-3-1-15,6-3 4 16,7 2-3-16,2-5 0 15,5 3-1-15,1-2 2 0,0 0-2 16,7 1 1-16,0-3 6 16,5 1-7-16,1 2-2 15,-1-4-3-15,0-1 4 16,-4 2 1-16,-2-2 1 16,-4-1-1-16,5 0 1 15,1 3 2-15,6-4 1 16,4 0-4-16,2-4-3 15,1 0-1-15,0-1 4 16,-3-2 1-16,9-2 2 16,3-1-3-16,6-5 4 15,9-4-4-15,3-2-2 16,3 0 0-16,-3 0-2 0,9 0 4 16,0 0 7-16,5-1-5 15,9-7-3-15,3-2 1 16,2-1-1-16,3 0 1 15,3-3 1-15,7-3 1 16,8 5-2-16,0-5-1 16,1 3 0-16,-1 3 1 15,0-2 0-15,5 2 0 16,1 2-1-16,-9 2 1 16,0 3 2-16,-6 1-2 15,-4-5 0-15,2 2 0 16,-4-2 0-16,-4 1-5 15,-2 0 5-15,-4-3 5 0,1 0-5 16,4 5 0-16,-3-1 0 16,1 1 0-1,-4 3 0-15,-1-5 1 0,3 1-1 16,4-2 0-16,2-4 0 16,0 2-1-16,-1 2 1 15,0 1 1-15,-2 6-1 16,3-2 0-16,-1 0-1 15,-3 1-2-15,0 0 1 16,1-1 2-16,1 1 5 16,2-3-5-16,2 5-3 15,-2-5 1-15,-1 0 2 0,-1 0 3 16,-1-2-2 0,5 0-2-16,-1-1 1 15,-2-1-6-15,-2 2 6 0,-1 0 0 16,-3 1 2-16,5-3-2 15,2 0 0-15,0-2-3 16,3-1 3-16,2 0 3 16,0-4-3-16,4 0 1 15,5-3-2-15,-2-2-3 16,6 2 4-16,-4 3 1 16,0 2 2-16,7 4-3 15,-1 0-4-15,0 4 4 0,1 1 4 16,0 3-4-16,6 1-1 15,11-1-1 1,1 1-4-16,6 1 6 16,-1 0 3-16,0 0-3 0,5 0-4 15,-6 6-7-15,2 1 10 16,-1 3-1-16,-2 1-1 16,-2 2-2-16,-10 1 4 15,-7 1-3-15,-15-1-6 16,-17 0-30-16,-14-1-31 15,-22 0-32-15,-20-2-30 16,-27-1 0-16,-24 0-73 16,-24-3-374-16</inkml:trace>
  <inkml:trace contextRef="#ctx0" brushRef="#br0" timeOffset="-64632.53">2713 15154 873 0,'0'0'147'16,"0"0"-105"-16,0 0-1 16,0 0-9-16,-91 83-17 15,77-22-12-15,7 10-2 16,7 1 8-16,0-2-6 16,6-8 1-16,9-10-4 15,9-11 1-15,1-12-3 16,8-12-77-16,6-11-33 15,2-6-41-15,1 0-91 16</inkml:trace>
  <inkml:trace contextRef="#ctx0" brushRef="#br0" timeOffset="-64320.3">2996 15325 975 0,'0'0'193'16,"0"0"-94"-16,0 0-29 16,-88-26-44-16,63 38-26 15,1 10 2-15,7 4-4 16,7 2 4-16,10-3-4 16,0-3-4-16,12-2-7 15,12-1-2-15,3-5 15 16,6 3 1-16,2-1 1 0,-5 3-1 15,-4 1 5 1,-10 5-6-16,-13-1-3 0,-3 2-3 16,0 0 5-16,-17-2-1 15,-3-4-26-15,-1-6-60 16,4-8-156-16,1-6-448 16</inkml:trace>
  <inkml:trace contextRef="#ctx0" brushRef="#br0" timeOffset="-64047.45">3201 15303 1048 0,'0'0'165'0,"0"0"-79"15,0 0-53-15,0 0-33 16,0 0-6-16,0 0 5 16,98 116 1-16,-59-51-5 15,-8 10 5-15,-9 6-5 16,-14 3-14-16,-8-6-32 16,0-8-87-16,0-14-92 15,-5-15-86-15</inkml:trace>
  <inkml:trace contextRef="#ctx0" brushRef="#br0" timeOffset="-63804.59">4048 15400 293 0,'0'0'767'0,"0"0"-653"16,0 0-59-16,0 0-30 15,0 0-24-15,0 0-1 0,85-34 0 16,-46 34-47-16,-5 8-97 16,-18 12-110-16</inkml:trace>
  <inkml:trace contextRef="#ctx0" brushRef="#br0" timeOffset="-63654.74">4118 15693 1026 0,'0'0'111'0,"0"0"-102"16,0 0-4-16,0 0-5 15,106-51-25-15,-60 35-222 16,5-2-414-16</inkml:trace>
  <inkml:trace contextRef="#ctx0" brushRef="#br0" timeOffset="-63178.41">5493 15483 921 0,'0'0'105'15,"0"0"-63"-15,-19 87 17 16,19-46 19-16,0 0-36 16,0-6-15-16,0-7-12 15,1-12 1-15,5-9 2 16,-3-4 1-16,-3-3-1 16,0 0 37-16,0-23 9 15,0-15-27-15,0-22-23 16,0-17 0-16,-7-13-5 15,4-4-2-15,3 9-6 0,0 18-2 16,19 19-1-16,3 18 1 16,5 17-3-16,6 13 1 15,6 1-10 1,1 28-41-16,0 15-10 0,-8 13-45 16,-13 4-159-16,-14-3-494 15</inkml:trace>
  <inkml:trace contextRef="#ctx0" brushRef="#br0" timeOffset="-62999.48">5556 15666 900 0,'0'0'310'0,"0"0"-215"16,0 0-43-16,0 0-17 15,31-80-26-15,20 56-7 16,7 7-4-16,1 9-12 15,-9 8-67-15,-14 8-79 16,-17 14-195-16</inkml:trace>
  <inkml:trace contextRef="#ctx0" brushRef="#br0" timeOffset="-62856.56">5724 15881 963 0,'0'0'116'15,"0"0"-100"-15,0 0-10 0,87-71-6 16,-35 47-2-16,9-1-105 16,8-4-122-16</inkml:trace>
  <inkml:trace contextRef="#ctx0" brushRef="#br0" timeOffset="-62622.33">6497 15240 1144 0,'0'0'129'0,"0"0"-55"16,-91 10-44-16,55 26-5 16,-7 18-18-16,3 14-1 15,5 7-2-15,10-2-3 16,16-9-1-16,9-8-10 15,21-16-47-15,16-12-86 16,13-17-199-16</inkml:trace>
  <inkml:trace contextRef="#ctx0" brushRef="#br0" timeOffset="-62113.64">6679 15557 805 0,'0'0'362'15,"0"0"-269"-15,0 0-71 16,0 0-3-16,0 0-18 16,-45 76 1-16,45-46 1 15,0 0-1-15,0-7 5 16,0-7-7-16,0-7-4 15,0-6 4-15,0-3 5 16,0-3-3-16,3-16 41 16,6-12-16-16,-1-11-6 15,-1-9-11-15,5-2-7 0,-3 2 12 16,4 11 2-16,-4 15 9 16,-3 13 10-16,0 12-18 15,9 0-18-15,3 24-12 16,12 10 12-16,8 2-3 15,4-2 6-15,6-9-3 16,3-7 0-16,-2-10-7 16,-4-8 7-16,-7 0-3 15,-9-20 4-15,-11-11-1 16,-5-6 1-16,-10-7 0 16,-3-3-1-16,-3 2 0 15,-13 11-1-15,1 15-6 16,-3 16 4-16,3 3-5 15,2 20-7-15,2 7-27 16,8 5-39-16,3-5-141 0,0-8-498 16</inkml:trace>
  <inkml:trace contextRef="#ctx0" brushRef="#br0" timeOffset="-61872.63">7220 15148 909 0,'0'0'174'15,"0"0"-43"-15,0 0-38 16,0 0-10-16,0 0-54 16,0 0-27-16,115 46 2 15,-81 15 4-15,-7 13-8 16,-9 6-1-16,-6 2-20 15,-4-4-47-15,-8-10-150 16,0-18-758-16</inkml:trace>
  <inkml:trace contextRef="#ctx0" brushRef="#br0" timeOffset="-61706.7">7970 15556 1232 0,'0'0'57'16,"0"0"-54"-16,0 0-3 15,0 0-122-15,0 0-653 16</inkml:trace>
  <inkml:trace contextRef="#ctx0" brushRef="#br0" timeOffset="-61296.09">8385 15315 991 0,'0'0'147'0,"0"0"-115"16,0 0 40-16,0 0 19 15,60 94-48-15,-29-48-22 16,5 1-6-16,3-4-5 16,-2-11 1-16,-4-8-11 15,1-13 4-15,-5-11-3 16,-3 0 1-16,0-25 3 0,-5-17 5 15,-2-9-7 1,-11-13 9-16,-8-4 8 0,-5 5-9 16,-19 8-9-16,5 15-1 15,1 19 0-15,12 14-1 16,3 7-14-16,3 8-38 16,0 17-19-16,19-2-103 15,10-5-280-15</inkml:trace>
  <inkml:trace contextRef="#ctx0" brushRef="#br0" timeOffset="-61069.36">9110 15071 1169 0,'0'0'151'15,"0"0"-87"-15,0 0-19 16,0 0-32-16,-92 88-5 15,78-34 0-15,4 8-6 16,10 1-2-16,0-4-3 16,19-11-3-16,11-9-46 15,9-14-33-15,10-14-51 16,8-11-126-16,7 0-220 16</inkml:trace>
  <inkml:trace contextRef="#ctx0" brushRef="#br0" timeOffset="-60847.25">9316 15262 984 0,'0'0'127'0,"0"0"-108"15,0 0 45-15,0 0-8 16,0 0-20-16,88 72-12 15,-52-47-18-15,1-1 0 16,-1 0-6-16,-3-7-15 16,2-5-33-16,-9-7-115 15,-7-5-206-15</inkml:trace>
  <inkml:trace contextRef="#ctx0" brushRef="#br0" timeOffset="-60667.5">9590 15276 860 0,'0'0'180'15,"0"0"-146"-15,0 0-18 16,-71 79 8-16,42-36-21 16,-2 6-3-16,0-1-38 15,4-6-73-15,8-8-139 16</inkml:trace>
  <inkml:trace contextRef="#ctx0" brushRef="#br0" timeOffset="-60395.44">9834 15201 1149 0,'0'0'111'0,"0"0"-49"0,0 0-15 15,0 0-11 1,50 107-16-16,-33-53-12 0,-4 9-6 16,-7-1-4-16,-6 5-1 15,0-1-24-15,-18-7-37 16,-5-4-111-16,-3-9-198 15</inkml:trace>
  <inkml:trace contextRef="#ctx0" brushRef="#br0" timeOffset="-59339.66">2052 17096 750 0,'0'0'197'15,"0"0"-97"-15,0 0-16 16,0 0-9-16,0 0-34 15,0 0-28-15,34 56-12 0,8-7 18 16,10 11 0-16,0 0 1 16,-4-4-18-16,-5-10 6 15,-8-13-5-15,-7-14-3 16,0-16 4-16,-5-3-4 16,2-22-2-16,-7-14 2 15,-9-14 8-15,-4-7-1 16,-5-12 15-16,-11-6 1 15,-7 5-10-15,-4 14-11 16,10 20-2-16,7 21-2 16,5 13-29-16,11 2-74 15,23 0-196-15,11 8-125 0</inkml:trace>
  <inkml:trace contextRef="#ctx0" brushRef="#br0" timeOffset="-59069.82">2947 16755 1184 0,'0'0'110'16,"0"0"-47"-16,0 0-14 15,-80 33-19-15,63 14-22 16,4 16-3-16,4 22-4 15,7 9 2-15,2 2-2 16,0-6-1-16,18-15 0 0,6-14 0 16,6-18-16-16,4-12-29 15,6-16-21-15,7-15-36 16,3 0-154-16,1-22-356 16</inkml:trace>
  <inkml:trace contextRef="#ctx0" brushRef="#br0" timeOffset="-58807.47">3262 17009 1084 0,'0'0'191'0,"0"0"-109"16,0 0-47-16,0 0 4 16,0 0-34-16,0 0-5 15,-66 47-4-15,79-14 4 16,17 1 0-16,3 0 0 15,3-3-6-15,0-1 2 16,-8 0-4-16,-9-1 8 16,-11 2-7-16,-8-1 6 15,0 1-2-15,-16-3 2 16,-7-6-14-16,2-13-70 16,-1-9-132-16,2-11-521 15</inkml:trace>
  <inkml:trace contextRef="#ctx0" brushRef="#br0" timeOffset="-58580.56">3488 16802 1212 0,'0'0'113'0,"0"0"-78"16,0 0-23-16,84 93 19 15,-41-27-26-15,2 18 4 16,-3 13-1-16,-8 9-6 16,-6-5-2-16,-10-6-27 15,-7-13-91-15,-5-21-159 0,-6-22-278 16</inkml:trace>
  <inkml:trace contextRef="#ctx0" brushRef="#br0" timeOffset="-58384.18">4318 17152 1351 0,'0'0'100'0,"0"0"-78"15,0 0-6-15,0 0-16 16,0 0 0-16,0 0-57 0,28 22-56 15,-10-1-215 1</inkml:trace>
  <inkml:trace contextRef="#ctx0" brushRef="#br0" timeOffset="-58242.21">4362 17400 845 0,'0'0'234'15,"0"0"-81"-15,0 0-121 16,0 0 4-16,91-23-23 15,-56 11-13-15,4-4-52 16,1 0-43-16,0-1-170 16</inkml:trace>
  <inkml:trace contextRef="#ctx0" brushRef="#br0" timeOffset="-56007.54">8023 15155 891 0,'0'0'171'16,"0"0"-49"-16,0 0-82 16,0 0-9-16,0 0-14 15,77 81 32 1,-30-17-13-16,6 8-14 0,-4 0-4 15,-5-5-14-15,-11-11-4 16,-11-11 2-16,-6-12-1 16,-8-15 1-16,-5-10 0 15,-3-5 16-15,0-3 16 16,0-9 12-16,0-23 36 16,0-22-56-16,0-18-19 15,0-19-1-15,0-10 3 16,9-2-9-16,21 7-2 15,13 14 2-15,5 13 0 16,2 17 6-16,-2 16-10 0,0 14 4 16,1 14-2-16,0 7-1 15,3 1 1-15,2 4 2 16,-3 13-3-16,-5 4-7 16,-7 7-26-16,-15 3-31 15,-21 9 6-15,-3 4-14 16,-35 1-4-16,-15 3-37 15,-8-2-63-15,0-6-115 16</inkml:trace>
  <inkml:trace contextRef="#ctx0" brushRef="#br0" timeOffset="-55791.67">8488 15422 1030 0,'0'0'180'0,"0"0"-88"16,0 0 20-16,0 0-35 15,0 0-36-15,0 0-22 16,115-39 6-16,-37 15-4 16,8 5-20-16,-1 4-1 15,-13 9 0-15,-23 6-2 16,-25 0-35-16,-15 21-31 16,-11 11-17-16,-31 7-43 15,-16-2-129-15,-12-1-220 0</inkml:trace>
  <inkml:trace contextRef="#ctx0" brushRef="#br0" timeOffset="-55579.27">8469 15810 664 0,'0'0'137'0,"0"0"-63"16,0 0 23-16,0 0 26 16,0 0-2-16,0 0-21 15,31 38-13-15,17-49-34 16,13-6-19-16,12-4-24 15,9 0 16-15,0 1-20 16,-6 8-4-16,-15 4-4 16,-20 8-6-16,-19 0-44 15,-14 0-45-15,-8 6-127 0,-5-1-224 16</inkml:trace>
  <inkml:trace contextRef="#ctx0" brushRef="#br0" timeOffset="-54741.67">8494 15313 381 0,'0'0'392'0,"0"0"-290"15,0 0 13-15,0 0 10 16,0 0-36-16,0 0-26 16,0-25-15-16,0 25-28 15,0 20-15-15,6 21-2 16,8 17 3-16,2 10 17 15,0 9-4-15,-1 0-7 16,-1-4-5-16,5-6 6 16,-3-12-6-16,1-7-6 15,-2-12 9-15,-2-10-3 0,-4-9-4 16,-3-10-1-16,0-4 0 16,-6-2 0-16,0-1-2 15,0 0 0-15,0 0-8 16,0 0-8-16,0 0-8 15,0 0-23-15,0 0-63 16,-3-4-104-16,0-13-135 16</inkml:trace>
  <inkml:trace contextRef="#ctx0" brushRef="#br0" timeOffset="-54417.79">8414 15528 593 0,'0'0'180'15,"0"0"-56"-15,0 0 5 16,0 0 7-16,0 0-45 15,0 0-39-15,-38-61-19 16,56 41-17-16,21-2-9 16,16-3-7-16,14 3 2 0,9 1-5 15,0 1 7 1,-7 8-9-16,-19 6-8 0,-27 6-69 16,-20 0-99-16,-10 17-59 15,-32 4-215-15</inkml:trace>
  <inkml:trace contextRef="#ctx0" brushRef="#br0" timeOffset="-54067.28">8379 15135 486 0,'0'0'568'15,"0"0"-470"-15,35-93-65 16,11 62 2-16,13 3-3 16,15 3-22-16,9 5-5 15,2 8-5-15,-9 12-13 0,-16 0-36 16,-24 26-99-16,-28 8-112 16</inkml:trace>
  <inkml:trace contextRef="#ctx0" brushRef="#br0" timeOffset="-52686.58">5741 16946 745 0,'0'0'280'0,"0"0"-203"16,0 0-68 0,0 0 7-16,0 0 27 0,13 87-20 15,-1-44-3-15,-1-1-1 16,-3-8 18-16,-2-3-17 15,-1-9-12-15,-2-8 7 16,-2-6-2-16,1-3 0 16,-2-5 1-16,0 0 13 15,0 0 17-15,0-8 4 16,0-12-14-16,-12-15-26 16,-4-11-2-16,-1-8-4 15,1-6 0-15,7 4-2 0,1 5 0 16,4 11 1-1,1 14 1-15,3 10-1 0,-3 7 0 16,3 6 0-16,0 3-1 16,0-3-2-16,19 1-43 15,14-2-6-15,9 3-7 16,1 1-42-16,-7 0-116 16,-12 10-147-16</inkml:trace>
  <inkml:trace contextRef="#ctx0" brushRef="#br0" timeOffset="-52482.41">5902 17065 971 0,'0'0'198'0,"0"0"-121"16,0 0 5-16,55-78-24 15,-25 49-36-15,10 7-16 16,-6 5-3-16,-7 9-3 15,-4 8-14-15,-7 1-43 16,-4 18-37-16,-6 11-104 16,-6 6-157-16</inkml:trace>
  <inkml:trace contextRef="#ctx0" brushRef="#br0" timeOffset="-52308.51">6054 17268 143 0,'0'0'643'0,"0"0"-410"15,0 0-52-15,0 0-54 0,0 0-48 16,0 0-41-16,0 0-24 16,0 0-11-16,9-7-3 15,12-2-10-15,13-5-39 16,5-3-60-16,4-2-126 16,-1-3-309-16</inkml:trace>
  <inkml:trace contextRef="#ctx0" brushRef="#br0" timeOffset="-51433.48">6588 16806 760 0,'0'0'85'16,"0"0"2"-16,0 0 0 15,0 0-37-15,0 0-22 16,0 0-12-16,0 0 9 16,-19 10 7-16,19-6-15 15,0 0 10-15,0-3-8 16,0-1-5-16,0 0 2 0,0 0 3 15,0 0 1-15,0 0 9 16,0 0-5-16,0-2-10 16,-3-6-13-16,0 1 1 15,1 1-2-15,-1 3 0 16,0 0-1-16,0 3 0 16,3 0 0-16,-3 0 2 15,3 0-2-15,-3 0 2 16,0 15 0-16,-3 16-1 15,0 19 9-15,0 16-2 16,2 12 2-16,4-1-6 16,0-2-1-16,7-11-2 15,22-19-1-15,5-9-32 16,12-16-53-16,2-15-95 0,4-5-76 16,3-14-44-16</inkml:trace>
  <inkml:trace contextRef="#ctx0" brushRef="#br0" timeOffset="-50970.33">6859 17059 940 0,'0'0'110'0,"0"0"-75"16,0 0 15-16,0 0 1 15,-23 89-23-15,23-64-11 0,0-7-10 16,0-5-4-1,0-5-1-15,0-5 2 0,0-3-3 16,0 0 4-16,0-10 10 16,0-15-4-16,0-12-9 15,-3-7-1-15,-2-2 9 16,5 4 9-16,0 8-3 16,0 15 13-16,0 9-2 15,3 9-10-15,5 1-12 16,6 1-5-16,6 18-9 15,11 4 8-15,3 7 1 16,2 2 0-16,3-5 2 16,-3-3-1-16,1-14 3 15,-8-7-4-15,-7-3 0 0,-6-10 2 16,-5-19 2 0,-4-5-3-16,-7-3 1 0,0-2 2 15,-7 1-4-15,-14 6 3 16,0 7-3-16,0 11-2 15,12 8-3-15,-1 6-11 16,8 0-24-16,2 9-23 16,0 2-53-16,12-6-181 15,8-5-443-15</inkml:trace>
  <inkml:trace contextRef="#ctx0" brushRef="#br0" timeOffset="-50766.39">7253 16637 941 0,'0'0'263'0,"0"0"-148"16,0 0-43-16,0 0-43 15,0 0-27-15,0 0 8 16,115 108 2-16,-79-51-7 16,-5 7-5-16,-7 14 2 15,-12 7-4-15,-9-1-17 16,-3-2-45-16,0-16-61 15,-12-23-195-15</inkml:trace>
  <inkml:trace contextRef="#ctx0" brushRef="#br0" timeOffset="-50577.53">8023 17094 836 0,'0'0'79'15,"0"0"-79"-15,0 0-29 16,0 0-222-16</inkml:trace>
  <inkml:trace contextRef="#ctx0" brushRef="#br0" timeOffset="-50082.78">8281 16820 837 0,'0'0'112'15,"0"0"-36"-15,0 0 26 16,78 93-31-16,-47-50-40 16,6 0-10-16,-4 1 1 15,-2-8-12-15,-4-7-3 16,-6-12 5-16,-3-13-1 16,-5-4-1-16,-1-23 3 15,0-16 24-15,-3-13-28 16,-3-10-7-16,-5-8 1 15,-1-2 6-15,0 8-9 0,-7 14-3 16,0 21 3 0,4 17-10-16,3 12-11 15,0 7-81-15,3 13-102 0,14 3-282 16</inkml:trace>
  <inkml:trace contextRef="#ctx0" brushRef="#br0" timeOffset="-49819.86">8994 16540 878 0,'0'0'310'0,"0"0"-185"0,0 0-54 16,0 0-21-16,0 0-37 15,0 0-3-15,-84 113-5 16,63-45-4-16,5 9 2 15,9 2-2-15,7-3-1 16,0-6 0-16,19-11-3 16,9-15-21-16,8-16-25 15,6-19-39-15,2-9-75 16,-2-14-108-16,-4-19-501 16</inkml:trace>
  <inkml:trace contextRef="#ctx0" brushRef="#br0" timeOffset="-49566.45">9225 16670 760 0,'0'0'161'0,"0"0"-42"16,0 0-11-16,0 0-19 15,0 0-38-15,0 0-10 16,88 73-18-16,-60-47-20 16,4 4 4-16,5-5-7 15,8-4-5-15,-4-5-29 0,-6-8-58 16,-13-8-126-16,-10 0-202 16</inkml:trace>
  <inkml:trace contextRef="#ctx0" brushRef="#br0" timeOffset="-49419.54">9440 16634 870 0,'0'0'216'15,"0"0"-184"-15,0 0-19 16,-109 107 14-16,72-49-10 16,-1 1-17-16,4-5-45 15,12-8-234-15</inkml:trace>
  <inkml:trace contextRef="#ctx0" brushRef="#br0" timeOffset="-48799.4">10241 16300 806 0,'0'0'246'15,"0"0"-156"-15,0 0-36 16,43 72 22-16,-19-15-30 16,0 14-21-16,0 8-11 15,-4 4-11-15,-9-1-2 0,-8-3-1 16,-3-10-6-16,0-13-53 16,0-17-71-16,0-17-166 15</inkml:trace>
  <inkml:trace contextRef="#ctx0" brushRef="#br0" timeOffset="-48441.16">11224 16416 890 0,'0'0'214'16,"0"0"-122"-16,0 0-67 15,0 0 25-15,-2 124 2 16,5-56-27-16,5 14-14 16,-2 0-1-16,-6 1-7 15,0-9-3-15,0-11-12 16,0-13-85-16,0-16-128 0,0-17-271 16</inkml:trace>
  <inkml:trace contextRef="#ctx0" brushRef="#br0" timeOffset="-48284.24">11101 16858 1103 0,'0'0'166'15,"0"0"-119"-15,0 0-16 16,0 0-16-16,93-72-15 16,-20 54-35-16,15 1-28 15,12 2-68-15,6 5-30 16,1 3-96-16</inkml:trace>
  <inkml:trace contextRef="#ctx0" brushRef="#br0" timeOffset="-47601.67">12032 16685 902 0,'0'0'170'0,"0"0"-69"0,0 0-12 15,0 0-21-15,0 0-32 16,0 0-25-16,-15-22-6 15,15 22-5-15,0 0 1 16,0 0-1-16,0 3 0 16,0 1 0-16,2-1 2 15,-2-3-1-15,0 0 3 16,0 0 0-16,0 0 7 16,0 0 4-16,0 0-5 15,0 0-4-15,0 0-4 16,0 0-1-16,0 0 1 0,0 0-4 15,0 0 5-15,0 0-6 16,0 0 3-16,0 0 0 16,0 0 3-16,0 0 0 15,0 0 1-15,0 0 2 16,0 0-6-16,0 3 2 16,1 11-4-16,5 8 2 15,0 10-2-15,3 9 2 16,-1-1-2-16,-2-1 2 15,1-11 4-15,0-11-4 16,-2-9 0-16,-4-6-1 16,-1-2 1-16,0-12 13 15,0-21 14-15,0-14-14 0,0-15 8 16,-3-11-4-16,2-12-16 16,-1-5 2-16,2 6-3 15,2 12-2-15,11 23-13 16,2 25 11-16,-4 22-13 15,-1 4-11-15,0 30-13 16,-2 14-3-16,0 4-58 16,-5-1-126-16,-3-3-216 15</inkml:trace>
  <inkml:trace contextRef="#ctx0" brushRef="#br0" timeOffset="-47427.33">12092 16719 969 0,'0'0'236'15,"0"0"-109"-15,0 0-63 16,0 0-23-16,64-78-29 16,-22 60-9-16,0 7 0 15,-2 11-3-15,-8 0-29 16,-10 24-43-16,-11 6-94 16,-11 3-93-16,0-2-261 15</inkml:trace>
  <inkml:trace contextRef="#ctx0" brushRef="#br0" timeOffset="-47293.83">12210 16855 98 0,'0'0'724'16,"0"0"-526"-16,0 0-52 16,0 0-37-16,0 0-42 15,0 0-36-15,74-1-25 0,-20-9-6 16,3-1-27-16,1-2-80 16,-6-4-233-16</inkml:trace>
  <inkml:trace contextRef="#ctx0" brushRef="#br0" timeOffset="-47039.8">12899 16428 1020 0,'0'0'192'0,"0"0"-90"16,0 0-42-16,0 0 7 15,0 0-43-15,0 0-22 16,-82 13 1-16,55 43 2 16,0 11 1-1,6 6-3-15,5 0 1 0,11-4-3 16,5-7-1-16,12-9-6 16,18-11-35-16,13-11-15 15,11-15-134-15,12-15-163 16</inkml:trace>
  <inkml:trace contextRef="#ctx0" brushRef="#br0" timeOffset="-46698.47">13367 16556 905 0,'0'0'240'0,"0"0"-113"0,0 0-56 16,0 0-33-16,0 0-27 15,0 0 0-15,0 0 4 16,107 90-12-16,-60-61-3 16,7-2-7-16,-5-5-35 15,-12-5-39-15,-9-5-155 16,-16-7-443-16</inkml:trace>
  <inkml:trace contextRef="#ctx0" brushRef="#br0" timeOffset="-46519.58">13552 16518 986 0,'0'0'112'0,"0"0"-59"16,-91 61-10-16,60-14-1 16,7 7-33-16,0 6-6 15,5-2-3-15,10-9-49 16,7-13-148-16,2-8-311 15</inkml:trace>
  <inkml:trace contextRef="#ctx0" brushRef="#br0" timeOffset="-45952.17">13764 16347 1001 0,'0'0'209'16,"0"0"-94"-16,0 0-33 16,0 0-44-16,0 0-33 15,0 0-3-15,58 36 2 16,-31 6-4-16,0 9 0 0,-5 7 0 15,-5 3 0-15,-7 5-1 16,-10 2-17-16,0-1-9 16,-5-8-13-16,-8-9-35 15,4-18-30-15,3-13-24 16,6-17-122-16</inkml:trace>
  <inkml:trace contextRef="#ctx0" brushRef="#br0" timeOffset="-45628.62">13877 16335 672 0,'0'0'141'0,"0"0"-24"15,0 0-26-15,0 0-11 16,33-72-28-16,-20 68-29 15,4 4-7-15,-1 0-6 16,1 0-9-16,-2 7-1 16,-8 13 0-16,-4 2 3 15,-3 7-3-15,0 4 0 16,-7-1 2-16,-3-6 7 16,5-5 8-16,5-5-6 15,0-4-3-15,0-2-8 0,13-3 0 16,-1-1-23-1,3-2-74-15,-5 0-88 0,-2-1-200 16</inkml:trace>
  <inkml:trace contextRef="#ctx0" brushRef="#br0" timeOffset="-45419.47">14173 16699 675 0,'0'0'481'15,"0"0"-322"-15,0 0-96 16,0 0-37-16,0 0-26 16,0 0-32-16,0-36-140 15,0 21-465-15</inkml:trace>
  <inkml:trace contextRef="#ctx0" brushRef="#br0" timeOffset="-44928.08">14784 16503 938 0,'0'0'175'0,"0"0"-91"15,0 0-49-15,0 0 11 0,0 0 2 16,79 97-20 0,-40-63-21-16,1-3-3 0,0-6 1 15,1-9-4-15,-8-10 3 16,-5-6-2-16,-1-3 0 15,-5-23 1-15,-1-8-3 16,0-7 0-16,-11-6 1 16,-6-2-1-16,-4 2 0 15,-14 11-5-15,-8 12-18 16,-1 18-23-16,7 6-20 16,7 7-88-16,5 13-133 15</inkml:trace>
  <inkml:trace contextRef="#ctx0" brushRef="#br0" timeOffset="-44684.54">15518 16375 1041 0,'0'0'193'0,"0"0"-108"15,0 0-33-15,-88 44-25 16,70-1-11-16,2 10-9 16,7 8-7-16,7 1 3 0,2-4-5 15,8-9 2-15,17-8-38 16,8-11-52-16,6-13-166 16,4-13-369-16</inkml:trace>
  <inkml:trace contextRef="#ctx0" brushRef="#br0" timeOffset="-44167.68">15598 16632 723 0,'0'0'282'0,"0"0"-133"16,0 0-76-16,0 0-42 15,0 0 0-15,0 0 6 16,21 78-22-16,-16-47-3 16,-4-4-8-16,-1-6-2 15,0-7-2-15,2-9 3 16,1-5-1-16,-2 0 3 15,4-12 1-15,-1-16-3 16,1-10 4-16,4-9 2 16,-2-2 0-16,7 2-5 15,0 11 9-15,2 13 4 0,-2 15 1 16,-2 8-6 0,5 0-9-16,1 20-2 0,2 4-2 15,1-1 0-15,0 0 1 16,2-4-1-16,-4-8-3 15,-2-8-2-15,-3-3-2 16,-2-2 8-16,-2-13 3 16,-2-7-3-16,-8-1 0 15,0-1 0-15,-3 2 0 16,-16 4-2-16,-2 9-25 0,3 9-25 16,2 0-60-1,4 15-103-15,4 2-234 0</inkml:trace>
  <inkml:trace contextRef="#ctx0" brushRef="#br0" timeOffset="-43927.29">16040 16269 1144 0,'0'0'177'15,"0"0"-139"-15,0 0 2 16,52 97-2-16,-29-42-24 16,-7 4-13-16,-4 5 0 0,-5 4-1 15,-4-1-17-15,-3-1-20 16,0-3-11-16,0-9-79 16,-15-8-65-16,-1-17-206 15</inkml:trace>
  <inkml:trace contextRef="#ctx0" brushRef="#br0" timeOffset="-43279.53">18193 15993 936 0,'0'0'185'16,"0"0"-100"-16,0 0-34 16,0 0-27-16,25 135 47 15,-3-22-27-15,3 28-18 0,1 19-14 16,-5 14 7-16,-2 10-4 15,-4-5-9-15,3-19-5 16,3-25-1 0,-2-33 1-16,5-24 0 0,-2-21-1 15,-3-23 4-15,-5-14-4 16,-5-14-2-16,-6-6-4 16,-3-6-19-16,-4-22-33 15,-17-5-57-15,3-7-112 16,3-1-149-16</inkml:trace>
  <inkml:trace contextRef="#ctx0" brushRef="#br0" timeOffset="-42885.77">18231 16290 600 0,'0'0'23'0,"0"0"34"16,0 0 40-16,-82-72-28 15,82 72 14-15,8 29-46 16,23 29 38-16,13 25 19 16,8 20-39-16,1 7-11 15,-1 8-12-15,-5 8-7 16,-10 12 3-16,-15 4 1 16,-16 1-15-16,-6-12-9 15,0-20-5-15,-6-19-16 16,6-24-51-16,0-22-15 15,21-18-126-15,3-12-94 16</inkml:trace>
  <inkml:trace contextRef="#ctx0" brushRef="#br0" timeOffset="-41795.25">20454 16629 827 0,'0'0'133'16,"0"0"-32"-16,0 0-80 16,0 0 42-16,23 87-10 15,-8-34-24-15,2 3-10 16,-4-4-7-16,-4-9 1 15,-3-15 3-15,-3-9 15 16,-2-16-15-16,-1-3 0 16,0 0 15-16,0-26 17 15,0-13-43-15,0-21 5 16,0-13-4-16,-4-14-1 0,-2-5-4 16,6 7 1-16,0 22-2 15,0 26 0-15,14 29-2 16,5 12 0-16,7 35-2 15,5 18 1-15,-1 8 1 16,-5 1 1-16,0-1-10 16,-3-13-4-16,-3-9-9 15,-5-15-5-15,-5-15 22 16,-3-13 7-16,3 0-1 0,-1-31 1 16,1-17 4-1,1-9 2-15,-1-16 3 0,0-2 1 16,6 6 0-1,3 16 6-15,1 24 6 0,1 23-7 16,4 7-14-16,2 35-2 16,6 10 0-16,-1 11 0 15,-1 0 2-15,0-1-2 16,-2-7-6-16,0-6-14 16,1-11-35-16,0-12-83 15,3-17-251-15</inkml:trace>
  <inkml:trace contextRef="#ctx0" brushRef="#br0" timeOffset="-41477.83">21600 16136 966 0,'0'0'154'0,"0"0"-38"15,0 0-12-15,-91-45-37 16,49 85-50-16,-8 34-3 16,1 26-2-16,12 16-8 0,16 0 0 15,21-10-1-15,3-19-2 16,33-18-1-16,8-19-24 15,7-20-13-15,3-14-26 16,-2-16-32-16,-2 0-92 16,-3-26-313-16</inkml:trace>
  <inkml:trace contextRef="#ctx0" brushRef="#br0" timeOffset="-41194.47">21865 16383 524 0,'0'0'648'0,"0"0"-541"15,0 0-52-15,-83-25-3 16,79 30-31-16,4 12-20 16,0 5 2-16,17 2-3 15,9 2 0-15,4 1 0 16,3 2 0-16,-2 0-3 15,-5-2 3-15,-7-3-13 16,-9-4 13-16,-10-2-2 16,0-6-10-16,-16-2-12 15,-10-5-13-15,-6-5-56 16,-1 0-159-16,7-8-429 16</inkml:trace>
  <inkml:trace contextRef="#ctx0" brushRef="#br0" timeOffset="-40935.39">22080 16174 427 0,'0'0'660'16,"0"0"-485"-16,0 0-104 15,0 0-43-15,0 0-23 16,0 0 5-16,72 109-10 16,-36-39 0-16,-3 8 0 0,-8 2 0 15,-6-7-7-15,-9-4-31 16,-10-13-66 0,0-13-117-16,0-14-195 0</inkml:trace>
  <inkml:trace contextRef="#ctx0" brushRef="#br0" timeOffset="-40005.58">20831 16640 937 0,'0'0'290'0,"0"0"-197"16,0 0-43-16,0 0 15 15,0 0-43-15,116-86-18 0,44 27 2 16,47-10 8-16,27 6-2 16,-1 11 5-16,-27 20-7 15,-51 19-10-15,-57 13 0 16,-65 10 0-16,-43 27-36 15,-68 15 26-15,-46 8 10 16,-26-3 8-16,-8-2-3 16,10-4-5-16,23-3-3 15,32-14 3-15,38-8 1 16,40-13-1-16,32-10 6 16,48-3-6-16,35-5 9 15,29-19-7-15,27-3 3 16,14-5-5-16,11 3-15 0,-7 8-65 15,-22 1-66-15,-22 3-268 16</inkml:trace>
  <inkml:trace contextRef="#ctx0" brushRef="#br0" timeOffset="-39388.52">23210 16341 531 0,'0'0'141'16,"0"0"32"-16,31 84-38 15,-26-44-4-15,-5 3-67 16,0 0-12-16,0-10-10 16,-10-7-12-16,2-10 9 15,5-10-24-15,2-6-6 16,-1 0-9-16,-1-15 17 16,-3-18-16-16,-3-11 3 15,2-15-2-15,-1-11 7 0,4-6-3 16,4 2 2-1,0 11 0-15,9 17 9 0,14 22 2 16,7 16-8-16,8 8-11 16,8 25-3-16,2 20-5 15,-8 8 6-15,-10 4-10 16,-14 1-9-16,-11-11 1 16,-5-9 6-16,0-14 10 15,0-12 3-15,0-12-3 16,0 0-10-16,1-24 12 15,9-17-2-15,-1-12 4 16,-1-10 0-16,3 0 0 16,3 7 5-16,1 15 14 0,2 19 16 15,-4 15-7-15,2 7-11 16,2 22-17-16,2 17-3 16,-3 11 3-16,-1 6-2 15,4 0-6-15,3 0-35 16,3-3-35-16,0-10-177 15,-3-7-651-15</inkml:trace>
  <inkml:trace contextRef="#ctx0" brushRef="#br0" timeOffset="-39013.9">24099 16402 962 0,'0'0'235'16,"0"0"-126"-16,0 0-42 16,0 0-35-16,-92-5-17 15,68 16-4-15,10 0-11 16,13-4 1-16,1 3-1 15,10-1 0-15,14 2-2 16,7-2 1-16,5 5 1 16,-1 1 0-16,-7 5 0 15,-7 3-2-15,-12 2-8 0,-9-1 9 16,-6 2-5 0,-26-1 5-16,-9-4 0 0,-4-6 1 15,2-6 0-15,9-9-26 16,5 0-52-16,10-14-95 15,4-6-287-15</inkml:trace>
  <inkml:trace contextRef="#ctx0" brushRef="#br0" timeOffset="-38654.75">24538 16111 733 0,'0'0'160'15,"0"0"-38"-15,0 0 11 16,0 0-31-16,-88 87-17 16,56-19-37-16,4 13-12 0,13 3-11 15,15-4-6-15,0-13-18 16,36-14 2-16,16-16-3 16,12-18-25-16,5-13-26 15,-3-6-27-15,-8-17-73 16,-12-8-143-16</inkml:trace>
  <inkml:trace contextRef="#ctx0" brushRef="#br0" timeOffset="-38390.75">24849 16438 802 0,'0'0'232'0,"0"0"-50"0,0-77-54 15,0 45-52 1,-8-2-43-16,-6-1-17 0,1 1-12 15,4 7-2-15,3 9 0 16,3 9 2-16,1 8-3 16,2 1-1-16,0 14-6 15,2 17 6-15,11 10-1 16,5 7 1-16,-1 3-2 16,2-5 2-16,-2-6-4 15,2-10-24-15,-3-8-20 16,-6-5-54-16,-2-13-101 15,-8-4-166-15</inkml:trace>
  <inkml:trace contextRef="#ctx0" brushRef="#br0" timeOffset="-38227.33">24790 16288 986 0,'0'0'221'15,"0"0"-161"-15,0 0-23 16,0 0 19-16,90-36-43 15,-34 24-11-15,4-3-2 16,-4-1-12-16,-2 1-74 16,-7 0-123-16,-9-2-238 15</inkml:trace>
  <inkml:trace contextRef="#ctx0" brushRef="#br0" timeOffset="-38014.89">25422 15911 1111 0,'0'0'211'0,"0"0"-110"15,0 0-52-15,0 0-23 16,24 77-7-16,-15-25-12 16,-5 12-4-16,-4 9-3 15,0 6 0-15,0-3-29 16,0-6-31-16,-4-17-59 15,4-17-233-15</inkml:trace>
  <inkml:trace contextRef="#ctx0" brushRef="#br0" timeOffset="-37713.89">26262 16081 820 0,'0'0'175'15,"0"0"-77"-15,0 0-19 16,0 0-43-16,99-13-20 16,-74 6-16-16,-8 5-79 15,-10 2-200-15</inkml:trace>
  <inkml:trace contextRef="#ctx0" brushRef="#br0" timeOffset="-37545.7">26342 16204 928 0,'0'0'233'0,"0"0"-129"16,0 0-22-16,0 0-47 15,0 0-27-15,0 0-8 0,108-20-4 16,-62 7-42-16,11-3-31 16,7-2-68-16,2-4-99 15,4-6-136-15</inkml:trace>
  <inkml:trace contextRef="#ctx0" brushRef="#br0" timeOffset="-36756.43">27652 16191 909 0,'0'0'78'15,"0"0"-44"-15,0 0 38 16,0 82-8-16,12-44-27 16,1 1-12-16,-1-4-11 15,-6-11-4-15,0-7-1 16,-3-7 1-16,-3-10 3 16,0 0 14-16,0-10 33 15,2-19-26-15,-1-16-29 16,5-16-1-16,2-10-3 0,3-8 0 15,3 8-1-15,1 18 1 16,-3 19 16-16,0 23 11 16,4 11-19-16,12 20-9 15,8 22-2-15,6 15 0 16,0 3 2-16,-8-2 3 16,-6-6-1-16,-4-11-2 15,-9-13-5-15,-6-13-2 16,-6-11 7-16,1-4 0 15,3-22 1-15,-4-17 2 16,1-16-1-16,-1-13-2 16,-1-7 1-16,2 4 0 15,2 15 0-15,-2 24 1 0,-1 24-1 16,6 8-2 0,8 33-2-16,4 18-1 0,4 12 3 15,0 1 1-15,2-2-5 16,-3-4-24-16,0-2-30 15,-2-11-99-15,-4-8-256 16</inkml:trace>
  <inkml:trace contextRef="#ctx0" brushRef="#br0" timeOffset="-36240.72">28455 16302 781 0,'0'0'158'15,"0"0"-40"-15,0 0-26 16,0 0-59-16,0 0-33 15,0 0 4-15,-5 88-4 16,10-56 2-16,2-6-2 16,-3-9 0-16,1-9 3 0,1-8-3 15,-1 0 9 1,-1-11 17-16,2-18-6 0,0-10-2 16,1-6-3-16,4-2-6 15,4 8 4-15,-3 13 12 16,4 14 0-16,2 12-2 15,4 10-23-15,7 18 0 16,2 4 0-16,3-2 3 16,1-5-2-16,2-6 0 15,-5-11-1-15,-9-8 2 16,-5 0 1-16,-6-16 3 16,-3-12-3-16,-5-7 7 15,-4-3 5-15,0-2 1 16,-13 7-15-16,-7 4-1 0,-2 12-13 15,3 12-24-15,7 5-55 16,6 1-71-16,6 12-134 16</inkml:trace>
  <inkml:trace contextRef="#ctx0" brushRef="#br0" timeOffset="-35502.9">29420 15530 242 0,'0'0'303'15,"0"0"-183"-15,0 0 16 16,0 0-28-16,0 0-13 16,0 0-17-16,-44-46-23 0,17 46 6 15,-2 6-15-15,-1 8-17 16,1 4 15-16,4 3-18 16,7 5 0-16,2 3-4 15,7 3-9-15,4 4-5 16,5 5-5-16,0 1 1 15,0 4-2-15,9 12 0 16,2 14 2-16,2 10 9 16,1 15-8-16,2 1 15 15,-3-5 1-15,4-6-20 16,-1-16 0-16,4-13 0 16,-2-15-1-16,1-14 2 15,-1-12-2-15,-2-10-13 16,-1-7-5-16,-3 0-22 0,-3 0-47 15,0-7-91 1,-3-3-174-16</inkml:trace>
  <inkml:trace contextRef="#ctx0" brushRef="#br0" timeOffset="-35107.61">30182 16445 763 0,'0'0'185'16,"0"0"-71"-16,0 0-21 15,0 0-37-15,13-84-41 16,-4 50 1-16,-3-10 4 15,0-6-15-15,-2-11 2 16,-4-9-3-16,0-12-1 16,0 2-3-16,-11 12 2 15,-1 23-1-15,-2 23 34 16,1 21 16-16,-2 1-25 16,3 24-16-16,6 25-7 15,6 18-3-15,0 9-2 0,3 0 2 16,12-10 0-1,4-8-1-15,5-9-24 0,6-10-38 16,9-10-35-16,7-11-107 16,6-15-110-16</inkml:trace>
  <inkml:trace contextRef="#ctx0" brushRef="#br0" timeOffset="-34851.76">30683 16308 613 0,'0'0'560'16,"0"0"-448"-16,-28-79-45 0,28 49-23 15,0 1-28-15,9 4-3 16,8 4-11-16,3 8 8 16,1 6-8-16,-1 7-2 15,2 0 0-15,-2 8-2 16,-2 16-1-16,-4 2 1 15,-5 6 1-15,-1-1-5 16,-3-2-5-16,0 0-45 16,-2-4-86-16,-2-6-229 15</inkml:trace>
  <inkml:trace contextRef="#ctx0" brushRef="#br0" timeOffset="-34170.39">31025 15949 732 0,'0'0'196'16,"0"0"-111"-16,0 0 14 0,-3 73-31 15,3-42-34-15,0 3-15 16,0-3-11-16,4-6-6 15,1-3 3-15,-2-10-5 16,-2-7 3-16,-1-5-2 16,2 0 41-16,-1-7 34 15,2-17-39-15,-2-9-12 16,2-19-11-16,2-11-13 16,7-10 0-16,6 1-1 15,7 14-2-15,2 20-9 0,-5 17 10 16,-4 18 0-16,-4 3-3 15,0 24-10-15,-1 13 13 16,0 9 1-16,-6 3 0 16,1 1-3-16,-2-8-9 15,1-12-6-15,-2-12 3 16,-2-11 5-16,0-7 7 16,0-5 3-16,1-22 0 15,2-13 3-15,1-6 13 16,4-8 3-16,3 4-3 15,3 6-8-15,1 13-1 16,-6 14 4-16,-1 14-2 0,0 3-5 16,2 14-4-1,1 17-4-15,-2 8 4 16,-1 3 0-16,-2 4-30 0,-3 2-31 16,0-6-77-16,0-3-107 15,1-13-485-15</inkml:trace>
  <inkml:trace contextRef="#ctx0" brushRef="#br0" timeOffset="-33884.73">31551 15911 426 0,'0'0'90'16,"0"0"-55"-16,0 0 17 16,0 0 52-16,0 0 13 15,0 0-4-15,13-8 22 16,0 19-23-16,4 3-44 16,4 5-23-16,8 0 6 15,-1-2-34-15,-1-5-13 16,0 2-4-16,-7-3-8 15,-4-4-70-15,-8-5-162 16</inkml:trace>
  <inkml:trace contextRef="#ctx0" brushRef="#br0" timeOffset="-33680.12">31762 15862 1048 0,'0'0'166'16,"0"0"-115"-16,0 0 1 16,-101 78-34-16,70-37-11 15,4-2-7-15,8-3-29 16,10-5-64-16,7-9-54 16,2-7-93-16,0-6-240 15</inkml:trace>
  <inkml:trace contextRef="#ctx0" brushRef="#br0" timeOffset="-33350.54">32069 15584 334 0,'0'0'749'0,"0"0"-601"16,0 0-48-16,-57 78-42 16,38-32-20-16,4 7-16 15,10 2-12-15,5-1-9 16,0 1 1-16,20-7-2 15,6-9-3-15,9-13-12 16,-1-15-30-16,2-11-56 16,-5 0-125-16,-7-17-290 15</inkml:trace>
  <inkml:trace contextRef="#ctx0" brushRef="#br0" timeOffset="-33057.36">32225 15869 997 0,'0'0'227'0,"0"0"-120"16,0 0-48-16,17-74-18 16,-1 49-31-16,1 0-4 15,-1-2 0-15,-6-3-2 16,-5 0 2-16,-5 1-4 16,0 5 0-16,0 9-2 15,0 8-1-15,-2 7 1 16,-7 0-6-16,-4 8 4 15,1 16 1-15,1 7 1 16,7 9-1-16,4 3-1 16,0 0 2-16,0-2 0 15,15-4 0-15,6-8-32 0,-2-8-1 16,2-10-74 0,-2-11-44-16,-2 0-311 0</inkml:trace>
  <inkml:trace contextRef="#ctx0" brushRef="#br0" timeOffset="-32887.47">32255 15722 1003 0,'0'0'164'16,"0"0"-92"-16,0 0-11 15,0 0-39-15,121-29-19 0,-76 23-3 16,-5 3-48-16,-9-1-101 15,-8-2-152-15</inkml:trace>
  <inkml:trace contextRef="#ctx0" brushRef="#br0" timeOffset="-32654.59">32583 15491 795 0,'0'0'355'0,"0"0"-208"16,0 0-62-16,0 0-46 0,0 0-21 16,0 0-1-16,69 71-15 15,-66-24-2-15,-3 9 1 16,0 0-3-16,-9 0-6 16,-5-2-16-16,1-5-19 15,0-9-86-15,5-10-107 16,8-19-208-16</inkml:trace>
  <inkml:trace contextRef="#ctx0" brushRef="#br0" timeOffset="-32180.4">32852 15244 939 0,'0'0'231'15,"0"0"-105"-15,25-76-48 16,2 51-28-16,10 3-29 15,8 4-12-15,-3 8 3 16,-6 7-8-16,-8 3-1 16,-9 16-3-16,-7 22-9 15,-9 18 9-15,-3 20-1 0,-12 10 3 16,-18 7-1 0,-4 0 5-16,1-8 0 0,9-6 10 15,10-11-2-15,11-10-11 16,3-9 0-16,0-8-3 15,4-11-2-15,0-10 0 16,-4-10-5-16,-10-10-9 16,-21 0 2-16,-17 0 9 15,-13 0-6-15,-11 7-10 16,-5 10-31-16,-8 8-70 16,-8 4-102-16,-10 6-205 15</inkml:trace>
  <inkml:trace contextRef="#ctx0" brushRef="#br0" timeOffset="-31755.68">25920 17502 1153 0,'103'-13'80'15,"33"-4"-38"-15,43-6-29 16,48-13 20-16,56-11-4 16,74-11-14-16,65-2-7 15,59-7-1-15,51 6-3 16,6 15 2-16,-14 17-6 16,-53 21-3-16,-92 8-4 15,-96 8-53-15,-104 6-10 16,-85-8 44-16,-66 1-17 0,-38-2-93 15,-60 0-115-15,-36 3 32 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02:57:30.258"/>
    </inkml:context>
    <inkml:brush xml:id="br0">
      <inkml:brushProperty name="width" value="0.09071" units="cm"/>
      <inkml:brushProperty name="height" value="0.09071" units="cm"/>
      <inkml:brushProperty name="color" value="#FF0000"/>
    </inkml:brush>
  </inkml:definitions>
  <inkml:trace contextRef="#ctx0" brushRef="#br0">4094 6708 8882,'3'9'3126,"0"-1"-2420,-3-8 661,0 0-605,-8 19 392,-7-7-840,-1 12-79,-2-12-33,10-6-56,2-1-12,5 1 605,36-3-352,12-3 0,8-3-236,5-2 0,8-3-443,-21 3 1,6-2 0,4 0 0,0-1 0,-1 0 320,-2 1 0,0-1 0,0-1 0,2 1 1,2 0-479,-1 1 1,3-1-1,1 1 1,0 0-1,-1 0 1,-3 0 450,0 1 0,-2 0 0,-2 1 1,0 0-1,-2 1 0,8 0 1,-1 0 0,-3 1 0,-6 1-325,10 1 1,-8 0 321,-8 1 0,-5 0 0,14 0 34,-19 1 1032,-19-1-1032,-13 0 2927,-17-2-3029,-13-1 1010,-11 1-1244,-7 0-146,-9 5 111,8 5 1,-3 2 67,-7 1 1,-1 1 249,12 0 0,-2 0 1,3 0-274,-9 1 1,5 0 325,8-2 0,6-1 66,2-1 629,7 0-326,15-5-268,14-1-91,22-3 57,26-1-6,-15-2 1,6-1-327,9-2 1,7-1-1,2 0 231,-9 1 0,2 0 0,1 1 0,1-1 11,10-1 0,2 0 1,1 1-1,-4 0-218,4 1 1,-3 0 0,-5 2 200,13-1 1,-14 1-129,-19 3 134,-25 5-12,-31 4 12,-13 1 0,-5 1 6,-5 1 0,-1-2 61,-1 0 0,2 0-89,-11 1 778,54-9-968,29-3-2209,23-5 1,8-2 2420,-5 2 0,0 0 0,0-2 0,-5 0 0,12 0 0</inkml:trace>
  <inkml:trace contextRef="#ctx0" brushRef="#br0" timeOffset="3033">6403 6404 14619,'36'-8'44,"-1"0"1,29-4-560,-29 11-246,-5-1 256,-7 2 370,-7-1 135,-9 1 112,-3-2 280,-4 0 393,0-5 672,-2 1-1233,2 0-247,-2 3 35,10 10-12,0 2-168,3 8-1748,-4 8 1916,-16 3 0,6-8 0,-9-4 0</inkml:trace>
  <inkml:trace contextRef="#ctx0" brushRef="#br0" timeOffset="3803">7480 5877 13521,'0'-12'3328,"0"3"-2151,0 9-965,-62 14-178,32 19-366,-11-8 0,1 5 332,23 5 0,6 3 82,0-1 1,2 0-100,2-2 0,5 0-796,10 4 1,10-4-23,9-11 1,5-4 369,2 2 0,3-6-32,7-14 1,0-7-311,19-13 353,-32 3 1,-2-3 597,23-20 220,-27 12 0,-4-1 3031,0-15-1535,-33 4-1434,-15 23-168,-25 24 417,12 10-675,-2 30-56,19 4-67,6-2-158,26-15 125,7-24 156,10-6 22,1-10 0,-3-9 46,-6-8 55,-7-21-101,-10 8-3002,-8 4-1647,0 17 4627,-1 17 0,7-2 0,1 2 0</inkml:trace>
  <inkml:trace contextRef="#ctx0" brushRef="#br0" timeOffset="4150">7828 6198 19572,'-5'-53'-135,"6"10"-123,27 35-705,22 14-124,3 21 1036,-23-11 1,-2 2 72,11 18 494,-21-15-147,-11-15-43,-1-15 290,8-23-437,5-12-190,10-5-157,-4 17-56,2 20-392,-6 23-2018,16 19 2634,3 8 0,-10-7 0,-6-11 0</inkml:trace>
  <inkml:trace contextRef="#ctx0" brushRef="#br0" timeOffset="4517">8509 6090 16255,'0'-10'930,"0"3"-852,0 7-100,11 74-482,2-22 50,-4-2 0,0-3 454,2-11 571,-6-33-10,-9-22 10,-1-15-274,-2-3 0,-2-6-39,-1-11 0,1-3-484,3 12 1,0-2 0,0 3 286,-1-10 1,2 4-62,4-16 0,9 51-224,23 22-1367,17 32 812,-22-11 1,-2 4 750,-3 0 0,-5 1 28,-8 28 11,-22-24-11,-8-5-437,-4-8 667,-5-8 1,15-8-1,1-6 1</inkml:trace>
  <inkml:trace contextRef="#ctx0" brushRef="#br0" timeOffset="4768">8868 5819 16591,'-1'-5'1972,"-39"6"-1815,17 13-90,-29 8-67,30 10-22,9 1-135,6-1-684,22 1-55,15-16 818,3-7 78,3-21 45,-17-9 447,-8-18-256,-5 2-1671,-5 5 1435,-3 18 0,1 12 0,0 6 0</inkml:trace>
  <inkml:trace contextRef="#ctx0" brushRef="#br0" timeOffset="5049">9102 5869 15291,'10'0'-11,"-2"0"-67,-8 0-651,0 0 729,8 3 11,-3-9 696,6-10 54,-8-13-548,0 1-213,-3 6-302,3 16-1558,10 5 1860,15 12 0,-10-6 0,5 6 0</inkml:trace>
  <inkml:trace contextRef="#ctx0" brushRef="#br0" timeOffset="5750">9820 5737 18485,'38'-41'-1289,"3"10"897,-22 35-393,6 2 281,3 4 146,6-4-113,10-1 471,-11-6 45,-6-3 403,-16-4 1356,-4-16-437,-4-16-459,-5-26-628,-4 3-420,1 28 1,-1 2 318,-9-14 45,-1 5-67,-2 8-56,-9-2-90,-5 16-100,-9 13 21,10 23 392,4 24-324,15 15 0,8-7 0,5 2 0,10-2 0,4 0-11,-3 0 0,5-4-17,7-9 0,5-8 44,5-14 1,0-6-5,15 0 10,11-16 23,-30-13 0,-7-34-34,-17 16 0,-4-4-174,-9-17 1,-4-2-449,2 7 1,-4 2 492,-6-2 1,-2 3 38,7 16 1,-1 2 50,-1-5 0,-1 0 28,1 8 0,1 1 112,-15-27-146,11 32 1,9 27 33,7 22 963,3 21-975,5 0 1,3 7-1104,5 8 1,4 4 1002,0-9 1,2 2-1,-1-5 1,0-1-1,-1-4 1,0-10-1,0-1 1</inkml:trace>
  <inkml:trace contextRef="#ctx0" brushRef="#br0" timeOffset="6783">9696 5773 12804,'-52'-9'1288,"8"2"-391,37 6-415,0 1-1,1 0 80,2 1 55,-1 1-415,2-1-55,0 1 471,2-2-617,1 9 11,0 6 0,0 10 0,0-5-11,0-2 45,0-9 22,-4-3 1,-3-3-1,-4-8 22,4-4-10,2-2-34,5 2-12,0 5-33,0 2-11,0 2-23,3 0 34,-1 0 359,0 0-292,-8-2-56,4 1 0,-5 0-11,7 0-78,0 1 78,0 4-11,0-1 89,0 2 34,0-3-89,0-10-1,0-11-11,0-8-11,0 2 11,0 7-44,8 12 33,6 4-23,12 2 1,7 0-1793,31 6 1815,-28-4 0,0 0 0,19 5 0,-14-5 0</inkml:trace>
  <inkml:trace contextRef="#ctx0" brushRef="#br0" timeOffset="7350">11229 5171 16894,'-33'10'377,"-1"-1"0,-4 12 1,6 6-395,14 3 0,7 1-376,3 33 124,25-24-134,22-33 56,-7-24 246,0-37 106,-22 15 1,-3-5 5,-3 1 1,-1-3-1,-3 1 17,-2-12 0,-2-1 593,-3-10 1,-1 5 163,0 7-796,1 53 11,6 47-6,4 4 1,4 3-605,1-2 1,4-1 133,6 2 0,4-2-845,5 0 1,4-3-423,2-3 1,2-2 1742,1-5 0,-2-3 0,8 5 0,-13-14 0</inkml:trace>
  <inkml:trace contextRef="#ctx0" brushRef="#br0" timeOffset="7467">11543 5250 14081,'0'0'0</inkml:trace>
  <inkml:trace contextRef="#ctx0" brushRef="#br0" timeOffset="7701">11726 5149 15291,'52'8'-2226,"0"-1"0,-15-2 0,0 1 2713,6 2 1,-5 0 1058,-8 5 1748,-27 10-2386,-30 2-2734,-9 2 1826,3-10 0,15-9 0,16-8 0</inkml:trace>
  <inkml:trace contextRef="#ctx0" brushRef="#br0" timeOffset="7900">12201 4746 19269,'-8'45'-206,"-1"0"1,0-1 0,5 0-916,13 4 0,5 1-2879,-1-5 0,1-1 4000,2-1 0,-1-4 0,7 5 0,-19-31 0</inkml:trace>
  <inkml:trace contextRef="#ctx0" brushRef="#br0" timeOffset="7984">12200 5040 12770,'0'0'0</inkml:trace>
  <inkml:trace contextRef="#ctx0" brushRef="#br0" timeOffset="8251">12487 4765 17252,'3'-44'429,"1"1"1,4 6 0,7 8-833,33 7 99,-3 27 36,-4 17 189,-23 13 270,-18 25 705,-20-5-728,1-1-100,-3-19-57,57-21-1322,16-7-787,-1-3 1,7-2-822,6-3 0,4-2 2742,-12 0 0,2-1 1,-5 0-1,-2 1 1,-3 0-1,-3-2 0,0 1 1</inkml:trace>
  <inkml:trace contextRef="#ctx0" brushRef="#br0" timeOffset="14817">3296 7203 6262,'38'52'164,"0"0"1,-1-2 0,-2-2-143,-7-12 1,-1-1-1,1 1 0,1 2-7,-3 0 0,1 2 0,0 2 115,0 1 1,-2 1 0,1 0-400,-1-1 0,0 0 0,-2-1 381,6 15 0,-3-5 728,0 3 288,-5-9-500,-11-22-1794,-2-19 1166,-9-24 0,0 3 0,0-1 0</inkml:trace>
  <inkml:trace contextRef="#ctx0" brushRef="#br0" timeOffset="37150">6610 7358 10013,'9'0'191,"-2"0"1019,-7 0-56,0 0-851,8 11-34,-4-7 56,7 8-34,-4-8 314,2 1-55,1 1 155,6 2-526,-4-3-33,4 1-34,-3-3 34,12 2-79,9-1-67,1-1 0,2 1 0,-11-1 0,1 1 11,0 0 0,1-1-11,1-1-11,14-1 33,7 0-10,14-1-12,-14-1 33,-4 0-33,-14 0-11,14 0 22,2 1-11,0-1 0,-6 1 11,-14 1-22,0 2 34,0-1-23,3 3 0,2-3-12,21 1 24,8 0-12,-1 0 33,-4-1-33,-19 1 0,-3-2-11,-2 0 11,7 1-45,-5-1 68,8 0-23,-11-1 0,0 0-34,-6 0 34,3 0-67,4 1-168,24 8 139,-22-3 1,3 0 95,13 1 0,3 0-357,-9-1 0,-1-1 357,3-3 0,-3 0-11,20-1 11,-22-1 0,1 0 0,-3-1 0,0 1 0,0-1 0,-2 0 0,25 0 0,-25-1 0,1 2 0,-3-2 11,2 0 748,-1-3-759,22-4-23,-24 4 1,2-1 22,10 1 0,1 0 0,-9 0 0,-2 2-6,-1 0 1,-4 2-62,6 1-56,8 0 100,5 0 23,13-5 0,-10 1 0,0-6 11,-11 0 1,5-1-12,4 0-6,-11 3 0,2 1 6,1 1 0,3 2 6,9-2 0,0 2-214,-13 2 1,-2 1 213,-6 1 0,-3 0-6,7 0 67,9-4 0,11-2-17,-18 1 1,2-1-29,-6 2 1,0 0-18,2 1 1,-1 0-6,17 2 22,2 1 12,5 0 117,-11 0 0,3 0-350,-12 0 1,2 0 243,14 0 1,4 0 127,4 0 1,0 0-68,-14-1 1,0 1-48,-6-1 1,2 1 0,-3-1 7,3-1 0,1 0-82,-5 0 0,2-1 0,1 0 78,-1 1 1,1-1-1,-1 1-30,1-1 1,-1 1 0,0-1-342,17 0 0,-3 1 336,-16 2 0,-2-1-11,1 1 0,-1 0-12,-1 0 1,-1 0 5,-3 0 0,-1 0-11,27 0-292,-4-1-2768,-27-1 3060,-12-4 0,-18 3 0,-7-1 0</inkml:trace>
  <inkml:trace contextRef="#ctx0" brushRef="#br0" timeOffset="47066">1618 8820 15885,'-8'16'908,"1"-2"-460,6-14 460,-1 2 33,-1-1-482,-4 4-235,1-2 23,-1 2-34,4-4 279,2 0-301,8-9-191,11-7 67,22-16 0,-12 12 1,5-3-248,5-1 1,7-3-1,1-1 210,3-1 0,2-1 0,1-1-403,-7 6 1,3-2 0,-1 1 0,-4 2 372,3-1 0,-3 1 0,-3 3-23,5-2 1,-9 5-34,-13 9 34,-14 5-34,-7 3-1569,-2 0 1048,1 5-4006,11 16 4990,7 12 1,-4-8-1,0-3 1</inkml:trace>
  <inkml:trace contextRef="#ctx0" brushRef="#br0" timeOffset="50065">1714 9557 9453,'-5'1'2252,"2"-1"438,3 0-1547,-22 4-202,15-3-168,-15 4-291,21-5 291,7-5-168,45-38-433,-18 16 0,5-4 0,1 0-831,1-2 1,2 0-1,1-1 715,8-7 0,3-1 0,-3 3-38,-12 10 1,-2 3 0,2 0-30,5-3 0,1 0 1,-2 2-63,3-2 0,-2 3-106,-4 2 0,-5 4-69,-10 6-233,-24 14-393,-1 6 288,-1 13 586,-3 16 0,2-12 0,0 2 0</inkml:trace>
  <inkml:trace contextRef="#ctx0" brushRef="#br0" timeOffset="57399">8711 8221 16894,'56'-34'78,"-9"19"34,-30 48 39,-10 8 0,-2 4-106,-1-8 0,-1 1-147,1 15 1,-2 0 118,-1-17 0,1-1 65,3 4 0,2-1-48,7 18 33,5-7 56,-6-28 57,-4-15 100,-7-6 319,0 0-779,2-1 180,12 34 23,2 3-23,-3-2 0,1 3-279,-2-3 1,-1 0 289,-1 1 0,1 0 0,9 26 113,-4 2 716,-8-27 0,-3-10-840,-11-29-437,-4-14-773,-5-8 1349,2-11 0,4 19 1,4-4-1</inkml:trace>
  <inkml:trace contextRef="#ctx0" brushRef="#br0" timeOffset="58198">9621 8683 12949,'0'5'2253,"0"-2"-1828,0-3 1581,-2 3-281,2-2-1220,-3-16-147,3-23-313,-2-13-23,2 17 1,0-2-1,3-30 17,1 18 1,0-1-1,0 10 0,1 1 95,-1 0 1,1 3-135,-1 4-90,-1 25 23,-1 10 78,18 24 12,21 24-12,-4-10 0,5 2-479,-4-5 1,1-1 473,7 1 0,-2-3-12,-10-11 0,-2-3-5,-4-2 0,-1-1-123,15 11-23,-17 0 325,-50-6-112,-12-4-51,-3-12 1,-4-3-355,1-3 1,-1-1 365,-5-2 0,-1-1-1,-1-1 1,-2-4 279,9 0 0,-2-2 1,2-2-219,-9-4 0,2-3-72,2-4 0,6-1-118,2-11-23,48 0-66,21 0 49,-4 14 1,5-1 67,5-3 0,4-1-172,5-2 1,5-2 0,0 1 269,-1 0 1,0 1 0,0-1 22,1 0 1,0 1-1,-4 1 153,3 0 1,-12 5 697,-22 13-788,-37 27 12,-13 12 1,-6 7-72,10-5 0,-1 2 0,0 3-496,-6 9 0,-1 3 0,3-2 126,8-6 0,2-2 1,3 1-1157,-4 13 1,6-2 1445,11-16 1,3-4 0,-2 5 0,3-8 0</inkml:trace>
  <inkml:trace contextRef="#ctx0" brushRef="#br0" timeOffset="60181">1547 10209 10271,'0'3'2813,"0"0"-1928,0-3-672,-5 2 156,4-2 159,-5 1 211,6-1 3732,0 0-4404,0-3-45,15-17 0,8-3 1,5-3-18,4-3 1,3-1-499,-1 3 0,3-2 0,1 2 392,-2 1 0,2 0 0,0 1-247,5-3 1,1 0 0,0 0-441,3 0 0,0 0 0,2 0 669,-1 2 1,3-1 0,-1 1 0,-6 3-1,5-3 1,-4 2 0,10-3 0,0 1 0</inkml:trace>
  <inkml:trace contextRef="#ctx0" brushRef="#br0" timeOffset="68943">1571 10962 17454,'41'-40'104,"0"1"1,6-3-1,3 0-1161,-13 14 1,2 1 0,2 0 1030,3-2 0,2 0 0,0 1-516,1 1 1,0 0-1,1 3-1285,-4 2 1,0 2 0,-2 2 1826,13-2 0,-6 4 0,8-1 0,-27 12 0</inkml:trace>
  <inkml:trace contextRef="#ctx0" brushRef="#br0" timeOffset="69949">5607 11418 15415,'56'15'140,"0"0"1,0 0 0,-5-8 0,4-2 0,3-2-1,2-3 1,4-1-139,-9-2 1,3-1 0,2-3 0,3 0 0,0-2 0,0 1 0,0 0 0,-1 0-712,-1 1 0,-1-1 0,-1 1 0,1-1 0,0 1 0,1-1 0,1-1 0,0 1 665,0-1 1,1 0-1,1-1 1,1 0-1,0 0 1,-1 0-1,0 1 1,-2-1-1,-2 2-491,6-1 0,-2 0 0,-1 1 0,-1 0 0,0 1 0,0-1 1,0 0 534,2 1 0,1 0 0,0-1 0,-1 1 0,-1 0 0,-3 1 0,-4 0 0,11-1 0,-4 0 0,-4 1 0,-1 0 0,3 1 0,1 0 0,0-1 0</inkml:trace>
  <inkml:trace contextRef="#ctx0" brushRef="#br0" timeOffset="70651">6582 12341 15639,'-31'8'930,"39"0"-600,34-3 1,15-6-298,5-1 1,7-1-1200,-20 0 1,4 0 0,2-2-1,0 0 1163,-1-1 0,0-1 1,3-1-1,5 0-279,-8 1 0,5-1 1,2 0-1,3 0 0,1 0 1,0 0-1,1 1 282,-3 0 0,3 0 0,1 1 0,0-1 0,0 1 0,-1 0 0,-2-1 0,-2 1 0,5-1 0,-1-1 0,-3 1 0,-1-1 0,0 2 0,-1 0 0,3 1 0,1-1 0,-1 1 0,0 0 0,1 0 0</inkml:trace>
  <inkml:trace contextRef="#ctx0" brushRef="#br0" timeOffset="71217">6925 12849 14563,'-6'0'370,"30"-1"0,22-1-180,-1-3 0,8-1 1,5-1-1,0 1-1322,-6 1 0,0 0 0,3 0 0,1 0 0,3-1 850,-3 0 0,2 0 1,3-1-1,0 0 0,2 1 1,-1-1-1,-2 1 227,0 0 0,2 0 0,-1 0 0,0 0 0,-2 1 0,-2-1 1,-4 1-1,13-1 0,-6 0 0,-2 1 0,0 0 0,-4 0 0,-1 1 1,1-1-1,0 0 0</inkml:trace>
  <inkml:trace contextRef="#ctx0" brushRef="#br0" timeOffset="80394">7502 11659 9700,'0'0'0</inkml:trace>
  <inkml:trace contextRef="#ctx0" brushRef="#br0" timeOffset="80866">8029 12297 11515,'-3'-6'-1378,"0"1"-785,3 5 2163,0 0 0,0 0 0</inkml:trace>
  <inkml:trace contextRef="#ctx0" brushRef="#br0" timeOffset="81299">8725 12680 11257,'0'0'0</inkml:trace>
  <inkml:trace contextRef="#ctx0" brushRef="#br0" timeOffset="97416">1351 13500 14103,'5'3'1177,"-2"0"-606,-3-3 12,39-27-291,0-3-932,3-1 1,5-2 695,0-1 0,1-1-720,-9 8 1,1 0 0,2-1 663,3-2 0,2 0 0,0 0-329,1 0 0,0-1 1,1 1-1057,-3 2 1,0 0-1,-2 0 1385,-4 3 0,-1-1 0,-4 4 0,-2 1 0,-4 2 0,8-8 0</inkml:trace>
  <inkml:trace contextRef="#ctx0" brushRef="#br0" timeOffset="98415">6298 13525 13184,'-5'6'79,"1"-1"67,4-5 437,89-6-427,-37 0 1,5 0-925,-4 0 0,5 1 1,1-1 852,0-1 1,0-1 0,0 0-60,-3 1 0,0-1 1,8 0 17,-12 1 1,4-1 0,5 0 0,2 0 0,1 0 0,1 0-318,-8 2 1,0 0-1,2-1 1,2 1 0,0 0-1,2 1 1,1-1 0,1 0 180,-7 2 0,2-1 0,1 1 1,2-1-1,0 1 0,1 0 1,0 0-1,0 0 0,-2 0 1,0 0-1,-2 1-214,6-1 0,-1 0 0,0 0 1,-2 1-1,0-1 0,0 1 1,0 1-1,-1-1 0,1 2 184,-2 0 0,0 0 0,1 1 0,-1 0 0,0 0 0,-1 1 0,-2 0 0,-2 0 1,-1 0 121,8 1 0,-1 0 0,-2 0 0,-2 1 0,-4 0 0,-2-1 0,16 2 0,-5 0 0,-3 0 0,-11 0 0,0 0 0,0 0 0</inkml:trace>
  <inkml:trace contextRef="#ctx0" brushRef="#br0" timeOffset="101748">1645 14227 10787,'-9'0'1300,"2"0"-931,7 0 1010,0 0-1211,-8-4 11,6 3 246,-7-3 170,9 3 637,0 0-548,0-1-281,0-3-179,2-15-168,17-17-11,5-6-45,0 14 0,5 0-559,3 3 1,4 0 322,8-4 1,4 0-165,-11 9 1,1-1-1,5 1-228,4-2 1,5 0 0,2 0 0,0 1 627,3-1 0,1 2 0,0 0 0,-2 0 0,3-1 0,-1 0 0,-4 2 0,-10 6 0,0 0 0,0 0 0</inkml:trace>
  <inkml:trace contextRef="#ctx0" brushRef="#br0" timeOffset="102764">5187 14442 9890,'0'5'774,"0"0"1276,0-5-1501,-5 0-302,4 1 324,-2 0 460,13 0-706,1 0-179,13 2-102,3 0 68,13 0 79,15 0-354,-19-3 0,3 1 291,9 0 1,7-2-402,-4-3 1,6-1-1,6-2 1,1 0 406,-9 1 0,1 0 1,2-1-1,2 0 1,3 0-1,2 0-371,-9 1 0,4-1 0,2 0 0,2 1 0,0-1 1,1 0-1,-1 0 0,0 0 0,-2 1 266,3-1 0,0 1 1,-1-1-1,-1 1 1,1 0-1,0 0 1,0 0-1,2 1-212,-5 0 1,2 1 0,1 0 0,-1 0 0,1 0 0,-1 0-1,-1 1 1,-1 0 0,-1 1 185,3-1 0,-2 2 0,-2-1 1,0 1-1,1 0 0,3 1 1,3-1-99,-6 1 1,3 0 0,2 0-1,1 1 1,2-1 0,0 1-1,1 0 1,0 0 0,0 0-1,0 0 95,-9 0 1,0 0 0,1 1 0,0 0 0,1-1 0,-1 1 0,1 0 0,0 0 0,0 0 0,-1 0 0,1-1 0,0 1-47,-1 0 1,1-1-1,0 1 1,0 0-1,0-1 1,-1 1-1,1 0 1,0-1 0,-1 1-1,0 0 1,0 0-1,-1 0-7,3 0 0,1 0 0,-1 1 0,1-1 0,-1 1 0,0 0 0,-2-1 0,0 1 1,-2-1-1,-2 0 0,-1 1-56,11-1 0,-3 0 0,-2 1 0,-2-1 0,-1 0 0,1 0 0,0 0-142,7 0 1,-1 0 0,0-1 0,0 1 0,-1 0 0,-1-1-36,-3 0 0,-2 1 1,0-1-1,0 0 0,-1-1 1,-1 1-538,7 0 1,-1-1-1,-1 1 1,0-1-1,-2 0 853,-4 0 0,1 0 0,-2-1 0,-3 1 0,-4-1 0,4 1 0,-5 0 0,-2 0 0,5-1 0,0 0 0</inkml:trace>
  <inkml:trace contextRef="#ctx0" brushRef="#br0" timeOffset="106298">2866 14527 11549,'0'3'190,"0"0"1054,0-3-1031,29-5 67,-11 3-56,29-4-78,-12 4 89,10-2-112,15 0-28,-25 1 1,4 0-14,4 1 0,5 0 0,1-1-652,8 1 0,2 0 1,0 0 572,1 0 1,-1 0 0,0 1-1,1 0 1,-2 0 0,-3 0-128,-1 1 0,-1 0 139,-9 0 0,1 0 0,0 0-15,0 0 0,0 0 0,0 1 0,21-1 0,0 0-331,-4 0 0,-2-1 331,-16-2 0,-1-1 5,1-1 1,1-1 5,0-2 0,0-1 6,0 0 0,-1 0 11,0 1 0,2 1-38,12-2 0,1 1 32,-3 2 0,1 1-16,10-1 0,-2 0 612,-16 3 1,-4 0-574,-3 0 0,-2-1 45,21-2 73,-16 0 1,4-1-153,1-2 0,2 1 0,0-1 0,-1 0 181,-2-1 1,-4 1-159,19-4-23,-2 1-11,-6 2 34,-5 2 97,-10 0-75,1-1 671,-13 0-414,-6 0-33,-12 0-146,-7 1 574,0-1-585,0-1 23,2 0-74,27-10 1,8 0-62,-8 3-5,10-4 0,-2 3 16,-19 9 12,-3 2 234,5-4-144,-2 0 10,0-1 68,-5 1-78,-5 3-24,-1 1-32,1 0 44,3-1 112,-2 1-157,-2 0 11,-5 3 45,-3 2 1,-3 0 10,0 1-56,0-2-55,0-1 55,-3-7-55,-4-5 67,-1-12-57,1 3-33,4-4 0,3 8 0,0-17 90,-1-4-56,-6-13-34,1 14 0,-8 3 44,4 16 46,-1 1-90,1 4 101,0-1-45,0 3-34,0-1 1,1 6-1,1 1 12,0 5-23,-15-2-22,-16 3 11,-25-2 22,8 3-11,-5-2-11,23-1 34,-3 0-34,1-2 0,7 1 0,-3 0 11,-9-1 0,-3 1-8,4 0 1,-3 1 0,0 0-636,-15-2 0,-1 2 632,18 2 0,0 0 0,1 1-28,-7 0 0,-2 1-124,4 0 1,-3 1 0,0 0 154,-3 1 1,0 0 0,0 0-12,1 0 1,-1 0 0,2 0-257,2 1 1,2 0-1,2 0 292,-1 0 0,1 0-28,1 0 0,-1 0 0,2 0 0,0-1 0,0 1 0,0-1-6,1 1 1,-3 1-95,5 0 1,-4 0 0,-1 0 95,-4 1 0,-1 0 1,0 0-5,-1-1 1,0 1-1,0 0-3,0 0 1,0-1-1,2 0 0,-6 1 0,2-2 11,0 0 0,1-1 118,4 1 0,0-2-118,-7 1 0,1-3-6,11-2 1,2-1 10,2 1 1,3-1 6,-12-11 769,23 5-781,2 0 326,1 2-326,-2 2 1197,-2 1-1320,-21 4 112,-10 2 11,-2 2 253,2 2-253,20-2 0,4-1-11,6-1 11,2 0 0,11 0-11,2 0 11,9 0 0,0 0 0,0 0 22,-3 0-22,3 0 0,-1 0 0,3 0-123,3 0 44,-2 8 79,0 4-11,-3 11 11,-3 7 0,-3 6 0,-1 6 0,1 4 0,3 3 5,4-13 1,2 2 0,2 3 0,1 0-6,3-2 0,0 0-17,3-2 0,1-5 17,10 7 0,2-7 22,-1-6 68,3 4-12,-3 2 57,3 17-57,-9-6-33,-2 6-11,-7-11-23,0-3 22,1-2 23,1 5-33,3-8-169,0-2-425,-1-13-1267,-2-7-784,-1-3 2622,11-2 0,-10 0 0,7-3 0</inkml:trace>
  <inkml:trace contextRef="#ctx0" brushRef="#br0" timeOffset="106932">5517 14583 15504,'49'28'0,"-1"0"0,-1-8 0,5-2 0,1-3-736,0-5 0,0-4 0,1 1-1672,1 0 1,-1-1 0,-1 0 2407,-1-1 0,-1 0 0,-9-2 0,9 1 0,-20-1 0</inkml:trace>
  <inkml:trace contextRef="#ctx0" brushRef="#br0" timeOffset="107149">6397 14688 16860,'7'35'50,"0"0"1,4 28-85,-7-26-167,-2 2-718,-8 1-1445,-23 17 2364,3-25 0,-2-1 0,-9 13 0,-4-8 0</inkml:trace>
  <inkml:trace contextRef="#ctx0" brushRef="#br0" timeOffset="109615">6886 15381 15202,'-29'55'1546,"5"-6"-1277,21-33-45,0 4 123,2 14 57,-3 9-247,0 0 22,-2-3 0,1-19 124,2-7 795,1-6-325,-1-21-695,-1-11-11,-3-24-33,-1-12-141,4 25 0,0 0 113,0-2 0,1-1-1,1-8 1,0 1-29,2-20-21,19 10 44,3 33-34,19 27 34,2 10 11,-6 6 0,4 4-17,5 2 1,4 0-211,-10-7 1,2 0 0,-2-3 232,7 4 0,-3-5 0,-6-6 0,-7-7 83,-5-16-100,-14-10 0,-7-19-11,-12-2 0,-3-3 5,2 9 1,-2-1-229,-7-16 0,-1 2 234,4 16 0,-1 3 753,-10-22-1066,9 20-662,6 19-224,7 13-1905,10 35 3104,35 11 0,-23-4 0,20-6 0</inkml:trace>
  <inkml:trace contextRef="#ctx0" brushRef="#br0" timeOffset="110065">7705 15115 16737,'-44'38'130,"0"1"1,11-2 0,9 0-232,15 20-594,36-11 1,20-27 486,-8-14 1,0-5 207,19-11 22,-22 1 1,-3-5 806,3-37 1155,-19-5-1200,-6 3-348,-19 12-245,-5 24-168,-7 9-12,-5 5-22,-11 15-203,13 7-178,5 2-134,28 2-80,13-12 226,10-4 200,3-4 147,-1-3 33,-3-6 78,3-9 920,-13 0-819,-3 2-179,-14 15 11,-5 11 12,0 7-203,8 13-4391,18-2 4571,4-3 0,-2-12 0,-12-12 0</inkml:trace>
  <inkml:trace contextRef="#ctx0" brushRef="#br0" timeOffset="110365">8299 15184 19527,'17'-18'-2477,"1"4"1929,28 11 503,-8 0 45,-5 1 0,-7-1 45,-7 0 324,-7-3 898,0-8-808,3-5-437,2 1-22,6 2-22,-1 12-12,1 1-380,2 6-3172,9 11 3586,9-2 0,-16 2 0,0-8 0</inkml:trace>
  <inkml:trace contextRef="#ctx0" brushRef="#br0" timeOffset="110699">9033 15046 14462,'0'-5'4404,"0"0"-4024,0 5-380,0-4 12,2 2-91,8 1-66,14 2 145,3-1-56,8-9 56,-9-7 0,-5-9 33,-7-6 146,-7-31 40,-6 24 0,-2-2-74,-1 1 1,-2 1 83,0 2 1,-1 3 241,-5 3-303,0 13-168,1 10-12,-4 34-21,7 32-964,12-11 0,4 3-695,0-3 0,5-1-2277,9 0 1,4-4 3968,-3-13 0,-1-4 0,6 5 0,-6-9 0</inkml:trace>
  <inkml:trace contextRef="#ctx0" brushRef="#br0" timeOffset="110968">6341 16205 18362,'-5'7'67,"32"-1"0,21-4 176,-2-7 1,8-5 0,5-2-1,-1 1-1355,-6 3 0,0 1 1,2-1-1,2 0 0,2-2 1116,-5-1 1,3 0 0,1-1 0,1-1 0,1 0 0,-1-1 0,-2 2-185,4-2 1,-2 0-1,0 0 1,1-1-1,2 1 1,3-1 119,-9 2 0,3 0 0,2-1 0,2 1 1,0-1-1,0 0 0,0 0 0,0 1 0,-2 0-350,3 0 1,0 0 0,0 1 0,-1-1-1,0 1 1,0 0 0,0 0 0,-2-1-56,7 0 1,0-1 0,1 1 0,-2-1 0,-2 1 0,-2 1 0,-4 0 427,2 1 1,0-1 0,-4 2 0,-6 1 0,-10 2 0,20-5 0,-46 6 0</inkml:trace>
  <inkml:trace contextRef="#ctx0" brushRef="#br0" timeOffset="111133">7665 16093 18397,'61'-12'15,"-1"0"0,0-1 1,1 1-1,-8 1 1,0 0-1,1-1 0,3 0 1,4-1-178,-5 1 1,4-1 0,3-1 0,1 0 0,2 0 0,-1 0 0,-1 1 0,-3 0-1025,1 1 0,-2 0 0,-1 1 1,-1 0-1,2 0 0,1-1 1,2 1 414,-2-1 0,3 1 1,1-1-1,1-1 1,1 1-1,-1 1 0,-1-1 1,-2 2-1,-3 1 737,10-1 0,-2 1 0,-1 0 0,-3 2 0,-3 0 0,-4 0 0,1 0 0,-3 0 0,-4 1 0,-2 1 0,3 0 0,-1 0 0,1 0 0</inkml:trace>
  <inkml:trace contextRef="#ctx0" brushRef="#br0" timeOffset="125047">24077 2901 17958,'-44'10'160,"0"0"1,0 5 0,4 5-60,10 10 0,4 5-1376,-1 6 0,2 2 1325,2 5 1,3 2-51,4 2 0,3 1-56,5-1 0,2 0 56,1-5 0,5 1-40,13 7 1,6-3-325,-4-18 0,4-3 47,12 5 0,7-8-3745,11-18 0,3-11 4062,-11-6 0,-2-2 0,2 4 0,-5-3 0,-3-11 0</inkml:trace>
  <inkml:trace contextRef="#ctx0" brushRef="#br0" timeOffset="125265">24456 3378 17610,'0'-6'808,"0"2"-808,0 4-12,-32 47 12,24-13 17,-8 12 0,6 1 5,39 12-22,2-6-11,22-25 11,-8-21 0,5-13-493,5-9-1832,-12-4 0,0-5 2325,-9 5 0,-1-1 0,0 0 0,-4 2 0,-3 0 0</inkml:trace>
  <inkml:trace contextRef="#ctx0" brushRef="#br0" timeOffset="125448">25231 3227 20031,'22'-59'-90,"7"9"-582,8 35-1099,-3 7 1,3 1 1770,-3 1 0,-1 2 0,24-4 0,-25 5 0</inkml:trace>
  <inkml:trace contextRef="#ctx0" brushRef="#br0" timeOffset="125581">25510 3059 18474,'-5'55'11,"0"0"0,1-2 0,3-4-409,4-14 0,4-2-689,0 0 1,2 0 1086,6 7 0,0-3 0,2 1 0,0 3 0</inkml:trace>
  <inkml:trace contextRef="#ctx0" brushRef="#br0" timeOffset="125782">24240 4038 18227,'-42'13'61,"1"0"1,-10 14-34,79-18 0,23-4-31,0-4 0,10-4 1,5-1-1,0 0-1165,-11 1 0,1 0 0,1-1 0,1 0 1,2-1 969,1 0 0,2-1 0,1-1 0,1 1 0,-3 0 0,-3 0-578,11 0 0,-3 0 0,-3 0 0,0 1 818,-6 2 1,1 0-1,-4 0 1,-4 1 0,14-2-1,-8 2 1,-22 2 0,1 0-1</inkml:trace>
  <inkml:trace contextRef="#ctx0" brushRef="#br0" timeOffset="125981">23561 4732 19953,'61'-18'1,"0"1"1,-11 2 0,7-3 0,4 0 0,3-2 0,2 1-175,-9 3 0,3 0 0,2-1 0,2 0 0,1 0 0,0 0 1,2-1-921,-8 3 1,2-1 0,2-1 0,0 1-1,1-1 1,-1 1 0,0 1 0,-2-1-1,-3 2 640,5-1 1,-1 1-1,0 0 1,-2 0 0,-3 1-1,-1 1 1,-3 0 0,19-3-1,-3 1 1,-8 2 0,-13 3-1,5 2 1</inkml:trace>
  <inkml:trace contextRef="#ctx0" brushRef="#br0" timeOffset="126098">24999 4547 20382,'48'-22'-90,"0"-1"0,0 1 1,1-1-1,2 0 1,0 0-1,3 1 0,4 0-906,-3 4 1,5 0 0,2 1 0,2 1-1,-2 0 1,-2 1 667,0 1 0,-1 1 0,-1 0 0,-1 1 0,1 0 0,0 0 0,3-1 0,-2 0 0,-4 2 0,-6 3 1,13 2-1,-1-1 0</inkml:trace>
  <inkml:trace contextRef="#ctx0" brushRef="#br0" timeOffset="127330">24745 4811 16176,'16'44'-101,"-1"3"-56,-7-4 1,-1 6-718,0-6 0,2 2 0,-1-1-2418,1 10 1,1-1 3291,-1-6 0,1 2 0,-2-8 0,3 13 0,-4-15 0</inkml:trace>
  <inkml:trace contextRef="#ctx0" brushRef="#br0" timeOffset="127550">24771 5538 18306,'19'48'-4,"0"0"0,-1-6 0,3-7-344,19-15 1,2-10-157,-1-18-79,-15-13 1,-2-8-679,-4-11 1,-3-6 1260,1-5 0,-4 1 0,-6 11 0,-3 5 0,-4-5 0</inkml:trace>
  <inkml:trace contextRef="#ctx0" brushRef="#br0" timeOffset="129065">24401 6886 17106,'5'63'130,"0"-1"0,0 0 0,0-4 0,0-1 0,1-3-125,6 11 1,4-6 27,4-12 1,5-6-34,6-3 0,4-10-291,26-19-549,-2-33-572,-23-14-857,-13 10 0,-1 0 757,22-20 2419,-19 23 1,0 2 705,7-3 752,-10 14 66,-17 7-55,-13-4-1110,-16-1-1020,-11 2-223,-4 20-35,13 5-21,13 17-191,13-7-930,27 1 369,17-14 785,10-4-34,2-17 46,-23-3-12,-8 0 67,-8 3-56,-9 4 56,-1 13-56,1 3-44,2 3 66,4-6 12,-2-8-45,1-6 158,-2-6 267,1-20-33,-2-20-179,1-2-67,-1-3-1,-1 25-122,1 11-23,0 10-68,9 30-872,4 22-198,-6-12 1,3 1-1636,3-3 0,2-4 2773,18 7 0,-11-22 0,-17-10 0</inkml:trace>
  <inkml:trace contextRef="#ctx0" brushRef="#br0" timeOffset="129397">25648 7067 21062,'-62'-18'414,"5"4"-414,23 24-123,4 15-426,15 0-437,10 6-123,20-15-303,12-8 224,8-5 606,19-19 2027,-6 8 661,0 43-1399,-21 21-894,-18-1 1,-4 5 309,0-5 0,0 0-123,1 1 0,2 0 11,0-6 1,2 0-1,4 3 0,3-3-6,-2-17 1,0-3-174,13 21-392,-12-53-168,-12-27-381,-17-24-158,3 19 1,-4-2 1191,-21-17 0,-1 1 0,1 0 0,9 19 0,-1 1 0</inkml:trace>
  <inkml:trace contextRef="#ctx0" brushRef="#br0" timeOffset="129648">26198 7184 16994,'12'-31'22,"0"0"1,10-25-135,-13 23-594,-7 2 717,-12 16 292,-5 1 403,-5 19 168,1 8-67,2 9-303,2 11-302,4 5-79,3 20-2230,25-10-4246,7-6 6353,28-20 0,-26-21 0,-1-1 0</inkml:trace>
  <inkml:trace contextRef="#ctx0" brushRef="#br0" timeOffset="130047">27537 6694 15795,'0'-4'1894,"-47"15"-1412,15 6-387,-2-2 1,1 2-52,2 17-10,13 1-34,12 0-112,24-2-258,8-12 0,4-2 191,24 11 156,-16-13 1,-2 0 22,1 6 258,-18-3 515,-17 0 538,-50 8-1132,17-17 1,-3-1-180,-2 0 0,1-2-460,-21-1-1097,41-7-3071,12-6 4628,19-1 0,-8 0 0,7 0 0</inkml:trace>
  <inkml:trace contextRef="#ctx0" brushRef="#br0" timeOffset="130464">27866 6973 21700,'-42'-32'-638,"11"12"66,42 40-145,6 0 460,11-2 200,12-7 103,-7-10 995,1-23-649,-16-1-201,-10-15-90,-5 12-90,3 4-212,7 10 43,4 6-178,8 14-112,0 3 67,3 1-101,3-1 393,0-7-124,0-1 146,8-16 190,-7-9 179,-3-2-10,-13 1-247,-12 16-45,-1 5-135,-2 6-2890,8 15 3025,11 2 0,-9 0 0,6-7 0</inkml:trace>
  <inkml:trace contextRef="#ctx0" brushRef="#br0" timeOffset="130815">28721 6824 19897,'-6'45'224,"1"-1"0,1-1 0,0-1-213,2-1 0,3-1 6,4-4 0,2-1-73,3 29 44,5-30 12,-9-30 124,-3-46 189,-7-2-212,-1 3 0,-1-5-196,-5 2 1,-2-2-1,-1-2 274,2-3 1,-1-2-1,1 0-659,-1 1 0,1-1 0,1 2 598,-1-16 0,4 8-73,10 4-45,7 21 0,9 16-180,39 21-352,-16 14 0,1 8-578,3 10 1,-4 5 819,-4 1 0,-9 3 206,-16 3 0,-12-1 73,-8-12 0,-7-3-816,-14 7 1,-3-3 826,-14 7 0,0-6 0,30-29 0</inkml:trace>
  <inkml:trace contextRef="#ctx0" brushRef="#br0" timeOffset="131381">29318 6584 17487,'-8'-11'2051,"2"2"-1256,6 9-235,0 0-537,-13-16 10,8 12-10,-9-11-1,11 12-11,-1-4 1,-9-24 11,-4-21 89,7 19 0,1 1 224,-6-19-336,9 23-23,5 40 23,5 19 0,3 10 0,2 6-633,5 8 0,3 2-805,1 0 0,1 0-1263,2-2 1,3-6 2700,-5-19 0,0-5 0,3 6 0,-5-13 0</inkml:trace>
  <inkml:trace contextRef="#ctx0" brushRef="#br0" timeOffset="131631">29572 6786 19034,'0'-6'1333,"0"1"-1019,27-43-471,9 7-202,-7 0 1,1-1 302,11-4 56,-14 12 67,-24 22 101,-15 7 168,-8 14 314,-30 33-544,28-11 1,2 4-107,0 0 0,3 1-39,6-1 0,8-4-925,21 1-2050,14-13 3014,25-11 0,-25-5 0,1-3 0</inkml:trace>
  <inkml:trace contextRef="#ctx0" brushRef="#br0" timeOffset="131865">30309 6404 20445,'-52'-2'1267,"12"10"-1256,34 10-78,30 35-230,-4-19 0,3 2 84,5 11 0,0 0-12,-5-10 1,-3-1 156,-1 23-69,-32-30-850,-9-13-1870,-8-7 2857,1-13 0,13 2 0,6-4 0</inkml:trace>
  <inkml:trace contextRef="#ctx0" brushRef="#br0" timeOffset="131997">30397 6626 21096,'5'-16'-1883,"-1"7"1,-2 3-1</inkml:trace>
  <inkml:trace contextRef="#ctx0" brushRef="#br0" timeOffset="132114">30420 6245 13184,'0'0'0</inkml:trace>
  <inkml:trace contextRef="#ctx0" brushRef="#br0" timeOffset="132414">30588 6443 21096,'38'38'-819,"-15"16"887,-20 3-261,-7-22 1,-1-1 349,-5 23-90,5 0 125,16-2-192,7-19 0,7-1 55,2-1 0,2-1-55,0 5 0,-3-1 22,2 11 259,-40-15-158,-20-22 139,-20-7-8386,17-32 8124,3-2 0,24-3 0,9 13 0</inkml:trace>
  <inkml:trace contextRef="#ctx0" brushRef="#br0" timeOffset="132648">30919 6567 20770,'-2'-65'572,"9"4"-706,26 7 10,-7 18-33,3 1 90,-20 32 179,-34 56 23,7-1-452,-1-7 1,2 6 321,8 6 1,10 2-2051,16 0 0,8-1 2045,-1-1 0,2-4 0,1-15 0,1-8 0,4-9 0</inkml:trace>
  <inkml:trace contextRef="#ctx0" brushRef="#br0" timeOffset="132981">27040 8415 19538,'0'-4'-157,"-1"48"168,13-10 0,2 3-134,-4 8 0,2 1-1322,10 2 1,2-4-2304,-6-14 0,-2-2 3794,9 21 1,-10-22-1,-10-10 1</inkml:trace>
  <inkml:trace contextRef="#ctx0" brushRef="#br0" timeOffset="133167">26944 8925 18956,'61'9'48,"-1"0"1,0-5-1,-2-6-31,-12-6 0,-2-5-28,6-6 0,-4-3-2781,6-8 2792,-26 3 0,-28 19 0,-16 8 0</inkml:trace>
  <inkml:trace contextRef="#ctx0" brushRef="#br0" timeOffset="133447">25605 10480 16434,'-2'-2'1333,"46"-29"-907,-6 13 0,7-2 0,1 0-2276,5-4 1,2-1-1,4 0 1864,-1 3 0,4-2 0,2 1 0,-3 2-14,-5 2 0,0 2 0,-1 0 0,1 1-151,1 0 0,0 0 0,1 1 0,-1 0-200,-4 3 1,1 0 0,-2 1 0,-1 2 452,6 2 0,-1 1 0,-6 1 0,-3-1 0,-7 4 0,5 8 1</inkml:trace>
  <inkml:trace contextRef="#ctx0" brushRef="#br0" timeOffset="133548">26414 10399 16894,'-16'47'-1308,"1"0"1,5 12 0,8-1 1307,9-21 0,3-2 0,-2-1 0,0-4 0,7-3 0</inkml:trace>
  <inkml:trace contextRef="#ctx0" brushRef="#br0" timeOffset="133700">26269 11062 19157,'36'-32'-387,"1"1"0,2 5 1,5 2-1,3 2 387,7 2 0,3 3 0,-4 1 0,7-2 0,-4 0 0,0 1 0,0 1 0</inkml:trace>
  <inkml:trace contextRef="#ctx0" brushRef="#br0" timeOffset="134064">27181 10381 19605,'-41'-2'508,"-1"-1"0,-4 2 0,5 6-497,5 16-44,11 4-91,42 8-246,25-11-134,16-7 0,7-6 336,-21-4 0,-1 7 168,-6 14 0,-2 8 72,0 1 1,-4 5-461,-8 18 1,-8 6 538,-7-6 0,-4 0-22,0 4 0,-2-1-6,0-2 0,-2 0 73,-4 7 1,-3-2 21,0-20 1,-4-5 49,-7-6 1,-7-13-224,-8-31 0,-3-16-57,3-2 1,1-6-454,-7-13 1,4-3 189,12 12 1,5-1-1166,2-10 1,10-1 1439,17 6 0,3 2 0,-10 8 0,2 3 0,30-7 0</inkml:trace>
  <inkml:trace contextRef="#ctx0" brushRef="#br0" timeOffset="134281">27479 10606 21600,'-1'-50'-27,"0"0"1,10 5 0,10 5-243,12 14 0,6 7 123,-4 2 1,0 7-438,31 17-33,-27 9-179,-5 14-629,-5 6 1424,8 8 0,-19-20 0,5 0 0</inkml:trace>
  <inkml:trace contextRef="#ctx0" brushRef="#br0" timeOffset="134598">28167 10294 20412,'-38'-1'700,"-1"0"0,-16 13-879,37 6-885,57 1 453,-5-16 0,4-5 611,0-3 0,0-5 11,-1-3 1,-5-5 156,0-15 1154,-12-11-538,-10 13-705,-7 4-79,-3 18 0,4 9-34,5 6 23,6 4-56,7 7-258,2 2-1793,15 5 2118,6-11 0,-13 1 0,-4-13 0</inkml:trace>
  <inkml:trace contextRef="#ctx0" brushRef="#br0" timeOffset="134881">28975 10134 20714,'42'-42'-1443,"0"0"1,0 0 0,5-7-1,-7 4 1762,-16 15 1,-9 5 1371,-16 0 1671,-39 13-2029,-18 35-1165,22-1 0,3 5-151,7 2 0,6 3-17,7 2 0,10 0-123,26 11-706,16-5-354,-9-23 1,6-4 1182,29-2 0,-1-4 0,-4 2 0,-15-8 0,0 0 0</inkml:trace>
  <inkml:trace contextRef="#ctx0" brushRef="#br0" timeOffset="135381">27341 11940 17151,'-19'34'366,"1"0"0,0-1 1,7-2-356,24 15 0,14-24 0,9-7-286,15-13 1,3-9-611,1-1 1,-1-7 884,2-13 0,-7-7 364,-21 3 1,-7-1 206,-5 0 1,-5 0 848,-1-29-1146,-27 24 1,-10 3-110,-5 6 1,-5 5-177,-11 0 0,-2 8-516,12 11 0,3 8-1938,-7 18-5770,38 5 8235,26-10 0,-12-7 0,11-9 0</inkml:trace>
  <inkml:trace contextRef="#ctx0" brushRef="#br0" timeOffset="135682">28172 11375 19841,'-29'44'242,"0"0"0,0-1 0,3-1 0,2 0 0,9 1-209,11 21 1,17-1-23,16-11 0,11-6-804,-5-14 0,5-3 0,1-7 793,19-7 0,0-14 6,-1-12 0,-7-10 1,-22-4 0,-7-3 60,5-28 638,-23 7-526,-58 13-163,20 32 1,-1 5-17,-4 0 0,3 4-392,-15 20-616,50-13-91,31-9-7136,24-19 8235,-14 3 0,0 0 0,7-7 0,-4 0 0</inkml:trace>
  <inkml:trace contextRef="#ctx0" brushRef="#br0" timeOffset="136167">29644 11206 19426,'-50'28'672,"-1"0"0,12-6 1,5 3-662,3 11 0,6 2 34,7 14-23,27 2-22,44-25-89,2-18-206,-15-18 1,-2-9 215,-12-6 1,-3-4 55,-2-3 0,-3-4-479,-2-3 1,-4-3 495,-4-4 1,-2-3 5,-1-3 0,-3-4-75,-5 3 0,-3-4 0,-1 3 282,-5-10 0,-3 4-157,-5 4 1,-5 14-51,-11 32 28,20 33 0,5 12-28,3 3 0,7 5-129,7-2 1,5 3 0,5 0-847,4-3 0,5-1 0,3 0 999,8 5 0,4-1 0,-1-5 0,2-1 1,-2-9-1,-8-13 0,0-1 0</inkml:trace>
  <inkml:trace contextRef="#ctx0" brushRef="#br0" timeOffset="136298">30008 11255 18698,'-8'-4'1523,"2"1"-1523,6 3-4650,0 0 4650,0-27 0,0 20 0,0-20 0</inkml:trace>
  <inkml:trace contextRef="#ctx0" brushRef="#br0" timeOffset="136415">29923 10965 8478,'36'17'0,"-1"0"0,21 11 0</inkml:trace>
  <inkml:trace contextRef="#ctx0" brushRef="#br0" timeOffset="136614">30284 10910 20165,'-8'-9'1681,"2"2"-1647,6 7-102,18 73-559,12-14 498,-14-8 0,-1 0 129,0-17 0,-3-5-11,-5 9-874,-27-4 885,0-30 0,-3 5 0,7-23 0</inkml:trace>
  <inkml:trace contextRef="#ctx0" brushRef="#br0" timeOffset="136781">30496 10493 21678,'-5'44'35,"0"1"1,1 0 0,6 5 0,4 0 0,3 2-888,4 11 1,3 2-1,1-4-2425,0-11 0,1-3 0,0-1 3156,6 14 1,-3-9-1,-7-14 1,-6-16-1</inkml:trace>
  <inkml:trace contextRef="#ctx0" brushRef="#br0" timeOffset="136914">30486 10825 18686,'37'-37'-1051,"1"1"0,-16 7 0,-1 6 0,9 10 1</inkml:trace>
  <inkml:trace contextRef="#ctx0" brushRef="#br0" timeOffset="137081">30645 10278 20423,'-13'-31'84,"1"0"0,35-20-1053,14 48 0,11 12-1791,-6 3 0,3 4 0,-1 3 2627,12 10 0,-4 2 0,-10-2 0,-10-2 0,-16 5 0</inkml:trace>
  <inkml:trace contextRef="#ctx0" brushRef="#br0" timeOffset="137164">30957 10657 17543,'54'14'0,"1"-1"0,-11-2 0,0 0 0</inkml:trace>
  <inkml:trace contextRef="#ctx0" brushRef="#br0" timeOffset="137664">28079 12539 20445,'-5'61'11,"0"0"1,1 0-1,6 0-30,8-13 1,6 1-1,3 0-3258,3 0 0,4 0 0,1 0 2984,-1 0 0,1-1 0,0-5 0,6 4 1,-3-9-1,-8-7 0</inkml:trace>
  <inkml:trace contextRef="#ctx0" brushRef="#br0" timeOffset="137864">28170 13461 20277,'62'-1'-232,"-1"0"1,1-10 0,-3-6-173,-5-3 1,-5-4-424,-12 0 1,-10 0-2121,-14-12-1431,-24 24 4378,-6 6 0,4 6 0,4 0 0</inkml:trace>
  <inkml:trace contextRef="#ctx0" brushRef="#br0" timeOffset="138465">27132 14886 15963,'20'50'190,"-1"0"1,0 0 0,7 11 0,-4-7-169,2-3 1401,-12-33-1098,-12-36-34,-7-12 0,-5-7-61,-5-20 0,-2-8-875,2 7 1,-2-4 0,1 2 741,3 8 0,1 1 0,1 1 22,1 3 1,2 1 0,3 6 481,5-16-556,44 39-62,-1 36 1,5 15-67,-2-3 1,3 5 0,-1 1-549,-4 0 1,-1 2-1,-2 0 37,-1 1 0,-1 0 0,-5-2-896,-4-4 0,-6-1 1490,-5 1 0,-3-2 0,2 0 0,-11-3 0</inkml:trace>
  <inkml:trace contextRef="#ctx0" brushRef="#br0" timeOffset="138548">27266 14814 12434,'0'0'0</inkml:trace>
  <inkml:trace contextRef="#ctx0" brushRef="#br0" timeOffset="138914">27884 14902 17185,'-2'52'356,"0"0"0,1 0 1,4 6-1,4 0 0,3-6-479,5-6 0,4-5-135,1 0 1,2-6 257,6-9 67,-21-46 370,-18-21 0,-9-7-342,4 7 0,-2-4-267,-1 4 0,-4-6 0,-1-1 0,2 2 493,-1-4 0,0 0 0,2 0-176,-3-4 1,2-1 0,7 3-134,8-8 0,13 9-12,28-2 5,-1 39 1,6 7 16,-3 2 1,3 6-34,16 10 0,-1 11-101,-14 10 0,-4 7 112,4 1 0,-10 5-274,-22 9 0,-13-1 262,-5-13 1,-5-5-6,-5-1 0,-1-3-615,-19 17-724,8-18-1518,10-15 2874,11-12 0,6-4 0,4-2 0</inkml:trace>
  <inkml:trace contextRef="#ctx0" brushRef="#br0" timeOffset="139280">28335 14820 18866,'-4'37'504,"-1"0"0,1 1 0,1 0-420,7-3 0,3-1-51,0 3 1,3-2-28,4-1 0,3 0 10,8 3 1,1-3-6,8 7 45,6-6 595,-28-59-215,-14-13-307,-5 3 0,-4-4-442,-5-1 1,-3-3 341,-4-6 1,-3-4 0,1-2-23,1-5 1,2-2 0,0 0-540,0 2 1,1 0 0,3 1 527,4 5 0,2 2 1,6 6-31,14-18-44,9 29 0,16 21-79,14 29-224,9 15-208,-15 6 1,-3 9 22,-11 3 0,-5 3-76,5-2 0,-7 1 356,-19-5 1,-8-4-712,-15 2-1693,-14-16 2690,-2-14 0,15-9 0,7-5 0</inkml:trace>
  <inkml:trace contextRef="#ctx0" brushRef="#br0" timeOffset="139481">28683 14044 19716,'-13'55'44,"0"1"1,11-9 0,5 2 0,7-4-1345,17 8 0,7-4-2146,1 2 0,4-5 3446,3-12 0,-2-10 0,-6-10 0,-11-9 0</inkml:trace>
  <inkml:trace contextRef="#ctx0" brushRef="#br0" timeOffset="139814">28990 14439 18328,'-7'-1'246,"2"0"-55,5 1-191,0 0-672,53-17 89,-18-3 17,6 2 0,0-3-917,7-16-142,-7 3 1547,-11 7 1231,-13 23 2019,-4 64-2601,-4 1 0,0 6-1038,-2-20 0,0 1 1,0 0 485,4 8 0,1 0 0,0-3 20,4 1 0,1-2 0,5 6 0,-1-3 0,-5-17 1,-6-2 411,-21 18-597,-26-50-163,0-15 1,-3-6-1186,2 0 1,0-3-681,1 0 0,0 0 2174,0 1 0,4 1 0,-4-3 0,10 6 0</inkml:trace>
  <inkml:trace contextRef="#ctx0" brushRef="#br0" timeOffset="140682">30169 13879 16165,'7'53'331,"-1"-1"1,0 1 0,0-4-1,-1-1 1,-1-5-237,-2-6 1,0-3 442,0 29 1647,-2-43-1815,-11-58-191,2-14 0,-1-8-174,-1-1 1,0-2-261,2 16 0,1-1 1,2 3 259,0-4 1,3 3 16,0 0 1,9 8-12,30 12 0,7 27-340,-6 25 1,0 9 356,-1 0 0,-1 0-522,5 2 0,3-2 427,0-4 0,5-3-90,-6-10 0,3-3 1,-2-3 308,7-4 0,-2-7-141,-1-3 1,-7-10 33,-7-37 78,-41-6 0,-12-7-78,7 11 0,-3-1-105,-2 4 0,-2-2 1,0 3 76,-5-3 0,0 5-17,1 5 0,-1 5 0,-16-10 713,2 34-1587,22 25-714,8 22-3039,35 4 4627,22-4 0,-15-15 0,1-10 0</inkml:trace>
  <inkml:trace contextRef="#ctx0" brushRef="#br0" timeOffset="141116">31231 13534 21364,'-37'36'252,"0"0"0,0 0 0,-3 10 0,13-2-397,26 9-102,40-26-223,12-27 67,4-18 212,-6-14 163,-24-6 0,-5-7 78,-6-3 1,-4-2 442,-2-3 0,-5 3-393,-5 13 1,-5 7-89,-11 6 10,-4 39-33,-9 28-68,15 12-458,12-2-136,26-17-660,18-27-134,6-11 682,1-15 869,-17-6 0,-3-6 1120,-4-1 1,-3-2-214,1 0 1,-4 2-790,0-8-202,-12 30 0,-2 18 11,2 8-605,14 23-4179,10-1-3452,5-3 8225,6-13 0,-22-19 0,-2-3 0</inkml:trace>
  <inkml:trace contextRef="#ctx0" brushRef="#br0" timeOffset="141381">31764 13470 21756,'24'-37'-425,"14"7"88,28 30 304,-10 0-23,-4 0 44,-24 0 12,-4 0-11,-4 2 0,-1 4 11,-1 0-1310,2 0-641,-3-3-2452,4-4 4403,1-6 0,-10 4 0,1-3 0</inkml:trace>
  <inkml:trace contextRef="#ctx0" brushRef="#br0" timeOffset="141614">32471 13255 20199,'8'-43'743,"0"0"0,-2-12 0,-4-1-681,-14 4 0,-3 2-976,2-2 0,-2 0 919,-7-1 1,-3 5-12,8 16 1,1 4 514,-16-15-565,10 39-12,8 57 68,13-19 0,5 3-239,4 17 1,5 0-137,3-9 0,5-2-600,3 1 0,2 0-2958,4 0 0,1-2 3933,3-1 0,-2-4 0,7 7 0,-7-14 0</inkml:trace>
  <inkml:trace contextRef="#ctx0" brushRef="#br0" timeOffset="142317">29941 15678 19112,'-41'33'241,"0"0"0,0 0 0,-5 6 0,7 3-241,12 17 0,10 3 0,9-21 0,7-3-129,14 0 0,9-5-465,34-2 392,-22-24 1,1-8-106,0-13 1,-3-8 306,-13-5 0,-4-4 5,-4-3 1,-3-2 106,-1-3 0,-4-4 41,-6-4 0,-4-6 0,-2 0 30,-2-5 0,-1 0 1,-2-1-203,-3-5 0,-1 0 1,0 4 178,4 14 1,-1 3 0,1 6-83,-15-17-78,23 64-6,6 19 1,8 10-163,13 18 0,9 5-1767,-3-10 1,4 3 0,2-3-1343,-2-7 0,2-2 0,2-5 3126,1-4 1,2-4-1,-5-6 1,8-2-1,-9-13 1</inkml:trace>
  <inkml:trace contextRef="#ctx0" brushRef="#br0" timeOffset="142448">30336 15518 18048,'-6'66'-1129,"4"-21"0,11-31 0,-2-14 0</inkml:trace>
  <inkml:trace contextRef="#ctx0" brushRef="#br0" timeOffset="142565">30306 15245 14843,'-7'0'-4,"1"0"0,6 0 0</inkml:trace>
  <inkml:trace contextRef="#ctx0" brushRef="#br0" timeOffset="142765">30613 15215 21005,'0'45'-90,"0"1"1,1-1-1,-3 9 1,10-5-354,25-6 1,7-8 94,-12-13 1,-2-4-1950,18 10-3036,-32-29 5333,-16-18 0,-10-1 0,-1-2 0</inkml:trace>
  <inkml:trace contextRef="#ctx0" brushRef="#br0" timeOffset="142947">30875 15036 19459,'0'-4'1771,"0"1"-1435,-14 44-258,11 3-56,1 17 1,5 5-23,6-20 0,5 1-513,-2-5 1,2 2 0,1-3-244,7 4 0,0-4-1222,0-1 0,-1-3 2026,-4-6 1,0-3-1,1 4 1,-7-16-1</inkml:trace>
  <inkml:trace contextRef="#ctx0" brushRef="#br0" timeOffset="143047">30977 15438 17510,'2'-42'164,"0"0"1,4 2-1,7 3-2064,18-1 1,7 3 1805,-5 7 1,0 3 0,1-2-1,-2 4 1,0 4 0</inkml:trace>
  <inkml:trace contextRef="#ctx0" brushRef="#br0" timeOffset="143315">31181 14850 20849,'64'14'-546,"1"-1"1,-11 12 0,-9 9 545,-18 7 0,-9 4 39,-6 2 0,-6-4 387,-6 7 190,0-12-425,30-25-1435,33-26 28,-25 4 1,2-1 1215,22-8 0,-4 1 0,-11 6 0,11 2 0</inkml:trace>
  <inkml:trace contextRef="#ctx0" brushRef="#br0" timeOffset="143547">28722 17059 20636,'50'-15'106,"0"-1"1,0 0-1,0 1 1,-2-1-1,1 0 1,1-1-1,4-2 1,5-1-68,-9 2 0,4-2 0,3-1 0,3-1 1,1-1-1,3-1 0,1 0 0,1 0 0,0 1 1,0 0-442,-10 4 1,0 0 0,2 0 0,0 0 0,1 0 0,0 0 0,1 0 0,1 0 0,1 0 0,0-1-1,0 1 1,1 0 0,1 0 0,-1-1 332,-3 2 0,1 0 1,2-1-1,0 1 1,0-1-1,2 0 1,0 0-1,0 1 1,0-1-1,0 0 1,-1 1-1,1 0 1,-2 0-1,0 1 1,-1-1-1,-1 2 1,-1 0-148,7-2 0,0 0 1,-1 0-1,0 1 1,-1 0-1,-1 0 0,0 1 1,-1 0-1,-1 1 1,-1 1-1,-1-1 0,-1 2 1,-1 0-206,10-2 0,1 1 0,0 0 1,-1 1-1,-3 0 0,-3 2 0,-5 1 1,-6 2-1,-7 2 581,10 0 1,-10 3-1,-8 2 1,11 3-1,-63 5 1</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5.68611" units="1/deg"/>
          <inkml:channelProperty channel="T" name="resolution" value="1" units="1/dev"/>
        </inkml:channelProperties>
      </inkml:inkSource>
      <inkml:timestamp xml:id="ts0" timeString="2022-07-07T03:57:37.066"/>
    </inkml:context>
    <inkml:brush xml:id="br0">
      <inkml:brushProperty name="width" value="0.05292" units="cm"/>
      <inkml:brushProperty name="height" value="0.05292" units="cm"/>
      <inkml:brushProperty name="color" value="#FF0000"/>
    </inkml:brush>
  </inkml:definitions>
  <inkml:trace contextRef="#ctx0" brushRef="#br0">4597 6648 142 0,'0'0'317'0,"0"0"-182"16,0 0-18-16,0 0-22 16,0 0 14-16,0 0-41 15,0 0-31-15,0 0-20 16,116-14 16-16,2 8-2 15,47-4-16-15,29-6 2 0,32 2-16 16,15-1 8-16,4 6-9 16,-11 6 0-16,-33 3-85 15,-44 0-171-15,-54 0-433 16</inkml:trace>
  <inkml:trace contextRef="#ctx0" brushRef="#br0" timeOffset="510.16">8385 6667 788 0,'0'0'163'0,"0"0"-57"15,0 0-41-15,0 0-11 16,182-31-19-16,-6-1-4 16,67-12-17-16,68-11-9 15,61 2-5-15,39 10 0 16,9 19-72-16,-21 18-112 0</inkml:trace>
  <inkml:trace contextRef="#ctx0" brushRef="#br0" timeOffset="2978.78">15910 4424 546 0,'0'0'77'0,"0"0"50"16,0 0 22-16,0 0-23 16,0 0-50-16,0 0-54 15,0 0-17-15,61 40 1 16,1 0 14-16,10-1 6 15,6 2-3-15,4-2-12 0,-4-2-11 16,-10-1-9 0,-17-10-132-16,-19-13-258 0</inkml:trace>
  <inkml:trace contextRef="#ctx0" brushRef="#br0" timeOffset="3203.9">16346 4341 206 0,'0'0'665'16,"0"0"-577"-16,0 0-40 0,-102 15-11 16,70 23-10-16,-3 13-17 15,-1 8-7-15,3 4-1 16,4-3-2-16,8-4-2 15,12-10-74-15,9-14-159 16</inkml:trace>
  <inkml:trace contextRef="#ctx0" brushRef="#br0" timeOffset="3780.71">16916 4556 726 0,'0'0'117'0,"0"0"-19"0,0 0-38 15,10-81 22-15,14 62-31 16,6 4-29-16,3 3-10 16,2 7 3-16,1 5-7 15,3 0 7-15,5 1-12 16,6 11-1-16,4 1-1 16,4-2 7-16,-3-8-6 15,-7-3 0-15,-5 0 0 16,-9-8 0-16,-7-12 1 15,-7-2-2-15,-7-6-1 0,-7-2 3 16,-6-3 1 0,0 3 3-16,-2 8 3 0,-7 6-9 15,-2 8-1-15,0 7-24 16,3 1-39-16,1 0-73 16,3 9-95-16,4 2-89 15</inkml:trace>
  <inkml:trace contextRef="#ctx0" brushRef="#br0" timeOffset="4387.86">18249 3822 821 0,'0'0'130'16,"0"0"-36"-1,0 0 13-15,0 0-14 0,0 0-50 16,0 0-17-16,-17-24-17 16,-18 65-7-16,-11 23 2 15,-5 17-4-15,8 10-1 16,11-3 1-16,18-5 1 15,14-11-1-15,1-11 1 16,29-9 1-16,7-15-1 16,3-13-2-16,4-13-6 15,-3-11-13-15,-8-3 1 16,-9-22-12-16,-17-4 29 0,-7-6 2 16,-1-3 28-16,-20 0-3 15,-3 6-2-15,5 11 4 16,4 7-16-16,9 9-9 15,6 2-2-15,3 3 0 16,27 0-42-16,13-2 14 16,14-1-24-16,7-3-24 15,3-2 7-15,-8-1-42 16,-9 1-131-16,-10 0-328 16</inkml:trace>
  <inkml:trace contextRef="#ctx0" brushRef="#br0" timeOffset="4682.68">18659 4166 439 0,'0'0'460'0,"0"0"-279"0,0 0-49 16,0 0-28-16,0 0-55 16,-85-61-21-16,52 66-19 15,-1 19-6-15,7 2-2 16,9 1 1-16,12-2-2 16,6-3-2-16,0-4-1 15,20-7-15-15,4-7-2 16,4-4-5-16,1 0 15 15,-3-5 8-15,-2-10 0 16,-3 0 2-16,-6 1 4 16,-3 8 1-16,-8 1 9 15,-2 5-8-15,-1 0-5 16,2 8-1-16,3 7-5 16,5 4 4-16,7-1-2 0,11-3-52 15,19-6-80-15,16-9-31 16,18 0-107-16</inkml:trace>
  <inkml:trace contextRef="#ctx0" brushRef="#br0" timeOffset="5049.59">19556 3442 175 0,'0'0'546'16,"0"0"-437"-16,0 0 40 15,0 0-32-15,0 0-49 16,-50 84-27-16,1 8 15 16,-3 27-24-16,7 13-16 0,15 3-9 15,26-7-3 1,10-16-2-16,40-14 2 0,27-16-4 16,20-18-11-16,17-10-69 15,14-12-103-15,4-16-124 16</inkml:trace>
  <inkml:trace contextRef="#ctx0" brushRef="#br0" timeOffset="8214.58">20654 3575 873 0,'0'0'116'16,"0"0"-37"-16,0 0-34 16,0 0-16-16,0 0-24 15,0 77-5-15,-20-19 4 16,-11 13-1-16,-15 4 4 0,-11 0-4 16,-7-6 4-16,-6-5-6 15,-5-14-1-15,2-10 5 16,9-14-4-16,9-17 2 15,8-9-1-15,6-1 4 16,3-29-1-16,-1-14 1 16,4-13 4-16,8-7-6 15,12 6 11-15,15 15 15 16,0 14 6-16,21 16-12 16,15 13-16-16,17 5-8 15,19 29-1-15,14 18 1 16,7 8 0-16,-2 1-4 15,-8-5 1-15,-14-6-76 0,-15-9-79 16,-18-9-172-16</inkml:trace>
  <inkml:trace contextRef="#ctx0" brushRef="#br0" timeOffset="8431.73">20982 4163 410 0,'0'0'395'16,"0"0"-366"-16,0 97-12 0,-6-54-11 15,-6-4-6-15,0-8-57 16,6-10-615-16</inkml:trace>
  <inkml:trace contextRef="#ctx0" brushRef="#br0" timeOffset="9187.49">21762 3702 608 0,'0'0'190'0,"0"0"-160"16,0 96 17-16,0-38 18 15,0 10-20-15,0 7-16 16,0 1-14-16,0-2-1 16,-6-10 21-16,-1-9-17 15,1-12-12-15,1-12-5 16,0-12 8-16,4-10-7 0,-2-8 1 16,-5-1-2-16,-2-16 94 15,0-20-71-15,0-16-21 16,6-19 8-16,4-18-10 15,0-15 0-15,11-4 8 16,7 6 7-16,-1 19 7 16,-1 19-3-16,-5 20 0 15,0 17 2-15,-4 9 2 16,2 7-21-16,3 5 7 16,3 3-9-16,3 3 0 15,9 0 0-15,3 19-2 16,7 13-1-16,3 9 2 15,-3 6 0-15,-5 1-1 0,-17-5 0 16,-15 1-1-16,-5-2 1 16,-32 2-1-16,-8-2 2 15,-3-8-6-15,12-9 6 16,16-13-4-16,11-6 3 16,7-6-6-16,2 0 7 15,0-10 5-15,3-8-4 16,15 1-1-16,8-1 3 15,8 8 0-15,4 6-3 16,1 4 0-16,-3 2 0 16,-10 13 0-16,-13 5-3 15,-13 0-4-15,-7 2 6 16,-28 2-2-16,-17-4 3 16,-7-3 0-16,0-8-2 15,7-4-18-15,9-5-31 0,10 0-38 16,11-9-105-16,10-8-153 15</inkml:trace>
  <inkml:trace contextRef="#ctx0" brushRef="#br0" timeOffset="9465.44">22275 3277 1069 0,'0'0'141'0,"0"0"-59"0,0 0-37 16,83-22-30-16,-53 59-7 16,6 23-3-16,0 25-1 15,-5 15 0-15,-9 5 0 16,-16-1-3-16,-6-8-1 15,-28-8 0-15,-21-8-48 16,-9-12-84-16,-6-16-137 16</inkml:trace>
  <inkml:trace contextRef="#ctx0" brushRef="#br0" timeOffset="10901.34">16952 5845 331 0,'0'0'266'0,"0"0"-157"16,0 0 18-16,0 0-32 15,0 0-27-15,0 0 5 16,1-29-29-16,-1 32-37 16,0 28-6-16,6 19 3 15,0 17-4-15,-3 5 2 16,-3 0 0-16,0-7-1 15,-11-7 0-15,-2-10 19 16,4-13-1-16,4-11 1 16,4-15-16-16,1-6 5 15,0-3-8-15,0-6 48 16,0-22 19-16,0-19-49 16,0-13 14-16,0-11-12 0,-3-8-3 15,-9 4-6-15,5 10-11 16,4 18 1-16,3 25 10 15,0 19-4-15,12 3-8 16,19 30 0-16,12 17-1 16,4 9 1-16,-1 0-6 15,-3-5 6-15,-2-10 0 16,-3-11-1-16,-4-12-4 16,-2-11-9-16,-3-7 2 15,-2-15 6-15,-2-19 5 16,-9-13-3-16,-10-10 4 15,-6-15 0-15,-8-6-2 16,-11 8 2-16,1 20 2 0,5 23 1 16,2 23-6-1,2 4-5-15,4 28-17 0,5 16-37 16,2 2-66-16,31-4-105 16,18-12-243-16</inkml:trace>
  <inkml:trace contextRef="#ctx0" brushRef="#br0" timeOffset="11301.54">17769 6161 748 0,'0'0'65'16,"0"0"-33"-16,0 0 103 15,0 0-41-15,0 0-50 16,0 0-2-16,-11-105-11 16,11 67 12-16,14 7-3 15,2 7 3-15,3 8-18 16,4 10-14-16,5 6-7 16,5 0-3-16,9 6-1 15,1 10 1-15,6-4 0 16,1-4-1-16,-1-7 0 15,-2-1 4-15,-5-6-2 0,-7-11-1 16,-12-5-1-16,-10-2 3 16,-12-3 1-16,-1-4-4 15,-8 2 8-15,-12 2-6 16,-1 8 0-16,0 7-4 16,0 9-9-16,3 3-19 15,5 3-74-15,10 12-60 16,3-4-212-16</inkml:trace>
  <inkml:trace contextRef="#ctx0" brushRef="#br0" timeOffset="11806.57">18816 5771 376 0,'0'0'474'0,"0"0"-465"16,0 0-2-16,3 71-5 15,9-22 13-15,0 2 2 16,-6 2-16-16,-3-9 6 16,-3-6 2-16,0-9 23 15,0-14 5-15,0-8-7 16,0-7-6-16,0 0 15 15,0-15 67-15,0-16-56 16,0-15-34-16,0-12 1 0,0-22 10 16,-3-14 5-1,-2-8-15-15,2 2 7 0,3 11 3 16,0 14-11-16,6 15-2 16,15 11-8-16,6 13-2 15,10 7-4-15,7 12 1 16,3 10-2-16,1 7-2 15,-5 3 1-15,-9 28-3 16,-10 9-7-16,-19 14 2 16,-5 6-1-16,-43 3-1 15,-17-6 8-15,-6-7 4 16,5-11 0-16,13-8 4 0,13-11-8 16,12-8-11-16,8-5-64 15,6-5-16-15,6-2-119 16,3 0-194-16</inkml:trace>
  <inkml:trace contextRef="#ctx0" brushRef="#br0" timeOffset="12129.58">19228 5735 998 0,'0'0'69'0,"0"0"-49"16,-86 97 6-16,76-57-8 0,10-1-9 15,0-4-5-15,15-6-4 16,12-9-5-16,7-8-5 16,5-12 8-16,1 0 2 15,-1-15 1-15,-9-10 1 16,-9-1-1-16,-8-7 3 15,-13 0 6-15,0-1-2 16,-13 1-7-16,-14 9-1 16,0 14-2-16,-2 10-37 15,6 5-58-15,5 17-64 16,10-2-112-16</inkml:trace>
  <inkml:trace contextRef="#ctx0" brushRef="#br0" timeOffset="12301.49">19693 5900 874 0,'0'0'88'16,"0"0"-68"-16,0 0-15 15,0 0-5-15,0 0-18 16,0 0-262-16</inkml:trace>
  <inkml:trace contextRef="#ctx0" brushRef="#br0" timeOffset="12457.61">19668 5634 994 0,'0'0'129'15,"0"0"-42"-15,0 0-53 16,0 0-14-16,0 0-20 15,0 0-38-15,37-5-70 16,2 5-239-16</inkml:trace>
  <inkml:trace contextRef="#ctx0" brushRef="#br0" timeOffset="12713.53">20676 5187 1111 0,'0'0'96'16,"0"0"34"-16,0 0-60 15,-91-66-21-15,69 66-28 16,0 32-20-16,-4 23 0 16,-3 23-2-16,1 14 2 15,6 2-2-15,7 4 2 16,3-5-1-16,11-6 0 15,1-9-7-15,14-14-29 0,19-17-57 16,11-22-162-16</inkml:trace>
  <inkml:trace contextRef="#ctx0" brushRef="#br0" timeOffset="12938.62">21272 5520 674 0,'0'0'282'0,"0"0"-263"16,0 0-14-16,-37 83 30 16,2-30-2-16,-9 1-22 0,-3-2-9 15,2-9-2-15,10-13-23 16,13-20-170-16,14-10-589 15</inkml:trace>
  <inkml:trace contextRef="#ctx0" brushRef="#br0" timeOffset="13133.57">21123 5356 763 0,'0'0'318'15,"0"0"-178"-15,0 0-73 16,0 0 2-16,0 0-60 15,0 0-4-15,78 30-4 16,-36 15 1-16,4 5-1 0,5 3 1 16,-2-1-2-16,-7-4-13 15,-10-5-73-15,-8-13-105 16,-10-13-331-16</inkml:trace>
  <inkml:trace contextRef="#ctx0" brushRef="#br0" timeOffset="13357.44">21648 5082 1239 0,'0'0'109'0,"0"0"-74"16,0 0-27-16,0 0-4 15,0 0-4-15,54 108 0 16,-20-37-2-16,2 14 2 15,-3 5 2-15,-8 2-2 16,-18 0-10-16,-7-5-44 16,-27-2-78-16,-20-6-128 15</inkml:trace>
  <inkml:trace contextRef="#ctx0" brushRef="#br0" timeOffset="13785.7">16388 7078 1139 0,'0'0'74'16,"89"-67"-30"-16,69 17-41 0,97-19 7 15,100-5 30-15,97-6-14 16,90-2-5-16,62 10 12 15,46 20-28-15,21 26 11 16,-5 26-13-16,-31 22-3 16,-64 21 3-16,-102-2-6 15,-137-10-1-15,-141-20-25 16,-143-11-54-16,-98-19-34 16,-102-19-107-16,-64-10-73 15,-48-3-64-15</inkml:trace>
  <inkml:trace contextRef="#ctx0" brushRef="#br0" timeOffset="14085.91">17178 6888 998 0,'0'0'45'16,"0"0"-22"-16,0 0-3 16,222-68-10-16,9 11 49 15,81-7-18-15,76 3-10 16,54 2-11-16,48 12 1 0,22 13-1 16,-3 17-8-16,-15 14-11 15,-46 3-1-15,-63 14-1 16,-85 6-1-16,-98-3-26 15,-97-10-61-15,-91-7-166 16,-61-16-414-16</inkml:trace>
  <inkml:trace contextRef="#ctx0" brushRef="#br0" timeOffset="14970.59">4036 7907 898 0,'0'0'31'16,"103"-28"-28"-16,6 7 4 16,37-7 41-16,43-7 24 15,34-3-16-15,18-1-31 16,11 6-5-16,-19 9-16 15,-35 8 2-15,-59 11-6 0,-75 5-71 16,-64 3-153-16,-91 20-276 16</inkml:trace>
  <inkml:trace contextRef="#ctx0" brushRef="#br0" timeOffset="15130.5">4852 7875 903 0,'-148'25'219'16,"57"-10"-88"-16,54-10-66 15,37-5-34-15,59-1-11 16,65-26-16-16,70-15 3 15,64-8-7-15,45-8 1 16,22 4 1-16,-7 11-2 16,-42 9-15-16,-63 16-40 15,-86 10-69-15,-93 8-92 16,-71 0-125-16</inkml:trace>
  <inkml:trace contextRef="#ctx0" brushRef="#br0" timeOffset="16036.07">3769 9244 182 0,'0'0'680'15,"0"0"-594"-15,0 0-45 16,0 0-38-16,13 95 0 16,-7-26 8-16,-3 9 2 15,0 0-6-15,-3-13-4 16,0-14 1-16,0-19 8 15,0-15 5-15,0-11-6 0,0-6 23 16,0-11 93-16,0-26-40 16,0-21-72-16,-1-18-8 15,-1-19 0-15,2-10 0 16,0 4-4-16,5 17 6 16,8 29 0-16,-1 29 12 15,2 24-16-15,6 6-5 16,9 39-2-16,5 19-1 15,8 10 1-15,-4 3 1 16,-2-16 1-16,-4-11-2 16,-7-15-3-16,-7-13-11 15,-6-15 13-15,-3-5 3 16,0-20 6-16,9-22-6 16,-2-22 4-16,-1-20 3 0,4-8 3 15,-2 6-8-15,2 24 0 16,-2 25 10-16,-1 25 0 15,2 12-11-15,4 25 2 16,5 18-6-16,3 10 2 16,-2 9 1-16,-1 2 2 15,0-1-2-15,-3-5 0 16,-2-8-12-16,4-6-23 16,2-10-28-16,9-12-107 15,6-15-244-15</inkml:trace>
  <inkml:trace contextRef="#ctx0" brushRef="#br0" timeOffset="16337.4">5071 9254 1213 0,'0'0'110'0,"0"0"-41"16,0 0-19-16,0 0-19 15,-113-10-23-15,80 40-2 16,13 1-6-16,9-2-1 16,11-3-7-16,0-5 0 15,17-3-5-15,7-3 6 16,7-1 2-16,2-2 4 0,0 0-2 16,-6-3-6-16,-9 2-1 15,-12 3-12-15,-6-1-10 16,-15 6-4-16,-21 3 8 15,-7-3-36-15,4-10-64 16,9-9-240-16</inkml:trace>
  <inkml:trace contextRef="#ctx0" brushRef="#br0" timeOffset="16613.23">5681 9072 1075 0,'0'0'95'15,"0"0"-26"-15,0 0-10 16,0 0-17-16,0 0-23 16,0 0-16-16,-52 73-2 15,52-11 0-15,0 5-1 16,0-2-3-16,10-10 3 15,17-16 0-15,13-12 0 16,14-11-3-16,10-13-34 16,11-3-65-16,8-15-78 15,-7-11-487-15</inkml:trace>
  <inkml:trace contextRef="#ctx0" brushRef="#br0" timeOffset="16898.12">6139 9331 1157 0,'0'0'133'0,"0"0"-87"16,-12-79 4-16,15 45 14 15,19-8-51-15,8-5-13 16,4-4 0-16,1-10-5 16,-4-9-12-16,-9 0-5 15,-11 9 8-15,-11 17 3 16,0 21 11-16,0 20 0 0,-5 3 0 15,-11 28-10 1,-2 16 9-16,0 13 1 0,6 7 0 16,9 3 0-1,3-5 0-15,9-4 2 0,21-8-2 16,3-8-27-16,3-16-124 16,-11-12-236-16</inkml:trace>
  <inkml:trace contextRef="#ctx0" brushRef="#br0" timeOffset="17065.39">6199 9032 1304 0,'0'0'57'16,"0"0"-46"-16,0 0-6 0,0 0 8 16,119-95-13-16,-34 61 0 15,6 3-41-15,0-2-87 16,-9 2-86-16,-18 0-291 15</inkml:trace>
  <inkml:trace contextRef="#ctx0" brushRef="#br0" timeOffset="17212.64">6782 8623 1186 0,'0'0'101'0,"0"0"-33"16,-76 87-14-16,55-36-8 15,9 12-32-15,4 7-9 16,7 10-3-16,1 9-1 15,-3 10-1-15,-7 2-70 0,-20-8-134 16,-22-10-439-16</inkml:trace>
  <inkml:trace contextRef="#ctx0" brushRef="#br0" timeOffset="17429.66">3824 10188 1493 0,'0'0'3'0,"0"0"2"15,0 0-1-15,119-92 0 0,90 7 1 16,106-24 0 0,92-4-5-16,63 14-6 0,19 27 6 15,-35 41-2-15,-84 31-62 16,-129 15-184-16</inkml:trace>
  <inkml:trace contextRef="#ctx0" brushRef="#br0" timeOffset="17589.4">5141 10160 1376 0,'0'0'20'16,"0"0"23"-16,93-106-43 15,86 19 0-15,71-16 6 0,57-4-6 16,38 9-5-16,1 15 2 15,-21 15-31 1,-52 15-132-16,-64 3-504 0</inkml:trace>
  <inkml:trace contextRef="#ctx0" brushRef="#br0" timeOffset="18622.41">14003 1988 929 0,'0'0'31'15,"0"0"28"-15,85-46-17 16,-39 41 15-16,0 5-29 16,-1 5-20-16,-11 17 1 15,-17 11-7-15,-17 7-2 16,-17 8-2-16,-31 2 2 15,-10-8 0-15,3-9 2 16,13-16-2-16,20-9 0 16,13-5 1-16,9-3 6 15,0 0-7-15,12-4 14 16,16-3-7-16,8 7 10 0,0 7-17 16,1 23 3-16,0 11-3 15,-5 5 3-15,-10-5-3 16,-13-5-4-16,-9-8 0 15,0-8 4-15,-12-7 0 16,-4-10 1-16,1-3-1 16,5-8-12-16,7-21-95 15,3-6-105-15,14-2-176 16</inkml:trace>
  <inkml:trace contextRef="#ctx0" brushRef="#br0" timeOffset="19035">14911 2222 960 0,'0'0'3'16,"0"0"13"-16,-43 72 17 16,41-50 14-16,2-4-38 15,0-6-6-15,5-5-3 16,2-7-5-16,2 0 0 15,1-15 5-15,1-15 6 16,2-4-6-16,4 1 21 16,2 5 25-16,-2 9-12 15,0 14-13-15,0 5-19 0,1 16-2 16,2 9 1 0,3 5-1-16,-1-2-5 15,-1-5-22-15,-6-7 11 0,-3-9 2 16,-3-7 4-16,2 0 10 15,2-18 1-15,4-10 1 16,2-5 3-16,0-4 15 16,2 1 2-16,-2 11-10 15,-1 11-7-15,-4 14-5 16,-4 6-5-16,2 19-26 16,0 6-46-16,1 1-89 15,-1-8-142-15</inkml:trace>
  <inkml:trace contextRef="#ctx0" brushRef="#br0" timeOffset="19195.68">15479 2201 979 0,'0'0'86'16,"0"0"-64"-16,0 0-22 15,0 0 0-15,0 0-4 16,0 0-33-16,0 0-118 15,6 21-133-15</inkml:trace>
  <inkml:trace contextRef="#ctx0" brushRef="#br0" timeOffset="19311.59">15507 1942 855 0,'0'0'13'15,"0"0"-13"-15,0 0-4 0,0 0-16 16,0 0-139-16,71 75-373 15</inkml:trace>
  <inkml:trace contextRef="#ctx0" brushRef="#br0" timeOffset="19518.16">15788 2239 950 0,'0'0'140'15,"0"0"-33"-15,0 0-29 16,0 0-35-16,0 0-30 0,25-80-7 15,2 72-6 1,1 8-2-16,5 0 0 0,3 4-9 16,8 10-10-16,6-2-7 15,4 0-5-15,1-9-39 16,-6-3-66-16,-3-3-236 16</inkml:trace>
  <inkml:trace contextRef="#ctx0" brushRef="#br0" timeOffset="19696.59">16268 2023 623 0,'0'0'438'0,"0"0"-308"16,-86-73-34-16,71 65 0 16,8 5-41-16,7 3-36 15,0 12-19-15,14 18-2 16,14 11 2-16,2 7-2 16,-4 3 2-16,-13 5-27 0,-13 1-15 15,-27 0-21-15,-46 1-23 16,-42-4-127-16,-43-10-269 15</inkml:trace>
  <inkml:trace contextRef="#ctx0" brushRef="#br0" timeOffset="20114.14">13646 2802 1198 0,'0'0'84'15,"0"0"-83"-15,0 0 6 16,0 0-5-16,0 0 44 15,228 30 5-15,20-62-18 0,94-13-9 16,68-9-1-16,49 4-15 16,26 13 9-16,-11 13-7 15,-22 16-8-15,-42 8-3 16,-71 0 4-16,-84 0-6 16,-94-13-2-16,-88-19-7 15,-73-21 8-15,-62-27 4 16,-70-17 0-16,-48-14-6 15,-23-5 6-15,7 3 3 16,24 1 0-16,43 5 0 16,37 6-1-16,26 6-1 15,15 6 3-15,-1 6 0 16,-18-3-4-16,-40 2 0 0,-56 9 0 16,-59 21 1-16,-60 32-1 15,-48 28 0-15,-38 58-2 16,-32 38 1-16,-24 38 1 15,11 28 0-15,54 27 0 16,94 34 0-16,129 32 0 16,139 27-41-16,171 13-72 15,123-11-169-15</inkml:trace>
  <inkml:trace contextRef="#ctx0" brushRef="#br0" timeOffset="-193637.84">26074 3680 552 0,'0'0'187'0,"0"0"-123"16,97 10 31-16,-50-10-16 16,2 0-30-16,3-13 6 15,0-9-47-15,-4-2 2 16,-7-6-9-16,-11-1 5 15,-12-2-3-15,-13-2 13 16,-5 1 13-16,-2 2 8 16,-18 4 3-16,-2 7-13 15,1 8 10-15,3 6-12 16,1 7-14-16,1 7-8 16,-3 24-2-16,2 17-1 15,3 11 0-15,6 6 1 16,8-1-1-16,0-5-2 15,17-10-9-15,10-7-27 16,7-11-27-16,9-11-42 0,7-9-79 16,3-9 40-16,1-2-93 15</inkml:trace>
  <inkml:trace contextRef="#ctx0" brushRef="#br0" timeOffset="-193224.2">27108 3000 870 0,'0'0'73'0,"0"0"-64"16,0 0 31-16,-51 110 11 16,18-61-33-16,-3-3-15 15,7-5 2-15,2-5-5 16,10-11-95-16,7-11-96 16,4-11-325-16</inkml:trace>
  <inkml:trace contextRef="#ctx0" brushRef="#br0" timeOffset="-193003.15">26948 2934 786 0,'0'0'195'16,"0"0"-69"-16,0 0-47 0,0 0-19 16,0 0-40-16,91-40-16 15,-60 70-4-15,1 10 2 16,-4 9-2-16,-4 2 1 15,-8 1-1-15,-4-3-1 16,-1-4-21-16,-2-6-25 16,-2-8-96-16,2-10-95 15,-5-10-302-15</inkml:trace>
  <inkml:trace contextRef="#ctx0" brushRef="#br0" timeOffset="-192609.07">27536 2623 653 0,'0'0'219'0,"0"0"-113"16,0 0-88-16,0 0 2 15,-36 98 8-15,24-43 2 16,5 4-14-16,5-3-7 16,2-3-5-16,0-5-2 15,12-6-2-15,4-6-43 16,2-10-125-16,-1-6-224 16</inkml:trace>
  <inkml:trace contextRef="#ctx0" brushRef="#br0" timeOffset="-192219.04">27688 2987 689 0,'0'0'179'0,"0"0"-118"16,0 0-6-16,0 0-13 15,88-34-27-15,-60 22-10 16,-1-1 3-16,-10-4-5 16,-6-2 8-16,-8 0 10 15,-3-5 12-15,0 0 0 0,0 2-1 16,-13 4-10-16,0 7 6 16,-4 6-3-16,1 5-18 15,-5 0-6-15,-3 10-1 16,0 10 0-16,0 11 0 15,3 1 0-15,6 1-2 16,8 0 1-16,7-3-1 16,0-4-1-16,12-4-18 15,10-3-7-15,11-7-45 16,10-10-55-16,12-2-22 16,4-4-5-16,-6-16-203 15</inkml:trace>
  <inkml:trace contextRef="#ctx0" brushRef="#br0" timeOffset="-191829.46">28022 2763 642 0,'0'0'123'15,"0"0"-79"-15,0 0 35 16,0 0-15-16,24-74-12 16,-23 52 8-1,-1-5-9-15,0 1-33 0,0 2 9 16,-4 5 4-16,-2 9 10 15,0 5-14-15,2 5-21 16,-1 0-6-16,-1 17-1 16,1 12-2-16,4 4 3 15,1 5-6-15,0-4 6 16,9-1-15-16,5-4-16 16,2-5-45-16,0-7-91 15,-2-7-27-15,-4-7-343 0</inkml:trace>
  <inkml:trace contextRef="#ctx0" brushRef="#br0" timeOffset="-191638.89">28031 2624 556 0,'0'0'232'0,"0"0"-137"15,0 0-29-15,0 0-65 16,0 0 8-16,0 0-9 15,51-3 16-15,-15 8-4 16,8-1-12-16,3-3-69 16,2 2-126-16,-4-3-304 15</inkml:trace>
  <inkml:trace contextRef="#ctx0" brushRef="#br0" timeOffset="-191439.01">28477 2730 740 0,'0'0'176'0,"0"0"-139"16,0 0-24-16,0 0-7 16,0 0-1-16,0 0 7 15,64 16-12-15,-36-15-61 16,-4-1-167-16,-6 0-335 15</inkml:trace>
  <inkml:trace contextRef="#ctx0" brushRef="#br0" timeOffset="-191061.18">28960 2619 56 0,'0'0'638'16,"0"0"-484"-16,0 0-36 15,0 0-5-15,0 0-53 16,0 0-10-16,5-13-50 16,-1 30-5-16,3 13 5 15,4 8 5-15,3 6-1 16,2-2 9-16,-1-1-9 16,-3-6-3-16,-5-5-1 15,-5-6-15-15,-2-6-59 0,0-6-100 16,-12-8-66-1</inkml:trace>
  <inkml:trace contextRef="#ctx0" brushRef="#br0" timeOffset="-190695.09">29209 2451 892 0,'0'0'190'15,"0"0"-118"-15,0 0-38 16,0 0-27-16,0 0-7 16,0 0 1-16,94 108 6 15,-61-57-4-15,-6-1-3 16,-9 0-4-16,-14-3 0 16,-4-6-43-16,-6-4-14 15,-16-6-10-15,-6-8-39 16,-4-5-95-16</inkml:trace>
  <inkml:trace contextRef="#ctx0" brushRef="#br0" timeOffset="-189691.03">25755 2571 745 0,'0'0'183'0,"0"0"-55"0,0 0-75 15,0 0-20-15,0 0-23 16,0 0 0-16,119 66-3 16,-77-43-7-16,-9-3-3 15,-5-4-21-15,-7-2-183 16,-3-6-168-16</inkml:trace>
  <inkml:trace contextRef="#ctx0" brushRef="#br0" timeOffset="-189474.96">26198 2598 963 0,'0'0'232'15,"0"0"-148"-15,0 0-57 0,0 0-2 16,0 0-22-1,0 0-2-15,-15 46 0 0,6-16 2 16,1-2-2-16,-4-3-1 16,-2 0-24-16,-7-8-18 15,-6-2-23-15,-6-6 7 16,0-6-77-16,2-3-80 16,1 0-313-16</inkml:trace>
  <inkml:trace contextRef="#ctx0" brushRef="#br0" timeOffset="-188619.69">24342 2227 719 0,'0'0'187'0,"0"0"-126"0,0 0-60 16,0 0 2-16,0 0 16 16,0 0 5-16,-14 92-7 15,12-67-8-15,2-6-8 16,0-6-1-16,0-7-8 15,0-6-20-15,0-6 28 16,0-18 11-16,0-11 1 16,0-6 4-16,0 0 6 15,0 2-4-15,0 6 7 16,0 8 22-16,6 8-11 16,1 8-14-16,5 6-15 15,7 3-6-15,10 7-1 0,7 15 0 16,3 9 0-1,1 1-3-15,-5-3 0 0,-6-3-3 16,-10-8-16-16,-7-7-2 16,-6-6-8-16,-4-5 11 15,-2 0 21-15,0-16 9 16,0-11-7-16,0-12-2 16,0-9 0-16,7-3-1 15,5 5 1-15,0 14 0 16,-1 15 2-16,0 15-2 15,1 2-1-15,3 15-4 16,0 20 4-16,-4 9-1 16,-1 5-7-16,-7 1 8 15,3-3-61-15,5-9-94 0,5-7-245 16</inkml:trace>
  <inkml:trace contextRef="#ctx0" brushRef="#br0" timeOffset="-188177.08">24966 2225 376 0,'0'0'136'15,"0"0"-102"-15,0 0-22 16,0 0 26-16,0 0-25 0,-2 83 0 15,2-74-11 1,0 0 2-16,0-8 4 0,0-1 12 16,0-1 107-16,0-15-32 15,0-6-40-15,0-5 3 16,0 1-18-16,0 1-19 16,0 4 7-16,3 8-5 15,6 7 8-15,0 6-25 16,7 0-6-16,6 2 0 15,4 13-2-15,4 0 6 16,3 0-4-16,-2-5 3 16,-5-3-2-16,-7-6 0 0,-7-1 0 15,-4 0 6-15,-3-8 0 16,-3-4 24-16,-2-4-8 16,0-1-6-16,0 1-14 15,-7-2-3-15,-3 3-40 16,1 5-66-16,5 5-38 15,4 2-199-15</inkml:trace>
  <inkml:trace contextRef="#ctx0" brushRef="#br0" timeOffset="-187936.22">25485 2010 788 0,'0'0'263'16,"0"0"-128"-16,0 0-65 16,0 0-23-16,0 0-45 15,0 0-2-15,-57 82 0 16,51-31 0-16,3 2 0 16,3-2-6-16,0-7-14 15,15-3-34-15,10-7-52 16,7-11-112-16,3-6-100 15</inkml:trace>
  <inkml:trace contextRef="#ctx0" brushRef="#br0" timeOffset="-187637.57">25607 2202 874 0,'0'0'84'0,"0"0"-2"15,0 0 16-15,0 0-64 16,0 0-23-16,0 0-2 16,40-50-7-16,-26 29 2 15,-5-6 3-15,-8 0 2 16,-1 4 2-16,0 8-7 16,0 7 19-16,-1 8-20 15,-7 9-3-15,2 16-2 16,2 11 2-16,2 5 2 15,2-2-2-15,0-3-22 16,12-4-30-16,2-7-59 0,1-5-41 16,-4-6 12-16,-2-8-191 15</inkml:trace>
  <inkml:trace contextRef="#ctx0" brushRef="#br0" timeOffset="-187471.19">25677 2138 787 0,'0'0'195'16,"0"0"-48"-16,0 0-49 16,0 0-56-16,0 0-30 0,0 0-12 15,21-37-17 1,12 37-19-16,4 0-71 0,-1 0-105 16,-2 0-111-16</inkml:trace>
  <inkml:trace contextRef="#ctx0" brushRef="#br0" timeOffset="-187290.99">25956 1916 864 0,'0'0'231'0,"0"0"-99"16,0 0-92-16,0 0-40 16,0 0 2-16,38 101 13 15,-21-41-7-15,0-2-4 0,-7 0-4 16,-10-4 0-1,-5-1-26-15,-27-4-57 0,-13-6-261 16</inkml:trace>
  <inkml:trace contextRef="#ctx0" brushRef="#br0" timeOffset="-183647.97">26496 5196 552 0,'0'0'241'16,"0"0"-156"-16,0 0 28 15,0 0-24-15,0 0-22 16,0 0-30-16,0 0-31 16,-16-22-6-16,16 55-8 15,0 7 8-15,0 6 5 16,3-5-5-16,5-7 2 16,-1-10 0-16,-1-5-1 15,0-9 1-15,-3-6 1 16,1-4 3-16,0-6 16 0,2-23 22 15,2-11-28 1,-2-10-10-16,0-12 2 0,-5-9-8 16,2 5 5-16,3 11-5 15,2 19 1-15,-1 21 0 16,5 15-1-16,3 5-10 16,7 29 9-16,8 14-3 15,0 11 2-15,-2 1 1 16,-5-4-35-16,-8-10 3 15,-5-13 6-15,-3-10 0 16,-2-13 15-16,-1-10 4 16,3 0 5-16,0-16 3 0,3-17 4 15,1-11 5-15,-1-8 5 16,4 1 9-16,1 9-12 16,1 15 3-16,-1 18 8 15,1 9-22-15,2 12 0 16,3 22 0-16,5 7-3 15,-3 4 2-15,1-1-38 16,-1-4-18-16,2-7-115 16,-3-9-72-16</inkml:trace>
  <inkml:trace contextRef="#ctx0" brushRef="#br0" timeOffset="-183463.07">27200 5242 987 0,'0'0'141'0,"0"0"-127"16,0 0-5-16,0 0 5 15,0 0-5-15,85 89-9 16,-45-68-11-16,2-5-92 16,-6-9-50-16,-9-7-216 15</inkml:trace>
  <inkml:trace contextRef="#ctx0" brushRef="#br0" timeOffset="-183315.15">27394 5213 825 0,'0'0'166'0,"0"0"-87"0,-91 63-43 16,67-31-12-16,5 2-24 15,13-3-45-15,6-7-188 16,0-9-451-16</inkml:trace>
  <inkml:trace contextRef="#ctx0" brushRef="#br0" timeOffset="-183081.29">27812 4939 1079 0,'0'0'97'0,"0"0"-65"16,0 0-9-16,-64 103 17 15,61-47-16-15,3 1-20 16,7-4-4-16,20-7-44 16,7-9-46-16,6-10-125 15,-4-10-90-15</inkml:trace>
  <inkml:trace contextRef="#ctx0" brushRef="#br0" timeOffset="-182821.14">27986 5296 998 0,'0'0'206'0,"0"0"-156"16,0 0 12-16,47-92-30 15,-34 61-23-15,-4-1-1 16,-6-2-7-16,-3-2 2 15,0 4-3-15,0 8 6 16,-6 9-5-16,0 15 0 16,-2 0-2-16,-2 10-2 15,3 19 2-15,2 7 1 16,5 7-2-16,0 5 1 16,11-1-20-16,9 0-23 15,-1-7-84-15,-5-5-91 16,-8-12-264-16</inkml:trace>
  <inkml:trace contextRef="#ctx0" brushRef="#br0" timeOffset="-182656.52">28027 5160 927 0,'0'0'267'16,"0"0"-163"-16,0 0-45 15,0 0-21-15,0 0-32 16,0 0-6-16,83-53-8 15,-23 53-33-15,8 0-67 16,-2 0-95-16,-6 0-192 16</inkml:trace>
  <inkml:trace contextRef="#ctx0" brushRef="#br0" timeOffset="-182446.25">28475 4858 973 0,'0'0'205'0,"0"0"-76"15,0 0-87-15,0 0-19 16,0 0-11-16,21 72-12 16,-13-10 8-16,-2 7-6 15,-2 5 1-15,-2-5-3 16,-2-7 0-16,0-14-2 16,0-12-10-16,0-14-1 15,0-12-21-15,4-10-85 16,0-7-296-16</inkml:trace>
  <inkml:trace contextRef="#ctx0" brushRef="#br0" timeOffset="-182259.34">29030 5040 1265 0,'0'0'141'0,"0"0"-78"15,0 0-14-15,0 0-24 16,0 0-25-16,0 0-37 16,94-23-37-16,-68 35-61 15,-9 7-266-15</inkml:trace>
  <inkml:trace contextRef="#ctx0" brushRef="#br0" timeOffset="-182108.27">29015 5293 875 0,'0'0'245'0,"0"0"-185"16,0 0-40-16,85-16 6 15,-47 15-26-15,1 1-41 16,-1 0-154-16,-4 0-105 16</inkml:trace>
  <inkml:trace contextRef="#ctx0" brushRef="#br0" timeOffset="-175794.55">8281 8785 856 0,'0'0'200'16,"0"0"-99"-16,0 0-66 16,0 0-11-16,0 0 6 15,0 0-20-15,0 0-10 16,75-7-15-16,-53 7-59 15,-10 0-110-15,-8 9-84 16</inkml:trace>
  <inkml:trace contextRef="#ctx0" brushRef="#br0" timeOffset="-175659.1">8278 8936 786 0,'0'0'93'15,"0"0"-14"-15,0 0-19 0,0 0-4 16,0 0-29-16,109 1-27 15,-54-5-51-15,6-7-174 16,2-1-509-16</inkml:trace>
  <inkml:trace contextRef="#ctx0" brushRef="#br0" timeOffset="-174480.81">9777 8765 798 0,'0'0'161'0,"0"0"-37"15,0 0-78-15,0 0-39 16,0 0 10-16,6 83 4 16,-1-30-2-16,-1-5-5 15,-1-5-5-15,-2-13-3 16,2-9-3-16,-1-8 5 16,-1-7-6-16,-1-6 2 15,0 0 35-15,0-20 38 16,0-18-53-16,-3-16-16 15,-4-12 4-15,-2-10-6 16,6 1-5-16,3 13-1 16,0 17-2-16,12 20 2 15,3 13 0-15,1 12 0 0,10 0-1 16,5 24 1-16,6 12-4 16,3 8 1-16,1 4 3 15,-3 2 0-15,-6-8 0 16,-8-6-3-16,-8-11-9 15,-7-9 2-15,-6-9 10 16,-1-7 0-16,-1 0 5 16,-1-20 10-16,0-16-9 15,0-9-3-15,0-6 0 16,0 5-2-16,7 5-1 16,1 9 5-16,1 8-2 0,6 5-3 15,1 6 0 1,5 7-1-16,4 6 1 0,7 0-2 15,2 9-2-15,5 18 4 16,-2 5-7-16,-4 4 5 16,-9 2 1-16,-6 1 1 15,-5-5-29-15,0-2-38 16,1-10-129-16,2-8-217 16</inkml:trace>
  <inkml:trace contextRef="#ctx0" brushRef="#br0" timeOffset="-162308.65">24836 15847 648 0,'0'0'361'0,"0"0"-292"16,0 0-17-16,0 0 1 0,80-42-1 15,-42 12-16-15,2-7-14 16,3-6-11-16,-5-3-1 16,-7 0-7-16,-12 2-2 15,-14 8 2-15,-5 10 1 16,-12 7-4-16,-11 14 9 16,-5 5 1-16,-3 2-2 15,-5 23-7-15,0 9 3 16,7 11 0-16,7 6-3 15,5 6 4-15,8 0-3 16,9-6 2-16,0-3-2 0,7-8 1 16,18-3-5-16,7-5 7 15,4-8-6-15,7-5 1 16,2-11 0 0,2-6-3-16,-2-2-8 0,-3 0-11 15,-1-12-28-15,-5-5-48 16,-3-4-100-16,-4-6-111 15</inkml:trace>
  <inkml:trace contextRef="#ctx0" brushRef="#br0" timeOffset="-161384.37">25796 14882 525 0,'0'0'175'0,"0"0"-45"16,0 0-68-1,0 0-23-15,0 0 12 0,-3 118-11 16,-10-59-8-16,-3-1-2 15,-5-3-16-15,6-8-8 16,0-11-6-16,7-8-10 16,1-12-92-16,-3-12-176 15</inkml:trace>
  <inkml:trace contextRef="#ctx0" brushRef="#br0" timeOffset="-161151.45">25604 14733 822 0,'0'0'165'0,"0"0"-45"16,0 0-69-16,0 0-15 0,115 0-20 16,-70 35-6-16,0 14 0 15,1 16-9-15,-6 5 1 16,-9 3-2-16,-7-7-9 15,-9-6-41-15,-5-12-28 16,-2-14-59-16,3-12-110 16</inkml:trace>
  <inkml:trace contextRef="#ctx0" brushRef="#br0" timeOffset="-160329.78">26786 14294 512 0,'0'0'145'16,"0"0"-16"-16,0 0 5 15,0 0-1-15,0 0-40 16,0 0-53-16,-35-5-11 15,13 5-6-15,-5 2-2 16,-6 14-5-16,-4 4 13 16,-2 3-11-16,2 7 0 0,2 1-6 15,7 4 0-15,7-1-5 16,9 5-4-16,11 3 10 16,1 4-5-16,1 4-4 15,14 5 4-15,3 4-2 16,2 3-1-16,2-1-2 15,3-3 1-15,2-7-3 16,-2-12 3-16,-4-6-1 16,0-10-2-16,-3-5-1 15,-4-5 3-15,-1 1-3 16,-1-4-10-16,-3-1-26 16,3 1-21-16,-2-5-37 15,-1 1-75-15,1-6-253 16</inkml:trace>
  <inkml:trace contextRef="#ctx0" brushRef="#br0" timeOffset="-159115.02">27188 14739 528 0,'0'0'114'0,"0"0"-22"15,0 0 2-15,0 0 3 16,0 0-39-16,0 0-17 0,-13 0-9 15,13 0-5-15,0 1-15 16,0-1-4-16,0 0 5 16,0 0 3-16,0 0-3 15,0 0 3-15,0 0 3 16,0 0 5-16,0 0-3 16,0 0-10-16,0 0 3 15,0 0-12-15,7 0 2 16,7 0 7-16,1 0 1 15,5-6-8-15,7-2 2 0,3 0 0 16,1-2 1 0,4-2-3-16,-4 3 4 15,-3-3-6-15,-2 1 0 0,-10 1 0 16,-1-1 0-16,-7 1 1 16,-2-2 0-16,-2 2-1 15,-3-3 0-15,-1-1 1 16,0 2-3-16,0-2 4 15,-5 2-4-15,-4 5-2 16,-2 0 0-16,-4 4-1 16,-1 3 4-16,-5 0-1 15,-1 5 4-15,0 14-4 16,-1 10 5-16,0 9-5 16,7 9-1-16,6 4 1 15,10-1 0-15,0 1-1 0,16-6 3 16,11-8 2-16,2-9-4 15,6-10-3-15,-2-6 3 16,3-6 0-16,-2-6-4 16,-4 0-13-16,-2 0-31 15,-6-3-55-15,-5-6-139 16,-4-2-50-16</inkml:trace>
  <inkml:trace contextRef="#ctx0" brushRef="#br0" timeOffset="-157675.02">27754 14265 621 0,'0'0'141'16,"0"0"-38"-16,0 0 6 16,0 0-2-16,0 0-54 15,0 0-32-15,0 0-8 16,0 10-6-16,20-5 18 16,4-3-14-16,0-1-8 15,-3 2-2-15,-5 0-2 0,-5 0-13 16,-7 2-133-16,-4-3-89 15,0-2-419-15</inkml:trace>
  <inkml:trace contextRef="#ctx0" brushRef="#br0" timeOffset="-157067.52">28407 13991 666 0,'0'0'179'0,"0"0"-40"15,0 0-33 1,0 0-24-16,0 0-43 15,0 0-37-15,-20 39-2 0,0 10 13 16,-9 9-4-16,-5 3-6 16,0-6-2-16,5-12 1 15,7-12 1-15,10-13-2 16,4-6-1-16,4-10-8 16,-1-2 8-16,-3-4 2 15,2-18 11-15,-2-4-13 16,4-6 7-16,4-2-4 15,0 2 3-15,0 7-1 0,7 7-4 16,4 11 23-16,5 7-12 16,1 0-10-16,8 11 1 15,2 12-3-15,2 2 1 16,-2 3-2-16,0 1-3 16,-3-3-14-16,-3-3-30 15,-2-6-50-15,-1-8-160 16,-4-4-115-16</inkml:trace>
  <inkml:trace contextRef="#ctx0" brushRef="#br0" timeOffset="-156018.1">28660 14284 631 0,'0'0'83'0,"0"0"16"15,0 0-12-15,0 0 14 0,0 0-37 16,0 0-32-16,85-45-2 15,-71 18-21-15,-4-5 5 16,-7-6-3-16,-3-6 1 16,0-4-5-16,-1 4-1 15,-7 8 0-15,1 12 11 16,2 12 22-16,1 8 2 16,1 4-4-16,0 4-26 15,3 22-10-15,0 14-1 16,0 7 0-16,0 6-1 15,1-3 0-15,11-3-1 16,5-8-47-16,1-3-61 0,4-9-152 16,0-10-152-16</inkml:trace>
  <inkml:trace contextRef="#ctx0" brushRef="#br0" timeOffset="-155785.25">28917 14258 901 0,'0'0'205'0,"0"0"-87"16,0 0-28-16,0 0-43 16,0 0-19-16,0 0-15 15,-18-68-7-15,26 63-4 16,8 5-1-16,2 0-1 16,3 0 0-16,-1 10-5 0,0 4-21 15,-2 3 11 1,-6 2-11-16,-2 1-6 0,-1-2-18 15,-3-2-32-15,2-4-89 16,-1-3-65-16</inkml:trace>
  <inkml:trace contextRef="#ctx0" brushRef="#br0" timeOffset="-155215.42">29517 13662 775 0,'0'0'134'0,"0"0"-16"15,0 0-26-15,0 0-57 16,0 0-1-16,-38 123 14 15,22-54-16-15,1 7-6 16,6 2-20-16,6-3 0 0,3-4-5 16,1-11 1-16,16-11-2 15,7-11-16-15,0-11-50 16,-2-8-27-16,-1-11-19 16,0-8-79-16,-2 0-96 15</inkml:trace>
  <inkml:trace contextRef="#ctx0" brushRef="#br0" timeOffset="-154931.03">29658 14008 694 0,'0'0'222'16,"0"0"-120"-16,0 0-53 16,0 0-4-16,0 0-31 15,105-14-12-15,-58 11-2 16,-3 1-9-16,-6 2-161 15,-16 0-290-15</inkml:trace>
  <inkml:trace contextRef="#ctx0" brushRef="#br0" timeOffset="-154381.36">30091 13933 736 0,'0'0'73'0,"0"0"6"0,0 0 27 16,0 0-55-16,0 0-23 15,0 0-18-15,21 5 3 16,-20-5-7-16,1 0-1 16,-2 0 5-16,0 0-1 15,0 0 0-15,0 0-9 16,0 0-1-16,0 0 1 15,0 3-3-15,0-3 7 16,0 0-3-16,0 0 2 0,0 0-2 16,0 0-1-16,0 0 8 15,0 0 14-15,0 0 5 16,0 0-17-16,0-5 4 16,0 0-2-16,0 4 14 15,0 0-8-15,0-2-4 16,6-1-10-16,14-4-2 15,9 0-2-15,8-2-15 16,2 0-23-16,4 4-12 16,-4 2-41-16,-11 4-133 15,-7 0-203-15</inkml:trace>
  <inkml:trace contextRef="#ctx0" brushRef="#br0" timeOffset="-154003.78">30279 14039 540 0,'0'0'155'0,"0"0"-77"16,0 0-54-16,0 0 21 15,0 0-32-15,0 0-9 16,16-16-1-16,-16 16-3 16,0 0-17-16,0 0-49 15,0 0-226-15</inkml:trace>
  <inkml:trace contextRef="#ctx0" brushRef="#br0" timeOffset="-153475.52">29603 13921 583 0,'0'0'91'0,"0"0"-38"15,0 0 26-15,0 0 14 16,0 0-21-16,0 0-28 16,-28-21 10-16,28 21-5 15,0-3-17-15,0 3 5 0,0 0 12 16,1 0-14-16,4 3-17 15,5 19-3 1,-1 7 4-16,0 9-11 0,0 6-5 16,-5 2 1-16,-1 0-4 15,0-5-5-15,3-5-27 16,5-6-60-16,2-11-128 16,6-12-230-16</inkml:trace>
  <inkml:trace contextRef="#ctx0" brushRef="#br0" timeOffset="-153052.03">30134 14073 634 0,'0'0'157'0,"0"0"-2"16,0 0-39-16,33-89-41 16,-26 53-40-16,-2-6-9 15,-4-6-7-15,-1 2-7 0,0 3 19 16,0 11 9-16,-7 11-9 15,1 11 16-15,1 10-18 16,1 0-13-16,0 5-15 16,2 21-1-16,2 6 0 15,0 7-1-15,3 2 1 16,12 1 2-16,3-6-2 16,1-1-1-16,0-6-18 15,-2-6-15-15,-1-5-12 16,-2-7-72-16,1-4-68 15,-2-7-135-15</inkml:trace>
  <inkml:trace contextRef="#ctx0" brushRef="#br0" timeOffset="-152880.15">30195 13941 755 0,'0'0'229'0,"0"0"-88"16,0 0-70-16,0 0-9 15,0 0-39-15,94-52-17 16,-43 38-6-16,7 2-16 16,-4 0-20-16,-11 3-39 15,-17 0-233-15</inkml:trace>
  <inkml:trace contextRef="#ctx0" brushRef="#br0" timeOffset="-152651.28">30577 13579 783 0,'0'0'337'0,"0"0"-228"16,0 0-52-16,0 0-37 16,0 0-10-16,0 100 10 15,-3-38-16-15,-3 7-2 16,-3 1 0-16,-3-2 1 15,-1-2-3-15,0-4-34 0,0-6-57 16,4-11-81-16,3-10-167 16</inkml:trace>
  <inkml:trace contextRef="#ctx0" brushRef="#br0" timeOffset="-152051.43">30772 13861 604 0,'0'0'172'15,"0"0"-38"-15,0 0 9 0,-4 83-70 16,4-55-17-16,0 1-14 15,-3-5-19-15,2-9-3 16,1-5-8-16,0-7-3 16,0-3-2-16,0-3 4 15,0-15 18-15,1-13-24 16,6-8 2-16,2-9 0 16,8-10-7-16,2 1 0 15,7 6-1-15,2 7 1 16,0 12 7-16,-1 10 14 15,0 6-7-15,-6 8-6 16,-5 5-5-16,-4 3-3 0,-5 0-5 16,-7 10-1-16,0 8 1 15,-14 4-1-15,-19 6 3 16,-5-5-7-16,3-3 9 16,9-3-2-16,13-6 3 15,10-4-16-15,3-6-14 16,0-1 2-16,2 0 18 15,12 0 10-15,8 0 8 16,3 0 3-16,5 0 9 16,-2 0-7-16,-3 16-8 15,-4 5-4-15,-10 3-2 16,-11 4-6-16,0 0-3 16,-24-1-11-16,-6-5 20 0,-1-6-4 15,2-3-19-15,8-8-22 16,6-5-90-16,6 0-90 15,8-15-228 1</inkml:trace>
  <inkml:trace contextRef="#ctx0" brushRef="#br0" timeOffset="-151612.62">31181 13408 482 0,'0'0'256'0,"0"0"-134"16,0 0-1-16,0 0-15 0,0 0-33 15,51 81-22-15,-30-33-2 16,0 15-8-16,-2 9-17 15,-4 3-14-15,-12 3 5 16,-3-3-13-16,-12-10-2 16,-13-9-6-16,-2-8-49 15,6-14-72-15,6-15-124 16,9-12-175-16</inkml:trace>
  <inkml:trace contextRef="#ctx0" brushRef="#br0" timeOffset="-149971.25">32174 13597 320 0,'0'0'297'15,"0"0"-149"-15,0 0 17 16,0 0 0-16,0 0-68 15,0 0-32-15,0 0-19 16,27 0-23-16,20 0-14 0,20-2-1 16,9-3-5-16,-6-1-3 15,-16 2 0-15,-20 2-15 16,-19 0-55-16,-15 2-140 16,-5 0-347-16</inkml:trace>
  <inkml:trace contextRef="#ctx0" brushRef="#br0" timeOffset="-149453.29">32801 13404 628 0,'0'0'129'0,"0"0"-48"15,0 0 16-15,1 73-19 16,13-41-31-16,-2 4-28 0,0-3-16 16,-5-2-3-1,-2-3-102-15,-2-7-181 16</inkml:trace>
  <inkml:trace contextRef="#ctx0" brushRef="#br0" timeOffset="-148816.36">33216 13222 744 0,'0'0'228'15,"89"-37"-112"-15,-32 26-31 16,-1 6-2-16,-3 5-24 16,-13 0-27-16,-9 16-7 15,-8 12-5-15,-11 10-7 16,-8 11-10-16,-4 13-1 16,-9 11 2-16,-19 14 13 15,-11 14-10-15,-9 13 15 16,-5 7-1-16,-4 10-7 15,-1 0-7-15,5-5-2 0,8-5-5 16,9-10-4-16,4-14-5 16,5-18-12-16,-2-18-8 15,-3-16-6-15,-4-14 1 16,-4-10 9-16,-3-8 4 16,-5-12-7-16,-4-1-29 15,-2-7-34-15,-4-12-159 16,-3-4-138-16</inkml:trace>
  <inkml:trace contextRef="#ctx0" brushRef="#br0" timeOffset="-143696.33">27598 15112 369 0,'0'0'155'16,"0"0"-110"-16,0 0-29 15,94-9 33-15,-31-1-9 16,14-1-15-16,11-2 2 15,6-2 15-15,7 2-1 0,1 1-22 16,-3 1-17-16,-7 1-2 16,-5-4 3-16,-5-1 0 15,0-2-5-15,-2-2 3 16,-2-2-1-16,-2-4 4 16,-1 0 4-16,5-3 1 15,1 5 19-15,-4-1 1 16,1 5-9-16,-7 2-5 15,-3 3 11-15,-6 1-16 16,-5 5-9-16,-5 0 1 16,-3 1-2-16,-1 0 0 15,1-2-3-15,-1 1 3 16,4 0-4-16,0 0-4 16,-4 1 2-16,-2 5 6 15,-4-3-6-15,-4 3-1 0,-3 1-9 16,-1-2 15-16,1 2-3 15,2-2 3-15,5-1-4 16,7-2 5-16,5-2 4 16,4 0-3-16,-2 2-1 15,-7 3-3-15,-8 3 1 16,-8 0-16-16,-10 0-11 16,-4 0 29-16,-2 0 0 15,0 0 0-15,4 0 0 16,3 0 3-16,4-1-1 15,2-6 0-15,0 1 5 16,-1-3 6-16,-3 2-2 16,-1 3-2-16,-1 1-4 15,0 1-5-15,-3 1 2 0,3-1 0 16,1 2 0-16,1-5-2 16,2 1 1-16,0 0 2 15,3-2 3-15,-1-2 8 16,0 4-6-16,-2-2-5 15,-5-1 2-15,-1 3-3 16,-4-1-1-16,-3 0 0 16,-3 5-1-16,-8 0 1 15,-1-3-1-15,-3 3 0 16,0 0 0-16,0 0 0 16,0 0 0-16,0 0 2 0,0 0 3 15,0 0 1-15,0 0 5 16,0 0-3-16,0 0-2 15,0 0-2 1,0 0 0-16,0 0-2 0,0 0 1 16,0 0-3-16,0 0-4 15,-3 0 3-15,-11 0-2 16,-10 0 3-16,-15 3-19 16,-12 5-34-16,-19-2-34 15,-16 5 17-15,-19-2-92 16,-16 2-234-16</inkml:trace>
  <inkml:trace contextRef="#ctx0" brushRef="#br0" timeOffset="-143072.18">27897 15070 492 0,'0'0'94'0,"0"0"-42"16,0 0 20-16,107-30 22 16,-50 15-10-16,23-6-8 15,22-4-15-15,24-4 3 16,22-10-10-16,24-3-16 15,20-6-11-15,14 0-6 16,12 1-10-16,2 6 4 0,-3 3-10 16,-9 7-5-1,-21 7-1-15,-32 5 1 0,-40 7 0 16,-45 5 1-16,-37 4 4 16,-22 2-5-16,-11 1-38 15,0 0 33-15,0 0 5 16,0 0 3-16,0 1-3 15,0 5 0-15,1-1-5 16,14 3 4-16,0-2-5 16,-2 0-14-16,-1 1-6 15,-6-3 2-15,-3-1-29 16,-3 2-10-16,0-5-8 16,-3 6 4-16,-10-4 16 0,-3 0-6 15,-3 0-124-15,0 0-170 16</inkml:trace>
  <inkml:trace contextRef="#ctx0" brushRef="#br0" timeOffset="-133779.46">10858 8802 819 0,'0'0'173'16,"0"0"-104"-16,0 0-50 16,0 0-6-16,0 0 17 15,0 0-9-15,96 73-15 16,-68-54 5-16,3-2-9 15,-7-1-2-15,-6-6-46 16,-5-3-100-16,-5-7-136 16</inkml:trace>
  <inkml:trace contextRef="#ctx0" brushRef="#br0" timeOffset="-133591.57">11082 8749 842 0,'0'0'183'16,"0"0"-85"-16,0 0-71 16,-83 31 7-16,47 3-16 15,3 9-16-15,5 0-1 16,7 1-1-16,10-7-68 16,10-7-110-16,1-12-237 15</inkml:trace>
  <inkml:trace contextRef="#ctx0" brushRef="#br0" timeOffset="-133041.31">11594 8468 761 0,'0'0'158'15,"0"0"-26"-15,0 0-105 16,0 0 27-16,-32 97-9 16,29-44-24-16,3 0-10 15,0 0-8-15,2-7-3 16,11-7-5-16,5-6-68 15,3-11-76-15,-3-9-104 16</inkml:trace>
  <inkml:trace contextRef="#ctx0" brushRef="#br0" timeOffset="-132333.01">11774 8821 673 0,'0'0'128'15,"0"0"-48"-15,0 0 18 16,0 0-8-16,0 0-38 16,0 0-30-16,63-39-13 15,-36 14 2-15,-4-6-5 16,-6-5-6-16,-1-5 0 16,-11-4 0-16,-5-2 0 15,0 1 7-15,0 12-7 16,-8 8 19-16,-2 14 31 15,-1 9 18-15,-2 3-30 0,-2 20-35 16,3 18-1 0,2 13 2-16,8 7-5 0,2 0 3 15,8-4-4-15,16-6-11 16,2-10-39-16,0-8-21 16,-4-13-105-16,-10-7-87 15,-4-10-502-15</inkml:trace>
  <inkml:trace contextRef="#ctx0" brushRef="#br0" timeOffset="-132174.12">11856 8713 677 0,'0'0'251'0,"0"0"-95"16,0 0-64 0,0 0-43-16,0 0-40 0,0 0-6 15,73-27-3-15,-28 26-27 16,1-1-88-16,-2-2-96 15,-10-4-197-15</inkml:trace>
  <inkml:trace contextRef="#ctx0" brushRef="#br0" timeOffset="-131642.62">9753 8839 808 0,'0'0'171'16,"-116"-40"-52"-16,77 21-19 15,17 4-11-15,17-1-25 16,15-1-29-16,62-5-24 16,61-6-11-16,64 2 1 0,58 2 6 15,46 5-4 1,24 9 2-16,2 10-5 0,-39 0 0 16,-66 10 0-1,-89 14-20-15,-102 7-31 0,-70 0-30 16,-96 2 37-16,-64-2 44 15,-32-3 4-15,-17-3 43 16,11 1 25-16,36-4-22 16,52-5-6-16,68-7-5 15,54-7-8-15,38-3-26 16,62-8 7-16,46-11-7 16,53-6-4-16,37 4 1 15,22 7-2-15,-9 9-2 16,-22 5-15-16,-45 9-35 15,-52 11-23-15,-49-3-15 0,-47 1-42 16,-17-4-79 0,-38-4 42-16,-12-9-358 0</inkml:trace>
  <inkml:trace contextRef="#ctx0" brushRef="#br0" timeOffset="-129991.31">13855 8818 697 0,'0'0'120'16,"0"0"-6"-16,0 0-23 15,0 0-11-15,0 0-46 16,0 0-32-16,-14 49 3 16,24-2 9-16,-3 3-3 15,-3-7-2-15,-1-8-4 16,-1-8-4-16,1-11 2 16,-2-8-3-16,-1-4 4 15,0-4 2-15,0 0 39 16,0-3 23-16,0-9-33 15,0-2-19-15,0 2-3 16,0 1-6-16,0 5 3 0,-3-2-4 16,2 5 3-16,-1 1-4 15,2 1-3-15,0 1 1 16,0 0-3-16,0 0-1 16,0 0 0-16,0 0 1 15,0 0-2-15,0 0 2 16,0 0 3-16,0 0-3 15,0 0 1-15,0 0 3 16,-1 0-4-16,1 0-2 16,0 0 2-16,-2-3 0 15,1 0 2-15,-1-2-2 16,1 1 3-16,-2 0-3 0,3 1 0 16,-1-2 1-16,1 1-1 15,0-4 0-15,0-5 0 16,0-7 0-16,0-6 1 15,0-8-1-15,8-9 1 16,3-6-1-16,1-3-1 16,0 2 1-16,-2 10 0 15,-1 11 0-15,0 19-1 16,3 10 1-16,6 20-9 16,8 26 6-16,9 12 1 15,2 5 1-15,2-4-1 16,3-10-15-16,-5-10-2 15,-4-12-4-15,-11-11 2 0,-11-11 14 16,-5-5 7 0,-3-12 0-16,-2-17 3 0,1-17 16 15,-1-12 1-15,5-10-8 16,8 0-1-16,8 10-5 16,6 17 8-16,-3 18-8 15,-5 16 0-15,-1 7 8 16,-2 1-14-16,7 19 0 15,1 9 0-15,2 5 1 16,1 6 2-16,-1 0-3 16,0-2 3-16,-8-1-3 15,2-7-41-15,1-8-72 16,1-12-309-16</inkml:trace>
  <inkml:trace contextRef="#ctx0" brushRef="#br0" timeOffset="-129483.97">14975 8802 611 0,'0'0'286'15,"0"0"-156"-15,0 0-61 16,0 0-17-16,0 0-40 15,0 0-10-15,-4-8 0 16,13 30 1-16,-2 4 2 0,-3-2 1 16,1 0 7-16,-5-4 0 15,1-8-8-15,-1-4 8 16,0-8 1-16,0 0 6 16,2-8 55-16,1-16-25 15,0-13-39-15,7-9-4 16,4-4-3-16,7 4-2 15,-2 9-1-15,0 16 5 16,-1 12 6-16,-3 9-6 16,1 0-6-16,9 16-1 15,5 6 1-15,5 3 1 16,4-1 0-16,1-3-1 0,0-7-12 16,-10-6 7-16,-7-8-9 15,-10 0-2-15,-10-7 6 16,-3-14 6-16,0-9 4 15,-13-9-1-15,-8-7 3 16,-3-4 0-16,2 12-2 16,5 13 0-16,4 17-5 15,4 8-31-15,3 2-43 16,6 12-117-16,0 0-258 16</inkml:trace>
  <inkml:trace contextRef="#ctx0" brushRef="#br0" timeOffset="-129169.53">15879 8061 865 0,'0'0'172'15,"0"0"-54"-15,0 0-33 16,0 0 6-16,0 0-61 16,0 0-27-16,-8 83 8 15,-11-9 16-15,1 8-11 0,-1 1-9 16,3-1 10 0,5-2-11-16,5-5-5 0,3-9 3 15,3-1-4-15,0-7 0 16,0-6-30-16,12-10-38 15,4-22-102-15,-1-16-327 16</inkml:trace>
  <inkml:trace contextRef="#ctx0" brushRef="#br0" timeOffset="-128463.08">16036 7870 805 0,'0'0'96'0,"0"0"18"16,0 0-33-16,0 0-5 16,0 0-28-16,0 0-14 15,-15-49-15-15,0 49-2 16,-3 0-11-16,-5 0 2 15,-2 12-7-15,-3 11 7 0,-2 6 5 16,-3 11-8-16,-1 14 0 16,-1 10 0-16,4 11 1 15,6 6 0-15,4 5 5 16,15-5-8-16,6-3 4 16,3-8-1-16,18-7 0 15,1-3-6-15,-1-4 0 16,0-6 4-16,3-5 0 15,-5-5-1-15,4-4-2 16,-3-5 4-16,-3-6-2 16,-1-5 0-16,-5-6-2 15,-5-7-1-15,0-4 0 0,-5-3-5 16,4 0-26 0,1-11-50-16,3-15-130 0,7-10-301 15</inkml:trace>
  <inkml:trace contextRef="#ctx0" brushRef="#br0" timeOffset="-128093.26">16334 8770 745 0,'0'0'49'0,"0"0"38"15,0 0-22-15,0 0 35 16,0 0-16-16,0 0-31 16,40-24-20-16,-23-6 1 15,-7-10-16 1,-5-7-3-16,-5-11-11 0,0-10 2 16,0 1-3-16,-6 6-1 15,1 15-2-15,1 23 0 16,-1 13 4-16,2 8 21 15,0 2-17-15,-4 20-7 16,-1 21-1-16,-1 15 1 16,2 12-1-16,3 0 1 15,4-5-1-15,0-4 0 16,8-6-28-16,15-10-46 0,11-9-98 16,3-12-99-16</inkml:trace>
  <inkml:trace contextRef="#ctx0" brushRef="#br0" timeOffset="-127855.4">16617 8649 931 0,'0'0'145'0,"0"0"-68"16,-6-77 0-16,14 55-21 15,10 3-14-15,2 6-28 16,-1 9-5-16,-2 4-5 15,4 0-4-15,-4 17 0 0,0 8-1 16,0 3 1-16,-5 1 0 16,-2 1-3-16,-4 0-18 15,-3-4-18-15,0-3-44 16,2-9-103-16,-2-7-157 16</inkml:trace>
  <inkml:trace contextRef="#ctx0" brushRef="#br0" timeOffset="-127234.36">17485 8406 449 0,'0'0'154'0,"0"0"-24"15,0 0-17-15,0 0 15 16,0 91-34-16,-4-65-19 16,-1-1-32-16,-2-2-3 15,3-8-15-15,-1-3 3 16,2-6-9-16,2-4-11 15,-1-2 4-15,-1-3 22 16,0-18-2-16,0-10-21 0,3-13-8 16,0-5 3-16,3-4-5 15,12 3 2-15,3 12 1 16,0 11-1-16,-3 13 19 16,-2 10-9-16,5 4-9 15,4 7-3-15,7 22-2 16,2 12 2-16,0 5 0 15,-4 6-1-15,-9-9-1 16,-5-5 0-16,-8-13-15 16,-2-10 4-16,-2-8 2 15,3-7-1-15,0 0 11 16,4-25 1-16,5-14 1 0,8-16-4 16,6-8 0-16,4 5 2 15,3 9 0-15,-4 20 3 16,-9 18-2-16,-5 11 8 15,-4 6-9-15,0 25-2 16,-1 13-1-16,-4 7 5 16,-4 1-5-16,0-1-5 15,3-6-38-15,3-9-63 16,12-8-152-16,10-11-726 16</inkml:trace>
  <inkml:trace contextRef="#ctx0" brushRef="#br0" timeOffset="-127006.27">18285 8427 714 0,'0'0'226'0,"0"0"-157"16,0 0-41-16,0 0 49 15,0 0-16-15,68 101-33 16,-33-72-19-16,1-2-9 16,-4-5-4-16,-2-8-68 15,-8-7-181-15</inkml:trace>
  <inkml:trace contextRef="#ctx0" brushRef="#br0" timeOffset="-126827.38">18501 8376 222 0,'0'0'847'0,"0"0"-786"15,0 0-3-15,-107 92-1 16,77-54-17-16,6 1-35 16,9-2-5-16,13-7-61 15,2-10-140-15,5-9-286 16</inkml:trace>
  <inkml:trace contextRef="#ctx0" brushRef="#br0" timeOffset="-126542.07">19154 8084 1072 0,'0'0'94'0,"0"0"-45"0,0 0-7 15,0 0-2 1,-49 93 1-16,39-27-17 0,5 9-4 16,5 2-9-16,0-2-5 15,21-9-2-15,9-8-4 16,4-8-17-16,7-12-70 15,-1-13-125-15,2-11-425 16</inkml:trace>
  <inkml:trace contextRef="#ctx0" brushRef="#br0" timeOffset="-126280.94">19423 8461 1104 0,'0'0'126'0,"-18"-93"-65"15,14 46-13-15,4 5 11 0,0 6-27 16,0 8-22-16,0 12-4 16,1 5 1-16,-1 9-6 15,0 2-1-15,0 0-2 16,0 15-9-16,0 13 9 16,-6 9 0-16,5 7 4 15,1 4 0-15,0 4-2 16,25 0-6-16,9-3-17 15,7-10-17-15,-1-8-54 16,-12-13-105-16,-10-11-241 16</inkml:trace>
  <inkml:trace contextRef="#ctx0" brushRef="#br0" timeOffset="-126099.04">19356 8425 975 0,'0'0'144'0,"0"0"-67"16,0 0-15-16,0 0-13 16,0 0-31-16,116-53-18 15,-50 52-14-15,-2 1-47 16,-6-3-82-16,-7-1-119 16,-8-5-427-16</inkml:trace>
  <inkml:trace contextRef="#ctx0" brushRef="#br0" timeOffset="-125860.18">19853 8008 930 0,'0'0'99'0,"0"0"21"0,0 0-29 15,0 0-15-15,0 0-41 16,0 0-25-16,37-19-7 15,-16 62-1-15,1 15-2 16,-7 17 3-16,-3 3-3 16,-8 2 3-16,-4 0-3 15,0-6-8-15,0-11-50 16,-7-14-40-16,4-18-247 0</inkml:trace>
  <inkml:trace contextRef="#ctx0" brushRef="#br0" timeOffset="-125410.43">20339 7715 848 0,'0'0'123'0,"0"0"-24"15,52-70-13-15,-27 49-6 16,1 5-41-16,4 4-12 15,1 8-8-15,3 4 0 16,3 4-16-16,-1 28 5 16,0 19-7-16,-6 16 0 15,-9 23 1-15,-15 14 1 0,-6 9-1 16,-8 4 3 0,-10-4 1-16,6-10-1 15,6-16 11-15,5-13-14 0,1-18 0 16,-3-19 0-16,2-12-4 15,-4-12-35-15,-8-13-76 16,-14-2-190-16</inkml:trace>
  <inkml:trace contextRef="#ctx0" brushRef="#br0" timeOffset="-124861.61">16899 9019 690 0,'0'0'181'0,"0"0"-36"15,0 0-66-15,100-13-39 16,5 5 11-16,54-1-20 0,46-2-13 15,38-3-8-15,34-1-8 16,8 6 10-16,-1 5-12 16,-24 4-3-16,-52 0-32 15,-74 6-80-15,-83-1-138 16,-68-5-248-16</inkml:trace>
  <inkml:trace contextRef="#ctx0" brushRef="#br0" timeOffset="-124691.58">17456 9060 637 0,'0'0'183'15,"0"0"-179"-15,101 12-1 0,27-12 12 16,42-19 7-16,42-6 19 16,25 1-20-16,19 4-21 15,7 6-28-15,-12 5-37 16,-20 2-113-16</inkml:trace>
  <inkml:trace contextRef="#ctx0" brushRef="#br0" timeOffset="-122853.29">3397 11132 545 0,'0'0'415'16,"0"0"-276"-16,0 0-35 16,0 0-30-16,0 0-13 15,0 0-45-15,-34-32-16 0,34 67-2 16,0 12 1 0,8 4 1-16,-1-1 3 0,-2-8-2 15,0-8 1-15,-3-10-2 16,1-11 1-16,-3-8 0 15,0-5-1-15,0-1 18 16,0-21 30-16,0-12-21 16,-9-16-22-16,0-9-5 15,8-4 0-15,1 1 1 16,0 8 1-16,7 15-2 16,8 11 0-16,0 14 0 15,4 7 0-15,5 7-2 0,12 7-3 16,6 21 3-16,2 9-2 15,-8 4 3-15,-9 1-1 16,-12-8-6-16,-5-6-1 16,-5-12 7-16,-2-6 1 15,0-9 1-15,0-1 2 16,3-12 1-16,6-20 1 16,6-14-2-16,9-5-1 15,4 1-1-15,5 10-1 16,-5 12 1-16,-4 14 3 15,-5 14-3-15,-1 4 0 16,3 25-5-16,-3 13 3 16,0 9 2-16,-9 11 4 15,-5 3-4-15,-4-4-14 16,0-1-49-16,3-12-73 0,3-4-222 16</inkml:trace>
  <inkml:trace contextRef="#ctx0" brushRef="#br0" timeOffset="-122619.41">4294 11221 946 0,'0'0'190'16,"0"0"-79"-16,0 0-66 0,0 0-25 15,0 0-20-15,0 0 2 16,74 64 1-16,-35-39-3 16,0 0-3-16,0-8-43 15,-11-5-74-15,-4-7-200 16</inkml:trace>
  <inkml:trace contextRef="#ctx0" brushRef="#br0" timeOffset="-122456.52">4461 11190 793 0,'0'0'212'0,"0"0"-127"16,-100 104-39-16,58-51-21 0,14 0-25 16,16-5-36-1,12-13-174-15,3-15-488 16</inkml:trace>
  <inkml:trace contextRef="#ctx0" brushRef="#br0" timeOffset="-122132.54">5074 10911 1003 0,'0'0'139'0,"0"0"-90"15,-58 87-8-15,40-26 15 16,3 6-24-16,15 3-21 15,0-6-5-15,13-10-6 16,17-10-10-16,9-10-50 16,6-16-55-16,1-13-81 0,-3-5-249 15</inkml:trace>
  <inkml:trace contextRef="#ctx0" brushRef="#br0" timeOffset="-121892.68">5336 11243 678 0,'0'0'473'0,"0"0"-368"16,-4-97-42-16,2 54 7 16,1-4-47-16,1 2-12 15,0 9-11-15,0 11 0 16,0 15 0-16,0 10 0 16,0 6-5-16,3 23-4 15,4 14 6-15,-2 12 3 16,1-1 0-16,0 1 0 0,3-7-3 15,4-9-15-15,2-5-39 16,2-13-47-16,-6-10-114 16,-6-11-233-16</inkml:trace>
  <inkml:trace contextRef="#ctx0" brushRef="#br0" timeOffset="-121742.2">5228 11118 1144 0,'0'0'118'16,"0"0"-81"-16,0 0 4 16,94-69-27-16,-26 43-14 15,23 1-26-15,14-1-97 0,-7 0-189 16</inkml:trace>
  <inkml:trace contextRef="#ctx0" brushRef="#br0" timeOffset="-121561.78">5754 10740 745 0,'0'0'514'0,"0"0"-434"15,0 0-72-15,0 0 25 16,15 111 1-16,0-40-19 16,-5 12-12-16,-4 9 1 15,-6 7-4-15,0-3-41 16,-10-15-102-16,0-24-307 15</inkml:trace>
  <inkml:trace contextRef="#ctx0" brushRef="#br0" timeOffset="-121344.91">6421 10914 1174 0,'0'0'185'0,"0"0"-126"16,0 0-31-16,0 0 1 15,0 0-28-15,100-72-1 0,-58 69-39 16,-8 3-32-16,-12 3-117 16,-17 15-323-16</inkml:trace>
  <inkml:trace contextRef="#ctx0" brushRef="#br0" timeOffset="-121208.48">6539 11033 993 0,'0'0'172'0,"0"0"-111"15,0 0-27-15,0 0 18 16,95-35-36-16,-59 22-16 16,-2 5-54-16,-4 0-104 15,1 1-315-15</inkml:trace>
  <inkml:trace contextRef="#ctx0" brushRef="#br0" timeOffset="-116740.55">8919 10480 163 0,'0'0'834'0,"0"0"-729"15,0 0-72-15,0 0-15 16,-16 110 18-16,16-45-17 16,0 7-15-16,0 0-1 15,0-6-3-15,0-8-72 16,9-17-187-16</inkml:trace>
  <inkml:trace contextRef="#ctx0" brushRef="#br0" timeOffset="-116538.68">9262 10664 971 0,'0'0'156'0,"0"0"-61"16,0 0-77-16,0 0-18 15,123-60-4-15,-41 49-100 16,16 0-230-16</inkml:trace>
  <inkml:trace contextRef="#ctx0" brushRef="#br0" timeOffset="-116188.34">10541 10737 851 0,'0'0'102'0,"0"0"-80"16,83-80 20-16,-50 42 5 15,-3-5-32-15,-8-1-6 0,-13-2 1 16,-9-3 13-1,0 6 8-15,-4 4 7 0,-9 12 9 16,-1 10 11-16,3 11-2 16,-2 6-33-16,1 9-8 15,0 25-13-15,6 21 5 16,6 9-7-16,0 8-2 16,16-2 1-16,13-7-5 15,5-8-36-15,2-13-54 16,-3-15-94-16,-6-16-204 15</inkml:trace>
  <inkml:trace contextRef="#ctx0" brushRef="#br0" timeOffset="-116007.27">10627 10589 1136 0,'0'0'136'0,"0"0"-77"16,0 0-17-16,0 0-32 15,107-86-8-15,-30 69-2 16,17 4-14-16,7 7-31 16,-14 6-46-16,-25 0-100 15,-39 9-334-15</inkml:trace>
  <inkml:trace contextRef="#ctx0" brushRef="#br0" timeOffset="-115789.56">10268 11160 839 0,'0'0'342'16,"0"0"-256"-16,149-67-41 15,-36 28 9-15,29 3-31 16,13 4-12-16,-5 10-11 15,-23 10-29-15,-36 3-113 16,-41 5-303-16</inkml:trace>
  <inkml:trace contextRef="#ctx0" brushRef="#br0" timeOffset="-115099.25">10663 11279 889 0,'0'0'153'0,"0"0"-46"0,0 0-67 16,0 0-21-16,0 0-6 16,43 73-13-16,-22-20 5 15,-3 9 1-15,-6 1 0 16,-3-7 9-16,-3-7 2 16,-5-13-1-16,1-11-5 15,-2-9 6-15,0-10-2 16,0-6 3-16,0-2 24 15,-3-18 13-15,-13-17-33 16,-3-16-1-16,-4-20-6 16,0-15-4-16,8-2-11 15,12 4 0-15,3 21 1 16,17 14 3-16,11 13 1 0,5 10-2 16,3 9 0-16,8 7-3 15,3 5 0-15,-1 7-2 16,-7 0-5-16,-14 22-15 15,-20 14-10-15,-8 8 0 16,-38 5 11-16,-17-1 17 16,-5-7 1-16,4-9 5 15,14-11-2-15,18-8 3 16,17-10-3-16,10-3-6 16,0 0 3-16,16-11 6 15,17-6-1-15,12 0-2 16,13 4 7-16,5 7 0 15,-4 6-5-15,-10 0 1 0,-17 13-3 16,-20 7-3-16,-12 3-1 16,-17 2-1-16,-24-2 1 15,-13-3 2-15,-9-7-38 16,-4-9-58-16,1-4-120 16,5 0-590-16</inkml:trace>
  <inkml:trace contextRef="#ctx0" brushRef="#br0" timeOffset="-114429.68">8955 10040 819 0,'0'0'124'16,"0"0"-30"-16,0 0-18 15,-83 44-31-15,20 43 13 16,-10 53-17-16,-2 51-4 16,17 33-8-16,25 11-15 15,27-2-7-15,15-14-4 16,42-19-4-16,23-23 2 16,12-34-1-16,12-28 1 15,6-29-2-15,10-24-21 16,8-25-66-16,8-24-119 15,-2-13-554-15</inkml:trace>
  <inkml:trace contextRef="#ctx0" brushRef="#br0" timeOffset="-114041.85">11301 10060 1008 0,'0'0'83'0,"0"0"26"16,0 0-29-16,0 0-33 15,0 0-46-15,103 136 2 16,-43-11 23-16,-2 21-1 16,-13 8 4-16,-14 3-14 15,-22 1-2-15,-9-4-10 0,-18 2 0 16,-9-16-3-16,-1-17-28 15,7-24-48-15,11-35-166 16</inkml:trace>
  <inkml:trace contextRef="#ctx0" brushRef="#br0" timeOffset="-113643.22">11917 10162 969 0,'0'0'130'16,"0"0"-31"-16,0 0-52 15,0 0-20-15,0 0-22 16,100-37-5-16,-40 25-13 0,7-5-104 16,5-4-289-16</inkml:trace>
  <inkml:trace contextRef="#ctx0" brushRef="#br0" timeOffset="-113110.27">12903 9836 721 0,'0'0'152'0,"0"0"-16"0,0 0-18 16,0 0-11-1,0 0-49-15,0 0-46 0,-42 2-9 16,-4 38 0-16,-9 4-2 16,-3-1 0-16,7-5 0 15,10-10-1-15,12-12 0 16,11-10-3-16,5-6-11 16,8-3 11-16,5-21 2 15,0-3-4-15,15-2-1 16,12 4 4-16,4 7 2 15,1 8 15-15,0 8-3 16,6 2-1-16,2 21-8 16,6 12-2-16,-1 7 0 15,0 1-2-15,-2-2 0 16,0-2-63-16,-1-9-172 0</inkml:trace>
  <inkml:trace contextRef="#ctx0" brushRef="#br0" timeOffset="-110809.43">15465 10918 580 0,'0'0'244'0,"0"0"-54"16,0 0-111-16,0 0 48 15,0 0-58-15,56-99-35 16,-29 51-21-16,-2-8 0 15,-6 1-7-15,-8-3-2 16,-11 1 0-16,0 1 1 16,-3 7-5-16,-10 15-2 15,1 19 2-15,-3 15 3 16,-6 19-3-16,0 30 0 0,3 16 0 16,8 10 0-16,10 0-7 15,3-8 1-15,27-9-37 16,11-13-99-16,1-17-187 15</inkml:trace>
  <inkml:trace contextRef="#ctx0" brushRef="#br0" timeOffset="-110590.57">15754 10619 911 0,'0'0'194'16,"0"0"-73"-16,0 0-56 15,20-74-23-15,7 71-34 16,8 3-3-16,2 4-4 0,3 18-2 16,-4 4 1-16,-9 3-8 15,-11 3-3-15,-8-1-14 16,-8-2-16-16,0-4-49 16,1-8-123-16,4-13-449 15</inkml:trace>
  <inkml:trace contextRef="#ctx0" brushRef="#br0" timeOffset="-109682.52">16680 10546 892 0,'0'0'105'15,"0"0"-36"-15,0 0-59 16,0 0 23-16,0 0-7 15,3 82-18-15,6-53 2 16,-2-2-10-16,2-7 3 16,-3-6-3-16,-1-6 0 15,-4-8 2-15,2 0 2 16,-1-12 12-16,-2-15 35 16,0-6-11-16,0-11-8 15,0-11-10-15,0-10-5 16,0-10-8-16,0 4-9 0,6 12 1 15,7 17-1 1,1 21 12-16,-1 11-6 0,2 10-6 16,6 3 0-16,5 23 0 15,3 18 1-15,1 7-1 16,-3 7 0-16,-7-5 0 16,-7-7-11-16,-5-14-12 15,-5-14 6-15,-3-10 5 16,2-8 12-16,2 0 4 15,1-25-3-15,8-14-1 16,2-13 3-16,7-6-3 16,7 5 0-16,1 7 2 15,-1 17 2-15,-3 15 3 0,-5 14-1 16,-2 4-2-16,2 27-5 16,0 15 1-16,3 7 0 15,4 3 0-15,3-3-30 16,-1-7-90-16,-4-9-186 15</inkml:trace>
  <inkml:trace contextRef="#ctx0" brushRef="#br0" timeOffset="-109419.16">17453 10415 808 0,'0'0'206'0,"0"0"-97"16,0 0-66-16,0 0 7 15,81 29-16-15,-40-3-27 16,2-1-1-16,0-1-6 15,-8-4-39-15,-13-4-178 16</inkml:trace>
  <inkml:trace contextRef="#ctx0" brushRef="#br0" timeOffset="-109256.25">17590 10459 949 0,'0'0'88'16,"0"0"-51"-16,-87 96-13 16,77-69-24-16,10-5-4 15,3-12-330-15</inkml:trace>
  <inkml:trace contextRef="#ctx0" brushRef="#br0" timeOffset="-108957.27">18102 10126 771 0,'0'0'183'0,"0"0"-50"16,0 0-30-16,0 0-20 16,0 0-68-16,0 0-11 15,0 107 7-15,0-43 7 16,0 0-9-16,4-8-6 0,14-9-3 16,4-14-3-16,8-11-90 15,1-9-211-15</inkml:trace>
  <inkml:trace contextRef="#ctx0" brushRef="#br0" timeOffset="-108627.4">18505 10436 987 0,'0'0'157'15,"0"0"-75"-15,0 0-9 16,33-98-41-16,-7 51-29 16,-5-5 1-16,-2-6-3 15,-8 0-1-15,-5 7 2 16,-6 15-1-16,0 11 3 16,0 17-4-16,-8 8 1 15,-7 3-2-15,-3 17 2 16,2 14-1-16,4 4 6 15,9 6-6-15,3 4 0 16,0 1-1-16,19-3-1 16,2-3-9-16,0-11-58 15,-6-14-121-15,-8-12-460 16</inkml:trace>
  <inkml:trace contextRef="#ctx0" brushRef="#br0" timeOffset="-108468.44">18455 10107 882 0,'0'0'261'0,"0"0"-190"15,0 0-60-15,0 0-1 16,144-6-3-16,-64 0-7 16,3-3-62-16,-4-3-238 15</inkml:trace>
  <inkml:trace contextRef="#ctx0" brushRef="#br0" timeOffset="-108275.1">18974 9874 1112 0,'0'0'112'16,"0"0"-88"-16,0 0 25 15,0 0 1-15,61 120-36 16,-39-57-3-16,-2 15-7 15,-1 2-1-15,-1 2-3 16,-9-3-9-16,-7-16-92 0,-2-18-178 16</inkml:trace>
  <inkml:trace contextRef="#ctx0" brushRef="#br0" timeOffset="-108078.16">19782 10203 869 0,'0'0'330'0,"0"0"-225"16,0 0-69-16,0 0-12 16,0 0-24-16,0 0-1 15,91-30-96-15,-73 30-227 0</inkml:trace>
  <inkml:trace contextRef="#ctx0" brushRef="#br0" timeOffset="-107946.2">19721 10461 1005 0,'0'0'113'16,"0"0"-49"-16,0 0-25 15,115-28-39-15,-73 10-35 16,4-4-313-16</inkml:trace>
  <inkml:trace contextRef="#ctx0" brushRef="#br0" timeOffset="-107329.8">21326 10417 495 0,'0'0'180'0,"0"0"5"16,0 0-32-16,0 0-31 16,103-62-49-16,-58 21-19 0,4-5-14 15,-1-4-16-15,-9 0 1 16,-13 0-15-16,-17-4-4 16,-9-3 3-16,-7 1-5 15,-15 7-4-15,1 11-2 16,4 18 1-16,4 14 2 15,-1 6 2-15,-3 17 1 16,-1 22-3-16,-2 18 0 16,5 9-1-16,5 4 3 15,10-1-1-15,0-6-2 16,27-7-1-16,13-7-9 16,8-12-33-16,4-14-76 15,-6-14-104-15,-1-9-670 16</inkml:trace>
  <inkml:trace contextRef="#ctx0" brushRef="#br0" timeOffset="-107127.4">21833 10149 978 0,'0'0'186'0,"0"0"-63"16,26-99-41-16,-4 69-29 15,5 7-35-15,4 7-8 16,7 12-2-16,0 4-8 15,-2 17-5-15,-4 15 0 16,-12 9-33-16,-10 1-5 16,-6 0-21-16,-4 0-45 15,0-8-80-15,0-7-253 16</inkml:trace>
  <inkml:trace contextRef="#ctx0" brushRef="#br0" timeOffset="-106212.28">22928 9389 424 0,'0'0'123'16,"0"0"-45"-16,0 0-1 15,0 0 24-15,0 0-41 16,0 0 12-16,23-48-11 15,-23 43-3-15,0 2-12 16,0 1 4-16,0 1-25 16,0 0-4-16,0 1 2 15,0 0-4-15,0 0-4 0,0-2 0 16,0 2 0-16,0 0 0 16,0 0 1-16,0 3-13 15,-3 27 6-15,-12 24-8 16,-6 33 5-16,-11 31 17 15,-9 23 0-15,-3 16-3 16,0 3-3-16,11 2-8 16,16-8-4-16,17-11-1 15,11-17-2-15,28-24-2 16,13-17 0-16,9-23-12 16,6-21-41-16,3-21-88 15,-9-20-187-15</inkml:trace>
  <inkml:trace contextRef="#ctx0" brushRef="#br0" timeOffset="-105777.22">23382 9760 940 0,'0'0'136'15,"0"0"-56"-15,0 0-74 0,0 72 26 16,0-16-5-1,0 3-15-15,1 1-10 0,1-3-2 16,5-14-115-16,3-11-305 16</inkml:trace>
  <inkml:trace contextRef="#ctx0" brushRef="#br0" timeOffset="-105565.32">23834 9919 1032 0,'0'0'119'16,"0"0"-51"-16,0 0-53 16,0 0-11-16,0 0-4 15,113-38-26-15,-60 35-115 16,2-4-214-16</inkml:trace>
  <inkml:trace contextRef="#ctx0" brushRef="#br0" timeOffset="-105169.55">24578 9856 487 0,'0'0'337'0,"0"0"-201"15,0 0-28-15,28-71-39 16,-20 39-18-16,-2-6-17 15,-2-4-19-15,-2-7 9 16,-2-2 0-16,0 6-13 16,0 11-4-16,0 12 8 0,-3 15 10 15,-5 7-3 1,-3 26-18-16,0 20-4 0,0 18-1 16,11 5 1-16,0-1 1 15,17-7-1-15,13-11-12 16,1-10-46-16,-3-15-65 15,-5-11-142-15,-7-12-536 16</inkml:trace>
  <inkml:trace contextRef="#ctx0" brushRef="#br0" timeOffset="-105005.64">24502 9718 918 0,'0'0'132'0,"0"0"-76"0,0 0-37 16,102-28-15-16,-34 23-4 16,11 0-28-16,0-1-106 15,-10 0-209-15</inkml:trace>
  <inkml:trace contextRef="#ctx0" brushRef="#br0" timeOffset="-104757.26">24359 10144 1035 0,'0'0'109'0,"96"-51"-77"15,-10 25-20-15,29-1 37 16,20 8-31-16,19 9-18 16,1 10 0-16,-18 0-11 15,-33 9-230-15</inkml:trace>
  <inkml:trace contextRef="#ctx0" brushRef="#br0" timeOffset="-104127.58">24884 10260 1012 0,'0'0'26'15,"0"0"-10"-15,-12 116 33 16,9-52 31-16,1 15-42 15,2 4-17-15,-1 2-4 0,-2-8-11 16,0-11 2 0,1-19-8-16,1-19 1 0,-1-13 6 15,2-15-6-15,0 0 6 16,0-27 7-16,8-16-7 16,2-18-1-16,1-14-4 15,-2-10 3-15,3-9-3 16,4-1-2-16,6 12 0 15,6 18 0-15,1 24 8 16,-5 17 2-16,-6 16 8 16,-5 8-10-16,2 0-7 15,-1 8 0-15,0 14 1 16,-3 6-2-16,-3 6-1 16,-7 2 1-16,-1-2-2 15,0-4-5-15,-14-9-15 0,-18-6 0 16,-14-5 20-1,-7-3-3-15,2-5-14 0,17-2 13 16,15 0 4-16,14 0 2 16,5 0 0-16,9 0 1 15,21-11-1-15,12 0 1 16,10 2 0-16,9 2-1 16,5 7-2-16,-5 0 2 15,-10 7 7-15,-18 15-7 16,-20 5 0-16,-13 3-2 15,-22-1 3-15,-20-4-1 16,-7 0 0-16,2-9 0 16,9-8-17-16,11-8-76 15,10 0-141-15,7-13-397 0</inkml:trace>
  <inkml:trace contextRef="#ctx0" brushRef="#br0" timeOffset="-103819.93">25434 9059 953 0,'0'0'161'15,"0"0"-127"-15,60 101 16 16,-20-6 13 0,8 27-2-16,0 15-26 0,-1 8-2 15,-13 6-18-15,-16-8-5 16,-18-7-3-16,-7-15-6 16,-23-21-1-16,-1-24-31 15,7-26-25-15,8-27-99 16,8-23-375-16</inkml:trace>
  <inkml:trace contextRef="#ctx0" brushRef="#br0" timeOffset="-103547.52">25890 9140 915 0,'0'0'180'0,"0"0"-103"15,0 0-15-15,114-25-32 0,-55 24-12 16,9 1-18-16,-3-1-34 15,-5-5-204-15</inkml:trace>
  <inkml:trace contextRef="#ctx0" brushRef="#br0" timeOffset="-103168.19">26714 8696 762 0,'0'0'158'15,"0"0"-34"-15,0 0-61 0,0 0-28 16,0 0-32-16,0 0 12 16,-15 113-11-16,-28-72 12 15,-12-2 0-15,-5-8 3 16,3-7-6-16,15-9-9 15,17-8-1-15,15-7 3 16,10 0-1-16,0-13 27 16,12-9-21-16,13-6 1 15,5 3 13-15,-2 5 8 16,-1 5 3-16,-5 10-6 16,-1 5-16-16,2 10-12 0,0 23-2 15,6 11 0 1,0 9-4-16,3 3 1 0,1 3-59 15,1-4-112-15,-1-10-502 16</inkml:trace>
  <inkml:trace contextRef="#ctx0" brushRef="#br0" timeOffset="-96244.31">2892 14372 467 0,'0'0'116'0,"0"0"-53"16,0 0-28-16,18 100 18 15,-12-72 1-15,0-2-30 0,0-6-2 16,1-5-6-16,-1-9-5 16,-3-3 11-16,-3-3 27 15,0-3 87-15,0-19-14 16,0-9-51-16,0-7-12 15,-6-5-26-15,-2-7-9 16,0-5-19-16,6-1-4 16,2 6 9-16,0 7-10 15,15 9 1-15,8 14 4 16,2 15-5-16,6 5-2 16,5 17 2-16,1 22 0 15,-7 11-6-15,-12 6 5 16,-5-5-26-16,-10-4-1 0,-3-11 8 15,0-13 3-15,0-8 2 16,0-10 14-16,2-5 2 16,1-4 1-16,1-21 7 15,2-12-9-15,6-9 8 16,6-7 1-16,6 0 14 16,9 7-1-16,0 10 0 15,-2 14-5-15,-1 14-15 16,-5 8-2-16,0 14-1 15,1 20-3-15,-7 5 2 16,-1 5-1-16,-6-3-2 16,-3-1-12-16,-5-5-19 0,-2-3-52 15,1-12-67-15,6-6-299 16</inkml:trace>
  <inkml:trace contextRef="#ctx0" brushRef="#br0" timeOffset="-95548.63">3815 14394 715 0,'0'0'115'0,"0"0"-75"0,0 0-4 16,0 0 19-16,0 0-15 16,0 0-21-16,-16 79 1 15,14-57-2-15,1-3 10 16,1-4-14-16,-2-8 2 15,2-3 0-15,0-4-1 16,0 0 29-16,0-7 54 16,0-17-49-16,0-2-39 15,5-7 1-15,8 1-8 16,-1 5 5-16,3 8-1 16,0 6 0-16,-3 9-5 15,7 4 2-15,0 7-7 16,1 15 3-16,1 5-6 15,-2 1 4-15,-2-3-17 0,-1-6 7 16,-4-9-3-16,3-8 5 16,-3-2 3-16,0-8 7 15,3-15 2-15,-5-10 1 16,-2-9-3-16,-7-7 9 16,-1-1-7-16,0 8 2 15,0 12-3-15,0 16 0 16,-4 11-2-16,-2 3-1 15,0 8-76-15,-2 2-185 16</inkml:trace>
  <inkml:trace contextRef="#ctx0" brushRef="#br0" timeOffset="-95288.75">4506 13819 195 0,'0'0'1022'16,"0"0"-901"-16,0 0-66 15,0 0-14-15,0 0-39 16,-45 85 2-16,40 3-3 16,5 7 2-16,0-3-3 0,5-9-3 15,16-15-6-15,3-15-23 16,11-16-12-16,3-15-76 15,4-16-57-15,2-6-320 16</inkml:trace>
  <inkml:trace contextRef="#ctx0" brushRef="#br0" timeOffset="-94625.25">4989 14266 721 0,'0'0'184'0,"0"0"-119"0,58-74-49 16,-34 41 33 0,-5-1-11-16,-7-4-23 0,-7-4 0 15,-5-2 13-15,0 1-22 16,0 4 2-16,-8 12 7 16,-2 10 31-16,-2 13 7 15,3 4-12-15,1 9-29 16,1 22-8-16,4 13-4 15,3 9 3-15,0 3-2 16,0 2-1-16,0-7-1 16,12-9-44-16,5-11-66 15,6-12-159-15,3-14-363 16</inkml:trace>
  <inkml:trace contextRef="#ctx0" brushRef="#br0" timeOffset="-94429.36">5317 14113 949 0,'0'0'208'0,"0"0"-96"16,12-71-31-16,3 50-30 15,6 4-38-15,4 8-5 16,8 9-8-16,1 6-2 16,-1 23-5-16,-5 8-7 15,-11 3-25-15,-7 0-46 16,-8-2-53-16,-2-8-72 15,0-10-190-15</inkml:trace>
  <inkml:trace contextRef="#ctx0" brushRef="#br0" timeOffset="-93755.69">5912 13908 834 0,'0'0'114'16,"0"0"-69"-16,0 0-29 15,0 0 27-15,0 86 9 16,0-48-24-16,2-4-20 16,5-7-3-16,-1-10 2 15,0-7-5-15,0-7 4 16,-3-3 7-16,3-8 52 15,3-17 0-15,-3-15-37 16,-3-9-10-16,-3-9-5 16,0-5-9-16,1 2 0 0,5 8-4 15,8 16 3-15,4 14 1 16,0 18 2-16,4 5-5 16,5 29-1-16,6 13 0 15,3 8 0-15,-2 3 1 16,-3-3-1-16,-7-10-6 15,-6-10-2-15,-11-11 0 16,-4-12 7-16,0-7 1 16,-1-9 1-16,5-22 8 15,2-17-7-15,5-16 4 16,3-14-2-16,13-3-3 16,8 8 0-16,2 18 0 15,0 24 11-15,-1 26 0 0,-3 7-6 16,-2 33-6-16,2 17-1 15,-5 12 0-15,-7 3 1 16,-3-1-2-16,-2-10-20 16,-4-6-33-16,-3-11-95 15,-6-12-256-15</inkml:trace>
  <inkml:trace contextRef="#ctx0" brushRef="#br0" timeOffset="-93544.72">6928 13905 1014 0,'0'0'117'0,"0"0"-82"16,0 0-29-16,0 0-2 15,0 0 2-15,109 103-6 16,-72-69 0-16,-2-6-54 15,-7-8-61-15,-7-10-277 16</inkml:trace>
  <inkml:trace contextRef="#ctx0" brushRef="#br0" timeOffset="-93385.27">7132 13855 892 0,'0'0'72'15,"-80"66"-5"-15,32-19-38 16,2 6-8-16,10-4-15 16,18-6-6-1,18-13-158-15</inkml:trace>
  <inkml:trace contextRef="#ctx0" brushRef="#br0" timeOffset="-92877.56">7501 13791 532 0,'0'0'57'15,"0"0"-16"-15,0 0-22 16,0 0 69-16,0 0 31 16,0 0-65-16,19 14-21 15,-13-21 3-15,0 0-12 0,-4 4-12 16,1-2-8-16,-2 2-1 15,-1-1 0-15,2-4-1 16,-2 1 23-16,0-4-7 16,0 1-6-16,0-6 9 15,0 1 5-15,0 0 3 16,0 8 7-16,0 0 22 16,0 7 5-16,0 0-39 15,-5 19-17-15,-4 20-3 16,-3 14 10-16,3 3-6 15,6 3-5-15,3-4 1 16,9-5-2-16,25-8-2 0,8-8-10 16,9-12-45-1,0-13-107-15,-4-9-341 16</inkml:trace>
  <inkml:trace contextRef="#ctx0" brushRef="#br0" timeOffset="-92578.21">7844 14006 878 0,'0'0'260'15,"0"0"-156"-15,0 0-43 16,0 0-16-16,0 0-33 0,30-92-10 16,-17 69-2-16,-5-2 0 15,-4-2 2 1,-4 1-2-16,0-1 6 0,0 7-4 15,-1 8-1-15,-1 8 12 16,1 4 3-16,1 0-13 16,0 14 0-16,0 11-3 15,0 11 1-15,4 5 0 16,9 2-1-16,1 3-2 16,1-1-29-16,-3-3-41 15,-2-8-88-15,-1-12-239 16</inkml:trace>
  <inkml:trace contextRef="#ctx0" brushRef="#br0" timeOffset="-92426.29">7929 13878 967 0,'0'0'115'16,"0"0"-58"-16,0 0-32 15,0 0 0-15,0 0-25 16,112-59-28-16,-60 57-104 15,2-2-265-15</inkml:trace>
  <inkml:trace contextRef="#ctx0" brushRef="#br0" timeOffset="-92225.41">8293 13505 1090 0,'0'0'162'16,"0"0"-66"-16,0 0-32 15,0 0-45-15,0 0-17 16,39 95 0-16,-26-32-2 16,-4 9 0-16,-7 1-3 15,-2-3-6-15,0-4-39 16,-11-9-40-16,3-11-84 16,3-17-302-16</inkml:trace>
  <inkml:trace contextRef="#ctx0" brushRef="#br0" timeOffset="-91842.51">8516 13459 909 0,'0'0'165'15,"0"0"-29"-15,0 0-41 16,32-87-14-16,-14 67-31 15,6 0-21-15,7 0-13 16,12 2-4-16,8 1-3 16,1 4 0-16,-7 6-2 15,-9 5-2-15,-14 2-5 16,-10 13-2-16,-8 19-1 16,-4 17 2-16,0 13 0 15,-14 13 1-15,-6 17 2 16,-2 6-1-16,1 6 1 0,6 1 1 15,5-8-1-15,4-6-2 16,6-10 2-16,0-10-2 16,0-16-9-16,0-14-2 15,-5-12-8-15,-11-12-17 16,-7-9-14-16,-10-7-64 16,-7-1-47-16,-5 0-218 15</inkml:trace>
  <inkml:trace contextRef="#ctx0" brushRef="#br0" timeOffset="-90798.54">4595 13706 295 0,'0'0'284'0,"0"0"-191"15,0 0 11-15,0 0-20 16,0 0-15-16,0 0-20 15,-16-26-24-15,-2 26 3 0,6 0 2 16,-3 2 3 0,3 7-11-16,0 4 1 0,-1-1-13 15,-2 5 2-15,-3 4-5 16,-1 1 2-16,2 7 6 16,4 5 0-16,8 10 4 15,5 4-6-15,9 8 9 16,12 7 4-16,6-3-1 15,0 3-8-15,-2-1-9 16,0-3-1-16,-2-1 3 16,-2-2-4-16,-2-3 1 15,-2-5-1-15,-3-4-1 16,-3-5-4-16,2-5-1 16,-5-6 4-16,2-7-3 15,2-7-1-15,6-5-9 0,3-5-47 16,4-4-52-16,-1 0-145 15,3 0-223-15</inkml:trace>
  <inkml:trace contextRef="#ctx0" brushRef="#br0" timeOffset="-90243.35">9710 13623 800 0,'0'0'306'0,"0"0"-184"16,0 0-78-16,0 0-22 16,0 0-20-16,0 0-2 0,94-33-82 15,-66 39-123-15,-16 10-342 16</inkml:trace>
  <inkml:trace contextRef="#ctx0" brushRef="#br0" timeOffset="-90101.36">9725 13830 525 0,'0'0'514'16,"0"0"-396"-16,0 0-105 15,101-22 5-15,-56 13-12 16,1 1-6-16,-3 2-120 16,-10 1-146-16</inkml:trace>
  <inkml:trace contextRef="#ctx0" brushRef="#br0" timeOffset="-88227.74">11039 14026 1001 0,'0'0'70'0,"0"0"-37"15,0 0 12-15,82-12 16 16,-21-13-13-16,12-6-27 15,0-5-7-15,-7 0-6 16,-19 6-5-16,-20 4-1 0,-18-1 2 16,-9 0-3-16,-4-6 4 15,-23 1-4-15,-7 8 3 16,-5 7-2-16,-6 14-2 16,-3 3 6-16,-5 37 1 15,-4 23 5-15,3 15-4 16,11 12 0-16,15-1 1 15,19-5 0-15,9-8-2 16,21-10-6-16,25-15 4 16,9-14-5-16,9-15-2 15,6-16-4-15,1-3-30 16,0-17-48-16,-8-13-62 0,-8-4-223 16</inkml:trace>
  <inkml:trace contextRef="#ctx0" brushRef="#br0" timeOffset="-87282.39">11895 13072 428 0,'0'0'261'15,"0"0"-66"-15,0 0-59 16,0 0-39-16,0 0-52 16,0 0-33-16,0 0-11 15,-6 95 17-15,-15-39-8 16,-4 1-9-16,-2-5 0 15,7-9-1-15,9-13-31 16,5-13-160-16,1-14-491 16</inkml:trace>
  <inkml:trace contextRef="#ctx0" brushRef="#br0" timeOffset="-87049.52">11747 12883 978 0,'0'0'162'16,"0"0"-52"-16,0 0-34 15,0 0-16-15,0 0-49 16,90 0-11-16,-37 54-2 16,4 12 2-16,-9 9 2 15,-8-1-2-15,-11-4 0 16,-6-12-45-16,-3-10-48 0,-4-14-114 15,-1-15-236-15</inkml:trace>
  <inkml:trace contextRef="#ctx0" brushRef="#br0" timeOffset="-86147.59">12544 12500 558 0,'0'0'111'16,"0"0"-13"-16,0 0-31 16,0 0-28-16,0 0-15 15,0 0-14-15,0-8-7 16,0 8-1-16,0 0 2 15,0 0 4-15,0 0 24 0,0 0 9 16,0 0 5 0,0 0 10-16,0 0-4 0,0 0-7 15,0-3-10-15,0-1-9 16,0 1 5-16,0 2-10 16,0 0-4-16,0-2 0 15,0 1-11-15,0-1 5 16,0 3 1-16,0-2-4 15,0 2 5-15,0-2-10 16,0 2 1-16,0 0-4 16,0 0 0-16,0 0 2 15,0 0-4-15,0 0 2 16,0 0-2-16,0 0 1 16,0 0 1-16,0 0 0 15,0 2 0-15,0 0 1 0,0 1 0 16,0-3 2-16,0 0 3 15,0 0-2-15,0 0 4 16,0 0 4-16,0 3 2 16,-5 8-7-16,-7 14-6 15,-10 25 4-15,-8 28-2 16,-10 26 0-16,-5 14 5 16,8 5 0-16,15-6-8 15,22-13 0-15,13-19 1 16,29-16-1-16,11-17-1 15,7-11-17-15,1-15-23 16,-6-9-53-16,-10-10-67 0,-15-7-324 16</inkml:trace>
  <inkml:trace contextRef="#ctx0" brushRef="#br0" timeOffset="-83006.58">13049 13132 634 0,'0'0'252'16,"0"0"-131"-16,0 0-43 16,0 0-1-16,97-62-14 15,-52 35-8-15,-3-4-32 16,-5-1-8-16,-13 3-4 15,-12 3-7-15,-10 6-3 16,-2-1 5-16,-12 1-5 0,-17 1 4 16,-5 7-4-16,-7 6 0 15,-2 6 3-15,3 15-4 16,6 19 0 0,7 12-5-16,14 5 8 0,13 2-5 15,0-6 2-15,17-4 0 16,18-9 1-16,11-12 0 15,9-7-1-15,9-13 0 16,5-2-3-16,3-17-23 16,3-10-36-16,-3-8-48 15,-11 3-203-15</inkml:trace>
  <inkml:trace contextRef="#ctx0" brushRef="#br0" timeOffset="-82196.78">13597 12576 483 0,'0'0'282'15,"0"0"-108"-15,0 0-47 16,0 0-46-16,91-84-43 16,-79 47-3-16,-2-4-10 15,-8-1-7-15,-2-5 2 16,0 1-3-16,-5 5-5 15,-5 10-3-15,4 11 10 16,1 12-4-16,2 8 11 16,-1 0-13-16,-2 25-13 15,3 14-1-15,3 9 1 16,0 2 0-16,0 0 1 0,13-5-2 16,8-6-22-16,6-10-45 15,3-12-73-15,0-9-165 16</inkml:trace>
  <inkml:trace contextRef="#ctx0" brushRef="#br0" timeOffset="-81985.39">13919 12406 613 0,'0'0'347'0,"0"0"-175"16,0 0-49-16,0 0-48 15,0 0-38-15,0 0-12 16,6-71-25-16,27 58 4 15,4 8-4-15,-1 5 0 16,-2 0-5-16,-10 18-13 16,-9 5-16-16,-8 4 8 0,-2-3-61 15,-2-4 10-15,0-5-124 16,5-6-259-16</inkml:trace>
  <inkml:trace contextRef="#ctx0" brushRef="#br0" timeOffset="-81453.64">14284 12218 672 0,'0'0'237'0,"0"0"-167"16,0 0-45-16,0 0 3 0,0 0-2 15,0 0-3-15,12 64-11 16,-9-49-10-16,-1-4 6 16,-1-4-7-16,-1-5-1 15,0-2 2-15,0 0 5 16,0-12 35-16,0-13-30 16,0-4-3-16,0-4-7 15,0 2 6-15,14 9-8 16,-5 7 14-16,0 8-6 15,1 7 3-15,-1 0 0 16,6 9-9-16,3 14-2 16,-1 3 0-16,5 3 1 0,-3-1-1 15,-4-6-6-15,-2-6-22 16,-8-7 12-16,-2-6 15 16,-2-3-3-16,1-3 4 15,1-14 8-15,3-13-2 16,7-5 0-16,1-4-5 15,5 1 4-15,5 4-2 16,-3 14 4-16,0 8 1 16,-4 12 6-16,-4 0-6 15,-4 10-7-15,1 12-1 16,-3 6 0-16,1 0-1 0,2 2-2 16,5-1-52-1,3-9-66-15,2-3-225 0</inkml:trace>
  <inkml:trace contextRef="#ctx0" brushRef="#br0" timeOffset="-81221.26">14941 12071 1045 0,'0'0'181'0,"0"0"-86"16,0 0-37 0,0 0-45-16,0 0-9 0,0 0-5 15,69 50 1-15,-36-25 0 16,-1-6-49-16,-6-5-129 16,-6-6-304-16</inkml:trace>
  <inkml:trace contextRef="#ctx0" brushRef="#br0" timeOffset="-81052.36">15050 12064 1083 0,'0'0'111'16,"0"0"-71"-16,-81 34-13 0,54-3-14 15,9 0-13 1,10-2-4-16,8-5-95 0,0-7-182 15</inkml:trace>
  <inkml:trace contextRef="#ctx0" brushRef="#br0" timeOffset="-80660.29">15437 11778 467 0,'0'0'522'0,"0"0"-372"16,0 0-67-16,0 0-43 0,-24 73 10 16,16-16-21-16,0 5-15 15,4-1-7-15,4-5-7 16,0-8 0-16,7-8-29 15,16-11-102-15,0-15-144 16,4-11-364-16</inkml:trace>
  <inkml:trace contextRef="#ctx0" brushRef="#br0" timeOffset="-80403.83">15592 12072 187 0,'0'0'897'16,"0"0"-767"-16,0 0-59 15,0 0-16-15,0 0-36 0,0 0-11 16,2-81-8 0,4 63 0-16,-3 0 2 0,-1-4-2 15,-2 5 0-15,0 1 2 16,0 7-2-16,0 9 0 16,0 0-1-16,-7 17-3 15,1 14 2-15,3 5 1 16,3 1 1-16,0-1 0 15,16-5-20-15,0-8-93 16,-4-5-98-16,-2-9-184 16</inkml:trace>
  <inkml:trace contextRef="#ctx0" brushRef="#br0" timeOffset="-80262.91">15592 12072 778 0,'16'-88'278'0,"-16"87"-179"15,0 1-56-15,9 0-26 16,17 0-17-16,14 0-13 16,11 0-103-16,9 0-305 15</inkml:trace>
  <inkml:trace contextRef="#ctx0" brushRef="#br0" timeOffset="-80074.98">16055 11761 388 0,'0'0'789'0,"0"0"-631"16,0 0-83-16,0 0-49 0,0 0-24 15,4 83-1-15,7-26 1 16,-1 6 1-16,-5 4-3 16,-5 3-31-16,0 2-50 15,-21-1-49-15,-7-10-125 16</inkml:trace>
  <inkml:trace contextRef="#ctx0" brushRef="#br0" timeOffset="-79600.13">16580 12632 217 0,'0'0'763'16,"0"0"-628"-16,0 0-62 16,0 0 2-16,0 0-55 15,88-12-20-15,-34 12 0 16,7 0-5-16,1 0-104 16,-5 0-230-16</inkml:trace>
  <inkml:trace contextRef="#ctx0" brushRef="#br0" timeOffset="-79271">17445 12416 773 0,'0'0'325'15,"0"0"-249"-15,0 0-64 16,0 0 0-16,12 120 2 15,-10-66-9-15,-1-4-5 16,4-3-13-16,3-12-129 16,1-9-492-16</inkml:trace>
  <inkml:trace contextRef="#ctx0" brushRef="#br0" timeOffset="-78868.25">17791 11914 1014 0,'0'0'136'0,"0"0"-6"15,0 0-45-15,0 0-4 16,0 0-46-16,90 2-30 15,-48 71-2-15,2 23-3 16,-6 17 2-16,-16 9-2 16,-22 8 2-16,-8-1-4 15,-35-6-42-15,-10-12-113 16,2-23-378-16</inkml:trace>
  <inkml:trace contextRef="#ctx0" brushRef="#br0" timeOffset="-78114.52">9249 15671 755 0,'0'0'182'15,"0"0"-85"-15,0 0-15 16,0 0-17-16,122-23-35 16,-75 9-11-16,-3 5-19 15,-11 4-33-15,-15 5-78 16,-12 0-200-16</inkml:trace>
  <inkml:trace contextRef="#ctx0" brushRef="#br0" timeOffset="-77976.58">9422 15810 960 0,'0'0'115'0,"0"0"-43"15,0 0-49-15,0 0-20 16,101-20-3-16,-62 8-93 16,6-1-130-16</inkml:trace>
  <inkml:trace contextRef="#ctx0" brushRef="#br0" timeOffset="-77336.45">10668 15927 244 0,'0'0'478'0,"0"0"-361"15,0 0-32-15,0 0 5 16,0 0 17-16,0 0-36 15,83 24-5-15,-34-47-18 16,9-8-21-16,5-5-13 0,-5-1-8 16,-13 6-2-16,-18 6 1 15,-20 8-5-15,-7 1 7 16,-28-1-5-16,-9 1 1 16,-10 7-3-16,0 7 1 15,-1 4-1-15,5 29 0 16,2 20 0-16,7 24 6 15,10 13 3-15,12 11 12 16,12-7-5-16,15-13-14 16,24-17 4-16,10-19-6 15,11-15-6-15,7-19-10 16,3-9 3-16,4-23-38 16,1-21-85-16,-3-9-149 0,-10-10-417 15</inkml:trace>
  <inkml:trace contextRef="#ctx0" brushRef="#br0" timeOffset="-77050.38">11616 15351 917 0,'0'0'241'16,"0"0"-156"-16,0 0-77 16,-9 73 5-16,-10-20 9 15,-10 6-16-15,-5-1-5 16,-3-4-2-16,11-15-82 15,7-14-172-15</inkml:trace>
  <inkml:trace contextRef="#ctx0" brushRef="#br0" timeOffset="-76851.49">11528 15296 957 0,'0'0'166'16,"0"0"-47"-16,0 0-38 15,0 0-24-15,112 3-40 16,-72 35-13-16,-3 11 1 16,-2 2-3-16,-5 3-2 15,-5-2 0-15,-6-5-6 16,-7-8-32-16,-3-10-92 16,-3-16-288-16</inkml:trace>
  <inkml:trace contextRef="#ctx0" brushRef="#br0" timeOffset="-76214.69">12338 14662 423 0,'0'0'374'16,"0"0"-218"-16,0 0-28 15,0 0-42-15,0 0-21 16,0 0-39-16,-10 51-16 15,-1 33 26-15,1 28 13 16,1 19-24-16,4-1-5 16,5-12-13-16,0-14-3 15,21-21-2-15,10-18 1 16,8-17-6-16,5-20-14 0,3-14-49 16,2-14-73-16,-5 0-208 15</inkml:trace>
  <inkml:trace contextRef="#ctx0" brushRef="#br0" timeOffset="-74316.71">12748 15226 615 0,'0'0'214'0,"0"0"-92"16,0 0-30-16,0 0-37 15,0 0-19-15,0 0 2 16,109-30-2-16,-66 7-14 0,5-5-2 16,-3-1-10-16,-11 1-5 15,-13 5-4-15,-14 3 0 16,-7 2 5-16,0-1 11 16,-15-2-6-16,-5 1-3 15,-6 3-7-15,1 6 8 16,4 11-8-16,-3 0 10 15,0 23-7-15,2 20-4 16,1 14 5-16,5 10-2 16,8 0-2-16,8-5-1 15,0-9 2-15,17-14-2 16,11-12-8-16,3-15-20 16,2-10-21-16,4-2-3 15,4-25 6-15,-1-7-34 16,6-6-52-16,-6 0-133 0</inkml:trace>
  <inkml:trace contextRef="#ctx0" brushRef="#br0" timeOffset="-73085.34">13222 14620 582 0,'0'0'74'0,"0"0"54"15,0 0-12-15,0 0-31 16,0 0-17-16,0 0-10 16,91-33-7-16,-71 7-28 15,-2-6 12-15,-3-4 3 16,-7-2 0-16,-2-1-21 0,-4-5-10 16,-2 0 0-16,0 5-7 15,0 5 2-15,-2 15-1 16,-4 8 17-16,1 8 11 15,-1 3-5-15,0 16-23 16,1 16-1-16,1 14 0 16,2 5 1-16,2-1 0 15,0-3-2-15,8-8 1 16,8-6-3-16,7-10-38 16,3-7-60-16,4-12-53 15,2-4-238-15</inkml:trace>
  <inkml:trace contextRef="#ctx0" brushRef="#br0" timeOffset="-72874.4">13555 14487 883 0,'0'0'177'16,"0"0"-72"-16,0 0-26 16,0 0-24-16,36-83-34 15,-6 65-9-15,2 4-8 16,1 6-4-16,-4 8 0 15,-10 0 0-15,-3 16 0 16,-8 7-7-16,-3 2-15 16,0 1-17-16,1-4-40 15,2-5-24-15,4-5-187 16</inkml:trace>
  <inkml:trace contextRef="#ctx0" brushRef="#br0" timeOffset="-72414.36">14141 13947 850 0,'0'0'151'15,"0"0"-10"-15,0 0-67 16,0 0-48-16,0 0 10 0,-19 127-2 16,10-59-24-1,4 2-3-15,5-3-4 0,0-9-3 16,17-13-7-16,10-10-83 15,4-13-56-15,2-13-263 16</inkml:trace>
  <inkml:trace contextRef="#ctx0" brushRef="#br0" timeOffset="-71749.66">14459 13967 819 0,'0'0'176'0,"0"0"-54"15,0 0-29-15,0 0-38 16,0 0-42-16,0 0-11 15,5 56-2-15,0-15 3 16,-3 3-1-16,-1-3 0 16,1-3-4-16,1-7-67 15,-2-8-64-15,2-9-265 16</inkml:trace>
  <inkml:trace contextRef="#ctx0" brushRef="#br0" timeOffset="-71486.81">14681 14030 607 0,'0'0'323'0,"0"0"-195"16,0 0-75-16,0 0-18 0,0 0-31 16,84-12-2-16,-49 10-2 15,-7 0-50-15,-9 0-139 16,-10 1-403-16</inkml:trace>
  <inkml:trace contextRef="#ctx0" brushRef="#br0" timeOffset="-71143.94">15147 13921 722 0,'0'0'151'0,"0"0"-83"15,0 0-12-15,15-79-26 16,-10 47-10-16,0-9-7 16,2 1-2-16,-1 4-9 15,1 11 13-15,-2 12 34 16,-5 12 27-16,0 1 3 16,0 14-65-16,0 19-11 15,-1 7-3-15,1 5 7 16,0-1-7-16,1-3-2 15,13-6 2-15,0-7-14 16,2-7-75-16,-4-8 22 0,-1-6-91 16,-3-7-171-16</inkml:trace>
  <inkml:trace contextRef="#ctx0" brushRef="#br0" timeOffset="-70976.86">15096 13858 820 0,'0'0'189'0,"0"0"-91"16,0 0-58-16,0 0-31 15,0 0-5-15,121-31-4 16,-60 24-47-16,3-5-98 0,-3 0-160 16</inkml:trace>
  <inkml:trace contextRef="#ctx0" brushRef="#br0" timeOffset="-70767.47">15563 13568 947 0,'0'0'151'0,"0"0"-102"16,0 0-27-16,0 0 0 15,6 105 18-15,-6-45-33 16,-9 9 1-16,-8 1-4 15,-2 4-4-15,1-4 0 16,2-7 0-16,4-8-57 0,4-16-99 16,5-14-254-16</inkml:trace>
  <inkml:trace contextRef="#ctx0" brushRef="#br0" timeOffset="-70077.8">15640 13911 117 0,'0'0'514'0,"0"0"-397"0,0 0-3 16,0 0-36-16,0 0-24 15,0 0-2-15,0 90-9 16,0-61-7-16,-3-5-27 16,2-2 1-16,-1-7-7 15,1-6 1-15,1-6 0 16,0-3-3-16,0 0 45 0,0-16 27 15,0-9-36-15,0-9-5 16,9-7-4-16,6-8-15 16,3-6-2-16,3-1-9 15,1 8 6-15,2 12 7 16,-8 9 0-16,-3 15-2 16,-2 7-8-16,-2 5-4 15,3 0 1-15,-2 7-4 16,-2 14 2-16,-4 6-7 15,-4 1-7-15,0 3-3 16,-10 0-13-16,-12-4 18 16,-4-3-7-16,4-5 5 15,4-7 2-15,6-5-7 16,5-6-4-16,7-1 3 0,0 0 17 16,2 0 3-1,15-9 0-15,4-2 2 0,2 3 6 16,3 6 8-16,-1 2-3 15,-2 0-8-15,-6 15-4 16,-8 0-1-16,-6 2 0 16,-3 0-1-16,-3 2 2 15,-16-2-2-15,-6 0-9 16,-1-1-9-16,-4-3-29 16,2-7-33-16,4-5-77 15,5-1-106-15,5 0-221 16</inkml:trace>
  <inkml:trace contextRef="#ctx0" brushRef="#br0" timeOffset="-69500.22">16062 13509 573 0,'0'0'235'0,"0"0"-92"16,0 0-5-16,0 0-31 16,0 0-59-16,0 0-23 15,33 16 24-15,-18 23-12 16,-1 9-18-16,-5 12-15 15,-2 3-2-15,-6 4-1 16,-1-3 3-16,0-4-4 16,-11-4-16-16,-7-8-92 15,0-14-176-15,6-12-495 16</inkml:trace>
  <inkml:trace contextRef="#ctx0" brushRef="#br0" timeOffset="-69245.33">16391 13476 824 0,'0'0'330'0,"0"0"-190"15,0 0-78 1,0 0-21-16,0 0-33 0,0 0-8 16,104-12-2-16,-49 12-50 15,3-2-118-15,1-5-292 16</inkml:trace>
  <inkml:trace contextRef="#ctx0" brushRef="#br0" timeOffset="-68840.47">16881 13222 856 0,'0'0'175'15,"0"0"-66"1,0 0-4-16,0 0-35 0,0 0-43 15,0 0-19-15,17-10-8 16,-37 35 4-16,-6 6-1 16,-6-2-3-16,-2-1-2 15,1-7 1-15,5-5 2 16,5-6-1-16,8-7 1 16,4-3-1-16,3-3 9 15,8-14-9-15,0-5 3 16,0-4 0-16,18-1 3 15,3 5-2-15,4 3 22 0,-1 5-11 16,0 7-4 0,-3 7-9-16,0 1-1 0,2 23-2 15,4 8-2-15,3 7 3 16,0 2-23-16,0 1-40 16,-5-6-98-16,-8-7-297 15</inkml:trace>
  <inkml:trace contextRef="#ctx0" brushRef="#br0" timeOffset="-67953.7">16670 14797 939 0,'0'0'139'0,"0"0"-80"16,0 0-29-16,95-27 2 0,-29 18-23 16,17-1-9-16,8 0-59 15,-6-1-208-15</inkml:trace>
  <inkml:trace contextRef="#ctx0" brushRef="#br0" timeOffset="-67647.3">17860 14514 854 0,'0'0'137'15,"0"0"-108"-15,0 0 65 16,22 75-41-16,-13-34-27 15,-2 1-23-15,-1 1 4 16,-3-4-7-16,-1-10-128 16,6-12-412-16</inkml:trace>
  <inkml:trace contextRef="#ctx0" brushRef="#br0" timeOffset="-67017.84">18419 14046 664 0,'0'0'170'0,"0"0"-24"15,0 0-9-15,-2-78-15 16,9 78-24-16,12 4-41 16,8 39-42-16,16 23 7 15,4 19-7-15,-3 14-3 16,-7 5-9-16,-11 3-2 15,-19 1 0-15,-7 4-1 16,-37-4-11-16,-21-10-32 16,-9-14-54-16,2-21-201 0</inkml:trace>
  <inkml:trace contextRef="#ctx0" brushRef="#br0" timeOffset="-56233.45">10020 17215 1035 0,'0'0'154'0,"0"0"-79"15,0 0-27-15,0 0-4 16,0 0-15-16,0 0-12 16,110 0-14-16,-55-16-3 15,-2 3-32-15,-4 1-53 16,-18 5-105-16,-14 7-189 16</inkml:trace>
  <inkml:trace contextRef="#ctx0" brushRef="#br0" timeOffset="-56088.54">10226 17283 772 0,'0'0'176'16,"0"0"-45"-16,0 0-72 15,0 0-40-15,0 0-6 16,0 0-13-16,113 14-70 16,-74-14-167-16</inkml:trace>
  <inkml:trace contextRef="#ctx0" brushRef="#br0" timeOffset="-55505.77">12818 17442 939 0,'0'0'96'16,"0"0"-3"-16,0 0-40 15,0 0 29-15,0 0-24 16,123-34-23-16,-73 10-10 15,-8 1-14-15,-6 0 1 16,-18 4-10-16,-15 2 3 16,-3 2-5-16,-12 0 2 0,-15 4 1 15,-6 11 3 1,-4 0-6-16,0 24-3 0,-1 12 3 16,5 10 2-1,10 7-2-15,12-1 1 0,11-1 0 16,6-6-1-16,27-9 1 15,10-11-7-15,8-9 6 16,7-11-13-16,2-5-38 16,-4-2-34-16,-5-23-59 15,-15-6-142-15</inkml:trace>
  <inkml:trace contextRef="#ctx0" brushRef="#br0" timeOffset="-55122.46">13697 16803 615 0,'0'0'473'16,"0"0"-377"-16,0 0-75 15,0 0 7-15,-64 112-11 16,41-69-14-16,8-3 1 16,8-7-4-16,5-11-44 15,2-10-117-15,0-12-189 16</inkml:trace>
  <inkml:trace contextRef="#ctx0" brushRef="#br0" timeOffset="-54918.58">13628 16740 450 0,'0'0'497'0,"0"0"-363"16,0 0-46-16,0 0-9 15,0 0-25-15,88-43-25 16,-61 48-17-16,3 20-11 16,1 13 4-16,-3 10-4 15,-2 5-2-15,-7 3-2 16,-4-5-10-16,-1-5-26 15,-1-8-73-15,-1-9-144 16</inkml:trace>
  <inkml:trace contextRef="#ctx0" brushRef="#br0" timeOffset="-54545.46">14314 16459 403 0,'0'0'559'0,"0"0"-393"0,0 0-83 16,0 0-47-16,-25 92 2 15,10-17-13-15,3 15-7 16,4 5-5-16,7 1-8 16,1-6-5-16,9-11 0 15,16-13-2-15,8-13-19 16,0-19-57-16,3-19-9 15,-3-15-126-15,-6-6-278 16</inkml:trace>
  <inkml:trace contextRef="#ctx0" brushRef="#br0" timeOffset="-52370.82">14914 16356 271 0,'0'0'101'16,"0"0"-18"-16,0 0-39 0,0 0-1 15,0 0-27 1,0 0-6-16,0-1 5 0,0 1-10 16,0 0 3-16,0 0-7 15,0 0 1-15,0 1-2 16,0-1 0-16,0 0 0 15,0 2 1-15,0-2 0 16,0 0-1-16,0 0 40 16,0 0 12-16,0 0 11 15,0 0 0-15,0 0-16 16,0 0-4-16,0 0-25 16,0 0-3-16,0 0-7 15,0 0-7-15,0 0 1 16,0 0-1-16,0 0 3 15,0 0-8-15,0 0 7 0,0 0-3 16,0 0 0-16,0 0-4 16,0 0 4-16,-1 0-18 15,-7 9-65-15,-6 2-218 16</inkml:trace>
  <inkml:trace contextRef="#ctx0" brushRef="#br0" timeOffset="-51763.36">14492 16361 147 0,'0'0'139'16,"0"0"-35"-16,0 0 59 0,0 0-45 15,0 0 39 1,0 0-32-16,15-64 1 0,-23 57-53 16,-7 3-13-16,-1 1-13 15,-7 3-22-15,-6 0-23 16,-4 8 5-16,1 9-4 16,3 5-2-16,6 4-1 15,10 3 1-15,4 5 3 16,8 2 1-16,1 4 3 15,0 5 2-15,11-1 3 16,4 1 0-16,5-1 1 16,-2 4 2-16,0 0-1 15,-5 5-9-15,0-1 0 16,-1-4 2-16,3-3-8 0,0-6 13 16,3-5-11-16,-1-4 0 15,2-5-2-15,-3-4-4 16,-2-5 4-16,2-6 0 15,-4-4-4-15,5-6-9 16,2 0-32-16,2-16-28 16,2-10-85-16,3-8-268 15</inkml:trace>
  <inkml:trace contextRef="#ctx0" brushRef="#br0" timeOffset="-51352.55">15134 16349 572 0,'0'0'182'16,"0"0"-17"0,0 0-25-16,0 0-32 0,0 0-8 15,0 0-32-15,-10-29-32 16,10 36-23-16,0 24-10 15,0 13 1-15,0 15 2 16,10 3-1-16,0-1-2 16,0-1-1-16,2-8-2 15,0-5-11-15,0-7-30 16,4-7-73-16,-2-8-71 16,1-12-241-16</inkml:trace>
  <inkml:trace contextRef="#ctx0" brushRef="#br0" timeOffset="-51065.36">15615 16482 1012 0,'0'0'199'16,"0"0"-104"-16,0 0-59 0,0 0-29 16,0 0-2-16,0 0-5 15,127-20-35-15,-66 6-91 16,-4-6-211-16</inkml:trace>
  <inkml:trace contextRef="#ctx0" brushRef="#br0" timeOffset="-50659.58">15937 16479 757 0,'0'0'190'0,"0"0"-93"15,0 0-6-15,0 0-46 16,85-51 19-16,-73 35-22 16,-4-1-11-16,-3-3 4 15,-2-6-25-15,-3-4-3 16,0-1-3-16,0-3-3 15,0 0 1-15,0 5-1 16,0 9 1-16,-1 7-2 16,-1 7 10-16,1 5 14 15,-1 1-8-15,2 3-15 16,0 18-1-16,0 13 0 0,0 7 0 16,15 7 2-16,6 4-2 15,0-2 0-15,5-5-14 16,-4-8-22-16,0-8-48 15,-5-8-38-15,-6-9-79 16,-1-8-432-16</inkml:trace>
  <inkml:trace contextRef="#ctx0" brushRef="#br0" timeOffset="-50500.67">16077 16333 870 0,'0'0'183'15,"0"0"-113"-15,0 0-36 16,0 0-22-16,112-76-12 16,-55 66-51-16,1 3-171 15,-3-1-476-15</inkml:trace>
  <inkml:trace contextRef="#ctx0" brushRef="#br0" timeOffset="-50277.8">16547 16003 879 0,'0'0'252'0,"0"0"-133"0,0 0-82 16,0 0-25-16,0 0-8 15,-15 113-1-15,5-39 3 16,1 7-2-16,0 3-1 15,2-3-3-15,2-9-7 16,5-19-95-16,0-16-207 16</inkml:trace>
  <inkml:trace contextRef="#ctx0" brushRef="#br0" timeOffset="-49680.63">16745 16138 819 0,'0'0'164'16,"0"0"-80"-16,0 0-31 16,0 0-35-16,0 0-2 15,0 0 14-15,26 85-3 16,-26-48 1-16,0 3 2 15,0-3-21-15,-3-2 8 16,-4-10-14-16,0-8 6 16,6-6-4-16,-1-10-3 15,1-1 1-15,1-7 6 16,0-18 26-16,0-16-20 16,0-12 8-16,0-12 3 0,0-8-16 15,0 1 1-15,0 8-6 16,3 16 9-16,11 20 0 15,0 11-2-15,3 11-12 16,2 6 2-16,3 0-5 16,0 17 4-16,0 5-4 15,-6 7 2-15,-7 2-9 16,-9 1-2-16,0 2-9 16,-22-3 10-16,-9-3 11 15,1-5 0-15,9-6-1 16,7-7-2-16,10-6-17 0,4-4-2 15,0 0 20 1,13-10 2-16,14-6 2 0,8-1 7 16,8 3 3-16,-1 4 16 15,-7 9-18-15,-6 1-10 16,-12 8-1-16,-9 12-2 16,-8 0 3-16,0 1 0 15,-17-2-4-15,-12-4-18 16,-8-3-28-16,-4-4-114 15,-5-4-122-15</inkml:trace>
  <inkml:trace contextRef="#ctx0" brushRef="#br0" timeOffset="-48972.63">15139 16075 529 0,'0'0'187'16,"0"0"-22"-16,0 0-57 16,0 0-42-16,0 0-26 15,-88 9-19-15,57 18 7 16,-1 12-5-16,4 16-7 0,7 19 1 15,12 14 12 1,9 12-11-16,0 1-12 0,27-8 1 16,12-9-3-16,11-10-3 15,10-15-1-15,10-13-14 16,7-14-52-16,5-20-50 16,4-12-308-16</inkml:trace>
  <inkml:trace contextRef="#ctx0" brushRef="#br0" timeOffset="-48290.83">17363 15704 875 0,'0'0'73'15,"0"0"41"-15,96 86-7 16,-47-15-51-16,-1 18-25 16,-4 10-18-16,-16 6-3 15,-17-3-7-15,-11-9-2 16,-1-9-1-16,-12-19-22 0,8-18-37 15,5-21-138-15,0-19-402 16</inkml:trace>
  <inkml:trace contextRef="#ctx0" brushRef="#br0" timeOffset="-47990.67">17879 15654 898 0,'0'0'121'0,"0"0"-67"16,0 0-45-16,0 0-9 15,87-14-25-15,-50 14-117 16,-1-3-257-16</inkml:trace>
  <inkml:trace contextRef="#ctx0" brushRef="#br0" timeOffset="-47518.36">18434 15411 781 0,'0'0'243'0,"0"0"-89"16,0 0-48-16,0 0-37 15,0 0-43-15,0 0-7 16,2-33-18-16,-2 33-1 16,0 0 1-16,1 0-1 15,2 5 0-15,0 9-1 16,-3 8 0-16,0 9 2 16,-3 6-2-16,-15 5 6 0,-9 0-4 15,-1-5-1-15,0-8 2 16,2-6-2-16,5-7-2 15,5-9 1-15,2-7 2 16,1 0 0-16,3-20 2 16,-1-11-1-16,7-6-1 15,4-4 6-15,0 3-2 16,1 6 7-16,14 12 4 16,-4 7-1-16,3 9-5 15,3 4-10-15,5 11-2 16,4 15 2-16,-1 10-1 15,-1 3 0-15,-3 3-5 0,1 2-36 16,2-6-31-16,-3-5-90 16,1-8-179-16</inkml:trace>
  <inkml:trace contextRef="#ctx0" brushRef="#br0" timeOffset="-47158.3">18697 16202 925 0,'0'0'230'0,"0"0"-141"15,95-11-26-15,-29 5-22 16,10 3-28-16,-2 3-13 15,-6 0 0-15,-12 0-60 0,-7 5-140 16,-4-1-440-16</inkml:trace>
  <inkml:trace contextRef="#ctx0" brushRef="#br0" timeOffset="-46818.94">19793 16041 638 0,'0'0'356'0,"0"0"-222"15,0 0-82-15,0 0 30 16,0 83-35-16,4-42-33 16,4 0-9-16,1-1-3 15,0-3-2-15,-2-7-131 16,5-10-328-16</inkml:trace>
  <inkml:trace contextRef="#ctx0" brushRef="#br0" timeOffset="-46340.65">20297 15659 485 0,'0'0'443'16,"0"0"-250"-16,0 0-83 15,0 0-18-15,111-90-39 16,-56 66-19-16,9 2-12 15,10 6-8-15,2 6-2 16,-4 10-8-16,-17 0 0 16,-15 16-4-16,-22 21-1 15,-11 12 0-15,-7 15 1 16,0 11 0-16,-10 15 3 16,-9 2-2-16,-2 5 0 15,3-5 4-15,5-10 1 16,7-9-6-16,2-10 2 15,4-13-2-15,0-13 0 0,-3-13-3 16,-7-10 4-16,-9-8-2 16,-11-5 1-16,-5-1-4 15,0 0-11-15,4 0-18 16,7 0-31-16,3 6-61 16,-3 2-106-16,-4 1-524 15</inkml:trace>
  <inkml:trace contextRef="#ctx0" brushRef="#br0" timeOffset="-45666.19">14860 17935 1064 0,'94'-10'106'16,"28"-4"-31"-16,37-3 10 16,39-5-11-16,39-6-32 15,36-5-25-15,31-2-7 16,20-1 3-16,10 5-4 16,0 9 1-16,-14 9-9 15,-33 13-1-15,-44 5-2 16,-58 21-8-16,-55 5-24 15,-52-4-23-15,-41-4-51 0,-32-10-174 16</inkml:trace>
  <inkml:trace contextRef="#ctx0" brushRef="#br0" timeOffset="-45327.34">16247 18011 870 0,'0'0'279'0,"98"-44"-193"15,-7 18-39-15,29-6 0 16,37-3 10-16,32-3-13 15,35-1-19-15,35-4-14 16,25 4 7-16,19 3-3 16,12 8-5-16,7 8 0 15,0 6-1-15,-9 9-1 16,-12 2-4-16,-17-2-4 16,-20-4-1-16,-20-13-36 15,-21-15-63-15,-19-20-305 16</inkml:trace>
  <inkml:trace contextRef="#ctx0" brushRef="#br0" timeOffset="10096.76">16488 11162 355 0,'0'0'14'0,"0"0"-14"16,0 0-23-16,0 0 20 15,0 0-36-15,0 0-13 16,0 0 5-16,0 0-32 0</inkml:trace>
  <inkml:trace contextRef="#ctx0" brushRef="#br0" timeOffset="10769.94">16100 11209 298 0,'0'0'86'0,"0"0"-60"16,0 0-12-16,0 0 18 16,0 0 20-16,0 0-16 15,10 0-14-15,-7 0-11 0,0 0 1 16,0 0-5-1,2 0 4-15,-1 0-3 0,3 0-5 16,-1 0 1-16,0 0-2 16,0 0-1-16,6 0-1 15,-1 0-10-15,2 0-42 16,5 0-17-16,-1-7-218 16</inkml:trace>
  <inkml:trace contextRef="#ctx0" brushRef="#br0" timeOffset="12897.98">2898 15093 500 0,'0'0'93'0,"0"0"-30"15,0 0 39-15,-84 13 13 16,84-13-13-16,0 2-51 16,25-1-48-16,28 2 9 15,35-3 38-15,39-3 14 16,38-20-19-16,37-15-16 15,33-15-4-15,44-9 4 16,51-10-6-16,38-6 3 16,47 2-23-16,28-3 4 0,0 2 11 15,6 9-17-15,-12 5-1 16,-33 14 10-16,-31 11-4 16,-45 7 2-16,-46 12 10 15,-43 8-11-15,-42 2-4 16,-41 4 0-16,-37-2-1 15,-38-3 1-15,-30 1 0 16,-25-2 0-16,-18-1-3 16,-8 1-9-16,0-4-17 15,-18-2 1-15,-4 5-23 16,-7 3-21-16,-2 4-80 16,-2 5-243-16</inkml:trace>
  <inkml:trace contextRef="#ctx0" brushRef="#br0" timeOffset="16354.11">28095 2905 539 0,'0'0'162'0,"0"0"-70"16,0 0-52-16,0 0-4 15,0 0 7-15,101-49 3 16,-82 45-29-16,-6 2-5 16,-9 2-4-16,-4 0-5 15,-1 0 13-15,-20 0 2 16,-3 9 7-16,-6 2-2 15,2-1-6-15,7-2-3 16,6-5 0-16,9-2-8 16,5-1 1-16,1 0 0 0,0 0-1 15,0 0 7-15,0 0 6 16,0 0 4-16,11 0-5 16,4-4-8-16,6 0 0 15,6-2-2-15,-3 2-6 16,-3 3-1-16,-6 1 0 15,-11 0-1-15,-4 0-1 16,0 0-7-16,0 0 8 16,-11 2 3-16,-3 4 0 15,2-2 2-15,0-1-5 16,9 0 2-16,2-3-2 16,1 0-1-16,0 0-1 0,0 0 0 15,0 0 0 1,0 0 2-16,13 0 0 0,6-3 2 15,1-1-2-15,-4 4-38 16,-2 0-93-16,-7 0-52 16,4 0-120-16</inkml:trace>
  <inkml:trace contextRef="#ctx0" brushRef="#br0" timeOffset="17913.09">24378 2702 650 0,'0'0'110'0,"0"0"0"15,0 0-50-15,37-75 12 16,19 53-32-16,30-7 2 16,33 1 1-16,32-5-14 15,26-1-7-15,19 3-9 16,5 1 4-16,-7 9-3 15,-16 6 1-15,-35 7-12 16,-48 5-3-16,-43 2 0 16,-38 1 0-16,-14 0 2 15,-36-2-2-15,-28 2 9 16,-29 0-1-16,-20 0-5 16,-15 6 1-16,-11 7-4 0,-1 2-1 15,6 1 1 1,19-2 7-16,34-1 16 0,35-8-5 15,33-2-17-15,13 0-1 16,28-3-2-16,31 0 2 16,28-3 3-16,25-15 2 15,10-2-3-15,1 6 1 16,-12 5-3-16,-24 9-54 16,-27 0-67-16,-29 0-156 15,-20 0-327-15</inkml:trace>
  <inkml:trace contextRef="#ctx0" brushRef="#br0" timeOffset="19954.12">25852 4282 754 0,'0'0'73'0,"0"0"-61"0,92 0 2 16,11-8 30-1,52-14 6-15,57-14 16 0,64-6-34 16,64-11 2-16,53 0-8 15,51 1-2-15,36 0 7 16,2 12-10-16,3 12-9 16,-26 12-6-16,-56 9 1 15,-60 7 4-15,-85 0 8 16,-94 7-19-16,-77 2-1 16,-62 2 0-16,-25 1-45 15,-33-1 46-15,-15 0 27 16,-3-3-6-16,-5-4 8 15,-1 3-4-15,7-7 1 16,12 3-14-16,14-1-5 0,15-2-5 16,9 1-2-16,0-1 0 15,0 0 0-15,0 0-1 16,0 0-1-16,0 0 2 16,0 0 6-16,0 0 5 15,0 0 2-15,0 0 4 16,5-1 3-16,6-14-9 15,8-2-6-15,3-4-4 16,3-4-1-16,5-7 3 16,-2-8-5-16,-5-11 3 15,-5-14-1-15,-11-15 0 16,-7-10 2-16,-6-9-3 16,-22-3 3-16,-8-6-2 15,0-9 10-15,3 1-8 16,5 4-2-16,4 10-1 0,4 16 1 15,1 23 0-15,2 15-2 16,-1 11 0-16,1 10-3 16,0 3 4-16,-2 1 1 15,0 2 0-15,2 4 3 16,0 3-3-16,2 7 0 16,6 4-2-16,-3-1 0 15,-10 4-3-15,-16 0 1 16,-31 0 3-16,-36 4 1 15,-46 9 2-15,-37 1-2 0,-37 2 0 16,-22-2 0 0,-18 0-3-16,-12-5-1 0,1-1 4 15,12-3 0-15,14 4 0 16,18-1-1-16,16 0 1 16,15 3-3-16,22-4 3 15,27 3 4-15,26 2-4 16,26-2-1-16,20 2-1 15,17-1 1-15,11 1 1 16,4 3-4-16,2-5-7 16,3 0 0-16,1-3 8 15,9-4 3-15,5-1 0 16,11 3 1-16,4-5-1 0,9 0 0 16,2 2 2-1,2-2-2-15,0 0-1 0,0 0-1 16,3-7 2-16,7-2 1 15,-1 2 3-15,-4 3 2 16,-4 4-6-16,-1 0-3 16,0 0-1-16,0 0 4 15,0 1-1-15,-9 12 2 16,-7 5 0-16,-1 8-1 16,-2 9 2-16,3 17-2 15,-4 19 1-15,-2 26-1 16,-6 28 0-16,-8 23 2 15,-3 18-1-15,3 2-1 16,6-9 0-16,11-11 0 0,10-22 1 16,9-20 3-16,0-13-4 15,0-16 4-15,11-13-4 16,1-10 5-16,4-13-2 16,-1-7 4-16,-2-11-6 15,-2-6 1-15,-7-5 0 16,-4-6-2-16,0-6-18 15,-16-11-36-15,-20-33-170 16</inkml:trace>
  <inkml:trace contextRef="#ctx0" brushRef="#br0" timeOffset="23159.67">3059 14272 690 0,'0'0'51'0,"0"0"-11"16,0 0-34-16,0 0 0 15,0 0-6-15,0 0-1 16,0 0-54-16,-6 0-18 16,19 0-33-16,5 0-51 15</inkml:trace>
  <inkml:trace contextRef="#ctx0" brushRef="#br0" timeOffset="25993.1">25937 1864 66 0,'0'0'236'0,"0"0"-226"15,0 0 61-15,0 0-8 16,0 0-14-16,0 0-22 16,-87-26 11-16,59 19-12 15,-11 3 2-15,-1 1 25 0,-4 3-30 16,0 0 8-16,6 0-14 15,7 9 2-15,4 10-9 16,4 4-2-16,0 7-5 16,2 4-1-16,3 10 1 15,3 4-3-15,-1 8 2 16,4 6 1-16,-1 8-3 16,5 7 1-16,8 0-1 15,0-7-1-15,18-7-47 16,16-18-12-16,16-15-5 15,9-13-16-15,7-16 81 16,-2-1 14-16,-1-23 44 0,-7-18-1 16,-3-15 4-16,-4-14-1 15,-4-7-46-15,-4-8-14 16,-6-5 0-16,-9-4 2 16,-13 4 0-16,-10 11 26 15,-3 16 7-15,-10 15 8 16,-10 17-23-16,-3 12-15 15,-1 10-5-15,-1 9-3 16,-6 0-7-16,-2 17-37 16,0 7-9-16,6 0-87 15,5 0-92-15</inkml:trace>
  <inkml:trace contextRef="#ctx0" brushRef="#br0" timeOffset="28435.84">5162 15054 534 0,'0'0'144'0,"0"0"-112"0,0 0-21 15,0 0 17-15,0 0-1 16,0 0-2-16,0 0 22 15,36 19-3-15,-11-17 5 16,8-2 5-16,10 0-22 16,8-2-13-16,19-10 10 15,12-7-9-15,19-3 0 16,7-3 0-16,16-3-4 16,3-1-5-16,2 2-1 15,-2 3-1-15,-6 3 0 16,-18 4-1-16,-15 4 1 15,-14 3-3-15,-14 1 3 16,-5 1 2-16,2-1-8 16,4-8 3-16,5 0-3 0,5-6 0 15,1-1-1-15,4 0-2 16,-3 0 2-16,4 3-2 16,-3 3 1-16,-6-1 0 15,-2 5 1-15,-5 2 1 16,-6 0-2-16,-6 4 3 15,-5 0-3-15,-4 0 4 16,-1 0-5-16,-2-2 2 16,-1-1-1-16,4-2 1 15,-3-1 1-15,5-1-2 16,6 1-1-16,4 0 6 16,9-1-6-16,5 0-1 15,1-2 0-15,-1 3 0 0,-4-3-7 16,-2 1-3-16,-6 0 6 15,-14 1 3-15,-9 4-1 16,-16 0 1-16,-7 5 1 16,-7-3 2-16,-1-1-4 15,0-2 3-15,0-1-2 16,-9 1 2-16,-1 0 2 16,2-1 3-16,2-1 0 15,5-2 7-15,1-2 0 16,0-5 4-16,0-6-2 15,12-5-12-15,9-5-2 0,2-5 4 16,-1 1-1-16,-3-7-2 16,-12-3 2-1,-7-6-1-15,-4-7-2 16,-32-2 4-16,-10-2-1 0,-8 3-2 16,-1 4 2-16,9 7 2 15,11 5 1-15,7 1 4 16,8 6-3-16,-2 4 0 15,0 0-4-15,-3 4 2 16,-8-1-5-16,-8 1 1 16,-5 0 0-16,-3 0 0 15,-2 2-2-15,5 5-1 0,3 6 1 16,8 7 1 0,6 7-1-16,-3 3-2 15,-4 2 1-15,-13 3 1 0,-18 1 1 16,-18 0 0-16,-24 0-1 15,-25 8 1-15,-20 6 3 16,-26 8-2-16,-14 6 2 16,-27 8-6-16,-28 7 0 15,-17 7 1-15,-15 3-3 16,11-1 3-16,21-2 1 16,26-4-3-16,31-5 1 15,22-9 3-15,28-4 3 16,29-5-1-16,22-6-1 15,21-3-1-15,20-6-2 16,19-1-1-16,15-5 3 16,10 1-6-16,6 0-9 0,0 3 9 15,0 6 1-15,0 5 3 16,10 2 2-16,2 3 0 16,0 8 3-16,3 6-3 15,3 23 1-15,10 26 0 16,8 23 0-16,12 24 8 15,7 11 0-15,6-5 1 16,5-10-9-16,-1-18-1 16,3-18 1-16,-4-16 0 15,-3-13 4-15,-6-7-4 16,-6-9-1-16,-7-1 4 16,-3-7 3-16,-6-5-1 15,-6-7 0-15,-8-10-5 0,-10-5 2 16,-3-6 2-16,-6-4-3 15,0-2 3-15,0 0 12 16,0 0 1-16,0 0 1 16,0 0-5-16,0 0-7 15,0 0-3-15,0 0-3 16,0 0-1-16,0 0-7 16,4 0-13-16,-4 0-17 15,3 0-17-15,0 0-51 16,0-6-140-16,2-15-414 15</inkml:trace>
  <inkml:trace contextRef="#ctx0" brushRef="#br0" timeOffset="30725.14">13815 12687 483 0,'0'0'61'16,"0"0"-61"-16,0 0-5 0,0 0 5 16,0 0 0-16,0 0 1 15,0 0 0 1,47-2 2-16,-33 2-2 0,2 0 9 16,2-3-6-16,3-3 6 15,3 1-4-15,1-2 7 16,2 2-5-16,3 0-7 15,0-2 8-15,0 3-4 16,0-2-3-16,-1 1 2 16,3-1-1-16,3 0-2 15,2-4 1-15,4 3 19 0,3-3 6 16,0-2-3 0,3 1-3-16,0 0-7 0,3 2 5 15,6 1 1-15,3 2-2 16,4 0 6-16,4-1 13 15,3-1 7-15,1 1-8 16,0-1-11-16,-2 0 2 16,-2 1 6-16,-4-1 1 15,-4 1-9-15,-4-2-3 16,-7 1 0-16,-8-2-11 16,-2 0 10-16,0 0-12 15,-1 3 3-15,-2-1-5 16,1 2-5-16,-5 1 6 15,0 1-8-15,-1 0 1 16,0 0 2-16,3-1 2 0,1-2-5 16,6 0-2-16,7-3 2 15,11 1 5-15,8 1-4 16,3 1-1-16,-5 1 0 16,-11 2 0-16,-7 2 0 15,-10-1 0-15,-8 3-3 16,-7-1 5-16,-6-2-2 15,-2 0 7-15,-4-2-2 16,0 2 9-16,2-3-6 16,-1-1 8-16,2 1-14 15,3 1 7-15,2 0-5 16,2 3-3-16,2-2 0 16,-5 3 1-16,-1 0-2 15,-6 1-1-15,-3 0 0 0,-4 0 2 16,-2 0-1-16,0 0 1 15,0 0 2-15,0 0-3 16,0 0 0-16,0 0 2 16,0 0 1-16,0 0 0 15,0 0 4-15,0 0-7 16,0 0 8-16,0 0-5 16,0 0-1-16,0 0 4 15,0 0 0-15,0 0-3 16,0 0 0-16,-2 0-3 15,-5 0-5-15,-8 0-42 0,-8 0-91 16,-10 0-132 0,-10 0-246-16</inkml:trace>
  <inkml:trace contextRef="#ctx0" brushRef="#br0" timeOffset="31355.12">14000 12702 596 0,'0'0'77'0,"0"0"0"15,-102 0-32-15,81 0 48 16,11 0-2-16,5-5-9 16,5 0-7-16,0-4-38 15,11 0-27-15,19-2 9 16,19-1-13-16,24-2 8 15,29-5 12-15,36-3-5 16,33-6 13-16,34-5-11 16,31-8-13-16,14-7-2 15,20-1 0-15,8-1-4 16,-5 5-4-16,-19 7-3 16,-48 11 3-16,-65 11-1 15,-59 9 1-15,-51 7-8 0,-31 0-11 16,-3 0 0-16,-30 10 17 15,-8 1-27-15,-1 0-36 16,3-5-27-16,7 2-93 16,4-1-207-16</inkml:trace>
  <inkml:trace contextRef="#ctx0" brushRef="#br0" timeOffset="33644.75">28144 2850 288 0,'0'0'212'0,"0"0"-157"16,0 0 8-16,0 0 7 15,99 2 2-15,-74-2-30 16,-10 0-19-16,-12 0-8 16,-3 0 0-16,-12 0 43 15,-19 1-22-15,-11 5-24 16,-6 1-12-16,8 0 11 0,10 0 7 16,13-4 8-1,10-1-13-15,6-2-7 0,1 0 0 16,0 0 4-16,3 0 9 15,13 0 31-15,6-1-14 16,-3-5-8-16,-5 3-20 16,-5 3-4-16,-4 0-4 15,1 0-7-15,3 5-84 16,0 4-127-16,-3 2-462 16</inkml:trace>
  <inkml:trace contextRef="#ctx0" brushRef="#br0" timeOffset="34833.07">14050 12639 347 0,'0'0'38'15,"0"0"-21"-15,0 0 24 0,0 0 19 16,0 0 11 0,0 0-6-16,11-13-12 0,-10 10 23 15,2 1-18-15,3 1-13 16,3-4-9-16,9-1-15 15,14-2 11-15,17-10 14 16,26-6-18-16,29-12 7 16,30-12-10-16,30-8 16 15,16-7-14-15,13 6-5 16,-5 9-4-16,-14 11-16 16,-23 12-1-16,-33 6 0 15,-32 6-1-15,-33 6-14 16,-27 3-38-16,-15 1-54 15,-11 3-54-15,-4 0-55 16,-19 0-387-16</inkml:trace>
  <inkml:trace contextRef="#ctx0" brushRef="#br0" timeOffset="37694">13254 13162 522 0,'0'0'116'0,"0"0"0"16,0 0-33-16,0 0 1 16,0 0-26-16,0 0-13 0,-17-30-24 15,17 28-21-15,0 1-24 16,0-7-95-16,5-4-145 15</inkml:trace>
  <inkml:trace contextRef="#ctx0" brushRef="#br0" timeOffset="38189.74">14071 12487 738 0,'0'0'55'0,"0"0"-31"16,0 0-20-16,0 0 4 16,0 0-2-16,0 0-5 15,-34 11-1-15,34-4 0 16,0-3-38-16,0-4-143 15</inkml:trace>
  <inkml:trace contextRef="#ctx0" brushRef="#br0" timeOffset="38630.88">15657 12226 139 0,'0'0'20'0,"0"0"-1"16,0 0 15-16,0 0 23 15,0 0-57-15,0 0-5 16</inkml:trace>
  <inkml:trace contextRef="#ctx0" brushRef="#br0" timeOffset="42279.02">15148 17349 703 0,'0'0'106'15,"0"0"32"-15,0 0-32 16,0 0 2-16,0 0-29 16,0 0-22-16,0 0-17 15,-11 25-9-15,91-36-2 16,39-22 7-16,43-15-8 15,37-15-4-15,34-7 6 16,25-2-6-16,7 9-9 16,1 12 4-16,-14 15-4 0,-18 11-6 15,-22 11-7-15,-32 5 4 16,-35 7 5-16,-35 0 1 16,-35 2-3-16,-35 0-1 15,-19 0-8-15,-18 0-4 16,-3 0 4-16,0 0 4 15,-12 0-2-15,-7 0 11 16,-8 4-2-16,-2 3-3 16,-3 4-7-16,-3 1-1 15,-5 3-3-15,3 2-60 16,4-2-37-16,8-1 2 16,8 3-57-16,5 2-294 15</inkml:trace>
  <inkml:trace contextRef="#ctx0" brushRef="#br0" timeOffset="47874.78">8646 12537 987 0,'0'0'30'16,"0"0"-22"-16,118 16-3 15,-10-16 17-15,47-5 21 16,57-25-3-16,61-18-23 16,52-19-5-16,43-14-9 15,33-6 3-15,8-1 2 16,0 9-7-16,-17 4-2 15,-36 7 0-15,-44 4-14 16,-57 7 8-16,-56 10 6 16,-55 11 1-16,-42 5 0 15,-28 8 3-15,-24 2 0 16,-10 0 10-16,-6 1 11 0,0-3-3 16,1-1-3-1,1-3 13-15,-4-4-5 0,1-1-9 16,1-2 1-16,-4 3-6 15,1 3-2-15,-2 4-3 16,-2 3 0-16,1 5-5 16,4-1 0-16,0 0-2 15,2 0 2-15,1-3-2 16,-2-6 0-16,-5-4 4 16,-7-6-4-16,-11-8-2 15,-10-9 1-15,-3-9 1 16,-21-10 1-16,-1-9-1 15,4-9 8-15,6-2-7 0,6-4-1 16,8-4-1-16,-3 2 1 16,2 0 3-16,-4 1-3 15,0 3 4-15,-5-2-2 16,-6-4-2-16,-7-1 1 16,-3 4 1-16,-1 10-1 15,-1 12-1-15,4 13-1 16,-2 14 1-16,2 9 0 15,2 13-2-15,7 7 1 16,0 6 1-16,2 7-3 16,-1 1 0-16,-7 5-4 15,-5 0 0-15,-16 2 5 0,-11 13-1 16,-18 2 2 0,-22 5-1-16,-23-1 1 0,-31 1 1 15,-31 1-8-15,-33-2 8 16,-22 0 2-16,-15-1 5 15,3-1-6-15,4 0 0 16,-4 3-1-16,0-1-3 16,-3 4 2-16,7 2-1 15,13 4-9-15,12 0-19 16,10 2 7-16,10-2 0 16,7-2 7-16,14-2-1 15,20-7 3-15,17-4 4 16,20-7 9-16,22-9-1 15,15 0 2-15,22 0 2 16,20 0-2-16,15 0-2 16,14 0 1-16,5 3-1 0,2 4 1 15,4-2 0-15,-3 0 1 16,0 3-1-16,0-2 1 16,-2 1 0-16,2-3 2 15,-1 0-1-15,1 0 0 16,0 4-1-16,-1-3 0 15,1 0 0-15,-2-1-1 16,5-1 1-16,0-3 0 16,0 0-1-16,0 0 1 15,0 0 0-15,0 0 1 16,0 2-2-16,-3 6 1 0,-6 7 0 16,-9 7 0-1,-10 6 0-15,-8 6 0 0,-3 6 2 16,0 9-1-1,2 14 2-15,4 26-3 0,-1 30 0 16,3 32 1-16,-5 28-1 16,6 17-1-16,9 13-61 15,20 23-87-15,1 16-132 16</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5.68611" units="1/deg"/>
          <inkml:channelProperty channel="T" name="resolution" value="1" units="1/dev"/>
        </inkml:channelProperties>
      </inkml:inkSource>
      <inkml:timestamp xml:id="ts0" timeString="2022-07-07T04:08:33.241"/>
    </inkml:context>
    <inkml:brush xml:id="br0">
      <inkml:brushProperty name="width" value="0.05292" units="cm"/>
      <inkml:brushProperty name="height" value="0.05292" units="cm"/>
      <inkml:brushProperty name="color" value="#FF0000"/>
    </inkml:brush>
  </inkml:definitions>
  <inkml:trace contextRef="#ctx0" brushRef="#br0">11743 4306 368 0,'0'0'40'0,"0"0"-11"15,0 0 25-15,-81 13 13 16,75-11-3-16,2-2 4 15,2 0-8-15,2 0 7 16,0 0-19-16,0 0-8 16,27 0 11-16,30 0-20 15,37-8-8-15,40-2 2 0,47-1-2 16,33-1-6 0,25 3-10-16,22 4-7 0,12 2 8 15,6 3-8-15,-6 0-3 16,-29 0 0-16,-36 5-3 15,-46 4 4-15,-41 0 0 16,-39 1 0-16,-34-5-4 16,-26 0-29-16,-17 2-23 15,-5-2 20-15,-2 2 29 16,-11 1 3-16,-5 0-24 16,3-3-36-16,-1-1 9 15,4 1-4-15,-2-1-30 16,2-2-129-16</inkml:trace>
  <inkml:trace contextRef="#ctx0" brushRef="#br0" timeOffset="22404.8">15673 9373 670 0,'0'0'178'0,"0"0"-148"16,0 0-8-16,0 83 15 16,0-41-11-16,0 0-6 15,5-1-11-15,-1-10-4 16,-3-8 0-16,1-7 12 16,-2-8 12-16,0-6 8 15,0-2 27-15,0-4 18 16,-13-24-33-16,-7-16-41 15,-5-15-2-15,-5-17 4 16,2-9-8-16,4 2 1 16,12 8 1-16,12 19-1 0,3 16 9 15,27 9-11-15,12 9 4 16,13 6-5-16,7 8-3 16,4 6 0-16,-3 2 1 15,-8 4-33-15,-15 13-31 16,-13 8-32-16,-14 1-83 15,-13 4-79-15,0 1-426 16</inkml:trace>
  <inkml:trace contextRef="#ctx0" brushRef="#br0" timeOffset="22577.71">15776 9431 599 0,'0'0'143'0,"0"0"-1"0,0 0-40 15,0 0-16 1,0 0-47-16,0 0-27 0,21 13-3 15,18-15-3-15,-1 0-1 16,-2 2-5-16,-10 4-3 16,-16 16-56-16,-10 5-68 15,-6 4-85-15,-25 7-80 16</inkml:trace>
  <inkml:trace contextRef="#ctx0" brushRef="#br0" timeOffset="22708.67">15797 9665 166 0,'0'0'218'15,"0"0"-44"-15,0 0-38 16,-64 82 20-16,64-77-67 15,0-5-27-15,19-5-23 16,19-16-21-16,14-6-10 16,13-4-6-16,13 0-2 15,7 4-24-15,3 4-67 0,-5 0-75 16,-7 3-496-16</inkml:trace>
  <inkml:trace contextRef="#ctx0" brushRef="#br0" timeOffset="22977.73">16646 9076 688 0,'0'0'206'0,"0"0"-60"16,0 0-49-16,0 0-49 15,0 0-19-15,-88 144 7 16,58-53-16-16,7 9-6 16,10-5-8-16,12-8-4 15,1-15-2-15,17-14 0 16,19-16-40-16,8-18-95 16,9-19-36-16,2-5-188 15</inkml:trace>
  <inkml:trace contextRef="#ctx0" brushRef="#br0" timeOffset="23227.78">17007 9241 1122 0,'0'0'121'0,"-87"-3"-60"0,44 14-3 16,5 11-18-16,13 1-29 15,18 7-8-15,7 2-1 16,10 6-1-16,25 3-2 15,7-1-2-15,0 0-14 16,-7-4-7-16,-14-4-15 16,-14-5 11-16,-7 0-1 15,-12-5 17-15,-18-4 10 16,-10-6-15-16,4-12-70 16,7-7-142-16,8-24-673 15</inkml:trace>
  <inkml:trace contextRef="#ctx0" brushRef="#br0" timeOffset="23428.69">17303 9031 1099 0,'0'0'139'0,"0"0"-92"15,0 0-38-15,14 88 3 16,7-11 2-16,6 12-13 15,2 7 3-15,0 1-4 16,-7-4 0-16,-7-8-45 16,-6-17-95-16,-2-23-183 15</inkml:trace>
  <inkml:trace contextRef="#ctx0" brushRef="#br0" timeOffset="23612.69">18240 9326 139 0,'0'0'1000'15,"0"0"-917"-15,0 0-61 16,0 0-15-16,0 0-7 0,0 0-46 16,54 57-125-1,-54-20-363-15</inkml:trace>
  <inkml:trace contextRef="#ctx0" brushRef="#br0" timeOffset="23737.65">18200 9567 697 0,'0'0'439'16,"0"0"-330"-16,0 0-64 15,0 0-17-15,0 0-26 16,103-59-4-16,-48 50-92 16,24-1-149-16,28-3-42 15,26-1-254-15</inkml:trace>
  <inkml:trace contextRef="#ctx0" brushRef="#br0" timeOffset="24142.49">19840 9378 513 0,'0'0'115'0,"0"0"3"15,32 94-10-15,-25-57-24 16,-4 4-8-16,-3-4-31 16,0-5 18-16,0-10-12 0,0-10-9 15,-4-12-10 1,-1-2 15-16,1-25 26 0,-3-16-49 15,2-23-7 1,2-16 1-16,-3-22-5 0,4-7 5 16,2 7-4-16,0 16-1 15,11 31-4-15,5 23-8 16,1 14-1-16,7 15-4 16,6 5-2-16,8 10-14 15,7 22-7-15,-5 8-19 16,-8 8-33-16,-22 6-79 15,-10 4-160-15</inkml:trace>
  <inkml:trace contextRef="#ctx0" brushRef="#br0" timeOffset="24307.1">19963 9416 629 0,'0'0'424'16,"0"0"-264"-16,0 0-63 15,0 0-40-15,79-92-27 16,-37 78-28-16,-4 11-2 15,-5 3 0-15,-7 23-4 16,-16 16-55-16,-10 10-68 16,-7 5-144-16,-26 7-439 15</inkml:trace>
  <inkml:trace contextRef="#ctx0" brushRef="#br0" timeOffset="24425.79">20006 9715 453 0,'0'0'205'0,"0"0"28"15,0 0-104-15,0 0-18 0,0 0-86 16,0 0 3-1,90-47-18-15,-28 15-6 0,7 1-4 16,5 4-54-16,0 2-120 16,2-3-154-16</inkml:trace>
  <inkml:trace contextRef="#ctx0" brushRef="#br0" timeOffset="24659.2">21089 8995 1148 0,'0'0'29'15,"-113"0"39"-15,65 27-11 16,12 19-23-16,6 20-30 16,9 18 5-16,5 9-8 15,8 5-1-15,8-9 1 16,0-9-2-16,19-14-27 15,16-13-38-15,9-22-97 16,6-21-333-16</inkml:trace>
  <inkml:trace contextRef="#ctx0" brushRef="#br0" timeOffset="25095.62">21158 9260 1102 0,'0'0'27'0,"0"0"-5"0,0 0 1 16,0 0-5-16,-29 108-8 15,40-68-9-15,5-8 0 16,-2-10 0-16,-1-8-1 16,-4-12-7-16,0-2 6 15,1-18 1-15,-2-20 1 16,-2-15 1-16,-2-14 10 15,4-3 9-15,-1 6 8 16,2 19-3-16,-1 21 0 16,2 19 1-16,1 5-24 0,6 17-3 15,12 16 0 1,6 7 3-16,7-1-3 0,7-1 0 16,-1-9-12-16,-5-6-13 15,-11-9 8 1,-14-11 3-16,-10-3 4 0,-8-11 10 15,0-18 1-15,-4-17 6 16,-18-7 1-16,-8-3-4 16,-1 6-1-16,2 13-3 15,7 18 0-15,8 15-14 16,6 4-53-16,2 14-78 16,4 9-128-16</inkml:trace>
  <inkml:trace contextRef="#ctx0" brushRef="#br0" timeOffset="25367.49">21873 9367 1085 0,'0'0'153'0,"0"0"-113"16,0 0-35-16,0 0-5 16,0 0-10-16,0 0-116 15,23 2-207-15</inkml:trace>
  <inkml:trace contextRef="#ctx0" brushRef="#br0" timeOffset="25884">21784 8966 992 0,'0'0'127'16,"0"0"-32"-16,0 0-42 15,0 0-31-15,0 0-21 16,34 144 2-16,-17-53 1 16,-1 4-1-16,-4-1-5 15,-7-8 2-15,-5-8-77 0,0-17-92 16,0-19-248-16</inkml:trace>
  <inkml:trace contextRef="#ctx0" brushRef="#br0" timeOffset="26069.68">22096 9392 1097 0,'0'0'59'0,"0"0"-48"16,0 0-7-16,0 0-4 0,0 0-114 15,0 0-473-15</inkml:trace>
  <inkml:trace contextRef="#ctx0" brushRef="#br0" timeOffset="27495.02">11774 4592 531 0,'0'0'101'0,"0"0"25"15,0 0-49-15,0 0-51 16,143-47 39-16,2 22 10 16,56-8-10-16,47-4-28 15,53-2-10-15,43 1-8 16,28 7-6-16,13 7-11 16,-5 5 2-16,-33 9 2 15,-51 5-6-15,-70 1 2 0,-80 4 5 16,-70-1-2-16,-51 1-5 15,-25 0 1-15,-12 0 8 16,-27 0 1-16,-13 0-1 16,-9 0-1-16,6 0-5 15,15 0 5-15,14 0-4 16,17-2-3-16,8 0-1 16,1 2 0-16,0 0-93 15,9 0-123-15,4 7-286 16</inkml:trace>
  <inkml:trace contextRef="#ctx0" brushRef="#br0" timeOffset="28816.16">22743 9043 385 0,'0'0'437'16,"0"0"-285"-16,0 0-67 16,0 0-64-16,13 75 28 15,-6-7-1-15,2 10-26 16,2 1-5-16,-2-13 0 15,-3-15-12-15,-3-17 0 16,-3-14 0-16,0-14 7 16,0-6 6-16,0-17 75 15,-7-21-58-15,-6-18-29 0,-1-24-3 16,-2-22-3-16,4-18 4 16,4-3-4-16,5 14 0 15,3 28 0-15,3 30-1 16,12 26 1-16,9 20 0 15,7 5-10-15,5 26-22 16,7 13-12-16,-2 8-29 16,-7 5-48-16,-9-1-143 15,-8-5-305-15</inkml:trace>
  <inkml:trace contextRef="#ctx0" brushRef="#br0" timeOffset="28967.6">22979 9107 747 0,'0'0'287'0,"0"0"-135"15,0 0-55-15,0 0-50 16,0 0-37-16,0 0-6 16,82-61-4-16,-34 61-14 15,1 19-33-15,-12 15-42 16,-13 10-95-16,-21 7-244 16</inkml:trace>
  <inkml:trace contextRef="#ctx0" brushRef="#br0" timeOffset="29093.28">23042 9489 789 0,'0'0'146'0,"0"0"-30"16,0 0-19-16,0 0-13 16,0 0-45-16,0 0-29 15,55-3 2-15,9-18-12 16,11-1-36-16,7-3-89 0,-4-5-136 16</inkml:trace>
  <inkml:trace contextRef="#ctx0" brushRef="#br0" timeOffset="29333.72">23916 8771 332 0,'0'0'742'0,"0"0"-628"16,0 0-32-16,0 0-45 0,-112 54-24 15,73 14-8 1,9 12-5-16,17 6 2 0,13-1-2 16,19-9-5-16,26-13-57 15,10-16-65-15,10-24-79 16,1-20-370-16</inkml:trace>
  <inkml:trace contextRef="#ctx0" brushRef="#br0" timeOffset="29505.62">24208 8906 794 0,'0'0'353'0,"0"0"-244"15,0 0-82-15,0 0-23 0,0 0-1 16,29 81-2 0,15-34 1-16,14-3-2 0,14-8-5 15,1-7-33-15,-6-10-62 16,-19-13-184-16</inkml:trace>
  <inkml:trace contextRef="#ctx0" brushRef="#br0" timeOffset="29666.22">24487 8878 926 0,'0'0'175'0,"-91"33"-109"15,37 5-36-15,7 8 23 0,8 5-43 16,12 4-10-1,19 1 0-15,8-7-80 0,11-14-122 16,14-19-620-16</inkml:trace>
  <inkml:trace contextRef="#ctx0" brushRef="#br0" timeOffset="29865.96">24700 8497 1167 0,'0'0'116'0,"0"0"-43"16,0 0-55-16,0 0-9 15,14 138 20-15,9-38-16 0,4 12-5 16,-3 13-4-16,-12 5-4 16,-12 3-15-16,-3-12-82 15,-31-15-198-15</inkml:trace>
  <inkml:trace contextRef="#ctx0" brushRef="#br0" timeOffset="33838.17">26205 8825 780 0,'0'0'215'16,"0"0"-123"-16,0 0-43 16,0 0-39-16,0 0-8 15,94-28-2-15,-58 28-63 16,-12 2-169-16,-12 4-312 16</inkml:trace>
  <inkml:trace contextRef="#ctx0" brushRef="#br0" timeOffset="33974.68">26245 8973 294 0,'0'0'485'0,"0"0"-386"0,0 0-44 15,0 0-11-15,91 0-44 16,-47 0-4-16,-2-1-143 16,-1-7-240-16</inkml:trace>
  <inkml:trace contextRef="#ctx0" brushRef="#br0" timeOffset="35970.11">27825 8531 884 0,'0'0'146'0,"0"0"-64"15,0 0-69-15,-37 89 13 16,17-26-1-16,0 5-9 16,-3 0-6-16,-5-4-9 15,-2-10-1-15,3-8 0 16,3-12-18-16,6-15-115 16,6-19-296-16</inkml:trace>
  <inkml:trace contextRef="#ctx0" brushRef="#br0" timeOffset="36198">27646 8407 922 0,'0'0'167'16,"0"0"-30"-16,0 0-49 16,0 0-32-16,95-42-35 15,-46 80-15-15,7 20-1 16,4 18-3-16,-5 11-3 15,-9 4 1-15,-15-5-3 0,-13-7-35 16,-6-10-29 0,-1-12 5-16,-1-14-35 0,6-16-118 15,-2-13-239-15</inkml:trace>
  <inkml:trace contextRef="#ctx0" brushRef="#br0" timeOffset="36608.58">28523 8751 594 0,'0'0'367'0,"0"0"-210"15,0 0-82-15,0 0-21 0,0 0-41 16,0 0-13-16,0 0-16 16,0 0-114-16,0 0-310 15</inkml:trace>
  <inkml:trace contextRef="#ctx0" brushRef="#br0" timeOffset="38880.31">28926 8613 455 0,'0'0'131'0,"0"0"-36"15,0 0 1-15,3 77-30 16,-3-48-11-16,0 2-15 15,0-3 0-15,0-1-16 16,0-7-10-16,0-6 2 16,0-9-8-16,0-3 10 15,0-2 4-15,0 0 59 16,0-13-6-16,-8-9-54 16,-2-12-9-16,3-8-2 15,2-10-4-15,5-2-5 0,0 4 1 16,5 14 2-16,14 13 8 15,5 14 5-15,7 9-13 16,12 13-4-16,11 19 1 16,3 13 0-16,-6 3-1 15,-11-2-2-15,-16-5-17 16,-11-9-15-16,-10-13 18 16,-3-9 7-16,0-8 8 15,0-2 1-15,0-5 11 16,-3-18 1-16,-2-10-2 15,5-10-3-15,0-1-5 16,5 3-1-16,14 10-1 16,5 12 6-16,5 13-6 15,4 6 0-15,1 13 0 0,1 18 4 16,-3 6-4-16,-11 4-1 16,-5-4-15-16,-7-1-30 15,-4-7-53-15,2-6-149 16,-4-10-421-16</inkml:trace>
  <inkml:trace contextRef="#ctx0" brushRef="#br0" timeOffset="39037.4">29752 8761 963 0,'0'0'113'0,"0"0"15"0,0 0-68 16,3 91-28-16,-1-62-30 15,4 3-2-15,-1-8-115 16,2 3-563-16</inkml:trace>
  <inkml:trace contextRef="#ctx0" brushRef="#br0" timeOffset="40918.31">27310 9486 460 0,'0'0'169'16,"0"0"-9"-16,-86 40-43 15,80-33-18-15,6 0-47 16,33 0-10-16,40-4 15 16,51-3 9-16,53 0-19 15,50-21-11-15,37-5-6 16,36-5-3-16,19 6-12 16,-3 9-7-16,-24 11-2 15,-52 5-6-15,-65 2-1 0,-66 6-11 16,-61-1-5-16,-48-5-24 15,-24-2-49-15,-44 0 10 16,-28-7-124-16,-22-13-143 16</inkml:trace>
  <inkml:trace contextRef="#ctx0" brushRef="#br0" timeOffset="41135.78">28086 9550 978 0,'0'0'63'0,"0"0"22"16,0 0-48-16,0 0 3 0,120 6 21 16,48-27-20-1,54-3-18-15,41-3-13 0,19 4-5 16,-6 9 12-16,-33 10-7 16,-49 4-10-16,-66 0-5 15,-63 10-29-15,-57-5-47 16,-30-5-126-16,-55 0-181 15</inkml:trace>
  <inkml:trace contextRef="#ctx0" brushRef="#br0" timeOffset="41938.84">15939 10174 861 0,'0'0'119'15,"0"0"-9"-15,0 0-61 16,0 0-13-16,176-39 15 0,-29 19-12 15,35-8-4 1,31 1-9-16,8-2-6 0,-7 4-7 16,-31 8-13-1,-53 9 0-15,-57 8-2 0,-64 0-19 16,-43 18-29-16,-70 7 41 16,-49 8 4-16,-23-1 3 15,4-1 4-15,32-5-2 16,51-10 3-16,55-7-6 15,39-9 3-15,72 0-5 16,57-15 4-16,52-4-52 16,39 5-65-16,19 9-111 15,-12 5-514-15</inkml:trace>
  <inkml:trace contextRef="#ctx0" brushRef="#br0" timeOffset="43207.02">7143 4492 710 0,'0'0'243'16,"83"-3"-214"-16,14-18-25 15,54-11 2-15,61-13 20 16,74-8 41-16,78-10-20 16,79 0-19-16,75 0-20 15,54 6 6-15,39 13-6 16,18 16-2-16,-8 17-4 16,-31 8 11-16,-68 3-7 15,-91 0 15-15,-101 0 9 0,-109 0-19 16,-89-2-3-16,-66-7-4 15,-49-2-1-15,-17-6 0 16,-17-4-3-16,-17-4-4 16,-12 3-11-16,-6 5-55 15,-7 10-41-15,-4 7-106 16,-2 0-308-16</inkml:trace>
  <inkml:trace contextRef="#ctx0" brushRef="#br0" timeOffset="46012.28">15360 11339 448 0,'0'0'312'16,"0"0"-179"-16,0 0-4 15,0 0-36-15,0 0-38 16,0 0-40-16,1 2-13 16,26 35 14-16,6 7 2 15,3 2-6-15,3-4-2 16,-2-5-8-16,-4-12 1 15,-7-8 9-15,-4-17-11 0,-3 0 17 16,-3-31 14-16,-1-13 15 16,-3-16-29-16,-6-5-3 15,-6-5-12-15,0 1-2 16,-16 8-2-16,1 15-2 16,3 18-14-16,9 18-11 15,3 10-31-15,4 0-88 16,25 5-78-16,10 0-128 15</inkml:trace>
  <inkml:trace contextRef="#ctx0" brushRef="#br0" timeOffset="46237.45">16056 10965 524 0,'0'0'505'0,"0"0"-377"16,0 0-21-16,0 0-42 15,0 0-41-15,0 0-20 16,-83 77 0-16,65-12 0 16,5 7-3-16,11-3 7 15,2-3-8-15,9-5-1 16,18-9-28-16,6-10-23 16,7-11-42-16,5-17-87 15,1-14-152-15</inkml:trace>
  <inkml:trace contextRef="#ctx0" brushRef="#br0" timeOffset="46478.8">16334 11187 838 0,'0'0'318'0,"0"0"-206"0,0 0-37 16,-80-34-33-16,64 34-30 15,7 11-10-15,9 10-2 16,2 4-2-16,28 4 1 15,10 4-13-15,8 3-3 16,-6-2-1-16,-10 2-22 16,-12-1 38-16,-20-1-13 15,0 2 9-15,-26-2 6 16,-7-8 3-16,1-9-3 16,6-15-77-16,9-4-213 0</inkml:trace>
  <inkml:trace contextRef="#ctx0" brushRef="#br0" timeOffset="46675">16647 11073 1020 0,'0'0'183'0,"0"0"-74"16,0 0-88-16,0 0-3 15,4 116-3-15,13-45-1 16,7 11-13-16,3 4 0 15,-6 0-1-15,-3-7-25 0,-5-12-68 16,-1-19-96 0,1-22-237-16</inkml:trace>
  <inkml:trace contextRef="#ctx0" brushRef="#br0" timeOffset="46836.61">17468 11268 1210 0,'0'0'84'16,"0"0"-35"-16,0 0-30 15,0 0-19-15,0 0-22 16,88 19-92-16,-77 12-176 16</inkml:trace>
  <inkml:trace contextRef="#ctx0" brushRef="#br0" timeOffset="46956.45">17517 11520 952 0,'0'0'204'0,"0"0"-168"16,0 0-9-16,0 0-27 15,114-72-83-15,-37 59-214 16,24 0-464-16</inkml:trace>
  <inkml:trace contextRef="#ctx0" brushRef="#br0" timeOffset="47446.38">18990 11325 656 0,'0'0'271'0,"0"0"-189"15,0 0-38-15,0 0 1 16,-1 86-4-16,16-42-19 15,-2 4-10-15,-1-3-9 16,-6-7-3-16,-3-12 4 16,-1-13-7-16,-2-12 7 15,0-2-4-15,0-29 53 16,0-22-25-16,0-13-7 16,-3-17-1-16,-5-14-10 15,-4-3-2-15,5 8 5 16,2 21-7-16,5 24-4 15,0 19 2-15,6 15-4 0,14 9 0 16,6 3-12-16,6 12-31 16,7 16-44-16,0 1-78 15,-8 0-238-15</inkml:trace>
  <inkml:trace contextRef="#ctx0" brushRef="#br0" timeOffset="47610.81">18979 11364 1038 0,'0'0'97'16,"0"0"-10"-16,0 0-41 15,0 0-39-15,111-82-4 16,-42 55-3-16,8 5-4 16,0 12-72-16,-5 10-57 15,-20 3-246-15</inkml:trace>
  <inkml:trace contextRef="#ctx0" brushRef="#br0" timeOffset="47776.13">19205 11606 947 0,'0'0'140'15,"0"0"-43"-15,0 0-22 16,0 0-18-16,0 0-45 16,0 0-5-16,-13 40-5 15,40-40-2-15,6 0-16 16,4 0-19-16,6-11-23 15,0-6-101-15,2 0-177 16</inkml:trace>
  <inkml:trace contextRef="#ctx0" brushRef="#br0" timeOffset="48211.38">19963 10961 493 0,'0'0'546'15,"0"0"-468"-15,0 0-2 16,-100 53-8-16,67 3-23 15,2 14-20-15,3 8-15 0,9-2 0 16,12-3-7-16,7-9-3 16,14-9-3-16,17-10-35 15,6-14-55-15,8-14-83 16,1-16-198-16</inkml:trace>
  <inkml:trace contextRef="#ctx0" brushRef="#br0" timeOffset="48862.61">20279 11253 224 0,'0'0'632'0,"0"0"-528"16,0 0-71-16,0 0 22 0,0 0-7 15,2 91-29-15,1-59-11 16,-3-3 1-16,0-3-4 16,0-9 0-16,0-9-1 15,0-8-1-15,0 0 11 16,0-17 49-16,0-17-36 15,0-10-21-15,0-12-1 16,0 3-1-16,6 2-1 16,8 12 0-16,3 13 19 15,-1 13-2-15,-1 12-13 16,6 1-4-16,4 13-3 16,4 12 4-16,2 4-4 0,2 0-1 15,-2-4 1 1,-2-6-1-16,-9-6 1 0,-5-9-9 15,-4-4-1-15,-7 0 10 16,-1-13 2-16,-3-10-2 16,0-8 2-16,-13-1-5 15,-4 0 3-15,1 11-8 16,6 8-9-16,2 9-34 16,2 4-39-16,3 0-142 15,3 0-243-15</inkml:trace>
  <inkml:trace contextRef="#ctx0" brushRef="#br0" timeOffset="49080.03">20803 10892 298 0,'0'0'884'15,"0"0"-797"-15,0 0-27 16,0 0-28-16,0 0-26 15,0 0-3-15,91 123 0 16,-60-53-6-16,-6 5-8 16,-7 1-29-16,-13-1-28 15,-5-7-41-15,-2-8-98 16,-16-19-167-16</inkml:trace>
  <inkml:trace contextRef="#ctx0" brushRef="#br0" timeOffset="49462.66">21393 10953 871 0,'0'0'132'16,"0"0"-3"-16,0 0-56 0,0 0-44 16,0 0-7-1,64 76-6-15,-31-29-2 0,3 6-10 16,-1-6-4-16,-4-8 1 16,-4-11-2-16,-7-14-1 15,-4-11-4-15,-5-3 2 16,-2-12 4-16,-1-19 6 15,-5-13-3-15,-3-10 2 16,0-4 5-16,-3 3-5 16,-8 9-5-16,4 14-5 15,0 10-5-15,4 13-52 16,3 4-94-16,0 4-149 16</inkml:trace>
  <inkml:trace contextRef="#ctx0" brushRef="#br0" timeOffset="49696.52">22087 10715 1183 0,'0'0'70'16,"0"0"-27"-16,0 0 32 15,0 0-29-15,0 0-40 16,-98 85-6-16,73-5 1 15,8 8 1-15,9 1 2 16,8-7-4-16,12-11-14 0,24-13-12 16,9-18-52-16,3-13-59 15,-1-21-156-15</inkml:trace>
  <inkml:trace contextRef="#ctx0" brushRef="#br0" timeOffset="49878.49">22344 10950 1191 0,'0'0'46'15,"0"0"-26"-15,0 0 15 16,0 0-11-16,31 94-17 16,9-60-7-16,5-5-14 15,-2-2-86-15,-6-10-68 0,-11-11-267 16</inkml:trace>
  <inkml:trace contextRef="#ctx0" brushRef="#br0" timeOffset="50017.94">22488 10950 1039 0,'0'0'35'16,"-92"31"-9"-16,38 9 16 15,3 6-19-15,11 5-23 16,15-1 0-16,19-14-125 15,6-14-507-15</inkml:trace>
  <inkml:trace contextRef="#ctx0" brushRef="#br0" timeOffset="50240.98">22618 10728 559 0,'0'0'718'16,"0"0"-651"-16,0 0-18 16,86-61-17-16,-50 100-27 0,-1 28 0 15,-7 18-5 1,-16 12 0-16,-12 8-23 0,-12-3-20 16,-18-9-29-16,0-13-109 15,11-26-439-15</inkml:trace>
  <inkml:trace contextRef="#ctx0" brushRef="#br0" timeOffset="50436.87">23188 10805 1148 0,'0'0'76'16,"0"0"-53"-16,0 0-13 15,1 94 19-15,4-35-15 0,-2 4-12 16,-2-4-2 0,-1-5 0-16,0-9-106 0,-7-13-154 15</inkml:trace>
  <inkml:trace contextRef="#ctx0" brushRef="#br0" timeOffset="50563.8">23125 11009 918 0,'0'0'0'16,"0"0"-3"-16,134-47-147 15,-62 40-284-15</inkml:trace>
  <inkml:trace contextRef="#ctx0" brushRef="#br0" timeOffset="50941.16">24093 10950 711 0,'0'0'77'15,"0"0"12"-15,6 73-39 16,3-42-36-16,0-4-5 15,-2-7 2-15,-1-11-11 16,0-9 9-16,1 0-4 0,3-20 4 16,-3-13 10-16,2-10 32 15,-4-11-5-15,0-9-1 16,0-15-8 0,3 0-9-16,-1 6 12 0,5 13-23 15,-3 19 7-15,1 15 4 16,2 11-1-16,5 8-9 15,10 6-17-15,8 0-2 16,10 17-2-16,3 6-30 16,-1 5-63-16,-9-2-97 15,-19 2-358-15</inkml:trace>
  <inkml:trace contextRef="#ctx0" brushRef="#br0" timeOffset="51098.06">24244 10891 808 0,'0'0'265'0,"0"0"-145"15,0 0-28-15,0 0-18 16,0 0-35-16,0 0-35 16,0 0 4-16,82 19-7 15,-31-18-1-15,-17 14-33 16,-18 5-85-16,-16 6-103 16,-3 1-140-16</inkml:trace>
  <inkml:trace contextRef="#ctx0" brushRef="#br0" timeOffset="51209">24289 11123 776 0,'0'0'186'0,"0"0"-86"0,0 0-41 16,0 0-4-16,0 0-32 16,83-4-23-16,-13-10-17 15,9-1-90-15,2-2-196 16,-1 0-135-16</inkml:trace>
  <inkml:trace contextRef="#ctx0" brushRef="#br0" timeOffset="51430.9">25021 10623 1206 0,'0'0'61'16,"0"0"-19"-16,0 0-16 16,0 0-4-16,-67 87 0 15,31-22-4-15,0 10-6 0,9 1-9 16,14-1 4-16,13-6-4 15,9-10-6-15,22-12-19 16,9-14-76-16,9-20-117 16,6-13-441-16</inkml:trace>
  <inkml:trace contextRef="#ctx0" brushRef="#br0" timeOffset="51607.31">25206 10783 366 0,'0'0'798'16,"0"0"-772"-16,0 0-9 0,0 0 11 16,0 0-2-16,80 80-16 15,-35-37-7-15,3-1-3 16,-2-1-35-16,-3-9-59 16,-7-11-185-16,-7-14-197 15</inkml:trace>
  <inkml:trace contextRef="#ctx0" brushRef="#br0" timeOffset="51757.38">25448 10810 1052 0,'0'0'16'16,"-102"43"18"-16,45-4 18 16,7 7-20-16,8 0-25 0,12-1-7 15,19-3-21 1,11-8-124-16,5-12-395 0</inkml:trace>
  <inkml:trace contextRef="#ctx0" brushRef="#br0" timeOffset="51991.4">25716 10718 1109 0,'0'0'138'0,"0"0"-85"16,0 0-2 0,0 0-27-16,0 0-19 0,77 114-3 15,-58-36-2-15,-11 7 1 16,-8-2-2-16,-1-10-11 16,-16-12-61-16,4-16-109 15,4-22-512-15</inkml:trace>
  <inkml:trace contextRef="#ctx0" brushRef="#br0" timeOffset="52229.78">25995 10545 1258 0,'0'0'26'15,"0"0"15"-15,0 0 21 16,42-73-35-16,-24 73-22 0,2 11-5 15,-3 18-1-15,-10 10-2 16,-7 7-15-16,0 0-15 16,-17-4 11-16,0-7 11 15,2-9-1-15,8-11-3 16,5-7-25-16,2-6-51 16,17-2-51-16,13-7-322 15</inkml:trace>
  <inkml:trace contextRef="#ctx0" brushRef="#br0" timeOffset="52439.21">26501 10902 1134 0,'0'0'48'16,"0"0"-42"-16,0 0 0 16,0 0-6-16,0 0-10 0,0 0-159 15</inkml:trace>
  <inkml:trace contextRef="#ctx0" brushRef="#br0" timeOffset="52752.54">26887 10767 1153 0,'0'0'40'0,"0"0"-33"16,0 0-5-16,0 0 15 15,31 82-10-15,-6-42-4 16,5-1 5-16,5-7-8 15,0-7 1-15,1-11-1 0,-3-12-11 16,-6-2 9-16,-6-17-7 16,-9-17 9-16,-6-11 1 15,-5-11 12-15,-1-7 3 16,0 1 3-16,0 9-14 16,-6 13-5-16,0 18-6 15,0 14-71-15,3 8-117 16,2 0-366-16</inkml:trace>
  <inkml:trace contextRef="#ctx0" brushRef="#br0" timeOffset="52978.92">27479 10575 1104 0,'0'0'88'0,"0"0"-17"15,0 0 16-15,0 0-52 16,0 0-33-16,-40 73 4 16,8-14 3-16,6 10-9 15,6 6 3-15,19-3 3 16,1-6-6-16,25-6-26 16,14-11-68-16,12-13-166 15</inkml:trace>
  <inkml:trace contextRef="#ctx0" brushRef="#br0" timeOffset="53389.73">27664 10812 1131 0,'0'0'27'0,"0"0"-11"0,0 0 50 15,0 0-38-15,0 0-15 16,-17 93-12-16,22-68 5 15,1-7-3-15,0-6-2 16,-4-10 1-16,-2-2-1 16,0-10 3-16,0-22 2 15,0-13-6-15,0-8 0 16,0-1 0-16,0 4 4 0,7 14 8 16,2 14 31-16,0 10-11 15,1 11-15-15,5 1-12 16,4 18-5-16,7 13-1 15,5 5 1-15,6 1 3 16,5-3-2-16,4-5 2 16,-7-11-3-16,-9-12-1 15,-8-6 0-15,-8-3-3 16,-5-21 4-16,-3-11-1 16,-6-10-1-16,-2-5-5 15,-16-1-41-15,-2 7-59 16,3 10-46-16,4 12 5 15,7 6-190-15</inkml:trace>
  <inkml:trace contextRef="#ctx0" brushRef="#br0" timeOffset="53587.65">28086 10348 255 0,'0'0'751'0,"0"0"-613"15,0 0-5-15,0 0-60 16,0 0-34-16,0 0-21 15,24 85 10-15,-21-21-12 16,2 4-7-16,5 4-3 16,2 1-5-16,1 3-1 15,-1 1 0-15,-12-4-36 0,-8-8-73 16,-30-12-162 0</inkml:trace>
  <inkml:trace contextRef="#ctx0" brushRef="#br0" timeOffset="54074.44">20816 12540 818 0,'0'0'207'0,"0"0"-74"15,0 0-51-15,0 0-40 16,0 0-28-16,0 0-12 16,111-39-2-16,-76 38-74 15,-8 1-134-15,-7 0-504 16</inkml:trace>
  <inkml:trace contextRef="#ctx0" brushRef="#br0" timeOffset="54209.49">20934 12824 554 0,'0'0'424'0,"0"0"-296"0,0 0-52 16,0 0-46-16,0 0-30 15,0 0-39-15,91-73-154 16,-76 46-450-16</inkml:trace>
  <inkml:trace contextRef="#ctx0" brushRef="#br0" timeOffset="55561.01">22543 12425 829 0,'0'0'139'0,"0"0"-109"16,0 0-16-16,-5 101 5 15,2-37-8-15,0 0-9 16,-4-4-2-16,1-11-64 16,0-11-128-16,-4-12-373 15</inkml:trace>
  <inkml:trace contextRef="#ctx0" brushRef="#br0" timeOffset="55799.84">22464 12258 878 0,'0'0'192'0,"0"0"-70"16,0 0-33-16,0 0-18 16,0 0-65-16,107-35 3 15,-30 83-6-15,12 18 2 16,4 11-4-16,-10 0-1 15,-22-1-22-15,-20-11-43 16,-19-12-31-16,-10-16-82 16,-3-16-159-16</inkml:trace>
  <inkml:trace contextRef="#ctx0" brushRef="#br0" timeOffset="57554.88">23249 12438 547 0,'0'0'134'15,"0"0"-17"-15,0 0-33 16,0 0 1-16,0 0-36 15,0 0-17-15,0 0-12 0,0 8-17 16,0-6-3-16,0-2-6 16,0 0-188-16</inkml:trace>
  <inkml:trace contextRef="#ctx0" brushRef="#br0" timeOffset="58499.81">23643 12342 587 0,'0'0'91'0,"0"0"29"15,0 0-36-15,0 0-45 0,0 0 20 16,0 0-6 0,-3 87-30-16,3-55 0 0,1 2-14 15,2-4-1 1,-1-8 3-16,-1-5-3 0,1-8 0 15,-2-8 1-15,0-1 11 16,0-1 31-16,0-18 11 16,0-9-54-16,0-6 1 15,0-5-2-15,0-3-4 16,0 0 1-16,3 6 1 16,11 6 3-16,2 9-6 15,3 6 0-15,-1 10-2 16,3 5 5-16,4 0-5 15,6 16-1-15,4 14 1 16,-3 3-1-16,-2 2-10 0,-9 3-36 16,-12-9 21-16,-4-7 3 15,-5-6-1-15,0-8 11 16,0-6 13-16,0-2-2 16,0-7 4-16,0-19-4 15,3-10 6-15,-2-8-3 16,2-7 2-16,4 3 7 15,4 9 4-15,4 10 9 16,0 14 6-16,-1 9-9 16,0 6-15-16,4 6-1 15,1 19-7-15,5 4 4 16,-5 4-1-16,-2 6 2 0,-2-2-2 16,-8-1-56-16,-1-5-1 15,-4-7-98-15,-2-6-174 16</inkml:trace>
  <inkml:trace contextRef="#ctx0" brushRef="#br0" timeOffset="59948.77">24354 12380 840 0,'0'0'100'0,"0"0"-48"16,0 0-37-16,0 0 7 0,82-38-12 16,-61 38-9-1,-6 6-1-15,-10 12 0 0,-5 8 0 16,0 4 3-16,-26 3-3 16,-2 1 7-16,-5-5 2 15,10-4 16-15,9-4-2 16,9-11-15-16,5-3-4 15,0-7-2-15,22 0 5 16,10-11-4-16,5-9-3 16,2 2-14-16,1 1-41 15,-9 2-121-15,-4 0-251 16</inkml:trace>
  <inkml:trace contextRef="#ctx0" brushRef="#br0" timeOffset="60809.9">24406 11817 712 0,'0'0'136'16,"0"0"-12"-16,0 0-24 15,0 0-41-15,0 0-21 16,0 0-17-16,69-78-6 15,-38 68 2-15,2 3 2 16,-4 6-4-16,-9 1-3 16,-8 6-7-16,-12 24-3 15,-1 13 1-15,-23 7-1 16,-6 1 0-16,5-5 0 0,8-7-2 16,11-7 0-1,6-8 0-15,0-8-2 0,12-6-1 16,15-7-2-16,8-3 3 15,6 0-7-15,6-3-29 16,3-6-18-16,-1 1-15 16,-2 5-125-16,-1-1-410 15</inkml:trace>
  <inkml:trace contextRef="#ctx0" brushRef="#br0" timeOffset="61033">25183 12094 620 0,'0'0'147'0,"0"0"-50"16,0 0-5-16,0 0-8 15,0 0-51-15,0 0 5 16,91 0-19-16,-49 0-12 15,0-1-7-15,0 1-58 16,-6-1-250-16</inkml:trace>
  <inkml:trace contextRef="#ctx0" brushRef="#br0" timeOffset="61677.71">25832 12068 423 0,'0'0'424'0,"0"0"-331"15,0 0 7-15,0 0-51 16,0 0-42-16,0 0-2 0,-3 46-7 16,3-19 3-16,0 2-1 15,0-3 3-15,0 1-3 16,0-9 1-16,0-7 0 16,0-5 1-16,0-6-4 15,0 0 8-15,2-15 20 16,4-12 14-16,0-9-2 15,4-6-1-15,1-6-16 16,2 2-8-16,7 7-1 16,-1 7 0-16,-6 14-3 15,0 10 0-15,-5 8-4 16,1 0-4-16,6 17 0 0,-3 12 0 16,0 4-2-1,-3 6-6-15,-6-6-20 0,-2-5-5 16,-1-7-38-16,0-11 47 15,0-7 14-15,2-3 9 16,4 0 3-16,1-19 1 16,5-5 2-16,2-5 16 15,2 0 7-15,4 2 0 16,0 7-2-16,-4 8-12 16,-5 5 2-16,-5 7-5 15,0 0-12-15,0 10 0 16,0 12 0-16,-3 1 2 15,-2 2-2-15,-1 0-5 16,0-2-32-16,0-3-43 16,0-4-34-16,0-8-138 0</inkml:trace>
  <inkml:trace contextRef="#ctx0" brushRef="#br0" timeOffset="63148.78">24654 11777 863 0,'0'0'168'16,"0"0"-80"-16,0 0-17 15,0 0-24-15,0 0-33 16,0 0-9-16,79-76 1 15,-36 65-5-15,2 6 0 16,-11 1 1-16,-13 2 0 16,-15 2-2-16,-6 6-1 15,-25 19 1-15,-18 8 1 16,-8 7 8-16,0 0 17 0,9-3 2 16,15-8-3-16,11-4-7 15,13-6-9-15,3-5-2 16,6-6 1-16,18-3-3 15,9-5 6-15,11 0 6 16,4-7 1-16,1-4-3 16,-8 2-8-16,-17 6-4 15,-12 3-3-15,-12 3-3 16,0 14 1-16,-3 3 1 16,-9 0-2-16,4-3-3 15,5-2-12-15,3-6-21 16,15-1-48-16,16-8-37 15,10 0-25-15,5 0-233 16</inkml:trace>
  <inkml:trace contextRef="#ctx0" brushRef="#br0" timeOffset="63718.44">26420 12187 1009 0,'0'0'75'16,"0"0"-56"-16,0 0-10 15,0 0 10-15,0 73-11 16,0-53-8-16,2-1-50 0,3-8-194 16</inkml:trace>
  <inkml:trace contextRef="#ctx0" brushRef="#br0" timeOffset="64032.49">26551 11812 1109 0,'0'0'94'16,"0"0"-57"-16,0 0-6 15,0 0-14-15,0 0-12 16,102-70-5-16,-83 70 0 16,-12 16 0-16,-7 11-4 0,0 5 4 15,-14 1 1-15,-7-2-1 16,1-6 0-16,8-1 3 16,8-7-3-16,4-4 5 15,3-1-4-15,25-8 1 16,14-1-1-16,9-3-1 15,1 0-45-15,-3 0-73 16,-14 0-141-16</inkml:trace>
  <inkml:trace contextRef="#ctx0" brushRef="#br0" timeOffset="64692.65">23683 11797 692 0,'0'0'91'0,"0"0"-12"15,-85-22 9-15,49 22-23 16,-1 17-32-16,2 22-5 16,7 24 0-16,4 24 3 15,12 25 1-15,9 13-4 16,3 5-4-16,15-1-14 15,21-13-8-15,15-15-1 16,13-20-1-16,18-17-24 16,13-19-49-16,13-19-81 0,11-14-88 15,2-12-279-15</inkml:trace>
  <inkml:trace contextRef="#ctx0" brushRef="#br0" timeOffset="65231.78">26863 11523 810 0,'0'0'146'16,"0"0"-31"-16,0 0-28 15,0 0-11-15,88-51-28 16,-64 93-31-16,5 28-3 16,3 28 3-16,4 21 4 15,-5 10-14-15,-9 2-5 16,-11-5-2-16,-11-1-10 16,-11-4-46-16,-27-9-94 0,-10-20-183 15</inkml:trace>
  <inkml:trace contextRef="#ctx0" brushRef="#br0" timeOffset="66441.7">25039 2327 822 0,'0'0'156'0,"0"0"-68"15,0 0-32-15,0 0-38 16,0 0-11-16,-5 82 4 16,5-24 1-16,2-3-9 15,5-10 1-15,-1-10-4 16,-3-11 8-16,0-13-7 15,-3-7-1-15,0-4 1 16,0 0 18-16,0-11 57 0,0-17-7 16,2-13-50-16,2-15-12 15,2-11 3-15,3-2-7 16,3 8-3-16,3 17 2 16,3 21 5-16,-3 14-2 15,2 9-5-15,3 10-1 16,4 22-6-16,1 16 3 15,-8 10 3-15,-9-1-36 16,-8-6-20-16,0-14 4 16,0-14-1-16,0-12 30 15,-1-11 16-15,1 0 8 16,0-17 2-16,9-17 8 16,10-16 14-16,2-4 20 0,5 3-4 15,1 12-14-15,-1 16-2 16,-2 15-3-16,-4 8-21 15,1 17 0-15,-4 17-3 16,-3 12-10-16,-2 0-16 16,-2-3-38-16,-2-7-19 15,-2-9-202-15</inkml:trace>
  <inkml:trace contextRef="#ctx0" brushRef="#br0" timeOffset="66725.68">25770 2539 1189 0,'0'0'56'16,"0"0"-14"-16,0 0-8 16,0 0-34-16,0 0-5 15,0 0-1-15,95-25-8 16,-83 29-4-16,-6 12-51 15,-6-1 54-15,0 3 11 16,0-4 4-16,-9-2 10 16,5-2 12-16,1-3-5 15,3 0-10-15,0-7-7 16,17 0 0-16,22 0-48 16,22-3-78-16,20-12-237 0</inkml:trace>
  <inkml:trace contextRef="#ctx0" brushRef="#br0" timeOffset="66931.42">26599 2458 1079 0,'0'0'123'15,"0"0"-84"-15,0 0-5 16,0 0-15-16,0 0-19 15,90-49-13-15,-73 49-38 16,-12 17-33-16,-5 4-93 16,0 1-88-16,-11 2-71 0</inkml:trace>
  <inkml:trace contextRef="#ctx0" brushRef="#br0" timeOffset="67019.38">26657 2565 324 0,'0'4'235'16,"0"-2"-129"-16,0-2 42 15,18 0-31-15,6 0-64 16,1-3-53-16,4-4-25 15,-1 1-289-15</inkml:trace>
  <inkml:trace contextRef="#ctx0" brushRef="#br0" timeOffset="67543.58">28187 2534 709 0,'0'0'168'0,"0"0"-107"16,0 0-30-16,0 0 2 16,8 100 12-16,-5-54-16 15,-3 3-3-15,0-6-5 16,0-10-11-16,0-13-1 15,0-10-7-15,0-10-1 16,0 0 4-16,0-19 102 16,0-16-55-16,-3-14-31 15,3-16 0-15,0-12-8 16,0-10-7-16,9 1-5 0,12 8 0 16,6 17 0-16,1 21-2 15,0 15 3-15,-2 16-4 16,4 9-4-16,-2 1-8 15,-1 24-45-15,-3 8-68 16,-11 5-97-16,-9 2-318 16</inkml:trace>
  <inkml:trace contextRef="#ctx0" brushRef="#br0" timeOffset="67709.48">28344 2552 953 0,'0'0'151'15,"0"0"-80"-15,0 0-14 16,0 0-25-16,0 0-32 16,0 0-5-16,78-1-14 0,-48 1-16 15,-11 17-98-15,-12 5-110 16,-7 5-244-16</inkml:trace>
  <inkml:trace contextRef="#ctx0" brushRef="#br0" timeOffset="67842.23">28311 2793 853 0,'0'0'127'0,"0"0"-13"16,0 0-9-16,0 0-52 16,0 0-18-16,0 0-27 15,96-26-4-15,-43 9-4 0,7 0-45 16,1 3-73-16,3-3-237 16</inkml:trace>
  <inkml:trace contextRef="#ctx0" brushRef="#br0" timeOffset="68257.68">29173 2176 690 0,'0'0'223'15,"0"0"-76"-15,0 0-15 16,0 0-55-16,0 0-31 16,0 0-32-16,-70 84-10 15,45-5 4-15,3 12-2 16,8 1 4-16,13-12-9 16,1-9-2-16,31-14-12 15,15-11-51-15,13-16-32 0,3-16-169 16,2-14-342-16</inkml:trace>
  <inkml:trace contextRef="#ctx0" brushRef="#br0" timeOffset="68497.32">29470 2451 599 0,'0'0'498'16,"0"0"-409"-16,0 0-49 15,0 0-25-15,0 0-10 16,27 74 0-16,6-34-1 16,7 0-4-16,1-4-10 15,2-6-92-15,-7-10-180 16</inkml:trace>
  <inkml:trace contextRef="#ctx0" brushRef="#br0" timeOffset="68661.8">29641 2438 819 0,'0'0'293'0,"-117"52"-273"16,52-11-5-16,10 4 0 15,17-1-15-15,21-1-13 16,17-12-228-16</inkml:trace>
  <inkml:trace contextRef="#ctx0" brushRef="#br0" timeOffset="68954.53">29788 2210 59 0,'0'0'1153'0,"0"0"-1079"16,0 0-8-16,-6-78-19 15,25 74-27-15,10 4-20 16,5 0-2-16,-3 23 2 16,-8 7-19-16,-14 6-14 15,-9 3-18-15,-3-5 25 16,-20-7 24-16,3-8 2 15,3-7 3-15,7-8 6 16,7-3 11-16,3-1-19 16,0 0 0-16,21 0-1 15,8-4-32-15,10-6-92 16,0-2-207-16</inkml:trace>
  <inkml:trace contextRef="#ctx0" brushRef="#br0" timeOffset="69132.35">30171 2151 601 0,'0'0'589'16,"0"0"-477"-16,0 0-30 15,0 0-41-15,0 0-41 16,0 0-1-16,21 118 0 16,-21-23-1-16,0 8-1 15,-22-5-23-15,-13-9-31 16,-6-13-42-16,-7-10-142 0</inkml:trace>
  <inkml:trace contextRef="#ctx0" brushRef="#br0" timeOffset="69890.47">25009 3822 793 0,'0'0'57'0,"0"0"2"16,0 0 1-16,0 0-34 15,0 0-16 1,0 0-10-16,37 17 10 0,-25 7 18 16,0 8 2-16,-3 1-2 15,-3 1 9-15,0-4-15 16,-3-9-13-16,-2-9-6 16,-1-5-2-16,0-7 2 15,0 0 14-15,0-18 75 16,0-17-60-16,3-13-23 15,5-10-2-15,4-4-7 16,3 3 10-16,4 9-10 16,-1 14 15-16,0 16-8 15,-1 17-7-15,5 3-5 16,6 28 5-16,6 11-2 0,-1 8 1 16,-7 1-2-16,-10-5-7 15,-12-6-18-15,-4-9 8 16,0-11 16-16,0-12 2 15,0-5 2-15,8-2 2 16,11-25 12-16,7-10-6 16,4-10-3-16,-1 1 15 15,0 8-5-15,-8 13-2 16,-8 14-6-16,-1 11-7 16,-3 11-5-16,0 15 2 15,1 9-5-15,-1 4-30 16,2-2-46-16,5-4-137 15,9-10-328-15</inkml:trace>
  <inkml:trace contextRef="#ctx0" brushRef="#br0" timeOffset="70048.5">25989 3906 991 0,'0'0'185'0,"0"0"-142"16,0 0-37-16,0 0 17 15,0 0-19-15,0 0-4 16,-6 85-64-16,14-76-161 16,8-8-323-16</inkml:trace>
  <inkml:trace contextRef="#ctx0" brushRef="#br0" timeOffset="70221.98">26660 3788 1164 0,'0'0'129'16,"0"0"-68"-16,0 0-34 15,0 0-27-15,0 0-23 16,0 0-103-16,16 9-74 16,-14 2-306-16</inkml:trace>
  <inkml:trace contextRef="#ctx0" brushRef="#br0" timeOffset="70329.89">26666 3955 541 0,'0'0'27'15,"0"0"-27"-15,101 0-210 16</inkml:trace>
  <inkml:trace contextRef="#ctx0" brushRef="#br0" timeOffset="70800.57">27919 3766 821 0,'0'0'80'0,"0"0"-23"16,0 0 22-16,0 0-33 16,0 0-18-16,0 0-9 15,3 64-1-15,3-41 3 16,0 7 5-16,-1 5-16 16,-4 3 7-16,-1 5-7 0,0 0-2 15,-10 0-4 1,-3-8 11-16,3-9-11 15,4-12-3-15,3-8 4 16,2-6 5-16,-1-3 37 0,1-23 26 16,-1-12-57-16,2-13-10 15,0-13 10-15,0-14-16 16,6-4 0-16,12-7 2 16,0 6-2-16,1 13-1 15,4 19-2-15,-5 20-5 16,4 19-6-16,2 11-10 15,-2 1-25-15,2 20-18 16,-2 19-38-16,-6 3-74 16,-12 2-197-16</inkml:trace>
  <inkml:trace contextRef="#ctx0" brushRef="#br0" timeOffset="70979.45">28062 3842 929 0,'0'0'191'15,"0"0"-106"-15,0 0-1 16,0 0-22-16,0 0-31 16,0 0-29-16,76 0-2 15,-53 4-7-15,-11 13-45 16,-12 9-54-16,0 6-62 16,-23 5-121-16,-5 1-339 15</inkml:trace>
  <inkml:trace contextRef="#ctx0" brushRef="#br0" timeOffset="71092.42">28004 4154 786 0,'0'0'104'16,"0"0"-28"-16,0 0-18 16,0 0 12-16,111 6-60 15,-44-16-10-15,12-2-15 16,9 0-78-16,7-4-128 16</inkml:trace>
  <inkml:trace contextRef="#ctx0" brushRef="#br0" timeOffset="71300.84">29056 3739 1227 0,'0'0'38'0,"0"0"-8"16,0 0 14-16,0 0-16 15,-85 81-18-15,59-21-6 16,8 2 0-16,14-3 0 15,4-6-4-15,13-8-8 16,22-10-53-16,8-12-63 16,5-17-172-16</inkml:trace>
  <inkml:trace contextRef="#ctx0" brushRef="#br0" timeOffset="71475.42">29352 3808 993 0,'0'0'275'0,"0"0"-253"0,0 0-22 16,0 0 11-16,0 0 6 15,14 74-16-15,31-42-1 16,10-4-26-16,1-6-70 16,-5-5-208-16</inkml:trace>
  <inkml:trace contextRef="#ctx0" brushRef="#br0" timeOffset="71608">29540 3863 1075 0,'0'0'16'0,"-87"55"-11"16,43-20 10-16,7 1-8 16,11-5-7-16,16-9-166 15</inkml:trace>
  <inkml:trace contextRef="#ctx0" brushRef="#br0" timeOffset="71819.67">29936 3534 1185 0,'0'0'78'0,"0"0"-78"16,-14 81 0-1,13-24 31-15,1 8 8 0,0 3-21 16,0 7-12-16,0-2-3 16,-2 2-3-16,-17-5-57 15,-14-12-184-15</inkml:trace>
  <inkml:trace contextRef="#ctx0" brushRef="#br0" timeOffset="74630.09">28665 11735 592 0,'0'0'244'0,"0"0"-158"16,0 0-73-16,0 0 37 15,46 115 22-15,-24-62-18 0,-2 0-19 16,-2-2-25 0,-5-2-2-16,-3-7-8 0,-4-6-1 15,1-12-84-15,2-11-76 16,-1-13-419-16</inkml:trace>
  <inkml:trace contextRef="#ctx0" brushRef="#br0" timeOffset="74790.28">28745 11952 1037 0,'0'0'94'0,"0"0"-50"0,0 0-34 16,103-31 0-16,-24 26-10 15,17-3-57-15,1 0-112 16,-9-5-297-16</inkml:trace>
  <inkml:trace contextRef="#ctx0" brushRef="#br0" timeOffset="77532.78">29980 11757 567 0,'0'0'260'16,"0"0"-134"-16,0 0-81 16,0 0-23-16,0 0 4 15,30 89 11-15,-18-46-13 16,-1-2-14-16,-6-5-5 0,0-12-5 16,-2-9 11-16,-3-8 3 15,0-7 12-15,0 0 43 16,0-11 16-16,-5-17-39 15,-5-12-29-15,3-14-1 16,1-11-14-16,6-5 2 16,0 5-2-16,7 14 0 15,18 12 2-15,7 17-6 16,4 15 2-16,3 7 0 16,4 16-2-16,-6 20 1 15,-6 7 1-15,-7 6-2 16,-13 2-2-16,-8-1-7 0,-3-12 0 15,0-9-6-15,0-17 13 16,0-9 3-16,0-3 2 16,3-15 3-16,13-17-1 15,8-11-3-15,4-6 0 16,3 3 1-16,-1 8 1 16,-7 14 2-16,-7 17-2 15,-4 7-2-15,1 21-3 16,0 14-3-16,1 12 5 15,0 4-32-15,0-4-81 16,0-2-200-16</inkml:trace>
  <inkml:trace contextRef="#ctx0" brushRef="#br0" timeOffset="77698.73">30771 11889 890 0,'0'0'57'0,"0"0"-25"16,15 78-27-16,-7-49-5 15,5-7-101-15,0-6-505 16</inkml:trace>
  <inkml:trace contextRef="#ctx0" brushRef="#br0" timeOffset="78028.15">30954 11315 1060 0,'0'0'124'15,"0"0"-66"-15,0 0-10 16,0 0-40-16,91-66-4 15,-50 69-3-15,-4 22-2 16,-13 9-3-16,-18 9-9 16,-6 1-14-16,-18 6 19 15,-12-6 8-15,2-7 0 16,7-11 1-16,10-12 1 16,7-4-2-16,4-7 0 15,3-3 2-15,27 0-2 0,12 0-11 16,13-9-58-16,4-4-67 15,-1 6-146-15,-8 2-275 16</inkml:trace>
  <inkml:trace contextRef="#ctx0" brushRef="#br0" timeOffset="78365.7">31515 11864 1006 0,'0'0'147'16,"0"0"-95"0,0 0-2-16,0 0-50 0,0 0-21 15,0 0-208-15</inkml:trace>
  <inkml:trace contextRef="#ctx0" brushRef="#br0" timeOffset="78964.42">32178 11455 588 0,'0'0'406'0,"0"0"-348"16,0 0-45-16,-13 102 55 16,-6-41-41-16,-5 0-21 15,-2-3-6-15,0-8-12 16,10-12-87-16,5-14-260 16</inkml:trace>
  <inkml:trace contextRef="#ctx0" brushRef="#br0" timeOffset="79169.5">32174 11269 1075 0,'0'0'192'0,"0"0"-86"0,0 0-49 16,0 0-24-16,0 0-26 15,77 85-5-15,-39-8 1 16,1 12 0-16,-1 4-3 15,-4-5-14-15,-6-12-46 16,-4-10-81-16,-9-15-223 16</inkml:trace>
  <inkml:trace contextRef="#ctx0" brushRef="#br0" timeOffset="80224.22">21114 14137 973 0,'0'0'45'16,"0"0"-8"-16,0 0-20 0,0 0 1 15,0 0-10 1,121 0-8-16,-73 0-70 0,-11 0-155 16,-19 5-295-1</inkml:trace>
  <inkml:trace contextRef="#ctx0" brushRef="#br0" timeOffset="80361.83">21217 14308 838 0,'0'0'143'16,"0"0"-23"-16,0 0-56 15,0 0-3-15,0 0-18 16,132 19-30-16,-46-30-13 16,10-4-28-16,6-3-100 15,6-3-160-15</inkml:trace>
  <inkml:trace contextRef="#ctx0" brushRef="#br0" timeOffset="81463.61">24065 13545 462 0,'0'0'244'0,"0"0"-96"16,0 0 15-16,0 0-91 15,0 0-35-15,0 76 18 16,-5-15-14-16,-2 7-19 16,-2 2-16-16,-2-4-6 15,1-11 0-15,3-12-35 16,-1-16-134-16,-3-17-241 16</inkml:trace>
  <inkml:trace contextRef="#ctx0" brushRef="#br0" timeOffset="81689.48">23895 13537 888 0,'0'0'83'15,"36"-98"11"-15,-5 56-2 16,6 8-7-16,-6 12-17 16,-2 11-17-16,-8 11-22 15,3 23-28-15,-1 30 7 16,7 22-4-16,1 15-2 15,2 9-2-15,2-7 0 16,2-8-6-16,9-14-44 16,11-18-58-16,5-16-124 15,0-19-426-15</inkml:trace>
  <inkml:trace contextRef="#ctx0" brushRef="#br0" timeOffset="82205.39">24709 13707 855 0,'0'0'129'0,"0"0"-95"16,0 0 31-16,0 0-20 15,28 95-28-15,-21-70-9 0,-3-8-8 16,-2-7 4-16,-2-6-1 16,0-4-1-1,0 0 7-15,0-22 19 0,-5-15-11 16,-3-12 17-16,7-4-4 16,1-3-18-16,0 7-6 15,15 6 11-15,10 12 5 16,4 11-5-16,4 12-16 15,-2 8 2-15,0 10 1 16,-1 18-4-16,-6 9-2 16,-5 3 2-16,-5 1 0 15,-5-3-17-15,-4-12 0 0,0-12 8 16,-4-9 2-16,1-5 7 16,1-15 0-16,1-15 6 15,4-11-2-15,4-5 5 16,1 0 1-16,5 9-1 15,2 9-1-15,-3 12-1 16,1 15-7-16,-6 1-3 16,0 21 1-16,2 11-14 15,-4 7-52-15,3 0-64 16,-2-2-167-16</inkml:trace>
  <inkml:trace contextRef="#ctx0" brushRef="#br0" timeOffset="82512.34">25467 13534 1058 0,'0'0'176'15,"0"0"-74"-15,0 0-49 16,0 0-35-16,0 0-14 16,0 0 3-16,86-46-7 15,-78 59-4-15,-5 15-1 16,-3 8-13-16,0 4-15 15,-15-2 26-15,-3-4 7 16,4-10 0-16,4-9 15 16,6-10 8-16,4-5-2 15,0 0 3-15,0 0 11 16,14-8-2-16,11-1-19 16,6 1-12-16,4 3-2 0,0 5-20 15,-1 0-29-15,2 0-26 16,-3 0-108-16,-5 0-292 15</inkml:trace>
  <inkml:trace contextRef="#ctx0" brushRef="#br0" timeOffset="87365.4">14715 16199 434 0,'0'0'107'16,"0"0"46"-16,0 0-37 16,0 0-13-16,0 0-24 15,0 0-43-15,0 0-21 16,8 77 51-16,8-28-11 15,-5 8-13-15,-8-3-6 16,-2-6 6-16,-1-9-12 16,0-14-6-16,0-9-10 15,0-10-6-15,0-6 4 16,0-2 2-16,0-26 30 16,0-14-36-16,0-15-4 15,0-14-1-15,-1-5 0 16,1 0-3-16,0 8 0 0,4 17 0 15,17 17 2-15,4 18-2 16,8 16-2-16,6 17 2 16,3 26-1-16,-2 10-6 15,-9 8 1-15,-11-4-5 16,-8-10-3-16,-6-13 12 16,-2-12-3-16,-2-13 4 15,1-9-6-15,1 0-2 16,7-26 9-16,-1-18 1 15,5-14 0-15,3-5 5 16,4 0-1-16,7 16 7 16,0 15-12-16,1 22 6 0,2 10-6 15,-3 36 0-15,3 16-3 16,-4 15-24-16,2 3-45 16,-3-3-50-16,-3-11-81 15,1-12-200-15</inkml:trace>
  <inkml:trace contextRef="#ctx0" brushRef="#br0" timeOffset="88040.4">15834 16202 360 0,'0'0'344'0,"0"0"-205"15,0 0-31-15,0 0 0 16,-86-30-46-16,54 30-28 0,1 7-5 15,3 12-1-15,5 8-8 16,11 2-13-16,9 3-5 16,3-3 1-1,11-3-3-15,17-1-4 0,3-5-6 16,5-2-3-16,-6-3 1 16,-5-3 2-16,-11-2 5 15,-11-2-8-15,-3 2 6 16,-9 0 7-16,-16-2 2 15,-5-1-2-15,-1-4-41 16,5-3-129-16,10 0-429 16</inkml:trace>
  <inkml:trace contextRef="#ctx0" brushRef="#br0" timeOffset="88295.77">16140 15940 1080 0,'0'0'117'16,"0"0"-40"-16,0 0-61 15,0 0-6-15,-33 105 1 0,33-29-8 16,0 2-2-1,11-7-1-15,15-8-38 0,10-11-69 16,6-12-83-16,10-17-237 16</inkml:trace>
  <inkml:trace contextRef="#ctx0" brushRef="#br0" timeOffset="88744.54">16662 16303 635 0,'0'0'160'0,"0"0"-37"15,0 0 18-15,0 0-31 16,0 0-24-16,0 0-44 16,51-80-14-16,-36 45-14 15,-6-1-7-15,-6-3-2 16,-3-4-3-16,0 2-2 0,-2 7 0 15,-5 11 6-15,1 14-6 16,1 9-5-16,-1 15-1 16,0 23 5-16,2 16 1 15,4 7 1-15,0 3-1 16,0-5-4-16,13-6-14 16,5-8-48-16,5-12-43 15,-3-10-94-15,0-10-297 16</inkml:trace>
  <inkml:trace contextRef="#ctx0" brushRef="#br0" timeOffset="88934.56">16725 16201 943 0,'0'0'156'15,"0"0"-94"-15,0 0 13 16,0 0-43-16,0 0-31 15,95-33 3-15,-37 22-2 16,-1-1-2-16,-5 7-54 16,-15 3-76-16,-11 2-150 15</inkml:trace>
  <inkml:trace contextRef="#ctx0" brushRef="#br0" timeOffset="89307.48">17145 15766 776 0,'0'0'195'0,"0"0"-30"16,0 0-36-16,0 0-56 15,0 0-55-15,0 0-11 16,55 103 8-16,-35-17-10 15,-4 3-2-15,-4-4-3 16,-6-3-3-16,-6-7-59 16,0-9-64-16,-1-14-173 15</inkml:trace>
  <inkml:trace contextRef="#ctx0" brushRef="#br0" timeOffset="89803.75">18288 16094 103 0,'0'0'825'0,"0"0"-680"15,0 0-64-15,0 0-20 16,0 0-35-16,0 0-21 15,79-18-4-15,-43 18-1 0,-5 0-23 16,-4 0-70-16,-11 0-113 16,-13 9-173-16</inkml:trace>
  <inkml:trace contextRef="#ctx0" brushRef="#br0" timeOffset="89944.21">18392 16230 581 0,'0'0'212'0,"0"0"-75"15,0 0-38-15,0 0-14 16,0 0-54-16,87 10-27 0,-51-17-4 16,-2-3-46-16,-4 2-171 15,-3-3-250-15</inkml:trace>
  <inkml:trace contextRef="#ctx0" brushRef="#br0" timeOffset="91376.38">20272 16237 882 0,'0'0'131'0,"0"0"-88"15,0 0 5-15,0 0-12 16,0 0-14-16,0 0-7 16,0 3-7-16,0-3 5 0,0 0 9 15,-8-5 16-15,-2-15-1 16,-1-10-21-16,2-10-12 16,-1-7 10-16,7-7 3 15,3-1-15-15,0 0 5 16,8 9 3-16,8 15-2 15,0 11-1-15,7 20-4 16,7 7-3-16,7 32-2 16,9 20 2-16,-1 11 0 15,-7 0-5-15,-9-7 1 16,-11-12-11-16,-5-14 5 16,-5-13 7-16,-4-15 2 15,-1-9 1-15,3-3 1 16,1-27 9-16,1-13 0 15,2-18 6-15,-2-14-3 0,1-9-10 16,1 5 8-16,2 18-2 16,3 22-6-16,-3 30 9 15,4 9-12-15,3 34-8 16,7 20 8-16,6 12 0 16,1 3-25-16,3-4-39 15,0-4-25-15,0-13-99 16,-1-9-240-16</inkml:trace>
  <inkml:trace contextRef="#ctx0" brushRef="#br0" timeOffset="92036.99">21149 16165 306 0,'0'0'345'16,"0"0"-312"-16,0 0 4 16,0 0 48-16,0 0-17 15,0 0-11-15,0 84-14 16,-2-59-8-16,1 1-10 16,1-6-6-16,0-1-18 15,0-8 2-15,0-3 2 16,0-8-3-16,0 0-1 0,0-8 32 15,0-15 6-15,0-10 2 16,0-7-4-16,7-1 0 16,10 2-11-16,4 6 10 15,-1 10-8-15,-5 9 2 16,-1 9-10-16,-4 5-15 16,2 0-5-16,3 17 0 15,2 8-5-15,-1 8 5 16,-3 2 0-16,-1-1-11 15,2-3-26-15,-1-8 3 16,-1-12 13-16,3-8 9 16,-3-3 3-16,0-8 9 0,-2-14 2 15,-1-10 11-15,-4-9 3 16,1-5 8-16,1 3 1 16,-3 6-24-16,1 11 14 15,-5 13-11-15,0 6 7 16,0 5-8-16,0 2 4 15,0 0 1-15,0 0-8 16,0 0-6-16,1 0 4 16,1 9 4-16,1 1-7 15,2-2 5-15,1-1 0 16,1 0 0-16,-1 0 3 16,0-2-3-16,1 0 0 15,2 2 1-15,-1 0-1 16,-1 5 0-16,-1-2-22 15,0 0-29-15,-3 0-61 0,-3-6-122 16,0-1-339-16</inkml:trace>
  <inkml:trace contextRef="#ctx0" brushRef="#br0" timeOffset="92652.39">22233 15430 623 0,'0'0'129'0,"0"0"3"15,0 0-33-15,0 0-24 16,-98 40-19-16,62 12-16 16,3 19-9-16,2 16-21 0,8 11 1 15,13-1-3-15,10-10-6 16,0-15-1-16,10-16 1 16,8-12-2-16,-1-10-9 15,4-11-33-15,5-6-76 16,9-10-49-16,5-2-7 15,5-3-57-15,1-1-12 16</inkml:trace>
  <inkml:trace contextRef="#ctx0" brushRef="#br0" timeOffset="93215.5">22615 16109 681 0,'0'0'153'16,"0"0"-5"-16,88-61-26 15,-49 22-57-15,-6-9-35 16,-8-5 2-16,-10-3-6 16,-11-1-5-16,-4 3-7 15,-1 4-8-15,-14 9-1 16,0 14-3-16,2 11 0 0,4 12 8 15,-1 4 8-15,2 10-11 16,0 22-3-16,1 14-4 16,4 14-5-16,3 5 5 15,0 2-1-15,19-6-58 16,15-12-76-16,7-15-208 16</inkml:trace>
  <inkml:trace contextRef="#ctx0" brushRef="#br0" timeOffset="93442.37">23058 15857 928 0,'0'0'185'0,"0"0"-79"15,-27-75-4 1,27 61-30-16,0 4-51 0,18 7-16 16,9 3-4-16,7 0 2 15,6 13-3-15,2 12 0 16,-3 5-1-16,-8 4-17 15,-10 0-6-15,-13-2-8 16,-5-4 13-16,-3-4-7 16,0-6-25-16,0-4-110 15,0-9-255-15</inkml:trace>
  <inkml:trace contextRef="#ctx0" brushRef="#br0" timeOffset="94226.77">23604 15772 562 0,'0'0'179'15,"0"0"-51"-15,0 0-68 16,0 0-27-16,0 0 31 16,34 90-22-16,-22-53-11 15,-3-3-4-15,-3-5-1 16,-5-8 0-16,-1-4-19 0,0-11 5 15,0-3 4-15,0-3-7 16,0 0 31-16,-7-20 25 16,-2-15-46-16,3-18-14 15,6-11 5-15,0-10-7 16,0 4-3-16,19 10 1 16,1 18 1-16,2 18 0 15,2 16 6-15,-1 8-8 16,7 18 0-16,6 17-1 15,5 9 0-15,-1 5-2 16,-1 2 2-16,-9 0-6 16,-11-8-14-16,-7-13-1 0,-6-11 4 15,-4-15 9-15,1-4-11 16,0-12 20-16,1-20 5 16,1-14 1-16,-1-11 0 15,0-1 2-15,4 2 0 16,-1 13-1-16,3 15 9 15,3 16-9-15,2 12-6 16,7 14-1-16,8 18-1 16,3 9 1-16,-2 4-1 15,-4 2-5-15,-2-1-25 16,-3-3-42-16,-3-4-34 16,-3-9-76-16,-3-9-144 15</inkml:trace>
  <inkml:trace contextRef="#ctx0" brushRef="#br0" timeOffset="94919.73">24555 15729 574 0,'0'0'365'15,"0"0"-223"-15,0 0-77 16,0 0-22-16,0 0 14 16,0 0-17-16,49 70-12 15,-23-45-12-15,4 1-13 16,3-4-3-16,4-3-19 15,-4 1-26-15,-8-6-63 16,-8-9-101-16,-10-2-314 16</inkml:trace>
  <inkml:trace contextRef="#ctx0" brushRef="#br0" timeOffset="95096.62">24763 15673 909 0,'0'0'188'16,"0"0"-123"-16,0 0-31 16,-100 46 4-16,69 0-27 15,5 5-11-15,10 0-5 16,13-5-73-16,3-12-145 16,4-12-289-16</inkml:trace>
  <inkml:trace contextRef="#ctx0" brushRef="#br0" timeOffset="95669.77">25198 15333 878 0,'0'0'211'16,"0"0"-98"-16,0 0-54 16,0 0 7-16,-45 103-31 15,26-42-10-15,2 1-9 16,7 2-10-16,10-6-6 15,2-7-27-15,26-6-82 16,5-6-55-16,5-7-242 16</inkml:trace>
  <inkml:trace contextRef="#ctx0" brushRef="#br0" timeOffset="95930.18">25421 15861 880 0,'0'0'269'0,"0"0"-140"0,10-83-64 16,-5 54-37-16,1-1-17 16,-2-2-11-16,1-1 3 15,-1-1-8-15,-3 7 3 16,-1 8-12-16,0 14 9 16,0 5-3-16,0 10-2 15,0 18 2-15,-8 13 8 16,0 9 3-16,4 4 4 15,4 4-7-15,0-5 0 16,3-5-7-16,13-12-84 16,-3-13-70-16,-2-10-215 0</inkml:trace>
  <inkml:trace contextRef="#ctx0" brushRef="#br0" timeOffset="96081.09">25467 15741 473 0,'0'0'446'0,"0"0"-319"16,0 0-68-16,0 0-45 16,0 0-7-16,0 0-7 15,97-26-28-15,-54 19-92 16,-4-3-164-16</inkml:trace>
  <inkml:trace contextRef="#ctx0" brushRef="#br0" timeOffset="96274.55">25785 15427 675 0,'0'0'365'15,"0"0"-212"-15,0 0-78 16,0 0-51-16,0 0-3 16,58 101-16-16,-45-47-3 15,-7 4-4-15,-6 2-9 16,0 1-49-16,0-6-31 15,-12-6-95-15,-4-11-386 16</inkml:trace>
  <inkml:trace contextRef="#ctx0" brushRef="#br0" timeOffset="96713.38">26354 15480 894 0,'0'0'112'0,"0"0"-64"16,99-22-11-1,-48 19-1-15,-7 2-36 0,-10 1-79 16,-17 0-238-16</inkml:trace>
  <inkml:trace contextRef="#ctx0" brushRef="#br0" timeOffset="96861.07">26571 15637 671 0,'0'0'289'15,"0"0"-199"-15,0 0-2 16,110-28-61-16,-86 20-27 16,-3 2-50-16,-5-1-80 0,-4 2-193 15</inkml:trace>
  <inkml:trace contextRef="#ctx0" brushRef="#br0" timeOffset="97386.12">25922 14936 791 0,'0'0'131'0,"0"0"-23"0,0 0-41 16,0 0 2-16,88 73-8 15,-45 19-13-15,12 28-3 16,-1 22-25-16,-9 6-12 16,-15 0-7-16,-23-5-2 15,-7-11-17-15,-19-17-56 16,-14-24-111-16,-2-23-443 15</inkml:trace>
  <inkml:trace contextRef="#ctx0" brushRef="#br0" timeOffset="98725.93">27519 15515 576 0,'0'0'212'16,"0"0"-67"-16,0 0-64 15,0 0-2-15,0 0-1 16,125-17-21-16,-63-11-31 16,-1-4-10-16,-5-1-13 0,-12 2-2 15,-17 8-1-15,-21 8 0 16,-6 4 6-16,-32 5-1 16,-10 6 6-16,-8 0 3 15,-2 14 6-15,-1 22 2 16,-2 15-4-16,5 10-2 15,8 3 0-15,16 2-6 16,22-8-6-16,5-9-3 16,37-11-1-16,17-12-2 15,9-14-6-15,8-11-42 16,1-1-12-16,-9-15 34 16,-11-9-143-16,-15-3-275 15</inkml:trace>
  <inkml:trace contextRef="#ctx0" brushRef="#br0" timeOffset="99094.77">28383 14780 763 0,'0'0'111'0,"-19"81"-16"15,4-24-57-15,-5 1-27 16,7-9-11-16,7-12-4 16,6-16-311-16</inkml:trace>
  <inkml:trace contextRef="#ctx0" brushRef="#br0" timeOffset="99313.26">28255 14621 806 0,'0'0'227'0,"0"0"-87"16,0 0-50-16,0 0-43 15,84 0-27-15,-40 46-2 16,8 17-5-16,5 12-9 15,-5 3-2-15,-1-6-2 16,-8-10 0-16,-6-18-52 16,-9-12-51-16,-8-13-136 0,-5-11-139 15</inkml:trace>
  <inkml:trace contextRef="#ctx0" brushRef="#br0" timeOffset="99770.25">29209 14180 524 0,'0'0'111'16,"0"0"-15"-16,0 0 41 15,0 0-19-15,0 0-37 16,-88-37-25-16,54 84-19 0,-8 29-23 16,-11 24 5-1,6 13-9-15,13 3-3 0,22-3 10 16,12-6-5-16,19-14-8 16,16-15-2-16,8-19-2 15,9-20-18-15,5-14-9 16,4-16-109-16,0-9-115 15,-1-14-323-15</inkml:trace>
  <inkml:trace contextRef="#ctx0" brushRef="#br0" timeOffset="100279.59">29547 14702 392 0,'0'0'483'0,"0"0"-351"15,0 0-70-15,0 0 2 16,0 0-34-16,0 0-5 16,116-57-7-16,-67 30-2 15,0-7-13-15,-3 5 0 16,-16 3-1-16,-18 6 4 15,-12 6-5-15,-9 5 20 16,-19 3-2-16,-5 6-8 16,-4 0 7-16,-3 17-3 15,-1 19 7-15,4 12-4 16,2 8-6-16,10 8-7 16,16-1 3-16,9-2-8 15,9-7-7-15,26-12 3 16,9-13-25-16,3-18-42 0,5-11-65 15,1-9-106-15,-3-24 30 16</inkml:trace>
  <inkml:trace contextRef="#ctx0" brushRef="#br0" timeOffset="100825.67">29849 14393 552 0,'0'0'138'0,"0"0"-15"0,0 0-45 16,0 0-37-16,91-55-14 15,-71 18 42-15,-5-6-53 16,-5-3 26-16,-6-3-5 16,-4 3 21-16,0 8-22 15,-6 9-11-15,-7 9 15 16,4 11-2-16,3 6-17 16,3 1-9-16,0 2-3 15,1 9-9-15,2 19 0 16,-2 15-2-16,2 8 4 15,0 3-1-15,0-4-1 16,15-9 3-16,4-3-6 16,5-9 1-16,1-6-48 0,8-11-75 15,1-8-149-15,3-4 48 16</inkml:trace>
  <inkml:trace contextRef="#ctx0" brushRef="#br0" timeOffset="101085.57">30237 14283 697 0,'0'0'278'16,"0"0"-155"-16,0 0-30 16,0 0-64-16,0 0-11 15,-5-81-16-15,19 58-1 16,5 0 1-16,-1 6 1 15,-1 4 1-15,-1 9 9 0,-2 4-9 16,2 5-4-16,0 18 1 16,2 7-3-16,-3 4 1 15,-2 3-34-15,-2-6-107 16,-2-5-215-16</inkml:trace>
  <inkml:trace contextRef="#ctx0" brushRef="#br0" timeOffset="102402.65">30783 13922 459 0,'0'0'117'0,"0"0"-33"15,0 0-8-15,0 0-44 16,0 0 16-16,0 0 11 15,-8 36-4-15,8-13 0 16,0 0-21-16,0 5-1 16,0-3-10-16,0-3-5 15,0-3-5-15,0-7-1 16,0-4 2-16,-1-6 4 16,-1-2 1-16,1 0 14 15,-1-5 33-15,1-14-35 16,1-13-19-16,0-4-4 0,0-8-7 15,0 3 1-15,6 3-1 16,4 8 1-16,0 11-1 16,-2 12 2-16,0 7-2 15,2 6-2-15,3 22 0 16,1 11-7-16,1 3 8 16,-5 0 1-16,-4-2-1 15,2-7-20-15,-2-8-19 16,-3-9 6-16,0-10 8 15,1-6 3-15,4 0 22 16,2-22 2-16,1-9 0 16,-2-8 1-16,1-3 15 0,2 1-6 15,0 9 9-15,1 9 12 16,-5 12-4-16,-2 11-15 16,2 0-14-16,0 21-1 15,1 14 1-15,-1 6-4 16,-1 7 3-16,-3-2-65 15,4-2-59-15,2-7-279 16</inkml:trace>
  <inkml:trace contextRef="#ctx0" brushRef="#br0" timeOffset="102673.28">31233 14032 552 0,'0'0'288'16,"0"0"-223"-16,0 0-20 15,0 0-22-15,0 0-11 16,106 78-12-16,-80-61-14 0,-7-5-173 16</inkml:trace>
  <inkml:trace contextRef="#ctx0" brushRef="#br0" timeOffset="102829.51">31320 14040 559 0,'0'0'219'16,"0"0"-126"-16,0 0-62 15,-79 97-31-15,70-68-27 16,7-7-581-16</inkml:trace>
  <inkml:trace contextRef="#ctx0" brushRef="#br0" timeOffset="103092.3">31520 13765 827 0,'0'0'188'16,"0"0"-150"-16,-18 77 21 16,12-33-7-16,6 3-32 0,0-2-10 15,7-4-10-15,13-3-28 16,4-6-99-16,-2-9-151 16</inkml:trace>
  <inkml:trace contextRef="#ctx0" brushRef="#br0" timeOffset="103383.65">31688 14018 993 0,'0'0'205'0,"0"0"-131"16,0 0-23-16,0 0-28 0,0 0-23 15,26-89 4-15,-11 62-4 16,-2-1 0-1,-6-2-1-15,-5 8-1 0,-2 5-2 16,0 10 4-16,0 7-2 16,0 0 1-16,-5 1 0 15,-5 17-3-15,3 6 6 16,2 7-3-16,5 5 1 16,0 0 0-16,0 0-2 15,11-5-43-15,2-5-70 16,-3-4-140-16,-3-8-393 15</inkml:trace>
  <inkml:trace contextRef="#ctx0" brushRef="#br0" timeOffset="103543.68">31688 14018 740 0,'-3'-113'319'15,"3"102"-178"-15,0 2-76 16,12 4-35-16,9 5-29 15,4 0-1-15,5 0-53 16,0 0-101-16,0 0-233 16</inkml:trace>
  <inkml:trace contextRef="#ctx0" brushRef="#br0" timeOffset="103723.57">31900 13723 996 0,'0'0'190'0,"0"0"-92"0,0 0-66 16,0 0-31-16,0 0-1 15,45 102 0-15,-36-52-15 16,-6-1-77-16,0-3-136 16,-3-4-337-16</inkml:trace>
  <inkml:trace contextRef="#ctx0" brushRef="#br0" timeOffset="104202.32">31979 14668 554 0,'0'0'501'16,"0"0"-408"-16,0 0-70 16,0 0 30-16,101-20-36 0,-52 15-17 15,-2-1-53-15,-7-2-169 16</inkml:trace>
  <inkml:trace contextRef="#ctx0" brushRef="#br0" timeOffset="104439.28">32571 14416 953 0,'0'0'208'16,"0"0"-167"-16,0 0-35 0,0 0-1 15,0 0 13-15,-9 93-18 16,9-54-6-16,0-3-92 16,6-4-122-16,2-8-360 15</inkml:trace>
  <inkml:trace contextRef="#ctx0" brushRef="#br0" timeOffset="105102.35">32902 13726 775 0,'0'0'177'0,"0"0"-41"16,0 0-47-16,0 0-32 15,0 0-45-15,72 96 6 16,-44-13-1-16,1 10-11 16,-5 7 3-16,-11 2-7 15,-11-3-2-15,-2-4-2 16,-19-6-34-16,-10-9-41 16,-6-10-128-16,-2-15-312 15</inkml:trace>
  <inkml:trace contextRef="#ctx0" brushRef="#br0" timeOffset="106002.63">22952 17183 1069 0,'0'0'157'16,"0"0"-87"-16,0 0-25 15,0 0-20-15,0 0-21 16,0 0-3-16,58-5 3 16,-10 5-4-16,-2 2-34 15,-5 13-71-15,-10 2-118 16,-7 2-142-16</inkml:trace>
  <inkml:trace contextRef="#ctx0" brushRef="#br0" timeOffset="106152.26">23076 17416 716 0,'0'0'278'0,"0"0"-128"0,0 0-72 16,0 0 7-16,0 0-61 15,0 0-14-15,88-33-10 16,-48 27-31-16,0 6-87 15,1 0-167-15,8-3-487 16</inkml:trace>
  <inkml:trace contextRef="#ctx0" brushRef="#br0" timeOffset="106677.58">24663 17299 23 0,'0'0'865'0,"0"0"-739"0,0 0-39 16,0 0-5-1,0 0-22-15,0 0-5 0,106-22-17 16,-53-11-13-16,1-9-4 16,-5-4-10-16,-7-1 5 15,-12 10-4-15,-20 10 0 16,-10 15-4-16,-10 7-2 15,-21 3-6-15,-2 2 0 16,0 3 0-16,3 21-2 16,5 13 1-16,7 10 1 15,5 6 4-15,5 5-4 16,5-1-1-16,3-7 1 16,0-8 0-16,6-6 0 15,12-13 0-15,-1-3 0 0,3-7 0 16,3-7-6-16,3-6 2 15,4 0-18-15,2-3-41 16,0-11-64-16,1-2-156 16,2-4-436-16</inkml:trace>
  <inkml:trace contextRef="#ctx0" brushRef="#br0" timeOffset="107075.59">25531 16749 680 0,'0'0'175'0,"0"0"-23"16,0 0-15-16,0 0-29 0,0 0-45 15,0 0-45-15,6 32-3 16,-20 14 9-16,-9 6-15 15,-3-4-8-15,8-7 2 16,10-10-3-16,6-12-31 16,2-9-66-16,0-9-41 15,0-1-95-15,0-6-25 16</inkml:trace>
  <inkml:trace contextRef="#ctx0" brushRef="#br0" timeOffset="107336.84">25489 16673 625 0,'0'0'410'0,"0"0"-232"16,0 0-85-16,0 0-29 15,0 0-37-15,0 0-24 16,79 4 2-16,-52 40 4 15,0 6-9-15,0 2 4 16,0-3-5-16,-2-4 1 16,-2-4-5-16,-6-9-42 15,-5-8-39-15,-4-5-75 16,-5-9-135-16,-2-8-277 0</inkml:trace>
  <inkml:trace contextRef="#ctx0" brushRef="#br0" timeOffset="108416.95">26046 16419 459 0,'0'0'122'0,"0"0"-37"15,0 0 1-15,0 0 5 16,0 0-24-16,0 0-7 15,19-44-6-15,-18 41 2 16,1-2 2-16,-2 3-13 16,0-2-9-16,0 4-3 0,-3 0-4 15,-10 4-26-15,-6 22-2 16,0 19 0-16,2 14 2 16,6 16-2-16,8 3 1 15,3-2-1-15,11-9 0 16,18-9-1-16,7-15-1 15,7-11-61-15,2-15-69 16,1-12-109-16,-2-5-154 16</inkml:trace>
  <inkml:trace contextRef="#ctx0" brushRef="#br0" timeOffset="108956.22">26445 16629 747 0,'0'0'186'0,"0"0"-38"15,0 0-74-15,0 0-33 16,0 0-31-16,0 0-1 16,-4 56 0-16,4-35-4 15,0-4 0-15,0-4-4 16,-2-4 2-16,2-6-3 15,0-3 0-15,-3 0 4 16,-1-3 12-16,-1-15-12 0,1-7 1 16,4-7-4-1,0 2 0-15,0-3 0 0,16 2 2 16,5 7 6-16,2 6 7 16,-1 9-2-16,-1 9-5 15,1 0-9-15,1 17-4 16,2 11 4-16,-1 2 2 15,-3 1-2-15,-6-4-1 16,-5-3-20-16,-3-9 12 16,-4-5-11-16,0-7 9 15,-3-3 8-15,5-3 3 16,1-17 0-16,3-11 4 0,1-7 6 16,1 1 2-1,5-2 0-15,2 5-4 0,3 12 13 16,-2 10-4-16,-8 12-17 15,-1 6 0-15,1 25-4 16,-1 3 3-16,5 8 1 16,-3 2-14-16,-1-2-46 15,3-8-69-15,1-5-109 16,3-10-343-16</inkml:trace>
  <inkml:trace contextRef="#ctx0" brushRef="#br0" timeOffset="109483.88">27124 16579 631 0,'0'0'234'15,"0"0"-41"-15,0 0-54 16,0 0-54-16,0 0-63 16,0 0-14-16,9 36 9 15,8-11-2-15,3-2-9 0,4 1-6 16,0-5-10-16,0-9-71 16,3-7-159-16,-2-3-491 15</inkml:trace>
  <inkml:trace contextRef="#ctx0" brushRef="#br0" timeOffset="109639.79">27325 16537 721 0,'0'0'222'0,"0"0"-153"15,0 0-38-15,-100 83-17 0,77-44-14 16,11-2-78-16,12-10-186 15</inkml:trace>
  <inkml:trace contextRef="#ctx0" brushRef="#br0" timeOffset="110052.13">27797 16329 886 0,'0'0'268'0,"0"0"-129"16,0 0-53-16,0 0-33 15,0 0-36-15,0 0-16 16,-21 36-2-16,6 13 2 16,-1 9-1-16,8 0 5 0,8-5-2 15,0-5-3-15,1-9 0 16,15-10-1-16,3-9-27 15,6-8-29 1,5-10-3-16,0-2-94 0,-2-3-132 16,-8-11-342-16</inkml:trace>
  <inkml:trace contextRef="#ctx0" brushRef="#br0" timeOffset="110344.95">27917 16587 755 0,'0'0'277'0,"0"0"-134"15,0 0-49-15,0 0-38 16,0 0-32-16,2-86-5 16,4 65-7-16,-1 0-10 15,-4 1-1-15,-1 6 1 0,0 5 3 16,0 9-5-16,0 0 0 16,0 0-5-16,-3 3 4 15,-3 7-1-15,3 2 1 16,1-3 0-16,2 0-3 15,0 2 3-15,0 0 1 16,0 5 0-16,8 7 5 16,4 2-5-16,3 3-12 15,1-1-7-15,2-3-42 16,1-4-49-16,0-6-84 0,-5-6-182 16</inkml:trace>
  <inkml:trace contextRef="#ctx0" brushRef="#br0" timeOffset="110504.39">27976 16525 851 0,'0'0'192'16,"0"0"-96"-16,0 0-60 16,0 0-25-16,0 0-11 15,80-36-9-15,-45 27-80 16,0-1-183-16</inkml:trace>
  <inkml:trace contextRef="#ctx0" brushRef="#br0" timeOffset="110698.38">28231 16300 831 0,'0'0'240'0,"0"0"-128"16,0 0-58-16,0 0-23 15,0 0-17-15,55 82-10 16,-46-50-4-16,-3 3 0 16,-1 0-35-16,-3-1-59 15,-2-3-105-15,0-6-146 16</inkml:trace>
  <inkml:trace contextRef="#ctx0" brushRef="#br0" timeOffset="111178.01">28799 16495 123 0,'0'0'693'0,"0"0"-515"16,0 0-45-16,0 0-39 15,0 0-44-15,0 0-25 16,105-54 0-16,-71 52-15 15,2 2-9-15,1 0-1 16,-1 0-68-16,-2 0-154 16,-3 0-708-16</inkml:trace>
  <inkml:trace contextRef="#ctx0" brushRef="#br0" timeOffset="111386.38">29437 16385 696 0,'0'0'201'0,"0"0"-64"0,0 0-62 16,0 99-35-16,3-68-34 15,5-2-6-15,1-5-4 16,3-6-115-16,0-6-176 15</inkml:trace>
  <inkml:trace contextRef="#ctx0" brushRef="#br0" timeOffset="111734.45">29674 16170 526 0,'0'0'321'0,"0"0"-149"15,0 0-25-15,0 0-35 16,0 0-50-16,0 0-45 0,77 43 6 16,-57 20-8-1,-1 10-10-15,-5 4-4 0,-9 0-1 16,-5-6-5-16,0-5-47 16,-12-10-61-16,-9-8-136 15</inkml:trace>
  <inkml:trace contextRef="#ctx0" brushRef="#br0" timeOffset="112265.49">25307 18129 1139 0,'79'-26'103'0,"45"-6"-70"16,58-14-13-16,55-12 7 16,57-4-1-16,40-4-11 15,32 1-8-15,13 4 8 16,-18 8-11-16,-48 9-4 16,-79 13 0-16,-91 14-4 15,-79 13-19-15,-62 4-30 0,-29 0-114 16,-54 0-87-16,-35 6-103 15</inkml:trace>
  <inkml:trace contextRef="#ctx0" brushRef="#br0" timeOffset="112505.87">25913 17958 459 0,'0'0'630'0,"0"0"-576"15,95 46 8-15,40-40-31 16,66-6-5-16,59-23 3 0,53-16-18 16,39-10 4-1,23-6 4-15,6 4-5 0,-12 2-10 16,-43 11-4-16,-65 9-39 16,-76 9-10-16,-82 4 5 15,-67-1-41-15,-38 0-161 16,-57-3-277-16</inkml:trace>
  <inkml:trace contextRef="#ctx0" brushRef="#br0" timeOffset="113283.46">23825 14489 301 0,'0'0'126'0,"0"0"20"16,-87 3 23-16,86 0-17 15,8 8-59-15,53 0-12 16,45 1-15-16,52-9-22 0,60-3-7 16,55-12-12-1,48-13-11-15,32 5-1 0,9 4 1 16,-18 8-1-16,-42 7-13 16,-59 1-2-16,-72 0 0 15,-76 0 2-15,-65-2-5 16,-39 1-30-16,-66-4-57 15,-40-3-71-15,-32-1-61 16,-13-2-125-16</inkml:trace>
  <inkml:trace contextRef="#ctx0" brushRef="#br0" timeOffset="114019.21">28577 9403 615 0,'156'0'44'0,"50"0"15"0,51-3 15 16,28 0-44-16,13 0-4 15,-16 3-13-15,-48 0-13 16,-59 8-61-16,-75 13-100 15,-58 3-144-15</inkml:trace>
  <inkml:trace contextRef="#ctx0" brushRef="#br0" timeOffset="114792.23">24007 14589 665 0,'0'0'330'0,"125"-41"-190"15,-15 2-81-15,44-9-10 16,35-5 0-16,31 0-27 16,15 11-14-16,5 12-2 15,-4 12-6-15,-20 6-6 16,-26 5-12-16,-37 4-15 15,-41 1-14-15,-42 2-41 16,-37 0-109-16,-31-2-153 16</inkml:trace>
  <inkml:trace contextRef="#ctx0" brushRef="#br0" timeOffset="115498.23">24858 17958 447 0,'0'0'225'0,"0"0"-84"15,0 0-44-15,0 0-21 16,115 7 22-16,-42 2-13 15,41-4-33-15,47-5-14 16,70-14-22-16,79-29 7 0,81-14-14 16,80-13-1-16,66-5 16 15,47 3-7-15,31 2-7 16,11 7-10-16,-10 10 0 16,-41 10-1-16,-66 8-20 15,-93 6-45-15,-110-1-174 16</inkml:trace>
  <inkml:trace contextRef="#ctx0" brushRef="#br0" timeOffset="-100090.05">24976 4488 172 0,'0'0'77'0,"0"0"23"15,-89-5-46-15,68 5-7 16,6-2-5-16,3 2-3 15,6-1 6-15,3 1-15 16,0-2 19-16,1 2 43 16,-1 0-4-16,2 0-24 15,1-3 0-15,0 3-22 16,0 0-7-16,0 0-14 16,23 0-6-16,27-5-11 15,27-1-1-15,28 0 11 16,20-3-2-16,17-1 4 15,13 2 1-15,3-1 8 0,-2 4-8 16,-15 5-14 0,-31 0 1-16,-38 0-2 0,-35 0-2 15,-22 0 1-15,-15 0-1 16,0 0 5-16,0 0 6 16,-13 0 1-16,1 3-6 15,3-1-3-15,0 0-1 16,8-2-2-16,1 0-4 15,0 1-93-15,0-1-88 16,0 0-102-16</inkml:trace>
  <inkml:trace contextRef="#ctx0" brushRef="#br0" timeOffset="-99413.59">24994 3045 769 0,'0'0'124'16,"0"0"-84"-16,0 0-22 16,0 0-3-16,158-7 2 15,-40-1 16-15,37-2-15 16,23-4-1-16,15 3 16 15,0 3-5-15,-22 5-18 0,-39 3-4 16,-49 0-6-16,-47 1 0 16,-36 8-70-16,-22 1 6 15,-32-1 24 1,-14-4-152-16,0-3-198 0</inkml:trace>
  <inkml:trace contextRef="#ctx0" brushRef="#br0" timeOffset="-96366.36">24141 4979 749 0,'0'0'117'0,"0"0"8"15,0 0-60-15,0 0-8 0,0 0-42 16,106-66-9-16,-39 31-1 16,-1 0-5-16,-13 1-10 15,-17 0-97-15,-20 2-159 16,-16 6-312-16</inkml:trace>
  <inkml:trace contextRef="#ctx0" brushRef="#br0" timeOffset="-96217.84">24429 4627 732 0,'0'0'110'0,"0"0"-61"0,0 0-27 15,95 10-6-15,-67 18-15 16,-5 6-1-16,-13 1-14 15,-10-3-88-15,0-1-118 16</inkml:trace>
  <inkml:trace contextRef="#ctx0" brushRef="#br0" timeOffset="-94990.02">22452 5448 638 0,'0'0'107'0,"0"0"-8"15,0 0-87-15,0 0-2 16,0 0-1-16,-13 84-1 15,13-57-3-15,0-5-3 16,2-3-2-16,-1-6 1 16,-1-6 1-16,0-6 1 15,0-1 32-15,-4 0 59 16,-9-15-51-16,2-9-26 16,3-6-8-16,7-2 6 15,1 3-4-15,0 5 6 16,1 7-4-16,5 5 13 0,-3 8-7 15,-1 3-12 1,0 1-6-16,3 0-1 0,-1 0-3 16,3 1 2-16,-3 4 1 15,-1 1 3-15,-1-1-3 16,-1-2 1-16,-1-3-6 16,0 0 10-16,0 0-5 15,0 0 1-15,0 0-1 16,0 0 2-16,0 2-2 15,0-1 1-15,-1 4-2 16,-4-4 1-16,2 2-7 16,0-1 2-16,3-2 4 0,-2 3-1 15,2-3 0 1,0 0 2-16,0 0 1 0,0 0 0 16,0 0-1-16,0 0 0 15,0 0 1-15,0 0 4 16,0 0-5-16,0 0 1 15,0 0-2-15,0 0 1 16,0 0-2-16,0 0-6 16,0 0-6-16,0 0 4 15,0 0 0-15,0 0 4 16,-1 0 2-16,-1 5 0 16,2 1-23-16,-1-1-54 15,-1 1-40-15,1 0-78 16,1-3-229-16</inkml:trace>
  <inkml:trace contextRef="#ctx0" brushRef="#br0" timeOffset="-92855.93">22466 5455 271 0,'0'0'401'0,"0"0"-391"15,0 0 4-15,-9 96 16 16,9-56-4-16,0 1-15 16,0 0-1-16,0-7 3 15,0-6 2-15,0-8-5 16,0-4 51-16,0-8-24 16,0-5 1-16,0-3 8 15,0-3 65-15,-6-18-12 16,-3-10-78-16,2-11-7 15,-1-14-5-15,0-14 4 16,3-10-8-16,5 0-4 0,0 6 6 16,10 15 15-1,11 18-13-15,7 12-9 0,11 15 6 16,3 9-4 0,3 5-2-16,-2 13-1 0,-10 18-7 15,-18 11 5-15,-15 8-4 16,-9 3 0-16,-27-7-17 15,-8-3 21-15,1-6 3 16,6-11 0-16,9-6 1 16,10-7-1-16,12-10-3 15,6-3-4-15,0 3 4 16,3-1-1-16,19 4 4 0,14 7 1 16,10 5-1-16,4 7-3 15,3 5 2-15,-2 1-8 16,-3-1-139-16,-5-6-177 15</inkml:trace>
  <inkml:trace contextRef="#ctx0" brushRef="#br0" timeOffset="-92537.66">23024 5579 1020 0,'0'0'107'15,"0"0"-50"-15,-91 7-15 0,62 14-20 16,4 8-18-16,7-2 2 16,9 1-5-16,8-4-1 15,1-6-9-15,1-5-6 16,16-9-7-16,6-4 15 16,4-1 7-16,3-18 5 15,4-4-2-15,1-1-1 16,-5 4 6-16,-10 8 12 15,-7 5-14-15,-9 6 1 16,-1 1-7-16,-2 0 0 16,1 3-7-16,2 10 5 15,4-1-57-15,4-1-60 16,12-3-124-16,10-8-266 16</inkml:trace>
  <inkml:trace contextRef="#ctx0" brushRef="#br0" timeOffset="-92174.22">23418 5649 833 0,'0'0'127'0,"0"0"-73"16,0 0-33-16,0 0-12 16,0 0-9-16,0 0-10 15,28 24-51-15,3-24-6 16,6-5 33-16,1-10 34 0,-4-4 5 15,-6 2 30 1,-9 3-10-16,-8 4-3 0,-6 6 31 16,-2 3-8-1,0 1-27-15,3 0-10 0,4 0-8 16,-3 0 2-16,4 1-2 16,-2-1 0-16,-2 0-1 15,-2 0 4-15,-2-4 3 16,-3-10-3-16,0-3-2 15,0 3 23-15,-2-1 24 16,-8 3-18-16,-2 2-20 16,0 5-10-16,1 5-42 15,3 0-96-15,6 0-166 16</inkml:trace>
  <inkml:trace contextRef="#ctx0" brushRef="#br0" timeOffset="-91471.96">24218 5604 408 0,'0'0'522'16,"0"0"-492"-16,0 0-22 15,0 0-6-15,0 0 11 0,0 0 1 16,-7 66-13-16,4-49 7 16,3-5-7-16,-1-4 2 15,1-3 0 1,0-5-2-16,0 0 15 0,0-8 84 15,0-16-35-15,0-5-44 16,0-2 3-16,0-3-11 16,1 7-3-16,9 3 2 15,1 9-8-15,4 6 1 16,1 9-3-16,5 0-2 16,3 3 1-16,0 15-1 15,-2 4-1-15,-3 0-10 16,-8-2-11-16,-3-6 7 15,-4-4-23-15,-1-9 15 16,-2-1 23-16,5 0 12 0,2-9-5 16,5-12 11-16,4-6 7 15,0-2-10-15,2 5-8 16,-2 7-4-16,-5 7 4 16,0 10 0-16,-4 0-7 15,-1 8-1-15,1 13 1 16,0 8 0-16,2 0-23 15,3-2-105-15,8-5-230 16</inkml:trace>
  <inkml:trace contextRef="#ctx0" brushRef="#br0" timeOffset="-91199.18">24773 5508 972 0,'0'0'135'0,"0"0"-70"15,0 0-17-15,-89 34-20 16,77-12-21-16,12 0-4 16,0-2-3-16,16-6-48 15,13-10-14-15,4-4 35 16,-1 0 18-16,-2-14 4 16,-6-5 10-16,-6-1 9 15,-8 1 47-15,-5-1-6 16,-5 4-26-16,0 0-17 15,-6 3-12-15,-6 5-17 0,2 5-44 16,2 3-93-16,5 0-228 16</inkml:trace>
  <inkml:trace contextRef="#ctx0" brushRef="#br0" timeOffset="-90804.02">25170 5530 941 0,'0'0'185'0,"0"0"-92"15,0 0-31-15,-7-86-15 16,8 70-31-16,8 4-11 16,4 5-3-16,-1 7-2 15,5 0 0-15,-4 8-3 16,2 14 3-16,-3 9-1 0,-6 0-14 15,-1 2-26-15,-5-6 23 16,0-6-14-16,0-7-32 16,0-6 62-16,3-6 0 15,7-2-4-15,2-8 6 16,6-16 1-16,1-3 39 16,4-3-2-16,-3 2-10 15,0 6-6-15,-4 8-4 16,-5 9-9-16,-1 5-9 0,-2 0 0 15,2 7 5 1,5 8-10-16,3 4 4 0,4 0-24 16,5-2-64-16,6-4-125 15,7-4-253-15</inkml:trace>
  <inkml:trace contextRef="#ctx0" brushRef="#br0" timeOffset="-90210.18">25829 5509 946 0,'0'0'125'0,"0"0"-77"15,0 0 22-15,0 0-31 16,0 0-36-16,0 0 2 0,88-42-3 16,-77 30-4-16,-8-4 4 15,-3 3-2-15,0 3 4 16,-11 1 16-16,-6 9 2 15,-5 0-17-15,-3 10-4 16,1 15 0-16,2 8 0 16,13 3-1-16,9-2 0 15,5-3-9-15,26-5-55 16,6-7 13-16,6-6 6 16,1-4 35-16,-1-9 8 15,-6 0 2-15,-9-7 1 16,-9-12-1-16,-5-7 1 15,-3-3-1-15,2-1 20 0,-2 4 17 16,-1 9 3-16,2 6-14 16,-2 8-12-16,5 3-8 15,0 0-6-15,8 4 0 16,6 9 0-16,9-1 0 16,5-3-10-16,3-4-5 15,-5-3-27-15,-7-2 4 16,-9 0-35-16,-13-2-90 15,-11-13-7-15,-1-7 170 16,-3-9 2-16,-8-10 81 16,0-2-4-16,5 1-3 15,2 9-2-15,0 9 27 0,2 16-15 16,-1 6-33 0,-5 2-20-16,-1 14-33 15,-4 14 5-15,3 7-4 16,5 6-1-16,5 1-20 0,0-3-27 15,0-3-92-15,0-8-107 16,0-6-373-16</inkml:trace>
  <inkml:trace contextRef="#ctx0" brushRef="#br0" timeOffset="-89956.32">26384 5424 779 0,'0'0'129'0,"0"0"-83"16,123-66-7-1,-58 52-11-15,8 6-24 16,-1 8-3-16,-5 0 0 0,-13 13-1 16,-15 10 0-1,-17 2-10-15,-19 7-23 0,-3 0-39 16,-15-2 72-16,-15-4 9 16,-4-8 84-16,-2-2-5 15,5-6-16-15,7-4-35 16,1-5-18-16,7-1-19 15,6 0-5-15,2-6-50 16,6-11-86-16,2-3-157 16</inkml:trace>
  <inkml:trace contextRef="#ctx0" brushRef="#br0" timeOffset="-89484">27788 5281 910 0,'0'0'358'15,"0"0"-299"-15,-118-99-22 16,70 72 10-16,5 10-31 16,6 7-12-16,16 7-3 15,9 2-2-15,9 1 0 16,3 0-31-16,3-3-4 0,22-4 24 15,10-9 9-15,8-7-1 16,3-4 7-16,2-1-3 16,-3-1 0-1,-6 11 0-15,-10 4 0 0,-12 9 2 16,-13 5 5-16,-4 12-7 16,-17 25 0-16,-24 23 7 15,-13 15 11-15,-4 8-8 16,4 0-1-16,17-1-7 15,18-7 0-15,15-8 0 16,4-11-1-16,19-14 0 16,9-15 2-16,-1-14 0 15,-5-13 3-15,-7 0 0 0,-9-29 2 16,-6-13-7 0,-7-13 1-16,-19-6-2 15,-1 2-30-15,5 14-35 16,7 14-8-16,11 16-128 0,4 4-298 15</inkml:trace>
  <inkml:trace contextRef="#ctx0" brushRef="#br0" timeOffset="-89266.11">28416 5125 1187 0,'0'0'67'0,"0"0"-40"16,0 0-17 0,0 0-4-16,0 0-5 0,77 108-1 15,-19-67 1-15,2-7-1 16,-9-7-2-16,-15-10-64 16,-17-13-153-16,-14-4-516 15</inkml:trace>
  <inkml:trace contextRef="#ctx0" brushRef="#br0" timeOffset="-89112.13">28654 5075 730 0,'0'0'337'16,"0"0"-292"-16,-119 126 1 0,67-64 26 16,1 2-33-16,-4 1-29 15,0-1-10-15,6-9-86 16,11-12-251-16</inkml:trace>
  <inkml:trace contextRef="#ctx0" brushRef="#br0" timeOffset="-88688.42">23273 6292 1019 0,'88'-35'40'0,"54"-6"17"0,63-7-10 16,64-7 43-16,62 7-40 16,61 3-18-16,48 9-23 15,45 13-9 1,21 15 12-16,-11 8-12 0,-31 20 0 15,-66 8-2-15,-96-1-3 16,-98-9-14-16,-100-9-47 16,-86-9-99-16,-43 0-264 15</inkml:trace>
  <inkml:trace contextRef="#ctx0" brushRef="#br0" timeOffset="-86220.3">15634 11973 105 0,'0'0'699'0,"0"0"-670"16,0 0-9-16,118-14 35 15,-28-8 23-15,24-6-13 16,21-5-36-16,12 0-10 16,-9 4 16-16,-31 7-20 15,-43 8-9-15,-37 7 5 0,-27-1-11 16,-25 2-1-1,-32 0-21-15,-22 3 7 0,-17 3 13 16,-6 0 2-16,5 10 0 16,16 7 0-16,27-2 30 15,26-3 2-15,26-2 2 16,13-4-31-16,44-2 10 16,27-4-4-16,24 0-4 15,4 0-2-15,-7 0-3 16,-16 0-53-16,-23 0-80 15,-25 0-130-15,-21 0-299 16</inkml:trace>
  <inkml:trace contextRef="#ctx0" brushRef="#br0" timeOffset="-84877.86">23318 13012 641 0,'0'0'234'0,"0"0"-142"16,0 0-54-16,0 0-18 16,0 0-11-16,0 0-9 15,9 5-151-15,7-5-197 16</inkml:trace>
  <inkml:trace contextRef="#ctx0" brushRef="#br0" timeOffset="-84225.48">24311 12537 834 0,'0'0'77'0,"0"0"-21"15,0 0-49 1,0 0-7-16,0 0-17 0,0 0-102 15,0 10-126-15</inkml:trace>
  <inkml:trace contextRef="#ctx0" brushRef="#br0" timeOffset="-83772.79">26378 12147 639 0,'0'0'68'0,"0"0"-18"16,0 0-19-16,0 0-31 16,0 0-126-16</inkml:trace>
  <inkml:trace contextRef="#ctx0" brushRef="#br0" timeOffset="-83220.79">30018 12039 737 0,'0'0'149'0,"0"0"-32"0,0 0-34 16,0 0-25-16,0 0-27 15,0 0-17-15,12 0-14 16,7 0-16-16,14 0-84 15,17-4-116-15,15-3-385 16</inkml:trace>
  <inkml:trace contextRef="#ctx0" brushRef="#br0" timeOffset="-83016.34">31664 11957 357 0,'0'0'243'15,"0"0"-213"-15,0 0-7 16,0 0 9-16,102-1 5 16,-81 2-37-16,-4-1-235 15</inkml:trace>
  <inkml:trace contextRef="#ctx0" brushRef="#br0" timeOffset="-79696.4">24608 11841 417 0,'0'0'379'0,"0"0"-237"16,0 0-34-16,0 0-52 15,-29-73-5-15,41 51-22 16,14-1-22-16,8 4-4 15,-1 1 0-15,-5 8-2 16,-10 3-1-16,-12 6 0 16,-6 1-1-16,0 0 0 15,-22 11 2-15,-10 6 1 16,-5 3 0-16,-4 3-2 16,5-2 0-16,7-1 1 15,11-6-1-15,6 2 2 16,9-4-2-16,3-1 0 15,0-1 0-15,15 0-2 16,9-8 2-16,7-2 2 0,7 0-1 16,4-5-1-16,1-11 1 15,-5 0 0-15,-11 3 0 16,-15 5 0-16,-12 2-1 16,0 5 1-16,-13 1 3 15,-13 0-3-15,0 0-1 16,-1 2 0-16,5 10 0 15,8 1 0-15,3-2 2 16,6 1-2-16,5-2-5 16,-2 0 3-16,2-4 2 15,0-3 0-15,0 0 2 0,0 0-2 16,0-2-1 0,13 2 1-16,6 1 0 0,6-1 1 15,2 0-1 1,-1 2 0-16,-5 1 1 0,-10 0-1 15,-10 6-7-15,-1 0-27 16,0-2-4-16,-15 3-46 16,-4-2-193-16</inkml:trace>
  <inkml:trace contextRef="#ctx0" brushRef="#br0" timeOffset="-78705.59">25128 13832 687 0,'0'0'20'0,"0"0"-13"15,0 0-7-15,0 0 0 16,0 0-64-16,0 0-119 16</inkml:trace>
  <inkml:trace contextRef="#ctx0" brushRef="#br0" timeOffset="-78527.28">25266 13789 632 0,'0'0'0'0,"0"0"-2"16,0 0-288-16</inkml:trace>
  <inkml:trace contextRef="#ctx0" brushRef="#br0" timeOffset="-70615.39">24038 12914 371 0,'0'0'223'16,"0"0"-127"-16,0 0-25 16,0 0 8-16,0 0 7 15,0 0-26-15,0 0-16 0,61-21-9 16,-33 12 3-16,13-1-3 16,17-6-2-16,28-8-1 15,37-9-1-15,39-6-7 16,43-4-10-16,32 7-4 15,12 4-3-15,2 15-3 16,-17 8-4-16,-29 6 5 16,-29 3-5-16,-35 0 0 15,-28-1 1-15,-31-2-1 16,-28-2 0-16,-19 0-3 16,-18 1 2-16,-14-4-1 15,-3 0-3-15,-4-1-16 16,-23-3-12-16,-15 5-17 15,-15 7-14-15,-13 0 10 16,-13 4-33-16,-8 12 1 0,-5 4 4 16,-1 3-26-16,-3 1 70 15,-3 3 7-15,-4-3-2 16,-2-1 12-16,-3-1-20 16,2-3-6-16,-1-2 34 15,3-2 13-15,1-2 1 16,6-2 4-16,7-4 36 15,14-2 21-15,11-5 0 16,17 0 24-16,10 0 11 16,17 0-9-16,10-6-8 0,10-4 8 15,5-3-10-15,0-1-20 16,26-2-21-16,23-4-22 16,34-2-4-16,40-5-4 15,38 2 5-15,36-5-5 16,25 0 6-16,18 0-1 15,9 7-2-15,-7 10-6 16,-29 12-4-16,-43 1 3 16,-62 3-3-16,-52 4-3 15,-38 0-2-15,-18 2-34 16,-9-2-1-16,-21 0-29 16,-8-4 14-16,-4 0-14 15,0-1-2-15,3 1 2 0,5 3-53 16,1-1-88-1</inkml:trace>
  <inkml:trace contextRef="#ctx0" brushRef="#br0" timeOffset="-70313.03">25428 12765 875 0,'0'0'32'16,"140"-56"-6"-16,-46 32 1 15,6 5 31-15,-6 7-32 16,-21 9-23-16,-16 3 0 15,-17 0-6-15,-14 0 2 16,-10 0-50-16,-7 0-65 16,-6 3-96-16,0-3-54 15</inkml:trace>
  <inkml:trace contextRef="#ctx0" brushRef="#br0" timeOffset="-65680.27">22358 13179 525 0,'0'0'69'0,"0"0"27"16,0 0 16-16,0 0-58 15,0 0-19-15,89-24-1 16,-23 11 8-16,22-6-7 16,21 0-12-16,11-1-1 15,5-1-10-15,-3 6-7 16,-7 1 2-16,-12 4-6 16,-19 6-2-16,-25 4 2 15,-21 0 1-15,-19 0-2 16,-14 0-1-16,-5 2-8 0,0 2-3 15,-11 3 6 1,-4 0-6-16,0-1-41 0,3 1-4 16,3-2-48-16,3-1-51 15,-3-1-54-15</inkml:trace>
  <inkml:trace contextRef="#ctx0" brushRef="#br0" timeOffset="-64644.3">19630 11812 872 0,'0'0'58'0,"0"0"-15"16,0 0-32-16,114-1 12 0,-23-10 24 15,30-6-14-15,20-5 10 16,5 0-16-16,-7 1 6 16,-21 5-12-1,-24 7-8-15,-29 5-13 0,-26 3 8 16,-18-2-8-16,-14 2 0 15,-7-1 3-15,0 1-3 16,0-1-3-16,0 2 3 16,0 0-1-16,0 0-3 15,0 0-11-15,0 0-12 16,-6 0-26-16,-7 2-57 16,-2 6-70-16,-1 1-168 15</inkml:trace>
  <inkml:trace contextRef="#ctx0" brushRef="#br0" timeOffset="-34335.63">21275 16152 579 0,'0'0'29'0,"0"0"130"15,0 0-115-15,0 0-22 16,0 0-9-16,0 0 4 16,0 0 2-16,-1-12 1 15,1 12 7-15,0 0 3 16,-2 0-8-16,1 0-6 16,-1 0 0-16,1 0-8 15,-1 0 1-15,2 5 2 16,0-2-4-16,0 0 1 15,0 1-6-15,0 1-2 16,0-3 1-16,8 3 6 16,1-4-1-16,-3 2 1 0,1-3-1 15,-4 1-4-15,-3-1 1 16,0 0 4-16,0 0 1 16,0 0-6-16,0 2 3 15,0-2-1-15,0 0 2 16,0 1-5-16,0-1 3 15,0 0 1-15,0 0 8 16,0 0 12-16,2-7-9 16,4-3-15-16,0 2 2 15,-2 1-3-15,1 1 5 16,-1 5-1-16,-2 1 4 16,-1 0-5-16,4 0-1 0,1 0-2 15,0 0 2 1,4 2-2-16,-3 8 1 0,4-1-1 15,-2 4 2-15,3-2-2 16,-2 2 0-16,2-1 2 16,-4-2-2-16,-1-1 1 15,-2-1-4-15,-2-1 6 16,0-3-3-16,-3 1 2 16,1-4-2-16,-1 3 0 15,0-4 3-15,0 0 1 16,0 0 1-16,0 0-2 15,0 3-3-15,0 0 2 16,3 3 2-16,-2 1-3 0,1 0-1 16,2-1 1-16,-1-1 2 15,0-1 0-15,0-1-3 16,-1-1 1-16,0-2 1 16,-1 2-2-16,-1 1-1 15,2 2 1-15,1 0 2 16,0-1-1-16,2 4 0 15,1-3-1-15,-1 0 0 16,1-1-1-16,-2 0 1 16,-2-4 0-16,-1 0 1 15,-1 0-1-15,0 0 9 16,0 0 25-16,0-4-3 16,0-5-13-16,0-3-8 0,0 3-6 15,0 0 2-15,-4 2-2 16,1 0-3-16,0 2 0 15,0-2 1-15,1-3-1 16,1 0 0-16,-1-5 0 16,1-3 0-16,-2-3-1 15,1-6 12-15,1 0-4 16,-3 0 2-16,2 2-4 16,-1 4 1-16,0-1 1 15,2 3-5-15,-3 2 3 16,3 2-1-16,-1 1 0 15,-1 1-5-15,2 1 4 16,1 4-4-16,-2 3 2 16,2 4-1-16,-1-1 0 0,-1 2-1 15,2 0 0 1,0 0 0-16,0 0-6 0,0 0 2 16,0 4 3-16,0 1 0 15,0 0-1-15,3-3-1 16,-1-2 1-16,-1 0 2 15,-1 0 0-15,0 0 1 16,2 0 0-16,-2 0 1 16,0 0 0-16,0-5-2 15,0-1-12-15,0 3 10 16,0-1-7-16,0 3 0 16,0 1 0-16,0 0-1 15,0 0-1-15,0 0-1 0,0 7-25 16,-9 12 6-16,-3 6-16 15,5 2-35 1,5-4-98-16,2 0-229 0</inkml:trace>
  <inkml:trace contextRef="#ctx0" brushRef="#br0" timeOffset="-2961.49">10957 4631 544 0,'0'0'58'0,"0"0"-15"15,0 0-16-15,0 0 13 16,0 0 27-16,127 32 1 15,-29-29-2-15,39-3-18 16,32-3 15-16,47-18-18 0,41-8-12 16,33 0-22-1,21 1-6-15,2 6-3 0,-10 5 3 16,-35 7-5-16,-53 7 0 16,-67 3-2-16,-71 0 5 15,-57 7-6-15,-34 10-3 16,-50 5 6-16,-40 5 2 15,-29 2 4-15,-21 2 0 16,-10 0-4-16,8 4 1 16,11-1-5-16,18-5 2 15,32-3-1-15,30-9 0 16,33-7-1-16,32-8 3 16,16-2-1-16,45-7 1 15,33-19 0-15,36-13 0 0,27-5 4 16,21-1-5-1,20 5 1-15,0 7-2 0,-15 13 1 16,-38 8 0-16,-53 10 1 16,-51 2-1-16,-41 3 0 15,-42 15 0-15,-36 4 0 16,-22 2 11-16,-13-6-8 16,3-4 0-16,11-6 1 15,23-3 1-15,27-5 5 16,24 0-2-16,19 0 0 15,6 0 5-15,0-6-7 0,17-2-3 16,19-1-3 0,15-3-1-16,9 3-2 0,1 1 3 15,-10 6 0-15,-17 2 1 16,-15 0-1-16,-14 0 0 16,-5 0-7-1,0 2 7-15,0 8-4 0,-9-1 8 16,-3 1-8-16,6 0-24 15,0-3-60-15,0 2-103 16,-3-2-70-16</inkml:trace>
  <inkml:trace contextRef="#ctx0" brushRef="#br0" timeOffset="-1845.92">14913 10224 540 0,'0'0'91'15,"0"0"-33"-15,0 0-20 0,25 94 4 16,34-73 20-16,39-17 13 16,49-8-2-16,72-44-20 15,87-24-37-15,82-18-9 16,82-8-7-16,56 6-9 15,19 12-158-15,-5 12-184 16</inkml:trace>
  <inkml:trace contextRef="#ctx0" brushRef="#br0" timeOffset="-1077.48">14598 12282 845 0,'0'0'29'16,"0"0"72"-1,0 0-54-15,0 0-24 0,0 0 20 16,131 17 5-16,-7-19 8 16,58-31-16-16,61-21-14 15,68-19-15-15,64-19-3 16,45-6-8-16,41 0-3 15,17 9-25-15,-14 17-55 16,-24 17-129-16,-54 15-313 16</inkml:trace>
  <inkml:trace contextRef="#ctx0" brushRef="#br0" timeOffset="-206.61">13680 17077 437 0,'0'0'18'0,"-128"-15"34"16,70 15-32-16,3 0 8 16,6 0 6-16,8 0-7 0,4 0-2 15,3 7-15-15,10-2 3 16,3 0 4-16,6 0 8 16,6-2-6-16,6 0 3 15,2-3-7-15,1 0 10 16,0 0 15-16,0 0 2 15,6 0-2-15,8 0-7 16,3-6-8-16,8 1 1 16,8 0-1-16,15 1-4 15,23-1-6-15,31-4 2 16,38-5 0-16,51-10-2 0,49-10 7 16,63-11-9-16,65-8-4 15,58-1-8-15,55-6-1 16,35 7 0-16,21 4-30 15,14 5 1-15,-13 8-33 16,-14 3-362-16</inkml:trace>
  <inkml:trace contextRef="#ctx0" brushRef="#br0" timeOffset="-159944.33">23258 6326 604 0,'0'0'112'0,"0"0"-19"15,0 0-23-15,0 0-24 16,0 0-10-16,0 0-13 16,146 15 19-16,-13-18-8 15,43-16-15-15,34-9 15 16,35-8 7-16,34-3 0 0,27-1-14 15,17 9-12-15,1 9-10 16,-17 9 0-16,-30 10 4 16,-38 3-9-1,-54 0-2-15,-52 0 2 0,-48 3 2 16,-39 0-1-16,-25-3 0 16,-12 0-1-16,-8 0 1 15,-1 0-1-15,0 0-4 16,0 0 4-16,0 0 0 15,-3 3 0-15,-11 2-26 0,-6 3-78 16,-2 1-156 0,-8-4-389-16</inkml:trace>
  <inkml:trace contextRef="#ctx0" brushRef="#br0" timeOffset="-157424.78">8555 2094 596 0,'0'0'210'16,"0"0"-89"-16,0 0-34 15,0 0-14-15,0 0-28 16,0 0-39-16,0 0 0 15,45 58-6-15,-8-9 2 16,-1-3-1-16,1-5 3 16,-5-5-4-16,-7-11 1 15,-8-5 1-15,-6-9-1 16,-6-8 0-16,-2-3 3 16,0 0 24-16,0-20 22 0,0-11-29 15,0-8-15-15,-3-8-3 16,0 3 2-16,0 8-4 15,0 12-1-15,0 13-7 16,4 11-3-16,5 0-75 16,6 4-52-16,9 9-54 15,4-6-287-15</inkml:trace>
  <inkml:trace contextRef="#ctx0" brushRef="#br0" timeOffset="-157189.83">9270 1973 880 0,'0'0'117'16,"0"0"-52"-16,0 0-41 16,0 0 16-16,-100 101-23 15,79-44-11-15,6 1 0 16,7 2-6-16,5-4 2 15,3-5 1-15,5-7-3 16,15-7-34-16,8-13-83 16,6-16-208-16</inkml:trace>
  <inkml:trace contextRef="#ctx0" brushRef="#br0" timeOffset="-156979.88">9437 2046 901 0,'0'0'27'0,"0"0"3"15,0 0-2-15,0 0-19 16,0 0-3-16,18 89-5 16,20-52 2-16,4-2-3 15,6-4 0-15,0-5-34 16,2-5-113-16,-5-9-157 15</inkml:trace>
  <inkml:trace contextRef="#ctx0" brushRef="#br0" timeOffset="-156805.98">9792 2087 445 0,'0'0'542'0,"-82"-3"-469"16,36 15-59-16,1 20 11 15,4 9-15-15,6 5-7 16,12 2-3-16,10-4-45 16,13-7-166-16,0-11-406 15</inkml:trace>
  <inkml:trace contextRef="#ctx0" brushRef="#br0" timeOffset="-156591.12">9984 1920 928 0,'0'0'97'0,"0"0"-32"16,0 0-65-16,0 0 8 16,27 126-3-16,-9-59-2 15,-8 4-2-15,-7-1-1 16,-3-7 0-16,0-3-1 15,0-11-43-15,0-14-155 16</inkml:trace>
  <inkml:trace contextRef="#ctx0" brushRef="#br0" timeOffset="-156395.19">10597 2166 1122 0,'0'0'71'0,"0"0"-22"16,0 0-27-16,0 0-4 15,0 0-18-15,121-65 0 16,-80 65-46-16,-16 0-93 0,-15 14-166 16</inkml:trace>
  <inkml:trace contextRef="#ctx0" brushRef="#br0" timeOffset="-156261.02">10684 2328 681 0,'0'0'127'0,"0"0"-91"15,100-43-1-15,-45 15 18 16,11 5-39-16,8 2-14 16,5 6-102-16,3 2-147 15</inkml:trace>
  <inkml:trace contextRef="#ctx0" brushRef="#br0" timeOffset="-155934.68">11643 2204 1045 0,'0'0'52'16,"0"0"-50"-16,0 0 6 15,-6 97-3-15,6-54 2 16,0-5-1-16,0-7-5 15,7-11 3-15,-2-12-2 16,-1-8 1-16,1-8 8 16,1-23 99-16,4-11-72 15,-1-13 14-15,-1-6-11 16,2-12-15-16,0-2-12 16,6 4-10-16,1 12-1 0,4 18-3 15,-1 17 0-15,-3 15-2 16,2 9-7-16,1 4-21 15,1 20-7 1,-3 6-8-16,-5 3-52 0,-5-2-78 16,-7-8-197-16</inkml:trace>
  <inkml:trace contextRef="#ctx0" brushRef="#br0" timeOffset="-155773.78">11695 2185 936 0,'0'0'102'15,"0"0"-59"-15,0 0 31 16,0 0-27-16,0 0-42 0,0 0 3 16,43 3-8-1,-7 5 0-15,-6 9-45 0,-15 5-74 16,-13 6-175-16,-2 6-234 16</inkml:trace>
  <inkml:trace contextRef="#ctx0" brushRef="#br0" timeOffset="-155647.85">11708 2473 648 0,'0'0'190'15,"0"0"-132"-15,0 0 28 16,0 0-16-16,0 0-52 16,0 0-4-16,69-31-9 15,-11 9-5-15,9 1-20 16,5 4-79-16,1 1-207 16</inkml:trace>
  <inkml:trace contextRef="#ctx0" brushRef="#br0" timeOffset="-155352.75">12560 2019 913 0,'0'0'99'0,"0"0"-4"16,0 0-6-16,0 0-17 16,-110 7-52-16,56 30-14 0,2 13-2 15,3 4-1-15,17 0-1 16,22-4-1-16,10-5 0 16,21-6-2-16,25-5-1 15,21-10-27-15,15-11-52 16,6-13-104-16,-4 0-363 15</inkml:trace>
  <inkml:trace contextRef="#ctx0" brushRef="#br0" timeOffset="-155102.88">12858 2102 912 0,'0'0'120'0,"0"0"-50"15,0 0-27-15,0 0-26 16,0 0 6-16,80 77-9 16,-43-46-6-16,0 0-4 15,-1-8-4-15,-6-2-57 16,-5-5-119-16,-10-9-297 15</inkml:trace>
  <inkml:trace contextRef="#ctx0" brushRef="#br0" timeOffset="-154918">13058 2113 937 0,'0'0'87'0,"0"0"-44"16,-97 27 3-16,57 5-21 15,2 6-14-15,6-2-9 16,11-1-1-16,11-2-1 16,10-4-17-16,0-8-58 15,7-5-154-15,11-13-308 16</inkml:trace>
  <inkml:trace contextRef="#ctx0" brushRef="#br0" timeOffset="-154615.8">13176 1947 920 0,'0'0'128'0,"0"0"-47"16,0 0-26-16,0 0 5 15,0 0-43-15,81-52-14 16,-66 52-1-16,-4 11-2 15,-6 8 0-15,-5 3 1 16,0 4-2-16,-10 1-2 16,-10-2 3-16,1-6 2 0,5-3-1 15,6-6-1-15,6-4 0 16,2-4 0-16,0 0-21 16,13-2-25-16,10 0-33 15,2-6-126-15,-2-5-355 16</inkml:trace>
  <inkml:trace contextRef="#ctx0" brushRef="#br0" timeOffset="-154408.13">13457 1916 1069 0,'0'0'141'15,"0"0"-73"-15,0 0-19 16,0 0-44-16,0 0-3 15,27 86 2-15,-14-35-4 16,-1 5-4-16,-3-2-10 16,-2-4-26-16,-5-4-62 15,-2-9-14-15,0-12-135 16,0-12-366-16</inkml:trace>
  <inkml:trace contextRef="#ctx0" brushRef="#br0" timeOffset="-154202.9">14119 2199 1016 0,'0'0'86'15,"0"0"-58"-15,0 0 3 16,91-30-6-16,-41 28-25 15,12 2-23-15,6 0-72 16,1 0-224-16</inkml:trace>
  <inkml:trace contextRef="#ctx0" brushRef="#br0" timeOffset="-153852.57">14954 2221 850 0,'0'0'88'0,"0"0"-79"15,0 0 22-15,-9 89 41 16,11-61-46-16,5-3-16 16,1-5-7-16,-4-9 2 15,-1-9-3-15,-1-2 1 16,-2-10 10-16,0-16 20 15,0-8 0-15,0-7 26 16,0-7-23-16,0-5-5 16,0 0-15-16,4 2-15 0,11 5 1 15,3 13 0-15,6 8-2 16,3 8 0-16,1 6 2 16,0 7-2-16,2 4-1 15,-2 0-4-15,-2 10-32 16,-8 6-85-16,-7-1-193 15</inkml:trace>
  <inkml:trace contextRef="#ctx0" brushRef="#br0" timeOffset="-153685.82">15090 2215 1058 0,'0'0'30'0,"0"0"-17"16,0 0 17-16,110 0 30 15,-41 3-45-15,-2 6-15 16,-13 2-14-16,-28 3-81 16,-26 2-248-16</inkml:trace>
  <inkml:trace contextRef="#ctx0" brushRef="#br0" timeOffset="-153563.89">15190 2399 492 0,'0'0'277'15,"0"0"-147"-15,0 0-96 16,0 0 27-16,0 0-30 15,0 0-31-15,97 7-110 16,-35-26-285-16</inkml:trace>
  <inkml:trace contextRef="#ctx0" brushRef="#br0" timeOffset="-153333.99">16088 2017 936 0,'0'0'244'16,"0"0"-216"-16,0 0 20 15,-88-3 45-15,58 29-51 16,-1 11-37-16,-1 12 7 0,6 6-11 16,5 5 2-1,12 0 4-15,9 2-5 0,3-8-4 16,25-7-18-16,13-15-62 15,9-16-129-15,7-16-420 16</inkml:trace>
  <inkml:trace contextRef="#ctx0" brushRef="#br0" timeOffset="-153124.12">16283 2126 199 0,'0'0'839'16,"0"0"-782"-16,0 0-32 0,0 0 72 15,95 38-47 1,-45-18-36-16,4 0-9 0,-5 0-5 16,-11-5-22-16,-8-5-100 15,-10-5-236-15</inkml:trace>
  <inkml:trace contextRef="#ctx0" brushRef="#br0" timeOffset="-152966.16">16504 2148 892 0,'0'0'58'0,"-91"36"4"0,49-7-4 15,5 4 11-15,9 4-48 16,9 2-21-16,12-5-45 15,7-8-258-15</inkml:trace>
  <inkml:trace contextRef="#ctx0" brushRef="#br0" timeOffset="-152646.18">16742 1990 1045 0,'0'0'57'16,"0"0"-46"-16,0 0 39 15,0 0 26-15,68 116-52 16,-43-62-20-16,-5 3 0 16,-6 6-2-16,-11 2 3 15,-3-6-5-15,-11-10-9 16,-11-9-39-16,3-15-47 0,4-12-159 16</inkml:trace>
  <inkml:trace contextRef="#ctx0" brushRef="#br0" timeOffset="-152328.83">17138 2084 1176 0,'0'0'88'0,"0"0"-59"16,0 0 46-16,0 0-16 15,51-78-45-15,-29 74-7 16,0 4-6-16,-4 0 1 16,-1 8-2-16,-13 9-10 0,-4 4 1 15,0 1 7-15,-12-3 2 16,-3-2 0-16,5-5 1 16,4-4-1-16,3-5 0 15,3 1 1-15,4-2-1 16,16 1-11-16,4-3-47 15,2 0-44-15,-2 0-141 16,1 0-563-16</inkml:trace>
  <inkml:trace contextRef="#ctx0" brushRef="#br0" timeOffset="-151991.96">18066 2230 1029 0,'0'0'107'0,"0"0"-41"0,0 0 10 15,0 0-35 1,110-23-37-16,-62 17 0 16,-1 1-4-16,-12 2-5 0,-14 3-42 15,-14 0-128-15,-5 0-339 16</inkml:trace>
  <inkml:trace contextRef="#ctx0" brushRef="#br0" timeOffset="-151861.04">18295 2328 575 0,'0'0'325'16,"0"0"-174"-16,0 0-99 0,0 0 31 16,0 0-55-16,106 28-28 15,-80-26-47-15,-3-2-166 16</inkml:trace>
  <inkml:trace contextRef="#ctx0" brushRef="#br0" timeOffset="-146985.68">19122 2085 338 0,'0'0'354'0,"0"0"-225"16,0 0-112-16,0 0 4 15,0 0 18-15,19 91-13 16,-6-54-17-16,0-4-3 15,-2-3-3-15,-5-8-2 16,-1-7 5-16,-4-11-5 16,-1-4 3-16,0 0 46 15,0-3 62-15,0-17-29 16,-3-8-71-16,-3-8-6 16,3-9 2-16,3-5-5 15,0 0-2-15,0 2-1 16,11 12 0-16,4 11 2 0,0 13 3 15,2 9-5-15,10 3-9 16,9 7 6-16,12 18 1 16,-2 9 2-16,-7 4-6 15,-12 1-19-15,-20-1-26 16,-7-8-8-16,0-4 6 16,0-11 14-16,0-9-12 15,0-6-13-15,0-2 40 16,0-21 24-16,6-9 7 15,3-7 36-15,0-2-2 16,6 5 2-16,-3 10 11 16,3 11-9-16,4 13-15 15,5 2-23-15,4 22-7 16,4 12-2-16,2 6 2 0,-1 4 1 16,-3-2-1-1,-5-2 0-15,-3-8-58 0,-1-4-104 16,2-11-365-16</inkml:trace>
  <inkml:trace contextRef="#ctx0" brushRef="#br0" timeOffset="-146676.12">20041 2204 935 0,'0'0'138'0,"0"0"-78"15,0 0-24-15,0 0-31 16,0 0-4-16,0 0-1 16,89-20-3-16,-74 27-21 15,-9 10 4-15,-6 2 8 16,0 6 0-16,-15-1 12 16,0 0 0-16,2-5 1 15,5-4 1-15,8-1 2 16,0-7-4-16,0-2 0 15,13-5 0-15,9 0 2 16,7-5-2-16,7-9-12 16,4-3-87-16,2 3-43 15,-3-3-125-15</inkml:trace>
  <inkml:trace contextRef="#ctx0" brushRef="#br0" timeOffset="-146429.75">20728 2106 789 0,'0'0'253'0,"0"0"-137"16,0 0-63-16,0 0-48 15,0 0 3-15,100-38-3 0,-52 38-3 16,-3 0-4-16,-6 0-46 16,-10 0-124-16,-9 0-401 15</inkml:trace>
  <inkml:trace contextRef="#ctx0" brushRef="#br0" timeOffset="-144749.66">21802 2202 381 0,'0'0'199'15,"0"0"-150"-15,0 0 1 16,5 98-10-16,3-72-15 15,0-7-15-15,-4-6-4 16,1-8 2-16,-4-5-7 16,1 0 41-16,0-14 116 15,-1-11-96-15,1-6-18 16,0-6 0-16,1-6-1 16,2-4-12-16,1-3-11 15,3 4-8-15,4 10-4 16,1 9 13-16,2 10-9 0,2 10-8 15,3 5-1-15,6 2-2 16,4 12 0-16,2 17-2 16,-2 8-1-16,-4 3-11 15,-8-1-12-15,-10-5-36 16,-9-7 18-16,0-8 33 16,0-10 8-16,0-6 2 15,0-3 0-15,0-8 0 16,0-18 1-16,8-8 1 15,8-7 2-15,1 9 1 16,-1 5 17-16,-6 11 4 16,-2 10 25-16,1 6-27 15,1 3-24-15,5 22 0 16,6 13-1-16,-2 5 0 0,-1 2-16 16,0-4-56-16,1-7-38 15,4-12-233-15</inkml:trace>
  <inkml:trace contextRef="#ctx0" brushRef="#br0" timeOffset="-144560.06">22616 2196 935 0,'0'0'115'15,"0"0"-86"1,0 0 29-16,0 0-21 0,-1 78-27 15,1-51-7 1,0-1-3-16,5-5-29 0,12-9-121 16,8-12-261-16</inkml:trace>
  <inkml:trace contextRef="#ctx0" brushRef="#br0" timeOffset="-144254.72">22798 1970 943 0,'0'0'158'16,"0"0"-24"-16,-13-72-44 0,13 55-31 15,0 5-37-15,9 3-12 16,15 1-8-16,4 6-4 16,3 2 2-16,-2 2-10 15,-8 18-4-15,-10 4-2 16,-11 5 12-16,0 0-3 15,-13 0 5-15,-6-6-3 16,5-6 5-16,8-4 2 16,6-6-2-16,6-4-5 15,21-3-13-15,14 0 1 16,9-7-39-16,8-5-4 16,0 2-37-16,-4 5-111 15,-13 3-348-15</inkml:trace>
  <inkml:trace contextRef="#ctx0" brushRef="#br0" timeOffset="-143654.72">19600 2803 617 0,'0'0'369'0,"0"0"-283"16,0 0-44-16,0 0-7 16,0 0 0-16,117-23-11 15,31 5 4-15,59-6 3 16,54-4-15-16,42-2-4 15,28 1 7-15,9 4-12 16,-15 6-6-16,-42 11 5 16,-57 6-6-16,-64 2-8 0,-65 0-21 15,-56 0-73 1,-41 0-128-16,-65-9-168 0</inkml:trace>
  <inkml:trace contextRef="#ctx0" brushRef="#br0" timeOffset="-143434.34">20604 2714 909 0,'0'0'105'16,"111"-15"-89"-16,43-11-13 15,75-6 24-15,62 1 44 16,58 6-25-16,54 8-12 15,37 11-9-15,27 6-19 0,16 9-2 16,2 22-4-16,10 4-51 16,20 3-132-16</inkml:trace>
  <inkml:trace contextRef="#ctx0" brushRef="#br0" timeOffset="-137816.45">29302 9063 486 0,'0'0'225'0,"0"0"-44"15,0 0-70-15,0 0-23 16,0 0-24-16,0 0-20 15,0 0-27-15,-5 0-17 16,5 0-4-16,0 0-137 16,0-7-261-16</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7-12T03:01:13.530"/>
    </inkml:context>
    <inkml:brush xml:id="br0">
      <inkml:brushProperty name="width" value="0.05292" units="cm"/>
      <inkml:brushProperty name="height" value="0.05292" units="cm"/>
      <inkml:brushProperty name="color" value="#FF0000"/>
    </inkml:brush>
  </inkml:definitions>
  <inkml:trace contextRef="#ctx0" brushRef="#br0">20585 9878 0,'17'0'78,"1"0"-78,52 0 0,-34 35 16,34-35-16,36 0 15,70 0-15</inkml:trace>
  <inkml:trace contextRef="#ctx0" brushRef="#br0" timeOffset="591.82">23918 9507 0,'-35'0'32,"53"0"15</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5.68611" units="1/deg"/>
          <inkml:channelProperty channel="T" name="resolution" value="1" units="1/dev"/>
        </inkml:channelProperties>
      </inkml:inkSource>
      <inkml:timestamp xml:id="ts0" timeString="2022-07-07T04:08:34.373"/>
    </inkml:context>
    <inkml:brush xml:id="br0">
      <inkml:brushProperty name="width" value="0.05292" units="cm"/>
      <inkml:brushProperty name="height" value="0.05292" units="cm"/>
      <inkml:brushProperty name="color" value="#FF0000"/>
    </inkml:brush>
  </inkml:definitions>
  <inkml:trace contextRef="#ctx0" brushRef="#br0">12403 4556 562 0,'0'0'80'0,"0"0"-77"15,87 28 0-15,-5-22 20 16,39-6 33-16,52 0 13 16,62-23 18-16,61-10-24 0,51-9-28 15,43 3-18-15,26 0-1 16,8 11-8-16,5 5-8 15,-14 6 6-15,-44 3 6 16,-53 1-11-16,-72 0 1 16,-85 6 2-16,-68-1 0 15,-49 3-4-15,-35 5-1 16,-9 0-24-16,0 0 21 16,-10 0 2-16,-6 2-30 15,-1 9-57-15,-2 1-60 16,6-1-20-16,5-3-248 0</inkml:trace>
  <inkml:trace contextRef="#ctx0" brushRef="#br0" timeOffset="8594.17">11920 4535 178 0,'0'0'419'15,"0"0"-321"-15,0 0 20 16,0 0-28-16,0 0 1 16,0 0-34-16,0 0-33 15,0 0-16-15,163-49-2 16,14 17 18-16,53-5-4 16,59-2 9-16,47 2 0 0,33 2-4 15,24 9-11-15,10 4-1 16,-5 11 10-16,-26 7-23 15,-40 4 8-15,-63 0 0 16,-81 3-2-16,-71 3-5 16,-59-3-1-16,-38-3-2 15,-20 3 0-15,0 2 2 16,-17-1 3-16,-5 1 0 16,2-2-2-16,1 1 0 15,3-3 6-15,6 1-7 16,3-2-1-16,5 3 1 0,0-2 2 15,1 4-2 1,-2 0-7-16,-2 1-4 0,1 1-13 16,-4 2-15-16,-2 1-8 15,-7 1-7-15,-5 3-58 16,-2 0-16-16,0 0-59 16,-1-6-57-16</inkml:trace>
  <inkml:trace contextRef="#ctx0" brushRef="#br0" timeOffset="14549.17">19277 6710 351 0,'0'0'147'16,"0"0"-18"-16,0 0-46 15,0 0-13-15,0 0-39 16,0 0-8-16,0 0 43 16,30 67 7-16,-11-23-33 15,-4 5-22-15,-2 5-3 16,-2-1-4-16,-5-12-9 15,0-6 4-15,-2-14-2 16,0-10-1-16,-2-6-3 0,-2-5 3 16,0 0 38-16,0 0 25 15,0-18-12-15,0-4-42 16,-2 0 6-16,1 0-10 16,-2 5-4-16,2 6 3 15,1 3-3-15,0 3 0 16,0 2-2-16,0 0-1 15,0 1 3-15,0 2-1 16,0 0 3-16,0 0-5 16,0 0 1-16,0 0-2 15,0 0-6-15,0 0 5 16,0 0 0-16,0 0-1 0,0 0 2 16,0 0 0-16,0 0 0 15,0 0-6-15,0 0 6 16,0 1-1-16,0 5-2 15,0 0 2-15,0-1-3 16,0 1 3-16,0-3 1 16,0 2 4-16,0-2-4 15,0 0-6-15,0-2 6 16,0-1 3-16,0 1-3 16,0-1 0-16,0 0-1 15,0 3 1-15,0-1 1 16,0-2-1-16,0 0 0 15,0 0 2-15,-5-8 3 16,-7-16-5-16,-4-8 8 16,1-11-8-16,2-8 13 0,4-7-1 15,3-4-12 1,6 3 3-16,0 8 0 0,3 8 4 16,17 11-4-16,3 6 3 15,7 6-6-15,8 5-7 16,3 7 7-16,8 7-2 15,5 1 2-15,1 17 0 16,-9 22-4-16,-26 21 0 16,-20 17-1-16,-36 7 3 15,-31 5-1-15,-8-7 0 0,5-15 3 16,22-17-1-16,20-20-2 16,13-20 0-16,14-10-13 15,1 0 16-15,0-21 9 16,6-14-7-16,16-5 3 15,9 3 10-15,5 5 0 16,10 9-6-16,2 9-7 16,3 11 4-16,-4 3-6 15,-6 23-3-15,-10 14-5 16,-13 9-8-16,-18-1 0 16,0 3 11-16,-27-4 4 15,-8-7 1-15,-1-5 2 16,4-10 0-16,5-9-2 0,3-9-18 15,2-4-42-15,3-2-16 16,4-18-71-16,4-4-44 16,11-1-136-16</inkml:trace>
  <inkml:trace contextRef="#ctx0" brushRef="#br0" timeOffset="14744.1">19902 7013 442 0,'0'0'510'0,"0"0"-417"16,0 0-76-16,0 0 9 0,0 0-9 16,0 0-10-16,37 69-7 15,-28-62-105-15,-3-6-145 16</inkml:trace>
  <inkml:trace contextRef="#ctx0" brushRef="#br0" timeOffset="14893.55">19930 6769 850 0,'0'0'109'15,"0"0"-44"-15,0 0-61 16,0 0-4-16,0 0-69 15,0 0-88-15,42 48-322 0</inkml:trace>
  <inkml:trace contextRef="#ctx0" brushRef="#br0" timeOffset="15119.42">20224 7074 1062 0,'0'0'127'0,"0"0"-45"15,-15-78-11-15,15 40-32 16,12-1-24-16,12 3-15 16,1 11 4-16,-4 9-4 15,-2 12 0-15,-1 4-8 0,-3 11 8 16,6 18-15 0,1 7-20-16,1 8-54 0,2-3 1 15,2-7-129-15,-2-8-347 16</inkml:trace>
  <inkml:trace contextRef="#ctx0" brushRef="#br0" timeOffset="15385.27">21192 6491 595 0,'0'0'460'0,"0"0"-352"0,0 0-28 16,0 0-31-16,0 0-37 15,-99 37-12-15,64 22 5 16,2 7-4-16,9-1 1 16,12 1-2-16,12-1 2 15,4-2-4-15,29-5-39 16,12-11-108-16,10-11-248 15</inkml:trace>
  <inkml:trace contextRef="#ctx0" brushRef="#br0" timeOffset="15749.33">21577 6824 1043 0,'0'0'96'16,"0"0"-43"-16,0 0-29 16,0 0-16-16,0 0-7 15,-42 85-1-15,39-50 0 16,2-5 2-16,-1-9-2 16,-1-10 4-16,2-6-4 15,1-5 0-15,-2 0 7 16,-1-19 39-16,2-12-18 15,1-5-7-15,0-4-5 0,1 4-7 16,18 1 1 0,4 5-1-16,4 8 1 0,-2 6 5 15,-1 10-13-15,-4 6-2 16,0 0-3-16,1 17 1 16,-3 10 0-16,-2 9-34 15,-3 3-22-15,-3 2-73 16,-1-7-280-16</inkml:trace>
  <inkml:trace contextRef="#ctx0" brushRef="#br0" timeOffset="15928.4">22069 7021 924 0,'0'0'83'0,"0"0"-4"15,0 82-35-15,0-42-25 16,0 0-19-16,0-2-16 16,0-6-114-16,0-15-346 15</inkml:trace>
  <inkml:trace contextRef="#ctx0" brushRef="#br0" timeOffset="16387.25">22616 7051 1088 0,'0'0'28'16,"0"0"-4"-16,0 0-10 15,-28 98 18-15,31-72-18 16,10-6-8-16,-2-5-2 15,-3-12-4-15,-2-3 5 16,-2-6 6-16,-3-19 23 16,-1-11 0-16,0-11 9 15,0-12-3-15,-5-17-27 16,-4-10-8-16,2 2 4 16,7 6-6-16,0 19 3 0,10 14 5 15,12 11 2-15,3 10-4 16,2 12-7-16,3 7-2 15,3 5-1-15,1 14-5 16,2 14 5-16,-6 10-1 16,-10-1-9-16,-14 2-8 15,-6-4-18-15,-20-3 12 16,-18-4 8-16,-7-4 16 16,-5-9-5-16,4-8 4 15,10-7 0-15,9 0-42 0,13-12-55 16,13-11-119-1,1-6-491-15</inkml:trace>
  <inkml:trace contextRef="#ctx0" brushRef="#br0" timeOffset="16604.16">23136 6251 511 0,'0'0'708'15,"0"0"-600"-15,0 0-62 16,0 0-43-16,-8 73 3 16,14-11-5-16,18 16 8 15,3 7-8-15,-2 9 0 0,-7 3-1 16,-13-5-21-16,-5-8-48 16,-19-18-67-1,-10-17-122-15</inkml:trace>
  <inkml:trace contextRef="#ctx0" brushRef="#br0" timeOffset="20016.23">17244 6948 824 0,'0'0'86'0,"0"0"-14"15,0 0-34-15,0 0-34 16,0 0 1-16,37 126 16 16,-21-68-4-16,-5-8-3 15,-5-4 1-15,-4-11-4 16,-2-10 3-16,0-8 4 15,0-9-15-15,0-8 12 0,0-5 17 16,0-21 50-16,-3-18-59 16,-4-20-13-16,1-15 7 15,2-5-9-15,1 4-3 16,3 22 9-16,0 26 1 16,3 19-7-16,14 13-6 15,8 4-2-15,12 22-2 16,11 13 2-16,4 8 0 15,0 3 3-15,2-9-6 16,-8-8 2-16,-9-15-9 16,-7-11-4-16,-12-7 14 0,-6-4 0 15,-7-21 3 1,-5-11 3-16,0-11-2 16,-20-7 4-16,-2 2-2 0,-2 9-6 15,6 16-20-15,9 16 15 16,9 11-50-16,5 0-149 15,17 16-114-15</inkml:trace>
  <inkml:trace contextRef="#ctx0" brushRef="#br0" timeOffset="20466.5">18097 7011 659 0,'0'0'77'0,"0"0"-56"15,0 0 27 1,0 0 1-16,0 0-24 0,0 0 28 16,-30 9 49-16,29-27-6 15,-2-9-62-15,3-6 6 16,0 0 6-16,4 4-16 15,12 5-10-15,1 10 12 16,7 6-13-16,4 6-9 16,5 2-2-16,7 4-7 15,3 13-2-15,1 2 2 0,-3-2-1 16,-3-6 0-16,-1-5 2 16,1-6-1-16,1 0 0 15,0-14 1-15,-3-12 0 16,-3-5-1-16,-8-1-1 15,-8-5 1-15,-11 1-2 16,-6 5-1-16,0 8-1 16,-9 10-2-16,-3 10-4 15,-3 3-23-15,0 13-16 16,1 8-34-16,3 5-84 16,6-4-242-16</inkml:trace>
  <inkml:trace contextRef="#ctx0" brushRef="#br0" timeOffset="26550.21">15685 8998 520 0,'0'0'111'0,"0"0"-93"15,0 0-7-15,0 0-11 16,0 0 3-16,0 0 13 16,0 0-7-16,30 64 10 15,-27-39 8-15,-2 5 39 0,-1 7-21 16,0 3 13 0,0 3-9-16,0-2-15 0,-3-9-10 15,-1-6-15-15,-2-11-3 16,3-6 3-16,-3-9 12 15,-2 0 55-15,-3-21-4 16,-4-19-41-16,-5-15-4 16,1-10 11-16,-5-10-16 15,3-4-14-15,8 3-8 16,13 7 0-16,0 10 2 16,28 10-1-16,12 9-1 15,11 4-4-15,6 8 4 16,5 11-1-16,1 13 1 0,-5 4-18 15,-12 16-31-15,-16 14-24 16,-21 3-70-16,-9 6-31 16,-10-3-79-16</inkml:trace>
  <inkml:trace contextRef="#ctx0" brushRef="#br0" timeOffset="26750.76">15722 9046 725 0,'0'0'147'0,"0"0"-7"16,0 0-51-16,0 0-30 0,0 0-31 15,0 0-13 1,47-36-15-16,-4 33-4 0,0 3 4 16,-3 1-3-1,-12 20-53-15,-15 9-98 0,-13 8-22 16,-13 8-79-16</inkml:trace>
  <inkml:trace contextRef="#ctx0" brushRef="#br0" timeOffset="26904.19">15699 9375 479 0,'0'0'170'0,"0"0"2"15,0 0-55-15,0 0-26 16,0 0 8-16,0 0-80 16,-11 14 27-16,48-36-5 15,11-6-27-15,13-1-2 16,12 0-12-16,9 0 0 15,5 4-33-15,-5 1-103 0,-6-3-191 16</inkml:trace>
  <inkml:trace contextRef="#ctx0" brushRef="#br0" timeOffset="27240.15">16852 8681 762 0,'0'0'120'15,"0"0"33"-15,0 0-31 16,0 0-28-16,0 0-28 15,0 0-28-15,-93-29-34 16,42 76 0-16,2 14 2 16,3 10-6-16,13 1 0 15,18-3 1-15,13-5 0 16,2-7-1-16,30-6-32 16,14-11-32-16,15-20-36 15,12-20-127-15,3-8-333 16</inkml:trace>
  <inkml:trace contextRef="#ctx0" brushRef="#br0" timeOffset="27531.49">17232 8777 1064 0,'0'0'86'15,"0"0"6"-15,-100-14-34 16,67 14-15-16,3 8-22 15,8 9-13-15,10 2-6 16,11 2 0-16,1 3-2 16,14-1-3-16,16 0 1 15,7 1-1-15,1-4-7 16,-2-1-15-16,-11-2 14 0,-10-8 4 16,-15 2-7-16,-3-1 7 15,-24 1 7-15,-12-2 0 16,-3-3-6-16,2-6-46 15,3 0-38-15,11-3-96 16,12-16-294-16</inkml:trace>
  <inkml:trace contextRef="#ctx0" brushRef="#br0" timeOffset="27740.95">17523 8624 1059 0,'0'0'131'16,"0"0"-21"-16,0 0-66 16,0 0-24-16,0 0-20 15,0 0 0-15,73 127 0 16,-41-56 0-16,-5 2-33 16,-9 4-14-16,-11-3-34 15,-7 1-77-15,-35-5-181 16</inkml:trace>
  <inkml:trace contextRef="#ctx0" brushRef="#br0" timeOffset="28339.88">15848 10686 868 0,'0'0'115'0,"0"0"1"16,0 0-43-16,0 0-46 15,0 0-26-15,0 0 6 16,79 117 2-16,-38-49 1 16,1-3-7-16,1-7-3 0,-4-13 3 15,-3-11 0 1,-4-11-3-16,-9-12 0 16,-4-11 1-16,-5 0 1 0,-2-19 7 15,-5-16 15-15,-2-13 4 16,-5-11-10-16,0-9-16 15,0-5 1-15,-8 8-2 16,-3 14 1-16,0 19-2 16,3 15 0-16,4 14-13 15,-2 3-13-15,5 2-30 16,1 11-26-16,13 0-106 16,26-9-113-16</inkml:trace>
  <inkml:trace contextRef="#ctx0" brushRef="#br0" timeOffset="28598.27">16698 10263 880 0,'0'0'109'15,"0"0"-1"-15,0 0-27 16,0 0-2-16,0 0-62 15,0 0-12-15,-91 109-2 16,58-20-1-16,3 12-2 16,8 1 4-16,13-9-4 15,9-8-1-15,9-16-20 0,24-12-42 16,11-19-71 0,11-16 1-16,5-18-133 0</inkml:trace>
  <inkml:trace contextRef="#ctx0" brushRef="#br0" timeOffset="28898.83">17186 10473 1008 0,'0'0'76'15,"0"0"-12"-15,0 0-10 16,-102-26-14-16,78 31-30 15,7 13-9-15,3 5-1 0,9 1 0 16,5-2-2-16,3 1 2 16,21-3-1-16,6 4-3 15,3-2-7-15,0 1 4 16,-5 0-4-16,-7-3 6 16,-9 1-52-16,-11-4 40 15,-1-2 13-15,-10-2 3 16,-12-6-45-16,-1-7-39 15,4 0-81-15,4-20-416 16</inkml:trace>
  <inkml:trace contextRef="#ctx0" brushRef="#br0" timeOffset="29130.68">17534 10226 1086 0,'0'0'108'16,"0"0"-24"-16,0 0-48 16,0 0-11-16,0 0-25 15,13 100 3-15,7-20-2 16,9 9 3-16,-4 1-4 16,1-6-3-16,-10-7-37 0,-15-10-51 15,-1-11-74 1,0-11-152-16,-17-13-258 0</inkml:trace>
  <inkml:trace contextRef="#ctx0" brushRef="#br0" timeOffset="30735.1">15958 12529 448 0,'0'0'160'15,"0"0"-91"-15,0 0-1 0,0 0 39 16,0 0-23 0,0 0-34-16,-15-8-43 0,18 38 9 15,10 9 20-15,1 8-2 16,-1 0-25-16,-2 1-1 16,-2-5-1-16,1-9-5 15,-2-4 0-15,-2-11 7 16,-2-10-6-16,1-5 5 15,-2-4-3-15,4-10 27 16,-3-23 19-16,2-20-26 16,-3-18-8-16,-3-15-8 15,2-2-1-15,1 5-3 16,2 19-3-16,2 22 13 0,-1 18-6 16,-5 17 5-16,4 7 1 15,5 9-15-15,10 20-4 16,6 11 3-16,1 5-2 15,-3 3 3-15,-4-3-1 16,-3-3-8-16,-3-7 0 16,-2-12 1-16,-6-9 7 15,-2-12-1-15,1-2 2 16,2-24 0-16,3-18 5 16,1-11-2-16,-2-8 3 15,1 2-2-15,1 9 1 16,1 13 1-16,0 17 2 0,-3 13 3 15,2 7-9-15,5 0 4 16,3 14-12-16,2 12 10 16,1 3-4-16,2 2 0 15,-3 2-1-15,-2 0-2 16,4-4-18-16,-3 1-45 16,2-7-38-16,-2-6-116 15,3-9-262-15</inkml:trace>
  <inkml:trace contextRef="#ctx0" brushRef="#br0" timeOffset="31318.04">17062 12371 638 0,'0'0'254'0,"0"0"-137"16,0 0-36-16,0 0-21 15,0 0-34-15,0 0-20 16,-60-5-1-16,41 24-5 16,5 1 4-16,8-3-4 0,6-3-2 15,0 1-7 1,0-1-5-16,15 6 11 0,8 1 0 16,0 3 3-16,1 3-3 15,-3-1 1-15,-4 0-4 16,-5-1-1-16,-8-5 4 15,-4-1 3-15,0-5 0 16,-4-1 0-16,-11-6 0 16,-3-2-5-16,1-5-57 15,-4-7-63-15,2-13-192 16</inkml:trace>
  <inkml:trace contextRef="#ctx0" brushRef="#br0" timeOffset="31724.08">17675 12026 821 0,'0'0'76'16,"0"0"29"-16,0 0-26 15,0 0-33-15,0 0-17 16,-50 115-4-16,33-42-12 16,3 10 0-16,5 3-12 15,9 3 1-15,0-14-2 16,29-12-52-16,14-13-48 16,6-20-61-16,3-13-77 15</inkml:trace>
  <inkml:trace contextRef="#ctx0" brushRef="#br0" timeOffset="32016.25">17976 12441 899 0,'0'0'219'16,"0"0"-153"-16,0 0-20 15,-7-86 9-15,7 57-26 16,0-4-21-16,4-6-1 15,-1-2-4-15,-1 4-4 16,-2 9 1-16,0 10 0 16,0 11 1-16,0 7 1 0,0 0-2 15,0 15-9-15,0 14 6 16,0 5 3-16,10 6 0 16,2-2-1-1,3-1-6-15,7-3-33 0,1-6-35 16,0-6-7-16,-4-8-74 15,-6-6-126-15</inkml:trace>
  <inkml:trace contextRef="#ctx0" brushRef="#br0" timeOffset="32184.15">17978 12322 271 0,'0'0'796'0,"0"0"-725"16,0 0-66-16,0 0 34 0,0 0-7 15,88-33-18-15,-24 9-14 16,7-4-15-16,-2-3-65 16,-11 0-164-16,-18 2-421 15</inkml:trace>
  <inkml:trace contextRef="#ctx0" brushRef="#br0" timeOffset="32375.73">18375 11894 1093 0,'0'0'98'0,"0"0"-11"16,0 0-44-16,0 0 8 16,0 0-32-16,38 87-13 15,-23-29-1-15,-3 8 1 0,-6 11-6 16,-6 6-2-16,0 6 1 16,-7 4-37-16,-11-2-16 15,-5-14-67-15,0-19-86 16,0-26-147-16</inkml:trace>
  <inkml:trace contextRef="#ctx0" brushRef="#br0" timeOffset="32781.45">16044 13665 358 0,'0'0'506'16,"-104"0"-343"-16,87-7-48 15,17-13 1-15,33-9-52 16,47-9-37-16,49-8 11 16,55-9-4-16,52-2 2 0,53-4-12 15,46 0 5 1,34 6-21-16,23 6-7 0,6 8 1 16,-20 8-2-16,-44 9-6 15,-73 5-11-15,-90 6-8 16,-84 7-9-16,-72 5-16 15,-42 1-86-15,-54 0-17 16,-29 0-142-16</inkml:trace>
  <inkml:trace contextRef="#ctx0" brushRef="#br0" timeOffset="33062.43">17633 13612 826 0,'0'0'302'0,"0"0"-249"16,0 0-38-16,154-51 16 16,-27 2 27-16,35-11-26 15,27-11-15-15,22-8-9 16,8-6-8-16,-1-3-4 15,-9-2 3-15,-15 2-18 16,-27 1-15-16,-33 6-42 16,-42-1-26-16,-46-2-130 15,-39-3-304-15</inkml:trace>
  <inkml:trace contextRef="#ctx0" brushRef="#br0" timeOffset="33652.15">18865 8839 731 0,'0'0'161'0,"0"0"-36"16,0 0-42-16,0 0-38 0,0 0-21 15,0 0-17 1,66-38-7-16,-48 38-23 0,-4 10-78 15,-9 4-83-15,-5 1-115 16</inkml:trace>
  <inkml:trace contextRef="#ctx0" brushRef="#br0" timeOffset="33780.08">18865 8839 642 0,'12'74'111'0,"-12"-74"15"16,0 0-54-16,0 0 11 15,5 0-26-15,12 0-26 16,1 0-21-16,0 0-10 15,-6 5-7-15,-3 7-131 16,-3 2-192-16</inkml:trace>
  <inkml:trace contextRef="#ctx0" brushRef="#br0" timeOffset="34040.11">18832 10048 75 0,'0'0'1018'0,"0"0"-961"16,0 0-25-16,0 0 5 15,0 0-18-15,0 0-19 0,85-39-70 16,-56 39-137-16,-9 0-198 16</inkml:trace>
  <inkml:trace contextRef="#ctx0" brushRef="#br0" timeOffset="34185.51">18980 10258 1101 0,'0'0'28'0,"0"0"-8"15,0 0 33-15,0 0-1 16,0 0-52-16,0 0-2 16,2 10-52-16,12-4-66 15,1 1-214-15</inkml:trace>
  <inkml:trace contextRef="#ctx0" brushRef="#br0" timeOffset="34567.24">19896 12051 722 0,'0'0'304'16,"0"0"-230"-16,0 0-41 15,0 0 66-15,0 0-25 16,112-12-41-16,-63 5-23 16,-7 3-10-16,-3 1-50 15,-10 0-92-15,-8 3-286 0</inkml:trace>
  <inkml:trace contextRef="#ctx0" brushRef="#br0" timeOffset="34698.18">20216 12090 1012 0,'0'0'25'0,"0"0"-25"16,0 0-6-16,0 0-35 15,0 0-99-15,0 0-319 16</inkml:trace>
  <inkml:trace contextRef="#ctx0" brushRef="#br0" timeOffset="36142.14">3065 9622 604 0,'0'0'154'0,"-96"-71"-32"15,49 43-31-15,6 6-25 16,4 5-2-16,4 5-25 16,-1 9-15-16,5 3-2 15,1 17-15-15,4 25-7 16,2 27 0-16,7 33 4 16,6 31-1-16,5 32 2 0,4 43-5 15,4 27 5 1,8 26-5-16,-6 13 2 0,-9-1-1 15,-43-1 1 1,-21-9-1-16,-20-20 21 0,-8-28 2 16,-2-23 9-16,3-20-3 15,13-22-8-15,19-19-15 16,17-34-7-16,18-39 2 16,17-26 0-16,10-23-2 15,0-9-5-15,16-10 2 16,17-8 3-16,3 3 10 15,7 12-8-15,-6 4-2 16,2 34-6-16,-2 25 6 16,3 33 6-16,-1 25-6 15,-9 22 2-15,-3 20 6 16,-15 2 1-16,-3 0 12 0,-2-9-17 16,-4-15 6-16,0-12-10 15,0-10-4-15,3-15-19 16,6-20-74-16,9-23-66 15,6-20-257-15</inkml:trace>
  <inkml:trace contextRef="#ctx0" brushRef="#br0" timeOffset="135445.71">20158 8707 434 0,'0'0'370'15,"0"0"-248"1,0 0-11-16,0 0-37 0,0 0-38 16,0 0-32-16,0 0-1 15,0 46 1-15,0-14 2 16,0 1-3-16,-1-5-3 15,1-5 4-15,-2-8-3 16,2-5 0-16,0-6 2 16,0-4-2-16,0 0 11 15,0-12 23-15,-3-17-11 16,2-14-18-16,1-10-4 16,0-6-2-16,1 3-9 15,17 6 7-15,5 14 3 0,5 14-1 16,2 17 0-1,6 5-2-15,2 20 2 0,3 15 0 16,-4 6-25-16,0 1-22 16,-5-3-13-16,-4 0-63 15,-7-6-36-15,-8-4-157 16</inkml:trace>
  <inkml:trace contextRef="#ctx0" brushRef="#br0" timeOffset="135973.81">20791 8609 708 0,'0'0'135'16,"0"0"-66"-16,0 0-44 15,0 0-21-15,0 0 7 16,-6 101 1-16,18-51-6 16,-2 4 5-16,4-2-3 15,-5-4-2-15,-3-8 15 16,-5-7 2-16,-1-10 10 16,0-11-3-16,0-8 11 15,0-4-19-15,0-4 48 16,-3-20 8-16,-9-15-57 0,-6-17 2 15,-3-21-10-15,-3-20-4 16,2-10-5 0,4 3 0-16,8 18 12 0,10 29-7 15,0 23-2-15,4 16-1 16,20 13-6-16,10 5 0 16,14 0 0-16,16 18 2 15,13 10-2-15,3 1-2 16,-6 6 1-16,-21 2-11 15,-28 4-17-15,-25 3 3 16,-15-2 12-16,-30 1 13 16,-4-9 1-16,-2-5-2 0,8-9 1 15,10-11-34-15,12-9-39 16,8 0-77-16,10-14-102 16,3-6-24-16</inkml:trace>
  <inkml:trace contextRef="#ctx0" brushRef="#br0" timeOffset="136503.59">21398 8449 903 0,'0'0'144'15,"0"0"-107"-15,0 0-12 0,0 0 4 16,-13 77-21-16,13-53-4 16,0-4-2-16,0-8 2 15,0-5 0-15,0-6-4 16,0-1 10-16,0-6 36 16,0-21 25-16,0-9-42 15,0-8-5-15,7-3 1 16,2 6-17-16,3 10 1 15,6 11-5-15,2 11-4 16,5 9 1-16,3 0 1 16,7 20-2-16,4 9-2 15,0 8 2-15,-3-1-1 16,-6-2 2-16,-8-8-1 16,-10-9 0-16,-3-7-1 0,-6-8 0 15,0-2 2-15,6 0 8 16,7-22 17-16,8-14-7 15,5-7 6-15,6-4-14 16,1 6 2-16,-3 11-11 16,-8 12 8-16,-8 15-4 15,-1 3-6-15,-2 3-6 16,5 21 0-16,-2 4 1 16,0 6-17-16,-5 1-8 15,0-1-13-15,-1-2-45 16,-2-6-94-16,2-8-206 0</inkml:trace>
  <inkml:trace contextRef="#ctx0" brushRef="#br0" timeOffset="136668.03">22439 8447 888 0,'0'0'242'0,"0"0"-144"16,0 0-17-16,0 0-38 15,0 0-19-15,0 86-14 0,2-62-10 16,4-2-79 0,4-3-220-16</inkml:trace>
  <inkml:trace contextRef="#ctx0" brushRef="#br0" timeOffset="-204101.37">20803 9999 666 0,'0'0'193'16,"0"0"-91"-16,0 0-55 15,0 0-29-15,0 0-9 16,0 0 8-16,0 83 4 16,-2-53-4-16,1-3-8 15,-4-6 14-15,2-5-11 16,-1-7 3-16,2-6-12 0,-1-1 5 16,0-2 7-1,-4-7-1-15,-4-16 6 16,1-11-18-16,0-6 6 0,5-3-8 15,4 4 1-15,1 5 1 16,0 5-2-16,10 7 3 16,6 9-7-16,4 5 4 15,1 8-4-15,6 0 4 16,4 17-2-16,3 9 2 16,2 3 0-16,-3 2 0 15,-5 1 0-15,-8-3-4 16,-6-1-23-16,-6-3-71 15,-8-8-64-15,0-2-149 16</inkml:trace>
  <inkml:trace contextRef="#ctx0" brushRef="#br0" timeOffset="-203568.11">21237 9983 269 0,'0'0'311'0,"0"0"-217"16,0 0 0-16,0 0-49 0,0 0 17 15,0 0-2 1,59 99-15-16,-47-51-15 0,0 1 2 15,0 1-21-15,-4-4-5 16,-4-7-3-16,1-7-3 16,-2-12 13-16,-2-12 0 15,-1-6-7-15,0-2 13 16,0-16 72-16,0-16-58 16,0-14-10-16,-6-10 3 15,-4-13 0-15,-1-9-3 16,1-4-4-16,5 7 1 15,5 9 6-15,0 14 0 16,2 15-4-16,8 13-7 0,2 10 3 16,3 8-4-1,7 6-14-15,10 0 0 0,7 10-3 16,8 17 2-16,2 2 0 16,-7 10 1-16,-15 2-9 15,-22 1-11-15,-7 5 7 16,-37-1 7-16,-13 1-3 15,-5-6-3-15,4-7-8 16,9-13-19-16,12-11-42 16,9-10-119-16,13-5-216 15</inkml:trace>
  <inkml:trace contextRef="#ctx0" brushRef="#br0" timeOffset="-203059.6">22085 9386 587 0,'0'0'119'0,"0"0"-32"0,0 0-11 16,0 0-19-16,0 0-26 16,0 0-21-16,12-28 9 15,-12 28-9-15,2 0 3 16,-2 0 8-16,0 0 18 15,0 0 8-15,0 0 5 16,0 0-8-16,0 0-10 16,0 0 7-16,-6 0-7 15,-7 2-2-15,-4 8-9 16,-7 12-5-16,-4 11-3 16,-2 17-10-16,-6 19-4 15,3 18 13-15,5 8-6 16,7 1-3-16,14-6-3 0,7-5-1 15,3-14-1-15,21-9 0 16,8-13-11-16,4-9-17 16,5-11-37-16,2-12-92 15,-1-14-161-15</inkml:trace>
  <inkml:trace contextRef="#ctx0" brushRef="#br0" timeOffset="-202332.18">22538 9890 854 0,'0'0'123'0,"0"0"-57"15,0 0-42-15,0 0-4 16,0 0 0-16,-8 97-4 15,8-61-7-15,0-5-2 16,0-6-1-16,0-8-1 16,0-6-3-16,0-6-2 15,0-5 6-15,0 0-2 16,6-6 7-16,1-14 0 16,-1-12 8-16,0-6 6 15,0-9-16-15,0-3 8 16,5 7-17-16,1 8 9 15,1 12 13-15,-1 11-1 0,-1 7 0 16,5 5-18 0,2 2-2-16,7 16-1 0,-1 8 0 15,-2 3 5-15,-7 2-4 16,-5-2-1-16,-5-4-10 16,-3-8-12-16,-2-9 18 15,0-5 2-15,0-3-1 16,0 0 3-16,0-8 36 15,0-17-12-15,0-7-7 16,3-6-3-16,9 1-10 16,5 5 9-16,3 8-7 15,-4 8 2-15,-1 8 12 16,-1 8-11-16,3 0-8 16,3 7-1-16,2 17-1 15,0 8 1-15,-3 0 1 16,-5 4-1-16,-5 0 0 15,-2-5-12-15,1-4-33 0,1-2-47 16,2-8-127-16,3-10-406 16</inkml:trace>
  <inkml:trace contextRef="#ctx0" brushRef="#br0" timeOffset="-201992">23310 9986 1085 0,'0'0'235'0,"0"0"-130"16,0 0-28-16,0 0-3 15,0 0-53-15,19-76-18 16,17 71-3 0,8 2-5-16,3 3-1 0,-5 0-19 15,-17 12-11-15,-17 8-11 16,-8 6 7-16,-18 3 32 15,-19 3 4-15,-4 0 4 16,5-9 3-16,8-4 6 16,12-8 1-16,8-7-3 15,8-1-7-15,0-3 2 16,14 0-1-16,17-3-1 16,12-12-21-16,11-3-16 15,6 3-32-15,1 4-40 0,-2 0-144 16,-6-1-500-16</inkml:trace>
  <inkml:trace contextRef="#ctx0" brushRef="#br0" timeOffset="-201759.1">24069 9762 943 0,'0'0'193'0,"0"0"-70"0,0 0-20 16,0 0-41 0,0 0-31-16,0 0-24 0,38-17-4 15,-1 15-3-15,7-1 0 16,3-2-1-16,-3 1-17 16,0-1-52-16,-1 2-77 15,2-5-221-15</inkml:trace>
  <inkml:trace contextRef="#ctx0" brushRef="#br0" timeOffset="-201108.51">25009 9618 642 0,'0'0'305'15,"0"0"-185"-15,0 0-7 16,0 0-52-16,0 0-33 15,0 0-28-15,1 38 0 16,-1 0 0-16,0 8 9 0,0 3-7 16,3 6-2-1,0 6 1-15,1-4 0 16,-4-3-1-16,0-8 1 0,0-10-2 16,0-12 2-16,0-11 1 15,0-8-2-15,0-5 2 16,-2-5 10-16,2-21 36 15,0-15-17-15,0-13-9 16,0-18 1-16,5-9-7 16,6-15-7-16,1-13 3 15,3-1-6-15,-1 6 0 16,-4 15-3-16,2 29 5 16,-3 16-8-16,-3 16 4 15,3 13-1-15,-3 5-3 0,3 8-5 16,8 2 4-16,12 9-5 15,10 20 6-15,6 10-9 16,2 6 7-16,-8 4-7 16,-9 2-17-16,-17-2-11 15,-13-5-15-15,-31-2 36 16,-33-3 4-16,-14-8 12 16,-4-4 2-16,15-12 9 15,20-7-6-15,24-8-5 16,13 0-42-16,10-10-171 15,0-8-390-15</inkml:trace>
  <inkml:trace contextRef="#ctx0" brushRef="#br0" timeOffset="-200479.25">25613 9564 422 0,'0'0'372'0,"0"0"-295"16,0 0-19-16,0 0 16 16,0 0-35-16,0 0-14 15,-12 68-8-15,12-64 12 16,0-3-3-16,0-1-3 16,0 0 18-16,0-11 25 15,0-13-42-15,0-7-5 16,0-9-2-16,7-5-4 15,-1 1-12-15,2 7 2 16,3 10-3-16,0 12 0 0,3 8 0 16,7 7-2-1,5 4-4-15,7 21 3 0,5 9 2 16,-4 5-6-16,-3 1-5 16,-8-5-4-16,-11-4 9 15,-7-14 2-15,-3-5 2 16,-1-10 5-16,2-2-2 15,2 0 5-15,3-14 11 16,5-13-8-16,6-4 0 16,7-1 3-16,3 3-9 15,1 11 2-15,-6 10-3 16,-6 8-1-16,-5 0-2 0,-2 14-4 16,-8 12 5-1,-3 6-6-15,0 2 7 0,0 0-26 16,0-5-41-16,0-5-115 15,3-7-217-15</inkml:trace>
  <inkml:trace contextRef="#ctx0" brushRef="#br0" timeOffset="-200320.04">26268 9610 1029 0,'0'0'128'16,"0"0"-89"-16,0 0-11 15,0 0-4-15,0 0-12 16,0 0-12-16,3 86-28 16,3-72-121-16,3-8-286 0</inkml:trace>
  <inkml:trace contextRef="#ctx0" brushRef="#br0" timeOffset="-200005.73">26430 9243 1007 0,'0'0'189'0,"0"0"-80"16,0 0-35-16,8-78-30 15,13 68-20-15,7 4-20 0,6 6 4 16,-2 0 3-16,-4 11-8 15,-8 6-2-15,-10 4-1 16,-10 4-6-16,0 1 6 16,-12 1-1-16,-5 0 3 15,6-3-7-15,5-4-5 16,6-4-29-16,0-6-18 16,20-3-29-16,9-7-59 15,7 0-139-15,4-5-327 16</inkml:trace>
  <inkml:trace contextRef="#ctx0" brushRef="#br0" timeOffset="-199714.26">26921 8895 775 0,'0'0'185'16,"0"0"-26"-16,0 0-50 15,0 0-35-15,0 0-39 16,0 0-20-16,42 79 8 0,-37 6 1 16,-1 22-5-1,-1 17-6-15,-2 5-6 0,-1-4-6 16,-4-8-1-16,-22-12-20 15,-11-17-64-15,-3-18-148 16,-6-13-761-16</inkml:trace>
  <inkml:trace contextRef="#ctx0" brushRef="#br0" timeOffset="-39216.9">16199 11335 224 0,'0'0'338'0,"0"0"-283"15,0 0 37-15,0 0-8 16,0 0 1-16,0 0 6 16,0 0-22-16,105-13-22 0,-25 2-12 15,21 1-18 1,19 1-2-16,20 3-15 0,9 3 8 15,5 2-7-15,-12 1 1 16,-27 0-2-16,-36 0-12 16,-37 1-8-16,-30 8-8 15,-12 0 27-15,-34 4 1 16,-19 0 0-16,-17-2-21 16,-9 1-21-16,-11-4-14 15,-7 1-12-15,-7 0-9 16,1 0 40-16,8 0 32 15,11 2 5-15,17-3 23 16,18-2 42-16,19 0 12 16,19-6-5-16,11 0-35 15,25 0-29-15,31 0 26 0,29-17-15 16,36-8-6-16,27-6-5 16,29-2 1-16,17 3-5 15,1 4-3-15,-10 2-2 16,-28 6-14-16,-36 6-30 15,-38 3-29-15,-41 2-111 16,-31-4-161-16</inkml:trace>
  <inkml:trace contextRef="#ctx0" brushRef="#br0" timeOffset="-35622.08">21883 12346 60 0,'0'0'227'0,"0"0"-136"15,0 0 4-15,0 0-20 0,0 0-26 16,0 0-23-16,-5-7-10 16,5 7 16-16,-2 0 7 15,2 0-1-15,-1 0 16 16,1 0 14-16,-2 0-3 16,-2 0-20-16,3 0-18 15,-2 0-8-15,3 0 0 16,0 0 8-16,0 0-4 15,-2 0-1-15,2 0 8 16,0 0-6-16,0 0-3 16,-1 0 0-16,1 0-7 15,0 0 1-15,0 0-12 16,0 0 4-16,0 0-4 16,0 0 3-16,0 0 3 15,0 0 7-15,0 0-12 0,-2 0 13 16,1 0-11-1,1 0 3-15,-2 0-2 0,2 0 1 16,0 0-6-16,0 0-2 16,0 0 2-16,-1 0-1 15,1 0-1-15,-2 0 2 16,1 0-2-16,-1 14-2 16,2 11 0-16,0 11 2 15,0 8 0-15,6 9 2 16,3 4-2-16,0 0 4 15,-3 1-3-15,0-5-1 16,-4-6 1-16,-1-5-1 16,1-9 0-16,-1-3-4 0,1-4 4 15,-2-3 11 1,0-6-11-16,0-6 13 0,0-5-4 16,0-4 0-16,0-2-1 15,0-1 32-15,-8-21 0 16,-6-14-31-16,-2-14 3 15,1-15-12-15,2-15 4 16,7-5-4-16,3-2 0 16,3 8 1-16,0 11-1 15,0 5 0-15,0 9 1 16,3 6-3-16,9 7 1 16,4 10-1-16,8 8 0 15,9 5 0-15,12 10-4 0,14 8-7 16,9 0 6-16,1 23-3 15,-7 11-7-15,-24 9 5 16,-22 8 8-16,-16 3-5 16,-17-2 5-16,-20-4 4 15,-9-7-2-15,-2-4 0 16,0-9-22-16,6-6-9 16,5-15-20-16,6-7-28 15,8 0-41-15,5-4-146 16,8-11-143-16</inkml:trace>
  <inkml:trace contextRef="#ctx0" brushRef="#br0" timeOffset="-34454.62">22889 12082 554 0,'0'0'89'16,"0"0"-20"-16,0 0-9 16,0 0-30-16,0 0-20 15,0 0 28-15,24 85-6 16,-18-48-3-16,-3 0-8 15,0-6-5-15,0-6 3 0,-1-7-11 16,-1-11 4-16,-1-2-9 16,0-5 17-1,0 0 53-15,0-17 42 0,0-13-87 16,0-9-10-16,0-15-3 16,-3-16-11-16,0-15 0 15,3-5 0-15,0 8 0 16,0 19 2-16,12 21-5 15,2 22 14-15,0 14-8 16,3 6-7-16,7 18-2 16,1 18 0-16,8 7 4 15,1 7 0-15,1-3-2 16,-1-3 1-16,-9-8 1 0,-9-10-2 16,-8-7-5-1,-5-8 2-15,-3-6 1 16,0-5 2-16,0 0 4 15,0-16 6-15,0-17-4 0,-5-15-3 16,5-8-3-16,0 0 0 16,5 8-2-16,16 12 1 15,0 16 2-15,1 13-4 16,3 7-2-16,2 16-1 16,3 18 4-16,0 11 2 15,-3 5 0-15,-5-2 0 16,-4-1-2-16,-4-6 0 15,-3-8-17-15,0-6-33 16,0-3-43-16,0-12-73 16,4-7-183-16</inkml:trace>
  <inkml:trace contextRef="#ctx0" brushRef="#br0" timeOffset="-33300.06">23834 11997 726 0,'0'0'50'0,"0"0"-45"16,0 0 7-16,0 0 7 16,16 85-7-16,4-55-11 0,6 1-1 15,3-7-75-15,-1-9-143 16</inkml:trace>
  <inkml:trace contextRef="#ctx0" brushRef="#br0" timeOffset="-33110.19">24105 11943 816 0,'0'0'47'0,"0"0"3"0,-118 55-1 16,79-21-14-1,7 2-31-15,6 1-4 16,13-2-14-16,7-7-120 0,6-9-184 15</inkml:trace>
  <inkml:trace contextRef="#ctx0" brushRef="#br0" timeOffset="-32823.22">24557 11661 747 0,'0'0'87'0,"0"0"-5"16,0 0 5-16,0 0-45 16,0 0-28-16,-83 81 6 15,59-23-6-15,7 9 4 16,7 5-9-16,7-4-4 15,3-3-5-15,18-8-14 16,15-9-85-16,5-9-11 16,5-15-154-16</inkml:trace>
  <inkml:trace contextRef="#ctx0" brushRef="#br0" timeOffset="-32548.9">24739 12054 980 0,'0'0'78'16,"0"0"-13"-16,0 0 1 15,-16-92-33-15,16 65-19 16,0-4-7-16,0-1-4 16,5-1-3-16,-2 6-2 15,0 7 1-15,-1 13-1 16,-2 5-1-16,0 2-4 15,0 11-3-15,0 14 2 16,-2 7 8-16,1 6 0 16,1-2-14-16,0 1-9 0,7-3-69 15,7-5-91-15,4-9-2 16</inkml:trace>
  <inkml:trace contextRef="#ctx0" brushRef="#br0" timeOffset="-32352.03">24739 12054 916 0,'-66'-74'67'0,"66"63"5"16,6-2-12-16,23 0-38 15,8 3-19-15,12 3-3 16,8 2-73-16,1 0-84 0,-4-2-1 15,-8-1-388-15</inkml:trace>
  <inkml:trace contextRef="#ctx0" brushRef="#br0" timeOffset="-31980.59">25117 11730 548 0,'0'0'83'16,"0"0"10"-16,0 0 1 15,0 0 0-15,0 0-2 16,0 0-1-16,-16-73-25 16,16 71-14-16,0 2-19 15,0 6-24-15,0 21-8 16,13 12-1-16,3 9 8 16,0 6-7-16,-2 0 4 0,-7-4-4 15,-4-7-1 1,-1-8-23-16,-2-1-50 0,0-11-170 15,-5-8-276-15</inkml:trace>
  <inkml:trace contextRef="#ctx0" brushRef="#br0" timeOffset="-31229.42">26189 11693 814 0,'0'0'113'16,"0"0"-33"-16,0 0-32 15,0 0-30-15,0 0-6 16,0 82 14-16,0-40-15 16,1 1 0-16,5-2-9 15,-1-2-1-15,-2-3-1 16,-2-5 0-16,-1-4-94 0,0-6-70 15,2-8-241-15</inkml:trace>
  <inkml:trace contextRef="#ctx0" brushRef="#br0" timeOffset="-31038.88">26127 11887 429 0,'0'0'363'0,"0"0"-320"16,0 0-9-16,0 0 17 16,0 0-40-16,80-21-11 0,-20 16-11 15,11-3-84-15,2-1-91 16,-4-2-248-16</inkml:trace>
  <inkml:trace contextRef="#ctx0" brushRef="#br0" timeOffset="-30469.16">27276 11869 798 0,'0'0'159'0,"0"0"-119"15,0 0-7-15,0 0 1 16,97-5-28-16,-39 2-6 15,6 0-104-15,-1-5-167 16</inkml:trace>
  <inkml:trace contextRef="#ctx0" brushRef="#br0" timeOffset="-29933.13">28008 11765 771 0,'0'0'22'16,"0"0"-14"-16,0 0 22 15,-7 107 27-15,7-60-25 16,9 3-13-16,0 0 3 15,-1-3-16-15,-5-8 8 16,-2-7-10-16,-1-9 3 16,0-8-2-16,0-8 14 15,0-5 19-15,0-2 28 16,-1-14 24-16,-4-15-48 16,-1-14-11-16,1-9 0 15,2-13-13-15,3-12-8 0,0-8-9 16,0 0 6-1,11 3-4-15,0 16-2 0,2 14 3 16,-1 12 15-16,3 13-1 16,3 8-4-16,7 10-9 15,11 9-5-15,11 8 0 16,4 20-2-16,-5 8 2 16,-10 6-2-16,-12 3 1 15,-13-1-6-15,-11-2 1 16,0-5 2-16,-5-4-13 15,-16-10 0-15,-7-3-1 16,-11-7 12-16,-4-6-1 0,-6-6-32 16,4-1-60-16,4 0-130 15,4 3-168-15</inkml:trace>
  <inkml:trace contextRef="#ctx0" brushRef="#br0" timeOffset="-28204.06">26842 11540 365 0,'0'0'155'0,"0"0"-53"15,0 0 53-15,0 0-15 16,0 0-22-16,0 0-44 16,0-19-36-16,0 46-33 0,0 15 27 15,0 14 6-15,9 8-21 16,0 6-12-16,-1-3-1 15,-5-1-4-15,-3-10-10 16,0-8-162-16,0-11-425 16</inkml:trace>
  <inkml:trace contextRef="#ctx0" brushRef="#br0" timeOffset="-27164.11">21798 11667 763 0,'0'0'72'15,"0"0"-21"-15,0 0 23 16,-38-77 0-16,17 58-23 16,-5 1-13-16,-4 2-12 15,-8 2-9-15,-4 10 3 16,-5 4 5-16,-5 0-3 16,-2 10-9-16,-1 8-1 15,1 4-1-15,7 1-3 16,11 0 0-16,9 6-4 15,12 3-3-15,6 15 0 16,5 15-1-16,4 16 5 16,0 12-2-16,0 13 7 0,7 12 0 15,0 5-10-15,2 3 2 16,3 1 7-16,5-11-7 16,8-13-2-16,5-14 1 15,3-15 0-15,1-10 1 16,2-10-2-16,-1-9 1 15,-3-9 1-15,-4-7-2 16,-5-7-1-16,-6-4-1 16,-3-2-8-16,-4-2-16 15,-1-5-41-15,2-2-52 16,5-4-98-16,1 0-118 0</inkml:trace>
  <inkml:trace contextRef="#ctx0" brushRef="#br0" timeOffset="-26316.74">28478 11101 806 0,'0'0'109'16,"0"0"27"-16,27-83-49 16,-8 54-16-16,4 0-14 15,6 2-13-15,2 2-11 16,6 5-15-16,0 9-2 15,7 7-3-15,9 4-10 16,7 26 1-16,9 22-4 16,6 23 2-16,3 21 0 15,-5 24 1-15,-12 16 0 16,-19 4-2-16,-21 7-2 16,-21-12 0-16,-6-12-4 15,-30-13 4-15,-4-17 1 16,0-17-2-16,7-17 2 0,9-17 0 15,9-12-7-15,11-10-29 16,4-12-33-16,0-4-67 16,0-17-62-16,0-18-378 15</inkml:trace>
  <inkml:trace contextRef="#ctx0" brushRef="#br0" timeOffset="-24959.09">29500 10923 86 0,'0'0'390'16,"0"0"-346"-16,0 0 2 16,0 0 10-16,0 0 33 15,0 0-21-15,5-15 6 16,-5 15-14-16,0 0-13 16,0 0-9-16,0 0-7 15,0 0-20-15,0 0 1 16,0 6-11-16,0 10 3 15,0 6 8-15,0 1 1 16,0-4-6-16,0-2 2 16,0-3-1-16,0-4 4 0,0-3-2 15,0-5-1-15,0 1-6 16,0-3 6-16,0 0-3 16,0 0 11-16,0 0 9 15,0 0-5-15,0 0-1 16,0 0-13-16,0 0 1 15,0 0-3-15,0 0 6 16,0 0-7-16,0 0-4 16,0 0 3-16,0 0 6 15,0 0-3-15,0-3 1 16,0 1-2-16,0-3-5 16,0 4 6-16,0 0-6 0,0 1 0 15,0 0-3-15,0 0 3 16,0 0 0-16,0 0-1 15,0 0-1-15,0 0 2 16,0 0-2-16,0 0 6 16,0 0-3-16,0-2-1 15,0 2 0-15,0-1 2 16,1-3 9-16,2-2-4 16,0-4-7-16,0-5 0 15,2-7 3-15,0-5-2 16,3-4-1-16,1-6-2 15,3 3 2-15,0 0 0 16,1 7 2-16,2 4-2 16,0 8 1-16,3 9-2 0,1 6 0 15,4 0-1-15,5 19 1 16,5 9 0-16,-2 6-2 16,-2 2 2-16,-7 0 1 15,-11 0-2-15,-11-2 1 16,0 0 0-16,-11 0 1 15,-10-5-8-15,5 0-44 16,4-9-72-16,12-7-199 16</inkml:trace>
  <inkml:trace contextRef="#ctx0" brushRef="#br0" timeOffset="-24108.61">22846 13906 709 0,'0'0'102'0,"0"0"41"16,0 0-80-16,91-96-8 15,26 62-23-15,50-7 14 16,56 0-16-16,53-2-16 15,42 1-5-15,33-2-1 16,27 1-6-16,16-2 0 16,18 3 0-16,16 4-2 15,-12 5-4-15,-15 7-19 16,-28 5-1-16,-55 4-4 0,-66 7 15 16,-74 0-10-16,-76 8-76 15,-66 2-58-15,-36 0 15 16,-55 0-3-1,-36 0-239-15</inkml:trace>
  <inkml:trace contextRef="#ctx0" brushRef="#br0" timeOffset="-23723.04">23279 13880 407 0,'0'0'333'0,"0"0"-222"15,113-58-53-15,24 18-28 16,54-13 16-16,43-5 7 16,42-4-15-16,35 1-14 15,28 4-10-15,20 5-6 16,10 4-7-16,4 10 7 16,-9 10-8-16,-13 12-31 0,-23 11 7 15,-36 5-34-15,-41 0-38 16,-51 0 35-16,-57 0-47 15,-61 8-83-15,-57 1-130 16</inkml:trace>
  <inkml:trace contextRef="#ctx0" brushRef="#br0" timeOffset="229.84">25558 2414 355 0,'0'0'259'0,"0"0"-57"16,0 0-179-16,0 0 35 15,1 101-3-15,-1-55-15 16,0-2-8-16,0-5-9 16,-1-6-9-16,-2-5 11 15,1-10-4-15,2-6-3 16,-1-9-6-16,1-3 6 15,-2 0 38-15,-1-17 28 16,-2-13-27-16,-1-17-42 16,-2-15 0-16,5-11-1 15,1-5-12-15,2 3-1 16,0 13 0-16,10 12-1 16,7 14 0-16,4 7-1 15,8 9-1-15,9 10-1 0,3 7 3 16,5 3-5-16,-1 6-13 15,-8 16-11-15,-7 5-16 16,-9 2-39-16,-11 2-28 16,-10 1-10-16,0 2-19 15,-16 2 13-15,-11-3 29 16,-3 1 40-16,2-8 59 16,4-3 0-16,3-7 4 15,9-8 10-15,6-5 46 16,4-3 59-16,2 0 62 15,0 0-23-15,0-5-41 0,3-6-81 16,11-1-25-16,7-2-8 16,7 2-3-1,3 5-3-15,1 7 3 0,-7 0-49 16,-7 17-70-16,-9 5-81 16,-9 4 87-16,0-1-210 15</inkml:trace>
  <inkml:trace contextRef="#ctx0" brushRef="#br0" timeOffset="374.33">25694 2673 536 0,'0'0'183'0,"0"0"-85"15,0 0 17-15,0 0-31 16,0 0-61-16,0 0-5 16,62 0-2-16,-16-5-16 15,7-3-22-15,-5 1-158 0,1-5-257 16</inkml:trace>
  <inkml:trace contextRef="#ctx0" brushRef="#br0" timeOffset="820.18">26484 2138 797 0,'0'0'166'0,"0"0"-65"16,0 0-10-16,0 0-48 16,0 0-42-16,0 0 6 15,-70 36 2-15,46 0-8 16,2 9 2-16,4 2-2 0,6 6-1 15,6 1 1-15,6-4-2 16,0-4-2-16,24-9-33 16,9-11-86-16,7-9-89 15,8-10-137-15</inkml:trace>
  <inkml:trace contextRef="#ctx0" brushRef="#br0" timeOffset="1025.61">26665 2319 400 0,'0'0'579'15,"0"0"-462"-15,0 0-31 16,0 0-43-16,0 0-43 16,0 0 0-16,40 61-3 15,8-20-16-15,14-4-29 16,7-7 8-16,-10-12-7 15,-15-9-122-15,-19-6-287 16</inkml:trace>
  <inkml:trace contextRef="#ctx0" brushRef="#br0" timeOffset="1171.6">26957 2288 835 0,'0'0'221'0,"0"0"-94"16,0 0-113-16,-96 19-9 0,59 26 0 15,-1 12-5-15,9 3-17 16,8-2-112-16,9-14-149 16</inkml:trace>
  <inkml:trace contextRef="#ctx0" brushRef="#br0" timeOffset="1394.7">27105 2219 1186 0,'0'0'95'0,"0"0"-51"0,0 0-33 16,0 0-11-16,0 0-6 16,85 130 6-16,-67-58-1 15,-10-3-24-15,-8-7-9 16,0-12-38-16,0-14-98 15,-4-14-133-15</inkml:trace>
  <inkml:trace contextRef="#ctx0" brushRef="#br0" timeOffset="1656.96">27440 2118 1214 0,'0'0'97'0,"0"0"-56"16,0 0-21-16,0 0-17 16,102-41-3-16,-64 48-2 15,-10 15-2-15,-9 7-17 16,-16 3-6-16,-3-1-2 16,-12-2 1-16,-9-5 28 15,4-7 3-15,7-5 2 16,9-2-5-16,1-6-42 15,13-4-58-15,17 0-83 0,13 0-189 16</inkml:trace>
  <inkml:trace contextRef="#ctx0" brushRef="#br0" timeOffset="2001.15">28068 2394 819 0,'0'0'294'0,"0"0"-204"16,0 0-74-16,0 0 4 16,0 0-19-16,0 0 4 15,66 102-2-15,-36-71 0 0,1-4-2 16,2-5-1-16,-2-11-2 15,-1-10-20-15,-6-1 13 16,-8-15 9-16,-1-14 7 16,-7-10 1-16,-2-13 26 15,-3-4 10-15,-2-3-14 16,-1 6-29-16,0 14 2 16,0 15-6-16,0 15-7 15,-1 9-42-15,-5 0-87 16,4 4-208-16</inkml:trace>
  <inkml:trace contextRef="#ctx0" brushRef="#br0" timeOffset="2211.02">28765 2218 1149 0,'0'0'123'0,"0"0"-60"15,0 0-31-15,0 0-21 16,0 0-8-16,0 0-3 16,-93 123-1-16,81-67-9 15,12-1-23-15,0-9-37 16,21-12-82-16,9-10-177 16</inkml:trace>
  <inkml:trace contextRef="#ctx0" brushRef="#br0" timeOffset="2639.39">29027 2334 618 0,'0'0'373'16,"0"0"-370"-16,0 0 8 15,0 0 17-15,20 89-20 16,-7-71-2-16,0-7-3 15,-8-5-3-15,-4-6 0 0,-1 0 24 16,0-6 90-16,2-18-30 16,1-15-38-16,2-6-21 15,3-3-8-15,3 6-12 16,1 13-5-16,0 17-1 16,0 12 1-16,4 0-9 15,2 24 6-15,4 8-1 16,4 4-1-16,0-5-5 15,4 0 0-15,0-9-6 16,-6-12-14-16,-5-10-16 16,-4 0 46-16,-7-19 5 15,-2-10 28-15,-5-5 21 16,-1-5-18-16,0 3-15 16,-1 4-15-16,-10 10-6 0,0 11-2 15,-2 11-27-15,4 2-61 16,2 15-64-16,6 2-114 15</inkml:trace>
  <inkml:trace contextRef="#ctx0" brushRef="#br0" timeOffset="2889.78">29599 2128 996 0,'0'0'132'16,"0"0"-38"-1,0 0-11-15,0 0-70 0,0 0-11 16,22 71-2-16,-16-16 2 16,0 4 3-16,-3-2-3 15,2-7-2-15,3-9-44 16,0-13-134-16,4-14-343 15</inkml:trace>
  <inkml:trace contextRef="#ctx0" brushRef="#br0" timeOffset="3097.19">30374 2278 1161 0,'0'0'78'15,"0"0"-53"1,0 0 11-16,0 0-33 0,-12 78 9 16,11-32-5-16,1-1-7 15,0-6-3-15,0 0-55 16,0-8-61-16,-8-6-158 16,-2-13-408-16</inkml:trace>
  <inkml:trace contextRef="#ctx0" brushRef="#br0" timeOffset="3238.72">30228 2464 947 0,'0'0'225'0,"0"0"-163"0,0 0 18 15,0 0-40-15,60-82-37 16,-2 69-3-16,9 7-23 16,2 6-58-16,-4 0-66 15,-5 0-245-15</inkml:trace>
  <inkml:trace contextRef="#ctx0" brushRef="#br0" timeOffset="3755.54">30976 2455 792 0,'0'0'168'0,"0"0"-35"15,0 0-19-15,0 0-26 16,0 0-26-16,0 0-27 15,0-44-16-15,0 44-1 16,0 0-6-16,0 0-12 0,0 10-2 16,11 20-1-1,7 15 2-15,6 8 2 0,6-1-2 16,1-7-3-16,-5-11-4 16,-6-9 6-16,-8-11-17 15,-4-12-5-15,1-2 24 16,-3-2 11-16,1-20 4 15,2-4 15-15,-3-8-14 16,-3-4 2-16,-3-6-7 16,0-3-5-16,0 0-4 15,0 5-2-15,1 7-3 16,1 11-5-16,1 10-6 16,-3 9-10-16,0 5-19 15,0 11-51-15,0 13-116 16,0 6-20-16,-3 1-403 0</inkml:trace>
  <inkml:trace contextRef="#ctx0" brushRef="#br0" timeOffset="4207.67">31451 2352 639 0,'0'0'404'0,"0"0"-284"0,0 0-59 16,0 0-7-16,0 0-46 15,0 0-2-15,-24 98 6 16,20-52-2-16,4 2-8 16,6 1 1-16,28-2-3 15,14-2-31-15,11-7-82 16,4-11-249-16</inkml:trace>
  <inkml:trace contextRef="#ctx0" brushRef="#br0" timeOffset="4438.89">31691 2464 937 0,'0'0'55'0,"0"0"-44"15,0 0-4-15,0 0 16 16,0 0-18-16,0 0 0 15,41 73 8-15,-16-49-2 16,5 2-5-16,4-4-6 16,5-5-4-16,-5-6-104 15,-10-8-183-15</inkml:trace>
  <inkml:trace contextRef="#ctx0" brushRef="#br0" timeOffset="4609.21">31970 2437 739 0,'0'0'346'0,"0"0"-285"16,0 0-32-16,0 0 9 15,-107 47-18-15,67-6-9 16,1 3-8-16,1-1-3 16,10-1-16-16,12-8-88 15,10-8-193-15</inkml:trace>
  <inkml:trace contextRef="#ctx0" brushRef="#br0" timeOffset="5086.3">32243 2631 684 0,'0'0'363'16,"0"0"-275"-16,0 0-54 0,0 0 17 16,0 0-49-16,0 0-2 15,9 0-94-15,4 4-73 16,4-2-312-16</inkml:trace>
  <inkml:trace contextRef="#ctx0" brushRef="#br0" timeOffset="5456.92">32498 2614 990 0,'0'0'282'16,"0"0"-280"-16,0 0 5 15,0 0 25-15,-30 73-16 16,30-47-11-16,0-4-2 0,0-5-2 15,0-7 0-15,0-5-1 16,0-5 1-16,0 0 5 16,0-5 8-16,0-19 38 15,0-9-42-15,0-12 15 16,5-5-12-16,-1-5-2 16,1 1-10-16,1 4 2 15,0 8 2-15,3 10 10 16,-3 8-10-16,3 7 10 15,1 7-10-15,0 1-5 0,6 6-1 16,3 3-2-16,9 0-20 16,5 18-18-16,0 6-19 15,-3 3-49-15,-10-4-124 16,-9-1-171-16</inkml:trace>
  <inkml:trace contextRef="#ctx0" brushRef="#br0" timeOffset="5907.32">32188 2319 494 0,'0'0'121'15,"0"0"37"-15,0 0 0 16,0 0-18-16,0 0-43 15,-15-73-30-15,15 66-23 16,0 3 7-16,-2 3-16 0,2 1-14 16,0 0-8-16,0 0-12 15,0 23-1-15,8 20-5 16,1 12 3-16,-6 11 1 16,-3 3 1-16,0 2 5 15,-12-3-5-15,-9-5-17 16,2-6-14-16,-2-10-29 15,9-10-67-15,2-11-116 16,5-11-230-16</inkml:trace>
  <inkml:trace contextRef="#ctx0" brushRef="#br0" timeOffset="6351.4">32483 2655 747 0,'0'0'189'16,"0"0"-131"-16,0 0-9 15,0 0-18-15,107 0-31 16,-69 0 0-16,-4 3-47 0,-10 4-96 16,-12-1-396-16</inkml:trace>
  <inkml:trace contextRef="#ctx0" brushRef="#br0" timeOffset="6523.8">32562 2796 922 0,'0'0'64'16,"0"0"-32"-16,0 0 52 15,0 0-32-15,0 0-35 16,94 14-17-16,-64-11-20 15,-9-3-170-15,-6 0-408 16</inkml:trace>
  <inkml:trace contextRef="#ctx0" brushRef="#br0" timeOffset="7019.86">32976 2599 568 0,'0'0'334'15,"0"0"-263"-15,0 0 12 16,0 0 9-16,0 0-64 16,0 0-20-16,0-17-8 15,0 20 4-15,0 10-3 16,0 3 4-16,0 1 8 0,1 0 2 15,5 0-4-15,-3-2 0 16,1-1-9-16,-1 1 4 16,-1-3-5-16,-2 2 5 15,0 0-4-15,0 1-2 16,0 1 1-16,0 0 3 16,-5-4 0-16,2-2 0 15,2-3-3-15,-1-2 3 16,2-5-4-16,0 0 3 15,-1 0 6-15,1 0 23 0,-3 0 10 16,2 0-7-16,-1-5-22 16,1 3-13-16,1 1 0 15,0 1 2-15,0 0 1 16,0 0-4-16,0 0 1 16,0 0-1-16,0 0-8 15,0 0-6-15,0-2-8 16,-2 0-41-16,-5-3-152 15,-4-2-257-15</inkml:trace>
  <inkml:trace contextRef="#ctx0" brushRef="#br0" timeOffset="7574.46">33007 2508 980 0,'0'0'143'0,"0"0"-30"16,0 0-23-16,0 0-31 15,0 0-33-15,0 0-3 16,-9-41-17-16,9 41-6 16,0 2-3-16,0 18-3 15,0 13 6-15,0 9 3 16,0 8-1-16,0 1 0 15,0-2-1-15,0-3-1 16,0-10-2-16,0-12 2 0,0-9 0 16,0-11-2-16,0-4-3 15,0 0 5-15,0-9 5 16,0-19-1-16,0-10-1 16,6-12-1-16,4-4-1 15,2 0-1-15,0 9 0 16,1 15 0-16,-5 14 4 15,-2 10-4-15,-3 6 0 16,6 0-8-16,1 13 0 16,7 13 8-16,4 8 2 15,6 1-2-15,4 1-3 16,3-7 2-16,-5-9 1 16,-9-10-14-16,-3-10-8 0,-4 0 18 15,-1-15 4 1,3-15 1-16,-6-8 0 0,-3-7 5 15,0 0-6-15,-6 11-1 16,0 7-3-16,0 13-23 16,-10 12-50-16,-10 2-39 15,-4 5-62-15,2 9-96 16</inkml:trace>
  <inkml:trace contextRef="#ctx0" brushRef="#br0" timeOffset="7853.76">32971 2311 919 0,'0'0'75'0,"0"0"-64"16,0 0 82-16,-52 109-17 16,25-54-37-16,1 4-14 15,10 6-2-15,13-1-14 16,3-1-7-16,18-7-2 0,15-13-73 16,4-12-196-1</inkml:trace>
  <inkml:trace contextRef="#ctx0" brushRef="#br0" timeOffset="8072.1">33522 2324 1139 0,'0'0'190'15,"0"0"-96"-15,0 0-33 16,0 0-22-16,0 0-39 15,0 0-9-15,3 111 7 16,7-45-1-16,-6-2-39 0,-4-3-11 16,-9-10-19-16,-28-7-67 15,-8-13-173-15</inkml:trace>
  <inkml:trace contextRef="#ctx0" brushRef="#br0" timeOffset="8801.21">25530 3797 893 0,'0'0'37'15,"0"0"-21"-15,0 0-12 16,0 0-4-16,92 8-82 0,-77-5-454 16</inkml:trace>
  <inkml:trace contextRef="#ctx0" brushRef="#br0" timeOffset="8945.94">25656 4078 817 0,'0'0'12'0,"0"0"-12"15,109-14-54-15,-67 0-265 16</inkml:trace>
  <inkml:trace contextRef="#ctx0" brushRef="#br0" timeOffset="10130.94">26433 3710 441 0,'0'0'149'16,"0"0"-86"-16,0 0-45 16,0 0 48-16,0 0-6 0,0 0-13 15,29 100-10 1,-22-73 19-16,-2-4-30 0,-1-1-14 15,-2-7 11-15,-1-6-3 16,-1-6 10-16,0-3 6 16,0 0 36-16,0-6 16 15,0-15-32-15,0-9-38 16,-3-6 5-16,2-4-18 16,1 1 0-16,0 3-2 15,6 9-2-15,5 8 5 16,2 7-1-16,3 7-5 15,0 5-2-15,8 0-1 0,6 17 2 16,0 8 0 0,-3 3 1-16,-5 3 0 0,-8-2-18 15,-7-4-6-15,-4-5-1 16,-3-9 5-16,0-7 11 16,0-4 9-16,3 0 1 15,1-3-1-15,4-20 9 16,2-5 2-16,5-11 16 15,-3 0 2-15,1 6-8 16,-5 8-2-16,-2 13 4 16,-1 10-10-16,1 2-12 15,8 4-1-15,7 17-2 16,0 10-2-16,-2 5 3 0,-5-3-18 16,-5 1-22-1,-3-6-20-15,-3-2-31 0,3-8-107 16,-3-7-140-16</inkml:trace>
  <inkml:trace contextRef="#ctx0" brushRef="#br0" timeOffset="10318.86">27109 3850 892 0,'0'0'135'0,"0"0"-107"16,0 0-21-16,0 0 14 0,11 80-16 16,-6-64-5-16,0-1-117 15,-1-9-130-15</inkml:trace>
  <inkml:trace contextRef="#ctx0" brushRef="#br0" timeOffset="10626.7">27208 3416 1003 0,'0'0'183'16,"0"0"-78"-16,7-78-34 15,6 56-27-15,8 3-27 16,2 2-10-16,2 8-7 0,-1 4 2 15,-6 5-7-15,-8 0 1 16,-8 8 3-16,-2 9-4 16,0 5 4-16,-15-1-1 15,0 0 2-15,6-2 1 16,6-5 0-16,3-3-2 16,4-4-11-16,28-5-33 15,14-2-44-15,8-3-64 16,2-8-178-16</inkml:trace>
  <inkml:trace contextRef="#ctx0" brushRef="#br0" timeOffset="11603.74">27897 3738 667 0,'0'0'294'16,"0"0"-169"-16,0 0-58 15,0 0-15-15,0 0-30 16,0 0-22-16,-3 5-28 0,3-5-142 16,7-8-122-1</inkml:trace>
  <inkml:trace contextRef="#ctx0" brushRef="#br0" timeOffset="14892.41">28326 3615 577 0,'0'0'124'16,"0"0"-39"-16,0 0-10 0,0 0-16 16,0 0-19-16,0 0-23 15,0 0-10-15,0-19-6 16,0 35-1-16,0 6 4 15,0 1 2-15,0 1 1 16,0-1 5-16,0-5 1 16,2-2 1-16,-2-5 0 15,0-3-8-15,0-3 4 16,0-3 8-16,0-2-11 16,0 0 29-16,0 0 25 15,0 0 3-15,-5-10-25 16,-4-12-22-16,-4-5-7 15,5-4-2-15,4 0-3 16,4 0-3-16,0 0-1 0,3 3-1 16,15 5-3-1,3 7 3-15,3 5 0 0,4 8 2 16,0 3-4-16,2 6-3 16,-3 19 4-16,-10 8-2 15,-7 7-31-15,-9-1-20 16,-1-1-37-16,0-6-112 15,0-11-147-15</inkml:trace>
  <inkml:trace contextRef="#ctx0" brushRef="#br0" timeOffset="15356.77">28686 3531 320 0,'0'0'604'0,"0"0"-475"0,0 0-39 16,0 0-43-16,0 0-45 16,0 0 4-16,23 95-5 15,-13-37 0-15,-3 0-1 16,0-6 3-16,-2-5-3 16,-4-10 1-16,-1-10 0 15,0-11 1-15,0-7-2 16,0-8 1-16,0-1 3 15,0-8 49-15,-1-19-13 0,-8-14-18 16,2-12-7-16,-3-10-5 16,3-10-7-16,0-6 3 15,4 6-1-15,1 13 9 16,1 15-8-16,1 16 24 16,0 11-16-16,0 6 1 15,0 10-15-15,11 2 0 16,24 0-7-16,16 22-5 15,8 8-5-15,0 9-5 16,-15-3-22-16,-19-1-22 16,-22-3 17-16,-3-6 26 15,-32 1 1-15,-11-10 19 16,-5-3 3-16,5-6 0 0,10-8-5 16,12 0-111-1,10 0-159-15</inkml:trace>
  <inkml:trace contextRef="#ctx0" brushRef="#br0" timeOffset="15622.33">29070 3146 509 0,'0'0'430'16,"0"0"-301"-16,0 0-66 0,0 0-38 16,0 0-13-16,0 0-8 15,-10 129 1-15,4-56 2 16,5 4 0-16,1 0-6 16,0-9-2-16,1-10-14 15,21-15-136-15,10-12-136 16</inkml:trace>
  <inkml:trace contextRef="#ctx0" brushRef="#br0" timeOffset="15943.05">29352 3417 623 0,'0'0'242'16,"0"0"-98"-16,0 0-70 15,0 0-13-15,0 0-51 16,0 0-7-16,0 103-3 0,-1-55 3 16,1-1-3-16,0-7-49 15,0-11-194-15</inkml:trace>
  <inkml:trace contextRef="#ctx0" brushRef="#br0" timeOffset="16138.81">29605 3517 968 0,'0'0'72'0,"0"0"-48"0,0 0-20 15,0 0-4-15,88-24-38 16,-54 24-86-16,-4 7-134 15</inkml:trace>
  <inkml:trace contextRef="#ctx0" brushRef="#br0" timeOffset="16605.38">29925 3542 480 0,'0'0'532'0,"0"0"-491"16,0 0-40-16,0 0 6 0,0 0 2 16,24 101 2-16,-17-59-3 15,-2-2-6-15,0-5 4 16,-2-7 1-16,-3-6 3 16,0-11-7-16,0-5 0 15,0-3 6-15,0-3 29 16,0-2 52-16,0-18-28 15,0-9-48-15,0-11 3 16,0-11-3-16,1-13-12 16,2-14 12-16,3 2-8 15,-2 1 3-15,1 13 5 16,-1 17 0-16,1 16 0 16,-4 12 0-16,2 12-7 0,11 5-7 15,9 0-2-15,15 9-3 16,8 11 5-16,0 8 0 15,-10-1 0-15,-14 0-13 16,-16 3-5-16,-6-2 2 16,-12-1 8-16,-17-4 2 15,-5-4-2-15,1-6-5 16,6-8-35-16,9-5-36 16,3 0-89-16,8-8-243 15</inkml:trace>
  <inkml:trace contextRef="#ctx0" brushRef="#br0" timeOffset="16835.25">30192 3168 817 0,'0'0'231'15,"0"0"-106"-15,0 0-67 16,0 0-32-16,0 0-25 15,81 45-1-15,-53 5-1 16,-7 4 1-16,-10 1 2 16,-8-2-2-16,-3-3-18 15,0-5-21-15,-6-5-58 16,-10-5 12-16,-4-12-158 0</inkml:trace>
  <inkml:trace contextRef="#ctx0" brushRef="#br0" timeOffset="17851.36">31065 3520 570 0,'0'0'144'15,"0"0"-40"-15,0 0 9 16,0 0-15-16,0 0-12 0,0 0-34 15,-6-29-35 1,6 45-17-16,0 17 2 0,0 9-1 16,0 7 0-16,6-1 0 15,3-2 4-15,-2-5-5 16,-1-2-69-16,-4-12-66 16,-2-6-111-16</inkml:trace>
  <inkml:trace contextRef="#ctx0" brushRef="#br0" timeOffset="17999.9">30977 3735 207 0,'0'0'749'0,"0"0"-657"16,0 0-38-16,0 0-19 0,0 0-16 16,86-65-19-16,-30 52-42 15,6-2-67 1,-2-6-127-16</inkml:trace>
  <inkml:trace contextRef="#ctx0" brushRef="#br0" timeOffset="19468.96">31823 3691 187 0,'0'0'409'0,"0"0"-364"16,0 0-23-16,0 0 57 15,-3 93-17-15,3-56-10 0,0-2-18 16,0-5-4-16,0-4 10 16,0-8-28-16,0-7 11 15,0-7-6-15,0-4-1 16,0 0 51-16,0-2 22 15,0-16-26-15,0-8-46 16,-2-10-3-16,2-6-13 16,0-5 2-16,0 0-1 15,5 10-1-15,2 11 8 16,-1 14-9-16,0 9 2 16,1 3-6-16,8 3 1 15,3 17 1-15,6 8 0 16,-2 4 0-16,-3 2 2 15,-11 0-2-15,-6-3-18 16,-2-7-3-16,0-4 4 16,-6-8-1-16,-2-4-1 15,5-6-5-15,3-2 20 0,0-5 6 16,0-12 4-16,8-12-4 16,10-7 3-16,-1-3-1 15,2-2 1-15,-2 7 14 16,-3 9 2-16,-4 11-1 15,-1 9 7-15,3 5-11 16,6 10-13-16,4 16-1 16,4 10-4-16,-4 2 2 15,-3 0 2-15,-3 0-1 16,-5-1-39-16,-2-6-89 0,0-7-152 16</inkml:trace>
  <inkml:trace contextRef="#ctx0" brushRef="#br0" timeOffset="19842.22">32289 3875 730 0,'0'0'236'0,"0"0"-117"16,0 0-38-16,0 0-42 15,0 0-29-15,0 0-9 16,14-15-2-16,-11 15 0 15,-2 0-3-15,2 0-2 0,-3 0 1 16,2 0 2-16,1 3 3 16,-2 3 0-16,5 0-2 15,2 2 2-15,-1 1-4 16,3 1 1-16,-4 0 0 16,-3-1-4-16,-3 3-1 15,0-2 7-15,-4 2-4 16,-9 0 5-16,2-3 13 15,2-1 2-15,6-1-3 16,3-3-12-16,0 1 2 16,11-2-1-16,12-2-1 15,7-1-9-15,6 0-43 0,5 0-71 16,0-3-88 0,-5-2-270-16</inkml:trace>
  <inkml:trace contextRef="#ctx0" brushRef="#br0" timeOffset="20003.64">32652 3889 865 0,'0'0'164'16,"0"0"-80"-16,0 0-54 16,0 0-30-16,0 0-21 15,0 0-67-15,0 0-87 16,94-14-142-16</inkml:trace>
  <inkml:trace contextRef="#ctx0" brushRef="#br0" timeOffset="20498.5">32976 3846 717 0,'0'0'202'16,"0"0"-178"-16,0 0-7 15,0 0 6-15,0 0-16 16,0 0-4-16,-12 84-1 16,12-71 1-16,0-3-3 0,0-8-1 15,0-2 1 1,0 0 8-16,0-12 56 0,0-8-19 16,0-7 12-1,-2-6-17-15,1-6-13 0,1-6-7 16,0-4-12-16,0 9 4 15,4 7 4-15,4 14 6 16,-4 7 4-16,2 7-17 16,1 5-7-16,4 4-2 15,5 17-3-15,4 9 2 16,-1 7-1-16,-4-5-4 16,-3-3-25-16,-8-9 5 15,-1-9 2-15,-3-5 9 16,0-4 12-16,3-2 3 15,2 0 8-15,4-13 1 0,1-3 2 16,4-4 0-16,1 3-1 16,-3 7-2-16,-4 3-3 15,0 7-3-15,1 0-2 16,-1 5-3-16,2 16-11 16,-1 4-19-16,-3 2-43 15,4-4-193-15,-1-8-322 16</inkml:trace>
  <inkml:trace contextRef="#ctx0" brushRef="#br0" timeOffset="20662.14">33393 3850 964 0,'0'0'107'15,"0"0"-103"-15,0 0 0 16,0 0-4-16,0 0 0 15,0 0-53-15,18 46-130 16,-12-46-390-16</inkml:trace>
  <inkml:trace contextRef="#ctx0" brushRef="#br0" timeOffset="20947.49">33442 3496 853 0,'0'0'201'0,"0"0"-66"16,0 0-38-16,-1-77-28 16,13 68-44-16,12 4-20 0,10 3-5 15,9 2 0-15,-1 0-2 16,-11 2-1-16,-13 9-2 16,-10 4-6-16,-8 5-2 15,-11 4 10-15,-11 1-4 16,-2 0 7-16,6-4 3 15,12-3 1-15,6-2-4 16,0-1-18-16,6-5-26 16,12-3-12-16,3-1-42 0,-2-3-99 15,-8-3-162 1</inkml:trace>
  <inkml:trace contextRef="#ctx0" brushRef="#br0" timeOffset="21517.1">31591 3534 709 0,'0'0'135'0,"0"0"-98"15,0 0-16-15,-30 92 20 16,10-25-6-16,3 6-4 16,16-2-18-16,1-2-5 15,28-3-3-15,20-8-5 16,10-10-10-16,9-14-119 0,12-17-143 15</inkml:trace>
  <inkml:trace contextRef="#ctx0" brushRef="#br0" timeOffset="22236.08">33611 3183 620 0,'0'0'192'16,"0"0"-104"-16,0 0-16 0,0 0-12 15,83-7-34-15,-42 27 7 16,3 16-8-16,-2 16-8 15,-10 14 0-15,-15 18-4 16,-12 8-9-16,1 3 0 16,-6-3-1-16,0-12-3 15,0-13 0-15,0-7-31 16,0-9 0-16,0-6-44 16,-3-6-8-16,-30-2-74 15,-16-5-167-15</inkml:trace>
  <inkml:trace contextRef="#ctx0" brushRef="#br0" timeOffset="22805.7">32295 4580 857 0,'0'0'101'15,"0"0"-39"-15,0 0 23 16,0 0-46-16,0 0-38 16,0 0-1-16,-6 45 4 15,5-22 0-15,1-6 5 16,0-4-4-16,0-6-1 15,0-4-3-15,0-3 10 0,0 0 18 16,0-10 42-16,0-14-42 16,0-7-28-16,0-10 7 15,4-3-6-15,8-2-2 16,3 4 2-16,-1 12-2 16,0 10 1-16,-5 14-1 15,2 6-3-15,7 6 0 16,-2 19 1-16,8 9-9 15,-2 4-7-15,-2 0-21 16,-4-3-6-16,-4-4-69 16,0-4-139-16,-1-12-293 15</inkml:trace>
  <inkml:trace contextRef="#ctx0" brushRef="#br0" timeOffset="23225.62">32704 4535 493 0,'0'0'475'16,"0"0"-431"-16,0 0-38 15,0 0 49-15,0 0-37 16,-9 103-10-16,9-65-5 16,0-2 0-16,0-6-2 15,0-6-1-15,0-10 8 16,0-6-7-16,2-5-1 0,-1-3 1 15,2-9 6 1,-1-15 10-16,-2-13-8 16,0-8 5-16,0-8 1 0,0-8-2 15,1-4-4-15,5 2 0 16,3 7 12-16,0 16 22 16,6 13 12-16,0 8-22 15,6 12-20-15,4 7-5 16,2 0-8-16,5 6-1 15,0 11 1-15,-4 0 0 16,-5 3-3-16,-10-2 3 16,-10-2-6-16,-3 3-11 0,-19-3 5 15,-19-2-9 1,-12-1-15-16,-7-1-33 0,-1 1-104 16,-5 2-263-16</inkml:trace>
  <inkml:trace contextRef="#ctx0" brushRef="#br0" timeOffset="26342.45">28344 3935 38 0,'0'0'333'16,"0"0"-285"-16,127-14 18 15,-63-1 4-15,5-2-9 16,7 3-26-16,-2-3-2 16,-4 2-9-16,-13 6 8 15,-18 6-5-15,-21 2-18 16,-14 1-9-16,-4 0 2 15,-3 0 3-15,-12 5 10 16,-1 2-5-16,4-1-7 16,4-1 0-16,5-2-5 0,3-1 2 15,0-1-15 1,0-1-14-16,9 0-35 0,1 0-60 16</inkml:trace>
  <inkml:trace contextRef="#ctx0" brushRef="#br0" timeOffset="27122.68">30015 3652 432 0,'0'0'108'0,"0"0"-37"16,0 0-10-16,0 0 5 16,0 0-23-16,0 0-23 15,68 0-15-15,-47 0 6 16,-4 0-3-16,-6 0-7 16,-5 0 1-16,-6 0 0 15,0 0-1-15,0 0 20 16,-7 0-9-16,-6 0-10 15,2 0 6-15,4 0 18 16,2 0 10-16,4 0-11 16,1 0-1-16,0 0-14 0,0 0-7 15,0 0 6 1,9 0 2-16,3 0-7 0,-2 0-4 16,-1 0 0-16,-5 7-44 15,-2 1-70-15,-2 1-141 16</inkml:trace>
  <inkml:trace contextRef="#ctx0" brushRef="#br0" timeOffset="27954.75">32353 4833 872 0,'0'0'85'0,"0"0"-59"15,0 0 52-15,0 0 24 16,0 0-68-16,0 0-34 15,121-50 6-15,-44 30-6 16,4 3 0-16,-3-2-7 16,-16 4-22-16,-17 2-41 15,-13 2-56-15,-13 1-20 16,-11-2-94-16</inkml:trace>
  <inkml:trace contextRef="#ctx0" brushRef="#br0" timeOffset="28538.59">33202 3975 238 0,'0'0'128'0,"0"0"-67"16,0 0 15-16,0 0 39 0,0 0-39 15,0 0-8-15,-22 3-4 16,22-3 0-16,0 0 3 16,0 0-23-16,0 0-7 15,9 0 0-15,7 0-17 16,6 0-3-16,4 0 0 16,1 0-12-16,4 0 6 15,5 0-11-15,-6 3 0 16,-2 0 0-16,-5 2 0 15,-12 2-60-15,-11 1-94 16,0 0-66-16,-11 0-126 16</inkml:trace>
  <inkml:trace contextRef="#ctx0" brushRef="#br0" timeOffset="31795.86">25923 5254 730 0,'0'0'120'15,"0"0"-38"-15,0 0-48 0,0 0-16 16,0 0-6-16,0 0-12 15,63-24-11-15,-45 24-66 16,-6 0-69 0,-11 7-210-16</inkml:trace>
  <inkml:trace contextRef="#ctx0" brushRef="#br0" timeOffset="31928.83">25923 5254 568 0,'51'87'75'15,"-51"-86"-37"-15,1 1-18 16,8 0-11-16,5 1-9 0,2-3-61 16,3 0-173-1</inkml:trace>
  <inkml:trace contextRef="#ctx0" brushRef="#br0" timeOffset="34946.05">26712 4919 381 0,'0'0'80'0,"0"0"-9"16,0 0-10-16,0 0-25 15,0 0-12-15,0 0-15 16,-4-2 6-16,4 2 22 15,0 0 29-15,0 0 4 16,-2 0-21-16,2 0-7 16,0 0-11-16,0 0-16 15,0 0-7-15,0 6-6 16,0 13-1-16,0 10 6 16,0 5-3-16,6 3 2 15,3-1-4-15,-1-2 0 0,-4-5-2 16,-1-4 1-16,-1-7-1 15,-2-6 6-15,0-5-5 16,0-3 1-16,0-4 22 16,0 0 28-16,0 0 19 15,-3-8-34-15,-3-4-23 16,0-2-5-16,1 1 1 16,2 3-1-16,2 3-3 15,-1 2-1-15,2 5-1 16,0 0 0-16,0 0-3 15,0 0 1-15,0 0-1 16,0 0 0-16,0 0-2 16,0 0 1-16,0 0-1 0,0 0-1 15,0 0 0 1,0 0 1-16,0 0 1 0,0 0 0 16,0 0-2-16,0 0-1 15,0 0 1-15,0 0 2 16,0 0-5-16,0 0 1 15,0 0 1-15,0 0 1 16,-1 0 1-16,1 0 1 16,0 0 0-16,0 0 1 15,0 0 1-15,0 0-2 16,0 0 0-16,0 0 0 16,0 0-3-16,0 0-3 0,0 0 4 15,-2 3 1-15,2-1-2 16,0 0 3-1,0-1 0-15,0-1 1 0,0 0 0 16,-1 0 3-16,-2-8 3 16,1-11-4-16,1-8-2 15,1-7-1-15,0-4 3 16,0-1-2-16,9 3 1 16,4 5 0-16,4 11 6 15,-2 7-4-15,2 13 0 16,4 0-4-16,0 21-2 15,5 16 0-15,-6 10 2 16,-6 6-3-16,-5 3-1 16,-5-6-14-16,1-5-49 0,-1-11-89 15,2-13-263-15</inkml:trace>
  <inkml:trace contextRef="#ctx0" brushRef="#br0" timeOffset="35402.75">27175 4964 931 0,'0'0'137'0,"0"0"-75"16,0 0-57-16,0 0-2 15,3 84 10-15,7-28-2 0,1 8-8 16,1-3-1-16,-2-7-2 15,0-13 2-15,0-12 0 16,-3-12-1-16,-3-7-1 16,-1-10 1-16,-3 0 3 15,0-11 8-15,0-19 14 16,-1-10 0-16,-8-16 1 16,-2-14-5-16,1-11-8 15,2-8 5-15,1 8-3 16,6 12-5-16,1 15 3 15,0 16 3-15,17 12-17 0,10 12 1 16,9 8-1 0,12 6 0-16,4 3 0 15,2 22-8-15,-5 14 6 16,-16 3-5-16,-20 5-19 0,-13 2 4 16,-10-3 6-16,-25-4 6 15,-5-7-3-15,0-10-3 16,6-9-6-16,5-8-46 15,7-8-86-15,8 0-114 16</inkml:trace>
  <inkml:trace contextRef="#ctx0" brushRef="#br0" timeOffset="35971.5">27706 4848 684 0,'0'0'76'16,"0"0"-57"-16,0 0 62 15,0 0-8-15,0 0-23 16,26 97-23-16,-24-73-5 15,-2-7-6-15,0-7-5 16,0-3-4-16,0-7 1 0,0 0 11 16,0-5 46-1,0-20-13-15,0-9-48 0,0-10 12 16,0-4-5-16,0 3-1 16,1 9 5-16,7 9 11 15,0 13-13-15,3 10-5 16,4 4-8-16,6 8-1 15,6 12-2-15,0 8-3 16,-6-5-11-16,-5-2-23 16,-7-4 7-16,-6-5 10 15,-3-5 19-15,0-4 3 16,0-3 1-16,0 0 0 16,0-7 8-16,3-18 4 15,0-8-11-15,6-11 0 0,1 3 3 16,1 6 5-16,1 11 8 15,-2 13 7-15,-1 9-10 16,5 2-8-16,-4 11-6 16,5 22 0-16,-3 7-1 15,-1 7 1-15,-6 3-9 16,-3-6-35-16,1-5-80 16,3-9-291-16</inkml:trace>
  <inkml:trace contextRef="#ctx0" brushRef="#br0" timeOffset="36158.91">28286 4925 1039 0,'0'0'94'0,"0"0"-85"15,0 0-8-15,0 0 4 16,0 0-2-16,18 78-3 15,-8-61-76-15,-2-8-79 16,1-4-233-16</inkml:trace>
  <inkml:trace contextRef="#ctx0" brushRef="#br0" timeOffset="36465.57">28480 4576 992 0,'0'0'165'0,"0"0"-82"16,0 0-30-16,51-81-37 15,-26 69-3-15,3 4-13 16,-1 8-5-16,-7 0 5 16,-7 5-3-16,-12 15 1 15,-1 4-15-15,-11 5 7 16,-12 2 10-16,-2-2 2 15,5 0-2-15,8-9 1 16,5-4-2-16,7-6 1 0,0-2-4 16,6-5-10-16,12-3-8 15,4 0-6-15,2 0-40 16,1-6-73-16,0 1-69 16</inkml:trace>
  <inkml:trace contextRef="#ctx0" brushRef="#br0" timeOffset="36998.01">28856 4961 909 0,'0'0'164'15,"0"0"-60"-15,0 0-35 16,0 0-30-16,0 0-28 16,0 0-11-16,94-36-1 0,-46 33-54 15,-2-3-111-15,-6-1-390 16</inkml:trace>
  <inkml:trace contextRef="#ctx0" brushRef="#br0" timeOffset="38162.14">27321 5877 492 0,'0'0'193'0,"0"0"-66"16,0 0-26-16,0 0-19 15,0 0-31-15,0 0-32 16,1-8-14-16,-1 30 0 0,0 9 8 16,0 6 16-1,2 1-17-15,4-2 3 0,1-6 4 16,-1-6-13-16,-1-7 8 16,-4-5-8-16,1-7-5 15,-2-3 0-15,0-2 5 16,0-5 52-16,0-17 5 15,0-11-50-15,-8-12 7 16,1-12-15-16,3-6 2 16,4-3-4-16,0 9-3 15,1 14 9-15,14 15-1 16,0 14-6-16,4 7-2 16,2 7 0-16,6 0-3 15,2 17 2-15,6 7-2 0,-2 10-25 16,-5 7-26-16,-7 1-50 15,-5-2-47-15,-5-4-90 16,-4-8-155-16</inkml:trace>
  <inkml:trace contextRef="#ctx0" brushRef="#br0" timeOffset="38881.81">27743 5828 601 0,'0'0'308'0,"0"0"-197"16,0 0-92-16,0 0-7 15,19 89 19-15,-8-31-14 16,1 3-13-16,1-7-1 16,1-2-2-16,-3-8 3 15,-3-9-4-15,-3-10 0 16,-4-10-5-16,1-7-3 15,-2-8 8-15,0-1 13 16,0-23 34-16,0-12-18 16,0-11 4-16,-8-15-6 15,-1-11-8-15,0-9-7 0,6-5-3 16,3 9-9-16,2 14 19 16,14 15-2-16,2 15 6 15,1 9-14-15,2 7 0 16,0 8-9-16,5 10 0 15,0 0-1-15,3 14 1 16,-6 16-3-16,-7 7-3 16,-12 3-17-16,-4 1-5 15,-3 0 6-15,-15-7 6 16,-4-5 2-16,-2-7 2 16,2-8-19-16,3-9-33 15,0-5-43-15,4 0-51 0,3 0-66 16,6-11-180-16</inkml:trace>
  <inkml:trace contextRef="#ctx0" brushRef="#br0" timeOffset="39663.75">28146 5425 788 0,'0'0'102'16,"0"0"-25"-16,0 0-16 16,0 0-23-16,0 0-24 15,74-76-4-15,-42 68-5 16,-3 1-5-16,-2 7 1 15,-7 0 4-15,-7 4-5 16,-10 16 0-16,-3 7 1 16,-5 4 6-16,-17-2-3 15,-2 0 5-15,4-8-1 16,6-5 4-16,8-9-12 16,5 0 2-16,1-7-1 15,0 0-1-15,16 0-1 0,11 0-5 16,7-4-14-16,6-3-29 15,-2 4-33-15,-2 1-111 16,-7 2-414-16</inkml:trace>
  <inkml:trace contextRef="#ctx0" brushRef="#br0" timeOffset="40194.97">28602 5693 613 0,'0'0'84'0,"0"0"-8"0,0 0-21 15,0 0-22-15,0 78-19 16,0-67-7-16,0-2 18 15,0-8-21-15,0-1 1 16,0 0 1-16,0-18 73 16,0-10-40-16,0-8 10 15,0-3 1-15,3 0-7 16,9 7-33-16,6 3 12 16,4 12 10-16,2 5-17 0,1 8-6 15,0 4-6-15,-2 0 2 16,1 12-3-16,-6 8-1 15,-7 1-1-15,-7-2-1 16,-4 0 1-16,0-7-6 16,0-4 0-16,0-8 4 15,0 0-1-15,0-3 3 16,3-16 5-16,7-8-4 16,5-2 2-16,3 3-3 15,2 6 8-15,-1 9 3 16,-2 8-1-16,-1 3-4 15,-3 0-6-15,2 20 0 16,-4 6-2-16,-1 6-1 0,-4 2-42 16,-2-3-49-1,1-5-166-15,3-7-279 0</inkml:trace>
  <inkml:trace contextRef="#ctx0" brushRef="#br0" timeOffset="40388.88">29196 5617 971 0,'0'0'178'0,"0"0"-140"16,0 0-27-16,0 0 3 0,0 0-6 16,0 0-7-1,1 75-1-15,5-60-23 0,2-3-54 16,-4-5-111-1,0-7-107-15</inkml:trace>
  <inkml:trace contextRef="#ctx0" brushRef="#br0" timeOffset="40711.68">29320 5406 493 0,'0'0'606'16,"0"0"-511"-16,0 0-34 16,0 0-1-16,-2-82-43 0,16 74-10 15,3 3-7-15,-3 5 0 16,-2 0-2-16,-3 5 2 16,-5 11-1-16,-4 7-9 15,0 2 2-15,0-2 1 16,-1-3 7-16,-2-5 3 15,1-5-3-15,2-5-5 16,0-2-10-16,12-3-11 16,9 0-5-16,6-1-8 15,0-6-13-15,-4 0-32 16,-1 2-105-16,1 3-148 16</inkml:trace>
  <inkml:trace contextRef="#ctx0" brushRef="#br0" timeOffset="41544.57">30203 5499 384 0,'0'0'383'15,"0"0"-252"-15,0 0-28 16,0 0-16-16,0 0-47 16,0 0-34-16,1 18-4 0,7 13 0 15,5 3-1-15,4-1 3 16,2-4-4-16,-1-2 0 15,0-5-26-15,-2-5-64 16,-6-3-58-16,-5-9-110 16</inkml:trace>
  <inkml:trace contextRef="#ctx0" brushRef="#br0" timeOffset="41715.54">30192 5660 406 0,'0'0'438'0,"0"0"-329"15,0 0-53-15,0 0-1 16,0 0-31-16,0 0-15 0,79-72-6 16,-43 63-1-16,6 1-2 15,0 2-9-15,2 2-45 16,-5-3-84-16,-3 1-121 16</inkml:trace>
  <inkml:trace contextRef="#ctx0" brushRef="#br0" timeOffset="42458.97">30739 5534 741 0,'0'0'77'0,"0"0"-61"15,0 0-14-15,0 0 36 16,0 0-3-16,0 0-8 16,11 61-9-16,-8-49 8 15,2-2-13-15,-2-3-8 16,-2-4 7-16,1-1-7 16,-1-2 8-16,2 0 5 15,1-3 53-15,2-16-34 16,2-7-21-16,-2-7 1 15,0-4-7-15,-2-2 2 16,1 3 3-16,-1 7 0 16,2 7 15-16,0 7 0 0,4 6-7 15,-2 4-10 1,3 2-4-16,3 3-7 0,1 0-1 16,3 3-1-16,3 11 0 15,-3 6-3-15,-2 2 10 16,-4 2-14-16,-7-4 5 15,-5-2-1-15,0-6-5 16,0-2 8-16,0-5 2 16,0-2-2-16,0-1 0 15,0-2 0-15,0 0 1 16,0 0 0-16,0 0 1 16,0 0 2-16,0 0 3 15,0 0 2-15,0 0-8 16,0 0 0-16,0 0-1 0,0 2 2 15,0-2-2-15,0 0 0 16,0 0 1-16,0 0-1 16,0 0 2-16,0 0 4 15,0-13 0-15,0-4-5 16,1-6-1-16,16-3 0 16,3 1 0-16,6 3 2 15,1 3-1-15,-3 8-1 16,-5 8-4-16,-4 3 4 15,-3 0 0-15,-5 21-1 16,-1 8-1-16,-4 6-3 0,-2 1-3 16,0 2-16-16,0-4-27 15,7-5-49-15,5-7-115 16,3-6-189-16</inkml:trace>
  <inkml:trace contextRef="#ctx0" brushRef="#br0" timeOffset="42818.9">31339 5545 937 0,'0'0'220'0,"0"0"-120"16,0 0-21-16,0 0-21 15,0 0-39-15,0 0-14 0,42-58-4 16,-24 58-1-16,0 0-2 15,-5 4 2-15,-1 8-2 16,-4 6-12-16,-8 6-5 16,0 2 3-16,0 3-18 15,-11-3 4-15,-5-6 21 16,4-5 8-16,0-5 1 16,8-4 1-16,1-4 0 15,3-2 0-15,0 0 0 16,0 0 5-16,1 0-1 15,12 0-2-15,2-2-2 16,6-4-1-16,3 3-8 16,0 1-39-16,3 2-75 0,-2 0-74 15,-3 0-184-15</inkml:trace>
  <inkml:trace contextRef="#ctx0" brushRef="#br0" timeOffset="44342.56">31804 5498 485 0,'0'0'279'0,"0"0"-226"16,0 0-41-1,0 0 50-15,0 0-6 0,0 0-34 16,23 72-4-1,-17-57-3-15,-3-5 1 0,0-5-10 16,-2-3-1-16,-1-2-1 16,0 0 3-16,0 0 22 15,0-11 24-15,0-12-26 16,0-7 7-16,0-4-7 16,0-3-2-16,0 4-14 15,5 3 7-15,4 8 1 16,1 8-3-16,1 5-1 15,1 6-7-15,3 3-8 16,4 0 4-16,2 7-2 16,4 12-2-16,-1 2-6 0,-2 5-14 15,-4 0-34 1,-3 0-32-16,-3-6-74 0,-4-5-196 16</inkml:trace>
  <inkml:trace contextRef="#ctx0" brushRef="#br0" timeOffset="44797.58">32151 5417 863 0,'0'0'174'0,"0"0"-59"16,0 0-28-16,0 0-29 16,0 0-43-16,0 0-11 0,34 50 0 15,-19-13 3-15,-5 7-4 16,-1 3-1-16,-1-1 1 15,-2-2-2-15,-5-5 1 16,-1-10-2-16,0-5 0 16,0-10 0-16,0-6 0 15,0-8 0-15,0 0 0 16,0-20 9-16,0-13-6 16,0-9 6-16,0-9 8 15,0-7 1-15,0-5-17 16,0 6 2-16,2 6 1 15,-1 13 19-15,2 13-3 16,-3 10 5-16,2 5 0 16,1 6-9-16,3 3-8 15,7 1-8-15,12 0-1 0,11 0-6 16,9 15-2-16,6 7-3 16,-8 5-3-16,-13 3-1 15,-17 3-11-15,-13 0 2 16,-13-6 0-16,-24 0 11 15,-10-4 6-15,0-6 3 16,6-6-33-16,11-4-49 16,11-7-165-16</inkml:trace>
  <inkml:trace contextRef="#ctx0" brushRef="#br0" timeOffset="45452.31">30450 6442 886 0,'0'0'133'0,"0"0"-25"15,0 0-52-15,0 0-11 16,0 0-22-16,81-28-23 16,-48 28 0-16,-1 0 0 0,-3 0-54 15,-6 0-123-15,-4 0-186 16</inkml:trace>
  <inkml:trace contextRef="#ctx0" brushRef="#br0" timeOffset="46105.71">30981 6406 738 0,'0'0'121'0,"0"0"-100"16,0 0-4-16,0 0 39 16,0 75-17-16,0-53-25 15,0 0-4-15,0-6 3 16,0-8-2-16,0 1 0 15,0-7 0-15,0-2 9 16,0 0 31-16,0 0 19 16,0-13 4-16,0-9-49 0,0-7 0 15,3-3 0-15,3 0-17 16,2 0-3-16,3 10 2 16,0 7-1-16,1 5-6 15,0 7 2-15,1 3 0 16,2 0-2-16,2 17-2 15,3 7 2-15,0 2 0 16,-1-1-4-16,-4 0-2 16,-4-6-5-16,-5-7 9 15,-5-7-6-15,-1-2 3 16,0-3 5-16,2 0 3 16,2-3 6-16,3-16 1 0,4-8-4 15,3-2-3-15,3 0 3 16,3 5-2-16,-2 7 2 15,-1 7-4-15,-4 6 3 16,-3 4-5-16,-3 0-2 16,1 4 1-16,1 14-1 15,0 1-1-15,-3 4-22 16,1 1-24-16,1-4-52 16,0-5-154-16,3-4-283 15</inkml:trace>
  <inkml:trace contextRef="#ctx0" brushRef="#br0" timeOffset="46297.59">31487 6492 391 0,'0'0'555'16,"0"0"-473"-16,0 0-14 15,0 0-42-15,0 0 1 16,0 0-16-16,5 61-8 15,-5-46 1-15,0 1-4 16,0-1-45-16,0-7-131 16,0-1-221-16</inkml:trace>
  <inkml:trace contextRef="#ctx0" brushRef="#br0" timeOffset="46868.87">31548 6188 388 0,'0'0'123'15,"0"0"-7"-15,0 0 21 16,0 0-13-16,0 0-27 16,0 0-8-16,-10-59-15 15,10 53-16-15,0-1-13 0,0 4-12 16,13-3-19 0,8 3-8-16,1 2-3 0,2 1 1 15,-6 0-3 1,-5 3-1-16,-10 12 0 0,-3 6 0 15,-4 5-5-15,-15-1 3 16,-2-2 2-16,7-7-2 16,4-4 1-16,6-4-1 15,4-5-5-15,0-1-6 16,0-1-7-16,8-1-5 16,10 0-20-16,8 0-52 15,-1 0-69-15,2 0-106 16</inkml:trace>
  <inkml:trace contextRef="#ctx0" brushRef="#br0" timeOffset="47543.7">31925 6372 574 0,'0'0'167'16,"0"0"-111"-16,0 0 2 15,0 0-10-15,0 0-24 16,0 0 9-16,0 82-14 16,0-58 5-16,0 1-6 15,0-6 0-15,0-4-9 16,0-3 5-16,0-2-8 16,0-6 4-16,0-3 1 15,0-1-2-15,0 0 29 16,0-4 40-16,-7-13-42 15,1-6-7-15,-3-2-3 0,5-3-8 16,-1 1-4 0,3 6-3-16,1 2-3 0,1 6 4 15,0 3-6-15,0 0 2 16,6 1-7-16,3 1 3 16,-1 2 0-16,0 3-2 15,-2-4-2-15,-1 1 0 16,-1 2 0-16,-1-4 3 15,2 1-2-15,4 2-1 16,0-2 0-16,1 5-1 16,6-1-1-16,0 3-1 15,1 0 2-15,3 1 1 16,-2 16-3-16,1 4-1 16,-2 5 2-16,-3 1 0 0,-5 0 1 15,-3-2 1-15,-2 0-4 16,-3-5-12-16,-1-3-2 15,0-4-32-15,0-4-40 16,0-3-86-16,0-6-278 16</inkml:trace>
  <inkml:trace contextRef="#ctx0" brushRef="#br0" timeOffset="48024.84">32333 6344 856 0,'0'0'176'0,"0"0"-152"16,0 0-11-16,0 0 52 15,-3 81-29-15,3-44-23 16,0 4 2-16,0 1 0 15,0-2-4-15,0-4 3 16,0-8-5-16,0-9 5 16,0-5-5-16,0-9-2 15,0-5-1-15,0 0 0 16,0-8 46-16,0-15-15 16,0-14-30-16,0-11 6 15,0-8-4-15,0-9-2 0,0 0-4 16,0 6 2-1,7 10-1-15,3 12 23 0,-2 13-9 16,3 8 11-16,2 4-8 16,6 9-16-16,11 3-5 15,10 0-2-15,10 13 2 16,0 9-3-16,-11 7-7 16,-14 4-11-16,-20-1-16 15,-5 2 9-15,-25-1 2 16,-14-5-14-16,-13-4-37 15,-1-7-86-15,1-5-170 16</inkml:trace>
  <inkml:trace contextRef="#ctx0" brushRef="#br0" timeOffset="50206.57">31142 6886 599 0,'0'0'74'0,"0"0"13"15,0 0-31-15,0 0-13 16,84-1 18-16,-13-9-23 16,37-4-15-16,28-2 4 15,32-5 6-15,20 0-10 16,9 1-2-16,7 6-12 0,-10 2-4 16,-18 5 3-1,-30 2-2-15,-38 2-2 16,-43 3-4-16,-33-2-3 15,-22 2-2-15,-10 0-14 0,-6 0 8 16,-19 0 10-16,-8 0 1 16,2 0-5-16,8 0-21 15,14 0-9-15,5 0-96 16,1 0-100-16</inkml:trace>
  <inkml:trace contextRef="#ctx0" brushRef="#br0" timeOffset="51186.82">26978 5375 742 0,'0'0'86'0,"0"0"-59"0,0 0-12 16,137-22-1-16,-24-6 26 16,32-9-3-16,22-6-7 15,15-3 0-15,-3-3-4 16,-10 8-5-16,-30 10-13 15,-31 13-1-15,-39 12-7 16,-33 6-8-16,-25 0-75 16,-11 12-61-16,-11 4 10 15,-17 1-13-15</inkml:trace>
  <inkml:trace contextRef="#ctx0" brushRef="#br0" timeOffset="54840.86">27252 7654 828 0,'0'0'94'0,"0"0"19"0,0 0-67 16,0 0-25-16,0 0-14 15,0 0-7-15,102-44-31 16,-72 42-131-16,-8 1-141 16</inkml:trace>
  <inkml:trace contextRef="#ctx0" brushRef="#br0" timeOffset="54976.56">27379 7654 611 0,'0'0'20'15,"0"0"12"-15,0 0 1 16,0 0-2-16,0 0-31 16,80 10-35-16,-57-10-301 0</inkml:trace>
  <inkml:trace contextRef="#ctx0" brushRef="#br0" timeOffset="55719.68">28231 7699 701 0,'0'0'120'16,"0"0"-19"-16,0 0-52 15,0 0-16-15,0 0-31 16,0 0 2-16,-5 28 0 16,5-13-1-16,2-3-3 15,-2-5 1-15,0-2 3 16,0-5-4-16,0 0 16 0,0 0 53 15,-3-14-9 1,-7-10-38-16,2-4 16 0,3-6-18 16,5-1-10-16,0-1-4 15,10 1 3-15,12 7 6 16,2 8 0-16,-1 11-11 16,0 9 0-16,-2 0-5 15,0 12 2-15,-3 12-2 16,-4 2 1-16,-3 1-3 0,-5-4-4 15,-4-3 7 1,-2-6-4-16,0-6 1 0,0-3 3 16,0-5 1-16,0 0-1 15,4-1 1-15,0-17-1 16,2-11 5-16,2-6-5 16,2-1-1-16,2 0 1 15,7 7 5-15,4 4 4 16,8 9-1-16,6 11 3 15,2 5-11-15,-1 9 0 16,-6 14 0-16,-6 3-5 16,-7 4 6-16,-8-4-5 15,-4 0-9-15,3-2-29 16,-1-6-68-16,0-5-142 16,3-8-156-16</inkml:trace>
  <inkml:trace contextRef="#ctx0" brushRef="#br0" timeOffset="56137.96">28875 7599 692 0,'0'0'178'16,"0"0"-77"-16,0 0-15 16,0 0-24-16,0 0-21 15,0 0-21-15,93-43-11 16,-83 43-4-16,-4 3-4 15,-5 13 0-15,-1 5-1 16,0 3-2-16,-1 1-6 16,-11-4 0-16,3-2 5 15,2-4 3-15,4-5 1 16,3-5-1-16,0-2 0 0,0-3 0 16,13 0 0-16,11 0-14 15,6-7-50 1,6-2-83-16,3 0-72 0,-1-1-358 15</inkml:trace>
  <inkml:trace contextRef="#ctx0" brushRef="#br0" timeOffset="56543.18">29362 7623 667 0,'0'0'72'16,"0"0"-31"-16,0 0-4 15,0 0 11-15,0 0-25 16,0 0-5-16,0 20 11 16,0-11-2-16,0 1-7 15,0-3-11-15,0-2 9 16,0-1-7-16,0-4 4 15,0 0 8-15,0 0 47 16,0-14-15-16,0-10-12 16,0-5-12-16,0-5-5 15,0 0-16-15,10 2 3 16,3 5 11-16,6 4-12 16,1 7 2-16,1 6-12 0,-2 7 5 15,-2 3-7-15,1 1 0 16,-6 18-3-16,2 7-3 15,-3 4-17-15,1 1-46 16,4-5-84-16,-1-4-248 16</inkml:trace>
  <inkml:trace contextRef="#ctx0" brushRef="#br0" timeOffset="57008.71">29806 7495 1140 0,'0'0'123'16,"0"0"-76"-16,0 0-14 0,0 0-21 15,0 0-6-15,0 0-5 16,18 92 2-16,-8-58-2 16,-4-1-1-16,-3-2 0 15,-3-5 1-15,0-5 0 16,0-11 1-16,0-3-2 15,0-7 2-15,0 0-2 16,0-12 9-16,-6-15-6 16,2-9-1-16,-2-11 2 15,-5-10-3-15,-1-13 4 16,-2-6-2-16,0-1-3 16,5 9 5-16,3 18 3 15,5 19 1-15,1 18 1 16,0 13-8-16,18 0-2 15,10 19-1-15,8 12 0 0,0 2 1 16,-8 3-4-16,-6-1-3 16,-11-4-6-16,-8-4-12 15,-3-7 11-15,-2-1 9 16,-14-6 3-16,-7-4-1 16,0-1-18-16,-3-5-17 15,8-2-47-15,3 0-25 16,6-1-75-16,9 0-189 0</inkml:trace>
  <inkml:trace contextRef="#ctx0" brushRef="#br0" timeOffset="57234.65">30170 7478 621 0,'0'0'256'15,"0"0"-183"-15,0 0-49 16,0 0-12-16,0 0-12 16,88-14-7-16,-65 11-181 0,0-1-406 15</inkml:trace>
  <inkml:trace contextRef="#ctx0" brushRef="#br0" timeOffset="57847.2">30593 7458 311 0,'0'0'345'16,"0"0"-229"-16,0 0-49 15,0 0-4-15,0 0-20 16,0 0-29-16,20-6-3 15,-16 3 5-15,2-1 24 16,-3 1-15-16,0 2-2 16,-1-1 6-16,-2 2-11 15,0 0-6-15,1 0-8 16,4 0-3-16,1 5 1 0,1 4 0 16,-1 5 2-16,2 5-4 15,-1 1 0 1,2 2 2-16,-3 0 0 15,-2-2-2-15,-1-5 13 0,-3-5-3 16,0-3-2-16,0-6 9 16,0-1-2-16,0 0 6 15,0 0 20-15,0-8 6 16,0-12-34-16,0-7-5 16,0-4 0-16,0-2-6 15,5 3 0-15,8 4-2 16,5 5 0-16,6 4 2 0,1 7-2 15,2 4 2 1,-2 6 1-16,-2 0-3 0,-2 9 0 16,-2 14-2-16,-8 2-1 15,-5 5-10-15,-5-1-9 16,-1 0-34-16,0-5-63 16,0-5-186-16</inkml:trace>
  <inkml:trace contextRef="#ctx0" brushRef="#br0" timeOffset="58313.67">31031 7481 836 0,'0'0'93'0,"0"0"-63"16,0 0-8-16,0 0 1 15,0 0 4-15,40 95-14 16,-31-58-3-16,-3-1 9 16,-2-3 15-16,-2-4-1 15,-2-8-9-15,0-9 8 16,0-4-4-16,0-8-6 16,0 0-2-16,0-12 26 15,0-17-28-15,0-8-12 16,0-13 4-16,0-9 0 15,-6-9-4-15,-5 3-1 16,3 8-1-16,6 14 6 16,2 15 12-16,3 6-7 0,19 8-6 15,11 3-9-15,9 6 0 16,4 5 0-16,2 0 2 16,-8 6-2-16,-10 18 0 15,-14 5-2-15,-14 5-12 16,-2 7 8-16,-21 1-1 15,-12-4-2-15,2-7 4 16,4-8 0-16,9-10-17 16,11-6-52-16,5-7-117 15,2 0-314-15</inkml:trace>
  <inkml:trace contextRef="#ctx0" brushRef="#br0" timeOffset="58614.96">31439 7260 150 0,'0'0'982'0,"0"0"-919"16,0 0 7-16,0 0 1 16,0 0-44-16,0 0-23 15,57-41-3-15,-26 41-2 16,-7 0-1-16,-9 13-12 0,-14 7-6 15,-1 2-4 1,-6 3 12-16,-13 0 10 0,1-4 1 16,5-5 2-16,4-3-2 15,4-4 2-15,5-3-2 16,0-4 1-16,15 0-67 16,12-2-39-16,1 0-142 15,4 0-343-15</inkml:trace>
  <inkml:trace contextRef="#ctx0" brushRef="#br0" timeOffset="59130.49">31817 7484 1045 0,'0'0'34'15,"0"0"23"-15,0 0-20 16,0 0 1-16,0 0-29 16,0 0-4-16,28-6-5 15,-25 9 0-15,-3 0 0 16,0 0 3-16,0-1-1 16,0-2-2-16,0 0 0 15,0 0 2-15,0-8 6 16,0-12-5-16,0-4-3 15,0 0 4-15,1 1-4 0,10 7 3 16,-2 3 4 0,0 8 2-16,0 3 0 0,3 2-6 15,-2 0-2-15,8 16 0 16,-2 5-1-16,4 3 0 16,-1 0-1-16,-7-6-9 15,-4-2-8-15,-4-6 6 16,-2-6 8-16,-1-4 3 15,5 0 1-15,-2-6 10 16,4-11-6-16,7-6 1 16,1-1 5-16,3 1 1 15,-2 7-11-15,-2 8 3 16,-6 8 0-16,0 0-3 0,-3 1 0 16,-3 17-2-16,-2 1-2 15,2 2-41-15,3 0-54 16,5-7-174-1</inkml:trace>
  <inkml:trace contextRef="#ctx0" brushRef="#br0" timeOffset="59349.87">32286 7500 935 0,'0'0'153'0,"0"0"-85"15,0 0-29 1,0 0-13-16,0 0-16 0,0 0-6 16,26 36-3-16,-17-19-2 15,-5 0-3-15,-1 2-19 16,-3-1-40-16,0-2-139 16,0-5-185-16</inkml:trace>
  <inkml:trace contextRef="#ctx0" brushRef="#br0" timeOffset="59828.83">32401 7132 712 0,'0'0'163'0,"0"0"-29"16,0 0-46 0,0 0-14-16,0 0-38 0,0 0-21 15,40-34-9-15,-31 40-2 16,-1 14-2-16,-6 5-2 16,-2 3 1-16,-3-1 0 15,-16 1 0-15,0-6 4 16,4-5-5-16,8-3 1 15,5-4 1-15,2-3-2 16,17-7-3-16,17 0 2 16,12 0-4-16,5 0-53 15,-2-3-33-15,-12 3-152 16,-10 0-435-16</inkml:trace>
  <inkml:trace contextRef="#ctx0" brushRef="#br0" timeOffset="61307.55">29239 8449 865 0,'0'0'185'15,"0"0"-92"-15,0 0-49 16,0 0-9-16,0 0-20 15,104-38-6-15,-82 38-9 16,-6 4-18-16,-9 12-73 16,-7 4-103-16,0-1-114 15</inkml:trace>
  <inkml:trace contextRef="#ctx0" brushRef="#br0" timeOffset="61424.48">29346 8540 103 0,'0'0'622'0,"0"0"-491"16,0 0-54-16,0 0-16 15,0 0-35-15,0 0-21 16,78-26-5-16,-51 19-90 16,4-3-175-16</inkml:trace>
  <inkml:trace contextRef="#ctx0" brushRef="#br0" timeOffset="61965.28">29927 8415 689 0,'0'0'105'16,"0"0"-71"-16,0 0 29 15,0 0-15-15,0 0-19 16,-3 86-17-16,4-64-7 16,2-5 0-16,0 0 11 0,-1-4 24 15,-2-7-26-15,0-3-7 16,0-3-3-16,0 0 23 15,0 0 29-15,-6-14-19 16,-3-6-12-16,3-2 11 16,4-2-8-16,2-3-8 15,0-1-3-15,2-2 1 16,11-1-7-16,2 0 4 16,6-1-12-16,3 2 10 15,0 5-3-15,3 3-3 16,0 11-1-16,1 8-5 15,-3 3 1-15,-3 11-2 0,-2 16 0 16,-7 9-2 0,-2 2-13-16,-2 2-13 0,-6-6-10 15,1-2-32-15,2-9-19 16,0-7-93-16,7-8-438 16</inkml:trace>
  <inkml:trace contextRef="#ctx0" brushRef="#br0" timeOffset="62445.5">30374 8321 948 0,'0'0'109'15,"0"0"-84"-15,0 0-20 0,0 0 25 16,0 0-14-16,30 89-6 15,-13-52-7-15,-3 3-2 16,-3 1 0-16,-8-1 0 16,-3-7 7-16,0-8 15 15,-5-9 7-15,-4-9 37 16,-1-7-35-16,1 0-3 16,0-19-5-16,-3-13-11 15,8-13-9-15,2-5 1 16,2-4-3-16,0 2 2 0,6 4 7 15,7 5-2 1,0 4 10-16,0 4-9 0,0 6 2 16,-1 5-7-16,2 10-4 15,1 14-1-15,2 0 0 16,3 26-3-16,-1 11 0 16,-1 4-4-16,-7 0-21 15,-5-2 2-15,-6-10 2 16,0-2 11-16,0-8-3 15,-11-4 15-15,-3-5-1 16,0-2-10-16,2-4-24 16,-1-1-44-16,3-3-50 15,6 0-120-15,2 0-357 16</inkml:trace>
  <inkml:trace contextRef="#ctx0" brushRef="#br0" timeOffset="62740.71">30868 7979 833 0,'0'0'152'0,"0"0"-34"16,0 0-14-16,0 0-39 15,0 0-46-15,0 0-15 16,-12 46 0-16,6 2-1 16,0 10-1-16,-1 7 6 0,2-1-5 15,5-4 0-15,0-8-3 16,6-7 0-16,12-6-28 16,4-9-70-16,4-9-85 15,4-7-220-15</inkml:trace>
  <inkml:trace contextRef="#ctx0" brushRef="#br0" timeOffset="63269.77">31163 8395 830 0,'0'0'56'0,"0"0"50"15,0 0 0-15,0 0-57 16,0 0-30-16,0 0-15 16,-18-31-4-16,17 36 0 15,-2 9 0-15,0 0 0 16,0-1 1-16,0-6 1 16,-4-2-2-16,1-5-13 15,-2 0 13-15,-1-11 0 16,3-12-3-16,3-4 3 15,3-2 14-15,0-2 21 16,0 4 9-16,13-2-2 0,1 3-15 16,2 8-8-16,-1 4-4 15,3 9-11-15,-1 5-2 16,4 11-2-16,-2 15 0 16,-1 9 0-16,-3 2 0 15,-3 0 0-15,-5-7-19 16,0-10 16-16,-5-6-11 15,-1-9 9-15,1-5 4 16,1 0 1-16,1-9 5 16,3-13-2-16,0-5-1 15,5 2-1-15,-5 5 4 16,2 6 3-16,-3 8 2 16,-1 4-4-16,-2 2-6 0,1 0 0 15,2 13-4 1,6 3-19-16,0 3-45 0,6-3-82 15,-3-1-159-15</inkml:trace>
  <inkml:trace contextRef="#ctx0" brushRef="#br0" timeOffset="63540.6">31476 8369 863 0,'0'0'152'16,"0"0"-1"-16,0 0-81 15,0 0-25-15,0 0-32 16,0 0-10-16,78-18-1 16,-68 25 0-16,-8 10-2 0,-2 3-2 15,-3 2 1-15,-15 3-4 16,-4 0 5-16,5-6 0 16,4-4 0-16,7-5 1 15,5-3-1-15,1-5 0 16,1-1 3-16,17-1-3 15,7 0-8-15,5-10-60 16,0-4-71-16,-2-1-160 16</inkml:trace>
  <inkml:trace contextRef="#ctx0" brushRef="#br0" timeOffset="63840.73">31824 8310 721 0,'0'0'131'0,"0"0"-20"0,0 0-9 15,0 0-28 1,0 0-44-16,0 0-18 0,84-44-3 16,-50 35-7-1,-1 2 2-15,-6 4-4 0,-5 3-10 16,-7 0-97-16,-6 0-174 16</inkml:trace>
  <inkml:trace contextRef="#ctx0" brushRef="#br0" timeOffset="64806.64">32281 8224 277 0,'0'0'430'0,"0"0"-351"16,0 0-5-16,0 0 26 15,0 0-22-15,0 0-54 16,0-8-14-16,0 21 3 16,0 4 5-16,0 6 8 15,0 1-19-15,0 0 2 16,4-2 0-16,-3-3-7 15,1-2-1-15,-2-7 2 0,0-5 0 16,0-5 0 0,0 0 7-16,0-1 43 0,0-16 5 15,0-6-39-15,0-6 5 16,0-6-7-16,0-7-17 16,0 3 8-16,0 0-8 15,10 6 2-15,1 8 1 16,1 2-1-16,-3 6 1 15,0 4 12-15,-1 4-8 16,-2 1 1-16,-4 6-2 16,-1-1 1-16,-1 3-5 15,0 0-2-15,0 0 0 16,-3 0 6-16,-1 0-12 0,1 0 12 16,0 0-6-16,3 0 0 15,-1 0 1-15,1 0-1 16,0 0 0-1,0 0 1-15,0 0 0 0,0 0-1 16,0 0-6-16,0 0 6 16,0 0 0-16,0 0 0 15,0 5 2-15,0 9-2 16,0 5-5-16,0 6 5 16,5 6 0-16,1 6 0 15,1 6 0-15,-3 1 6 16,-4 3-5-16,0-2 0 0,0-2-1 15,0-8-3 1,0-6 3-16,-4-6 1 0,2-9 0 16,0-5 5-16,2-7-6 15,0-2 1-15,0 0 0 16,0-20 9-16,0-12 1 16,-1-10 1-16,-2-16-6 15,3-13-4-15,0-7 5 16,0 2-7-16,0 9-5 15,0 17 4-15,6 12 1 16,3 13 6-16,0 7-5 16,0 4-1-16,0 5-1 15,1 5 0-15,5 4 1 16,3 0-10-16,-1 10 7 16,-1 13-9-16,-9 6 2 0,-7 3-9 15,0-1 4-15,-30-4 9 16,-13 0 3-16,-3-6-10 15,7-4-2-15,12-5-13 16,16-8-35-16,11-3-58 16,0-1-102-16,11 0-106 15</inkml:trace>
  <inkml:trace contextRef="#ctx0" brushRef="#br0" timeOffset="65222.71">32552 8101 660 0,'0'0'150'16,"0"0"-43"-16,0 0-47 16,0 0-29-16,0 0-25 15,0 0 13-15,21 32-13 16,-21-24 7-16,0 0-11 15,0-4 5-15,0-3-4 16,0-1 2-16,0 0 22 16,0-5 33-16,0-12-33 15,0-1-14-15,7-1-1 16,5 2-9-16,-1 4 7 0,-1 4 10 16,0 4-3-16,-4 3-7 15,0 2 3-15,2 0-13 16,-1 4 3-16,2 10 0 15,2 6-3-15,0 0 0 16,0 2-5-16,0 0 11 16,-7-5-12-16,0-3-11 15,-4-8-28-15,0-1-1 16,0-5-37-16,0 0-122 16,0-2-412-16</inkml:trace>
  <inkml:trace contextRef="#ctx0" brushRef="#br0" timeOffset="65393.25">32772 8171 877 0,'0'0'128'0,"0"0"-93"16,0 0 5-16,0 0-1 15,0 0-24-15,0 0-15 16,25 74-12-16,-18-62-93 15,-1-6-148-15</inkml:trace>
  <inkml:trace contextRef="#ctx0" brushRef="#br0" timeOffset="65999.98">32828 7902 851 0,'0'0'150'0,"0"0"-95"16,0 0-12-16,0 0 6 15,0 0-37-15,0 0-9 16,76-12-2-16,-76 28-1 16,0 3 0-16,-3 1 1 15,-13-3-2-15,-1 0 1 16,2-4 0-16,3-2 2 16,8-5-2-16,4 0 0 15,0-1-49-15,6-3-116 16,17-2-259-16</inkml:trace>
  <inkml:trace contextRef="#ctx0" brushRef="#br0" timeOffset="66211.53">32980 7774 972 0,'0'0'114'0,"0"0"-40"15,0 0-59-15,0 0-8 16,9 73-6-16,3-30 1 16,0 6-2-16,-8 1-4 15,-4 1-42-15,0 4-73 16,-22-1-196-16,-16 0-91 0</inkml:trace>
  <inkml:trace contextRef="#ctx0" brushRef="#br0" timeOffset="66555.73">29241 8775 989 0,'0'0'93'0,"124"-72"-54"16,5 33-15-16,47-1 21 16,48 4 18-16,30 5-26 15,35 11-21-15,20 11-5 16,5 9-7-16,-6 10-4 15,-34 16 0-15,-47 3-12 16,-69-2-53-16,-69-8-54 16,-63-9-124-16,-38-7-143 15</inkml:trace>
  <inkml:trace contextRef="#ctx0" brushRef="#br0" timeOffset="66938.6">29387 8824 971 0,'0'0'41'16,"119"-39"4"-16,-12 14 29 16,37-5 5-16,35-1-21 15,33-2-23-15,31 6-17 16,19 1-6-16,16 9-1 15,7 7-11-15,-15 6-4 16,-17 4-1-16,-45 0-20 16,-56 0-52-16,-60-3-94 15,-65-4-131-15</inkml:trace>
  <inkml:trace contextRef="#ctx0" brushRef="#br0" timeOffset="69172.7">24930 1786 350 0,'0'0'16'16,"0"0"-12"-16,0 0-2 16,0 0 0-16,0 0 0 15,0 0 1-15,-67 49 13 16,67-42 3-16,0 8 15 16,0 5-8-16,-3 6-11 15,-8 7 16-15,-5 4-3 16,-3 4-7-16,-2 4-8 0,3-3 2 15,4 2-6 1,6-2-2-16,5 1-4 0,3 0-2 16,0 1 7-16,0 3-1 15,8 3 4-15,1 0 1 16,-3 6-4-16,-1 3-1 16,-5 3 4-16,0 6-2 15,0 2 7-15,0-3-8 16,0-1-4-16,0-3 0 15,0 1 4-15,0 0-6 16,0-2 6-16,6 2-7 16,9 1-1-16,1 3 7 15,3 9-5-15,2 6-2 16,0 4 4-16,3-3-4 0,0 0 1 16,-3 2 4-16,-3-4-4 15,-2 3 1-15,-2-6 2 16,-1-3 0-16,1-6 1 15,3 0-4-15,3-3 1 16,5 0-2-16,5-1 8 16,1 5-6-16,4 9 2 15,0 3-3-15,2 6 8 16,-1-3-7-16,0 0-2 16,-1-5 1-16,-1-3 2 15,1 0-2-15,3-8-1 16,2-5 0-16,6-1 6 15,1-4-4-15,2-2 0 0,-1-3-2 16,1 1 5 0,-2 5-3-16,1 6-1 15,0 6-1-15,-2 0 1 0,3 2 0 16,-1 0 0-16,5 1 3 16,-1 0-2-16,1-1-2 15,1-2 0-15,4-7 2 16,2-4-2-16,1-2 1 15,0-5 5-15,-1 0 1 16,-2-5-1-16,0 3 7 16,0 2-10-16,5 5 1 15,4 6 7-15,5 2 10 0,1 2-5 16,6-4-8-16,9-3-1 16,7-3 1-16,8-4-7 15,6 2 4-15,-3 2 0 16,-2 4 1-16,-7 1-5 15,-6-1 2-15,-3 0-2 16,-5 3 5-16,-3-4-6 16,-4 0 0-16,-7 1 2 15,-7-5-2-15,-4 4 0 16,1-5 3-16,2-4-3 16,4-8 0-16,4 0 0 15,4 0 0-15,0 6 0 16,-1 1-1-16,-2 4 1 0,-3-3 2 15,-3-1 0-15,-3-4 3 16,-3 1-4-16,1-2-1 16,-1-2 0-16,-2 0 0 15,4-4 0-15,-6-6 1 16,-2-6 1-16,-4-3-2 16,-8-6-1-16,-7-3-1 15,-6-2 2-15,-12-3 0 16,-3-3-1-16,-11 0 0 15,-1-4-29-15,0-3-23 16,0-2-27-16,0-1-11 16,0 0-75-16</inkml:trace>
  <inkml:trace contextRef="#ctx0" brushRef="#br0" timeOffset="73004.32">22206 13588 590 0,'0'0'257'0,"0"0"-229"16,0 0 23-16,105 58-10 15,-11-50 18-15,37-8-16 16,48-13 0-16,60-23-18 16,74-13 8-16,67-7-8 15,75-5-11-15,57 2 2 16,29 7-1-16,26 9-7 0,-9 12-2 16,-35 11-5-16,-42 11-1 15,-77 7-19-15,-75 2-69 16,-76-10-186-16</inkml:trace>
  <inkml:trace contextRef="#ctx0" brushRef="#br0" timeOffset="-212318.46">16693 17604 447 0,'0'0'227'0,"0"0"-130"0,0 0-42 15,0 0-15 1,0 0-1-16,0 0-17 0,0 0-2 15,0 0 7-15,26 30 11 16,11-27-12-16,5 0-4 16,1 2 2-16,2-5-10 15,2 0-3-15,0 0 2 16,2 0-7-16,3 0-5 16,5 0 1-16,7 0 5 15,6 0-3-15,9 0 2 16,3 0 3-16,3-4-4 15,0 1-4-15,0 3 4 16,-3 0 7-16,2 0-10 16,-1 0 3-16,5 0 0 0,3 0-1 15,3 0 5-15,-1 0-7 16,-1-1-1 0,-2-2-1-16,-1 0 2 0,4-4-1 15,-1 0 5-15,1-1-4 16,-4 1-1-16,-2 0 6 15,-7 2-7-15,-2 0 1 16,-5 2 0-16,0 3 2 16,-1-1-2-16,3-1 4 15,-1 1-5-15,2-7 1 16,1 3-5-16,5-1 5 16,3 3-1-16,-1-4 1 15,3 3 0-15,-1 1 2 0,0 0-1 16,1-4 1-1,-2 4-1-15,3-4 0 16,0 0-2-16,9 4 3 0,1 0-3 16,5-3 0-16,6 6-2 15,3 0 1-15,2 0 1 16,2 0 3-16,-1 2-2 16,-2 2 0-16,-2-3 0 15,0 1-1-15,2 1 0 16,3 1 1-16,3-4 1 15,5 0-2-15,-1 0-6 16,3 1 6-16,0 5 3 16,-2-1-3-16,-6 5 0 15,-3 2 1-15,-5-1 1 16,2 0-2-16,0-2 0 0,-1-6 0 16,0 0-4-16,1-3 4 15,0 0 2-15,3 0-2 16,0-3 2-16,-6-5-6 15,-3 2 9-15,-6-2-6 16,-2 2 1-16,-1 1 0 16,-5 0 2-16,1 1-2 15,-1 0-4-15,5 2 3 16,5-3 1-16,5 3 3 16,1-1-3-16,2 3 2 15,-4 0 0-15,-3 0-2 16,0 0 1-16,-1 2-1 0,-3 3 0 15,-3-2 4-15,-7-2-7 16,-4-1 4-16,-2 0-1 16,-3 0 0-16,-6 0 4 15,-5-11-3-15,-10 2-1 16,-7-2 3-16,-10 0-2 16,-9 2-1-16,-8 1 4 15,-5-1-4-15,-11 3 0 16,-3-2-4-16,-6 2-5 15,0-1-11-15,0-1-11 16,-14-1-34-16,-14 4-52 16,-10-2-77-16,-11 5-107 15</inkml:trace>
  <inkml:trace contextRef="#ctx0" brushRef="#br0" timeOffset="-211680.75">22422 18023 791 0,'0'0'29'0,"0"0"-22"16,126 0 29-16,-41 0 39 15,25-6-8-15,27-5-14 16,31-1 1-16,30-6-12 15,32 0 14-15,31-1-23 16,21 6-6-16,13 8-8 16,8 3-10-16,-1 2-9 15,-3 3 1-15,-5 10 1 16,-8 2-1-16,-13 2-1 16,-15 0 4-16,-25 3-4 15,-26-4 1-15,-37 1-1 16,-37 0 2-16,-38-6 0 15,-38-6-4-15,-29-2-8 0,-19-3 0 16,-9 0-8-16,-9-7-41 16,-28-7-31-16,-21-1-75 15,-27 1-147-15</inkml:trace>
  <inkml:trace contextRef="#ctx0" brushRef="#br0" timeOffset="-211221.76">22863 18245 811 0,'0'0'78'16,"0"0"-43"-16,0 0-30 15,0 0-3-15,147 10 39 16,-42-10 27-16,33-17-7 16,40-9-23-16,37-9 4 15,35-2-9-15,42-2 4 16,31 3-8-16,30 5-15 15,17 3-12-15,-1 9 5 16,-13 8-7-16,-29 7 0 16,-45 4 1-16,-42 0-1 0,-52 4 0 15,-47 4 5-15,-37-1-5 16,-38-1-7-16,-25-2 0 16,-19-1-11-16,-14-3-16 15,-7 2 7-15,-1-2-15 16,0 0-7-16,-9 0-51 15,-21 0-75-15,-11 0-82 16</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7-12T03:03:12.639"/>
    </inkml:context>
    <inkml:brush xml:id="br0">
      <inkml:brushProperty name="width" value="0.05292" units="cm"/>
      <inkml:brushProperty name="height" value="0.05292" units="cm"/>
      <inkml:brushProperty name="color" value="#FF0000"/>
    </inkml:brush>
  </inkml:definitions>
  <inkml:trace contextRef="#ctx0" brushRef="#br0">20267 9084 0,'53'0'47,"35"35"-31,53-35-16,36 0 15,70 0-15,88-35 16,35 35-16,89-71 16,-18 71-16,-71 0 15,-123 0-15,-70 0 0,-89 0 16,-53 0-1,-53 0 48</inkml:trace>
  <inkml:trace contextRef="#ctx0" brushRef="#br0" timeOffset="2296.07">21996 10495 0,'0'0'0,"-36"0"0,-16 0 31,16 0-31,36 35 47,-35-35-31,53 0 15,52 0-15,1 0-16,87 0 15,89 0-15,141 0 16,89 0-16,246 0 16,176-123-16,248 123 15,35-106-15,35 106 0,71 0 16,-142 0-16,-335 71 15,-299-71-15,-230 70 16,-123-70-16,-89 0 16,-34 0 31</inkml:trace>
  <inkml:trace contextRef="#ctx0" brushRef="#br0" timeOffset="4694.31">21414 14111 0,'0'0'0,"70"0"16,71-53-1,71 53-15,141-53 16,88 53-16,158-70 16,125 70-16,140 0 0,71 0 15,-71 0 1,-141 0-16,-52 53 0,-230-53 16,-159 0-16,-106 0 15,-123 0-15,18-18 16,-89 18-1,-35 0 17,18 0-32,-1 0 15</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5.68611" units="1/deg"/>
          <inkml:channelProperty channel="T" name="resolution" value="1" units="1/dev"/>
        </inkml:channelProperties>
      </inkml:inkSource>
      <inkml:timestamp xml:id="ts0" timeString="2022-07-07T04:27:09.545"/>
    </inkml:context>
    <inkml:brush xml:id="br0">
      <inkml:brushProperty name="width" value="0.05292" units="cm"/>
      <inkml:brushProperty name="height" value="0.05292" units="cm"/>
      <inkml:brushProperty name="color" value="#FF0000"/>
    </inkml:brush>
  </inkml:definitions>
  <inkml:trace contextRef="#ctx0" brushRef="#br0">3551 16482 150 0,'0'0'25'0,"0"0"-15"15,0 0-6-15,85 33 0 16,-51-28 76-16,7 0-32 15,5-2-17-15,3 1 34 16,8 1-10-16,13 2 11 16,0-2-53-16,5 0 87 15,-4 2-62-15,-1-6 49 0,4 7-63 16,3 0-18 0,6-5-2-16,1 0-1 0,6-3 39 15,6 0-22-15,10 0-11 16,8 0-3-1,5-1-3-15,6-6 5 0,-2-1 3 16,2-6-11-16,2 0 0 16,-6-3 7-16,-4 0-1 15,-3 2-2-15,-7 4-4 16,-1 4 3-16,-6 3 0 16,-3 2 1-16,-4 2-3 15,-4 0-1-15,-4 0 2 0,0 0-2 16,1 0 3-1,2 0-3-15,3 0 1 0,2 0-1 16,-1-5-1-16,1 4-1 16,-1-2 2-16,1 1 2 15,-2 2-1-15,-5 0 1 16,-5 0 0-16,-1 0-1 16,-8 0-1-16,-2 0 0 15,-3 3 0-15,-4-1-1 16,-2-1 4-16,-1-1-3 15,-4 0 0-15,-6 3-5 16,-3-3 5-16,-6 4 0 16,-3 0 0-16,-2 3-6 15,0-1 5-15,4 1 1 16,2-2 0-16,4 0 0 0,3 0 0 16,5-5 1-16,0 0-1 15,3 0 0-15,1 0 1 16,0-8 1-16,5-1-2 15,1-3 0-15,3-2-2 16,4 4-2-16,3-2 4 16,3 5-3-16,4-3 3 15,2 5 0-15,-1 0 0 16,0 3 0-16,-1 0-1 16,5 1-4-16,2-1-8 0,6 1 7 15,6-2-2 1,6 0 5-16,7-4 3 15,1 2-1-15,10 0 0 16,-2-2-4-16,0 4-26 0,-1 0-5 16,-6 1 8-16,1 2-7 15,-3 0 10-15,-5 0 1 16,-1 5 9-16,-5 3-3 16,-1-1 3-16,4 2 2 15,2-6 10-15,2 1-19 16,3-2 11-16,-2-2 8 15,-1 0-8-15,1 0 1 16,-2 0-3-16,-1 0 2 16,-4 0-58-16,-4 0-120 15</inkml:trace>
  <inkml:trace contextRef="#ctx0" brushRef="#br0" timeOffset="467.3">16056 16472 378 0,'96'4'69'0,"-2"1"-27"15,-2 0-20-15,-1 0 2 16,2-3 7-16,-2-2-11 16,3 0-7-16,4 0-6 15,4 0-6-15,4 0 8 16,2-2-9-16,7-7 0 16,1 1-1-16,10-1 3 15,7 3-2-15,7-1 1 16,2 0-1-16,7 4 9 15,2 0 0-15,2 2-3 16,5-1-5-16,2 2 1 16,5 0 6-16,7 0-3 15,2 0-3-15,5 0 0 16,-2 0 1-16,0 0-3 0,-4 0-2 16,-6 0-15-16,-6 0 12 15,-15 0 3-15,-19 0-8 16,-18 5-11-16,-21-1-63 15,-22 0-128-15</inkml:trace>
  <inkml:trace contextRef="#ctx0" brushRef="#br0" timeOffset="1343.66">5993 17308 597 0,'0'0'35'16,"95"-6"15"-16,-23 6 14 15,17 0 2-15,23 0-9 16,21-5 3-16,37-7-20 16,30-4-8-16,45-4-8 15,41-2 1-15,32 3-9 16,33 2 2-16,24 9-3 16,16 8-15-16,1 0-6 15,-19 3 3-15,-24 10-19 16,-43 0-18-16,-45 4-77 15,-39 2 16-15,-39-6-455 16</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5.68611" units="1/deg"/>
          <inkml:channelProperty channel="T" name="resolution" value="1" units="1/dev"/>
        </inkml:channelProperties>
      </inkml:inkSource>
      <inkml:timestamp xml:id="ts0" timeString="2022-07-07T04:29:29.148"/>
    </inkml:context>
    <inkml:brush xml:id="br0">
      <inkml:brushProperty name="width" value="0.05292" units="cm"/>
      <inkml:brushProperty name="height" value="0.05292" units="cm"/>
      <inkml:brushProperty name="color" value="#FF0000"/>
    </inkml:brush>
  </inkml:definitions>
  <inkml:trace contextRef="#ctx0" brushRef="#br0">1502 9069 486 0,'0'0'396'15,"0"0"-368"-15,0 0-20 16,184 6 4-16,-7-25 35 15,84-29 7-15,98-27-14 16,113-30-15-16,112-33 16 16,110-24-2-16,107-14 0 0,61 3-33 15,39 16 4-15,10 22-5 16,-28 26-5-16,-39 19 0 16,-31 13 0-16,-48 14 0 15,-29 10-7-15,-34 5-9 16,-41 9-27-16,-46 9-5 15,-52 6-55-15,-58 6-69 16,-69 6-65-16</inkml:trace>
  <inkml:trace contextRef="#ctx0" brushRef="#br0" timeOffset="437.97">11958 8702 866 0,'0'0'81'0,"0"0"-60"16,0 0-18-16,-11 92-2 16,22-12 2-16,14 10 6 15,2 9-8-15,-2 2 5 16,-1-10-6-16,3-13-102 16,1-22-117-16</inkml:trace>
  <inkml:trace contextRef="#ctx0" brushRef="#br0" timeOffset="648.91">12684 8703 879 0,'0'0'127'0,"0"0"-91"15,0 0-31-15,-15 128 2 16,15-53-3-16,18 2 3 15,7-4-7-15,2-8 0 0,1-7-17 16,-3-12-80 0,-5-8-98-16,-9-15-298 0</inkml:trace>
  <inkml:trace contextRef="#ctx0" brushRef="#br0" timeOffset="836.87">12221 9060 1076 0,'0'0'26'16,"0"0"-17"-16,0 0-1 15,17-77 9-15,52 46-10 0,27-3-7 16,21 2-23 0,8 1-52-16,-1 4-58 0,-21 6-91 15,-20 1-455-15</inkml:trace>
  <inkml:trace contextRef="#ctx0" brushRef="#br0" timeOffset="942.25">13073 8818 948 0,'0'0'0'16,"0"0"-93"-16,0 0-65 16,0 0 10-16</inkml:trace>
  <inkml:trace contextRef="#ctx0" brushRef="#br0" timeOffset="1350.86">13703 8663 1064 0,'0'0'10'15,"0"0"-4"-15,0 0-4 16,-84 98 2-16,84-72-2 15,8-5-2-15,26-5 0 16,12-12-1-16,14-4-6 16,-2 0-8-16,2-21-12 15,-10-8-18-15,-11-1 27 16,-12-6 18-16,-11 3 8 0,-8 5 24 16,-7 12 26-1,1 7-17-15,-1 6-8 0,1 3-19 16,11 0-14-16,4 0 2 15,10 0-2-15,7-8 6 16,9-11-3-16,2-10 1 16,2-10 2-16,-6-4 10 15,-16 0-6-15,-20 3 13 16,-5 3 10-16,-30 4-10 16,-8 7-22-16,-6 10-1 15,-1 16-6-15,-1 0-54 16,6 25-68-16,10 1-138 15</inkml:trace>
  <inkml:trace contextRef="#ctx0" brushRef="#br0" timeOffset="1532.11">14869 8356 1254 0,'0'0'33'15,"0"0"33"-15,0 0-39 16,0 0 17-16,0 0-4 15,0 0-40-15,-6-36 0 16,-15 36-33-16,-13 12-38 16,-18 24-50-16,-17 7-135 15,-19 5-595-15</inkml:trace>
  <inkml:trace contextRef="#ctx0" brushRef="#br0" timeOffset="1778.4">12243 9801 1239 0,'0'0'26'15,"-114"55"-23"-15,114-45-3 16,67-10-16-16,65-19 16 16,67-34 21-16,76-23-3 15,65-21-5-15,51-15-10 16,32-3 3-16,22 4-5 0,-10 18 3 15,-29 27-4 1,-59 29-8-16,-93 32-7 0,-108 8-64 16,-113 30-87-16,-87 14-161 15</inkml:trace>
  <inkml:trace contextRef="#ctx0" brushRef="#br0" timeOffset="2019.8">12854 9986 918 0,'0'0'129'0,"0"0"-126"15,125 37 56-15,41-63 12 16,71-40-9-16,72-37-10 16,64-26-16-16,62-21-19 15,40-7-12-15,42 5-3 0,22 9-2 16,7 20 1-16,-2 21-1 15,-37 19-11-15,-64 24-24 16,-82 19-31-16,-110 16-159 16,-110 9-414-16</inkml:trace>
  <inkml:trace contextRef="#ctx0" brushRef="#br0" timeOffset="57516.87">12675 8388 185 0,'0'0'202'0,"0"0"-153"15,0 0 9 1,0 0 4-16,-3-73 16 0,0 55 46 15,-1 1-23-15,-2 3-9 16,1 2-24-16,-1 5-21 16,3 0-9-16,0 7 7 15,3-2-17-15,-1 2-12 16,1 0-3-16,0 0-13 16,0 2-2-16,0 15 2 15,0 8 0-15,4 7 5 16,10 12 0-16,-1 13 5 15,2 9-3-15,0 4 3 16,0 3-6-16,0-2 2 16,0-5-6-16,-2-6 14 0,0-12-11 15,-5-9-2-15,0-10 11 16,-1-9-4-16,-4-7-4 16,1-5 3-16,-2-3 6 15,-1-2 1-15,1-3-5 16,-2 1-4-16,1-1 1 15,-1 0-6-15,0 3-9 16,0 2-52-16,-12 2-135 16,-1-1-326-16</inkml:trace>
  <inkml:trace contextRef="#ctx0" brushRef="#br0" timeOffset="58266.81">13039 8891 251 0,'0'0'398'16,"0"0"-233"-16,0 0-89 16,0 0-7-16,0 0-37 15,0 0-13-15,-9 0 2 16,8 0-10-16,-1 0 0 16,-1 6 19-16,3 0-19 15,0-1 2-15,0 0-1 16,0-3-9-16,0 0 5 0,0-2-2 15,8 0 9-15,-1 0 5 16,-1-11 1-16,-2-2-8 16,1-3 6-16,-5 0-5 15,0 1 10-15,0 0 8 16,0 8 11-16,-2 2 2 16,-2 4-14-16,-2 1 5 15,-4 0-17-15,1 0-19 16,-1 10 4-16,0 1-8 15,6 2 9-15,4-2-10 0,0-2 11 16,0-3-12 0,11-1 7-16,5-5-1 0,0 0 4 15,-4 0-4-15,-6 0 1 16,-3-2 1-16,-3 1 3 16,0-2-4-16,0 1 4 15,0 1-3-15,0-1-2 16,0-1-5-16,0 3 4 15,0 0-43-15,0 0-29 16,6 0-42-16,7-3-108 16,6-2-305-16</inkml:trace>
  <inkml:trace contextRef="#ctx0" brushRef="#br0" timeOffset="59189.61">13634 8457 248 0,'0'0'324'15,"0"0"-212"-15,0 0-1 16,0 0-49-16,0 0-12 0,0 0-9 16,2-4-8-1,4 4 7-15,2 0 3 0,3 12-8 16,-2 15-8-1,1 9-4-15,-4 6 1 0,-1 1 3 16,1 1-13-16,1-8-13 16,8-5 3-16,4-6-2 15,3-9-4-15,4-6-14 16,1-5-51-16,0-5-41 16,-3 0-153-16</inkml:trace>
  <inkml:trace contextRef="#ctx0" brushRef="#br0" timeOffset="59878.89">14842 8233 333 0,'0'0'102'15,"0"0"-38"-15,0 0 5 16,0 0 13-16,0 0-13 15,0 0 9-15,-19 5 8 0,19-5 10 16,0 0-10-16,0 0-16 16,0 0-27-16,-1 0-13 15,1 0-14-15,0 0-7 16,0 0-7-16,0 0 0 16,0 0 0-16,0 0-4 15,0 0 2-15,-2 2 0 16,2 1-1-16,-1-3 0 15,1 2 1-15,0-1 2 16,0-1 2-16,0 0 6 16,0 0-3-16,0 0 24 15,0 0-11-15,0 0-9 16,0 0 1-16,0 0-9 16,0 0-2-16,0 0-1 15,3 1 1-15,5 4-1 0,0 0 4 16,1 4-4-1,5 1-7-15,3 7-42 0,2 3-97 16,1-1-378-16</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7-12T03:03:33.194"/>
    </inkml:context>
    <inkml:brush xml:id="br0">
      <inkml:brushProperty name="width" value="0.05292" units="cm"/>
      <inkml:brushProperty name="height" value="0.05292" units="cm"/>
      <inkml:brushProperty name="color" value="#FF0000"/>
    </inkml:brush>
  </inkml:definitions>
  <inkml:trace contextRef="#ctx0" brushRef="#br0">33849 7849 0,'0'53'63,"0"0"-48,0 18 1,0-1 0,0-17-1,0-18 1,0-70 46,-18 35-46,18-35-16,-35 35 16,-18 0-1,18 0-15,-18 0 16,-18 53-16,36-53 16,35 53-16,-35-53 15,35 35 1,18-35-16,17 0 15,18 0-15,17 0 16,-17-53-16,0 53 16,-18-35-16,-17 35 0,-71 0 47,-35 35-32,35-35-15,18 53 16,-1-53-16,36 35 15,-35-35-15,35 36 16,35-36 0</inkml:trace>
  <inkml:trace contextRef="#ctx0" brushRef="#br0" timeOffset="2864.01">19773 5556 0,'0'-35'16,"18"53"-1,17 17 1,18 18-16,35 0 16,0 0-16,18 17 15,-53-35-15,0 1 0,-18-36 16,-35 53-16,36-53 15</inkml:trace>
  <inkml:trace contextRef="#ctx0" brushRef="#br0" timeOffset="3171.55">20285 5486 0,'0'0'16,"-36"0"-16,1 35 15,35 36 1,-88 17-16,17 35 15,-17 1-15,53-19 16,-53 19-16,52-36 16,36 0-16,0-52 15,0-1 1,18-35 0,-18-18-16</inkml:trace>
  <inkml:trace contextRef="#ctx0" brushRef="#br0" timeOffset="3824.41">21114 5944 0,'0'-17'16,"0"-19"-16,0-17 15,17 53 17,19 0-17,-19 0-15,54 0 16,-18 0 0,0 0-16,0 0 15,0 0-15,-18 0 16,35 0-1,-70-35 1,18 35-16,-18-35 0,0 0 16,0 52 62</inkml:trace>
  <inkml:trace contextRef="#ctx0" brushRef="#br0" timeOffset="4334.1">23160 5256 0,'0'0'15,"0"-35"-15,-53 35 16,35 0 0,-17 0-16,-18 53 15,0 0-15,0 70 16,-17 36-16,17-18 15,0-17-15,53-18 0,0-18 16,18-35 0,34 17-16,-16-34 0,-1-36 15,0 0-15,1 35 16,-36-70 0,35-36-16,-35 36 15,0-18-15,-18 17 16,18 1-16,-35 0 15,0 0 1,52 35 15,36 0-15,18 0-16,17 0 0,-17 0 16,-19 0-1,19 0-15,-18 0 0,-18 0 16,0 0-16</inkml:trace>
  <inkml:trace contextRef="#ctx0" brushRef="#br0" timeOffset="4678.42">23566 5856 0,'0'0'0,"0"-35"0,-36 35 15,1 0 1,17 0-16,-35 17 15,36-17-15,17 53 16,-71-53-16,71 71 0,0-53 16,18-18-1,17 0 1,0 0 0,36-36-1,-36 1 1,-35 53 31,36-18-32,-36 35-15,52-35 16,-16 0-16,17 0 16,0 0-16,-18 0 15</inkml:trace>
  <inkml:trace contextRef="#ctx0" brushRef="#br0" timeOffset="18108.89">24642 4904 0,'0'0'0,"0"-36"31,0 1 32,-18 35-47,18 18-16,-53-18 15,53 106-15,-71-18 16,-17 141-16,35 18 15,0 53-15,53 17 16,-88 36-16,88 0 16,0-106-16,0-36 15,53 1-15,-53-106 16,53 17-16,-53-70 16,0-17-16,35-1 0,1-35 46,-36-53-30</inkml:trace>
  <inkml:trace contextRef="#ctx0" brushRef="#br0" timeOffset="18552.53">24924 6421 0,'0'-36'31,"-36"36"-15,36-35-16,0 88 62,0 0-62,36 35 16,-36 0-16,35-17 15,-35 17-15,0-35 16,35-18-16,-35 0 16,36-35-16</inkml:trace>
  <inkml:trace contextRef="#ctx0" brushRef="#br0" timeOffset="18993.59">25294 6350 0,'-17'0'15,"17"35"1,0 36-16,-36-18 16,36 17-16,0 19 15,0-54-15,18 0 16,17-35-16,18 0 0,0 0 15,0 0 1,17 0-16,-34-70 0,-1 34 16,-35 1-16,35 0 15,-35-1-15,0 1 16,0 0-16,-17 0 16,17-1-16,-89 1 15,54 35-15,0-35 16,-18 35-1,0 0 1,53 35-16</inkml:trace>
  <inkml:trace contextRef="#ctx0" brushRef="#br0" timeOffset="19286.78">26000 6562 0,'0'88'32,"0"-53"-32,0 0 0,0 1 15,0-1-15</inkml:trace>
  <inkml:trace contextRef="#ctx0" brushRef="#br0" timeOffset="19893.9">26882 6068 0,'-18'0'31,"-17"0"-15,35 17-16,-53 36 15,0 71-15,53-36 16,-35-17-16,35-36 15,17 0-15,19-35 16,-1 53-16,18-53 16,0 0-16,17-35 0,-34-1 15,-1 1-15,0 0 16,-35 0-16,35-1 16,-35 1-16,0 0 15,-17 0-15,17-1 16,-53 36-16,53-35 15,-53 35-15,18 0 16,-18 0 0,53 18-1</inkml:trace>
  <inkml:trace contextRef="#ctx0" brushRef="#br0" timeOffset="20082.41">27552 6279 0</inkml:trace>
  <inkml:trace contextRef="#ctx0" brushRef="#br0" timeOffset="20598.64">27975 6156 0,'0'0'0,"0"-35"32,0-1-17,0-17 16,36 18-15,16 35 0,-16-35-16,34 53 15,-34 70 1,-36-35 0,0 0-16,-71 35 15,0 0-15,19-17 16,-1-36-16,17 18 15,54-53 17,70-18-17,-35 18 1,18-35-16,-54 35 16,19 0-16,-1 0 15</inkml:trace>
  <inkml:trace contextRef="#ctx0" brushRef="#br0" timeOffset="21017.55">28346 5556 0,'0'0'0,"0"-70"16,53 140 31,17 54-47,36 70 15,17 70-15,-17 19 16,-106-72-16,88 54 15,-88-18-15,-70-18 16,70-88-16,-106 18 16,106-89-16,-35 1 15</inkml:trace>
  <inkml:trace contextRef="#ctx0" brushRef="#br0" timeOffset="22533.85">20496 9578 0,'0'-35'0,"-17"35"16,17 17 0,-36 36-16,36 18 15,0-1-15,-52 18 16,52-17-1,-36 17-15,36-52 0,0-89 47,0-18-47,18 0 16,-18-52-16,0 17 16,53 18-16,-53 53 15,35 35 1,0 0-1,1 53-15,17 0 16,-18 17-16,35-35 16,-17-35-16,-17 53 0,-1-53 15,-35-35 17,0 0-32,0-18 15,0-35-15,-53-1 16,53 37-16,0 16 15,-18 36-15,18 71 47,0-36-31,36-35-16</inkml:trace>
  <inkml:trace contextRef="#ctx0" brushRef="#br0" timeOffset="23022.55">21484 9613 0,'0'0'0,"-35"0"15,35-53 17,0 18-17,18 35 1,-18-35-16,35 35 15,0 0-15,0 0 16,1 0-16,17 0 16,-1 0-16,-16 0 15,-1 0-15,0 0 16,1 0-16,17 0 16,-53-36-1,0 1 1,-18 35-1,18-35 1</inkml:trace>
  <inkml:trace contextRef="#ctx0" brushRef="#br0" timeOffset="23666.3">22560 9243 0,'0'35'31,"0"36"-16,35-18-15,-35-1 16,0 1-16,0-17 16,-17-1-16,17 0 31,0-52-15,0-19-16,0-17 15,0-17-15,0-18 16,0-18-16,0 0 0,0 35 15,0-17-15,53 35 16,-53 18-16,17 35 16,-17-35-16,36 35 15,-1 0-15,0 0 16,0 0-16,-35 35 16,36 18-16,-36 17 15,0 1-15,-71 17 16,-17-17-16,35-1 15,18-34 1,70-36 15,-35-18-15,71 18-16,-54 0 0,19 0 16,34 0-16,-35 0 15,1 35 1,-36 1-16,-53 34 15,17-70 1,1 35-16,0-35 16,-18 0-1,18 0 1,35-17 0</inkml:trace>
  <inkml:trace contextRef="#ctx0" brushRef="#br0" timeOffset="23837.43">23107 9366 0,'0'36'31</inkml:trace>
  <inkml:trace contextRef="#ctx0" brushRef="#br0" timeOffset="23988.27">23107 9172 0,'0'0'16</inkml:trace>
  <inkml:trace contextRef="#ctx0" brushRef="#br0" timeOffset="24244.29">23424 9419 0,'-17'0'16,"17"-35"-16,0 0 16,0-1-1,17-17 1,19 53-16,-36-35 16,53 35-16,-18 0 15,18 35 1,-53 1-16,70-1 15,-70 18-15,0-18 16,0 0-16</inkml:trace>
  <inkml:trace contextRef="#ctx0" brushRef="#br0" timeOffset="24575.05">24747 8396 0,'0'0'0,"0"-35"0,-70 123 46,-1 53-46,-17 18 16,18 0-16,17 35 16,0 17-16,53-34 15,0-36-15,0-35 16,53 17-16,-18-52 16,0-36-16,0-35 15,36 35-15,-36-35 16</inkml:trace>
  <inkml:trace contextRef="#ctx0" brushRef="#br0" timeOffset="24858.14">24924 9278 0,'0'0'0,"17"0"47,-17 35-47,0 1 16,0-1-16,0 18 15,-35 17-15,35-17 16,0-17-16,0-1 0,0 0 15</inkml:trace>
  <inkml:trace contextRef="#ctx0" brushRef="#br0" timeOffset="25226.29">25224 9313 0,'0'0'0,"-71"0"15,71 53 1,0 18 0,0-36-16,53 18 15,-18-53 1,18 0-16,88 0 15,-123 0 1,35-18-16,-53-17 16,0-18-1,-18 53 1,18-35-16,-106 35 16,53 0-1</inkml:trace>
  <inkml:trace contextRef="#ctx0" brushRef="#br0" timeOffset="25564.31">26158 9278 0,'0'0'0,"-52"0"16,16 0 15,36 18-31,0 17 0,0 18 16,36-53 0,-1 0-16,18 0 15,0 0-15,35 0 16,-53 0-1,-35-35-15,35 35 16,-35-53-16,0 0 16,-35 18-1,17 35-15,-52 0 16,17 0-16,18 0 16,-1 0-16,36 17 15</inkml:trace>
  <inkml:trace contextRef="#ctx0" brushRef="#br0" timeOffset="25774.39">26846 9402 0,'0'52'31,"0"19"-15,-53-36-16,53 1 0,0-1 15</inkml:trace>
  <inkml:trace contextRef="#ctx0" brushRef="#br0" timeOffset="26164.91">27570 9066 0,'-159'-17'31,"124"105"-31,35-17 16,-71-36-16,71 0 16,0 0-16,18-35 15,52 71-15,-17-71 16,0 0-16,0 0 16,17 0-16,-34-18 15,-1 18-15,-35-70 16,35 34-16,-35 1 15,0-18-15,0 18 16,-53 0-16,0 35 16,18-36-16,-18 36 15,18 0-15,0 0 0,35 36 16</inkml:trace>
  <inkml:trace contextRef="#ctx0" brushRef="#br0" timeOffset="26546.59">28469 9084 0,'0'0'0,"-35"0"15,0 0 1,-54 0-16,1 71 15,53-36 1,35 18-16,0-18 16,0 0-16,35 1 15,53-1 1,1-35 0,-54-18-16,0 18 15,-35-53-15,53 53 16,-53-53-16,0-35 15,0 53 1,-18 0-16,-17 35 16,0-36-16,-53 36 0,52 18 31,36 53-15</inkml:trace>
  <inkml:trace contextRef="#ctx0" brushRef="#br0" timeOffset="27079.48">28028 9331 0,'-35'0'47,"53"0"16</inkml:trace>
  <inkml:trace contextRef="#ctx0" brushRef="#br0" timeOffset="27371.22">28152 8961 0,'0'0'0,"17"0"0,-17 52 62,0 1-46,0-17-16,0 17 15,0-18 1,36-35 0</inkml:trace>
  <inkml:trace contextRef="#ctx0" brushRef="#br0" timeOffset="28114.79">28751 8925 0,'0'18'31,"0"70"-15,0-70-16,0 52 15,0-17-15,0 0 16,0-18-16,0 1 15,0-1-15</inkml:trace>
  <inkml:trace contextRef="#ctx0" brushRef="#br0" timeOffset="28541.34">28945 8625 0,'0'0'16,"89"0"0,-72 0-1,-17 71 1,106 70-16,-106 35 15,88 19-15,-88-54 16,0 35-16,0-35 16,-70-17-16,34-36 15,36-35-15,-70 17 16,70-34-16,-35-36 16</inkml:trace>
  <inkml:trace contextRef="#ctx0" brushRef="#br0" timeOffset="31428.41">2910 9754 0,'0'18'31,"0"17"-15,0-17-16,0 52 15,0-17-15,0-17 16,0-1-16,0-70 63,0-36-63,0 18 15,0 0-15,0-35 16,18 17-16,-18-17 15,53 35-15,-53 18 16,18 35-16,-18-53 16,70 53-16,-17 0 15,18 0 1,-18 35-16,-53 1 16</inkml:trace>
  <inkml:trace contextRef="#ctx0" brushRef="#br0" timeOffset="31600.44">3069 9772 0,'0'0'0,"0"-18"31,18 18-15,-18-35-1,35 35-15,0 0 16,-35 35-16,0 1 15</inkml:trace>
  <inkml:trace contextRef="#ctx0" brushRef="#br0" timeOffset="31737.93">2981 10037 0,'0'35'32,"18"-70"-17,17 35 1,0-36-16,0 36 15,36 0-15,-18 0 16</inkml:trace>
  <inkml:trace contextRef="#ctx0" brushRef="#br0" timeOffset="32021.52">3739 9349 0,'0'0'0,"0"-36"32,-70 89-17,70 0-15,-53 35 16,53-17-16,-53 52 15,53-52-15,0-1 16,0 1-16,35-36 16,54-35-16,-89 36 15,70-36-15</inkml:trace>
  <inkml:trace contextRef="#ctx0" brushRef="#br0" timeOffset="32299.86">4039 9631 0,'0'0'0,"-70"0"31,17 0-31,18 0 16,35 17-16,52 36 31,54-53-15,-106 53-16,53-53 15,-53 36-15,0-1 16,-70 0 0,34-35-1,-17 35-15,53-52 32</inkml:trace>
  <inkml:trace contextRef="#ctx0" brushRef="#br0" timeOffset="32531.2">4269 9472 0,'0'0'0,"0"-18"31,0 54 0,70 17-31,-70 35 16,53-35-16,-53 35 16,0-18-16,0-17 0,-18 18 15,-34-36 1,-19 1-16</inkml:trace>
  <inkml:trace contextRef="#ctx0" brushRef="#br0" timeOffset="33297.24">2646 11571 0,'0'0'0,"35"0"16,-35-35-1,0 70 16,35 53-15,-35 18-16,89 53 16,-36-36-16,-18-34 15,0-54-15,0 0 16,1-35-16,-1 0 16,0-35-1,-35 0 1,0-18-16,53-36 15,-53 1-15,0-18 16,0 54-16,0-19 16,35 18 31</inkml:trace>
  <inkml:trace contextRef="#ctx0" brushRef="#br0" timeOffset="33559.8">3704 11430 0,'0'-35'0,"-35"52"46,-18 54-46,18 35 16,35 0-16,-71 17 16,71 18-16,0-35 15,0-18-15,0-35 16,0-18-16,35 1 16,1-36-16,17 0 15</inkml:trace>
  <inkml:trace contextRef="#ctx0" brushRef="#br0" timeOffset="33850.43">3986 11712 0,'0'0'0,"-17"0"0,17-35 16,-36 35-16,1 0 15,0 0 1,35 18-1,53 35 17,-18-53-32,0 35 15,-35 0-15,36-35 16,-36 35-16,0 18 16,-53 18-1,17-71-15,-16 0 16,52-35-1</inkml:trace>
  <inkml:trace contextRef="#ctx0" brushRef="#br0" timeOffset="34085.71">4128 11501 0,'0'35'0,"0"-70"16,0-1 0,35 54-1,-35 52-15,70 19 16,-70-19-16,0 18 16,53-17-16,-53 17 15,0-17-15,-53 17 16,18-53-16</inkml:trace>
  <inkml:trace contextRef="#ctx0" brushRef="#br0" timeOffset="34908.61">1976 14764 0,'0'0'15,"0"17"32,0 36-47,0 0 16,0 35-16,0-35 15,0 0-15,0 0 16,35-88 15,-35 0-15,0-18-16,0 0 15,53-35-15,-53-1 16,53 36-16,-53 1 16,53 52-16,-53-36 15,35 36 1,35 36 0,-70-1-16,36 0 15,-36 0-15,35 1 16,-35 34-1,35-70 1,1-70 0,-36 34-1,70-34-15,-70 52 16,71-35-16,-71 18 16,88 35-16,-88-35 15,35 88 1,-35-18-1,0 0-15,0-17 16,0 52-16,0-34 16,0 17-16,35-18 15,-35 0 1,53-35-16</inkml:trace>
  <inkml:trace contextRef="#ctx0" brushRef="#br0" timeOffset="35209.01">3052 14817 0,'0'0'0,"0"-36"32,-53 36-17,-18 36 1,71-1-1,35 0 1,-17-35 0,-18 35-1,35-35 1,-35 36-16,-17-36 16,-36 0-1</inkml:trace>
  <inkml:trace contextRef="#ctx0" brushRef="#br0" timeOffset="35472.01">3598 14482 0,'0'0'15,"-88"-36"1,18 36-16,70 36 16,0 16-1,0 37-15,0-19 16,0 36-16,52-18 16,1-17-16,-53-36 15,89 18-15,-72-53 16,36 35-16,-18-35 15</inkml:trace>
  <inkml:trace contextRef="#ctx0" brushRef="#br0" timeOffset="35756.9">3898 14940 0,'0'0'0,"0"-53"16,35-17-1,-35 52 1,36-35-16,-36 18 16,0-18-16,0 18 15,0-1-15,0 19 16,-18 17 0,18 35 15,0 36-31,0-19 0,0 1 15,0-17-15,35-1 16,-35 0 0,18-35-16</inkml:trace>
  <inkml:trace contextRef="#ctx0" brushRef="#br0" timeOffset="35914.67">3916 14746 0,'0'-35'32,"106"-18"-17,-36 53-15,18 0 0,18-35 16,-18 35-16</inkml:trace>
  <inkml:trace contextRef="#ctx0" brushRef="#br0" timeOffset="36087.65">4498 14482 0,'-18'-53'16,"18"141"15,0 0-31,0-17 16,18 52-16,35-35 15,-53-17-15,0 35 16,-35-18-16,-18-53 15</inkml:trace>
  <inkml:trace contextRef="#ctx0" brushRef="#br0" timeOffset="37056.18">5203 9507 0,'0'0'0,"36"0"78,-1 0-78,18 0 31,-18 0-31</inkml:trace>
  <inkml:trace contextRef="#ctx0" brushRef="#br0" timeOffset="37181.75">5345 9666 0,'-36'0'31,"54"0"1,35 0-17</inkml:trace>
  <inkml:trace contextRef="#ctx0" brushRef="#br0" timeOffset="37699.31">4904 11818 0,'0'-18'32,"17"18"15,-17 18-32</inkml:trace>
  <inkml:trace contextRef="#ctx0" brushRef="#br0" timeOffset="37837.31">4904 11994 0,'0'0'0,"17"0"16,19 0-1,-1 0 1</inkml:trace>
  <inkml:trace contextRef="#ctx0" brushRef="#br0" timeOffset="38577.64">5609 15046 0,'0'-35'16,"0"-1"0,0 19 15,18 17 0,-18 35-31</inkml:trace>
  <inkml:trace contextRef="#ctx0" brushRef="#br0" timeOffset="38719.18">5609 15187 0,'0'0'0,"18"0"31,17 0-15</inkml:trace>
  <inkml:trace contextRef="#ctx0" brushRef="#br0" timeOffset="67653.13">14005 16298 0,'0'0'16,"-88"36"0,53-36-16,52-18 31,54 18-16,-18-53-15,0 0 16,70 18-16,-34-18 16,-1 18-16,-35 35 15,-53-36-15,35 36 0,-88 53 32,0-53-17,18 71-15,-18-71 16,53 35-16,-35-35 15,35 35 1,53-35 0,-1 0-16,1 0 15,18-70-15</inkml:trace>
  <inkml:trace contextRef="#ctx0" brushRef="#br0" timeOffset="69385.58">14411 4815 0,'0'-17'46,"35"17"-30,18-36 0,0 36-1,-18 0-15,-35 36 16,0-1-16,0 36 16,0-18-16,-53-1 15,1 19-15,16-71 16,36 53-16,18-71 31,17 18-15,0-35-16,1 35 15,-1 0-15,18 0 16,-18 0-16,0 0 16,-35 88-1,0-53-15,-17 18 16,-36 18-16,53-36 15,-53-35-15,53 18 16,-35-18 0,35-53-1</inkml:trace>
  <inkml:trace contextRef="#ctx0" brushRef="#br0" timeOffset="69979.63">15205 5027 0,'0'0'0,"0"-35"15,0 52 17,17-17-17,-17-17 48,0-36-48,0 18 1,36 35-16,-1 0 16,0 0-1,0 0-15,18 0 16,-53 17 0,0 19-16,36-36 46,-36-36-14,0 1-17,35 35-15,0 0 32,1 0-1,-36 35-31,0 1 31</inkml:trace>
  <inkml:trace contextRef="#ctx0" brushRef="#br0" timeOffset="70149.77">15734 4798 0,'0'17'62</inkml:trace>
  <inkml:trace contextRef="#ctx0" brushRef="#br0" timeOffset="70315.28">15734 4674 0,'-18'-35'31</inkml:trace>
  <inkml:trace contextRef="#ctx0" brushRef="#br0" timeOffset="70541.78">16034 4868 0,'0'0'0,"0"-35"15,0 0 1,0-1-1,35 36 17,0 0-17,18 0-15,-53 18 16,35-18 0</inkml:trace>
  <inkml:trace contextRef="#ctx0" brushRef="#br0" timeOffset="70765.13">16298 4621 0,'0'0'0,"-17"-70"16,-19 70-1,54 0 1,-18 17 0,0 54-1,53-36-15,-53 1 16,71-1-16,-71 0 15,0 0-15,0 18 16,-71-53-16,-35 71 16,18-71-16,-53 53 15</inkml:trace>
  <inkml:trace contextRef="#ctx0" brushRef="#br0" timeOffset="70974.56">13794 5592 0,'0'0'16,"-194"70"-16,211-70 31,124 0-15,142-70-16,87-19 0,247-52 16,230-35-16,-18 52 15,-317 124-15,-177 0 16,-141 0-16</inkml:trace>
  <inkml:trace contextRef="#ctx0" brushRef="#br0" timeOffset="71158.7">16475 5380 0,'0'0'0,"17"-53"31,107-18-31,105-34 15,53-19-15,71 36 16,53 35-16,-53-18 16,-106 71-16,-124-35 0,-88 35 15</inkml:trace>
  <inkml:trace contextRef="#ctx0" brushRef="#br0" timeOffset="71634.85">18098 4516 0,'-36'0'31,"72"0"16</inkml:trace>
  <inkml:trace contextRef="#ctx0" brushRef="#br0" timeOffset="71822.78">18080 4639 0,'18'0'15</inkml:trace>
  <inkml:trace contextRef="#ctx0" brushRef="#br0" timeOffset="139974.41">6668 9507 0,'0'-17'31,"0"52"16,-53 36-31,53-36-1,0-88 48,0 35-63,35-35 15,-35 18-15,35 0 16,0 0 0,1 35-1,-1 0-15,-35 17 16,35 18-16,-35 1 16,88 17-16,-88-36 15,0 71 1,36-88-16,-36 36 15</inkml:trace>
  <inkml:trace contextRef="#ctx0" brushRef="#br0" timeOffset="140488.46">7161 9472 0,'0'0'0,"0"71"31,0-18-15,18 35-16,-18-35 16,0 0-16,53 17 15,-53-52-15,0 17 0,0-70 47,0-1-31,0 1-16,0-18 15,-35-35-15,35 18 16,0-36-16,0 0 16,0 18-16,0 35 15,0 18-15,0-18 16,17 53-1,19 0 1,-1 0-16,0 35 16,0 0-16,-35 36 15,53-18-15,-53 0 0,0-1 16,-35 1-16,-18 0 16,18-53-1,0 0-15,-18 0 16,17 0-1,36-17 1</inkml:trace>
  <inkml:trace contextRef="#ctx0" brushRef="#br0" timeOffset="141119.01">7620 9384 0,'0'35'16,"0"18"-1,0 0 1,0-18 0,0-52 31,0-54-32,0 36 1,0 0-16,35-1 15,-35 1 1,36 35-16,-1 0 16,18 0-1,-53 53 1,35-18-16,-35 0 16,0 36-1,35-71 16,-35-53-31,0 0 16,0 18-16,0-18 16,0 18-16,36 35 15,-36-71-15,35 71 16,18 0 0,-18 0-16,18 18 15,-53 17 1,0 0-16,35 1 15,-35-1-15,0 35 16</inkml:trace>
  <inkml:trace contextRef="#ctx0" brushRef="#br0" timeOffset="141329.6">8343 9454 0,'35'-17'16,"1"17"15,-36 17-15,0 19-1</inkml:trace>
  <inkml:trace contextRef="#ctx0" brushRef="#br0" timeOffset="142395.5">8378 9472 0,'0'-35'16,"0"52"31,0 19-32,18-36-15,-18 53 16,0 0 0,35-53-1</inkml:trace>
  <inkml:trace contextRef="#ctx0" brushRef="#br0" timeOffset="149939.03">5838 11730 0,'0'-35'31,"0"70"16,0 0-47,0 18 16,0-18-16,0 18 15,0-17 1,0-89 31,0 17-47,0-17 16,0 1-16,36-37 15,-36 54-15,0 0 16,35-1-16,18 54 31,17 17-15,-70 18-1,36-53-15,-36 89 16,35-54-16,-35 18 16,35-53-1</inkml:trace>
  <inkml:trace contextRef="#ctx0" brushRef="#br0" timeOffset="150471.76">6244 11712 0,'0'0'0,"0"36"31,0-1-31,0 18 16,35 70-16,-35-70 16,71 53-16,-71-36 15,0-34-15,0-19 0,35-17 16,-35-35 31,0-18-47,-35 0 15,35-35-15,0-35 16,-53-36-16,53 71 16,0 35-16,0 17 15,0 1-15,35 0 16,-35 0-16,0-1 16,36 36-1,-19 0-15,54 36 16,-36 17-1,-35-1 1,0 1-16,0 18 16,0-36-16,0-17 15,-18 35-15,-52 0 16,17-53 0,18 0-1,-1 0 1,36-36-1</inkml:trace>
  <inkml:trace contextRef="#ctx0" brushRef="#br0" timeOffset="150975.81">7038 10936 0,'0'0'0,"0"-35"31,-18 35 0,-35 17 16,53 54-47,-70 35 16,17 88-16,53-18 15,-53 1-15,53-36 0,0-18 16,35-35-16,1-35 16,-36-17-16,52-1 15,-16 0-15,17-35 16,-18 0-1</inkml:trace>
  <inkml:trace contextRef="#ctx0" brushRef="#br0" timeOffset="152082.62">7355 11748 0,'0'17'78,"0"36"-47,0-18-15,0 1 0,0-54 218,0-17-218,0-1-16,0 1 15,0 0-15,0 0 16,0-18 0,0 17-1,18 36-15,17 0 16,1 0-1,-36 18-15,53 17 16,-53 1-16,35-1 16,-35 0-16,0 36 15,0-124 48,0 18-63,0 17 15,0-53 1,35 71-16,0 0 31,-35 53-15,0 18 0,0-36-16,36 0 15,-36 1-15</inkml:trace>
  <inkml:trace contextRef="#ctx0" brushRef="#br0" timeOffset="152423.65">7902 11765 0,'0'0'0,"0"-35"15,53 35 17,-18 0-1,-35 53-15,0-18-16,-17 18 15,-18-18 1,105-35 78</inkml:trace>
  <inkml:trace contextRef="#ctx0" brushRef="#br0" timeOffset="152665.46">8467 11800 0,'0'-35'32,"35"35"-17,18 0 1</inkml:trace>
  <inkml:trace contextRef="#ctx0" brushRef="#br0" timeOffset="153380.72">9137 11659 0,'0'18'47,"0"35"-47,0 35 16,0-17-16,0 17 15,0-18-15,0-17 0,0 0 16,0 18-1,0-89 17,0-35-32,0-17 15,0 17-15,0-18 16,0-17-16,0 35 16,0 0-16,0 18 15,0 0 1,0-1-1,0 1 17,0 0-17,0-36-15,0 36 16,0 0-16,-35-1 16,35-34-1,0 52 1,53-35-1,-36 53 1,19 0 0,-1 18-16,0-18 15,18 88-15,-53-53 16,35 1-16,-35-1 0,0 0 16,-17 0-1,-19 1-15,1 17 16,0-53-16,-36 35 15,36-35 1,35-18 0</inkml:trace>
  <inkml:trace contextRef="#ctx0" brushRef="#br0" timeOffset="153981.76">9613 11448 0,'0'17'46,"0"19"-46,0-19 16,0 18-16,0 1 16,0-54 31,0-52-32,0 17-15,35-18 16,-35 36-1,0 0-15,36 35 0,-36-18 16,35 18 0,0 0-1,1 35-15,-36 0 16,52 1-16,-52-1 16,0 0-1,0-52 32,53-72-47,-53 54 16,0-18-1,36 18-15,-1 35 32,-35 53-17,0-18-15,0 0 16,0 1-16,0-1 15,0 0-15</inkml:trace>
  <inkml:trace contextRef="#ctx0" brushRef="#br0" timeOffset="154185.66">10231 11501 0,'35'35'32,"-35"0"-17,0 0 1</inkml:trace>
  <inkml:trace contextRef="#ctx0" brushRef="#br0" timeOffset="154546.41">10319 10936 0,'0'0'15,"0"-53"-15,0 18 32,17 0-17,36 35 1,-53 35 0,36-35-16,-36 53 15,0-18-15,-18 0 16,-53 1-1,71-1 1,71-35 31,-36 0-47,-35-18 16</inkml:trace>
  <inkml:trace contextRef="#ctx0" brushRef="#br0" timeOffset="154815.43">10689 10601 0,'0'0'15,"0"-53"-15,0 88 47,18 71-31,-18 88-16,0-17 15,53-1-15,-53 0 16,53 18-16,-53-52 16,0-1-16,0-53 0,0-18 15</inkml:trace>
  <inkml:trace contextRef="#ctx0" brushRef="#br0" timeOffset="156869.74">7602 12030 0,'36'0'63</inkml:trace>
  <inkml:trace contextRef="#ctx0" brushRef="#br0" timeOffset="157567.99">10548 11501 0</inkml:trace>
  <inkml:trace contextRef="#ctx0" brushRef="#br0" timeOffset="163078.15">3704 6156 0,'-17'0'0,"-19"0"31,124 0 47,36 18-78,52-18 0,36 0 16,35 0-1,0 0-15,-35 0 0,-36 0 16,-88 0-16,-176 0 47,0 0-47,-18 0 15,0 0-15,35 0 16,-17 0-16,35 35 16,18-35-16,35 35 47,35-35-47,54 0 15,-19 0-15,71 0 0,-35-17 16</inkml:trace>
  <inkml:trace contextRef="#ctx0" brushRef="#br0" timeOffset="166605.51">9701 11748 0,'-35'0'31,"53"0"0</inkml:trace>
  <inkml:trace contextRef="#ctx0" brushRef="#br0" timeOffset="167114.57">7638 12188 0,'0'0'0</inkml:trace>
  <inkml:trace contextRef="#ctx0" brushRef="#br0" timeOffset="182951.36">10089 6156 0,'0'0'0,"18"0"31,17 0-15,1 0-16,69 0 16,1 0-16,35 0 15,1 0-15,16-53 16,-70 53-16,-70 0 16,-53 0 15,-36 18-31,18-18 15,0 0-15,18 0 0,70 0 47,18 0-47,36 0 16,16-18-16,1 18 16,35 0-16,-17 0 15,-54 0-15,-17 0 16</inkml:trace>
  <inkml:trace contextRef="#ctx0" brushRef="#br0" timeOffset="183455.92">11889 6191 0,'-36'36'16,"1"-36"0,0 0-16,0 0 15,-18 0 1,0 0-1,17 0 17,72 0-1,-1 0-15,18 0-16,35-18 15,-35 18-15,35 0 16,-53 0-1,-52 0 1,-18 0-16,-54 18 16,1-18-16,18 0 15,34 35-15,54-35 32,35-18-17,35 18-15,-35 0 16</inkml:trace>
  <inkml:trace contextRef="#ctx0" brushRef="#br0" timeOffset="185011.96">6473 12382 0,'53'0'47,"36"0"-47,34 0 16,159 0-16,36 0 15,105 0-15,159 0 16,141 0-16,-70 0 15,17 71-15,89 17 16,-212-17-16,-142-1 16,-158-70-16,-70 0 15,-107 0-15,-35 0 16,-35 36 62,-35-36-78,35 35 16,-53-35-16</inkml:trace>
  <inkml:trace contextRef="#ctx0" brushRef="#br0" timeOffset="185852.76">6844 10213 0,'0'0'0,"70"0"16,1-18-16,88 18 16,17-88-16,89 35 15,70 53-15,0-88 16,-88 88-16,-141 0 15,-71 0-15</inkml:trace>
  <inkml:trace contextRef="#ctx0" brushRef="#br0" timeOffset="186954.42">8502 9419 0,'0'0'0,"-35"0"0,-1-35 31,36 0 1,-35 35-32,35-36 31,0 54 47,0 17-62,0 18-1,0-18-15,0 1 16,0 17-1,0-18 1,0-53 31,0-52-31,0 17-16,0 0 15,0-18-15,0 36 16,-35 0-1,35 70 32,17 53-31,-17-52-16,0-1 16,0 0-16,0 18 15,0-18-15,36 1 16</inkml:trace>
  <inkml:trace contextRef="#ctx0" brushRef="#br0" timeOffset="188600.47">9225 8996 0,'18'0'47,"17"0"-31,0-18-16,1 18 15,-1 0-15,-35 18 31</inkml:trace>
  <inkml:trace contextRef="#ctx0" brushRef="#br0" timeOffset="188741.52">9260 9296 0,'0'0'0,"0"-18"16,36-17-16,-1 0 15,18 35 1,-53-36-16</inkml:trace>
  <inkml:trace contextRef="#ctx0" brushRef="#br0" timeOffset="195348.42">8414 9313 0,'0'0'0,"0"18"125,0 35-110,0-18-15,0 0 47,0-52-16,0-36-15,0-18 0,0 18-1,0 18 17,0 88-17,0 0 1,0 0-1,17-18 1,-17-52 93</inkml:trace>
  <inkml:trace contextRef="#ctx0" brushRef="#br0" timeOffset="199802.92">4798 6227 0,'-36'0'16,"54"0"62,17 0-63,18 0-15,36-36 16,-19 36-16,-17 0 16,18 0-16,-36-35 15,-53 35 32,-17 0-47,-36 18 16,54-18-1,52 53 48,0-53-63,1 0 16</inkml:trace>
  <inkml:trace contextRef="#ctx0" brushRef="#br0" timeOffset="212612.92">5556 5080 0,'0'-35'0,"0"105"78,-35-34-78,-18-1 15,18-35-15,0 53 16,-1-53-16,-17 0 16,53 35-1,-53-35 1,53-18-1,0-17 1,0 0 0,18 35-1,35 35 1,18 0 0,-54-35-1,18 0-15,-35 36 16,36-36-16,-1 0 15</inkml:trace>
  <inkml:trace contextRef="#ctx0" brushRef="#br0" timeOffset="213131">6262 5168 0,'0'53'31,"0"0"-31,-18-18 15,18 1-15,0-1 16,-53-35-16,53 53 16</inkml:trace>
  <inkml:trace contextRef="#ctx0" brushRef="#br0" timeOffset="213414.42">6138 5080 0,'0'-53'16,"36"0"0,17 53-1,-53 53 1,52-18-16,-16 1 15,-36-1-15,35 0 16,0 0-16,-35 1 16,0-1-16,36-35 15,-36 35-15,35-35 16,0 0-16</inkml:trace>
  <inkml:trace contextRef="#ctx0" brushRef="#br0" timeOffset="-211234.55">9701 8184 0,'0'-35'47,"-17"35"500,17 18-547,0 35 16,0 0-1,0 17 1,0-35 0</inkml:trace>
  <inkml:trace contextRef="#ctx0" brushRef="#br0" timeOffset="-210884.09">9842 8220 0,'0'0'0,"0"17"32,-17 19-17,17-1-15,0 18 16,35-53-1,-35 35-15,53-35 0,0 0 16,18-53 0,-36 0-1,-35 18 1,0 0 0,-18-1-1,-17 36 1,0 0-1</inkml:trace>
  <inkml:trace contextRef="#ctx0" brushRef="#br0" timeOffset="-210561.67">10195 8184 0,'0'0'0,"-35"18"31,35 35-15,18 0 0,52-53-1,-17 0 1,-18-35-1,-35-18 1,0 17 0,0 1-1,-17 35 1,-36 35 0,18-35-1</inkml:trace>
  <inkml:trace contextRef="#ctx0" brushRef="#br0" timeOffset="-210314.37">10619 8167 0,'53'17'32,"-18"-17"-17,-35 53-15,53-53 16,-53 53-16,0-17 16,35-36-16</inkml:trace>
  <inkml:trace contextRef="#ctx0" brushRef="#br0" timeOffset="-210133.08">10760 8079 0,'-71'0'15,"36"0"-15,35 35 16,-53 35-16,53-34 15,-71 17-15,71-18 16</inkml:trace>
  <inkml:trace contextRef="#ctx0" brushRef="#br0" timeOffset="-209766.15">11024 8079 0,'-17'0'31,"17"35"-31,-71 0 16,71 0-16,0 18 15,0-17 1,35-36-16,36 0 16,-36-18-1,0-35 1,-35 0 0,0 18-1,-17 35 1,-18 0-1</inkml:trace>
  <inkml:trace contextRef="#ctx0" brushRef="#br0" timeOffset="-209563.64">11342 8079 0,'0'-36'0</inkml:trace>
  <inkml:trace contextRef="#ctx0" brushRef="#br0" timeOffset="-209196.06">11536 7938 0,'0'0'15,"-18"0"1,-17 35 0,35 0-1,0 0-15,0 1 16,0 17-16,88-53 31,-35 0-15,-53-36-1,35 36-15,-35-35 16,0 0 0,-35-1-1,-53 36 1,53 18 0</inkml:trace>
  <inkml:trace contextRef="#ctx0" brushRef="#br0" timeOffset="-208956.3">11748 7867 0,'0'0'0,"0"53"47,35-53-47,-35 88 16,0-53-16,0 36 15,0-36 1</inkml:trace>
  <inkml:trace contextRef="#ctx0" brushRef="#br0" timeOffset="-208649.85">12030 7849 0,'35'0'31,"-35"36"-31,71-1 16,17 18-16,-53-53 15,18 53-15,-18-53 16,-35 35-16,18-35 15</inkml:trace>
  <inkml:trace contextRef="#ctx0" brushRef="#br0" timeOffset="-208415.64">12330 7832 0,'0'0'0,"0"-36"0,-36 36 16,-17 36 0,36-36-1,-36 88-15,18-35 16,35 17-16,-53-34 16,53 34-1,-36-70-15,36 35 16</inkml:trace>
  <inkml:trace contextRef="#ctx0" brushRef="#br0" timeOffset="-207861.38">12876 7638 0,'0'17'47,"0"19"-32,0-1-15,0 18 16,0-18 15</inkml:trace>
  <inkml:trace contextRef="#ctx0" brushRef="#br0" timeOffset="-207516.13">13123 7638 0,'0'0'0,"-53"0"32,53 17-17,0 19 1,36-36 15,-1 0-15,-35-18-1,35 18 1,-35-53 0,-35 53 15,0 0-16</inkml:trace>
  <inkml:trace contextRef="#ctx0" brushRef="#br0" timeOffset="-207223.79">13406 7532 0,'-18'53'47,"18"0"-31,-35 0-1,35-1-15,-71 37 0,71-1 16,-53-35-16,53-18 16,0 0-16</inkml:trace>
  <inkml:trace contextRef="#ctx0" brushRef="#br0" timeOffset="-206735.95">13423 7796 0,'-35'36'31,"35"-19"-31,-35 36 15,35 0 1,17-53 0,19 0-1,34 0 1,-35 0-16,-35-17 16,36-19-1,-36 1 1,-18 35-1,18-35-15,-53 35 16,18 0 0</inkml:trace>
  <inkml:trace contextRef="#ctx0" brushRef="#br0" timeOffset="-206458.96">13617 7832 0,'53'0'78</inkml:trace>
  <inkml:trace contextRef="#ctx0" brushRef="#br0" timeOffset="-205951.11">13794 7761 0,'0'-35'16,"0"0"-1,35 35 1,-35-36 0,35 36-16,0 0 15,-35 18 17,0 17-32,0 0 15,-17 1-15,17-1 16,-35-35-16,35 35 15,0 1 17,35-36-17,0 0-15,0 0 16,36-36-16,-1 36 16</inkml:trace>
  <inkml:trace contextRef="#ctx0" brushRef="#br0" timeOffset="-205716.12">14534 7673 0,'0'-35'15,"18"35"32</inkml:trace>
  <inkml:trace contextRef="#ctx0" brushRef="#br0" timeOffset="-205560.26">14552 7726 0,'35'-35'31,"1"35"-15,-1 0-16,0-36 16,53 1-1</inkml:trace>
  <inkml:trace contextRef="#ctx0" brushRef="#br0" timeOffset="-204913.99">15452 7426 0,'-71'0'78,"36"0"-62,0 0-1,35 18 1,-18-18 0,18 35-16,-35-35 15,35 35 1,0 0-1,0-17 17,17-18 15,1 0-47,52 0 15,-17 0 1,0-18-1,-53 36 1,0 17 0,0 1-1,0-1 1,-17-35 0,-19 0-1,36 35-15</inkml:trace>
  <inkml:trace contextRef="#ctx0" brushRef="#br0" timeOffset="-204538.35">15699 7444 0,'0'-36'31,"-18"36"-15,-17 36-1,35-1 1,0 0 0,17-35-16,19 0 15,17 0-15,-18 0 16,18 0-16,-53-17 15,35-36 1,-35 0 0,-35 53-16,-53-53 15,70 53 1,-17 0 0,35 17-1</inkml:trace>
  <inkml:trace contextRef="#ctx0" brushRef="#br0" timeOffset="-204209.22">15328 7849 0,'18'0'16,"17"0"-1,18 0-15,53 0 0,17-35 16,18 35-1,1 0-15,-54 0 0,18 0 16,-71 0-16,-35 18 16,-35-18 15,35 35-31</inkml:trace>
  <inkml:trace contextRef="#ctx0" brushRef="#br0" timeOffset="-203953.67">15628 7973 0,'124'0'31,"-19"0"-31,1 0 0,35 0 15,0 0-15,18-35 16,-53 35-16,-18 0 16,-53 0-16,-87 0 31,-1 0-15</inkml:trace>
  <inkml:trace contextRef="#ctx0" brushRef="#br0" timeOffset="-202357.16">12806 11201 0,'0'0'0,"17"0"47,19 0-32,-1 0-15,0 0 16,-35 70 15</inkml:trace>
  <inkml:trace contextRef="#ctx0" brushRef="#br0" timeOffset="-202221.38">12841 11412 0,'0'0'0,"53"-17"31,0 17-15,0 0-1,-53 17 1</inkml:trace>
  <inkml:trace contextRef="#ctx0" brushRef="#br0" timeOffset="-199829.8">14164 11254 0,'0'0'15,"-18"0"1,18 53-1,-53 17 1,53-17-16,0 0 16,-35 17-16,35-17 15,18 0 1,35-53 0</inkml:trace>
  <inkml:trace contextRef="#ctx0" brushRef="#br0" timeOffset="-199507.11">14411 11271 0,'0'0'16,"-18"0"-1,18 36-15,0-1 16,0 0-16,0-17 15,18-18-15,-18 70 16,71-70-16,-36 0 0,0 0 16,0 0-1,-35-53-15,53 53 16,-53-17-16,0-54 16,-17 71-1,17-35-15,-71 35 16,36 0-1</inkml:trace>
  <inkml:trace contextRef="#ctx0" brushRef="#br0" timeOffset="-199182.43">14958 11271 0,'0'0'0,"-53"0"16,0 0-1,-18 18 1,71 17-16,0 0 16,0 18-1,36-53-15,-1 0 16,35 0-16,-52 0 15,17 0-15,1-17 16,17-19 0,-53 1-1,-53 0 1,17 35-16,1 0 16,0 0-1</inkml:trace>
  <inkml:trace contextRef="#ctx0" brushRef="#br0" timeOffset="-198921.6">15628 11218 0,'35'18'31,"-35"17"-15,53 1-16,0-36 16,18 88-16,-18-53 15,0 0 1</inkml:trace>
  <inkml:trace contextRef="#ctx0" brushRef="#br0" timeOffset="-198719.06">15928 11201 0,'0'0'16,"-159"17"-1,106 19-15,18-1 16,0 18-16,35-36 16,0 19-16,0 34 15</inkml:trace>
  <inkml:trace contextRef="#ctx0" brushRef="#br0" timeOffset="-198372.96">16422 11218 0,'0'0'0,"-53"0"15,18 36 1,35-1-1,0 0-15,35 18 16,0-53 0,0 0-16,18 0 0,18 0 15,-36 0 1,-35-70 0,0 34-16,0-17 15,-53 53 1,18-35-16,-18 35 15,18 0-15,35 18 32</inkml:trace>
  <inkml:trace contextRef="#ctx0" brushRef="#br0" timeOffset="-198201.08">16810 11271 0,'0'-17'31,"35"17"1</inkml:trace>
  <inkml:trace contextRef="#ctx0" brushRef="#br0" timeOffset="-197990.57">17022 11024 0,'0'0'0,"0"71"46,0-1-46,0-17 16,52 18-16,-52-18 16,0-18-16</inkml:trace>
  <inkml:trace contextRef="#ctx0" brushRef="#br0" timeOffset="-197443.17">14164 12788 0,'0'0'0,"0"-35"15,71 105 17,-36-34-17,0 17-15,0-18 16,-35 0-16,53-35 16,-53 36-16</inkml:trace>
  <inkml:trace contextRef="#ctx0" brushRef="#br0" timeOffset="-197263.8">14429 12735 0,'0'0'0,"-53"0"0,0 0 0,-35 71 15,17-18-15,18 17 16,0-34-16,53 17 15,0-1 1</inkml:trace>
  <inkml:trace contextRef="#ctx0" brushRef="#br0" timeOffset="-196628.64">15416 12259 0,'-17'-35'31,"-36"35"-31,-35 0 16,70 0-1,-70 0 1,53 35 0,35-17 15,0 52-15,0-35-16,0 18 15,0 18-15,0 35 0,0-18 16,0 18-1,0 70-15,-53 1 0,0-19 16,53-87-16,-36 17 16,36-35-16,0-18 15,18-35-15,-18 71 16,53-71 0,0 0-1,0 0-15,-53-18 16,53 18-16,-18 0 15,-35-35 1,35 35-16</inkml:trace>
  <inkml:trace contextRef="#ctx0" brushRef="#br0" timeOffset="-194724.73">15575 12823 0,'-17'0'31,"17"18"1,0 35-17,0-18 1,0 1 0,17-36-1,-17-36 32,0 1-31,0-18-16,0 0 15,0 18-15,71 0 16,-54 35 0,-17-36-16,53 72 31,-53-1-31,0 0 0,0 18 15,36-53 32,-36-18-31,35-17-16,-35 0 16,35 0-16,0-1 15,1 36 16,-36 18-15,0 17-16,0 1 16,35-1-16,-35 0 0</inkml:trace>
  <inkml:trace contextRef="#ctx0" brushRef="#br0" timeOffset="-194437.85">16210 12823 0,'0'0'0,"0"-35"31,35-18-15,1 53-1,-1 0 1,-35 18-1,0 52-15,0-34 16,-35-36-16,35 17 16,-36-17-1,36 36 1,18-36-16,17 0 16,1-18-16,17 18 15</inkml:trace>
  <inkml:trace contextRef="#ctx0" brushRef="#br0" timeOffset="-194210.89">17163 12700 0,'0'-18'31,"17"18"-15,19 0-16,16 0 15,-16 0-15,17 0 16,-18-53-16</inkml:trace>
  <inkml:trace contextRef="#ctx0" brushRef="#br0" timeOffset="-193119.02">18256 12365 0,'0'-35'15,"-35"35"17,0 0-32,35 70 15,-53-17-15,53 18 16,0-18-16,0-18 15,0 0-15,35-35 16,0 35-16,18-35 16,18 0-16,-18 0 0,-18-53 15,18 18-15,-53 0 16,70 0-16,-70-1 16,0 1-16,0 0 15,-52-1-15,52 1 16,-71 35-16,36 0 15</inkml:trace>
  <inkml:trace contextRef="#ctx0" brushRef="#br0" timeOffset="-192944.6">18715 12418 0,'0'-36'15</inkml:trace>
  <inkml:trace contextRef="#ctx0" brushRef="#br0" timeOffset="-192292.29">19085 12277 0,'-17'0'94,"-1"0"-78,18 17-1,-53 19-15,18-1 16,35 0-16,0 0 0,0 1 15,0 17 1,17-53-16,19 0 16,17 0-1,-18 0-15,18 0 16,-53-18 0,35 18-16,-35-35 15,35 35 1,-35-36-1,-17 36 1,17-17 31,0-19-31,0 1-1,0-35 1,-36 34-1,1 1 1,0 35 15,35 35-15,0 1 15</inkml:trace>
  <inkml:trace contextRef="#ctx0" brushRef="#br0" timeOffset="-191857.04">19368 12224 0,'0'17'16,"0"36"-1,0 0-15,0 0 16,0-18-16,35 1 16,-35-1-16,35-35 15</inkml:trace>
  <inkml:trace contextRef="#ctx0" brushRef="#br0" timeOffset="-191467.58">19861 12136 0,'18'17'15,"70"54"1,-88-36 0,88 0-16,-52 1 15,34 16 1</inkml:trace>
  <inkml:trace contextRef="#ctx0" brushRef="#br0" timeOffset="-191280.04">20144 12083 0,'-106'0'32,"53"53"-32,18-18 15,35 18-15,-36 0 16,36-18-16</inkml:trace>
  <inkml:trace contextRef="#ctx0" brushRef="#br0" timeOffset="-190551.89">20426 12047 0,'0'18'31,"0"53"-15,0-36-1,0 0 17,0-53-1,0-17-15,0 0-1,35 35 141,-35 18-93,0 17-32</inkml:trace>
  <inkml:trace contextRef="#ctx0" brushRef="#br0" timeOffset="-186682.02">20743 11889 0,'36'0'16,"-54"0"62,-35 0-62,18 0-1,35-36 16,-35 36-15</inkml:trace>
  <inkml:trace contextRef="#ctx0" brushRef="#br0" timeOffset="-186008.39">20461 11906 0,'0'-17'15,"0"34"48,0 19-63,0 16 16,0 1-16,-18 18 15,18-36-15,0 18 16,0-18-16,18 1 15,17-36 1</inkml:trace>
  <inkml:trace contextRef="#ctx0" brushRef="#br0" timeOffset="-185542.25">20867 11924 0,'-35'0'31,"35"-35"-31,-71 35 16,36 17-16,35 19 0,-53-1 15,53 0-15,0 0 16,0 54 0,88-89-16,-53 0 15,1 0-15,69 0 16,-52-53-1,-53 0 1,0 17 0,0-34-1,-70 17-15,17 18 16,18 35 0,35 17-1</inkml:trace>
  <inkml:trace contextRef="#ctx0" brushRef="#br0" timeOffset="-185167.89">20373 12382 0,'35'-17'16,"0"17"-16,54-53 15,17 53-15,17-35 16,53 35-16,1 0 16,-89 0-16,-18 0 15,-34 0 1</inkml:trace>
  <inkml:trace contextRef="#ctx0" brushRef="#br0" timeOffset="-184762.06">20690 12559 0,'-35'0'16,"35"18"-16,-17-18 0,17 70 16,-71-35-16,71 18 15,0-17 1,35-36-1,53 0 1,-52 0-16,-1 0 16,0-18-16,18-53 15,-53 18 1,0 1 0,-35 52-1,-18-36-15</inkml:trace>
  <inkml:trace contextRef="#ctx0" brushRef="#br0" timeOffset="-184603.96">21096 12541 0,'0'0'0,"-18"0"16,36 0 15</inkml:trace>
  <inkml:trace contextRef="#ctx0" brushRef="#br0" timeOffset="-184279.65">21272 12488 0,'0'0'0,"0"-35"16,36 35 0,34 0-1,-34 0-15,-36 35 16,0 1-16,0-1 15,-18 0-15,-17 0 16,-1 1-16,36-1 31,53-35 1,-17 0-32,34 0 15,-52 0-15,17 0 16</inkml:trace>
  <inkml:trace contextRef="#ctx0" brushRef="#br0" timeOffset="-183696.84">20320 11536 0,'-18'0'16,"18"35"0,0 18-1,-70 71-15,70 17 16,0 35-16,0 71 15,-53-35-15,53-36 16,0 53-16,70-88 16,-70 18-16,71-35 15,-71-71-15,88-1 16,-88-16-16,53-36 16,-18 35-16</inkml:trace>
  <inkml:trace contextRef="#ctx0" brushRef="#br0" timeOffset="-183276.87">21555 11924 0,'0'0'15,"0"-35"-15,0-1 16,35 36 0,36 71-1,-19 52 1,1 36-16,0 53 16,-53-1-16,0-34 15,0 35-15,0-71 16,0-36-16,0-34 0</inkml:trace>
  <inkml:trace contextRef="#ctx0" brushRef="#br0" timeOffset="-182901.68">22013 12136 0,'0'0'16,"0"-53"-16,36 53 0,-36-71 16,35 71-16,0 0 15,-17 0 1,-18 53 15,-18-18-15,-17 1-16,-18-1 15,53 0 17,18-35-32,35 0 15,-1 0 1,-16 0-16,17-18 0,-18 18 15</inkml:trace>
  <inkml:trace contextRef="#ctx0" brushRef="#br0" timeOffset="-182481.03">22613 11853 0,'0'0'0,"0"-35"16,18 35 15,-18-35-31,53 35 16,17 0-1,-35 0 1,-35 17-16,0 36 15,0 0 1,0 35-16,-35 1 16,35 16-16,0 1 15,0 35-15,0-35 16,0 18-16,0-54 16,53 18-16,-53-35 15,0 0-15,0 18 16,-35-71-1,-36 0 1,54 0-16,-19 0 16,1 0-16,-36 0 15</inkml:trace>
  <inkml:trace contextRef="#ctx0" brushRef="#br0" timeOffset="-180891.55">15434 13141 0,'0'-18'32,"18"18"-32,35 0 15,52-35-15,19 35 16,-54 0-16,19 0 15,-19 0-15,-17 0 16,-71 0 15,-34 0-31,-19 0 16,-17 0-16,35-35 16,0 35-16,18 0 15,52 17 16,54-17-31,35 0 0,17 0 16,-17 0-16,-35 0 16,34 0-16,-16 0 15,-142 0 17,-18 0-32,-17 0 15,35 0-15,0 0 16,53 53-1,18-17 1</inkml:trace>
  <inkml:trace contextRef="#ctx0" brushRef="#br0" timeOffset="-179932.23">16034 13406 0,'0'-36'16,"-18"36"15,18 18 0,-53 88-31,53 35 16,0 0-16,0 35 15,0 1-15,0-18 16,0-54-16,0-52 16,18 0-16,-18-18 0</inkml:trace>
  <inkml:trace contextRef="#ctx0" brushRef="#br0" timeOffset="-179594.14">15840 14446 0,'-36'0'0,"36"18"47,18-18-47,-18 70 0,35-34 15,54 34 1,-54-70-16,0 0 16,0 0-16,18-17 15,18-19-15,-18-17 16,-18 53-16,-35-52 15,35 52-15,-35-36 16</inkml:trace>
  <inkml:trace contextRef="#ctx0" brushRef="#br0" timeOffset="-178642.06">15346 15452 0,'0'35'31,"0"0"-15,0 1-16,0-1 15,0-18 1,0-52 31,0 0-47,0 0 15,-18-18-15,18 0 16,0-35-16,-35 35 16,35 0-16,18-18 15,-18 18-15,88 18 16,-53 0-16,0 35 16,18 0-1,53 0 1,-106 17-16,71 36 15</inkml:trace>
  <inkml:trace contextRef="#ctx0" brushRef="#br0" timeOffset="-178464.85">15469 15328 0,'0'-17'31,"36"17"-15,-1 0 0,18 0-16,-53 52 15</inkml:trace>
  <inkml:trace contextRef="#ctx0" brushRef="#br0" timeOffset="-178304.12">15416 15610 0,'0'0'0,"18"-35"32,35 35-17,-18 0 1,1-35-16,16 35 16,1 0-16,18 0 15,-36 0-15</inkml:trace>
  <inkml:trace contextRef="#ctx0" brushRef="#br0" timeOffset="-177937.89">16175 15028 0,'-18'0'15,"-52"0"16,-1 71-31,36-18 0,35 17 16,-53 54-16,53-54 16,0 19-16,70-1 15,1-35-15,17 0 16,-35-53-16,0 53 16,35-53-16,-52 0 15</inkml:trace>
  <inkml:trace contextRef="#ctx0" brushRef="#br0" timeOffset="-177689.83">16528 15363 0,'0'0'0,"0"18"47,70 17-47,-35 1 15,18-36-15,18 70 16,0-70-16,-1 53 16,-52-53-16</inkml:trace>
  <inkml:trace contextRef="#ctx0" brushRef="#br0" timeOffset="-177457.12">16916 15311 0,'0'0'0,"-36"0"16,1 0 15,35 70-31,-70-17 16,70 0-16,-89 18 0,89-36 15,-35 0 1,35 0-16</inkml:trace>
  <inkml:trace contextRef="#ctx0" brushRef="#br0" timeOffset="-176939.98">17039 14975 0,'0'0'0,"-35"-70"15,35 35 1,18 35 0,52 0-1,-70 17 1,35-17-16,-35 53 15,0-18-15,-17-35 16,17 53-16,-53-53 16,53 36-1,17-36 1,36 0 15</inkml:trace>
  <inkml:trace contextRef="#ctx0" brushRef="#br0" timeOffset="-176691.32">17339 14781 0,'0'0'0,"0"-35"16,0 70 15,35 36-15,-35 35-16,0 35 0,0 71 15,0-36-15,0-35 16,-35 18-16,35-53 16,-35-18-16</inkml:trace>
  <inkml:trace contextRef="#ctx0" brushRef="#br0" timeOffset="-152357.53">18098 15416 0,'0'-17'47,"-36"17"-47,54 0 31,-18-36-16,35 36-15,0 0 32</inkml:trace>
  <inkml:trace contextRef="#ctx0" brushRef="#br0" timeOffset="-152200.36">18098 15505 0,'0'35'16,"35"-35"0,0 0 15,36 0-31</inkml:trace>
  <inkml:trace contextRef="#ctx0" brushRef="#br0" timeOffset="-125073.48">25823 2752 0,'-88'0'15,"53"0"17,0 0-17,35 17 17,0 19-17,0-19-15,0 19 0,35 16 16,-35-34-1,18-18 1,-18-35 15,0 0-31,0-1 16,0-17-16,-18-35 16,18 18-16,0-19 15,0 19-15,18 17 16,-18-18-16,88 36 15,-53 35 1,0 0 0,36 0-1,-36 0-15,-35 35 16,53 36-16</inkml:trace>
  <inkml:trace contextRef="#ctx0" brushRef="#br0" timeOffset="-124864.13">25806 2681 0,'17'0'32,"19"-35"-17,34 35-15,1-35 16,-36 35-16,-17 0 0,-18 17 31,0 36-15,-36-18-16</inkml:trace>
  <inkml:trace contextRef="#ctx0" brushRef="#br0" timeOffset="-124736.2">25894 2787 0,'0'35'0,"-18"-35"16,106 0 46,-52 0-62,17 0 16,-18-17-16</inkml:trace>
  <inkml:trace contextRef="#ctx0" brushRef="#br0" timeOffset="-124445.45">26564 2258 0,'0'0'0,"0"-36"0,-17 36 46,17 71-46,-71 17 0,18 36 16,18-18-16,35 35 16,0 17-16,0-52 15,0-35-15,70 17 16,1 18-16,-36-106 16,36 35-16</inkml:trace>
  <inkml:trace contextRef="#ctx0" brushRef="#br0" timeOffset="-124182.13">27005 2699 0,'0'0'0,"-35"0"0,70 17 47,0 19-47,36-36 16,35 106-16,-53-106 16,0 52-16,-18-52 15</inkml:trace>
  <inkml:trace contextRef="#ctx0" brushRef="#br0" timeOffset="-124015.92">27305 2734 0,'0'0'0,"-141"-35"32,106 70-32,-1 0 15,-17 54-15,53-37 16,-35 1-16,35 18 15,0-36-15,0-17 16</inkml:trace>
  <inkml:trace contextRef="#ctx0" brushRef="#br0" timeOffset="-123446.58">27428 2487 0,'0'0'0,"0"-35"16,0 0-1,0-1 1,0 1-1,-17 35-15,-18 0 32,35 18-1,17-18-31,18 35 16,1-35-16,-1 0 15,0 0-15,1 0 16,16 53 62,-52-18-62</inkml:trace>
  <inkml:trace contextRef="#ctx0" brushRef="#br0" timeOffset="-123205.7">27746 2187 0,'0'0'16,"0"-53"-16,0 141 46,71 1-46,-19 34 16,1 36-16,0-18 16,-17 18-16,-36-53 15,0-18-15,0-18 0,0-17 16,0-17 0</inkml:trace>
  <inkml:trace contextRef="#ctx0" brushRef="#br0" timeOffset="-122231.7">29475 2575 0,'0'88'63,"0"-17"-63,0-18 16,0-18-16,0 1 15,0 16 1,0-69 15,0-1-15,17-35-16,-17 0 15,0-53-15,0-35 16,0 36-16,0-1 16,53-18-16,-18 36 15,18 35-15,36-17 16,-37 34-16,54 36 15,53-88-15,-53 88 0,70 0 16,-52 35-16,-71 1 16,-18-1-16,-35 0 15</inkml:trace>
  <inkml:trace contextRef="#ctx0" brushRef="#br0" timeOffset="-120835.13">30180 2364 0,'-35'35'31,"35"18"-15,-35 35-16,-18 0 16,0-35-16,0 0 15,18 0-15,-1-53 31,36-71 1,0 36-17,0 0-15,0 0 0,0-1 16,36 1 0,16 70 30,1 18-30,18 0 0,-36-53-16,0 53 15,18-53 1,-53 35-16</inkml:trace>
  <inkml:trace contextRef="#ctx0" brushRef="#br0" timeOffset="-120229.03">30568 2417 0,'0'0'0,"-35"0"32,35 17-1,0 18-31,0 1 15,0 17-15,0-18 16,53 0-16,-53 0 16,0 1-16,0-1 15</inkml:trace>
  <inkml:trace contextRef="#ctx0" brushRef="#br0" timeOffset="-120071.89">30462 2575 0,'0'0'0,"0"-35"16,18 35-16,17-35 15,36 35-15,-18 0 16,35-36-16,-17 36 16,34 0-16</inkml:trace>
  <inkml:trace contextRef="#ctx0" brushRef="#br0" timeOffset="-119592.1">31168 2611 0,'53'-18'31,"-53"-35"-31,35-35 15,-35 53 1,0-18-16,-18 17 16,18 1-16,-35 35 15,35-35-15,-53 35 16,-35 0-16,53 35 16,35 53-1,17-88 1,19 53-16,34-53 15,-17 0-15,0 0 16,0 0-16,0 0 16,-18-17-1,18-19 1,-18 72 46,-35-1-62,0 0 16,0 0-16,36-35 16,-36 53-16</inkml:trace>
  <inkml:trace contextRef="#ctx0" brushRef="#br0" timeOffset="-119006.13">30392 2028 0,'0'0'0,"0"-35"15,0 0 17,17 35-32,-17-35 62,106 35-62,-53 0 16,141-53-16,53 53 15,35 0-15,71 0 16,-106 0-16,71 0 0,-71 0 16,-106 0-16,-106 0 15,-35 17-15,-88-17 31,35 53-31,18-53 16,-18 0-16</inkml:trace>
  <inkml:trace contextRef="#ctx0" brushRef="#br0" timeOffset="-117462.68">28769 3281 0,'53'0'15,"35"-35"1,53 35-16,106-53 16,71 53-16,211-141 15,141 70-15,18-17 16,123 0-16,160-1 0,-407 89 16,-564-88-16,0 53 31,-18 35-16,-52 0 1,-1 0-16,-17 0 16,18 0-16,-19 0 15,72 0-15,-19 0 16</inkml:trace>
  <inkml:trace contextRef="#ctx0" brushRef="#br0" timeOffset="-116499.08">30180 3722 0,'0'88'47,"0"-35"-32,0 0-15,53 0 16,-53-18-16,0-17 16,0 17-1,18-35 1,-18-18 0,0-52-1,0 17 1,0-35-16,0 17 0,0-17 15,0 17 1,53 1-16,-18 17 0,71 18 16,0-71-16,88 0 15,17 18-15,89 0 16,18-1-16,-1 36 16,-35 1-16,-105 52 15,-89 0-15,-53 0 16,-105 0 15,70 17-31</inkml:trace>
  <inkml:trace contextRef="#ctx0" brushRef="#br0" timeOffset="-115961.74">31644 3351 0,'0'0'0,"0"-35"15,0 53 17,-17 17-32,17 18 15,-106 35-15,53-17 16,0-18-16,53-18 15,-53-35-15,53 35 16,-35-35 0,-36-35-1,71 0 1,0-1-16,-35 1 0,35-36 16,17 71-1,-17-35 1,36 35-1,-1 0-15,0 35 16,-35 18-16,106-17 16,-53-1-16,-18 18 15,1-18-15,17 0 16,-1-35-16</inkml:trace>
  <inkml:trace contextRef="#ctx0" brushRef="#br0" timeOffset="-112975.27">32579 3528 0</inkml:trace>
  <inkml:trace contextRef="#ctx0" brushRef="#br0" timeOffset="-110554.22">32755 3475 0,'0'35'15,"36"-35"79</inkml:trace>
  <inkml:trace contextRef="#ctx0" brushRef="#br0" timeOffset="-110030.4">33196 3140 0,'0'0'0,"-35"70"47,35-34-47,0 16 0,-53 19 16,53 0-16,-88 17 15,88-18-15,-35-34 16,35-1-1</inkml:trace>
  <inkml:trace contextRef="#ctx0" brushRef="#br0" timeOffset="-109752.38">33073 3069 0,'0'0'16,"70"-70"0,-34 70-1,17 53 1,-18-18 0,18 18-16,-18 70 15,-35-70-15,71 0 16,-71-18-16,35 1 15,0 34 1</inkml:trace>
  <inkml:trace contextRef="#ctx0" brushRef="#br0" timeOffset="-109165.63">33496 3069 0,'36'0'16,"-36"-17"-1,35 17-15,-35-71 0,0 53 16,0-52 0,0-1-1,-35 18 1,17 53-1,18 36 32,0-1-31,35-35-16,0 0 16,1 0-16,-19 0 15,72 0 1,-89-18-16,35 18 15,-35 18 48,-18 52-47,18-34-16,18 17 15,-18-18 1,35-35-16</inkml:trace>
  <inkml:trace contextRef="#ctx0" brushRef="#br0" timeOffset="-78970.5">7708 9931 0,'0'17'78,"0"19"-47,0-1-15,0 0 15,0-17-16,0 17 32,0 0 47</inkml:trace>
  <inkml:trace contextRef="#ctx0" brushRef="#br0" timeOffset="-40820.86">23865 15293 0,'0'0'0,"36"18"47,17 17-32,0 18-15,-1 17 16,-16-34-16,-1-36 16,-35 53-16,35-53 15,-35 35 1,0-53 15,0-88-15,0 53-16,0-52 15,36 52-15,-36 0 0,0 17 16,52 36 31,19 0-31</inkml:trace>
  <inkml:trace contextRef="#ctx0" brushRef="#br0" timeOffset="-40490.08">24712 14958 0,'0'0'0,"0"-36"32,-53 72 15,53 17-47,-35 0 15,35 52-15,-71 19 0,71-18 16,0 53-1,0-89-15,0-17 0,36-18 16,-1-35-16,0 53 16,0-53-16</inkml:trace>
  <inkml:trace contextRef="#ctx0" brushRef="#br0" timeOffset="-40092.61">24994 15134 0,'-35'-35'16,"-18"35"-1,18 18-15,-36-18 16,71 35-16,0 0 15,0 0 17,53-35-17,0 0 1,-53 36-16,35-36 16,-35 35-1,36-35-15,-36 35 16,-18-35 15,-35 0-15,18 0-1</inkml:trace>
  <inkml:trace contextRef="#ctx0" brushRef="#br0" timeOffset="-39776.2">25188 14887 0,'0'0'0,"-17"-17"16,52 52 31,0 18-47,1 17 15,-1 1-15,-35 17 16,88-17-16,-88-1 16,0-17-16,0-18 15,0 1-15,0-1 0</inkml:trace>
  <inkml:trace contextRef="#ctx0" brushRef="#br0" timeOffset="-39494.71">25894 14993 0,'0'0'0,"0"-35"32,53 35-1,-53-36-16,35 36 1,-35 18-16</inkml:trace>
  <inkml:trace contextRef="#ctx0" brushRef="#br0" timeOffset="-39329.11">25929 15117 0,'18'0'47,"17"0"-32</inkml:trace>
  <inkml:trace contextRef="#ctx0" brushRef="#br0" timeOffset="-38741.56">26741 14870 0,'0'17'16,"0"18"0,0 1-16,35-1 15,-35 0-15,53 36 16,-53-53 0,0-54 30,0 1-30,0-18-16,0-18 16,-53-17-16,53 18 15,0-18-15,0 35 16,0 0-16,0 17 0,0 1 16,35 35-1,0 0 1,1 0-16,17 0 15,-53 18-15,35-18 16,-35 53-16,0 0 16</inkml:trace>
  <inkml:trace contextRef="#ctx0" brushRef="#br0" timeOffset="-38553.78">26882 14852 0,'17'-18'47,"54"18"-32,-1 0 1,-70 18 15</inkml:trace>
  <inkml:trace contextRef="#ctx0" brushRef="#br0" timeOffset="-38395.44">26917 15099 0,'0'0'0,"53"-35"62,0 35-46,-18 0-16,18 0 15</inkml:trace>
  <inkml:trace contextRef="#ctx0" brushRef="#br0" timeOffset="-37541.56">27446 14482 0,'-18'0'47,"-52"17"-31,70 71-16,-88 18 15,88-18-15,0-17 16,0 17-16,0-35 16,0 0-16,35-53 15,0 71-15,36-71 16</inkml:trace>
  <inkml:trace contextRef="#ctx0" brushRef="#br0" timeOffset="-37046.92">27534 14852 0,'0'35'32,"0"0"-17,0 1-15,0 17 16,0-89 31,0-52-32,0 35 1,0 0-16,0 18 16,0 53 31,36 17-32,-36 0-15,88 1 16,-18-36-16,-34 0 31,-36-18-15,0-35-1,-18 18 1,-17 35 0</inkml:trace>
  <inkml:trace contextRef="#ctx0" brushRef="#br0" timeOffset="-36792.92">27869 14464 0,'0'0'0,"0"-35"31,36 35-15,17 17-16,-18 54 15,0-1-15,-35 19 16,53-1-16,-53-18 16,0-17-16,0 0 15,0 18-15</inkml:trace>
  <inkml:trace contextRef="#ctx0" brushRef="#br0" timeOffset="-36595.65">28346 14852 0,'0'-35'15,"0"70"32,35-35-31</inkml:trace>
  <inkml:trace contextRef="#ctx0" brushRef="#br0" timeOffset="-36192.01">28610 14728 0,'0'-35'31,"18"53"-16,-18 17-15,0 0 16,70 18-16,-34 0 16,-1-53-1,-35 35 1,0-70 0,35 35-1,-35-88-15,0 35 16,0 0-16,0 0 15,0-17-15,0 17 16,-53 18 0,53 70 31,36 0-47</inkml:trace>
  <inkml:trace contextRef="#ctx0" brushRef="#br0" timeOffset="-35854.89">29281 14340 0,'0'0'16,"0"-35"-16,-18 35 47,18 18-31,-35 17-16,35 18 15,-36 18-15,36 34 16,0 1-16,0-35 15,0-1-15,0-17 16,0-18-16,36-35 16,-36 36-16,70-36 15</inkml:trace>
  <inkml:trace contextRef="#ctx0" brushRef="#br0" timeOffset="-35524.13">29457 14482 0,'0'0'16,"18"0"15,17 35-15,0-35-16,18 0 15,-18 70-15,18-70 16,18 36-16,-36-36 15</inkml:trace>
  <inkml:trace contextRef="#ctx0" brushRef="#br0" timeOffset="-35321.67">29739 14534 0,'-35'-35'15,"0"35"1,35 18-16,-36-18 16,1 88-16,-35 0 15,70-53 1,-36 1-16</inkml:trace>
  <inkml:trace contextRef="#ctx0" brushRef="#br0" timeOffset="-35022.08">29898 14217 0,'0'0'0,"0"-35"16,18 35 15,-18 35-31,70 88 0,-70-52 16,35 17-16,-35 18 15,0-18-15,0-17 16,0 17-16,0-35 15,0-18-15</inkml:trace>
  <inkml:trace contextRef="#ctx0" brushRef="#br0" timeOffset="-34160.16">26158 16810 0,'0'-35'16,"0"-18"-1,0 88 48,18 18-63,-18-18 16,0 36-16,35-18 15,-35 0-15,0 35 16,0-35-16</inkml:trace>
  <inkml:trace contextRef="#ctx0" brushRef="#br0" timeOffset="-33979.89">26035 17074 0,'0'0'15,"0"-35"1,35 0-1,53 35 1,-17 0-16,52-53 16,-70 53-16,0-35 15,18-1-15</inkml:trace>
  <inkml:trace contextRef="#ctx0" brushRef="#br0" timeOffset="-33439.16">26793 16598 0,'0'35'16,"18"18"-16,-18 18 15,0-18-15,0 0 16,0 0-16,53-18 15,-53 0-15,0 1 16,35-36 0,-35-36-1,0 1 1,0-18-16,0 0 0,-17-35 16,17 0-16,0 0 15,-53-36-15,53 71 16,0-17-16,0 34 15,17 36-15,-17-53 16,53 53 0,-53-35-16,89 35 15,-37 0 1,-52 35-16,0 1 16,0 34-16,0-17 15</inkml:trace>
  <inkml:trace contextRef="#ctx0" brushRef="#br0" timeOffset="-33251.86">26935 16775 0,'0'0'0,"0"-36"16,0 1 0,17 35-1,19 0-15,-1-35 16,18 35-16,-18 0 15,-35 17-15,0 36 16,0-17 0</inkml:trace>
  <inkml:trace contextRef="#ctx0" brushRef="#br0" timeOffset="-33109.73">26952 16986 0,'53'-17'46,"-18"17"-46,36-36 16,0 36-16,-19-35 16,19 35-16,-18-53 15</inkml:trace>
  <inkml:trace contextRef="#ctx0" brushRef="#br0" timeOffset="-32816.02">27693 16298 0,'0'-35'31,"-35"53"-15,-18 35-1,0 35-15,18 0 16,35 18-16,0-36 16,0-17-16,0 0 15,17-17-15,-17-1 16,53-35-16,-18 0 0,18 35 16,-17-35-16</inkml:trace>
  <inkml:trace contextRef="#ctx0" brushRef="#br0" timeOffset="-32539.34">27799 16492 0,'18'0'16,"34"0"-1,-16 0-15,-1 18 16,36 35 0,-36 17-1</inkml:trace>
  <inkml:trace contextRef="#ctx0" brushRef="#br0" timeOffset="-32329.41">27958 16510 0,'0'0'0,"-36"0"31,36 18-15,-88 17-16,88 18 15,-35 17-15,35-52 16,-35 35-16</inkml:trace>
  <inkml:trace contextRef="#ctx0" brushRef="#br0" timeOffset="-31976.37">28152 16334 0,'0'-18'31,"17"18"-31,-17 88 16,36-35-16,-36 18 15,53 17-15,-53 18 16,0-18-16,0-35 16,0-18-16</inkml:trace>
  <inkml:trace contextRef="#ctx0" brushRef="#br0" timeOffset="-31661.86">28328 16281 0,'0'0'15,"0"-36"1,0 1-16,35 0 31,1 35-15,-36 17-16,35-17 15,-35 36-15,0 34 16,0-34 0,-18-36-1,18 35-15,18-35 32,35-18-17</inkml:trace>
  <inkml:trace contextRef="#ctx0" brushRef="#br0" timeOffset="-30604.36">27975 16404 0,'0'-35'78,"0"88"16,-17-53-79,17 70-15,0-34 16,-53-1-16,53 0 16</inkml:trace>
  <inkml:trace contextRef="#ctx0" brushRef="#br0" timeOffset="-30001.95">28787 16545 0</inkml:trace>
  <inkml:trace contextRef="#ctx0" brushRef="#br0" timeOffset="-29500.94">29087 16316 0,'0'-35'31,"0"52"0,52 54-15,-16-71 0,-1 53-16,36-53 15,-36 0-15,-18 0 16,19 0-1,-36-18-15,0-35 16,0 18 0,0 0-16,0-18 15,0 0-15,0-18 16,0 36-16,0 17 16,0-52-1,0 87 32,35-17-31</inkml:trace>
  <inkml:trace contextRef="#ctx0" brushRef="#br0" timeOffset="-29202.36">29739 15875 0,'0'0'0,"-17"0"47,17 53-32,-36 35-15,36-17 16,0-1-16,0 1 16,0 17-16,0-70 15,0 52-15,36-70 16,-36 35-16,52-35 16</inkml:trace>
  <inkml:trace contextRef="#ctx0" brushRef="#br0" timeOffset="-28648.45">29986 16069 0,'-35'0'31,"35"35"-15,0 1-16,0-1 15,0 0-15,0-17 16,0 52 0,0-123 30,0 36-46,17-36 16,-17 0-16,0 0 16,0 18-16,0-1 15,36 54 17,34 70-17,71 0 1,-17-52-1,-89-36 1,0 0-16,1 0 16,-36-36-1,0-16-15,0 16 16,0 1 0,-18-18-16,-70 53 31</inkml:trace>
  <inkml:trace contextRef="#ctx0" brushRef="#br0" timeOffset="-28391.4">30462 15699 0,'0'0'16,"0"-36"-16,36 36 16,-36 71-1,70 17 1,-70-17-16,71 52 16,-36-35-16,-35 18 15,53-18-15,-53-35 16,0 0-16,-35 18 15,-1-36-15,1 0 16</inkml:trace>
  <inkml:trace contextRef="#ctx0" brushRef="#br0" timeOffset="-27341.69">25982 17815 0,'18'0'47,"17"-35"-47,36 35 15,70-35-15,88-36 16,230-17-16,34-53 16,354 0-16,-18 17 0,53 36 15,-194 0 1,212-36-16,-142 36 0,-299 18 15,-177 70-15,-53-89 16,-193 89-16,-36-35 16,-18 35-16,-35 0 15,-18-35-15,1 35 16</inkml:trace>
  <inkml:trace contextRef="#ctx0" brushRef="#br0" timeOffset="25034.05">5345 15963 0,'-36'0'16,"19"0"31,17 53-47,-36-53 16,36 53-16,0-18 15,0 1-15,-53-1 16,106 18-1,0-53 1,-17 0-16,-1 0 16,-35-18-16,53 18 15,-53-53-15,35 0 16,-35 18 0,-35 35-1,35-53-15,0 18 0,-53 35 16,53-35-1,-35 35-15,-1 0 16,36 17 0,0 36-1,0-18 1</inkml:trace>
  <inkml:trace contextRef="#ctx0" brushRef="#br0" timeOffset="25251.66">5697 16034 0,'36'0'78</inkml:trace>
  <inkml:trace contextRef="#ctx0" brushRef="#br0" timeOffset="25692.03">5980 15804 0,'0'-52'31,"0"16"-31,-18 36 16,18 36-1,-35-36 1,35 70-16,0-35 15,0 1 1,17-36 0,19 0-1,-1-53 1,-35 17 0,35 36-16,-35-35 15,0 70 32,0 1-31,0-1-16,0 36 15,0-54-15,0 18 16,53 18-16,-53-17 16,35-36-16,-35 17 15,36-17-15</inkml:trace>
  <inkml:trace contextRef="#ctx0" brushRef="#br0" timeOffset="26132.98">6473 15716 0,'0'0'15,"0"-35"-15,-35 35 0,35-35 16,-35 35-16,0 0 31,-1 53-15,36-36-16,-53 36 15,53-18-15,0 1 16,0-19-16,18-17 16,17 0-16,1 0 15,34 0 1,-70-35-16,35 0 15,-35 0 1,0-1 0,0 72 31,0 34-32,0-35-15,0 1 16,0 17-16,0-1 0,36-16 15,-36 52 1,35-88-16</inkml:trace>
  <inkml:trace contextRef="#ctx0" brushRef="#br0" timeOffset="26824.87">7408 15558 0,'0'17'125,"0"36"-125,0 0 16,0-18-16,0 1 15,0-1-15,0 0 16,36-35 0,-36 35-16</inkml:trace>
  <inkml:trace contextRef="#ctx0" brushRef="#br0" timeOffset="27066.86">7338 15734 0,'0'-35'47,"35"35"-31,0 0-16,1-36 0,-1 36 15,0 0-15,0 0 16</inkml:trace>
  <inkml:trace contextRef="#ctx0" brushRef="#br0" timeOffset="27665.72">8184 15487 0,'-17'0'31,"17"18"-31,-35 17 0,35 18 16,-53-18-16,53 0 15,0 1-15,35 17 16,18-53 0,-18 0-1,53-53 1,-52 17-16,-36 1 16,52 35-16,-52-70 15,0-1 1,-17 71-16,17-53 0,-35 53 15,-1 0 1,36 18 15,18-18-15</inkml:trace>
  <inkml:trace contextRef="#ctx0" brushRef="#br0" timeOffset="27847.7">8590 15469 0</inkml:trace>
  <inkml:trace contextRef="#ctx0" brushRef="#br0" timeOffset="28265.69">8978 15328 0,'-17'0'31,"-19"0"-15,36 18 0,-35 17-16,35 18 15,-53-18 1,53 1-16,0-1 15,18-35 1,17 0-16,0 0 0,1 0 16,-1 0-1,-35-18-15,53 18 0,-53-35 16,35 35-16,-35-71 16,0 18-1,-18 1 1,-17 52-1,0 0 1</inkml:trace>
  <inkml:trace contextRef="#ctx0" brushRef="#br0" timeOffset="29147.76">9296 15222 0,'0'18'63,"0"35"-63,0-18 15,0 0 1,0 36-16,0-18 0,0-18 15,0 1-15,0 16 16,0-16 0</inkml:trace>
  <inkml:trace contextRef="#ctx0" brushRef="#br0" timeOffset="29585.51">9737 15011 0,'0'0'0,"0"-36"15,-18 36 16,-35 71-15,18 17-16,-18 71 16,53 17-16,-53-70 15,53 18-15,0-71 16,0 17-16,18-35 16,-18 1-16,53-36 15,-18 0 1</inkml:trace>
  <inkml:trace contextRef="#ctx0" brushRef="#br0" timeOffset="30147.99">9878 15522 0,'0'0'0,"0"-35"32,0 53-17,35 17-15,-35 0 16,0 0-16,0-17 15,0 17-15,0 1 16,0 34 0,0-52-1</inkml:trace>
  <inkml:trace contextRef="#ctx0" brushRef="#br0" timeOffset="30439.88">10231 15593 0,'0'-35'16,"17"35"15,71 0-15,-52 0-16,-19 0 16</inkml:trace>
  <inkml:trace contextRef="#ctx0" brushRef="#br0" timeOffset="31301.77">11095 15275 0,'-18'-35'63,"-17"35"-48,0 0-15,-1 0 16,1 18-16,0-18 16,0 35-1,-1-35 1,36 35 15,0 0-15,0 18-1,0-17-15,18-1 16,-18 0 15,35-52 16,-35-19-47,35 36 0,-35-35 16,36 35-1,-36-35-15,35 35 0,0 0 16,-35 17 0,36-17-16,-36 53 15,0-17-15,0 17 16,0-18-1,-36-35 1,1 35-16,-53-35 16,35 0-1,18-18 17</inkml:trace>
  <inkml:trace contextRef="#ctx0" brushRef="#br0" timeOffset="32120.09">11289 15610 0,'53'0'32,"0"0"-17,-53-17-15,70 17 0,-70-18 16,0-52 0,0-1-1,-35 0-15,35 54 16,0-54-16,0 36 15,-35 35 1,35 18 15,0 70-15,0-18-16,0 1 16,0-18-16,53-18 0,-53 0 15,35-35 1,-35 36-16,35-36 0,0 0 31</inkml:trace>
  <inkml:trace contextRef="#ctx0" brushRef="#br0" timeOffset="32322.39">11307 15505 0,'0'0'0,"17"0"32,1 0-32,52 0 15,-34-53-15,17 53 16,-18 0-16,0 0 16,0-36-1</inkml:trace>
  <inkml:trace contextRef="#ctx0" brushRef="#br0" timeOffset="32599.06">11606 15081 0,'0'-35'32,"36"35"-17,-36 35-15,35 89 16,-35 17-16,53-18 16,-53 18-16,0-70 15,0 17-15,-53 0 16,53-35-16,-53-17 15</inkml:trace>
  <inkml:trace contextRef="#ctx0" brushRef="#br0" timeOffset="37130.44">11730 14728 0,'18'0'62,"34"0"-46,1 0-1,0 0 1</inkml:trace>
  <inkml:trace contextRef="#ctx0" brushRef="#br0" timeOffset="38136.18">12171 14534 0,'0'0'0,"0"18"78,0 35-78,0-18 15,0 1 1,0-1 0</inkml:trace>
  <inkml:trace contextRef="#ctx0" brushRef="#br0" timeOffset="38539.51">12365 14552 0,'-18'0'31,"18"35"0,-35-35-31,35 71 16,0-18 0,18-53-16,34 0 15,19 0 1,0 0 0,-36-53-1,-35 35-15,0-17 31,-18 35-31,18-35 16,-17 35 0,-19 0-16,-17 35 31</inkml:trace>
  <inkml:trace contextRef="#ctx0" brushRef="#br0" timeOffset="40978.49">4762 15540 0,'0'-18'16,"-17"-17"15,-18 35 1,-18 0-17,17 0-15,-52 18 16,53 35-1,35 17 1,0 1 0,0-36-1,0 53-15,0-17 16,0 70-16,0-35 16,0 35-16,-53-18 15,53 18-15,0-70 16,35-1-16,-35-17 15,53 0 1,-53-17-16,35-36 16,1 0 15,-1 0-15,-35-18-1,53 18 1,0 0-1,-18-35-15</inkml:trace>
  <inkml:trace contextRef="#ctx0" brushRef="#br0" timeOffset="42469.88">12629 14323 0,'-35'0'16,"0"0"-1,53 0 32,17 0-16,0-35-31,18 35 0,0 0 16,0 0-16,17 35 16,-34 0-16,-1 53 15,-35-35-15,53 88 16,-53 0-16,0 71 16,-35-53-16,35 17 15,-53 36-15,53-71 16,0-53-16,0-35 15,0 0-15,0 0 16,-36-53-16,1 0 47,35-18-31,-35 18-16,35-35 15,0 17 1,0-70-1</inkml:trace>
  <inkml:trace contextRef="#ctx0" brushRef="#br0" timeOffset="42949.82">13229 14235 0,'0'-36'32,"0"89"-17,0-17 1,0 16 0,0-16-16,0-1 15</inkml:trace>
  <inkml:trace contextRef="#ctx0" brushRef="#br0" timeOffset="43325.8">13353 14252 0,'0'0'0,"0"18"31,0 17-15,0 18-1,17-53 1,-17 35-16,36-35 16,-1 0-1,-35-17-15,0-19 16,35 36-1,-35-17-15,0-18 16,-18 35 0,-17 0-1,0 0 1,0 17 0</inkml:trace>
  <inkml:trace contextRef="#ctx0" brushRef="#br0" timeOffset="43678.39">13582 14252 0,'0'36'47,"0"-1"-47,35-35 15,18 35 1,0-35 0,-53-18-16,35 18 15,-35-35-15,0 0 16,-17 35-1,17-35 1,-36 35-16,1 0 16,0 35-1,35 0 17</inkml:trace>
  <inkml:trace contextRef="#ctx0" brushRef="#br0" timeOffset="53689.53">18538 13600 0,'0'0'0,"-35"0"0,0 0 15,105 0 32,1 0-47,35 0 16,35 0-16,106 0 15,53 70-15,35-70 16,159 0-16,88 0 16,176-123-16,-105 123 15,17-71-15,-158 71 16,-36-70-16,-229 70 15,-141 0-15,-159 0 47,-18 0-47,36 0 16,17 0-16,-70 0 16,53 0-1</inkml:trace>
  <inkml:trace contextRef="#ctx0" brushRef="#br0" timeOffset="54289.81">20743 13688 0,'0'0'0,"0"-36"15,18 36 1,17-35-16,53 35 16,18 0-16,35 0 0,0 0 15,54-53 1,-54 53-16,35 0 0,0 0 16,1-53-16,-18 53 15,-18 0-15,-36 0 16,-34 0-16,-18-35 15,-106 35 17,18 0-1,-18 0 0,0 0-31,0 0 31,18 0-31,-18 0 16,-18 0 0</inkml:trace>
  <inkml:trace contextRef="#ctx0" brushRef="#br0" timeOffset="56120.02">16034 16316 0,'17'-18'15,"36"18"1,53 0-16,53-53 15,53 53-15,-1 0 16,1-53-16,35 53 16,-141 0-16,-71 0 15,-70 0 1,-36 0-16,-35 0 16,0 0-16,-17 0 15,17-52-15,-17 52 16,17 0-16,0 0 15,35 0-15,19 17 16,140-17 15,0 0-15,35 0-16,36 0 16,-18 0-16,0-17 15,-70 17-15,-124 0 31,0 0-31,0 0 16,0 17-16</inkml:trace>
  <inkml:trace contextRef="#ctx0" brushRef="#br0" timeOffset="73735.82">19368 14781 0,'0'53'78,"0"-17"-63,0-1-15,0 0 16,0 0-16,0 1 16,0-1-16,0 0 15,0-52 32,0-54-47,-53 18 16,53 0-16,0 0 15,0-17-15,0 17 16,0 0-16,0 0 16,0 0-16,35 0 15,0 0-15,0 53 16,1-88-16,17 88 15,70-35-15,18 35 16,36 0-16,34 0 16,1 0-16,0 0 15,-36 0-15,18-53 16,-53 53-16,0 0 16,-106 0-16,-35 18 31,-17-18-31,-54 35 15</inkml:trace>
  <inkml:trace contextRef="#ctx0" brushRef="#br0" timeOffset="75026.22">19897 14693 0,'-18'0'78,"18"53"-16,0-18-46,0 1-16,18 34 16,-18-17-1,35-53-15</inkml:trace>
  <inkml:trace contextRef="#ctx0" brushRef="#br0" timeOffset="75433">20055 14728 0,'0'0'0,"0"-52"16,36 16-1,-1 36 1,18-53-1,-18 53-15,0 0 16,-35 53 0,0-35-16,0 17 15,0 0-15,-35 36 16,35-36 0,-35-35-1,53 0 16,52 0 1,-17 0-32,0-17 0,-35 17 15,17 0 1,-35 35 0,35-35-16</inkml:trace>
  <inkml:trace contextRef="#ctx0" brushRef="#br0" timeOffset="75979.82">19456 15169 0,'0'0'16,"0"-35"46,17 35-62,54 0 16,35 0-16,105-53 15,72 53-15,69-53 16,36 53-16,-35-53 16,35 53-16,-70-70 15,-36 70-15,-106 0 16,-140 0-16,-107 0 31,18 0-31,18 17 16,0-17-16,-18 0 15,17 0-15</inkml:trace>
  <inkml:trace contextRef="#ctx0" brushRef="#br0" timeOffset="77298.53">20285 15681 0,'0'35'62,"0"18"-46,0-18-16,0 18 15,0-17 1,-36-72 46,36 1-62,-70-18 16,70 18-16,0 0 16,0-36-16,0 53 15,0-52-15,0 35 16,0 17-16,0-17 16,0-36-16,53 36 15,-18 0-15,0 35 16,18-53-16,35 53 0,-17 0 15,-18 0 1,0 0-16,0 35 16,-53 0-1,0 0-15</inkml:trace>
  <inkml:trace contextRef="#ctx0" brushRef="#br0" timeOffset="78227.22">20443 15610 0,'-35'53'63,"35"-17"-47,0-1-16,0 18 15,0-18 1</inkml:trace>
  <inkml:trace contextRef="#ctx0" brushRef="#br0" timeOffset="78581.85">20638 15663 0,'0'18'31,"0"17"-15,17 1 0,18-36-1,1 0 1,-36-36-1,17 36-15,-17-35 16,0 0 0,-17-1-1,-36 36-15,18 0 16,-1 18 15</inkml:trace>
  <inkml:trace contextRef="#ctx0" brushRef="#br0" timeOffset="79271.84">21325 15540 0,'0'-18'31,"36"18"0</inkml:trace>
  <inkml:trace contextRef="#ctx0" brushRef="#br0" timeOffset="81326.48">21855 15363 0,'0'36'62,"-53"17"-46,53 0 0,17-18-1,19-35 1,-1 0 0,18 0-1,0-53 1,-53 35-1,-18 18-15,18-70 16,-35 70-16,35-36 16,-53 36-16,18 0 15,35-35 1,-36 35 0,36 18-1,18 35 1</inkml:trace>
  <inkml:trace contextRef="#ctx0" brushRef="#br0" timeOffset="81566.52">22119 15399 0,'0'17'16</inkml:trace>
  <inkml:trace contextRef="#ctx0" brushRef="#br0" timeOffset="81955.92">22278 15328 0,'0'0'0,"0"-53"31,18 18-15,17 35-1,0 0 1,-35 18 0,0 70-1,0-71-15,-53 54 16,53-36-16,-35-35 15,35 53-15,0-17 16,18-36 31,52 0-47,-52 0 16,17 0-16,0-18 15,1 18-15</inkml:trace>
  <inkml:trace contextRef="#ctx0" brushRef="#br0" timeOffset="82517.25">22472 15081 0,'0'0'0,"0"-35"16,35 0-1,0 35 1,-17 0 15,-18 17-15,35-17-16,-35 53 15,-17-53-15,17 88 16,-18-88-16,18 36 31,53-54 0,-18 18-15,-17 0-16,17 0 0,36 0 16</inkml:trace>
  <inkml:trace contextRef="#ctx0" brushRef="#br0" timeOffset="84972.06">19156 16933 0,'35'0'63,"53"-17"-48,-52 17 1</inkml:trace>
  <inkml:trace contextRef="#ctx0" brushRef="#br0" timeOffset="85121.74">19226 17039 0,'0'0'0,"18"0"31,35 0-15</inkml:trace>
  <inkml:trace contextRef="#ctx0" brushRef="#br0" timeOffset="85639.19">20020 16669 0,'0'0'0,"0"35"47,0 0-32,0 36 1,0-1 0,53-34-1</inkml:trace>
  <inkml:trace contextRef="#ctx0" brushRef="#br0" timeOffset="85932.68">20285 16475 0,'0'0'0,"0"-36"31,0 54 0,0 17-31,0 1 16,0 17 0,0-1-16,0-16 0,35-1 15,-35 0-15,0 18 16,0 0 0</inkml:trace>
  <inkml:trace contextRef="#ctx0" brushRef="#br0" timeOffset="86434.24">19861 17057 0,'-35'0'15,"88"0"48,0 0-63,53 0 15,17-35-15,54 35 16,34-106-16,-34 106 16,-19-53-16,-52 53 15,-70 0-15,-54 0 32</inkml:trace>
  <inkml:trace contextRef="#ctx0" brushRef="#br0" timeOffset="90033.58">20514 16492 0,'0'0'0,"18"0"31,35 36-31,-18-36 15,-17 0 1,34 35-16,-16-35 0,-19 0 16,54 35-1</inkml:trace>
  <inkml:trace contextRef="#ctx0" brushRef="#br0" timeOffset="90227.57">20726 16334 0,'-36'17'32,"1"19"-32,35 34 0,-35 1 15,35-1-15,0-17 16,0-18-16</inkml:trace>
  <inkml:trace contextRef="#ctx0" brushRef="#br0" timeOffset="90493.82">21043 16263 0,'-17'0'16,"17"35"-16,0 36 15,0-36 1,0 0-16,0 1 15,17-1 1</inkml:trace>
  <inkml:trace contextRef="#ctx0" brushRef="#br0" timeOffset="90810.63">21308 16334 0,'0'0'0,"-36"0"16,36 17 0,36 54 15,17-89-15,-18-35-1,-35 36 1,0-19-1,-18-17 1,-17 53 0,0 0-1,-1 36 1,36-1 0,-35 0-16</inkml:trace>
  <inkml:trace contextRef="#ctx0" brushRef="#br0" timeOffset="91443.78">20320 17374 0,'-35'0'16,"-1"36"0,36 16-1,0 1-15,18 0 32,70-53-17,-52 0-15,16-53 16,-16 53-16,-36-53 15,35 53-15,-35-35 16,0 0 0,-18 35-16,18-35 15,-53 35-15,18 0 16,0 0 0</inkml:trace>
  <inkml:trace contextRef="#ctx0" brushRef="#br0" timeOffset="91625.48">20638 17357 0,'17'0'47</inkml:trace>
  <inkml:trace contextRef="#ctx0" brushRef="#br0" timeOffset="92027.84">20867 17251 0,'0'-71'31,"35"36"-15,0 35-1,1 0-15,-36 35 32,0 1-32,0 16 15,0-16-15,-18-1 16,-35 36 0,71-71 30,17 0-30,0 0-16,1 0 16,-36-18-16,52 18 15,19-53-15</inkml:trace>
  <inkml:trace contextRef="#ctx0" brushRef="#br0" timeOffset="92666.31">21272 17004 0,'0'-35'31,"18"-1"-31,35 36 31,-18 0 0,-35 18-31,0 17 16,-17 1 0,34-36 30,36 0-14,-17-18-32,-1 18 0,0 0 15,0 0-15,1-53 16</inkml:trace>
  <inkml:trace contextRef="#ctx0" brushRef="#br0" timeOffset="93693.43">20285 18309 0,'0'-35'31,"35"35"-15,18-35-1</inkml:trace>
  <inkml:trace contextRef="#ctx0" brushRef="#br0" timeOffset="93865.78">20355 18327 0,'36'0'47,"34"0"-32,-35 0 1</inkml:trace>
  <inkml:trace contextRef="#ctx0" brushRef="#br0" timeOffset="116208.98">20955 17956 0,'-35'0'16,"35"-17"-1,17 17 1,-17-36-1,18 36-15,17 0 16,-35-35-16,36 35 16,-36 35-1,0 1-15,0-1 16,0 0-16,0 1 16,-36-36-16,36 53 15,0-18 1,36-35 46,16 0-46,1-18-16,0 18 16,0 0-1,-18 0 1</inkml:trace>
  <inkml:trace contextRef="#ctx0" brushRef="#br0" timeOffset="117858.02">21396 17780 0,'-35'0'15,"52"0"17,19 0-17,-1 0 1,0 0 0,0 0-1,-35 35 63,0 36-62,0-18 0,0-18-1,0 0 1,36-35-1</inkml:trace>
  <inkml:trace contextRef="#ctx0" brushRef="#br0" timeOffset="119518.23">21890 17639 0,'0'0'0,"-18"0"47,-17 0-16,0 0-15,35 18-16,-36-18 16,36 35-1,0 0 16,0 0-15,0 1 0,18-36 46,17 0-46,1-18-1,-1 18 1,0 18 0,-35 35 15,0-18-31,0 0 16,-17-35-1,-19 35 1,1-35-1</inkml:trace>
  <inkml:trace contextRef="#ctx0" brushRef="#br0" timeOffset="120257.7">22137 17692 0,'0'-18'47,"-53"89"0,53-18-31,18-18-1,17-35 1,0 0 0,0 0-1,1-35 1,-36-18-16,0-18 16,-18 18-1,-17 53 1,-1 0-16,-16 0 15,16 36 17</inkml:trace>
  <inkml:trace contextRef="#ctx0" brushRef="#br0" timeOffset="124278.31">21008 13476 0,'0'-35'15,"-18"35"1,-52 0 0,34 0-16,1 0 15,-35 0-15,34 0 0</inkml:trace>
  <inkml:trace contextRef="#ctx0" brushRef="#br0" timeOffset="129475.68">24500 11906 0,'0'-17'79,"18"17"-64,17 0 1,-35 17-16,0 36 15</inkml:trace>
  <inkml:trace contextRef="#ctx0" brushRef="#br0" timeOffset="129618.43">24553 12153 0,'36'-17'16,"-1"17"-1,0 0-15,0 0 16,1-36-16</inkml:trace>
  <inkml:trace contextRef="#ctx0" brushRef="#br0" timeOffset="130105.39">25347 11906 0,'0'0'0,"-53"0"15,53-70 1,71 34 0,-1 36-1,-34 0-15,16 0 16,-52 53-1,0 18 1,-17-1-16,-54 36 16,36-53-16,35-18 15,-35 1-15,52-36 32,1 0-17,53 0-15,-1 0 16,1-18-16,-1 18 0,1-88 15,-36 88-15</inkml:trace>
  <inkml:trace contextRef="#ctx0" brushRef="#br0" timeOffset="130436.62">25859 11853 0,'-36'-35'16,"89"35"0,0-35-1,0 35-15,35 0 16,-17 0-16,-36 0 16,0 0-16,-52 17 46,-19 19-30,36-1 0,0 0-1,0 1 1,0-1 0,36-35-1</inkml:trace>
  <inkml:trace contextRef="#ctx0" brushRef="#br0" timeOffset="130711.43">26652 11642 0,'0'0'0,"-17"0"0,-19-36 15,-16 36 1,52 18 15,17-18-15,71 35-16,71 36 15,-124-71 1,-35 88-16,0-53 0,0 1 16,-35 17-16,-18-18 15,0-35-15,18 35 16</inkml:trace>
  <inkml:trace contextRef="#ctx0" brushRef="#br0" timeOffset="130870.25">26811 11571 0,'0'0'0,"35"-35"31,1 35-31,-1 0 0,0-35 15,18 35-15,35 0 16,-52 0-16</inkml:trace>
  <inkml:trace contextRef="#ctx0" brushRef="#br0" timeOffset="131169.56">27358 11501 0,'0'0'0,"-53"0"16,53 17-16,-71-17 16,71 53-16,0-18 15,0 36-15,0-36 16,18-35-16,17 0 16,1 0-16,17 0 15,-18 0-15,0 0 16,36-35-1,-71-18 1,0-18 0,-53 71-16,35 0 15,-35-35-15,36 35 16</inkml:trace>
  <inkml:trace contextRef="#ctx0" brushRef="#br0" timeOffset="131513.37">27993 11553 0,'35'-17'31,"0"17"-16,18 0-15,-17 0 16</inkml:trace>
  <inkml:trace contextRef="#ctx0" brushRef="#br0" timeOffset="132189.31">28875 11254 0,'0'0'16,"0"-18"-1,35 18 1,0 0 0,18 0-16,-17 0 15,-36 35 1,0 1-1,-71 16-15,36-16 16,-1-36-16,36 53 16,0-18-1,71-35 1,-18 0-16,0 0 16,17-35-16</inkml:trace>
  <inkml:trace contextRef="#ctx0" brushRef="#br0" timeOffset="132447.03">29298 11201 0,'-17'0'31,"34"0"-15,36 35-1,0 36 1,-53-36 0,-18 0-1,-17-35 1,0 0 15</inkml:trace>
  <inkml:trace contextRef="#ctx0" brushRef="#br0" timeOffset="132579.84">29333 11201 0,'0'0'0,"36"-71"31,17 36-31,-18 35 0,0 0 16,18 0 0,-53 17-1,-35-17 1</inkml:trace>
  <inkml:trace contextRef="#ctx0" brushRef="#br0" timeOffset="133128.2">27217 12577 0,'70'-36'16,"-34"36"-1,-1 0 1</inkml:trace>
  <inkml:trace contextRef="#ctx0" brushRef="#br0" timeOffset="133286.01">27270 12682 0,'53'0'32,"-18"0"-32,-35-17 15,53 17-15,-53-36 16</inkml:trace>
  <inkml:trace contextRef="#ctx0" brushRef="#br0" timeOffset="133660.68">27781 12382 0,'0'0'0,"0"-35"15,0 0 1,36 35-16,34-35 16,-52 35-1,-18 35 1,53 0-16,-53 0 16,0 18-16,-71 18 15,71-36-15,-70 1 16,70-1-1,17-35 1,18 0 0,18 0-1,18-18-15,-1-35 16</inkml:trace>
  <inkml:trace contextRef="#ctx0" brushRef="#br0" timeOffset="134012.81">28187 12259 0,'0'0'0,"0"-35"16,18 35 15,17 0-31,71 0 15,-53 0-15,-18-36 16,0 36-16,-35 18 47,-17-18-47,17 35 16,-36 1-1,36-1 1,0 0-1,0 0 1,18-35 0,35 0-16</inkml:trace>
  <inkml:trace contextRef="#ctx0" brushRef="#br0" timeOffset="134357.94">28751 12100 0,'0'0'0,"71"0"47,-36 0-47,0 0 31,-17 0-31,-18 18 16,0 35 0,0 17-1,-18-34 1,18-1 0,53-35 15,-35 0-16,88-71 1</inkml:trace>
  <inkml:trace contextRef="#ctx0" brushRef="#br0" timeOffset="134605.65">29245 12047 0,'18'0'47,"35"0"-31,-18 0-1,-35 18-15,35-18 16,-35 53-16,0 17 16,0-52-1,-17-18-15,17 71 16,-53-71-16,53 35 0,-35-35 15</inkml:trace>
  <inkml:trace contextRef="#ctx0" brushRef="#br0" timeOffset="134785.01">29404 12083 0,'0'0'0,"0"-36"31,35 36-16,18 0 1,18 0-16,-36 0 16,71 0-16,-88 0 0,17 0 15</inkml:trace>
  <inkml:trace contextRef="#ctx0" brushRef="#br0" timeOffset="135399.54">27376 13018 0,'0'-36'31,"123"36"-31,71-88 16,88 35-16,71 0 15,141-17-15,-88-1 16,35 71-16,-53 0 0,0 0 15,-141 0-15,-141 0 16,-177 0 0,0 0-1,-34 0-15</inkml:trace>
  <inkml:trace contextRef="#ctx0" brushRef="#br0" timeOffset="135707.73">28222 12965 0,'0'0'0,"-476"-36"31,529 36-15,88-35-16,88 35 15,124 0-15,159-71 16,140 71-16,-17 0 16,53-88-16,-176 88 15,-160 0-15,-140 0 16,-177 0-16,-105 0 16,-18-35-1,-53 35-15,-1 0 0,-16-53 16</inkml:trace>
  <inkml:trace contextRef="#ctx0" brushRef="#br0" timeOffset="135995.81">29069 12912 0,'35'-18'31,"124"18"-31,123 0 0,71-53 16,247 53-16,211-88 15,-17 88-15,70 0 16,-211 0-16,-424 0 15,-229-53 1,0 35-16</inkml:trace>
  <inkml:trace contextRef="#ctx0" brushRef="#br0" timeOffset="162254.57">33532 3845 0,'0'18'15,"35"-18"32,18-53-31,-18 53-1,0-88-15,36 53 0,17-36 16,-88 0-16,0 1 16,0 17-16,0 18 15,0-18 1,-35 53 15,-18 0-15,-18 35-16,18-35 15,-35 123-15,35-123 16,-17 53-16,34-17 16,36-1-16,18-35 15,17 0 1,36-71-16,-18 71 15,35-70-15,18 70 16,-18-71-16,-88 36 16,-18 70 31,-35 18-32,18-53-15,0 71 16,-18-71-16,18 70 15,52-87 17</inkml:trace>
  <inkml:trace contextRef="#ctx0" brushRef="#br0" timeOffset="168616.76">15381 7990 0,'-35'0'16,"0"0"0,-1 0 15,1 0 16,0-52-16,35-19-15,0 36-16,0-18 15,0-35-15,0 17 0,-36 36 16,-16-89 0,52 89-16,-36 0 15,36-1-15,-35 36 16,35-53-16,-35 18 15,35 0 17,0 0-1,0-1-15,0 1-1,17 35-15,-17-35 16,53 35-16,-17-35 15,-1-1-15,35 1 16,19 0-16,52 35 0,17-88 16,125 35-16,-36 0 15,35-18-15,0 71 16,-17-53-16,-54 53 16,-70 0-16,-70 0 15,-36 0-15,-35 18 63,-17-18-48,17 53 32,0-18-31,0 71-16,0 35 15,0 18-15,0-18 16,0 0-16,-71 18 16,71-53-16,0-36 15,0 18-15,0-35 16,0-17-16,0-1 16,0 0-1,-88-35 48,70 0-48,-52 0-15,-1 0 16,-17 35-16,-18-35 16,-53 53-16,18-53 15,-53 88-15,88-88 16,-88 71-16,53-71 15,0 0-15,53 53 16,35-53-16,0 35 16,-35-35-16,53 35 15,-1-35-15,36 36 0,-53-36 16,53 35 156,0-53-47,0-17-94</inkml:trace>
  <inkml:trace contextRef="#ctx0" brushRef="#br0" timeOffset="173767.46">27834 12929 0,'-35'-35'156,"35"0"-124,0-1-17,-71 1 1,36-18 0,35 36-16,-53 17 15,53-71-15,-53 36 16,18 0-16,35-1 15,-53-17-15,53 18 16,-53 35 0,53-35-16,0-1 15,-35 36 1,35-52-16,0 16 16,0 1-1,-35 35 1,35-35 15,17 35 32,54-36-48,-18 36 1,-53-35-1,53 35-15,-18 0 16,-35-35 0,35 35-16,0 0 15,-35-53 1,36 53-16,52-71 16,-53 71-1,18-52-15,0 52 16,35-71-16,0 71 15,1-71-15,-36 71 16,-1-52-16,1 52 0,-17 0 16,-1 0-16,0-36 15,0 36-15,1 0 16,34-53 0,-34 53-16,16-35 15,1 35-15,36-71 16,-1 71-16,18-70 15,-1 70-15,19-71 16,-18 71-16,17-35 16,-17 35-16,-18 0 0,-17 0 15,17 0 1,-35 0-16,0 0 0,-18 0 16,18 0-1,18 0 1,-19 0-1,-16 0 17,-1 0-1,0 53-15,-35-18 30,-17-35-30,17 18 0,0 52 46,0-17-46,0-17-1,0 17-15,0 17 16,0 18-16,0 18 16,0-35-16,0 35 15,0-18-15,0-18 0,0 1 16,0-18-16,0-18 16,0 0-16,0 18 15,0-17-15,0-1 16,17-35-16,-17 35 15,0-53 48,-17 18 31</inkml:trace>
  <inkml:trace contextRef="#ctx0" brushRef="#br0" timeOffset="185471.42">4639 17410 0,'0'-18'31,"-18"18"-31,54 0 110,17 0-95,-18 0-15,0-53 16,0 53-16,1 0 16,17 0-1,-18 0-15,-35-18 16,35 18-16,0 0 15,18 0 1,36 0 0,-37-53-1,1 53-15,0 0 16,18-35-16,-1 35 16,19 0-16,-36 0 15,35 0-15,-35 0 0,0 0 16,-1-35-16,1 35 15,18 0-15,-36 0 16,0 0-16,-17 0 16,53 0-1,-36 0-15,-17 0 16,17 0-16,0 0 16,0 0-16,1 0 15,-1 0-15,0 0 16,1 0-16,-1 0 15,18 0-15,-18 0 16,18 0-16,18-35 16,-19 35-16,19 0 0,17 0 15,-17 0-15,17 0 16,-35 0-16,17 0 16,19 0-16,16 0 15,-34 0-15,17 0 16,18 0-16,-35 0 15,34 0-15,-16 0 16,16 0-16,-34 0 16,17 0-16,18 0 15,-35 0-15,70 0 16,-36 0-16,19-53 16,17 53-16,-35 0 0,53-53 15,-53 53-15,-1 0 16,36 0-16,-17-53 15,-36 53-15,-35 0 16,53 0-16,0 0 16,-53-35-16,52 35 15,-52 0-15,36 0 16,-1-36-16,18 36 16,-36 0-16,54-53 15,-54 53-15,18 0 16,-17 0-16,17-35 15,-17 35-15,17 0 0,-18 0 16,1-53-16,0 53 16,17 0-16,-18 0 15,1-35-15,35 35 16,-53-35-16,17 35 16,1 0-16,-1-36 15,18 36-15,-35 0 16,0-53-16,18 53 15,-18 0-15,0-35 16,0 35-16,17 0 16,1-35-16,-1 35 15,-34 0-15,16 0 16,1-53-16,36 53 16,-89-18-1,35 18-15,18 0 0,-53-35 16,70 35-16,19-70 15,-54 70 1,0 0-16,0-36 16,18 36-16,-17 0 15,-1-35-15,0 35 16,0 0 0,-35-35-1,0-1 32,36 36-31,-1-70-1,35 35 1,-34-1 0,-1 36-1,-35-53 1,35 53-16,-35-35 15,36 35-15,-1-35 16,-35 0 0,53 35-1,-53-36-15,35 36 16,-35-35-16,53 35 16,-53-53-16,35 53 0,-35-53 15,36 53-15,-36-70 16,35 70-16,-35-53 15,35 17 1,0 1 0,-35-18-1,36 53-15,-36-35 16,35-36 0,-35 54-1,53-54 1,-53 36-1,53-18-15,-53 18 16,35-1-16,-35 1 16,35 0-16,-35 0 15,36 35-15,-36-89 16,0 54-16,35 0 16,-35 0-16,0-18 15,35 17-15,-35 1 16,0 0-16,0 0 15,0-1-15,0 1 16,0 0-16,0 17 16,0-17-16,0-53 15,0 52 1,0 1-16,0-18 16,0 0-1,0 0 1,0 18-1,-35 35-15,35-35 16,0-1 0,-53 1-1,53 0 1,-18 35 0,18-53-16,-35 53 15,35-35 1,-35 35-1,-1 0 17,-16 0-17,-19 0 1,36 0 0,35-36-16,-53 36 15,18 0 1,-1 0 62,19 0-62,-54 0-1,71 18 1,-71-18-16,-17 0 15,53 0 1,17 0-16,-52 0 16,17 0-16,0 0 15,18 0-15,-53-35 16,35 35-16,0 0 16,0 0-16,-18 0 15,1 0-15,34 0 16,1-35-16,-18 35 15,18 0-15,0 0 0,-54 0 32,54 0-32,0 0 0,17 0 15,-17 0-15,0 0 16,-1 0-16,1 0 16,0 0-16,0 0 15,-1 0-15,1 0 16,0 17-16,-1-17 15,1 0-15,0 0 16,0 0-16,-1 0 16,19 0-16,-19 0 15,1 0-15,0 35 16,0-35-16,-1 0 0,-34 53 16,17-53-1,0 0-15,0 0 0,-18 36 16,19-36-16,-1 0 15,0 0-15,0 0 16,-18 35-16,18-35 16,-17 0-16,-18 0 15,35 35-15,-36-35 16,19 0-16,-1 0 16,1 0-16,17 53 15,-35-53-15,35 0 16,0 0-16,0 0 0,-35 0 15,17 0 1,-17 0-16,35 35 0,-17-35 16,17 0-16,-18 0 15,18 0-15,-17 36 16,-1-36-16,18 0 16,-17 0-16,17 0 15,0 0-15,0 35 16,-18-35-16,1 0 15,17 0-15,-18 0 16,18 53-16,0-53 16,0 0-16,-17 0 15,-1 35-15,36-35 16,-18 0-16,0 35 16,36-35-16,-54 0 0,36 36 15,-36-36-15,18 0 16,-17 53-16,17-53 15,0 0-15,-18 35 16,1-35-16,17 0 16,-35 0-16,0 35 15,52-35-15,-17 0 16,0 0-16,-17 0 16,-1 35-16,18-35 15,-17 0-15,-1 0 16,18 53-16,0-53 15,0 0-15,-17 36 16,-1-36-16,18 0 16,-17 35-16,17-35 0,0 0 15,0 0-15,0 35 16,18-35-16,-18 0 16,0 53-16,18-53 15,0 0-15,-18 0 16,17 35-16,-17-35 15,-17 0-15,35 36 16,-1-36-16,-17 0 16,18 0-16,0 35 15,0-35-15,-36 0 16,71 35 0,-71-35-16,36 0 15,-35 35-15,-1-35 16,18 53-1,0-53 1,18 0 0,35 18-1,-35-18-15,-1 0 16,1 53 0,0-53-1,-18 35 16,18-35-31,-1 0 16,36 36 0,-52-36-16,-19 35 15,18-35 1,18 0 0,-1 35-1,-34-35 1,-1 35-1,18-35-15,18 0 16,0 53-16,0-53 16,-1 0-16,1 36 15,-53 16 1,35-52 0,18 0-16,-1 71 0,1-71 15,-18 0 1,53 35-1,-35-35-15,0 0 32,35 36-17,-36-36 1,36 17 0,-53-17-16,-17 53 15,17-53 1,0 35-1,18-35-15,0 36 16,-36-36-16,36 0 16,-18 35-16,17-35 15,1 0-15,35 71 16,-53-71-16,18 0 16,35 17-1,-35-17 16,35 35-15,-36-35 0,36 71-1,0-36 17,-35-35-17,35 18-15,0 17 16,0 0-1,0 1 1,0 17 0,0-18-16,0 53 15,0-53 1,35 1-16,-35-1 16,53 0-16,-53 1 15,0-1-15,0 18 16,36 35-16,-36-18 15,0 19-15,0-19 16,0 18-16,0-35 0,0 18 16,53 17-16,-53 0 15,0-17-15,0-18 16,35 35-16,-35-35 16,0 17-16,35-17 15,-35 0-15,88 0 16,-88-18-16,89-35 15,-54 36-15,0-36 16,0 35-16,1-35 16,-1 0-1,0 0 32,-35-35-47,18 35 16,-18-71-16</inkml:trace>
  <inkml:trace contextRef="#ctx0" brushRef="#br0" timeOffset="187256.27">5927 15752 0,'0'-36'110,"-18"36"-95,18-35 1,-53 35 15,18 0 16,0 18-16,35 17 1,0 0-1,0 18-15,0-18 15,17-35 0,18 0 0,1 0-15,-1 0 15,0 0-15,-17 0 15,-18-17-15,0 34-1,0-34 48,0 34-16</inkml:trace>
  <inkml:trace contextRef="#ctx0" brushRef="#br0" timeOffset="193969.53">14305 11800 0,'0'0'0,"-53"53"16,18-53 15,35 36-31,-35-36 15,52 0 32,19 0-47,34 0 16,71 0-16,106 0 16,35-53-16,36 53 15,105-124-15,1 124 16,158-159-16,-106 107 15,-70-19-15,-124 71 0,-141 0 16,-53-35 0,-53 35-16,-70 0 47,-35 0-47,34 0 15</inkml:trace>
  <inkml:trace contextRef="#ctx0" brushRef="#br0" timeOffset="195132.31">17163 11024 0,'-36'0'15,"1"0"1,-18 36 15,53-1-31,0 18 16,0 0-16,0 0 16,0 17-16,18-70 15,-18 35-15,70-35 16,-34 36-16,-1-36 15,0-18-15,0 18 16,1-70-16,-36 34 0,35 1 16,-35-18-16,0 0 15,0 18-15,-18 0 16,18-36-16,-53 71 16,53-71-16,-52 71 15,16 0-15,1 0 16,0 0-1,35 18 1,17 17 0</inkml:trace>
  <inkml:trace contextRef="#ctx0" brushRef="#br0" timeOffset="195326.63">17480 10954 0,'0'17'31,"0"19"-15,0 34-16,35 18 16,-35 54-16,0-19 15,53-17-15,-53-18 16</inkml:trace>
  <inkml:trace contextRef="#ctx0" brushRef="#br0" timeOffset="-212079.77">14482 13776 0,'0'0'0,"0"106"16,0 70-16,52 71 15,-52 71-15,0 105 16,0 18-16,0-88 16,-141 17-16,53-88 15,-18-52-15,53-72 16,0-34-16,18-36 15,35-35-15,0-18 0,0 1 16,0-1 0,0-88 15,0 18-31</inkml:trace>
  <inkml:trace contextRef="#ctx0" brushRef="#br0" timeOffset="-211666.55">14799 13741 0,'0'0'16,"0"-106"-16,0-18 0,0 71 16,0 18-16,0 159 47,-35 52-32,35 142-15,0 70 16,0-36-16,0 1 15,0 0-15,-71 35 16,-17-35-16,35-53 0,-35-89 16,17-52-16,71-71 15,-35-35-15,35-18 16,0 1 0,0-54-1,0-35 1</inkml:trace>
  <inkml:trace contextRef="#ctx0" brushRef="#br0" timeOffset="-211362.27">14587 14517 0,'0'0'15,"0"-53"1,0 88 0,0 159-16,0 124 15,0 17-15,-35 18 16,35-36-16,0 36 16,0-71-16,-88-17 15,88-54-15,-71-87 16,71-18-16,0-53 15,-35-18-15,35 0 0</inkml:trace>
  <inkml:trace contextRef="#ctx0" brushRef="#br0" timeOffset="-210602.73">14676 15046 0,'0'0'0,"0"-71"0,35-17 16,-35 53 0,0 0-16,0-1 15,-18 36-15,18-35 16,0 0-1,-35 0 17,0 35 15,35 70-32,0 1-15,0 70 16,0 106-16,-71 141 15,71-71-15,0 1 16,-88-36-16,88 0 16,-53 18-16,53-88 15,0 35-15,0-36 16,0-70-16,0-70 16,18 17-16,-18-52 15,0-1-15,0 0 31,0-70-15,0-36 0,0 18-16,0 0 0,0 18 15</inkml:trace>
  <inkml:trace contextRef="#ctx0" brushRef="#br0" timeOffset="-209688.06">14799 16228 0,'106'-53'31,"-36"53"-31,36 0 16,18-53-16,17 53 0,-35 0 16,-36-88-16</inkml:trace>
  <inkml:trace contextRef="#ctx0" brushRef="#br0" timeOffset="-209493.08">15540 15963 0,'-35'0'31,"52"18"1,-17 17-17,71-35-15,-71 53 16,0-18-16,-35 18 31,17-53-31,-17 0 0,-1 0 16</inkml:trace>
  <inkml:trace contextRef="#ctx0" brushRef="#br0" timeOffset="-208885.42">14129 16051 0,'35'0'32,"-53"0"-1,-52 0-31,35 0 16,-1 0-16,1 0 15,0 0-15,-1 0 16,1 0-16,35 18 15</inkml:trace>
  <inkml:trace contextRef="#ctx0" brushRef="#br0" timeOffset="-208622.28">13917 16051 0,'-18'0'31,"-17"0"-15,0 36 0,35-19-1,-35-17 1,35 36-16,17-36 15,19 0-15,34 0 16,-17 0-16,53 0 16</inkml:trace>
  <inkml:trace contextRef="#ctx0" brushRef="#br0" timeOffset="-202014.22">5098 14464 0,'0'0'0,"0"-53"16,35 53 15,0 0-15,18 0-16,0 18 31</inkml:trace>
  <inkml:trace contextRef="#ctx0" brushRef="#br0" timeOffset="-201848.86">5186 14623 0,'17'0'31,"1"0"-15,53 0-1</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5.68611" units="1/deg"/>
          <inkml:channelProperty channel="T" name="resolution" value="1" units="1/dev"/>
        </inkml:channelProperties>
      </inkml:inkSource>
      <inkml:timestamp xml:id="ts0" timeString="2022-07-07T04:08:36.295"/>
    </inkml:context>
    <inkml:brush xml:id="br0">
      <inkml:brushProperty name="width" value="0.05292" units="cm"/>
      <inkml:brushProperty name="height" value="0.05292" units="cm"/>
      <inkml:brushProperty name="color" value="#FF0000"/>
    </inkml:brush>
  </inkml:definitions>
  <inkml:trace contextRef="#ctx0" brushRef="#br0">12858 4504 31 0,'0'0'461'15,"0"0"-447"-15,0 0-2 16,0 0 10-16,86 31 54 16,5-23 11-16,44-1-4 15,55-4-10-15,56-1-25 16,43-2-8-16,51 0 5 15,42 0-16-15,24 4-16 16,29 4 6-16,17-1-4 16,-1 5 1-16,7 1-7 0,9 6 1 15,8 11 9 1,28 4 6-16,20 8 2 0,13 5-11 16,13 1-3-16,-15 7-4 15,-8 8-1-15,-26 5-6 16,-34 11 0-16,-24 3-1 15,-29 4 0-15,-32 3-1 16,-20-4 0-16,-27-2-1 16,-28-7-2-16,-30-10 2 15,-33-8-8-15,-34-12 5 16,-35-9-8-16,-32-13 5 16,-35-15-6-16,-38-9-8 15,-33 0 8-15,-24-14 2 16,-12-5-24-16,0 4 23 15,-17 3-14-15,-1 2-39 0,-2 8-26 16,3 1-78-16,4 1-30 16,5 0-323-16</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7-12T03:15:27.688"/>
    </inkml:context>
    <inkml:brush xml:id="br0">
      <inkml:brushProperty name="width" value="0.05292" units="cm"/>
      <inkml:brushProperty name="height" value="0.05292" units="cm"/>
      <inkml:brushProperty name="color" value="#FF0000"/>
    </inkml:brush>
  </inkml:definitions>
  <inkml:trace contextRef="#ctx0" brushRef="#br0">12823 10954 0,'0'17'47,"0"89"-32,0-18-15,36-35 16,-36 36-16,0-37 16,0-16-16,0 17 15,0-71 17,0-35-17,0 0-15,0-53 16,0-17-16,0-18 15,0 35-15,0 35 16,0-17-16,0 35 16,0-35-16,0 35 15,0 0-15,35 18 16,36-53 0,-36 88-16,0-36 15,0 36-15,1 0 0,-1 0 16,-35 18-16,88 35 15,-88 18-15,0-1 16,0 18-16</inkml:trace>
  <inkml:trace contextRef="#ctx0" brushRef="#br0" timeOffset="208.91">12929 11024 0,'0'-17'0,"-35"17"16,35-36-16,0 1 16,35 0-1,18 35-15,18 0 16,-18 0-16,-18 0 16,-35 35-16,35 0 15,-35 1-15,0-1 16</inkml:trace>
  <inkml:trace contextRef="#ctx0" brushRef="#br0" timeOffset="373.26">12859 11342 0,'35'0'32,"0"-18"-17,18 18 1,0 0-16,0 0 0,-18 0 15,1 0-15,-1 0 16,-35-35-16</inkml:trace>
  <inkml:trace contextRef="#ctx0" brushRef="#br0" timeOffset="840.44">13758 10389 0,'0'89'32,"-53"69"-17,0 54-15,-35 17 16,35 1-16,0-54 16,53-35-16,0-35 15,36 17-15,-1-52 16,0-36-16</inkml:trace>
  <inkml:trace contextRef="#ctx0" brushRef="#br0" timeOffset="1460.82">14005 11412 0,'0'0'0,"-35"0"0,35 36 16,0-1 0,0 0-16,-53 18 15,53-18-15,0 1 16,18-36 0,-18-36 15,53 1-31,-53-18 15,0-35-15,0 17 16,53 1-16,-53 35 16,35 35 31,-35 35-47,88 18 0,-35-53 15,0 53-15,17-53 16,-17 0-16,-17 0 15,-36-18 1,0-17-16,0-18 16,0 0-16,0-18 15,-53-17-15,53 18 16,-53 70-16,0 0 16,0 35-1,53 0-15,-35 0 0</inkml:trace>
  <inkml:trace contextRef="#ctx0" brushRef="#br0" timeOffset="1709.27">14552 10672 0,'0'0'0,"0"-18"16,35 18-16,1 18 16,-1 52-1,35 54-15,19 105 0,-36-17 16,-1-18-16,-52-18 16,0 0-16,0-70 15,0-35-15,0-54 16</inkml:trace>
  <inkml:trace contextRef="#ctx0" brushRef="#br0" timeOffset="1932.6">15787 11359 0,'0'0'0,"0"-35"0,0 0 16,17 35-1,19 0 1,34 0-16,-34 0 16</inkml:trace>
  <inkml:trace contextRef="#ctx0" brushRef="#br0" timeOffset="2090.83">15769 11536 0,'18'0'31,"17"0"-31,0 0 16,1 0-16,-1 0 15,0 0 1</inkml:trace>
  <inkml:trace contextRef="#ctx0" brushRef="#br0" timeOffset="11369.29">8449 9842 0,'0'0'0,"-53"0"0,18 0 15,105 0 1,71 36 0,106-36-16,124 0 15,70 0-15,88-53 16,53 53-16,-70 0 16,-71 0-16,-124 0 15,-176 0-15,-106 0 16,-52 0-1,-36 0-15,-35 0 16,-18 0-16</inkml:trace>
  <inkml:trace contextRef="#ctx0" brushRef="#br0" timeOffset="11675.34">9984 9931 0,'0'0'0,"123"-36"32,18 36-32,36 0 15,52-53 1,18 53-16,0 0 0,-36 0 15,36 0-15,-105 0 16,-90 0-16,-52 18 16,-17 17 15,-36-35-31,-35 0 16</inkml:trace>
  <inkml:trace contextRef="#ctx0" brushRef="#br0" timeOffset="13483.59">21096 9984 0,'-35'0'16,"35"17"0,35 19-1,-35 34-15,0-35 16,0 1-16,35-36 16,-35 53-16,0-142 62,0 36-62,0-35 16,0-53-16,-35 88 0,35 0 15,18 53-15,-18-35 16,0 70 15,0 1-31,35 16 16,18 1-16,0 0 15,-18-53-15,0 53 16,1-53-16,17 0 16,-53-35-1,0 0-15,53-18 16,-53 17-16,0-16 16,0 16-1,-53 36-15,17 0 16</inkml:trace>
  <inkml:trace contextRef="#ctx0" brushRef="#br0" timeOffset="13992.84">21837 10054 0,'0'0'0,"-35"0"0,35 18 16,17-89 46,-17 36-46,53 35 0,0 0-16,-18 18 31,18 35-31,18-1 15,17-52 1,-35 0 0,0 0-1,-71-17 1,18-18-16,0-1 16,18 1-16,-53 35 15,35-35-15,-36 35 31</inkml:trace>
  <inkml:trace contextRef="#ctx0" brushRef="#br0" timeOffset="14930.58">22983 10001 0,'0'-35'16,"0"53"-1,0 17 1,0 35-16,0 19 15,0-72 1,36-17 15,-54-17-15,18-36 0,0 17-16,0-16 15,0 16-15,0 1 16,0 0-1,0 52 17,18 19-32,17-1 15,-35 0-15,88 18 16,-52-18-16,16 1 16,1-107 30,-53 36-46,0-18 16,0 0-16,0 18 16</inkml:trace>
  <inkml:trace contextRef="#ctx0" brushRef="#br0" timeOffset="19715.57">23583 9966 0,'0'18'47,"0"70"-32,0-71-15,0 54 32,0-36-32,35-35 31,-35-17-15,0-19-16,0 1 15,0-18-15,0-17 16,0-1-16,-35-17 15,35 17-15,0 1 16,0 52-16,0-52 16,18 70 15,35 0-15,-18 17-16,-35 18 0,53 36 15,-53-18-15,0 0 16,0 0-16,-53 17 15,53-34-15,-53-36 16,53 35-16,-35-35 16,35-18 15,17 18-15,-17-35-1,53 35-15,-17 0 16,17 0-16,17 0 15,-35 0-15,1 35 16,-36 1-16,0-1 0,0 0 16,0 0-1,-36-35-15,-17 53 0,18-53 16,-18 0 0,18 0-1,35-17 1</inkml:trace>
  <inkml:trace contextRef="#ctx0" brushRef="#br0" timeOffset="20232.98">24077 9878 0,'0'70'32,"0"-34"-32,53 17 0,-53-18 15,35 18 1,-35-89 31,0 1-47,-17-35 0,17 17 15,0-18-15,-53-17 16,53 35-16,0 18 16,0-1-16,35-16 15,36 52 1,-36 17-1,0-17-15,0 71 16,36 35 0,-71-54-16,0 1 15,0 0-15,0-17 16,-18-1-16,18 0 16,-53-35-16,53 35 0,-53-35 15,1 0 1,16 0-1</inkml:trace>
  <inkml:trace contextRef="#ctx0" brushRef="#br0" timeOffset="20810.07">25347 9172 0,'0'-17'16,"-18"17"15,18-36-15,-70 107 31,70-1-32,-71 72-15,71-1 16,0 0-16,0-18 15,0-17-15,18-18 16,-18-35-16,71-18 16,-36-35-16,0 36 0,0-36 15,18 0 1,-53-18 0</inkml:trace>
  <inkml:trace contextRef="#ctx0" brushRef="#br0" timeOffset="21297.27">25700 9490 0,'0'35'46,"0"36"-46,35 17 16,-35-35-16,35 35 16,-35-35-16,0 35 15,36-53-15,17 18 16</inkml:trace>
  <inkml:trace contextRef="#ctx0" brushRef="#br0" timeOffset="21690.69">26000 9596 0,'0'17'32,"-71"18"-17,36 18-15,-18 0 16,18-53-16,-18 88 16,18-35-1,35-17 16,17-36-31,36 0 16,-18 0 0,-35-18-16,89 18 15,-54 0-15,18 0 16,-18 0 0,0 0-16</inkml:trace>
  <inkml:trace contextRef="#ctx0" brushRef="#br0" timeOffset="21939.7">26423 9913 0,'0'-35'15,"0"52"17,0 72-17,0-36-15,0-1 16,0 1-16,0-17 16</inkml:trace>
  <inkml:trace contextRef="#ctx0" brushRef="#br0" timeOffset="22699.31">26741 9754 0,'0'0'0,"0"53"46,0 0-46,0 53 16,0 35-16,0 0 16,0-35-16,17-18 15,-17-35-15,0-18 16,35-35 0,-35-35-1,0-18 1,-52 0-16,52-35 15,0 18-15,-36-72 16,36 19-16,-53-18 16,53-36-16,-53 19 15,53 105-15,0 0 16,0 18-16,18-1 16,35 36-1,-18 0 1,36 18-16,-18 35 15,17 17-15,-70 1 0,0-18 16,0 17-16,0 1 16,-53 0-16,18-71 15,0 70-15,0-70 16,-1 0 15,36-18-31</inkml:trace>
  <inkml:trace contextRef="#ctx0" brushRef="#br0" timeOffset="22969.56">27005 9225 0,'0'0'0,"0"-35"16,53 35 15,-18 18-31,18 70 16,-17 18-16,16 17 15,-52-17-15,0 70 16,0 1-16,0-54 15</inkml:trace>
  <inkml:trace contextRef="#ctx0" brushRef="#br0" timeOffset="71762.31">16951 11077 0,'0'0'0,"0"53"63,35-18-48,-35 18-15,0 0 16,0 18-16,36-18 15,-36-18-15,0 0 16,0 1-16</inkml:trace>
  <inkml:trace contextRef="#ctx0" brushRef="#br0" timeOffset="72212.14">17251 11007 0,'0'35'31,"-18"0"-31,18 0 16,-88 1-16,53 34 15,35-17-15,-88-17 16,88-1-16,-36-35 16,54 0 62,35 0-63,-18 35-15,0-35 16,18 35 0,18-35-16,-18 0 15</inkml:trace>
  <inkml:trace contextRef="#ctx0" brushRef="#br0" timeOffset="72857.67">17515 11236 0,'0'-35'16,"18"35"-16,-18-36 15,-18 1 1,-35 35 15,53 18-31,-52 17 16,16 18 0,36-18-16,0 1 15,36-36 16,-1-18-15,18-35 0,-53 18-1,0 52 48,0 36-63,0 0 15,0 18-15,0 17 16,35 0-16,-35-53 16,35 1-16,1-36 15,17 0 1,-18 0 0,0 0-16,0-53 15,18 17-15</inkml:trace>
  <inkml:trace contextRef="#ctx0" brushRef="#br0" timeOffset="73180.55">16880 11906 0,'0'0'0,"0"-17"31,71-36-16,35 53 1,88-124-16,123 36 16,1 35-16,-1 0 15,-34 53-15,-107 0 16,-88 0-16,-35 0 16</inkml:trace>
  <inkml:trace contextRef="#ctx0" brushRef="#br0" timeOffset="73786.98">18080 12136 0,'0'17'15,"0"18"1,35 18-16,-35 18 15,0-18-15,35-18 16,-35 0-16,0 1 16,0-54 15,0-35-15,-17-17-1,17-1-15,-71-52 0,71-54 16,-88 1-16,88 105 15,0 1-15,0 34 16,0-17-16,18 53 16,35-35-1,17 35-15,-17 0 16,0 0-16,-18 18 16,-35 17-16,0 0 15,0-17-15,0 53 16,-35-36-16,-36 18 15,19 0-15,-1-53 16,17 0-16,1 0 16,35 53-1</inkml:trace>
  <inkml:trace contextRef="#ctx0" brushRef="#br0" timeOffset="76210.84">24042 10866 0,'0'0'0,"-18"0"16,18-36-16,-35 36 15,0 0-15,-36 0 16,0 36 0,71-1-16,-52 35 15,52-17-15,-36 0 16,36-18-16,0 18 16,88-53-1,-70 0 1,17 0-16,-35-35 15,71 35-15,-71-53 16,35 18-16,-35 0 16,0-1-16,0 1 0,0 0 15,0 52 17,0 36-17,0 53-15,0 0 16,0 53-16,0-89 15,53 19-15,0-37 16,-18 19-16,-35-36 16,53-35-16,-17 0 15,-1 0-15,0 0 16,0-53-16,1 0 16,34 1-16,-34-1 15</inkml:trace>
  <inkml:trace contextRef="#ctx0" brushRef="#br0" timeOffset="76443.55">24500 11095 0,'0'0'0,"0"-35"16,18 35 0,53 0-1,-54 0 1</inkml:trace>
  <inkml:trace contextRef="#ctx0" brushRef="#br0" timeOffset="76600.13">24589 11165 0,'0'36'16,"17"-54"0,19 18-1,16-35-15,-34 35 16,35-36-16</inkml:trace>
  <inkml:trace contextRef="#ctx0" brushRef="#br0" timeOffset="76832.77">25241 10918 0,'0'-35'31,"0"70"-15,0 1-16,0-1 16,0 0-16,0 1 15,36-1-15</inkml:trace>
  <inkml:trace contextRef="#ctx0" brushRef="#br0" timeOffset="77043.67">25559 11024 0,'0'-35'31,"35"35"-15,0 0-1,18 0-15,35-35 16,-17 35-16</inkml:trace>
  <inkml:trace contextRef="#ctx0" brushRef="#br0" timeOffset="77598.14">26211 10954 0,'0'141'32,"53"-53"-32,-53 0 0,36-17 15,-36-36-15,0 36 16,35-71-16,-35 35 15,0-53 17,-18-35-32,18 36 15,0-71-15,-70-18 16,17-18-16,53 18 16,-53-52-16,53 52 15,0 18-15,0 52 16,17 36-16,-17-35 15,36 35-15,17 0 16,17 35 0,-17-35-16,0 53 0,-53-17 15,0-1-15,0 0 16,-18 0-16,-35 1 16,-35 17-16,35-53 15,-35 0-15,53 35 16,-18-35-1</inkml:trace>
  <inkml:trace contextRef="#ctx0" brushRef="#br0" timeOffset="78976.32">22631 12418 0,'0'0'0,"70"-53"31,18 18-31,159-18 16,124-71-16,176 54 0,176-142 16,123 18-1,125 70-15,-72-17 0,-246 141 16,-283 0-16,-123 0 16,-123 0-16,-89 0 15,-35-35 16,0 0-15,35 0 0,-35-1-1,53 1-15,-18 35 16,1-71-16,-1 36 0,36-18 16,-71 18-1,52 35-15,-52-88 16,0 35-1,0 18-15,0-1 16,-70 1-16,-18-18 16,-36-17-16,36-1 15,35 18-15,0 0 16,53 18-16,-53-18 16,18 18-16,0-1 15,-1 1-15,1 35 16,-35-35-16,17 35 15,-18 0-15,-17 0 16,-18 0-16,0 0 16,-52 53-16,16-53 0,-16 53 15,17-53-15,35 0 16,18 53-16,-18-53 16,0 0-16,-18 35 15,-17-35-15,-17 53 16,52-53-16,-88 53 15,17-53-15,-34 53 16,34-53-16,1 0 16,-18 53-16,53-53 15,-36 0-15,36 0 16,0 0-16,18 0 16,52 0-16,-17 0 0,70 0 15,-52-18-15,17 18 16,17-35-1,1 35 1,0 0 0,-18 0-1,18 0 1,-1 0-16,1 0 16,-18 0-1,53-36 1,-35 36 62,0 18-78,-1-18 16,-17 35-16,-35-35 15,53 36 1,0-36-16,-18 0 15,0 0-15,-18 52 16,36-52-16,-18 0 16,18 53-16,-18-53 15,-18 53-15,19-53 16,-1 71-16,17-71 16,36 35-16,-35-35 15,35 35 1,0 18-1,0 0 1,0 35-16,18 18 16,-18 71-16,0 34 15,0-34-15,53-19 16,-53-52-16,53 53 16,-53-53-16,35-18 15,-35-17-15,53-1 16,-53-17-16</inkml:trace>
  <inkml:trace contextRef="#ctx0" brushRef="#br0" timeOffset="81412.97">12224 12806 0,'35'35'47,"36"0"-47,-36 36 15,0 17-15,0-35 0,18 0 16,-53 18-16,53-36 15,-17 0 1,-1-35 0,-35-18-1,0-17 1,35-18-16,-35 0 16,0-35-16,0 18 15,0 34-15,35-17 16,-35 36-1,36 17 48</inkml:trace>
  <inkml:trace contextRef="#ctx0" brushRef="#br0" timeOffset="81722.66">13176 12718 0,'-17'0'47,"-36"88"-32,53-18-15,-36 54 16,36-18-16,0 0 16,0-1-16,0-34 15,18-18-15,-18-18 16,88-35-16</inkml:trace>
  <inkml:trace contextRef="#ctx0" brushRef="#br0" timeOffset="82253.48">13388 13176 0,'0'0'0,"0"53"47,0-18-47,0 1 16,0 17-16,0-71 62,0 0-62,0-52 16,0 17-16,0 0 15,0 18-15,18 35 32,17 0-17,-35 35 1,35-35-16,-35 53 15,53-53-15,-18 0 16,-35-35 15,0-1-15,0 1-16,0 0 16,-17 35-16,17-35 15,-36 35 16,36 17-15</inkml:trace>
  <inkml:trace contextRef="#ctx0" brushRef="#br0" timeOffset="82519.92">13794 12788 0,'0'0'16,"0"-35"-16,35 35 31,0 53-15,0 35-16,-35-17 15,71 34-15,-71-52 16,53 36-16,-53-37 15,0 1-15,0-17 16,0-1 0</inkml:trace>
  <inkml:trace contextRef="#ctx0" brushRef="#br0" timeOffset="82725.81">14411 13018 0,'0'-36'16,"35"36"0,18 0-1,18 0 1,-36 0-16,-17 0 15</inkml:trace>
  <inkml:trace contextRef="#ctx0" brushRef="#br0" timeOffset="82882.86">14570 13088 0,'0'0'0,"17"0"46,54 0-30,-36-18 0</inkml:trace>
  <inkml:trace contextRef="#ctx0" brushRef="#br0" timeOffset="83994">15804 12629 0,'0'0'0,"0"18"32,0 35-32,36 70 15,-36-70-15,70 36 16,-70-36-16,36-1 15,-36 1-15,35 0 16</inkml:trace>
  <inkml:trace contextRef="#ctx0" brushRef="#br0" timeOffset="84330.96">16140 12647 0,'0'0'0,"-18"0"16,-17 18 0,-18 17-16,-35 53 0,-1 18 15,54-53-15,35-18 16,0 18-1,0-18 1,18-35 0,17 0-1,18 0 1,-18 0-16,0 0 16,18 0-1,0 0 1</inkml:trace>
  <inkml:trace contextRef="#ctx0" brushRef="#br0" timeOffset="84906.52">16387 12876 0,'0'-35'31,"0"0"-31,-18 35 16,-17 0-1,-1 53 1,36-18 0,-53 18-1,53-18 1,18-35-16,53 0 16,-18 0-1,-53-35 1,35-36-1,-35 124 17,0 18-17,0 17-15,0-35 16,0 0-16,0 0 16,35-18-16,18-35 31,-18 0-31,18 0 15,18-18-15,17-17 16,-35 35-16,-18-53 16</inkml:trace>
  <inkml:trace contextRef="#ctx0" brushRef="#br0" timeOffset="85222.61">15363 13511 0,'-17'0'0,"105"-17"31,88-36-31,124-18 16,18 18-16,70 0 16,-35-17-16,-36 70 15,-141 0-15,-87 0 16,-54 0-16</inkml:trace>
  <inkml:trace contextRef="#ctx0" brushRef="#br0" timeOffset="85862.25">16810 14023 0,'-35'0'0,"35"53"31,0 35-15,0 18-16,35 17 15,-35-52-15,35-18 16,-35-18-16,0 0 15,35-35-15,-35 36 16,0-54 0,0-88-1,-17 53 1,17-53-16,-53-52 16,53-19-16,-53 36 15,53 18-15,0 70 0,0 0 16,0 18-16,18-1 15,35 1 1,-18 35-16,53 0 16,-17 0-16,-1 35 15,-70 18-15,35-18 16,-35 36-16,-17-18 16,-36 0-16,0 17 15,18-70-15,35 36 16,-53-36-16,0 0 15,53-36 1</inkml:trace>
  <inkml:trace contextRef="#ctx0" brushRef="#br0" timeOffset="86175.81">17233 13353 0,'0'0'0,"35"0"16,1 0 15,17 0-15,-53 17 0,0 36-1,0-18 1,-18-35-16,53 0 47,1 0-32,16-52-15,19 52 16,-53 0-16</inkml:trace>
  <inkml:trace contextRef="#ctx0" brushRef="#br0" timeOffset="90787.61">9754 15311 0,'-53'-18'31,"89"-35"-15,-19 53 0,19 0-1,-36 18 1</inkml:trace>
  <inkml:trace contextRef="#ctx0" brushRef="#br0" timeOffset="90944.93">9737 15416 0,'17'0'31,"36"0"-15,-18 0 0,36-17-1</inkml:trace>
  <inkml:trace contextRef="#ctx0" brushRef="#br0" timeOffset="93442.97">10583 16175 0,'0'17'47,"0"1"-47,0 70 15,0-17-15,0-1 16,0 36-16,36-18 15,-36-17-15,0-18 16,0 0 0,0-106 31,0 0-47,0-35 15,-18-18-15,18 0 16,-53-88-16,53 18 15,0 70-15,0 53 16,0 18-16,0-1 16,71 36 15,-36 0-15,0 71-16,0-36 15,-35 1-15,71 16 16,-71 1-16,0-17 15,0 34-15,-53-70 16,18 53-16,0-53 0,-1 0 16,1 0-1,35 35-15,-53-35 0,18 0 32</inkml:trace>
  <inkml:trace contextRef="#ctx0" brushRef="#br0" timeOffset="94320.66">10936 15275 0,'0'0'0,"0"36"31,18-1-15,-18 0-16,0 0 15,0 1-15,53-1 16,-53 0-16,0 1 16</inkml:trace>
  <inkml:trace contextRef="#ctx0" brushRef="#br0" timeOffset="94664.49">11130 15275 0,'0'0'15,"-35"0"17,35 18-32,-35 17 15,35 0-15,-53-35 16,53 71-16,-36-36 16,36 18 15,18-53-16,17 0 1,18 0 0,-18 0-1</inkml:trace>
  <inkml:trace contextRef="#ctx0" brushRef="#br0" timeOffset="97147.83">12012 15275 0,'0'0'0,"0"-35"47,-18 35 15,18 18-62,-52 52 16,-1 36-16,53 35 16,-53 53-16,53-17 15,0 34-15,0-70 16,35-17-16,0-36 15,1-53-15,-1-35 16,-35 53-16,53-53 0,-18 0 16,0 0-1</inkml:trace>
  <inkml:trace contextRef="#ctx0" brushRef="#br0" timeOffset="97506.85">12400 16087 0,'0'0'0,"0"-36"31,0 89 0,0-17-15,0 16-16,0 1 15,0 18-15,0-18 0,18-18 16,-18 0-16</inkml:trace>
  <inkml:trace contextRef="#ctx0" brushRef="#br0" timeOffset="97828.85">13070 16140 0,'53'0'47,"-17"-36"-31,-1 36-16,0 0 15,0 0-15</inkml:trace>
  <inkml:trace contextRef="#ctx0" brushRef="#br0" timeOffset="98984.81">13970 15857 0,'0'-35'16,"-18"35"-16,-17 0 16,17 0-1,-34 18-15,16 17 16,36 18-16,-53 0 16,53-18-16,0 0 15,36-35 1,17 0-1,17 0 1,-70-53-16,53 18 16,-18-18-1,-35 18-15,0 0 16,36-1 0,16 72 30,-52 52-46,0-53 16,0 18-16,0 0 16,0 0-16,0 0 15,36 0-15,-36-36 16,35 36 0,0-53-1,-35-53 1,36 53-16,-36-53 15,35 1 1</inkml:trace>
  <inkml:trace contextRef="#ctx0" brushRef="#br0" timeOffset="99636.82">14429 15769 0,'35'35'32,"35"-35"-32,-52 0 15,53-35 1,-71 18 0,0-19-1,0 1 1,-18 0 15,18 70 0,-88 18-31,88 35 16,-71 0-16,71-35 0,0 0 16,0-18-1,36 1-15,69-36 16,-34 53-16,-18-53 15,0-36-15,-18 36 16,0 0-16,-35-17 16,36 17-16</inkml:trace>
  <inkml:trace contextRef="#ctx0" brushRef="#br0" timeOffset="100177.51">14887 15505 0,'0'17'16,"18"-17"-1,35-17 1,-53-36-1,0 0 1,0 17 0,0 1-16,-36-53 15,1 35 1,35 71 31,-35 17-47,35 18 15,0 0-15,0 0 0,18 0 16,17-18 0,0 18-1,0-53-15,1 0 32</inkml:trace>
  <inkml:trace contextRef="#ctx0" brushRef="#br0" timeOffset="100372.5">14870 15346 0,'-36'0'16,"54"0"15,17 0-15,53-53-16,-17 53 15,-18 0-15,70-35 16,-52 35-16</inkml:trace>
  <inkml:trace contextRef="#ctx0" brushRef="#br0" timeOffset="100708.24">15469 14958 0,'0'0'0,"0"-36"16,0 72 30,18 34-46,17 36 16,-35 35-16,88-17 16,-88 17-16,53 53 15,-53-53-15,0 0 16,0-35-16,0-36 16,-17-34-16,17 17 0,-53-18 15</inkml:trace>
  <inkml:trace contextRef="#ctx0" brushRef="#br0" timeOffset="101123.01">15804 15275 0,'0'-35'16,"0"0"15,53 35-31,-17 0 15,17 0 1,-18 0-16</inkml:trace>
  <inkml:trace contextRef="#ctx0" brushRef="#br0" timeOffset="101354.39">16140 15011 0,'0'0'0,"-18"0"16,18 17 15,0 36-31,18-17 16,-18 16-16,35 19 15,-35-36-15,0 18 16,35 0-1</inkml:trace>
  <inkml:trace contextRef="#ctx0" brushRef="#br0" timeOffset="101662.82">16298 15028 0,'0'0'0,"0"18"47,-17 17-31,-36 1-16,0-1 16,53 35 15,53-70-31,17 0 15,-17 0 1,0 0-16,18 0 0,-36 0 16,0 0-16</inkml:trace>
  <inkml:trace contextRef="#ctx0" brushRef="#br0" timeOffset="102337.4">9119 18256 0,'18'-17'31,"105"-36"-31,124 0 16,71-35-16,158-54 15,300-69-15,141 34 16,18 177-16,124-194 16,-36 89-16,-18 105 0,-176-124 15,-441 124-15,-123-53 16,-195 53-16,-105 0 31,0 0-31,-18 0 16,18 0-16,-18 0 15,17 0 1</inkml:trace>
  <inkml:trace contextRef="#ctx0" brushRef="#br0" timeOffset="102825.77">12876 17586 0,'0'0'0,"-35"0"16,106 0-1,105-71 1,142 18-16,175-17 16,266-18-16,123 0 15,211-1-15,19-16 16,-36 105-16,-36-142 16,-246 142-16,-300 0 15,-194-52-15,-194 52 16,-124 0 15,-17 0-31,0-36 0,-1 36 16</inkml:trace>
  <inkml:trace contextRef="#ctx0" brushRef="#br0" timeOffset="141739.14">5592 16898 0,'0'0'0,"0"35"15,0 1 1,0-1-16,0 0 15,35 0 1,-35-52 31,0-18-31,0-18-16,0 0 15,0-35-15,35 52 0,-35 1 16,35 35-1,1 0 1,-1 18 0,-35 17-16,35 0 15,-35 0-15,0 1 16,35-36-16,-35 35 16,36-35-1,-1-18 1,-35-17-16,35-18 15,-35-17-15,0 17 16,53 0-16,-18-18 16,1 71-1,-36 71 1,35-36-16,-35 0 16,0 18-16,0-17 15,35-1-15,-35 0 16,0 0-16,0 1 15,36-36 1</inkml:trace>
  <inkml:trace contextRef="#ctx0" brushRef="#br0" timeOffset="142301.68">6262 16951 0,'0'35'31,"-35"1"-15,35-1 0,0-70 46,0-1-62,0 1 16,0 0-16,17 35 15,-17-36-15,18 36 32,-18 18-32,53 53 15,-18-36 1,18-35 0,-18-53 30,-35 0-30,0 18 0,-17 35 15,17-35-15</inkml:trace>
  <inkml:trace contextRef="#ctx0" brushRef="#br0" timeOffset="142554.01">6703 16422 0,'0'-35'31,"-18"35"-31,18 52 16,0 37-16,0-19 16,0 18-16,0-17 15,0 17-15,0-17 16,35-18-16,-35 17 16</inkml:trace>
  <inkml:trace contextRef="#ctx0" brushRef="#br0" timeOffset="142854.75">6897 16986 0,'0'0'16,"0"-70"-16,35 34 16,-35 1-16,0 18 15,0-19-15,0 1 16,0 0-16,0-18 15,0-35 1,-18 88 0,18 35-1,0 53 1,0-53-16,0 18 16,18 0-16,-18-18 15,35 1-15,-35 17 16</inkml:trace>
  <inkml:trace contextRef="#ctx0" brushRef="#br0" timeOffset="143020.65">6950 16792 0,'-36'-35'15,"89"35"16,36-53-31,-37 53 16,37 0-16,-54-35 16,18-1-1</inkml:trace>
  <inkml:trace contextRef="#ctx0" brushRef="#br0" timeOffset="143222.75">7232 16298 0,'0'0'0,"0"18"47,53 70-47,-18 0 0,18 1 16,-18-1-16,-35-18 16,0 36-16,0-18 15,-17-35-15,17-17 16,-53-36-16,0 35 15</inkml:trace>
  <inkml:trace contextRef="#ctx0" brushRef="#br0" timeOffset="143823.81">9349 16422 0,'0'-35'0,"17"35"16,19 0-1,-1 0 1</inkml:trace>
  <inkml:trace contextRef="#ctx0" brushRef="#br0" timeOffset="143972.93">9366 16563 0,'88'0'32,"-52"0"-17,17 0 1,-53 35-16</inkml:trace>
  <inkml:trace contextRef="#ctx0" brushRef="#br0" timeOffset="150816.04">23513 13794 0,'0'17'16,"0"36"-1,35 0-15,-35 18 16,0-18-16,0-18 16,35-35-16,-35 53 15,0-71 17,-17-17-32,17-18 15,-53-35-15,53-18 16,-36-18-16,36 19 15,0 16-15,0 36 16,0 18-16,18 35 16,-18-35-16,53 35 15,-18 0-15,0 0 16,1 0-16,-36 35 16,53-35-16,-53 71 15</inkml:trace>
  <inkml:trace contextRef="#ctx0" brushRef="#br0" timeOffset="151000.31">23495 13758 0,'0'0'0,"18"0"47,17 0-47,18 0 16,0-35-16,0 35 15,-18 0-15,0 35 16</inkml:trace>
  <inkml:trace contextRef="#ctx0" brushRef="#br0" timeOffset="151151.21">23618 14111 0,'0'0'0,"36"0"31,-1-18-31,53-34 16,36 16-16,-54 36 16,18-70-16,-35 70 15,-53-53-15</inkml:trace>
  <inkml:trace contextRef="#ctx0" brushRef="#br0" timeOffset="151438.1">24448 13317 0,'-18'0'31,"-17"0"-31,35 71 16,-53-36-16,53 36 16,-53 17-16,53 0 15,0-17-15,0 17 16,0-35-16,53-18 16,0 0-1</inkml:trace>
  <inkml:trace contextRef="#ctx0" brushRef="#br0" timeOffset="151722.68">24747 13529 0,'0'0'0,"-35"-53"16,0 53-1,-18 0-15,18 53 16,35 0-1,0-18 1,35 0 0,0-35-16,0 0 15,1 36-15,-36 34 32,-36-70-17,-34 53-15,17-53 16,18 0-16</inkml:trace>
  <inkml:trace contextRef="#ctx0" brushRef="#br0" timeOffset="151969.79">25012 13212 0,'0'0'0,"0"-36"16,0 54 15,0 52-31,53 19 16,0 16-16,0 19 16,-18-71-16,-35 35 15,0-35-15,0 35 16,0-17-16,-71-1 15</inkml:trace>
  <inkml:trace contextRef="#ctx0" brushRef="#br0" timeOffset="152556.76">23636 15610 0,'0'0'0,"0"18"46,71 53-30,-36-18-16,0-1 16,-35-16-16,53 17 15,-53-18-15,35-35 16,1 0 0,-36-18-1,0-52 1,0 17-16,0-18 15,0-35-15,0 1 16,0 16-16,0 36 16,0 18-1,35 35 1,0 0-16,18 0 16</inkml:trace>
  <inkml:trace contextRef="#ctx0" brushRef="#br0" timeOffset="152813.23">24253 15205 0,'0'-36'15,"-17"36"16,17 53-31,-71 71 16,71 17-16,-53-18 0,53-52 16,0 17-16,18-35 15,-18-18-15,71 1 16,-19-1 0</inkml:trace>
  <inkml:trace contextRef="#ctx0" brushRef="#br0" timeOffset="153108.91">24642 15434 0,'0'0'0,"-53"0"16,-18 0-1,36 0-15,35 35 16,-53 1-16,53-1 15,53 0 1,-18-35 0,0 0-16,1 35 15,-1 1 1,-35-1 0,0 36-1,-18-71-15,18 35 16,-35-35-16</inkml:trace>
  <inkml:trace contextRef="#ctx0" brushRef="#br0" timeOffset="153365.62">24783 15258 0,'0'53'47,"53"35"-31,-18 0-16,18 0 0,-53 0 16,53-17-16,-53 17 15,0-17-15,-36-1 16,36-35-16,-35-35 15,0 0 1</inkml:trace>
  <inkml:trace contextRef="#ctx0" brushRef="#br0" timeOffset="153875.37">26088 13670 0,'0'0'0,"0"-18"31,18 18-31,17 0 15,0 0 1</inkml:trace>
  <inkml:trace contextRef="#ctx0" brushRef="#br0" timeOffset="154009.53">26158 13776 0,'18'0'31,"-18"35"-31,35-35 16,-35 36-16</inkml:trace>
  <inkml:trace contextRef="#ctx0" brushRef="#br0" timeOffset="154345.84">26158 15240 0,'18'-35'32,"35"35"-32,-53-36 15,35 36-15,-35 18 16</inkml:trace>
  <inkml:trace contextRef="#ctx0" brushRef="#br0" timeOffset="154451.44">26211 15363 0,'18'0'32,"35"0"-17</inkml:trace>
  <inkml:trace contextRef="#ctx0" brushRef="#br0" timeOffset="180361.43">27005 13441 0,'0'70'32,"0"-34"-17,35-1-15,-35 18 16,0 0 0,-17-106 30,17-18-30,0 1-16,-35-36 16,35-70-16,0 17 15,0 88-15,0 18 16,0 18-16,0 0 16,35 35-1,0 0-15,0 0 16,1 0-16,34 17 15,-52-17-15,-18 53 16</inkml:trace>
  <inkml:trace contextRef="#ctx0" brushRef="#br0" timeOffset="180541.94">27182 13212 0,'0'-18'31,"17"18"-15,18 0-16,18 35 15,-53 0 1</inkml:trace>
  <inkml:trace contextRef="#ctx0" brushRef="#br0" timeOffset="180703.58">27164 13582 0,'53'-18'47,"-18"18"-47,0 0 16,18-35-1</inkml:trace>
  <inkml:trace contextRef="#ctx0" brushRef="#br0" timeOffset="181006.6">27711 12947 0,'0'0'0,"-18"0"31,-35 18-15,18 52-16,35-17 15,-53 53-15,53-18 0,0-35 16,0 0-16,53-18 15,17 18 1,-34-53-16</inkml:trace>
  <inkml:trace contextRef="#ctx0" brushRef="#br0" timeOffset="181216.65">27852 13123 0,'-18'0'31,"53"106"-15,18-71-16,18 1 16,-18-1-16,0-35 15,-18 35-15</inkml:trace>
  <inkml:trace contextRef="#ctx0" brushRef="#br0" timeOffset="181389.13">28116 13159 0,'-70'-18'31,"35"18"-31,35 71 0,-89-19 15,54 19-15,0-18 16,35-18-16,0 0 16</inkml:trace>
  <inkml:trace contextRef="#ctx0" brushRef="#br0" timeOffset="181673.26">28222 12859 0,'0'0'0,"88"70"47,-35 1-32,0-18-15,-17 35 16,-36-35-16,0 53 16,0-36-16,0 1 15,-36-36-15,36 18 16,-35-53-16,35 53 16</inkml:trace>
  <inkml:trace contextRef="#ctx0" brushRef="#br0" timeOffset="181853.94">28787 13300 0</inkml:trace>
  <inkml:trace contextRef="#ctx0" brushRef="#br0" timeOffset="182439.47">29228 13141 0,'0'0'0,"0"35"15,0 1-15,0 16 16,0-16-16,0-1 16,17-35-1,-17-35 1,0-1-1,0 1-15,0-18 16,0-17-16,0-1 16,0 18-16,0-35 15,0 53-15,0 52 47,-35 54-31,35-53 15,0-89 32,0 18-63,18 53 62,-18-35-62,53 35 16,-18 0-16,0 0 15,0 0-15,1 0 16,-36 17 0,0 19-1</inkml:trace>
  <inkml:trace contextRef="#ctx0" brushRef="#br0" timeOffset="182663.59">29281 13053 0,'0'-18'31,"17"18"-16,-17-35 1,53 35-16,-18 0 16,18 0-1,-53 18 1</inkml:trace>
  <inkml:trace contextRef="#ctx0" brushRef="#br0" timeOffset="182837.69">29351 13264 0,'18'0'47,"17"0"-47,0 0 15,18 0 1,-53-35-16</inkml:trace>
  <inkml:trace contextRef="#ctx0" brushRef="#br0" timeOffset="183142.92">29774 12788 0,'-35'18'31,"35"35"-15,-70 53-16,70-18 15,0 18-15,0-1 16,0 1-16,17-70 16,-17-1-16,36-35 15</inkml:trace>
  <inkml:trace contextRef="#ctx0" brushRef="#br0" timeOffset="183685.86">29933 13159 0,'0'0'15,"53"0"16,-53 53-31,0 35 16,0-35 0,0-71 31,35-17-47,-35-1 15,0-16-15,0-1 16,0 0-16,0 17 15,36 36 1,-36 36 15,35-1-31,0 0 16,18 1-16,35-36 16,-35 0-16,-17 0 0,-36-18 31,0-17-31,0-18 0,0 17 15,-18 1-15,18-35 16,-35 34-16,-18-17 16,17 53-1,36 18 1,0 53 0</inkml:trace>
  <inkml:trace contextRef="#ctx0" brushRef="#br0" timeOffset="183916.71">30339 12735 0,'0'0'16,"35"0"-16,-35-17 0,53 17 31,-18 35-31,36 18 15,17 17-15,0 36 16,-52-53-16,-36-18 16,0 36-16,0 0 15,-18-36-15,18 0 16,-35-35-16</inkml:trace>
  <inkml:trace contextRef="#ctx0" brushRef="#br0" timeOffset="184133.08">30727 13000 0,'35'0'0,"-35"-35"16,36 35-1</inkml:trace>
  <inkml:trace contextRef="#ctx0" brushRef="#br0" timeOffset="184673.24">31080 12806 0,'0'0'0,"17"0"31,1 0-15,53 0-1,-71 17 1,35-17 0</inkml:trace>
  <inkml:trace contextRef="#ctx0" brushRef="#br0" timeOffset="184822.75">31186 12929 0,'35'0'16,"18"0"-16,-18 0 16</inkml:trace>
  <inkml:trace contextRef="#ctx0" brushRef="#br0" timeOffset="185351.6">31768 12559 0,'0'0'0,"0"18"47,35 34-31,-35 19-16,35-18 0,-35-18 15,0 18-15,53-18 16,-53 1-16</inkml:trace>
  <inkml:trace contextRef="#ctx0" brushRef="#br0" timeOffset="185657.24">31979 12647 0,'-17'0'31,"-19"18"-15,1-18-16,-18 88 16,18-35-1,35 17 1,0-34-1,35-36 1,18 0 0,-18 0-16,1 0 15,-1 0 1</inkml:trace>
  <inkml:trace contextRef="#ctx0" brushRef="#br0" timeOffset="186218.59">32226 12753 0,'0'-35'31,"0"-1"-31,-17 36 47,-19 0-31,36 18-1,-35 17-15,35 18 16,0-18-1,0 1 1,35-36-16,36 0 16,-36 0-1,-35-18-15,35-17 16,-52 35 46,17 17-62,0 36 16,-35-17-16,35 17 16,0-18-16,0 0 15,0 0-15,52-35 16,-34 0-16,17 0 16,1 0-16,34 0 15,-70-17-15,0-18 16</inkml:trace>
  <inkml:trace contextRef="#ctx0" brushRef="#br0" timeOffset="186466.8">31785 13229 0,'0'0'0,"71"-35"47,17 35-47,0-35 0,53 35 16,-35-53-16,18 53 15,-71 0-15,-18 0 16</inkml:trace>
  <inkml:trace contextRef="#ctx0" brushRef="#br0" timeOffset="187012.69">32173 13511 0,'0'0'0,"0"71"31,0-18-15,0 17-16,0 1 16,0-18-16,0-18 15,0 0-15,36-35 32,-36-52-32,0-1 15,0 0-15,0 0 16,-18-35-16,18-18 15,0-71-15,0 36 16,0 53-16,0 53 16,53 35-16,-53-35 15,35 35-15,36 0 16,-36 0 0,18 52-16,-18-16 15,-35-1-15,-53 18 16,18-53-1,-18 35-15,18-35 0,-18 0 16,53-17 0</inkml:trace>
  <inkml:trace contextRef="#ctx0" brushRef="#br0" timeOffset="187733.49">32720 12577 0,'0'52'15,"0"1"1,0 0 0,0-17-1,0-72 32,0-34-31,0 34-1,35-34-15,-35 35 16,36-18 0,-1 53-1,-35 17 1,35 19-16,-35-1 16,0 0-16,0 0 15,0 18 1,36-53 15,-36-35-15,35 0-16,-35 0 15,70-1-15,-34-17 16,-1 53 0,-35 18-1,0 17-15,0 1 16,0 16-1</inkml:trace>
  <inkml:trace contextRef="#ctx0" brushRef="#br0" timeOffset="188152.84">33232 12629 0,'35'0'31,"-35"71"-15,0-18 0</inkml:trace>
  <inkml:trace contextRef="#ctx0" brushRef="#br0" timeOffset="199231.15">26811 15117 0,'35'0'78,"-35"17"-62,0 18-16,0 1 15,36-1-15,-36 0 0,0 1 16,0-1-1,0-53 79,-18-35-78,18 18-16,0-18 15,-35-35-15,35 35 16,0-18-16,0 18 16,0 18-16,17 0 15,-17 0-15,36 35 16,-36-36-16,53 36 0,-18 0 16,0 0-16,18 18 15,-18-18-15,1 71 16,34-19-1</inkml:trace>
  <inkml:trace contextRef="#ctx0" brushRef="#br0" timeOffset="199448.64">27023 15169 0,'0'-17'15,"0"-18"1,17 35-16,19-36 16,17 36-16,-18 0 15,0 0 1,-35 36 0,-17 16-1</inkml:trace>
  <inkml:trace contextRef="#ctx0" brushRef="#br0" timeOffset="199598.1">27058 15363 0,'0'0'0,"18"0"63,35-17-48,-18 17-15,18 0 16</inkml:trace>
  <inkml:trace contextRef="#ctx0" brushRef="#br0" timeOffset="201254.84">27640 14799 0,'-18'35'78,"18"18"-62,-52 35-16,52 18 16,-36 18-16,36-18 15,0-18-15,0-71 0,0 19 16,36 17-1,16-18-15,19-35 16</inkml:trace>
  <inkml:trace contextRef="#ctx0" brushRef="#br0" timeOffset="202074">27852 15152 0,'0'53'62,"0"-18"-62,0-17 16,0 17-16,0 0 15,0 36 1,0-54 0,0-52 31,0 0-32,0 0-15,0-18 16,0 17-16,0 1 15,53 53 32,-18-18-47,-35 35 16,53-35-16,-53 35 16,53-35-16,-18 0 15,0-17 16,-35-54-15,0 36-16,0 17 16,-17-52-1,17 87 32</inkml:trace>
  <inkml:trace contextRef="#ctx0" brushRef="#br0" timeOffset="202388.57">28240 14728 0,'0'0'0,"0"-35"15,35 53 17,0 35-17,-35 17-15,71 1 16,-71-18-16,53 0 0,-53 0 15,0 35 1,0-53 0</inkml:trace>
  <inkml:trace contextRef="#ctx0" brushRef="#br0" timeOffset="202681.08">28628 15099 0</inkml:trace>
  <inkml:trace contextRef="#ctx0" brushRef="#br0" timeOffset="203235.51">28981 14887 0,'0'18'63,"17"17"-63,-17 0 16,36 1-16,-1-36 0,0 70 15,0-70 1,1 0 15,-36-17-31,0-19 16,0 1-16,-18-36 15,18 19-15,0-1 16,0 0-16,0 0 16,35 70 46</inkml:trace>
  <inkml:trace contextRef="#ctx0" brushRef="#br0" timeOffset="203511.64">29457 14605 0,'0'-35'31,"0"52"-15,-18 36 0,18 18-16,0-1 15,0 1-15,0 17 0,0-35 16,0 0-1,36 18-15,-1-71 16,0 0-16</inkml:trace>
  <inkml:trace contextRef="#ctx0" brushRef="#br0" timeOffset="203714.47">29722 14711 0,'70'70'47,"-35"-34"-31,18-36-16,18 35 15,-36-35-15,-17 0 16</inkml:trace>
  <inkml:trace contextRef="#ctx0" brushRef="#br0" timeOffset="203903.81">29986 14605 0,'0'0'0,"-35"53"0,-18 0 15,18-18 1,35 0-16,-36 1 16,36-1-1</inkml:trace>
  <inkml:trace contextRef="#ctx0" brushRef="#br0" timeOffset="204225.79">30092 14340 0,'0'0'0,"35"0"47,-35 89-47,35 34 16,-35-17-16,89 17 15,-89-34-15,53-1 0,-53-18 16,53 19-16,-53-54 15</inkml:trace>
  <inkml:trace contextRef="#ctx0" brushRef="#br0" timeOffset="204952.69">26599 16704 0,'0'0'0,"0"18"47,0 17-32,36 18-15,-36-18 16,0 36-16,0-54 16,35 36-16,-35 0 15</inkml:trace>
  <inkml:trace contextRef="#ctx0" brushRef="#br0" timeOffset="205125.7">26564 16916 0,'-17'-36'31,"87"-16"-16,-17 52-15,88-36 16,-17 36-16,-36-70 16</inkml:trace>
  <inkml:trace contextRef="#ctx0" brushRef="#br0" timeOffset="205994.34">27517 16422 0,'0'17'32,"0"19"-17,0 17-15,0 35 16,35-35-16,-35 0 16,0-18-16,0 36 15,35-71 16,-35-53-15,0 17 0,-17 1-16,17-71 0,0-35 15,0 35-15,0 0 16,0 71-16,0-18 16,17 53-1,36 0 1,-18 0-16,1 0 15,-36 35-15,53 1 16</inkml:trace>
  <inkml:trace contextRef="#ctx0" brushRef="#br0" timeOffset="206191.86">27675 16475 0,'0'-18'31,"18"-17"-15,17 35-1,1 0-15,17 0 16,-18 17 0,-35 36-1</inkml:trace>
  <inkml:trace contextRef="#ctx0" brushRef="#br0" timeOffset="206341.37">27711 16739 0,'0'-17'31,"17"17"-15,19 0-16,17-36 15,-18 36-15,18 0 16,-18-35-16</inkml:trace>
  <inkml:trace contextRef="#ctx0" brushRef="#br0" timeOffset="206625.81">28222 16192 0,'0'0'16,"-53"36"15,53 17-15,-35 35-16,35 0 15,0-17-15,0 17 16,0-71-16,0 19 15,35-36-15,1 0 16,-1 53-16,0-53 16</inkml:trace>
  <inkml:trace contextRef="#ctx0" brushRef="#br0" timeOffset="206829.74">28416 16298 0,'0'18'31,"36"-18"-15,-1 35-16,0 18 16,0-53-16,1 35 15,-1-35 1</inkml:trace>
  <inkml:trace contextRef="#ctx0" brushRef="#br0" timeOffset="207008.5">28575 16334 0,'-53'0'15,"0"17"1,53 19-16,-70 16 15,70 37-15,-36-36 16,36-18-16,0 0 16</inkml:trace>
  <inkml:trace contextRef="#ctx0" brushRef="#br0" timeOffset="207262.68">28716 16087 0,'0'0'0,"53"0"47,-53 88-47,35 0 16,-35 18-16,53-18 15,-18 0-15,-35 18 16,0-53-16,0-18 16</inkml:trace>
  <inkml:trace contextRef="#ctx0" brushRef="#br0" timeOffset="207561.15">28928 16104 0,'17'-35'15,"-17"0"1,36 35 0,-1 0-16,18 0 15,-53 35 1,0 0-1,0 1 1,-35-36 0,35 35-16,17-35 47</inkml:trace>
  <inkml:trace contextRef="#ctx0" brushRef="#br0" timeOffset="207764.74">29563 16334 0,'17'0'32</inkml:trace>
  <inkml:trace contextRef="#ctx0" brushRef="#br0" timeOffset="208500.7">29810 16051 0,'0'0'0,"0"18"47,0 17-32,35-35-15,-35 53 16,88-53-16,-35 71 16,-18-71-16,1 0 31,-36-18-16,0-17 1,0 0 0,-18 35-1,18-36 63,18 36-62,-18-35-16,0-18 16,0 18-1,0-53 1,0 52 0,0 89 30,0 0-30</inkml:trace>
  <inkml:trace contextRef="#ctx0" brushRef="#br0" timeOffset="208801.34">30357 15752 0,'0'-36'15,"-18"124"16,18-52-31,-35 34 16,35-17-16,0 0 16,0-18-16,17 18 15,-17-17-15,53-36 16,-53 70-16,53-70 16</inkml:trace>
  <inkml:trace contextRef="#ctx0" brushRef="#br0" timeOffset="209264.73">30551 15928 0,'0'18'31,"0"34"-15,35-52-1,-35-35 32,0 0-31,0 0-16,0-1 16,0 54 15,0 17-31,53 53 15,-18-88-15,18 36 16,-35-36-16,52 0 16,-17 0-16,-53-18 15,35-17-15,-35-53 16,0 70 0,0-53-16,0 19 15,-17-1-15,17 17 16,-36 36-16,1 0 15,35 18 1,0 35 0,0-18-16,0 0 0</inkml:trace>
  <inkml:trace contextRef="#ctx0" brushRef="#br0" timeOffset="209829.15">30656 15910 0,'0'0'15,"-17"0"1,17-35-16,0 53 31,0 17-15,0 53-1,0-53-15,0 1 16,0-1-16,0 18 16,0-18-1,17-35 1</inkml:trace>
  <inkml:trace contextRef="#ctx0" brushRef="#br0" timeOffset="210150.75">31256 15311 0,'0'-18'16,"35"53"-1,1 18 1,-36 35-16,105 18 15,-69 18-15,-36-19 16,0 1-16,0-18 16,0-17-16,-124 35 15,71-71-15</inkml:trace>
  <inkml:trace contextRef="#ctx0" brushRef="#br0" timeOffset="210884.76">27199 17639 0,'0'0'0,"53"0"46,-18 0-30</inkml:trace>
  <inkml:trace contextRef="#ctx0" brushRef="#br0" timeOffset="211012.83">27287 17780 0,'0'0'0,"36"0"32</inkml:trace>
  <inkml:trace contextRef="#ctx0" brushRef="#br0" timeOffset="-191500.97">23760 16439 0,'35'-52'31,"18"16"-16,70-17-15,36-17 0,17 17 16,1 53-16,-18-88 16,-54 88-16,-52 0 15,-17 0-15,-72 53 32,-17-53-32,-35 70 15,0-35-15,-18-35 16,-53 89-16,54-89 15,-19 70-15,36-70 16,53 35-16,-1-35 0,54 0 31,35 0-31,53 0 16,17-52-16,36-1 16,-18 0-16,18 0 15,-71 53-15,-53 0 16,-52 0-1,-54 0 1,18 0-16</inkml:trace>
  <inkml:trace contextRef="#ctx0" brushRef="#br0" timeOffset="-160290.75">24024 18027 0,'0'0'0,"-70"0"0,34 0 0,1 0 16,0 0-16,-1 18 16,72-18 31,17 0-47,17 0 15,-17-18-15,-18 18 16,18 0-1,-106 0 17,1 35-32,-1-35 0,17 36 15,36-1 1,-35-35-16,35 35 16,35-35-1,18 0 1,-17 0-16,16-35 15,-16 35-15,-36-35 16,17 35-16,-52 0 63</inkml:trace>
  <inkml:trace contextRef="#ctx0" brushRef="#br0" timeOffset="-154908.22">27270 15681 0,'-36'0'0,"36"18"31,18-18 1,35 0-32,53-18 15,0 18-15,88-88 16,17 88-16,54-71 16,-53 71-16,-71-53 15,-18 53-15,-105 0 16,-53 0 78,35 18-79</inkml:trace>
  <inkml:trace contextRef="#ctx0" brushRef="#br0" timeOffset="-153907.72">29369 15416 0,'-36'0'16,"54"0"62,17 0-78,54-17 15,16 17-15,1 0 16,53-88-16,-18 88 16,18-53-16,-53 53 15,-18 0-15,-53 0 16,-52 0 140,-19 0-140</inkml:trace>
  <inkml:trace contextRef="#ctx0" brushRef="#br0" timeOffset="-152677.22">27728 17216 0,'0'0'0,"-35"0"15,88 0 48,18-53-63,34 53 16,36-36-16,1 36 0,87-123 15,0 70 1,-17 0-16,-18 0 0,-53 53 15,-70 0-15,-36 0 16,-53 0 125</inkml:trace>
  <inkml:trace contextRef="#ctx0" brushRef="#br0" timeOffset="-151717.55">30233 16581 0,'-35'0'15,"105"0"48,36 0-63,106 0 16,35-71-16,17 18 15,19-17-15,-36 70 16,-18-106-16,18 106 15,-106-53-15,-53 53 16,-106 0 62</inkml:trace>
  <inkml:trace contextRef="#ctx0" brushRef="#br0" timeOffset="-146847.04">29475 15416 0,'0'0'0,"0"-35"16,53 35-16,-18-35 15,18 35-15,-18 0 16,36-35-16,-19 35 16,1-53-16,-17 53 15,-72 0 16,1 0-31,0 0 16,0 35-16,-1-35 16,1 0-16,35 18 15,18-18 32,17 0-31,0 0-16,0-18 15,1 18 1</inkml:trace>
  <inkml:trace contextRef="#ctx0" brushRef="#br0" timeOffset="146202.63">10936 17039 0,'0'0'0,"0"35"47,0-17-15,18-18-32,17 0 15,36 0-15,123 0 16,88 0-16,124-106 15,140 36-15,72-1 16,-1-17-16,18 88 16,-18-71-16,-105 71 15,-71 0-15,-124 0 16,-34-53-16,-107 53 16,-105 0-16,-36-35 15,-70 35 79,-1 18-94,1-18 16,-18 35-16,0-35 15,-35 0-15</inkml:trace>
  <inkml:trace contextRef="#ctx0" brushRef="#br0" timeOffset="146938.62">12859 17004 0,'17'0'47,"19"0"-31,17-53-16,0 53 16,17 0-16,1 0 15,34 0-15,37 0 16,34 0-16,36 0 15,-1 0-15,1 0 16,-18-53-16,18 53 16,35 0-16,-71 0 0,0 0 15,-17-53 1,-18 53-16,-35 0 16,-18 0-16,-35 0 0,0 0 15,-18 0-15,1 0 16,-1 0-16,18 0 15,-53-17 32,-18 17 94,18-36-125,-53 36-16</inkml:trace>
  <inkml:trace contextRef="#ctx0" brushRef="#br0" timeOffset="174692.86">5821 17480 0,'35'0'16,"0"-35"-16,36 35 15,70 0-15,71-53 16,35 53-16,53-53 16,-36 53-16,18 0 15,-52-53-15,-89 53 16,-106 0-16,-53 18 15,-70-18-15,18 0 16,-54 53 0,18-53-16,0 0 0,36 0 15,-18 0-15,52 0 16,-16 0 0,69 0 15,18 0-31,1 0 15,17 0-15,0 0 16,-1 0-16,19 0 16,-53 0-16,17 0 31,-35-18 0</inkml:trace>
  <inkml:trace contextRef="#ctx0" brushRef="#br0" timeOffset="202816.8">14552 16069 0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02:49:52.047"/>
    </inkml:context>
    <inkml:brush xml:id="br0">
      <inkml:brushProperty name="width" value="0.09071" units="cm"/>
      <inkml:brushProperty name="height" value="0.09071" units="cm"/>
      <inkml:brushProperty name="color" value="#FF0000"/>
    </inkml:brush>
  </inkml:definitions>
  <inkml:trace contextRef="#ctx0" brushRef="#br0">14365 6573 9028,'-57'3'2868,"8"-1"-1759,28 3 561,5-2-606,3 0-436,8-2-325,4 0 301,8 0-240,22-1 1,13 0-175,9-4 1,10-1-1,6-1-672,-17 2 1,4 0 0,3-1 0,1 0 0,1 0-1,-2 0 506,-1 0 0,0 0 1,1-1-1,-1 1 1,1 0-1,1-1-24,7 0 0,1 0 0,1 0 0,-1 0 0,-1 0 0,-4 1 0,-2 1 0,-2 0 0,-2 1 0,0 0 0,3 0-230,7 0 1,4 1 0,0 0 0,-3 1 0,-4 0-461,-6 1 1,-3 0 0,-3 1 0,0 0 43,17-1 0,-2 1 0,-27 7-2895,-34 9 3541,-35-8 0,-12-4 0,-8 4 0,-2-4 0</inkml:trace>
  <inkml:trace contextRef="#ctx0" brushRef="#br0" timeOffset="219">14538 6755 17140,'57'1'498,"1"0"1,-10-4 0,2-2-1,4-2-425,-4-2 0,2-3 0,4-1 0,4-1-864,-6 2 0,4-2 0,4-1 0,1 0 0,3 0 0,-1 0 0,0 1 754,-3 1 1,1 0-1,1 0 1,0 1-1,1-1 1,0 1 0,2-1-1,0 1-427,-7 1 0,2-1 0,1 1 0,1 0 0,-1-1 1,1 1-1,-1 1 0,-1-1 0,-2 1 0,-2 0 381,10-1 0,-1 0 0,-1 1 0,-2 0 0,-2 1 1,-3 0-1,-3 2 0,15-2 0,-2 2 0,-7 0 1,-12 2-1,16-3 0</inkml:trace>
  <inkml:trace contextRef="#ctx0" brushRef="#br0" timeOffset="9335">17209 5196 15919,'-6'-9'2991,"1"1"-2677,5 8-303,6-47-11,17 21 11,-5-7 1,3-1-531,8 14 0,4 4 519,2-2 0,0 0-235,0 1 0,-1 0-138,-2 3 1,-3 1-1163,16-8 1031,-17 8 459,-16 6 303,-14-1 851,-6 2 822,-6-2-1158,1 2 42,0 2-793,6 2-22,17 7-44,9 8-595,15 7-78,-6 5-169,-8 1-458,-10-1-2959,-20-1 4303,-4-12 0,-3-2 0,6-10 0</inkml:trace>
  <inkml:trace contextRef="#ctx0" brushRef="#br0" timeOffset="9969">18302 4956 15381,'4'-7'4202,"0"0"-3575,-4 7-224,0 0-156,-4-34-146,-2-6-11,-4-21-57,-3 8 158,0 16 134,-21 0-325,-9 18-45,-11 26-505,17 28 13,32 9-34,35-5-57,24-22 208,-6-13 0,2-6 509,-1-8 1,-1-4 459,2 0 0,-3-3 459,10-18-503,-36 13-505,-19 17 0,-7 7 11,-3 12-190,-10 26-1950,13 14-7702,37 2 9764,13-21 1,4-21 0,-19-14 0</inkml:trace>
  <inkml:trace contextRef="#ctx0" brushRef="#br0" timeOffset="10386">19059 4738 16703,'-1'-6'3944,"-43"-4"-3742,16 9-158,-10 1 1,0 5-179,3 13-785,7 10 437,30-5 202,19-9 168,8-11 157,18-6-23,-10-1-134,1 2 45,-17 9-773,-9 7-1244,-1 9 504,3-2 134,5-1-2554,20-7 6185,-4-9 381,-1-11-415,-17-9 248,-14-8-999,-3-4-437,0-2-324,0-11-661,9 3-23,18 2-44,6 17-326,14 12-257,-7 17-393,-1 5-974,-4 12-6466,7 12 8505,-12-12 0,-5-2 0,-14-18 0</inkml:trace>
  <inkml:trace contextRef="#ctx0" brushRef="#br0" timeOffset="10752">20124 4533 20333,'-35'-2'93,"0"1"1,-11 12-1,2 9-121,12 9 0,6 5-6,-4 7 1,7 0-168,10 20-203,34-25-111,17-26 100,-1-18 1,2-10 458,3-7 1,-2-7 26,-8 0 0,-2-5 0,-3 0-445,3-13 1,-7-3 613,-7-3 1,-8 0 129,-9 15 0,-5 2-107,0 1 0,-3 2-11,-3 3 1,-5 4-91,-8 4 1,-4 7-174,-31 14-40,27 27 1,3 10-29,8 1 1,6 5-532,4 16 0,9 3-1,7-14 0,8-1-2263,11 16 1,6-3 2873,-3-17 0,0-2 0,1 0 0,-1-5 0,-1-10 0</inkml:trace>
  <inkml:trace contextRef="#ctx0" brushRef="#br0" timeOffset="11052">20762 4450 19807,'-36'5'175,"0"0"1,2 3-1,3 4-237,4 14 1,7 5-656,4 30-157,35 2 874,19-26 34,21-27 279,-23-22 987,-6-22-414,-16-18-864,-31-6-112,-10 18-381,-26 19-481,10 24 952,2 16 0,19-9 0,6 8 0</inkml:trace>
  <inkml:trace contextRef="#ctx0" brushRef="#br0" timeOffset="11485">21088 4572 19729,'30'-32'761,"-10"4"-514,14-12-1,-12 8 79,11-11-168,-3 15-336,10 6 157,-12 28 22,-1 16-23,-8 10-10,-1 12 21,-7-11 606,-2-5 89,-2-26-156,4-20 134,8-16-100,6-10-147,2-2-167,5 2-628,-3 34-124,-4 31 1,-2 11-57,-2 2 1,-1 5-1015,7 20 0,-1 2 1575,-3-12 0,-3-6 0,5 10 0,-6-16 0</inkml:trace>
  <inkml:trace contextRef="#ctx0" brushRef="#br0" timeOffset="20648">8776 8572 14933,'14'54'216,"0"1"1,-1 3 0,-1 2-195,-3 0 0,-2 2-1422,-3-17 1,-1 2 0,0-1 1406,-1 4 1,0-1 0,-1 0-8,0-1 0,-1-1 0,1-1 4,-1 15 0,0-2-889,-1-10 0,2-4-2252,5 15 3137,6-30 0,-3-17 0,1-13 0</inkml:trace>
  <inkml:trace contextRef="#ctx0" brushRef="#br0" timeOffset="21270">8735 8581 17532,'-2'-42'187,"0"0"0,23-12 0,15 3-75,8 18 0,11 5 0,7 1-959,-8 5 1,5-1 0,4 1-1,4 1 1,1 2 860,-15 6 0,2 0 0,3 1 0,0 1 0,2 0 0,-1 1 0,0 0 0,-2 1-257,6-1 1,-2 1 0,1 0 0,-1 1 0,1 1 0,0 0 0,1 0 245,3 1 0,2 1 0,0 1 1,0-1-1,-1 2 0,-2 0 1,-2 0-56,6 0 0,-3 2 1,-2-1-1,1 2 1,3-1 83,-12 1 0,3-1 0,0 1 0,1 0 0,0 1 0,-1 0 0,-3-1-71,3 2 0,-3 0 0,0 0 1,-1 0-1,1 1 0,0-1 78,4-1 0,1 1 1,0 0-1,-1-1 1,-2 1-1,-5 0-2,18 2 0,-6 1 1,-2-2 25,-9-1 1,-1-1-1,-7 0 573,-5-2 1,-5 0-548,2 0 1,-4 0-11,3-2 2096,-16 3-2052,-10 8 2152,3 5-2208,2 9 1635,2 4-1556,1 5 23,16 23-147,-14-16 0,2 5-18,-2-1 0,2 4 0,-1-1-465,-3-3 0,-1 0 1,0 1 456,1 5 0,-1 2 1,-1-2-3,0 10 0,-2 2-190,-3-4 1,-2 4 0,-1-1 199,-2-3 0,-1 0 0,-1 0 10,-2 5 1,-1 1 0,-4-5 24,-2 3 1,-7-7 111,-6-16 0,-5-8 129,-35 1-202,19-17 1,-4-3-74,-9 2 1,-7-1 10,5-2 1,-7 1 0,-4 1 0,-3 2-457,11-2 1,-2 1 0,-2 1 0,-3 1 0,-1 1 0,-3 0 359,9-2 0,-3 1 1,-1 1-1,-3 0 1,0 1-1,-1-1 1,1 1-1,1 0 1,1-1-260,4-1 0,1 1 0,1-1 0,0 1 0,0-1 0,0 1 0,0-1 0,-1 1 0,0 0 147,-3 1 0,-1 0 0,0 1 1,-1-1-1,1 1 0,0-1 1,1 0-1,2 0 0,2-1-486,-3 1 1,1-1 0,2 0 0,1 0 0,0-1 0,1 1 0,-2-1 677,0 1 0,-1-1 0,0 1 0,0-1 0,2 0 0,2-1 0,5 0 0,-11 2 0,5 0 0,2-2 0,2 0 0,-4 0 0,0 1 0,-1-1 0</inkml:trace>
  <inkml:trace contextRef="#ctx0" brushRef="#br0" timeOffset="23700">7604 9049 15780,'62'-20'15,"0"0"0,1 2 0,-1 1-637,-7 4 1,-1 2-2414,-3 1 1,-3 3 3034,-9 2 0,-5 1 0,4 0 0,-21 4 0</inkml:trace>
  <inkml:trace contextRef="#ctx0" brushRef="#br0" timeOffset="24019">7537 8815 19561,'-38'32'176,"0"0"0,1 1 1,-9 14-1,6 1-176,8-5 0,8 0-101,15 22-313,38-41-791,13-18 1,9-10 1204,7-12 0,0-2 0,-11 8 0,-3 0 0,-8-8 0,1 0 0</inkml:trace>
  <inkml:trace contextRef="#ctx0" brushRef="#br0" timeOffset="25021">3689 9696 19874,'24'-55'198,"0"-1"0,-3-5 0,-7-2-187,-11-1 0,-7 1-562,1 14 1,-5 4 667,-2 10 1,-4 7 287,-10 13-405,-17 33 186,10 34-438,21-18 0,7 1-117,19 25-23,40-27 262,-24-30 1,4-8 135,15-14 0,0-8 50,-8-4 0,-2-5 476,0-6 0,-6-2-101,-13 9 1,-7 4-308,-11-1 531,-8 22-655,-1 22 0,1 46-252,4-12 0,5 4-1681,9 12 0,5 0-1948,-3-11 0,4-6 3881,10-10 0,1-8 0,-5-11 0,-3-10 0</inkml:trace>
  <inkml:trace contextRef="#ctx0" brushRef="#br0" timeOffset="25169">4583 9257 19482,'-10'-7'1266,"3"2"-1748,7 5-7742,-15-6 8224,18 7 0,-16-5 0,20 6 0</inkml:trace>
  <inkml:trace contextRef="#ctx0" brushRef="#br0" timeOffset="25520">4782 9136 20793,'35'42'-314,"0"-1"0,0 1 1,11 7-1,-2-7 795,-11-17 1,-3-10 11,5-16-100,-24-24-46,-8-18-157,-3 8 1,0-2 122,-2-20-268,-2 1-45,1 33-78,-1 17-292,3 5-1837,1 0-4191,6 1 6398,-1 0 0,1 0 0,-2 0 0</inkml:trace>
  <inkml:trace contextRef="#ctx0" brushRef="#br0" timeOffset="25703">5318 9270 21364,'11'-1'1984,"-3"0"-1794,-8 1-324,0 0-842,-12 32-1343,4-10 2319,-8 26 0,10-31 0,3-4 0</inkml:trace>
  <inkml:trace contextRef="#ctx0" brushRef="#br0" timeOffset="28153">19248 9549 15571,'-28'24'1233,"1"0"0,-13 19-774,46-18-190,28 2-157,-1-12 0,7-3-1236,18 1 1,8-3 1141,-11-5 1,4-1 0,2-1-505,-7-1 1,2-2-1,1 0 1,2-2 516,-7 0 0,1-1 1,1-1-1,0-1 1,1 0-373,4 0 1,0-1 0,1-1-1,1 0 1,-1 0 346,3-1 1,1-1 0,1-1 0,-1 1 0,1-1-264,0 1 1,0-1 0,1 0 0,0 0 0,-1 0 283,0 1-1,0-1 1,0 0 0,-1 1 0,0-1 7,-3 1 1,-1 1 0,-1-1 0,1 0-1,2 0 33,-7 0 0,3 1 0,0-1 1,0 0-1,-3 0 0,-3 1-22,8-2 0,-4 0 0,-2 0 0,-1 0 89,15-3 0,-2 0 1,-12 1 1262,8-10-1273,-58 9 2036,-6-1-1779,-3-10 2538,2-9-2874,5-20 0,4 4-12,5-7-22,-4 8 23,-3 6 0,-5-5-6,-12-12 0,-5-6-203,2 5 1,-3-4 0,0 2 174,-1 8 0,-2 2 0,1 0 0,-2-2 0,0 0 0,1 5-493,-1 1 0,1 3 482,1 4 0,-3 2-103,-1 3 1,-4 2 120,-3 4 1,-4 1 0,-4 2-27,-6 0 0,-5 4 1,-3 0-540,0 2 1,-5 1 0,-1 1 0,2 2 571,6 3 0,1 2 0,-1 1 0,1 2-3,-4 0 0,0 1 1,0 2-1,3 0 227,-2 0 1,3 1 0,-3-1-231,4 2 0,-2-1 1,-2 1-1,1 1-28,1-1 1,1 1-1,-2 1 1,-2 2 7,1 3 1,-4 1 0,-1 1 0,1 2 0,3-1-183,-4 2 0,2 0 0,0 1 1,0 2 195,-5 5 1,-1 2 0,0 1 0,3 1-348,9-3 1,1 1-1,2 0 1,-1 1 338,-1-1 1,1 1-1,-1 1 1,2-1-40,-14 6 0,2 0 0,0 1 322,11-4 1,-1 1-1,2 0 1,3 0-312,0 2 1,3 1-1,2-1 34,-15 11 0,9 1 34,13 20 427,46-9-422,-3-17 0,3 1 11,6 7 1,1 6 304,0 6 1,-1 6-1,-2 5-353,-6-8 1,-2 3 0,-1 3 0,-1 2-75,-2-9 0,-1 3 0,0 1 1,-1 1-1,-1 0 0,0-3-188,-2 5 0,-1-2 0,0-1 0,-1 1 0,-1-1-518,-1 2 1,-1 0-1,0 0 1,0-1 0,0-4 710,0 0 0,0-2 0,0-2 0,1-5 0,-1 14 0,1-6 0,0-9 1,1 0-1</inkml:trace>
  <inkml:trace contextRef="#ctx0" brushRef="#br0" timeOffset="30285">22681 8542 15146,'7'0'1322,"-1"0"-1132,33 6-89,-9-4-68,4 2 1,2-2-34,21-8-986,6-5-3659,-1-11 4645,-9-7 0,-24 12 0,-12 2 0</inkml:trace>
  <inkml:trace contextRef="#ctx0" brushRef="#br0" timeOffset="30453">23123 8338 14944,'5'0'1311,"-2"0"-1255,20 26 0,2 10 0,-13-2-56,14 8 0,-6 1-303,-37-2-3109,-8-15 1,-5-3 3411,-21 8 0,-3-2 0,31-23 0</inkml:trace>
  <inkml:trace contextRef="#ctx0" brushRef="#br0" timeOffset="30903">23992 8785 18843,'12'-40'153,"1"-1"0,-2 1 0,-2 0-52,-5 5 1,-2 0 110,2 0 1,-4-1 347,-9-10 1,-7 1-416,-1 12 1,-5 5-129,-10-2 0,-4 9 16,-21 17-33,8 25-67,29 12-23,25 18-22,19-28 0,11-4-28,13 0 0,6-6-324,0-8 1,0-8 463,3-7 0,-5-6 16,-18-3 1,-4-2 6,18-22 10,-15 5 371,-18 5-236,-18 17-212,-10 26 21,-2 16-314,4 24 223,14-4-3158,14-16 0,6-4 3272,17 3 0,5-1 0,-21-26 0</inkml:trace>
  <inkml:trace contextRef="#ctx0" brushRef="#br0" timeOffset="31036">24834 8318 18250,'0'-4'1479,"0"0"-3631,0 4-4907,-27 29 7059,29-21 0,-27 22 0,33-29 0</inkml:trace>
  <inkml:trace contextRef="#ctx0" brushRef="#br0" timeOffset="31336">25032 8172 19605,'33'52'-183,"0"-1"0,-6-10 0,0-9 1012,14-16-89,-18-29-79,-16-12-101,-3-31-605,-12 7-739,-8 4-830,-1 24-1602,2 29-4627,12 5 7843,15 6 0,-8-8 0,8-4 0</inkml:trace>
  <inkml:trace contextRef="#ctx0" brushRef="#br0" timeOffset="31454">25508 8204 22372,'-39'-8'-2437,"0"1"0,-10-8 0,26 21 0</inkml:trace>
  <inkml:trace contextRef="#ctx0" brushRef="#br0" timeOffset="48269">14661 11910 15728,'-44'7'945,"-1"0"0,7-1 0,5 0-250,9 4-583,18 2 23,35 6-40,1-6 0,6-1 106,22 1 1,9-2-1054,-12-3 1,3-2-1,8-1 947,-11-2 0,5-2 1,5 0-1,2-2 1,1 0-1,1 0-320,-9-2 0,3 0 1,1 0-1,0-1 1,2-1-1,-1 1 1,1-1-1,-1 1 236,-5 0 0,-1 1 0,1 0 1,0-1-1,0 1 0,0-1 1,0 0-1,1 0 0,-1 0-204,3-1 0,0-1 0,1 0 1,1 0-1,-2 0 0,1 0 0,-3 0 1,0 0-1,-3 1 191,10-1 0,-3 0 0,-2 0 0,0 1 1,1-1-1,3 0-112,-8 1 0,3 0 0,1 0 0,0 0 0,1 0 0,-2 0 0,-1 0 0,-2 1 93,6-1 1,-2 0-1,-1 0 1,-1 0-1,-1 1 1,0-1-57,8-1 1,3-1 0,-3 1 0,-6 0 0,-8-1-165,18-1 1,-33-2 659,-70-7-1445,-9 10 1,-7 1 55,-4-2 1,-2 1 725,-3 0 1,-2 0-514,1 1 1,0 1-454,1 1 0,0 1 1210,-2 1 0,4 1 0,-7 1 0,10 1 0</inkml:trace>
  <inkml:trace contextRef="#ctx0" brushRef="#br0" timeOffset="48486">17197 11634 9084,'-62'1'845,"0"-1"0,0 0 0,-1 1 0,11 0 1,0 0-1,2 0 0,4 2-218,-23 4 1,11 3 179,-1 7 168,43 10-247,37-6-224,19 1-235,-6-11 0,8-2-740,14-2 0,8-3 0,4-1 488,-17-2 1,1-1 0,2-1 0,2-1 0,1 0-63,1 0 0,2-1 1,2-1-1,-1 0 0,0 0 1,-3 0-461,3-1 1,-2 0 0,-1 1-1,-2-2 1,-1 1 176,6-2 0,-1-1 1,-4 0-1,-9 1-871,4 0 0,-21-3 1199,-41-16 0,9 14 0,-51-5 0</inkml:trace>
  <inkml:trace contextRef="#ctx0" brushRef="#br0" timeOffset="49319">8816 9964 18552,'-42'46'11,"1"-1"0,3-3 1,7-5-628,9-2-1234,7-6-1814,7-7 3664,1-8 0,5-7 0,0-3 0</inkml:trace>
  <inkml:trace contextRef="#ctx0" brushRef="#br0" timeOffset="49535">8449 10212 16524,'-36'20'93,"0"-1"1,4-1-1,5 0-160,5 15 22,45-17-56,11-2-129,1-18 0,3-6-358,-4-1 0,1-4 588,21-12 0,-3-1 0,-2 1 0,-16 9 0,-1 0 0</inkml:trace>
  <inkml:trace contextRef="#ctx0" brushRef="#br0" timeOffset="50186">6170 10764 16894,'5'49'108,"1"1"0,-2-3 0,1-2-97,0-4 1,-1-3-12,1 12 67,-1-2 998,-3-38-192,-7-36-453,-2-8 1,-3-8-261,0-2 1,-1-5 0,0 0-592,0 2 0,0 1 0,1 0 479,-1-4 1,1 0-1,3 4-14,0 4 0,4 4-34,8-15-90,15 27 28,10 32 1,5 12-191,8 16 0,0 7 106,0 0 1,-3 3-627,-2 9 1,-7 1 664,-17-17 1,-5-2 100,-2-1 1,-3-1 1244,-1 29-1262,-12-25 1,-5-2-79,-23 17-728,10-28 0,-2-5-1154,-14-2-2152,15-23 4135,22-1 0,5 0 0,2 3 0</inkml:trace>
  <inkml:trace contextRef="#ctx0" brushRef="#br0" timeOffset="50353">6566 10952 17454,'-2'50'-1550,"0"-12"1,2-35 0,0-3 0</inkml:trace>
  <inkml:trace contextRef="#ctx0" brushRef="#br0" timeOffset="50487">6626 10648 19067,'-21'34'-2247,"-1"0"1,-8 22 2246,46-38 0,-8-10 0,6-4 0</inkml:trace>
  <inkml:trace contextRef="#ctx0" brushRef="#br0" timeOffset="50670">6811 10762 18910,'-3'-1'1703,"1"-1"-1647,-22 53-44,31-8-91,-14-6 1,2-1-225,28 10-100,-8-20-146,-6-6-459,-6-7-6029,-9-10 7037,-2-18 0,0 6 0,1-7 0</inkml:trace>
  <inkml:trace contextRef="#ctx0" brushRef="#br0" timeOffset="50837">6958 10450 20983,'9'54'-127,"-1"0"0,0-3 0,5-2-1251,8-3 0,4-2 1378,-1-8 0,0-2 0,-4-4 0,-1-3 0,8-2 0</inkml:trace>
  <inkml:trace contextRef="#ctx0" brushRef="#br0" timeOffset="50969">7019 10714 17689,'36'-31'-863,"0"0"0,-1 0 0,-3 6 1,-5 14-1,-6 0 0</inkml:trace>
  <inkml:trace contextRef="#ctx0" brushRef="#br0" timeOffset="51219">7214 10312 20345,'11'-40'229,"-1"-1"1,13-21-465,6 55-169,-1 11-234,-2 11 21,-9 27 841,-10 5 56,-6-4-133,-4-16-103,1-22-44,24-11-2644,19-14 2644,19 1 0,-17 0 0,-13 13 0</inkml:trace>
  <inkml:trace contextRef="#ctx0" brushRef="#br0" timeOffset="51440">6323 11857 18462,'-8'0'263,"25"-27"1,17-12-175,1 9 1,6-2-700,-6 2 0,5-3 0,1-2 0,2 3 610,1 2 0,2 2 0,1 0 0,2 1-6,5-3 1,2 1-1,2 0 1,-1 1-203,2 1 1,1 0 0,0 0 0,3 2 207,-5 3 0,4-1 0,0 2 0,-2 1 0,-7 2 0,-1-1 0,-4 2 0,-1 1 0,4 1 0,0 0 0,0 0 0</inkml:trace>
  <inkml:trace contextRef="#ctx0" brushRef="#br0" timeOffset="51954">7297 11789 20020,'53'37'-1690,"-12"-14"1,-4-4 0,-19-16 0</inkml:trace>
  <inkml:trace contextRef="#ctx0" brushRef="#br0" timeOffset="52636">7419 11868 15392,'-2'-5'2779,"0"2"-2398,-6 59-303,6-15-50,1 12 0,1 2 6,7 8 33,3-5 146,-4-31-157,-4-28 34,-8-15 111,-4-15-78,-8-13-112,0 3 1,1-5-1,0-4 1,2-3-404,-1-10 0,5 0 381,5 14 0,6 4-1,6 8 1,6 7-90,19 2-526,30 13-90,-6 28 694,-27 6 1,-7 8 106,-14 14 0,-10 3-17,-4-3 1,-4-1-52,-7 1 1,-2-4-17,-3 3-1592,10-13 1592,22-14 0,-6-5 0,13-8 0</inkml:trace>
  <inkml:trace contextRef="#ctx0" brushRef="#br0" timeOffset="52903">7733 11951 17151,'-7'10'1087,"1"-1"-874,6-9-213,0 0-583,-3 38-1277,26-44 1155,-8 23 677,7-37 0,-1-14 1249,-4-12 11,-12 3-794,-24 29-438,-5 23 0,-3 11-371,16 1-1533,5-7-2332,10-6 4236,7-8 0,-3-1 0,2-2 0</inkml:trace>
  <inkml:trace contextRef="#ctx0" brushRef="#br0" timeOffset="53052">7993 11879 17666,'-7'5'23,"2"-1"-1917,5-4-452,0 0 1,0 0-1</inkml:trace>
  <inkml:trace contextRef="#ctx0" brushRef="#br0" timeOffset="53186">7921 11697 17700,'-8'-3'78,"2"1"-78,6 2 0,0 0 0,0 0 0</inkml:trace>
  <inkml:trace contextRef="#ctx0" brushRef="#br0" timeOffset="53669">8537 12001 17946,'4'48'-986,"-1"-1"0,0-1 1,0-5 985,-3 9 0,0-21 0,0-11 0</inkml:trace>
  <inkml:trace contextRef="#ctx0" brushRef="#br0" timeOffset="54320">9102 11590 19314,'0'48'67,"1"-1"0,0-5 1,0-4-1,1 15 291,-1-25-134,-2-35-11,-5-15-107,-2-11 1,-2-6-74,-1-7 1,-1-5 11,1-14 0,2-1-332,1 13 0,4 2 287,7 7 0,3 4 0,11-2-22,9 14-68,4 13-268,12 14 22,-15 39 291,-21-4 0,-6 4 45,-6 1 0,-6 1-151,-8 6 1,-4-4 150,-14 9 321,9-12-714,13-20 427,21-12 55,11-12 102,14-4-146,4 4 263,2 2-286,1 8-22,-1 22 34,-22 22-18,-18-15 1,-6 0-420,-14 21-1737,-16-17-5289,20-27 7429,5-16 0,7 3 0,5-6 0</inkml:trace>
  <inkml:trace contextRef="#ctx0" brushRef="#br0" timeOffset="54470">9425 11697 9689,'0'0'0</inkml:trace>
  <inkml:trace contextRef="#ctx0" brushRef="#br0" timeOffset="54602">9374 11405 14283,'0'0'0</inkml:trace>
  <inkml:trace contextRef="#ctx0" brushRef="#br0" timeOffset="54836">9713 11648 19684,'1'-41'407,"1"1"0,0 2 0,3 6-407,15-1-269,13 10-874,4 23-773,10 28-863,-13 6-3966,-4 11 6745,-13-18 0,-8-13 0,-3-5 0</inkml:trace>
  <inkml:trace contextRef="#ctx0" brushRef="#br0" timeOffset="55003">10216 11471 13409,'11'-3'0,"-3"1"0</inkml:trace>
  <inkml:trace contextRef="#ctx0" brushRef="#br0" timeOffset="55220">10387 11651 18294,'-6'43'-4,"0"0"1,1-4-1,1-4-3940,3 1 3944,3-12 0,-1-10 0,1-9 0</inkml:trace>
  <inkml:trace contextRef="#ctx0" brushRef="#br0" timeOffset="55653">10486 11426 17633,'-4'0'762,"-3"36"-1087,11-3-1154,-2 23 1075,4-28 404,-1-14 471,-5-16 515,-3-9-145,-4-8 291,-11-28-472,2-4-144,0 2-202,8 15-303,7 25-11,8 11 11,4 10 12,25 24-270,15 5-45,-19-20 1,1-3-22,18 5 301,-15-22 12,-26-13 236,-5-9 100,-10-10-124,-21-22-402,-15 4-875,16 26 1,-1 2-2297,-13-4 3361,19 25 0,16 1 0,3 3 0</inkml:trace>
  <inkml:trace contextRef="#ctx0" brushRef="#br0" timeOffset="56186">10737 11297 17790,'0'8'1580,"0"45"-1513,1-27-34,5 37-145,8-31-134,2-15 246,-2-7 11,-6-21 90,-7-14 191,-5-10-180,-4-9-56,-6-6 33,-3-3 40,9 16 0,2 0 173,2-20-324,20 4 11,6 30-12,14 19 12,-6 11-280,2 20 246,-19 23 50,-20-13 1,-7 1 0,1-5 0,-2-3-6,-10 1 0,0-5-224,3-3-46,10-12 237,8-7 33,16-18 291,17-9 90,24-10-358,-2 7-12,5 12-22,-19 13-202,-1 29-202,-21 21 168,-12 8-111,-18 5-2062,-7-30-5749,5-12 8169,3-10 0,7-8 0,3-2 0</inkml:trace>
  <inkml:trace contextRef="#ctx0" brushRef="#br0" timeOffset="56620">11221 11115 20244,'-4'42'56,"-1"1"0,2-4 0,7-2-168,13-8 0,5-3-426,15 11 549,-2-10 213,-18-32 157,-14-22 22,-8-14-179,-4 2 1,-3-4-113,-2-8 0,-2 0 78,1 1 1,0 0 66,3 4 1,2 4 191,5-5-416,11 24-33,8 6 0,12 24-112,4 10 0,3 8-152,2 9 1,-3 7-73,-9-3 0,-2 4 0,-5 0-81,-2 12 0,-11 1 417,-14 1 0,-11-4-6,-7-14 0,-8-5-464,1-4 1,-5-2 0,-2 0-1347,0-2 1,-1-1 0,0-1-430,0 1 0,1-1 1,0-1 2244,-16 8 0,8-3 0,14-5 0,9-3 0</inkml:trace>
  <inkml:trace contextRef="#ctx0" brushRef="#br0" timeOffset="56885">8793 12713 21170,'49'-36'28,"1"-1"1,-1 1-1,1 0 1,0 6 0,3 0-1,4 0 1,1 1 0,1 0-1,-1 2-821,-6 3 0,-1 1 0,1 1 0,1 0 0,0 1 0,2-1 0,0 1 710,-2 1 0,3-1 1,1 0-1,0 1 0,0 0 1,-1 1-1,-2 2 0,-2 0-294,12-2 0,-2 1 0,-2 2 0,-1 0 0,0 2 377,-2 1 0,1 1 0,-2 1 0,-3 0 0,-4 2 0,2-2 0,-5 1 0,-2 3 0,6 2 0,1-1 0</inkml:trace>
  <inkml:trace contextRef="#ctx0" brushRef="#br0" timeOffset="57019">9757 12523 19583,'35'-53'-198,"2"21"0,12-1 0,1 0-191,2-4 1,3 0-1,4 0-1502,-12 11 0,4-1 1,1 1-1,1 2 0,-2 3 1891,6 0 0,0 3 0,-1 2 0,-6 1 0,16-5 0,-6 3 0,-9 5 0,1 1 0</inkml:trace>
  <inkml:trace contextRef="#ctx0" brushRef="#br0" timeOffset="61243">22325 9535 16266,'7'0'471,"48"23"-102,-13-7-1452,1 1 1,5 0 1082,-9-7 0,0-2-6,4-1 1,0-2-627,1-1 1,1-2-647,-4-1 1,0 0 1277,-5-1 0,-4 0 0,5 0 0,-15 0 0</inkml:trace>
  <inkml:trace contextRef="#ctx0" brushRef="#br0" timeOffset="61452">22989 9516 18653,'-3'-5'1210,"1"1"-1120,5 50-90,4-13 0,-3 3 0,1 1-168,4 9-1401,-3 11-1838,-27 0 3407,1-20 0,-3-3 0,-9 3 0,-5-6 0</inkml:trace>
  <inkml:trace contextRef="#ctx0" brushRef="#br0" timeOffset="63719">23385 10130 16299,'0'53'381,"0"-1"0,0 2 0,0-1-336,-1-6 0,-1 1-12,2 10 1,0-1-17,0-19 0,3-3 16,0 3 1,7-6 22,32-15-599,-11-25 0,4-7-1206,10-7 1,-1-3-370,-6-2 1,-4-2 2117,-4 1 0,-5 4 0,-9 7 0,-8 8 0</inkml:trace>
  <inkml:trace contextRef="#ctx0" brushRef="#br0" timeOffset="63969">23755 10449 19482,'-42'9'-572,"16"11"113,34 33 123,14-17 280,8-28 67,17-27 1,-6-19 10,-3-2 0,-16-5-22,-17 24-370,-7 8-649,-7 7-617,-4 4-1648,-4 3 3284,2 4 0,6-2 0,3 2 0</inkml:trace>
  <inkml:trace contextRef="#ctx0" brushRef="#br0" timeOffset="64222">24105 10210 18866,'-38'13'425,"0"0"1,-19 16-448,72-4-135,22 9-34,11-9 57,-6 1 11,-27-9 89,-11 13-3260,-15 0-2567,4-5 5861,-5-8 0,11-15 0,1-2 0</inkml:trace>
  <inkml:trace contextRef="#ctx0" brushRef="#br0" timeOffset="64436">24332 10247 20703,'-61'-9'717,"13"2"-750,35 11 22,7 5-830,29 22 259,-2-2-136,19 12 91,-14-9 392,-9-5 156,-8 1-941,-11 3-6868,-10-12 7888,2-4 0,-1-13 0,8-5 0</inkml:trace>
  <inkml:trace contextRef="#ctx0" brushRef="#br0" timeOffset="64920">25298 10112 18462,'-48'15'441,"0"-1"0,3 9 0,6 5-391,10 11 0,6 4-50,4-8 0,11-2-134,40 17-931,30-51 454,-16-12 1,0-10 610,-4-13 0,-6-5-395,-8 0 1,-7-2 562,-9-5 1,-6 0 83,-3 7 0,-3-2 122,0 0 0,-1-4 0,-1 1 230,-2-15 1,-1 0-246,2 3 0,-1 4-124,-7-5-235,5 55 89,-1 29-66,1 21-1,3-10 1,2 4-288,-2 3 0,3 4 239,5-3 0,2 3 0,2-1-747,6 17 0,2-2-348,2-2 1,2-4-802,-2-14 1,1-9 1921,5-9 0,-12-13 0,-3-8 0</inkml:trace>
  <inkml:trace contextRef="#ctx0" brushRef="#br0" timeOffset="65054">25652 10210 17700,'0'0'0</inkml:trace>
  <inkml:trace contextRef="#ctx0" brushRef="#br0" timeOffset="65186">25684 9961 16636,'-39'16'-1207,"2"-4"1,47-12-1</inkml:trace>
  <inkml:trace contextRef="#ctx0" brushRef="#br0" timeOffset="65420">25953 9897 19628,'-60'23'750,"17"-1"-705,34-6-45,25 3-762,39 17-112,3-6 551,-16-9 1,-1-1 232,12 3 143,-15-2-53,-17-5 78,-21-1-4750,-18-9 4672,2-15 0,0 2 0,13-8 0</inkml:trace>
  <inkml:trace contextRef="#ctx0" brushRef="#br0" timeOffset="65603">26185 9610 21510,'3'60'-251,"-1"0"1,1-4 0,3-1-1610,10 1 0,2-3-1106,-6-14 1,1-2 2965,3 12 0,-1-6 0,-5-12 0,-4-12 0</inkml:trace>
  <inkml:trace contextRef="#ctx0" brushRef="#br0" timeOffset="65736">26107 9939 15650,'26'-39'-620,"0"-1"0,1 2 0,4 5 620,4 11 0,-1 5 0,6-4 0,-5 4 0</inkml:trace>
  <inkml:trace contextRef="#ctx0" brushRef="#br0" timeOffset="65987">26391 9431 20658,'20'-37'0,"0"1"0,0 3 0,2 10-705,33 36 77,-21 10 448,-17 8 1,-10 6 414,-21-2 1,-7 1-34,1 2 0,1-1-202,-9 10-684,43-28-1714,49-29-869,-21 3 1,3-1 3201,8-4 0,-2 1 0,10-3 1,-8 5-1</inkml:trace>
  <inkml:trace contextRef="#ctx0" brushRef="#br0" timeOffset="66253">23506 11469 19168,'57'-13'108,"1"-1"0,-1 1 0,0-1 0,1 0 0,-1 1 0,3-2 0,1 0 0,0-1 0,1 1 0,-1-2 0,-1 1-1052,-1-2 1,-2 0-1,0 0 1,1-1 0,3 0-1,5-1 951,-10 3 1,3 0 0,2-1 0,3 0 0,1-1 0,1 1 0,1-1 0,-1 1 0,0 1 0,-1 0-342,-5 2 1,-1 0 0,1 0 0,0 1-1,0 0 1,0 0 0,0 0 0,1 0-1,-1 1 1,0-1 0,1 1 333,1-1 0,0 0 0,2 0 0,0 0 0,0 0 0,0 1 0,-1-1 0,-2 2 0,-1-1 0,-3 2 0,-2 0 0,10-2 0,-1 0 0,-2 2 0,-3 0 0,-3 1 0,-4 1 0,-5 2 0,5 2 0,1 0 0,-1 1 0</inkml:trace>
  <inkml:trace contextRef="#ctx0" brushRef="#br0" timeOffset="66385">25648 10850 19224,'59'-15'25,"1"0"0,-12 2 0,2-1 1,1-2-26,-5 0 0,0-1 0,4-1 0,4-1-1586,2 0 0,6-1 0,3-2 1,2 1-1,-2 0 0,-3 2 1586,1 0 0,-3 0 0,-1 2 0,0-1 0,1 0 0,0 0 0,3-2 0,-2 2 0,-3 0 0,-8 4 0,13-2 0,0 1 0</inkml:trace>
  <inkml:trace contextRef="#ctx0" brushRef="#br0" timeOffset="82719">17628 9196 13790,'46'-2'474,"1"-1"0,2 0 1,0-2-470,-3-2 1,1 0-1057,5-1 1,1-1 657,0 1 1,0-1-583,-6 0 0,-3 1 975,20-9 0,-31 8 0,-20 2 0</inkml:trace>
  <inkml:trace contextRef="#ctx0" brushRef="#br0" timeOffset="82868">18246 9003 19908,'25'26'-869,"1"0"1,7 16 173,-12-11 1,-5 0-976,-6 15-2117,-27-1 3787,-13-2 0,5-19 0,0-5 0</inkml:trace>
  <inkml:trace contextRef="#ctx0" brushRef="#br0" timeOffset="83535">13981 8669 17218,'-53'15'-8,"0"0"1,-9 4 0,1 1-49,7 0 0,1 0 11,2-1 0,6-1-874,4-2-3663,21-6 4582,21-5 0,1-3 0,7-2 0</inkml:trace>
  <inkml:trace contextRef="#ctx0" brushRef="#br0" timeOffset="83752">13578 8558 19414,'-41'23'224,"0"0"1,1 1-1,3 6-224,2 18 0,9 8-1128,10-2 1,7 3 567,2-1 0,10-3-197,16-7 1,11-8-382,6-16 1,5-8-1664,6-3 0,2-3 2801,5-3 0,-2-1 0,9-4 0,-10 0 0</inkml:trace>
  <inkml:trace contextRef="#ctx0" brushRef="#br0" timeOffset="100119">26639 3639 18384,'0'-9'1725,"-39"3"-1669,6 25-17,-1-3 1,-3 5 4,-2 29 1,6 8-1080,10-12 0,2 1 1042,4-4 1,1 3 0,6-3-8,6 2 0,8-2 252,10 10 0,10-4-560,7-13 0,7-7-174,13 0 0,4-13-168,-3-23 0,-2-11 650,-11 0 0,-6-6 331,-10-7 1,-8-4 240,-7-13-63,-12 15 1,-4-1 723,-8-20 129,-13 6-1362,5 33-22,3 29 10,9 14-1130,7 25-2007,28-6-336,13-6 3440,12-36 1166,-16-20-281,-17-15-840,-21 6 0,-18 3 0,12 11 0,-10 2 0</inkml:trace>
  <inkml:trace contextRef="#ctx0" brushRef="#br0" timeOffset="100369">27283 4003 20053,'4'5'0,"-2"-2"0</inkml:trace>
  <inkml:trace contextRef="#ctx0" brushRef="#br0" timeOffset="100920">26722 4088 17532,'-26'60'202,"-1"0"0,6-14 0,8-2-197,16-6 1,8-5 39,16 3 33,5-21 0,6-7 23,9-10 0,2-7-51,0 1 1,0-5-287,0-9 1,-5-7 347,-18 5 0,-5-2 101,12-28-12,-15-1 46,-9 3 36,-12 8-138,-31 2-173,5 29 0,-6 6-230,-13 5 0,-1 6-375,9 2 1,2 6-931,6 4 0,6 4 1563,11 8 0,12-12 0,3-4 0</inkml:trace>
  <inkml:trace contextRef="#ctx0" brushRef="#br0" timeOffset="101086">27531 4077 18933,'-7'0'358,"1"0"-2979,6 0 548,0 0 0,0 0 0</inkml:trace>
  <inkml:trace contextRef="#ctx0" brushRef="#br0" timeOffset="101388">28296 3997 19280,'0'-6'650,"0"1"-650,-11 42-2331,9 6 2331,-9 19 0,11-24 0,0-21 0</inkml:trace>
  <inkml:trace contextRef="#ctx0" brushRef="#br0" timeOffset="101551">28327 3693 15179,'0'0'0</inkml:trace>
  <inkml:trace contextRef="#ctx0" brushRef="#br0" timeOffset="101768">28566 3807 19482,'42'47'-325,"-5"-4"302,-12-8 348,-14-7-89,-18 3-236,-16-12-4247,-28 3 4247,12-7 0,1-1 0,24-9 0</inkml:trace>
  <inkml:trace contextRef="#ctx0" brushRef="#br0" timeOffset="102152">27493 5562 18541,'-2'34'-157,"-1"1"0,-1 27 0,4-44 0,0-4 0</inkml:trace>
  <inkml:trace contextRef="#ctx0" brushRef="#br0" timeOffset="102286">27554 5190 10664,'0'0'0</inkml:trace>
  <inkml:trace contextRef="#ctx0" brushRef="#br0" timeOffset="102535">27807 5566 18686,'5'-45'310,"1"0"0,5-3 1,7 8-300,25 7-45,5 9-11,-2 34 23,-12 17-191,-1 14-527,-6 5-2442,-2 14 3182,-9-24 0,-6-2 0,-5-26 0</inkml:trace>
  <inkml:trace contextRef="#ctx0" brushRef="#br0" timeOffset="102703">28354 5047 18171,'-4'-7'1558,"2"0"-1536,-12 58 23,12-9-45,3 15 0,5 7-1541,6-11 0,2-2-1270,1 0 0,1-1 2811,-4-6 0,-1-7 0,-6-9 0,-3-12 0</inkml:trace>
  <inkml:trace contextRef="#ctx0" brushRef="#br0" timeOffset="103219">28327 5375 19673,'48'-19'8,"0"1"1,-1-1 0,5 0 0,0-1 0,-1 4 2,-6 5 1,-2 3-1,0-2 0,23-7 0,-12-4 180,-23-8 548,-40-4-470,-30 13-112,-25 8-22,17 20-79,3 8-56,8 14-34,11 10 23,12 5-303,17-13 0,8 1-95,13-2 0,7-3 381,12 4 0,6-6 22,-5-7 1,3-7-18,10-10 1,-4-11 173,-19-8 1,-5-5 307,3-6 0,-5-3-77,0-25-35,-19 9-67,-15 21-123,-4 3-90,-6 5-22,-1 2-45,4 4-157,6 2-414,13 4 134,17 2 212,1 7 102,6 10 112,-14 10-79,-1 30-795,-1 12 241,-7-32 0,2-1-1317,13 28-650,11-26 2611,17-11 0,-20-9 0,1-9 0</inkml:trace>
  <inkml:trace contextRef="#ctx0" brushRef="#br0" timeOffset="103502">29585 5243 15179,'-6'-1'852,"2"-1"-819,66-10-201,-25-1 73,6 2 0,0-3 95,-6-7 1490,-14-10 292,-34 6-1155,-23 5-391,-11 17-158,14 17 0,3 7-55,1 33-2164,16-18 1,7 2 2140,18 17 0,3-20 0,2-25 0</inkml:trace>
  <inkml:trace contextRef="#ctx0" brushRef="#br0" timeOffset="103735">29984 5154 21555,'0'-51'873,"16"11"-996,20 51-163,-7 6 1,1 4 195,-3-2 1,-2 4-410,0 12 0,-4 1 331,-5 1-123,-15 8-3171,-22-24 3462,-3-15 0,3-1 0,10-11 0</inkml:trace>
  <inkml:trace contextRef="#ctx0" brushRef="#br0" timeOffset="103902">30345 5074 18877,'-2'-8'2196,"1"2"-2173,1 6-23,-13 50-639,15-2 151,-5-10 1,2-1-857,18 17-1581,2-23 2925,-2-6 0,-7-11 0,-5-5 0</inkml:trace>
  <inkml:trace contextRef="#ctx0" brushRef="#br0" timeOffset="104152">30322 5287 14865,'-1'-4'3586,"0"0"-4079,1 4-818,31-10-885,-2 6-5267,31-9 7463,-9 8 0,-21 2 0,-7-1 0</inkml:trace>
  <inkml:trace contextRef="#ctx0" brushRef="#br0" timeOffset="104568">30322 4850 19919,'-6'48'-21,"-1"0"1,1 0 0,6 3 0,2 0 0,3 0-1060,3 5 1,3-1 0,2-1 937,1-6 1,1-2 0,-1-4 0,0-2-1,-2-5 1,2 4 0</inkml:trace>
  <inkml:trace contextRef="#ctx0" brushRef="#br0" timeOffset="104718">30351 5256 17924,'-5'-6'1311,"1"1"-1311,43-7-683,4 8-921,-1-2 0,4 0-525,-4 5 1,-1 1 2128,0-1 0,-2 0 0,7 0 0,-16-2 0</inkml:trace>
  <inkml:trace contextRef="#ctx0" brushRef="#br0" timeOffset="104985">30732 5248 18216,'-6'1'2162,"1"0"-2061,42-47 67,-23 27-11,6-9 0,-2 1 90,-13 11-68,-7 4-78,-9 6 100,-24 8-33,-16 31-168,3-1-28,26-5 0,4 2-151,7 13-426,14-1-919,17-2-2067,13-17 0,7-4 3591,-3-6 0,1-3 0,0 2 0,-3-3 0,6-7 0</inkml:trace>
  <inkml:trace contextRef="#ctx0" brushRef="#br0" timeOffset="105318">31223 5151 19964,'-59'4'728,"1"0"0,15-1 0,5 3-728,-18 16-56,42-2 45,41 4-84,5-16 0,7-6-96,12-7 1,2-8 167,3-13 1,-4-7-740,-13-3 1,-8-4 766,-10-8 1,-8-3 10,-7 8 1,-6-1 64,-3 0 0,-5-3 0,-4 2-3,-13-10 1,-7 4-79,-2-2 0,-5 10-170,-7 16 0,-3 13 170,12 19 0,3 8-67,-23 20-25,38-6 0,7 6-171,13 27 0,15 7-667,9-14 0,8 1 0,1 1-158,-1 1 1,1 0-1,4 0 49,-4-12 0,4-1 0,1-1 0,-3-2 1039,2 0 0,-2-2 0,-3-3 0,0-2 0,-4-2 0,14 17 0</inkml:trace>
  <inkml:trace contextRef="#ctx0" brushRef="#br0" timeOffset="105768">28892 6733 13432,'0'0'0</inkml:trace>
  <inkml:trace contextRef="#ctx0" brushRef="#br0" timeOffset="105936">28751 6341 16490,'4'-6'1076,"-1"1"-3485,-3 5-4942,24 22 7351,-12-6 0,14 9 0,-20-14 0</inkml:trace>
  <inkml:trace contextRef="#ctx0" brushRef="#br0" timeOffset="106318">29086 6697 17970,'-6'-65'3013,"7"6"-2654,9 26-79,6 4-78,0 5-258,4 9-112,3 22-1323,14 31-469,-2 9-407,-14-15 1,-1 1 2366,15 18 0,-15-23 0,-3-6 0</inkml:trace>
  <inkml:trace contextRef="#ctx0" brushRef="#br0" timeOffset="107037">28144 7666 15191,'-3'-5'2341,"1"0"-1299,13 65-880,-3-21 1,0 3-130,1 12 1,-1 3-535,0-3 0,-1-4 523,-4 15 1,-2-16 237,-1-18 815,-1-19-99,-9-39-758,2-4 0,0-6-196,-1-4 1,-1-3-317,0-11 1,1 0 293,5 9 0,0-1 11,0-15 1,4-1 384,7 15 1,4 3-436,2 0 0,5 9 5,22 19 12,5 43 11,-9 25-154,-18-18 1,0 1 147,-1 2 0,-1 2-213,2 15 0,-1 3-1238,-4-3 1,0-1-864,-2-2 1,0-2 2330,-5-10 0,-2-6 0,-2-10 0,-2-9 0</inkml:trace>
  <inkml:trace contextRef="#ctx0" brushRef="#br0" timeOffset="107218">28159 7924 19908,'59'-8'-2350,"0"0"1,-2 0 0,-4 0 2349,-13 4 0,-4 1 0,7-1 0,-9 0 0</inkml:trace>
  <inkml:trace contextRef="#ctx0" brushRef="#br0" timeOffset="107621">28760 7707 20692,'-33'-48'684,"0"9"-684,11 45-112,2 5-45,4 8-1244,11 11-997,27-9 740,19-2 1658,7-19 616,1-7 359,-21-3-438,-7 4 91,-7 5 448,-8 42-903,-9 4 1,-3 7-129,2 3 0,-1 3-371,0-9 0,-1 3 0,1-3 410,0 6 0,1-2-67,2-3 0,0-1 5,3-7 1,0-2 21,4-1 1,-1-4 863,1 5-673,1-20 45,-19-38-145,-11-21-135,-17-11-45,19 23 0,-1-1 478,0 0 0,2 0-1004,-12-21-3699,17-10 4270,44 5 0,-17 16 0,24 11 0</inkml:trace>
  <inkml:trace contextRef="#ctx0" brushRef="#br0" timeOffset="108218">29113 7752 20524,'-45'-5'429,"1"0"1,4-2-1,6 5-473,7 13-730,28 5-873,41 6 863,8-7 347,-8-10 0,0 0 168,3 19 672,-22 11 1,-7 8 16,-7 1 0,-4 3-682,-5-2 0,-2 4 0,0-2 531,-1 15 0,-1-1-51,-1 0 1,0 0-107,2-3 0,-1-2-73,2-8 0,2-2-34,1-8 1,2-2 95,6 21 583,-3-35-371,-26-46-111,-7-19-185,1 6 0,-2-2 11,7 9 0,1 0-28,0-6 0,4-2 499,7 3 1,7-2-775,13-9 1,8 2 123,1 7 0,6 3-415,11-3 1,4 2 464,-7 6 0,0 2-5,1-2 0,1 0 61,-1 0 0,0-1-22,3-5 0,-3 0 795,7-16-313,-13 9-337,-37 30 12,-16 24-12,-2 8 862,0 17-1131,19 1-627,28-1 12,8-17 55,22-11 68,-13-9 223,0-2-280,-5 0-9064,-1 0 9804,-14 0 0,-4 2 0,-12 0 0</inkml:trace>
  <inkml:trace contextRef="#ctx0" brushRef="#br0" timeOffset="108604">29920 7895 16457,'4'0'1983,"-2"0"-2790,46-24-67,-31 10 617,32-18 257,-44 15 1075,-11 0 942,-18 6-1143,-4 5-415,-14 18-201,9 11 22,-5 30-470,17 7-1284,22-25 1,9-3 1473,22-7 0,5-5 0,10 3 0,16-19 0</inkml:trace>
  <inkml:trace contextRef="#ctx0" brushRef="#br0" timeOffset="108985">30486 7757 19505,'-32'-13'997,"0"1"0,-26-8-863,21 15-111,8 3-102,10 2-78,18 7-22,13-3-113,17 6-133,7-6 78,1-1 291,-5 0-34,-7 8 594,-13 23-112,-10 9-235,-6-8 0,-2 2-165,-2 0 0,-1 2 56,2 3 1,-1 4 0,2 0-42,1-1 1,1-1-1,2 2-19,2 4 1,1 0 0,2-3 17,1 4 0,2-8 72,9 1 23,-9-44-68,-6-22-10,-6-19-23,-7-13-689,-1 7 0,0-3-3833,4-4 1,3 0 4521,3 0 0,2 2 0,2 15 0,3 6 1,11 5-1</inkml:trace>
  <inkml:trace contextRef="#ctx0" brushRef="#br0" timeOffset="109369">30977 7772 19011,'-32'-8'1540,"-1"-1"1,-25-5-1429,23 9-235,15 6 22,16 15 23,16-1-23,27 15 34,17-10-28,-17-10 0,1-3-96,0-4 1,-2-5-91,20-15-144,-20-16 279,-25-15 124,-6-13-177,-6 24 0,0-2 367,0-24 0,-1-4 247,-3 6 0,-1 1 5,1-1 0,-2 5-364,-9-7-34,0 57 12,2 31-6,5 14 0,4 9-185,7 10 0,4 2-726,1 4 0,3-1 126,8-1 1,3-5-1480,-1-20 1,0-4 2235,15 22 0,-16-26 0,-9-11 0</inkml:trace>
  <inkml:trace contextRef="#ctx0" brushRef="#br0" timeOffset="109685">31106 7587 22395,'53'-7'-155,"1"0"1,-1-1-1,-3 1 1,0 0-1,-5 0-97,-3 0 0,-3 0-73,-3-1 0,-3 0-22,18-8 291,-22-6 1199,-47 6-572,-13 2-275,-1 12 1,-3 5 141,-25 12-124,5 11-158,8 9-88,19 19-595,48 2-370,16-1 71,2-29 1,5-6-492,-3-5 1,0-4-3418,2 0 0,1-1 4734,-4-1 0,-2-2 0,7 1 0,-17-3 0</inkml:trace>
  <inkml:trace contextRef="#ctx0" brushRef="#br0" timeOffset="110235">29732 8959 18597,'0'-10'1893,"0"1"-1478,-51 23-247,29 8-95,-10-3 0,3 3 95,14 29-45,5 8 11,6 4-61,3-20 0,6-2-129,9-9 0,3-3-78,20 24-164,-6-41 1,3-8-879,29-23-925,-18-6 0,-1-8-1322,-9-8 0,-5-4 3376,2 0 1,-5 0-1,-6-18 1,-21 36 0</inkml:trace>
  <inkml:trace contextRef="#ctx0" brushRef="#br0" timeOffset="110402">29977 8876 15448,'-12'-37'2213,"0"0"0,-8-26-1261,10 36-492,4 9-314,2 9-90,2 20-23,8 13 23,6 22-33,9 13-35,-2-12 1,2 4-706,2 1 0,0 2-2560,-3-12 0,0 2 0,1-4 2623,3 6 1,-1-5 0,7 11 0,-16-37 0</inkml:trace>
  <inkml:trace contextRef="#ctx0" brushRef="#br0" timeOffset="110701">30417 9105 20412,'-37'-2'347,"0"0"1,-8 4-1,3 5-347,-8 14-213,6 5-235,30-1-56,26-12 212,10-7 180,12-3 112,6-5 0,3-4 560,8-8-100,-15 3-416,-6 0-21,-19 8-1,-8 9-22,-1 2-358,1 5-2948,12 0 3306,16-7 0,-11 0 0,6-6 0</inkml:trace>
  <inkml:trace contextRef="#ctx0" brushRef="#br0" timeOffset="110818">30646 9138 16737,'5'-1'2722,"-2"0"-3719,-3 1-7664,-10 25 8661,11-21 0,-10 20 0,13-26 0</inkml:trace>
  <inkml:trace contextRef="#ctx0" brushRef="#br0" timeOffset="110937">30587 8925 14193,'-15'47'0,"3"-10"0</inkml:trace>
  <inkml:trace contextRef="#ctx0" brushRef="#br0" timeOffset="111319">30870 9185 22428,'5'-38'-49,"0"1"1,4 0 0,5 9-64,15 15-135,9 7 102,-10 13-23,-4 6 11,-7 2 123,-1-1-78,-3-4 112,-1-5 56,-2-2 202,6-15 44,2-18-167,1-1-68,0-10-33,-9 18-79,0 8-22,-5 24-527,-2 21-303,-3 5-1198,4 4-3339,6-20 5434,10-9 0,-7-5 0,1-5 0</inkml:trace>
  <inkml:trace contextRef="#ctx0" brushRef="#br0" timeOffset="111518">31451 8820 22631,'-41'32'-841,"32"16"432,22-18 0,6 1-549,4 1 0,-1-1-532,2 15 1490,-23 15 0,1-32 0,-14 7 0</inkml:trace>
  <inkml:trace contextRef="#ctx0" brushRef="#br0" timeOffset="111769">29364 9971 21152,'65'-10'201,"0"0"1,1 0 0,-8 0-1,3 0 1,3-2 0,4 0 0,1 0-889,-11 1 1,1 1 0,3-2 0,2 1 0,0-1 0,1 1-1,1-1 1,-1 1 511,-3 1 1,1-1 0,1 1 0,1-1-1,-1 1 1,0 0 0,0 0 0,-3 0 0,-1 0-646,6 0 0,-1 0 1,-1 0-1,-1 0 1,-2 1-1,-2-1 1,-1 2 819,9-3 0,1 1 0,-4 1 0,-6 0 0,-9 2 0,-1 0 0,-10 0 0,-2-5 0</inkml:trace>
  <inkml:trace contextRef="#ctx0" brushRef="#br0" timeOffset="111953">29763 9949 21510,'37'-4'26,"0"0"0,5-2 0,4-3 15,7 1 0,6-2 1,2-1-1907,2 0 1,1-1 0,1 0 1864,-9 2 0,1 1 0,1 0 0,0 0-82,4 1 1,1 0 0,1 0 0,-1 1-293,2 0 0,0 1 1,0 0-1,-1 1-836,-3 1 0,-1 0 0,-1 1 0,-1 0 1210,10 0 0,-2 1 0,-7 0 0,-2 0 0,-9 1 0,11 0 0</inkml:trace>
  <inkml:trace contextRef="#ctx0" brushRef="#br0" timeOffset="113150">30025 10532 15269,'0'-7'2701,"0"1"-1962,-44 53-392,15 9-2136,-3-3 1,1 6 1821,14-4 1,5 6-16,4-3 1,3 5 0,1 1-365,3 0 0,2 0 1,2-1-313,0 1 1,3-2 0,2-1-382,1-8 0,3-2 1,3-6 1038,9-4 0,1-8 0,3 7 0,1-18 0</inkml:trace>
  <inkml:trace contextRef="#ctx0" brushRef="#br0" timeOffset="113602">30518 10902 20445,'-38'0'62,"1"1"0,-27 7-62,31 36 0,20 1 22,17-1-22,23-7-34,12-11-10,3 2-102,-1 1 12,0 9-12,-21-4 202,-10-3 34,-25-10-90,-10-12-168,-4-5-931,4-2-2072,6-4-3944,9-5 7115,5-3 0,4 2 0,1 2 0</inkml:trace>
  <inkml:trace contextRef="#ctx0" brushRef="#br0" timeOffset="113851">30804 10668 22283,'27'52'-12,"-1"1"1,-2-2 0,-4 4-523,-9-6 0,-3 3 0,-6 1 284,-9 3 1,-7 0 0,3-3 0,10 11 0,-4-5 0,-17-12 0,1 0 0</inkml:trace>
  <inkml:trace contextRef="#ctx0" brushRef="#br0" timeOffset="136951">10394 9494 13868,'0'0'0</inkml:trace>
  <inkml:trace contextRef="#ctx0" brushRef="#br0" timeOffset="147600">28302 10165 17945,'62'-13'113,"0"0"0,0-1 0,-1 1 1,1 0-1,1-1 0,-1 1 1,1-1-1,2-1 0,2 0-877,-7 1 1,2-1-1,1 0 1,2 0-1,1-1 1,1 1 0,1 0 765,-7 2 1,1 1-1,1-1 1,1 1-1,1-1 1,-1 1-1,1 0 1,0-1-1,-1 1-119,0 0 0,0-1 1,1 0-1,-1 1 0,0-1 1,0 1-1,1 0 1,-1 0-1,0 1 114,-1 1 1,1 0-1,1 0 1,0 0-1,-1 1 1,-1 0-1,-1 0 1,-4 2 0,-2 0 50,16-1 1,-5 1-1,-3 1 1,-1 0-1,2 2-53,1-1 1,1 2-1,-1 0 1,-3 0 0,-5 1-56,7 0 0,-7 1 1,-4 1 76,10 2 0,-28 1 1879,-86 4-1896,11-3 0,-2-1-56,-1-1 0,2 1 1751,2 0-3847,13 4 502,12 3 1650,4 6 0,6-7 0,1 0 0</inkml:trace>
  <inkml:trace contextRef="#ctx0" brushRef="#br0" timeOffset="160483">30088 11827 13947,'3'-4'2319,"-1"0"-1736,-2 4-135,8 61-258,-1-15-134,0 3 0,0 4-51,1 0 1,0 1-706,-2 2 0,-1 0 22,1-1 0,-1-1-1244,-2-7 1,-1-6 2002,-1 1 0,-1-19 0,0-10 0</inkml:trace>
  <inkml:trace contextRef="#ctx0" brushRef="#br0" timeOffset="160883">29981 12230 16535,'-18'-13'2465,"3"-11"-1893,14-17-270,23-19-167,1 6-35,20 5-66,-8 28-12,11 10 1,-3 18-1,-4 5-22,-11 12 0,-15-2 0,-4 2-89,-1 3-1088,0 3-1356,0 4 2533,3 19 0,-5-29 0,0 9 0</inkml:trace>
  <inkml:trace contextRef="#ctx0" brushRef="#br0" timeOffset="161550">29524 13451 17095,'8'51'224,"0"1"0,0-4 0,-1-3-213,-2 8 1,-1-6 21,-1-7 1133,-2-20-382,-6-38-476,-2-11 0,0-7-269,0-3 1,0-2-138,-2-8 1,1 0 214,5 14 1,1 1-23,2-4 1,6 4-107,30-6-1,-1 36 1,5 10-84,-1 6 0,0 8-401,9 13 0,-5 5 300,-16-7 0,-4 1 61,-5 0 1,-4 0 101,2 29 33,-22-25 0,-7 0 56,-9-5 0,-3-4-56,-1 0 0,-2-5 276,-34 2-500,28-20-1009,10-7-683,12-4 2082,14-10 0,0 7 0,6-1 0</inkml:trace>
  <inkml:trace contextRef="#ctx0" brushRef="#br0" timeOffset="161700">29986 13704 17185,'12'-1'694,"-2"0"-694,-10 1-8470,0 0 8470,-3 15 0,2-12 0,-3 12 0</inkml:trace>
  <inkml:trace contextRef="#ctx0" brushRef="#br0" timeOffset="161833">30000 13472 16355,'-8'0'-3663,"2"0"3663,6 0 0,0 0 0,0 0 0</inkml:trace>
  <inkml:trace contextRef="#ctx0" brushRef="#br0" timeOffset="162067">30221 13469 20468,'9'40'-1240,"0"0"0,-2-4 0,6-4 1475,32 11 359,-22-17-348,-31-8-246,-10-7-3305,-17-2 3305,10-5 0,3-2 0,15-2 0</inkml:trace>
  <inkml:trace contextRef="#ctx0" brushRef="#br0" timeOffset="162268">30445 13285 20557,'-2'46'-420,"0"-1"0,0 0 0,-2 10 0,4-3-460,9 7 1,4-3-1164,-5-18 1,-1-2 2042,5 27 0,-5-29 0,-4-13 0</inkml:trace>
  <inkml:trace contextRef="#ctx0" brushRef="#br0" timeOffset="162401">30395 13622 19347,'9'-54'-4235,"35"4"4235,10 35 0,-3 3 0,-21 5 0</inkml:trace>
  <inkml:trace contextRef="#ctx0" brushRef="#br0" timeOffset="162568">30641 13152 19818,'-9'-38'336,"0"1"0,8-4 0,10 5-1277,38 5-1771,-13 24 1,2 8-2488,25 22 5199,-37 3 0,-7 1 0,-6 1 0,-9-3 0</inkml:trace>
  <inkml:trace contextRef="#ctx0" brushRef="#br0" timeOffset="162668">30801 13244 19482,'-38'45'1008,"22"-13"-1008,47-44-1423,21-7-471,-22 6 1,1 0 1893,3 0 0,-3 2 0,6-3 0,-9 6 0</inkml:trace>
  <inkml:trace contextRef="#ctx0" brushRef="#br0" timeOffset="163117">31447 12984 19661,'-14'57'272,"0"0"1,1 5 0,5 1-256,6 0 0,6 4-430,3-20 0,1 3 1,3 1-1,0-2 62,5 14 0,2 0 0,1-2-542,0 0 1,1-2 0,0-3 754,-3-11 0,1-3 0,-3-5 70,4 14 848,-10-23-332,-9-16 1143,-41-48-1502,7 4 1,-2-4-90,-2-5 0,0-2 94,-1-4 0,6 0-184,17 14 1,7 0-841,4-30 1619,28 5-5605,10 19 1,7 3 4876,-5 9 1,1 2-1,1 0 1,-4 4-1,1 4 1</inkml:trace>
  <inkml:trace contextRef="#ctx0" brushRef="#br0" timeOffset="163504">31774 13392 20300,'-40'36'530,"1"1"0,11-4 1,5-1-531,-5 18-157,38-15-325,17-22-196,5-7 1,6-6 497,1-7 1,1-5 179,-3 4 0,-3-3 370,14-26 425,-40 11-78,-21 1-89,-5 6-203,-15 5-77,-2 7-157,-18 4-214,13 8 12,4-3-336,29 2-91,27-4-335,16-7 11,19-6-78,5-11 638,-29 10 0,0-1 202,-1-2 0,-2 0 841,5-1-113,-13 24-548,-24 18-113,-7 24-67,5-4-1098,5 20 1098,6-30 0,1-1 0,1 14 0,4-10 0</inkml:trace>
  <inkml:trace contextRef="#ctx0" brushRef="#br0" timeOffset="163851">30155 14739 13443,'5'0'1803,"7"32"1,-1 17-1720,-4-12 0,-2 2-84,7 20 0,-2 2-684,-5-17 1,-3-4-3474,-2 8 4157,-8-8 0,5-18 0,-4-9 0</inkml:trace>
  <inkml:trace contextRef="#ctx0" brushRef="#br0" timeOffset="164234">29945 15000 19505,'-10'-35'952,"-1"0"0,9-27-930,33 31 1,14 5-16,1 3 1,7 1-1,1 0-1217,2-1 1,2 1-1,2 0 1210,-9 4 0,2 0 0,1 0 0,-4 2-138,2-1 0,-2 2 0,-2 0-243,-3-1 0,-1 1 0,-3 0-146,11-3 0,-7-2 809,-10-3 1,-13-3 657,-39-22-289,-16 10-472,-5 20 0,-4 9 11,7 10 1,0 8 72,-17 17 1,-1 12-193,19-7 1,1 3-1,2 4-75,-1 7 1,2 3-1,5-2 4,-3 11 0,12-4-39,17-9 0,10-6-174,24-5 44,19-13 69,8-11 88,1-12-21,-5-7 33,-1-9 1841,-20 6-2300,-7 11-617,-20 11-1478,-6 11-4202,0-6 6756,0-4 0,-1-4 0,0-5 0</inkml:trace>
  <inkml:trace contextRef="#ctx0" brushRef="#br0" timeOffset="164367">31021 14793 18776,'6'22'-1591,"-4"-4"0,4-18 0</inkml:trace>
  <inkml:trace contextRef="#ctx0" brushRef="#br0" timeOffset="164602">31109 14649 18709,'43'15'-530,"0"1"1,0-1 0,16 6-1,-7-2 553,-4-1 2520,-19 14-919,-42 13-1523,-8 1-101,-2-20 0,-2-3-101,-9 7-1344,3-3-3138,4-6 4583,-2-2 0,14-10 0,0-2 0</inkml:trace>
  <inkml:trace contextRef="#ctx0" brushRef="#br0" timeOffset="164834">29440 15786 19146,'55'-6'197,"0"1"1,-9-3 0,5-3 0,5-1 0,2-1 0,3 0-170,-4 1 1,5-1 0,1-1 0,3 0 0,0 0 0,1 0 0,-2 0-737,-6 2 1,0 0-1,0 0 1,1 0-1,0 0 1,0 0-1,1 1 1,0-1 705,-1 2 1,1 0 0,1-1 0,0 1-1,0 0 1,0 0 0,-2 2 0,-2 0-1,-3 1-337,8 1 1,-2 0 0,-2 1 0,-2 1 0,-1 2 0,0 1-216,3 0 1,0 3-1,-2 0 1,-2 2-1,-2 1-1350,15 2 0,-5 3 0,-8 5 1904,-6 10 0,-10 4 0,-6 4 0,-37-5 0</inkml:trace>
  <inkml:trace contextRef="#ctx0" brushRef="#br0" timeOffset="165017">30047 16151 18776,'-36'0'1101,"0"0"1,72-28 0,36-10-1091,-23 16 0,7 0 1,5 0-1,4-2-820,-13 4 0,3-1 1,3-1-1,2-1 1,3 1-1,2 0 1,2 0 725,-11 5 1,2 0-1,2 0 1,2 0-1,1 1 1,1-1-1,1 1 1,1 0-1,-1 1 1,0 0 0,0 1 44,-4 1 1,2 0 0,-1 1 0,2 1 0,-1 0 0,1 0-1,0 0 1,-1 1 0,-1-1 0,0 0 0,-2 1 0,-1-1 0,10-2-1,-1-1 1,-1 0 0,-1 0 0,-1 0 0,-1 1 0,-1 1-1,-1 1 1,-2 1 0,1 3 0,0 1 0,0-1 0,0 1 0,0-1-1,0 1 1,0-1 0</inkml:trace>
  <inkml:trace contextRef="#ctx0" brushRef="#br0" timeOffset="183719">8277 13575 14809,'-4'2'1838,"2"-1"-1625,2-1 459,72-5-403,-35 1 0,8-2-791,1 0 1,9 0 0,6-2-1,3 0 1,0 0 577,-11 1 0,1-1 0,2 1 0,0-1 0,2 0 0,2 0 0,1-1-245,-2 1 1,3 0-1,2-1 1,0 0 0,2 0-1,-1 1 1,0-1 0,-1 0-1,-2 1 200,1-1 0,0 1 0,-2 0 1,0 0-1,0 0 0,-1 0 1,0 0-1,0 0-240,5 0 1,1-1 0,0 1 0,-1-1 0,-2 1-1,-3 1 1,-3 0 228,11-1 0,-5 0 0,-3 1 0,-1 0-130,-6 1 0,-1-1 1,-1 1-1,-2-1 137,7 0 1,-3 0-1,0-1 393,-6 1 1,-1-2-1,-4 1 53,-1-1 1,-5-1 6,20-5 1780,-45 7-2072,-11 5 2662,0 0-2864,0 1 1528,0 0-1482,0 7-46,0-2 34,0 5-594,0-2-3216,0 1 3810,0-4 0,0 0 0,0-3 0</inkml:trace>
  <inkml:trace contextRef="#ctx0" brushRef="#br0" timeOffset="184951">17208 13359 9823,'-42'3'37,"1"0"1,4 0-1,3 1 131,-6 3 1581,3 2-943,-1 2-123,-1 2 214,-17 10 145,7 4-717,5 7 728,33-3-257,34-9-124,34-4-398,-17-13 1,7-3-552,-2 0 0,7-1 1,4 0-1,2-2 380,3-2 0,5-1 1,1-2-1,2 1 0,0 0-528,-8 1 0,1 0 1,0 1-1,1-1 0,1-1 1,0 0 432,-1-1 0,2-1 0,0 0 0,1 0 0,-1-1 0,0 0 0,-1 1-304,2-1 1,-3 0-1,0 0 1,1 0 0,3 0-1,4-1 305,-14 2 0,3-1 0,1 0 0,3 0 0,0 0 0,2 0 0,0-1 0,0 1 0,1 0 0,-1 0-102,-4 0 1,1 0 0,1 0 0,-1 1 0,1-1 0,0 0 0,1 0 0,0 0-1,1 0 1,1 0 0,1-1 109,-9 2 1,2-1-1,1 0 1,0 0 0,1 0-1,0-1 1,1 1 0,-1 0-1,1-1 1,-1 1 0,0 0-1,-1 0 1,0 0 0,-2 0-57,6 0 0,-1 0 1,1 0-1,-1 0 1,0-1-1,0 1 1,-2 1-1,0-1 1,-1 0-1,-2 1 1,-1-1-1,-1 1 40,10-2 0,-1 1 1,-2-1-1,-1 1 1,-3 0-1,0 0 1,-2 1-1,-2 0 71,4 0 0,-1 0 0,-1 0 1,-3 0-1,-5 2 0,-5 1-72,25-1 0,-11 2 457,-17 1 1,-5 1-1029,5 1 2330,-26-2-3126,-14 0 2333,-11-1-3443,-8 8-1393,-9 5 3870,-6 7 0,13-6 0,2-1 0</inkml:trace>
  <inkml:trace contextRef="#ctx0" brushRef="#br0" timeOffset="191616">19699 9861 16723,'63'2'529,"0"0"0,-18-4 1,1 0-1,-1-2-462,0 0 1,0-2-1,1 0-1142,7-3 0,1-1 1,1 0 1092,3 1 1,2-1 0,-1 1-384,3 0 0,1 0 0,-1 0 368,-2 1 1,1 0 0,-2 1-4,-6 1 0,-1 0 0,-2 0 17,10-1 0,-7-1 962,7-5-642,-57-1 122,-57 1-218,6 5 0,-5 2-353,10 3 1,-2 0-1,-3 1 210,-1 0 0,-5 1 1,1 1-1,3 1-83,-4 2 0,3 2 0,3 1 653,-19-1 0,25 4-645,51 7 10,39-11 1,20-9 59,-16 1 1,3-3-1,6 0-89,-6 1 1,4-1-1,4-1 1,-1 1 0,-3 0 6,3 0 0,-2 1 0,0 0 1,-2 0-4,1-2 0,1 0 1,-5 1-1,-12 4 71,3 7-238,-76 1 0,-26 2 164,10 0 1,-7 1 0,-3 2-1,4-1-69,-5 3 1,2 0 0,4 1-850,-25 7 0,33-1-1715,72-7 0,23-4 2628,-6-4 0,5-3 0,1-1 0,-1 0 0,1-2 0,-6 1 0,-8 0 0,1 0 0</inkml:trace>
  <inkml:trace contextRef="#ctx0" brushRef="#br0" timeOffset="196016">11087 9525 12647,'16'-18'0,"-3"3"0</inkml:trace>
  <inkml:trace contextRef="#ctx0" brushRef="#br0" timeOffset="196166">11087 9525 11515,'0'0'0</inkml:trace>
  <inkml:trace contextRef="#ctx0" brushRef="#br0" timeOffset="197100">9078 12311 12120,'4'4'1221,"-2"-1"-784,30 7 0,14-2 62,7-11 0,7-4-1481,-8 5 0,7-1 0,2 0 0,-4-2 982,8-4 0,-3-2 0,1-1 8,-13 2 0,1 0 1,-1-1-1,-4 2 568,14-1 1,-6 2-561,-2 0 1,-23 3 650,-33 4-634,-34 9-33,-13-1 0,-6 2-321,2 1 0,1 0 730,-1-1 0,2 0 123,7-2 0,1 0 1426,6-1 0,5-2-1364,7 1-471,69-24-123,0 6 0,11 0 0,0-2-666,3 0 1,2-1 0,2 0 665,-5 2 0,3 0 0,1 0 0,-3 1 0,4 1 0,-1 1 0,1 0-227,-5 2 0,2-1 1,0 1-1,-5 1 145,-1 0 0,-5 2 0,-1-1 8,28-7 1,-30 9 282,-51 13-1206,-22 2 0,-11-1-1138,-11 7 1,-4 1 2042,-6 1 1,4-1-1,21-6 1,3-2 0,-21 6-1</inkml:trace>
  <inkml:trace contextRef="#ctx0" brushRef="#br0" timeOffset="208535">12074 9453 15471,'0'-3'56,"0"0"-2824,0 3 0,0 0 0</inkml:trace>
  <inkml:trace contextRef="#ctx0" brushRef="#br0" timeOffset="208966">20155 9135 16053,'5'6'-1434,"-2"-1"1154,-3-5-4930,0 0 5210,-11-4 0,8 3 0,-8-2 0</inkml:trace>
  <inkml:trace contextRef="#ctx0" brushRef="#br0" timeOffset="209533">9909 9878 16961,'4'4'-2130,"0"0"-3102,-4-4 5232,28-13 0,-20 9 0,20-9 0</inkml:trace>
  <inkml:trace contextRef="#ctx0" brushRef="#br0" timeOffset="210219">20960 9544 15639,'9'1'863,"-1"0"-23,-8-1-751,7 0-89,-3 0-11,5 0 0,-5 0-12,-1 0-649,-2 0-291,-1 2 257,0 2-504,0 2-1099,0-2 2309,1-2 0,-1-2 0,1 0 0</inkml:trace>
  <inkml:trace contextRef="#ctx0" brushRef="#br0" timeOffset="-174015.73">10913 11949 18262,'58'-26'108,"0"0"0,-1 1 0,-3 3-97,-15 7 1,-2 2 123,2 0 0,-3 2-124,2 0 574,-19 9-69,-45 14-56,-11 6 0,-7 3-208,-2 3 0,-2 2-252,2-2 0,4-1-90,8-3 1,10-2 217,19-8-425,35-16 0,21-13-1250,0-2 1,6-5 0,2 0 1325,-12 8 1,2 0 0,0-1 0,-2 1-1,10-8 1,-3 1 0,-5 3 0,-10 8 0,1 0-1</inkml:trace>
  <inkml:trace contextRef="#ctx0" brushRef="#br0" timeOffset="-170620.73">11040 11850 12568,'0'0'0</inkml:trace>
  <inkml:trace contextRef="#ctx0" brushRef="#br0" timeOffset="-170448.73">11168 11846 18082,'-6'18'-1226,"-1"-7"1,12-6 0</inkml:trace>
  <inkml:trace contextRef="#ctx0" brushRef="#br0" timeOffset="-131415.75">5997 11170 12904,'0'0'0</inkml:trace>
  <inkml:trace contextRef="#ctx0" brushRef="#br0" timeOffset="-130699.73">22697 9536 15090,'-35'20'-684,"10"-4"0,19-16 1</inkml:trace>
  <inkml:trace contextRef="#ctx0" brushRef="#br0" timeOffset="-128965.73">7222 14855 10675,'11'0'437,"-2"0"-448,-9 0-34,0 0 101,4 1-45,6 6 45,1-2 134,5 6 68,-3-4 90,1 0 66,3-1 90,15 0-123,14-4-252,-13 0 0,1-2-73,25 0-33,1 0 33,-19 0-23,16 0 35,-2 0 32,10 3 180,-5 0-213,-11 1 1,1-1-12,-7-1 0,-9-2 0,4 0 28,0 0 0,2 0-34,13-2 0,-1 0-11,-10 0 1,-3 0 10,1-2 1,-3 0 39,15-4 123,-16 2 0,1-1-107,1-1 0,2 0-50,10-1 0,3 0-28,1 1 0,-2 2-22,-9 2 0,-2 1-1,-1 1 1,-3 1 5,11 2 0,19 5 17,-30-3 0,3 0-23,11 2 1,1 0-269,-9-2 1,0 0 262,-1-1 0,-2 0 0,17 2 17,-18-3 0,2 0-12,3 0 1,2 0 5,13-1 0,1 0-351,-11 1 1,-2-2 356,1 0 0,-3 0 17,21-4-76,-33 1 1,1 0 52,-1-1 1,1-1 44,14 0 0,3-1-17,3 0 0,2 0-9,-7 2 0,2 0 0,-2 0-218,11-1 0,-2 1 250,3-1 0,-3 1-29,-15 1 1,0-1 26,0 1 0,2-2 0,2 0-19,2 0 0,1 0 0,1-1-30,0 1 0,0-1 0,-1 0 4,-1 0 0,0 0 0,-4 1 18,5-2 1,-3 1-28,1-2 0,-1 1 22,0 0 0,-1 0-28,-1 0 0,0 1 0,-3 0 0,2 0-6,9-2 0,1-1-11,-5 2 1,0 1-152,3-1 0,-3 0 428,12 0-1033,-25 5-329,-26 3 3,-6 0 1324,-20 0 1,12 0-1,-13 0 1</inkml:trace>
  <inkml:trace contextRef="#ctx0" brushRef="#br0" timeOffset="-123597.73">15682 14960 12423,'-50'6'1580,"9"-1"-1390,35-5-179,3 1 68,1 1 503,13 1-357,2 1 55,13 1 56,3-3 22,30-1-263,-19 0 1,4 0 10,17 0 1,4 0-688,-17 1 0,0 0 0,-1 1 620,12 0 0,-1 1 39,-4 1 1,-3 1-31,-18-1 1,0 0 1,12 1 1,3-1 16,0 0 0,3-2-4,-6 0 1,3-1 0,-2 0-384,12-1 0,-2-1 331,4 0 0,-2 0 22,-14 0 1,2 0-78,-3 0 1,4-1-1,0-1 81,1 1 1,0-1-1,2-1 8,11 0 0,1-1 0,-2-1 205,-11 1 0,-3 0 0,-1 0-178,17-3 1,-4 0-51,-15 1 1,-3 0 5,2 0 0,-1-1-160,1 1 0,3-1 132,-3 2 0,5 0 0,0 1 7,6 0 1,2 1 0,3 0-267,-5 0 1,4 0 0,1 1-1,-4-1 270,8 1 1,-2 0-1,0 1-11,-2-1 0,-1 1 0,-4-1 6,1 1 1,-2-2-4,-7 1 1,1-2 0,0 1 29,20-4 1,-1 0-34,-1 0 0,-1 0 175,-7-1 0,-3 1-175,-16 3 0,-3 0 17,3 0 0,-1 0 11,1 0 0,1-1 17,2 0 0,0 0 27,2-1 1,3 0-14,-2 0 1,3 0 0,1 0-27,2 0 1,0 0 0,3 0-16,8 0 1,3-1 0,-4 2-144,-11 1 1,-2 0 0,-2 1 124,15 0 0,-4 1 11,-18 1 0,-1 1 833,15 0 0,2 1-844,4 0 0,2 0 0,-9 0 0,3-1 0,-3 0-278,12 1 0,-2 0 278,1 0 0,-4-2 17,-15 1 0,-2 0-17,0 0 0,0 0 186,-1-2 1,0 1-187,13-2 0,1-1-11,1 0 0,1 0-12,-8 0 1,3 1 0,-3 1 83,10-1 1,-2 0-73,1 1 0,-3 1-12,-16 1 1,0 0 14,15 3 0,2 0-3,2 1 0,1 0-23,-1 2 1,-1-1 289,-4 0 0,-3 0-256,15 0 0,-4-1 11,-4-1-11,-4 0 145,-4-1-145,9-1 809,-6 0-776,7-1 7,-16 0-6,-5 0 505,-11 0-471,8-4 32,-6 2-100,-1-2 34,-12 3 11,-11 1 67,-1 0 34,-2 0-90,2-1 0,3 1-45,10-2 0,1 2 1,8 0-12,-4-1 67,8-2 22,-3-1 91,1-3-124,-9 1 33,-9-2 12,-5 1-79,-2-3 12,1-2 22,0-13-34,-2-11 1,1-20-12,-1 7 0,-1-3 12,0 15-12,-3-14 101,0-1-79,1 18 1,1 1-23,-1-19 23,1 0-34,0 15 11,-2 0-11,0 0 90,-9-10 10,-3 2-66,-6-6 0,3 16-34,0 7 0,4 12 0,-8-5-23,-5 1 23,-15-5 0,5 6 0,-6-2 0,6 6-11,-12-2 11,-14 1-304,22 7 1,-6 2 0,-4-1 317,4 2 0,-3-1 0,-3 1 0,-3 1-632,-4-1 1,-4 0 0,-3 0 0,0 0 0,2 1 605,5 1 1,2-1 0,-1 1 0,1 1-1,-2-1 9,-4 1 1,-2-1 0,0 2 0,1-1 0,3 1-364,-1 0 0,3 0 0,0 1 0,-5 0 369,7 0 1,-4 0 0,-1 1 0,-2-1 0,0 1-1,-1 0-3,7 0 0,-1 0 0,-1 1 0,0-1 0,-1 1 0,1-1 0,0 1-227,-1 0 0,1-1 1,-1 1-1,1 0 1,-1 0-1,1 0 1,0 1 226,1-1 0,0 1 0,-1-1 0,1 1 0,2 0 0,1 0 0,2 0 0,-6 1 0,4 0 0,1 0 0,0 1 0,0-1-3,-1 0 1,1 0 0,0 1 0,0-1-1,0 1 3,2-1 0,0 0 0,0 1 0,0-1 0,1 0 3,-12 1 0,1-1 0,0 0 0,1 0-102,5-1 1,1 1 0,-1-1-1,-2 1 99,5-1 0,-3-1 0,-1 1 0,0 0 0,1-1 6,1 0 1,1 1 0,-1-1 0,0 0 0,-2 0 2,1 0 1,-3 0-1,0 0 1,0 0-1,1 1 1,2-1 43,2 0 1,1 0 0,1 0 0,1 0 0,0 1-57,-12 0 0,-1-1 0,2 2 1,4-1-29,2 2 1,4 0 0,-4 2 144,2-1 0,-2 2 1,-2 0-1,1 1-109,3-1 1,0 1 0,0-1-1,-1 2 6,-7 0 0,-1 0 1,0 0-1,3 1-11,7-2 0,2 0 0,2 0 0,3 0 0,0-1 0,4 0 0,2-1 0,-11 4 0,5-2 1729,-13 4-1752,23-3 1,-1 0 671,3-1 0,1 2-649,-3 0 0,2 0-22,-11 4 2309,23-4-2343,19-7 1188,4 2-1076,1-2-33,1 0 10,0 0 23,0-1-45,0-1-11,1 2 0,3 2-11,9 10 11,12 11 0,3 5 0,5 10 0,-5 2 39,-7-2 1,0 4-40,2 7 0,-1 4-376,-2-10 0,0 2 1,-1-2 380,4 10 1,-1-3 11,0-5 0,-1-6-232,12 4 226,0-10-11,-3-9 34,-2-3-90,-15-6-841,-17-4 180,-9-6-4237,-13-13 5015,10-9 0,6 4 1,6-3-1</inkml:trace>
  <inkml:trace contextRef="#ctx0" brushRef="#br0" timeOffset="-122799.73">2738 15860 15056,'58'-5'9,"1"1"0,0 0 0,-8 0 0,-1 1 0,2 0-6,13 1 1,3 1 0,-3 0-519,-13 0 0,-1 0 1,0 0 502,7 0 1,1 0 0,-5 0 425,0-1 1,-10 5 1871,-14 14-2062,-83 2-84,-7-2 1,-7 0 38,7-4 0,-1 0 191,-13 0 0,29-3-370,57-7-1431,33-9 1,25-9 0,5 0 1209,-23 5 1,3 0 0,2-1-1,0 0 1,-2 1 0,11-3-1,-1 1 1,-2-1 0,-5 1-1,-9 1 1,-1 1 0,1-1-1</inkml:trace>
  <inkml:trace contextRef="#ctx0" brushRef="#br0" timeOffset="-79583.73">17595 15237 15915,'43'-18'239,"1"-1"1,-1 1 0,6-1 0,1 1 0,1 0-188,4 1 0,1 2 1,3-1-1331,-6 3 0,3-1 1,2 0-1,1 0 1278,-6 2 0,2-1 0,1 0 0,1 1 0,1-1-294,5 0 1,1 0 0,2 0-1,0 0 1,0 1 12,-9 1 1,1 1 0,0 0 0,1-1 0,-1 2 0,1-1-605,0 0 0,0 1 0,0 0 0,0 0 0,0 0 0,-1 1 885,0 0 0,1 0 0,-1 1 0,-1-1 0,-3 1 0,-3 1 0,16-3 0,-6 2 0,-4 0 0,-11 2 0,-1 0 0,0-1 0</inkml:trace>
  <inkml:trace contextRef="#ctx0" brushRef="#br0" timeOffset="-73640.73">9481 14952 13835,'-20'40'0,"4"-8"0</inkml:trace>
  <inkml:trace contextRef="#ctx0" brushRef="#br0" timeOffset="-66533.73">10386 16532 20009,'50'29'141,"0"-1"1,3 0 0,1-1-131,-1-3 1,1-1-908,2 1 1,1-1 794,-2 0 0,-1-1-471,-5-1 1,-3 1-1048,-7-4 0,-2 1 1748,19 16 0,-29-18 1,-10-3-1</inkml:trace>
  <inkml:trace contextRef="#ctx0" brushRef="#br0" timeOffset="-66367.73">10936 16460 19280,'-32'33'209,"-1"0"0,2 1 1,2 3-205,7-1 1,3 3-331,-2 13 0,5 2-913,4-18 0,4-1-1440,1 6 0,7-4 2678,15-11 0,-5-13 0,2-9 0</inkml:trace>
  <inkml:trace contextRef="#ctx0" brushRef="#br0" timeOffset="-65283.73">11682 16753 17252,'-18'-60'2678,"8"-3"-2353,30 34-157,17 4-112,9 16-45,12 17 0,-4 2 12,8 3-46,1-5 1,-23-5 0,-1-4-90,17-17 112,-6-13-68,-31-6-480,-16 3-808,-3 16-8475,-1 9 9152,1 12 1,-2 6 0</inkml:trace>
  <inkml:trace contextRef="#ctx0" brushRef="#br0" timeOffset="-62384.73">13084 16366 18552,'8'37'149,"0"-1"0,-1 3 1,2-1-111,0-5 0,1 1-351,-3 3 0,0 1 340,-3-1 0,0 1 50,0 3 0,0-3 113,-1 9 518,2-10 468,-3-49-740,-4-52-303,-7 11 1,-4-6-132,2 6 1,0-2 0,-1 0 50,0 9 1,-1 1-1,2-1-69,-1-3 0,2 0 1,5 6 51,9 7 1,7 6-273,9-1 0,9 9-774,9 17 0,4 11-347,-5 2 1,-1 5-640,-2 6 1,-6 5 1994,-5 19 0,-12-18 0,-9-4 0</inkml:trace>
  <inkml:trace contextRef="#ctx0" brushRef="#br0" timeOffset="-62249.73">13233 16571 17577,'-3'2'986,"1"0"-925,26-19 1,16-6-1966,16 16 83,-12-9 0,-2 6 1821,4 33 0,-33-6 0,-10 0 0</inkml:trace>
  <inkml:trace contextRef="#ctx0" brushRef="#br0" timeOffset="-62100.73">13333 16904 18810,'46'-14'-299,"-1"-1"0,1 1 0,-2-4 0,-6 4 1,12 10-1</inkml:trace>
  <inkml:trace contextRef="#ctx0" brushRef="#br0" timeOffset="-61932.73">13777 16548 19695,'-4'-8'526,"0"2"-850,48 39-663,-8-12-66,0 3 0,3 1-728,14-1 1781,-7-4 0,-19-11 0,-11-4 0</inkml:trace>
  <inkml:trace contextRef="#ctx0" brushRef="#br0" timeOffset="-61799.73">13925 16488 17678,'-37'45'-3277,"1"-1"0,6-11 0,8 0 3068,13 29 0,10-39 0,1-9 0</inkml:trace>
  <inkml:trace contextRef="#ctx0" brushRef="#br0" timeOffset="-61300.73">14182 16488 15728,'15'45'308,"0"-1"0,0 0 1,3 11-1,-2-2-297,-1 7 0,-2-3 17,-5-16 0,-2-3-23,1 2 1,0-3 644,1 5 1211,-1-30-943,-18-70-829,5 21 1,-1-5-417,-6-15 0,-1-2 377,2 6 1,1-2-14,3 6 0,0-2 1,2 0 59,-2-16 1,4 2-81,2-4 0,5 5-34,1 26 0,5 6-17,19 3-156,6 27-259,-5 15 1,-1 8-308,-3 6 0,-4 6 442,1 13 1,-6 1 313,-11-6 0,-7-2 261,-7-3 1,-6-5-228,-20 3 80,-1-10-126,3-6-257,6-8-1681,9-4 1950,10-5 0,3-2 0,5 0 0</inkml:trace>
  <inkml:trace contextRef="#ctx0" brushRef="#br0" timeOffset="-61099.73">14803 16444 19953,'6'-2'492,"-2"0"-3304,-4 2-2208,4-4 5020,0 3 0,0-4 0,-1 5 0</inkml:trace>
  <inkml:trace contextRef="#ctx0" brushRef="#br0" timeOffset="-60533.73">15522 16269 15336,'0'-8'3238,"0"2"-2666,0 6-236,-35 5-157,13 15 23,-28 11-135,25 13-56,8 2 57,8-6-57,15 1-258,22-21-89,2-10-179,11-27 89,-14-14 263,-14 0 1,-3-6 184,-2-9 1,-5-4 7,-5 6 0,-3-4 0,0 3-244,-1-12 0,-2 3 443,-7 3 1,0 5 308,-1 5-482,4 20-56,3 18-22,7 50-371,11-9 1,6 4-2180,7 15 1,4 1 2519,1-7 0,1-6 0,-4-12 0,-2-7 0,-3-7 0</inkml:trace>
  <inkml:trace contextRef="#ctx0" brushRef="#br0" timeOffset="-60383.73">15734 16220 18608,'-10'3'-3989</inkml:trace>
  <inkml:trace contextRef="#ctx0" brushRef="#br0" timeOffset="-60266.73">15602 16126 17902,'-16'0'-168,"2"0"-1782,24 0 1950,18-1 0,-11 1 0,8 0 0</inkml:trace>
  <inkml:trace contextRef="#ctx0" brushRef="#br0" timeOffset="-60083.73">15757 16038 19179,'0'-7'1546,"0"2"-1568,37 26-504,-15-1-293,29 20-1959,-21 5-4752,-13-7 7530,-3-5 0,-12-15 0,-2-17 0</inkml:trace>
  <inkml:trace contextRef="#ctx0" brushRef="#br0" timeOffset="-59899.73">16181 15755 20154,'23'50'157,"-1"0"0,-3-10 0,-1-2-169,4 5 1,0-1-560,7 14-2471,-15-21 0,-1-1 3042,0 9 0,-3-3 0,-10-30 0</inkml:trace>
  <inkml:trace contextRef="#ctx0" brushRef="#br0" timeOffset="-59797.73">16261 16106 18832,'-15'-58'-975,"14"8"975,44 20 0,-21 15 0,18-2 0</inkml:trace>
  <inkml:trace contextRef="#ctx0" brushRef="#br0" timeOffset="-59532.73">16692 15617 21308,'-7'-66'773,"10"5"-773,15 26-190,43 8-247,-5 18-53,-17 12 1,0 6-307,11 21 443,-30 1 1,-6 4 425,-5 0 1,-5 0 282,-6 3 1,-3-1-223,-6 13-1131,17-28-3799,21-22 4796,35-12 0,-29 2 0,4-1 0</inkml:trace>
  <inkml:trace contextRef="#ctx0" brushRef="#br0" timeOffset="-59149.73">18885 16115 16367,'49'4'1647,"0"-2"-1507,-12-1 0,3-2-500,-5-1 0,1-3 1,-2 2 0,1-3-3047,7-5 0,-3-1 3406,9-7 0,-5 3 0,-34 9 0</inkml:trace>
  <inkml:trace contextRef="#ctx0" brushRef="#br0" timeOffset="-59032.73">19353 15977 21129,'8'50'-1117,"0"-1"0,-6-11 0,2-3 1,16 6-1,-17-26 0</inkml:trace>
  <inkml:trace contextRef="#ctx0" brushRef="#br0" timeOffset="-57066.73">20318 15896 17028,'8'39'459,"0"0"1,1 13-1,0 0-246,-3-11 0,0 0-180,0-1 1,-1-1 89,4 21 640,-5-42 43,1-27-515,-3-48-263,-4 24 0,-1-3-271,-1-12 1,-1-1 293,-1 9 0,-2 2 206,-1-7 1,0 2 78,-3-9-347,10 26 22,17 44 11,17 29-11,13 2-97,-18-25 0,1-2 91,3-1 1,2-4 263,11-1 1,3-7-259,-6-11 0,-2-7 11,1-2 1,-4-6-442,-9-14 1,-8-5 440,-10-2 1,-5-1 16,1-5 1,-3-1-35,-6 0 1,-4 0-6,2 3 0,-3 2-247,-17-20 102,-8 38-2085,3 73 252,18-21 1,4 5 1977,3 19 0,5-2 0,4-5 0,5-13 0</inkml:trace>
  <inkml:trace contextRef="#ctx0" brushRef="#br0" timeOffset="-54700.73">21308 15958 12960,'6'-2'1222,"-1"0"-640,-5 2-413,0 25 1018,0-18 359,0 19-1108,-4-29-147,-3-8 224,-5-8 80,1-11-383,4-5 24,4-4 32,15-11-200,21 12-52,-6 20 1,6 5-6,9 9 1,1 7-12,-7 1 0,1 2 44,7 3 1,-2-1-11,16-5-6,-25-12 0,-4-7-6,9-23-22,-17-5-56,-19 7 0,-10 22-1759,-7 7-2924,5 15 4739,0 2 0,9 3 0,1-6 0</inkml:trace>
  <inkml:trace contextRef="#ctx0" brushRef="#br0" timeOffset="-54132.73">22410 15831 17745,'9'65'332,"1"1"1,-4-15-1,1-6-298,12 3-23,-9-30 1121,-3-10-673,-7-32-252,-9-5 1,-4-6-171,0-5 0,-1-4 1,-1 0-568,-1 2 1,0-1 0,0-1 536,-2-5 1,0 0 0,2 1 48,0-5 0,4 2-22,2-7 0,7 2-40,12 12 0,9 2-16,13 0 0,7 7-292,2 15 0,2 7 224,9 2 1,-2 7-180,-14 9 0,-4 5-381,20 15 426,-25 25 184,-32-1 1,-14 6 54,-2-16 0,-7 1 0,-1 0-72,-3 5 0,-3 1 1,0-3-521,-12 6 0,3-7-941,15-15 0,8-6-3054,13-9 4572,20-8 0,-7-4 0,8 0 0</inkml:trace>
  <inkml:trace contextRef="#ctx0" brushRef="#br0" timeOffset="-53800.73">22791 15697 17745,'-10'41'175,"1"1"1,4-6 0,4-4-154,13-1-10,11-16 10,0-22 12,12-26-23,-11-15 0,-1-13-33,-30 12 22,-5 22-56,-13 15 11,10 11-1805,4 11 1850,8 2 0,0 0 0,6-2 0</inkml:trace>
  <inkml:trace contextRef="#ctx0" brushRef="#br0" timeOffset="-53649.73">23072 15640 15930,'7'1'381,"0"0"-2947,-7-1 2566,0 0 0,0 0 0</inkml:trace>
  <inkml:trace contextRef="#ctx0" brushRef="#br0" timeOffset="-53499.73">23056 15309 14059,'-7'57'0,"1"-12"0</inkml:trace>
  <inkml:trace contextRef="#ctx0" brushRef="#br0" timeOffset="-52517.73">17023 17423 17711,'-1'-59'2309,"-11"19"-2309,-21 30 45,-16 26-62,6 5 0,0 5 39,7 2 1,4 4-46,1 5 1,7 1-90,18 16 56,42-12 45,18-12-85,-7-6 1,3 2 78,-6 2 1,-2 3-1,1 9 0,-7 3 17,-15-10 0,-9 1 0,-15 0 0,-9-3 0,-20 8-443,1-21 1,-3-5-1317,2-5 0,-1-4 1759,-2-9 0,2-2 0,-6-2 0,23-11 0</inkml:trace>
  <inkml:trace contextRef="#ctx0" brushRef="#br0" timeOffset="-51716.73">17534 17849 15728,'-5'-6'3742,"0"1"-3304,5 5-214,-10-29-213,14 14 23,-3-24 111,18 23 23,21 0-89,13 10-63,-16 11 1,0 4 39,25 9-56,-5 11 0,-22-12 34,6-8 11,-7-19-34,-2-7-11,-12-19 11,-12-12-11,-4 16-302,-3-4-561,-1 26-4538,0 9 5401,0 8 0,0-2 0,0 2 0</inkml:trace>
  <inkml:trace contextRef="#ctx0" brushRef="#br0" timeOffset="-50348.73">19116 17329 13240,'0'-6'3743,"0"1"-2040,0 5-1367,-39 5-100,16 20-147,-4-5 1,0 4-419,12 9 0,4 4 334,0 4 1,1 2-6,2 0 0,4 1-278,4 12 0,9-1-1095,13-12 1,8-4 11,9 0 0,7-11 643,11-24 1,1-12-370,-10-2 0,-3-6 207,-3-10 1,-6-3 879,2-11 3037,-10-10-202,-26 11-539,-24 4-1545,-8 19 246,-10 24-739,15 12 71,1 26-329,14-5-392,20-2 369,9-19 23,17-26 0,-7-9 0,-2-12 23,-4-5-12,-8-8-650,-15 11 639,-14 5 0,3 15 0,-4 9 0</inkml:trace>
  <inkml:trace contextRef="#ctx0" brushRef="#br0" timeOffset="-49814.73">19704 17691 16243,'-11'-3'1054,"3"1"-841,8 2-213,0 0 0,-4 0 56,4 10-34,-3 2 12,4 4 78,0-3 11,-1-9 650,0-1 202,0-3-672,0-16-236,0 0 45,4-16-11,5 5 22,7 0-112,9 4-22,25 5-135,13 17-313,-1 11-90,-5 13-11,-28 3 280,-7-3 246,-7-5 101,-5-6 516,-6-14-34,1-24-235,-1-1-45,4-16-101,1 16-135,10 6-89,6 15-874,1 13-1322,1 14 2252,-6 21 0,-10-21 0,0 5 0</inkml:trace>
  <inkml:trace contextRef="#ctx0" brushRef="#br0" timeOffset="-49316.73">20438 17750 13611,'15'48'761,"0"0"1,-3-10 0,1-2-661,0 2 0,1-2 303,5 7 984,-3-8 1044,-6-19-1502,-2-35-526,-7-46-371,-2 25 1,-1-2-252,-1-10 1,-1-1 217,-1 11 0,-2-2 6,-3-16-1,1-1 1,3 8 0,1 1-57,0 0 1,3 4-96,10-2-78,11 35-213,7 21-1401,20 23-425,-9 23 1977,-18-15 0,-6 2 286,-13 26 483,-20-8-24,-11-27-291,1-6 334,2-7-2957,2-5 2455,13-8 0,2-2 0,11-2 0</inkml:trace>
  <inkml:trace contextRef="#ctx0" brushRef="#br0" timeOffset="-48967.73">20789 17495 16031,'0'-4'1972,"0"0"-1367,0 4-538,0 62-56,21-33-11,-8 5 0,4-3 0,20-20 0,8-31 23,-24 3-12,1-14 90,-16 3-180,-24 8-1243,-15 3-67,-7 16-1749,0 10 3138,20 3 0,9-3 0,5-4 0</inkml:trace>
  <inkml:trace contextRef="#ctx0" brushRef="#br0" timeOffset="-48315.73">21163 17564 15056,'0'-11'1580,"0"3"-1177,0 8 68,0 0 45,7 45-292,22-20-168,4 25-56,23-36-303,-6-17-101,1-8 57,-5-7 280,-2-16 1199,-22 1-225,-16-5-447,-18 15-57,-14 8-414,11 11-942,2 15-8878,27 9 9728,4 5 1,3-7 0,-8-11-1</inkml:trace>
  <inkml:trace contextRef="#ctx0" brushRef="#br0" timeOffset="-48083.73">22005 17589 19022,'-1'-44'459,"-1"0"1,6-23-460,16 38-67,1 20-101,5 12-1659,-2 27-6890,5 12 8717,-4 2 0,-10-14 0,-5-20 0</inkml:trace>
  <inkml:trace contextRef="#ctx0" brushRef="#br0" timeOffset="-47715.73">22545 17249 20210,'-44'11'347,"1"0"1,8-1-1,3 3-347,4 12 0,4 4-112,0 17-650,21 5-111,42-18 133,-7-20 1,2-6 621,1-7 0,0-7 118,-1-3 0,-4-5 168,-1-20 504,-9-9 45,-7-13-375,-8 6 0,-5-4-73,-8 0 0,-4-1 156,-4-3 1,-4 5-348,-2 15 1,-4 10-79,-27 9-33,12 38 33,6 14-45,10 20-560,22-7 0,10 4-4311,17 0 1,7 0 4714,-1-1 0,1-3 0,1-13 0,-2-8 0,1-8 1</inkml:trace>
  <inkml:trace contextRef="#ctx0" brushRef="#br0" timeOffset="-47197.73">23838 16992 17218,'10'45'799,"0"0"1,1 11 0,0 0-621,-5-14 0,0-2-95,0-2 0,-1-2 73,-1 6 504,-3-33-123,0-14-337,-1-15-83,-8-13 0,-3-10-107,0 2 0,-1-5 0,-2-4-600,0-2 1,-1-4 0,-1-1-1,2 1 603,1 6 0,0 1 0,1 1 0,1-1-10,-3-18 0,2 0 0,3 6 7,1 6 0,7 5-22,7-1 0,10 6-51,6 17 0,8 9-212,15 8 0,2 14-416,0 26 1,-5 13 487,-5 2 1,-9 5-285,-15 11 1,-12 2 389,-9-13 1,-9-1 65,-2-7 0,-5 1 1,0-1-138,-11 10 1,1-1 166,0 0 0,3-4 0,-6 0 0,30-29 0</inkml:trace>
  <inkml:trace contextRef="#ctx0" brushRef="#br0" timeOffset="-46867.73">24171 17006 16299,'0'7'1334,"0"-2"-897,-4 41-437,4-27 34,4 36 78,9-41-56,8-5 0,6-5-11,14-16-157,-1-14 78,-3-3 34,-14-8-281,-16 14 91,-5 2 44,-9 7-78,-13 6 180,-10 24-696,1 10-951,9 6-3957,15-5 5648,14-18 0,-5-5 0,5-4 0</inkml:trace>
  <inkml:trace contextRef="#ctx0" brushRef="#br0" timeOffset="-46699.73">24555 17034 15829,'3'3'0,"-1"0"0</inkml:trace>
  <inkml:trace contextRef="#ctx0" brushRef="#br0" timeOffset="-46565.73">24517 16802 17028,'0'0'0</inkml:trace>
  <inkml:trace contextRef="#ctx0" brushRef="#br0" timeOffset="-45982.73">25450 16782 18373,'-45'19'148,"0"0"0,1 1 1,-8 3-1,8 4-148,12 10 0,8 2-33,9 22-645,27-23 0,10-2-588,7-8 0,8-6 1255,12 1 0,2-7-114,-7-13 1,-3-8 538,-6-5 1,-6-6 941,-1-23-385,-14 2 1,-2-5-507,-3-11 1,-2-2-343,1-2 0,-2-1-355,-4-5 0,-4 3 277,-4 16 0,-2 3 33,-2 3 1,-2 3-68,-19-18-11,0 22 180,1 18-337,-3 38-728,20 38-96,10-27 1,5 1-1360,8 9 1,6-2 2339,4-12 0,0-4 0,3 4 0,-3-10 0</inkml:trace>
  <inkml:trace contextRef="#ctx0" brushRef="#br0" timeOffset="-45816.73">25712 16860 20434,'0'-8'403,"0"2"-492,0 6-1042,-8 26-2881,12-16 4012,-1 17 0,5-24 0,1-3 0</inkml:trace>
  <inkml:trace contextRef="#ctx0" brushRef="#br0" timeOffset="-45667.73">25764 16653 12591,'0'0'0</inkml:trace>
  <inkml:trace contextRef="#ctx0" brushRef="#br0" timeOffset="-45467.73">25982 16658 19617,'11'38'-612,"0"0"1,9 4-1,3-5 1,3-15-1,1-4 1,21 17-1</inkml:trace>
  <inkml:trace contextRef="#ctx0" brushRef="#br0" timeOffset="-45383.73">26217 16985 14865,'-40'12'152,"0"1"1,-14-27-1,31-1 1,20-21-1</inkml:trace>
  <inkml:trace contextRef="#ctx0" brushRef="#br0" timeOffset="-45200.73">26353 16363 21084,'1'49'95,"0"1"0,0-1 1,1 10-1,3-3-297,6-2 1,2-5-382,-2-14 1,1-2-3032,0 7 0,0-1 3614,2 10 0,-4-5 0,-8-34 0</inkml:trace>
  <inkml:trace contextRef="#ctx0" brushRef="#br0" timeOffset="-45067.73">26392 16841 20490,'-15'-64'616,"8"23"1,8 1-931,14 7 1,5 2-500,-2-1 0,3 2-1603,11 3 0,3 5 2416,23-2 0,-25 12 0,-7 4 0</inkml:trace>
  <inkml:trace contextRef="#ctx0" brushRef="#br0" timeOffset="-44817.73">26573 16214 20591,'38'-39'145,"1"0"1,-1 5 0,0 8-269,23 19-225,-26 19 1,-4 9 16,-10 7 1,-5 5 330,-2 12 0,-5 2 67,-8-6 1,-4-3 55,-7 21-123,10-34-291,20-11-3082,19-8 3373,19-8 0,3-2 0,-8 2 0,-7-2 0,-1 1 0</inkml:trace>
  <inkml:trace contextRef="#ctx0" brushRef="#br0" timeOffset="-44400.73">22277 18277 20098,'58'-27'280,"1"0"0,0-1 0,-1 1 0,-3 2 0,-1 1 1,1 1-1,5-1-1198,-7 3 1,4 0 0,2-1 0,1 1 0,0 0-1,-1 1 920,-1 1 0,-1 1 0,1 1 0,0 0 0,1 0 0,1 0-145,-2 2 0,0 0 0,1 0 1,0 1-1,2 0 0,0 0 1,0 0 142,-4 1 0,-1 1 0,1 0 0,0 0 0,1 0 0,2 1 0,2-1 0,2 0-58,-8 2 1,1 0 0,2 1 0,2-1 0,1 0 0,0 0-1,1 0 1,1 1 0,-1-1 0,0 1 0,0 0 0,-1 0-95,-1 0 1,1 0 0,-1 1 0,1-1-1,0 1 1,-1 0 0,1 0-1,-1 0 1,1 0 0,-1 0 0,-1 0-1,1 0-256,3-1 0,0 1 0,1-1 0,-1 0 0,1 1 0,-2-1 0,1 1 0,-2-1 0,-1 1 1,-1 0-1,-2 0-665,10-1 1,0 1-1,-1-1 1,-1 1 0,-3 0-1,-4 0 1,-4 0 0,-7 0 1072,17-6 0,-11 0 0,-7 1 0,-2 3 0,-12-1 0,-14-7 0</inkml:trace>
  <inkml:trace contextRef="#ctx0" brushRef="#br0" timeOffset="-44116.73">25558 17166 12159,'-62'11'-220,"-1"0"1,1 0 0,-1 0 0,0 0-1,0 1 1,-2 1 0,-4 1 175,16-3 1,-3 1 0,-1 1 0,-2 0 0,-1 1 0,1-1 0,0 2-477,-2-1 0,0 2 0,0-1 0,-1 1 0,0 0 1,-1 1-1,-1 1 609,8-3 1,-2 1-1,-2 0 1,1 1 0,-1 0-1,0 0 1,2 0 0,2-1-1,2 0-125,-12 4 1,1-1-1,3 1 1,1-1-1,2 0 1,2 0 310,-3 2 1,1 0 0,2 0 0,4-1-1,7-2 134,-17 9 0,11-1 905,14-3 0,19-4-513,43-9 0,23-7-633,4-6 0,12-7 1,7-2-1,-1 0-423,-9 2 1,3 0-1,1-1 1,2-1-1,2-1 283,-14 2 0,3-1 0,1 0 0,1-1 0,1-1 0,0 1 0,-1 0 0,-1 1-40,4-1 1,-1 0-1,-1 0 1,0 1-1,2-1 1,3 1 0,3-1 5,-14 2 0,2 1 1,2-1-1,1 1 1,2-1-1,0 0 0,1 0 1,1 0-1,0 0 1,0 1-1,0 0 0,-1 1-99,2 0 0,1 0 1,-1 0-1,1 1 1,0-1-1,1 1 1,-1 1-1,1-1 1,1 0-1,0 1 1,1-1-1,0 0-542,-8 2 1,1-1 0,2 0 0,0 0 0,0 0 0,1 0 0,0 1 0,0-1 0,0 0 0,-1 1 0,-1 0 0,0 0 0,-2 0-1,-1 1 1,-2 0 592,13-2 1,0 1-1,-1 1 1,-1-1 0,-2 1-1,-1 0 1,-1 1 0,-3 0-1,-1 0 1,-3 0 0,13 1-1,-1 0 1,-2 0 0,-6 1-1,-5 0 1,-7 0 0,8-3-1,0 1 1</inkml:trace>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7-12T03:22:04.805"/>
    </inkml:context>
    <inkml:brush xml:id="br0">
      <inkml:brushProperty name="width" value="0.05292" units="cm"/>
      <inkml:brushProperty name="height" value="0.05292" units="cm"/>
      <inkml:brushProperty name="color" value="#FF0000"/>
    </inkml:brush>
  </inkml:definitions>
  <inkml:trace contextRef="#ctx0" brushRef="#br0">15222 5697 0,'0'0'0,"0"-35"0,0 106 47,18-18-47,35 35 15,-18-35-15,0 0 16,18-1-16,-35-52 15,-18 53-15,35-53 16,1-17 0,-36-19-1,0-52-15,53 0 16,-53 18-16,0-19 16,0 19-16,0-18 15,0 70-15,35 18 47</inkml:trace>
  <inkml:trace contextRef="#ctx0" brushRef="#br0" timeOffset="234.05">16016 5274 0,'0'0'0,"-35"0"16,-18 0-1,0 71-15,18 52 16,-18 53-16,0 18 0,53-17 16,-53-36-1,53-18-15,0-17 0,53-18 16,-18-52-16,0-36 15</inkml:trace>
  <inkml:trace contextRef="#ctx0" brushRef="#br0" timeOffset="539.29">16245 5768 0,'0'0'0,"-105"-53"16,69 53 0,1 0-16,17 0 0,-17 0 15,35 35-15,-35 1 16,35-1-16,0 18 16,35-18-16,0 18 15,18 0-15,35 0 16,-17-18-16,-71 0 15,0 1-15,0-1 16,0-17-16,-18 34 16,-17-52-16,-18 0 15</inkml:trace>
  <inkml:trace contextRef="#ctx0" brushRef="#br0" timeOffset="833.51">16616 5592 0,'0'0'0,"-53"-36"16,53 107 15,53 35-15,-53-1-1,88 89-15,-88-52 0,0-37 16,0 1-16,0-18 16,0-35-16</inkml:trace>
  <inkml:trace contextRef="#ctx0" brushRef="#br0" timeOffset="1072.33">17515 5856 0,'0'0'0,"71"-35"47,-36 35-31,-17 0-16,52 0 16</inkml:trace>
  <inkml:trace contextRef="#ctx0" brushRef="#br0" timeOffset="1215.08">17621 6050 0,'0'-18'31,"18"18"-31,17-35 16,0 35-16,1 0 15,-1 0-15,36 0 16</inkml:trace>
  <inkml:trace contextRef="#ctx0" brushRef="#br0" timeOffset="2249.19">19138 5539 0,'0'0'0</inkml:trace>
  <inkml:trace contextRef="#ctx0" brushRef="#br0" timeOffset="2608.81">19156 5539 0,'0'-36'31,"0"72"16,0 17-47,0 35 15,0-18-15,0 36 16,0-18-16,0-35 16,0-18-16,0-105 31,0 17-16,0-18-15,0-17 16,0 18-16,-18-54 16,18 54-16,0-18 15,0 35-15,18 0 16,-18 17-16,53 36 16,-53-35-16,88 35 15,-35 0-15,0 0 16,0 35-16,0 1 15</inkml:trace>
  <inkml:trace contextRef="#ctx0" brushRef="#br0" timeOffset="3255.12">19209 5750 0,'17'-17'31,"19"17"-15,17 0-16,0 0 15,-18 0-15,0 0 16</inkml:trace>
  <inkml:trace contextRef="#ctx0" brushRef="#br0" timeOffset="3418.96">19315 5962 0,'0'-18'16,"17"18"0,19 0-16,-1 0 15,0-35-15</inkml:trace>
  <inkml:trace contextRef="#ctx0" brushRef="#br0" timeOffset="3689.72">19861 5327 0,'-17'-35'31,"17"52"-15,-53 36-16,53 35 16,-35 18-16,35 0 15,0-18-15,0-17 16,17-18-16,18 0 16,1-53-16</inkml:trace>
  <inkml:trace contextRef="#ctx0" brushRef="#br0" timeOffset="4169.07">20091 5644 0,'-18'0'16,"18"18"-1,0 17-15,0 1 16,0 17-16,0-1 16,0-16 15,18-89-15,-18 35-1,0-17-15,0-36 0,0 1 16,35 35-16,-35-1 15,53 54 17,-53 17-17,18-35-15,34 53 16,-16-53-16,-1 0 16,0 35-16,-35-105 46,0 35-46,0-1 16,0 19-16,-17-36 0,-19 53 31,1 0-15</inkml:trace>
  <inkml:trace contextRef="#ctx0" brushRef="#br0" timeOffset="4396.04">20408 5256 0,'0'0'0,"0"-35"16,35 35-16,18 0 16,-53 88-1,71 1-15,-71 16 16,53 19-16,-53-18 15,0-1-15,0-16 16,0-54-16,0 18 16</inkml:trace>
  <inkml:trace contextRef="#ctx0" brushRef="#br0" timeOffset="4589.16">20884 5803 0,'-17'0'63</inkml:trace>
  <inkml:trace contextRef="#ctx0" brushRef="#br0" timeOffset="4986.95">21149 5592 0,'0'-36'31,"18"89"-31,-18-35 16,0 52-16,53-34 15,-53-1-15,52 0 16,-16 0-16,17-35 31,-53-35-31,0-18 16,35-17-16,-35-1 15,0-17-15,0 17 16,0 19-16,0 16 16,-18 36-16,-17 0 15,35 36 16</inkml:trace>
  <inkml:trace contextRef="#ctx0" brushRef="#br0" timeOffset="5234.54">21766 5309 0,'0'0'16,"0"-35"0,0 88-1,-53 35 1,53 18-16,0-18 16,0-17-16,0-18 15,0 17-15,36-35 16,-1 1-16,0-36 15</inkml:trace>
  <inkml:trace contextRef="#ctx0" brushRef="#br0" timeOffset="5436.3">21978 5380 0,'0'0'0,"0"53"47,0 17-47,35-34 15,36-1-15,-18-35 16,0 70-16,-18-70 16,0 0-16</inkml:trace>
  <inkml:trace contextRef="#ctx0" brushRef="#br0" timeOffset="5593.96">22278 5433 0,'0'0'15,"0"-35"-15,-71 35 0,18 17 16,1-17-16,-19 124 16,18-71-16,18 17 15,35-17-15,0-18 16</inkml:trace>
  <inkml:trace contextRef="#ctx0" brushRef="#br0" timeOffset="5827.53">22331 5221 0,'0'0'0,"0"-35"31,70 123-15,-34 0-1,17 71-15,-53-18 16,52-17-16,-52-54 16,0 18-16,-35-35 0</inkml:trace>
  <inkml:trace contextRef="#ctx0" brushRef="#br0" timeOffset="6045.74">23301 5539 0,'0'0'0,"0"35"31,0 18-31,0 0 16,0-18-16,35 0 15,-35 1-15</inkml:trace>
  <inkml:trace contextRef="#ctx0" brushRef="#br0" timeOffset="6202.03">23248 5680 0,'0'-71'16,"53"71"-16,-18 0 16,36 0-16,-18 0 15</inkml:trace>
  <inkml:trace contextRef="#ctx0" brushRef="#br0" timeOffset="6545.96">24306 5521 0,'0'35'31,"0"1"-31,0 16 15,0-16-15,0-1 16,36-35-16,-36 53 16,0-88 15,0-1-31,0-17 16,0 1-16,0-37 15,0-16-15,0 34 16,0-17-16,0 35 15,35 18-15,0-1 16,18 36 15,-53 36-31,35-1 0,-35 0 16</inkml:trace>
  <inkml:trace contextRef="#ctx0" brushRef="#br0" timeOffset="6710.74">24377 5486 0,'18'0'63,"70"53"-47,-53 0-1,-35-18-15</inkml:trace>
  <inkml:trace contextRef="#ctx0" brushRef="#br0" timeOffset="6839.84">24448 5750 0,'-36'0'16,"72"0"-16,-19 0 31,54-17-15,-18 17-16,52 0 15,19-71-15,-18 71 16</inkml:trace>
  <inkml:trace contextRef="#ctx0" brushRef="#br0" timeOffset="7044.12">25418 4992 0,'0'0'0,"-53"-35"15,17 52 1,36 36-16,-70 53 15,70-18-15,-53 18 16,53 0-16,0-18 16,0-35-16,0 0 15,35-18-15,-17-35 16</inkml:trace>
  <inkml:trace contextRef="#ctx0" brushRef="#br0" timeOffset="7237.06">25523 5168 0,'0'0'0,"0"35"32,36 36-32,-1-18 15,36 18-15,17-36 16,-35 0-16,0-35 15,17 53-15</inkml:trace>
  <inkml:trace contextRef="#ctx0" brushRef="#br0" timeOffset="7387.91">25841 5274 0,'0'0'15,"-53"0"-15,53 18 0,-88 35 16,53 0-16,-36 35 15,71-35-15,-35 17 16,35-17-16</inkml:trace>
  <inkml:trace contextRef="#ctx0" brushRef="#br0" timeOffset="7636.23">26017 5045 0,'0'0'15,"36"0"17,-36 88-32,105 71 15,-105-53-15,0-1 16,0 36-16,0-17 15,0-54-15,-35-17 16,35-17-16</inkml:trace>
  <inkml:trace contextRef="#ctx0" brushRef="#br0" timeOffset="7935.81">26370 5045 0,'0'0'15,"0"-36"1,35 36-16,54 0 16,-54 0-1,-35 18 1,-35 17-16,35 1 15,-36-36 1,36 35 0,18-35 15,17 0-31,1 0 16</inkml:trace>
  <inkml:trace contextRef="#ctx0" brushRef="#br0" timeOffset="8243.78">27111 5450 0</inkml:trace>
  <inkml:trace contextRef="#ctx0" brushRef="#br0" timeOffset="8721.16">27799 5133 0,'-18'35'31,"18"-17"-31,0 70 16,0-35-16,18 18 15,35-19-15,-18-16 16,0-1-16,1-35 0,-1 0 15,0 0 1,-35-18-16,53-17 0,-53-18 16,35-17-16,-35-36 15,0 0-15,0-35 16,0 88-16,0 18 16,-17 35-1</inkml:trace>
  <inkml:trace contextRef="#ctx0" brushRef="#br0" timeOffset="8948">28540 4886 0,'0'0'0,"-53"106"47,53 0-47,-53 52 15,53-52-15,35 0 16,-35-18-16,35-35 16,-35 18-16,36-71 15</inkml:trace>
  <inkml:trace contextRef="#ctx0" brushRef="#br0" timeOffset="9360.7">28716 5292 0,'0'0'16,"0"17"15,-35 19-31,35-1 15,0 18 1,0-88 15,0-18-15,0-36-16,35 1 0,-35 35 16,35 18-1,-35 53 16,53 17-15,-17 18-16,16 0 16,19-18-16,-53-35 15,35 35-15,-18-35 16,-35-17 0,18 17-16,-18-53 15,0 17-15,-36 1 16,36 0-16,-53 35 15</inkml:trace>
  <inkml:trace contextRef="#ctx0" brushRef="#br0" timeOffset="9614.94">29175 4815 0,'0'0'0,"35"0"31,-35 36-31,71 70 16,-71-1-16,0 54 0,88-18 15,-88 18-15,-36-18 16,-16-17-16,-19-36 15,18-18-15</inkml:trace>
  <inkml:trace contextRef="#ctx0" brushRef="#br0" timeOffset="13245.02">3246 8414 0,'-18'0'31,"36"0"0,34 0-15,1-53-16,18 53 15,-18 0-15,-18-35 16,-35 52 0,-70 18-1,17-35-15,0 0 16,17 53-16,1-53 15,53 0 32,17 0-31,-17 0 0,52 0-1,-70 36 1,-35 17-1,17-53 1,-35 52-16,18-52 16,35 36-16,-53-36 15,71-18 17,17 18-17,0-35-15,54 0 16,-54 35-1,-35-36 1</inkml:trace>
  <inkml:trace contextRef="#ctx0" brushRef="#br0" timeOffset="14690.99">16686 7108 0,'0'0'0,"18"0"32,17 0-32,18 0 15,18 0-15,-18 0 16,-18 0-16,-35 36 16</inkml:trace>
  <inkml:trace contextRef="#ctx0" brushRef="#br0" timeOffset="14842.12">16863 7285 0,'0'0'0,"53"0"47,35 0-32,-35 0-15,17 0 16</inkml:trace>
  <inkml:trace contextRef="#ctx0" brushRef="#br0" timeOffset="15345.45">19562 7038 0,'0'-35'32,"17"70"-17,-17 18 1,53 35-16,-53 53 16,53-17-16,-53-36 15,0-18-15,0-17 16,0-17-16</inkml:trace>
  <inkml:trace contextRef="#ctx0" brushRef="#br0" timeOffset="15608.11">19950 7073 0,'-18'0'15,"-53"0"-15,1 71 16,-18-1-16,-1 1 16,89-1-16,-35-17 15,35-35-15,0 53 16,35-71 0,71 0-16,-53 0 15,18 0-15,35 0 16,-18 0-16,-35 0 15</inkml:trace>
  <inkml:trace contextRef="#ctx0" brushRef="#br0" timeOffset="16130.52">20249 7373 0,'0'0'0,"18"0"0,-18-35 0,0 17 32,0-17-1,-18 35-15,-17 0-1,35-35 1,-35 35-1,35 17-15,-53-17 16,53 106-16,-35-53 16,35 0-16,0-18 15,0 0-15,17-35 16,-17 36-16,71-36 0,17 0 16,-88-18-1,35-35 1,-35 18-16,0 0 15,0 52 32,0 89-47,-35 18 16,35-54-16,0 1 16,0-1-16,18-34 15,52-1-15,-34-35 16,34 0-16,-17 0 0,18-35 15,-36-18 1</inkml:trace>
  <inkml:trace contextRef="#ctx0" brushRef="#br0" timeOffset="16359.13">19121 8167 0,'-71'-18'15,"71"1"1,53 17-16,88-71 16,88 71-16,18-88 0,35 88 15,-70 0-15,-71 0 16,-88 17-16</inkml:trace>
  <inkml:trace contextRef="#ctx0" brushRef="#br0" timeOffset="16807.09">20144 8290 0,'0'88'32,"0"-17"-17,0-18-15,0 53 16,0-18-16,0 18 16,0-36-16,0-34 15,0-54 16,0-35-15,0-17-16,0-36 16,0-18-16,0-87 15,0-1-15,0 36 16,0 34-16,0 89 0,0 18 16,35 0-16,0 35 15,0 0 1,18 0-16,36 70 15,-37-34-15,-52-1 16,0 0-16,-35-35 16,-18 53-16,-35-53 15,18 0-15,-19 0 16,36 0-16,18-17 16</inkml:trace>
  <inkml:trace contextRef="#ctx0" brushRef="#br0" timeOffset="17758.58">21167 7391 0,'0'35'32,"0"0"-32,0 1 15,0-1-15,0 0 16,0 0-16,0 1 15,35-1-15,-35-53 63,0-17-63,0 0 16,0-18-16,0-18 15,0-17-15,0 35 16,35 0-16,-35 18 15,71-18 1,-36 53 0,0 0-16,1 0 15,-1 35-15,-35-17 16,0 17-16,0 0 16,0 1-16,-53-1 15,0-35 1,53 35-16,0-52 31,35 17-31,18-53 0,-35 53 16,35-36-16,-18 36 15,-17 0-15,17 0 16,0 0-16,-35 18 16,53 35-1,-53 0 1</inkml:trace>
  <inkml:trace contextRef="#ctx0" brushRef="#br0" timeOffset="18645.14">21467 7391 0,'0'-36'31,"0"54"16,0-36 31,17-17-62,18-18-1,1 53 1,-36-17 0,35 17-16,18 17 15,-18-17 1,-35 53-16,35-53 16,-35 71-16,0-1 15,36-70-15,-36 36 16</inkml:trace>
  <inkml:trace contextRef="#ctx0" brushRef="#br0" timeOffset="18945.12">21960 7408 0,'0'36'16,"0"-1"-1,36 18 1,-36 0 0,-18-53-1</inkml:trace>
  <inkml:trace contextRef="#ctx0" brushRef="#br0" timeOffset="20115.07">19473 7197 0,'89'17'47,"87"-17"-32,-88 53-15,53-53 16,-17 71-16,52-71 0,-105 88 15,-71-53 1,0 36-16,-71 17 0,-158 71 16,70-53-16,18-36 15,17-17-15,54 0 16,35-18-16,35 36 16,17-71-1,19 35-15,69-35 16,54 53-16,-88-53 15,34 0-15,-16 35 16,-36-35-16,-124 0 63,71 36-48,18-36 1,52-18-1,-70-17-15</inkml:trace>
  <inkml:trace contextRef="#ctx0" brushRef="#br0" timeOffset="20398.9">21378 7479 0,'-35'-18'31,"53"18"0,17 0-15</inkml:trace>
  <inkml:trace contextRef="#ctx0" brushRef="#br0" timeOffset="20617.16">21396 10283 0,'0'0'0,"-53"0"31,0 71-15,18-71-16,0 35 15,35 1 1,17-36 0,18 0-1,18 0-15,0 0 16,-17 0-16,17 0 16,-18 0-1,-35 35 16,-18-35-15</inkml:trace>
  <inkml:trace contextRef="#ctx0" brushRef="#br0" timeOffset="23056.71">21131 7638 0,'0'0'0,"-35"0"0,35-53 32,35 53-32,18-71 15,71 71-15,-1-88 16,36 35-16,-53 0 15,-36 53-15,-140 0 47,17 0-47,-18 18 0,54-18 16,17 35 0,70-35-1,-17 0 1,0 0-16,0-18 15,-18 18-15,1 0 16,-1 0 0</inkml:trace>
  <inkml:trace contextRef="#ctx0" brushRef="#br0" timeOffset="23461.51">22172 6914 0,'35'0'31,"71"89"-15,-71-1-16,-35 18 15,71 17-15,-71 1 16,0-54-16,0-17 16,0 18-16,35-36 15</inkml:trace>
  <inkml:trace contextRef="#ctx0" brushRef="#br0" timeOffset="23881.19">22807 7038 0,'0'0'0,"-18"0"16,-17 0-1,0 88-15,-36-35 16,-17 0-16,35 17 15,18-34-15,0 17 16,35 35 0,0-53 15,35-35-15,18 0-16,0-53 15,17 53-15,-34 0 16,-19 0-16,19 0 31</inkml:trace>
  <inkml:trace contextRef="#ctx0" brushRef="#br0" timeOffset="24347.05">23089 7320 0,'0'0'0,"0"-35"0,0-18 16,-17 53 0,17-35-16,-36 35 15,-17 0 1,1 35 0,-1 53-1,53-17 1,17-1-1,71-70 1,-35 0-16,36 0 16,-89-17-1,17 17-15,-17-36 16,-35 107 15,-18 52-15,53-17-16,0-35 15,-35-1-15,35-34 0,17 17 16,36-18 0,-17-35-16,34 0 15,-17-18-15,35-17 16,-35 35-16,0-71 16,-18 36-1</inkml:trace>
  <inkml:trace contextRef="#ctx0" brushRef="#br0" timeOffset="24751.99">22366 7955 0,'0'0'0,"-35"0"31,70 0-15,53 0-16,36 0 16,70-53-16,17 53 15,1-53-15,-35 53 16,-54 0-16,-70 0 15,-71 18 1</inkml:trace>
  <inkml:trace contextRef="#ctx0" brushRef="#br0" timeOffset="25306.74">23072 8520 0,'0'17'15,"0"18"1,0 1-16,0 17 16,0 17-16,0-17 15,0-18-15,0 1 16,0-1 0,0-88 15,0 18-31,0-36 15,0 18-15,0-53 16,0 1-16,0-54 0,0 53 16,0 36-1,0 17-15,53 0 0,-53 35 16,53 18-16,-53-35 16,52 35-16,-16 0 15,-1 35-15,0 0 16,-35 1-16,0-1 15,0 0-15,0 0 16,-35 1-16,0-1 16,-18-35-1,18 0 1,-1 0 0</inkml:trace>
  <inkml:trace contextRef="#ctx0" brushRef="#br0" timeOffset="26092.84">23812 7267 0,'36'35'16,"-36"1"-16,0 17 16,0-18-1,35-35 1,-35-35 31,0-1-32,-18-17-15,18 18 16,0-35-16,0 17 16,36 53-1,-36-36-15,35 36 16,0 0-16,1 18 15,-36 17 1,0 1-16,52 34 16,-52-35-16,0 1 15,0-1 1,0-88 0,36 18-1,-36 0-15,0-1 16,0-17-16,35 53 15,-35-53-15,35 53 16,-35-35-16,36 35 16,-1 0-1,-35 18 1,35 17-16,-35 18 16,0 53-1</inkml:trace>
  <inkml:trace contextRef="#ctx0" brushRef="#br0" timeOffset="26543.83">24465 7232 0,'35'0'31,"-35"35"-16,0 36 1,0-36-16,36 0 16,-36 1-1</inkml:trace>
  <inkml:trace contextRef="#ctx0" brushRef="#br0" timeOffset="31598.82">24359 7232 0,'18'-18'47,"35"-17"-31,-18 35-1,-17 0 1,52 0 0,-34 18-1,-36 35 1,0-18-16,0 0 16,-53 18-16,17-18 15,36 1-15,-52-36 16,52 35-16,17-35 47,-17-18-47,71 18 15,-18-35 1,-36 35-16,19 0 16,-1 0-1,-35-35 1</inkml:trace>
  <inkml:trace contextRef="#ctx0" brushRef="#br0" timeOffset="32176.07">23830 6703 0,'0'0'0,"-18"-35"32,-17 35-1,35 35-15,-70 53-16,70 18 15,-53 53-15,53-54 16,0 36-16,0 1 15,0 52-15,35-124 0,0 1 16,1-18-16,52 0 16,-53-53-16,36 0 15,34 0-15,19 0 16,-1-124-16</inkml:trace>
  <inkml:trace contextRef="#ctx0" brushRef="#br0" timeOffset="32492.51">25294 7144 0,'0'-18'32,"18"18"-17,35 0 1,17 0-16,54-53 15</inkml:trace>
  <inkml:trace contextRef="#ctx0" brushRef="#br0" timeOffset="33105.18">25788 7038 0,'0'18'47,"0"17"-47,0 0 0,0 0 15,35-35-15,-35 71 16,0-18-1,0-71 32,0-17-47,53 0 16,-53-1-16,0-17 16,0-17-16,0-1 15,36 18-15,-36 1 16,35 52-16,0 0 15,0 0 1,-35 52 0,18-52-1,-18 89-15,0-54 16,-35-35-16,35 35 16,0-88 15,35 53-16,-35-70-15,71 34 16,-36 1-16,18 35 16,-18 0-1,-35 35 1,35-35-16,-35 71 16,0-36-16,0 1 15,0 16 1,0-16-1</inkml:trace>
  <inkml:trace contextRef="#ctx0" brushRef="#br0" timeOffset="33315.46">26494 7091 0,'0'17'47,"0"19"-31,0-1 0</inkml:trace>
  <inkml:trace contextRef="#ctx0" brushRef="#br0" timeOffset="33915.94">26547 6597 0,'0'0'0,"0"-71"31,52 71-31,-52-35 16,71 35 15,-71 35-31,35 1 16,-35-1-16,0 0 15,-53 1-15,53-1 16,18-35 31,70 0-32,-35 0-15,35-18 16</inkml:trace>
  <inkml:trace contextRef="#ctx0" brushRef="#br0" timeOffset="34208.04">27076 6315 0,'0'0'15,"0"-36"-15,53 72 47,-53 17-31,0 17-16,35 54 15,-35-18-15,0-1 0,0 1 16,0-18-16,0-17 16,0 17-16,-18-53 15,18 1-15</inkml:trace>
  <inkml:trace contextRef="#ctx0" brushRef="#br0" timeOffset="35190.61">26264 8167 0,'0'-35'0,"0"87"156,0-16-156,0 34 16,36-17-16,-36-18 15,0 1-15,0-1 16,35 0 0</inkml:trace>
  <inkml:trace contextRef="#ctx0" brushRef="#br0" timeOffset="35384.78">26247 8361 0,'0'0'0,"17"0"31,19-35-31,-1 35 15,53 0-15,-35-36 16,-18 36-16,1 0 16</inkml:trace>
  <inkml:trace contextRef="#ctx0" brushRef="#br0" timeOffset="36284.87">27199 8114 0,'0'35'47,"0"0"-31,0 1-16,0 17 15,0-18-15,0 0 16,35-35-16,-35 35 16,0-70 30,0 0-46,0 0 16,0-18-16,36-35 16,-36 35-16,0 0 15,53 0-15,-18 18 16,0 35 0,18 0-1,-18 52-15,-35-16 16,36 17-16,-36 0 15,0-18-15,0 0 16,-18 0 0,18-52 15,18-19-31,-18-16 16,53 16-16,-53 1 0,52 0 15,-16 35 1,-1 0-1,-35 35 1,0 0-16,0 1 16,0-1-16,0-18 15</inkml:trace>
  <inkml:trace contextRef="#ctx0" brushRef="#br0" timeOffset="36480.74">27852 8184 0,'0'71'32,"35"0"-17,-35-1 1</inkml:trace>
  <inkml:trace contextRef="#ctx0" brushRef="#br0" timeOffset="36811.71">28028 7761 0,'0'0'0,"0"-35"0,53 35 16,-53-35-1,53 35 1,0 17 15,-53 18-31,-35 18 16,35-17-1,17-36 32,19 0-47,52 0 16,-53 0-16,-17 0 16</inkml:trace>
  <inkml:trace contextRef="#ctx0" brushRef="#br0" timeOffset="37441.08">28769 8026 0</inkml:trace>
  <inkml:trace contextRef="#ctx0" brushRef="#br0" timeOffset="38175.05">29245 7549 0,'0'0'0,"0"-17"31,0 52 0,0 36-31,36-36 16,-36 18-16,52 35 16,-52-35-16,0 53 15,36-53-15,-36-18 16</inkml:trace>
  <inkml:trace contextRef="#ctx0" brushRef="#br0" timeOffset="38603.17">29651 7655 0,'0'0'0,"-18"0"63,-17 36-48,-35-1 1,17-35-16,17 88 0,36-53 15,-35 1-15,35-1 16,35-35 15,18 0-15,-17 0-16,-1 0 16,18 0-1,-18 0 1</inkml:trace>
  <inkml:trace contextRef="#ctx0" brushRef="#br0" timeOffset="39533.18">30004 7673 0,'0'0'0,"35"0"0,-70-35 16,52 35-1,-17-36-15,-17 36 16,-36 0 0,18 36-1,35-1-15,-71 0 16,71 0-16,0 1 16,0 17-1,18-53 1,-18 35-16,88-35 0,-88-18 15,53 18-15,-18-35 16,0 0-16,-35-18 16,36 18-1,-36-1 17,0 72 30,0 16-62,-18 37 16,18-36-16,0 0 15,0 52-15,0-16 16,18-89 0,-18 35-16,35-35 15,-35-18-15,53 18 16,-53-35-16,35 35 15,-35-35-15,35 35 32,-52 0-17</inkml:trace>
  <inkml:trace contextRef="#ctx0" brushRef="#br0" timeOffset="39952.86">29386 8326 0,'0'0'0,"-35"0"15,35-18-15,18 18 31,52 0-31,36 0 16,88-53-16,18 53 16,-36-53-16,71 53 15,-70 0-15,-89-53 16,-124 71 15,-16-18-31</inkml:trace>
  <inkml:trace contextRef="#ctx0" brushRef="#br0" timeOffset="40583.43">29863 8872 0,'0'18'47,"0"17"-47,0 1 16,0 16-16,0 1 16,0 0-16,0-17 15,0-1-15,0 0 0,0 0 16,0-70 15,0 0-15,0-18-16,0 18 15,0-54-15,0 19 16,0-36-16,0 18 16,-18 17-16,18 1 15,18 34-15,35 1 16,-18 35-1,0 0-15,18 0 16,0 18-16,-53 17 16,53 0-16,-53 1 15,0-1-15,-18 0 16,18 1-16,-53-36 0,0 35 16,18-35-1</inkml:trace>
  <inkml:trace contextRef="#ctx0" brushRef="#br0" timeOffset="40930.11">30233 8467 0,'35'0'47,"18"0"-32,-17 0 1,-36 17 0,0 36-1,-18 18-15,-35-71 16,53 53-16,-35-53 15,35 35-15,17-35 32,72-53-17,-37 53-15,-16-53 16,-1 18 0</inkml:trace>
  <inkml:trace contextRef="#ctx0" brushRef="#br0" timeOffset="41483.21">30251 7355 0,'0'0'0,"0"-35"15,17 35 1,19 0 0,-1 0-1,0 18 1,-35 70-1,0-70 1,-17 35-16,17-36 16,-36-17-16,36 35 15,36-35 32,-1 0-31</inkml:trace>
  <inkml:trace contextRef="#ctx0" brushRef="#br0" timeOffset="46351.43">30392 7302 0,'0'0'0,"53"0"46,-18 0-46,0 0 16,-52 0 31,-19 0-47,-17 0 16,-17 36-16,35-36 15,88 0 32,-1 0-31,1 0-1,-70 0 48,-36 35-48,53 0 17,0 1-1,17-36-31,19 0 16,-1 0 15,-88 35 31,53 0-30,35-35 14,1 0-30,-36-35 15,-18 35-31,-35 0 16,0 0 0,18 0-1,35-35 95,0-1-79,-35 36-31,35 18 62,17-18-30,36 0-17</inkml:trace>
  <inkml:trace contextRef="#ctx0" brushRef="#br0" timeOffset="48398.34">11712 10142 0</inkml:trace>
  <inkml:trace contextRef="#ctx0" brushRef="#br0" timeOffset="48689.89">11712 10142 0,'-17'0'16,"-36"0"0,17 0-1,107 18 16,17 35-15,53 0-16,89 0 16,52 0-16,71 0 15,52 52-15,89 1 16,71 0-16,-124 35 16,-71-17-16,0-1 15,-70-17-15,-53-35 0,-70-71 16,-54 70-16,-70-70 15,-88 0 17,-1 0-17,-34 0 1,70-35-16,-71 35 16,71-35-16</inkml:trace>
  <inkml:trace contextRef="#ctx0" brushRef="#br0" timeOffset="49253.28">15663 10160 0,'0'0'0,"0"-53"15,-35 18-15,35 0 16,-35-1-1,-18 36-15,-18 0 16,1 0-16,-36 0 16,-53 88-16,-35-35 15,-18 53-15,-123 18 16,-35-1-16,-18 36 16,-71 17-16,89-52 15,52-1-15,18-35 16,124-17-16,17 17 15,36-53-15,70 18 16,-18-17 0,71-1 77</inkml:trace>
  <inkml:trace contextRef="#ctx0" brushRef="#br0" timeOffset="50476.18">6068 11536 0,'17'0'16,"36"0"0,53 0-16,106 0 15,70 0-15,141 0 16,18 0-16,283 0 0,-1 0 16,212 0-16,-212 0 15,-88 0-15,-53 0 16,-141 0-16,-159 0 15,-141 0-15,-106 0 16,-52 0 15,-18 0-31,-1-18 16,1 18-16,-18 0 16,0 0-1,18 0 1,0 0-16,-54 18 0</inkml:trace>
  <inkml:trace contextRef="#ctx0" brushRef="#br0" timeOffset="51016.07">8537 11677 0,'0'0'0,"-123"0"31,176-35 16,-18 35-31,18 0-16,53 0 16,105-53-16,36 53 15,36 0-15,34-71 0,1 71 16,34 0-16,1-88 15,-35 88-15,-71 0 16,-106 0-16,-71 0 16,-87 0 15,-19 0-15,36 18 62</inkml:trace>
  <inkml:trace contextRef="#ctx0" brushRef="#br0" timeOffset="58403.1">22983 10107 0,'0'-18'32,"-52"89"30,52-36-62,0 18 0,0 18 16,0-18-1,0 0-15,0 0 0,0-18 16,0 0-16,52-35 16,-16 35-16</inkml:trace>
  <inkml:trace contextRef="#ctx0" brushRef="#br0" timeOffset="58912.96">23354 10037 0,'0'-36'15,"-18"36"17,-17 36-32,0 16 15,-36 1 1,18-17-16,-17 34 0,34-35 15,1 1-15,35 17 16,0-18 0,18-35 31,17 0-47,0 0 15,1 0-15,-1 0 16,-17 0-16,17 0 15,0 0-15,36 35 16,-36 1 0,0-36-1</inkml:trace>
  <inkml:trace contextRef="#ctx0" brushRef="#br0" timeOffset="59521.33">23654 10336 0,'0'-35'31,"0"0"-15,-18 35-16,-35 0 31,0 17-31,-35 72 16,88-54-1,-53 0-15,53 1 16,18-1 0,17-35-16,18 0 15,0 0 1,-53-18-16,35 18 16,-35-53-16,35 53 15,-35-35 1,0 70 15,0 1-15,-17-1-16,17 0 15,0 0-15,0 1 16,0 17 0,17-53-16,19 0 15,-1 0 1,0 0-1,1 0 1</inkml:trace>
  <inkml:trace contextRef="#ctx0" brushRef="#br0" timeOffset="59946.94">22860 11007 0,'35'0'31,"1"-36"-15,-1 36-16,18 0 16,35-70-16,0 35 15,53 35-15,-17-53 16,-18 53-16,-54 0 16</inkml:trace>
  <inkml:trace contextRef="#ctx0" brushRef="#br0" timeOffset="60644.85">23248 11324 0,'0'0'0,"0"35"32,0 1-32,0 34 15,0-17-15,0 18 16,0 17-16,0-53 15,0 18-15,0 0 16,0-18 0,0-52 15,0-36-31,0 0 16,0-35-16,0-36 15,0-35-15,0-17 16,0 70-16,0 36 15,35-1-15,-35 36 16,53 35-16,-53-35 16,36 35-16,-1 0 15,0 0-15,0 52 16,1-16-16,-36-1 16,0 0-16,35-35 15,-35 53-15,-18-53 0,18 88 16,-70-88-16,70 18 15,-88-18-15,52 0 16,-17 0 0</inkml:trace>
  <inkml:trace contextRef="#ctx0" brushRef="#br0" timeOffset="61172.1">23865 10601 0,'36'0'47</inkml:trace>
  <inkml:trace contextRef="#ctx0" brushRef="#br0" timeOffset="62256.96">24095 10460 0,'0'0'0,"0"35"78,0 18-62,35-53-1,-35 35 1,0-70 31,0 0-31,0 0-16,0-1 15,35 1-15,-35-18 16,53 53-1,-53-35-15,35 35 16,1 0 0,-1 0-1,-35 35-15,35 0 16,-35 1-16,0-1 16,0 0-1,0-70 16,36 0-15,-36-1-16,0 1 16,0-18-16,88 0 15,-53 53 17,0 0-17,-35 71-15,0-36 16,36 0-16,-36 18 15,0 0 1</inkml:trace>
  <inkml:trace contextRef="#ctx0" brushRef="#br0" timeOffset="62834.96">24941 10336 0,'0'-35'32,"36"35"-17,17 0 1,-53 18 0,0 35-1,0-18-15,-36 0 16,-34 36-1,70-36 1,17-35 15,54-35-15,-53 35 15</inkml:trace>
  <inkml:trace contextRef="#ctx0" brushRef="#br0" timeOffset="63696.86">25894 10178 0,'-35'0'47,"70"0"-16,18 0-15,-18 0-16,0 0 15,1 0-15,-1 0 16,0 0-16,-88 0 47,36 0-47,-19 0 15,-34 0 1,35 35 0,-1-35-1,1 0 1,53 0 15,17 0-15,0 0-1,0 0-15,54 0 16,-54 0 0,-53 0 15,-17 0-15</inkml:trace>
  <inkml:trace contextRef="#ctx0" brushRef="#br0" timeOffset="66000.66">26846 10054 0,'0'0'15,"0"-35"-15,0 0 16,0 52 15,0 19-15,0 16-1,0-16-15,36-36 16,-36 53-16,0-18 16,0-53 15,0-35-15,0 18-1,0-18-15,0-35 16,0 35-16,0 0 15,0 18-15,35-18 16,18 53 15,-53 35-31,70 53 16,-34-35-16,-36 36 16,35-89-1,-35 52-15,53-87 47,-53 0-47,0-36 16,0 18-16,35 18 15,-35 0-15,35 35 16,18 0 0,-53 35-1,0 0-15,36 36 16,-36-18-16,0 17 15,35-70 1,-35 71-16</inkml:trace>
  <inkml:trace contextRef="#ctx0" brushRef="#br0" timeOffset="66290.8">27570 10125 0,'0'17'31,"35"-17"-16,-35 53-15,0-17 16,0 16 0,35-52-16</inkml:trace>
  <inkml:trace contextRef="#ctx0" brushRef="#br0" timeOffset="66684.28">27693 9596 0,'0'-71'15,"0"36"1,18-1 15,17 36-31,0 0 16,1 0-16,16 0 16,-52 36-1,0-1-15,-17 0 0,17 1 16,-35-36-1,35 52-15,17-52 47,36 0-31,0 0 0</inkml:trace>
  <inkml:trace contextRef="#ctx0" brushRef="#br0" timeOffset="67304.95">28522 9172 0,'35'-17'16,"-35"-19"-1,0 89 79,-35 0-94,0 71 16,-18 17-16,53 70 15,-53 19-15,53-54 16,0 36-16,71-18 15,-36-53-15,18-53 16,-53 36-16,88-36 16,-53-53-16,-35 0 15,35-35-15,-35 36 16,36-36-16</inkml:trace>
  <inkml:trace contextRef="#ctx0" brushRef="#br0" timeOffset="67926.47">28910 9772 0,'0'0'0,"0"53"46,71 17-30,-71 1-16,35-18 16,-35 35-16,0-35 0,35 18 15,-35-19-15,0-16 16</inkml:trace>
  <inkml:trace contextRef="#ctx0" brushRef="#br0" timeOffset="68302.98">29281 9860 0,'0'-18'31,"-18"18"-15,18 36-16,-53-36 15,53 53-15,-88-53 16,88 70-16,-53-70 16,53 71-16,0-36 31,35 0 0,53-35-15,-35 0-1,-17 0 1,-36 36-16</inkml:trace>
  <inkml:trace contextRef="#ctx0" brushRef="#br0" timeOffset="68805.77">29528 9984 0,'0'-36'15,"0"1"-15,0 0 16,-18 35-1,-17 0 1,35 17 0,-36-17-16,36 89 15,0-54-15,0 0 16,0 0-16,0 18 16,18-53-1,17 0 1,1 0-1,-1-17 1,-35-19 0,0 72 31,0 17-47,0-18 15,0 35-15,0-34 16,0-1-16,0 0 15,35-35-15,0 71 16,1-71-16,-1 0 16,18 0-16,35-35 15,-35 35-15,17-36 16,-70 1 0</inkml:trace>
  <inkml:trace contextRef="#ctx0" brushRef="#br0" timeOffset="69098.1">28804 10530 0,'71'0'31,"17"-35"-31,53 35 16,0 0-16,71-53 16,0 53-16,-107 0 15,19 0-15,-71 0 16</inkml:trace>
  <inkml:trace contextRef="#ctx0" brushRef="#br0" timeOffset="69653.23">29475 10830 0,'0'36'31,"0"16"-31,0 19 15,0 17-15,0-17 16,0 17-16,0-35 16,0-18-16,0 0 15,0-70 17,0-18-17,17-17-15,-17-1 16,0-35-16,0-17 15,0-18-15,0 0 16,0 70-16,0 36 16,53 0-1,18 35 1,-18 0-16,0 35 16,-53 0-1,70 0-15,-70 1 0,-18-36 16,18 88-1,-105-88-15,105 35 0,-89-35 16,54 0-16,-18 0 16</inkml:trace>
  <inkml:trace contextRef="#ctx0" brushRef="#br0" timeOffset="70566.7">30268 9931 0,'-17'0'0,"105"0"47,-53 0-31,18 0-16,-18 0 15,1 0-15,-72 0 47,1 0-31,-53 0-1,106 0 32,34 0-31,54 0 0</inkml:trace>
  <inkml:trace contextRef="#ctx0" brushRef="#br0" timeOffset="71033.86">31186 9596 0,'0'17'47,"35"36"-47,-35 0 15,35 18-15,-35-1 16,88 1-16,-35-18 16,-53-18-16,0 35 15</inkml:trace>
  <inkml:trace contextRef="#ctx0" brushRef="#br0" timeOffset="71406.98">31556 9578 0,'0'0'0,"-18"0"62,-17 53-62,0 0 16,-18-18-16,18 0 16,-1 1-16,36-1 15,0 0 1,36 0-1,52-35 1,-35 0 0,0 0-16,-18 0 15,35 0-15</inkml:trace>
  <inkml:trace contextRef="#ctx0" brushRef="#br0" timeOffset="71856.53">31873 9790 0,'0'0'16,"0"-71"-16,0 36 15,-17 35 1,-18 0 0,35 17-1,-36 19-15,36-1 16,-53 0-16,53 0 15,36 36-15,-1-71 32,0 0-32,0-53 31,-35 18 0,0 88 0,0-18-31,-17 18 16,17-18-16,0 18 16,0-18-16,17-35 15,36 36-15,-17-36 16,-1 0-16,36 0 16,-36 0-1,-35-18-15,0-17 16</inkml:trace>
  <inkml:trace contextRef="#ctx0" brushRef="#br0" timeOffset="72113.98">30992 10266 0,'0'0'0,"35"-18"0,35 18 16,142-70-16,-71 70 16,36-53-16,-36 53 15,35 0-15,-88 0 16,-35 0-16,-53 17 15</inkml:trace>
  <inkml:trace contextRef="#ctx0" brushRef="#br0" timeOffset="72697.23">31591 10601 0,'0'0'0,"0"53"31,-17 17-15,17-17-16,17 36 0,-17 16 15,0-34-15,0-36 16,0 18-16,0-18 16,0-70 30,0-18-46,0 0 16,0-53-16,0 1 16,0-54-16,0-17 15,53 34-15,-53 89 16,35 53-16,-35-35 16,89 35-1,-89 18-15,88 17 16,-88 0-16,35 1 15,-35-1-15,0 0 16,0 1-16,-18-36 16,-52 35-16,17-35 15,18 0-15,-1 0 16,1 0 0</inkml:trace>
  <inkml:trace contextRef="#ctx0" brushRef="#br0" timeOffset="72997.14">31962 10301 0,'0'0'15,"0"-53"-15,35 53 16,0 0-1,-35 18 17,0 35-17,0-18 1,-17-35 15,17 35-15,17-52-16,19 17 15,16 0-15,-52-36 16</inkml:trace>
  <inkml:trace contextRef="#ctx0" brushRef="#br0" timeOffset="73441.75">32297 9102 0,'0'0'0,"0"-53"0,0 17 16,88 36-1,-88 53 1,0 71-1,88 105-15,-35 18 0,-53 71 16,88-36-16,-88 0 16,0-35-16,0 0 15,-35-53-15,35-18 16,-53-52-16,18-71 16,35-18-16</inkml:trace>
  <inkml:trace contextRef="#ctx0" brushRef="#br0" timeOffset="75967.59">19985 12771 0,'-18'0'0,"18"35"15,35-35 32,1 0-31,-1 0-16,18 0 16,-18 0-16,1 0 15,-36 35 1</inkml:trace>
  <inkml:trace contextRef="#ctx0" brushRef="#br0" timeOffset="76116.48">20108 13053 0,'0'0'0,"36"0"47,52 0-32,-53 0-15</inkml:trace>
  <inkml:trace contextRef="#ctx0" brushRef="#br0" timeOffset="76642.84">21308 12471 0,'0'0'0,"0"88"47,0-18-31,70 19-16,-70-1 15,0-18-15,36-17 16,-36 18-16,0-36 16</inkml:trace>
  <inkml:trace contextRef="#ctx0" brushRef="#br0" timeOffset="76969.48">21661 12629 0,'0'-35'15,"-18"106"17,-53-18-17,-17 0-15,0 17 16,35-17-16,0-18 15,53 1-15,0-1 16,18-35 0,17 0-1,18 0-15,18 0 16,-19 0-16,-16 0 16,17 0-1</inkml:trace>
  <inkml:trace contextRef="#ctx0" brushRef="#br0" timeOffset="77422.98">21925 12876 0,'0'0'0,"35"-53"0,-35 18 16,0 0-1,-17 35 1,-54 0 0,18 18-1,18-18-15,0 52 16,35-16-16,0-1 16,0 36-1,70-71 1,1 0-1,-18 0 1,0-53-16,-71 70 31,-35 54-15,18-18-16,0 0 16,35 17-16,0-17 15,0-18-15,0 1 16,0-1-16,35-35 15,0 0-15,0 0 16,1 0-16,-1 0 16,-35-18-16,35 18 15,-35-35 1</inkml:trace>
  <inkml:trace contextRef="#ctx0" brushRef="#br0" timeOffset="77692.75">21131 13423 0,'0'0'0,"0"-35"15,36 35-15,52-53 16,71 0-16,52 53 16,36-53-16,35 53 0,-35 0 15,-106 0-15,-52 18 16,-54 17-16,-53-35 16</inkml:trace>
  <inkml:trace contextRef="#ctx0" brushRef="#br0" timeOffset="78278.12">22013 13794 0,'0'35'15,"0"18"1,0 0-16,0 35 15,0-18-15,0 19 16,0-36-16,0 0 0,0-1 16,0-16-1,0-89 17,0 0-32,0-35 15,0 17-15,53-70 16,-53-35-16,0-1 15,53 54-15,-53 35 16,53 35-16,-53 17 16,35 1-16,1 35 15,-1 0 1,0 35-16,0 18 16,18 18-16,-53-36 0,36 0 15,-89 18 1,0-53-16,18 0 15,-54 53-15,36-53 16,1 0-16,52-17 16,-36 17-16,36-36 15</inkml:trace>
  <inkml:trace contextRef="#ctx0" brushRef="#br0" timeOffset="78952.95">23160 12577 0,'0'0'0,"0"17"31,0 18-15,0-17-16,0 17 15,0 1-15,0-1 16,-18-35 15,18-35-15,18-1 0,-18 1-16,35 0 15,-35-18-15,0 18 16,53-18-16,-18 53 15,1 0 1,-1 0-16,-35 17 16,0 19-1,70 17-15,-70-36 0,0 54 16,18-71 15,-18-53-15,53 18-1,-53-1-15,53 1 16,-18 35-16,0 0 31,-35 71-15,0-36 0,36 0-16,-1 18 15</inkml:trace>
  <inkml:trace contextRef="#ctx0" brushRef="#br0" timeOffset="79267.77">24007 12700 0,'0'0'0,"0"-35"15,17 35 16,18 0-31,1 0 32,-36 17-17,-36 36 1,1-53-16,35 36 16,-35-36-16,35 35 15,53-35 16,-18 0-15,0 0-16,1-18 16,34 18-16</inkml:trace>
  <inkml:trace contextRef="#ctx0" brushRef="#br0" timeOffset="79717.27">24783 12524 0,'70'0'63,"1"-36"-63,17 36 15,-35 0-15,-18 0 16</inkml:trace>
  <inkml:trace contextRef="#ctx0" brushRef="#br0" timeOffset="81089.27">26053 12030 0,'0'0'0,"0"17"47,0 36-32,35 35-15,-35-17 0,53 17 16,-53 0-16,0-17 16,35-18-16,-35-18 15,0 0 1</inkml:trace>
  <inkml:trace contextRef="#ctx0" brushRef="#br0" timeOffset="81336.25">26335 12400 0,'-124'35'31,"89"36"-31,35-36 16,-35-35-1,35 36-15,35-36 16,18 35 0,0-35-16,17 0 15</inkml:trace>
  <inkml:trace contextRef="#ctx0" brushRef="#br0" timeOffset="84733.17">26741 12241 0,'0'-17'46,"-18"17"-14,18-36-32,-35 36 15,-54 53 1,37-17-16,-1 17 16,53 17-16,-53-17 15,53-18-15,35 1 16,18-36-1,17 0 1,-70-36-16,36-52 16,-36 53-1,0-18 1,35 53-16,-35 123 47,35-34-32,-35-19-15,0 18 16,0 18-16,0-88 16,53 35-16,-53-18 15,18-35-15,-18 18 16,35-18-16,18-36 16,-18 1-1,-35 0 1</inkml:trace>
  <inkml:trace contextRef="#ctx0" brushRef="#br0" timeOffset="85060.83">26229 12965 0,'-35'0'31,"52"-36"-31,19 36 0,87-88 16,18 35-16,53 0 16,0 0-16,-17 0 15,-36 53-15,-88 0 0</inkml:trace>
  <inkml:trace contextRef="#ctx0" brushRef="#br0" timeOffset="85579.95">26652 13423 0,'-35'-17'16,"35"34"15,0 18-15,0 18-16,0 36 16,35-37-16,-35 1 15,36 36-15,-36-54 16,0-53 15,0-17-15,0-36-16,0 1 15,-18-1-15,-17-17 0,35-18 16,-88-52-16,88 34 16,0 71-16,17 0 15,-17 18-15,71 0 16,-1 35-1,-34-36-15,-1 36 16,0 0-16,-35 36 16,35-36-16,-35 70 15,0 1 1,-17-71-16,-19 53 16,1-53-16,0 35 15,0-35-15</inkml:trace>
  <inkml:trace contextRef="#ctx0" brushRef="#br0" timeOffset="86388.72">27658 11818 0,'0'0'0,"0"53"15,53 18-15,-53-36 16,0-18 0,-18-17-1,18-35 17,-35 0-17,35 0-15,0-1 16,0 1-16,0-35 15,17 34 1,36 36 15,-17 0-31,-1 36 0,35 52 16,-70-53 0,0 0-16,0 1 15,0-54 16,36-70-15,-36 52 0,0 1-16,70-53 15,-34 88 1,16 0 0,1 35-1,-17-35 1,-36 71-16,53-18 15,-53 17 1,53-70-16</inkml:trace>
  <inkml:trace contextRef="#ctx0" brushRef="#br0" timeOffset="86598.84">28452 11818 0,'0'0'0,"0"18"31,0 35-15,0 0-1,35-53 1</inkml:trace>
  <inkml:trace contextRef="#ctx0" brushRef="#br0" timeOffset="87056.47">28487 11465 0,'0'-35'16,"0"53"31,0 17-32,0 35 1,0-34-1,0-54 32,88 18-31,-53-35-16</inkml:trace>
  <inkml:trace contextRef="#ctx0" brushRef="#br0" timeOffset="87453.78">29228 11201 0,'0'0'0,"-53"70"62,53 36-62,-71 18 16,71 17-16,-53 53 16,53-53-16,0-35 15,36 17-15,-1-88 16,18 1-16,-18-36 16,36 0-16,-54 0 15</inkml:trace>
  <inkml:trace contextRef="#ctx0" brushRef="#br0" timeOffset="88120.98">29616 11695 0,'0'17'31,"0"19"-15,0 16-16,0-16 15,35-1-15,-35 0 16,35 1-16,1 34 15</inkml:trace>
  <inkml:trace contextRef="#ctx0" brushRef="#br0" timeOffset="88348.18">30021 11836 0,'0'0'15,"36"-36"1,-1 36 0,18 0-16,35 0 15,-35-35-15,35 35 16,-17-35-16</inkml:trace>
  <inkml:trace contextRef="#ctx0" brushRef="#br0" timeOffset="88759.24">31062 11342 0,'0'-35'31,"0"52"-15,53 71-1,-53-35-15,35-17 16,-35-1-16,36 0 15,-36 0-15,35 1 16</inkml:trace>
  <inkml:trace contextRef="#ctx0" brushRef="#br0" timeOffset="88982.54">30939 11871 0,'105'-18'47,"1"18"-47,18-88 16,17 88-16,18-53 15,-18 53-15,-71 0 0,-34 0 16</inkml:trace>
  <inkml:trace contextRef="#ctx0" brushRef="#br0" timeOffset="89546.6">31203 12171 0,'0'70'46,"0"-52"-30,0 70-16,0-53 16,0 71-16,18-53 15,-18 0 1,0-88 31,0 0-47,0-1 0,0-70 15,0 1-15,0-36 16,0 35-16,0 53 16,0 18-16,35 35 15,-35-53-15,53 53 16,-53-36-16,71 36 16,-1 0-1,-52 0-15,-18 36 16,35-36-16,-35 53 15,-35 35 1,-71-18 0,53-70-1,18 0 1</inkml:trace>
  <inkml:trace contextRef="#ctx0" brushRef="#br0" timeOffset="89929.98">31679 11236 0,'0'0'0,"36"0"31,-36 53-16,70 0-15,-34 35 16,16 0-16,-52 0 16,36 1-16,-36-19 15,0 18-15,0-17 0,0-18 16,-36 0 0</inkml:trace>
  <inkml:trace contextRef="#ctx0" brushRef="#br0" timeOffset="91748.3">19950 15099 0,'-18'0'0,"71"0"47,-18-18-47,18 18 16,-18 0-16,1 0 15</inkml:trace>
  <inkml:trace contextRef="#ctx0" brushRef="#br0" timeOffset="91887.77">20002 15240 0,'18'0'16,"53"-18"-1,-36 18 1,0 0-16</inkml:trace>
  <inkml:trace contextRef="#ctx0" brushRef="#br0" timeOffset="92480.1">21608 14905 0,'0'0'0,"0"35"47,0 18-47,0 35 16,17-17-16,-17 17 15,0 18-15,0-36 16,0 19-16,36-54 15</inkml:trace>
  <inkml:trace contextRef="#ctx0" brushRef="#br0" timeOffset="92832.22">21978 14958 0,'0'0'0,"-18"0"47,-17 35-47,0 0 16,0 1-16,-1-1 15,-17 0-15,53 0 16,-17-35-16,17 36 15,70-36 17,-34 0-17,-1 0-15,18 0 16,-18 0-16,0 35 16,18-35-1,-17 0-15</inkml:trace>
  <inkml:trace contextRef="#ctx0" brushRef="#br0" timeOffset="93303.63">22331 15081 0,'0'0'15,"0"-35"-15,0 0 16,-18 35-1,-52 53 1,34-18 0,-34 53-1,70-17 1,0-36 0,17-35-1,19 0-15,34 0 16,-17-35-1,-53-1 1,0 72 31,0 17-47,0 17 16,0-17-16,0-18 15,0 1-15,35-36 16,-35 17-16,36-17 15,-1 53-15,0-53 16,1-35 0,-1 35-16,-35-18 15,35 18 1,-35-35-16</inkml:trace>
  <inkml:trace contextRef="#ctx0" brushRef="#br0" timeOffset="93558.46">21361 15998 0,'0'-17'15,"88"17"-15,71-88 16,52 35-16,54-35 16,17 88-16,-70-71 15,-71 71-15,-18 0 16,-105 0-16,-18 18 16</inkml:trace>
  <inkml:trace contextRef="#ctx0" brushRef="#br0" timeOffset="94082.74">22190 16228 0,'0'35'31,"0"0"-31,0 1 0,0 34 16,0 18-16,53-17 16,-53 17-16,35-35 15,-35 0 1,0-88 15,0-18-31,0 0 16,0-35-16,0-18 15,-35 0-15,35-18 16,0 19-16,0-1 16,0 18-16,35 35 15,-35 17-15,70 36 16,-70-52-16,53 52 15,-17 0-15,-1 0 16,-35 17-16,35 18 16,-35 1-16,0-1 0,-17 18 15,-19-18 1,1 18-16,0-53 0,-1 35 16,1-35-16,0 0 15</inkml:trace>
  <inkml:trace contextRef="#ctx0" brushRef="#br0" timeOffset="94728.81">24289 13758 0,'-71'0'31,"36"0"-31,-18 0 0,18 0 16,-18 0-16,-18 0 15,36 0 1,35 18 15,0 17-31,0 1 16,0 34-16,0 36 15,0 17-15,35-17 16,-35 35-16,0-17 16,53 17-16,-53 35 15,0 18-15,0-17 16,0-1-16,0-70 0,0-35 15,0-1 1,35-17-16,36-18 16,-36-35-1,-17 0 1,-18-17 0,35 17-1</inkml:trace>
  <inkml:trace contextRef="#ctx0" brushRef="#br0" timeOffset="95749.76">24730 14817 0,'0'17'32,"0"36"-17,0-18-15,17-35 16,-17 53-16,0-17 15,0-54 17,0-53-17,0 36 1,0-35-16,0 17 16,0 17-16,-17 1 15,17 0-15,0-18 16,17 53-1,1 0 1,17 0-16,1 18 16,16 17-16,-52 18 15,53 17-15,-53-34 16,0-1-16,0-70 47,36 35-32,-36-106-15,0 35 16,35 18-16,-35 18 16,35 0-16,36 0 15,-36 35 1,-35 35 0,35 0-16,-35 18 15,0 0-15,0 17 16,36-34-16,-36-1 15,0 0-15,53-35 0,-53 36 16</inkml:trace>
  <inkml:trace contextRef="#ctx0" brushRef="#br0" timeOffset="96086.98">25453 14746 0,'0'-35'15,"35"35"-15,18 0 16,-18 0-16,1 0 16,-36 35-1,0 18 1,-18 0-16,18-35 15,-35 34-15,35-34 32,17-18-1,54 0-15,-18-53-1,0 53-15,-18 0 16</inkml:trace>
  <inkml:trace contextRef="#ctx0" brushRef="#br0" timeOffset="96392.73">26370 14587 0,'18'0'31,"52"-17"-16,-17 17-15,35-36 16,-35 36-16,36-52 16,-37 52-16</inkml:trace>
  <inkml:trace contextRef="#ctx0" brushRef="#br0" timeOffset="97083.68">27358 14252 0,'0'36'31,"35"34"-31,-35-35 16,0-17-16,0 53 16,0-36-1,35-35 16,-52-53 1,17 18-32,0-1 15,0-17-15,0 1 16,0 16-16,0 1 16,35 0-1,18 35 1,18 17-1,-36 36 1,-35-17-16,35 34 16,-35-140 46,0 34-62,0 1 16,35 0-16,1 35 15,-36-36-15,53 36 16,-18 0 0,18 53-1,-53-17-15,0 17 16,53-18-16,-53 0 0,0 0 16,0 1-16,35-36 15</inkml:trace>
  <inkml:trace contextRef="#ctx0" brushRef="#br0" timeOffset="97407.2">28116 14305 0,'0'18'31,"0"17"-31,36 18 16,-36-18 0</inkml:trace>
  <inkml:trace contextRef="#ctx0" brushRef="#br0" timeOffset="97744.16">28169 13670 0,'0'0'0,"-35"-35"31,35 0-31,18 35 16,-1 0-16,19 0 15,34 0 1,-70 70-16,0 36 16,0-71-16,-53 18 15,53-18-15,-35-35 16,35 36-16,18-36 31,70-36-15,0 1-1,-53 35-15,18-53 16</inkml:trace>
  <inkml:trace contextRef="#ctx0" brushRef="#br0" timeOffset="98162.61">28928 13300 0,'0'0'0,"-36"0"31,1 17-15,35 54-16,-88 52 15,88 54-15,-53-1 16,53 1-16,0 17 15,35-53-15,-35-53 16,36-18-16,-1 1 0,-35-36 16,106-35-1,-71 0-15</inkml:trace>
  <inkml:trace contextRef="#ctx0" brushRef="#br0" timeOffset="98510.05">29210 14041 0,'0'35'32,"0"18"-17,0 0-15,0 0 16,18-18-16,-18 0 15,0 36 1,35-71 0</inkml:trace>
  <inkml:trace contextRef="#ctx0" brushRef="#br0" timeOffset="98788.12">29845 14023 0,'53'0'31,"35"-53"-15,-35 53-16,-18 0 15,18 0-15</inkml:trace>
  <inkml:trace contextRef="#ctx0" brushRef="#br0" timeOffset="99400.93">30762 13582 0,'0'35'31,"0"0"-16,53 1-15,-53-1 16,35 0-16,-35 1 16,0-1-16</inkml:trace>
  <inkml:trace contextRef="#ctx0" brushRef="#br0" timeOffset="99717.03">30568 14058 0,'35'0'16,"-35"-17"-1,106 17-15,-17-53 0,52 53 16,-36 0-16,37 0 16,-54 0-16,-18 0 15,1 0-15</inkml:trace>
  <inkml:trace contextRef="#ctx0" brushRef="#br0" timeOffset="100271.07">30939 14270 0,'0'0'0,"-36"0"32,36 35-32,0 0 15,0 1-15,0-1 16,0 18-16,0 0 15,0 17-15,0-34 16,0-19 0,18-17-16,-18-35 47,0 0-47,0-18 15,0 0-15,0 0 16,0-53-16,0 18 15,0 17-15,0 18 16,71 1-16,-1 52 16,-35-36-1,1 36-15,-1 0 16,0 18-16,0 52 16,-35-17-1,-70 18 1,17-71-1,0 0-15,53 18 0,-53-18 16</inkml:trace>
  <inkml:trace contextRef="#ctx0" brushRef="#br0" timeOffset="100632.15">31380 13229 0,'35'0'31,"-35"88"-31,106 1 16,-36-1-16,-34 70 16,16 1-16,-52-18 15,53 0-15,-53-52 16,0-36-16,-17 52 0,17-16 15,0-54 1,-36-35-16</inkml:trace>
  <inkml:trace contextRef="#ctx0" brushRef="#br0" timeOffset="101373.22">32068 13247 0,'0'0'15,"0"-18"-15,35 18 0,0-70 16,0 70 0,-35-53-16,71 53 15,-36 0-15,0 0 0,1 0 16,-1 17-16,18 72 16,-53-19-1,0 18-15,0 18 16,0 35-16,0 36 15,0-1-15,0 0 16,0 1-16,-35-18 16,35-18-16,0-36 15,0-16-15,0-19 16,0-35-16,0 1 16,-71-54 15,53 18-16,-17 0-15,-35 0 16</inkml:trace>
  <inkml:trace contextRef="#ctx0" brushRef="#br0" timeOffset="102453.51">22172 16916 0,'0'0'0,"0"-18"15,18 18 1,70-35-16,88 35 16,142-88-16,229 17 0,299-70 15,177 53 1,194 88-16,53-194 0,18 194 16,17-159-16,1 159 15,-266-141-15,-105 141 16,-635-88-16,-300 35 15,0 0 1,-35 18 15,-36 35-31,1 0 16,-36 0-16,0 0 16,-17 17-16,17-17 15,70 71-15</inkml:trace>
  <inkml:trace contextRef="#ctx0" brushRef="#br0" timeOffset="103532.87">25082 16563 0,'89'0'47,"17"0"-47,105 0 16,160-35-16,70-36 15,176 1-15,18 70 16,71-124-16,17 124 15,-53-88-15,-159 88 16,36-71-16,-229 71 16,-36 0-16,-35-53 15,-106 53-15,-53-53 0,-52 53 16</inkml:trace>
  <inkml:trace contextRef="#ctx0" brushRef="#br0" timeOffset="118571.2">10195 10248 0,'0'-35'16,"36"35"46,-54 0 1,18 18-48,0 17 95,0 0-79,-35-35-15,35 35-1,17-35 32,-17 36 16,-17-36-63,17 35 15,17-35 17,19 0-17,-54 0 63,18 35-46,0-52 46,0-19-47,0 1 0,-35 35-15,52 0 78,-17-35-63,0-1-16,-17 36-15,-19 0 47,36 18 0,-35-18 47,0 0-78,35 35 15,-18-35 109,53 0-77,1 0-47</inkml:trace>
  <inkml:trace contextRef="#ctx0" brushRef="#br0" timeOffset="160206.69">3951 14446 0,'0'-17'47,"35"17"-32,1 0-15,17 0 16,-53 17 15</inkml:trace>
  <inkml:trace contextRef="#ctx0" brushRef="#br0" timeOffset="160348.96">4022 14587 0,'35'0'47,"0"0"-32,18 0 1,-18 0-16</inkml:trace>
  <inkml:trace contextRef="#ctx0" brushRef="#br0" timeOffset="162975.1">5203 14393 0,'0'0'0</inkml:trace>
  <inkml:trace contextRef="#ctx0" brushRef="#br0" timeOffset="164294.26">5203 14376 0,'0'35'110,"0"0"-110,18 36 15,-18-1-15,0-17 16,0 53-16,0-18 0,0-17 16,0-1-16,0-34 15,0 17 1,0-89 31,0-34-32,0 17-15,-18-35 16,18-18-16,0-35 16,-52 17-16,52 54 15,0 17-15,0-18 16,0 18 0,0 18-16,17 35 15,-17-35-15,53 35 16,-18 0-1,36 0-15,0 35 16,-71-17-16,35-18 16,-35 70-16,0-34 15,0 16 1,0 1 0,-18-17-16,-17-36 15,0 0 1,-18 0-1,53-18 1,-36 18-16</inkml:trace>
  <inkml:trace contextRef="#ctx0" brushRef="#br0" timeOffset="164888.54">5644 13794 0,'-35'-36'15,"35"54"17,0 53-17,0-36 1,18 0-16,-18 18 15,0-18 17</inkml:trace>
  <inkml:trace contextRef="#ctx0" brushRef="#br0" timeOffset="165356.57">5803 13758 0,'-17'18'79,"-36"17"-64,17 1 1,1-1-1,35 0 17,18-35-17,17 0 1,0 0 0,-35 35-16,36-35 15,-1 0 1</inkml:trace>
  <inkml:trace contextRef="#ctx0" brushRef="#br0" timeOffset="168456.72">6562 13688 0,'0'-36'15,"0"54"48,-18 106-63,18-54 15,-71 71 1,19 53-16,-37-17 0,36 52 16,53-53-16,-52-52 15,52-54-15,35 19 16,-35-36-16,53-18 16,0 18-1</inkml:trace>
  <inkml:trace contextRef="#ctx0" brushRef="#br0" timeOffset="172356.51">5115 13917 0,'18'-35'16,"-18"17"0,88 18-16,-17-53 15,52 53-15,54-53 16,69 53-16,1 0 0,36 0 16,-107 0-16,-52 36 15,-54-36-15,-70 53 16,0-18-16,0 0 15,-18 0-15,-34-35 16,-1 53-16,-36-53 16,1 71-16,35-71 15,0 35-15,18-35 16,35 71-16,-35-71 16,35 35-16,0-17 15,17 52 1,19-70-16,-1 0 0,36 0 15,17 0 1,-18 0-16,1 0 0,-53 0 16,-18 35-1,-89 18 1,-34 0 0,35-53-16,-1 71 15,37-71-15,16 35 16,1-35-1,35 35-15,0 1 32,18-36-32,17 0 15,0 0 1,-35 35 0,0 0 15</inkml:trace>
  <inkml:trace contextRef="#ctx0" brushRef="#br0" timeOffset="184769.02">5891 13353 0,'-35'0'15,"70"0"17,18 0-17,35 0-15,18 53 16,71-53-16,70 0 16,70 0-16,71 0 15,106 52-15,18-52 16,-1 0-16,71 0 15,-17 0-15,-54 0 16,-123 0-16,-141 53 16,-70-53-16,-89 0 15,-53 0-15,-35 36 16,-18-36-16,-17 0 31,35-18 0,-35 18 1</inkml:trace>
  <inkml:trace contextRef="#ctx0" brushRef="#br0" timeOffset="185460.31">7038 13670 0,'35'0'31,"0"0"-15,18 0-16,36-53 15,16 53-15,37 0 0,69 0 16,36 0-16,35 0 16,71 0-16,0 0 15,35 0-15,-53 0 16,36 53-16,-107-53 16,-35 0-16,-87 0 15,-90 0-15,-16 0 16,-36-18 46</inkml:trace>
  <inkml:trace contextRef="#ctx0" brushRef="#br0" timeOffset="213655.09">5909 12929 0,'18'0'31,"17"0"-15,0 0-16,18-17 15,-53-19 1,0 1 0,-18 35 15,18-35-16,-35 35 17</inkml:trace>
  <inkml:trace contextRef="#ctx0" brushRef="#br0" timeOffset="-214512.62">5521 12894 0,'0'-18'31,"35"18"-31,71 0 16,35 0-16,71 0 16,35 0-16,0 0 15,70 0-15,1 0 16,-1 0-16,1 0 16,-36 0-16,-70 0 15,-36 0-15,-123 36 16,-88-36 15,-54 0-31,-16 0 16,-36 0-1,-1 0-15,1 0 0,35 0 16,-35 0-16,53 0 16,18 0-16,34 0 15,36 35 16,53-35-15,35 0-16,18 0 16,71 0-16,-54-35 15,-17 35-15,-53 0 16,-18 0 0,0 0 15,36 0-16,0 0 1,-19 17-16,1-17 16,0 0-16,-70 0 62,-36 0-46,53 36 15,17-36-15,19 0-16,17 0 0,-1 0 15,37 0-15,-1-18 16,-35 18-16,0 0 16,-18 0-16,-35-35 15,35 35-15,1 0 47,16 0-31,-16 0-16,-1 17 15,18-17 1,-18 0 0,18 0-1,-18 0-15,1 0 0,-1 0 16,0 0-16,18 0 15,-18 0 1,1 0 47,52 0-48,-53-17 1,0 17-16,1 0 15,-1 0-15,-53 0 94,-17 0-94,0 0 16,0 17-16,-1-17 15,1 0 1,35 36-16</inkml:trace>
  <inkml:trace contextRef="#ctx0" brushRef="#br0" timeOffset="-212173.56">7885 15963 0,'0'18'31,"0"35"-31,0 53 16,0-1-16,0 37 16,0 16-16,0-52 0,0-35 15,0-18-15,0-18 16,0-53 15,0-35-15,0-17-16,0-18 15,0-18-15,-36-35 16,36-36-16,0-17 16,0 53-16,0 35 15,0 53-15,18 18 16,17 35 0,1 0-16,16 0 0,19 18 15,-36 17 1,1 36-16,-36-19 0,0 1 15,0 0-15,0-17 16,0-1-16,-18 0 16,-35-35-1,-18 0 1,36-18 0</inkml:trace>
  <inkml:trace contextRef="#ctx0" brushRef="#br0" timeOffset="-211663.41">8255 15134 0,'0'53'32,"0"18"-17,0 17-15,0-18 0,0-17 16,0 0-16,53 0 16,-53-35-16</inkml:trace>
  <inkml:trace contextRef="#ctx0" brushRef="#br0" timeOffset="-211371.72">8449 15275 0,'-18'0'16,"-17"18"-1,-18 17-15,18 0 16,35 1-16,-35-1 16,35 36-1,0-54 1,35-17 0,35 0-1,-34 53 1,17-53-1,-18 0 1,0 0-16</inkml:trace>
  <inkml:trace contextRef="#ctx0" brushRef="#br0" timeOffset="-187807.55">9507 14887 0,'-17'0'16,"-19"53"47,36 0-63,-70 88 15,17 36-15,53 105 16,-88 18-16,35 17 15,53-105-15,0-36 16,53-52-16,-18-36 16,0-53-16,1 0 15,-1-35-15,0 0 16,0 0 0</inkml:trace>
  <inkml:trace contextRef="#ctx0" brushRef="#br0" timeOffset="-186173.29">10054 15593 0,'18'0'15,"-18"35"1,0 0-16,53 1 16,-53-1-16,0 18 15,0 0-15,0-18 16,0 0-16,0 1 16,0-1-16</inkml:trace>
  <inkml:trace contextRef="#ctx0" brushRef="#br0" timeOffset="-185925.6">10354 15857 0,'71'0'31,"-54"0"-31,54 0 16,-18 0-16,0 0 16,-18 0-16,0 0 15</inkml:trace>
  <inkml:trace contextRef="#ctx0" brushRef="#br0" timeOffset="-185227.79">11783 15540 0,'0'-35'31,"0"-1"-31,0 1 16,0 0-1,-18 35 1,-35 0 0,18 0-16,-18 53 15,18 0-15,-36 35 16,36 0-16,35-35 15,0 0-15,0-18 0,18 0 16,17-35-16,0 0 16,18 0-16,0 0 15,-18 0-15,-35-17 16,71-19-16,-71 1 16,35 0-16,-35 0 15,35-1-15,-35 54 47,-17 35-31,17 35-16,-53-35 15,53 35-15,0-35 0,0-18 16,35 1-16,-35-1 16,53-35-1,0 0 1,-53-35-16,35 35 15,-35-36-15,35 36 16,-35-35-16</inkml:trace>
  <inkml:trace contextRef="#ctx0" brushRef="#br0" timeOffset="-184499.1">12365 15363 0,'0'71'31,"0"-18"-15,0 0-16,0 17 15,0-52-15,0 17 16,0 1 0,35-54 15,-35-17-31,0-18 16,0-18-16,0-17 15,0-18-15,53-17 16,-53 52-16,35 1 15,1 105 17,-36 18-32,35 0 15,18 17-15,-53-17 16,17-53-16,-17 53 16,36-53-1,17-18 1,-18-17-1,-35-53-15,53 0 16,0 0-16,17-1 16,-17 54-16,-53 123 31,0-17-15,0-1-16,0-17 15,0 0-15,0 0 16,0 0-16,0-18 15,0 1-15,53-36 16</inkml:trace>
  <inkml:trace contextRef="#ctx0" brushRef="#br0" timeOffset="-184236.75">13300 15240 0,'0'18'47,"0"-1"-47,53 36 16,-18-18-16,0-35 15,0 53-15,1-53 16,-1 0 0</inkml:trace>
  <inkml:trace contextRef="#ctx0" brushRef="#br0" timeOffset="-184065.44">13511 15187 0,'0'0'0,"-35"0"16,35 35-16,-70 1 16,70-1-16,-71 35 15,71-17-15,-53-17 16,53-1 0</inkml:trace>
  <inkml:trace contextRef="#ctx0" brushRef="#br0" timeOffset="-183743.26">14058 14658 0,'0'0'0,"-53"35"16,53 18-16,-106 35 16,106 36-16,0-18 15,0-36-15,0 18 16,36-35-16,-1-17 15,0-1-15,1-35 16,-1 0-16</inkml:trace>
  <inkml:trace contextRef="#ctx0" brushRef="#br0" timeOffset="-183464.92">14235 15275 0,'0'0'0,"0"-70"15,0 52 1,0-17-16,0-36 0,0 1 16,0-19-16,0 37 15,17 16-15,-17 1 32,-17 88-17,17 0 1,0 0-16,0 17 15,0 19-15,0-37 16,17 1-16,-17-17 16,0-1-16,0 0 15</inkml:trace>
  <inkml:trace contextRef="#ctx0" brushRef="#br0" timeOffset="-183293.25">14235 15011 0,'0'-36'31,"35"36"-31,18 0 16,35 0-16,18-35 16,-36 35-16,1 0 15,-36-70-15</inkml:trace>
  <inkml:trace contextRef="#ctx0" brushRef="#br0" timeOffset="-183096.91">14676 14570 0,'0'0'16,"0"-36"-16,17 36 16,18 18-1,-35 35 1,36 70-16,-36-52 15,0 70-15,53 0 16,-53 0-16,-36-17 16,36-36-16,-88 0 15</inkml:trace>
  <inkml:trace contextRef="#ctx0" brushRef="#br0" timeOffset="-181798.99">14993 14340 0,'0'-35'31,"18"123"-15,35 36-1,35 87-15,-88 36 16,106-53-16,-36 0 16,-70-17-16,53-18 15,-53-18-15,-18-53 16,-17-35-16,-18 0 16</inkml:trace>
  <inkml:trace contextRef="#ctx0" brushRef="#br0" timeOffset="-181463.44">15540 14376 0,'0'-36'31,"0"1"-31,18 35 15,17 0 1,0 0-16,0-35 16,18 35-16,18 0 15,-36 0-15</inkml:trace>
  <inkml:trace contextRef="#ctx0" brushRef="#br0" timeOffset="-181163.75">15963 13970 0,'0'35'32,"35"1"-17,-35 16 1,36 19-16,-36 0 0,53-1 16,-53-35-16,0-17 15</inkml:trace>
  <inkml:trace contextRef="#ctx0" brushRef="#br0" timeOffset="-180864.01">16316 13988 0,'0'0'0,"-88"0"16,52 35 0,-52 35-1,35 19 1,53-36 0,53-18-1,0-35-15,-18 0 16,36 0-16,17 0 15,0 53-15,-52-53 16</inkml:trace>
  <inkml:trace contextRef="#ctx0" brushRef="#br0" timeOffset="-179938.78">8343 17198 0,'0'0'0,"-35"0"16,-36 0 0,36 0-16,0 0 15,0 0-15,-1 0 16,107 0 15,52 0-31,159 0 16,230-106-16,282 106 15,317-141-15,36 141 0,-1 0 16,142 0-16,-71 0 16,-282 0-16,-353 0 15,-35-71-15,-265 71 16,-106 0-16,-123-70 15,-88 35 1,-53 35-16,-18-53 16,-35 53-16,35 0 15,18 0-15,35 0 16,0 0-16,18 17 16</inkml:trace>
  <inkml:trace contextRef="#ctx0" brushRef="#br0" timeOffset="-179146.27">10866 17286 0,'0'0'15,"-36"0"-15,19 0 0,-89-35 31,53 35-15,88 0 15,71 0-15,106 0-16,193-53 16,354-71-16,264 19 15,18 16-15,105 89 16,36-141-16,-247 141 15,-371 0-15,-229-70 16,-158 70-16,-142 0 16,-88 0-1,0 0 1,-17 0-16,17 0 16,17 0-16,1 0 15,0 17 1</inkml:trace>
  <inkml:trace contextRef="#ctx0" brushRef="#br0" timeOffset="-169739.84">1552 5186 0,'0'53'47,"0"0"-31,71 17-16,-71 1 0,0-18 15,0 17 1,0-34-16,0-19 16,-18-17-1,18-35 17,0-36-32,0 1 15,0-71-15,0 35 16,0 0-16,0 18 15,0 70-15,35 18 16,1 0 0,-1 0-16,36 53 0,-36 18 15,-35-18 1,35-1-16,-35 37 0,0-54 16,0 0-16,0-70 46,0-36-30,71-17-16,-71 35 16,35 0-16,0 18 15,0 35-15,18 0 16,-17 0 0,-36 53-1,70 18-15,-35-36 16,-35 0-16,36 18 15,-36 0-15,0-18 0,35 1 16</inkml:trace>
  <inkml:trace contextRef="#ctx0" brushRef="#br0" timeOffset="-169189.08">2646 5221 0,'0'0'0,"0"-18"31,-18 18-15,-17 0 0,-18 36-16,35-36 15,18 53-15,0-18 32,53 0-17,-35-35 1,17 0-16,-35 36 15,35-36-15,-35 35 16,-17 0 0,-18-35-16,-1 0 31</inkml:trace>
  <inkml:trace contextRef="#ctx0" brushRef="#br0" timeOffset="-168869.81">3175 4974 0,'0'0'0,"-18"18"31,-17 35-15,35 35-16,-35-18 16,35 54-16,0-53 15,0 17-15,0-35 16,35-18-16,-35 0 15,71-35-15,-18 35 16</inkml:trace>
  <inkml:trace contextRef="#ctx0" brushRef="#br0" timeOffset="-168548.06">3440 5450 0,'0'-35'32,"0"0"-32,0 0 15,0-18 1,0 0 0,0 17-16,0 1 15,0 0 1,-18 35-1,18 35 1,0 0-16,0 54 16,0-36-16,35 0 15,-35-1-15,0-16 16,35 17-16,-35-36 16</inkml:trace>
  <inkml:trace contextRef="#ctx0" brushRef="#br0" timeOffset="-168353.79">3351 5362 0,'-35'0'16,"88"0"30,18-53-46,-1 53 16,18-35-16,-35 35 16,-17 0-16</inkml:trace>
  <inkml:trace contextRef="#ctx0" brushRef="#br0" timeOffset="-168105.7">3810 5115 0,'0'36'62,"0"16"-62,18 1 16,-18 36-16,0-36 15,0-1-15,35-16 16,-35-1-16</inkml:trace>
  <inkml:trace contextRef="#ctx0" brushRef="#br0" timeOffset="-167728.75">4498 5133 0,'0'0'0,"18"0"47,17 0-16,0 0-16</inkml:trace>
  <inkml:trace contextRef="#ctx0" brushRef="#br0" timeOffset="-167555.66">4586 5203 0,'35'0'78</inkml:trace>
  <inkml:trace contextRef="#ctx0" brushRef="#br0" timeOffset="-166206.96">5627 5292 0,'0'17'0,"0"19"15,0 52 1,35-88-16,-35 35 15,0 0 1,0-52 15,0-19-15,0-34-16,0 52 16,0-70-16,0 17 15,0-17-15,0 35 16,0 18-16,35 35 15,-35-35 1,36 35 0,-36 17-16,88 19 15,-88-1-15,53 36 16,-53-19-16,0 1 16,0 0-16,0-17 15,0 17 1,53-142 31,-53 54-47,35 0 15,-35-1-15,35 1 16,0 0 0,1 35 15,-36 35-16,0 36 1,0-54-16,0 19 16,0 34-16,0-17 15,0-18 1</inkml:trace>
  <inkml:trace contextRef="#ctx0" brushRef="#br0" timeOffset="-165532.75">6297 5486 0,'0'35'47,"0"0"-47,0-17 15,0-71 48,0 18-63,0-1 15,18 1-15,-18 0 32,35 35-17,-35 18-15,35-18 16,-35 70-16,36 1 16,-1-71-1,0 0 16,-35-18-31,0-70 16,0 17 0,0 36-1,-18 35 17,18 18-17</inkml:trace>
  <inkml:trace contextRef="#ctx0" brushRef="#br0" timeOffset="-164985.78">7197 4780 0,'0'0'0,"0"-35"16,-18 35-16,-53-35 31,36 35-31,-35 0 16,17 17 0,53 18-1,-36-35 1,36 36-16,0 52 15,0-53 1,0 18-16,18 0 16,-18 35-16,0 18 15,0 0-15,0 0 0,0-36 16,0 19-16,0-37 16,0-16-16,0-1 15,35-35-15,-35 35 16,36-35-16,-1 0 15,35-17 1,-17-36 0</inkml:trace>
  <inkml:trace contextRef="#ctx0" brushRef="#br0" timeOffset="-164513.43">7602 5521 0,'18'-71'47,"-18"19"-32,0 16 1,0-17-16,0 0 0,0-35 16,0 18-16,0-1 15,0 18 1,0 124 31,0-18-32,-18 0-15,18 17 16,0-17-16,0 0 16,18-18-16,-18 1 15,35-36-15,-35 35 16,88-35-16,-70 0 15,17 0-15</inkml:trace>
  <inkml:trace contextRef="#ctx0" brushRef="#br0" timeOffset="-164196.75">7867 5380 0,'0'0'0,"0"-35"47,0-1-32,0 1 1,0-18 0,18 53-16,17-35 15,0 35 1,18 35-1,0 36 1,-53-36 0,0 0-16,0 18 15,35-53 1</inkml:trace>
  <inkml:trace contextRef="#ctx0" brushRef="#br0" timeOffset="-163558.65">8661 5045 0,'0'35'31,"0"36"-15,0-36-16,0-18 15,-18 36-15,18 0 16,-35-53 15,35-70-15,0 17-1,0 0-15,0 0 16,17-35-16,-17 35 16,0 18-16,53 35 15,-53-36-15,36 36 16,-36 36 0,70-1-1,-70 0-15,35 36 16,-35-36-16,0 18 15,36-53 17,-36-71-17,53 36-15,-53-35 16,35-1-16,-35 0 16,53 36-16,-18 35 46,0 35-30,-35 1-16,36-36 16,-36 70-16,35 1 15,-35-18 1,0-18 0</inkml:trace>
  <inkml:trace contextRef="#ctx0" brushRef="#br0" timeOffset="-163305.33">9366 4957 0,'0'0'0,"18"17"31,17 18-15,0-35-1,-35 36-15,53-36 16,-53 53-16,36-53 16</inkml:trace>
  <inkml:trace contextRef="#ctx0" brushRef="#br0" timeOffset="-163109.68">9666 4921 0,'0'0'0,"-35"0"16,35 18-16,-35 17 15,-1 0-15,36 36 16,-53-18-16,53 0 15,-53-53-15,53 70 16</inkml:trace>
  <inkml:trace contextRef="#ctx0" brushRef="#br0" timeOffset="-162749">10072 4798 0,'0'0'0,"-53"35"47,53 18-47,0 18 16,-35-1-16,35 18 16,0-35-16,17 0 15,19 0-15,52 0 16,-53-53-1,36 0 1</inkml:trace>
  <inkml:trace contextRef="#ctx0" brushRef="#br0" timeOffset="-162449.52">10301 5151 0,'0'0'0,"-35"0"0,35-36 31,17 36-31,-17-53 16,0 0-1,36 1-15,-36-1 16,0-18 0,-18 71-16,-17 0 31,35 53-16,-35 18-15,35-19 16,0 1-16,0-17 16,0 17-16,17-18 15,18-35-15,-35 35 16</inkml:trace>
  <inkml:trace contextRef="#ctx0" brushRef="#br0" timeOffset="-162268.83">10213 5045 0,'0'0'0,"70"0"47,-17 0-32,0 0-15,0 0 16,18-36-1</inkml:trace>
  <inkml:trace contextRef="#ctx0" brushRef="#br0" timeOffset="-162067.95">10619 4727 0,'0'0'15,"0"-35"1,0 70-1,53 18 1,-53 18-16,70 17 16,-70 0-16,35-17 15,-35 17-15,0-35 0,-35 0 16,35-18 0</inkml:trace>
  <inkml:trace contextRef="#ctx0" brushRef="#br0" timeOffset="-161167.72">9507 4992 0,'-17'0'16,"34"0"46,19 35-31,-1 0-15,0-35-16,0 36 16</inkml:trace>
  <inkml:trace contextRef="#ctx0" brushRef="#br0" timeOffset="-160416.62">11060 4674 0,'0'0'16,"0"-53"0,35 53 15,0 0-16,18 0 1,0 36 0,-53 17-1,35 17-15,-35-17 0,0 53 16,-35 17-16,35-17 16,-53 18-16,53-71 15,0 17-15,0-35 16,0 1-16,0-1 15,-53-53 32,-17 18-31,70-35-16,-71 35 16,36 0-16,-18 0 15</inkml:trace>
  <inkml:trace contextRef="#ctx0" brushRef="#br0" timeOffset="-159408.35">6368 5838 0,'0'0'0,"-53"0"0,17 0 15,125 0 32,52 0-47,141 0 16,0 0-16,124-88 16,-18 88-16,35 0 15,18 0-15,0 0 16,-229 0-16,-36 0 15,-88 36-15,-52-36 16,-89-18 15,0 18-15,-35 0 0,17 0-1</inkml:trace>
  <inkml:trace contextRef="#ctx0" brushRef="#br0" timeOffset="-159015.78">7691 5838 0,'0'0'0,"70"0"32,36 0-32,106 0 15,105 0-15,106 0 16,160 0-16,16-70 15,54 70-15,-265 0 16,-71 0-16,-70 0 16,-141 0-16,-53 0 15,-70 0 17,-36 0-32,0 35 15,17-35 1</inkml:trace>
  <inkml:trace contextRef="#ctx0" brushRef="#br0" timeOffset="-124575.33">5362 14270 0,'0'0'0,"-35"-35"0,0 35 16,70 0 15,0 0-15,1-53-16,34 53 15,-17-36-15,0 36 16,17-53-16,-34 53 16,-1-35-16,18 35 15,-18-35 1,-52 53 15,-54 52-15,71-35-1,-53 1-15,0-36 16,53 53 0,0-18 15,18-35-16,17 0 1,18 0 0,-18 0-1,-35-35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03:03:03.102"/>
    </inkml:context>
    <inkml:brush xml:id="br0">
      <inkml:brushProperty name="width" value="0.09071" units="cm"/>
      <inkml:brushProperty name="height" value="0.09071" units="cm"/>
      <inkml:brushProperty name="color" value="#FF0000"/>
    </inkml:brush>
  </inkml:definitions>
  <inkml:trace contextRef="#ctx0" brushRef="#br0">21348 17870 17274,'50'-24'369,"0"0"1,0 0 0,4-1 0,1 1 0,8 0-271,-14 7 0,4 1 0,4 0 0,2 0 0,3 0 0,0-1-773,-3 2 0,1-1 0,2 1 0,1-1 0,3 0 1,1 0-1,2-1 0,1 1 680,-14 3 0,2-1 0,2 1 0,1-1 0,2 0 0,0 0 0,1 1 0,0-1 0,0 0 0,0 0 0,-1 1 0,-1 0 0,-1 0-96,1 0 0,0 1 0,-1-1 1,0 1-1,0 0 0,-1 0 0,1 0 1,-1 0-1,1 0 0,0 1 1,1-1-1,-1 1 85,4-1 0,1 0 1,0 1-1,0-1 0,1 1 1,0 0-1,-1-1 0,0 2 1,0-1-1,-2 1 0,-1 0 1,-1 0-74,7 0 1,-1 0-1,-2 0 1,0 1-1,-1 0 1,-1 1 0,1-1-1,0 1 1,1-1 4,0 0 1,0 1 0,0 0 0,0-1-1,0 1 1,1 0 0,-1 0 0,0 1-1,-1-1-116,0 1 0,-1 0 1,-1 0-1,1 0 1,-1 0-1,1 1 1,1 0-1,1-1 1,0 1 47,-4 1 0,1-1 1,1 1-1,1 0 1,0 0-1,0 0 1,0 0-1,0 0 1,-1 0-1,-1 1 1,-2 0 75,6-1 0,-1 0 0,-1 1 0,0 0 1,-1 0-1,-1 0 0,0 0 0,0 0 0,-1 0 49,5 0 1,0 0 0,0 0-1,-1-1 1,-1 1 0,-2 0 0,-2 0-1,-4 0 121,12 0 0,-3-1 0,-3 1 0,-7-1 1,-7-1-465,7-5 1,-13-2 164,4-13-1161,-62-3 884,-35 7 0,-9 4 1,4-1-1,6 6 0,-1 1 1</inkml:trace>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7-12T03:28:07.412"/>
    </inkml:context>
    <inkml:brush xml:id="br0">
      <inkml:brushProperty name="width" value="0.05292" units="cm"/>
      <inkml:brushProperty name="height" value="0.05292" units="cm"/>
      <inkml:brushProperty name="color" value="#FF0000"/>
    </inkml:brush>
  </inkml:definitions>
  <inkml:trace contextRef="#ctx0" brushRef="#br0">22931 14041 0,'0'0'0,"0"-53"0,0 17 16,70-34-16,-35 35 16,18-18-16,18 17 15,-36 36-15,-105 36 31,-36 34-15,-18 1-16,-34 35 16,69-36-16,54 1 15,35-18-15,0-18 16,35-35-16,18 35 16,35-35-16,18 0 15,0 0-15,-18-17 16,1 17-16,-54-53 15,-53 53 1,-17-53-16,-36 53 16,-17-71-16,35 36 15,0 35-15,18-35 16,0 35 0,70 0 15</inkml:trace>
  <inkml:trace contextRef="#ctx0" brushRef="#br0" timeOffset="2250.67">17110 6950 0,'0'0'0,"-18"0"15,18 88 32,106 18-47,-18 0 0,71-1 16,0-34-16,-1 0 16,-34 17-16,-54-53 15,-17 0-15,-17-35 16</inkml:trace>
  <inkml:trace contextRef="#ctx0" brushRef="#br0" timeOffset="2518.29">17921 7073 0,'-88'35'16,"-18"71"0,-17 18-16,-19 35 15,19 17-15,17-53 16,36 1-16,70-54 15,0 1-15,0-53 16,0 17-16</inkml:trace>
  <inkml:trace contextRef="#ctx0" brushRef="#br0" timeOffset="3118.08">19173 7567 0,'-35'0'16,"35"-18"-16,0-34 16,0 16-1,18 36 1,70 0 0,-35 18-1,0-18-15,0 0 16,17 0-16,-17 0 15,0 0-15,0 0 16,-18-18-16,-35-17 16,71 0-16,-71-1 15,0-17-15,0 18 16,0 0 0,-18 35-16,-52 18 31,70 17-31</inkml:trace>
  <inkml:trace contextRef="#ctx0" brushRef="#br0" timeOffset="3614.68">19985 7197 0,'0'17'32,"0"36"-32,0 35 0,0-17 15,53 17-15,-53-35 16,0 0-16,0-18 16,35-35-1,-35-17 16,0-19-31,-18-17 16,18-17-16,0-36 16,0-35-16,0-88 15,0 17-15,0 106 16,0 36-16,0 34 16,18 36-16,-18-35 15,35 35-15,71 0 16,-35 0-16,17 0 15,-35 35-15,-18 18 16,-35 0-16,0 18 16,-53-18-16,-17 0 15,-19-1-15,54-16 16,0-36-16,0 35 16,-1-35-1,36 35 1</inkml:trace>
  <inkml:trace contextRef="#ctx0" brushRef="#br0" timeOffset="4357.03">20814 7108 0,'0'0'16,"0"-35"-16,0 18 16,-35 17-1,-18 0 1,17 17-16,1 18 16,-35 18-16,34 18 15,36-18-15,-35-18 16,35 0-16,18 1 0,70-1 15,-35-35 1,0 0-16,-18 0 16,0-35-16,-35-1 15,53 1-15,-53-18 16,35 18-16,-35 0 16,0-1-1,36 36 1,34 0 15,-34 18-15,16-18-16,37 35 0,-1-35 15,-18 0 1,19 0-16,-19 0 0,-35 0 16,1-17-1,-36-19-15,35-17 16,-35 18-16,0 0 15,35 35 64,1 0-79,-1 18 15,0-18-15,0 0 0,-52 0 47,17 105-31,-36-69-1,36-1-15,0 0 16,71 18 0,-36-53-16,54 35 15,-19-35-15,18 0 16</inkml:trace>
  <inkml:trace contextRef="#ctx0" brushRef="#br0" timeOffset="4994.12">22631 6174 0,'0'-18'16,"0"-53"-1,-18 71-15,-17 0 16,-1 0-16,1 0 16,-35 106-16,-1 53 15,-17 17-15,88 36 16,0 0-16,0 35 16,0-53-16,123-36 15,1-34-15,-36-18 0,53-18 16,-53-17-16</inkml:trace>
  <inkml:trace contextRef="#ctx0" brushRef="#br0" timeOffset="5857.37">23918 6668 0,'-35'0'62,"35"-36"-46,-35 36-16,-18 0 15,-35 0 1,88 18-16,-71-18 16,36 35-16,0-35 15,35 88-15,-71-52 16,71-1-16,-35 0 15,35 0-15,0 18 16,0-17 0,17-36 15,36 0-15,-53-36-1,88 36-15,-52-53 0,-1 53 16,18 0-16,-18 0 15,0 18-15,18 35 16,-53 0-16,36 17 16,-36-17-16,0 0 15,-53-17-15,53 16 16,-53-52-16,53 36 16,-53-36-16,18 0 15,-1-36 1</inkml:trace>
  <inkml:trace contextRef="#ctx0" brushRef="#br0" timeOffset="6058.98">24148 7214 0,'0'36'32,"53"16"-32,-53-16 15,0-1-15</inkml:trace>
  <inkml:trace contextRef="#ctx0" brushRef="#br0" timeOffset="6456.37">24994 6791 0,'0'-35'16,"-53"105"15,18-17-15,0 35-16,35-17 15,0 17-15,0-35 16,0 0-16,35-18 16,36-35-16</inkml:trace>
  <inkml:trace contextRef="#ctx0" brushRef="#br0" timeOffset="6794.75">25576 6862 0,'0'0'0,"-35"-53"31,-18 53-15,53 17-16,-53 36 15,53-35-15,0 17 16,0 36-16,18-71 16,17 0-16,0 0 15,18 0-15,36-36 16,-54 1 0,0 35-16,-35-70 15,0 34-15,0 1 16,-70-18-1,34 53-15,1 0 16,0 0-16,-18 35 16,53-17-1</inkml:trace>
  <inkml:trace contextRef="#ctx0" brushRef="#br0" timeOffset="7146.36">26000 6738 0,'0'0'0,"0"18"47,-36 17-47,36 0 16,-52 1-16,87-1 15,-35 0-15,53 36 16,-18-71 0,36 0-16,17 0 0,-35-18 15,0-53 1,-53 36 0,0 0-16,-53 0 15,53-1-15,-71 36 16,36-35-16,0 35 15,-36 0 1,71 18-16</inkml:trace>
  <inkml:trace contextRef="#ctx0" brushRef="#br0" timeOffset="7640.59">26617 6650 0,'0'-18'31,"-18"18"-15,-17 0 0,-18 0-1,0 53-15,18 18 16,35-18-16,0-18 15,0 0-15,18-35 16,17 35-16,0-35 16,18 0-16,0 0 15,-18-17-15,-35-18 16,89-18-16,-89 17 16,0 19-16,0-19 15,0 1-15,-36-18 16,-17 53-16,-17 0 15,17 0-15,0 0 16</inkml:trace>
  <inkml:trace contextRef="#ctx0" brushRef="#br0" timeOffset="7977.92">26829 6121 0,'0'0'15,"0"-18"1,0 53 0,53 71-1,17 123-15,-70 18 16,71-35-16,-71-36 16,0-34-16,0 16 15,-53-69-15,18-54 0</inkml:trace>
  <inkml:trace contextRef="#ctx0" brushRef="#br0" timeOffset="10408.33">17974 9454 0,'0'18'15,"0"53"1,0-1 0,0-52-16,0 52 0,0-34 15,0-1-15,0 18 16,-18-53 31,-17-18-32,35-17-15,0-36 16,-53 1-16,53-54 16,0 19-16,53 52 15,-53 17-15,35 36 16,1 0 0,-1 71-1,53 17-15,18 36 0,-35-19 16,-1-16-16,-35-54 15,1-35-15,-36 35 16,35-35-16,-35-18 16,0-17-1,0-18-15,0-35 16,0-18-16,-35 18 16,35 18-16,-89-19 15,89 54-15,-52 35 16,52 18 15,0 17-31,17-35 0,36 35 16</inkml:trace>
  <inkml:trace contextRef="#ctx0" brushRef="#br0" timeOffset="11015.87">19297 9543 0,'0'-36'15,"0"1"17,0 0-32,0 0 15,0-18 1,53 53 0,-53-36-16,70 36 15,-34 0-15,-1 0 16,0 0-16,1 0 15,-1 18-15,0-18 16,0 35-16,1-35 16,17 0-1,-18 0 1,-35-35-16,0-18 16,0-17-1,-18 70 1</inkml:trace>
  <inkml:trace contextRef="#ctx0" brushRef="#br0" timeOffset="11571.05">20408 9243 0,'0'0'16,"-35"53"-1,35-18-15,18 53 16,-18 18-16,52-18 16,-52-35-16,36-18 15,-36 1 1,0-54 15,0-53-15,0 19-16,0-37 15,0-16-15,0-1 16,0-35-16,0 35 16,0 35-16,0 54 15,53 17 16,17 52-31,18 19 16,1 0-16,16-1 16,-52-70-16,-17 71 15,-1-71-15,0 0 16,-35-53 0,35 0-1,-35 18-15,0-36 16,0-17-16,-52-18 15,52 35-15,-53 36 0,17 35 32,1 0-32,35 18 15,0 17-15,18 0 16,35-35-16</inkml:trace>
  <inkml:trace contextRef="#ctx0" brushRef="#br0" timeOffset="12156.55">21167 8978 0,'35'18'32,"-35"17"-32,53 18 15,-53 0-15,0 18 0,0-36 16,0-18-1,17-17 1,-17-105 15,-17 34-15,17 18-16,0-17 16,-35-19-16,35 1 15,17 53-15,-17 0 16,35-1-16,18 36 15,-17 0 1,-36-35-16,106 35 0,-71 0 16,-35 35-1,35 18-15,-35 0 0,-18 0 16,-34 18-16,-19-18 16,18-18-16,18-35 15,35 35-15,17-53 47,19 18-47,-1 0 16,18 0-16,0 0 15,-18 0-15,0 0 16,-35 36-16,0-1 16,0 0-16,0 1 0,-35-36 15,0 53 1,0-53-16,-1 0 0,-17 0 15,53-36 17</inkml:trace>
  <inkml:trace contextRef="#ctx0" brushRef="#br0" timeOffset="12628.87">22154 8837 0,'0'0'0,"0"35"16,0 18 0,0 0-16,18 35 15,-18-35-15,0-17 16,0-1-1,0-70 17,0-1-17,0-17-15,0-35 16,35 18-16,-35-54 16,0 18-16,53-35 15,-53 71-15,36 70 0,52 0 31,0 88-15,35-18-16,-34 19 16,-36-19-16,-53-17 15,0 0-15,-36 0 16,1-18-16,-53 18 16,0-18-16,17-35 15,18 53-15,-17-53 16,34 0-16,19 0 15</inkml:trace>
  <inkml:trace contextRef="#ctx0" brushRef="#br0" timeOffset="15360.17">23513 8237 0,'0'-35'16,"0"70"15,-53 89-15,0 52-16,0 18 0,0-17 15,0 17-15,53-88 16,0-18-16,0-18 16,71-34-16,-1-36 15,18 52-15,-35-52 16</inkml:trace>
  <inkml:trace contextRef="#ctx0" brushRef="#br0" timeOffset="15837.09">23795 8837 0,'0'0'0,"0"-35"31,35 35-15,18 0-1,-18 0 1,1 0-16,-36 53 15,0-18 1,0 0-16,0 1 0,-71 16 16,18-52-1,53 53-15,-35-53 0,70 0 47,0 0-31,1 0-16,-1 0 15,0 0-15,1 36 16,-36 17 0,-36 0-1,-52-1 1,53-52 0</inkml:trace>
  <inkml:trace contextRef="#ctx0" brushRef="#br0" timeOffset="16211.28">24395 8872 0,'0'0'0,"-36"0"15,1 0-15,0 0 16,-1 18-16,36 17 16,-52 36-16,52-36 0,0 0 15,17-35-15,18 53 16,18-53-16,36 0 16,-54 0-16,35 0 15,1-35 1,-71 0-1,0-36 1,-53 18 0,18 53-16,-18-35 15,18 35 1,35 18 0</inkml:trace>
  <inkml:trace contextRef="#ctx0" brushRef="#br0" timeOffset="16528.16">24836 8943 0,'0'0'0,"-36"0"15,1 0 16,35 70-31,0-52 16,0 53-16,53-71 16,-35 0-16,52 0 15,-35 0 1,-35-53 15,18 53-31,-18-18 16,-53 18-1,18 0-15,0 0 16,-1 0-16</inkml:trace>
  <inkml:trace contextRef="#ctx0" brushRef="#br0" timeOffset="16850.12">25382 8872 0,'0'0'0,"-17"0"0,-19 0 15,-34 0 1,70 18-16,-71 35 16,71-18-16,0 18 15,36-53 1,17 0-16,-18 0 15,18 0-15,35 0 16,-88-18 0,53 18-16,-53-88 0,0 53 15,0 0-15,-35-1 16,-1 36 0,-34 0-16,17 18 15,-18-18-15</inkml:trace>
  <inkml:trace contextRef="#ctx0" brushRef="#br0" timeOffset="17046.23">25647 9066 0,'0'36'31,"0"34"-15</inkml:trace>
  <inkml:trace contextRef="#ctx0" brushRef="#br0" timeOffset="17533.62">26370 8749 0,'-18'0'16,"-34"18"0,-1 34-16,0 19 15,17-36 1,36 1-16,0-1 0,53 18 15,-17-53 1,-19 0-16,54 0 16,-36 0-16,36-18 15,-1 18 1,-70-53-16,0 18 16,36 0-16,-54-36 15,-17 71 1,-36-35-1,18 35-15,53 17 16</inkml:trace>
  <inkml:trace contextRef="#ctx0" brushRef="#br0" timeOffset="17720.05">26688 8890 0,'0'0'0,"0"-18"0,-18 18 62</inkml:trace>
  <inkml:trace contextRef="#ctx0" brushRef="#br0" timeOffset="18147.12">27287 8608 0,'0'0'0,"0"-36"16,0-34-1,18 17-15,17 53 16,1-53-16,-1 53 0,0-35 16,36 35-16,-18 0 15,-53 17 1,0 36 0,-53 36-16,-18-1 15,-17 18-15,88-36 16,-71 18-16,71-52 15,0-1-15,53 18 16,-35-53 0,17 0-16,0 0 15,18-35 1,-53-1-16,0 1 16,0-18-16,-35-17 0,-18 34 15,0 1 1,18 35-16,-53-35 0,53 35 15,-18 0 1</inkml:trace>
  <inkml:trace contextRef="#ctx0" brushRef="#br0" timeOffset="18456.91">27975 8202 0,'0'0'16,"0"88"15,0 53-31,0 18 16,-35-18-16,70-17 15,18 34-15,-53-52 16,71-17-16,-71-37 16,0-16-16</inkml:trace>
  <inkml:trace contextRef="#ctx0" brushRef="#br0" timeOffset="19190.82">18609 10583 0,'0'0'0,"53"-53"32,123 53-32,89-88 0,176 35 15,176-70-15,494-18 16,212 35-16,36 106 16,158-106-16,123 106 15,-53 0-15,-511 0 16,159-88-16,-512 88 15,-141 0-15,-370-71 16,-71 71-16,-70-53 16,-124-17-1,0 70-15,-53-35 16,-17 35-16</inkml:trace>
  <inkml:trace contextRef="#ctx0" brushRef="#br0" timeOffset="19873.68">23901 10160 0,'-36'0'47,"36"-18"15,71 18-62,0-35 16,70 35-16,53-88 15,53 88-15,105-88 16,142 88-16,124-124 16,34 124-16,107-70 15,17 70-15,18 0 16,-177-89-16,-106 89 15,-158 0-15,-141 0 0,-106 0 16,-71 0 0,-35-35-16,-18 35 31,-17 0 16</inkml:trace>
  <inkml:trace contextRef="#ctx0" brushRef="#br0" timeOffset="137539.76">18803 7444 0,'0'0'0,"124"-36"16,-72 36-1,19 0-15,-18 0 16,17 0-16,-34 18 15,-36 35 1,-36 17 0,-16-34-16,-90 34 15,-16-17-15,34 18 0,1-1 16,-1 1-16,54-1 16,34 54-16,36-54 15,0-34-15,36 17 16,87 35-16,71-35 15,18 0-15,35 0 16,35-53-16,-70 0 16,52 52-16,-193-52 15,-71 36 1,-124 17 0,54-53-16,-18 0 15,-18 0-15,53 0 0,18 0 16,-1 0-16,89 0 47</inkml:trace>
  <inkml:trace contextRef="#ctx0" brushRef="#br0" timeOffset="140585.69">3034 8890 0,'0'18'47,"0"17"-31,35 53-16,-35-35 16,0 18-16,35-1 15,-35-17-15,0-18 16,0 1-1,0-54 32,0-17-47,0-18 16,-52-35-16,52-18 16,0-35-16,-71-18 15,71 53-15,0 18 0,0 35 16,0 18-16,18-1 15,17 36 1,53-53 0,-53 53-16,1 36 15,-36-19-15,53 36 16,-53 0 0</inkml:trace>
  <inkml:trace contextRef="#ctx0" brushRef="#br0" timeOffset="140856.47">3087 8908 0,'0'0'0,"17"0"62,-17-18-62,53 18 16,-17 0-16,-1 0 15,0 0 1,0 0 0,-35 18-16,0 17 31</inkml:trace>
  <inkml:trace contextRef="#ctx0" brushRef="#br0" timeOffset="141053.81">3122 9119 0,'0'0'0,"0"36"31,0-1-15,18-35 30,17 0-46,18 0 32,0-18-32</inkml:trace>
  <inkml:trace contextRef="#ctx0" brushRef="#br0" timeOffset="141486.43">3792 8572 0,'0'0'0,"-70"71"47,70-18-47,-53 35 16,53 18-16,0-35 15,-35 17-15,35-35 16,0 0-16,0-18 16,35 18-16,53-18 15,-53-35 1</inkml:trace>
  <inkml:trace contextRef="#ctx0" brushRef="#br0" timeOffset="141838.94">4022 8855 0,'0'0'0,"-18"0"15,-17 0 1,17 0 0,-52 35-1,70-17 1,0 17 0,0 0-1,35-35 1,-35 35-16,70-35 15,-70 36-15,36-36 0,-36 53 32,0-18-17,-18-35-15,-17 0 16,-1 0 0</inkml:trace>
  <inkml:trace contextRef="#ctx0" brushRef="#br0" timeOffset="142129.62">4233 8714 0,'0'0'0,"-17"0"0,70 35 47,-18 18-47,0 0 16,-35 0-16,35 35 16,-35-35-16,0 0 15,0-18-15,0 0 16,0 1-16</inkml:trace>
  <inkml:trace contextRef="#ctx0" brushRef="#br0" timeOffset="142361.99">5239 8855 0,'0'0'0,"70"-36"47,-17 36-47,-17 0 0,-1 0 15,0 0 1</inkml:trace>
  <inkml:trace contextRef="#ctx0" brushRef="#br0" timeOffset="142528.25">5309 9049 0,'0'0'0,"18"0"31,17 0-15,18-18-1,0 18-15,-18 0 16,1 0-16,34-53 16</inkml:trace>
  <inkml:trace contextRef="#ctx0" brushRef="#br0" timeOffset="142865.41">6332 8608 0,'0'35'31,"0"0"-31,0 18 16,0 0-16,0 18 16,0-18-16,0 0 15,36-18-15,-36 0 16</inkml:trace>
  <inkml:trace contextRef="#ctx0" brushRef="#br0" timeOffset="143345.49">6562 8731 0,'0'0'0,"0"-70"16,0 34 0,0 1-16,35 0 15,0 0-15,-35-1 16,88 1-16,-52 35 16,-1-53-16,0 53 15,-35 18 1,0 52-16,0-17 15,-35 0-15,0 53 16,-36 0-16,18-18 16,53-17-16,0-36 15,0 18 1,18-53 0,17 0-16,36 0 15,-36-71 1,-35 36-1,0-18-15,0 0 0,0 0 16,-53-17 0,0 34-16,18 36 0,-18 0 15,18 0-15,-1 0 16,36 18 0</inkml:trace>
  <inkml:trace contextRef="#ctx0" brushRef="#br0" timeOffset="143871.03">7126 8608 0,'0'0'0,"0"-36"0,53 36 46,0 0-30,0 0-16,35 0 0,-70 0 16,70 0-1,-88 18 79,0 17-78,-18 1-16,18 34 15,0 1-15,0-18 16,0 0-16,0 17 16,0-35-16,0 1 0,18-1 31</inkml:trace>
  <inkml:trace contextRef="#ctx0" brushRef="#br0" timeOffset="144560.23">8132 8396 0,'0'-35'31,"-18"35"0,-53-35-15,1 35 0,35 0-1,17 0 1,18 17-16,0 54 15,-53-36 1,53 18-16,0-18 16,0 0-16,0 1 15,0 17 1,0-18 0,18-35 30,-18-18-46,35 18 16,-35-35-16,53 35 0,-18 0 16,-35-35-1,71 35-15,-54 0 0,36 35 16,-18-35-16,-35 71 16,36-36-16,-36 0 15,0 18-15,0-18 16,-18 1-16,-52 17 15,17-53-15,0 35 16,-18-35-16,36 0 16,17 0-16,-17 0 15,-36 0 1</inkml:trace>
  <inkml:trace contextRef="#ctx0" brushRef="#br0" timeOffset="145918.94">2981 10530 0,'0'-17'0,"0"34"47,71 19-32,-71-1-15,35 0 16,-35 18-16,53 0 15,-53-35-15,53 35 16,0-18 0,-53 0-1,35-35-15,-18 0 47,-17-35-31,53-53-1,-53 52 1,0-16-16,0-19 16,0 18-16,0 0 15,0 18-15,0 0 16,36 35-16,-36-36 16,0 54 46,0 17-46,35-35-1</inkml:trace>
  <inkml:trace contextRef="#ctx0" brushRef="#br0" timeOffset="146334.76">4004 10072 0,'0'0'0,"0"-35"0,-18 35 63,-17 17-47,35 18-16,-88 36 15,53 35-15,-18 17 16,53-17-16,-53-18 15,53 1-15,0-37 16,0 1-16,53-17 16,-53-1-16,53-35 0,-18 53 15,0-53-15,0 0 16,1 0-16</inkml:trace>
  <inkml:trace contextRef="#ctx0" brushRef="#br0" timeOffset="146757.47">4198 10513 0,'0'0'0,"0"-35"0,0-1 16,0 1 15,-18 35-15,-17 0-1,-18 18-15,18 17 16,35 0 0,0 0 15,18-35-31,87 0 15,-52 36 1,-17-36 0,-36 35-1,0 0 17,-18-35-32,-17 0 15,-1 0 16</inkml:trace>
  <inkml:trace contextRef="#ctx0" brushRef="#br0" timeOffset="147109.37">4604 10213 0,'0'-35'15,"0"52"16,53 19-15,-53-1 0,0 53-16,35-17 0,-35-1 15,0-17-15,0 0 16,0-18-16,0 18 16,-18-18-16,18 1 15</inkml:trace>
  <inkml:trace contextRef="#ctx0" brushRef="#br0" timeOffset="147552.84">5450 10478 0,'36'-36'31,"-1"36"0,-35 18 16</inkml:trace>
  <inkml:trace contextRef="#ctx0" brushRef="#br0" timeOffset="147747.5">5468 10548 0,'18'0'32,"17"0"-17,0 0 16</inkml:trace>
  <inkml:trace contextRef="#ctx0" brushRef="#br0" timeOffset="150334.03">8784 8537 0,'0'18'62,"-70"35"32,70-18-78,0 0-16,-36-35 15,36 89-15,0-54 16,18 0-16,-18 18 15,71-53 1,-71 35 0,35-52-1,-35-19 17,0-17-32,0-17 15,0 35 1,0-18-1,0 17 1,-53 36-16,35 0 16,18-35-16,-35 35 31,35 18-15</inkml:trace>
  <inkml:trace contextRef="#ctx0" brushRef="#br0" timeOffset="151350.06">9190 8502 0,'0'0'0,"-18"0"32,-35 18-17,-17 70 1,70-53-1,-71 0-15,71 1 16,0-1-16,0 0 0,35 18 16,71 0-1,-17-53 1,-37 0 0,1-18-16,71-52 15,-124-18 1,0 52-1,0 1-15,0 0 16,-35-18-16,-1 18 16,1-1-1,0 36 1,-1 36-16,36 16 16,-35 19-16,35-18 15</inkml:trace>
  <inkml:trace contextRef="#ctx0" brushRef="#br0" timeOffset="-140665.46">6403 10301 0,'0'35'16,"0"18"0,0 18-16,0-18 15,0 0-15,0-18 16,0 0-16,0 18 15,0-70 48,0-36-63,0 0 16,0-53-16,0 0 15,0-53-15,0 53 16,0 54-16,53 16 15,0-34-15,0 70 16,-18 0 0,0 0-16,1 35 15,-1 18 1,-35-18-16,0 0 16</inkml:trace>
  <inkml:trace contextRef="#ctx0" brushRef="#br0" timeOffset="-140461.52">6456 10478 0,'0'-18'16,"17"-17"0,19 35-16,17-71 0,0 71 15,-18 0-15,0 0 16,0 0-1,-35 35-15,0 1 16,0-1-16,0 18 16</inkml:trace>
  <inkml:trace contextRef="#ctx0" brushRef="#br0" timeOffset="-140325.35">6597 10689 0,'0'0'0,"0"35"0,-53 1 16,53-1-1,18-35 32,17 0-47,0 0 0,1-18 16,16 18-16</inkml:trace>
  <inkml:trace contextRef="#ctx0" brushRef="#br0" timeOffset="-140012.02">7373 10125 0,'0'0'0,"0"-36"15,-35 36-15,17 0 16,-52 36-1,17-1 1,53 18-16,-89 35 16,37 36-16,52-19 15,-36-16-15,36-36 16,0-1-16,36 1 16,16-17-16,19-36 15,-18 35-15,17-35 16</inkml:trace>
  <inkml:trace contextRef="#ctx0" brushRef="#br0" timeOffset="-139809.33">7408 10460 0,'53'53'47,"-35"-53"-31,35 53-16,0-53 15,0 35-15,-18-35 16</inkml:trace>
  <inkml:trace contextRef="#ctx0" brushRef="#br0" timeOffset="-139635.72">7585 10319 0,'0'0'0,"-106"141"32,106-53-32,-35 0 15,-18-35-15,53-18 16</inkml:trace>
  <inkml:trace contextRef="#ctx0" brushRef="#br0" timeOffset="-139331.02">7849 10054 0,'0'-35'31,"36"88"-15,17 35-16,-1 0 0,-52-17 15,36 52-15,-36 18 16,0-35-16,-53-18 16,53-52-16</inkml:trace>
  <inkml:trace contextRef="#ctx0" brushRef="#br0" timeOffset="-139125.42">8220 10707 0,'35'0'15</inkml:trace>
  <inkml:trace contextRef="#ctx0" brushRef="#br0" timeOffset="-132503.65">8749 10213 0,'53'53'47,"-18"0"-47,18 70 0,18-35 16,-1 1-16,1-1 16,-36-53-16,0 0 15,-35-70 32,0-35-47,0 17 16,0-18-16,0-17 15,-35-18-15,35 18 16,0 53 0,18 35 15</inkml:trace>
  <inkml:trace contextRef="#ctx0" brushRef="#br0" timeOffset="-132279.97">9507 10072 0,'0'0'0,"-17"0"31,17 17-31,-53 72 16,53-19-16,0 36 0,0 53 15,0-89 1,0 36-16,35-53 16,-35-18-16,53-35 0</inkml:trace>
  <inkml:trace contextRef="#ctx0" brushRef="#br0" timeOffset="-131809.87">9719 10513 0,'0'0'0,"0"17"31,0 19-16,0 17-15,0-18 0,0 0 16,0 0 0,0-70 15,0 0-15,0-18-16,0 18 15,0-1-15,0 1 16,18 35-16,-18-35 15,35 53 17,18-18-17,-53 35 1,53-35-16,-18 0 0,0 0 16,1-35-1,-36-18 1,0-36-1,-18 54-15,-17 0 16,35 70 15</inkml:trace>
  <inkml:trace contextRef="#ctx0" brushRef="#br0" timeOffset="-131593.25">10037 10089 0,'0'0'0,"35"0"32,-35 89-17,70 34-15,-17 1 16,-53-54-16,71 54 15,-71-54-15,35 1 16,-35-18-16</inkml:trace>
  <inkml:trace contextRef="#ctx0" brushRef="#br0" timeOffset="-130630.33">6579 11765 0,'-17'0'31,"17"71"-15,53-18-1,-53 88-15,53-53 16,-53-18-16,0 1 16,52-18-16,-52 35 15</inkml:trace>
  <inkml:trace contextRef="#ctx0" brushRef="#br0" timeOffset="-130436.47">6491 12277 0,'0'-53'31,"35"53"-16,18-36-15,36 36 16,-37-35-16,19 35 16,-18 0-16,-18-35 15,18 35-15</inkml:trace>
  <inkml:trace contextRef="#ctx0" brushRef="#br0" timeOffset="-128448.65">7973 9790 0,'0'0'0,"0"-71"15,35 71 1,-17 0-1,35-35-15,0 35 16,-18 0 0,-35 17-16,0 72 15,-18-54 1,18 0-16,-70-35 16,70 35-16,17-35 46,54 0-30,-54 0-16,54 0 16</inkml:trace>
  <inkml:trace contextRef="#ctx0" brushRef="#br0" timeOffset="-127749.89">7373 12206 0,'0'-35'31,"0"52"-15,35 36 0,-35 0-16,0 0 15,0 0-15,0-18 16,0 1-16,0-54 47,0-17-32,0-18-15,0-18 16,0-70-16,0 35 16,0 36-16,0-18 0,0 35 15,36 53 1,-36-36-16,35 36 16,-17 0-16,17 0 15,-35 36-15,70-36 16,-70 53-16</inkml:trace>
  <inkml:trace contextRef="#ctx0" brushRef="#br0" timeOffset="-127561.2">7426 12259 0,'0'-18'31,"18"-17"-16,17 35-15,0 0 0,0-53 16,1 53-16,17 35 16,-53 1-1,0-19-15</inkml:trace>
  <inkml:trace contextRef="#ctx0" brushRef="#br0" timeOffset="-127427.5">7514 12524 0,'53'0'47,"-53"-36"-32,71 36-15,-18-70 0,-18 70 16</inkml:trace>
  <inkml:trace contextRef="#ctx0" brushRef="#br0" timeOffset="-127171.64">8061 11836 0,'0'0'0,"-53"35"31,18 18-31,35 35 15,0 18-15,-53 0 16,53 0-16,0-18 16,18-35-16,-18-18 15,88-35-15,-35 0 16,-18 0-16</inkml:trace>
  <inkml:trace contextRef="#ctx0" brushRef="#br0" timeOffset="-126722.24">8290 12224 0,'0'0'0,"-35"-36"16,35 72 0,0 17-1,0 0-15,0-1 16,18-52-16,-18 71 15,35-71 1,-35-71 15,35 19-31,-35-19 16,0-35-16,0 53 16,0 0-16,35 53 46,-35 18-46,53-18 16,18 53-16,-18-53 16,0 53-16,0-53 15,-18 0 1,-35-18 0,0-17-1,-18 0-15,-17-36 16,0 71-1</inkml:trace>
  <inkml:trace contextRef="#ctx0" brushRef="#br0" timeOffset="-126468.33">8767 11783 0,'0'-53'31,"52"53"-15,-52 35 0,89 71-16,-89 0 15,88 17-15,-88-17 16,0 0-16,0-18 0,0-35 15,0-18-15,0 1 16</inkml:trace>
  <inkml:trace contextRef="#ctx0" brushRef="#br0" timeOffset="-126279.14">9543 12206 0,'-18'0'15,"18"18"17</inkml:trace>
  <inkml:trace contextRef="#ctx0" brushRef="#br0" timeOffset="-125852.43">9842 12030 0,'0'-36'32,"18"107"-32,-18-18 15,71-18-15,-36 36 16,18-18-1,-18-53 1,-35-18 0,35-35-16,-35 18 15,0-53-15,0 35 0,0-18 16,0-17-16,0 35 16,0 0-1,0 88 16</inkml:trace>
  <inkml:trace contextRef="#ctx0" brushRef="#br0" timeOffset="-125598.23">10460 11695 0,'0'0'0,"0"-53"0,-18 53 16,-17 17 15,35 54-31,-35 52 16,35-17-16,0 0 15,0 0-15,17-18 16,19-17-16,34-36 15,-17-35-15,0 35 16,-18-35-16</inkml:trace>
  <inkml:trace contextRef="#ctx0" brushRef="#br0" timeOffset="-125396.14">10760 11942 0,'0'0'15,"0"-36"-15,0 72 32,0 16-17,35 1-15,36-17 16,-19-1-16,1-35 16,-17 0-16,-36 35 15</inkml:trace>
  <inkml:trace contextRef="#ctx0" brushRef="#br0" timeOffset="-125221.9">10901 11889 0,'0'0'0,"-71"0"15,71 17-15,-35 19 16,35 34-16,-35-17 15,35 0-15,0-18 16,-36-35-16</inkml:trace>
  <inkml:trace contextRef="#ctx0" brushRef="#br0" timeOffset="-124802.27">10918 11571 0,'0'0'16,"18"0"-1,-18 53-15,0 53 16,53 17-16,-53 18 16,0 1-16,0-1 15,0 0-15,0-18 0,0-17 16</inkml:trace>
  <inkml:trace contextRef="#ctx0" brushRef="#br0" timeOffset="-123841.23">6262 13723 0,'53'0'63,"0"0"-48</inkml:trace>
  <inkml:trace contextRef="#ctx0" brushRef="#br0" timeOffset="-123684.81">6315 13829 0,'17'0'31,"54"0"-15,-36 0-1,0 0-15</inkml:trace>
  <inkml:trace contextRef="#ctx0" brushRef="#br0" timeOffset="-116174.13">7514 13564 0,'0'18'31,"0"17"-31,0 18 15,0 0-15,0 18 16,0 17-16,0-18 16,0 1-16,0-36 15,0-17-15,0 17 16</inkml:trace>
  <inkml:trace contextRef="#ctx0" brushRef="#br0" timeOffset="-115424.77">7867 13670 0,'0'-35'15,"0"0"16,0-1-15,18 36-16,52 0 16,-35 0-16,-17 0 15,-18 18 1,0 17-16,0 18 16,0-18-16,-35 36 15,0-36-15,35 1 16,-36-36-16,54 0 62,35-18-46,-18 18 0,0 0-16,-35 18 0,53-18 15,-53 52-15,0 1 16,0 0-1,-17-53 1,17 36-16,-36-36 16,19 0-1,-19 0 1,36-18-16</inkml:trace>
  <inkml:trace contextRef="#ctx0" brushRef="#br0" timeOffset="-114874.85">8537 13494 0,'0'-18'16,"-17"18"-1,-19 71 1,-17 17 0,53-18-16,-53 19 15,53-1-15,0-35 16,0 0-16,0-18 16,18 0-1,35-35 1,-18 0-1,1-17-15,-36-36 16,0 17 0,-36 1-1,1 35-15,0 0 16,-1 0-16,1 0 16,0 18-1,35 17 1</inkml:trace>
  <inkml:trace contextRef="#ctx0" brushRef="#br0" timeOffset="-113654.42">8749 13688 0,'-35'0'31,"70"0"79,53 0-95,-17 0 1,-36 0 0,-35-18-16,53 18 15,-53 18 110,0 17-109,0 0-16,-18 1 15,18-1-15,0 18 16,0-18 0,0 0 31</inkml:trace>
  <inkml:trace contextRef="#ctx0" brushRef="#br0" timeOffset="-113314.61">9384 13652 0,'0'53'63,"0"-17"-63,0-19 15,0 19-15,0-1 16,0 0-16,0 53 16,0-52-1</inkml:trace>
  <inkml:trace contextRef="#ctx0" brushRef="#br0" timeOffset="-112589.22">9684 13547 0,'0'0'0,"0"-36"16,0-17-1,17 53-15,36-70 16,0 70-16,-18-35 15,1 35-15,17 0 16,-53 17 0,35 19-16,-35 16 15,0 37-15,-53-1 16,0 0-16,-17 0 16,17 0-16,53-52 15,0-1-15,0 0 16,35-35-1,0 0-15,0 0 16,36-53 0,-36 18-16,1 0 0,-1-18 15,-35 18-15,0-1 16,0 1-16,-35 0 16,-18 35-16,-18-36 15,36 36-15,0 0 16,-18 0-1,70 0 17</inkml:trace>
  <inkml:trace contextRef="#ctx0" brushRef="#br0" timeOffset="-112004.14">10336 13406 0,'-35'0'16,"123"0"62,-35 0-78,0 0 0,-18 0 16,1 0-16,-54 0 62,18 88-62,-35-53 16,35 0-16,0 1 15,0-1-15,0 0 16,0 18 0,0-18-1,17-35-15,19 0 16</inkml:trace>
  <inkml:trace contextRef="#ctx0" brushRef="#br0" timeOffset="-111414.8">11130 13247 0,'0'-35'31,"-18"35"-15,-17 0-1,0 0 1,0 0-16,35 17 16,-53-17-16,17 35 15,36 1 1,-35-36 0,35 53-16,0-18 15,0 0-15,0 18 16,0-18 15,35-35 0,-35-35-31,71 35 0,-18-53 16,-35 53-16,17 0 16,18-35-16,0 70 15,-53 0 1,35 1-16,-35 17 15,0-18-15,0 18 16,-71-18-16,36-35 16,0 71-16,0-71 15,-1 0 1</inkml:trace>
  <inkml:trace contextRef="#ctx0" brushRef="#br0" timeOffset="-111060.21">11518 13317 0,'-35'0'31,"35"71"-31,-35-18 15,35 0-15,0 0 0,0-18 16,35 0 0,0-35-16,18 0 15,0 0-15,18-35 16,-18 35-16,-53-71 16,35 18-16,-35 18 15,0 18-15,0-19 16,-35-17-16,-1 53 15,1-35-15,-18 35 16,18 0-16,-1 0 16,36 35-16,-123 18 15,88-17-15</inkml:trace>
  <inkml:trace contextRef="#ctx0" brushRef="#br0" timeOffset="-110114.83">7938 14570 0,'35'0'0,"0"0"15,36 0-15,34 0 16,107 0-16,141-36 16,88-34-16,211 70 15,36-124-15,-106 124 16,36-70-16,-177 70 16,-18 0-16,-176 0 15,-106 0-15,-141-35 16,-70 35-1</inkml:trace>
  <inkml:trace contextRef="#ctx0" brushRef="#br0" timeOffset="-109745.39">10372 14552 0,'0'0'0,"0"-18"32,0-17-32,17 35 0,72-70 15,87 70-15,53-106 16,53 53-16,89-18 16,-1 71-16,-17-53 15,-35 53-15,-36 0 16,-141 0-16,-53 0 15</inkml:trace>
  <inkml:trace contextRef="#ctx0" brushRef="#br0" timeOffset="-109304.83">13476 13705 0,'-35'0'0</inkml:trace>
  <inkml:trace contextRef="#ctx0" brushRef="#br0" timeOffset="2381.97">18521 11959 0,'0'-35'0,"0"0"31,0 88 1,17-18-32,-17 18 15,53-18-15,-53 18 16,71 0-16,-18-18 15,-18-35 17,-35-18-32,0-17 15,35-18-15,-35-17 16,0-1-16,0 18 0,0 18 16,0 0-16,0-1 15</inkml:trace>
  <inkml:trace contextRef="#ctx0" brushRef="#br0" timeOffset="2608.49">19068 11730 0,'0'0'0,"-18"0"31,18 18-15,-71 34-16,71 1 16,-35 36-16,35 16 15,0-16-15,18-54 16,-18 0-16,53-35 16,-18 35-16,0-35 15,1 0-15</inkml:trace>
  <inkml:trace contextRef="#ctx0" brushRef="#br0" timeOffset="2788.75">19262 11818 0,'0'0'0,"0"53"31,0-18-15,35 36-16,0-36 15,36 0-15,-18 1 16,17-36-16,1 0 16</inkml:trace>
  <inkml:trace contextRef="#ctx0" brushRef="#br0" timeOffset="2962.15">19579 11800 0,'0'0'0,"-70"0"0,34 0 0,1 0 16,0 71-16,-18-18 16,53 17-16,-53-17 15,53 0-15,0 0 16,0-18-16</inkml:trace>
  <inkml:trace contextRef="#ctx0" brushRef="#br0" timeOffset="3199.46">19826 11553 0,'0'0'15,"53"18"16,-53 17-31,53 36 16,-53-18-16,70 35 16,-70 18-16,36-18 15,-36-53-15,0 1 16,0-1-16</inkml:trace>
  <inkml:trace contextRef="#ctx0" brushRef="#br0" timeOffset="3395">20549 11748 0,'0'0'0,"0"-18"31,53 18-15,-17 0-16,-1 0 15,0 18-15</inkml:trace>
  <inkml:trace contextRef="#ctx0" brushRef="#br0" timeOffset="3537.95">20638 11906 0,'17'0'31,"36"0"-16,71 0 1,-36 0 0</inkml:trace>
  <inkml:trace contextRef="#ctx0" brushRef="#br0" timeOffset="5714.03">23213 11465 0,'0'-35'0,"0"0"63,-35 35-48,-1 0-15,1 17 16,0-17-16,35 36 16,-71-36-16,71 88 15,-18-88-15,18 53 16,-35-53-16,35 35 0,35-35 62,18-35-46,-17 35-16,-1-36 16,0 36-16,1 0 15,16 0 1,-52 53-16,0-35 15,0 17-15,0 36 16,-35-18-16,0-18 16,35 0-16,-71-35 15</inkml:trace>
  <inkml:trace contextRef="#ctx0" brushRef="#br0" timeOffset="5915.92">23566 11483 0,'-18'0'16,"53"35"15,0 0-16,18-35-15,36 36 0,16-36 16,19 53-16,-18-53 16</inkml:trace>
  <inkml:trace contextRef="#ctx0" brushRef="#br0" timeOffset="6091.66">23971 11518 0,'0'0'0,"-123"35"16,87-35-1,1 106-15,-18-17 16,53-19-16,-35-17 0</inkml:trace>
  <inkml:trace contextRef="#ctx0" brushRef="#br0" timeOffset="6409">24483 11395 0,'0'17'31,"0"19"-31,0-1 16,0 0-16,35 0 15,-35 18-15,0-17 16,0-1-16</inkml:trace>
  <inkml:trace contextRef="#ctx0" brushRef="#br0" timeOffset="7108.8">24853 11324 0,'0'0'0,"0"-35"15,0 70 17,0 18-17,0 35-15,0-52 16,0 16-16,0 1 16,0-17-16,18-36 15,-18 35-15</inkml:trace>
  <inkml:trace contextRef="#ctx0" brushRef="#br0" timeOffset="7386.99">25047 11271 0,'0'0'16,"-35"0"-16,-18 36 31,53-1-31,-35 0 16,35 0-16,-36 1 15,36-1 1,18-35-16,17 0 16,36 53-1,-1-53-15,-17 0 16,0 0-16,0-35 15</inkml:trace>
  <inkml:trace contextRef="#ctx0" brushRef="#br0" timeOffset="7700.66">25259 11024 0,'0'0'0,"0"-35"15,0 0 17,18 35-32,17 0 15,-35 17 1,35-17-16,-35 71 0,-35-36 16,-36 18-16,36-18 15,0-35-15,35 53 16,-36-53-16,36 36 15,18-36 1,17 0-16,1 0 16,52 0-16,-18 0 15,-17 0-15,35 0 16,-35 0-16</inkml:trace>
  <inkml:trace contextRef="#ctx0" brushRef="#br0" timeOffset="8547.85">22895 12136 0,'0'0'0,"18"0"31,52 0-31,125 0 16,87 0-16,70-71 15,72 71-15,70-106 16,53 36-16,-159 70 0,-71-53 15,-105 53-15,-142 0 16,-70-36-16,-53 36 16</inkml:trace>
  <inkml:trace contextRef="#ctx0" brushRef="#br0" timeOffset="9987.34">23389 12506 0,'0'18'47,"0"17"-47,0 18 15,0-18-15,0 0 16,35 1-16,54 17 16,-54-53-1,0 0-15,0 0 16,1 0-16,-36-18 0,17 18 16,-17-35-16,0-18 15,0 17 1,0 89 31,0 0-47,0 18 15,0-18-15,0 0 16,53 35 0,-17-53-1,-1-35-15</inkml:trace>
  <inkml:trace contextRef="#ctx0" brushRef="#br0" timeOffset="10280.34">23918 12577 0,'0'0'0,"0"-36"31,36 36-16,17 0 1,-18 53 0,-35 0-1,0-18-15,-35-35 16,35 53-16,-36-53 16,72 0 30,52-35-30,-35 35-16</inkml:trace>
  <inkml:trace contextRef="#ctx0" brushRef="#br0" timeOffset="10631.76">24412 12735 0,'53'0'31,"-53"36"-15,53-36-16,-18 52 15,1-52-15,-1 36 16,0-36-16</inkml:trace>
  <inkml:trace contextRef="#ctx0" brushRef="#br0" timeOffset="10811.57">24677 12682 0,'-53'0'0,"18"0"0,-1 18 15,1 35 1,-18 0-16,53 0 0,-53 17 16,53-17-16,0-17 15</inkml:trace>
  <inkml:trace contextRef="#ctx0" brushRef="#br0" timeOffset="11232.92">25347 12400 0,'0'0'15,"0"-35"1,53 35-1,0 0 1,-18 0-16,-35 17 16,35-17-16,-35 36 15,0-1-15,-35 0 16,0-35-16,0 53 16,-1-53-16,72 0 46,-1 0-30,0 53-16,53-18 16,-88 1-1,0-1 1,-53-35 0,18 35-16,-18-35 15,0 0-15</inkml:trace>
  <inkml:trace contextRef="#ctx0" brushRef="#br0" timeOffset="12582.01">27481 11271 0,'0'-35'15,"36"35"17,-1 0-17,0 0 1,-35 18 0</inkml:trace>
  <inkml:trace contextRef="#ctx0" brushRef="#br0" timeOffset="12709.03">27517 11342 0,'17'0'15,"19"0"1,16 0 0</inkml:trace>
  <inkml:trace contextRef="#ctx0" brushRef="#br0" timeOffset="21784.28">18997 12612 0,'88'-35'16,"-35"35"-1,35-53-15,36 0 16,-18 53-16,0 0 15,-36-36-15,-123 54 32,-17-18-32,-19 0 15,-16 53-15,34-53 16,-17 0-16,35 0 16,18 35-16,70-35 31,18 0-16,53 0-15,0 0 16,35 0-16,-18-35 16,-17 35-16,-36 0 15,-140 0 17,-1 0-32,-34 0 15,-19 0-15,54 0 16,17 0-16,17 0 15,89 0 1,18 0 0,-1 0-16,19 0 15,-19 0-15,-17-35 16,18 35-16,-124 0 47,17 0-47,19 0 15,-19 0 1,36-36 0</inkml:trace>
  <inkml:trace contextRef="#ctx0" brushRef="#br0" timeOffset="26884.38">2716 5521 0,'0'0'0,"0"-18"31</inkml:trace>
  <inkml:trace contextRef="#ctx0" brushRef="#br0" timeOffset="27740.12">3598 6279 0,'0'36'47,"0"-1"-32,53-35-15,0 35 16,35-35-16,18 53 15,71-53-15,34 0 16,71 0-16,1 0 16,34 0-16,1 0 15,-36 0-15,0 0 16,-105 0-16,-36-35 16,-71 35-16,-52 0 15,35-35 16,-106 35 32,18 0-47,-18 0-1,0 0 1</inkml:trace>
  <inkml:trace contextRef="#ctx0" brushRef="#br0" timeOffset="28113.89">5203 6473 0,'0'0'16,"18"0"0,35 0-1,88 0-15,0 0 16,71 0-16,17-52 16,-17 52-16,35 0 15,0 0-15,-36 0 16,-69-36-16,-54 36 0,-53 0 15,-53 0 32,-17 0-31</inkml:trace>
  <inkml:trace contextRef="#ctx0" brushRef="#br0" timeOffset="35969">28734 10918 0,'35'0'47,"-53"0"47,-17 0-94,35 18 15,-88-18-15,53 0 16,35 35-1,-18-35 32,18 71-31,-35-71-16,35 70 16,-71-70-16,71 36 15,0-1 1,18-35 31,52-18-32,-17-35 1,-17 53 0,-1 0-16,18 0 15,-53 18-15,53-18 16,-53 53-16,0 18 15,0-36 1,-18-35-16,18 35 16,-53-35-1,0 0-15,18 0 16</inkml:trace>
  <inkml:trace contextRef="#ctx0" brushRef="#br0" timeOffset="36243.58">29210 11042 0,'0'-35'32,"35"35"-32,1 35 15,-1-35-15,0 70 16,0-70-16,18 36 16,-35-36-1</inkml:trace>
  <inkml:trace contextRef="#ctx0" brushRef="#br0" timeOffset="36410.06">29457 10971 0,'0'0'16,"0"18"-1,-71 17-15,36 18 16,0 18-16,35-36 15,-71 18-15,71-18 16,0 1-16</inkml:trace>
  <inkml:trace contextRef="#ctx0" brushRef="#br0" timeOffset="36658.39">29792 10866 0,'0'0'0,"0"35"31,0 35-15,0-17-16,0-17 15,35-1-15,-35 0 0,71 53 16</inkml:trace>
  <inkml:trace contextRef="#ctx0" brushRef="#br0" timeOffset="36963.71">30215 10760 0,'0'0'15,"0"17"16,0 36-15,0 0-16,36 18 16,-36-36-16,70 0 15,-34 1 1,-1-36 0</inkml:trace>
  <inkml:trace contextRef="#ctx0" brushRef="#br0" timeOffset="37263.81">30462 10848 0,'0'0'0,"0"-35"16,-17 35-1,-19 17 1,1-17-1,35 88-15,-70-52 16,70-1-16,0 18 16,35-53 15,0 0-15,53 0-1,-52 0-15,-1 0 16,-35-18-16,35 18 15</inkml:trace>
  <inkml:trace contextRef="#ctx0" brushRef="#br0" timeOffset="37701.56">30674 10689 0,'-35'-88'31,"35"53"0,35 35 1,0 0-17,-35 17-15,0 19 16,-17-36-16,-36 53 16,17-18-1,54-35 16,17 0-15,1 0-16,-1 0 16,18 0-16,0 0 15,0 35 1</inkml:trace>
  <inkml:trace contextRef="#ctx0" brushRef="#br0" timeOffset="38187.93">28275 11889 0,'0'-36'15,"0"1"1,35 35 0,36-35-16,52 35 15,71-124-15,53 124 0,71-88 16,70 88-1,-35-53-15,35 53 0,-106 0 16,-35 0-16,-176 0 16,-36 0-16,-123 0 15</inkml:trace>
  <inkml:trace contextRef="#ctx0" brushRef="#br0" timeOffset="39303.15">29192 11942 0,'-35'-36'15,"35"54"17,0 17-32,0 0 0,18 1 15,35 17 1,0-53-16,17 0 15,-35 0-15,1 0 16,-19 0 0,-17-18-16,0-35 15,0 0 1,0 0 0,0 71 15,0 0-31,53 52 0,-53 1 15,0-18-15,0 17 16,36-17-16,-36-18 16,35 1-16</inkml:trace>
  <inkml:trace contextRef="#ctx0" brushRef="#br0" timeOffset="39709.21">29810 11924 0,'0'0'0,"35"-159"16,0 159-1,-35-35 1,36 35-16,-1 0 0,0 0 16,-17 0-16,52 0 15,-70 35 1,0 106-1,-88-53 1,18 36-16,34-54 16,36-17-16,0 0 15,18-53 1,17 0-16,0 0 16,-17 0-16,35-17 15,-18-72 1,-35 37-16,0-1 15,0 17-15,-88-17 16,0 53-16,17 0 16,-17 0-16,53 0 15,0 0 1,35 18-16</inkml:trace>
  <inkml:trace contextRef="#ctx0" brushRef="#br0" timeOffset="42304.25">19173 15452 0,'-17'0'0,"17"-36"16,-35 36-1,35 18 1,0 17 0,0 1-16,0-1 15,0 0-15,0 0 16,0-17-16,0 17 15,0-70 32,0 0-47,0-18 16,-36 0-16,36-18 16,0-34-16,0-1 15,0 53-15,0 0 16,18 18-16,35-18 15,-18 53 1,0 0-16,18 0 0,18 0 16,-18 0-16,-18 0 15</inkml:trace>
  <inkml:trace contextRef="#ctx0" brushRef="#br0" timeOffset="42641.5">19173 15293 0,'0'-18'31,"18"18"-31,17 0 16,1 0-16,17 0 15,-53 53 1,0-18-1,0 1-15,-36-1 16,-17 36-16,53-36 16,-53-35-16,53 35 15,36-35 17,17 0-17,17 0 1,18-53-16,-35 53 15,0 0-15,18-88 0</inkml:trace>
  <inkml:trace contextRef="#ctx0" brushRef="#br0" timeOffset="42897.65">19897 14940 0,'0'0'0,"-18"0"31,18 35-31,-71 54 16,71-54-16,-35 35 16,35 1-16,0 17 15,18-35-15,17-18 16,36-35-16,-18 71 15,-1-71-15,19 0 16</inkml:trace>
  <inkml:trace contextRef="#ctx0" brushRef="#br0" timeOffset="43092.21">20232 15099 0,'0'0'0,"0"18"32,35 34-32,0-16 15,-35-1-15,53-35 16,-17 53-16</inkml:trace>
  <inkml:trace contextRef="#ctx0" brushRef="#br0" timeOffset="43265.34">20426 15099 0,'0'0'0,"-18"-35"16,-35 35 0,53 35-16,-88 18 15,53 0-15,-18 17 16,53-17-16,-35 0 15</inkml:trace>
  <inkml:trace contextRef="#ctx0" brushRef="#br0" timeOffset="43534.31">20655 14852 0,'0'0'15,"0"-35"-15,0 70 32,53 18-32,-53 35 15,53 18-15,-53 0 16,53 17-16,-53-17 15,0-35-15,0-18 16,0-18-16</inkml:trace>
  <inkml:trace contextRef="#ctx0" brushRef="#br0" timeOffset="43746.88">21766 15117 0,'0'0'0,"0"-36"16,36 36 0,17 0-1,-18 0-15</inkml:trace>
  <inkml:trace contextRef="#ctx0" brushRef="#br0" timeOffset="43880.37">21819 15222 0,'0'0'0,"18"0"32,17 0-17,1 0 1,16 0-1</inkml:trace>
  <inkml:trace contextRef="#ctx0" brushRef="#br0" timeOffset="44352.65">24236 14658 0,'0'-35'16,"0"105"15,0-17-31,0 0 0,0 0 16,35 17-16,-35-34 16,71-36-16,-71 35 15</inkml:trace>
  <inkml:trace contextRef="#ctx0" brushRef="#br0" timeOffset="44652.31">24624 14658 0,'0'0'0,"-35"0"15,-1 0 1,36 35-16,-35 18 0,35 18 15,0-54-15,0 19 16,18-36-16,17 35 16,0-35-16,1 0 15,-1 0-15,-35-35 16,53-1-16,-53 1 16,0 0-16,0-1 15,0 1 1,-18 35-1,-17 0 1</inkml:trace>
  <inkml:trace contextRef="#ctx0" brushRef="#br0" timeOffset="44960.86">25065 14640 0,'0'0'0,"-71"71"31,71-36-31,0 0 16,18 1-16,88-36 16,-71 0-16,18 0 15,-18 0 1,1-18-16,-36-17 0,35 35 15,-35-53-15,0 0 16,-35 18 0,-1 35-1,1 0-15,-18 17 16,53 19 0</inkml:trace>
  <inkml:trace contextRef="#ctx0" brushRef="#br0" timeOffset="45320.68">25506 14570 0,'0'0'0,"-18"0"16,-17 0-16,-18 17 15,53 19 1,0 17-16,0-1 16,18-52-1,-18 89-15,88-89 0,-35 0 16,0-36-16,-18 36 15,0-53-15,-35 1 16,0 16 0,-17 36-1,-19 0 1</inkml:trace>
  <inkml:trace contextRef="#ctx0" brushRef="#br0" timeOffset="45612.53">24165 15469 0,'0'0'16,"53"-53"-16,106 0 0,88 1 15,53-37-15,-18 89 16,-35-53-16,-71 53 16,-87 0-16,-72 0 0,-34 18 31</inkml:trace>
  <inkml:trace contextRef="#ctx0" brushRef="#br0" timeOffset="46165.89">25135 15399 0,'0'-36'31,"-70"36"-15,17 53-1,0-17-15,-18 17 16,19 0-16,16-18 16,36 18-1,0-18-15,36-35 31,52 0-15,-53-18-16,18 18 16,-18 0-16,0 0 15,18 0 1,-53 18-16,36-18 16,-36 53-16,0 0 15,-36-18 1,1-35-16,35 35 15,-70-35-15</inkml:trace>
  <inkml:trace contextRef="#ctx0" brushRef="#br0" timeOffset="46318.64">25259 15663 0,'53'0'32,"-18"0"-17,18 0-15,-18-53 16</inkml:trace>
  <inkml:trace contextRef="#ctx0" brushRef="#br0" timeOffset="46504.53">25594 15558 0,'0'35'32,"35"18"-17,-35-18 1,36-35-1</inkml:trace>
  <inkml:trace contextRef="#ctx0" brushRef="#br0" timeOffset="46940.64">28046 14411 0,'0'0'0,"35"0"47,18 0-47,-18 0 31</inkml:trace>
  <inkml:trace contextRef="#ctx0" brushRef="#br0" timeOffset="47104.1">28152 14482 0,'17'0'31,"36"0"-15,0 0 0,18-36-1</inkml:trace>
  <inkml:trace contextRef="#ctx0" brushRef="#br0" timeOffset="48035.03">29157 14093 0,'0'-35'16,"71"35"-16,-1-35 15,-52 35 1,17 0-16,0 0 15,1 18-15,-36 34 16,0 19-16,-36-18 16,-34 0-16,35 17 15,-1-34-15,36-1 16,18-35 15,17 0-15,36 0-16,-1-53 15,-17 53-15,18-53 16,-1 53-16,-17-53 16</inkml:trace>
  <inkml:trace contextRef="#ctx0" brushRef="#br0" timeOffset="48274.04">29933 13952 0,'-35'-35'31,"53"53"16,70 70-31,-53-35-1,-35-18-15,0 0 16,-35 36-1,-1-71-15,1 0 16</inkml:trace>
  <inkml:trace contextRef="#ctx0" brushRef="#br0" timeOffset="48423.55">29898 13899 0,'0'0'0,"53"-70"0,-18 70 15,36-35-15,-18 35 16,-1 0-16,1 0 16,-17 0-16,-1 0 0</inkml:trace>
  <inkml:trace contextRef="#ctx0" brushRef="#br0" timeOffset="48723.41">30374 13758 0,'-17'18'32,"-19"17"-32,36 18 15,0 18-15,0-36 16,0 0-16,71 1 16,-1-36-1,-34 0-15,52 0 16,-35-53-16,17-36 15,-70 54-15,0 0 16,0 0-16,-35-1 16,0 36-16,-1-35 15,-52 35-15,0 53 16,88 0 0,-88 17-16,88 1 15</inkml:trace>
  <inkml:trace contextRef="#ctx0" brushRef="#br0" timeOffset="53584.16">29281 12806 0,'0'0'15,"-36"-35"-15,1 35 31,35-36-31,35 36 47,36 0-31,35 0-16,105 0 16,1 0-16,70 0 15,53-70-15,-35 70 0,0-88 16,-124 88-16,-34 0 15,-160 0 1,-53 0 0,-70 0-16,35 0 15,1 0-15,-1 0 16,18 0-16,17 0 16</inkml:trace>
  <inkml:trace contextRef="#ctx0" brushRef="#br0" timeOffset="53854.49">29827 12735 0,'0'0'15,"0"-17"1,71 17-1,-1 0-15,72-71 16,52 71-16,88-88 16,-35 88-16,35 0 15,-70-53-15,-36 53 16,-88 0-16,-52 0 16,-36 18-16,-36-18 0,-52 35 15</inkml:trace>
  <inkml:trace contextRef="#ctx0" brushRef="#br0" timeOffset="59131.05">29968 4851 0,'0'-18'0,"0"89"47,0-1-31,0 18-16,0 18 15,-88 18-15,53-1 16,-36-35-16,36-52 16,-18-1-16,36-35 15,-54 0 1,71-18-16,0-17 15,0-18-15,0 0 16,0 0-16,0 18 16,0 0-16,18 35 15,17 0 1,0 0-16,18 0 16,0 35-16,18 18 15,-36-18-15,35 0 16,-34 1-16,17-36 15</inkml:trace>
  <inkml:trace contextRef="#ctx0" brushRef="#br0" timeOffset="59497.78">30886 4815 0,'0'36'31,"0"34"-31,-53 18 0,53 18 16,-106 35-16,53-35 16,18-18-16,35-17 15,0-36-15,-36-35 16</inkml:trace>
  <inkml:trace contextRef="#ctx0" brushRef="#br0" timeOffset="59707.73">30674 4904 0,'0'0'0,"0"-36"16,71 72-1,-36 17 1,35-1-16,-34 19 16,17 17-16,17-35 15,-17 18-15,-53-18 16,71-18-16</inkml:trace>
  <inkml:trace contextRef="#ctx0" brushRef="#br0" timeOffset="60068.84">31133 4480 0,'0'0'0,"17"-35"15,-17 0 1,36 35-16,-1 0 16,18 0-1,-53 53-15,0-36 16,0 54 0,0-18-16,-36-18 0,-16 36 15,52-54 1,17-17 15,18 0-31,18 0 16,36 0-16,-19 0 15,18 0-15,-35 0 16</inkml:trace>
  <inkml:trace contextRef="#ctx0" brushRef="#br0" timeOffset="60630.04">29422 5786 0,'17'0'16,"89"0"0,141-53-16,71 53 15,140-71-15,36 71 16,123-70-16,-34 70 16,-195 0-16,-177 0 15,-158 0-15,-53 17 16,-88-17-1</inkml:trace>
  <inkml:trace contextRef="#ctx0" brushRef="#br0" timeOffset="61229.96">30480 6297 0,'-18'0'16,"-17"71"-1,-18 17 1,53 18-16,-123-36 16,87 1-16,1-36 15,0-35-15,35 35 16,-71-35-16,36 0 16,35-53-16,-35 18 15,35 0-15,0-18 16,-71 0-16,71-35 15,0 53 1,18 35 0,17 35-1,0 0-15,36 18 16,-18-18-16,-18 1 16,53-36-16,-35 70 15,0-70-15</inkml:trace>
  <inkml:trace contextRef="#ctx0" brushRef="#br0" timeOffset="61410.06">30621 6597 0,'0'-35'31,"53"35"-31,-18 0 0,1 0 15,17 0-15,-18-36 16,0 36-16</inkml:trace>
  <inkml:trace contextRef="#ctx0" brushRef="#br0" timeOffset="61598.68">31009 6350 0,'0'0'16,"0"18"15,35 35-31,1 17 16,-36-52-16,0 52 16,0-34-16,35-36 15</inkml:trace>
  <inkml:trace contextRef="#ctx0" brushRef="#br0" timeOffset="62040.95">29492 6191 0,'0'18'16,"-35"52"-16,35 36 16,-71 35-16,71-17 15,0 17-15,0-35 16,53 17-16,0-70 0,53 18 15,106-71 1,-36 53-16,0-53 0,89-71 16</inkml:trace>
  <inkml:trace contextRef="#ctx0" brushRef="#br0" timeOffset="62441.24">31627 5891 0,'0'0'16,"52"89"31,1-1-47,0 35 15,-17 1-15,-36-18 16,0-18-16,0 18 16,0-36-16,0-17 15</inkml:trace>
  <inkml:trace contextRef="#ctx0" brushRef="#br0" timeOffset="62768.62">31979 6085 0,'0'0'0,"0"-70"15,36 70-15,-36-18 0,35 18 16,0 0-1,-35 35 1,0 1-16,0-1 16,-17 0-16,-19 1 15,1-1 1,70-35 31,53-18-32,-70 18 1</inkml:trace>
  <inkml:trace contextRef="#ctx0" brushRef="#br0" timeOffset="63209.53">32438 5856 0,'0'18'31,"-18"35"-16,18 35-15,-35-18 0,35 54 16,0-18-16,0 0 16,18-54-16,17 19 15,0-36-15,-35 1 16,88-36-16</inkml:trace>
  <inkml:trace contextRef="#ctx0" brushRef="#br0" timeOffset="63749.75">32914 6174 0,'0'17'31,"0"19"-31,-17 16 16,17 1-16,-71 36 15,71-54-15,-53 18 16,53-18 0,-35-35 15,35-53-16,0-35 1,0 53-16,0 17 16,17 18-1,19 0 1,-1 18 0,18 17-1,-53 0 1</inkml:trace>
  <inkml:trace contextRef="#ctx0" brushRef="#br0" timeOffset="64649.71">33161 6315 0,'35'0'78</inkml:trace>
  <inkml:trace contextRef="#ctx0" brushRef="#br0" timeOffset="64941.87">33320 6244 0,'0'-35'16,"35"35"31,-35 18-47,0 34 16,0-16-1,0-1 1,-17-35-16,17 35 15,17-35 32,36 0-31</inkml:trace>
  <inkml:trace contextRef="#ctx0" brushRef="#br0" timeOffset="65249.89">33461 5944 0,'0'-35'31,"18"35"0,-18 18-31,35 35 0,0-1 16,-35 37 0,0 17-16,-17-18 0,-19 0 15,36-18-15,-53 19 16,18-54-16</inkml:trace>
  <inkml:trace contextRef="#ctx0" brushRef="#br0" timeOffset="67531.73">28698 11148 0</inkml:trace>
  <inkml:trace contextRef="#ctx0" brushRef="#br0" timeOffset="68378.09">30304 10901 0</inkml:trace>
  <inkml:trace contextRef="#ctx0" brushRef="#br0" timeOffset="70605.92">23566 12788 0,'35'0'47</inkml:trace>
  <inkml:trace contextRef="#ctx0" brushRef="#br0" timeOffset="104734.16">29245 7743 0,'0'0'0,"36"0"46,52 0-46,35 0 16,71-35-16,53 35 16,71-88-16,70 35 15,17-17-15,72-1 16,-36 71-16,105-71 16,-105 71-16,-35-53 15,-159 53-15,-71 0 16,-123 0-16,-53-35 47,18 35-47,-36 0 31,36 0-15,-36 0-1,-70 18-15</inkml:trace>
  <inkml:trace contextRef="#ctx0" brushRef="#br0" timeOffset="105506.8">29528 7920 0,'0'0'0,"52"0"15,90 0-15,69-53 16,71 0-16,89-35 16,87-18-16,89 0 15,0 36-15,-71-1 16,71 0-16,-194 1 15,-71 17-15,-229 53 16,-53-35 0,0-1 15,-18 36-15,18 18 30</inkml:trace>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7-12T03:38:42.960"/>
    </inkml:context>
    <inkml:brush xml:id="br0">
      <inkml:brushProperty name="width" value="0.05292" units="cm"/>
      <inkml:brushProperty name="height" value="0.05292" units="cm"/>
      <inkml:brushProperty name="color" value="#FF0000"/>
    </inkml:brush>
  </inkml:definitions>
  <inkml:trace contextRef="#ctx0" brushRef="#br0">3933 4498 0,'-35'0'0,"35"-18"47,0-17 15,18 35-46,-1 0-1,19 0-15,-1 0 0,53 18 16,0-18-16,18 0 16,0 0-16,35 0 15,36 0-15,-36 0 16,17 53-16,19-53 15,-36 52-15,18-52 16,-18 53-16,0-53 16,35 0-16,18 53 15,-53-53-15,36 0 16,-36 0-16,0 0 0,-17 0 16,-19 0-1,1 0-15,0 0 0,0 0 16,17 0-16,18 0 15,1 0-15,34 0 16,-35 0-16,35 0 16,36 0-16,-36 0 15,36 0-15,-35 0 16,17 53-16,-89-53 16,37 0-16,-1 0 15,17 0-15,-17 0 16,-35 0-16,35 0 15,1 0-15,-1 0 16,35 0-16,-17 0 16,-53 0-16,70 0 0,-35 0 15,36 0 1,-36 0-16,35 0 0,-35 0 16,36 0-16,17 0 15,-18 0-15,0 0 16,-35 0-16,18 53 15,-53-53-15,0 0 16,35 0-16,0 0 16,-88 0-16,53 0 15,17 0-15,-17 0 16,-35 0-16,35 0 16,-18 35-16,18-35 0,-18 0 15,18 0-15,-53 53 16,35-53-16,-18 0 15,18 0-15,36 0 16,-1 36-16,-70-36 16,53 0-16,-71 0 15,18 0-15,18 0 16,-18 0-16,0 0 16,-53 35-1,35-35-15,-53 0 47,-70 0-31,18 0-1</inkml:trace>
  <inkml:trace contextRef="#ctx0" brushRef="#br0" timeOffset="779.94">5891 3669 0,'0'0'15,"53"0"-15,-17 0 16,-1-71-16,35 71 15,-17 0-15,53-35 16,0 35-16,35 0 16,88-88-16,18 88 15,-35 0-15,35-53 16,-35 53-16,-1 0 16,54-53-16,-89 53 0,1 0 15,-1 0 1,71 0-16,-106 0 0,0 0 15,-17-71-15,-36 71 16,-35 0-16,-18-52 16,53 52-1,-52-36-15,16 36 16,1 0-16,-17 0 16,17-35-16,35 35 15,-88 18 48,0 17-32</inkml:trace>
  <inkml:trace contextRef="#ctx0" brushRef="#br0" timeOffset="25111.62">9190 4974 0,'53'0'47,"17"0"-31,89 0-16,88 0 15,88-70-15,36 70 16,87-53-16,124 53 16,-17 0-16,123-89 15,-106 89-15,-141 0 16,-71 0-16,-52 0 15,-36-52-15,-35 52 16,-53 0-16,-88 0 16,-36 0-16,-35-36 15,-52 36 79,-1 0-94,-52 0 16</inkml:trace>
  <inkml:trace contextRef="#ctx0" brushRef="#br0" timeOffset="25481.1">14270 4692 0,'88'0'32,"53"-35"-32,106 35 0,88-53 15,36 53-15,70 0 16,-71 0-16,-17 0 15,-71 0-15,-53 35 16,-158-35-16,-18 0 16,-71 0 31</inkml:trace>
  <inkml:trace contextRef="#ctx0" brushRef="#br0" timeOffset="-23791.93">17780 5856 0,'0'-35'16,"0"0"-1,0-1 1,-18 36 0,-17 0-1,-18 0-15,-35 36 16,35-1-16,0-35 16,53 53-16,-35-18 15,35 0-15,17 53 16,19-52-1,17-36-15,17 70 16,-17-70-16,-18 71 16,-35-1-16,0-52 15,0 17 1,0-52 31</inkml:trace>
  <inkml:trace contextRef="#ctx0" brushRef="#br0" timeOffset="-23538.65">18644 6015 0,'0'-35'31,"18"35"-15,17 0-16,36 0 15,-71 17 16</inkml:trace>
  <inkml:trace contextRef="#ctx0" brushRef="#br0" timeOffset="-23403.02">18644 6121 0,'18'0'15,"35"0"1,-18 0-16,36 0 15</inkml:trace>
  <inkml:trace contextRef="#ctx0" brushRef="#br0" timeOffset="-22772.29">20267 5433 0,'0'0'0,"0"-35"16,-35 35 15,-36 17-31,1 18 15,-71 71-15,17 0 16,54-18-16,34-17 16,36-54-16,0 54 15,71-36-15,-18-35 16,0 0-16,35 0 16,-35 0-16,0 0 15,-18 0-15,-35-17 0,-35 17 31,-54 35-15,37 18-16,-37 0 16,19 0-16,35-18 15,35 0-15,0 1 16,17 16 0,18-52-16,18 0 15,36 0-15,-37 0 16,37 0-16,-19-17 15,18 17-15,-35-35 16</inkml:trace>
  <inkml:trace contextRef="#ctx0" brushRef="#br0" timeOffset="-22479.59">20567 5697 0,'18'0'46,"-18"36"-46,88 17 16,-88-1-16,70-16 16,-34-36-16,-36 35 15,53-35-15</inkml:trace>
  <inkml:trace contextRef="#ctx0" brushRef="#br0" timeOffset="-22278.26">20955 5556 0,'0'0'0,"18"0"0,-36 36 31,18 69-15,0 1-16,-53 53 15,53-53-15,-35-18 16,-18 0-16,53-35 15,0-18-15</inkml:trace>
  <inkml:trace contextRef="#ctx0" brushRef="#br0" timeOffset="-22090.61">21272 6138 0,'-35'18'32,"35"53"-17</inkml:trace>
  <inkml:trace contextRef="#ctx0" brushRef="#br0" timeOffset="-21933.22">21325 5856 0,'0'0'0,"-17"88"47,17-17-47</inkml:trace>
  <inkml:trace contextRef="#ctx0" brushRef="#br0" timeOffset="-17241.5">19844 6579 0,'0'36'31,"0"-1"-16,0 0 1,17-35 0,-17 35-1</inkml:trace>
  <inkml:trace contextRef="#ctx0" brushRef="#br0" timeOffset="-17047.41">19844 6491 0,'0'18'63</inkml:trace>
  <inkml:trace contextRef="#ctx0" brushRef="#br0" timeOffset="-16739.83">20038 6579 0,'53'0'31,"0"0"-15</inkml:trace>
  <inkml:trace contextRef="#ctx0" brushRef="#br0" timeOffset="-16537.2">20108 6703 0,'18'35'62,"17"-35"-46</inkml:trace>
  <inkml:trace contextRef="#ctx0" brushRef="#br0" timeOffset="-16336.52">20355 6650 0,'0'18'32,"0"34"-17,0-16 1,36-36-16</inkml:trace>
  <inkml:trace contextRef="#ctx0" brushRef="#br0" timeOffset="-15510.48">19932 5203 0,'0'18'31,"0"35"-15,0-18 0,-35-35 62,35-35-63,0-18 1,35-17 0,0 34-1,0 36-15,18 71 16,-53-1-1,71 54-15,-71-18 16,0-18-16</inkml:trace>
  <inkml:trace contextRef="#ctx0" brushRef="#br0" timeOffset="-3709.7">17692 6191 0,'0'18'46,"17"-18"-30,-17 35 15,0 18-15,0 0 0,-52-18-1,-1-35 1,17 0-1,1 0 1,0-17-16,-1 17 16,54 0 31</inkml:trace>
  <inkml:trace contextRef="#ctx0" brushRef="#br0" timeOffset="-3139.05">17798 7302 0,'0'0'0,"53"0"31,52 0-15,142 0-16,194-35 16,247-88-16,88-18 15,-176 70-15,-247 71 16,-36 0-16,-176 0 15,-88 0-15,-53 18 16</inkml:trace>
  <inkml:trace contextRef="#ctx0" brushRef="#br0" timeOffset="-2917.51">19844 7338 0,'88'0'16,"35"-53"0,177-35-16,-17-1 0,-1 37 15,-88-1-15,-53 53 16,-88-36-16</inkml:trace>
  <inkml:trace contextRef="#ctx0" brushRef="#br0" timeOffset="-171.01">19315 8096 0,'0'36'62,"0"-1"-62,0 53 16,0-35 0,0-18-1,-36-88 32,36 0-31,0-17-16,0-1 0,0 18 15,36 0-15,-1 18 16,53 35 0,-53 0-16,1 0 15,-1 18-15,-35 17 16,53 18-16,-53 0 16,0-18-16,53 36 15,-53-36-15,0-17 16</inkml:trace>
  <inkml:trace contextRef="#ctx0" brushRef="#br0" timeOffset="69.45">20038 7990 0,'0'-35'31,"17"35"-15,19 0 0,-1 0-16,0 0 15,-35 18-15</inkml:trace>
  <inkml:trace contextRef="#ctx0" brushRef="#br0" timeOffset="219.79">20144 8167 0,'17'-53'31,"36"53"-15,-53-35-16,71 35 15,-1 0-15</inkml:trace>
  <inkml:trace contextRef="#ctx0" brushRef="#br0" timeOffset="489.22">22066 7602 0,'0'0'16,"-17"0"-16,17 18 31,0 35-31,0 35 16,0-17-16,0-18 0,0 0 15,0 17-15,17-35 16</inkml:trace>
  <inkml:trace contextRef="#ctx0" brushRef="#br0" timeOffset="655.89">21855 7902 0,'0'0'0,"-36"0"15,36-35-15,0 17 16,71-35 0,17 53-16,36 0 15,17 0-15,-18-53 16</inkml:trace>
  <inkml:trace contextRef="#ctx0" brushRef="#br0" timeOffset="902.68">22560 7761 0,'0'0'0,"-35"35"0,0-35 16,-1 53-1,36-17 1,18-1 0,17-35-16,0 0 15,18 0-15,-17 0 0,17-53 16,-53 18-1,35 35-15,-35-53 0,-18 17 16,-17 36 0,0 0-16,-1 18 15</inkml:trace>
  <inkml:trace contextRef="#ctx0" brushRef="#br0" timeOffset="1120.97">22931 7444 0,'0'-36'15,"0"89"1,52 35-16,-52 1 15,0-19-15,0 18 16,0-17-16,0-18 16</inkml:trace>
  <inkml:trace contextRef="#ctx0" brushRef="#br0" timeOffset="1269.52">22966 7867 0,'0'0'15,"0"-53"1,35 53 0,18 0-1,35 0-15</inkml:trace>
  <inkml:trace contextRef="#ctx0" brushRef="#br0" timeOffset="1645.05">23495 7726 0,'-35'0'31,"52"0"16,19 0-47,17 0 16,17-53-1,-70 18 1,53 35-16,-53-106 16,35 53-16,-35 0 15,0 18-15,0-36 16,0 53-16,0-17 16,0 70 30,0 18-46,0 0 0,0 0 16,0 18-16,53-1 16,-53 1-16,35-36 15</inkml:trace>
  <inkml:trace contextRef="#ctx0" brushRef="#br0" timeOffset="2018.92">24677 7620 0,'0'0'0,"0"-53"15,0 18 1,35 35-16,-35-53 16,35 53-16,1-53 15,17 53 1,-53 35-1,0 1-15,35-1 16,-35 18-16,0-18 16,0 0-16,0 1 15,35-36-15</inkml:trace>
  <inkml:trace contextRef="#ctx0" brushRef="#br0" timeOffset="2289.52">25206 7479 0,'0'0'0,"-53"0"16,18 0-1,35 18 1,0 17 0,35-35-1,53 0 1,-52 0-16,-1-35 15,-35-18 1,0 17 0,-35 36-1,-36 0 1,71 18 0</inkml:trace>
  <inkml:trace contextRef="#ctx0" brushRef="#br0" timeOffset="2417.79">25471 7497 0</inkml:trace>
  <inkml:trace contextRef="#ctx0" brushRef="#br0" timeOffset="3159.26">26423 7091 0,'0'0'0,"0"-53"0,-18 53 16,-17-71-16,-71 71 15,36 0 1,70 18-16,-36-18 16,36 35-16,71-35 15,-18 0 1,0 0-16,-18 0 16,0-35-16,18 0 15,-17-18-15,-1 18 16,0-1-16,-35 54 31,0 123-15,-88 18-16,0 88 15,35-18-15,-35-53 16,88-17-16,0-53 16,0-35-16,35-1 15,0-70-15,18 0 16,-53-53-1,35-17-15,-35-19 0,0 19 16,-17-1-16,-19 36 16,1 0-1,70 35 1</inkml:trace>
  <inkml:trace contextRef="#ctx0" brushRef="#br0" timeOffset="3737.89">27111 7955 0,'0'-70'16,"35"70"-1,-35-53-15,0 17 16,0 1-16,0-18 0,0 0 15,0-17-15,-35 70 16,0-36 0,-1 36-1,36 18 1,0 35 0,18-53-16,17 71 15,1-71-15,-1 0 16,18 0-16,0 0 15,17-53-15,-52 53 16,-18-36-16,35 36 16,-35-35-16,-17 70 62,17 18-46,0 0-16,0-18 15,17 1-15,54-1 16</inkml:trace>
  <inkml:trace contextRef="#ctx0" brushRef="#br0" timeOffset="3887.11">27658 7708 0,'0'18'32</inkml:trace>
  <inkml:trace contextRef="#ctx0" brushRef="#br0" timeOffset="4037.48">27693 7444 0,'0'0'16,"-35"0"-16,35 70 31</inkml:trace>
  <inkml:trace contextRef="#ctx0" brushRef="#br0" timeOffset="4307.18">27852 7479 0,'0'0'0,"-71"0"16,71 53 31,18-53-47,-18 17 0,70-17 15,-34 0-15,-36 36 16,35-36-16,-70 70 31,-1-70-15</inkml:trace>
  <inkml:trace contextRef="#ctx0" brushRef="#br0" timeOffset="4555.32">27975 7214 0,'0'-35'0,"0"70"0,0-105 16,0 123 31,53 35-47,-53 0 15,35-17-15,-35 52 16,0-52-16,36 17 16,-36-53-16</inkml:trace>
  <inkml:trace contextRef="#ctx0" brushRef="#br0" timeOffset="4832.1">28328 7426 0,'0'0'0,"-18"0"15,18-35-15,-52 35 16,52 17-16,-53-17 15,0 36 1,53-1-16,-71-35 0,71 35 16,0 18-1,0 0 1,53-53-16,-18 0 16,18 53-16,0-53 15,0 0-15,-18 0 16,1-18-16</inkml:trace>
  <inkml:trace contextRef="#ctx0" brushRef="#br0" timeOffset="5079.5">28557 7408 0,'-70'-35'15,"70"70"16,0 1-15,17-1-16,54 0 16,-71 0-16,53-35 15,-53 36-15,-35 34 32,-36-70-32,1 0 15,-54 36-15,54-36 16,-1 0-16</inkml:trace>
  <inkml:trace contextRef="#ctx0" brushRef="#br0" timeOffset="5680.12">20832 8484 0,'35'0'16,"35"0"0,107 0-16,70 0 15,123 0-15,142-106 16,352 106-16,88-88 15,54 88-15,-71 0 16,-177-88-16,-317 88 16,-159 0-16,-176 0 15,-106 18 1,-88-18-16,35 0 16,-35 0-16,17 0 15</inkml:trace>
  <inkml:trace contextRef="#ctx0" brushRef="#br0" timeOffset="6017.98">24800 8467 0,'0'0'0,"53"0"32,88 0-32,283 0 15,264-53-15,317 53 16,106-141-16,36 141 15,17-106-15,-441 106 16,-335 0-16,-176 0 16,-159 17-16,-141-34 15</inkml:trace>
  <inkml:trace contextRef="#ctx0" brushRef="#br0" timeOffset="9595.15">30074 3104 0,'0'0'0,"0"-35"15</inkml:trace>
  <inkml:trace contextRef="#ctx0" brushRef="#br0" timeOffset="13017.8">21255 6138 0,'53'36'47,"-53"17"-31,35-53-1,-35 70-15,0-17 16,0-18 0,-18 18-1,-52-53 1,17 0-1,18-17 1,35-19 0</inkml:trace>
  <inkml:trace contextRef="#ctx0" brushRef="#br0" timeOffset="13961.59">19861 6615 0,'18'0'62,"17"0"-46,-35 17-16,36 19 15,-36 52 1,0-53-16,-18 0 16,-17 1-16,-1-36 15,1 35-15,-18-35 16,53-18 0,-70 18-16,70-35 15</inkml:trace>
  <inkml:trace contextRef="#ctx0" brushRef="#br0" timeOffset="27171.34">3845 5803 0,'0'0'0,"-35"0"0,0 0 15,-18 0 1,53 18 0,35-18-1,0 0 1,18 0-16,35 0 16,-35 0-16,0 0 15,-17 53-15,-72 0 31,-34-18-15,-1-35-16,1 88 16,34-88-16,36 35 15,18 1 1,17-36-16,1 0 16,-1 0-16,0 0 15,0 0 1,-70 0 15,-18 35-15,0 0-1,53 1-15,0 52 16,0-53-16</inkml:trace>
  <inkml:trace contextRef="#ctx0" brushRef="#br0" timeOffset="27351.56">3845 6403 0</inkml:trace>
  <inkml:trace contextRef="#ctx0" brushRef="#br0" timeOffset="27967.24">3863 6297 0,'0'-35'16,"0"0"-1,0-1 17,70 1-17,-17 0-15,36 35 16,16-159-16,37 71 16,-1 88-16,-53-71 0,-35 71 15,-124 35 16,-17 18-15,-35 18-16,-36 35 16,0 0-16,0-1 15,36 1-15,52-53 16,36 18-16,35-36 16,18 0-16,52-35 15,36 0-15,0 0 16,35-35-16,18-53 15,-36 17-15,-52 18 16,-71 0-16,0-35 16,0 53-16,-71-36 15,18 71-15,-17-35 16,17 0-16,0 35 16,-18-35-16,18 35 15,0 0-15,18 0 16,70 0 31,18-53-47,18 53 15,-36 0-15,1-36 16,-1 36-16,-53 0 31,-35 0-15,53 18-16,-70-18 15</inkml:trace>
  <inkml:trace contextRef="#ctx0" brushRef="#br0" timeOffset="29586.82">5768 2628 0,'0'0'0,"106"0"31,-71 0-31,-35 35 0,35 1 16,-35 17-16,0 0 15,-17 17-15,17 1 0,-89-1 16,19 18 0,35 1-16,-36-1 0,1-18 15,17-34-15,17-1 16,1-35 0,35-18-1,0-17-15,18-18 16,17 18-16,18-36 15,-18 18-15,0 53 16,36-105-16,-36 52 16,1 53-16,-36-53 15,-89 53 17,-34 0-32,-53 0 15,-36 35-15,0-35 16,18 53-16,53-53 15,0 0-15,88 0 16,18 0-16,52 0 31,19-35-31,52 35 16,-18-36-16,19 36 16,-1-53-16,-18 53 15,1-35-15,-53 35 16,-18-35-16,-36 35 31,1 0-31,-18 0 0,-35 18 16,35-18-1,-18 0-15,-17 70 0,18-70 16,34 53-16,36-18 16,0 1-1,71-36 1,-18 0-16,0 52 15,35-52-15,-18 0 16,1 36-16,-36-36 16,-88 35 15,-17-35-31,-54 53 0,19-53 16,-37 0-16,1 0 15,36 0-15,16 0 16,54 0-16,35-18 15,0-17-15,53 35 16,-35 0-16,52-53 16,1 53-16,17 0 15,-18 0-15,19 0 16,-36-35-16,-106 35 31,-36-35-15,1 35-16,0-89 15</inkml:trace>
  <inkml:trace contextRef="#ctx0" brushRef="#br0" timeOffset="32369.24">952 6562 0,'-52'88'15,"16"0"-15,36 0 16,-53-17-16,53 17 0,0-17 15,0 17 1,53-35-16,-17-53 0,16 35 16,1-35-16,36 0 15,-36 0-15,17-35 16,-17-1-16,-18-87 16,-35 52-16,53-17 15,-53 18-15,-17-1 16,17 18-16,-71 0 15,36 18-15,-1-18 16,1 53-16,0-35 16,0 35-16,-18 0 15,-18 0-15,18 35 16,-17 36-16,-1 52 16,36 1-16,-18 34 0,53-17 15,0 0-15,0-52 16,88-19-16,36-34 15,52-36-15,36 0 16,-36 0-16,18-53 16,-53 0-16,0-53 15,-70-18-15,-36 36 16,-35 35-16,0-35 16,-18 53-16,-34 35 15,-54-35-15,-18 35 16,18 0-16,-17 52 15,-18 1-15,17-17 0,1 52 16,35-18-16,35 19 16,53-72-16,0 54 15,17-71 1,36 0-16,36 0 16,-19 0-16,1-53 15,-18 0-15,-53 0 16,35 0-16,-35 18 15,-35 0-15,-18 35 16,0 0-16,-35 0 16</inkml:trace>
  <inkml:trace contextRef="#ctx0" brushRef="#br0" timeOffset="36050.25">20567 2858 0,'0'0'0</inkml:trace>
  <inkml:trace contextRef="#ctx0" brushRef="#br0" timeOffset="36388.41">20620 2875 0,'0'35'31,"-18"1"-15,18 17-16,0 17 15,0 18-15,0-35 16,0 0-16,0-18 15,18-35 1,-18-52 15,0-1-31,0-36 16,0-16-16,0-36 16,0-1-16,0 1 15,0 53-15,0 53 0,35 35 31,53 0-15,-52 53-16,-36 0 16,35-18-16,-35 0 15</inkml:trace>
  <inkml:trace contextRef="#ctx0" brushRef="#br0" timeOffset="36545.54">20690 2805 0,'18'-18'47,"17"18"-47,18-35 15,-17 35-15,-1 0 0,-35 17 16,35-17-16,-35 53 16</inkml:trace>
  <inkml:trace contextRef="#ctx0" brushRef="#br0" timeOffset="36688.1">20638 3228 0,'0'-18'15,"70"-17"1,-35 35 0,1 0-16,-19 0 15,19 0-15</inkml:trace>
  <inkml:trace contextRef="#ctx0" brushRef="#br0" timeOffset="37090.94">21272 3034 0,'0'0'0,"0"-35"0,-17 35 16,17-36-1,-53 36-15,0 0 16,53 36 0,-53-36-16,53 70 0,0-35 15,0-17 1,18-18 0,17 0-16,18 0 15,-18 0-15,0-18 16,1 18-16,-1-35 15,-35 53 64,35-18-64,1 0-15,-1-18 16,18 18-16,35-35 15</inkml:trace>
  <inkml:trace contextRef="#ctx0" brushRef="#br0" timeOffset="37505.07">21802 2928 0,'-18'0'47,"-17"0"-47,-1 18 16,-16 17-1,52 0 1,17 1-16,18-36 15,18 0-15,18 0 16,17 0-16,-35-36 16,-18 36-16</inkml:trace>
  <inkml:trace contextRef="#ctx0" brushRef="#br0" timeOffset="38097.03">22084 2699 0,'0'35'235,"0"0"-220,0 1-15,0 17 16,0-18 0,0 0 15</inkml:trace>
  <inkml:trace contextRef="#ctx0" brushRef="#br0" timeOffset="38470.98">20249 2928 0,'0'0'0,"-52"0"0,122-35 47,142 35-47,105-53 16,195-53-16,176 35 16,-194 71-16,-142 0 15,-211 0-15,-88 18 16,-141 70-1,-88-35-15,-71 0 16,-53 0-16,53 0 16,35-53-16,124 53 0,123-71 31,54 18-15,17-53-16,-1 53 15,19 0-15,-54 0 16,-17 0-16</inkml:trace>
  <inkml:trace contextRef="#ctx0" brushRef="#br0" timeOffset="39199.08">22931 3246 0,'0'0'0,"-18"0"15,-17 0 1,-1 0-16,-34 17 16,17 36-16,18 71 0,35-19 15,0-52-15,0 53 16,0-53-16,70 0 16,-17-53-16,35 35 15,-17-35-15,17 0 16</inkml:trace>
  <inkml:trace contextRef="#ctx0" brushRef="#br0" timeOffset="39658.21">23213 3581 0,'0'-36'32,"-18"36"-1,18 18 0,-35-18-31,35 35 16,18-35 31,-18-17-47,35-19 15,-35 1 1,0 0 15,0 17 0,0-52-31,-18 70 16,18-36 0,0 125 30,0 34-46,0-52 16,0 17-16,0-18 16,0-17-16,35-17 15,18 16-15,-17-52 16,-19 0-16</inkml:trace>
  <inkml:trace contextRef="#ctx0" brushRef="#br0" timeOffset="39958.35">23601 3651 0,'-35'0'31,"-36"0"-15,71 18-16,0 35 15,35 0 16,18-53-15,-18-36-16,18 1 16,-17 35 31,-36 18-32,0 17 1</inkml:trace>
  <inkml:trace contextRef="#ctx0" brushRef="#br0" timeOffset="40107.33">23901 3669 0,'0'18'46,"0"17"-46</inkml:trace>
  <inkml:trace contextRef="#ctx0" brushRef="#br0" timeOffset="40235.88">23936 3404 0,'0'0'0,"0"18"47,0 17-47</inkml:trace>
  <inkml:trace contextRef="#ctx0" brushRef="#br0" timeOffset="40565.48">24095 3634 0,'-53'-159'31,"53"124"-31,0-1 16,17 36-16,19-53 16,-1 53-1,18 0 1,-53 18-16,70 17 16,-17-35-1,-53 36-15,36-36 16,-36-18-16,0-35 15,35 53 1,-35-53-16,35 71 47,18 35-31,0-53-1,35 53-15</inkml:trace>
  <inkml:trace contextRef="#ctx0" brushRef="#br0" timeOffset="41068.28">25118 3140 0,'0'0'0,"0"-36"0,17 125 46,-17-19-46,0 36 16,53 88-16,-53-18 16,0-34-16,0-1 15,0-35-15,0-18 16,-17-35-16,-36-106 31,53-35-15,0-18-1,-36-18-15,36 18 0,0 36 16,0-18-16,18 35 16,-18 0-16,106 0 15,-106 18-15,106 35 16,-71 0-16,0 0 16,-35 17-1,36-17 1,-36 53-16,-18-53 15,18 88-15,0-52 16,53-89 15,70-53-15,-87 106 0,17-88-16,-18 88 15,0-36-15</inkml:trace>
  <inkml:trace contextRef="#ctx0" brushRef="#br0" timeOffset="41201.28">25735 3369 0</inkml:trace>
  <inkml:trace contextRef="#ctx0" brushRef="#br0" timeOffset="41548">25735 3404 0,'0'36'187,"-17"16"-171,17 19-1,0-18 1,17-53 0,-17 53-16</inkml:trace>
  <inkml:trace contextRef="#ctx0" brushRef="#br0" timeOffset="41908.6">26070 3457 0,'0'-35'31,"-35"35"-15,35 35-1,0 0-15,0 18 16,0-17-16,35-36 31,1 0-15,-36-18-16,35-35 15,-35 18 1,0 0 0,-35 35-16,-1 0 15</inkml:trace>
  <inkml:trace contextRef="#ctx0" brushRef="#br0" timeOffset="42371.3">26441 3528 0,'35'0'31,"-35"-18"16,35 18-47,-35-35 15,36 0 1,-1 35 0,18 17-1,-53 36 1,0-18-1,17-35 17,-17-17-17,0-19-15,53 1 16,-17 0-16,-36 0 16,35 35-16,-35-36 15,35 36 16,-35 36-31,0-1 0,35 18 16,-35-36-16</inkml:trace>
  <inkml:trace contextRef="#ctx0" brushRef="#br0" timeOffset="42897.65">26017 4163 0,'0'0'0,"36"0"31,-1-53-16,35 53 1,-70-35-16,36 35 16,-36-18-1,0-17 1,-18 35-16,-17 0 16,0 0-1,-18 35 1,53 0-1,-36 18-15,36-18 16,0 1-16,18-1 16,17-35-16,1 35 0,16-35 15,37 0 1</inkml:trace>
  <inkml:trace contextRef="#ctx0" brushRef="#br0" timeOffset="43137.97">26423 4198 0,'-18'-53'31,"-35"53"-15,1 35 15,52 1-15,0-1-1,17-35-15,18 0 16,1 0-1,-36-18 1,35 18 0,0 0-1</inkml:trace>
  <inkml:trace contextRef="#ctx0" brushRef="#br0" timeOffset="43632.14">26670 4004 0,'0'-35'15,"-18"35"1,18 53 15,-53 0-31,53 0 16,0-18-16,0 0 15,0 18-15,18-53 16,17 0 0,1 0-16,-1 0 0</inkml:trace>
  <inkml:trace contextRef="#ctx0" brushRef="#br0" timeOffset="43864.82">26882 3881 0,'-18'0'32,"18"17"-17,0 18-15,0 18 0,0 18 16,0-18-1,18 0-15,-18-18 0,70 0 16</inkml:trace>
  <inkml:trace contextRef="#ctx0" brushRef="#br0" timeOffset="44135.89">27164 4057 0,'0'0'0,"-35"0"16,-1 18 15,36 17-15,-35-35 0,53 0 15,17 0-16</inkml:trace>
  <inkml:trace contextRef="#ctx0" brushRef="#br0" timeOffset="45327.16">26952 3881 0,'-35'-36'16,"53"54"46,-18 35-62,0 17 16,0 36-16,35-18 15,-35-17-15,0-18 16,0-18-16,0 0 16,0-52 15,35-18-31,-35-18 16,53-18-16,-53 18 15,53 0-15,-53 18 16,35 0-16,18 35 15,-18 0 1,36 70 0,-71-34-1,35 16-15,-35 19 16,0-36 0,0 1-1</inkml:trace>
  <inkml:trace contextRef="#ctx0" brushRef="#br0" timeOffset="45822.81">27711 4216 0,'0'17'0,"70"-17"31,-17-17-15,-18 17-16,-35-53 16,0-18-1,0 36-15,-17-36 16,-18 71-1,-18 0 1,53 18 0,0 17-1,0 1 1,17-36-16,54 0 16,-36 0-1,0 0 1,-35-18-16,0 53 62,0 36-46,0-18 0,36-53-16,17 0 15,-18 0 1</inkml:trace>
  <inkml:trace contextRef="#ctx0" brushRef="#br0" timeOffset="45971.16">28081 3986 0,'0'18'31</inkml:trace>
  <inkml:trace contextRef="#ctx0" brushRef="#br0" timeOffset="46090.99">28099 3881 0</inkml:trace>
  <inkml:trace contextRef="#ctx0" brushRef="#br0" timeOffset="46337.33">28452 3933 0,'-71'0'31,"36"0"-31,35 71 47,0-36-47,0 1 0,35-1 16,-35 18 0,0-18-1</inkml:trace>
  <inkml:trace contextRef="#ctx0" brushRef="#br0" timeOffset="46587.96">28487 3669 0,'0'0'16,"0"-35"-16,0 52 31,0 36-15,0 18-16,0 17 16,0-35-16,35-18 15,-35 0-15,53-35 16,-53 53-16,35-53 15</inkml:trace>
  <inkml:trace contextRef="#ctx0" brushRef="#br0" timeOffset="46827.28">28698 3881 0,'0'-36'15,"-17"36"-15,-36 18 16,18 35-1,-36 0 1,71-18 0,18-35-1,70 0 1,-35 0 0,-18 0-16,18 0 15,53 0-15,0 0 0,17-35 16</inkml:trace>
  <inkml:trace contextRef="#ctx0" brushRef="#br0" timeOffset="47029.21">29386 3810 0,'36'0'31,"34"0"0,-70 35-15</inkml:trace>
  <inkml:trace contextRef="#ctx0" brushRef="#br0" timeOffset="47166.21">29404 3969 0,'53'0'16,"18"0"-1,-19 0 1,19-53-16,-36 53 16</inkml:trace>
  <inkml:trace contextRef="#ctx0" brushRef="#br0" timeOffset="47480.15">30462 3492 0,'0'0'15,"0"-17"-15,18 34 32,17 19-17,1-1-15,-1-35 16,53 88-16,-17-88 15,-18 36-15,-18-36 16</inkml:trace>
  <inkml:trace contextRef="#ctx0" brushRef="#br0" timeOffset="47697.35">31009 3422 0,'0'0'0,"0"53"31,-17 0-15,17 0-16,-53 70 15,53-17-15,0 0 16,-124 0-16,124-53 16,-88 17-16,88-17 15</inkml:trace>
  <inkml:trace contextRef="#ctx0" brushRef="#br0" timeOffset="48052.99">31044 3881 0,'36'17'16,"-36"71"-1,0-35-15,0-17 16,0 17-16,35-18 15,-35 0-15,0 36 16,0-18 0,-35-53-1,-1 0-15,1 0 16,0 0-16,35-18 16,0-17-16</inkml:trace>
  <inkml:trace contextRef="#ctx0" brushRef="#br0" timeOffset="48222.36">31150 3651 0,'0'-35'16,"36"35"31,-36 18-47,0 17 15</inkml:trace>
  <inkml:trace contextRef="#ctx0" brushRef="#br0" timeOffset="48536.44">30039 4516 0,'0'0'16,"88"-18"-1,106 18-15,53-71 16,35 71-16,36 0 0,158 0 16,-229 0-1,-18 71-15,-158-71 0,-36 35 16</inkml:trace>
  <inkml:trace contextRef="#ctx0" brushRef="#br0" timeOffset="48678.41">31133 4586 0,'0'0'0,"17"0"31,54 0-31,105 0 16,1 0-16,70 0 16,-177 0-16,36 0 15</inkml:trace>
  <inkml:trace contextRef="#ctx0" brushRef="#br0" timeOffset="53599.61">17127 7444 0,'0'0'0,"0"35"46,124-35-30,17 0-16,88-88 16,53-1-16,177 1 15,176-88-15,71 17 16,-1 36-16,-211 17 16,-88 53-16,-89-18 15,-140 71-15,-89-35 16,-53 35-16,0 0 78,18 0-47,-17-35-15,52 35-1,-18 0 1,-17 0 0,-17 0-1,-36-35 1,-18 35 171,18-36-155,0 1-17,-35 35 1,35-88-16,0 53 0,-36-18 16,36 0-16,-70-71 15,70 18-15,-71-17 16,18 35-16,18 0 15,35 17-15,-70-17 16,70 35-16,0-18 16,-53 18-16,53 18 15,0 0-15,0 0 16,0-1-16,-36 36 16,36-35-16,-35 35 15,35-18-15,-35 18 63,35-35-48,-36 35-15,1 0 16,-18 0-16,-35-53 16,35 53-16,-88 0 15,0-53-15,0 53 16,-53-70-16,53 70 15,-18-89-15,18 89 16,17-70-16,36 70 0,-18-71 16,18 71-1,18 0-15,-19 0 0,19 0 16,-71 0-16,0 0 16,17 53-16,18-53 15,-52 88-15,52-88 16,-18 53-16,18-53 15,1 0-15,-37 0 16,-16 36-16,17-36 16,0 0-16,-1 0 15,19 53-15,35-53 16,17 0-16,36 70 0,0-70 31,35 18 0,-71 35-15,36-18 0,-1-35-16,1 53 15,-18-53-15,-17 70 16,34-70-16,36 36 16,-17-36-16,17 17 62,0 19-46,0 52-1,0-18-15,0 1 16,0 35-16,0 0 16,0 70-16,0 106 15,0-70-15,0-36 16,0 1-16,17-19 15,-17-87-15,71 0 16,-71-54-16,53-17 16,-53 71-16,35-71 15,-35 35 17,0 0-1,0 18-16</inkml:trace>
  <inkml:trace contextRef="#ctx0" brushRef="#br0" timeOffset="56811.59">21308 8484 0,'-36'0'15,"160"-35"32,123 35-47,106-88 16,193 17-16,354-70 15,282 0-15,35 141 16,88-106-16,71 106 16,-229 0-16,-107 124 15,-475-124-15,-265 53 16,-195-53-16,-122 0 31,-18 0 32,-1 0-48</inkml:trace>
  <inkml:trace contextRef="#ctx0" brushRef="#br0" timeOffset="67280.89">24095 9296 0,'0'0'0,"35"-36"16,-35 1-1,35 0-15,-35-53 16,-35-1-1,0 89 1,-1-35-16,1 35 16,0 0-1,35 18 1,0 17 0,18-35-1,17 0 1,-18 0-1,-17-18 1,0 36 47,0 17 30</inkml:trace>
  <inkml:trace contextRef="#ctx0" brushRef="#br0" timeOffset="67798.83">24077 9084 0,'0'0'0,"0"18"47,0 17-47,0 18 16,0 0-16,0-18 15,0 0-15,0 1 16,0-1-1,0-70 17,0-1-17,0 1-15,0-35 16,0-19-16,0 19 0,53 17 16,-53 18-1,35 35-15,18 0 16,0 35-1,-53 0 1,71-35-16,-71 53 16,35-53-16,-35 53 15,35-18 1</inkml:trace>
  <inkml:trace contextRef="#ctx0" brushRef="#br0" timeOffset="68097">24606 9049 0,'-35'-18'32,"0"18"-17,35 53-15,0-18 16,0 1-1,17-36-15,19 0 16,-1 0-16,18 0 16,0 0-16,-53-18 15,35 18-15,-35-35 16,0-1 0,-18 36-16,-35 0 15,18 0 1</inkml:trace>
  <inkml:trace contextRef="#ctx0" brushRef="#br0" timeOffset="68285.39">25047 8890 0,'-35'0'15,"35"18"1,0 17 0,0 18-16,0 35 0,0-53 15,18 18-15,-18-17 16,35-1-16</inkml:trace>
  <inkml:trace contextRef="#ctx0" brushRef="#br0" timeOffset="68435.22">24994 9084 0,'0'-71'31,"36"71"-15,-1 0-16,53 0 15,-17 0-15</inkml:trace>
  <inkml:trace contextRef="#ctx0" brushRef="#br0" timeOffset="68863.07">26141 8961 0,'0'0'0,"0"-36"31,-18 36 1,-17 0-17,-53 0 1,88 36-16,-53-1 16,53 0-16,0 0 15,0 18 1,53-53-16,17 0 15,-17-35 1,-53 0 0,0-1-16,53 36 15,-53-35-15,0 53 63,0 35-63,35-53 15,1 35-15,-1-35 16,0 0-16</inkml:trace>
  <inkml:trace contextRef="#ctx0" brushRef="#br0" timeOffset="69403.25">27040 9225 0,'0'0'0,"0"-35"32,36 35-32,-36-53 15,0 18-15,0-1 16,0 1-16,0 0 0,0 0 16,-18-1-1,-17 36-15,-18 0 16,18 0-1,35 36-15,0-1 16,0 0-16,35-35 16,0 71-16,0-71 15,54 0-15,-36 0 16,-1-36-16,37 36 16,-89-53-16,35 53 15,-35 18 32,0 17-47,0 1 16,0-1-16,0 0 15,35-35 1</inkml:trace>
  <inkml:trace contextRef="#ctx0" brushRef="#br0" timeOffset="69553.48">27640 9031 0,'-18'0'31</inkml:trace>
  <inkml:trace contextRef="#ctx0" brushRef="#br0" timeOffset="69852.47">27799 8925 0,'0'0'0,"0"36"46,0-1-46,35-35 16,53 0 0,-70 0-16,17 0 15,1 0-15,16-35 16,-52-36 0,0 53-1,-35-35 1,0 53-1</inkml:trace>
  <inkml:trace contextRef="#ctx0" brushRef="#br0" timeOffset="70019.07">28363 8855 0,'36'-71'31,"-36"36"-31</inkml:trace>
  <inkml:trace contextRef="#ctx0" brushRef="#br0" timeOffset="70792.66">23742 8837 0,'0'-35'0,"-18"35"16,18 35-1,-70 53-15,70 53 16,-36 18-16,36-53 16,53 53-16,36-71 15,34 0-15,71-35 16,53-53-16,106 0 16</inkml:trace>
  <inkml:trace contextRef="#ctx0" brushRef="#br0" timeOffset="71391.55">28399 8625 0,'0'0'16,"35"0"-1,0 0 1,0 18-16,1 35 15,34 70-15,-70-17 16,53 18-16,-53-18 16,0-36-16,-70 18 15,-1-17-15</inkml:trace>
  <inkml:trace contextRef="#ctx0" brushRef="#br0" timeOffset="73259.59">18221 11130 0,'0'-18'16,"35"18"31,18 89-32,18-19-15,-18-70 16,-18 53-16,35-53 16,-34 35-16</inkml:trace>
  <inkml:trace contextRef="#ctx0" brushRef="#br0" timeOffset="74105.08">18680 10954 0,'-18'0'31,"18"-36"297,0 54-296,18 35-32,-18 0 15,0 53-15,0 53 0,0-54 16,0 1 0,0 0-16,0-53 0,0-18 15,0 1 1</inkml:trace>
  <inkml:trace contextRef="#ctx0" brushRef="#br0" timeOffset="74698.81">18979 11606 0,'0'89'78,"36"-54"-78,-36 0 16,0 18-16,0 0 15,35 0-15,-35-35 16,-18-18 15,1 0-15,-19 0 0,36-36-1,-35 36 1</inkml:trace>
  <inkml:trace contextRef="#ctx0" brushRef="#br0" timeOffset="74877.89">18909 11359 0,'0'18'32</inkml:trace>
  <inkml:trace contextRef="#ctx0" brushRef="#br0" timeOffset="77517.68">20020 11254 0,'0'-36'31,"35"36"-15,1 0-16,-1-35 16,0 35-1</inkml:trace>
  <inkml:trace contextRef="#ctx0" brushRef="#br0" timeOffset="77661.5">20055 11359 0,'0'-17'16,"36"17"-1,17 0 1</inkml:trace>
  <inkml:trace contextRef="#ctx0" brushRef="#br0" timeOffset="78366.02">21784 11042 0,'0'0'0,"-53"-53"16,0 53-1,18 0-15,-18 71 16,18 17-16,35 53 16,0 0-16,0-53 15,17 0-15,19-35 16,34-17-16,-17-36 0,35 53 15,-35-53 1,-17 0-16,-36-53 0</inkml:trace>
  <inkml:trace contextRef="#ctx0" brushRef="#br0" timeOffset="78664.22">21996 11430 0,'0'-35'31,"0"52"-15,0 36 0,0 0-16,0 18 15,35-36-15,-35 0 16,35-35-16,-35 53 16</inkml:trace>
  <inkml:trace contextRef="#ctx0" brushRef="#br0" timeOffset="79025.09">22348 11553 0,'0'0'0,"0"-35"15,-35 35 1,0 0-1,35 35 1,0 1-16,0-1 16,0 18-1,53-53 1,0 0 0,-18-18-1,0-17 1,-35 53 15,0 17-15,36-35-1</inkml:trace>
  <inkml:trace contextRef="#ctx0" brushRef="#br0" timeOffset="79177.12">22648 11589 0,'0'17'63</inkml:trace>
  <inkml:trace contextRef="#ctx0" brushRef="#br0" timeOffset="79317.12">22648 11307 0,'0'17'16,"0"18"-1</inkml:trace>
  <inkml:trace contextRef="#ctx0" brushRef="#br0" timeOffset="79663.69">22878 11518 0,'0'-70'31,"0"17"-31,35 17 31,0 36-15,18 0 0,-18 0-1,1 0 1,-1 0 0,-35-52-1,0-1 1,18 53-16,-18-36 15,0 54 17,53 35-17,-18-18-15,0-35 16</inkml:trace>
  <inkml:trace contextRef="#ctx0" brushRef="#br0" timeOffset="80421.2">24289 10742 0,'0'-35'16,"0"105"-1,0 1 1,0 70-16,53 35 0,-53 36 16,0 0-16,88 88 15,-88-159-15,0 0 16,0-71-16,0 1 15,-35-71 17,35-71-32,-71-17 15,71-18-15,-71-52 16,71-19-16,0 71 16,0 53-16,0 1 15,0 16-15,36 36 16,-1-53-16,0 53 15,1 0-15,-1 36 0,0-36 16,0 35 0,-35 0-16,53-35 0,-53 35 15,0-17 17,36-18-17,-36-35-15,35 35 16,-35-53-16,88 53 15,-88-35-15,35 35 16,-35 17 15,0 36-31,36 18 16</inkml:trace>
  <inkml:trace contextRef="#ctx0" brushRef="#br0" timeOffset="80675.95">25118 11448 0,'0'0'16,"-53"0"0,18 17-1,35 19 1,17 16-1,18-52 1,1 0-16,34-52 16,-70-1-1</inkml:trace>
  <inkml:trace contextRef="#ctx0" brushRef="#br0" timeOffset="81027.23">25612 11448 0,'0'0'0,"-36"0"0,36-36 16,0 1-1,18 35 1,17-35-1,18 52 17,-17-17-17,-1 0-15,0 0 16,0 0 0,-35-35-1,53 0-15,-17 0 16,16-18-1,-52 106 1,18-53 0,-18 53-16,53 35 15</inkml:trace>
  <inkml:trace contextRef="#ctx0" brushRef="#br0" timeOffset="81516.58">27287 11236 0,'0'-35'15,"0"52"1,0 19-16,0 17 16,0 17-16,18 1 0,-18 17 15,0-35-15,71 35 16,-71-35-16,0-18 16,-36-35 15,-17-35-31,-17-18 15,17 18-15,-35-1 16,52-34-16,36 52 16,-35-52-16,35 34 15,0 1-15</inkml:trace>
  <inkml:trace contextRef="#ctx0" brushRef="#br0" timeOffset="81672.39">27252 10866 0,'-18'0'31,"36"17"-15</inkml:trace>
  <inkml:trace contextRef="#ctx0" brushRef="#br0" timeOffset="82212.48">26811 10883 0,'71'-53'16</inkml:trace>
  <inkml:trace contextRef="#ctx0" brushRef="#br0" timeOffset="82453.2">27622 10636 0,'36'0'32,"-36"36"-32,-18 52 15,18-53 1</inkml:trace>
  <inkml:trace contextRef="#ctx0" brushRef="#br0" timeOffset="82941.39">28416 11271 0,'0'0'0,"36"-106"31,-36 71-31,0-18 16,0 0-16,0-35 15,0 18-15,-53-19 16,53 1-16,0 53 0,-36 35 31,36 123-15,0-17-16,0 35 15,36 18-15,-36-53 16,35-18-16,35-17 16,1-71-1,-71 35-15</inkml:trace>
  <inkml:trace contextRef="#ctx0" brushRef="#br0" timeOffset="83354.25">28346 11183 0,'0'0'16,"-36"0"-16,54-35 15,35 35-15,53-36 16,17-34-16,36 17 15,35-35-15,-18 17 16,-17-17-16,-71 18 16,-35 17-16,-53 0 15,0-35-15,-53 35 16,18 17-16,35-34 16,-53 70-16,18 0 15,-18 53 1,53 0-1,-53 35-15,53 18 0,0-36 16,0-35-16,0 1 16,35-36-16,-35 70 15,89-70-15,-19 0 16,-35 36 0,36-36-1,-71 52-15,53-16 16,0 34-1,-53-52 1</inkml:trace>
  <inkml:trace contextRef="#ctx0" brushRef="#br0" timeOffset="84613.62">18009 12312 0,'0'0'0,"-70"35"31,87-35-15,72 35-1,-19-35-15,71-52 16,53-1-16,18 53 16,-36-53-16,-87 53 15,-160 0 16,-35 35-31,-35-35 16,0 0-16,-18 0 16,53 35-16,36-35 15,52 0-15,89-17 32,-1 17-32,36 0 15,53-53-15,-18 53 16,-53 0-16,-88 17 31,-18-17-31</inkml:trace>
  <inkml:trace contextRef="#ctx0" brushRef="#br0" timeOffset="86337.61">14658 13988 0,'-35'0'15,"88"0"79,-1 35-94,1-35 0,18 70 16,-18-34-16,0-36 15,17 35-15,-17-35 16,-17 0-1</inkml:trace>
  <inkml:trace contextRef="#ctx0" brushRef="#br0" timeOffset="86579.79">15081 13899 0,'0'0'16,"0"89"15,0-36-31,0 35 16,0-18-16,0 36 16,0 0-16,-17-18 15,17 0-15,0-17 16,-36-71-16</inkml:trace>
  <inkml:trace contextRef="#ctx0" brushRef="#br0" timeOffset="87202.06">15575 14376 0,'-35'0'32,"35"53"-32,0 17 15,0-17-15,0 0 16,18-18-16,34 36 15,-52-54 17,-52-17-17,16 0-15,1 0 0,-18-17 16,18 17-16,-1 0 16,1 0-1,35-35 1</inkml:trace>
  <inkml:trace contextRef="#ctx0" brushRef="#br0" timeOffset="87381.1">15522 14058 0,'36'0'32</inkml:trace>
  <inkml:trace contextRef="#ctx0" brushRef="#br0" timeOffset="87659.28">16475 14111 0,'0'0'15,"35"0"1,0 0 0,1 0-16,16 0 15,-16 0-15</inkml:trace>
  <inkml:trace contextRef="#ctx0" brushRef="#br0" timeOffset="87795.35">16598 14323 0,'18'0'15,"-18"-18"-15,53 18 16,-18 0-16,0-35 16</inkml:trace>
  <inkml:trace contextRef="#ctx0" brushRef="#br0" timeOffset="88431.93">18468 13899 0,'-18'0'31,"-17"0"-15,0 0-16,35 71 15,-53-18-15,53 17 16,0-17-16,0-17 0,70 17 16,-17-53-1,0 0-15,35-18 16,-52-17-16,17-1 15,-53-34-15,0 17 16,52 0-16,-52 0 16,0-17-16,-52 34 15,16 36-15,-34 0 16,34 0-16,-16 0 16,52 36-16,-36 34 15</inkml:trace>
  <inkml:trace contextRef="#ctx0" brushRef="#br0" timeOffset="89015.49">20867 13988 0,'0'0'16,"0"53"-16,0-1 16,0 19-1,-18-36-15</inkml:trace>
  <inkml:trace contextRef="#ctx0" brushRef="#br0" timeOffset="97347.22">23054 13494 0,'0'17'63,"0"19"-63,0-1 15,0 0-15,0 0 16,0 1-16,0 17 16,0-71 31,0-17-32,35-1-15,-35-16 0,0-37 16,0-16-1,0 34-15,-17 18 0,17 71 47,17 52-47,36-17 16,-17 18-16,16-36 16,-52 0-16,106-35 15,-70 36-15,-1-36 16,0 0-16,0-53 15,-35 35-15,71-53 16,-71 19-16,0-1 16,0-36-16,0 37 15,-53 16-15,53 1 16,-18 35-16,18 18 31,0 17-15,36 0-1</inkml:trace>
  <inkml:trace contextRef="#ctx0" brushRef="#br0" timeOffset="97917.29">23795 13529 0,'35'0'47,"-35"35"-31,0 1-16,0 16 16,35-16-16,-35-1 15,0 18-15,-17-71 47,17-17-47,-36 0 16,36-1-16,-52 36 15,16-35 1</inkml:trace>
  <inkml:trace contextRef="#ctx0" brushRef="#br0" timeOffset="98150.67">23812 13300 0,'0'0'0,"0"17"63</inkml:trace>
  <inkml:trace contextRef="#ctx0" brushRef="#br0" timeOffset="98427.17">24571 13247 0,'35'0'31,"-17"0"-15,-18 17 0,35-17-16,-35 36 0</inkml:trace>
  <inkml:trace contextRef="#ctx0" brushRef="#br0" timeOffset="98563.28">24642 13458 0,'0'-17'31,"17"17"-15,18 0-1,1 0-15</inkml:trace>
  <inkml:trace contextRef="#ctx0" brushRef="#br0" timeOffset="98893.18">25453 13176 0,'0'-35'31,"-18"35"-31,18 18 16,-35 17-16,35 0 16,-35 0-16,35 1 0,17 17 31,19-53-31,-1 0 0,18 0 16,0 0-16,0-36 15,-18 36-15,0-88 16,-35 53-1,0 0-15,-35 35 16,0-36-16,-54 36 16,54 0-1,35 18-15</inkml:trace>
  <inkml:trace contextRef="#ctx0" brushRef="#br0" timeOffset="102019.25">23601 12806 0,'0'0'0,"0"-35"31,-18-1 0,-35 36-15,53-35-16,-53 35 15,-17-35-15,35 35 16,-18-36-16,0 36 16,0 0-16,-35 0 15,35 0-15,-36 0 16,-16 53-16,-19 18 15,-35 35-15,36 0 16,17 17-16,36 1 16,-1-1-16,71-17 0,0 0 15,0 35 1,0 35-16,88 18 0,-17-70 16,35 17-16,52-35 15,-17-71-15,18 18 16,53-53-16,70 0 15,-35-35-15,53-18 16,-88-36-16,-54-16 16,-52 16-16,-35-34 15,-71 17-15,70-17 16,-70 34-16,0-52 16,-53 0-16,0-18 0,-35 1 15,18-1 1,-36 0-16,0 36 0,53 70 15,-35 53-15,0-53 16,17 53-16,18 0 16,-70 53-16,-1 0 15,71-18-15</inkml:trace>
  <inkml:trace contextRef="#ctx0" brushRef="#br0" timeOffset="103577.98">15222 15699 0,'0'-18'32,"53"53"-1,0-35-31,0 53 16,0-53-16,18 35 15,-18-35-15,-1 0 16</inkml:trace>
  <inkml:trace contextRef="#ctx0" brushRef="#br0" timeOffset="103812.58">15646 15593 0,'0'-35'15,"0"52"1,0 54 0,0 17-16,0 18 15,0 0-15,0 35 16,0-36-16,0-16 16,0-54-16,0 0 15</inkml:trace>
  <inkml:trace contextRef="#ctx0" brushRef="#br0" timeOffset="104238.88">15963 15998 0,'0'36'31,"0"-1"-31,35 36 16,-35-19-16,36 1 16,-36-17-16,53 34 15,-53-17 1,-18-53 15,18-17-15,-35 17-16,-1-36 15,36 1 1</inkml:trace>
  <inkml:trace contextRef="#ctx0" brushRef="#br0" timeOffset="104412.89">15981 15787 0,'0'0'0,"0"17"47</inkml:trace>
  <inkml:trace contextRef="#ctx0" brushRef="#br0" timeOffset="104847.51">16581 15804 0,'35'-17'16,"18"17"-1,17 17 1,-70 19-1</inkml:trace>
  <inkml:trace contextRef="#ctx0" brushRef="#br0" timeOffset="104984.19">16686 15981 0,'0'0'0,"0"-18"31,18 18-31,35 0 15,-18 0-15</inkml:trace>
  <inkml:trace contextRef="#ctx0" brushRef="#br0" timeOffset="107479.7">18168 15328 0,'0'0'0,"53"35"32,0 18-32,70-17 15,-17 17-15,-18-53 16,1 88-16,-37-88 15,-16 53-15</inkml:trace>
  <inkml:trace contextRef="#ctx0" brushRef="#br0" timeOffset="107675.72">18644 15222 0,'0'0'16,"-53"0"-16,18 0 16,0 71-16,-18 17 15,18 36-15,-18-1 16,53-17-16,-53-18 16,53-35-16</inkml:trace>
  <inkml:trace contextRef="#ctx0" brushRef="#br0" timeOffset="108118.74">19032 15628 0,'0'53'16,"36"18"0,-36-1-16,0 36 15,0-53-15,0 0 16,35 0-16,-35-36 16,-18-17-1,-17-35 1,35 0-1,-88-36-15,53 36 16,35 0-16,-36-18 16</inkml:trace>
  <inkml:trace contextRef="#ctx0" brushRef="#br0" timeOffset="108282.48">18997 15381 0,'-18'0'16,"36"35"15</inkml:trace>
  <inkml:trace contextRef="#ctx0" brushRef="#br0" timeOffset="108665.85">20108 15734 0,'0'106'16,"0"-89"-1,0 72-15,0-54 16,0 0-16,0 0 16</inkml:trace>
  <inkml:trace contextRef="#ctx0" brushRef="#br0" timeOffset="109789.43">23724 15205 0,'0'70'47,"0"1"-31,71-1-16,-71 1 15,0-18-15,35 0 0,-35-18 16,0 0 0,0-52-1,0-19 1,-18-16-16,18-1 16,0-53-16,0-35 15,-52-53-15,52 141 16,0 17-1,35 54 1,18 17 0,17 36-16,19-1 15,34-34-15,0 17 0,-70-53 16,53 0-16,-70 0 16,-1 0-16,-35-36 15,0 1-15,0-18 16,0 0-16,0-17 15,-71 17-15,36 17 16,0 36-16,-1 0 16,36 36 15</inkml:trace>
  <inkml:trace contextRef="#ctx0" brushRef="#br0" timeOffset="110105.4">24642 15117 0,'0'0'0,"17"0"31,-17 35-15,71 18-16,-36-18 16,0 0-16,1 18 15,-36-18-15,0 1 16,0-1-16,-36-35 31,1 0-31,0 0 16,-1 0-16,-16-18 15,52-17 1</inkml:trace>
  <inkml:trace contextRef="#ctx0" brushRef="#br0" timeOffset="110277.6">24747 14640 0,'0'0'16,"18"0"-1</inkml:trace>
  <inkml:trace contextRef="#ctx0" brushRef="#br0" timeOffset="110526.52">25365 14817 0,'0'0'0,"35"0"31,0-36-15,1 36-16,16 0 15,-16 0-15</inkml:trace>
  <inkml:trace contextRef="#ctx0" brushRef="#br0" timeOffset="110660.37">25471 14993 0,'0'0'0,"35"0"32,-35-18-17,70 18-15,1 0 16,-36-35-16</inkml:trace>
  <inkml:trace contextRef="#ctx0" brushRef="#br0" timeOffset="110893.03">26053 14570 0,'0'0'0,"-18"0"0,18 17 46,0 36-46,0 18 16,0-1-16,35-17 16,-35 18-16,0-36 15,36 36-15</inkml:trace>
  <inkml:trace contextRef="#ctx0" brushRef="#br0" timeOffset="111388.36">23530 16192 0,'0'-17'31,"18"17"-31,70-88 16,141 35-16,142-71 15,123-17-15,282-35 0,70-1 16,-228 107-16,-107 70 15,-228 0-15,-142-53 16,-106 53-16,-70 18 16,-53-18-1</inkml:trace>
  <inkml:trace contextRef="#ctx0" brushRef="#br0" timeOffset="111606.24">25576 15663 0,'0'0'16,"0"-35"0,142-35-16,157-72 15,283-87-15,230-88 16,52 105-16,-158 36 15,-301 123-15,-158 53 16</inkml:trace>
  <inkml:trace contextRef="#ctx0" brushRef="#br0" timeOffset="129162.24">22772 14058 0,'35'0'78,"-35"-35"-78,88-36 31,-35 71-31,53-53 16,35 53-16,53-52 16,-53 52-16,0 0 15,-52 0-15,-54 0 16,-88 0-1,0 0 1,-18 17-16,-17-17 16,0 35-16,35-35 15,0 53-15,106-53 47,35-35-47,1 0 16,-1-18-16,-18 53 15,1-35-15,-124 70 32,0-35-32,0 53 15,18-53-15,0 0 16</inkml:trace>
  <inkml:trace contextRef="#ctx0" brushRef="#br0" timeOffset="145950.66">23618 16245 0,'36'0'16,"34"0"-1,36 0 1,53-35-16,88-18 15,88-35-15,18 35 16,-106-35-16,17 0 16,-105 17-16,17-17 15,-87 17-15,-19 36 16,-70 0-16,0-18 0,0-35 16,-53 17-1,-53-88-15,-17 18 0,-106 0 16,35 0-16,35 35 15,0 36-15,-35-18 16,35 17-16,36 0 16,17 19-16,18-1 15,17 53-15,71-36 16,-53 36-16,0 53 31,53 0-31,-35 0 16,35 35-16,-70 18 0,17 88 15,-106 71 1,53 87-16,-17-52 0,34-35 16,89-53-16,0-71 15,0-71-15,71 18 16,52-35-16,-17-53 16,53 53-16,-53-53 15,0 0-15,-71 0 16</inkml:trace>
  <inkml:trace contextRef="#ctx0" brushRef="#br0" timeOffset="148252.37">20144 17533 0,'-18'0'31,"18"35"1,0 36-17,18-18-15,-18 0 0,53 17 16,-53-34-16,35 34 31,-35-105 0,0-18-15,0-35-16,0-18 16,0-35-16,-35 35 15,35 18-15,0 52 16,0 72 15,0-1-31,70 18 16,-17-18-16,18 0 0,-1-35 15,18 53 1,-35-53-16,0 0 0,0-35 16,-53 0-1,0 17-15,0-17 16,-53-36-16,18 36 16,0 35-16,35-53 15,-36 53-15,36 18 47,53 35-31,-17-53-16</inkml:trace>
  <inkml:trace contextRef="#ctx0" brushRef="#br0" timeOffset="148619.14">20955 17533 0,'0'0'0,"0"53"47,35-53-47,-35 106 15,0-71-15,0 18 16,0-18-16,0 1 16,0-54 15,-53-70-16,53 35 1,-53 0-16,53 0 16</inkml:trace>
  <inkml:trace contextRef="#ctx0" brushRef="#br0" timeOffset="148753.4">20867 17286 0,'0'0'16,"35"0"31</inkml:trace>
  <inkml:trace contextRef="#ctx0" brushRef="#br0" timeOffset="149091.57">21537 17410 0,'0'0'0,"53"-53"31,-18 53-15,1 0-16,16 0 15,1 0-15,-17 0 16,17 0-16</inkml:trace>
  <inkml:trace contextRef="#ctx0" brushRef="#br0" timeOffset="149226.7">21855 17304 0,'0'0'0,"17"70"63,-17-34-63,0-1 15,0 0 1</inkml:trace>
  <inkml:trace contextRef="#ctx0" brushRef="#br0" timeOffset="150614.17">23089 17039 0,'0'0'0,"0"-17"15,0-54 1,0 36 0,-17 35-1,-19 53-15,1-18 16,0 71-16,-18 17 16,0 1-16,53-19 0,0-34 15,53 0-15,-18-36 16,18-35-16,0 53 15,35-53-15,-35 0 16,0-18-16</inkml:trace>
  <inkml:trace contextRef="#ctx0" brushRef="#br0" timeOffset="150900.04">23389 17339 0,'0'0'0,"0"53"47,0 17-47,0-17 16,0 0-16,35-17 15,-35-1-15,71-35 16</inkml:trace>
  <inkml:trace contextRef="#ctx0" brushRef="#br0" timeOffset="151244.26">23918 17374 0,'-17'-35'16,"-19"35"-1,-17 18 1,53 17-16,-35 0 0,35 0 15,0 18 1,18-53-16,35 0 16,-18 0-1,0 0-15,18 0 16,-53-70 0,36 70-16,-36-35 15,0 52 16,0 18-15,35-35 0</inkml:trace>
  <inkml:trace contextRef="#ctx0" brushRef="#br0" timeOffset="151401.6">24359 17357 0,'-17'0'16,"17"17"0,0 19-1</inkml:trace>
  <inkml:trace contextRef="#ctx0" brushRef="#br0" timeOffset="151535.81">24306 17163 0,'0'0'0,"0"-36"0,0 54 15,0 17 1</inkml:trace>
  <inkml:trace contextRef="#ctx0" brushRef="#br0" timeOffset="151858.21">24483 17286 0,'0'0'0,"0"-53"15,0 18 1,0 0-16,35 35 16,36 0-1,-36 17 1,18 19-1,-18-36 1,0 0 15,-35-18-15,0-17 0,53 70 30,-17-35-46,16 0 16,37 0-16</inkml:trace>
  <inkml:trace contextRef="#ctx0" brushRef="#br0" timeOffset="152492.31">26070 16563 0,'-17'0'15,"17"18"1,0 34 0,17 37-16,-17 17 15,53 52-15,-53 19 16,53-54-16,-53-17 16,0-18-16,0-35 15,0-18 1,-18-35-16,-34-70 15,52 34 1,-53-52-16,53-53 0,-53-18 16,53 54-16,0 34 15,0 1-15,35 17 16,-35 17-16,88 1 16,-35 35-16,-18 0 15,1 0-15,-36 18 16,53 17-1,-53 18 1,35-53 0,0 0-1,18 0 1,-53-18 0,35 18-1,1 0 16,-36 18-15</inkml:trace>
  <inkml:trace contextRef="#ctx0" brushRef="#br0" timeOffset="152803.37">26776 16669 0,'0'-36'16,"17"36"-1,19-35 1,17-35 15,-53 34-15,-18 36-16,-17 0 15,35 18 1,-36-18-16,36 53 16,0 17-1,0-52 1,18 35-16,17-53 16,1 0-16</inkml:trace>
  <inkml:trace contextRef="#ctx0" brushRef="#br0" timeOffset="153254.25">27270 16563 0,'0'-53'31,"0"18"-15,-18 35 31,-35 35-47,18 0 15,35 18 1,0-18 0,70-35-1,1-35 1,-71 18-1,71 17 1,-71 52 15,-53 37-31,0-1 0,53-35 16,0 0-16,0 17 16,17-70-16,-17 18 15,71-18 1,-36-18-16,-35-17 15,0-18 1,0 18 0,35 35-16</inkml:trace>
  <inkml:trace contextRef="#ctx0" brushRef="#br0" timeOffset="153568.31">28293 16263 0,'0'0'0,"35"0"15,18-35-15</inkml:trace>
  <inkml:trace contextRef="#ctx0" brushRef="#br0" timeOffset="154295.37">28293 16281 0,'0'0'0,"0"-36"31,-18 36-31,-52 0 16,-1 71-1,-17 0-15,88-19 16,-35 19-16,35-36 0,17 18 31,18-53-31,18 0 0,0-17 16,-17-19-16,34-34 15,-70 34-15,0 1 16,0-18-16,0-17 16,0-19-16,0-16 15,0 34-15,0 36 16,-17 35-1,17 88 1,0-17-16,0 34 16,35 19-16,0-1 15,18-34-15,-18-37 16,1-16-16,34 17 16</inkml:trace>
  <inkml:trace contextRef="#ctx0" brushRef="#br0" timeOffset="154437.31">28557 16563 0,'0'53'47</inkml:trace>
  <inkml:trace contextRef="#ctx0" brushRef="#br0" timeOffset="154573.81">28628 16439 0</inkml:trace>
  <inkml:trace contextRef="#ctx0" brushRef="#br0" timeOffset="154790.96">28804 16281 0,'0'0'16,"18"35"15,17-35-16,0 88-15,-35-53 16,0 1-16,36-1 16,-36 0-16,-18 1 15,-17-36 1</inkml:trace>
  <inkml:trace contextRef="#ctx0" brushRef="#br0" timeOffset="155002.16">29087 16069 0,'0'0'16,"-18"0"-16,18 35 31,35 18-15,-35 35-16,88 1 15,-88-19-15,53 1 16,-53-18-16,0-18 16</inkml:trace>
  <inkml:trace contextRef="#ctx0" brushRef="#br0" timeOffset="155144.29">29192 16298 0,'0'0'0,"0"-53"31,53 53-15,0-35-16,35 35 15,-35 0-15</inkml:trace>
  <inkml:trace contextRef="#ctx0" brushRef="#br0" timeOffset="155361.37">29422 15981 0,'0'0'0,"0"-53"15,-71 18-15,106-36 0,-35 36 16,36 0 0,-1 35-16,-35-36 0,53 36 15,-53 18 1,35 52-16,-35 1 16,-17 17-16,17-53 15,0 1-15,0-1 16,52-35 15</inkml:trace>
  <inkml:trace contextRef="#ctx0" brushRef="#br0" timeOffset="156022.97">30586 15787 0,'0'0'16,"0"-35"-1,0-1 1,-18 36-16,-17-35 16,-18 35-16,18 0 15,-1 0 1,54-53 0,70-17-1,-35 34-15,0-34 16,-53 52-16,53-35 15,-18 53 1,-35 124 0,-53 70-1,-17 53-15,-36 35 16,18-88-16,88-88 16,53-1-16,35-52 15,35-53-15,-52 0 16,35 0-16,-18-35 15,-17-35-15,-36 17 0,-35 0 16,-18-18-16,-70-17 16,0 88-16,17 0 15,-35 0-15</inkml:trace>
  <inkml:trace contextRef="#ctx0" brushRef="#br0" timeOffset="156502.34">29051 17745 0,'0'0'16,"0"17"15,18 72-31,-18 16 16,106-34-16,-106-18 15,35-18-15,-35 36 16,-18-71 15,-17-18-31,-35-35 16,34 0-16</inkml:trace>
  <inkml:trace contextRef="#ctx0" brushRef="#br0" timeOffset="156650.46">28910 17498 0,'0'0'0,"0"17"31</inkml:trace>
  <inkml:trace contextRef="#ctx0" brushRef="#br0" timeOffset="156883.5">28646 17586 0,'0'0'0,"-36"0"16,36-35-16,18-1 16,35 36-1</inkml:trace>
  <inkml:trace contextRef="#ctx0" brushRef="#br0" timeOffset="157064.56">29192 17321 0,'0'0'16,"0"18"-16,0 17 16,0 1-16,0-1 15</inkml:trace>
  <inkml:trace contextRef="#ctx0" brushRef="#br0" timeOffset="157521.57">29880 17621 0,'0'0'16,"0"-35"-16,36-36 16,-36 1-16,0 17 15,35 18-15,-35-18 16,0-35-16,0 35 16,-18 0-16,-17 17 15,0 36 1,35 53-1,0 36-15,0 16 0,0 1 16,0-35-16,70 17 16,-35-17-16,-35-36 15,36 0-15</inkml:trace>
  <inkml:trace contextRef="#ctx0" brushRef="#br0" timeOffset="157912.2">29810 17498 0,'0'0'0,"0"-36"15,35 1-15,53 35 16,18-70-16,53 17 16,-36 0-16,18 53 15,-17-106-15,-36 71 16,-88-1-1,-18 36-15,18-52 16,-105 52-16,69 0 16,1 0-16,17 0 15,-52 70 1,70-35-16,0 1 16,-53 34-1,53-17 1,53 0-1,-18-53 1,0 35 0,18-35-1,-17 36-15,-1-36 16,0 0-16</inkml:trace>
  <inkml:trace contextRef="#ctx0" brushRef="#br0" timeOffset="158391.26">31538 17233 0,'0'-70'31,"0"17"-31,0 0 16,-53 53 0,18-35-16,0 35 15,0 0-15,-1 0 16,19 0-1,17 17-15,53 18 16,-1-35 0,1 0-16,0 0 15,-17 0-15,-1-17 16,0 17 0,-35 17 30,0 36-30,0 0 0,35-17-1,1-36-15</inkml:trace>
  <inkml:trace contextRef="#ctx0" brushRef="#br0" timeOffset="158534.28">31821 17110 0,'0'0'16,"35"17"15</inkml:trace>
  <inkml:trace contextRef="#ctx0" brushRef="#br0" timeOffset="158667.61">31838 16986 0,'0'-35'31,"0"53"-31</inkml:trace>
  <inkml:trace contextRef="#ctx0" brushRef="#br0" timeOffset="158893.31">31909 16951 0,'0'-35'31,"35"70"-15,18 18-1,-18-53 1,-35 70-16,36-34 15,-36-1 17,-18-35-17</inkml:trace>
  <inkml:trace contextRef="#ctx0" brushRef="#br0" timeOffset="159111.74">32156 16581 0,'0'0'15,"-18"0"1,18 88 0,0-53-1,0 18-15,35 35 16,-35-35-16,53-18 15,-17 36-15</inkml:trace>
  <inkml:trace contextRef="#ctx0" brushRef="#br0" timeOffset="159313">32332 16757 0,'0'0'0,"-35"0"15,35 53 1,-35-18-16,35 0 16,0 18-1,35-17 1,35-36 0,-52 0-16,17 0 15</inkml:trace>
  <inkml:trace contextRef="#ctx0" brushRef="#br0" timeOffset="173982.24">2434 15240 0,'0'88'31,"0"-17"-31,0 17 16,0-35-16,35 0 16,-35 35-16,0-53 15,0 1 1,0-107 15,0 18-15,0-35-16,-17-36 0,17-34 15,-53 69-15,53 37 16,0-1 0,35 70 15,0 19-31,1 34 16,17-35-16,35 36 15,0-71-15,0 53 16,-17-53-16,-18 0 15,0-35-15,-18-1 16,-35 1-16,0-18 16,0-17-16,0 17 15,-18 17-15,18 1 0,-35 35 16,0 0 15,35 18-15,0 17-1,35-35-15,-35 35 16</inkml:trace>
  <inkml:trace contextRef="#ctx0" brushRef="#br0" timeOffset="174490.63">3422 15205 0,'0'0'16,"0"53"15,0 17-31,53 54 16,-53-54-16,53 18 15,-53-17-15,35-18 16,-35-18-16,0 0 16,-88-70 15,53 0-31,-18-18 15,17 0-15,1-35 16,35-18-16</inkml:trace>
  <inkml:trace contextRef="#ctx0" brushRef="#br0" timeOffset="174656.07">3334 14993 0,'-53'-35'32,"70"35"-17,19 0 1</inkml:trace>
  <inkml:trace contextRef="#ctx0" brushRef="#br0" timeOffset="175239.83">4145 15152 0,'0'-35'16,"71"35"15,17 0-16,-35 0-15,-18 0 0</inkml:trace>
  <inkml:trace contextRef="#ctx0" brushRef="#br0" timeOffset="175360.75">4392 15117 0,'-18'0'16,"18"35"46,0 0-46</inkml:trace>
  <inkml:trace contextRef="#ctx0" brushRef="#br0" timeOffset="189879.56">23230 16969 0,'0'0'0,"36"0"62,-1-36-46,-53 54 31,-17 17-47,35 1 0,-35-1 15,70 0 1,36 18-16,-1-53 15,36 0-15,0 0 16,53-35-16,-71 35 16,-18 0-16,-105 17 31,-88 54-31,-36-1 16,-35 72-16,35-37 15,71 1-15,88-70 16,0-1-1,53-35 1,35 0-16,-35 0 16,35-35-16,-35-1 15,-53 1 1,-18 35 0,-17 0-1,0 0 1,35-35 15,0-1-31,35 1 16,-35 0-16,0 0 15,0-1 1,0 54 62</inkml:trace>
  <inkml:trace contextRef="#ctx0" brushRef="#br0" timeOffset="192932.22">5662 14781 0,'0'-35'15,"0"0"17,-18 35-1,-34 53-16,-1 35 1,17 18-16,36-36 16,0-17-16,0 0 15,18-18-15,17-35 0,18 0 16,0 0 0,0-17-16,0-54 0,-18 36 15,-35-18-15,35 0 16,-35 0-16,0-17 15,-35 34-15,0 36 16,-36-88-16,36 88 16,0 0-16,0 0 15,-1 18-15,36 17 16,-35 0-16,35 1 16,0-1-16,35 35 15</inkml:trace>
  <inkml:trace contextRef="#ctx0" brushRef="#br0" timeOffset="193515.78">5644 16175 0,'0'-35'16,"0"87"15,0 54-16,0-53-15,0 0 16,0 18-16,0-18 16,36-18-16</inkml:trace>
  <inkml:trace contextRef="#ctx0" brushRef="#br0" timeOffset="-204116.48">12700 8784 0,'0'0'0,"35"0"32,-35-17-32,71 17 15,-1 35-15,-17 0 16,18 36-16,17-36 15,-35 0-15,-18 18 16,1-18-16</inkml:trace>
  <inkml:trace contextRef="#ctx0" brushRef="#br0" timeOffset="-203922.82">13247 8855 0,'-18'-18'16,"18"89"-1,0-1-15,0 18 16,0 18-16,0-35 16,0 17-16,0-35 15,0 0-15,0-18 16</inkml:trace>
  <inkml:trace contextRef="#ctx0" brushRef="#br0" timeOffset="-203142.37">13829 9349 0,'0'35'47,"18"0"-47,-18 18 0,0 18 16,35-1-16,-35-35 15,0 1-15,0-1 16,-18-53 15,18-17-15,-53 0-16,53-18 15,-123 0-15,87 18 16</inkml:trace>
  <inkml:trace contextRef="#ctx0" brushRef="#br0" timeOffset="-202976.99">13688 9102 0,'-18'0'31,"36"17"0</inkml:trace>
  <inkml:trace contextRef="#ctx0" brushRef="#br0" timeOffset="-202587.54">14323 9066 0,'0'-35'0,"53"-71"31,0 71-31,52-36 0,19 19 16,-1 16-16,-52 36 15,-1-35-15</inkml:trace>
  <inkml:trace contextRef="#ctx0" brushRef="#br0" timeOffset="-202375.43">14870 8696 0,'0'-35'16,"-36"35"-16,36-36 0,36 36 47,-36 18-31,88 17-16,-53 1 15,0-1 1,-35 0-16,0 0 15,-35-35 1,0 36-16</inkml:trace>
  <inkml:trace contextRef="#ctx0" brushRef="#br0" timeOffset="-201956.09">15311 8149 0,'0'0'16,"0"18"-1,52-18 1,37 88-16,-19-88 16,54 71-16,-54-71 15,18 35-15,-35-35 16,-17 0 0</inkml:trace>
  <inkml:trace contextRef="#ctx0" brushRef="#br0" timeOffset="-201776.23">15699 8079 0,'-159'105'16,"124"-52"-1,-18 36-15,53-19 16,0 1-16,0-18 15,0-18-15</inkml:trace>
  <inkml:trace contextRef="#ctx0" brushRef="#br0" timeOffset="-201380.48">15981 8326 0,'0'0'0,"0"35"32,53 0-17,-53 0-15,35 18 16,-35-17-16,35 52 16,-52-88 15,-19 0-16,1-18-15,0-17 16,0-36-16,-1 36 0</inkml:trace>
  <inkml:trace contextRef="#ctx0" brushRef="#br0" timeOffset="-201222.64">15946 8132 0,'0'35'62</inkml:trace>
  <inkml:trace contextRef="#ctx0" brushRef="#br0" timeOffset="-200684.37">14464 9419 0,'0'-35'0,"-35"35"16,105 53 15,1 0-15,52-53-16,-35 70 16,1-34-16,-37-36 15,-16 0-15</inkml:trace>
  <inkml:trace contextRef="#ctx0" brushRef="#br0" timeOffset="-200516.06">14993 9578 0,'35'35'47,"-35"36"-31,0-36-16,0 0 15,-17-35-15,17 53 16</inkml:trace>
  <inkml:trace contextRef="#ctx0" brushRef="#br0" timeOffset="-199835.72">15558 9684 0,'0'17'31,"0"54"-16,0-36-15,0 0 16,0 18-16,0-17 16,17-36-16,-17-53 47,0 0-32,0-35-15,0 17 0,0-17 16,0 35-1,0 88 1,35 1 0,1-1-16,17 18 15,17-53-15,54 53 16,-19-53-16,-34 0 16,-18 0-16,-18 0 15,-35-36-15,0-34 16,0 35-1,-35-1-15,0-17 16,-1 53-16,36-17 16,-35 17-16,35 35 15,0 36 1</inkml:trace>
  <inkml:trace contextRef="#ctx0" brushRef="#br0" timeOffset="-199558.17">16263 9666 0,'35'0'15,"-35"71"1,36-18-16,-36-1 15,70 1-15,-70-17 16,35-36-16,-35 35 16,-17-35-1,-71 0 1,52 0 0,1-53-16,0 18 15,-1-53-15</inkml:trace>
  <inkml:trace contextRef="#ctx0" brushRef="#br0" timeOffset="-199412.37">16263 9454 0,'0'18'47,"0"17"-31</inkml:trace>
  <inkml:trace contextRef="#ctx0" brushRef="#br0" timeOffset="-198244.64">16686 9437 0,'0'-35'16,"0"-1"0,-53-17-1,-17 53 1,17-88-16,-35 88 0,0-88 16,-18 88-1,18-71-15,-18 71 0,-18 0 16,18 0-16,-17 53 15,35 18-15,0-1 16,17 19-16,0 34 16,-17 36-16,35 17 15,0-17-15,53-18 16,0 35-16,0-70 16,53 0-16,18-18 15,17-17-15,36-18 16,17-53-16,106 0 0,52-141 15,-16 35 1,-19-18-16,-34-52 0,-36 35 16,0-53-16,-53 35 15,-141 53-15,0 0 16,0-17-16,-71 35 16,-35 17-16,18 36 15,0-36-15,35 71 16,0 0-16,-35-53 15,35 53-15,0 0 16,-17 36-16,34-36 16,1 53-16</inkml:trace>
  <inkml:trace contextRef="#ctx0" brushRef="#br0" timeOffset="-197447.59">12859 10019 0,'-53'-18'15,"70"18"16,54 0-31,70-70 16,36 70-16,34 0 0,-52 0 16,-89 0-16,-34 0 15,-36 17 1,-71-17-16,1 53 16,-89-53-16,53 0 15,-17 53-15,17-53 16,35 0-16,195-70 47,17 17-47,53 53 15,-18-53-15,-70 53 0,-35 0 16,-71 35 0,-18-35-16</inkml:trace>
  <inkml:trace contextRef="#ctx0" brushRef="#br0" timeOffset="-187711.23">15575 10548 0,'0'0'0,"0"-35"31,35 35-15,54-53-16,16 53 15,89-53-15,-17 53 16,-1-53-16,-70 53 16,-71 0-16,-52 0 15,-36 0 1,-53 0-16,-70 0 15,34 0-15,-16 71 16,52-71-16,18 0 16,70 0-16,18 35 15,35-35 1,71 0-16,53-71 16,17 71-16,-17-70 15,17 70-15,-105 0 16,-124 0-1,-53 0 1,18 17 0,0-17-16,53 0 0,35 36 31</inkml:trace>
  <inkml:trace contextRef="#ctx0" brushRef="#br0" timeOffset="-185401.72">15416 10883 0,'0'0'0,"-17"53"31,17-18-15,0-17-16,-53 53 15,53-1 1,0-35-1</inkml:trace>
  <inkml:trace contextRef="#ctx0" brushRef="#br0" timeOffset="-185182.92">15134 11165 0,'0'53'16,"18"18"15,52-71-15,-17 35-16,0-35 15,-53-17 1,35 17-16,-35-36 16,53-17-1</inkml:trace>
  <inkml:trace contextRef="#ctx0" brushRef="#br0" timeOffset="-184274.31">13018 9860 0,'-36'0'31,"36"-35"0</inkml:trace>
  <inkml:trace contextRef="#ctx0" brushRef="#br0" timeOffset="-178064.38">3845 15293 0,'0'0'0,"53"-35"31,0 35-15,35-53-16,18 53 15,-18-36-15,-35 36 16,-17 0-16,-36-35 15,-36 35 17,-34 18-17,87-18 32</inkml:trace>
  <inkml:trace contextRef="#ctx0" brushRef="#br0" timeOffset="-177713.39">4374 15099 0,'0'-53'31,"-35"53"16,70 0 16,-35-35-48,53 35-15,-17 17 31,-36 36-15,0 0 0,-18-53-1,18 53-15,-35 0 16</inkml:trace>
  <inkml:trace contextRef="#ctx0" brushRef="#br0" timeOffset="-176955.4">4198 15399 0,'-35'0'0,"17"-36"32,18 125 61,0-1-77,0 35-16,0 18 16,0 36-16,0 17 15,0-88-15,0 0 0,0-36 16,0 1-16,18-36 16,17-35-1,-35-18 1,35-17-16,-35 0 15,36 35 1,-1 0 15,0 0-15</inkml:trace>
  <inkml:trace contextRef="#ctx0" brushRef="#br0" timeOffset="-176684.42">4410 16439 0,'0'-35'32,"53"35"-1,-18 0-16,0 0-15,0 0 16,-35 18 0,-35 52-1,0-17 1,-18 0-16,0-18 0,18 18 16,-18 0-16,-18-17 15</inkml:trace>
  <inkml:trace contextRef="#ctx0" brushRef="#br0" timeOffset="-173595.01">2134 16087 0,'53'0'46,"53"-18"-46,18-35 16,52-35-16,18 35 0,18 53 16,-89-35-16,-88 35 15,-35 35 1,-105 0 0,34-35-16,-70 71 15,0-71-15,53 70 16,17-17-16,36-53 15,52 0 17,72 0-32,16-53 15,54 0-15,18 53 16,-72 0-16,-16-52 0,-37 52 16,-52 17 15,-35-17-31,0 0 15,0 0-15,-18 0 16,17 0 15</inkml:trace>
  <inkml:trace contextRef="#ctx0" brushRef="#br0" timeOffset="-171682.43">28469 17339 0,'35'0'16,"18"-53"-1,0 53-15</inkml:trace>
  <inkml:trace contextRef="#ctx0" brushRef="#br0" timeOffset="-171044.48">26511 17674 0,'18'0'31,"70"-17"-31,53-36 16,124 0-16,17-36 16,53-34-16,-53 17 15,36 18-15,-18 0 16,-89 88-16,-52-53 15,-106 53-15,-71 0 47,-52 18-47,17-18 0,0 35 16,0-35-16,-17 53 16,17-53-16,17 53 15,-17-53-15,1 35 16</inkml:trace>
  <inkml:trace contextRef="#ctx0" brushRef="#br0" timeOffset="-170834.79">28099 17339 0,'0'0'0,"-36"0"0,36-18 31,36 18-31,87-88 16,107 0-16,87-35 0,89 34 15,105-52 1,-105 71-16,-89 70 0,-140-53 16,-89 53-16,-53 0 15,-88 0 1,-17 0-16</inkml:trace>
  <inkml:trace contextRef="#ctx0" brushRef="#br0" timeOffset="-154169.39">15064 7514 0,'0'18'31,"53"-18"-15,-53 88-16,52-53 15,-52 1-15,0 16 16</inkml:trace>
  <inkml:trace contextRef="#ctx0" brushRef="#br0" timeOffset="-153912.62">15011 7849 0,'35'-17'31,"0"17"-31,1 0 16,-1 0-16,18 0 16,-53-36-1,0 1 1,0-18 0,0 18-1,0 0 1,-18 35-16</inkml:trace>
  <inkml:trace contextRef="#ctx0" brushRef="#br0" timeOffset="-153297.56">14393 7073 0,'0'18'15,"0"70"1,18-53 0,-18 18-1,0-88 17,0 0-17,0-18-15,0-18 16,-35-35-16,35 36 0,0-18 15,0 52 1,17 36-16,36 0 16,0 106-1,-18-53-15,36 35 16,-36 0-16,-35-35 16,53 0-16,-53 18 15,0-54-15,0 19 16</inkml:trace>
  <inkml:trace contextRef="#ctx0" brushRef="#br0" timeOffset="-153147.97">14499 7214 0,'0'0'0,"0"-35"16,0 0-1,53 35 1,-18 0-16,1 0 15</inkml:trace>
  <inkml:trace contextRef="#ctx0" brushRef="#br0" timeOffset="-152719.9">14711 7161 0,'0'-35'79,"0"0"-64,35-36 1,18 36-1,-18 35 1,1 53 0,-1-18-1,0-35 1,0 0 15,-35-17-31,0-19 16,36 36 15,-1 0-15,0 18-1</inkml:trace>
  <inkml:trace contextRef="#ctx0" brushRef="#br0" timeOffset="-152531.9">15205 6738 0,'0'71'47,"0"-36"-47,0 35 15,17 1-15,-17-18 16,0 0-1</inkml:trace>
  <inkml:trace contextRef="#ctx0" brushRef="#br0" timeOffset="-152396.72">15205 6932 0,'0'0'0,"0"-35"15,17 35 1,36 0-1</inkml:trace>
  <inkml:trace contextRef="#ctx0" brushRef="#br0" timeOffset="-152285.46">15487 6862 0</inkml:trace>
  <inkml:trace contextRef="#ctx0" brushRef="#br0" timeOffset="-151856.78">16034 6562 0,'0'0'0,"0"-71"15,-18 71-15,-17 0 16,0 0-16,-1 0 16,1 71-1,35-18 1,0-18-1,35-35 1,18-18 0,0-35-1,-53 18 1,0 0-16,0-18 16,0 18-16,0-1 15,-18 36 1,-17 18-16,35 35 15,0 0 1,18 17-16,17-34 0,-35 17 16,53-18-16,-53 0 15</inkml:trace>
  <inkml:trace contextRef="#ctx0" brushRef="#br0" timeOffset="-151700.25">16104 6526 0,'0'0'31,"0"53"-15,0-35 0</inkml:trace>
  <inkml:trace contextRef="#ctx0" brushRef="#br0" timeOffset="-151529.68">16157 6438 0,'0'0'0,"0"18"63,35-18-48</inkml:trace>
  <inkml:trace contextRef="#ctx0" brushRef="#br0" timeOffset="-151392.54">16228 6491 0,'-36'0'15,"72"0"-15,-54 0 47,18 35-31,0 1-1</inkml:trace>
  <inkml:trace contextRef="#ctx0" brushRef="#br0" timeOffset="-151010.29">16334 6262 0,'0'-35'16,"0"-1"15,0 54 31,17 17-46,-17 36 0,0-54-1,36-17-15,-36 71 16,35-36-16,-35 18 15,0-18 1</inkml:trace>
  <inkml:trace contextRef="#ctx0" brushRef="#br0" timeOffset="-150875.12">16298 6403 0,'0'0'16,"0"-35"-16,36 35 15,34-53 1,-35 53-16,-17 0 16</inkml:trace>
  <inkml:trace contextRef="#ctx0" brushRef="#br0" timeOffset="-150620.94">16528 6156 0,'0'0'0,"0"-106"31,0 53-31,35 53 16,0 0-1,0 0 1,-35 71-16,0-36 16,0 18-16,0 0 15,-17-18-15,17 0 16,35-35 31,0 0-47</inkml:trace>
  <inkml:trace contextRef="#ctx0" brushRef="#br0" timeOffset="-150162.18">14534 7532 0,'0'0'0,"0"-35"16,-17 35-16,52 0 47,71-71-47,141 71 15,53-106-15,17 36 16,-35 17-16,-70 53 15,-124 0-15,-52 0 16,-54 0 0,-70 0-16,17 0 15,-35 0-15,1 0 0,-19 0 16,142 0 0,123-71-1,123 18-15,19 0 16,69-17-16</inkml:trace>
  <inkml:trace contextRef="#ctx0" brushRef="#br0" timeOffset="-145302.82">6615 14499 0,'0'0'16,"0"-35"-1,35 35 1,0-35-16,18 35 15,-18 0 1,-35-36 0,36 72-1,-36-1-15,0 35 16,53 19-16,-53 52 0,0 35 16,88 159-16,-88-88 15,88-35-15,-18 17 16,-17-70-16,0-53 15,-53-36-15,36-17 16,-36-17-16,0-1 31,-18-35 1,18-18-1,-35 18-31,-1 0 15,36 18 48,0-36-1,0 36 32,-53-18-94</inkml:trace>
  <inkml:trace contextRef="#ctx0" brushRef="#br0" timeOffset="-140789.5">8308 15117 0,'0'17'31,"0"18"-31,35 1 15,-35 17-15,0 0 16,35-1-16,-35-16 16,0-1-1,0-70 32,0-1-47,0-16 0,0-1 16,0 0-1,0 17-15,36 54 47,-36 17-47,70 1 16,-34-1-16,16 0 16,-16-35-16,-1 0 15,0 0-15,1 0 16,-1 0-16,-35-17 15,35-19-15,-35 1 16,0-18-16,0 0 16,0 0-16,-17 18 15,-19 35 1,36 35 15,18-35-15,-18 36-16</inkml:trace>
  <inkml:trace contextRef="#ctx0" brushRef="#br0" timeOffset="-140270.13">8978 15240 0,'0'71'31,"35"-36"-31,-35 18 16,0-18-16,36 18 15,-36-18 1,-18-35 15,-17 0-31,35-17 16,-53-19-16,0 1 15,0 0-15,18-1 16</inkml:trace>
  <inkml:trace contextRef="#ctx0" brushRef="#br0" timeOffset="-140112.57">8925 15028 0,'0'0'15,"0"18"32</inkml:trace>
  <inkml:trace contextRef="#ctx0" brushRef="#br0" timeOffset="-139573.93">9525 15134 0,'0'-35'0,"0"0"31,71 35 1,-36 0-17,53 17 1,-53-17-16,1 53 0,16-53 16,-16 0-1,-36-53 1,35 53-1,-35-53-15,0 18 16,0-18 0,-18 71 15,18 17-15</inkml:trace>
  <inkml:trace contextRef="#ctx0" brushRef="#br0" timeOffset="-138944.01">10142 14940 0,'0'18'0,"36"70"32,17-35-32,-53 0 15,0-88 48,0-1-63,0-17 0,0-53 15,0-17-15,0 17 16,0 36-16,0 34 16,0 1-1,35 35 1,35 0 0,-34 0-16,-36 35 15,35-35-15,-35 89 16,0-37-16,0 1 15,-18 0-15,-35 0 16,-17-18-16,70 1 16,-35-36-16,70-53 31,18 18-15,-18 35-1,18 0 1,0 0-16,-18 0 15,-35 35 1,35 18-16,-35 0 16,-35-53-16,0 35 15,0-35-15,-1 0 32</inkml:trace>
  <inkml:trace contextRef="#ctx0" brushRef="#br0" timeOffset="-138724.95">10619 14958 0,'0'35'16,"0"0"-16</inkml:trace>
  <inkml:trace contextRef="#ctx0" brushRef="#br0" timeOffset="-138574.59">10654 14764 0,'0'17'31</inkml:trace>
  <inkml:trace contextRef="#ctx0" brushRef="#br0" timeOffset="-138261.38">10830 14975 0,'0'0'0,"36"-70"31,-36 35-15,52-1-16,-34 36 15,-18-53-15,35 53 16,1 0 0,-36 36-1,0-1 1,70 0-1,-70 0 1</inkml:trace>
  <inkml:trace contextRef="#ctx0" brushRef="#br0" timeOffset="-137849.36">11536 14093 0,'0'-35'31,"0"0"-15,0 123-1,-53-17 1,53 35-16,0 35 15,0 0-15,0-53 16,0-18-16,88 36 16,-35-70-16,0-1 15,-18-35-15,1 0 0</inkml:trace>
  <inkml:trace contextRef="#ctx0" brushRef="#br0" timeOffset="-137525">11836 14446 0,'0'0'15,"0"18"17,0 52-17,0 1-15,0-18 16,0 0-16,35-18 15</inkml:trace>
  <inkml:trace contextRef="#ctx0" brushRef="#br0" timeOffset="-137210.4">12224 14781 0,'0'53'16,"0"18"0,0-18-16,-18 35 0,18-35 15,-53 0-15,53-18 16,-35-35-16</inkml:trace>
  <inkml:trace contextRef="#ctx0" brushRef="#br0" timeOffset="-136198.42">12647 14534 0,'0'-35'78,"0"53"250</inkml:trace>
  <inkml:trace contextRef="#ctx0" brushRef="#br0" timeOffset="-135562.07">12806 14499 0,'0'-35'31,"0"0"-15,0-1 0,-71 1 15,18 35-16,53 18-15,-53 17 16,1 53 0,52-35-1,17-53-15,-17 53 16,53-53-16,-18 0 16,1 0-16,34-35 15,-70-1 1,53 36-16,-53-52 15,35-1-15,-52 53 63,17 17-63,0 19 16,0 52-16,0-53 15,0 18-15,0 0 16,0-18-16,0 0 15,0 1-15,35-36 16,18 0 0,18 0-1,-71-18-15,0-35 32</inkml:trace>
  <inkml:trace contextRef="#ctx0" brushRef="#br0" timeOffset="-135184">13106 14023 0,'35'0'32,"36"106"-17,-36-18-15,18 0 16,-53-17-16,0 17 0,0-35 16,-36 35-16,36-53 15</inkml:trace>
  <inkml:trace contextRef="#ctx0" brushRef="#br0" timeOffset="-134533.58">9349 15716 0,'-36'0'16,"54"0"15,53 0-16,87 0-15,124 0 16,124-53-16,247 53 0,105-123 16,-35 123-16,-193-71 15,-89 71-15,-265 0 16,-141 0-16,-70 0 16,-71 0-1,-35 0-15,-35 0 16,-1 0-16,1 0 15</inkml:trace>
  <inkml:trace contextRef="#ctx0" brushRef="#br0" timeOffset="-134189.26">10636 15663 0,'0'0'0,"-35"0"0,53 0 16,105-17-1,89 17-15,105-71 16,71 71-16,53-53 16,0 53-16,-35-70 15,-89 70-15,-140 0 16,-124 0-16,-89 0 31,1 0-31,0 0 16</inkml:trace>
  <inkml:trace contextRef="#ctx0" brushRef="#br0" timeOffset="-43971.42">15610 8767 0,'0'0'0,"-35"0"15,123-36 32,-17 36-31,35-70-16,-18 70 15,-18-36-15,1 36 16,-89 0 15,-52 0-15,-1 18-16,-52-18 15,52 0-15,-17 53 16,35-53-16,18 0 16,53 0 15,34 0-31,37-53 0,69 0 16,-34 0-1,-54 53-15,-34-35 0,-125 88 31,-34 0-15,0 0-16,70-53 16,53 35-16,17-35 15,71-35 1</inkml:trace>
  <inkml:trace contextRef="#ctx0" brushRef="#br0" timeOffset="19909.39">13141 14482 0,'0'17'16,"53"18"-16,-53 1 15,53-1-15,-53 0 16,53 1-16,-53-1 16,0 0-1,-18-35 32,-17 0-31,35-18 15,-35 18-31</inkml:trace>
  <inkml:trace contextRef="#ctx0" brushRef="#br0" timeOffset="20155.8">13106 14376 0</inkml:trace>
  <inkml:trace contextRef="#ctx0" brushRef="#br0" timeOffset="22392.92">2558 16245 0,'35'0'78,"35"0"-78,-34 0 16,-36 36-16,53-36 15</inkml:trace>
  <inkml:trace contextRef="#ctx0" brushRef="#br0" timeOffset="25674.42">1658 16633 0,'0'18'0,"0"17"15,0 1 1,18-36-16,-18 53 15,0-18-15,0 0 16,0-52 31,0-19-31,0 1-16,-18 0 15,18-1-15,0-17 16,71 53 15,-71 36-15,53-36-16,-53 53 15,52-53-15,-52 88 16,36-88-16,-36 18 0</inkml:trace>
  <inkml:trace contextRef="#ctx0" brushRef="#br0" timeOffset="26034.33">2011 16669 0,'0'17'15,"0"19"1,0-1 0,0 0-16,35-35 15,0 0 17,1-17-17,-36-19 1,0 1 15,-36 35-31,1 0 31</inkml:trace>
  <inkml:trace contextRef="#ctx0" brushRef="#br0" timeOffset="26214.75">2187 16722 0</inkml:trace>
  <inkml:trace contextRef="#ctx0" brushRef="#br0" timeOffset="26754.46">2487 16545 0,'-18'0'16,"-17"0"-1,0 18 1,35 17-1,18-35 32,-18-17-47,35-19 16,-35-17 0,35 18-16,-35 0 15,53 123 16,-53 18-15,0 17-16,0-17 16,0-35-16,0-18 15,53 0-15,-18-53 16,-35 35-16,53-35 16,0-35-1,-53-18-15,0 17 16,0 1-16,0 0 15,-35 0 1,-1 35 0,36 17-16</inkml:trace>
  <inkml:trace contextRef="#ctx0" brushRef="#br0" timeOffset="27316.51">2099 17216 0,'-18'0'31,"18"35"-15,-53-35-16,53 70 15,-52-17-15,52 0 16,0-18-16,0 1 16,0-1-16,17 0 15,18-35 1,1 0-16,-19 0 16,54-17-16,-36-36 15,0 17-15</inkml:trace>
  <inkml:trace contextRef="#ctx0" brushRef="#br0" timeOffset="27564.8">2311 17198 0,'0'-35'16,"0"52"0,0 19-1,0 16-15,0 1 16,0 0-16,53 0 16,-53 0-16,53-18 0,-53 1 15</inkml:trace>
  <inkml:trace contextRef="#ctx0" brushRef="#br0" timeOffset="27878.41">2593 17357 0,'0'0'0,"-35"0"16,-1 0-1,36 17 1,0 54-16,0-54 16,18-17 15,17-17-15,-35-18-1,36 35-15,-36 17 63</inkml:trace>
  <inkml:trace contextRef="#ctx0" brushRef="#br0" timeOffset="28052.69">2875 17410 0,'0'17'47,"0"18"-31</inkml:trace>
  <inkml:trace contextRef="#ctx0" brushRef="#br0" timeOffset="28202.32">2716 17233 0,'0'0'16</inkml:trace>
  <inkml:trace contextRef="#ctx0" brushRef="#br0" timeOffset="28568.43">2981 17427 0,'-18'0'16,"18"-17"-16,0-19 15,0 1 1,0 0 0,18 35-1,-18-36 1,53 36 0,-18 36-1,0-36 1,1 0 31,-1 0-16,-35 35-15,0-17-1,35-18-15</inkml:trace>
  <inkml:trace contextRef="#ctx0" brushRef="#br0" timeOffset="28846.44">3369 17216 0,'0'0'0,"-35"0"0,52 0 63,-17 17-48,53-17-15,-17 0 16,-36 53 0,0-18-1,-53 1 1,0-36-1</inkml:trace>
  <inkml:trace contextRef="#ctx0" brushRef="#br0" timeOffset="29536.84">3563 17374 0,'35'18'31,"-35"17"-15,53 36-16,0-18 16,-53 35-16,71 53 15,-71-35-15,0 35 16,0-88-16,0-18 15,-18-35 17,-17-17-32,-18-72 15,18 36-15,35-35 16,-36 35-16,36 18 0,0 0 16,0-1-1,36 1 16,52 35-15,-53 0-16,-17 0 16,-18-35-16,35 35 15,-35 35 1</inkml:trace>
  <inkml:trace contextRef="#ctx0" brushRef="#br0" timeOffset="30054.66">3969 17604 0,'-36'0'16,"36"17"-1,0 36 1,0-18-16,0 18 16,18-53-1,17 0 1,-35-17 0,36-19-16,-36 1 0,0 0 15,0 0 1,-18 35-1,36 0 64,17 0-64,-35-36-15,35 36 16,-35 18 46,36-18-62,-36 35 16,35 1 0</inkml:trace>
  <inkml:trace contextRef="#ctx0" brushRef="#br0" timeOffset="30668.71">4586 17586 0,'0'-18'0,"0"36"15,0 53 1,0-36 0,35 35-16,-35 36 0,53-18 15,-53-17-15,0-18 16,0 0-1,-17-53 17,17-88-17,-71 35-15,36-36 16,35 1-16,-71 35 16</inkml:trace>
  <inkml:trace contextRef="#ctx0" brushRef="#br0" timeOffset="30821.44">4445 17445 0,'0'-35'16</inkml:trace>
  <inkml:trace contextRef="#ctx0" brushRef="#br0" timeOffset="31044.77">4357 17392 0,'0'0'0,"0"-35"31,17 35-15</inkml:trace>
  <inkml:trace contextRef="#ctx0" brushRef="#br0" timeOffset="31246.82">4692 17251 0,'0'17'0,"0"36"16,35-53 0</inkml:trace>
  <inkml:trace contextRef="#ctx0" brushRef="#br0" timeOffset="31909.75">5080 17674 0,'0'-35'46,"35"35"-46,-35-53 16,0 18-16,0-18 16,0 0-16,0-18 15,0 1-15,0 17 16,0 18-16,-35 35 16,35-36-16,-35 54 31,35 17-31,0 18 15,0 0 1,0 18-16,53-19 0,-53 1 16,35 18-16,0-36 15</inkml:trace>
  <inkml:trace contextRef="#ctx0" brushRef="#br0" timeOffset="32259.41">5062 17462 0,'0'0'0,"71"-52"47,-1 52-47,19-71 15,-1 71-15,-35-35 16,-18 35-1,-70 0 17,-36 17-17,71 19-15,-53-1 16,53 0 0,0 0-1,36-35 1,-1 0-1,18 0-15,-18-17 16,0 17 0</inkml:trace>
  <inkml:trace contextRef="#ctx0" brushRef="#br0" timeOffset="32737.71">5997 17498 0,'0'-36'46,"0"1"-30,0-18 0,-17 53-1,-19 0 1,36 18 31,18-18-47,0 0 15,17 0 1,-35 35 62,0 0-62,0 1-1,35-36 1</inkml:trace>
  <inkml:trace contextRef="#ctx0" brushRef="#br0" timeOffset="32926.82">6103 17427 0,'18'0'47</inkml:trace>
  <inkml:trace contextRef="#ctx0" brushRef="#br0" timeOffset="33084.43">6138 17304 0,'0'0'0,"-35"0"16</inkml:trace>
  <inkml:trace contextRef="#ctx0" brushRef="#br0" timeOffset="33811.87">5927 17780 0,'0'-18'47,"17"-17"-32,-17 0-15,53 0 16,-53-1-16,0 1 16,0 0-16,0-1 15,0 1-15,0 0 0,-17-18 32,-19 53-17,36 18 16,0 17-15,36-35 0,34-18-1,-17-35 1,-53 106 62,0 0-62,0-18-1,35 1 1,1-1 0</inkml:trace>
  <inkml:trace contextRef="#ctx0" brushRef="#br0" timeOffset="33984.75">6297 17445 0,'0'0'0,"0"35"31,0 0-16</inkml:trace>
  <inkml:trace contextRef="#ctx0" brushRef="#br0" timeOffset="34147.71">6297 17251 0,'0'0'0,"-35"0"32</inkml:trace>
  <inkml:trace contextRef="#ctx0" brushRef="#br0" timeOffset="34492.84">6597 17251 0,'0'0'0,"-35"0"15,35 17 1,0 19-1,17-36 1,-17 35 0,53-35-16,-53 35 15,36 1 1,-36-1 0,0 0-1,-18-35-15,-17 0 31,-1-18-31</inkml:trace>
  <inkml:trace contextRef="#ctx0" brushRef="#br0" timeOffset="34719.68">6668 17074 0,'0'0'0,"-18"0"31,18 18-15,18 17 0,-18 1-1,0 34-15,35-35 0,-35 1 16,35-36-16,-35 35 15</inkml:trace>
  <inkml:trace contextRef="#ctx0" brushRef="#br0" timeOffset="34966.65">6879 17127 0,'-70'18'31,"17"70"-31,53-53 16,0 18-1,17-53 1,19 0 0,-1 0-16,0 0 15,36 0 1,-36 0-16</inkml:trace>
  <inkml:trace contextRef="#ctx0" brushRef="#br0" timeOffset="36189.81">5786 17974 0,'0'0'0,"52"0"47,54 0-47,71 0 15,87-71-15,-17-17 16,-17 35-16,-54 0 0,-17 1 16,-36 16-1,-52 36-15</inkml:trace>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7-12T04:01:51.513"/>
    </inkml:context>
    <inkml:brush xml:id="br0">
      <inkml:brushProperty name="width" value="0.05292" units="cm"/>
      <inkml:brushProperty name="height" value="0.05292" units="cm"/>
      <inkml:brushProperty name="color" value="#FF0000"/>
    </inkml:brush>
  </inkml:definitions>
  <inkml:trace contextRef="#ctx0" brushRef="#br0">19209 2858 0,'0'-36'0,"-36"36"16,54 0 15,17 0-15,36 71-16,-18-18 15,17 0-15,-17-18 0,-17 0 16,-1-35-16,0 53 16,36-53-1</inkml:trace>
  <inkml:trace contextRef="#ctx0" brushRef="#br0" timeOffset="586.26">19826 2769 0,'0'0'0,"-18"0"15,18 36 32,0 69-47,0 1 16,0 35-16,-52 18 16,52-18-16,0 0 15,-53 18-15,53-53 0,-71-18 16,71 0-1,-53-52-15,53-1 16,0-53 15</inkml:trace>
  <inkml:trace contextRef="#ctx0" brushRef="#br0" timeOffset="1486.71">20038 3704 0,'0'71'47,"35"-36"-31,-35 0-16,0 1 16,0 16-16,35 1 15,-35 0-15,0 36 16,-17-54-1,-19-35 17,1-18-17,35-17 1,-35 35-16,35-88 16</inkml:trace>
  <inkml:trace contextRef="#ctx0" brushRef="#br0" timeOffset="1680.36">20038 3422 0</inkml:trace>
  <inkml:trace contextRef="#ctx0" brushRef="#br0" timeOffset="2079.58">20779 3404 0,'0'0'0,"0"-35"31,35 35 0,0 0-15,-35 18 0,35-18-1</inkml:trace>
  <inkml:trace contextRef="#ctx0" brushRef="#br0" timeOffset="2250.73">20867 3492 0,'0'36'63,"35"-36"-63,0 0 16,1 0-1</inkml:trace>
  <inkml:trace contextRef="#ctx0" brushRef="#br0" timeOffset="3456.76">21749 3369 0,'0'0'0,"0"53"47,0-18-32,0 0-15,0 36 16,0-36 0,0 1-1,17-36 1,-17-18 31,0-35-32,0 18-15,0-1 16,-35-34-16,35 17 16,0 0-16,0 18 15,0 0 1,53 52 46,-53 18-62,53 36 16,-18-18-16,18-18 16,-18 18-16,1-18 15,-1-35-15,18 0 16,0 0-16,-18 0 15,0 0-15,-35-17 16,0-19-16,0 1 16,0-18-16,0-17 15,0-1-15,0-17 0,-35 53 16,35-1-16,0 1 16,-35 35-1,0 0 32,35 18-31,0 17-1</inkml:trace>
  <inkml:trace contextRef="#ctx0" brushRef="#br0" timeOffset="4110.54">22401 3457 0,'0'71'31,"0"-18"-15,36 0-16,-36 35 16,53 0-16,-53-35 15,35 0-15,-35-18 16,0 0-16,-18-35 47,-17 0-47,35-35 15,-53 0-15,53 0 0,-35 35 16,35-71-16,0 36 16</inkml:trace>
  <inkml:trace contextRef="#ctx0" brushRef="#br0" timeOffset="4327.6">22472 3334 0,'0'-36'31,"0"54"-15</inkml:trace>
  <inkml:trace contextRef="#ctx0" brushRef="#br0" timeOffset="4792.88">22913 3492 0,'0'-17'47,"35"17"-16</inkml:trace>
  <inkml:trace contextRef="#ctx0" brushRef="#br0" timeOffset="5437.61">23583 2946 0,'-35'-36'15,"53"36"17,34 71-17,19-36-15,35 71 16,53-35-16,-36-1 0,36-17 15,-106-18-15,17 36 16,-17-71-16,-53 53 16</inkml:trace>
  <inkml:trace contextRef="#ctx0" brushRef="#br0" timeOffset="5776.08">24218 2928 0,'0'0'16,"-17"18"15,-19 35-15,1 35-16,-53 35 16,35-35-16,-18 1 15,71-36-15,-70 35 0,70-18 16,0-52-16</inkml:trace>
  <inkml:trace contextRef="#ctx0" brushRef="#br0" timeOffset="6359.88">24677 3316 0,'0'35'47,"0"18"-32,0 0-15,0 18 16,53-18-16,-53 0 16,0-18-16,0 0 31,-53-35-16,18-17 1,-1 17-16,36-36 16,-53 36-16,53-35 0,-35 0 15,35-1 1,0 1 0</inkml:trace>
  <inkml:trace contextRef="#ctx0" brushRef="#br0" timeOffset="6555.63">24677 3175 0,'0'0'0,"35"18"62</inkml:trace>
  <inkml:trace contextRef="#ctx0" brushRef="#br0" timeOffset="9226.57">19385 4886 0,'0'0'0,"18"0"109,52 0-93,1 0-16,17 0 15,36 0-15,122-35 16,54-18-16,53 53 16,0-71-16,123 71 15,142-106-15,69 18 0,1 18 16,-123 70-16,140-124 16,-158 36-16,-123 88 15,-54-88-15,-88 88 16,-105-71-16,-36 71 15,-36-70-15,-52 70 16,0-36-16,-70 36 125,17-35-109,-36 35-1,1 0 1,35-35 0,-35 0 15,35-36-16,-35 71-15,-1-71 16,36 1-16,-53 17 16,53-18-16,-70 1 0,70-36 15,-71 18 1,36 0-16,35-1 0,0 19 16,-71-1-16,71 18 15,0 1-15,-35-1 16,35-18-16,0 36 15,-35-1-15,35 1 16,0-35 0,-35 34-1,35 1 17,-36 35-17,1 0 1,0 0-1,-18 0 1,18-35 0,-36 35-16,0-53 15,-52 53-15,17-35 16,0 35-16,-88-89 16,-53 89-16,-17-88 15,-18 88-15,-36-88 16,1 88-16,-54-123 15,54 70-15,-1 53 16,1-89-16,-1 89 16,-35 0-16,-35 0 0,0 36 15,0-36-15,35 88 16,36-88-16,35 88 16,35-88-16,35 0 15,36 0-15,52 0 16,18 0-16,1 0 15,-1 0-15,-18-18 16,54 18-16,-19 0 16,19 0-16,-54 18 15,54-18-15,-18 53 16,35-53-16,18 35 16,-1-35-16,1 0 15,35 36-15,-35-36 31,-1 35-15,54-35 78,-18 35-94,35 0 15,-35 1 1,36 17-16,-36 35 16,70 0-16,-17 53 15,0 88-15,0 18 0,-53 36 16,88-1-16,-88 35 16,88-87-16,-35-19 15,0-52-15,-53-53 16,53-18-16,-53-35 15,71 0-15,-36-18 16,-53-35 156</inkml:trace>
  <inkml:trace contextRef="#ctx0" brushRef="#br0" timeOffset="25848.15">23460 5080 0,'17'0'78,"19"0"-62,-1 53-16,35-53 16,-17 88-16,-17-88 15,17 88-15,-36-88 16,36 36-16</inkml:trace>
  <inkml:trace contextRef="#ctx0" brushRef="#br0" timeOffset="26174.16">23830 5115 0,'0'18'31,"35"17"-31,-35 36 16,0 17-16,0-17 15,-35 17-15,35-18 16,0-34-16,-35 34 15</inkml:trace>
  <inkml:trace contextRef="#ctx0" brushRef="#br0" timeOffset="26732.51">24077 5486 0,'0'53'15,"0"0"1,18 35-16,-18 18 16,70 17-16,-70-70 15,36 17-15,-36-34 16,0-1-1,-53-88 17,17 53-32,1-53 15,0 53-15,35-53 16,-35 53-16,35-70 16</inkml:trace>
  <inkml:trace contextRef="#ctx0" brushRef="#br0" timeOffset="26908.62">24024 5309 0,'0'0'0</inkml:trace>
  <inkml:trace contextRef="#ctx0" brushRef="#br0" timeOffset="27565.59">24800 5450 0,'0'-17'31,"0"-18"-15,0 17 0,18-35 15,35 53-31,-18 0 15,0 53-15,1-53 16,-1 0-16,18 0 16,-18 35-16,0-35 15,1-17 1,-36-19 0,0 1-1,-18 0 1</inkml:trace>
  <inkml:trace contextRef="#ctx0" brushRef="#br0" timeOffset="29575.52">26264 4692 0,'0'-35'15,"-35"35"17,35 17-32,-88 36 15,53 35-15,-18 36 16,53 17-16,-71-18 16,71-34-16,0-19 15,18 1-15,17-36 16,0-35-16,36 35 15,-18-35-15,0 0 16,0-17-16,-18 17 16,-35-53-16,35 53 15</inkml:trace>
  <inkml:trace contextRef="#ctx0" brushRef="#br0" timeOffset="29821.68">26370 5309 0,'0'0'0,"0"-35"16,-18 35 15,-17 18-16,35 52 1,0-52 0,18-18 15,17 0-15,18-18-1,-53-35 1,0 18-1,-35 35 1,-18 0 0,53 18-16</inkml:trace>
  <inkml:trace contextRef="#ctx0" brushRef="#br0" timeOffset="30384.74">26652 5239 0,'0'35'46,"0"0"-30,0 1 0,0-54 31,0-35-32,0 18 1,36 35-1,-1 0 1,0 0 0,0 35-1,-35 0 1,53-35 15,-53-35-15,53 0-16,-53-1 15,0 1-15,0 0 16,36 0 0,-1 52 15,-35 19-31,35 16 16,0-16-1</inkml:trace>
  <inkml:trace contextRef="#ctx0" brushRef="#br0" timeOffset="30851.54">27217 5221 0,'0'0'0,"70"71"15,-70-1-15,0-17 16,36 0-16,-36-18 16,0 1-16,35-36 0,-35 35 15,0-70 17,0-1-32,0 1 15,-18-18-15,18-35 16,-53-18-16,53 0 15,0-17-15,0 70 16,0 18-16,0-1 16,36 36-1,52 0 1,-35 0 0,0 36-16,-53-1 0,35 0 15,-35 0-15,0-17 16,-35-18-16,-1 71 15,1-71-15,0 0 16,0 0 0,35-18 15</inkml:trace>
  <inkml:trace contextRef="#ctx0" brushRef="#br0" timeOffset="31029.46">27852 5009 0,'0'-35'16</inkml:trace>
  <inkml:trace contextRef="#ctx0" brushRef="#br0" timeOffset="31644.69">28011 4727 0,'0'0'0,"52"53"31,-52 0-15,0 0-16,36-18 16,-36 1-16,0-1 15,0 0 1,0-70-1,0 0 1,0-1 0,0-17-16,-53-35 0,53 0 15,0-36-15,0 19 16,0 34-16,0 36 16,35 35-16,-35-18 15,106 18 1,-53 0-16,17 35 15,-34-35-15,-1 89 16,-35-36-16,0 17 16,0 36-16,-35-36 15,-18-17-15,18-17 16,-1-36-16,1 53 16,53-89 15,52 36-16,-35-35-15,1 35 16,17 0-16,0 0 16,-18 18-16,-35 70 15,-18-35 1,-17-53 0,0 70-16,-1-70 15,-17 0 1</inkml:trace>
  <inkml:trace contextRef="#ctx0" brushRef="#br0" timeOffset="31831.52">28734 4833 0,'0'0'0,"0"18"16,0 17 0</inkml:trace>
  <inkml:trace contextRef="#ctx0" brushRef="#br0" timeOffset="31990.47">28716 4551 0,'0'0'0,"53"0"31,-53 35-15,35-35-16</inkml:trace>
  <inkml:trace contextRef="#ctx0" brushRef="#br0" timeOffset="32229.41">28963 4798 0,'0'0'0,"0"-71"16,0 36-16,18 35 15,17-71-15,0 71 16,-35-35-16,36 35 15,-36 18 1,0 17-16,35 0 16,-35 1-16,0 16 15,0 1 1,35-53-16</inkml:trace>
  <inkml:trace contextRef="#ctx0" brushRef="#br0" timeOffset="32650.19">29580 4674 0,'0'36'63</inkml:trace>
  <inkml:trace contextRef="#ctx0" brushRef="#br0" timeOffset="33219.51">30392 4445 0,'0'0'0,"0"-35"31,-18 35-16,-17 0 1,-18 0-16,-18 70 16,1 18-16,35 1 15,-18-1-15,53-35 0,0 0 16,0-18 0,0 0-16,88-35 0,-53 0 15,18 0-15,18 0 16,-36-17-16,0-36 15,-35-18-15,35 1 16,-35-19-16,0-16 16,0 34-16,-17-52 15,17 17-15,0 35 16,-35 1-16,35 34 16,0 89 30,0 18-46,0 70 16,52-18-16,-52 18 0,71 18 16,-71-88-16,35-1 15,-35-34-15,36-36 16</inkml:trace>
  <inkml:trace contextRef="#ctx0" brushRef="#br0" timeOffset="33390.8">30692 4727 0</inkml:trace>
  <inkml:trace contextRef="#ctx0" brushRef="#br0" timeOffset="33541.53">30692 4498 0,'0'0'0,"17"18"46</inkml:trace>
  <inkml:trace contextRef="#ctx0" brushRef="#br0" timeOffset="33828.07">30956 4516 0,'0'0'0,"-35"0"47,35 35-32,0 0 1,0 0-16,35 18 16,1-17-16,-1-36 15,0 35-15,-35 0 31,-18-35-15,18 35-16,-35-35 16,35-35-1</inkml:trace>
  <inkml:trace contextRef="#ctx0" brushRef="#br0" timeOffset="34068.48">31238 4269 0,'0'0'0,"0"-36"16,0 1-16,-17 35 0,17 35 31,0 36-31,0 35 16,17-18-16,-17-18 15,71 19-15,-71-19 16,35-17-16,-35-18 16</inkml:trace>
  <inkml:trace contextRef="#ctx0" brushRef="#br0" timeOffset="34218.83">31238 4498 0,'0'0'15,"0"-35"1,18-1 0,17 36-16,18 0 15,18 0-15,-1 0 16</inkml:trace>
  <inkml:trace contextRef="#ctx0" brushRef="#br0" timeOffset="34489.21">31609 4198 0,'0'0'0,"0"-35"16,0 0-16,35-1 31,0 36-15,-35 36-1,0 34 1,0-35-16,0 1 15,0-1-15,0 18 16,53 0 0,53-53-1,-88 0-15,52 0 16,-17 0 0,-17 0-16</inkml:trace>
  <inkml:trace contextRef="#ctx0" brushRef="#br0" timeOffset="34999.18">27005 5909 0,'18'0'31,"52"-53"-31,36 53 16,141-53-16,71 53 15,87-53-15,107 53 16,-89 0-16,-70-70 16,-71 70-16,-88 0 15,-123 0-15,-107 0 16,-16 0 0,-54 0-16,-53 0 15</inkml:trace>
  <inkml:trace contextRef="#ctx0" brushRef="#br0" timeOffset="35259.81">27252 5962 0,'0'0'15,"35"-18"1,71 18-16,141-141 15,159 53-15,176-71 16,176 36-16,1 35 16,-106 88-16,-177-71 15,-176 71-15,-177 0 16,-88 0-16,-123 0 16,0 0-16,-53 0 15,-36 0-15</inkml:trace>
  <inkml:trace contextRef="#ctx0" brushRef="#br0" timeOffset="88585.48">9878 14587 0,'0'0'0,"-36"0"15,36 36 1,18-36-1,123 0-15,459 0 16,-159-53 0,317-35-16,-34 88 0,175-124 15,-246 124-15,-230 0 16,-105 0-16,-177 0 16,-71 0-16,-70 35 31,-70-35-31,-1 0 15,-17 0-15,17 0 16,1 0-16,17 0 16,18 0-16,-1 0 15,1 0-15</inkml:trace>
  <inkml:trace contextRef="#ctx0" brushRef="#br0" timeOffset="88988.98">11712 14746 0,'0'0'0,"-211"0"16,87 53-16,18-53 15,-17 35-15,52-35 16,36 0-16,0 0 16,88 0-1,88 0 1,70 0-16,107-35 16,140-36-16,72 1 15,16-1-15,-193 71 16,0 0-16,-177-53 15,-105 53-15,-53 0 16,-18 18 0,-36-18-1,1 0 1,0 35-16,-1-35 16,1 0-16</inkml:trace>
  <inkml:trace contextRef="#ctx0" brushRef="#br0" timeOffset="105216.42">18821 10001 0,'0'-35'16,"17"35"0,72 53-1,-1 35 1,0-17-16,-18-18 15,19 52-15,-19-16 16,18-19-16,-17-35 16,-71 1-16,53-36 15,-53 35-15</inkml:trace>
  <inkml:trace contextRef="#ctx0" brushRef="#br0" timeOffset="105463.68">19385 10019 0,'-53'0'16,"53"70"-1,-70 19-15,17 16 16,17 19-16,36 17 0,-105-17 16,105-36-16,0-35 15,-36-18-15</inkml:trace>
  <inkml:trace contextRef="#ctx0" brushRef="#br0" timeOffset="105923.06">19808 10495 0,'0'71'16,"0"-36"-1,0 53-15,0-17 0,0 17 16,36-35-16,-36-18 16,0 36-1,-18-71 16,18-36-15</inkml:trace>
  <inkml:trace contextRef="#ctx0" brushRef="#br0" timeOffset="106095.1">19738 10248 0,'0'0'16,"0"53"15,35-53-15</inkml:trace>
  <inkml:trace contextRef="#ctx0" brushRef="#br0" timeOffset="106694.77">20443 10513 0,'0'0'0,"-35"0"32,35-18-17,35-35 1,-35 18-1,71 35-15,-36-35 16,36 52 0,-18-17-16,-53 18 15,53-18-15,-18 0 16,0 53-16,18-53 16,0 0-1,-18 0 1,-35-18-16,0-17 31,-17 35-15</inkml:trace>
  <inkml:trace contextRef="#ctx0" brushRef="#br0" timeOffset="107272.38">22066 10160 0,'0'-35'0,"0"70"0,0-106 0,-17 71 16,17-52-16,-53 52 16,17 0-16,1 0 15,-88 35-15,-1 35 16,124-17-16,-53 35 15,53 1-15,0-36 16,0-18-16,106-35 16,-106 53-16,177-53 15,-160 0-15,54 0 16,-71-35-16,35-1 0,-35-34 16,0 17-1,35-53-15,-35 0 0,0 0 16,0-17-16,0 70 15,0 18-15,-17 35 16,17 17 0,0 36-1,0 35-15,0 18 16,88 18-16,-88-19 16,70-16-16,-70-19 15,36-34-15,-36-1 16</inkml:trace>
  <inkml:trace contextRef="#ctx0" brushRef="#br0" timeOffset="107431.2">22507 10248 0,'0'18'47</inkml:trace>
  <inkml:trace contextRef="#ctx0" brushRef="#br0" timeOffset="107571.74">22525 10125 0,'0'0'0,"17"0"32</inkml:trace>
  <inkml:trace contextRef="#ctx0" brushRef="#br0" timeOffset="107835.1">22842 10054 0,'0'0'0,"-35"0"31,35 18-15,0 17 0,35 0-16,1 1 15,-36-1-15,35 0 16,-35 0-1,-18 1 17,-52-54-17,70-17-15</inkml:trace>
  <inkml:trace contextRef="#ctx0" brushRef="#br0" timeOffset="108052.33">22948 9772 0,'0'0'15,"35"35"17,-35 71-17,0 0-15,36-18 16,17 36-16,-53-19 0,70-34 15,-70-36 1</inkml:trace>
  <inkml:trace contextRef="#ctx0" brushRef="#br0" timeOffset="108203.5">23019 10160 0,'0'-71'31,"35"71"-31,18 0 0,35 0 16,36 0-16,-36-35 15</inkml:trace>
  <inkml:trace contextRef="#ctx0" brushRef="#br0" timeOffset="108451.01">23372 9860 0,'0'0'0,"-36"-53"15,36 18 1,18 35-16,-18-35 16,53 35-16,0 0 15,-18 0 1,-35 53 0,0-18-16,0 35 15,0-52-15,-18 35 16,18-18-1,18-35 17,17 0-17</inkml:trace>
  <inkml:trace contextRef="#ctx0" brushRef="#br0" timeOffset="109192.02">24659 10019 0,'0'0'15,"-35"35"1,35 36-1,-35-36-15,35 0 16,0-17-16,0 17 16,35-35-16,0 0 15,18 0-15,-18 0 16,1 0-16,-1-17 16,0-19-16,-35 1 0,35 35 15,-35-35 1,0 52 15,71 19-15,0-36-1,-1 0-15,18 0 16,-35 0-16,18-36 16,-71 1-16,0-18 15,0 18 1,0 0-16,-18 35 15,-17-36-15,0 36 16</inkml:trace>
  <inkml:trace contextRef="#ctx0" brushRef="#br0" timeOffset="109365.46">25523 10001 0,'0'36'31,"18"-1"-15,35-35 0</inkml:trace>
  <inkml:trace contextRef="#ctx0" brushRef="#br0" timeOffset="109507.5">25629 9790 0,'0'-36'0,"-17"36"16</inkml:trace>
  <inkml:trace contextRef="#ctx0" brushRef="#br0" timeOffset="109733.34">26106 9472 0,'0'0'16,"0"-35"-16,-36 35 15,36 70 1,0 1-1,18 52-15,-18-52 16,53 17-16,-53-17 16,0-18-16,0 17 15,35-35-15,-35 1 0,35-36 32</inkml:trace>
  <inkml:trace contextRef="#ctx0" brushRef="#br0" timeOffset="110128.3">25964 9754 0,'0'0'0,"0"-35"0,18 35 31,35 0-15,53 0-16,0 0 15,88-53-15,53 53 16,-106-53-16,53 0 15,-71 0-15,-70 0 16,-53 1-16,0-37 0,0-16 16,-106-1-16,36 17 15,35 89-15,-1-35 16,1 35-16,0 18 16,35 35-16,-71 35 15,71 0-15,0-17 16,0 35-16,0-18 15,0-35-15,53-18 16,-18-35-16,-35 53 16,36-53-16,-19 0 15,54 53 1,35-53-16,-71 35 16</inkml:trace>
  <inkml:trace contextRef="#ctx0" brushRef="#br0" timeOffset="110804.27">28310 9543 0,'0'105'31,"0"-69"-15,0-72-1,0-34 1,0 35-1,0-36-15,36 18 16,-36 18-16,53 35 16,-18 0-1,0 18-15,36 34 16,-71 1-16,53-17 16,-18 17-1,-35-18 1,0-70 15,53-1-31,-53-17 16,0 0-16,35 1 15,-35 34-15,35 18 16,-17 0 15,-18 35-31,71 0 16,-36 1-16,0 17 15,0 0-15,1-53 16,-1 35-16</inkml:trace>
  <inkml:trace contextRef="#ctx0" brushRef="#br0" timeOffset="111119.06">29175 9490 0,'0'0'0,"0"-36"15,17 36 17,19 0-17,17 0-15,-1 0 16,-16 0-16,-36-17 31,0-18-15,-36 35-16,36-36 0,-35 36 15,-18 18 17,53 17-32,0 71 15,0-71-15,0 1 16,18-36-16,35 52 16,0-52-16</inkml:trace>
  <inkml:trace contextRef="#ctx0" brushRef="#br0" timeOffset="111374.82">29739 9507 0,'0'0'0,"0"-53"31,0 18-31,-35 35 16,35 18-1,-53 17 1,53 18-1,35-18 1,-17-35 0,17 0-1,0 0 1,36 0-16,-18 0 16,-53-17-1</inkml:trace>
  <inkml:trace contextRef="#ctx0" brushRef="#br0" timeOffset="111487.3">29898 9490 0</inkml:trace>
  <inkml:trace contextRef="#ctx0" brushRef="#br0" timeOffset="111846.79">29986 9454 0,'0'18'31,"0"0"-31,18-71 78,-18 18-78,35-18 16,0 17-16,-35 1 15,36 35-15,-1 18 31,-35 17-15,0 0-16,70 1 0,-34-1 16,-36 0-1,35-35 1</inkml:trace>
  <inkml:trace contextRef="#ctx0" brushRef="#br0" timeOffset="113753.33">31080 9049 0,'0'35'62,"0"18"-62,0 0 16,0 35-16,0-17 15,0 17-15,0-18 16,0-17-16,0-17 16,0-1-1,0-53 16,0-17-15,0-18-16,0 0 0,0 0 16,0 0-16,0 18 15,0 0-15,0-1 16,-18 36-16,18-88 16,0 18-1,-35 34-15,35-17 16,0 18-16,0 0 15,0-18 1,0 124 78,0-1-94,0 36 15,0-53-15,0 35 16,0-53-16,0 1 16,35-36-16,0 35 15,106-35-15,-35 0 16,-53-18-16,35-35 16,-35 18-16,-53-18 15,53-17-15,-53-1 16,0 18-16,-35-17 15,35 34-15,-18 36 16,-35-53-16,18 53 16,35-35-16,0 53 47,53 17-47,-18-35 15</inkml:trace>
  <inkml:trace contextRef="#ctx0" brushRef="#br0" timeOffset="114148.43">31856 9172 0,'0'53'31,"0"-18"-31,0 1 16,35-1-16,-35 0 16,0 36-1,-88-71 32,0-53-31,88 18-16</inkml:trace>
  <inkml:trace contextRef="#ctx0" brushRef="#br0" timeOffset="114322.32">31785 8855 0,'0'0'0,"36"0"63</inkml:trace>
  <inkml:trace contextRef="#ctx0" brushRef="#br0" timeOffset="119346.07">19826 10548 0,'0'0'0,"0"18"109,0 17-109,0 18 16,35 17-16,-35 1 15,0 0-15,0-19 16,0 1-16,0-17 16,-17-1-16,-71 0 15,35-35 1,-18 0-1,71-17 1,-53-19-16,36 36 0,17-35 16,-36 35-1</inkml:trace>
  <inkml:trace contextRef="#ctx0" brushRef="#br0" timeOffset="122249.07">24589 11271 0,'-18'0'0,"18"36"0,-35-36 16,-53 0 0,70 0-16,-35 52 15,0-52-15,18 0 16,35-17-16,-36 17 16,36-71-16,0 36 15,-35 0-15,35-36 16,0-17-16,0 17 15,0-17-15,0 53 16,18 35-16,-18-53 16,53 53-16,-18 0 15,0 0 1,-35 71 0,-88-1-1,18-17-15,-19 18 0,1-1 16,53-35-16,35 1 15,0-1 17,18-35-32,17 0 15,-18 0-15,54 0 16,-18 0-16,17 0 16,1 0-16,-18 0 15</inkml:trace>
  <inkml:trace contextRef="#ctx0" brushRef="#br0" timeOffset="122692.52">24941 11130 0,'0'35'31,"71"-35"-16,-71 53 1,53-53-16,-18 0 16,-53 0-16,54 0 15,-36-35 1,35 35 0,-35-53-16,0 18 15,0 0-15,35-1 16,-35 1-1,36 35-15</inkml:trace>
  <inkml:trace contextRef="#ctx0" brushRef="#br0" timeOffset="123208.12">25665 11024 0,'0'0'16,"17"0"-16,-105 0 16,-53 36 15,159-1-31,-18 0 16,0 0-16,-18 1 15,106-36-15,-88 35 0,106-35 16,-35 0-1,-71-18-15,88 18 16,-88-70-16,0 34 16,0 1-16,53 35 15,-106-70-15,70 70 32,-70 0-32,18 35 31,53-35-31,-18 35 15,70-35-15,19 0 16,-19 0 0,18 0-16,-17 0 15,-71-17 1,-18 34 46,18 36-46,71-18 0,-18-35-1</inkml:trace>
  <inkml:trace contextRef="#ctx0" brushRef="#br0" timeOffset="123943.83">27252 10848 0,'0'0'0,"-88"88"0,53-17 16,-36-18-16,71-1 15,0-16-15,35-1 16,18-35-16,35 53 16</inkml:trace>
  <inkml:trace contextRef="#ctx0" brushRef="#br0" timeOffset="124071.7">27234 11236 0,'-70'-35'16,"-1"35"-1,36 53 1</inkml:trace>
  <inkml:trace contextRef="#ctx0" brushRef="#br0" timeOffset="126588.56">27605 10724 0,'0'0'0,"0"-35"31,-18 35 47,-52 0-62,34 0-16,1 0 16,0 35-16,0 1 15,-36 17-15,18 0 0,18-1 16,-36 37-16,1 16 16,34-52-16,36-17 15,0-1-15,0 0 16,0 1-16,0-19 15,18-17-15,-18 35 16,71-35-16,-36 0 16,0 0-16,0-35 15,1 35-15,-1-88 16,-35 53-16,71-1 16,-71 1-16,0-18 15,0 0-15,0 0 16,-18 0-16,18 18 0,-88 35 15,35 0-15,-53 0 16,106 18 0,-35 52-16</inkml:trace>
  <inkml:trace contextRef="#ctx0" brushRef="#br0" timeOffset="127016.18">27781 10425 0,'0'0'0,"0"-36"15,36 36 1,52 0 0,-35 0-1,-53 18 1,0 17-1,0 1-15,-18-36 0,18 52 16,-53-52 0,53 36-16,18-36 47,35 0-32,-18 0-15</inkml:trace>
  <inkml:trace contextRef="#ctx0" brushRef="#br0" timeOffset="127421.9">28169 10936 0,'0'0'0,"-17"0"15,17 18 1,0 52-16,0-17 15,35 35 1,-35-52-16,0 17 16,35-53-1,-35 35 1,-17-35-16,-36 0 16,17 0-1,1 0-15,0-35 16,35-1-16,-53 1 15,53-18-15,-53-35 16</inkml:trace>
  <inkml:trace contextRef="#ctx0" brushRef="#br0" timeOffset="127578.48">28081 10689 0,'0'0'0,"0"18"47</inkml:trace>
  <inkml:trace contextRef="#ctx0" brushRef="#br0" timeOffset="127976.95">25047 12612 0,'88'-88'31,"106"-54"-31,177 19 16,264-36-16,88-52 0,141-19 15,124 54-15,123 35 16,-229 53-16,-229 88 16,-212 0-16,-229 0 15,-159 0-15,-212 53 16</inkml:trace>
  <inkml:trace contextRef="#ctx0" brushRef="#br0" timeOffset="128179.73">28593 11906 0,'0'0'15,"0"36"-15,105-36 16,160-106 0,141-18-16,317-87 15,212-72-15,17 1 16,-176 106-16,-158 70 15,-265 35-15,-230 71 16,-123-35-16</inkml:trace>
  <inkml:trace contextRef="#ctx0" brushRef="#br0" timeOffset="-89429.36">25259 6597 0,'-53'0'16,"53"-18"0,35 18 15,71-35-31,141 35 16,88-88-16,53 17 15,159 1-15,-35 70 16,34-106-16,107 106 0,-159-106 15,17 106-15,-87-106 16,-107 106-16,-176-70 16,-70 70-16,-36 0 15,-35-36 1,-17 36-16,-19 0 16,1 0-16,0 0 15,-1 0-15,-16 0 16,-1 0-1,0 36-15,17-36 16,-17 0 0</inkml:trace>
  <inkml:trace contextRef="#ctx0" brushRef="#br0" timeOffset="-89009.97">28169 6191 0,'0'0'0,"18"0"15,17-17-15,53 17 16,54-71-16,52 18 16,52 0-16,1 0 15,36-17-15,-1 70 16,-18-106-16,-17 106 16,18-88-16,-53 88 15,-71-53-15,-53 53 16,-53 0-16,-52 0 31,-19 0-15</inkml:trace>
  <inkml:trace contextRef="#ctx0" brushRef="#br0" timeOffset="-66601.55">30462 9913 0,'0'0'16,"0"-35"-16,-35 35 0,70 0 47,71 0-47,53-53 15,53 53-15,70-71 16,35 71-16,-34-88 15,-36 88-15,-106 0 16,-71 0-16,-193 0 47,-18 0-47,-1 0 16,-34 0-16,17 0 0,89 18 15,-1-18-15,89 35 31,52-35-15,36 0-16,0 0 16,-35 0-16,17 0 15,-53 0-15,-53 0 32,-70 0-17,18 0-15,-54-18 16</inkml:trace>
  <inkml:trace contextRef="#ctx0" brushRef="#br0" timeOffset="-65676.73">27340 11624 0,'-35'-35'0,"35"-1"32,53-34-17,0 70 1,53 0-16,17-35 15,18 35-15,-70 0 16,17 0-16,-53 0 16,-88 0 15,-52 0-31,-37 0 16,1 0-16,18 17 15,17-17-15,-17 53 16,105-53-16,36 35 15,87-35 1,72 0-16,34 0 16,36-35-16,0 35 15,-88-53-15,-106 53 16,-71 0 0,-70-35-1,-53 35-15,35 0 16,18 0-16,70 0 15,54 0 17</inkml:trace>
  <inkml:trace contextRef="#ctx0" brushRef="#br0" timeOffset="-47517.99">21114 14446 0,'0'0'0,"0"36"31,0-1-31,35 18 16,-35 0-16,0 35 16,0-35-16,0 35 15,0-35-15,-18-18 16,18 0-1,0-52 1,0-36 0,0 0-16,0-35 15,0 17-15,0-35 16,0 18-16,0 18 16,0 34-16,53 54 31,-53 17-16,71 1-15,-36-1 16,36 18-16,-18-18 16,0-35-16,17 0 15,-35 0-15,-17 0 16,53-18-16,-71-52 16,35 17-16,-35 0 15,0 18-15,-18-18 16,18 18-16,-35-1 15,0 36 17,35 36-17,0-1-15,17-35 16</inkml:trace>
  <inkml:trace contextRef="#ctx0" brushRef="#br0" timeOffset="-47179.53">21872 14587 0,'36'53'32,"-36"0"-32,52 0 15,-52 0-15,53 18 16,-53-36-16,0 0 16,0 18-1,-17-53 1,17-18-1,-36 18-15,1-88 0,35 53 16,-35 0 0</inkml:trace>
  <inkml:trace contextRef="#ctx0" brushRef="#br0" timeOffset="-47029.61">21890 14376 0,'0'17'31</inkml:trace>
  <inkml:trace contextRef="#ctx0" brushRef="#br0" timeOffset="-46594.9">22966 14464 0,'0'0'16,"0"-35"-16,0-1 0,0 1 15,0 0-15,17 0 16,36 35 0,-17 0-1,17 0-15,0 35 16,-18-35-16,0 35 15,0-35-15,18 0 16,-17 0-16,-1 0 16,0 0-16,-35-35 15,0-18 1,0 18 0,-53 35-16,36 0 0,-19 0 15,36 17 1</inkml:trace>
  <inkml:trace contextRef="#ctx0" brushRef="#br0" timeOffset="-45875.6">24642 14217 0,'0'88'16,"0"-35"-1,0 18-15,0 17 16,0-35-16,0-18 16,0 18-16,35-53 15,-35-35 1,0-36-1,0 1-15,0-54 16,-35 1-16,35-89 16,-53 53-16,53 89 15,0 34-15,0 1 16,17 35-16,36 0 16,0 0-1,18 18-15,-36 17 16,-35 53-16,35-35 15,-35 35-15,-53 18 16,18-71-16,35 36 16,-35-71-16,35 18 15,0-71 1,53 0 0,-53 17-1,70 36-15,-17 0 16,-18 0-16,-35 18 15,36 17-15,-36 1 16,0-1-16,0-17 16,-53 35-16,17-18 15,1-35 1</inkml:trace>
  <inkml:trace contextRef="#ctx0" brushRef="#br0" timeOffset="-45709.44">25047 14164 0,'0'18'47</inkml:trace>
  <inkml:trace contextRef="#ctx0" brushRef="#br0" timeOffset="-45568.15">25135 13917 0</inkml:trace>
  <inkml:trace contextRef="#ctx0" brushRef="#br0" timeOffset="-45101.61">25400 14129 0,'-53'-18'31,"53"36"94,18-18-78,-18-53-31,0 18-1,53-36-15,-18 36 16,0-1-16,0 36 16,-35-35-1,36 35-15,-1 71 16,-35-18-16,0 0 16,0-18-16,0 0 15,0 0-15,35-35 16</inkml:trace>
  <inkml:trace contextRef="#ctx0" brushRef="#br0" timeOffset="-44706.32">26247 13300 0,'0'0'16,"-53"35"-1,53 18 1,0 17-16,-36 54 16,36-18-16,0 35 15,0-71-15,71 19 0,-36-19 16,36-35-1,-18-35-15</inkml:trace>
  <inkml:trace contextRef="#ctx0" brushRef="#br0" timeOffset="-44470.79">26705 13635 0,'0'17'15,"0"19"1,0 17-16,0 17 16,0-17-16,0-18 15,36 1-15,-1-36 16</inkml:trace>
  <inkml:trace contextRef="#ctx0" brushRef="#br0" timeOffset="-44277.36">27129 13882 0,'0'53'31,"0"-18"-31,0 53 16,0 18-16,0-53 15,0 0-15</inkml:trace>
  <inkml:trace contextRef="#ctx0" brushRef="#br0" timeOffset="-43775.86">27905 13582 0,'0'0'15,"-53"-35"-15,-35 35 16,52 0 0,-17 35-16,53 0 15,-70 36-15,70-54 16,0 54 0,35-71-16,53 0 15,-52 0-15,17 0 16,-18-35-16,0-18 15,18 17 1,-53 54 31,-35 70-47,35-35 16,-36 35-16,36-17 15,0-36-15,0 18 16,36-53-16,-1 0 15,0 0-15,1 0 16,-1 0-16,0-35 0,-35 0 16,53-1-16,-53 1 15,0 0-15</inkml:trace>
  <inkml:trace contextRef="#ctx0" brushRef="#br0" timeOffset="-43526.6">28116 13670 0,'0'-35'0,"18"35"31,53 0-15,-36 53-1,0-18-15,18 18 16,-53-18-1,0 1 1,-18-36-16,-34 52 16,-1-52-16,17 0 15,-17-35-15</inkml:trace>
  <inkml:trace contextRef="#ctx0" brushRef="#br0" timeOffset="-43415.86">28134 13458 0</inkml:trace>
  <inkml:trace contextRef="#ctx0" brushRef="#br0" timeOffset="-43167.32">28399 13000 0,'0'0'16,"0"-18"-16,53 18 0,-18 18 16,35 70-1,1 36-15,17 34 0,-35-17 16,0 18-16,0 18 15,-53-36-15,0 17 16,-88 1-16,35-53 16,-18-35-16</inkml:trace>
  <inkml:trace contextRef="#ctx0" brushRef="#br0" timeOffset="-42184.83">20973 16122 0,'35'0'31,"18"0"-31,53 35 16,-1 36-16,1-18 15,18 17-15,-18 1 16,-71-36-16,-35 0 15,35 1-15</inkml:trace>
  <inkml:trace contextRef="#ctx0" brushRef="#br0" timeOffset="-41990.36">21467 15963 0,'0'0'0,"-53"0"0,-18 0 16,36 35 0,-36 54-16,36 34 15,35-17-15,-53 88 16,53-53-16,0-70 16,0 17-16,18-88 15</inkml:trace>
  <inkml:trace contextRef="#ctx0" brushRef="#br0" timeOffset="-41606.86">22066 16369 0,'0'53'31,"0"0"-16,53 35-15,-53-18 0,35-34 16,-35 34-16,0-34 16,0-1-1,-17-35 1,-36-53 0,0 18-1,18-18-15</inkml:trace>
  <inkml:trace contextRef="#ctx0" brushRef="#br0" timeOffset="-41449.16">22049 16051 0,'0'-35'15,"0"53"1,0 17-1</inkml:trace>
  <inkml:trace contextRef="#ctx0" brushRef="#br0" timeOffset="-41037.25">22825 16316 0,'0'-53'31,"0"35"-31,17-35 15,-17 18-15,53 35 16,-53-53-16,88 53 16,-52 0-16,34 0 15,19 0 1,-54 0-16,35 0 16,19 0-16,-19 0 15,-35-35 16,-70 35-15,-18-35 0</inkml:trace>
  <inkml:trace contextRef="#ctx0" brushRef="#br0" timeOffset="-40445.61">24659 15787 0,'0'0'0,"0"35"31,0 53-31,-53 0 15,53-17-15,0-36 16,0 1-16,0-1 16,18-35 15,-18-71-31,0 18 16,-35-17-16,35-89 15,0 18-15,-36 53 16,36-18-16,18 53 0,-18 18 15,88 35 1,-35 0 0,35 17-16,0 54 15,1 0-15,-1 17 16,-88 0-16,0-18 16,-18 72-16,-17-72 15,-36-17-15,18-18 16,1-35-16,16 0 15,1 0-15</inkml:trace>
  <inkml:trace contextRef="#ctx0" brushRef="#br0" timeOffset="-40286.64">25206 15787 0,'0'53'32</inkml:trace>
  <inkml:trace contextRef="#ctx0" brushRef="#br0" timeOffset="-40143.69">25206 15663 0,'0'-35'31,"0"53"-31</inkml:trace>
  <inkml:trace contextRef="#ctx0" brushRef="#br0" timeOffset="-39926.19">25523 15681 0,'-35'-18'31,"35"36"-15,18 17-16,-18 36 15,0-36 1,35 0-16,-35 1 15,0-54 17</inkml:trace>
  <inkml:trace contextRef="#ctx0" brushRef="#br0" timeOffset="-39731.78">25682 15399 0,'0'-36'31,"0"54"-15,0 17-16,0 18 15,0 53-15,71 0 16,-71-35-16,70-1 16,-70 1-16,0 34 15</inkml:trace>
  <inkml:trace contextRef="#ctx0" brushRef="#br0" timeOffset="-39588.69">25718 15734 0,'0'0'0,"0"-35"0,35-1 16,35 1 0,-34 35-1,69-53-15,37 53 16,-54-35-16</inkml:trace>
  <inkml:trace contextRef="#ctx0" brushRef="#br0" timeOffset="-39365.18">26194 15346 0,'0'0'0,"0"-71"16,0 1 0,17 70-1,-17-18-15,36 18 0,-1 53 31,-35-18-31,0 18 16,-18 0-16,18-35 16,-35 35-16,35-18 15,18-35 17,17 0-17</inkml:trace>
  <inkml:trace contextRef="#ctx0" brushRef="#br0" timeOffset="-38801.16">27252 15399 0,'0'0'0,"0"17"16,-18-17-1,18 53-15,0-17 16,0 34 0,18-70-16,17 0 15,71 0 1,-106-17-16,35 17 16,-35-71-16,36 36 15,-1-1 1,0 89 31,36-17-47,-18-36 15,0 0-15,0 0 16,17 0-16,-70-18 16,0-17-1,-70-1 1,-19-34-1,54 70 1,35-35-16</inkml:trace>
  <inkml:trace contextRef="#ctx0" brushRef="#br0" timeOffset="-38629.52">27975 15275 0,'-17'0'32</inkml:trace>
  <inkml:trace contextRef="#ctx0" brushRef="#br0" timeOffset="-38494.89">27958 15011 0,'0'0'0,"17"0"32</inkml:trace>
  <inkml:trace contextRef="#ctx0" brushRef="#br0" timeOffset="-38291.46">28328 14817 0,'-18'-36'32,"18"54"-32,0 35 15,36 70-15,-36-52 16,0 17-16,35-35 0,-35 35 15,0-35-15,0 0 16,0-18-16,-53-35 16,0 36-16</inkml:trace>
  <inkml:trace contextRef="#ctx0" brushRef="#br0" timeOffset="-37969.96">28187 15346 0,'0'0'0,"0"-35"0,0-1 15,53-17 1,-18 53-16,53-88 15,18 35-15,18 53 16,17-88-16,53 35 16,-35 18-16,-107-18 0,-52 0 15,-70-35 1,17 88 0,-18-88-16,18 88 15,18 0-15,-35 53 16,34-1-1,36 19-15,0 17 16,0-17-16,0-1 16,0-52-16,18 35 15,17-18-15,36-35 16,-18 0-16,0 0 16,-53 35-1</inkml:trace>
  <inkml:trace contextRef="#ctx0" brushRef="#br0" timeOffset="-37301.47">30145 14676 0,'0'0'0,"0"-36"31,0 54-15,0 70-1,-53 0-15,53 53 16,0-35-16,0 0 16,0-18-16,18-35 0,-18-18 15,52-35 1,-52 36-16,53-36 0,-53-18 15,53-35-15,-53-35 16,53 0-16,-53-18 16,0-35-16,0 0 15,-35-53-15,35-53 16,-71 70-16,71 107 16,-35 70-1,35 88 16,0 0-31,0 18 0,53-18 16,-18 0 0,1-35-16,34 0 0,-17-53 15,-18 0-15,18 0 16,35-53-16,-52 0 16,-36-17-16,0 17 15,0-18-15,-18 1 16,-17 35-16,0 35 15,-1 0-15,1 0 16,-18 53 0</inkml:trace>
  <inkml:trace contextRef="#ctx0" brushRef="#br0" timeOffset="-37000.53">30815 14499 0,'0'53'32,"0"-18"-32,0 1 15,35 17-15,-35 17 16,0-17-16,36-18 15,-36 1 1,-36-36 0,1-18-1,0-70 1,35 52-16,-35 1 16</inkml:trace>
  <inkml:trace contextRef="#ctx0" brushRef="#br0" timeOffset="-36859.46">30833 14288 0,'0'0'0</inkml:trace>
  <inkml:trace contextRef="#ctx0" brushRef="#br0" timeOffset="-36357.17">31644 14499 0,'-53'0'16,"0"0"-1,0-35-15,-17 35 16,70-35-16,-53 35 16,53-194-1,35 88 1,-35 18-16,35 35 16,-35 17-16,36 36 15,-36 89 1,-88-1-1,52 0-15,36 0 16,-53 18-16,53-35 16,0-1-1,18-70-15,-18 35 16,88-35-16,-35 0 16,0 0-16,35-35 15,0 0-15</inkml:trace>
  <inkml:trace contextRef="#ctx0" brushRef="#br0" timeOffset="-35989.73">32755 14058 0,'0'0'0,"-35"0"32,-18 0-32,-35 0 15,0 71-15,0-1 16,17 19-16,71-37 16,-35 1-16,35-17 0,17 34 15,19-70 1,-1 0-16,18 0 0,0 0 15,-18 0-15,-35-53 16,0 0 0,-18 0-1,-17 53-15,0 0 16,0-35-16</inkml:trace>
  <inkml:trace contextRef="#ctx0" brushRef="#br0" timeOffset="-35006.42">32773 14358 0,'0'0'0,"35"0"16,1-35 0,-36 52-16,35-17 31,-53 0-15,-17 53-1,0-53 16,52 0 48,-17-17-17,0-19 297,0 89-296,36-53-47,-36 71-16,0-18 15,35-18-15,-35 0 16,0 1-16,0-1 15,-35-35 17,-36 0-17,18-18-15,35 18 16,-34-88-16,52 53 16</inkml:trace>
  <inkml:trace contextRef="#ctx0" brushRef="#br0" timeOffset="-34857.59">32755 14252 0,'0'0'0</inkml:trace>
  <inkml:trace contextRef="#ctx0" brushRef="#br0" timeOffset="-34480.62">32808 13758 0,'0'0'0,"0"-53"16,18 53-1,35 0 1,0 0-1,-53 18-15,0 53 16,-53 17 0,18-53-1,88-35 32,-36 0-47</inkml:trace>
  <inkml:trace contextRef="#ctx0" brushRef="#br0" timeOffset="-33161.69">21643 17709 0,'0'-35'16,"-18"35"109,18-35-94,36 53 16,69 34-32,-34-52-15,-18 0 16,35 36-16,-17-36 16,-18-18-16,-18 18 15</inkml:trace>
  <inkml:trace contextRef="#ctx0" brushRef="#br0" timeOffset="-32951.86">22066 17586 0,'0'53'31,"0"53"-15,0 17-16,0-17 15,0 0-15,-35-18 16,35-35-16,0-18 15</inkml:trace>
  <inkml:trace contextRef="#ctx0" brushRef="#br0" timeOffset="-32704.73">22366 17886 0,'0'17'31,"0"36"-15,0-17-16,35-1 16,-35 0-16,0 1 15,0-1-15,-17-35 31</inkml:trace>
  <inkml:trace contextRef="#ctx0" brushRef="#br0" timeOffset="-32546.3">22366 17551 0,'0'17'32</inkml:trace>
  <inkml:trace contextRef="#ctx0" brushRef="#br0" timeOffset="-31691.4">22278 18027 0,'0'-35'32,"18"35"-17,-18 17 48,35 19-63,0 34 15,18 1 1,-53-36-16,35 0 16,-35 1-16,0 34 15,-17-70 1,-72 35 0,54-35-16,0-17 15,0-19 1,35-34-1</inkml:trace>
  <inkml:trace contextRef="#ctx0" brushRef="#br0" timeOffset="-31158.34">23178 17815 0,'-36'0'16,"36"-17"15,0-54-15,18 36-16,17 0 15,0 35 1,18 0-1,36 0 1,-37 17 0,19-17-16,17 0 15,-17 0-15,-1-17 16,-34 17-16,-36-36 16,52 36-16,-52-35 15,0 0 1,-17 35-1,-18 0 32</inkml:trace>
  <inkml:trace contextRef="#ctx0" brushRef="#br0" timeOffset="-30611.04">25118 16986 0,'0'0'0,"0"-35"16,-71 35-16,36 0 15,-18 35-15,18 53 16,-18 36-16,53-54 16,0 36-16,0-18 0,0-17 15,17 0-15,36-36 16,36-35-16,16 0 16,1 0-16,-18-35 15</inkml:trace>
  <inkml:trace contextRef="#ctx0" brushRef="#br0" timeOffset="-30397.06">25418 17410 0,'0'0'0,"-71"0"31,36 0-15,35 35 0,0 18-1,70-53-15,-34 0 0,-1 0 16,0 0-16,-17 0 15,-18-36-15,35 36 16,-35-35-16,-35 0 31</inkml:trace>
  <inkml:trace contextRef="#ctx0" brushRef="#br0" timeOffset="-29936.05">25841 17427 0,'0'35'32,"0"1"-1,0-72 16,0-34-32,18 35-15,-18-1 16,35 36 0,0 0-1,0 53 1,-35 0-1,36-53-15,-36 35 16,35-52 15,-35-18-31,35 35 16,-35-71-16,36 71 16,-36-18-16,52 18 15,-52 36 16,0-1-15,0 0-16</inkml:trace>
  <inkml:trace contextRef="#ctx0" brushRef="#br0" timeOffset="-29509.76">26476 17392 0,'0'-35'32,"0"70"-17,0 53 1,0-53-16,0 18 16,0-88 15,0 0-16,0-1-15,0-16 16,0-37-16,0 19 16,0-18-16,0 17 15,0 18-15,53 0 16,-18 18 0,0 35-1,1 0-15,-19 0 16,19 0-16,-36 18 15,0 17-15,0 18 16,-36-53-16,1 70 16,0-70-16,35 36 15</inkml:trace>
  <inkml:trace contextRef="#ctx0" brushRef="#br0" timeOffset="-29345.5">27270 17057 0</inkml:trace>
  <inkml:trace contextRef="#ctx0" brushRef="#br0" timeOffset="-28715.43">27640 16810 0,'0'70'15,"0"1"1,0-53-16,0 17 0,0 0 16,18 36-1,-18-124 16,0 35-15,0-52-16,0 17 16,0-18-16,0-70 15,0 35-15,0-35 16,0 35-16,35 53 16,-35 18-1,53 35-15,-18 71 16,18-36-16,-18 35 15,1-17-15,-36 0 16,70 18-16,-70-36 16,0 0-16,-53-35 15,0 89-15,-52-36 16,52-53-16,17 52 16,72-52 30,-1 0-30,0 0-16,1 0 0,-1 0 16,0 0-16,0 53 15,-35-17-15,0-1 16,0 0 0,-35-35-16,35 35 15,-53-35-15</inkml:trace>
  <inkml:trace contextRef="#ctx0" brushRef="#br0" timeOffset="-28543.36">27958 16810 0,'0'18'31</inkml:trace>
  <inkml:trace contextRef="#ctx0" brushRef="#br0" timeOffset="-28390.85">27958 16598 0,'0'0'0,"0"-35"0,35 35 16,0 0-1,-35 18 1</inkml:trace>
  <inkml:trace contextRef="#ctx0" brushRef="#br0" timeOffset="-28128.53">28240 16898 0,'-35'-53'32,"35"18"-32,17 35 0,-17-53 15,88 53-15,-52-71 16,-1 71-1,0 0-15,-35 18 16,36 35 0,-36 35-1,-18-35-15,18-18 16,0 1 0</inkml:trace>
  <inkml:trace contextRef="#ctx0" brushRef="#br0" timeOffset="-27634.74">29704 16457 0,'0'0'0,"0"-53"16,-18 53-16,-17 0 15,0 0-15,-36 0 16,-17 53-16,0 18 16,17 17-16,36-53 0,35 0 15,0 1-15,35 17 16,0-53-1,18 0-15,0 0 16,0-18-16,-17-17 16,-36-1-16,35-52 15,-35 18-15,0-36 16,0-35-16,53-18 16,-53 88-16,0 1 15,-18 70 16,18 88-31,0-17 16,0 34 0,0 1-16,0-35 0,53 17 15,-18-17-15,1-36 16,16-35-16</inkml:trace>
  <inkml:trace contextRef="#ctx0" brushRef="#br0" timeOffset="-27477">29898 16475 0,'0'0'0,"18"0"31</inkml:trace>
  <inkml:trace contextRef="#ctx0" brushRef="#br0" timeOffset="-27348.36">29916 16298 0,'0'-35'16,"0"53"15</inkml:trace>
  <inkml:trace contextRef="#ctx0" brushRef="#br0" timeOffset="-27095.42">30215 16298 0,'0'0'0,"-35"0"15,35-35 16,0 53-15,53 35-16,-53-18 16,35 18-16,-35 0 15,0-18-15,53 0 16,-53 1 0,-35-36-16,0 0 15,35-18 1</inkml:trace>
  <inkml:trace contextRef="#ctx0" brushRef="#br0" timeOffset="-26897.84">30409 16016 0,'0'0'0,"0"-35"15,0 88 16,0 35-31,53-18 16,-53 1-16,36 35 16,-36 35-16,35-70 0,18-1 15</inkml:trace>
  <inkml:trace contextRef="#ctx0" brushRef="#br0" timeOffset="-26749.49">30462 16404 0,'53'-106'31,"-17"106"-31,34 0 16,-17-35-16,0 35 16,-18-35-16</inkml:trace>
  <inkml:trace contextRef="#ctx0" brushRef="#br0" timeOffset="-26515.99">30745 15928 0,'0'0'16,"0"-35"-16,0-18 16,17 53-16,19-36 15,16 36 1,-52 36 0,36-1-1,-36 0-15,0 18 16,0 18-16,0-1 15,0-34 1,35-1-16,0-35 16,71 53-16,35-53 15,-53 35-15,-35-35 16</inkml:trace>
  <inkml:trace contextRef="#ctx0" brushRef="#br0" timeOffset="-25878.38">25047 18327 0,'0'0'0,"-53"0"0,18 0 16,106 0 15,87 0-31,160-106 16,246 0 0,212-53-16,124 71 15,-18 0-15,-18 88 0,-246-123 16,-230 123-16,-159-53 15,-194 53-15,-88-53 16,0 53 0,0 0-16,-35-36 15,35 36-15,18 0 16,35 18-16,-35-18 16</inkml:trace>
  <inkml:trace contextRef="#ctx0" brushRef="#br0" timeOffset="-25655.57">29404 17762 0,'176'-17'31,"71"-107"-31,159 71 0,0-17 16,193-1-16,-87 71 15,-159-70-15,-71 70 16,-53-53-16,-158 53 16,-71-36-16,0 1 15</inkml:trace>
  <inkml:trace contextRef="#ctx0" brushRef="#br0" timeOffset="2423.25">21255 14922 0,'0'18'94,"0"17"-79</inkml:trace>
  <inkml:trace contextRef="#ctx0" brushRef="#br0" timeOffset="2713.69">21396 16228 0,'0'-18'46,"0"-35"-14,0 0-17</inkml:trace>
  <inkml:trace contextRef="#ctx0" brushRef="#br0" timeOffset="3030.33">21467 14570 0,'0'17'31,"-18"36"-31,18-35 16</inkml:trace>
  <inkml:trace contextRef="#ctx0" brushRef="#br0" timeOffset="3291.13">21484 16686 0,'0'0'0,"0"-35"16,0-18 15,0 0-16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03:05:02.218"/>
    </inkml:context>
    <inkml:brush xml:id="br0">
      <inkml:brushProperty name="width" value="0.09071" units="cm"/>
      <inkml:brushProperty name="height" value="0.09071" units="cm"/>
      <inkml:brushProperty name="color" value="#FF0000"/>
    </inkml:brush>
  </inkml:definitions>
  <inkml:trace contextRef="#ctx0" brushRef="#br0">28150 5618 12232,'-47'10'-19,"0"1"1,2-1-1,2 2 260,9-1 0,2 0-120,-1 2 1,-1 0 220,-2 1 0,1 0 414,-1 1 0,0 1-341,-1 0 0,1 0 72,1 0 0,1-1-123,2-1 1,2-1 94,-19 9 135,20-8-403,46-7 162,38-18 0,16-8-297,-19 7 0,1 1 0,6-3-651,-9 1 1,4-2-1,3-1 1,0 0 0,0 0 605,-3 1 0,0 0 0,0-1 1,4 1-1,3-2 12,-6 3 1,4-1 0,2-1 0,3 0 0,0-1 0,2 1-1,-1 1 1,-1 0-267,-6 2 0,0 1 0,0 0 0,1 0 0,0 1 0,1-1 0,-1 1 0,1 0 0,0 0 245,4-1 1,2 1-1,1-1 1,0 0-1,-1 1 1,0 0-1,-2 1 1,-2 1-1,-3 1-240,9-2 1,0 1 0,-3 1 0,-3 2 0,-5 1 0,-5 2 237,15 2 0,-7 3 0,-32 6-102,-55 21 52,-18-10 0,-15 0 30,9-4 0,-7 0 1,-3 1-1,-1-1 224,10-3 0,-1 0 0,-1 0 0,-1 0 1,0 1-205,-8 1 0,-2 0 0,0 1 0,2-1 0,3-2-3,2 1 0,2-2 0,3-1 0,3 1 3,-21 4 0,14-2 2231,26-3-2197,85-9-19,-6-8 0,9-4 0,6 0-285,-8 3 0,5 0 1,3 0-1,0 0 1,-2-1 269,-3 1 0,-1-2 0,1 1 0,-1 0 0,0 0 0,1 2 0,1-1 0,-1 1 0,-2 1 0,-7 1-236,22-1 1,-11 3-320,-21 3 0,-10 6 1086,-22 12-1175,-52 5 0,-29 1 416,15-6 0,-4 1 0,-2-1-233,8-2 1,-1 0 0,-1 0 0,4-2 460,-5 1 0,3-2 0,6-2-45,0 1 0,18-4 2298,29-6-2253,51-19 0,-6 5 0,5 0-2301,-3 0 1,2-1-1,-1 1 2385,12-2 0,-4 0 0,-11 5 0,-7 2 0,-13 3 0</inkml:trace>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7-12T04:04:35.139"/>
    </inkml:context>
    <inkml:brush xml:id="br0">
      <inkml:brushProperty name="width" value="0.05292" units="cm"/>
      <inkml:brushProperty name="height" value="0.05292" units="cm"/>
      <inkml:brushProperty name="color" value="#FF0000"/>
    </inkml:brush>
  </inkml:definitions>
  <inkml:trace contextRef="#ctx0" brushRef="#br0">19950 4868 0,'0'0'16,"0"-35"-16,0 0 16,0 70 30,0 36-46,35 34 16,-35-52-16,0 36 16,35-37-16,-35 1 15,0-88 17,0-53-17,0-18-15,0-35 16,0 0-16,0 35 15,0 18-15,0 17 16,0 18-16,0 18 16,35 35-16,-35-35 15,53 35-15,-17 0 16,-1 0-16,18 0 16,-18 17-16,-35 19 15</inkml:trace>
  <inkml:trace contextRef="#ctx0" brushRef="#br0" timeOffset="180.37">20020 4904 0,'0'0'0,"0"-18"16,18 18-16,-18-35 15,70 35-15,1-53 16,-18 53-16,-18 0 15,0 53 1,-35-18-16</inkml:trace>
  <inkml:trace contextRef="#ctx0" brushRef="#br0" timeOffset="321.1">20126 5221 0,'35'-35'46,"1"35"-46,34-53 16,-17 53-16,0-35 16,-18 35-16</inkml:trace>
  <inkml:trace contextRef="#ctx0" brushRef="#br0" timeOffset="635.54">20814 4463 0,'-18'0'32,"18"70"-32,-88 36 0,88 0 15,0 17 1,0-17-16,0 0 0,18-18 16,17-53-16,18 1 15,-18-36-15</inkml:trace>
  <inkml:trace contextRef="#ctx0" brushRef="#br0" timeOffset="1170.24">21026 4921 0,'0'53'31,"0"-18"-31,0-17 16,0 17-16,0 1 16,17-72 15,-17 1-16,0 0-15,0-36 16,0-17-16,0 35 16,0 18-16,0 0 15,35 52 17,1 18-32,-1-35 15,18 71-15,17-71 16,1 35-16,-18-35 15,-18 0 1,-35-17-16,0-19 16,0-34-1,0-1-15,-35 36 16,35 0-16,-18 35 16,-52 0-1,70 53 16,35 0-15</inkml:trace>
  <inkml:trace contextRef="#ctx0" brushRef="#br0" timeOffset="1483.54">21678 4868 0,'18'0'31,"-18"18"-15,53 17-16,-53 1 15,35-1-15,-35 35 16,0-52-16,0 17 15,0 1 1,-18-36-16,-70 0 16,53 0-1,0-18-15,-1-17 16,1-18-16,35-35 16</inkml:trace>
  <inkml:trace contextRef="#ctx0" brushRef="#br0" timeOffset="1642.7">21625 4604 0,'0'17'63</inkml:trace>
  <inkml:trace contextRef="#ctx0" brushRef="#br0" timeOffset="1896.17">22031 4269 0,'0'0'0,"0"-36"16,0 54 0,35 35-1,18 70-15,18 1 16,-18-1-16,-18-35 16,-35-17-16,35 17 15,-35-52-15,53-1 16</inkml:trace>
  <inkml:trace contextRef="#ctx0" brushRef="#br0" timeOffset="2083.41">22772 4586 0,'0'0'0,"0"-35"0,35-36 31,0 71-31,1 0 16,-1 0-16,-35 18 0</inkml:trace>
  <inkml:trace contextRef="#ctx0" brushRef="#br0" timeOffset="2211.21">22807 4710 0,'53'-18'16,"-18"18"0,36 0-1,17 0-15</inkml:trace>
  <inkml:trace contextRef="#ctx0" brushRef="#br0" timeOffset="6509.72">24871 4128 0,'0'35'16,"0"35"-1,35 1-15,-35-18 16,0 17-16,35-17 16,-35-17-16,0 16 15</inkml:trace>
  <inkml:trace contextRef="#ctx0" brushRef="#br0" timeOffset="7095.58">25382 4339 0</inkml:trace>
  <inkml:trace contextRef="#ctx0" brushRef="#br0" timeOffset="7672.63">26053 4039 0,'0'0'0,"0"-70"31,-18 70-31,18-36 0,-71 36 16,54 0-16,-36 18 16,18 17-16,35 1 15,-53 17-15,53-36 16,0 19-16,17 34 15,72-70 1,-54 0 0,18 0-1,0-35 1,-53-18 0,0 18-1,0 105 32,0 1-47,0 35 16,0-54-16,0 19 15,35-36-15,-35 1 16,35-36 0,0 0-1,-35-18 1,36-53-1,-36 18 1</inkml:trace>
  <inkml:trace contextRef="#ctx0" brushRef="#br0" timeOffset="7955.99">26317 4128 0,'0'-36'0,"0"72"0,0-36 31,18 35-15,-18 0-16,53 18 16,-53 0-16,0 17 15,35-34-15,-35-1 16,-35-35 31,-18-53-47,18 18 15</inkml:trace>
  <inkml:trace contextRef="#ctx0" brushRef="#br0" timeOffset="8105.28">26335 3845 0,'0'0'0</inkml:trace>
  <inkml:trace contextRef="#ctx0" brushRef="#br0" timeOffset="8325.9">26988 3828 0,'0'-36'31,"35"36"-31,53 0 16,-53 0-16,-35 18 16</inkml:trace>
  <inkml:trace contextRef="#ctx0" brushRef="#br0" timeOffset="8466.31">27111 4039 0,'18'-17'16,"35"17"0,-1-71-1,1 71-15,53 0 0</inkml:trace>
  <inkml:trace contextRef="#ctx0" brushRef="#br0" timeOffset="9151.1">28381 3598 0,'0'0'15,"0"-53"-15,-35 53 16,35-53-16,-36 53 16,-16 0-1,16 36-15,1-36 16,0 88-16,-1-53 0,36 1 15,0 16-15,0-16 16,0-1-16,71 0 16,-18-35-1,-18 0-15,0-17 16,1-19-16,-36 1 16,35 35-16,-35-53 15,0 141 32,0-17-31,0 35-16,0-18 0,0-35 15,35-18 1,-35 18-16,53-53 0,0 35 16,0-35-1,-18 0 1,-35-17 15,0-19-15,0-16 109,0 16-125,36 1 15,-36 53 48</inkml:trace>
  <inkml:trace contextRef="#ctx0" brushRef="#br0" timeOffset="9426.51">28734 3845 0,'0'0'16,"0"18"15,0 17-15,35 18-16,-35-18 16,0 1-16,35-1 15,-35 0 1,-17-52 15</inkml:trace>
  <inkml:trace contextRef="#ctx0" brushRef="#br0" timeOffset="9605.64">28646 3545 0,'0'0'0,"35"0"47,-35 18-47</inkml:trace>
  <inkml:trace contextRef="#ctx0" brushRef="#br0" timeOffset="10830.49">20197 6350 0,'0'-35'0,"35"35"31,18 35-15,-18 36-16,36 17 15,17 0-15,-18 0 16,-34 0-16,17-17 15,-18-36-15,-35 0 16,35-35-16,0 0 31,-35-52-31,0-1 16,0 0-16,0-18 16,0-17-16,0 17 15,0 1-15,0 35 16,0-1-16,-17 36 15,17 18 32</inkml:trace>
  <inkml:trace contextRef="#ctx0" brushRef="#br0" timeOffset="11135.96">21184 6068 0,'0'0'0,"0"-36"31,-17 36-15,17 36-16,-53 52 16,53 71-16,0 17 0,0-35 15,0-35-15,0-35 16,0 17-16,17 0 16,36-53-16,18-35 15,-36 36-15</inkml:trace>
  <inkml:trace contextRef="#ctx0" brushRef="#br0" timeOffset="11736.41">21467 6562 0,'0'35'32,"0"0"-32,0 18 15,0-18-15,35 1 16,-35-1-16,53 18 15,-53-88 32,0-1-31,0-52-16,0 18 16,0-19-16,0 19 15,0 35-15,35 70 47,-35 0-31,53-35-16,17 35 15,-17-35-15,0 53 16,-17-53-16,-36-53 47,0 18-47,0-18 0,0 0 15,-18 18 1,18 0-16,-35 35 16,35 17 15</inkml:trace>
  <inkml:trace contextRef="#ctx0" brushRef="#br0" timeOffset="12061.45">22049 6509 0,'35'88'15,"-35"-53"1,70 36-16,-70-36 16,0 18-16,36-18 15,-36 1-15,0-1 16,0 0 0,-18-35-1,-17 0 1,0 0-16,-1 0 15,-17-35-15,18 0 16</inkml:trace>
  <inkml:trace contextRef="#ctx0" brushRef="#br0" timeOffset="12232.39">22031 6227 0</inkml:trace>
  <inkml:trace contextRef="#ctx0" brushRef="#br0" timeOffset="12509.81">22348 5980 0,'53'70'31,"0"54"-15,-53-19-16,71 19 15,-71-1-15,53-17 16,-53 18-16,0-71 16,35-18-16,-35 0 15</inkml:trace>
  <inkml:trace contextRef="#ctx0" brushRef="#br0" timeOffset="12733.93">23072 6368 0,'0'0'0,"0"-36"15,70 36 17,-34 0-17,-1 0-15,18 0 16,-53 18 0</inkml:trace>
  <inkml:trace contextRef="#ctx0" brushRef="#br0" timeOffset="12892.07">23178 6526 0,'17'-17'15,"18"17"1,-35-36 0,36 36-16,-1 0 31</inkml:trace>
  <inkml:trace contextRef="#ctx0" brushRef="#br0" timeOffset="17541.97">24836 6068 0,'0'35'63,"0"0"-48,0 18 1,0-106 46,0-17-62,0 17 16,0-18-16,0 18 16,35 53-16,-35-70 15,35 70-15,18 0 16,-18 35-16,1 0 16,16 1-16,-52 17 15,36-18-15,-36 0 16,35 0-16,-35 1 15</inkml:trace>
  <inkml:trace contextRef="#ctx0" brushRef="#br0" timeOffset="19176.28">24906 6015 0,'0'-18'15,"0"-17"17,18 35-32,17 0 15,0-35-15,1 35 16,-1 0-1,-88 0 17,18 35-32,-1-35 15,36 35-15,-53-35 16,53 35 0,0 1-1,18-36 1,35 0-1,-18 0-15,1 0 16,-1 0-16,-35 35 47,-18 0-31,18 1 15</inkml:trace>
  <inkml:trace contextRef="#ctx0" brushRef="#br0" timeOffset="20220.75">21272 5503 0,'-52'0'0,"-1"0"16,53-17-1,88 17 17,71-53-17,17 53-15,36-88 16,-18 35-16,-53 53 15,-53 0-15,-141 0 32,-17 17-17,-19-17-15,1 53 16,35-53 0,0 36-16,89-36 46,-1 0-30,18-18-16,-18 18 16,18 0-16,-18 0 15,-35-53 1</inkml:trace>
  <inkml:trace contextRef="#ctx0" brushRef="#br0" timeOffset="21180.44">21802 2611 0,'0'35'31,"0"18"-31,0-18 16,0 18-16,0-18 16,0 1-16,35-1 15,-35-53 16,0 1-15,0-54-16,0 18 16,0 0-16,0-35 15,0 35-15,0 18 16,35 35 15,1 70-15,-1-34-16,0 34 15,36-70-15,-36 35 0,18-35 16,-18 0-16,0 0 16,-35-17-1,0-19-15,0 1 16,0-18-16,-35-35 16,35 53-1,-35 35-15,35 35 47</inkml:trace>
  <inkml:trace contextRef="#ctx0" brushRef="#br0" timeOffset="21591.26">22384 2663 0,'0'-17'0,"0"87"31,0-34-31,0 17 16,0 0-16,35-18 15,-35 0-15,0 0 16,0 1 0,-35-72 15,-18-17-16,-18 53 1,71-35 0,-17 35-16,17-35 15</inkml:trace>
  <inkml:trace contextRef="#ctx0" brushRef="#br0" timeOffset="21756.01">22366 2505 0</inkml:trace>
  <inkml:trace contextRef="#ctx0" brushRef="#br0" timeOffset="22283.06">22878 2716 0,'-18'0'47,"18"-35"-31,0 0-1,18 35 1,-18-35 0,53 35-16,-1 0 15,-16 0 1,-1 0-16,18 17 0,-18-17 15,1 0 1,-1 0-16,-35-17 31,0-19-15,0 1 15,-18 35 0</inkml:trace>
  <inkml:trace contextRef="#ctx0" brushRef="#br0" timeOffset="22896.64">23618 2558 0,'-17'0'16,"17"53"-1,0-18 1,0 0-16,0 18 16,17-53-1,-17-18 16,0-52-15,0 17-16,0 0 16,0-35-16,0 17 15,0 1-15,0 17 16,0 0 0,36 53-1,17 0 1,35 17-1,-88 19-15,35 34 16,-35-17-16,0 0 16,-18 0-16,-17 18 15,0-36-15,-18 0 16,88-70 46,18 35-46,-18 0-16,18 0 16,-53 35-1,0 18 1,-17-53 0,17 53-16,-53-53 15,0 0 1</inkml:trace>
  <inkml:trace contextRef="#ctx0" brushRef="#br0" timeOffset="23070.21">24024 2593 0</inkml:trace>
  <inkml:trace contextRef="#ctx0" brushRef="#br0" timeOffset="23226.06">24024 2364 0,'0'0'0</inkml:trace>
  <inkml:trace contextRef="#ctx0" brushRef="#br0" timeOffset="23445.05">24148 2522 0,'0'0'15,"0"-17"-15,0-36 16,0 18 0,17 35-16,-17-36 15,53 36 1,-18 18-1,-35 17-15,53 18 16,-53 18 0,36-71-16</inkml:trace>
  <inkml:trace contextRef="#ctx0" brushRef="#br0" timeOffset="23705.22">24924 2117 0,'0'0'0,"-18"0"16,18-36 0,-53 107-1,18-18-15,-18 35 16,53-17-16,-35 17 0,35-35 15,0 17 1,17-34-16,-17-1 0,71-35 16,-36 0-16</inkml:trace>
  <inkml:trace contextRef="#ctx0" brushRef="#br0" timeOffset="23909.49">25135 2311 0,'0'0'0,"0"53"32,0 17-32,0-35 15,0 1-15,53 17 16</inkml:trace>
  <inkml:trace contextRef="#ctx0" brushRef="#br0" timeOffset="24103.42">25365 2575 0,'0'0'0,"0"18"16,0 17 0,0 18-16,0 0 15,0-18-15,0 1 16</inkml:trace>
  <inkml:trace contextRef="#ctx0" brushRef="#br0" timeOffset="24614.89">25876 2364 0,'0'-36'0,"0"1"31,-17 35-15,-1 0-1,-53 71 1,71-36-16,-35 0 16,35 0-16,0 18 15,18-53 1,17 0-16,-17 0 0,17 0 15,0 0-15,-35-17 16,71-19-16,-71-16 16,35 16-1,-35 1 1,0 53 31,0 35-47,0-18 15,0 18-15,0-18 16,-18 0-16,18 1 16,18-1-16,35-35 15,-18 0-15,36 0 16,-71-18 0</inkml:trace>
  <inkml:trace contextRef="#ctx0" brushRef="#br0" timeOffset="24875.89">26247 2346 0,'0'0'0,"35"0"31,0 0-15,-35 71-1,0-19-15,0 1 0,35 36 16,-35-54 0,-17-35-1,-36 0 1,18 0 0,35-18-16,-36-17 15</inkml:trace>
  <inkml:trace contextRef="#ctx0" brushRef="#br0" timeOffset="25020.16">26229 2187 0</inkml:trace>
  <inkml:trace contextRef="#ctx0" brushRef="#br0" timeOffset="25253.05">26405 1958 0,'0'0'0,"53"0"0,0 0 31,-53 18-31,71 34 0,-71 54 16,35 53-16,-35-18 15,53 18-15,-53-53 16,-18-18-16,-35 35 16,53-70-16,-52-17 15</inkml:trace>
  <inkml:trace contextRef="#ctx0" brushRef="#br0" timeOffset="29062.24">31644 2593 0,'0'0'0,"0"-35"15,-17 35 1,-36 0 0,17 0-1,-17 0-15,18 0 0,0 0 16,35 17-1,-35-17-15,35 53 32,0-18-32,17 18 15,-17 36-15,53 16 16,-53 1-16,0 0 16,35-18-16,-35-17 15,36-18-15,-36-18 16,0 0-16,70-35 15,-17 0 1,-18 0 0</inkml:trace>
  <inkml:trace contextRef="#ctx0" brushRef="#br0" timeOffset="29433.6">31838 3087 0,'0'35'63,"0"18"-63,0-18 46,0-52-30,0-36 0,35 0-16,-35 0 15,0-18-15,36 36 16,-36 0 0,35 35-1,0 17 1,-35 19-16,71 17 15,-1 52 1</inkml:trace>
  <inkml:trace contextRef="#ctx0" brushRef="#br0" timeOffset="29835.41">32332 3016 0,'0'0'0,"0"71"32,18-71-17,-18 70-15,53 1 16,-53-36-16,35-35 16,-35-17 15,0-54-16,-35 18-15,35-17 16,0-19-16,-53 1 16,53 35-16,0 0 15,0 0 1,35 53 0,18 18-1,-18 17-15,-35 1 16,0-1-16,0 18 15,0 0 1,-35-53-16,35 35 16,-35-35-16,-1 0 15</inkml:trace>
  <inkml:trace contextRef="#ctx0" brushRef="#br0" timeOffset="30201.44">32667 2417 0,'0'0'0,"0"-36"0,0-17 16,0 18 0,35 35-16,18 0 31,0 0-31,-53 35 0,71 1 15,-71 34-15,35 1 16,-35 17-16,0-35 16,0 35-16,0-35 15,0 0-15,35-18 16,-35 0-16,36 1 16,-36-1 15,-36-35-16,1 35-15,0-35 16,0 0-16,-1 0 16,1 71-16</inkml:trace>
  <inkml:trace contextRef="#ctx0" brushRef="#br0" timeOffset="30778.7">31873 5098 0,'0'0'0,"0"-36"16,-17 36-16,-36 0 16,-35 0-1,52 0-15,-16 36 16,16-1-1,36 0 1,0 0-16,0 18 16,0 0-16,36 36 15,-36-37-15,52 54 16,-52 18-16,36-71 16,-36 35-16,35-53 0,36 0 15,-19-35 1</inkml:trace>
  <inkml:trace contextRef="#ctx0" brushRef="#br0" timeOffset="31184.09">32173 5521 0,'-35'0'16,"35"18"15,0-36 32,0-35-48,0 18 1,-35 35-16,35-88 16,53 17-1,-36 71 1,19 0 0,17 18-1,-18 52 1,-35-34-16,0-1 15,35 35 1</inkml:trace>
  <inkml:trace contextRef="#ctx0" brushRef="#br0" timeOffset="31717.35">32614 5239 0,'0'0'0,"0"-53"0,0 18 16,0-18-1,-17 53 1,17 17 31,0 19-47,0-1 15,17 53-15,-17 18 16,0-53-16,71 88 16,-71-35-16,0-53 15,53 35-15,-53-53 16,0-53 31,0-34-47,0-37 0,-36-16 15,36-37-15,-52-16 16,52 17-16,-53-36 16,53 71-16,0 36 15,0 34-15,0 1 16,17 35 15,54 35-31,-36 18 16,-35 0-16,35 18 15,-35-18-15,0 17 16,-35 1-16,-18-18 16,36-53-16,17 88 15,-36-88-15</inkml:trace>
  <inkml:trace contextRef="#ctx0" brushRef="#br0" timeOffset="32129.71">33108 4798 0,'0'0'0,"-17"0"16,17-36 0,-18 36-1,18 18-15,-53 17 16,53 1-16,0-1 15,0 0-15,53 1 16,0-36 0,-18 0-1,0-18 1,-35 36 31,0 34-47,0 19 15,0 0-15,0-1 16,0-35-16,0 18 16,36-53-16,17 0 15,17-35 1,-70 0 0,0-1-1</inkml:trace>
  <inkml:trace contextRef="#ctx0" brushRef="#br0" timeOffset="32453.36">33338 4551 0,'0'0'15,"0"-53"-15,0 18 16,0-1-1,17 36-15,36 0 32,-53 18-32,88 70 15,-88 0-15,53-17 16,-53 17-16,0-17 16,0 17-16,0-35 15,0 0 1,0-18-1,-17-35 1,-54 0 0,53 0-16</inkml:trace>
  <inkml:trace contextRef="#ctx0" brushRef="#br0" timeOffset="33885.32">25806 5733 0,'0'17'47,"17"54"-32,-17-18-15,36 0 16,-36 35-16,0-35 16,35 0-16</inkml:trace>
  <inkml:trace contextRef="#ctx0" brushRef="#br0" timeOffset="34041.57">26088 5980 0,'0'-36'16</inkml:trace>
  <inkml:trace contextRef="#ctx0" brushRef="#br0" timeOffset="34595.75">26494 5750 0,'0'0'0,"0"-70"16,-18 70-16,-35 0 31,0 53-15,18 35-1,35-71-15,0 72 16,17-89-1,-17 35-15,89-35 16,-72 0-16,19 0 16,-1 0-16,-35-18 15,0-35 1,0-35 0,0 53 15,0 88-16,0 0 1,0 53-16,0-1 16,88 54-16,-88-18 15,35-17-15,-35-54 16,71 1-16,-71-36 16,35-35-16,0 0 31,-35-17-31,0-19 0,0 1 15,0 0-15,-35-18 16,18 53 0,-19 0-1</inkml:trace>
  <inkml:trace contextRef="#ctx0" brushRef="#br0" timeOffset="35174.03">26811 6085 0,'0'18'141,"0"53"-126,35-71 1,-35 53-1</inkml:trace>
  <inkml:trace contextRef="#ctx0" brushRef="#br0" timeOffset="35332.94">26758 5856 0,'18'0'32</inkml:trace>
  <inkml:trace contextRef="#ctx0" brushRef="#br0" timeOffset="35625.11">27129 5415 0,'0'0'0,"0"18"46,0 35-30,0 53-16,0-36 16,0 18-16,88-17 15,-18-18-15,-17-53 16,0 53-16,35-53 16,-52 0-16,-1-18 15</inkml:trace>
  <inkml:trace contextRef="#ctx0" brushRef="#br0" timeOffset="35917.18">27658 5468 0,'0'53'32,"17"-18"-17,-17 18-15,36-18 16,-36 1-16,35 17 15</inkml:trace>
  <inkml:trace contextRef="#ctx0" brushRef="#br0" timeOffset="36097.46">28028 5574 0,'0'-35'0,"-17"35"16,34 0 0,18 0-1,18 0 1</inkml:trace>
  <inkml:trace contextRef="#ctx0" brushRef="#br0" timeOffset="36735.24">28399 5380 0,'0'0'0,"0"-35"15,0-36 1,-36 71 15,-52 35-15,53 1-16,35 17 15,-35 17-15,35-52 16,17 35 0,36-53-1,-18 0-15,1 0 16,-1 0-16,0-36 15,18-17 1,-53 1 0,0 69 15,0 36-15,-17 0-16,17 35 15,0-35-15,0-18 16,0 1-16,0 17 15,35-53 1,0 0 0,-35-18-1,35 18-15,-35-35 16,0-18 0</inkml:trace>
  <inkml:trace contextRef="#ctx0" brushRef="#br0" timeOffset="37079.51">28628 5398 0,'35'0'16,"-35"-36"-1,53 54 17,18 52-32,-71 1 15,35-71 1,-35 53-16,0-18 15,-35-35 1,35 35-16,-89-35 16,37-17-1</inkml:trace>
  <inkml:trace contextRef="#ctx0" brushRef="#br0" timeOffset="37223.36">28628 5292 0,'0'0'16,"35"0"15</inkml:trace>
  <inkml:trace contextRef="#ctx0" brushRef="#br0" timeOffset="37454.11">28804 5062 0,'36'-35'31,"-1"53"-31,0 52 0,-35 1 16,71 17-16,-71 18 15,0 35-15,0-18 16,0-52-16,0-18 16,0 0-16</inkml:trace>
  <inkml:trace contextRef="#ctx0" brushRef="#br0" timeOffset="45861.47">24818 7514 0,'35'0'47,"18"0"-32,-18 0 1,1 35 0</inkml:trace>
  <inkml:trace contextRef="#ctx0" brushRef="#br0" timeOffset="46003.53">24924 7673 0,'17'35'32,"72"-35"-17</inkml:trace>
  <inkml:trace contextRef="#ctx0" brushRef="#br0" timeOffset="46587.4">26282 7355 0,'0'0'0,"35"0"15,-35-53-15,-53 53 32,18 0-32,0 0 15,17 0-15,-35 71 16,18-18-16,0-18 15,35 36-15,-36-18 0,36-18 16,0 0-16,18 1 16,53-36-1,-1-53 1,-17 17-16,-18-17 16,1 1-16,-36-19 15,52 36-15,-52-1 16,0 107 31,0-18-47,0 17 15,0 36-15,-35 18 0,35-71 16,0-18-16,0 0 16,18 1-16,17-36 15,0 0 1,18-18-1,-53-17 1,36 35 0,-36-36-16,35 1 15</inkml:trace>
  <inkml:trace contextRef="#ctx0" brushRef="#br0" timeOffset="46881.23">26635 7602 0,'0'-35'47,"0"53"-31,17 35-1,-17-18 1,0 0-16,36 0 16,-36 1-16,0-1 0,0 0 31,-18-35-31,-17 0 16,35-17-16,-36-19 15</inkml:trace>
  <inkml:trace contextRef="#ctx0" brushRef="#br0" timeOffset="47045.74">26511 7285 0,'0'17'31</inkml:trace>
  <inkml:trace contextRef="#ctx0" brushRef="#br0" timeOffset="47465.15">27323 6862 0,'0'-36'15,"-18"54"1,18 35-16,-71 70 0,71 54 15,-52 34 1,52-52-16,0-53 0,52 17 16,1-17-16,18-35 15,-18-71-15</inkml:trace>
  <inkml:trace contextRef="#ctx0" brushRef="#br0" timeOffset="47697.28">27728 7497 0,'0'0'15,"0"17"1,0 18-1,0 1-15,18-1 16,-18 0-16,0 18 16</inkml:trace>
  <inkml:trace contextRef="#ctx0" brushRef="#br0" timeOffset="47962.16">28028 7638 0,'35'-36'31,"36"36"-15,-53 0-16,52 0 15,-17 0-15</inkml:trace>
  <inkml:trace contextRef="#ctx0" brushRef="#br0" timeOffset="48471.57">28734 7391 0,'0'-53'16,"0"17"-1,-36 36 1,1 53-1,0-17 1,35 17-16,-71 0 0,71-18 16,0 18-1,0-18-15,71-35 16,-18-18 0,-53-17-16,70 35 15,-34-53-15,-36 18 16,0 0-16,0-1 31,0 72 0,0 52-31,0-35 16,0 17-16,0 18 0,0-17 16,0 17-16,0-35 15,35-18-15,0-35 16,0 0-1,-35-17 1,36 17-16,-36-35 16,0 17-16,35 18 15,-35-71-15,18 71 16</inkml:trace>
  <inkml:trace contextRef="#ctx0" brushRef="#br0" timeOffset="48741.24">29051 7602 0,'0'-35'32,"0"53"-17,18-18 1,-18 53-16,35 17 15,-35-35 1,-17-35 15,-36 0-31,17 0 16,-17 0-16,18 0 16</inkml:trace>
  <inkml:trace contextRef="#ctx0" brushRef="#br0" timeOffset="48920.97">29069 7214 0,'-18'0'16</inkml:trace>
  <inkml:trace contextRef="#ctx0" brushRef="#br0" timeOffset="49388.4">29263 6579 0,'0'-35'31,"53"35"-15,0 71-16,-18 17 16,36 0-16,-1 71 15,18-1-15,-88-16 16,0-1-16,0 35 16,-35 18-16,-53-53 15,35-70-15</inkml:trace>
  <inkml:trace contextRef="#ctx0" brushRef="#br0" timeOffset="57343.14">25894 2893 0,'70'-35'47,"-34"35"-47,17 0 0,0 0 15,17-53 1,-52 53-16,17 0 15,-53 0 1,1 0 0,-19 0-16,1 0 15,-18 0-15,0 35 16,18-35-16,0 35 16,88-35 30,-36 0-46,72 0 16,-54-17 0,0 17-16,-105 0 47,52 0-32,18 17-15,-71-17 16,89 0 31,70 0-32,-35 0 1,-18 0 0,-35-17-1,-35 17 16,0 17-15,70-17 78</inkml:trace>
  <inkml:trace contextRef="#ctx0" brushRef="#br0" timeOffset="75139.95">33320 5327 0</inkml:trace>
  <inkml:trace contextRef="#ctx0" brushRef="#br0" timeOffset="76206.38">26000 2663 0,'0'0'0,"0"18"0</inkml:trace>
  <inkml:trace contextRef="#ctx0" brushRef="#br0" timeOffset="76378.57">26000 2681 0,'17'0'62</inkml:trace>
  <inkml:trace contextRef="#ctx0" brushRef="#br0" timeOffset="76587.55">26000 2646 0,'0'0'16</inkml:trace>
  <inkml:trace contextRef="#ctx0" brushRef="#br0" timeOffset="81479.19">25894 9860 0,'35'0'16,"-35"-35"62,0 0-63,0-18 1,-35 0 0,0 53-16,-1 0 15,-34 88-15,-1 71 16,-17-36-16,88-52 15,-35 17-15,35-53 16,35 36 0,36-71-1,-36 0 1,-35-53-16,53 18 16,-53-1-16,53-17 15,-53 0-15,0 18 16,53-18-16,-53 36 15,35 70 17,-35 70-17,0-52-15,0 34 16,0 37-16,53-19 16,-53-70-16,0 0 15,53 17-15,-18-34 16,0-36-1,36-71 1,-71 36 0,35 35-1,-35-35-15,35-18 16</inkml:trace>
  <inkml:trace contextRef="#ctx0" brushRef="#br0" timeOffset="81867.53">26317 10389 0,'0'0'0,"0"-35"32,0 53 30,0 17-46,35-35-16,-35 53 15,36-18-15,-36 36 16,35-71-16,-35 17 16,0 54-1,-35-71 1,-18-53 0,0 18-16</inkml:trace>
  <inkml:trace contextRef="#ctx0" brushRef="#br0" timeOffset="82040.03">26176 9878 0,'0'-36'31,"18"72"0</inkml:trace>
  <inkml:trace contextRef="#ctx0" brushRef="#br0" timeOffset="82233.8">26705 9860 0,'0'0'0,"36"0"47</inkml:trace>
  <inkml:trace contextRef="#ctx0" brushRef="#br0" timeOffset="82384.92">26758 10125 0,'0'0'15,"0"-18"-15,53 18 16,-18 0 0,-35-35-16,53 35 15</inkml:trace>
  <inkml:trace contextRef="#ctx0" brushRef="#br0" timeOffset="83524.88">28028 9772 0,'0'-18'47,"-35"18"-47,35-35 31,0 88 110,18 0-141,-18 0 16,0-18-16,52 0 0,-52 18 15,0-17-15,36-36 16,-36 35 0,0-70 30,0-18-30,-18 0-16,18 17 16,0-17-16,-35 18 15,35-18-15,0 0 16,-35-17-16,35 17 16,0 0-16,0 18 15,0-1-15,0 1 0,0-18 16,35 53-1,35 0 1,-70 36-16,36-1 16,-36 0-16,0 18 15,0-18-15,0 1 16,-18-1-16,18 0 16,-35-35-1</inkml:trace>
  <inkml:trace contextRef="#ctx0" brushRef="#br0" timeOffset="83757.75">28346 9543 0,'0'0'0,"0"-18"15,0-53 1,0 36-1,35 35 1,0 0 0,18 53-1,-53-18 1,35-35-16,-35 36 0,18-36 16</inkml:trace>
  <inkml:trace contextRef="#ctx0" brushRef="#br0" timeOffset="84012.03">28593 9454 0,'0'18'47,"35"-18"-16,0 0-15,-35-18-1,-17 18 17</inkml:trace>
  <inkml:trace contextRef="#ctx0" brushRef="#br0" timeOffset="84388.09">28945 8978 0,'0'0'0,"0"-53"31,0 18-31,0 88 31,0-18-15,0 53-16,0 1 15,0 34-15,71-35 16,-71-17-16,53-18 16,-53-18-16,53-35 15,-53 18-15,35-18 16,18-36-1,-53 1 1,0 0-16,0 0 0,-53-54 31,18 89-31,0-35 0,-1 35 16,1 0 0,0 53-16,35-18 15</inkml:trace>
  <inkml:trace contextRef="#ctx0" brushRef="#br0" timeOffset="84688.9">29580 9313 0,'-17'0'31</inkml:trace>
  <inkml:trace contextRef="#ctx0" brushRef="#br0" timeOffset="85236.23">30498 8890 0,'0'0'0,"0"-35"16,0-1-16,0 1 0,-18 35 15,-35 0 1,53 18-1,-88 17-15,53 0 16,35 1-16,-36-36 16,36 88-16,18-88 15,17 0 1,1 0-16,-1-35 16,35-36-1,1-88 1,-71 106-16,53-35 15,-53 0-15,0 158 32,0 54-17,0 17-15,0 53 16,0-17-16,0-36 16,0-71-16,0 18 15,88-35-15,-88-17 16,53-36-16,-18 0 15,1-53 1,-36 17 0,0 1-16,-36-35 15,1 34 1</inkml:trace>
  <inkml:trace contextRef="#ctx0" brushRef="#br0" timeOffset="85481.96">31256 9084 0,'0'0'0,"-18"0"16,-34 53 15,52-18-31,0 18 16,0-18-16,17 18 15,71-53 1,-52 0-16</inkml:trace>
  <inkml:trace contextRef="#ctx0" brushRef="#br0" timeOffset="85708.37">31503 8749 0,'0'0'16,"0"88"15,0 0-16,0 36-15,0-36 16,0-35-16,35 35 16,-35-35-16,36-18 15</inkml:trace>
  <inkml:trace contextRef="#ctx0" brushRef="#br0" timeOffset="86013.6">31891 9031 0,'0'0'0,"-35"-35"0,0 35 31,35 17-15,-36-17-16,36 36 15,0 17 1,18-53-1,35 0 1,-18 0 0,0 0-1,1 0 17</inkml:trace>
  <inkml:trace contextRef="#ctx0" brushRef="#br0" timeOffset="86158.29">32103 9084 0</inkml:trace>
  <inkml:trace contextRef="#ctx0" brushRef="#br0" timeOffset="86299.85">32085 8819 0</inkml:trace>
  <inkml:trace contextRef="#ctx0" brushRef="#br0" timeOffset="86660.36">32262 9066 0,'0'-17'15,"0"-19"-15,0 1 0,0 0 16,0 0-16,0 17 16,17 18-16,18 18 31,-35 17-15,0 0-16,36 0 15,-36 1 1,35-36-1,-35-18 1,0-17-16,35-36 0,18 1 16,-18 17-1,1 53 1,-1 35 15,-35-17-31,0 52 16,0-17-16,0-18 15</inkml:trace>
  <inkml:trace contextRef="#ctx0" brushRef="#br0" timeOffset="87471.07">28504 10654 0,'0'0'0,"-17"0"15,17-35-15,-35 35 0,-18 35 32,53 0-32,-53 18 0,53 18 15,35-36 1,18-35-1,17 0 1,-17-35-16,-17-1 16,-36 1-16,0-18 15,0 18 1,-18 35-16,18-35 16,-35 35-16,-1 0 15,36 35 16,18 0-15,17-35-16,1 0 16,-1 0-1,0 0-15,0-17 0,1 17 16,-36-36 0,0 54 62,35-18-78,-35 35 15,53-35-15</inkml:trace>
  <inkml:trace contextRef="#ctx0" brushRef="#br0" timeOffset="88083.29">29245 10566 0,'0'88'32,"0"-35"-32,0 17 15,53 19-15,-53-1 16,0 18-16,0-54 16,35 1-16,-35-17 0,0-72 46,0-17-46,0-35 16,0-18-16,0-35 16,-35 18-16,35-18 15,0 35-15,0 18 16,0 35-16,0 0 16,35 53-1,36 0 1,-36 18-16,1 17 15,-36 35-15,0-17 16,0 0-16,0 0 0,0 35 16,0-52-16</inkml:trace>
  <inkml:trace contextRef="#ctx0" brushRef="#br0" timeOffset="88318.36">29598 10495 0,'0'0'16,"0"-53"-16,-18 53 0,18-35 16,0 0-1,53 35 1,0-36 0,-17 36-1,-1 0-15,-35 18 16,35 17-16,-35 18 15,0 18 1</inkml:trace>
  <inkml:trace contextRef="#ctx0" brushRef="#br0" timeOffset="88581.63">30233 10336 0,'-35'0'0,"70"0"0,-123 0 16,53 18 0,35 17-1,0 1 1,35-36 0,18-36-1,0-17 1,-53 18-1,0 0 1,-18 35 0</inkml:trace>
  <inkml:trace contextRef="#ctx0" brushRef="#br0" timeOffset="88895.08">30462 9913 0,'0'0'0,"0"71"31,0 34-15,0 1-16,0-53 15,0 0-15,0-18 16,71 18-16,-1-53 15,-34 0 1,-1-53 0,-35 0-1,0 18-15,-53 0 16,18 35 0,-18 0-16,18 18 15,-1-18-15,36 35 16</inkml:trace>
  <inkml:trace contextRef="#ctx0" brushRef="#br0" timeOffset="89052.36">30709 10283 0,'0'0'0</inkml:trace>
  <inkml:trace contextRef="#ctx0" brushRef="#br0" timeOffset="89848.18">28963 11359 0,'-35'-52'16,"-1"52"0,-16 0-16,-19 17 15,36 54-15,-18-18 16,0 0-16,53-18 15,0 0-15,0 0 16,53-35-16,0 0 16,-53-17-16,88-19 15,-88 1-15,35-18 16,-35 18-16,35-53 16,-35 0-16,0 17 15,0 36-15,0 52 31,0 89-15,0 35-16,0 0 16,0 71-16,0-35 15,0-89-15,0-18 16,36 1-16,-1-71 0,36 0 31,-54 0-31,-17-53 0,71 0 16,-71 0-16,0-35 15,0 35-15,-35 18 16,-36 35 0,18 0-1</inkml:trace>
  <inkml:trace contextRef="#ctx0" brushRef="#br0" timeOffset="90170.72">29475 11501 0,'0'0'0,"0"-36"0,0 1 31,-18 35-31,-17 18 16,35 17-1,0 0-15,0 0 16,35-35 0,-35 53-1,53-53-15,0 36 16,-88-1 15,-1-35-31,1 0 16,35-18-1</inkml:trace>
  <inkml:trace contextRef="#ctx0" brushRef="#br0" timeOffset="90573.9">29810 11430 0,'0'0'0,"-36"0"31,36 18-15,0-1 0,0 54-1,18-71-15,35 35 16,18-35-1,-19-53 1,-16 0 0,-36 18-1,0 0 1,0-1 0,0 89 15,0 0-16,35-17 1,53-36 0,-53 0-16</inkml:trace>
  <inkml:trace contextRef="#ctx0" brushRef="#br0" timeOffset="90801.22">30427 11271 0,'0'0'0,"-18"0"32,-17 18-17,35 35 1,0-18-16,0 0 16,18 1-1,17-36-15,0 0 16,-17 0-1,53-18 1</inkml:trace>
  <inkml:trace contextRef="#ctx0" brushRef="#br0" timeOffset="91002.43">30656 11183 0,'0'0'0,"0"35"47,0 1-47,0-1 16,0 18-1,53-18 1,-17-35-16,17 0 16,35-53-1</inkml:trace>
  <inkml:trace contextRef="#ctx0" brushRef="#br0" timeOffset="91331.75">30868 11165 0,'0'0'16,"18"0"15,35 0-16,0 0-15,-53-35 16,88 0-16,-88 0 16,0-1-1,-18 36 1,18-35-16,-53 35 16,53 18-1,-35-18-15,35 53 0,0-18 16,0 0-16,0 0 15,18 18 1,17-53-16,18 0 16</inkml:trace>
  <inkml:trace contextRef="#ctx0" brushRef="#br0" timeOffset="91542.43">31238 10954 0,'0'0'0,"36"-53"16,-1 53 0,0 0-1,1 0-15,-36 35 16,52 0-16,19 36 16,-71-36-1</inkml:trace>
  <inkml:trace contextRef="#ctx0" brushRef="#br0" timeOffset="91738.29">31574 10830 0,'0'0'0,"0"-35"15,35 35-15,0 0 16,0 0-1,1 71-15,52-1 16,-53-35-16,-35 18 16,0-17-16,0-1 15,-35-35-15,-18 88 16,-18-53-16,19-35 16</inkml:trace>
  <inkml:trace contextRef="#ctx0" brushRef="#br0" timeOffset="92008.89">25859 13159 0,'176'-71'16,"141"-17"-16,213-53 16,228 17-16,300-70 15,124 53-15,-88 35 16,-230 106-16,-211 0 0,-477 0 16,-335 0-1</inkml:trace>
  <inkml:trace contextRef="#ctx0" brushRef="#br0" timeOffset="92203.54">29122 12524 0,'899'-283'31,"-1798"566"-31,2451-760 0,-705 301 15,-1 0-15,54 34 0,-318 142 16,-600 0 0</inkml:trace>
  <inkml:trace contextRef="#ctx0" brushRef="#br0" timeOffset="101464.08">18856 2593 0,'0'35'62,"0"53"-46,0-52-16,0 17 15,0 0-15,0-1 0,0 37 16,0 16-16,0 37 16,0-37-16,0 1 15,0 35-15,0 71 16,0-18-16,0-18 16,0 1-16,53-1 15,-53 1-15,0-1 16,0 0-16,0 18 15,0 18-15,53 35 16,-53-35-16,0-1 16,0-34-16,53 52 15,-53-53-15,53-34 0,-53-1 16,88 17-16,-88 19 16,70-54-16,-70 54 15,53 17-15,-53-53 16,53 18-16,-53-54 15,36 19-15,-36-18 16,52-18-16,-16 0 16,17 0-16,-18-35 15,18 18-15,0-18 16,0 0-16,-18 17 16,18-17-16,-18 18 15,0-18-15,1-1 16,17 19-16,-18-36 15,0 1-15,18-1 16,0-35-16,18 35 0,-19-35 16,1 53-16,18-53 15,-18 35-15,0-35 16,17 88-16,-17-88 16,35 36-16,-17-36 15,35 0-15,0 0 16,88 0-16,-53 0 15,70 0-15,1-36 16,0 36-16,-1 0 16,1 0-16,-18-52 0,-53 52 15,0 0-15,0 0 16,-35 0-16,18 0 16,-54 0-16,-17 0 15,18 0-15,-36 17 16,0-17-16,18 0 15,-53 35 1,53-35-16,-53 36 16,0 17-1,0-18 1,0 0-16,-17 0 16,-19 36-1,36-18-15,-53-18 16,53 18-1,0 0-15,0 35 0,0-17 16,53 17 0,-53-35-16,71 35 15,-71 0-15,70 18 16,-70-18-16,53-35 16,-53 35-16,71-35 15,-71 0-15,53 35 16,-53 1-16,53-36 15,-53 0-15,0 35 16,35-35-16,-35 35 16,0-53-16,0 18 15,35-18-15,-35 18 0,0-17 16,0-1-16,36 0 16,-36 0-16,0 1 15,35-1-15,-35 0 16,35 18-16,-35 18 15,53-36-15,-53 0 16,35 18-16,-35-18 16,53 18-16,53 53 15,-71-106 1,1 35-16,17-35 16,35 36-16,-18-36 15,54 70-15,17-70 16,53 88-16,18-35 0,-1-53 15,71 89-15,-70-89 16,123 88-16,-88-88 16,35 0-16,36 53 15,-1-53-15,36 0 16,-35 0-16,17 0 16,18 0-16,35 0 15,0 0-15,0 0 16,-35 70-16,17-70 15,-17 0-15,-36 0 16,1 0-16,-36 0 16,0 0-16,-70 0 15,35 0-15,-71 0 0,-52-35 16,-54 35-16,1 0 16,-54 0-16,-17-35 62,0-1-46,0 1-1</inkml:trace>
  <inkml:trace contextRef="#ctx0" brushRef="#br0" timeOffset="107032.51">11783 7426 0,'0'71'31,"0"-19"-31,0 1 16,0 0-16,35 35 15,-35-35-15,0-17 0,0-72 63,0-17-63,0-17 15,0-54-15,-18-34 16,18 17-16,0 70 16,0-17-16,18 53 15,-18-1-15,35 36 16,1 18 0,17-18-16,-1 0 15,-16 35-15,-1-35 16,-35 53-16,0-18 15</inkml:trace>
  <inkml:trace contextRef="#ctx0" brushRef="#br0" timeOffset="107216.96">11748 7567 0,'0'-18'31,"17"18"-31,18-70 15,36 70-15,-18-35 16,0 35-16,0 0 16</inkml:trace>
  <inkml:trace contextRef="#ctx0" brushRef="#br0" timeOffset="107378.57">11942 7708 0,'0'0'0,"17"0"47,18 0-31,1 0-16,-1 0 16,0 0-16,1-17 15</inkml:trace>
  <inkml:trace contextRef="#ctx0" brushRef="#br0" timeOffset="107759.67">12629 6879 0,'0'0'0,"0"-35"15,-35 35 16,35 70-15,-53 19-16,53 52 16,-53 0-16,53 0 15,0 18-15,0-53 16,0-36-16,71 1 16,-36-36-16,36-35 15,-1 0-15</inkml:trace>
  <inkml:trace contextRef="#ctx0" brushRef="#br0" timeOffset="108023.05">12929 7426 0,'0'0'16,"-35"0"-16,35-35 16,0 52 15,35 19-31,1-36 0,34 70 16,-17-70-16,0 0 15,-53 35-15,71-35 16</inkml:trace>
  <inkml:trace contextRef="#ctx0" brushRef="#br0" timeOffset="108442.34">13300 7250 0,'0'17'32,"0"36"-32,0 18 15,0-1-15,0 18 16,0-17-16,0 17 15,0-17-15,0-18 16,0 0-16</inkml:trace>
  <inkml:trace contextRef="#ctx0" brushRef="#br0" timeOffset="108810.49">13494 7726 0,'0'35'32,"35"-35"-32,-35 71 15,0-36-15,0 0 16,0 1-16,0-1 15,-35-35 48,35 35-63,-53-35 16,-18 0-1,71 35-15,-35-35 16,35-35 15</inkml:trace>
  <inkml:trace contextRef="#ctx0" brushRef="#br0" timeOffset="108997.43">13564 7373 0,'0'0'0,"0"18"32</inkml:trace>
  <inkml:trace contextRef="#ctx0" brushRef="#br0" timeOffset="109222.4">13600 7108 0,'0'18'31,"35"70"-31,-35 18 16,106 53-16,-53-36 15,-18-17-15,-35 18 16</inkml:trace>
  <inkml:trace contextRef="#ctx0" brushRef="#br0" timeOffset="109943.95">12488 8961 0,'0'0'16,"-35"0"-16,35 70 31,0-35-31,35 1 16,1 52-16,-1 0 15,18 0-15,-18 0 16,18-35-16,-18-17 15,18-36-15,-18 35 16,18-53 0,-53-52-1,53 17-15,-53 0 0,0 0 16,0-35 0,0 17-16,-35 18 0,35 18 15,0 0-15,-35-36 16,35 89 31</inkml:trace>
  <inkml:trace contextRef="#ctx0" brushRef="#br0" timeOffset="110227.06">13194 8731 0,'0'0'16,"0"-35"-16,-18 35 16,18 35-1,-53 36 1,53-1-16,0 36 15,0 35-15,0 0 16,0-17-16,36-36 16,-36-35-16,88-18 15,-53-35-15,0 36 16,1-36-16</inkml:trace>
  <inkml:trace contextRef="#ctx0" brushRef="#br0" timeOffset="110513.58">13494 9084 0,'0'0'0,"-36"0"0,54 18 63,-18 17-63,53-35 16,-18 53-16,1-53 15,-36-35-15</inkml:trace>
  <inkml:trace contextRef="#ctx0" brushRef="#br0" timeOffset="110731.19">13758 8978 0,'0'0'0,"-35"35"31,35 1-31,0 34 15,0 19-15,0 52 16,0-88-16,-35 52 16,35-16-16,-36-54 15,36 18-15</inkml:trace>
  <inkml:trace contextRef="#ctx0" brushRef="#br0" timeOffset="111053.47">13847 9402 0,'35'52'31,"-35"-16"-15,0-1-16,53 36 15,-53-1 1,-18-70 15,-17 0-15,35-18-1,-35 18 1</inkml:trace>
  <inkml:trace contextRef="#ctx0" brushRef="#br0" timeOffset="111203.37">13899 9208 0,'-17'0'16</inkml:trace>
  <inkml:trace contextRef="#ctx0" brushRef="#br0" timeOffset="111481.54">14093 8784 0,'0'53'31,"71"35"-31,-71 53 16,141 18-16,-141-18 16,71 53-16,-71-53 15,0-35-15,0-53 16,0 18-16</inkml:trace>
  <inkml:trace contextRef="#ctx0" brushRef="#br0" timeOffset="112012.73">14764 7285 0,'17'0'31,"36"0"-15,-17 0 0,-1 0-1,-35 35-15</inkml:trace>
  <inkml:trace contextRef="#ctx0" brushRef="#br0" timeOffset="112149.32">14887 7497 0,'0'-18'32,"18"18"-32,17 18 15</inkml:trace>
  <inkml:trace contextRef="#ctx0" brushRef="#br0" timeOffset="112449.36">15363 8978 0,'0'0'0,"0"-35"0,36 0 15,-1 35 1,-35 17 0</inkml:trace>
  <inkml:trace contextRef="#ctx0" brushRef="#br0" timeOffset="112598.43">15381 9155 0,'0'-18'31,"35"18"-15,-35-35-16,53 35 15,-17 17 1</inkml:trace>
  <inkml:trace contextRef="#ctx0" brushRef="#br0" timeOffset="112994.62">12947 10336 0,'0'0'16,"53"-35"-16,17 35 0,19-70 0,52 70 15,70-71-15,89 0 16,53 19-16,0-1 15,70 53-15,-17-71 16,-53 71-16,-71 0 16,-35 71-16,-53-18 15,-88-53-15,-71 88 16,-35-53-16</inkml:trace>
  <inkml:trace contextRef="#ctx0" brushRef="#br0" timeOffset="113452.48">15064 9984 0,'35'0'16,"35"0"-1,36 0-15,71 0 16,105-71-16,71 18 16,-1-17-16,1 17 15,-18-36-15,-52 89 16,-107 0-16,-70 0 16,-53 0-16,-53 18 15,0 17 1,-18-35-16,-17 36 0,0-36 15,-18 0 1</inkml:trace>
  <inkml:trace contextRef="#ctx0" brushRef="#br0" timeOffset="162894.59">15998 6791 0,'0'-35'31,"-52"35"32,-1 0-48,17 70-15,36-17 16,-53-18-16,53 36 15,0-36-15,0-17 16,18 52-16,53-70 16,-36 0-1,0 0-15,0 0 16,1-52-16,-1 52 16,-35-53-16,35 53 15,-35-53-15,0 0 16,0 18-1,-17 35 17,17 17-1,0 36-31,0 35 16,0-17-16,0 35 15,0-36-15,0 1 16,0-18-16,17-18 15,-17 0-15,36-35 16,34 36 0,-17-36-1,-53-18-15,35 18 16,-35-35 15</inkml:trace>
  <inkml:trace contextRef="#ctx0" brushRef="#br0" timeOffset="163307.07">16369 7144 0,'0'0'0,"0"35"32,18-35-17,-18 88-15,0-53 16,0 1-16,0 17 16,0-18-1,-36-35 16,36-18-15,-35 18-16</inkml:trace>
  <inkml:trace contextRef="#ctx0" brushRef="#br0" timeOffset="163485.93">16298 6967 0,'0'-35'31,"0"53"-15</inkml:trace>
  <inkml:trace contextRef="#ctx0" brushRef="#br0" timeOffset="164207.5">16633 6809 0,'0'88'47,"53"35"-31,-53-17-16,0 0 15,0 17-15,0-17 16,36-53-16,-36 0 16,0-18-16,35-52 46,-35-36-46,0 0 16,0-53-16,0 0 16,0-53-16,-35 18 15,35 36-15,0 16 16,0 36-16,-18 53 16,-17 0 15,35 53-31,0 18 15,0-18-15,0 0 16,17-18-16,72 18 16,-36-53-1,-18 0-15,0-35 16,-35-18-16,35 53 16,-35-106-16,0 53 15,-35 0 1,17 53-1,18 35 17</inkml:trace>
  <inkml:trace contextRef="#ctx0" brushRef="#br0" timeOffset="164680.18">17180 7020 0,'18'0'32,"-18"18"-17,35-18-15,-35 53 16,0-18 0,0 18-16,0-18 15,-17-35 1,-1 0-1,-35-53 1</inkml:trace>
  <inkml:trace contextRef="#ctx0" brushRef="#br0" timeOffset="164853.25">17233 6738 0,'0'0'0,"0"18"62,0-1-46</inkml:trace>
  <inkml:trace contextRef="#ctx0" brushRef="#br0" timeOffset="172006.71">5503 11853 0,'18'0'15,"17"0"17,-35 36-32,53-36 78,-18 0-63,1 0-15,-36 35 16,70-35-16,1 0 16,-36 0-16,36 0 15,-18 0-15,-1 0 16,19 0-16,-36 0 16,-17 0-16,17 0 0,36 0 15,-71 35 1,35-35-16,-17 0 15,52 0 1,-34 0 0,16 0-16,1 0 15,-17 0-15,-1 0 16,18 0-16,-18 0 16,0 0-16,18 0 15,0 0-15,0 0 16,-18 0-1,36 0 32,-53 0-31,52 0-16,-17 0 16,-18-17-16,54 17 15,-72 0-15,18 0 16,36 0-16,-53 0 15,17 0-15,0 0 16,36 0 0,-1 0-1,-17 0 1,-17 0-16,69 0 16,-69 0-1,-1 0-15,0 0 0,18 0 16,-18 0-1,18 0 1,-17 0-16,17 0 16,-18 0-1,53-53 1,-53 53-16,1 0 16,-1 0-16,18 0 15,0 35 1,-18-35-1,0 0-15,0 0 16,1 0-16,17 0 16,-18 0-16,0-35 0,36 35 15,-54 0-15,54 0 16,-18 0-16,-18 0 16,0 0-16,18 0 15,-17 0 1,-1 0-16,18 0 15,-18 0 1,0 0-16,1 0 16,-1 0-16,0 0 15,36 0 1,-36 0-16,0 35 16,18-35-1,0 0 1,-18 0-1,1 0 17,-36 18-1,70-18-31,-52 0 16,52 0-16,-17 0 15,0-18-15,-17 18 16,-36-35 46,35 35-62,0-36 32,0 36-17,-35-35 1,36 35 15,-36-53-15,35 18 15,-35 0 0,0-1-15,0 1 15,35-18-15,-35 18 15,0-18-15,0 18-1,0-1 1,0 1-1,-17 0 1,17 0 0,0-1-1,0-17 1,-36-17 31,36 34-32,0 1-15,-35 35 16,35-17 0,-35 17-1,-18 0 17,53-36-17,-35 36-15,-1 0 31,1-35-15,0 35 0,-1 0-1,-16 0 1,52-35 0,-53 35-1,17 0 1,1 0-1,0 0 1,-18 0 0,0 0-1,18 0-15,-1 0 16,1 0 0,0 0-1,-18 0 1,18 0-16,35-36 15,-53 36 1,18 0 0,-1 0-1,1 0-15,0 0 16,-1-35-16,1 35 16,0 0-1,0 0 1,-1 0-1,1 0 1,0 0 0,-36 0-1,18 0 1,-17 0 0,17 0-1,17 0 16,1-53 1,-35 53-32,-1 0 15,36 0 1,-18 0-16,-18 0 16,18 0-1,18 0 1,35-35-1,-70 35 17,52 0-17,-88 0 1,71 0 0,-36 0-16,18 35 0,0-35 15,18 0-15,0 0 16,0 0-16,-1 0 31,1 0 0,0 0-15,0 0 0,17 0-1,-53 0-15,36 0 16,0 0-16,-1 36 15,1-36-15,-35 0 16,34 0-16,1 0 16,-35 0-1,17 35-15,35-35 16,-53 0 0,36 0-1,18 0 32,-19 0-31,1 0-16,-36 0 15,19 0 1,-1 0 0,17 0-16,1 0 15,-18 35-15,18-35 0,-18 0 16,18 0 46,-1 0-46,1 0 0,35 35 30,-35-35-30,0 0 0,-1 0-1,1 0 1,35-17 0,-35 17-1,-1 0 1,-34 0-1,35 0 1,-36 0 0,18 17-1,18-17 1,17 0 15,-17 0-15,0 0 15,-1 0 16,1 0 15,35 36-46,-35-36 0,0 35-1,35 0 17,-36-35-17,36 35 1,0 1 15,0-1-15,-35 0 15,35 1-31,0-1 31,0 0-15,0 0-1,0 18 1,0-17-16,18 17 31,-18-18-15,0 0 0,0 0 15,0 1-16,0-1 1,0 0 0,35-35 15,-35 36-15,35-36-1</inkml:trace>
  <inkml:trace contextRef="#ctx0" brushRef="#br0" timeOffset="-107186.86">16351 8802 0,'0'53'125,"0"-18"-125,0 36 16,53-19-16,-53-16 16,0-1-16,0 0 15,0 1 1,0-54 31,-35-17-47,35-36 15,0 1-15,0-36 16,-35 18-16,35 17 16,0-17-1,17 88-15,-17-53 16,36 53-16,34 0 16,-35 0-1,1 0-15,-1 0 16,-35 17-16,53-17 15,-53 53-15,0-17 16</inkml:trace>
  <inkml:trace contextRef="#ctx0" brushRef="#br0" timeOffset="-107006.61">16439 8943 0,'0'0'15,"-35"0"-15,35-18 47,35 18-31,36 0-16,-53 0 15,17 0-15,0 0 16,-35 18 0</inkml:trace>
  <inkml:trace contextRef="#ctx0" brushRef="#br0" timeOffset="-106869.97">16510 9172 0,'0'0'0,"35"-17"31,36 17-15,-18-53-16,17 53 16,-34 0-16</inkml:trace>
  <inkml:trace contextRef="#ctx0" brushRef="#br0" timeOffset="-106472.11">17110 8449 0,'0'0'0,"-53"18"63,53 17-63,0 35 15,-35 19-15,35 17 16,0-36-16,0 1 16,0-1-16,35-17 15,35-53-15,-34 35 16</inkml:trace>
  <inkml:trace contextRef="#ctx0" brushRef="#br0" timeOffset="-106249.78">17304 8731 0,'0'-35'0,"0"53"32,35 35-17,53 17 1,-53-70-16,-35 35 16,71-35-16</inkml:trace>
  <inkml:trace contextRef="#ctx0" brushRef="#br0" timeOffset="-106090.34">17462 8749 0,'0'0'0,"-35"0"0,0 18 16,35 17-16,-53 0 15,53 18-15,0-18 16,0 36-16</inkml:trace>
  <inkml:trace contextRef="#ctx0" brushRef="#br0" timeOffset="-105842.79">17639 8502 0,'0'0'0,"0"18"31,0 70-15,0 18-16,53-1 16,-53 1-16,35-18 15,-35 1-15,0-36 16,0-18-16</inkml:trace>
  <inkml:trace contextRef="#ctx0" brushRef="#br0" timeOffset="-105540.55">17727 8520 0,'0'0'16,"0"-36"-16,0-17 15,35 53-15,-35-35 16,36 35-16,-1 0 16,-35 18-1,0 17-15,35 0 0,-35 1 16,0-1 0,-35 0-16,35 0 0,-35-35 15,35 53-15,35-53 47,0 0-47,18-17 16</inkml:trace>
  <inkml:trace contextRef="#ctx0" brushRef="#br0" timeOffset="-105383.58">17903 8714 0,'0'0'0</inkml:trace>
  <inkml:trace contextRef="#ctx0" brushRef="#br0" timeOffset="-104996.46">18239 8625 0,'0'18'15,"0"17"1,0 1-16,0-1 16,35 0-16,53 36 15,-17-71 1,-54 0-1,-17-53-15,53 18 16,-53-1-16,0-17 16,0 0-16,0 0 15,-35 18-15,35-35 16</inkml:trace>
  <inkml:trace contextRef="#ctx0" brushRef="#br0" timeOffset="-104755.53">18662 8396 0,'0'53'47,"0"0"-47,0 17 16,0 1-16,0-18 15,0 0-15,0-18 16,0 0-16,35-35 16</inkml:trace>
  <inkml:trace contextRef="#ctx0" brushRef="#br0" timeOffset="-104340.63">18803 8643 0,'0'18'31,"0"17"-15,0 0-16,0 18 15,0-88 32,0-71-31,0 71-16,0-36 16,35 106 30,1 1-30,-1-36-16,0 35 16,0-35 15,-35-18-15,-17-35-1,-18-17 1</inkml:trace>
  <inkml:trace contextRef="#ctx0" brushRef="#br0" timeOffset="-104124.49">18997 8343 0,'0'-35'0,"35"35"15,1 70 1,-36 1 0,0 17-16,53 18 15,-53 0-15,0 0 0,35 17 16,-35-35 0,0 18-16</inkml:trace>
  <inkml:trace contextRef="#ctx0" brushRef="#br0" timeOffset="-103600.08">17551 10019 0,'0'35'16,"35"0"-16,-35 1 16,0-1-16,35 36 15,-35-19-15,0 19 16,0-18-16,0-18 16,0 1-16,36-1 15</inkml:trace>
  <inkml:trace contextRef="#ctx0" brushRef="#br0" timeOffset="-103428.43">17586 10336 0,'0'0'0,"-35"0"0,35-35 16,35 0 31,18 35-47,17 0 15,1-53-15,17 53 16,-17 0-16,-1-35 16</inkml:trace>
  <inkml:trace contextRef="#ctx0" brushRef="#br0" timeOffset="-102889.04">18115 10160 0,'0'-18'93,"0"54"17,18-1-110,-18 0 15,53 36-15,-53-18 16,0-18-16,0 0 16,0 1-16,0-54 47,0-17-47,0-18 15,-36-36-15,36-16 16,0 16-16,0 37 15,0-1-15,18-18 16,53 71 15,-71 53-31,53-18 16</inkml:trace>
  <inkml:trace contextRef="#ctx0" brushRef="#br0" timeOffset="-102722.3">18203 10336 0,'0'-35'31,"18"35"-31,17-53 0,1 53 16,-1 0-16,-18 0 16,-17 71-1,0-18-15,-17 17 16</inkml:trace>
  <inkml:trace contextRef="#ctx0" brushRef="#br0" timeOffset="-102618.41">18239 10583 0,'17'0'31,"19"-17"-15,16 17 0,37-71-16,-36 36 0</inkml:trace>
  <inkml:trace contextRef="#ctx0" brushRef="#br0" timeOffset="-102386.38">18874 10019 0,'0'0'0,"-36"0"31,1 0-31,35 18 15,-35 34-15,35 19 0,-36-18 16,36 17-16,0 1 16,0-18-16,0-18 15,18-35-15,-18 36 16,53-36-16</inkml:trace>
  <inkml:trace contextRef="#ctx0" brushRef="#br0" timeOffset="-101912.27">18979 10266 0,'0'17'62,"0"19"-62,0 17 16,18-53 0,-18-18 15,35-17-15,-35-18-16,36 0 15,-36 35-15,0-17 16,35 35 15,0 18-31,36 17 16,-36-35-1,0 0 1,-52-18 31,-36-17-32,53 0 1,-36 35-16,36-36 16</inkml:trace>
  <inkml:trace contextRef="#ctx0" brushRef="#br0" timeOffset="-101673.29">19244 9931 0,'35'-36'31,"1"36"-15,-1 36 0,-35-1-16,35 18 15,-35 0-15,53 0 16,-53 0-16,0 0 15,0-18-15,0 0 0,0 0 16</inkml:trace>
  <inkml:trace contextRef="#ctx0" brushRef="#br0" timeOffset="-101500.06">19791 10160 0,'0'0'0</inkml:trace>
  <inkml:trace contextRef="#ctx0" brushRef="#br0" timeOffset="-101156.65">20002 10054 0,'0'0'0,"18"35"31,53 1-15,-36-1-1,0-35 1,1 0 15,-36-18-31,0-17 16,0 0-16,35 0 15,-35-1-15,0 1 16,0 0-16,-18-1 31</inkml:trace>
  <inkml:trace contextRef="#ctx0" brushRef="#br0" timeOffset="-100899.64">20585 9913 0,'0'-18'32,"-18"18"-32,-17 71 15,35-18 1,-71 17-16,71 1 15,0 17-15,0-53 0,0 1 16,53 17-16,-18-53 16,1 35-16,17-35 15,-18 0-15</inkml:trace>
  <inkml:trace contextRef="#ctx0" brushRef="#br0" timeOffset="-100712.61">20867 9948 0,'0'0'0,"-35"0"31,35 36-15,35-36-16,35 70 16,-17-70-16,0 53 15,-18-53-15</inkml:trace>
  <inkml:trace contextRef="#ctx0" brushRef="#br0" timeOffset="-100557.33">21061 9948 0,'0'0'0,"-106"53"31,71-17-31,-1 34 0,36 1 15,-52-36-15,52 18 16</inkml:trace>
  <inkml:trace contextRef="#ctx0" brushRef="#br0" timeOffset="-100337.7">21184 9842 0,'0'-35'16,"36"106"-1,-36-1 1,0 36-16,35-18 16,-35 1-16,0 16 0,0 1 15,-18-53-15,18 0 16,-88 0-16</inkml:trace>
  <inkml:trace contextRef="#ctx0" brushRef="#br0" timeOffset="-54785.27">5133 13794 0,'18'0'63,"-18"35"109,35-35-141,0 0 0,0 0 0,1 0 1,-1 0-17,0 0 1,18-18-1,-18 18-15,1 0 16,17 0 0,-18 0-16,53 0 15,-70 0 1,17 0-16,0 0 16,36 0-16,-18 0 15,0 0-15,0 0 16,-1 0-16,19 18 15,0-18-15,-18 0 0,17 0 16,-52 0-16,52 35 16,-34-35-1,-1 0-15,18 0 0,-18 0 16,18 0-16,-18 0 16,1 0-16,-1 0 15,0 0-15,0 0 16,18 0-1,0 0 1,0 0 0,-53 35-16,35-35 15,1 0 1,-1 0 15,0 0-15,18 0-1,0 0 1,-18 0 0,1 0-16,-1 0 15</inkml:trace>
  <inkml:trace contextRef="#ctx0" brushRef="#br0" timeOffset="-42129.8">6421 14693 0,'-36'0'16,"1"0"0,35 35-1,53-35 79,-35 0-78,17 0-16,35 0 15,-17 0-15,18 0 16,35 0-16,0 0 15,88 0-15,17 0 16,1 0-16,0 0 16,35 0-16,-36 53 0,36-53 15,0 0 1,-71 0-16,36 0 0,-35 0 16,-36 0-1,17 0-15,-52 0 0,-35 0 16,17 0-16,-35 0 15,-18 0-15,0 0 16,1 0 15,-1 0 1,-17 0-17,52 0 1,-35 0-1,18 0 1,-17 0 0,-1 0-16,18 0 15,17 0 1,19 0 0,-54 0-16,0 0 15,0 0-15,-17 0 16,17 0-16,1 0 15,-1 0-15,0 0 16,0 0-16,1 0 16,52 0-1,-70 0-15,17 0 16,35 0-16,-34-17 16,17 17-16,-1 0 0,-16 0 15,17 0 1,0 0-1,-53 17-15,88-17 16,-18 0 0,-34 0-16,-1 0 15,0 0-15,0 0 16,1 0-16,-1 0 16,0 0-16,1 0 15,-1 0-15,0 0 16,0 0-16,-17 0 15,17 0-15,1 0 16,17 0-16,-18 0 0,35 0 16,-17 0-16,-17 0 15,16 0-15,1 0 16,-17 0-16,-1 0 16,18 0-1,-18 0-15,18 0 16,-18 0-1,1-17-15,34 17 16,1 0-16,-36 0 16,18 0-16,-18 0 15,18 0-15,0 0 16,35 17-16,-35-17 0,18 0 16,-18 0-16,0 36 15,-1-36-15,19 0 16,-18 0-16,0 0 15,35-18-15,18 18 16,-18-35-16,53 35 16,18-53-16,17 53 15,36-53-15,35 53 16,35 0-16,36-71 16</inkml:trace>
  <inkml:trace contextRef="#ctx0" brushRef="#br0" timeOffset="-38018.09">13229 13176 0,'0'0'0,"0"18"31,0 17-15,0 0-16,0 1 15,0-1-15,0 18 16,0-18 15,0-52-15,0-19-1,0-17-15,0 0 16,0-35-16,0 18 16,0 17-16,0 18 15,35 35-15,-35-53 16,36 53-16,-1 35 15,0-35-15,1 88 0,16-53 16,-52 18 0,53-53-16,-53 53 0,36-18 15,-36 1 1</inkml:trace>
  <inkml:trace contextRef="#ctx0" brushRef="#br0" timeOffset="-37357.74">14323 13000 0,'0'35'0,"0"0"15,35 18 1</inkml:trace>
  <inkml:trace contextRef="#ctx0" brushRef="#br0" timeOffset="-37213.89">14358 12771 0,'0'0'16,"0"35"15,0 0-15</inkml:trace>
  <inkml:trace contextRef="#ctx0" brushRef="#br0" timeOffset="-36959.36">14534 12929 0,'0'0'0,"-35"0"0,35-17 16,35 17 15,-35 35-15,53-35-16,-53 53 15,0-18 1,0 0 0,-17-35 15</inkml:trace>
  <inkml:trace contextRef="#ctx0" brushRef="#br0" timeOffset="-36673.86">15346 12841 0,'-71'0'32,"18"53"-32,53-18 15,-35 18-15,35 0 16,53-18-1,-35-35 1,52 0-16,-17 0 16</inkml:trace>
  <inkml:trace contextRef="#ctx0" brushRef="#br0" timeOffset="-36404.63">15681 12876 0,'0'0'0,"-35"0"15,-1 0-15,1 0 0,18 0 32,17 36-32,0-1 15,88-35 1,-35 0 0,-18 0-1,-35-18 16,0-17 1</inkml:trace>
  <inkml:trace contextRef="#ctx0" brushRef="#br0" timeOffset="-36186.46">15875 12912 0,'0'0'0,"0"-18"0,0-17 16,0-1-1,0 19-15,18 17 16,17 0 15,0 17-15,-35 19-16,0-19 15,35-17-15,-35 71 16</inkml:trace>
  <inkml:trace contextRef="#ctx0" brushRef="#br0" timeOffset="-35952.96">16263 12700 0,'0'0'0,"-35"0"0,-18-35 15,53 70 32,53 0-31,-53 18-16,35 18 0,-35-36 31,0 18-31,0-71 31</inkml:trace>
  <inkml:trace contextRef="#ctx0" brushRef="#br0" timeOffset="-35767.44">16492 12400 0,'0'0'0,"-17"0"0,17 18 31,0 17-15,0 18-16,17 18 16,-17-19-16,53 1 0,-53 71 15,0-89-15,53 0 16</inkml:trace>
  <inkml:trace contextRef="#ctx0" brushRef="#br0" timeOffset="-35601.16">16528 12682 0,'0'0'0,"0"-35"0,-36 35 16,36-35-1,36 35-15,-1 0 0,0 0 16,18 0 0,35 0-16,-17 0 0,-18 0 15,-53 17-15</inkml:trace>
  <inkml:trace contextRef="#ctx0" brushRef="#br0" timeOffset="-35278.66">16863 12629 0,'-53'-17'31,"71"17"32,17 0-48,0 0 1,-35-35 15,35 35-15,-35-36-16,36 36 16,-36-35-1,35 35-15,0 0 16,18 18-1,18 17 1,-36-35 0,18 0-16,-18 35 15,0-35-15</inkml:trace>
  <inkml:trace contextRef="#ctx0" brushRef="#br0" timeOffset="-35039.89">17533 12347 0,'0'0'16,"0"-53"-16,0 18 15,0 70 32,0 18-47,35 0 16,-35 35-16,0-35 15,0 0-15,0-18 16,0 18-16,53-53 16,-17 53-16</inkml:trace>
  <inkml:trace contextRef="#ctx0" brushRef="#br0" timeOffset="-34874.36">17533 12577 0,'0'0'0,"0"-36"16,35 36 0,1 0-16,17-35 15,88 35-15,0 0 16,-53 0-16,-17 0 16,-36 0-16</inkml:trace>
  <inkml:trace contextRef="#ctx0" brushRef="#br0" timeOffset="-34392.67">13935 13829 0,'70'-35'31,"71"35"-31,142-89 0,175-16 15,248-19-15,52 1 16,212-18-16,-158 52 16,-371 89-16,-194 0 15,-159 0-15,-123-53 16</inkml:trace>
  <inkml:trace contextRef="#ctx0" brushRef="#br0" timeOffset="-34178.6">16757 13370 0,'53'0'32,"70"0"-32,107-70 15,52 17-15,71 53 16,-1-88-16,-34 88 15,-142 0-15,-88 0 16</inkml:trace>
  <inkml:trace contextRef="#ctx0" brushRef="#br0" timeOffset="-32164.33">7038 15505 0,'-35'0'16,"52"0"31,36 0-47,35 17 0,53-17 16,106 0-1,0 0-15,106 0 0,70 0 16,18 0-16,-17 0 15,-36 0-15,-106 0 16,-106 0-16,-87 53 16</inkml:trace>
  <inkml:trace contextRef="#ctx0" brushRef="#br0" timeOffset="-22396.86">11994 16387 0,'0'0'0,"-35"0"15,0 0-15,0 0 31,52 0 16,36 0-31,18 0 0,17 0-1,-35 0-15,35 0 16,18 35-16,35-35 15,-35 0-15,17 0 16,18 0-16,1 0 16,-1 0-16,17 53 15,-52-53-15,0 0 16,0 0-16,-18 0 0,-35 0 16,-18 0-1,18 53-15,0-53 0,18 0 16,-18 0-16,-1 0 15,19 0-15,0 0 16,-18 0-16,17 0 16,18-36-16,0 36 15,18 0-15,0 0 16,-35 0-16,34 0 16,1 0-16,-17 0 15,16 0-15,-34 0 16,17 0-16,-17 0 0,17 0 15,0-35-15,-35 35 16,0 0-16,-18 0 16,18 0-16,-18 0 15,1 0-15,-1 0 16,0 0 0,18 0-1,-18 0 1,18 0-16,0 0 15,18 0-15,-1 0 16,-17 0-16,0 0 16,18 0-16,-36 0 15,18 0 48,-18 0-48,-35-53 1,53 53-16,-18 0 16,1 0-16,-1-53 15,0 53-15,1 0 16,16-35-16,-16 35 16,-1-35-16,18 35 15,-18-36-15,0 36 0,-35-35 16,36 35-1,17-53 1,-18 18 0,0-18-1,18 18 1,-18-18 0,18-18-1,-53 54 1,36 17-16,-36-36 15,0 1 1,0 0 0,0 0-1,-53 35-15,53-36 16,-36 1-16,36 0 16,0-1-1,-35 1 1,35 0-1,-35 0 1,35-1 0,-53 36-1,18-35 1,-1 35-16,1 0 16,-18 0-16,18 0 15,-36 0-15,18 0 16,1 0-16,-1-53 0,-18 53 15,18 0-15,0 0 16,0 0-16,0 0 16,-17 0-16,17 0 15,-18 0-15,-17 0 16,18-35-16,-19 35 16,-16 0-16,-1 0 15,18-35-15,-18 35 16,18 0-16,-1-53 15,19 53-15,-18 0 16,35-36-16,0 36 16,0 0-16,-18 0 15,1-35-15,-36 35 0,-18 0 16,19 0 0,-1 0-16,0 0 0,0 0 15,-53 0-15,53 0 16,36 0-16,-18 0 15,-18 0-15,0 0 16,0 0-16,0 0 16,1 0-16,-19 18 15,18-18-15,-17 0 16,70 53-16,0-53 16,0 0-16,-18 35 15,1-35-15,-1 35 16,18-35-16,1 0 15,-1 35-15,17-35 0,-17 0 16,0 71-16,18-71 16,0 0-16,0 35 15,-18-35 1,17 0-16,1 0 16,0 0-16,0 0 15,-1 0-15,19 0 16,-19 0-16,1 0 15,0 0-15,0 0 16,-1 0-16,1 0 16,0 0-16,-18 0 15,18 0 1,35 36-16,-36-36 16,1 0 15,0 0-16,-1 0 1,1 0-16,-18 0 16,18 0-1,35 35 32,-35-35 16,-1 0-32</inkml:trace>
  <inkml:trace contextRef="#ctx0" brushRef="#br0" timeOffset="-16337.95">8132 19032 0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03:01:07.671"/>
    </inkml:context>
    <inkml:brush xml:id="br0">
      <inkml:brushProperty name="width" value="0.09071" units="cm"/>
      <inkml:brushProperty name="height" value="0.09071" units="cm"/>
      <inkml:brushProperty name="color" value="#FF0000"/>
    </inkml:brush>
  </inkml:definitions>
  <inkml:trace contextRef="#ctx0" brushRef="#br0">12598 8379 19414,'43'-13'302,"0"-1"1,5 0 0,1 0-219,5 0 0,1 0-1338,-12 3 0,1 1 1,1 0 1253,4-1 0,1 0 0,0 0-8,-1 1 1,0 0-1,1 1-1445,2 1 0,1 2 1,-6-1 1666,-6 1 0,-4 0 0,28 2 0,-65 4 0</inkml:trace>
  <inkml:trace contextRef="#ctx0" brushRef="#br0" timeOffset="1434">12767 10142 17274,'0'6'471,"0"-2"448,0-4-717,56 6-90,-10-5-377,3 3 0,7-3 272,-11-3 1,2-3-1,2 1-213,7 1 1,1-1 0,0 1-530,1-2 0,-1 0 0,0 0 212,-2 2 0,-1 0 0,-5 1-1404,0 1 0,-5 1 1899,-4-2 1,-3 1-1,4 0 1,-15-1 0</inkml:trace>
  <inkml:trace contextRef="#ctx0" brushRef="#br0" timeOffset="24286">14901 11617 16826,'52'8'78,"-1"0"1,-4-4-1,6-2 1,3-1-1,4-3-78,-7-1 0,4-3 0,2-1 0,1 0 0,1-1 0,0 1-944,2 0 1,1 1 0,1 0 0,0-1-1,2 0 1,1 0 945,-9-1 1,1 0 0,2-1 0,0 1 0,0-1 0,0 0 0,-1 0-1,-2 1-153,1 0 0,-1 0 1,-1 0-1,-1 1 1,0-1-1,1 0 0,1 1 151,3-1 0,0 0 0,1 0 0,1 0 0,-1 0 0,1 0 0,0 1-55,-7 1 0,-1-1 0,1 1 0,-1 0 0,2 0 1,0 0-1,2 1 0,3-1 56,-6 1 0,1 0 0,3 0 0,1 0 0,0 0 0,2 0 0,-1 0 0,1 1 0,-1 0 0,-1-1 0,-1 2-100,3-1 1,0 0 0,0 1 0,-1 0 0,0 0 0,0 0 0,0 0 0,0 0 0,0 0 0,1 1 43,1-1 0,2 0 0,1 0 0,0 0 1,0 0-1,-1 1 0,-1-1 0,-3 1 0,-1 1 1,-4 0-174,12 0 1,-1 0 0,-3 1 0,-4 1 0,-4 0 0,-5 1 227,13 1 0,-8 1 0,-16 2 0,-16 5 0,-26-2 0</inkml:trace>
  <inkml:trace contextRef="#ctx0" brushRef="#br0" timeOffset="29633">13246 8225 15034,'0'-3'-326,"0"0"-2169,0 3 0,0 0 0</inkml:trace>
  <inkml:trace contextRef="#ctx0" brushRef="#br0" timeOffset="83433">15679 7951 15840,'-8'26'1502,"6"-5"-1122,12-16 640,24-2-863,-1-1 134,27-1 158,2-4-720,-22-2 0,1-1 372,6-2 0,5-3-38,3-3 1,5-2-1,2 0-21,-7 2 0,1 1 0,2-1 0,-1-1-619,1 1 0,0-1 0,0 1 0,1-1 577,2 1 0,1 0 0,-1 0 0,-3 1-4,2 0 0,-3 1 1,1 0 3,-1 0 0,1 0 0,-1 0 3,-4 0 1,0 1 0,-1 0-168,-5 1 1,-2 0 0,-1 1 163,11-3 0,-4 2 28,-8 0 0,-4 3 375,2-1 306,-14 3-619,-25 5 2298,-2 0-2388,0 4 725,0-3-725,0 3 11,0-3 303,0 0-303,-5-7 0,-12-12-11,-13-20-11,-2-4 11,-3-12-841,10 1 830,13 22 0,2-3 11,0-3 0,1-2-12,2-3 1,1-2 11,1 0 0,2-3-93,0-16 0,0-3 99,-1 3 0,-1 1-6,1 1 0,-2 4 5,-1 9 1,-1 6-6,-7-2 0,-5 2 0,6 11-11,0 3 11,9 13 834,2 7-834,2 6 237,0 2-203,-2-1-23,0 1 0,0 0 23,-3-3-23,1-1-11,1 0 0,1-3 11,3 0-11,-1-3-22,0 0 33,-4-10-11,-9-2 0,-3 1 0,-8 0 0,3 10 11,-1 0 0,2 3-11,4 1-22,4 2 22,0-1 0,1 2 0,-2 0 0,-1 0 11,-5-1 0,-36-4-5,9 5 0,-7 2-14,2-1 1,-4 1-1,1 0-465,4 0 0,1 1 0,-1 1 458,-2 0 0,-1 0 0,4 0 15,-3 0 0,4 0-80,3 0 0,3-2 85,4 0 1,3-1 17,-23-4-23,14-4-23,-10-2 23,20 10 0,-2 0-39,-3-1 0,-1 2-292,-9 5 1,-1 2 285,5-1 0,0 2 11,-4 1 1,-1 2 21,0-2 1,-1 1-15,9-2 0,-3-1 0,2 0 9,-15 2 0,2-1 11,3-1 1,2 0 5,12-2 0,5 0 1277,-3 1-1266,6 0 161,5 1-172,6-1 0,4 1 0,2 0 714,7-1-714,0-1 0,7-2 11,-1 0 11,1 0 23,-4-1-45,-3 0-22,0 1 22,-2 1 0,4 2-23,1 4 12,0 7 22,2 7-22,0 9 16,2 1 1,0 7-1,1 18 1,-1 4-6,1 1 0,0 2-419,0-12 1,0 1 0,0-2 412,0 8 1,0 1 5,1-6 0,0 2 0,0 0-150,1-7 0,-1 0 1,1 1 220,2 3 0,-1 1 0,1-4 24,0 0 0,1-6 51,5 12 145,-5-32-112,1-6 101,-1-3-111,1-3 1156,-1-2-1101,1 2 390,-4 1-591,0-1-23,-1 0 0,-1-5 22,3 0-11,-1 2 1,3 1-24,-1-1 12,-2-3 0,-1-2 0,1-1 0,-2-1 34,1 0-34,-1-1-202,0 1-44,0 4 145,0-3-124,0 4-167,-2-2-1938,-4 8 935,-18-5 0,13 2 0,-9-7 0</inkml:trace>
  <inkml:trace contextRef="#ctx0" brushRef="#br0" timeOffset="90932">12850 10435 20143,'39'-29'78,"-1"0"1,5 2-1,7 3-45,8 9 1,8 5 0,2-1-1416,-13 1 1,1 0-1,0 0 1,1 0 1386,-1 0 1,0 1 0,-1-1-1,-1 1-1,10-2 0,-1 1 0,-9 2 700,-12 4 1,-7 1-705,8 6 859,-53 18-859,-41 6-6,7-9 1,-3-2 5,6-4 0,1-2 5,5-3 1,3-2-17,4-2 3403,13-1-3437,8-2 0,26-4-33,22-9-404,4 1-381,8-3-694,-25 10-4483,-11 4 6040,-17 1 0,0 0 0,-7 0 0</inkml:trace>
  <inkml:trace contextRef="#ctx0" brushRef="#br0" timeOffset="91998">6080 12042 12210,'-7'3'1490,"2"0"-1344,5-3 1109,0 0 33,79 21-963,-20-7-846,-16-5 0,6 2 0,-1-1 616,10-3 0,4-2-65,-5-2 1,6-2 0,4-2 0,3-1-31,-14-2 0,3-1 0,1-1 0,2-1 0,1-1 0,3 1-285,-10 1 1,1-1 0,3 0-1,1 0 1,1-1 0,0 0 0,-1 1-1,-1-1 1,-1 0 284,0-1 0,0 1 0,-1-1 0,-1 0 0,1 0 0,-2 0 0,1 0 0,0 0-283,8-1 1,1-1-1,-1 1 1,0 0-1,-1 0 1,-4 1-1,-2 1 296,0 1 1,-3 0-1,-3 2 1,-1 0-1,0 0-139,6 0 1,-2 1-1,-1 1 1,-2 0 128,6 0 1,-3 1 0,-3 2 258,18 6 1,-8 5-269,-24-4 1,-5 2 2017,20 14-1945,-41-10 2942,-7-10-3009,-4-7-1677,0-14-377,-1-2 1,0-1 0,0 9 0</inkml:trace>
  <inkml:trace contextRef="#ctx0" brushRef="#br0" timeOffset="93716">20713 14530 16714,'-1'-59'4359,"-3"15"-4303,1 38 23,-3 22 77,3 31-122,5-3 0,3 4-6,-1-2 0,2 2-374,3 8 0,0-2 351,-2-14 1,-1-1 11,-2 10 0,-1-1-6,-1-9 0,-1-2 73,-1-1 0,0-4 387,0-1 0,0-24-23,0-13-381,0-9 647,0-15-697,-3-3 0,-3-5-12,-1-8 1,-1-4-1,-3-13 1,-2 0-253,2 12 1,0 3 252,1 7 0,1 5-6,-2 2-12,2 15-100,5 21 124,3 45-12,8 7 5,-3-12 1,2 1-617,10 21 588,3-7 166,2-11-154,4-12-34,3-15-34,6-9 12,5-19 56,3-12 11,1-19-310,-6-12 310,-9-8 11,-11-1 295,-14 21 1,-4-1-307,-5 6 0,-2 2 131,-1-5 0,-2 4-366,-11-8-203,5 15-211,6 12 148,4 1-1157,2 1 784,17-10 0,-9 12 0,9-4 0</inkml:trace>
  <inkml:trace contextRef="#ctx0" brushRef="#br0" timeOffset="94017">21159 13988 20826,'10'-35'78,"0"1"1,21-16-314,9 48-56,-4 17 156,-23 11 146,-18 33 118,-9-25 0,-3 2-84,-1 7 0,-1-1-45,0-10 0,3-2-68,-3 12-447,17-25-437,9-8-270,8-5-3237,31-3 4459,-5-2 0,0 1 0,-22 0 0</inkml:trace>
  <inkml:trace contextRef="#ctx0" brushRef="#br0" timeOffset="94533">21457 14898 17386,'6'36'276,"-1"-1"1,2 0 0,0-2-255,8 15 34,0 0 414,-8-16 1,0 1 807,0 20-561,-13-1-571,-6-27-146,-12-17-595,2-21-9236,-15-38 9591,11-3 0,0 1 1,16 23-1</inkml:trace>
  <inkml:trace contextRef="#ctx0" brushRef="#br0" timeOffset="94666">21408 14743 17622,'0'-7'246,"0"2"-2935,0 5 2689,0 0 0,0 0 0</inkml:trace>
  <inkml:trace contextRef="#ctx0" brushRef="#br0" timeOffset="95400">22173 14389 19706,'-22'-55'1064,"-3"11"-705,-20 38-157,-10 26-180,2 6-22,26-3 0,5 5 11,-2 21-33,14-15 0,7 1-360,25 21-603,22-7 671,12-29 258,5-28 56,-19-12 0,-4-11 45,-6-1 324,-11 1 270,-9 7 112,-7 5-706,-5 18-34,-4 15 0,-2 21 157,-2 19-17,4-5 0,0 5-129,2 1 1,1 2 33,2 6 0,3-2 56,0-17 0,3-6 101,13 5-78,-2-30 201,4-8-201,1-11-124,18-21-718,-4-4-2822,2-7-3126,-17 15 6655,-13 10 0,-9 9 0,0 0 0</inkml:trace>
  <inkml:trace contextRef="#ctx0" brushRef="#br0" timeOffset="95800">22507 14599 18104,'24'13'1770,"-6"2"-1579,-5 32-57,-4-3-84,-4-11 1,0 1-29,2 25-22,-2 1 23,-3-30-23,-3-18-482,-5-15-975,-5-8-1714,-7-8 3171,-2-10 0,7 12 0,4 1 0</inkml:trace>
  <inkml:trace contextRef="#ctx0" brushRef="#br0" timeOffset="95984">22488 14318 17734,'0'-8'258,"0"1"-2723,0 7 2465,0 0 0,0 0 0</inkml:trace>
  <inkml:trace contextRef="#ctx0" brushRef="#br0" timeOffset="96383">22979 13846 21644,'-12'50'145,"0"-1"1,4 2 0,2 5 0,1 0-146,4 0 0,2 0 0,3 1-934,1-6 1,2 1-1,2 0 1,0-3 320,0 2 1,2-3 0,4-4-1355,10 8 0,5-11 2177,18-5 1,-21-19 0,-3-9 0</inkml:trace>
  <inkml:trace contextRef="#ctx0" brushRef="#br0" timeOffset="96783">23308 14100 19583,'16'50'-4,"0"-1"0,-1-1 1,-1 0-2513,-2 4 0,-1-2 2516,-1-14 0,-2-3 0,1 3 0,-2-6 0,-1-12 0</inkml:trace>
  <inkml:trace contextRef="#ctx0" brushRef="#br0" timeOffset="96983">23749 14414 19302,'40'-11'-867,"-1"0"1,2 0-1,-4 2 1,-3 3 0,-6 1-1</inkml:trace>
  <inkml:trace contextRef="#ctx0" brushRef="#br0" timeOffset="97569">24547 14321 19123,'-28'-59'2443,"-6"5"-2118,4 42-236,-15 21-89,4 13 0,3 19 0,19 1-22,10-3-180,8-3-212,15-4-180,8-10-930,33-7 751,7-18 762,-2-7 11,-10-14 325,-30-2 1456,-7-7-347,-8 8-1086,-3 4-348,-3 22 22,-2 18-11,-1 18-11,2 15 11,-1 13-11,4-15 0,1 4-17,3-2 1,2 1 16,2 5 0,3-3 16,-1-19 1,3-6 39,14 2 12,-5-36-68,12-29-258,-6-10-1557,-1-13-1266,-15 18 3081,-10 13 0,-3 18 0,0 2 0</inkml:trace>
  <inkml:trace contextRef="#ctx0" brushRef="#br0" timeOffset="98066">24922 14434 18026,'0'-6'1546,"0"1"-1524,0 5-11,28 44 23,-14-19-23,4 4 0,-1 2 12,-4-2 22,-3 10 313,-6-4 23,-14 2-314,0-15-67,-9-12 0,6-8-952,1-3-1737,2-7 231,-1-15 0,5 11 1,1-8-1</inkml:trace>
  <inkml:trace contextRef="#ctx0" brushRef="#br0" timeOffset="98299">24881 14224 19011,'-1'-8'1054,"0"1"-3441,1 7 1392,3-6 1,-2 5 0,2-5-1</inkml:trace>
  <inkml:trace contextRef="#ctx0" brushRef="#br0" timeOffset="98602">25003 13751 21051,'41'41'336,"-1"0"0,0 2 0,-5 1-331,-10-6 1,-3 5-415,-5 2 0,-1 5 0,-4 1-749,-2 2 0,-4 1 1,-2 1 53,-3 9 1,-4 0-1,0-5 1,0 0 0,-4-7-1,-4-20 1,0 0-1</inkml:trace>
  <inkml:trace contextRef="#ctx0" brushRef="#br0" timeOffset="99649">26106 14038 16008,'0'-6'2712,"0"2"-2611,0 4-68,11 46-33,-2-8-39,1 11 0,0 4-2309,-4-17 1,0-1 2347,5 29 0,-5-31 0,-3-26 0</inkml:trace>
  <inkml:trace contextRef="#ctx0" brushRef="#br0" timeOffset="99832">26077 14270 18104,'-2'-5'2017,"0"0"-1984,2 5-671,66-21-1324,-21 11-597,4-3 0,2-1 2559,9 1 0,-27 7 0,-8-1 0</inkml:trace>
  <inkml:trace contextRef="#ctx0" brushRef="#br0" timeOffset="100483">27329 13997 18317,'-5'-37'2565,"-13"9"-2318,-22 27-224,-4 16-12,-12 15 0,31-8 0,1 5-315,-13 23 0,1 8 292,6 0 1,4 3-98,7-14 1,2 1 0,4-3 12,4 5 1,8-5-39,18 11 218,10-37-106,18-15 11,1-30 100,-2-15 1,-17-5-90,-24 6 0,-16 21 379,-6 7-783,-5 7-1478,-5 3-2510,9 2 2366,3 0 1,10 0 0,7 0 0</inkml:trace>
  <inkml:trace contextRef="#ctx0" brushRef="#br0" timeOffset="102265">27535 14345 17185,'-9'-11'2454,"1"2"-2420,8 9 470,0 0-381,0 41-56,2-8-62,-2 1 1,1 3 5,0 13-11,0-1-100,-1-7-561,0-9-1177,-2-11 863,-3-14 0,2-4 0,-1-6 1</inkml:trace>
  <inkml:trace contextRef="#ctx0" brushRef="#br0" timeOffset="102615">27459 14226 16591,'0'-11'101,"0"2"-1871,0 9-1648,0 0 3418,10-8 0,-7 6 0,7-6 0</inkml:trace>
  <inkml:trace contextRef="#ctx0" brushRef="#br0" timeOffset="103366">27528 14666 12389,'4'-7'2129,"-1"0"-482,-3 7-213,-7 14-481,-2 4-505,-11 16-269,3-8-67,-5 1 11,4-11-32,-12-4 43,2-10-403,0-19-795,13-2-1077,10-10-2060,5 14 4201,0 7 0,0 4 0,0 4 0</inkml:trace>
  <inkml:trace contextRef="#ctx0" brushRef="#br0" timeOffset="103983">27430 13657 20065,'43'-19'134,"-13"11"-134,-17 39 0,-11 4 0,-9 2 0,-1-2 0,-5-6-22,5-7-158,4-7 124,10-8-112,6-3-191,11-7-425,6-5-112,8-2-4146,24-5 5042,-16 8 0,-2 1 0,-27 6 0</inkml:trace>
  <inkml:trace contextRef="#ctx0" brushRef="#br0" timeOffset="109451">28348 13933 17913,'-33'-57'1076,"-2"15"-1065,3 31-11,-3 13 0,5 12-6,4 7 1,1 6 5,1 8 0,3 5 0,-1 11 0,4 1-407,4-9 1,6-3 282,8-4 1,5-4-190,7-2 178,10-13 124,7-9 22,22-29 179,-25 3 1,-1-6 330,5-8 1,-4-3-175,-6 5 0,-5 1 112,1-22 646,-12 30-780,-3 7-314,-1 15-45,0 43 45,0 8-11,0-8 0,0 1-423,0-5 0,1-1 423,0 0 0,0-1 0,2-4 0,2 0 5,3 3 1,4-1-6,15 13 89,13-11-44,-4-28-45,4-21-11,-5-7 455,14-14-3503,-8 3-1726,-2-2 4785,-18 6 0,-14 14 0,-5 3 0</inkml:trace>
  <inkml:trace contextRef="#ctx0" brushRef="#br0" timeOffset="109915">28751 14083 16703,'0'-9'1019,"0"3"-828,0 6 34,0 0-13,11 52-66,3-13-68,4 13 1,4 3-63,-4-17 1,1-2 134,0 4 1,-2-3 273,4 10-54,-16-23 99,-8-18-257,-19-3-247,-11-14-627,-5 3-907,2-11-2422,16 6 3990,5-2 0,7 6 0,3 1 0</inkml:trace>
  <inkml:trace contextRef="#ctx0" brushRef="#br0" timeOffset="110099">28794 13964 12434,'0'0'0</inkml:trace>
  <inkml:trace contextRef="#ctx0" brushRef="#br0" timeOffset="110899">20762 16452 16199,'43'-16'481,"0"0"1,3 2 0,5 1 0,3 1-250,-3 3 1,4 2-1,1-1 1,1 0-1578,4 0 1,0-1-1,2 0 1,2 0 1362,-2 1 0,3-1 0,1 0 0,0 0 0,-2 0-14,-5 1 1,-3 0-1,1 0 0,2 0 1,6-1 18,-12 1 1,3-1 0,3 1 0,2-2-1,2 1 1,1-1 0,1 0 0,0 0-1,0 0-73,-6 0 0,1 1 1,1-1-1,0 1 1,1-1-1,0 0 1,2-1-1,0 1 1,2-1-1,0 1 1,2-1 86,-12 2 1,2 0 0,0-1 0,1 1 0,1-1-1,1 0 1,0 1 0,1-1 0,0 0 0,0 0 0,1 0-1,-1 0 1,1 0 0,-1 0 0,0 1 0,0-1-51,1 0 1,1 0 0,0 1-1,0-1 1,0 0 0,0 0 0,1 0-1,-1 1 1,0-1 0,1 0-1,-1 1 1,0-1 0,0 1 0,-1 0-1,1 0 1,-2 1 14,3-1 0,0 0 0,-1 0 1,1 1-1,0-1 0,0 1 1,0 0-1,-1 0 0,-1 0 1,0 0-1,-1 1 0,0 0 1,-2-1-1,-1 1 0,-1 1-100,8-2 0,-2 1 0,-1 0 0,-1 0 1,0 0-1,-2 0 0,-1 1 0,0 0 1,-2 1-1,-1-1 0,0 2 71,7-1 0,0 0 1,-1 1-1,-1 0 1,-3 1-1,-2 0 1,-4 1-1,-5 0 162,27-1 0,-10 3 0,-5-1-1009,10 0 0,-14 1 1229,-25 2-1711,-73 4 401,-3-2 0,-14 1 0,-6-1 0,4 1 467,7-1 0,1 1 0,-2-1 0,-3 1 488,5-1 0,-6 1 0,-1 0 0,1-1 0,4 0 0,6 0 0,-4 0 0,6-1 0,2 1 0,-16 0 0,0 1 0</inkml:trace>
  <inkml:trace contextRef="#ctx0" brushRef="#br0" timeOffset="111248">22415 16499 16894,'-40'14'2117,"44"-5"-1854,38-12 1,21-9-1456,-11 4 1,5-1-1,2-2 1256,-5 0 1,3-1-1,2 0 1,1-1-397,-4 1 0,1-1 1,1 1-1,2-1 1,0-1 346,-6 2 0,1 0 0,0 0 0,2 0 0,3-1 0,2-1-82,-4 2 1,2-1 0,2 0 0,2-1 0,2 0-1,0 0 1,1 1 0,-1-1 0,0 1 74,-4 1 1,0-1 0,0 2 0,0-1 0,1 0 0,0 0 0,1 0 0,0 0 0,1 0 0,1 0-115,-5 1 1,2 0 0,1-1 0,1 1 0,1-1 0,-1 1 0,1-1 0,-1 1 0,-1 0 0,-2 0 0,-1 1 0,-1 0 98,4-1 1,0 1 0,-2-1 0,-1 2 0,-1-1 0,-1 1 0,-2 0 0,0 0-1,-1 1-19,13-2 1,1 1 0,-2 0-1,-4 1 1,-4 1 0,-8 1-136,5-1 1,-9 3-1,-7 1-1431,19 0 933,-121 14 0,27-5 0,-9-1 0,-1 0 0</inkml:trace>
  <inkml:trace contextRef="#ctx0" brushRef="#br0" timeOffset="133198">17847 15258 18037,'30'32'141,"-1"0"1,0-1 0,-1-2-63,16 8-46,-1-4 91,-5-10 44,-5-9 246,-8-8 124,-3-14-34,-3-29-325,-8-18-179,-2-4 0,-11 8-179,-2 25-381,-2 8-762,1 7-998,3 5-705,6 4 3025,5 2 0,-3 0 0,3 0 0</inkml:trace>
  <inkml:trace contextRef="#ctx0" brushRef="#br0" timeOffset="133464">18481 14809 19785,'-5'46'81,"-1"-1"0,1 1 0,0 9 0,0-1-81,2 10 0,3-2-695,3-18 0,3-3 56,0-2 1,3-3-466,4-4 0,2-2-2067,18 16 3261,3-17 0,-15-14 0,-4-11 0</inkml:trace>
  <inkml:trace contextRef="#ctx0" brushRef="#br0" timeOffset="133765">18707 15049 15627,'1'-8'4482,"1"2"-4482,-2 6 0,0 0-11,12 3 0,4 4-975,15 5-8169,22 6 9155,-10-9 0,-3 0 0,-22-9 0</inkml:trace>
  <inkml:trace contextRef="#ctx0" brushRef="#br0" timeOffset="133970">19048 14880 21275,'-11'34'-281,"1"0"1,-1 10 0,4-2-1064,7 9-1099,0 12 1448,0-15 1,0-25 0,0 1-1</inkml:trace>
  <inkml:trace contextRef="#ctx0" brushRef="#br0" timeOffset="134366">19102 15264 14887,'3'10'2242,"13"38"-1761,-7-22-251,3 9 0,0 5 1103,1 23-772,-2-15-169,-16-6 179,-19-33-549,-17-8-5176,-13-17 5154,18 2 0,10-3 0,23 8 0</inkml:trace>
  <inkml:trace contextRef="#ctx0" brushRef="#br0" timeOffset="134516">19124 15168 14630,'0'0'0</inkml:trace>
  <inkml:trace contextRef="#ctx0" brushRef="#br0" timeOffset="134882">19370 14601 21096,'15'48'-131,"0"0"1,0 0 0,-1 2 0,-1 1 0,-2 1-2040,0 4 0,-2 1 1,-2-2 2027,1 9 0,-2-5 0,-3-19 1,-2-6-1,-1-10 0</inkml:trace>
  <inkml:trace contextRef="#ctx0" brushRef="#br0" timeOffset="135784">19945 14897 14182,'3'-3'4930,"-1"1"-3865,-2 2-1065,9-10 0,-3 7-3945,12-7 1580,-13 24 1,2-11 0,-7 11 0</inkml:trace>
  <inkml:trace contextRef="#ctx0" brushRef="#br0" timeOffset="135931">19975 15088 18250,'5'0'302,"-1"0"-3406,-4 0 0,0 0 1</inkml:trace>
  <inkml:trace contextRef="#ctx0" brushRef="#br0" timeOffset="138197">17165 17343 17218,'-2'37'646,"1"-1"0,1-1 1,2-1-378,5 12-90,4-2 113,-2-4 21,0-5 124,-4-16 415,-1-6-281,-4-18-235,-7-29-241,0 3 1,-3-5-85,-4-19 1,-1-2-703,2 7 0,1 0 674,0-2 0,4 3 17,4-11-56,17 13-146,6 15-671,31 15-1940,13 17-1837,-27 9 0,0 4 4650,16 11 0,-24-1 0,-22-11 0</inkml:trace>
  <inkml:trace contextRef="#ctx0" brushRef="#br0" timeOffset="138366">17208 17437 20557,'51'-23'-867,"0"1"1,-5 2 0,-5 8-2608,-6 23 3474,-10 9 0,-12-7 0,-6 0 0</inkml:trace>
  <inkml:trace contextRef="#ctx0" brushRef="#br0" timeOffset="138515">17375 17649 16120,'-5'2'3743,"1"0"-3777,4-2-448,42-19-907,-16 11-2976,11-5 1,3 1 4364,-3 5 0,-2 2 0,-21 2 0</inkml:trace>
  <inkml:trace contextRef="#ctx0" brushRef="#br0" timeOffset="139032">17965 16908 21264,'-16'55'-195,"1"0"1,-1-1 0,0 1 0,0 11-1,2-1 1,9-4-1218,10-12 0,6-2 1,2-5-363,3 3 1,5-7 1773,4-11 0,1-8 0,-5-8 0,-5-8 0</inkml:trace>
  <inkml:trace contextRef="#ctx0" brushRef="#br0" timeOffset="139348">18169 17233 21432,'-34'-5'50,"0"0"0,-22 3-106,38 26-44,11 6-68,12-2 67,11-4-124,13-11-10,23 9-123,-5 6 279,-3 11 79,-22-8-22,-25-3-213,-7-14-964,-6-5-1155,-4-5-6834,3-5 9188,3-10 0,6 6 0,5-6 0</inkml:trace>
  <inkml:trace contextRef="#ctx0" brushRef="#br0" timeOffset="139615">18315 16990 22294,'20'44'-4,"0"1"0,0-2 1,-2 0-37,-2-10 1,-3 2-135,0 13 1,-4 2-281,-4-4 0,-3-1-56,-3-1 1,-2-2-2572,-10 16 3081,-2-37 0,6-11 0,3-7 0</inkml:trace>
  <inkml:trace contextRef="#ctx0" brushRef="#br0" timeOffset="140981">25006 17050 20109,'0'24'527,"10"6"-404,22 14-11,6 0-67,2-3-12,-2-7 46,4-7 257,-8-19-134,2-35-146,-15-11-51,-11 5 1,-4-3-6,1-24-56,-5 21 0,-1 1-639,1-12-1781,-2 10-5042,8 54 7518,4 7 0,-1 6 0,-2-16 0</inkml:trace>
  <inkml:trace contextRef="#ctx0" brushRef="#br0" timeOffset="141248">25586 16670 16243,'0'-10'3048,"0"1"-2543,0 9-281,-34 77-191,20-21-466,-6 5 0,2 2 282,13-21 0,5-2-1771,3 13 0,5-1 932,9-10 0,1-3 1,-8-4-1,1-4 0,20-1 1</inkml:trace>
  <inkml:trace contextRef="#ctx0" brushRef="#br0" timeOffset="141632">25899 16824 20367,'-36'35'-90,"9"-9"90,29 6 0,10-11-145,28 8-584,12 1 270,0-2 145,-12-5 292,-28-9 22,-9-1 112,-16 0-56,-7 0-56,-10-1-1188,-14-2-6072,9-5 7260,5-2 0,16-3 0,12 0 0</inkml:trace>
  <inkml:trace contextRef="#ctx0" brushRef="#br0" timeOffset="141914">26134 16730 21174,'24'51'7,"1"0"1,-3-1-1,-4-2-24,-11-11 1,-2 0-361,-1 1 0,-2 1 29,-2-1 1,-4 1-3906,-6 9 1,-3-1 4252,-10 15 0,-2-6 0,13-40 0</inkml:trace>
  <inkml:trace contextRef="#ctx0" brushRef="#br0" timeOffset="143065">18782 17426 13308,'-6'-12'3496,"1"2"-2544,5 10 762,0 0-1131,-1-7-359,0 3-156,0-6-57,11 1-370,7 1-3204,7 1 2529,-5 12 1,-8-3-1,-9 6 1</inkml:trace>
  <inkml:trace contextRef="#ctx0" brushRef="#br0" timeOffset="143248">18771 17404 17196,'48'26'-2185,"1"0"0,-5-2 0,-8-6 2185,-24-14 0,-5-4 0,-4 4 0</inkml:trace>
  <inkml:trace contextRef="#ctx0" brushRef="#br0" timeOffset="145453">19635 16963 17454,'23'-29'767,"0"0"1,17-18-343,-26 34-166,-3 6-103,-6 4 147,-6 20-90,-22 32-68,-2 11-396,4-19 0,-1 1 290,4-8 0,0 0-22,0 0 0,1-1-12,2-2 1,0 0 16,2 3 1,3 0-12,0 12-11,13-8 23,15-24-23,10-12-12,8-11 559,6-2-569,16-14-34,-18 10 34,-8 21-1,-35 17-44,-22 24 11,-9 0 34,-3 3 10,2-1 1,-3 6-67,14-18 78,4-5-34,15-21-100,13-9-1121,19-5-1491,25-11-2170,-12 2 1,1-1 4790,-3-1 1,-3 0 0,17-6 0,-30 10-1</inkml:trace>
  <inkml:trace contextRef="#ctx0" brushRef="#br0" timeOffset="145998">20275 17329 16165,'4'-7'3272,"-1"1"-2622,-3 6 22,-2-35-291,-19 23-358,1-24-1,-16 40-22,5 12 0,-1 11-11,2 10-11,1 22-181,16-4-189,14-4-56,19-20-156,13-23 133,4-6 325,2-11 146,-2-6 190,-5-8 337,-7-1 56,-10 3 403,-8 3-852,-5 8-134,-6 3 0,0 12-22,-5 25 67,4 25-29,2-14 1,2 3-11,3-8 0,1-1-6,5 31 11,4-32 0,0-9-11,2-8 56,1-9-56,1-4-314,14-19-448,-8 0-605,7-14-1255,-14 8-2588,-6 2 5210,-4 4 0,-4 7 0,-1 1 0</inkml:trace>
  <inkml:trace contextRef="#ctx0" brushRef="#br0" timeOffset="146365">20506 17454 14406,'14'36'-2028,"-3"-8"0,-10-28 0,-1 0 0</inkml:trace>
  <inkml:trace contextRef="#ctx0" brushRef="#br0" timeOffset="146653">20470 17260 11649,'-4'-5'0,"1"2"0</inkml:trace>
  <inkml:trace contextRef="#ctx0" brushRef="#br0" timeOffset="147264">20528 17543 18630,'0'11'56,"9"10"-33,4 3-12,2-1-11,-5-7 22,-7-11-22,-2 0-852,-12 0-806,1-1-34,-4-1-369,4-3 2061,7 0 0,1 0 0,1 0 0</inkml:trace>
  <inkml:trace contextRef="#ctx0" brushRef="#br0" timeOffset="148451">20836 17282 15403,'-2'-11'4034,"1"3"-3496,1 8-538,0 0 0,-6 1 0,5 14 11,-5 11-11,11 17 5,1-5 1,1 4-6,3-1 0,1 1-6,0-1 1,1-1 5,9 19 0,-7-36 123,0-12-11,-7-20 34,-2-28-124,-6 3 1,-3-4-23,1 0 0,-1 0-157,-3-7 1,-1 1 167,0 10 0,-1 2-6,-5-9 1,-2 2 286,-14-11-225,-12 7-22,11 40 67,4 19 23,12 13-12,9 30-101,14-26 1,6 0-18,5 6 1,4-3-6,2-9 0,2-5 324,32 4-290,-17-22-12,2-13 23,-1-6-23,-4-11-22,-7-3 34,-11-12-337,-18-2-78,-10 3 135,-13 4 22,0 17-56,2 4-202,5 4-1267,4 3-1410,5 5-2645,2 0 5804,5 3 0,0 0 0</inkml:trace>
  <inkml:trace contextRef="#ctx0" brushRef="#br0" timeOffset="148898">21279 17335 19661,'19'48'216,"0"-1"1,-1-3 0,-4-4-139,-2-3 135,0 10-134,-5-12-1,-2-4 68,-4-19-46,-6-10-65,-15-18-2265,-12-21 1542,11 8 0,1-2 0,-7-10 0,9 6 0</inkml:trace>
  <inkml:trace contextRef="#ctx0" brushRef="#br0" timeOffset="149048">21281 17166 13364,'0'0'0</inkml:trace>
  <inkml:trace contextRef="#ctx0" brushRef="#br0" timeOffset="150148">19455 18130 16434,'-2'-5'1098,"0"1"-179,2 4-583,29 46-78,-13-19-130,5 10 1,-1 2 208,-8 1 212,-10-2-348,-29-17-201,-2-14-268,-16-15-875,13-6-1333,5-8-4035,5-1 6511,8 1 0,8 9 0,3 4 0</inkml:trace>
  <inkml:trace contextRef="#ctx0" brushRef="#br0" timeOffset="150317">19348 18004 17118,'0'-3'369,"0"0"-3417,0 3 947,22-5 0,-16 4 1,16-4-1</inkml:trace>
  <inkml:trace contextRef="#ctx0" brushRef="#br0" timeOffset="150647">19751 18105 20233,'-5'2'145,"8"-2"-1601,19-6-875,0 2-986,6-2 3317,-13 6 0,-7 0 0,-4 0 0</inkml:trace>
  <inkml:trace contextRef="#ctx0" brushRef="#br0" timeOffset="150798">19746 18105 19291,'15'32'-1020,"0"1"1,11 16-729,3-57-1904,-6-4 3652,-1-3 0,-9 6 0,-4 3 0</inkml:trace>
  <inkml:trace contextRef="#ctx0" brushRef="#br0" timeOffset="151015">20053 18034 16972,'-7'-1'1300,"2"-1"-998,5 2-615,18 32-763,-11-18-717,14 25-4224,-18-29 6017,-2-4 0,-1-3 0,0-3 0</inkml:trace>
  <inkml:trace contextRef="#ctx0" brushRef="#br0" timeOffset="152147">19186 16860 13084,'-1'-7'2555,"1"1"-2432,0 6 314,-1 11-56,1 5-191,1 3 23,1 0 78,1-10 1189,-3-2-181,1-4-1119,-3-3 10,-3-5-11,-2-6 45,-4-22-134,3-15 11,2-18 90,3 0-191,6 20 22,2 16-33,6 21 11,4 4-34,5 8 12,26 28-331,-17-7 0,0 4-258,2 1 0,-1 2-588,-1 1 1,-2-1 1198,2 9 0,-13-19 0,-7-5 0</inkml:trace>
  <inkml:trace contextRef="#ctx0" brushRef="#br0" timeOffset="193046">26601 16879 20737,'63'-22'-2458,"-16"5"0,-40 34 1,-6-9-1</inkml:trace>
  <inkml:trace contextRef="#ctx0" brushRef="#br0" timeOffset="193196">26690 17004 17431,'38'17'-1221,"-12"-3"0,-18-13 0</inkml:trace>
  <inkml:trace contextRef="#ctx0" brushRef="#br0" timeOffset="195347">27749 16364 15011,'0'-4'2935,"0"1"-2318,0 3-158,-40 12-78,6 8-224,-2-3 0,-3 2-546,9 2 1,0 0 533,0 2 1,0 0-101,3-2 0,3 1 220,-13 18-243,17-7-22,11-8 11,14-5-11,9-8 0,11-6-11,11-4 11,5-7-22,21-9 758,-20 4-769,-2 6 33,-38 22 33,-25 22-22,4-14 1,-3 1-125,-4 3 1,-2 2 117,-10 12 1,0 3-6,10-7 0,2 1 6,-1 1 0,8-2-186,13 5 35,25-26-270,16-16-566,-4-10 1,4-4-1838,4 0 0,1-1 2818,1-3 0,-2 0 0,14-5 0,-32 12 0</inkml:trace>
  <inkml:trace contextRef="#ctx0" brushRef="#br0" timeOffset="197047">28315 16148 17633,'-28'42'280,"0"0"0,2 1 1,2 0-220,9-2 1,3 1-715,2 3 0,2 0 664,2 2 0,2-1-11,5 0 0,4-1-28,2-3 0,5-2-633,4-3 0,4-3-1143,4-3 0,3-4 1804,4-3 0,0-3 0,4 2 0,-3-9 0</inkml:trace>
  <inkml:trace contextRef="#ctx0" brushRef="#br0" timeOffset="197480">30273 15751 18686,'3'-9'1379,"-1"1"-1122,35 39-134,-8 6-106,2-2 0,2 6-14,-10-3 1,-3 6 0,-1-2-1177,4 9 1,-4 1 809,-4-5 1,0 2 0,-5-2-641,-1 5 1,-7-2-921,-6 0 0,-5-1 1923,-2-2 0,-2-3 0,-7 7 0,0-16 0</inkml:trace>
  <inkml:trace contextRef="#ctx0" brushRef="#br0" timeOffset="197914">28879 16930 20165,'43'-19'-1849,"-2"4"0,-21 14 1,-5 0-1</inkml:trace>
  <inkml:trace contextRef="#ctx0" brushRef="#br0" timeOffset="198081">29288 16880 20109,'1'-8'818,"0"1"-1356,-1 7-873,0 0-2511,40-16 3922,-16 12 0,20-12 0,-30 16 0</inkml:trace>
  <inkml:trace contextRef="#ctx0" brushRef="#br0" timeOffset="198246">29704 16788 17342,'0'-8'2140,"0"2"-2140,0 6-3205,0 0-2969,31-12 6174,-11 11 0,14-10 0,-20 13 0</inkml:trace>
  <inkml:trace contextRef="#ctx0" brushRef="#br0" timeOffset="198365">30224 16728 14339,'54'-23'0,"-12"4"0</inkml:trace>
  <inkml:trace contextRef="#ctx0" brushRef="#br0" timeOffset="199263">27194 17638 15851,'-3'-2'2869,"1"0"-2163,2 2-359,-1 26-145,7-2-79,0 26-67,8-5-22,-5 2 78,-3 13 45,-4-17 616,-11-6-515,1-27-191,-12-21 0,2-13-145,-15-23-1267,-1-4 12,2 3-1368,10 10-7130,17 20 9683,3-2 1,2 10 0,0 1 0</inkml:trace>
  <inkml:trace contextRef="#ctx0" brushRef="#br0" timeOffset="199414">27167 17449 10384,'0'0'0</inkml:trace>
  <inkml:trace contextRef="#ctx0" brushRef="#br0" timeOffset="199664">27413 17633 17767,'-5'0'1401,"1"0"-1603,4 0-705,25-2-763,-11 2-1041,18-1 2711,-19 4 0,-8-2 0,-2 3 0</inkml:trace>
  <inkml:trace contextRef="#ctx0" brushRef="#br0" timeOffset="199797">27460 17750 17846,'35'-3'-639,"0"0"0,13 0 1,-33 0-1</inkml:trace>
  <inkml:trace contextRef="#ctx0" brushRef="#br0" timeOffset="199965">27735 17543 19056,'0'-9'841,"0"1"-830,0 8-986,0 0-1692,0 41-3978,5-26 6645,-2 30 0,2-39 0,-3-3 0</inkml:trace>
  <inkml:trace contextRef="#ctx0" brushRef="#br0" timeOffset="213996">27311 16273 14764,'2'-6'1166,"-1"0"-1043,-1 6-33,0 0 392,-2 8 447,2-6 483,-3 7-437,1-9-717,-1-5-124,-2-5 57,0-7-12,2-5 45,2-8-213,16 9-33,-1 2 11,15 13-1,-4 10-850,15 14-2040,1 10-6929,11 8 9818,-16-7 0,-13-13 0,-15-11 0</inkml:trace>
  <inkml:trace contextRef="#ctx0" brushRef="#br0" timeOffset="-214566.73">28689 17357 19516,'51'-7'130,"0"1"1,4-3 0,5-2-112,-11-1 1,5-2 0,3-1-1,1 0-711,-3 2 0,2 0 0,2 0 0,1 0 0,2 1 404,0 0 0,3-1 1,1 1-1,0 1 1,-1 0-1,-3 0-523,2 0 0,-1 1 0,-2 0 0,-1 1 0,-2 1 343,7 1 0,-1 2 1,-4 0-1,-8 1-2221,6 0 0,-10 0 2944,16-3 0,-35 2 1,-20 2-1</inkml:trace>
</inkml:ink>
</file>

<file path=ppt/ink/ink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07-12T04:19:24.530"/>
    </inkml:context>
    <inkml:brush xml:id="br0">
      <inkml:brushProperty name="width" value="0.05292" units="cm"/>
      <inkml:brushProperty name="height" value="0.05292" units="cm"/>
      <inkml:brushProperty name="color" value="#FF0000"/>
    </inkml:brush>
  </inkml:definitions>
  <inkml:trace contextRef="#ctx0" brushRef="#br0">5415 4410 0,'0'35'16,"18"-35"0,17 0-16,36 0 15,70 0-15,141 0 16,194 0-16,353-106 15,141 18-15,71-53 16,282-18-16,123 0 16,-123 54-16,124 16 0,-124-69 15,-371 69-15,-229 89 16,-299-105-16,-177 52 16,-124 53-16,-105 0 15,-18-36-15,0 1 47</inkml:trace>
  <inkml:trace contextRef="#ctx0" brushRef="#br0" timeOffset="9267.65">12241 4657 0,'0'0'0,"-17"0"0,52 0 63,106 53-47,36-53-16,69 52 15,37-52-15,140 0 16,71-88-16,70-18 15,-17 36-15,-194-1 16,-71 71-16,-105 0 0,-107 0 16,-70 18-1,-18 35 1,-52-53 0,-18 35-16,-53-35 15,-18 0-15,53 0 16,-17 71-16,17-71 15,18 53-15,35-53 16,0 35-16,17-35 16,89 0 31,36 0-47,34-35 0,36 35 15,-18-71-15,-18 71 16,-52 0-16,-106 35 47,-18-35-47,-35 71 15,17-71-15,18 0 16,18 0-16,-1 0 16,36 35-1,71-35 1,-36 0-16</inkml:trace>
  <inkml:trace contextRef="#ctx0" brushRef="#br0" timeOffset="10543.81">8290 4586 0,'53'71'31,"106"-18"-31,17-53 16,107 52-16,140-52 15,212-105-15,70-54 16,354-35-16,70-53 16,-18 106-16,-17 53 15,-19 88-15,-351 0 16,-319-71-16,-228 71 15,-89 18-15,-53 35 16,-52-53 78,17-18-79,-36 18 1</inkml:trace>
  <inkml:trace contextRef="#ctx0" brushRef="#br0" timeOffset="11239.6">16351 4463 0,'0'0'16,"71"0"-16,52 0 0,54 0 15,87-71-15,142-17 16,35-53-16,0 17 15,-18 18-15,53 36 16,-123 70-16,0-88 16,-71 88-16,-35 0 15,-35 0-15,-36 0 16,1 0-16,-72 0 16,37 0-16,-54 0 15,-35-36-15,0 36 0,0 0 16,17 0-16,-17-35 15,0 35-15,-18 0 16,0 0-16,1 0 16,17 0-1,-18 0 1,0 0 0,1 0-1,-1 0 32,-35 18-31,35-18-1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03:05:33.800"/>
    </inkml:context>
    <inkml:brush xml:id="br0">
      <inkml:brushProperty name="width" value="0.09071" units="cm"/>
      <inkml:brushProperty name="height" value="0.09071" units="cm"/>
      <inkml:brushProperty name="color" value="#FF0000"/>
    </inkml:brush>
  </inkml:definitions>
  <inkml:trace contextRef="#ctx0" brushRef="#br0">3954 6763 12300,'-51'-3'582,"7"2"550,35 6 190,-2 0 0,1 0-851,2-1-426,3 2 291,17 2 370,18 3-504,34-2-615,-12-5 0,11-1 1,4-3 461,-15-3 0,2-1 0,3-2 1,1 1-1,-1 0-576,1 1 0,1 0 0,-1 0 1,2 0-1,0-1 531,4-3 1,2 0-1,0-2 1,-2 1-1,-4 2 1,-4-1 1,-3 2 0,-3 0 0,0 0-224,12 0 0,-2 0 0,-2 2 218,-9 0 0,-2 1 0,-3 1-191,2 1 1,-6 2 190,4 11 134,-97 21 118,2-12 0,-9-2 69,11-4 1,-3-1-1,2-2 197,-13 2 0,5-3-518,20-7 0,9-2 2215,18-2-10193,65-20 7978,-20 12 0,1 0 0,1-4 0,-2 0 0,20 2 0</inkml:trace>
  <inkml:trace contextRef="#ctx0" brushRef="#br0" timeOffset="4933">18377 4533 14551,'59'26'619,"-1"0"0,-15-10 1,1-2-1,1-3-496,1-6 0,0-3 1,8-1-1001,1 0 0,6 0 0,4-1 1,3-1-1,2 0 929,-9-1 1,3 0 0,2-1 0,1 0 0,1 0 0,0 0 0,-1 0-208,-6 1 0,0 0 0,1 0 0,-1 0 1,1-1-1,1 1 0,-1 0 0,2-1 155,-4 0 0,2 0 0,0 0 0,1-1 0,0 0 0,-1 1 0,-1-1 0,-1 1 0,-2 0-74,3 0 1,-2 0 0,-2 0 0,0 0 0,0 0 0,2 0 0,2 0 73,-2 0 0,1-1 0,2 1 0,1-1 0,1 1 0,-1-1 0,1 1 0,-2-1 0,-1 0-105,1 0 0,-1 0 0,0 0 0,0 0 1,-1 0-1,0-1 0,0 1 0,1-1 44,1 1 1,1 0 0,1-1 0,-1 0 0,-1 1 0,-1-1 0,-4 0 0,-3 0-403,20-3 0,-3 0 0,-8 0 1,-7-1-1001,7 1 1,-26-4 1804,-45-6 0,-6 11 0,-8 1 0</inkml:trace>
  <inkml:trace contextRef="#ctx0" brushRef="#br0" timeOffset="14818">17755 8058 14103,'-5'-2'2118,"2"1"-347,3 1-1502,-8-2-157,6 0-79,-5 0 124,17 1 45,0 1-34,13 0 0,2 1 134,25-1-145,-12-1 0,4-1-60,0-3 0,4-2 1,2 0-871,13-3 1,3 0 0,-1-1 817,-5-1 0,0 1 0,0-1-16,6-1 1,0 0 0,-3 1-309,-12 3 0,-3 1 1,3 0 367,0 0 1,4 0 0,1-1-1,1 1-22,2-1 1,1 1-1,2-1 1,2-1-66,1 0 0,3-1 0,2 0 1,-1 0-1,-2 0-412,-9 2 1,-2 0-1,0 1 1,0-1-1,0 0 410,4-1 0,1-1 0,0 1 0,-2 0 0,-1 1 14,1 0 0,-3 1 0,2 0 0,3 1-193,-4 1 1,3-1-1,2 1 1,2 1 0,0-1-1,-1 2 210,3-1 1,0 2 0,1 0 0,0 0 0,0 0 0,0 0-87,-1 0 1,0 0 0,1 0-1,-1 0 1,-1 0 0,-1 1 62,7 1 1,1 0 0,-3 0 0,-2 1 0,-5 0-2,8 0 1,-6 0 0,-2 0-69,-5 1 0,-1 0 0,-2 0 61,-6 0 0,-1 0 0,-1 0 535,13 1 1,-2 0-525,-8 0 0,0-1 686,7 0 1,0-1-581,-7-5 1,-1-1 128,3 1 1,-3-1 2476,14-10-2555,-27 4 1669,-20 7-1736,-8 3 472,-2 1-640,-2 1 78,0 0-11,1 0-11,2 0 33,4 0-11,2 1-11,16 5 11,5 0-11,0 1 0,-4-3 0,-17-2 0,-2-1 0,-4-1-11,-3 0-874,1 0-2499,-11 0-2376,-5 0 5760,-15 0 0,13 0 0,-3 1 0</inkml:trace>
  <inkml:trace contextRef="#ctx0" brushRef="#br0" timeOffset="19483">23553 5124 14339,'3'-8'2387,"-1"2"-1391,-2 6 1615,0 0-1972,11-38-90,-8 25-538,4-27-11,-22 40-6,-11 12 1,-7 7-51,-9 5 0,-2 2-11,0 3 0,2 0-23,1 1 1,6 0-136,9 6-10,14 14 156,18-9 57,13 13-309,9-21 1,5 1 184,3 2 1,0 2 122,3 8 1,-4 0-92,-8-10 0,-6-2 114,-12 22 34,-24-23-12,-23-2-1165,-5-16-515,1-7 481,9-19-403,17-8 347,2-3-514,8 0 1801,2 3 0,4 10 0,0 2 1</inkml:trace>
  <inkml:trace contextRef="#ctx0" brushRef="#br0" timeOffset="20032">23915 5637 19134,'-1'-41'295,"1"0"0,0 5 1,6 6-296,15 13-23,24 18 23,14 31 6,-19-8 0,1 1-6,-6 1 0,-1 0-185,1-2 0,-2-5 185,13-2 0,-1-8-11,-5-8 11,8-28 0,-9-17-68,-18 12 1,-4-1-337,3-19-346,-11 18-785,-8 25-2253,-1 12 3788,-3 5 0,3 0 0,-2-1 0</inkml:trace>
  <inkml:trace contextRef="#ctx0" brushRef="#br0" timeOffset="20400">25431 5076 14059,'0'-10'4224,"0"2"-3921,0 8 133,-50 25-324,17 8 0,-2 9-112,-1-4 0,-1 3 0,3 3-829,5 6 0,5 4 0,4-2-73,-1 9 0,10-3 112,16-11 0,10-8-1575,32-5 2365,14-14 0,-26-11 0,-4-7 0</inkml:trace>
  <inkml:trace contextRef="#ctx0" brushRef="#br0" timeOffset="20651">25561 5532 17577,'-59'23'1244,"11"-1"-1244,33 1-224,7 0-415,5-5 23,25-3 604,10-13 46,15-18 212,-10-3-122,-14-10-113,-17 11-437,-9-4-4201,-16 10 4627,2 1 0,-3 9 0,13 2 0</inkml:trace>
  <inkml:trace contextRef="#ctx0" brushRef="#br0" timeOffset="21116">25815 5522 17610,'4'47'1491,"-1"-14"-1065,-3-40-202,0-8-112,1-6-56,13-12-56,10 4-34,17 6-10,-5 14-113,1 20-370,-11 7 124,-3 6 22,-4 1-214,-1-4 752,-7-8 225,3-19 133,-4-11-89,4-17-202,0-2-168,10-15-751,-5 20-2285,3 11 2980,-8 26 0,-8 7 0,-3-3 0</inkml:trace>
  <inkml:trace contextRef="#ctx0" brushRef="#br0" timeOffset="21549">26449 5446 19179,'-4'-6'583,"2"1"-589,1 33 1,2 15-17,4-1-12,-3 7 0,2 0 23,4-2 0,-2-4 470,-2-19 483,-4-17-539,0-24-213,0-17-156,0-13-18,-2 3 1,-1-4-17,1-8 0,1-2-367,-2-9 0,1 2 367,1 15 0,2 5 0,6-12-33,6 42-12,9 7-56,6 6-572,31 33 124,-26-6 1,-1 5-332,1 11 1,-3 3 766,-5-7 0,-8 0 113,-14 23 873,-21-29-1198,-28-2-748,0-15 0,8-1 1,15-13-1</inkml:trace>
  <inkml:trace contextRef="#ctx0" brushRef="#br0" timeOffset="21699">26863 5405 18518,'9'-6'-5109,"-3"1"5109,-6 5 0,0 0 0,0 0 0</inkml:trace>
  <inkml:trace contextRef="#ctx0" brushRef="#br0" timeOffset="22317">27465 5030 18854,'5'53'250,"0"0"1,0 4-1,1-1-250,-1-7 0,-1-1 6,1-5 0,-2-6 5,1-7 661,-3-12 437,-4-32-885,-8-38-213,6 20 1,0-2-456,-1-14 0,0-2 450,4 7 0,1 0 5,0-2 0,1 0-11,3 2 0,2 0 0,4-4 0,5 4-67,21-12-1,-8 30 1,3 9-280,18 17-101,5 18 44,-19 11-234,-11 18 256,-35 8-189,-8-1-493,-25-7-1244,10-20 2529,6-7 1,13-10 0,8-5 0</inkml:trace>
  <inkml:trace contextRef="#ctx0" brushRef="#br0" timeOffset="22700">27873 5170 19134,'-31'36'4,"1"0"0,3-3 0,7-2-27,15 3-44,28 0 67,19-15 5,-8-11 1,3-6-34,-1-9 0,-1-5-61,13-9 55,-22-10-100,-27 7 44,-34-10-526,-18 2-309,21 14 1,0 1-2796,-14-3 3720,25 9 0,19 8 0,2 1 0</inkml:trace>
  <inkml:trace contextRef="#ctx0" brushRef="#br0" timeOffset="22916">28272 5170 18507,'-7'41'-2917,"-1"1"0,2-7 0,1-4 2917,-7-1 0,8-16 0,4-14 0</inkml:trace>
  <inkml:trace contextRef="#ctx0" brushRef="#br0" timeOffset="23049">28247 4977 15224,'0'-7'-390,"0"1"1,0 6 0,0 0 0</inkml:trace>
  <inkml:trace contextRef="#ctx0" brushRef="#br0" timeOffset="23366">28572 5167 15090,'-2'-3'0,"1"1"0</inkml:trace>
  <inkml:trace contextRef="#ctx0" brushRef="#br0" timeOffset="23900">29439 4985 18451,'0'-11'2386,"0"3"-2195,-61 0-179,20 22-581,-6-8 1,0 4 568,17 9 0,5 5 0,1 0 0,3 2 364,-8 25-566,28 13 266,45-16-182,-9-26 1,6-6 27,-1-10 1,0-8 72,0-5 0,-4-6 6,7-22 11,-23 4 0,-2-6 0,-3-7 0,-4-3 134,1-14 1,-4-1 3,-3 12 1,-1 3-38,-3 6 0,0 5 124,-1 6-214,-5 16-11,-3 7-123,-12 43-107,11-5 0,5 5-1294,7 19 0,6 1-239,3-6 0,5-2 1763,11-1 0,3-8 0,0-10 0,-5-10 0</inkml:trace>
  <inkml:trace contextRef="#ctx0" brushRef="#br0" timeOffset="24050">29760 5076 12434,'0'0'0</inkml:trace>
  <inkml:trace contextRef="#ctx0" brushRef="#br0" timeOffset="24184">29760 5076 11470,'0'0'0</inkml:trace>
  <inkml:trace contextRef="#ctx0" brushRef="#br0" timeOffset="24416">30122 4977 20244,'13'32'-633,"-1"0"0,11 26 397,-4-23 147,-8 4 738,-17-14-850,-11-4-2242,-1-19 2443,3-15 0,12 5 0,3-4 0</inkml:trace>
  <inkml:trace contextRef="#ctx0" brushRef="#br0" timeOffset="24616">30281 4677 21353,'24'23'-471,"-2"9"-190,-4 22-347,-3 7-415,2 2-2622,-9-20 0,-2-1 4045,2 17 0,-2-6 0,-6-36 0</inkml:trace>
  <inkml:trace contextRef="#ctx0" brushRef="#br0" timeOffset="24766">30340 5030 19190,'5'-39'-280,"-1"-1"0,2 3 0,4 6-2073,16 3 1061,21-2 1,-26 16 0,9-1 0</inkml:trace>
  <inkml:trace contextRef="#ctx0" brushRef="#br0" timeOffset="24999">30580 4472 17454,'13'-58'2801,"2"11"-2812,1 39-23,4 5-22,-3 13-246,-3 36-124,-15-10 0,-5 4 308,-6 11 1,-3 1-21,1-9 0,-1-4 138,-2-7 0,3-4 0,6-4-123,27-8-9708,44-9 9461,-25-8 1,0 0 0,-3 0 0,-2-1 0,7-5 0</inkml:trace>
  <inkml:trace contextRef="#ctx0" brushRef="#br0" timeOffset="28649">25463 6316 15840,'-5'0'3821,"2"0"-3149,3 0-593,82-2-63,-42 3 1,5 0-477,8 0 0,9-1 0,3 2 457,-3 1 0,5 1 0,0 1 1,-3-1-512,-12 0 1,-3-1-1,0 1 1,2 0 260,12 1 1,4 1 0,-2 0 0,-8 0-1222,7 2 1,-8 1 1455,-16-2 1,-6-1 0,-1 2-1,-24-4 1</inkml:trace>
  <inkml:trace contextRef="#ctx0" brushRef="#br0" timeOffset="28916">26766 6299 19930,'1'21'247,"-1"6"-348,-12 14-549,-5-8-1367,-12-1-3507,3-11 5524,3-3 0,12-8 0,4-3 0</inkml:trace>
  <inkml:trace contextRef="#ctx0" brushRef="#br0" timeOffset="29533">25456 6415 19673,'-5'-1'627,"1"34"-414,9 18-152,-2-10 1,0 2-278,2-4 1,1 2 237,1 18 1,0 2-23,2-7 0,0-1-6,0 0 0,0-3 63,1-14 1,2-5-1066,8 0 361,4-7 0,-12-12 1,1-4-1</inkml:trace>
  <inkml:trace contextRef="#ctx0" brushRef="#br0" timeOffset="29901">25695 7053 18496,'0'-6'2868,"0"1"-3024,0 5 156,15 29-34,-4-4-67,12 25-123,-9 0 67,-7-17 134,-2 7 23,-18-19-44,-32 5-964,-16-10-1245,-1-2-3854,13-9 6107,29-6 0,11 1 0,5-1 0</inkml:trace>
  <inkml:trace contextRef="#ctx0" brushRef="#br0" timeOffset="30765">27470 6134 19325,'47'34'392,"0"-7"-392,-5-6 0,2-1-325,-7-5 0,1 0-4264,6 4 1,-2 0 4588,8 5 0,-6-1 0,-37-17 0</inkml:trace>
  <inkml:trace contextRef="#ctx0" brushRef="#br0" timeOffset="30999">27785 6153 18384,'-33'10'242,"1"1"1,-2 1 0,3 3-243,-16 25-796,12-9 1,0 1-2729,7-3 0,3-1 3524,-1-1 0,5-1 0,2 1 0,18-20 0</inkml:trace>
  <inkml:trace contextRef="#ctx0" brushRef="#br0" timeOffset="31833">28266 6297 13285,'-4'0'3093,"0"0"-1760,4 0-436,-18-38-583,14 23-202,-15-28-68,24 34-55,12 2-78,10 3 55,19 9 34,-7 1 0,4 6 22,-10-8 1,12-1-146,3-14 44,5-7 79,-18-5 45,-16-3-23,-15 9 46,-4 3-68,-2 3-908,-9 4-4045,-3 4 4953,1 5 0,4-1 0,8 2 0</inkml:trace>
  <inkml:trace contextRef="#ctx0" brushRef="#br0" timeOffset="33466">26272 7452 17834,'-4'28'45,"1"1"-22,3 1 10,3 13-22,0-13 13,2 4 32,0-16 672,-2-9 123,1-3-582,-3-10-45,-1-7 56,-4-25-224,0-20-51,1 18 1,0-3 22,2 3 0,-1 1 6,2-16-34,3 22 0,2 24-34,5 4 1,4 6 10,12 22 23,7 13 0,2 4 12,1-2 10,-11-24 45,10-8 45,-3-32 67,1-26-129,-20 6 1,-4-3-51,-3 6 0,-2 1 0,-1-2 0,-2 4-33,-1-4-102,-6 17-358,-4 13-3944,-13 40 4437,6-1 0,1 8 0,11-16 0</inkml:trace>
  <inkml:trace contextRef="#ctx0" brushRef="#br0" timeOffset="37865">22916 6421 19941,'47'-29'157,"-1"0"0,6 0 0,4 3-116,-14 12 0,1 1 0,4 1-556,3-1 1,3-1-1,2 0 1,-2 2 502,8-1 1,-1 1 0,-2 0-243,-3 0 0,-2 0 0,-9 3 918,2 6-664,-99 16 11,9-3 1,-6 1-244,-5 0 1,-1 0 399,-1 0 0,-1 0-23,13-3 1,0 0 0,3-1-124,-1 1 0,5 0-447,1 4 687,66-11-2768,11-4 0,11-2 0,-2-1 2506,8 0 0,-2 0 0,3-2 0,-6 1 0,-2 0 0</inkml:trace>
  <inkml:trace contextRef="#ctx0" brushRef="#br0" timeOffset="41281">29212 6019 14260,'10'-12'3574,"-2"3"-2744,-8 9-147,0 0-571,-5 9-22,0 11 224,-7 36-236,7-8 34,-1 13 23,16-19 10,17-19-66,4-4-23,12-19-23,-9-8-33,0-2-179,-1-1-2521,6 6-5413,-7 5 8113,-3 3 0,-15 1 0,-9-2 0</inkml:trace>
  <inkml:trace contextRef="#ctx0" brushRef="#br0" timeOffset="41565">29591 6181 19829,'-22'-21'-56,"4"14"-33,1 43-46,17-10-11,22-10 113,11-21 66,7-10-10,-15-1-12,-11-4-11,-13 9-359,-6 3-346,-5 4-786,-7 2-458,-4 2 884,-1 0 1,10 0-1,2 0 1</inkml:trace>
  <inkml:trace contextRef="#ctx0" brushRef="#br0" timeOffset="41832">29732 6066 15728,'10'-7'4057,"-3"0"-3621,-7 7-189,0 0-236,0-2 67,0 9-33,1 0-22,4 10-12,2 1 11,9 8-33,-3 1 11,-1 3-101,-7-9-414,-4-6-1121,-2-7-2051,-1-3 3687,0-2 0,0-3 0,1 0 0</inkml:trace>
  <inkml:trace contextRef="#ctx0" brushRef="#br0" timeOffset="42082">29923 6134 19919,'1'-8'1647,"0"2"-1647,-1 6-314,0 0-89,12 5-370,3 18 325,4 7 403,-7 5 0,-9-8 0,-5-11-2924,-9-3 1963,-2-6 0,0-2 1,5-5-1</inkml:trace>
  <inkml:trace contextRef="#ctx0" brushRef="#br0" timeOffset="42532">30878 6060 19190,'-35'-5'250,"-1"0"1,1 2-1,2 3 19,-9 11-129,10 4 0,0 5-95,-14 24-56,4 1 11,27-4 0,29-21-235,28-6-819,20-14 101,-23-10 1,-2-4 818,19-16 134,-22-21 78,-24 4 102,-6-3 167,-8-6 90,-5 1 157,-5 3 347,-13 3-929,-2 24-80,2 16 1,7 30-482,15 17-617,11 8-458,9 2 1079,5-16 1,3-3-1,-2 1 1,12 4-1</inkml:trace>
  <inkml:trace contextRef="#ctx0" brushRef="#br0" timeOffset="42832">31033 6012 12344,'-14'7'0,"2"0"0</inkml:trace>
  <inkml:trace contextRef="#ctx0" brushRef="#br0" timeOffset="43498">31002 6135 11179,'0'0'0</inkml:trace>
  <inkml:trace contextRef="#ctx0" brushRef="#br0" timeOffset="43665">31049 5872 15975,'11'11'-2645,"-1"-2"1</inkml:trace>
  <inkml:trace contextRef="#ctx0" brushRef="#br0" timeOffset="43898">31244 5905 21040,'18'39'-423,"0"0"1,-2-2 0,1-4 355,21 6 34,-22 0-2802,-35-22 633,-2-8 0,-1-6 0,11-10 0</inkml:trace>
  <inkml:trace contextRef="#ctx0" brushRef="#br0" timeOffset="44082">31455 5737 20076,'0'-8'593,"0"1"-772,25 60-426,-17-20 0,1 3-303,7 9 1,0 1-483,-7-4 1,-2-2 1389,1 6 0,-4-22 0,-1-7 0</inkml:trace>
  <inkml:trace contextRef="#ctx0" brushRef="#br0" timeOffset="44250">31494 5941 18059,'34'-27'-557,"-1"0"0,-2 2 1,-1 4-1304,4 6-1143,-5-1 3003,-7 1 0,-10 6 0,-6 1 0</inkml:trace>
  <inkml:trace contextRef="#ctx0" brushRef="#br0" timeOffset="44499">31747 5609 20938,'0'-26'-179,"6"6"134,10 27-100,2 6-169,-2 10-212,-7 21 380,-15 8 135,-3-3-23,-8-9-67,9-26 101,9-5 0,14-6-2297,35-7 101,-11-1 0,3 0 2196,2 0 0,-1 1 0,21-6 0,-34 7 0</inkml:trace>
  <inkml:trace contextRef="#ctx0" brushRef="#br0" timeOffset="45848">26947 7556 14719,'-3'1'4583,"0"0"-2924,3-1-1491,-21-29 269,26-2-247,0-19-223,39 18 10,16 15-33,-8 15 56,0 6-11,-10 2-258,24-2-235,-1-8 235,-3-4-22,-19-7 22,-29 1-1087,-7-6-2218,-13 6 2526,-8 1 0,4 7 1,-1 5-1</inkml:trace>
  <inkml:trace contextRef="#ctx0" brushRef="#br0" timeOffset="46933">28164 7357 19157,'-1'38'89,"0"1"1,3 5 0,2 0-79,5 16 11,3-8 1,-5-21 526,-5-24 572,-1-9-662,-6-29-246,-5-29-197,3 10 1,0-5-17,1-6 0,1 0-243,1 10 0,3 2 243,4 6 0,2 6-34,7 1-67,19 6-145,15 17-550,18 15 219,-31 16 0,-4 8 521,1 26 61,-32-14 1,-11-2 203,-12-6 1,-7-4-1437,-3-2 1,-1-3-1945,-16 8 3171,20-9 0,25-12 0,4-4 0</inkml:trace>
  <inkml:trace contextRef="#ctx0" brushRef="#br0" timeOffset="47285">28548 7452 18373,'-7'58'67,"1"-7"-89,8-26-382,20-4 483,16-14 302,15-22 335,-11-5-256,-14-14-146,-21 10-180,-5 3-134,-11 5-672,-20 2-1916,-14 8-807,-2 7 3395,9 4 0,24 0 0,5-1 0</inkml:trace>
  <inkml:trace contextRef="#ctx0" brushRef="#br0" timeOffset="47533">28787 7473 13790,'4'2'2509,"-1"1"-2340,-3-3-1648,19 35-3821,-11-23 5300,13 24 0,-16-33 0,-3-3 0</inkml:trace>
  <inkml:trace contextRef="#ctx0" brushRef="#br0" timeOffset="47700">28805 7335 19134,'0'-5'404,"-1"1"-2384,1 4 1,0 0 0</inkml:trace>
  <inkml:trace contextRef="#ctx0" brushRef="#br0" timeOffset="48234">29291 7004 16737,'0'-8'3776,"0"2"-3642,0 6-100,0 0 22,-20 46-23,8-6 1,0 4-46,-3 5 1,1 2-341,2 9 0,4-3 301,4-17 1,3-3-202,3-2 0,3 0-700,13 24-2466,11-32 1,6-4 3417,-5-9 0,1-2 0,30 7 0,-29-19 0</inkml:trace>
  <inkml:trace contextRef="#ctx0" brushRef="#br0" timeOffset="48716">29861 7123 15303,'2'-8'2632,"0"1"-1981,-2 7 65,0 53-688,-10-21 0,-4 4-666,-4 21 0,-3 2-1573,-1-15 0,-2-4 2211,1-5 0,2-7 0,6-9 0,6-10 0</inkml:trace>
  <inkml:trace contextRef="#ctx0" brushRef="#br0" timeOffset="48982">29726 6970 21174,'36'18'-78,"-3"3"83,-10 11 1,0 6-6,-4-9 0,0 1-415,6 8 0,2 1-3238,-3-5 1,0-3 3652,0-1 0,-2-2 0,4 1 0,-17-22 0</inkml:trace>
  <inkml:trace contextRef="#ctx0" brushRef="#br0" timeOffset="49385">30181 6678 21320,'20'40'63,"0"1"1,1 0-1,-2 1-58,-4-2 1,-1 2-174,6 18 0,-2 4-1463,-4-5 1,-2-1-617,-1-1 1,-1-2 2246,-5-13 0,-3-7 0,-2-11 0,-1-9 0</inkml:trace>
  <inkml:trace contextRef="#ctx0" brushRef="#br0" timeOffset="49949">28760 7904 18082,'-46'-10'1602,"10"1"-785,34 8-469,1 0-34,5 0 89,9 0-28,18-2 0,12-2-267,9-2 1,9-1 0,5 0-539,-8 1 0,5-1 0,3-1 1,2 1-1,2-1 425,-12 2 0,2 0 0,2 0 1,1 0-1,-1 0 0,0 0 0,-3 0-96,3 0 0,-2 1 0,0-1 0,-1 1 1,0 0-1,-1 0-769,10 0 1,2 0-1,-2 1 1,-5 0-1,-11 1-3399,5 1 1,-10 0 4268,-3 1 0,-20 0 0,-25 2 0,-10-1 0</inkml:trace>
  <inkml:trace contextRef="#ctx0" brushRef="#br0" timeOffset="50365">28396 8064 17902,'-2'-4'964,"0"0"-348,64-17-403,-27 13 0,4-1-1988,9-3 0,5-2 0,2 2 1861,1 1 0,1 1 0,2 0 20,-10 2 1,1-1-1,3 1 1,2 0-268,-2 1 0,3-1 0,3 1 0,0 0 1,-1 0-1,-4 1 158,12-2 0,-4 1 0,0 1 1,3-1-99,-3 0 0,4 1 1,0-1-1,-3 1 1,-7 1-405,2 0 1,-7 1 0,-3 1-709,7-1 1,-6 1-940,4-2 3285,-50 2-3676,-51-3-718,-6 1 3261,16 2 0,3 1 0,6 1 0,9 1 0</inkml:trace>
  <inkml:trace contextRef="#ctx0" brushRef="#br0" timeOffset="59864">30071 8130 19852,'6'65'70,"0"0"0,0-9 0,0 3 0,1-1-220,0-8 1,1-1 0,1 1-1095,2 6 0,0 2 0,1-4-576,4 8 0,1-7 1,4 6-1,-7-36 1</inkml:trace>
  <inkml:trace contextRef="#ctx0" brushRef="#br0" timeOffset="60281">30050 9096 16411,'0'-8'2287,"0"2"-1862,18 49-178,-1-20-107,0 6 0,2 0 17,14-9-56,1-8 78,1-7-134,-1-17 11,-1-7 280,10-31-303,-9 3-33,-2 2 0,-16 19-89,-12 20-606,-3 2-1086,-1 1 1016,0-3 0,0 3 1,0-2-1</inkml:trace>
  <inkml:trace contextRef="#ctx0" brushRef="#br0" timeOffset="62098">30224 7141 13633,'0'-7'1983,"0"3"-1019,-14-40-527,7 22 291,-14-36-436,9 31 66,-12-12 23,-6-6-247,9 16 1,0-1 21,0 2 1,-1 0-112,-15-20-22,10 16-23,5 9 11,5 11 34,-18-8-34,-13 2-11,-4-1 0,-6 4 23,16 6-12,1-1 34,4 2-12,-5 2-44,4 3-11,-6 13 22,13 0-11,3 14 11,8-1 0,-2 6-12,0 7-10,-9 20 33,15-25 0,1 1-17,1 0 1,0-1 5,-9 26 0,10-16 0,-4 20 0,11-27 0,2 2 17,-2 11 0,2 0-17,2-8 0,1-1 5,3 0 1,2-3 5,5 16-11,10-1 0,5-2 11,-2-15 1,5 1-12,6 0 0,3 1-6,10 8 0,2-2-312,-9-8 1,0-3 317,-3-2 0,-2-3 0,7 5 0,15-3 56,3-17-22,-22-15 0,1-6 50,-1-5 0,-3-5-68,-6 0 1,-3-2-6,16-20 1,-20 18-12,-4 2 11,-4 2 280,0-11 314,-7-6-538,0-2 669,-5-5-680,-5 7 79,-7-27-124,6 29 0,-1-2-39,0-6 0,1 0-61,0-19-24,4 18 46,1 24 56,0 3-23,-1 0 23,-3-1 11,-2-1-23,-11-10-223,0-1-101,0 2-124,5 8-257,9 12-561,2 5-649,1 2-1782,0 9 2129,-1 16 0,0-10 0,0 8 0</inkml:trace>
  <inkml:trace contextRef="#ctx0" brushRef="#br0" timeOffset="63398">29898 9867 19067,'-33'22'572,"8"7"-494,22 14-10,10 2-12,8-5-23,13-7-55,28-11-662,6-21 622,-28-15 1,-1-5 61,10-20 89,-22-20 57,-17 15 79,-7-4-260,-8 20-939,-1 10-651,0 24-1019,5 10-5211,6 1 7855,8-1 0,-5-9 0,5-2 0</inkml:trace>
  <inkml:trace contextRef="#ctx0" brushRef="#br0" timeOffset="63715">30279 9956 18989,'1'-39'196,"1"0"0,6-26-196,28 40 0,-7 13-11,11 2-1,-16 21-21,4 24 10,-6 20-122,-2-1-1009,-7-1-673,-5-25 995,11 0 0,-11-15 0,6-1 0</inkml:trace>
  <inkml:trace contextRef="#ctx0" brushRef="#br0" timeOffset="63983">30900 9751 15493,'-4'-1'2544,"0"0"-2163,4 1 67,-21 51-348,16-21-89,-7 6 1,3 1-135,29 16-2332,15-10-536,10-7 2991,8-18 0,-30-16 0,-4-2 0</inkml:trace>
  <inkml:trace contextRef="#ctx0" brushRef="#br0" timeOffset="64632">31113 9894 17465,'-7'-1'1759,"2"0"-1725,5 1-34,0 0 0,46-11-12,-19 3-262,10-3 0,0-3 72,-7-12 292,-3-12 212,-21 5 135,-14 2 101,-4 12-90,-2 5-22,0 6-34,-11 8-257,-6 32-91,-5 22-44,12 8 0,15-29 0,5-1-347,13 9-460,24 2 583,25-19 229,-18-14 1,0-5 17,26-14 22,-12-11 279,-28-6 203,-7-1 11,-8 0-101,-5 4-180,-5 2-133,-16-4-102,-2 6-22,-4 2-22,6 8-34,11 6-493,3-1-393,16-9 730,3 0-136,16-10 214,-2 3 123,0-2 11,-6 1 0,-7 5 67,-8 1 437,-6 5 1,-3 3 10,-2 2-504,-3 23-11,2 1 0,-3 21-1188,11 11-5344,17-1 6532,1-4 0,0-18 0,-11-20 0</inkml:trace>
  <inkml:trace contextRef="#ctx0" brushRef="#br0" timeOffset="64882">31941 9381 19157,'12'38'235,"-1"0"1,-1-1-1,-3 0-190,-4 21-45,-3 2-925,0-17 1,0 2-2662,1-5 1,1-1 3585,1 0 0,-1-4 0,2 6 0,-1-30 0</inkml:trace>
  <inkml:trace contextRef="#ctx0" brushRef="#br0" timeOffset="65032">31860 9823 18843,'44'-27'-998,"1"-1"1,-11 4 0,-1 5 0,20 8 0,-30 7 0</inkml:trace>
  <inkml:trace contextRef="#ctx0" brushRef="#br0" timeOffset="65382">32222 9665 20826,'-43'24'-224,"7"2"45,30 5-471,2 5-123,23-9 11,14-5 403,20-30 359,-6-7 158,-9-12 447,-17 8 89,-9 5-178,-5 6-483,-4 4-77,-1 12 32,0 3-122,4 8-460,1 0-549,3-2-482,1-3 1039,4-5 1,-7-5 0,2-2 0</inkml:trace>
  <inkml:trace contextRef="#ctx0" brushRef="#br0" timeOffset="65514">32456 9726 12792,'0'0'0</inkml:trace>
  <inkml:trace contextRef="#ctx0" brushRef="#br0" timeOffset="65632">32412 9491 15303,'0'0'0</inkml:trace>
  <inkml:trace contextRef="#ctx0" brushRef="#br0" timeOffset="65915">32614 9753 17633,'-6'0'2420,"1"0"-2028,5 0-67,17-44 236,-3 19-74,3-11 0,2 0-116,2 5-371,0 4-79,-7 18-67,-1 23 90,3 12-493,3 14-857,-3-5 0,0 1 662,3 2 0,0-1 0,8 19 0,-3-16 0</inkml:trace>
  <inkml:trace contextRef="#ctx0" brushRef="#br0" timeOffset="66218">30238 10747 19302,'-9'0'700,"35"-14"1,20-6-354,-3 6 1,5-1-1486,-4 1 1,5-2 0,3-1-1,0 2 1171,1 2 1,1 1 0,2 0 0,1 0-14,-6 2 0,1 0 0,2 0 0,0 1 1,1 0-10,3 0 0,1 0 0,0 1 0,1 0 1,-1 0-12,0 1 0,-1 0 0,1 1 0,0 0 0,1 1-307,6 0 1,2 1 0,0 1 0,-3 0 0,-5 1-308,8-1 1,-6 0-1,-2 1 1,1 1 0,-1 1-1,-15 0 1,-19 1 0</inkml:trace>
  <inkml:trace contextRef="#ctx0" brushRef="#br0" timeOffset="66367">31154 10631 19897,'49'-8'172,"0"1"0,1 0 1,6-3-1,2 1 1,2-2-1442,-8 2 1,0-1 0,1 0 0,2 0 1164,5 0 0,0 0 1,3 1-1,3 0-91,-7 4 1,4 0-1,3 1 1,-2 0-1,-2 1 1,-8-1-1,10-1 1,-8 0-1,3 1 1,-3 3 0,-1 0-1,1 1 1,-1-1-1</inkml:trace>
  <inkml:trace contextRef="#ctx0" brushRef="#br0" timeOffset="111430">17678 9527 20793,'12'-6'297,"22"-1"0,12 1-208,14 1 1,9-1-1070,-21 2 1,4-1 0,2 0 0,0 1 987,0-1 0,-1 1 1,3-1-1,6 0 56,-10 0 0,4 0 0,4 0 0,1 0 0,2 0 0,0-1 0,0 1-304,-1 0 0,0 0 0,0 0 0,2 0 0,1 0 0,0 0 0,2 0 1,1 1 242,-9 0 0,1 0 0,2 0 0,1 0 0,0 0 0,1 0 0,-1 0 0,0 0 0,-1 1 0,-1-1 0,-2 1-97,11-1 1,-2 0 0,-1 1 0,-1-1-1,-1 1 1,0 0 0,-1 0 0,0 1 93,3-1 0,1 1 0,0 0 0,-1 1 0,-3-1 0,-4 1 0,-3 0-99,8 0 1,-6 1 0,-2 0 0,0 0 98,0 1 0,-1 1 0,-1 0 0,-5-1 445,19 0 1,-6 0-446,-9 3 0,-8-2 123,-17-2 1940,-27-4-2063,-4-2 2997,-5-3-3266,-6-1-218,-19 0-4365,-22 4 4852,-6-1 0,13 5 0,21 0 0</inkml:trace>
  <inkml:trace contextRef="#ctx0" brushRef="#br0" timeOffset="111846">18995 9579 18104,'61'-2'403,"-1"0"0,1 1 1,-12-1-1,1 0 0,0-1 1,0 0-354,2-1 0,0-1 1,1-1-1,1 0-1063,7 0 0,1-1 0,1 0 0,1 0 1035,-9 1 1,-1-1 0,2 1-1,2-1 1,3 0-15,-5 1 0,4 0 0,1-1 0,2 1 0,0-1 0,0 1 0,-1 0-13,-2 1 0,0-1 0,-1 1 1,1 0-1,0 0 0,0 0 0,0 0 8,1 0 0,2 0 1,1 0-1,-1 0 0,-2 0 1,-2 0-1,-4 1-48,17-1 0,-5 0 0,-4 1 0,-8 1 0,9-1 0,-19 0 1223,-31 0-1178,-32-1 684,-9-3-740,-7-1-235,9-1-582,16-1 1247,9 3-3803,4-2 3429,2 2 0,0 3 0,-1 2 0</inkml:trace>
  <inkml:trace contextRef="#ctx0" brushRef="#br0" timeOffset="114781">24657 9425 20233,'52'11'98,"1"0"0,-11-4 0,3-2 0,1 0-80,12-3 1,3-2 0,1-1-1241,-8 0 0,0-1 0,2 0 1,1 0 1221,5 0 0,0 1 0,1-1 0,1 0-249,-11 0 1,1 0 0,0 0-1,1 0 1,-1 0 207,1 1 1,0 0 0,0 0 0,0 0-1,0 0-63,11 1 1,1 0-1,-1 0 1,-1 0-88,-6 2 1,1-1-1,-2 2 1,-2-1-192,8 1 0,-2 1 0,-4 0-789,9 2 0,-7 1-1093,-22-2 1,-6 0 2263,-2 0 0,-22-3 0,-8-2 0</inkml:trace>
  <inkml:trace contextRef="#ctx0" brushRef="#br0" timeOffset="115247">28341 9503 20882,'32'-15'359,"8"9"0,7 2-371,6-2 1,5 1-940,-5 3 0,4 1 0,-1 2 831,-5 1 1,-1 1 0,4 2-671,3 1 0,5 2 0,1 1 0,-2 1 514,-2 1 0,-1 0 1,0 1-1,-3-1 0,9 2 1,-3-2-1,-4 1 1,0 2-1,1 1 0</inkml:trace>
  <inkml:trace contextRef="#ctx0" brushRef="#br0" timeOffset="116446">3702 10228 16423,'46'-12'317,"0"1"1,6 0-1,0 2-317,1 2 0,5 3-1687,-9 0 0,6 1 1,2 0-1,-3 0 1687,6 0 0,-3 1 0,1 0 0,1 0 0,-1-1 0,-7 2 0,-14 1 0,0 0 0</inkml:trace>
  <inkml:trace contextRef="#ctx0" brushRef="#br0" timeOffset="117913">8029 13097 15605,'0'-11'3249,"0"2"-2834,0 9-303,-40 4 23,14 25-119,-5-5 1,-1 5-956,11 13 1,3 5 943,-2 6 1,2 3 5,1 1 1,2 0-253,4-2 0,3-2 252,2-5 0,5-4-11,6-7 0,8-5 11,10-2 0,8-7 45,7-11 0,4-7-17,0-3 1,-2-6 100,-1-7 0,-7-7 1137,-2-36 215,-29 15-1503,-19 12 0,-10 4 517,-4 12 1,-3 5-1174,-2-2 0,2 2-1248,-10 6-372,38 0-1108,24 1 3395,16-8 0,-12 6 0,1-5 0</inkml:trace>
  <inkml:trace contextRef="#ctx0" brushRef="#br0" timeOffset="118863">8277 13586 17342,'-25'34'93,"0"0"0,4-3 1,4-3-94,9 7 0,9-8-34,11-10-89,9-8 56,11-7 67,3-15 0,-1-4 33,-4-13 202,-9 0 237,-8 2-282,-9 3-190,-6 8-482,-12 5-3417,3 7 3899,-4 4 0,9 2 0,6 0 0</inkml:trace>
  <inkml:trace contextRef="#ctx0" brushRef="#br0" timeOffset="119130">8595 13575 19773,'-31'31'73,"-1"-1"0,4 18-241,44-26 90,23-12 78,-6-14 246,6-18 392,-13-3-570,-5-2-617,-24 11-762,-7 15-1401,-6 7 723,6 1 0,5 0 0,4-4 1</inkml:trace>
  <inkml:trace contextRef="#ctx0" brushRef="#br0" timeOffset="119480">9095 13561 20188,'-31'18'313,"1"-1"1,-1 5 0,8 3-594,12 13-269,35-4 403,11-13 45,25-26 57,-19-13 44,-2-16 67,-5-10 101,-13 4 0,-4-7-6,-4-8 1,-4-6-664,-4 12 0,-2-3 1,-3 2 690,-4-10 1,-6 4-63,-2 8 1,-7 11-106,-21 13-23,8 34 0,1 13-28,5 14 0,6 9-697,9-4 1,4 5-1,6-2-1323,7 17 0,11-2-2507,14-4 0,10-7 4555,2-18 0,0-7 0,7 5 0,-4-11 0</inkml:trace>
  <inkml:trace contextRef="#ctx0" brushRef="#br0" timeOffset="120165">10158 13293 21857,'-45'-14'179,"0"0"0,-15 14 1,1 11-214,14 13 1,4 9-113,-1 10 0,6 4-106,11-9 0,12-2-443,26 20 404,21-37 100,-1-15 1,3-7 196,0-10 0,-1-8 257,9-10 0,-3-6-511,-10-1 0,-6-3 382,-2-5 1,-5-1 5,-8 9 0,-4 2 76,-1 0 0,-1 1-26,-1-28 45,-3 16-190,-3 17-90,-7 23 34,-2 50 11,1 7-194,6-6 0,4 1 154,4-8 1,4 0-191,7 12 1,7-1 307,6-7 0,6-3-100,8 0 0,3-6 22,-9-11 0,-1-8 11,26-9 34,-31-16-34,-10-7 157,-10-4 101,-6 0 409,-5 4-600,-15 3 34,-2 7-112,-2 2-23,9 5-44,10 0-179,16-4 145,20-11 78,19-8-10,-5 2-23,-9 4-79,-28 14 79,-6 3 56,-5 10 0,-4 19-22,0 11-382,0 2-772,3-7-1793,12-16-471,7-6-740,13-5 4180,7-4 0,-16-2 0,-2 0 0</inkml:trace>
  <inkml:trace contextRef="#ctx0" brushRef="#br0" timeOffset="120297">10898 13447 14305,'0'0'0</inkml:trace>
  <inkml:trace contextRef="#ctx0" brushRef="#br0" timeOffset="120414">10908 13304 16513,'-7'-7'-482,"1"1"-462,6 6 0,0 0 0,0 0 0</inkml:trace>
  <inkml:trace contextRef="#ctx0" brushRef="#br0" timeOffset="121097">11168 13353 20647,'42'31'11,"-2"-4"-22,-12-15-45,12-3 67,-3-4 12,8-19-23,-13 1 0,-3-16 11,-6 7-11,-1 0 0,1 3 0,13 1-11,11 7 11,0 2 0,1 5 11,-20 0-11,-7-2 22,-9-1 124,-7-10 571,-10-3-426,-15 3-279,-3 6-12,-10 20-12,7 12-21,4 12-12,7 7-537,11 16 234,43-6 348,-3-24 0,4-4 0,3-8 0,2-4-119,4-3 1,-3-5-230,12-7 483,-6-11 762,-21-10-259,-8-8-504,-22 8-100,-6 5-12,-2 11 249,1 0-271,3 2-90,3 0-134,0 0-179,2 1 157,5 3-225,5 6 348,-2 9-23,0 7-179,-6 9-2443,4 11 1474,16-7 0,-13-5 0,10-13 0</inkml:trace>
  <inkml:trace contextRef="#ctx0" brushRef="#br0" timeOffset="121280">12379 13326 21891,'-18'30'-2633,"13"13"801,16-6 0,4 1 1238,1 19-90,-43-10 1,17-32-1,-18-3 1</inkml:trace>
  <inkml:trace contextRef="#ctx0" brushRef="#br0" timeOffset="121631">13093 13315 20770,'39'-9'-3277,"0"-1"0,10 0 0,-1 2 2967,7 4 0,0-1 1,-38 4-1</inkml:trace>
  <inkml:trace contextRef="#ctx0" brushRef="#br0" timeOffset="121815">13391 13263 18843,'-2'-2'1334,"0"-1"-1368,2 3 23,26 56-1457,-12-20 857,1-2 0,-1-2-834,-6-5-4292,-8-21 5737,-4-2 0,3-4 0,-2 0 0</inkml:trace>
  <inkml:trace contextRef="#ctx0" brushRef="#br0" timeOffset="122447">14958 13023 19549,'-21'53'126,"0"-1"0,2-5 0,-1 3 0,2-2-2149,-5 11 1,2-1 1831,0 1 0,1-5 1,6-17-1,3-8 1,6-12-1</inkml:trace>
  <inkml:trace contextRef="#ctx0" brushRef="#br0" timeOffset="122683">14669 12981 22653,'44'15'2,"0"1"0,-1-1 1,0 1-1,0 0 0,0 4-118,5 8 0,0 5 0,-2 1-1079,-2 0 1,-1 0-1,1 2 564,4 3 0,2 2 1,-7-3-1,-4-1 1,-7-4-1,7 9 1</inkml:trace>
  <inkml:trace contextRef="#ctx0" brushRef="#br0" timeOffset="126003">15572 13381 16053,'2'-11'4146,"0"3"-3956,-2 8-201,0 0 11,6 24-67,-1-1-1871,6 20-7262,-2-12 9200,-3-8 0,-2-11 0,-3-7 0</inkml:trace>
  <inkml:trace contextRef="#ctx0" brushRef="#br0" timeOffset="127212">8045 15612 16064,'9'47'459,"0"0"1,0 0-1,0-1 1,1 0 0,-1-2-388,5 8 1,0-2 0,-1-4 0,-1-6 980,-1-12-202,-3-27-268,-8-53-510,-4 19 0,-2-2-433,-2-14 0,-1-2 360,-1 6 0,0-3 0,3 1 0,1-5 0,5 2-12,6 4 1,4 2 0,1 0-23,1-22 1,7 6 33,12 17 0,6 12-177,21 9 132,1 12-22,-5 14-57,-15 16 80,-17 20 60,-25 4 1,-11 7-17,-8 1 0,-6 1-410,8-12 1,-2 0 0,1-4 101,-8 5 0,3-7-298,-4 4 902,26-31-509,16-9 332,25-14-125,-2 8 1,3 1 5,-1-3 0,1 2-157,5 5 0,-1 6-807,10 12 427,-13 12 537,-19 7 1800,-32 18-1127,-28-6-623,12-24 1,-1-4-1004,-24 4-1804,16-26 2757,20-9 0,9 3 0,5-1 0</inkml:trace>
  <inkml:trace contextRef="#ctx0" brushRef="#br0" timeOffset="127530">8890 15827 19527,'-31'21'201,"-1"0"1,-13 16-168,49-18-12,7-8 113,13-11 100,-3-9 157,14-12-303,0 1-122,4 1-34,-12 20-437,-8 10-561,-7 8-5389,11 2 6454,-3-10 0,0-1 0,-11-10 0</inkml:trace>
  <inkml:trace contextRef="#ctx0" brushRef="#br0" timeOffset="127897">9505 15613 20669,'-36'3'336,"0"0"1,2 2-1,3 4-336,-12 19 0,18 1 0,4 5-51,6 2 1,5 2-298,5 5 1,8-2 78,18 15 258,26-28-34,2-28-28,-14-12 1,-1-7 111,-4-6 0,-3-7 129,1-17 0,-5-5-479,-8 6 0,-6-1 383,-8-6 1,-7 2 45,0 13 0,-5 2 184,-11-6 0,-5 4-168,1 12 1,-4 8-236,-31 16 34,25 39-68,25 2 1,9 5-659,9-5 0,5-1-222,3 1 1,5-2-1922,4-1 1,4-3 2935,5-3 0,-2-3 0,6 3 0,-5-11 0</inkml:trace>
  <inkml:trace contextRef="#ctx0" brushRef="#br0" timeOffset="128631">10648 15317 21174,'-42'47'119,"1"-1"1,8 4-1,9 2-136,12 6 1,10-1-124,5-14 0,7-7-6,22 3-202,7-34 91,3-22 78,0-12 117,-19-8 0,-4-8 79,-5-13 0,-5-5-1002,-4 8 0,-3-3 1,-2 2 1062,-2 9 1,-2 1-1,-2 1 107,-5-19 0,-4 8 904,-11 2-764,-11 22-325,7 54 22,15 16 1,6 10-23,8 3 0,7 4-366,1-9 0,3 1 1,3-2 11,10 9 1,4-5 0,1-3 1,3-3-108,-1-4 1,4-5 790,11-4 1,3-6-410,-3-10 0,0-9 117,2-10 0,-2-8 813,10-22 157,-29-23-169,-23 16 404,-11-6-684,-17 15-437,-11 6 1050,1 17-1206,8 10-131,20 0-38,6 1-89,13 0-449,27-2 640,17-19 100,-19 7 0,0-1 325,18-18-56,-16 5-157,-24 19-90,-8 8 57,-4 29-79,-2-3-56,-1 21-583,2-14-1076,7-5-2767,8-5 4482,13-8 0,-13-7 0,2-4 0</inkml:trace>
  <inkml:trace contextRef="#ctx0" brushRef="#br0" timeOffset="128780">11685 15341 18216,'-10'0'930,"2"0"-2073,8 0-2062,0 0 3205,14 23 0,-11-17 0,11 18 0</inkml:trace>
  <inkml:trace contextRef="#ctx0" brushRef="#br0" timeOffset="128930">11584 15149 13218,'0'0'0</inkml:trace>
  <inkml:trace contextRef="#ctx0" brushRef="#br0" timeOffset="129647">12026 15167 18048,'-2'-7'1030,"1"1"-839,1 6-34,0 0-67,31 36-79,-11-15 11,4 4 1,1-1-1,5-4 57,-1-8 55,-2-6 247,9-21-124,0-19-139,-16 6 0,-2-4-74,7-26-32,-10 0 88,-5 21 68,2 5-44,7 7-90,22 1-57,14 8 12,3 4-312,-1 6-92,-20 5 359,-8 0 34,-8 1-79,-11 0 135,-16 0 459,-21 8-280,-3 3 211,-8 11-413,15 4 11,9 6-22,6 1-347,22 15 240,11-28 1,7-2 106,-2-1 0,4-2-176,13-4 1,1-5 163,-10-5 1,-3-2-73,-1-3 0,0 0-117,25-8 44,0-13 157,-26 0 1255,-13-4-919,-25 8-33,-11 5-35,3 7 285,3 2-497,4-1-123,4-4-79,9-2-224,9 3 68,2 10-12,2 15 79,-7 10-1490,1 22-4640,6-3 6365,4-4 0,-7-17 0,-5-17 0</inkml:trace>
  <inkml:trace contextRef="#ctx0" brushRef="#br0" timeOffset="129863">13369 14975 21622,'-18'8'-2017,"10"15"1513,26 18 313,-3 2-2267,-32-5 0,12-20 1,-16 4-1</inkml:trace>
  <inkml:trace contextRef="#ctx0" brushRef="#br0" timeOffset="130130">14011 14894 19302,'-10'-2'998,"3"1"-998,39-8 0,18-2-437,7 0-1170,4-2 1,3-1 468,-26 6 1,-3 2-2762,25-8 4007,-15 2 0,-23 5 1,-11 2-1</inkml:trace>
  <inkml:trace contextRef="#ctx0" brushRef="#br0" timeOffset="130263">14425 14746 21005,'21'51'-3686,"-9"0"-5793,5 3 9479,-20-17 0,-4-17 0,0-15 0</inkml:trace>
  <inkml:trace contextRef="#ctx0" brushRef="#br0" timeOffset="130563">15463 14657 16972,'3'-2'2375,"-11"50"-1960,-4-10-337,-4 13 1,-2 5-847,5-19 1,1-2-970,-1 0 1,2-4 1736,1 5 0,10-28 0,0-8 0</inkml:trace>
  <inkml:trace contextRef="#ctx0" brushRef="#br0" timeOffset="130780">15293 14475 22540,'45'26'0,"-1"0"0,-1 1 0,-2 3-510,-1 14 1,0 4-3425,6-4 1,2-2 3933,1 0 0,-2-3 0,-12-14 0,-5-5 0,2-6 0</inkml:trace>
  <inkml:trace contextRef="#ctx0" brushRef="#br0" timeOffset="131063">15946 14754 20591,'29'-37'295,"0"0"0,-7 6 0,1 8-384,20 14-23,-18 24-23,-9 34 135,-19-14 0,-4 3 168,-1 6 0,-1 0-78,-3-9 0,0-4-34,-2 10-56,30-28-448,17-8-875,31-9-1954,-21-2 0,7-2 0,-2-1 2482,9 0 1,-1-1-1,5-2 1,-7 0 0,-6 3-1</inkml:trace>
  <inkml:trace contextRef="#ctx0" brushRef="#br0" timeOffset="131497">10216 16720 18582,'58'-27'130,"-1"-1"1,1 1 0,-1 0 0,1-1-1,-5 6 1,3 1 0,3-1 0,2 0 0,0 0-1,2 1 1,-1 0 0,0 1-565,-5 2 1,0 1-1,0 0 1,0 0-1,2 1 1,-1-1-1,2 1 1,1 0 0,0 0 439,-3 0 0,2 1 0,1-1 0,0 0 0,2 0 0,-1 1 0,1-1 0,-1 1 1,-1 1-1,0 0 0,-2 0-93,5 0 1,-2 0 0,-1 1 0,0 1-1,-1 0 1,1 0 0,2 0 0,2-1-1,3 1 87,-8 2 0,2-1 0,1 0 0,3 0 0,0 1 0,1-1 0,1 0 0,0 1 0,0 0 0,0 0 0,-1 0 0,0 1 0,-1 0-76,-3 1 0,0 0 0,0 1 1,-1-1-1,1 1 0,-1 1 0,0-1 1,1 0-1,-1 1 0,1 0 0,-1-1 1,1 1-1,0 0-21,1-1 0,2 0 1,0 1-1,1-1 1,0 0-1,0 1 1,0-1-1,-2 1 1,0 0-1,-2 1 1,-1 0-1,-3 0 1,-2 0-139,12 0 1,-1 1-1,-2 0 1,-2 1-1,-3 0 1,-3 0-1,-3 1 1,-5 0-184,14 0 1,-4 1-1,-10 1 1,-18 0-469,-19 1-4716,-70 2 5602,6-1 0,0 1 0,15-2 0,2 1 0,-1 0 0,0 0 0</inkml:trace>
  <inkml:trace contextRef="#ctx0" brushRef="#br0" timeOffset="131781">11819 16341 19617,'-50'11'1568,"106"-12"-1521,-16-5 0,12-4 0,6-2 0,2-1 0,-1 1-974,-6 2 1,1 0-1,0 0 1,2 0-1,2-1 1,2-1 937,-2 0 0,2-1 0,3-1 1,0 0-1,2 0 0,-1 0 0,-1-1 1,-1 1-165,3-1 1,-2 1 0,-1-1-1,0 0 1,2 0 0,3-1-1,4 0 148,-16 3 0,3 0 1,2-1-1,1 0 1,2 0-1,0 0 0,1 0 1,1 0-1,-1-1 1,1 1-1,-1 0 0,-1 1-83,1-1 0,-1 0 0,1 1 0,-1 0 0,1-1 0,0 1 0,-1 0 0,2 0 0,-1-1 0,1 1 0,0 0 0,1 0 16,-6 1 1,1 0 0,1-1 0,0 1 0,1 0 0,0-1-1,0 1 1,0 0 0,-1 0 0,-1 0 0,-1 0 0,-1 1-1,-2 0 1,-1 1-223,11-3 1,0 1 0,-2 0 0,-1 0 0,-2 1 0,-2 0-1,-2 1 1,-2 0 0,-2 1-140,16-2 1,-1 0-1,-5 2 1,-7 0-1,-12 2-718,-1 1 0,-19-1 1151,-25 2 0,-7 2 0,-18 2 0</inkml:trace>
  <inkml:trace contextRef="#ctx0" brushRef="#br0" timeOffset="139963">15265 12830 15941,'-21'-56'2253,"-3"5"-1738,0 27-78,-7-3-146,-4-3-44,-7-4-191,7 10 0,-5 1-34,-10 2 1,-6 3-572,5 6 1,-4 2-1,1 3 545,6 6 0,0 2 1,1 4 3,-5 4 0,1 4 0,4 4-23,-9 12 1,4 12 8,16-6 0,0 7 0,1 4 0,2 3 11,6-4 1,1 3 0,2 2 0,0 0 0,1 1-407,-1-1 0,1 0 0,0 1 0,3 0 0,1 1 406,3 1 1,1 1 0,2 0 0,3-1 0,3-5-2,1 9 1,4-4-1,10-1-202,15 9 1,12-2-1,9-7 189,-1-18 0,8-6 1,5-3-1,4-4 17,-7-4 0,3-2 0,3-3 0,2-1 0,1-4 0,0-3-270,-2-4 1,2-4-1,1-2 1,1-3-1,-1-1 1,-1-1-1,-2 0 273,2-1 1,-1-1 0,-1 0 0,-1-2 0,-1-2 0,-1-1-92,-2-2 1,-1-1 0,1-2 0,-3 0 0,-3-1 0,-3 0 95,2-5 0,-4 0 1,-3 0-1,-1-2 196,9-9 1,-2-2-1,-3-1-193,-7 2 0,-3-2 1,-6-5-7,-7 3 1,-4-4-1,-5-2 1,-6 1-43,-9 0 1,-7-1 0,-4 1-1,0 0-14,1 0 1,1 1 0,-4 0 0,-5 3 270,-7 2 1,-5 2-1,-3 3 1,1 4-255,-3 2 1,1 5-1,-4 2-108,-12-6 0,-5 3 1,-1 2 275,2 6 0,-2 3 1,-1 1-559,10 4 1,-3 1 0,2 2 0,2 1-227,0 3 0,3 2 1,2 3-1312,-8 3 0,8 4 2218,10 9 0,17-5 0,11 1 0</inkml:trace>
  <inkml:trace contextRef="#ctx0" brushRef="#br0" timeOffset="140697">16416 14198 16019,'-44'-26'634,"0"1"0,1-1 1,-7 0-1,-2 1 0,-2 3-410,-6 3 1,-4 4-1,2 1-1250,8 1 0,0 2 1,0 4 1028,-2 5 1,0 3 0,3 6 1,-7 10 1,3 8-6,17-2 0,0 4 0,2 4 0,-3 5 0,2 3 0,0 3 0,-1 5 0,1 2 0,2 3 5,9-12 1,1 0 0,1 3 0,1 3 23,2 5 0,0 3 0,3 4 0,1 0 0,4 1-18,4 0 0,2 2 1,4 0-1,0 0 0,2 0-322,1-2 1,-1 1-1,3-1 1,3-1 0,4-2 321,7 9 0,4 0 0,5-5 0,6-9 0,7-8 1,6-8-1,7-5-43,-3-10 0,5-4 1,5-2-1,2-3 1,0-2 27,-5-3 0,2-2 0,2-2 1,0-2-1,1-1 0,2-1 12,-1-1 0,2-1 0,1-1 0,1-2 0,0-1 0,-2-2 0,-1-2-260,6-3 1,-1-3-1,-1-2 1,-1-2 0,-3-1-1,-3 0 292,-3 0 0,-3-1 1,-2-1-1,-3-2 1,-4-3 6,1-5 1,-5-2 0,-4-2 0,-6 0 26,3-19 1,-11-1-53,-4-1 1,-7-2 271,-7 0 0,-11-3-300,-5 21 0,-6-4 1,-5 1-1,-2 1-59,-6-1 1,-4 0-1,-1 2 1,-2 0-26,1-1 0,0 0 1,-2 2-1,-1 2 28,0 3 1,-2 2-1,0 3 1,4 3-90,-12-9 0,3 5 592,-4 0 0,3 3-2475,17 13 1,8-1 879,10-17 1,15 29 0,34-1 0</inkml:trace>
  <inkml:trace contextRef="#ctx0" brushRef="#br0" timeOffset="141646">19500 13288 17196,'0'5'852,"0"-2"-393,-13 46-201,-2-3-741,0 0 1,-3 2 482,2-7 0,-1-3-465,-2 2 0,0-2-745,1-3 0,1-1 1210,-11 21 0,13-26 0,7-12 0</inkml:trace>
  <inkml:trace contextRef="#ctx0" brushRef="#br0" timeOffset="141846">19290 13215 21588,'36'47'-110,"1"0"0,-1 0 1,-6-11-1,-1-3 1,-1 1-381,1 2 1,0 0 0,-1-5-1780,1-2 1,0-5 2268,25 15 0,-25-19 0,-8-9 0</inkml:trace>
  <inkml:trace contextRef="#ctx0" brushRef="#br0" timeOffset="142146">20264 13412 17454,'3'7'1826,"0"-1"-1624,-3-6-841,55-14-1546,-21 3 162,5 1 1,1-2 2022,1-6 0,-18 9 0,-7 1 0</inkml:trace>
  <inkml:trace contextRef="#ctx0" brushRef="#br0" timeOffset="142265">20527 13298 19482,'-5'-1'1501,"1"0"-1422,4 1-2779,16 54 1531,-9-21 1,11 26 0,-16-39 0</inkml:trace>
  <inkml:trace contextRef="#ctx0" brushRef="#br0" timeOffset="142747">21141 13299 17554,'-3'34'997,"0"-1"1,-3 29-897,16-19 67,33 3 33,-5-31 1,7-7-124,15-4 1,2-6-511,-8-6 0,-4-5 460,-3-6 0,-7-6 17,-7-18 224,-17-3-269,-19-2-22,-14 4 11,-12 7-269,-21 9-1860,5 17-247,7 13-4325,17 15 6712,23 6 0,-1-10 0,4-1 0</inkml:trace>
  <inkml:trace contextRef="#ctx0" brushRef="#br0" timeOffset="142996">21747 13340 19493,'1'-34'286,"0"0"0,10-24-298,21 32-88,3 17 77,3 27-22,-14 10 34,-7 22 11,-8-11-392,1-2-840,1-3-1402,3-8 2634,6-7 0,-9-10 0,3-5 0</inkml:trace>
  <inkml:trace contextRef="#ctx0" brushRef="#br0" timeOffset="143847">22407 13163 20199,'17'35'18,"0"0"1,0-2 0,4-8-265,26-15-701,-12-6 0,2-2 459,1-3 1,1-2 240,1-4 1,-3-3 1030,12-19 191,-27-4-258,-21 1-302,-5 8-90,1 1-112,-4 1 268,3-6 293,-1 9-550,0 1-135,-2 11-89,0 6 34,-5 16 0,5 15-23,3 17-22,27 7-1,3-17-21,20-10-1,-2-19-111,3-3-326,5-4-173,-16-2 0,0-3 346,-1-4 1,-1 0 297,29-11 23,-20-7 549,-29 5 761,-7-8-594,-6 6-515,-2 1-224,0 12-78,0 7-505,1 3 617,0-2 89,-1 0 34,1-4-179,-1-2-12,3 0 34,3-1 0,1 3-582,0 3-1895,-3 11 1443,-15 10 0,9-5 1,-10 3-1</inkml:trace>
  <inkml:trace contextRef="#ctx0" brushRef="#br0" timeOffset="144446">22540 13146 13555,'-5'-7'4044,"1"1"-2957,4 6-415,0 0-593,-46 2-23,20 16-11,-34 8-34,39 16-11,11 17-1771,39-6-3145,-1-29 1,6-3 4895,3-6 1,0-5 0,21-6 0,-31-4 0</inkml:trace>
  <inkml:trace contextRef="#ctx0" brushRef="#br0" timeOffset="145380">22973 13274 12266,'-10'6'2577,"3"-1"-2129,7-5 549,4-6-55,10-13-293,9-17-110,6-18-383,-7 5 80,-6-2-12,-11 15-12,-4 3 147,-4 5 190,-15 7-78,-9 18-337,-5 15-22,1 20-56,11 13 0,9-6 1,3 3-41,2 1 1,5 1-6,12 7 1,6-1-245,0-15 0,6-5 132,12-6 0,5-8 22,-5-9 1,-1-5-180,3-1 1,0-2 161,-1-3 1,-1-3-73,27-13 146,-11-10 33,-27 6 0,-4-4-11,2-27 23,-13 0-12,-23 10 90,-10 19 336,-12 5 11,11 9 186,2 3-634,15 8-11,15 0 11,10 0-23,17-1-123,13-4 124,11-4-113,2-4-50,-23 4 1,-1-2-85,6-10 246,-4 2 23,-42 6 112,-10 7 280,-17 3-246,8 3-146,3 15-101,11 0-470,17 11-830,5-4-1725,11-2 3126,8-1 0,-13-8 0,-2-3 0</inkml:trace>
  <inkml:trace contextRef="#ctx0" brushRef="#br0" timeOffset="145646">24088 12711 20457,'-1'36'59,"0"-1"1,0 1 0,1 1-301,4 13 0,2 2-2269,0-5 1,1 0 2509,0-1 0,1-4 0,3 6 0,-9-33 0</inkml:trace>
  <inkml:trace contextRef="#ctx0" brushRef="#br0" timeOffset="145797">23978 13100 19505,'54'-33'-1376,"1"0"1,-12 12-1,3 3 1,-1 3 1375,18 5 0,-2 5 0,-12 1 0,-6 1 0,-5 1 0</inkml:trace>
  <inkml:trace contextRef="#ctx0" brushRef="#br0" timeOffset="146113">24605 12899 19941,'-27'43'-75,"0"0"1,7-4-1,10-2 53,34 25 11,4-28 22,11-21-11,-14-17 34,-1-6 33,-1-6-11,0-12 45,-7 7-57,-3 2-44,-8 12-100,-5 6 21,0 2-549,3 7-996,5 1 436,-1 3-515,3-6-4000,-6-4 5703,0-3 0,-3 1 0,0-1 0</inkml:trace>
  <inkml:trace contextRef="#ctx0" brushRef="#br0" timeOffset="146263">24798 13055 15471,'0'7'1803,"0"-2"-2228,0-5-1996,10 9 2421,-6-7 0,6 8 0,-7-10 0</inkml:trace>
  <inkml:trace contextRef="#ctx0" brushRef="#br0" timeOffset="146429">24773 12863 17543,'-4'-10'606,"2"2"-887,2 8-855,0 0 1,0 0 0</inkml:trace>
  <inkml:trace contextRef="#ctx0" brushRef="#br0" timeOffset="146963">24997 13037 18574,'0'-15'2219,"3"-1"-2141,5-33 12,7 8 179,4 0 11,3 6-101,8 9-257,1 31 78,-3 16-157,-4 29-314,-12 6-1877,-2-15 1,0 2 2347,4 18 0,0-4 0,-8-34 0</inkml:trace>
  <inkml:trace contextRef="#ctx0" brushRef="#br0" timeOffset="154462">20737 14579 11593,'-61'-5'-396,"1"0"1,3 1-1,4 0 474,16 2 1,2 1-262,0 0 0,1-1 283,-32 0 331,22 1 1,0-1-432,-18 0 0,25 1 0,1 0-274,-13 1 1,26 0-1,0 0 1</inkml:trace>
  <inkml:trace contextRef="#ctx0" brushRef="#br0" timeOffset="154662">20071 14591 13689,'55'-4'700,"1"1"0,-1-1 0,5-5 1,4-3-1,1-1 0,0 0-2018,-2 1 1,0-1 0,0 0 0,3-2 1337,-13 2 1,3 0-1,0-2 1,1 1 0,-1-1-1,-2 2 22,4-1 1,-2 1 0,0 1-1,2-1 1,4 0-4,-9 1 0,1 1 0,3-2 1,1 1-1,2 0 0,-1 0 0,1 0 1,-1 1-178,3 0 0,-1 1 0,0-1 0,1 1 0,1 1 0,0-1 0,0 1 0,1-1 49,-1 1 1,1 1 0,0-1-1,2 0 1,-1 0 0,0 1 0,-2 0-1,-1 1 1,-3 0-267,11-1 1,-1 1-1,-2 0 1,-3 1-1,-2 1 1,-3 0-876,9 1 0,-2 2 1,-7 0-1,-12 1 1230,10 1 0,-36 0 0,-25 0 0</inkml:trace>
  <inkml:trace contextRef="#ctx0" brushRef="#br0" timeOffset="155612">18047 13702 20199,'-42'-14'123,"0"0"0,0 0 1,1 2-124,9 4 0,-1 1 22,-25-7 0,-6-1-22,12 3 0,-2 0 0,-3 0-605,2 0 0,-3 1 0,-1 0 0,0 0 532,2 1 0,-1 1 0,1 0 1,3 2-70,-4-2 0,3 2 0,4 1-346,-5 2 1,11 0-119,21 2-221,44-14 1,-13 11 0,21-10-1</inkml:trace>
  <inkml:trace contextRef="#ctx0" brushRef="#br0" timeOffset="155967">17009 13146 14048,'0'-12'4235,"0"3"-3395,0 9-212,-52-23-438,-5 27-156,7-3 0,1 4-34,15 7 0,5 6-12,-13 25 12,30-13 0,8-2 0,3 0-67,10 5-146,15-4-235,7-3-459,15-7-729,2-8 1120,-7-1 1,0-1-1,-2 0 1,15 3-1</inkml:trace>
  <inkml:trace contextRef="#ctx0" brushRef="#br0" timeOffset="156433">17971 13834 19516,'-27'42'168,"-1"-1"0,1 1 0,-7 10 0,1 0-153,6-10 0,-2 3 0,3-3-15,-1 6 0,1-2-40,1 7 1,3 1-1485,9-12 0,3-1 661,0-2 0,3-4 1,8 0-1,-1-23 0</inkml:trace>
  <inkml:trace contextRef="#ctx0" brushRef="#br0" timeOffset="156763">17352 14593 15224,'-1'-6'3474,"0"1"-2746,1 5-504,-10-8 202,-7 31-202,-11 13-23,7 16-133,6 6-1,19-23-11,38-2-96,-7-22 1,5-6-1597,16-5 1,3-6 488,1-7 0,-3-3 1,-20 4-1,-4-1 1,10-11-1</inkml:trace>
  <inkml:trace contextRef="#ctx0" brushRef="#br0" timeOffset="157661">9174 14025 14014,'11'-2'1837,"-2"55"-1557,-9-2-1758,0 1 0,1 4 1511,1-7 1,2 2-31,0-2 1,2 4 0,0-1-95,0-1 1,0-1 0,0 1-255,2 2 1,0 1 0,0-6 0,-2-1 0,-1-7 0,2 1 0</inkml:trace>
  <inkml:trace contextRef="#ctx0" brushRef="#br0" timeOffset="158180">8956 14332 13140,'8'-54'444,"1"-1"1,0 5-1,1 5-186,9 4 594,7-7 212,-3 15-851,1 6-11,-8 19-1,-4 16 113,2 7 22,3 9-212,4 8-102,-2-5 1,1 4-539,3 6 0,1 2-4308,6 9 1,-1 0 4823,-6-7 0,-2-4 0,6 12 0,-18-29 0</inkml:trace>
  <inkml:trace contextRef="#ctx0" brushRef="#br0" timeOffset="158512">9214 14975 17879,'-4'-1'1535,"1"1"-1321,3 0-46,8 50-146,10-23 1,4 0-18,-3 13 1,3-2-6,9-6 0,3-7 0,18-2 11,-2-11 0,2-21-6,-18-10 1,0-8 11,-4-6 0,-2-2-17,-1-1 0,-4 0-291,3-24-1199,-22 35 192,-9 11 1,4 8 0,-4 5 0</inkml:trace>
  <inkml:trace contextRef="#ctx0" brushRef="#br0" timeOffset="190161">10955 16923 16333,'51'-13'821,"0"0"1,7-1 0,2-1-706,-14 4 0,0 0 0,3-1-1872,9-2 0,2-1 0,2-1 1828,-10 3 1,2-1 0,2 0 0,0 0-40,6-1 1,2 0 0,1 0-1,1 1-213,-10 2 1,1 0-1,0 0 1,2 1-1,-1-1 186,3 1 1,1 0 0,0 1 0,0 0 0,0 0-95,1 1 0,1 0 0,-1 0 0,1 1 0,-1 0 85,0 0 1,-1 1 0,0-1 0,0 1 0,-1 1-19,-2 0 1,-1 0 0,0 1 0,-1 0 0,-1 0-364,7 0 0,-1 0 0,-1 1 0,-3 0 149,8 0 0,-4 1 0,-3 1-319,10-2 0,-18 7-1956,-37 10 1869,-48-4 1,-19-1 0,19-1 0,-1 1 0,-14-3-1,0 0 1</inkml:trace>
  <inkml:trace contextRef="#ctx0" brushRef="#br0" timeOffset="190295">12971 16664 16905,'50'-7'132,"0"0"1,0 0 0,0 0 0,2 0 0,-1-1 0,0-1-1,-1-1-132,11-7 0,-2-2 0,0 1-1436,5 0 1,0 0 0,1 2-119,-2 0 0,1 1 0,-2 1 1554,-1 2 0,-1 0 0,-6 2 0,-3 1 0,-6 2 0,-11 2 0,-1 0 0</inkml:trace>
  <inkml:trace contextRef="#ctx0" brushRef="#br0" timeOffset="195812">4661 12228 16457,'37'-1'612,"-1"0"1,3-1-1,0 2-438,-1-1 0,1 2-988,9 0 0,2 0 965,8 0 0,3 0-544,-15 0 1,2 1 0,1-1 433,5 0 0,0-1 0,3 1-352,5 0 1,1-1 0,2 0 329,-12-1 1,0-1 0,1 1-1,1-1-446,2 0 0,2 0 1,0 0-1,0 0 429,3-1 1,0-1 0,0 0 0,1 0 8,-1 1 0,-1-1 1,2 0-1,2 0-75,-10 0 0,2 1 0,2-1 0,0 1 0,0-1 0,-2 1 64,7 0 0,-1 0 0,-1-1 0,1 2 0,0-1 2,3 0 0,2 0 1,-1 0-1,-3 1 1,-4-1 0,11 1 1,-5 0 0,-8 1-4,-2 1 0,-12 0 822,-16 0-822,-14-1 1392,-9-1-1964,-3-1 1565,-2 0-3917,-3 1-742,-1 2 3666,0-1 0,1 1 0,3-1 0</inkml:trace>
  <inkml:trace contextRef="#ctx0" brushRef="#br0" timeOffset="197544">19019 12293 12770,'-4'3'2208,"1"0"-1055,3-3-536,37 0 21,3 0-352,2 0 0,5 0-947,2-2 0,3 0 810,-10 1 0,2 0 1,7-2-70,1 0 1,5-1-1,4 0 1,3-1 0,2 0-35,-9 1 1,3-1-1,2 0 1,0 1-1,2-1 1,0 0-1,-1 0-355,-6 0 0,1 1 0,0-1 1,0 0-1,1 1 0,0-1 0,0 0 1,1 1 308,4-1 0,1-1 0,2 1 0,-1 0 0,0 0 0,0 0 0,-2 0 0,-2 0-280,-2 1 1,-1 0 0,-2 1 0,0-1 0,-1 1 0,1 0 0,0 0 277,2 0 0,0 0 1,0 0-1,0 1 1,0-1-1,0 1 1,1 0-186,-2 0 0,0 0 1,0 1-1,0 0 1,1-1-1,1 1 0,3 0 187,-4 1 0,3-1 0,1 0 0,1 1 0,1-1 0,0 1 0,-1 0 0,0 0 0,-1 1 0,4 0 0,0 1 0,-1 0 0,0 0 0,0 0 0,0 1 0,0 0 0,2-1-64,-5 1 1,2 0-1,1-1 1,0 1-1,0 0 1,-1 0-1,-2 0 1,-3 1-1,-2 0-173,7 0 0,-2 2 0,-2-1 0,-3 0 1,-3 1-1,-2 0-408,5 1 1,-2 1 0,-6 0 0,-9-1 937,19 5 1,-34-5-1,-18-5 1</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5.68611" units="1/deg"/>
          <inkml:channelProperty channel="T" name="resolution" value="1" units="1/dev"/>
        </inkml:channelProperties>
      </inkml:inkSource>
      <inkml:timestamp xml:id="ts0" timeString="2022-07-07T03:21:23.724"/>
    </inkml:context>
    <inkml:brush xml:id="br0">
      <inkml:brushProperty name="width" value="0.05292" units="cm"/>
      <inkml:brushProperty name="height" value="0.05292" units="cm"/>
      <inkml:brushProperty name="color" value="#FF0000"/>
    </inkml:brush>
  </inkml:definitions>
  <inkml:trace contextRef="#ctx0" brushRef="#br0">6284 4688 473 0,'0'0'182'0,"0"0"-90"15,0 0-23-15,-84-2 22 16,66-4-25-16,8 0 9 16,10 0-43-16,21 1-31 15,21-1 0-15,29 1 3 16,29 2 14-16,43 3-1 16,42-1-1-16,45-9-5 15,40-5-9-15,13-4-2 16,13 2 0-16,-10 7 0 15,-26 5 4-15,-37 5-4 16,-57 0-2-16,-62 5 2 16,-50 8 0-16,-33 4-7 15,-21-1-3-15,-2-2 7 16,-20-3 3-16,1-2 0 0,-3-3-44 16,2-1-97-16,1 1-97 15</inkml:trace>
  <inkml:trace contextRef="#ctx0" brushRef="#br0" timeOffset="860.95">15127 6179 349 0,'0'0'139'0,"0"0"-18"16,0 0-59-16,0 0-12 16,0 0-19-16,0 0-4 15,0 14-6-15,3-14-13 16,6 0-5-16,-6-10-3 16,-3-12-510-16</inkml:trace>
  <inkml:trace contextRef="#ctx0" brushRef="#br0" timeOffset="38750.9">21217 17377 401 0,'0'0'0'15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03:09:06.412"/>
    </inkml:context>
    <inkml:brush xml:id="br0">
      <inkml:brushProperty name="width" value="0.09071" units="cm"/>
      <inkml:brushProperty name="height" value="0.09071" units="cm"/>
      <inkml:brushProperty name="color" value="#FF0000"/>
    </inkml:brush>
  </inkml:definitions>
  <inkml:trace contextRef="#ctx0" brushRef="#br0">8322 6824 14339,'-8'7'2387,"1"-2"-1917,7-5-201,0 0 67,-7 4 1,11-3-57,1 2-12,14-3-44,7 0 12,6 0 21,33-9-190,-24 3 1,2 0-40,2-2 0,-1 0-201,3 0 0,-2 1 201,-11 4 0,-2 0-17,2 0 1,1 1-12,-2 1 0,3 0 5,14 0 1,3 2 10,4 4 1,2 1-25,-8-2 1,3 0 0,1 0-1,5 1 1,0 0 0,0-1-505,-9 0 1,-1-1 0,0 0 511,4-2 0,0-1 0,-3 0 5,10 0 1,1 0-230,-4-2 0,4 0 1,2-1 228,-15 1 1,1-1 0,0 1-1,1-1-5,-1 0 0,0-1 0,1 1 0,-2-1-389,15-1 0,-1 0 0,-4 0 378,9-1 0,-4 0 11,2 0 0,0-1 0,-22 4 0,1-1 0,2 1-145,14-1 1,5 1 0,0 0 147,-3 1 1,1 1 0,2 0-7,-9 0 0,3-1 1,-1 2-1,-3-1-1,1 2 0,-2-1 1,-3 1-14,17 0 0,-6-1 11,-23 2 1,-3-1-1,-1-1 1,-2 0 1122,29 0-1112,-19 0 1,1 0-6,3 1 0,0-1 0,1 0 0,0 0 108,0 1 1,-2-1-109,-9 0 0,-1 0 16,2 0 1,2 0-12,0 0 1,3 0 5,19 0 1,4 0-12,-21-2 0,2-1 0,2 0-8,14-2 1,3 0-1,-2-1-213,-12-1 0,-1 1 0,0-2 224,1 1 1,0-2 0,-2 1-4,8-2 0,-3 0 81,4 0 1,-1 0-82,-2 0 0,2-1 7,-6 2 1,2 0-1,0-1-3,2 2 0,-1-1 0,1 1-16,-1-1 1,1 0 0,-2 1-237,-2 1 1,-1 0-1,-3 1 248,6-1 0,-3 1 0,2 0 0,-1 0-1,-1 1 1,3 0 3,-6 0 1,4 1 0,0-1-4,1 1 0,0 0 0,0 0 170,1 0 0,-1 0 0,0 1-170,-3-1 0,-1 1 0,-2 0 0,4-1 0,-3 0 22,2-1 1,0 1-29,-1-1 1,0-1-6,-1 1 0,0 0 11,-2 0 0,2 0 330,16-1 0,2 0-330,-6 0 0,-1 1 0,-2 0 0,-4 0 222,-13 1 1,-7 2-212,-7-1 1608,-13 3-1451,-8 0 891,-5 0-466,-1 0-174,0-3-273,0 0-113,0-2 57,0 1 0,0 1-34,0-1-23,0-6-33,0-1 0,0-2 0,0-2 23,0 0-23,0-2 0,0-5 0,-6-15-12,-6-12 12,-2-2 0,-4-4 12,5 14-24,-4-2 24,-3-1-24,-3-3 12,-3-1 0,7 14 0,0-3 6,0 0 0,1-1-6,1 0 0,0 1 0,4 2 0,2 3 0,-2-16 5,3 7 1,-1-1-6,-4-9 0,4 13 0,-2 2 0,-4 7 0,-1 5-11,-5 5 11,-15 0 11,8 8-11,-13 0 0,14 7 0,-11 2 11,0 0-11,-2 2 0,3 0 0,7 0 11,-5 0-11,-7 1-11,3-1 0,-5 0-1,-12 1 1,-4-1-580,4 0 1,-3 0 0,2-1 590,6 0 0,2-1 0,0 0 11,-2 0 0,-1 0 0,5-1-6,-6-3 1,3-1-225,1-1 0,-1 1 224,3-2 1,-2 0-6,5 1 0,-4-1 0,-1 1-4,-5-1 0,0 1 1,-1 0-450,-1 0 0,1 0 0,-1 1 445,-1 1 1,-1 0-1,3 2 8,11 1 0,1 0 0,0 1 7,-3-1 1,0 1 0,-1 0-5,-1 0 1,-1 0 0,-3 0-244,1 0 1,-4 0 0,-1 1 0,0-1 222,-1 1 0,0 0 0,-2 0 0,-2 0 14,3 0 1,-3 0 0,0 0 0,-2 0 0,2 1 11,0-1 0,-1 1 0,1 0 0,1 0 0,1 0-244,-2 0 0,1 1 1,1 0-1,1 0 232,1 0 0,1 0 1,1 0-1,3 1-31,1 0 1,4 1-1,-4 1-33,4 0 1,-4 0 0,0 1 0,0 0 60,2-1 1,0 1-1,0-1 1,0 1 5,-16 1 0,1-1 0,2 1 72,6-1 0,2-1 1,5-1-73,-3 0 0,4-2 16,-1 2 1,1-1 249,0-1 0,-1 1-300,3 1 1,-3 0 0,-2 1-54,-2 2 1,-1 1 0,-1 0 399,1-1 0,-1 1 0,2 0-332,1 1 0,1 1 1,4 0 6,-3-1 1,4 1 117,1-2 1,0 0-130,3-1 1,1 1 11,2-1 0,1 0 11,1 1 0,-2-1 413,-13 4 1,-3 2-515,-5 0 0,0 1 45,2-1 0,2 1 4,2-1 0,4 0-26,-10 1 11,10-2 1202,8-4-1135,8-2 513,5-3-524,-6-2-437,-13 2 100,-4 4 131,20-2 1,0 1 81,-32 6 96,30-4 0,0-1 0,-1 0 0,-2-1 5,-13 2 0,-3 0 40,-2-1 0,-1 0-6,1 0 0,1 1 6,1 0 0,3-1-6,14 0 0,2 1-6,-1 0 1,-1 0 121,1 0 1,-1 0-117,-14 4 0,-2-1 61,6-1 1,1-1-46,2 0 1,4 0 39,-13 0-33,40-4-46,7-3 273,5 1-250,1-1 606,-1 1-573,0-1 199,-1 1 71,2-2 201,-1 0-437,2 0-11,-2 0-78,1 10 11,0 10 11,1 5 0,0 5 0,0-6 0,1 16 0,4 8 0,-1-15 0,2 0 0,7 21 0,2-1 11,1-16-11,-1 0 0,1 1 0,1-3 0,-1 1 11,7 11 79,-1-2-79,-1-3 0,-5-9 12,-6-15-23,-1-1 0,-1-1 11,4 7 0,-1 3 34,1 9 78,-4-8-56,-4-3-67,-1-8 34,0-1 22,1-1 101,3 5-113,1 2 158,0 1-90,-2 0-33,-2-9-45,-1-2 22,-2-4 0,2-2 22,-1-2-78,0-2-1012,-1-1 0,0 0 0</inkml:trace>
  <inkml:trace contextRef="#ctx0" brushRef="#br0" timeOffset="2849">3272 9555 16614,'-53'-9'1703,"12"3"-1658,41 11 44,49 14 101,-6-9 1,8-1-1,3-1-1429,6 1 0,3 0 0,5-2 1315,-13-2 0,5 0 0,1-1 1,2-1-1,-2 0-336,1-2 0,-1 1 0,1-2 1,1 0-1,2 1 289,-5-1 1,1 0 0,1-1 0,1 1 0,1-1 0,0 1-236,-4-1 1,-1 0 0,1 0 0,0 0 0,3 0 0,2 1 0,3-1 212,-9 0 0,2 0 0,2 0 0,2 0 0,1 0 1,2 1-1,0-1 0,1 0 0,0 0 0,0 0 0,0 0-88,-6 1 1,0-1-1,0 1 1,0-1-1,1 0 1,1 1-1,0-1 1,0 0 0,1 1-1,1 0 1,0-1-1,1 1 1,1 0 58,-8-1 0,1 1 0,2 0 1,0 0-1,1 0 0,1 0 0,0 0 1,0 0-1,1 1 0,-1-1 1,0 0-1,0 0 0,-1 0 0,-1 1 1,-1-1-1,-1 0 0,-1 1-27,7-1 1,0 0 0,-2 1 0,0-1 0,-1 1 0,0-1 0,-1 1 0,-1-1 0,0 1 0,0-1 0,-1 1 0,0 0 0,0-1-54,5 1 0,0 0 0,1 0 0,-1 1 0,0-1 1,-1 0-1,-2 0 0,-1 1 0,-3-1 0,-2 0 1,-4 0-314,14 0 0,-5 0 1,-4 0-1,-2 0 0,-1 0 1,-1 0 414,14 0 0,-1 0 0,-5-1 0,-5 1 0,12-1 0,-11 0 0,-25 0 0,-1 0 0</inkml:trace>
  <inkml:trace contextRef="#ctx0" brushRef="#br0" timeOffset="12915">3945 8517 13128,'0'4'2219,"0"-2"-1289,0-2-818,49-6 124,-14 5-52,23-2 1,13 3-820,-20 2 0,3 2 0,4 0 637,-8-2 0,3 1 0,3 0 0,-1-1 1,0 1-414,8 1 0,-1-1 1,1 1-1,0 0 413,-9-2 0,2 1 1,-1-1-1,-1 0 0,-2 1-2,12-1 0,-3 0 0,2 1-205,-7-1 1,2 1-1,-1-1 1,-2 1-1689,3-1 1,-3-1-1,-2 1 1893,-3 0 0,-1 0 0,-7 0 0,17-1 0,-53-1 0</inkml:trace>
  <inkml:trace contextRef="#ctx0" brushRef="#br0" timeOffset="14215">4111 9105 17487,'-35'14'1356,"7"-2"-1154,28-12-113,0 4 191,11 5 23,20 10-157,11 1-79,-10-8 0,4-1-285,0-1 1,5-1 232,9-2 0,8 0 0,3-2-350,-9-2 1,1-1-1,2 0 1,1 1 329,-2-1 1,1 1-1,2 0 1,-2 0 0,-2 0-86,1-1 0,-1 0 1,-3 0-1,-2 1-138,4 1 0,-2 1 0,-10 2-511,9 9 313,-26 0 168,-14-2-1254,-13-2-692,-3-6 800,-2-1 1,3-5-1,3 0 1</inkml:trace>
  <inkml:trace contextRef="#ctx0" brushRef="#br0" timeOffset="16082">8628 8539 17162,'47'11'190,"-1"-1"1,5 0 0,2-4-141,1-4 0,2-2-810,-11 0 0,1-2 0,6 0 755,-4-1 1,4 0 0,4-1-1,0 0 1,-1 0-683,0 1 0,1 1 0,0-1 1,0 0-1,0 0 65,1 0 0,2-1 0,-1 0 0,-2 0 0,-4 1 1,11 1-1,-5 0 0,-10 1 0,12 1 0</inkml:trace>
  <inkml:trace contextRef="#ctx0" brushRef="#br0" timeOffset="16601">8559 9422 16367,'-8'-4'3552,"2"2"-3003,6 2-404,0 0-145,6-5 12,33 8 10,-6-4 0,7-1-39,5 3 0,8 0 1,4 0-1,1 0-1660,6-2 0,2 0 0,2 0 0,-1 0 1677,0 0 0,1 0 0,-2 1 0,-3-1 0,4-1 0,-4 0 0,-10 1 0,8-1 0</inkml:trace>
  <inkml:trace contextRef="#ctx0" brushRef="#br0" timeOffset="25132">22963 5966 16333,'1'44'-1214,"-1"1"0,1-5 1,0-3 1213,0 4 0,-1-19 0,1-8 0</inkml:trace>
  <inkml:trace contextRef="#ctx0" brushRef="#br0" timeOffset="25465">23312 6016 20076,'-63'18'638,"11"6"-615,28 13-57,20 25-257,45-11 190,5-4-358,-9-32 1,3-7 379,17-11 79,-3-9 204,-12-9-92,-8-17 280,-23-2-381,-29-4-168,-8 17-537,-19 13-890,15 11 371,6 11 0,12-6 0,6 5 1</inkml:trace>
  <inkml:trace contextRef="#ctx0" brushRef="#br0" timeOffset="25749">23859 6045 20703,'-55'33'202,"13"2"-964,45 12-1120,35-12 1826,3-4 56,22-19 157,-21-22 716,-9-5-167,-9-9 381,-12-15-863,-16 1-235,-9 3-594,-11 11-796,2 17-2251,3 4 3652,6 3 0,6 0 0,5 0 0</inkml:trace>
  <inkml:trace contextRef="#ctx0" brushRef="#br0" timeOffset="26632">24904 5806 20569,'-34'19'56,"-1"0"0,3 1 0,4 3-84,9 15 0,7 2 16,-5 20-16,9-23 0,4-1-285,14 4-281,23-9 11,15-23 404,2-13 89,-7-22 90,-24-9 79,-8-9 313,-6-9-67,-5 8 0,-4-4 128,-5-4 1,-1-1-547,0 2 1,0 1 254,-3 6 1,-1 7 139,-4 3-279,4 17-23,3 12-68,4 25 24,2 20-158,2 14 0,5 8-431,3-17 1,3 1 0,1 1 131,3 8 1,2 2-1,2-4 114,8 7 1,4-8 106,1-12 0,1-9 213,12-10 709,12-14 1184,-12-34-660,-6 1-68,-19-20-224,-15 16-381,-6 5-258,-4 5 411,-6 6-646,-4 5-79,-7 5-907,11 6 101,1 4 336,23 2 89,9-1 46,14-2 302,8-7 90,20-15 839,-12-2-55,-5-1-11,-25 8-292,-17 12-325,-2 1-145,-2 11 0,-2 6-672,-1 31-2499,9 8-1734,8-23 1,5-2 4470,15 9 1,2-18-1,-17-19 1</inkml:trace>
  <inkml:trace contextRef="#ctx0" brushRef="#br0" timeOffset="26767">25608 5998 18261,'7'43'-1468,"-1"-8"0</inkml:trace>
  <inkml:trace contextRef="#ctx0" brushRef="#br0" timeOffset="26899">25608 5841 15146,'-5'-3'-664,"1"1"0,4 2 0,0 0 0</inkml:trace>
  <inkml:trace contextRef="#ctx0" brushRef="#br0" timeOffset="27565">25841 5958 20949,'50'42'6,"-22"-24"0,2-2-107,4-4 0,0-4-45,20 2 102,-10-18 44,-20-5 56,-1-20 683,-10-9-156,-2 0-113,-10 0-133,-2 19-203,-1 6-89,-1 4-45,0 5-22,2 3-180,0 0-493,12-2-33,12-6 582,2 0 57,4-3 78,-13 4 111,-2-3 651,-6 2-337,-1 2-144,-7 5-248,0 5-22,0 1-57,0 4 46,-6 26-157,2 21-241,0-15 1,2 2 150,7 0 0,4-2-179,9 15-89,17-21-449,-1-21 109,24-12 0,-32 2 1,12-5-1</inkml:trace>
  <inkml:trace contextRef="#ctx0" brushRef="#br0" timeOffset="28066">26485 5998 16479,'26'2'-6006,"-5"0"6006,-20-2 0,0 0 0,-1 0 0</inkml:trace>
  <inkml:trace contextRef="#ctx0" brushRef="#br0" timeOffset="28765">26485 6002 17879,'38'-14'134,"-1"-1"1,-2 2 0,-8-2 0,-15-9 626,-6-17 136,-14 0-337,-1 1-258,-13 12-88,3 20-125,-5 4-22,-3 8 12,-3 10-46,-1 10-33,-1 34-6,22-25 1,3 1-18,4 1 1,4-2-269,20 24-45,21-27 190,10-10-22,9-8-51,-16-9 1,3-5 190,0-7 0,-1-2-17,-1 2 1,-3-3 44,-7-4 0,-8-3 67,-7-8 448,-12-1 0,-14 2 23,-5 0-67,-7 4-281,-9 0 45,6 8-279,1 3-225,15 6-22,19 1-23,12-3-62,6-2 1,4-1 16,1 0 1,0 0 223,-1 0 1,-1 0-34,15-4 157,-37 10 11,-7 2 303,-7 2 77,-5 5 24,-3 4 134,-12 21-437,2 7-157,2 3-326,9-5-514,18-16-930,8-5-751,17-6-2264,4-5 1,4-2 4840,-6-4 0,0-1 0,1 3 0,-4 0 0,3-6 0</inkml:trace>
  <inkml:trace contextRef="#ctx0" brushRef="#br0" timeOffset="28982">27694 5681 22967,'6'34'-934,"0"1"0,-3-1 0,-1 1 648,3 6 1,-3-1-130,-22 16-1893,-31-17-1524,20-27 0,-3-4 3832,-4 0 0,1-1 0,-7 0 0,7-3 0</inkml:trace>
  <inkml:trace contextRef="#ctx0" brushRef="#br0" timeOffset="29649">24825 6698 18653,'-24'49'6,"0"1"1,0-1 0,-4 5 0,-1 0-1,0-1-428,0-4 0,0-1 0,0-1-909,2-1 1,-1-1 0,4-4-1432,3-3 0,3-4 2867,-11 22 0,15-27 1,7-12-1</inkml:trace>
  <inkml:trace contextRef="#ctx0" brushRef="#br0" timeOffset="29899">24277 7393 20837,'-6'36'118,"-1"0"0,0 15-28,18-25-12,10-20-78,14-7-157,8-10-638,5-6-1940,1-8 715,-8-1 1,-18 11-1,-9 4 1</inkml:trace>
  <inkml:trace contextRef="#ctx0" brushRef="#br0" timeOffset="30499">23301 8153 20759,'-40'7'78,"0"0"1,0 7-1,3 7-44,8 14 0,3 8-820,4 0 1,1 5 0,3-2 779,-1 6 1,4-1-1,-3 13 1,10-5 122,26-1-128,13-21 390,20-17-379,7-11 44,3-19-5,-22-6 1,-3-6 55,-9-6 0,-4-2-73,0-1 1,-3 0-1,-7-24 1148,-15 24-1203,-3 8 206,1 6-968,-1 7-1042,4 5-2958,17 3 4795,4 2 0,1 0 0,-5 0 0</inkml:trace>
  <inkml:trace contextRef="#ctx0" brushRef="#br0" timeOffset="30867">23641 8484 17622,'0'-9'874,"0"1"-874,0 8-1726,0 0-481,0 3-3339,0 0 5546,-1 3 0,1-3 0,-1-1 0</inkml:trace>
  <inkml:trace contextRef="#ctx0" brushRef="#br0" timeOffset="31098">23349 8622 21902,'-17'-11'-694,"14"0"-1660,64 2 1637,-22 2 0,-1 1 0,23-4 0,-13 1 0</inkml:trace>
  <inkml:trace contextRef="#ctx0" brushRef="#br0" timeOffset="31516">23829 8417 18048,'7'-9'638,"8"42"-559,1 24-79,-7-20 0,0 0-23,1-1 1,-1-2 11,-2 3 11,-3-12 78,-2-13 1457,-3-13-325,-4-36-806,3-4-253,-1 6 0,0-2-301,3 3 1,0-1 245,0-5 0,0 0 16,0-2 0,0 0 11,0 2 0,0 2 56,5-24-246,6 21 56,7 31 0,13 24-34,11 27-11,-17-12 0,1 2-478,1 4 1,-2 2 309,-2 1 0,-3 1-45,-4-2 0,-5 1 363,-5 7 0,-8-1-94,-13-8 0,-6-3-11,2-2 0,-3-4-12,-11-9 1,-2-7-606,-15-6-851,1-7-2006,8-6 3485,8-5 0,16 4 0,6 1 0</inkml:trace>
  <inkml:trace contextRef="#ctx0" brushRef="#br0" timeOffset="31916">25475 7191 21241,'50'7'22,"0"0"1,2 0-1,1 1-162,-1 2 0,2 1-2360,-5-1 1,3 0-1,-4 0 2500,3 1 0,-2-1 0,1 1 0,-7-2 0,-17-2 0</inkml:trace>
  <inkml:trace contextRef="#ctx0" brushRef="#br0" timeOffset="32099">26170 7347 19785,'-5'-3'694,"2"0"-694,3 3-258,17 34-1176,-11-1-1076,-6 25 1424,-18-24-1279,-21-8 2365,4-16 0,14-4 0,6-3 0</inkml:trace>
  <inkml:trace contextRef="#ctx0" brushRef="#br0" timeOffset="32749">26375 7967 19751,'-2'47'18,"1"0"1,2-5 0,2-3-19,1 16 0,5-21 45,-6-26 974,-1-8-134,-6-29-672,-1-3-101,-4-27-67,1 2-361,3-6 321,3 30 1,1-1-6,2-27 45,7 11-34,13 12-33,19 20 11,1 18-57,7 21-32,-14 21-259,-7 11-22,-9 8 292,-12-19 1,-5 2 71,-9-5 0,-4-1 11,3-1 1,-3-4-40,-26 12-89,7-31-124,2-7-290,4-5-327,1-2-850,5-2-6096,-1-8 7821,9 1 0,2-1 0,7 5 0</inkml:trace>
  <inkml:trace contextRef="#ctx0" brushRef="#br0" timeOffset="33181">26388 8182 20625,'42'-23'145,"0"0"1,-2 3 0,-1 9-225,-5 16 1,-4 7-270,8 12-21,-19 19 335,-25-4 34,-28 14 11,9-29 1,-4-2-18,-8-1 0,-2-3-139,-19 1-729,13-24-179,28-6-1009,7-8-4650,5 1 6712,4-1 0,1 9 0,0 1 0</inkml:trace>
  <inkml:trace contextRef="#ctx0" brushRef="#br0" timeOffset="33715">26827 8018 19314,'1'-4'706,"-1"1"-572,7 52-111,-2-17-18,1 4 1,0 1-6,3 2 0,-1-4 0,-1-8 78,-1-7 875,-3-16-460,-1-12 11,-1-17-247,-1-11-178,0-11 33,0-14 6,0 12 0,0-3 358,0 6 0,3 0-342,4-1 1,3 4-135,10-2-68,18 37 35,1 26-57,10 16-33,-21-9 0,1 3-314,14 16 0,-2 5-174,-14-2 0,-3 2 376,0-1 0,-8 0 235,-18-8 0,-11-4-34,-31 7-414,-9-12-617,-3-9-2386,17-13 0,1-2 3451,-17 3 0,4-4 0,32-3 0</inkml:trace>
  <inkml:trace contextRef="#ctx0" brushRef="#br0" timeOffset="34265">22300 9552 20423,'43'-16'193,"-1"1"1,0-1 0,6 2 0,6-2-1,3 0 1,5 0 0,4 0-815,-12 3 1,4 0 0,4 0 0,2-1 0,1 1-1,2-1 1,-1 1 0,0 0 0,-2 0 627,0 0 1,-1 0-1,1 1 1,-1-1-1,0 1 1,1 0-1,1-1 1,0 1-1,1 1-103,-6 0 0,2 0 0,0 1 0,1-1 0,0 1 0,1-1 1,-1 1-1,-1 1 0,0-1 0,-1 2 0,-2 0 93,3-1 1,-2 2-1,0-1 1,-1 2-1,0-1 1,-1 1 0,0 0-1,0 1 1,1-1-63,7 0 0,0 1 0,0-1 1,0 1-1,0 1 0,0-1 0,-1 1 1,-1 0-13,-3 1 0,0 0 0,-1 0 0,0 0 0,0 0 0,0 1 0,-1 0 0,1 0-420,0 0 1,1 1 0,1-1 0,-1 1 0,-1 0 0,-2 0 0,-3 1 0,-3-1 81,17 0 1,-5 1-1,-4 0 1,0 0-1,-2 0 1,2 0-1,-7 0 1,-17 0-1,-15 0 1</inkml:trace>
  <inkml:trace contextRef="#ctx0" brushRef="#br0" timeOffset="34582">23225 9370 19146,'58'-12'235,"0"0"0,-1 0 1,1 0-1,0 0 0,-1 0 1,6-1-1,-2 1 0,0 0 1,2 0-1,4-2-916,-13 3 0,4-1 0,1-1 0,2 0 0,0 0 0,0 1 0,-1-1 0,-1 2 698,2-1 1,-1 0 0,0 1-1,-1 0 1,0 0 0,1 0 0,1 1-163,3-2 1,0 1 0,1 0-1,0 1 1,1-1 0,-1 0-1,0 1 147,-7 1 1,-2 0 0,1 1 0,0-1 0,0 1 0,1-1 0,1 1 0,2 0-60,1 0 1,4-1 0,0 1-1,2 0 1,0 0 0,-1 0 0,-1 0-1,-2 1 1,-3 0-205,3 0 0,-3 1 0,-1 0 0,-1 0 0,-1 0 1,-2 0-1,1 1-452,18-2 0,5 0 1,-4 0-1,-16 0 1,-23-1-8579,-26-1 9291,-56 4 0,-28 3 0,8 1 0,5-1 0,-2-5 0</inkml:trace>
  <inkml:trace contextRef="#ctx0" brushRef="#br0" timeOffset="41732">24205 7819 15829,'-38'-26'261,"1"0"1,-3 0 0,1 2-150,2 5 0,-1 3-639,-4-1 0,-1 2 572,-2 3 0,-3 2 7,-2 5 0,-5 2 1,2 2-20,-12 5 1,-2 5-600,6 0 0,-4 1 1,3 4 632,10 3 0,3 2 0,-1 2 56,-3 2 1,-1 2 0,0 1-12,0 1 0,0 1 0,-1 4 67,2 1 0,-1 3 0,0 2 0,4 3-101,5 1 0,2 3 1,3 1-1,2 4-65,6-5 1,-1 3-1,3 2 1,6 1-1,7 0-13,10 10 0,9 3 0,7-1 0,4-4-404,2-9 1,4-3 0,5-2 0,5-3 366,9 0 1,7-4 0,3-4 0,1-5 6,9-1 0,2-7 0,6-3-163,-8-6 0,4-2 1,4-2-1,1-2 0,-2-2 194,-9-3 1,0-1 0,1-3 0,0 0 0,-1-1 0,0 0-110,11-1 0,1 1 0,-2-2 1,0-1-1,-3-4 130,-7 0 0,0-3 1,-3-2-1,-3-1 1,-5-1 18,1-6 0,-7-2 1,-2-3 46,11-14 1,-6-4-45,-8 0 1,-7-8 0,-10-1 0,-6-6 0,-5-2-48,-6 11 0,-4-1 0,-4-2 0,-2 0-2,0 3 1,-3-2 0,-2 0-1,-3 1 1,-4 3-123,-10-8 1,-6 2 0,-3 4 0,0 5 49,-5-2 0,-2 6 1,-3 8-197,1 10 1,-2 8-1,4 5-349,-1 5 0,3 8-3792,3 9 0,5 5 4414,-3 11 0,13 4 0,28-11 0</inkml:trace>
  <inkml:trace contextRef="#ctx0" brushRef="#br0" timeOffset="42482">26998 7473 13285,'0'-7'4381,"-25"-36"-3753,-3 21-823,-1-5 1,-3 0 306,1 11 0,-3 5 5,-6-1 1,-2 2-96,-3 2 1,-5 5-270,-2 7 1,-5 7 0,0 5 254,9 3 1,0 5-1,0 2 1,1 2-489,-2 1 1,0 1-1,1 2 1,2 5 490,0 6 0,1 4 1,3 2-1,5 0-9,9-4 1,5 0 0,1 1 0,2 0-1,2 2 1,1 1 0,1 1 0,3-1-3,-2 15 0,4 0 0,5 0-274,7-5 1,5 0-1,5-3 274,4-5 0,6-2 0,10-3 0,12-5 0,11-4 0,6-2 0,3-5-350,-5-7 1,5-5-1,1-2 1,2-2 0,-1 1 358,-10-2 0,0 0 1,0 0-1,0-1 0,0-3 1,1-2-182,11-2 0,2-4 0,-1-2 0,-2-2 0,-6-2 177,-6-1 1,-4-1 0,-2-4 0,0-5 179,6-7 0,1-7 0,-3-4 1,-4-5-175,-6-5 0,-5-4 0,-3-5 0,-2-3-2,-4 0 0,-1-6 0,-3-2 0,-2 0 0,-4 2-129,-4 8 0,-3 1 0,-3 0 1,-1 1-1,-3-1 120,-1-13 0,-5-1 0,-2 3 0,-2 6-4,-1 10 0,-2 4 1,-3 3 679,-10-12 1,-7 6-711,-2 10 1,-4 6-203,-6 7 1,-3 5-320,-3 4 1,-6 5-1900,-1 4 0,-6 3 1,2 3 2632,11 0 1,1 3 0,2-1 0,-24-1 0,7 2 0,4 5 0</inkml:trace>
  <inkml:trace contextRef="#ctx0" brushRef="#br0" timeOffset="43083">22989 9732 18283,'24'31'112,"0"0"0,4-1 0,1-2-112,3-5 0,1-3-376,6 0 0,1-1 364,3 0 1,2-2-2656,11 0 0,0-2 2667,-18-6 0,-3-2 0,1 1 0,-6-2 0,-13-6 0</inkml:trace>
  <inkml:trace contextRef="#ctx0" brushRef="#br0" timeOffset="43264">23523 9967 20725,'-34'47'-1300,"0"0"1,4-5-1,3-5 1300,4-4 0,12-16 0,4-8 0</inkml:trace>
  <inkml:trace contextRef="#ctx0" brushRef="#br0" timeOffset="45148">23498 10692 19370,'-15'50'14,"0"-1"1,0 1 0,0-2-21,1-6 1,0-1-326,0-2 0,1-1-83,2-4 0,0-1-1491,-3 19-2025,7-15 3930,5-14 0,2-12 0,0-8 0</inkml:trace>
  <inkml:trace contextRef="#ctx0" brushRef="#br0" timeOffset="45981">23559 10770 19605,'-40'5'332,"0"0"1,-7 13-1,5 10-254,14 13 1,7 6-695,-3-1 1,5 1 615,5 4 0,8-3 0,10 14 291,13-11-302,14-15 11,16-16 11,12-11 0,-11-20 0,2-9 28,-4-3 1,-1-4-35,0-2 1,-5-4 125,-11-1 1,-9 0-110,-8-14-22,-9 0-11,-13 2 0,-17-12-124,-11 17-346,-1 7 97,8 20-1510,17 22-1795,6 4 3689,4 8 0,4-8 0,0-3 0</inkml:trace>
  <inkml:trace contextRef="#ctx0" brushRef="#br0" timeOffset="46165">24053 11041 18451,'-4'2'303,"0"0"-1573,4-2 0,0 0 0</inkml:trace>
  <inkml:trace contextRef="#ctx0" brushRef="#br0" timeOffset="46482">24481 10684 22855,'20'-30'-695,"0"1"0,23 1 56,1 49-156,-10 28 336,-23 10 459,-17-7 0,-11 5-971,-2-16 0,-4 0 1,-1 0 1186,3 0 1,-1-1 0,-2-1-88,-17 12 0,2-7 1038,6-1-1144,17-18 630,11-9-653,33-9-661,33-15-1670,-6-3 1,7-4 1362,-6 0 0,4-2 0,-6 1 0,-2 0 1,-3 1-1,1-1 0,-1 1 0</inkml:trace>
  <inkml:trace contextRef="#ctx0" brushRef="#br0" timeOffset="46882">27365 9149 10058,'0'0'0</inkml:trace>
  <inkml:trace contextRef="#ctx0" brushRef="#br0" timeOffset="47248">27217 9053 15381,'3'-3'3921,"-1"0"-2800,-2 3-1155,0 15 45,10 18 1,6 9-326,1 13 1,1 5-794,-3-18 1,1 0 0,-1 0 142,8 22 1,-2-4-1329,-8-23 1,-1-2 2401,-1-2 1,0-3 0,0 4 0,-2-10 0</inkml:trace>
  <inkml:trace contextRef="#ctx0" brushRef="#br0" timeOffset="47566">27300 9728 17140,'-8'-8'1614,"1"1"-1424,7 7 34,0 0-45,17 28 12,0-16-12,17 19 393,11-24-214,3-22-302,3-9-381,-16-10-470,-18 8-1077,-13 13-2150,-7 9 4022,-2 3 0,1 1 0,0 0 0</inkml:trace>
  <inkml:trace contextRef="#ctx0" brushRef="#br0" timeOffset="49381">27208 10602 20714,'-38'12'108,"0"0"1,3 3 0,5 3-98,-3 32 0,11 5 0,12-1 0,21-5-11,12-9 11,9-23 1,7-7-35,4-9 1,2-7 22,1 0 0,-2-5-270,-2-8 0,-4-6 270,1-19 67,-24 14 1,-5-3-293,-15-28-436,-11 25 1,-9 5-299,-6 6 1,-3 7-409,-29-6-224,17 18-426,33 10 675,7 10 1,5-7 0,1 6 0</inkml:trace>
  <inkml:trace contextRef="#ctx0" brushRef="#br0" timeOffset="49565">27808 10574 12725,'-13'16'0,"3"-4"0</inkml:trace>
  <inkml:trace contextRef="#ctx0" brushRef="#br0" timeOffset="49931">28061 10337 20300,'-6'57'-314,"1"0"0,14-12 0,10-9 286,11-16 0,6-9 28,7-8 0,-1-6 0,15-9 196,-25-4 1,-2-3 553,10-27-369,-8-1-33,-20 8-23,-12 21-325,-9 18-23,-11 51-621,7-7 0,2 6-1713,3-4 0,1 4 0,1-1 2200,0 15 0,2-5 1,4-14-1,0-7 1,0-6-1</inkml:trace>
  <inkml:trace contextRef="#ctx0" brushRef="#br0" timeOffset="50284">23260 12285 18798,'50'-14'222,"0"1"1,1-1-1,-1 1 1,6-2 0,0 0-1,4 0 1,6-2-124,-14 3 1,4 0-1,3-1 1,3-1-1,2 0 1,1 0-1,0 1 1,1-1-580,-10 4 0,2-1 0,0 1 0,2-1 0,0 1 0,1-1 0,0 1 0,0-1 0,1 1 0,-1 0 0,0 0 481,1 0 0,0-1 0,1 1 0,-1 0 0,1 0 0,0-1 0,0 2 0,0-1 0,0 1 0,1 0 0,-1 1-100,3-1 0,0 1 0,1 0 0,0 0 0,1 1 0,-1 0 0,-1 0 0,0 1 0,-2 1 1,-2 0-1,-1 1 45,4 0 1,-2 1 0,-1 1 0,-2 0 0,-1 1-1,1 1 1,1 0 0,2 2-358,-1 0 1,1 2 0,2 0 0,1 1 0,-1 1 0,-1 0 0,-1 0 0,-3 0-1,-2-1 98,8 1 1,-3 1 0,-2-1 0,-2 1 0,-1 0 0,0 0 0,9 3 0,2 0 0,-3 0 0,-6 0 0,-10 0 0,-6 2-1,-1 0 1</inkml:trace>
  <inkml:trace contextRef="#ctx0" brushRef="#br0" timeOffset="50583">24108 12184 18922,'56'16'501,"0"0"0,-8-9 1,2-3-1,3-3-465,-3-5 1,2-3 0,3-2-1,7-2-701,-11 2 1,5-2 0,3-1 0,3-2 0,2 1 0,2-2 0,0 1 0,0 0 672,-9 2 0,1-1 0,1 1 0,1-1 1,1 0-1,0 0 0,2-1 0,0 1 0,2 0 1,0-1-1,2 1-85,-8 2 1,1 0 0,2-1-1,1 0 1,1 1 0,1-1-1,0 0 1,1 1 0,-1-1 0,0 1-1,0-1 1,0 1 0,-2 1-1,0-1 1,-2 1 58,7-1 0,0 0 0,-1 0 1,-1 0-1,0 0 0,0 1 1,-1 0-1,0 0 0,-1 0 1,0 1-1,0 1 0,0 0-87,2 0 1,0 0 0,1 0 0,0 1 0,0 0 0,-2 1 0,0 0 0,-3 1 0,-1 0 0,-3 2-1,-3 0-177,14 0 0,-4 2 0,-3 1 0,-2 1 0,-2 1 1,-2 0-1829,15 3 0,-3 1 0,-4 1 1,-11 0 2109,-2 2 0,-10 2 0,5 12 0,-85-20 0</inkml:trace>
  <inkml:trace contextRef="#ctx0" brushRef="#br0" timeOffset="193212">6210 10670 13341,'0'-5'3765,"0"0"-1602,0 5-2118,-2-11 44,7 6 113,12-10-90,20 6-67,23-4-491,-22 3 0,3 0 451,7-1 1,1 1-6,4-1 0,1 1-6,1 1 1,0 3-365,-4 1 0,-1 2-392,-7 1 0,-3 1-2859,15 8 3621,-28 3 0,-17-1 0,-10 0 0</inkml:trace>
  <inkml:trace contextRef="#ctx0" brushRef="#br0" timeOffset="193962">8826 10637 18832,'46'-23'48,"1"0"1,2 3 0,1 5-335,-4 4 0,-1 3-986,-7 4 1,-5 4-2819,-10 8 4090,-12 3 0,-9-3 0,-2-2 0</inkml:trace>
  <inkml:trace contextRef="#ctx0" brushRef="#br0" timeOffset="194661">5919 11479 17006,'66'-5'-135,"1"1"1,-15-1-1,3 0 1,1 0-211,10-2 1,3 0-1,-6 0 1,3 0-1,-6 0 1,-17 3-1,1 0 1</inkml:trace>
  <inkml:trace contextRef="#ctx0" brushRef="#br0" timeOffset="195095">8754 11459 19538,'59'-16'-335,"0"1"1,1 0 0,-1 0 0,0 0 0,1 0 0,-2 0 0,0 1-1,-2 0 1,-2 0 0,0 2 0,7-2 0,0 1 0,-4 1 0,-6 2-1,3 0 1,-1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03:10:21.043"/>
    </inkml:context>
    <inkml:brush xml:id="br0">
      <inkml:brushProperty name="width" value="0.09071" units="cm"/>
      <inkml:brushProperty name="height" value="0.09071" units="cm"/>
      <inkml:brushProperty name="color" value="#FF0000"/>
    </inkml:brush>
  </inkml:definitions>
  <inkml:trace contextRef="#ctx0" brushRef="#br0">8529 6770 15415,'-5'1'2969,"1"-1"-2308,24 1-381,-5-3-56,19-3-156,-6-2-46,26-9-11,-18 8 0,3 0 6,15-3 0,3 2 16,9 1 1,0 2-993,-8 2 0,-2 1 976,3 1 0,-1 2-12,-12 0 1,-1 0-252,3 0 0,0 0 252,1 0 0,2 0 8,-4 0 1,4 0 0,0 0-4,3 0 0,1 0 1,2 0-10,-5 0 1,2 0 0,1 0 0,-3 0-397,5 0 0,-2 1 1,-1-1 396,-1 1 1,-1-1 0,-3 2-4,4-1 0,-1 2-159,-3-2 1,3 0 0,0 0 154,3 0 0,1 0 1,0-1 3,0-1 0,1 0 0,-1-1 189,-2 0 1,0 0-1,-3-2-184,7-1 1,-2-1-6,2 0 0,-1-1 5,1 1 1,-1 1-6,1-1 0,-1 1 17,-1 0 0,2 1-29,-5 0 0,4 0 1,0 1-4,3-1 0,0-1 0,0 1 15,1 1 0,-1-1 0,0 0 69,-3 1 1,-1-1-1,-3 1-64,4-1 1,-3 2 0,1 0 0,-2 0 125,-2 1 1,1-1-125,-7 2 1,3 0 0,0 0-5,2-1 1,1 1 0,2 0-158,-4-1 1,3 1-1,0-1 1,-2 0 156,6 0 1,-2-1 0,0 0 3,2 0 1,-1 0 0,-2 0 3,10-2 0,-3 1-104,5 1 0,-1 1 100,-20 0 1,-1 1-1,4 0-4,14 0 1,5 1 0,-1 1-12,-1 2 1,0 1 0,1 0 9,-8 0 1,1 0 0,0 0 0,-3 1 17,1 1 1,-3 1 0,-2-1-21,15 4 0,-6-1 0,-21-5 0,-2 0 115,11 0 1,1 0-111,4-3 1,2 0-3,-9 0 1,2-1 0,-2 0 165,12 0 0,-1-2-164,2 1 1,-3 0-6,-14 0 0,-1 0 307,0 0 1,0 0-320,-3 0 1,-1 0 511,4-1 0,-3 1-489,8 0 147,-9 0 44,-29 0 1604,-8-2-1615,6-6 89,11-7-247,18-6-22,14 0 202,-2 5 22,-14 7-89,-18 4-79,-13 2-56,-7-2 23,-1-6 44,0-2-55,1-7-1,5-5-11,-1-8 1,-1-5 10,-4-25-11,2 29 0,0-1 45,-1-11 0,0 1-39,2 9 0,-1 1-6,0-30 0,3 20 1,0-1-1,1-1-11,0 14 0,0-2 22,0-30-33,0 1 11,-4 13 0,-3 22 22,-3 3-10,-2 4-1,-4-3 0,2 1-11,-3-6-11,-2-4 11,3 4 0,-6-3-23,1 5 1,-2 6 0,-6 0 5,-12-3 0,-5 2-22,-3-2 0,-2 2-392,8 7 1,-2 2 0,1 1 413,-17-3 1,-1 3-427,15 3 0,-1 1 0,-1-1 435,-2 1 1,-1-1 0,-4 0 7,-3-1 0,-5 1 0,-2-2 0,0 2-14,10 1 1,-1 0 0,0 0-1,0 1 1,-1-1-491,-1 0 1,0 0-1,0 1 1,0-1-1,0 1 495,1 1 0,0 0 0,0 0 0,1 1 0,2 0-2,-1 1 0,1 1 0,1 0 0,0 1-1,-5 0 1,1 0 0,-2 1 0,0 0-29,-3 0 1,-2 1 0,0 0 0,-1 0 10,11 1-1,-2 0 1,1 1 0,-1-1 0,-1 2-7,-2-1 0,1 1 1,-2 1-1,-1 0 0,-5 0-203,12 1 0,-3 0 0,-1 1 0,-3-1 0,0 1 0,0 1 0,0-1 0,0 0 201,1 1 0,0-1 0,0 1 0,0 0 1,-1-1-1,1 1 0,0 0 0,0 0-70,0-1 0,0 1 0,0 0 0,1-1 0,-1 1 1,2-1-1,0 0 0,2 0 108,-10 1 0,1-1 0,0 1 0,3-1 0,3-1 0,4-1 0,2 0 0,4-2 0,3 0 0,-3 0 47,-6 0 1,-2 0 0,1-1 0,0 1-26,3-1 1,0 0-1,0 0 1,-1 0-4,-9-1 1,-2 1-1,0 0 1,4 1 193,-4-1 0,2 1 0,3 0-213,2 1 0,1 1 0,5 1-17,-4 3 0,4 2 612,1 1 0,0 1-606,5 1 0,1 0 11,4-1 0,1 0 5,5-1 1,1-1 1179,-6 1 0,0-2-1090,5-2 0,0-2-90,1 0 1,1-1 6,-22-2 668,18 0-669,2 1 1806,1 2-1806,-13 2 599,-3 4-610,1-1-11,2 2 34,0 2-23,11-2 11,-7 2-11,17-6 0,-5-4 23,-2-1-23,-2-2 0,1 0 0,5 0 0,-17 0-11,-2 0-57,-13 6 57,16 0 11,6 6 0,13-2-45,1 1 45,1 0-23,-1-3 35,1 1-12,-6-1-68,9 3 24,2-2 21,12 2 23,6-3 0,-2 6 0,3-1-11,-1 7 11,2-1 0,0 3 11,0 2-11,0 8 0,0 8 11,0 10-11,4 13 6,2-10 0,3 6-736,-2-16 1,0 3 0,1-1 729,0 1 0,1 0 0,-1 0 17,4 21 0,-1-3-196,-4-21 0,0-3 184,-1-2 1,1-2 28,6 24 10,5 2-44,1-17-1131,8 1 750,0-13 1,-10-17 0,-5-3-1</inkml:trace>
  <inkml:trace contextRef="#ctx0" brushRef="#br0" timeOffset="7917">16127 7934 19179,'47'-13'478,"-1"-1"0,9 1 0,3 1-381,-13 5 0,2 1 1,2 0-1078,9 0 0,2 1 0,3 0 994,-10 1 0,1 0 0,2 1 0,0 0-527,5 1 0,1 0 0,0 0 1,1 1 526,1-1 0,1 1 0,0 0 0,5 2-9,-11 1 1,3 1-1,2 2 1,0 0 0,-2 0-1,-3-1-5,8 1 0,-4-1 0,-1 1 0,3 1-3,-5 1 1,3 1 0,1 1 0,-5 0 0,-7 0 204,18 4 1,-10 0-277,-16-3 1,-6 0-5,-1 3 123,-53-8 28,-20-3 0,-8-2-12,-3-1 1,-3-1 59,5 0 1,-2 1-1,0 0-121,-13-1 0,1 0 0,-4 1 0,0 0 0,-1 1 0,1 0 0,3 2 0,2 1 0,4 0 0,2 1 1234,-3 5 1,4 1-1247,-12 9-10,12 2 726,52-1-727,29-2 23,31 2 0,-18-10 0,6-1-401,10 0 0,7-2 1,2 0 394,-11-2 0,2 0 1,1-1-1,2 0 6,-4 0 0,2-1 0,0 0 0,0 0 0,-4 0 3,0-1 0,-2 0 0,-2 0 0,-2-1 0,3 0 1,-2 0 0,-10 0 153,3-1 1022,-25 0-989,-16 0-100,-27-5-68,-6-2-22,-5 0-34,9 1 1008,19 6-1904,5 0-628,2 0-4067,18 4 5625,-2 1 0,5 0 0,-10-2 0</inkml:trace>
  <inkml:trace contextRef="#ctx0" brushRef="#br0" timeOffset="10483">5198 8345 15975,'45'-3'777,"0"0"0,3 1 0,-3 0-654,19-3-300,-29 4 1,1 1 321,29 0 68,-4 0 0,8 0-1311,-11 0 1,3 0 0,1 0 1164,1 0 0,0 0 0,1-1-11,-13 1 0,1-1 0,-1-1 0,-3 1 28,1-1 1,-3 0 0,1-1-11,-2 0 1,0 0 0,-1-1-36,18-2 0,-1 0-9,-15 2 0,1-1 0,-4 0-14,2-1 1,-4 0 11,-1 1 0,-6 0 148,-13 0-154,-21 4 2801,-4-1-2801,-1 2 1224,0-1-1224,1-1-67,4 1-1411,0 1 369,0-3-325,-2 2-2633,-6-1 2400,-6 1 1,3 1 0,0 0 0</inkml:trace>
  <inkml:trace contextRef="#ctx0" brushRef="#br0" timeOffset="14002">10743 8459 17700,'-1'4'1132,"5"0"-897,5-2-67,9 1-78,8 0 168,39 3-208,-16-3 1,2 0-7,2 1 1,1 0-422,8-1 0,-2 1 405,-13-1 0,-2 0-6,1 1 1,-1-1-12,-1 0 0,2 0-20,12 0 1,0-1 47,-2-1 1,0 0-35,-2 0 1,-1 0-148,-9-1 0,-3 0 142,10-2 11,-7 0-11,-6-1 763,3 1-763,-13 1 100,-1 1-66,-15 0 371,-3 0-394,-3 0 11,2 0 1,1 0 44,12 0-22,11-4 11,3 0-56,5-3 0,-14 3 0,-5-1 0,-7 2 22,-7 0-33,-4 1 67,-3 0-56,-5 2-403,2 1-382,-6-1-2845,-9 0 2834,-13-2 1,10 1-1,-3-2 1</inkml:trace>
  <inkml:trace contextRef="#ctx0" brushRef="#br0" timeOffset="14366">11096 8516 17196,'66'-5'418,"1"1"1,-10 0-1,2 1-370,-9 0 1,2 0 0,-1 0-772,14 0 1,2 0 453,-8 1 0,3 1 0,-2 1-151,-12 0 1,-3 0-1,-1 1 1,19-1 0,-8 1-1,-7 2 1</inkml:trace>
  <inkml:trace contextRef="#ctx0" brushRef="#br0" timeOffset="18615">10608 9281 14036,'7'0'3294,"-1"0"-2330,-6 0 1344,0 0-1546,4-8-314,-2 6-414,21-6-23,36 5-11,-24 2 0,3 0-401,17-1 1,3 1 389,-4-1 0,3 1 11,3 1 0,6 0 0,0 0-12,-2-1 1,1 1 0,1 1-57,-13 0 1,2 2 0,-2-1 0,-4 1-129,21-1 0,-10 3-286,0 11 527,-71-6 56,-18-2-79,-10-3-212,12-5-175,16 0-3086,11-1 3451,0-4 0,0 2 0,0-2 0</inkml:trace>
  <inkml:trace contextRef="#ctx0" brushRef="#br0" timeOffset="18952">10394 9210 17084,'41'-3'328,"0"0"1,5 0 0,3 1-329,8 2 0,2 0-809,-13 0 1,2 0 0,1 0 796,3 0 1,2 0 0,3 1-485,0 0 0,5 1 0,0 0 1,-2 1 184,9 0 1,-3 0 0,-1 0 0,-7 0 0,0 0 0,-8 1 0,-8-1 0,0 1 0</inkml:trace>
  <inkml:trace contextRef="#ctx0" brushRef="#br0" timeOffset="21465">24240 5596 19224,'0'39'52,"0"0"0,0 1 1,0 2-53,-1 12 0,2 2-1373,1-4 1,2-2-3022,0-1 1,3-3 4393,13 11 0,-8-42 0,0-10 0</inkml:trace>
  <inkml:trace contextRef="#ctx0" brushRef="#br0" timeOffset="21783">24470 5787 20692,'-14'47'15,"-1"-1"0,5-4 0,9-3-4,44 10-45,0-20 34,18-6-22,-22-19-68,0-23 79,-16-13-11,-9-18 10,-39 5-324,-4 18-2891,-30 21-1535,28 15 4762,-3 5 0,24-5 0,6-3 0</inkml:trace>
  <inkml:trace contextRef="#ctx0" brushRef="#br0" timeOffset="22100">24978 5764 20882,'-35'18'123,"1"1"1,-21 19-191,50 17-281,21-17 102,20 7-68,19-28 140,-13-10 1,3-6 145,-6-8 0,-1-4 168,1-1 0,-5-6 543,0-32-560,-36 10-123,-18 7-145,-16 19-348,-6 6-762,-2 6-8576,-8 17 9341,24-4 1,1 5 0,24-9 0</inkml:trace>
  <inkml:trace contextRef="#ctx0" brushRef="#br0" timeOffset="22832">25831 5475 13588,'0'-8'3877,"0"1"-3059,0 7-594,0 0 123,-1 23-175,5 20 0,4 16 0,0-3-167,0-3 1,1 2-14,1 8 1,2 5-1,-1-11 20,7 0-1,-8-32 482,-8-20 146,-2-5-292,-1-9 23,-5-20-336,3-23-34,3-2-23,15-3-22,12 20 34,10 5-34,7 8 39,-9 13 1,1 5-275,0 7 0,0 5-264,5 10 1,-4 5-342,11 20-124,-24 17-784,-20-22 459,-2 2 1,-2-19 0,2-2 0</inkml:trace>
  <inkml:trace contextRef="#ctx0" brushRef="#br0" timeOffset="23150">26675 5754 19829,'-60'19'583,"10"2"-583,34 18-79,9-11-223,16 8 67,13-21 112,13-6 55,7-5 46,22-11 22,-15-8 146,-3-3-68,-27-1-78,-23 9 0,-10 4-56,-13 2-146,-9 3-739,-5 6-5401,-9 6 6342,21-4 0,2 3 0,23-10 0</inkml:trace>
  <inkml:trace contextRef="#ctx0" brushRef="#br0" timeOffset="25067">27164 5660 16042,'0'-5'3944,"0"1"-3462,0 4-471,-6 36-11,20 16 0,0 10 5,3-30 1,6-6-6,22-2 45,6-12-34,3-7-6,-21-12 1,0-5 39,20-24-34,-6-9 12,-22-9 55,-17 17 259,-4-5-248,-11 16-133,-6 6-136,-3 24-649,5 7-773,5 9-1513,12-4 3115,8-3 0,-4-6 0,2-2 0</inkml:trace>
  <inkml:trace contextRef="#ctx0" brushRef="#br0" timeOffset="25383">27877 5541 19470,'0'-7'975,"0"2"-952,0 5-46,-42 28 23,31-9 0,-27 25-11,55-18-67,34 9-6,-20-18 0,1 0 28,2 2 0,-2 0 45,7 9-34,-28-4-134,-34-5-1424,4-10-4212,-13 2 5815,16-17 0,8 4 0,4-4 0</inkml:trace>
  <inkml:trace contextRef="#ctx0" brushRef="#br0" timeOffset="25699">28346 5711 20692,'3'-3'1580,"-1"1"-1580,-2 2-112,40-29-112,-20 15-12,7-7 1,-3-3-45,-12-4 280,-4 2 45,-13 6 112,-3 13 313,-22 21-33,-8 25-387,17-11 1,2 3-51,-10 27-56,28-7-213,23-24-112,17-8-112,19-10 28,-23-6 0,2-2-641,3-1 1,2-4-300,19-8 1,-3-1-1,0 2 1,-23-1 0,0 0-1</inkml:trace>
  <inkml:trace contextRef="#ctx0" brushRef="#br0" timeOffset="25949">28779 5510 22025,'-13'19'-459,"13"17"67,21 9-34,2 12-1266,-7-3-5512,-46-7 7204,-11-14 0,-3-13 0,15-13 0</inkml:trace>
  <inkml:trace contextRef="#ctx0" brushRef="#br0" timeOffset="26450">26181 6399 21622,'-39'39'23,"1"0"1,-1 0-1,0 1 1,1-1-1,-4 2 1,-2 3 0,-2 0-1,0 1 1,1-1-1,0-3-52,-4 4 0,0-3 0,0 0 0,1-1 0,-1 1-654,1 0 0,1 0 0,-1 0 1,0-1-1,1-2 284,1-1 0,-1-1 0,1-1 0,3-3 0,6-5-4167,-3 4 0,6-5 4746,2-2 0,9-5 0,17-14 1,6-6-1</inkml:trace>
  <inkml:trace contextRef="#ctx0" brushRef="#br0" timeOffset="26700">24892 7382 20501,'-12'35'532,"1"0"1,-7 28-432,18-27 33,30-4 51,1-23 0,6-8-191,21-7 1,3-6-909,-5-1 1,-1-2 33,1-6 1,-5-1-3536,1-2 4489,-19 8 1,-18 8 0,-10 4 0</inkml:trace>
  <inkml:trace contextRef="#ctx0" brushRef="#br0" timeOffset="28398">23724 8135 16165,'-10'-7'3463,"-47"16"-2847,20 16-832,-2-3 1,-1 4 366,14 2 0,4 2-101,1 2 1,3 0-29,-3 31 12,11-9-34,26-12 242,11-14-242,23-13 0,10-8 0,6-17-6,-33 2 1,-1-3-12,-2-4 1,-1-3 4,20-21 60,-28 11 0,-5-3-26,-5-26-22,-17 2-145,-25 14-494,-13 22-153,-5 8-1079,1 6 1050,5 9 0,20-3 1,9 3-1</inkml:trace>
  <inkml:trace contextRef="#ctx0" brushRef="#br0" timeOffset="28615">23998 8403 18933,'19'12'-2544,"-3"-2"1</inkml:trace>
  <inkml:trace contextRef="#ctx0" brushRef="#br0" timeOffset="28933">24248 8197 22260,'50'-6'-2383,"1"0"1,-13 11-1,-6 7 2383,3 42 1187,-42-8 1,-13 3 537,0-11 1,-5-1-1009,-4 5 0,-1-4-481,-11 10-191,24-26-34,20-17-11,16-3-78,17-3-561,10-7 0,4-2-50,-7 3 0,1-1-577,16-5 0,3-2 50,4-2 0,-6 2 0,-1 1 1,-23 4-1,1-1 0</inkml:trace>
  <inkml:trace contextRef="#ctx0" brushRef="#br0" timeOffset="30250">23904 6976 18944,'-44'25'220,"0"1"1,8-8-1,8 4-214,11 14 0,11 1-6,20 4-23,25-5 23,7-31-11,8-19 22,-20-14 12,-6-4 257,-9-2 795,-8-3-481,-5 15-572,-5 4-33,-2 23 11,1 9-22,-1 9-225,11 9 214,23-12-46,25-14 79,2-19-109,-26-1 0,-4-2 109,7-15 0,-8-14 291,-14 4 650,-11-1-358,-11 15-482,-1 16-79,0 8 197,1 5-253,3 22-235,1 18-639,19 18 236,5-12 224,19-18 358,1-23 90,4-14-11,0-8 5,-16-5 1,-4-5 184,-7-6 1,-2-1 38,0-1 1,-4 0 5,-6-1 0,-3 1 280,-5-11 56,-3 8-100,-2 9-68,-3 11-437,1 20-45,4 36-246,1 7-23,3-11 1,1 0-762,5 18-1010,3-4-3147,8-6 5277,3-9 0,-7-17 0,-3-6 0</inkml:trace>
  <inkml:trace contextRef="#ctx0" brushRef="#br0" timeOffset="30932">25025 6898 18843,'0'53'-7059,"0"5"7059,2-30 0,-1-2 0,3-22 0</inkml:trace>
  <inkml:trace contextRef="#ctx0" brushRef="#br0" timeOffset="31183">25188 6847 21196,'-24'62'-739,"17"-1"44,33-38 662,3-3 33,5-24 33,-15-8 550,-6-16-751,-7 4-5570,-15 3 5738,0 12 0,-6 9 0,10 0 0</inkml:trace>
  <inkml:trace contextRef="#ctx0" brushRef="#br0" timeOffset="31433">25395 6786 22025,'-11'45'-64,"1"1"1,1-6 0,8-9 52,18-19 22,6-7-11,2-14 157,2-20 33,-10-12-347,-5-8-627,-18 19-1535,-7 15-2410,-8 22 4729,-2 9 0,10-4 0,2 2 0</inkml:trace>
  <inkml:trace contextRef="#ctx0" brushRef="#br0" timeOffset="32815">26648 6451 17577,'4'-1'1345,"0"0"-583,-4 1-583,59 34-89,-5-10-528,1 2 1,4-1 431,-12-8 1,0-3-595,0-1 1,1-2-1502,-4-1 0,-2-2 2101,-2-3 0,-4 0 0,4-2 0,-12-2 0</inkml:trace>
  <inkml:trace contextRef="#ctx0" brushRef="#br0" timeOffset="33001">27440 6557 18563,'0'-3'1255,"0"0"-560,0 3-684,40 51-1255,-24-11 936,0 1 0,-8 1-174,-26-14 0,-9-5-2095,-27 12 2577,15-21 0,3-3 0,6-5 0,8-1 0</inkml:trace>
  <inkml:trace contextRef="#ctx0" brushRef="#br0" timeOffset="34417">27863 7572 16591,'0'-11'2723,"0"3"-2275,0 8-157,-38-3-167,23 2-124,-31 3 11,34 11-11,0 11 0,1 14 11,3 8 0,3 5-11,8-3 0,13-5-235,33-6 78,15-21 84,-25-20 1,-1-6 72,17-18 22,-22-21 247,-24 7 89,-15-15-391,-30 11-724,8 24 1,-3 4-1945,-31 6 2701,7 22 0,34-2 0,10 1 0</inkml:trace>
  <inkml:trace contextRef="#ctx0" brushRef="#br0" timeOffset="34599">28310 7659 16916,'0'0'0</inkml:trace>
  <inkml:trace contextRef="#ctx0" brushRef="#br0" timeOffset="34933">28575 7476 21857,'30'50'-658,"1"0"1,-6-10 0,5-9 635,17-18 0,4-10 22,-12-5 0,-1-4 84,9-5 0,-4-5 627,-13-3 1,-3-2 10,-1-5 1,-5 0-230,-9-9-224,-12 14-269,-5 17 22,-4 13-44,-7 11-247,1 11 0,1 8-1317,4 13 1,1 6 654,2-4 1,0 5-1,2-5 1,1-2-1,2-3 1,2-4-1,-1 1 1</inkml:trace>
  <inkml:trace contextRef="#ctx0" brushRef="#br0" timeOffset="37132">26240 7106 18664,'1'49'534,"0"0"0,0 4 0,0-1-349,1-1 0,-1 0-1342,1 9 1,-2 3 1197,0-18 0,0 2 1,-1 0-577,-1 2 0,-1 1 0,0 0 538,-1 1 1,0 0 0,-1 0 7,0-1 1,-1 0-1,0 0-105,1-3 0,0 1 0,0-2 94,0-1 0,1 0 0,0-1-11,-1 17 0,1 2-146,2-12 0,0 3 0,1-1-206,1-4 1,1 0 0,1-1-595,3 5 1,0 1 0,1-5-1784,1 2 1,2-6 2956,12 9 1,-14-41-1,-2-9 1</inkml:trace>
  <inkml:trace contextRef="#ctx0" brushRef="#br0" timeOffset="37532">25939 9083 20625,'11'53'280,"0"1"0,4-4 0,5-4-241,9-9 1,4-6-254,-4-8 1,2-7 297,4-12 0,1-9 84,24-20-23,-13-7 1,2-7-45,-5 2 0,0-2-101,2-1 0,-4 2 0,-15 12 0,-4 4 39,-6 5-588,-15 12-624,-2 3-1057,0-1 1146,-3 2 0,2-1 0,-3 2 0</inkml:trace>
  <inkml:trace contextRef="#ctx0" brushRef="#br0" timeOffset="38249">25340 10250 21320,'-38'15'67,"1"0"0,1 4 0,5 6-62,11 24 1,9 7 16,0-2 1,5 0-331,1-1 1,5-3 312,5-12 1,8-8-6,19-13 201,9-13-246,3-22-84,-14-11 1,-3-9 116,-3-16 1,-5-8-526,-5 5 0,-1-5 1,-3 1 536,-3 8 0,-2 2 0,-2 0 0,-3-1 0,-3 1 0,0 5-257,-1 3 0,-3 5 302,-12-18 197,2 27-310,-3 33-447,10 55-460,10 7-452,6-16 1,4 1-652,3-12 0,2-3 2078,4 1 0,-1-3 0,4 5 0,-3-12 0</inkml:trace>
  <inkml:trace contextRef="#ctx0" brushRef="#br0" timeOffset="38533">25751 10408 20961,'15'-31'-232,"1"0"1,0-3-1,-1 2 199,-2 1 324,-15 4-112,-14 26-56,-14 20-112,5 15 0,11-2 1,5 4-612,3 1 1,7 2-1222,9 6 0,10-3 1157,13-9 1,4-7 0,13 5 0,3-24 0</inkml:trace>
  <inkml:trace contextRef="#ctx0" brushRef="#br0" timeOffset="38949">26153 10364 21611,'-7'63'-149,"0"0"1,7-17-1,3 2 1,1-2-99,4 19 1,2-2-318,5 0 0,1-6 463,-6-23 0,-1-3 309,6 23 822,-8-33 2,-15-49-942,-4-23-74,1 5 1,-1-3-736,2 2 0,2-1 702,-1-5 1,1-2 10,2-1 1,3-2 41,2 11 1,3-1-1,3 3-47,8-7 0,3 4-84,3 0 0,2 7-85,20 7 80,-10 35 88,-16 17-10,-3 35-224,-5 13-259,-5-26 1,0-1-493,-1 17 905,1-20-1869,0-26 1075,1-9 0,-1-2 0,-1-3 1</inkml:trace>
  <inkml:trace contextRef="#ctx0" brushRef="#br0" timeOffset="39265">26477 10363 20244,'1'-8'1468,"0"1"-1468,-1 7 0,0 0-482,64-38-717,-30 19 1126,3-4 0,-3 0 73,-17 11 213,-23 5 246,-4 6 158,-21 15-471,-1 16-180,1 19-549,11-3-526,21-3-651,12-19-5287,31-3 6710,17-11 1,-16-3 0,-5-7 0</inkml:trace>
  <inkml:trace contextRef="#ctx0" brushRef="#br0" timeOffset="39433">26856 10367 18317,'0'-9'3854,"-6"-49"-3832,19 25-22,-3-28-605,27 37-482,-5 29-1636,2 21-1007,-10 4 3730,-5 7 0,-13-22 0,1-5 0</inkml:trace>
  <inkml:trace contextRef="#ctx0" brushRef="#br0" timeOffset="39801">27507 10010 22462,'-56'8'224,"0"-1"0,10-1 1,7 5-225,1 44-23,26-10-156,16 9-202,36-20-84,-8-21 0,3-7 454,2-9 0,0-7-188,2-7 0,-4-6 277,-10-2 1,-3-5 212,6-22 0,-4-6 11,-6-6 1,-4-1-637,2 2 1,-5 0 439,-11 9 1,-7 6 61,-16 9-198,-14 20-4,-9 21 23,-2 17-79,6 15-420,24 2 0,8 6-1423,16 4 1,10 3 1256,2-7 1,4 1 0,0-4 0,3 0 0,0-4 0,4-8 0,-1 0 0</inkml:trace>
  <inkml:trace contextRef="#ctx0" brushRef="#br0" timeOffset="40269">28555 9953 22484,'-63'-16'539,"9"5"-539,25 21 11,3 18-313,12 9 54,11 0-99,16-9 78,12-19 135,9-5 44,3-8 68,15-18-56,-12-9-2488,-6-9-1221,-23 12 3787,-23 14 0,4 11 0,-3 2 0</inkml:trace>
  <inkml:trace contextRef="#ctx0" brushRef="#br0" timeOffset="40516">28761 9991 22126,'14'-33'325,"0"0"0,18-24-325,17 27-67,-4 21-78,3 35-125,-23 15 124,-17-7 1,-4 3-717,-3 22-292,-1 1-2746,-2-5 3900,-1-7 0,0-21 0,0-11 0</inkml:trace>
  <inkml:trace contextRef="#ctx0" brushRef="#br0" timeOffset="41168">25715 11731 18776,'11'56'115,"0"0"1,-4-11 0,7-9-71,36-9 0,-5-23-29,-10-14 1,1-6 17,-2 0 0,-1-2-23,3-3 0,-3 0-67,8-8 45,-22 24 11,-10 16 11,5 5-11,5 2-11,30-3 33,12-20 23,3-10-184,-34-2 1,-4-3 1045,-1-21-358,-12-3-223,-8 2-226,-24-8-761,-14 11-3552,-13 7-5065,11 17 9395,15 15 0,18 0 0,2 1 0</inkml:trace>
  <inkml:trace contextRef="#ctx0" brushRef="#br0" timeOffset="41466">26527 11618 18093,'-1'7'347,"1"-3"-302,58-27 11,-25 6 190,7-2 1,0-1 336,-2-9 223,-7 1 57,-10 3 111,-12 0-750,-33 13-224,-2 8 0,-23 21-33,12 13-1,4 12-503,10 7-1043,14-14 0,8 1-3686,33 20 3876,7-28 1,7-7 1389,5-11 0,0-7 0,-7-2 0,-4-3 0,6-6 0</inkml:trace>
  <inkml:trace contextRef="#ctx0" brushRef="#br0" timeOffset="41732">27329 11506 21387,'-37'-7'560,"1"1"0,-21-5-560,40 11-67,10 2 33,4 3 12,3 1 22,5 4-12,11 6-88,18 4-628,18 2 122,-4-9-77,3-5 123,-15-14-236,2-5-1277,-2-12 1315,-12-3 1,-2 0-1,-1 2 1,3-14 0</inkml:trace>
  <inkml:trace contextRef="#ctx0" brushRef="#br0" timeOffset="41883">27639 11005 21510,'-6'37'-239,"0"-1"0,2 1 0,3 0-254,7-2 0,1 0-3244,1 17 0,-1 1 3737,-2-13 0,-2-1 0,1-2 0,-2-3 0,-2-4 0</inkml:trace>
  <inkml:trace contextRef="#ctx0" brushRef="#br0" timeOffset="42316">27471 11379 20468,'28'-31'437,"0"0"0,22-5 0,8 6-564,-14 14 0,4 4 0,1 0-1361,13-6 1,3-1 0,-3 1 1188,-10 3 0,-3 1 0,-2-1 19,14-6 0,-10-3 1218,-13-9-108,-44-21-97,-16 20 1,-9 2-459,-11-4 0,-4 3-139,2 7 1,-1 5-64,4 10 0,3 8-6,-9 25-77,7 15 10,9 19 5,19-10 1,4 3-1,3 1 1,5 0-17,10 8 0,3-3 11,-1-16 0,3-5 0,28 9 33,-11-32-22,-4-6 1654,-3-5-1586,5 0-124,0 10-1065,15 12-369,-5 0-2218,6 4 3823,-5-16 1,-19-5 0,-2-4 0</inkml:trace>
  <inkml:trace contextRef="#ctx0" brushRef="#br0" timeOffset="42749">28366 11262 19213,'0'-9'1557,"0"1"-1557,0 8 23,0 0-12,38-35-11,-22 18 129,7-8 0,-2-3 756,-13 1-280,-11 4-571,-7 8-23,-10 19 12,-1 12-23,2 13-12,3 7-179,8 19-290,35-7 419,-1-24 0,6-5-5,3-4 0,2-7-40,6-8 1,-1-4-95,18-10 189,-25-4 1,-3-4 202,16-20 604,-5-5-482,-26 18-189,-10 15-90,-5 11-34,5 7-78,8 14-1077,13 7-3775,17 6-3765,-6-11 8695,3-11 0,-26-8 0,-6-1 0</inkml:trace>
  <inkml:trace contextRef="#ctx0" brushRef="#br0" timeOffset="43132">25149 12605 19246,'54'-6'197,"-1"1"1,1 0-1,-5-2 1,4 0-1,3-2 1,4 0-1,1 0 1,2-1-729,-4 1 0,3-1 0,1 0 0,2 0 0,1-1 0,2 1 1,2-1-1,2 0 531,-16 2 0,2 1 0,2-1 0,1 0 0,1 0 0,1-1 0,1 1 0,-1 0 0,1 0 0,-1 0 0,0 0 0,-1 0 0,-2 1-135,6-2 1,-1 1 0,0 0 0,0 0-1,-1 1 1,1-1 0,-2 0 0,1 1-1,0 0 1,-1-1 0,1 1 41,-2 1 0,1-1 0,1 0 1,0 0-1,-1 1 0,0-1 1,-1 1-1,-1 0 0,-3 1 1,-2-1-1,-3 2-43,15-2 0,-3 0 0,-4 1 0,-2 1 0,-1 0 0,-2-1-797,17-1 0,-2 1 0,-5-1 0,-13 1 914,-6 0 0,-23 0 220,-87-2-302,19 6 0,-7 2 1,-6 1-129,4 0 0,-6 3 0,-2-1 1,4 1-1,9-2 0,-6 0 0,4 0 1,0 3-1,0 0 0,0-1 0</inkml:trace>
  <inkml:trace contextRef="#ctx0" brushRef="#br0" timeOffset="43333">26008 12664 20750,'53'-7'184,"-1"0"0,1-1 0,0 1 0,5-3 0,1 1 0,3-3 0,6-2-182,-15 2 1,4-3 0,2-1 0,2-1 0,3 0-1,0-1 1,1 0 0,0 1-554,-5 1 1,1 0 0,0 0 0,2 0 0,0 0 0,1 0 0,1-1 0,0 1 0,1 0 0,1-1 317,-9 3 0,2 0 1,1-1-1,0 1 0,1-1 1,1 0-1,-1 1 0,1-1 1,-1 1-1,0-1 0,-2 1 1,0 0-1,-2 0-259,10-3 0,-1 1 1,0-1-1,0 1 1,-1-1-1,-2 1 1,-1 1-1,-2 0 1,-2 1-1,-3 1 1,13-2-1,-2 2 1,-3 1-1,-3 0 1,-6 1-1,-5 0 1,-2-1-1,0 0 1,-1-1-1</inkml:trace>
  <inkml:trace contextRef="#ctx0" brushRef="#br0" timeOffset="-31640.19">10212 6148 16109,'7'5'605,"-2"-1"-493,-5-4-3092,0 0 2980,1 13 0,-1-10 0,1 10 0</inkml:trace>
  <inkml:trace contextRef="#ctx0" brushRef="#br0" timeOffset="-25210.19">5274 8491 13296,'19'7'-1372,"-5"0"0</inkml:trace>
  <inkml:trace contextRef="#ctx0" brushRef="#br0" timeOffset="-24260.19">11265 8516 8658,'1'6'583,"0"-1"-1024,-1-5 0,0 0 0</inkml:trace>
  <inkml:trace contextRef="#ctx0" brushRef="#br0" timeOffset="-21530.2">6160 9370 13364,'-6'3'-56,"1"-1"-605,5-2-1244,16 7 1905,-8-5 0,9 6 0,-12-8 0</inkml:trace>
  <inkml:trace contextRef="#ctx0" brushRef="#br0" timeOffset="92409.81">8206 10339 15090,'-9'0'1209,"2"0"-984,6 0 671,1 0-426,11 0-99,7 0 88,19 0-45,12-3-5,3-4 1,8-3-821,-9 1 0,4 0 0,0 0 463,1-1 0,1 0 1,0 0-5,6 0 1,-1 1-1,-2 1 30,6 2 1,-3 1-478,-1 0 1,-1 2 443,-6 1 0,-1 0-6,5 0 0,-3 0-28,-20 1 1,-3 0 21,25 0-33,-44-1 23,-13 2 1672,-1-1-1650,0-1 995,0 0-1073,-6-5-506,-14 1-289,-27 0 368,-6 3 247,18 3 0,0 0 12,-25 2 178,15 1 1,-4 1 22,-4 1 0,-1 0-223,0 1 0,1 0 363,1 0 0,2-1 141,-15 5-57,6-2-56,9 3-45,8-1 123,38 1 118,32-6 1,15-3-259,2 1 1,6-1-465,-1-2 0,5-1 1,-1-1 372,-5 0 0,-2 0 0,1-1-4,1-1 0,1-1 0,-1 1-11,0 0 0,0-1 0,2 1 25,11-1 1,1-1-1,-2 1-36,-11 1 0,-3 1 0,0-1-62,19-1 0,-7 0-207,-3 0 246,-56 2 23,-21 3 11,-21-1 23,-20 1-18,26 0 1,-3 0-80,-20 1 0,-2 1 124,6 1 1,1 1 216,2-1 1,3 0-246,-8 5 489,49-2-455,30 1 34,21 1-40,15-4 0,11-2-887,-14-1 0,2-2 0,1 0 837,2 0 0,0-1 0,0-1 0,0-1 0,-1 0 0,-5-1-108,-1-1 1,-6 0 107,-8 0 0,-4 1 532,5-1-554,-26 3 44,-40 2-22,-19 4 0,-7 2 5,4 1 1,-3 1 528,5 0 1,-4 1-1,3 1-534,-4 4 0,4 1-62,7-1 1,3 0-981,-16 10-1766,28-6 2808,21-7 0,6-6 0,5-4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03:57:53.517"/>
    </inkml:context>
    <inkml:brush xml:id="br0">
      <inkml:brushProperty name="width" value="0.09071" units="cm"/>
      <inkml:brushProperty name="height" value="0.09071" units="cm"/>
      <inkml:brushProperty name="color" value="#FF0000"/>
    </inkml:brush>
  </inkml:definitions>
  <inkml:trace contextRef="#ctx0" brushRef="#br0">3421 6007 15101,'0'3'392,"43"6"370,16-7 0,10-2-565,-15 0 1,2 0 0,5-1-1160,-11-2 0,4 0 0,1-1 0,2 0 0,-1-1 1042,0 0 1,0-2 0,1 1 0,2-2-1,7 0-186,-10 0 0,3 0 0,3 0 1,3-1-1,2-1 0,1 0 0,1 0 1,0 0-1,0 0 159,-11 2 0,1-1 0,0 1 0,0-1 1,2 0-1,0 0 0,0 0 0,1 0 1,1-1-1,1 1 0,1-1 0,0 1-86,-6 0 1,1 0 0,0 0 0,2 0 0,1 0 0,1-1 0,-1 1 0,2 0 0,-1-1 0,0 1 0,0-1 0,-1 1 0,0 0 0,-2 0 0,0 0 0,-1 1 31,4-2 0,-1 1 0,0 0 0,0 0 0,-1 0 0,-1 1 1,0-1-1,0 0 0,-1 1 0,0 0 0,-1-1 0,1 1 0,-1 0-105,6-1 1,1 0-1,0 0 1,0-1-1,0 1 1,-1 1-1,-2-1 1,-1 1-1,-2 0 1,-2 1-1,-3 1 1,17-2 1,-4 2-1,-3 0 1,-2 1-1,-2 0 1,0 0-187,3 0 1,-1 1 0,-2 0 0,-2 0 0,-2 2-963,0-1 1,-3 1 0,-2 1 0,-4 0 1252,19-1 0,-11 1 0,-1 1 0,-37-2 0</inkml:trace>
  <inkml:trace contextRef="#ctx0" brushRef="#br0" timeOffset="36765">4331 6927 10921,'0'-3'1468,"1"0"1412,-1 3-2846,4 0 156,3 0 124,6 2-102,7 2 169,7 4-111,9 1-91,14 1-424,-17-5 1,4-1 311,10-1 1,5-1-783,-10 0 1,3-1 0,2 0 744,7 0 0,2 0 0,7-2-12,-14-1 1,4-1 0,3 0-1,2-2 1,1 1 0,0 0-18,-4 0 1,2-1-1,1 0 1,1 0 0,-1 0-1,1 0 1,-1-1-351,0 1 0,1-1 0,0 0 0,-1 0 0,1 0 0,-1 0 1,-1 0 348,7-1 0,2-1 0,-2 1 0,-1-1 0,-3 1 0,-5 1-68,1 0 1,-5 0 0,-3 1 0,-1 0-1758,12-1 0,-2 1 0,-7 0 1825,-7-1 0,-5 1 0,18 0 0,-56 1 0</inkml:trace>
  <inkml:trace contextRef="#ctx0" brushRef="#br0" timeOffset="99849">24001 7288 12960,'10'-2'740,"-3"1"-516,-6 1 112,-1 3-33,0-1-158,0 2 69,0-3 1903,0 0-1826,8 0 1,4-1 134,31 0-213,16 0-141,-18 0 1,1 0-17,25 0-44,-13 0 10,-32 0-22,-10 0 22,-7 0 202,-4 0-190,-14 0-34,1 0 11,-11-1-11,7 1 23,3 0 55,3 0 202,3 0-179,3 0-45,2 0-34,6 5 12,8 2-34,9 4-303,13 0-941,6-3-2375,5-4 3619,0-2 0,-19-2 0,-7 0 0</inkml:trace>
  <inkml:trace contextRef="#ctx0" brushRef="#br0" timeOffset="172854">3760 8404 12322,'-6'4'1065,"2"-1"-785,2-2 537,1 0-436,1 0 505,-2 1-797,0 0-22,0 1 45,0-1 449,0 0-147,1-1 1222,-1-1-1412,12 0-56,3 0 56,30 2 12,21 1-158,-16 0 1,1-1-40,-4 0 0,0 0-305,3 0 0,-1-1 283,-11-1 0,-1 0 0,1 1 0,1-2-17,-1 2 0,0-2 0,-2 1 0,-1 0 11,27-2-11,-10 0 22,-12-1 124,-10-1 55,-14 1 180,-5-1-22,-8 2-56,-3-2 240,-23 0-532,-17-1-11,-10 2 0,-7 2 0,13 3 0,-1 3 0,-1 3-11,1 3-45,3-3 56,4 0 0,4-3 0,4-1 45,5-2-68,4-1 23,5 0 0,3 0 23,-1 0-23,3 0 22,0 0-112,6 0 34,4 0-123,2-1 190,27 1 90,17-1-90,14 1 1,8-2-24,-15-2 35,10-2-1,-20 0-101,-5 0 12,-24 4 56,-11 0 0,-11 1 22,-9 4 11,-16 3-22,-9 6 0,-4 2 34,-5 3-23,16-5 11,7-3-22,20-6-33,9-3-57,1-1-503,18 0-4573,32-10 5166,4 1 0,-2-2 0,-26 5 0</inkml:trace>
  <inkml:trace contextRef="#ctx0" brushRef="#br0" timeOffset="177987">22507 8555 8815,'5'0'1658,"0"0"-997,-5 0-650,9-9 1,-6 6 21,7-7-10,-9 10 2509,1 0-1457,-1-2-984,3 1-24,2-2 11,8-1 79,6 0-23,9 0 34,7-2-123,-1 1 0,5 1-23,6-3 1,3 0 16,11-1 0,2-1 0,-2-2 1,-3 1-129,-16 2 0,-3 1 246,20-8 0,-30 7 336,-3-2-213,-11 3-224,-3 1-34,-8 4 23,-1 1-495,-2 1-345,-16-3 616,1 0 55,-17-3 35,6 1 22,0 0-23,1 1 101,-15-1 45,-2 2 34,1-1-12,8 2 68,19 0 22,6 0-45,4 1 471,13 0 134,40 1-566,-2 0 1,4 0-141,2 0 1,1 0-253,9 0 1,-1 0 240,-20 1 1,-1 1 4,9 2 1,1 1-6,-11 0 1,-1 1 21,2 2 1,-4 0-34,3 3 0,-24-3-291,-12-4-269,-3 1 682,-1-1-1635,0 6 966,-4 6 1,4-5 0,-4 1 0</inkml:trace>
  <inkml:trace contextRef="#ctx0" brushRef="#br0" timeOffset="-200690.73">3881 9182 13835,'9'2'436,"2"-1"-100,3-1-89,2 0-45,5 0-79,4 0 12,2 0 22,5 0-23,2 1 0,4 2-66,5 2 122,6 0-56,10-1-61,-26-3 0,3 0-688,3-1 0,3 0 665,4 0 1,1 0-18,4 0 1,2 0-12,4 0 1,0 0-1,4 1 1,1 0 5,2 0 0,0 1 11,2 0 0,0 0-2,-23 0 1,1 0-1,2 0-200,16 0 1,3 0 0,1 0 191,0 0 1,0 0 0,2 1 12,-9-1 0,2 0 0,1 0 0,-2 0-23,-3 0 1,-1-1 0,-1 1 0,-2-1-2,1 1 1,-2-1 0,1 0 78,8 0 0,2-1 0,-2 0-19,-7 1 1,-1-1 0,2-1-26,-3 2 0,3-1 0,1 0 1,1-1-728,2 1 0,2 0 0,-1-1 0,-2 0 681,8 1 1,-2 0-1,-1-1 8,-1 0 0,-1 1 0,-3-1-198,2 0 0,0 1 265,-11-2 0,3 1 0,-1-2 41,-1-1 0,0-2 1,1 0-83,11 0 0,3-2 0,-1 0-23,1 0 1,0-1 0,-3 0-4,-11 2 0,-1 1 0,1 0 26,9 1 0,2 1 0,-5 1 389,-2 0 1,-3 2-375,0 0 1,-5 1 742,-1 0-665,-33 0 3084,-13-2-3151,0 1 787,0-2-831,0 0-707,0-1-907,0 2-975,0 1-571,-4 4 3137,-1 3 0,0-2 0,0 2 0</inkml:trace>
  <inkml:trace contextRef="#ctx0" brushRef="#br0" timeOffset="-164005.73">13344 10770 14922,'10'-1'1489,"1"1"-917,13 0-370,-2-1-12,13-1-100,-5 0 190,17-4-157,-11 1 12,12-2 134,-4 1-56,3 1-112,-2 2-1,9 0-21,-21 3-57,7 0 23,5 1 22,-8 1-44,14-1 167,8 2-89,-12-2-73,-7 0 0,1 0 39,8 0-67,15 2 11,-30-1 0,-1 0-11,17 2 0,16 0 0,-20-2 0,3-1 0,3-1 6,-9 0 0,2 0-1,-11-1 1,1 0-6,10 1 0,2 0 11,-4-1 0,-2 1-11,19 0-28,-23 1 0,-2 2 28,9 2 79,-2 3-68,1-2-11,21-3 0,-28-2 0,1-2 16,1 0 1,1-1-125,0 0 0,-2-1 142,23-2-56,1-1 22,-1 2 0,-21 2 0,-1 0-12,19-3 12,-24 4 0,2-2 0,1-2 0,-2-2 0,20-2 0,-17 0 0,0 0-44,15-4 44,2-1 67,4 3-62,-12 4 1,1 1-17,-9 2 0,0 1-442,11-1 1,0 1 452,16 2 0,-7 1-59,-7 0 59,-5 0 22,-3 0 1,-9 0 0,0 0-23,21 0-17,-17 0 0,2 0 45,4 0 0,0 0-23,5-1 1,1-1 5,-1 1 1,1-1-12,10-2 0,-2 0-96,-24 1 1,-1 0 117,8-1 1,1 1 66,-1-1 1,-1 1-68,21-2-11,-20 3 1,-1-1 21,15 0 23,2 0-44,-1 1 444,-17 1 1,2 1-424,0 0 1,1 0-23,10 0 0,-1 0 6,-12 0 0,-2 0-12,-2 2 1,-3-1 28,14 1-34,-8 0 0,2-1-11,26 1 27,-22-1 1,3 0-370,7 0 1,-2-1 357,-11 1 1,0-1-6,14 0 0,1 0 6,-17 0 0,-1 0 16,2 0 0,0 0-30,-2 0 1,2 0 13,15 0 0,1 0-1,-13 0 1,0 0-1,11-1 1,2 0 22,1 0 0,-3-1-89,-11 1 0,-1 0 66,13-1 1,0 1 5,-15 0 1,-1 1-12,1 0 0,0 0 11,1 0 0,3-1 22,18 1 1,2-1-23,-16-1 1,0 1-371,17 0 0,-1 0 376,-18 0 0,-3-1 5,4 2 1,0 0 16,2-1 0,1 1-39,2 0 0,0 0-11,1 0 0,3 0 18,-5 0 1,4 0-1,-2 0-2,8 0 1,-1 1-6,-10 0 0,2-1 0,-2 1 11,13 0 1,-5 0-1,-17 0 0,-1 0-6,5 0 1,-4-1 773,-4 0-690,-11 0 39,-13 0-27,-3 0 627,-9 0-4005,0 0 0,-1 0 0</inkml:trace>
  <inkml:trace contextRef="#ctx0" brushRef="#br0" timeOffset="-94064.73">24674 8276 6507,'0'0'0</inkml:trace>
  <inkml:trace contextRef="#ctx0" brushRef="#br0" timeOffset="-93627.73">24770 8443 18328,'4'-19'1030,"58"-4"-1030,-19 14 0,4 1-771,-3 1 1,3 1-1,-2 1 799,12 0 0,1 2-32,-10 0 0,2 1 1,-4 2 244,6 2 0,-5 3-124,-6 1 1,-14 5 371,-33 12-428,-20-7 1,-9-3 16,-4 0 1,-1-1-134,-4 0 1,1 1 104,1-2 1,1 0 547,2-1 1,4-1-621,-4 1 134,41-7-79,30-7-33,28-2-649,-8 2-2657,6 4-4896,-22 8 8293,-6-2 1,-23 3-1,-7-7 1</inkml:trace>
  <inkml:trace contextRef="#ctx0" brushRef="#br0" timeOffset="-54728.73">21968 4981 17588,'5'38'-409,"0"-1"0,4 27-1025,0-36-4505,7-9 5939,-4-10 0,1-5 0,-8-5 0</inkml:trace>
  <inkml:trace contextRef="#ctx0" brushRef="#br0" timeOffset="-54409.73">22002 4840 16602,'-45'-9'432,"0"0"1,0-1-1,-3 14 1,0 5 0,2 4-428,-16 9 1,4 9-563,20-2 1,4 6 0,5 0 556,3 6 0,10 4 0,8 18 0,16 1-112,9-24 0,10-1 0,6-3 74,17 3 1,9-3 0,2-6-671,0-6 1,2-5 0,2-7 707,-9-7 0,2-6 0,0-3 0,-3-1 15,3-4 0,-3-2 0,-1-3 0,-2-3 0,-1-1 0,-2-3 246,-6 2 0,-2-2 0,-4-5 19,-3-5 0,-4-5 0,-8-3 190,-11-21 1,-12-3-348,-4 1 0,-11 2-307,-6 20 1,-6 2-1,-2 5 195,-11-2 0,-3 6-22,-2 5 0,-2 4 167,1 6 0,-3 6-879,-15 6 0,2 9-2078,20 7 0,3 5 2801,1-3 0,6 2 0,14 14 0,25-19 0</inkml:trace>
  <inkml:trace contextRef="#ctx0" brushRef="#br0" timeOffset="-53894.73">23468 4773 19269,'-33'-3'242,"-1"0"1,-9 16 0,2 9-220,-4 25-537,17-8 1,3 3 491,13-9 0,4 0-517,0 30-536,24-10-1155,12-8 898,19-14-1783,-5-20 0,2-5 3115,23-7 0,-4 0 0,-36-7 0</inkml:trace>
  <inkml:trace contextRef="#ctx0" brushRef="#br0" timeOffset="-53693.73">23619 5060 15717,'-39'-3'1496,"-1"-1"0,-16 7-1507,17 20-516,27 1-762,11-2 34,19-8 550,12-7 670,15-4 35,-12-9 0,0-3 124,15-11 56,-5-13-965,-31 8-4280,-16 4 5065,-2 10 0,2 4 0,1 3 0</inkml:trace>
  <inkml:trace contextRef="#ctx0" brushRef="#br0" timeOffset="-53325.73">23829 5109 20994,'-49'-30'124,"11"1"-202,54-1-349,14 10-211,18 4 201,-4 18-101,-5 13-56,-15 4-202,-4 1 752,-5-2 66,-3-3 1300,-5-8-974,-1-10 111,-1-10-89,2-10-90,0-4-146,3 1-78,7 0-123,5 13-11,0 6-180,-1 21-650,-5 7-1344,-3 9-2319,1 1 4571,-1-2 0,-6-14 0,-1-4 0</inkml:trace>
  <inkml:trace contextRef="#ctx0" brushRef="#br0" timeOffset="-52926.73">24299 5052 19179,'-2'63'45,"0"-3"-79,2-16-111,0-4-12,-2-2 415,0-18 257,-2-24-111,3-20-236,0-29 56,1-3-12,0 10 1,0-3-45,1 4 1,0 1-158,2 1 0,0 2 0,6-9-22,8 37-34,4 10-89,7 15-225,5 7-156,0 14-247,-3 21 717,-24 0 67,-15-2 12,-19-15-34,-1-22-291,3-8-2197,7-4 1426,7-26 1,6 17-1,3-17 1</inkml:trace>
  <inkml:trace contextRef="#ctx0" brushRef="#br0" timeOffset="-52344.73">25039 4855 20210,'-38'1'48,"0"0"1,-6 10 0,7 8-27,3 37-39,20-22 1,6-1-96,18 12-45,23-19-56,8-21-874,16-23 740,-13-18 347,-6-10 78,-22-14 113,-15 8 122,-6-6-491,-3 1 638,-6 5-80,1 13-279,-4 20-258,4 50-818,7 2 1,2 5-304,3 4 1,3 1-763,4 5 1,2-4 2039,15 12 0,-8-27 0,-2-9 0</inkml:trace>
  <inkml:trace contextRef="#ctx0" brushRef="#br0" timeOffset="-52209.73">25170 4981 17297,'-18'10'-1072,"4"-3"0,14-5 0</inkml:trace>
  <inkml:trace contextRef="#ctx0" brushRef="#br0" timeOffset="-52060.73">25204 4795 13409,'-5'3'0,"1"-1"0</inkml:trace>
  <inkml:trace contextRef="#ctx0" brushRef="#br0" timeOffset="-51860.73">25391 4817 17554,'-7'0'3015,"1"0"-2814,6 0-201,0 0-11,-22 9-135,24 19-223,-18 4-158,26 13 359,-5-9-403,-9 7-6096,-7-15 6667,1-5 0,0-16 0,10-7 0</inkml:trace>
  <inkml:trace contextRef="#ctx0" brushRef="#br0" timeOffset="-51677.73">25486 4651 21588,'11'50'-340,"0"1"0,0-1 1,0-1-289,0-6 1,0-2-2931,-1-1 1,-2-4 3557,-2-8 0,-2-4 0,-4-21 0</inkml:trace>
  <inkml:trace contextRef="#ctx0" brushRef="#br0" timeOffset="-51527.73">25505 4855 18843,'-2'-34'185,"1"0"0,5-21-275,26 39-190,0 8-762,12 2-628,-11 6-682,-5 2-3710,-9 2 6062,-9 0 0,-5 0 0,-3-2 0</inkml:trace>
  <inkml:trace contextRef="#ctx0" brushRef="#br0" timeOffset="-51360.73">25681 4720 16804,'-5'0'2319,"2"0"-2308,3 0 1,1 11-12,4-1-23,1 10-190,5-4-268,0-3-461,2-2-705,1-3-1165,6-3 2812,6-3 0,-11-1 0,1-1 0</inkml:trace>
  <inkml:trace contextRef="#ctx0" brushRef="#br0" timeOffset="-50627.73">27095 4865 16513,'5'-2'1714,"-1"0"-1523,39-32 234,8 13-414,-16 1 1,1 1-12,18 5-180,-32 13 180,-11 11 23,-18 8 436,-31 31-145,14-23 0,0 1-264,-1-1 1,1 0-40,-6 13-11,29-23-224,22-8-303,13-5-504,20-12-605,5-7 846,-21-4 1,-3-7-86,-8-5 1,-4-4 874,1 0 0,-6-1 781,-9-5 0,-7 1 255,-6 7 1,-5 2-354,-1-1 1,-3 0-231,-5 2 1,-6 3-34,-18 1 1,-8 9-369,7 15 0,-3 7 1,-2 5-39,3 5 0,-3 6 0,1 3 0,2 1-628,-8 8 1,3 3 0,4 4 594,1 8 0,5 4 1,9 0 1,8 5 0,11 1-230,6-2 1,9-1-18,10-3 1,11-3-572,10-11 0,9-2 0,1-5 582,12 3 1,4-7 252,-6-5 0,3-3 0,0-7-128,-4-11 1,0-6 0,-5-4 424,4-3 0,-3-6 190,8-9 1,-9-7-113,-25 2 1,-9-5-130,-4-23 1,-11-5-206,-11 20 0,-6 0 0,-1 1-49,2 0 1,0 1 0,-5 3 188,-6 3 1,-4 4-1,0 7-551,-1 9 1,0 6-1301,-24 2-393,15 24 2063,12 11 0,16-6 0,7-1 0</inkml:trace>
  <inkml:trace contextRef="#ctx0" brushRef="#br0" timeOffset="-46894.73">28362 4575 19919,'-40'7'97,"1"-1"0,0 5 0,5 4-92,8 11 1,5 4-303,0 1 0,2 2 291,4 2 1,4 0 5,2-2 0,4 1 205,5 28-396,19-26 1,6-2-639,23 9 85,-6-19 1,3-6-31,-5-10 1,1-5 129,2-2 0,0-3-477,-1-2 0,1-3-806,4-6 0,-3-4 5961,8-19 2,-15-9-1941,-57 12-1647,-9 13-313,-14 11 585,12 13-731,3 15-729,17 8-425,33 4 795,10-11 325,25-11 45,-19-17 448,-3-12 91,-19-7-1817,-17-4-750,-10 12-4818,-9 9 6846,8 8 0,6 1 0,2 1 0</inkml:trace>
  <inkml:trace contextRef="#ctx0" brushRef="#br0" timeOffset="-46527.73">28928 4637 20535,'-19'46'-661,"0"0"0,5 10 0,12-2-550,17-16 1,8-3 532,5 0 0,3-4 180,-2-11 0,2-8 498,21-19 45,-26-13 2655,-4-39-1395,-16 21 0,-2-1-476,1-6 1,-2 0-169,-5-20-605,-2 30 34,-3 30-90,-3 20 0,1 10-398,3 7 0,4 3-1300,7 2 1,4 1 644,0 0 0,3-1-813,9-5 0,4-4 1866,21-1 0,-19-12 0,-5-7 0</inkml:trace>
  <inkml:trace contextRef="#ctx0" brushRef="#br0" timeOffset="-46242.73">29420 4897 20367,'32'-15'-684,"0"1"1,16-9 269,0 3 414,-28 6 459,-10 0 135,-27 6-101,-19 6-392,-7 13-101,14 6 0,3 5-23,4 11-425,2 14-2723,44-10-3036,32-15 5525,-9-12 1,2-2 0,15-5-1,-6-4 1</inkml:trace>
  <inkml:trace contextRef="#ctx0" brushRef="#br0" timeOffset="-46010.73">29908 4712 17442,'-8'-52'2017,"2"9"-1367,3 32-672,1 6 11,-2 10 11,1 32 0,2-5 0,0 4-264,4 13 1,3 2-1429,4 0 0,2-2-291,0-12 0,2-4 1983,19 8 0,-20-30 0,-2-8 0</inkml:trace>
  <inkml:trace contextRef="#ctx0" brushRef="#br0" timeOffset="-45826.73">29914 4865 16255,'-9'-6'2678,"2"2"-2745,7 4-1312,50-18-380,-8 11 162,0-3 1,2 0 1596,17 6 0,-26 1 0,-11 3 0</inkml:trace>
  <inkml:trace contextRef="#ctx0" brushRef="#br0" timeOffset="-45309.73">29994 4726 14092,'6'-10'5569,"-1"3"-4684,-5 7-594,-65-14-257,36 24-17,-10-8 0,2 4-51,20 31 34,11 23-78,37-3-202,6-3-214,-6-33 1,4-5-348,28-5-996,0-5-1692,-3-7 3529,-8-9 0,-24 6 0,-11-6 0</inkml:trace>
  <inkml:trace contextRef="#ctx0" brushRef="#br0" timeOffset="-45127.73">30287 4492 20188,'-10'47'-12,"-1"-1"1,1-1 0,6 1-533,13 6 1,8 0-2460,1-3 1,2-3 3002,1-1 0,1-5 0,10 7 0,-21-35 0</inkml:trace>
  <inkml:trace contextRef="#ctx0" brushRef="#br0" timeOffset="-44977.73">30268 4833 18798,'48'-1'-964,"-1"1"0,-11-1 1,-3 2-1,11 11 1,-28-6-1</inkml:trace>
  <inkml:trace contextRef="#ctx0" brushRef="#br0" timeOffset="-44811.73">30475 4605 17543,'-2'-5'830,"1"1"-10661,1 4 9675,-3 34 0,2-26 0,-3 27 0</inkml:trace>
  <inkml:trace contextRef="#ctx0" brushRef="#br0" timeOffset="-44360.73">30679 4770 18597,'-5'-5'908,"1"2"-987,4 3 79,0 0 33,33 6-22,-8 1 1,29 5 33,-19-4-23,7-3 23,-8-5-45,4-8-78,-13 2-449,0-5-78,-4 5-45,14-2 672,1-5-11,0 1-11,-6-3 348,-10-4 212,-7 4-56,-2-6-55,-9 6 514,-1-4-414,-15 8-493,1 0-33,-15 18-23,4 6-11,2 10 11,5 4-471,8 12-1580,27-2-263,8-15 1,6-3 116,1-5 1,4-4 2128,13-1 1,-3-4 0,-4-2 0,-6-1 0</inkml:trace>
  <inkml:trace contextRef="#ctx0" brushRef="#br0" timeOffset="-43826.73">31637 4519 14361,'2'3'2286,"0"57"-2185,-1-20-346,0 4 1,-1 2 356,2 11-79,-1-5 212,0-8-178,0-8 1592,-1-23-527,0-38-751,-2-16-247,1 4 1,0-3-481,0 3 1,0 0 373,0-6 0,0-1-23,1-1 1,0-3 283,3-15 0,3 1-317,1 13 0,2 2 0,0 2 0,2 5 28,16 5 0,-4 28 0,6 21-123,2 11-348,-12 9 1,-5 7 731,-9 1 0,-7 3-255,-7 7 0,-7-2 94,0-13 1,-4-4-22,-25 10-32,27-24-70,10-7-21,4-2-46,23 6-482,13 5-1165,8 4-290,6 4-3531,-14-7 5558,-3-2 0,-12-8 0,-6-5 0</inkml:trace>
  <inkml:trace contextRef="#ctx0" brushRef="#br0" timeOffset="-43677.73">31995 4702 8804,'0'0'0</inkml:trace>
  <inkml:trace contextRef="#ctx0" brushRef="#br0" timeOffset="-43544.73">32051 4561 15695,'62'10'-2260,"-21"-4"0,-26-3 1</inkml:trace>
  <inkml:trace contextRef="#ctx0" brushRef="#br0" timeOffset="-43377.73">32222 4588 15863,'7'0'5233,"-2"0"-5155,-39 22-67,25-12 12,-26 19-1,35-17-44,0 5-472,-1-2-346,-6 0-1457,-1-3-3193,-5-7 5490,3-1 0,5-2 0,2-2 0</inkml:trace>
  <inkml:trace contextRef="#ctx0" brushRef="#br0" timeOffset="-43160.73">32302 4361 21544,'-18'-52'168,"3"23"-236,20 51-336,4 10 1,3 4-477,3 3 1,2 2-1883,3 6 1,1 0 2761,-4-13 0,-2-5 0,3 5 0,-13-26 0</inkml:trace>
  <inkml:trace contextRef="#ctx0" brushRef="#br0" timeOffset="-42977.73">32397 4514 18205,'-2'35'-1121,"-1"-1"0,12 24 91,46-40-629,6 0-3417,-1 1 5076,-7 0 0,-24-9 0,-11-1 0</inkml:trace>
  <inkml:trace contextRef="#ctx0" brushRef="#br0" timeOffset="-42294.73">30714 5389 16389,'-6'37'429,"1"0"1,0 4 0,2-3-251,1-1 281,2 4 1736,0-33-1647,0-31-426,-1-9-78,0-28-45,0 8 0,5 2-67,3 7 11,12 11 33,4 22-56,1 16 57,-4 20 0,-8 12-169,-2 5 158,-3 1 33,-1 1 33,1-18-22,10-19 68,15-45-79,2-6 0,-11 13 0,-1 1 11,9-8-101,3 12-22,-13 17-56,-4 30-212,-12 7-169,-1 17-874,3-11-6353,19 3 7776,2-16 0,-2-2 0,-9-18 0</inkml:trace>
  <inkml:trace contextRef="#ctx0" brushRef="#br0" timeOffset="-42044.73">31414 5380 19235,'-60'26'281,"13"-1"-360,38-3-212,7-2-57,28-2 337,11-11 235,14-16 79,-15-3-135,-18-9-168,-16 9-2107,-18 2 1250,-6 5 0,1 1 0,3 4 0</inkml:trace>
  <inkml:trace contextRef="#ctx0" brushRef="#br0" timeOffset="-41693.73">31734 5394 20255,'-35'12'224,"-1"0"0,-15 7-515,40 16 112,22-14-493,23-6 447,15-18 303,10-25 181,-19-8-58,-15-16 12,-15 7-79,-6-5 57,-1 0 234,-8-9-413,-17 26-91,-13 27-134,2 31-537,6 29-751,21 2-1211,19-14 0,7-1 2712,-6-9 0,2-3 0,3 1 0,1-4 0,1-5 0</inkml:trace>
  <inkml:trace contextRef="#ctx0" brushRef="#br0" timeOffset="-41275.73">31993 5469 20109,'21'-29'-142,"0"1"0,3-2 1,-2 4 286,-1 4 236,-3 4-22,-34 16-259,-2 14-77,-12 11-12,13 5-89,10 6-180,33-8-78,22-5-34,8-19 202,1-13 168,-24-9 12,-5-22 268,-13-12 134,-3-11-22,-11 18 34,-3 15-291,-1 24-124,-3 7-11,-1 11-11,1 26-449,8 21-845,6-18 0,3 2-813,-1-8 0,1-2 2118,20 26 0,-18-36 0,-4-7 0</inkml:trace>
  <inkml:trace contextRef="#ctx0" brushRef="#br0" timeOffset="-30345.73">24668 10228 16098,'0'-4'1972,"0"1"-1692,0 3-156,35-14-113,9-2 17,0 1 0,4-3-769,3 1 1,2 0 728,7-3 1,5-2-423,-17 6 0,3-1 0,1-1 0,-3 1-37,3 0 0,-3 0 1,2 0-708,13-5 0,2 0 1,-6 2 1177,-4 1 0,-7 3 0,8-3 0,-21 7 0</inkml:trace>
  <inkml:trace contextRef="#ctx0" brushRef="#br0" timeOffset="-30145.73">25753 9765 19347,'-22'6'0,"20"19"-112,28 29-302,1-2-505,-9-1-818,-13-19 823,-12 5 1,5-19 0,-5 2 0</inkml:trace>
  <inkml:trace contextRef="#ctx0" brushRef="#br0" timeOffset="-28844.73">26563 9096 15381,'-2'-5'2913,"0"2"-2812,2 3 11,5 19-78,7 1 22,9 19-11,9-5-29,-5-11 1,3 1-1815,1-1 0,0 0-1643,-1-2 1,-1 0 3440,18 12 0,-31-22 0,-5-4 0</inkml:trace>
  <inkml:trace contextRef="#ctx0" brushRef="#br0" timeOffset="-28428.73">26770 9052 16535,'-34'56'82,"0"0"0,2-4 1,4-4-767,5 6 84,-4 7 1,15-32 0,-2 1-1</inkml:trace>
  <inkml:trace contextRef="#ctx0" brushRef="#br0" timeOffset="-27725.73">24983 10521 19807,'44'9'190,"16"-1"-179,-16 0 1,7 1-639,5-3 1,7-1-1,1 0-202,-13 0 0,1 0 0,1 0 0,1-1 442,9 1 1,2 0 0,-1 0 0,-5 0 0,-6 0 0,-4 0 0,-4-1-1,1 0 1,0 0 0</inkml:trace>
  <inkml:trace contextRef="#ctx0" brushRef="#br0" timeOffset="-27460.73">26204 10529 19583,'3'21'-180,"5"8"-783,20 12 582,-10-5-79,-25 0-570,-12-10-1234,-15-1-4111,-6-4 6375,2-4 0,16-9 0,8-3 0</inkml:trace>
  <inkml:trace contextRef="#ctx0" brushRef="#br0" timeOffset="-26861.73">26704 10604 14843,'0'-6'1277,"0"1"-884,0 5-259,2 38 1,2-12-68,0 32 202,1-20-213,-2-2 44,-2 1 572,-1-14 404,1-15-919,0-23-34,0-18 34,2-9-45,-1 6 1,2-3 178,0 0 0,0-1-174,1 2 1,0 2 39,4-18-123,-3 37 22,2 10-56,3 9 33,7 10-21,7 6-12,31 17 28,-23-20 0,1-1-23,0 0 1,-1-2 16,24 0 12,-31-11 22,-12-8-56,-7-7 168,-10-33-134,-21-13-34,0 0-281,-17 8-267,13 26-203,3 7-897,9 2-1814,7 0 3462,8-5 0,1 10 0,2-2 0</inkml:trace>
  <inkml:trace contextRef="#ctx0" brushRef="#br0" timeOffset="-26158.73">27228 9171 14518,'-7'-9'3316,"2"2"-2788,5 7-136,-1-39-168,17 23-56,11-25-101,9 34-56,8 12 0,-8 3 45,4 5-33,3 0 66,17-4-66,-8-11-12,-3-17 34,-24-4 0,-18-12 11,-11 7-134,-9-6-2108,-8 17 1527,-9 25 1,12-2 0,5 21 0</inkml:trace>
  <inkml:trace contextRef="#ctx0" brushRef="#br0" timeOffset="-25258.73">27510 10410 18866,'-16'1'380,"3"2"-312,13 4-12,8 7-12,4 2-44,1 0 23,0-1-23,-9-6 22,-2-1-22,-1-3 46,-1-3 66,0-1 67,-5-5 34,0-3 11,-5-6 145,2-5-134,1-3-78,2-2-22,3-17-56,20-2-23,-2 1-45,16 11-22,-6 21-1,-2 4 1,1 12 0,0 6 22,0 9 12,10 11-23,-8-10 11,7 1 0,1-17-22,-10-12-12,6-9-10,-14-8-584,-4-9-1758,-7 9-998,-2 3 3373,-4 13 0,0 6 0,0 0 0</inkml:trace>
  <inkml:trace contextRef="#ctx0" brushRef="#br0" timeOffset="-24278.73">28147 11248 19493,'45'-18'392,"1"-1"0,6-2 0,8-1-319,-7 3 0,8-2 0,2 0 0,-3 1-1351,-7 3 0,-1 1 0,1 0 1,3-1 1290,4-1 0,3-1 1,2 0-1,0 1 1,-4 2-14,2 0 0,-2 1 0,-1 1 0,1 1-29,0 0 1,0 1 0,0 0 0,-1 0-61,-2 2 0,-1 1 0,0 0 1,1 0-279,4 2 0,2 1 0,-1 0 0,-6 1-1640,-7 0 0,-4 1 0,-2 1 2007,19-1 0,-15 2 0,-31 2 0,-28 0 0</inkml:trace>
  <inkml:trace contextRef="#ctx0" brushRef="#br0" timeOffset="-23694.73">28059 9549 15538,'47'11'3731,"13"-5"-3513,-4-6 1,12-4-1528,-9-3 0,7-4 1,3-1-1,-2 1 1326,-7 0 0,-1 1 0,0 0 0,5-2-17,-9 1 0,3 0 0,2-1 0,1 0 0,0-1 0,1 1-571,-6 1 1,2 0 0,1 0 0,0 0 0,-1 0 0,-2 0 0,-2 0 570,6-1 0,-2 1 0,-1-1 0,-2 1 0,1 0 0,0 0 0,3 0 0,-3 0 0,-3 2 0,-8 0 0,3-2 0,0 1 0</inkml:trace>
  <inkml:trace contextRef="#ctx0" brushRef="#br0" timeOffset="20323.27">28704 10588 15448,'-9'-47'848,"0"-1"0,2 2 0,0 2-64,0-12-314,3 3-55,5-4-235,12 10-136,1 6-21,12 15 22,-2 15-45,21 4 11,4 19-78,2 24 22,-20 7 73,-29-3 0,-9 1 5,-13 11-11,3-17 1,-3-1-56,-18 16-371,14-18 393,4-7 22,15-21-11,7-13 12,4-7 44,19-11-45,13 10-22,13 31-180,-10 35 112,-27-19 1,-4 3 78,-5 2 0,-4-2 0,-12 10 11,-18 8-1703,-9-19-2296,-14-5-506,13-24 4494,5-11 0,21 1 0,3 2 0</inkml:trace>
  <inkml:trace contextRef="#ctx0" brushRef="#br0" timeOffset="20688.27">29166 10684 17263,'1'53'-4963,"0"-12"4963,-1-38 0,0-3 0,0 0 0</inkml:trace>
  <inkml:trace contextRef="#ctx0" brushRef="#br0" timeOffset="20825.27">29141 10433 12053,'6'-6'-2364,"-1"1"2364,-5 5 0,0 0 0,0 0 0</inkml:trace>
  <inkml:trace contextRef="#ctx0" brushRef="#br0" timeOffset="21074.27">29404 10711 18541,'-10'-33'1109,"-1"0"0,-5-28-975,13 11-111,7 17-23,4 0-34,9 24-459,23 23-896,9 22-656,-20-9 1,0 2-903,-6-3 0,-3 0 2947,8 16 0,-21-27 0,-1-7 0</inkml:trace>
  <inkml:trace contextRef="#ctx0" brushRef="#br0" timeOffset="21373.27">29909 10033 15515,'0'-5'3351,"0"1"-2589,0 4-437,-49 54-169,26-7-130,3-8 0,-2 8 1,7 0-392,14 10 1,10 1-1126,1-14 0,4 0 1,2-3-405,7 6 1,5-8 1893,5-9 0,-1-9 0,-7-9 0,-6-7 0</inkml:trace>
  <inkml:trace contextRef="#ctx0" brushRef="#br0" timeOffset="21839.27">30041 10251 19538,'33'-50'359,"4"10"-359,1 38-34,21 21-112,-23 25 146,-6 8 22,-31-17 1,-9 1-259,-18 18 404,-7-1 11,0-7-78,8-10 13,9-10-114,8-10-448,23-12-2622,33-24 817,7-4-836,-17 5 1,0-2 3088,18-8 0,-24 13 0,-8 4 0</inkml:trace>
  <inkml:trace contextRef="#ctx0" brushRef="#br0" timeOffset="22388.27">30717 10152 17162,'7'-8'3485,"-2"1"-3171,-5 7 101,0 0-326,-8-18-78,-5 8-78,-13-13 67,4 16 23,-3 4-12,7 3-11,-19 23-23,-8 22 23,22-19 0,1 2 0,1 3 0,2 1-67,0 10-34,7-5 101,7-8 0,4-8-22,3-7 44,13-8 34,14-26-11,4 3 67,7-16-101,-11 13-11,0 8 0,-1 5-22,8 22-280,-8 18 155,-4 18 91,-13-3 12,-11-9-12,-6-19-594,-3-5-426,-5-8 333,-5-7 1,10-1 0,-2-3 0</inkml:trace>
  <inkml:trace contextRef="#ctx0" brushRef="#br0" timeOffset="22721.27">30946 10229 21051,'-52'23'45,"12"1"-57,34 4-179,8-2 46,8-4 33,21-7 112,12-9 101,11-21 111,-15-1-32,-13-15-79,-19 7-11,-4 0-57,-12 0-122,-24-3-1368,-20 13-8374,-8 13 9425,17 11 1,21 5 0,20-8 0</inkml:trace>
  <inkml:trace contextRef="#ctx0" brushRef="#br0" timeOffset="22955.27">31297 10486 15314,'-15'64'-280,"1"-9"280,2-29 0,5-12 0,3-5 0</inkml:trace>
  <inkml:trace contextRef="#ctx0" brushRef="#br0" timeOffset="23509.27">31496 10248 17050,'20'57'276,"-1"-1"1,-3-10-1,-2-5-265,0 16 69,-9-21-80,-3-15 291,-1-5 818,-1-14-280,-4-29-280,-5-33-443,3 9 1,-1-5-334,1 5 0,0 1 356,0-4 0,2 4 229,-1-14-56,4 29 1,0 2-67,1-13-225,14 7-11,3 25-34,14 13-22,-3 10 577,1 6-767,-3 8-404,-1 16 168,-11 0 336,-16 9 101,-15-14-100,-19-8-393,-3-12-2700,-9-2 2333,13-4 0,8-2 0,17-5 0</inkml:trace>
  <inkml:trace contextRef="#ctx0" brushRef="#br0" timeOffset="23804.27">31766 9704 20479,'36'42'81,"0"0"0,1 0 0,5 8 1,-7 1-228,-10 5 1,-10 0-633,-9-14 1,-9 0 248,-21 18 1,-4-4-1,8-1 1,-5-20-1,-1-1 1</inkml:trace>
  <inkml:trace contextRef="#ctx0" brushRef="#br0" timeOffset="93771.54">917 6319 16804,'-46'-1'358,"0"-1"1,-1 4-1,3 4-263,9 8 1,3 4-558,-5 3 0,0 2 462,2 1 0,1 5-34,-3 11 0,8 6 28,12 0 1,8 2 5,2-2 0,9-2 0,11-2 0,10-7-53,29 2 31,10-18 22,-29-12 0,2-7 22,17-17 1,1-10-91,-4-6 1,-2-6 119,-12 3 1,-1-6-1,-5 1 54,2-10 1,-9-1-23,-8 2 0,-9 2 140,-18-17 26,-5 25 1,-6 1-184,-3 8 0,-3 3-45,-2 0 1,1 4-113,-11 4 90,22 34 23,16 17-51,7 11 0,5 6-538,6 5 0,5 2-1029,-1-10 0,2 2 0,1-3-1683,9 6 0,3-5 3278,1-9 0,-2-7 0,-5-12 0,-6-8 0</inkml:trace>
  <inkml:trace contextRef="#ctx0" brushRef="#br0" timeOffset="93969.54">1242 6342 18227,'3'44'-617,"0"-1"1,0 0 0,3-2-326,6-5 1,1-1 369,4 14 1,-2-3 0,0-2-1,3 11 1</inkml:trace>
  <inkml:trace contextRef="#ctx0" brushRef="#br0" timeOffset="94237.54">444 7667 18138,'-8'0'313,"2"0"-268,50-30 134,13-1-918,-23 11 1,6-3 0,4 0 715,5-2 1,6-2 0,2 0 0,-2 2-664,-9 3 1,-2 2 0,1 0 0,3-2 284,0 0 0,4-1 0,0 0 0,-1 0 0,-4 3-1030,11-3 0,-4 2 1,-2 0 1502,-5 3 1,-1 0 0,-4 2-1,-3 2 1,-4 2 0,9-5 0</inkml:trace>
  <inkml:trace contextRef="#ctx0" brushRef="#br0" timeOffset="94587.54">732 7754 17756,'49'-25'198,"-1"0"0,8-4 0,2 0-187,-14 6 0,1 0 1,2-1-1049,4-3 1,3 0 0,4-3 1036,-8 5 0,4-1 0,2-1 0,1 0 0,-1 2-1491,-1 1 1,0 2 0,0 1 0,0 0-1,0 0 1491,-2 0 0,0-1 0,0 0 0,-2 2 0,-4 3 0,12-2 0,-4 2 0,-11 5 0,-1 2 0</inkml:trace>
  <inkml:trace contextRef="#ctx0" brushRef="#br0" timeOffset="95019.54">1805 6643 17745,'-9'0'0,"2"0"-370,7 0-4213,0 0 471,-6 2 4112,5 3 0,-5-2 0,6 2 0</inkml:trace>
  <inkml:trace contextRef="#ctx0" brushRef="#br0" timeOffset="95136.54">1938 6822 13577,'1'40'-1046,"0"0"0,-3-2 0,1-5 1,0-11-1,-3-5 0</inkml:trace>
  <inkml:trace contextRef="#ctx0" brushRef="#br0" timeOffset="98369.54">9472 9017 16972,'13'-17'1031,"17"-8"0,9-4-964,1 0 0,5-2 0,3 0-402,-5 3 1,3-2 0,1 1 0,-1 1-297,12-7 0,1 1 0,-5 4-753,4-2 0,-7 7-2045,-2 7 3538,-56 29 0,3-6 0,-9 5 0</inkml:trace>
  <inkml:trace contextRef="#ctx0" brushRef="#br0" timeOffset="99769.54">3852 10811 13577,'-22'-30'687,"0"1"0,0 0 1,-1 3-106,-12-3-335,-7 1-23,-5 4-112,-9 8-23,7 10 1,-6 8-72,8 10 1,-2 6 0,-1 6-1082,-1 3 0,-1 5 0,-1 3 1,3 1 1064,5 0 1,1 1 0,3 2 0,0 3 5,0 5 1,1 4-1,3 0 1,6 0 79,2 1 0,6-1 0,4 4-88,5-4 0,3 4 0,4 0 0,8-2-8,10 8 1,10-3-1,10-5 55,-1-11 1,7-1 0,6-6 0,3-10 22,12-12 0,8-11 0,2-8 0,-3-2-45,-6-2 0,-2-3 0,0-4 0,-3-5-213,1-5 1,0-6-1,-4-1 1,-7 0 261,-5 2 1,-6 0 0,-3-4 100,0-8 1,-4-5 0,-6 0-204,-8 3 0,-5-1 0,-6-1 35,-8-11 1,-8-2-1,-3 4-7,-2 12 0,-2 2 0,-5 3 510,-6 0 1,-4 2-1,0 4-762,-5 0 0,-2 4-381,-11 0 0,0 5 12,10 9 1,2 6-3162,3 11 1,4 7 4083,1 22 0,29 4 1,6-13-1</inkml:trace>
  <inkml:trace contextRef="#ctx0" brushRef="#br0" timeOffset="100703.54">3664 13310 13656,'0'-11'2106,"0"2"-784,-35-39-863,8 32-308,-2-11 1,-3 4 61,-17 18-34,-5 8-89,-4 10-23,19 6 0,1 10-22,0 17 0,5 11-1110,7-2 0,2 7 1,3 0 1090,5-4 0,3 0 0,3 1-23,1 8 1,3 1 0,3-4-172,3-15 1,2-3 0,2 2 148,5 10 0,4 3 1,6-4-35,3-9 1,5-3 0,4-3 41,10 1 0,4-2 0,2-8 61,14-4 0,3-13-384,2-17 1,-2-12 344,-17-4 1,-4-5-1,2-8 0,-3-5 22,-1-3 1,-2-5 126,-6 0 1,-2-5 0,-2-1-42,-3 0 1,-3-2 0,-2-2-20,0-8 1,-1-2 0,-6 2-90,-6 14 1,-4 2-1,-5 2 0,-7-14 0,-8 6-11,-4 17 0,-6 2-58,-15-12 1,-4 2-151,-2 5 1,-2 1-6,10 10 0,-1 0 1,2 3 88,-5 0 1,3 5-561,-22-1 2420,33 14-3619,7 13 196,7 9 1687,5 14 0,5-11 0,2-1 0</inkml:trace>
  <inkml:trace contextRef="#ctx0" brushRef="#br0" timeOffset="101302.54">3631 14594 11795,'-26'-41'1860,"0"0"0,-6 3 0,-2 4-1608,6 12 0,-2 5 0,-5 1 1,-1 8 61,-22 17-214,11 18 1,1 13-1050,12 2 1,2 8-1,2 6 991,7-12 1,1 5 0,1 2-1,2 2 1,2 0-19,0 9 1,3 2 0,2 2-1,1-1 1,3-2-25,2-7 0,2-1 0,2-1 0,1-1 0,2 0-9,2 10 1,3 1 0,3-3-1,2-6 5,4-4 1,4-6-1,5-3 18,11 3 1,7-4 0,5-8 7,6-12 1,6-9-1,0-4 27,0-2 0,1-4 0,-1-7-405,-11-8 0,1-5 1,-2-5-1,-4-1 430,2-9 1,-3-4 0,-3-3-31,1-2 1,-2-3 0,-2-1-209,-2-1 1,-3-1 0,-3-5 171,-6 5 0,-2-4 1,-5-2-1,-5 2-117,-9-12 1,-9 0 0,-8 1 74,-1 10 1,-6-1-1,-4 3 1,-3 5-68,-9 0 0,-6 7 0,-3 5-64,-4 7 1,-4 6 0,3 6-598,-5 5 0,2 8-975,1 7 1,1 4 1736,2 1 0,3 1 0,-6 8 0,14-3 0</inkml:trace>
  <inkml:trace contextRef="#ctx0" brushRef="#br0" timeOffset="102635.54">2495 11098 16916,'-18'-33'851,"1"0"1,-1 1-1,-3 4-447,-20-1-147,6 11 1,-2 1-129,0 4 0,-1 4-135,-8 2 1,1 8-12,11 9 0,3 7-268,5 9 1,5 7 278,7 5 1,6 7-18,5 3 1,5 5 0,4 2 16,5-8 0,4 1 1,2 1-1,3 3-600,-1 2 1,3 2 0,1 3 0,1-2 0,1-2 605,-1-5 0,0-2 0,2-1 0,0 0 0,-1 0 2,2 3 0,1 0 0,-1 0 1,-1-1-1,-1-2-545,-1 1 0,-1-1 0,-1-1 1,-1 1 547,1 1 1,-2 1-1,0 0 1,-1 1-176,0 1 1,-1-1-1,-2 3 1,-1 3 177,-2 3 1,-2 5 0,0 2 0,-3 1 0,0-1 4,-3-11 0,0 0 0,-2 1 0,0 0 1,-1 0-1,-1 2-166,0-2 0,-1 2 1,-1 1-1,0 0 1,-1 0-1,-1-3 1,1-2 152,-1 7 0,-1-2 0,0-2 0,-1-2 0,0-2-3,-3 5 0,0-1 0,0-3 0,-1-5 609,-1 11 1,-2-6-602,-3 3 1,-3-7 975,-1-17 1,-4-8-1027,-35 6 1208,12-45-1074,3-20 3278,22 5-3221,7 7 10,6 9-312,5 6 88,16 42 84,5 8 1,1 7-17,1 4 0,2 4-484,-4-7 0,3 3 0,-3-2 506,-3-8 1,-2-2 0,1 3-15,0 1 0,1 2 1,0 1-1,-1 0-212,0-1 0,-1 0 0,1 0 1,0 1 40,3 5 0,0 2 1,1-2-1,-2-2-304,1-1 0,-2-3 1,1-3-1221,4 8 1,-1-10 1686,0-7 0,-9-19 0,-6-10 0</inkml:trace>
  <inkml:trace contextRef="#ctx0" brushRef="#br0" timeOffset="103136.54">781 13473 16098,'19'47'-1022,"0"-1"0,-1 1 0,0-2 0,0-1 1,0-2 1021,8 10 0,-1-5 0,-9-13 0,-2-7 0,-6-11 0</inkml:trace>
  <inkml:trace contextRef="#ctx0" brushRef="#br0" timeOffset="103370.54">1129 13216 16255,'16'65'14,"0"-1"0,2-7 0,2 3 0,3-3-515,-1-10 1,3-1-1,0 0-2766,3 5 0,2 0 0,-2-4 3267,3 0 0,-3-8 0,5-1 0,-27-30 0</inkml:trace>
  <inkml:trace contextRef="#ctx0" brushRef="#br0" timeOffset="103536.54">1096 13846 16423,'14'-38'-986,"1"-1"0,1 1 0,4 5-538,4 10 0,4 3 1524,-1-2 0,-1 2 0,5-4 0,-8 7 0</inkml:trace>
  <inkml:trace contextRef="#ctx0" brushRef="#br0" timeOffset="103669.54">1442 13469 14686,'0'-8'-224,"0"1"-5995,0 7 6219,0 26 0,0-20 0,0 19 0</inkml:trace>
  <inkml:trace contextRef="#ctx0" brushRef="#br0" timeOffset="104119.54">1606 13263 16726,'6'46'-154,"0"-1"1,6-8 0,5-4 74,26 9 79,5-24 34,-16-26 44,1-22 270,-7-16-12,-1-6-336,-10 17 0,-3 19-22,-1 16 44,2 6 12,3 1 11,9-1 44,-4-16 12,-2-8 437,-8-15 34,-11-1-192,-7 1-380,-5 1-649,-21-7-2455,-4 5 1840,3 0 1,11 16-1,19 10 1</inkml:trace>
  <inkml:trace contextRef="#ctx0" brushRef="#br0" timeOffset="104269.54">2124 12981 19280,'-23'31'-2376,"4"-22"1,19 18 0</inkml:trace>
  <inkml:trace contextRef="#ctx0" brushRef="#br0" timeOffset="104537.54">784 14663 19996,'36'-37'20,"0"1"1,0-1 0,2 3 0,3-1 0,3-2 0,2 1 0,1 1-27,-3 5 0,3 1 1,1 0-1,0 0 1,1 1-1,0-1-886,0 0 0,0-2 0,0 1 0,0 1 1,1 0-1,0 2 719,9-3 1,1 1-1,0 1 1,-2 3-1,-5 3-249,5 0 0,-5 3 0,-2 4-2193,17-2 1,-8 8 2614,-7 16 0,-17 0 0,-47 13 0</inkml:trace>
  <inkml:trace contextRef="#ctx0" brushRef="#br0" timeOffset="104687.54">1420 14425 19919,'15'-49'-84,"3"23"0,5-2 87,3-7 1,5-4 0,3 2-1500,9-1 0,3 2 1,4 0 1374,-7 5 0,2 1 1,2 0-1,1 1-437,4-2 1,1 1 0,2 0 0,6 1 247,-12 7 0,6 0 0,3-1 0,0 1 0,0 1 0,-5 1 0,-6 1 0,16-7 0,-9 3 0,5 0 0,3 3 0,0 0 0,1 0 0,-1-1 0</inkml:trace>
  <inkml:trace contextRef="#ctx0" brushRef="#br0" timeOffset="106673.54">17919 13785 11224,'-9'6'2196,"1"-2"-1221,8-4 224,0 0-751,41 0-123,2-4-163,2 0 1,6-1-1157,1-2 0,3-1 1087,-8 1 1,3 0-1,2-1 56,9-1 1,2-1-1,3 1-718,-10 1 1,2-1 0,1 1-1,1 0 636,-8 0 0,2 0 1,0 1-1,1-1 0,0 0-410,4 0 1,1 0 0,0 0-1,1-1 1,0 1 355,3 0 1,1-1-1,-1 1 1,2 0-1,-1-1-196,-9 3 0,1-1 0,0 0 1,0 0-1,1 1 0,-1-1 194,1 1 0,0 0 1,0 0-1,1 0 0,-1 1 1,0 0-70,1 0 0,-1 0 0,1 0 0,0 1 0,-1 0 0,0 0 61,0 0 1,-1 1 0,0 0 0,0-1 0,0 2 0,-1-1-2,9 1 0,1 0 0,-2 0 1,1 1-1,-2 0-2,-3-1 0,-2 1 0,1 0 0,-1 0 0,3 1 91,-5 1 0,1 1 1,2 0-1,-1 0 0,-1 1 1,-1 0-79,3 0 0,-1 1 1,-2-1-1,1 2 1,0-1-23,0 1 0,2 0 0,-1 1 0,-3-1 0,-4 1-6,6 1 0,-4 0 0,-7 0-315,-2 0 0,-10-2 1436,-18-2-1106,-10-2 1922,-8-1-3030,-18-1-959,-10-9 2067,-7 2 0,10-3 0,15 5 0</inkml:trace>
  <inkml:trace contextRef="#ctx0" brushRef="#br0" timeOffset="186916.53">13291 11076 17666,'61'-11'142,"-1"-1"0,1 1 0,-9 0 0,2-1 0,1-1 0,-1 0-128,0-1 0,0-1 0,0 0 0,0 1-1076,3-2 1,2 1-1,-2 0 1,-1 2 1064,4 0 1,-2 1 0,5 1 0,-11 2 1,4 1-1,2-1 1,0 2 0,0-1-124,1 1 0,-1 1 1,1 0-1,1 0 1,1 1 101,-2 0 0,1 0 0,1 1 0,1 0 1,-1 0-1,-2 2-8,8-1 0,-1 2 1,-1 0-1,-2 1 1,-3 0-24,-1 1 0,-3 1 1,-1 0-1,-2 1-5,11 1 1,-2 1 0,-5 0-49,0 1 0,-1 0 100,-7-1 0,4-1 0,0 0-257,4-2 1,0 0-1,3-1-20,-2 0 1,2-1 0,1 0 0,-2 0-261,7 0 1,-2 0 0,0 0 417,3-2 0,0 0 1,-5 2-147,-15 1 1,-3 1 0,2 1-4,14 1 1,3 2 0,-2 0-883,-3 0 1,-1 0-1,0 0 1151,0 0 0,0 0 0,-5-1 0,0 0 0,-8-1 0,-7-4 0</inkml:trace>
  <inkml:trace contextRef="#ctx0" brushRef="#br0" timeOffset="187216.54">18576 10700 10103,'47'-3'327,"0"0"1,-1 0 0,13 1 0,-3 0 98,-3 3 0,-2 0 179,14 1 359,-27 0-415,-4-6 0,5-3-376,9-2 1,1-1-1,3-2 1,1 0-466,4 0 0,-2 1 331,-13 3 0,0 1-28,21 0 1,0 2-18,-13 1 0,-1 1 6,16 0 0,2 1-41,-19 3 0,0 2 0,1 0 41,4 1 0,1 2 0,4-1 8,-5-1 1,4 0-1,0 0 1,-3-1-600,7 3 1,-2-1 0,-1 0 519,0-2 0,0-2 0,-5 0-164,5 0 0,-1-2-809,-7-4 0,2-2 0,1-1 628,4-3 0,0-2 0,-3 0 0,6 0 0,-4-1 0,-8-2 0,0 0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4T02:31:37.973"/>
    </inkml:context>
    <inkml:brush xml:id="br0">
      <inkml:brushProperty name="width" value="0.09071" units="cm"/>
      <inkml:brushProperty name="height" value="0.09071" units="cm"/>
      <inkml:brushProperty name="color" value="#FF0000"/>
    </inkml:brush>
  </inkml:definitions>
  <inkml:trace contextRef="#ctx0" brushRef="#br0">15002 9138 13274,'-3'-3'1637,"1"0"413,2 3-1837,1-7-169,7 4 113,10-7 45,19 0-23,11 3 0,10 0-52,0 0 0,5 0 1,6 1-643,-18 2 0,3 0 0,3 0 0,1 0 0,-1 0 0,0 1 557,7-1 1,0 1 0,0 0-1,1 1 1,1-1-395,-4 1 0,3 0 0,0 0 0,0 0 0,-1 1 0,-3-1 363,3 1 0,-3 1 1,-1-1-1,1 1 0,0 0-287,3 0 0,0 0 1,0 1-1,1-1 1,0 1 275,-1 1 0,0-1 0,0 1 0,1 0 0,3 2-99,-9-1 0,2 1 1,1 1-1,1 0 0,0 0 1,-1 1-1,-2 0 91,2 1 1,-2 1-1,0 0 1,0 0 0,-1 1-1,0-1-5,1 0 0,2 1 0,-1 0 0,-1 0 0,-4-1 0,-4 1-28,15 5 0,-5-1 0,-11-1 41,-10-4 0,-13 0 1260,-18-4-1048,-8-8 1449,-3-6-6042,-3-5 4982,-1 1 1,1 5 0,1 6 0</inkml:trace>
  <inkml:trace contextRef="#ctx0" brushRef="#br0" timeOffset="3283">3244 11926 12860,'-6'2'2084,"1"0"1334,5-2-2769,15 0-201,9 0-268,26 0-96,-17 1 0,2-2-201,7 1 0,5-2 139,7-2 1,6-1-1,1 0-612,-9 0 1,1-1 0,1 1 0,-1-1 580,0-1 1,0 0 0,-1 1-1,0-1-122,13 0 1,-1 0-1,-7 0-223,-7 2 0,-8 0-340,16 3 694,-29 2 179,-68 3-56,-4 1 1,-8 1-46,6 0 0,-3 0 1,1 1 45,-15 2 1,3 1 21,11-1 0,8 1-113,11 0 2050,26-4-6117,62-18 4034,-23 3 0,0-1 0,1 2 0,-2-1 0,13-7 0</inkml:trace>
  <inkml:trace contextRef="#ctx0" brushRef="#br0" timeOffset="22033">6670 15367 14115,'50'-2'181,"1"0"1,-1-1-1,6 1 1,0-1 0,2 0-52,6 1 1,2 0 0,1-1-1074,-14 2 0,0-1 1,0 0-1,0 1 943,-1 0 0,0 0 0,-1 0 0,0 0-97,14 0 0,-1 0 0,-2 1 59,-7 0 1,-2 1 0,-1 1-46,-2 1 0,-2 0 1,-4 1-109,-5-1 1,-5 1 970,21 7-780,-65-9 0,-8-2-145,-17 0 672,-14-1-527,6 0 0,8 0 0,16 1 0</inkml:trace>
  <inkml:trace contextRef="#ctx0" brushRef="#br0" timeOffset="41933">6315 11618 11750,'0'10'2981,"0"-2"-1603,0-8 830,0 0-1928,58 34-135,-14-23 1,3 0-118,14 8 0,2-1-370,-17-11 1,0-2 0,-1-4 89,8-3 0,0-3-1530,-8-1 1,1 0-1,-4-2 1782,1-1 0,-3-1 0,2 0 0,-7 0 0,-17 3 0</inkml:trace>
  <inkml:trace contextRef="#ctx0" brushRef="#br0" timeOffset="42883">10919 11673 17711,'58'-9'-109,"1"0"1,0 0 0,0 2-1965,-9 1 0,-1 0 1980,7 0 1,-3 1 0,10 0 0,-11 0-1</inkml:trace>
  <inkml:trace contextRef="#ctx0" brushRef="#br0" timeOffset="58134">17347 4796 7694,'0'0'0</inkml:trace>
  <inkml:trace contextRef="#ctx0" brushRef="#br0" timeOffset="58416">17347 4796 16438,'56'-3'172,"0"-1"0,0 0 0,0 0 0,0 0 0,0 0 1,2 0-1,1 0 0,0 0 0,-1 0 0,0 1 1,-1-1-1199,6 0 0,-2 0 1,0 0-1,0 1 1,2-1 1062,-4 1 0,2 0 1,0 1-1,1-1 0,1 1 1,1 0-166,-6 1 0,0-1 1,0 1-1,1 0 1,2 0-1,2 0 1,3 0 131,-11 1 0,3 0 0,1 0 0,2 0 0,2 0 0,0 0 0,1 0 0,0 1 0,0 0 1,0 0-1,-1 0-32,-2 0 1,0 0 0,0 1 0,1 0 0,0 0 0,0 0 0,0 0 0,0 0 0,0 0 0,0 0 0,-1 0 0,1 0 27,4 0 0,1-1 0,0 1 0,-1 0 0,1-1 0,0 1 0,-1 0 0,0 0 0,-1 0 0,-1 0 0,0 0-101,1 1 0,0 0 0,1 0 0,-1 0 0,-1 0 0,-1 0 0,-1 0 0,-2 0 0,-3 0 0,-3 0 95,10 0 0,-4 0 1,-3-1-1,-2 1 1,-1-1-1,0 1 14,3-1 1,-1 1-1,-1-1 1,-2 1 0,-2-1-121,19 1 0,-4 1 0,-4-1-223,12 1 1,-20-5-4282,-43-7 5028,-45-3 0,-29-2 0,14 4 0</inkml:trace>
  <inkml:trace contextRef="#ctx0" brushRef="#br0" timeOffset="58601">21612 4663 17286,'55'13'275,"-1"0"1,1 0 0,9-3-1,2-3 1,2-5-966,-11-4 1,3-3 0,0-2 0,-4-1-2316,6-2 0,-3 0 1,-4-4 3004,9-8 0,-14-2 0,-20 3 0,-29-2 0</inkml:trace>
  <inkml:trace contextRef="#ctx0" brushRef="#br0" timeOffset="59582">12899 1843 14978,'-3'5'1299,"-12"35"-727,9-8-388,-1 0 1,0 2-61,4 21-57,2-1-34,6-1 35,7-10-35,10-8 102,10-13 111,3-11 180,7-13-67,-1-14-46,0-12-145,-15-4 0,-2-5-100,6-22-238,-11 18 1,-5 0 181,-4-18-12,-6-4-191,-6 21-683,-3 8-650,-3 25-806,2 14-3060,3 7 5390,12 7 0,-7-6 0,8-1 0</inkml:trace>
  <inkml:trace contextRef="#ctx0" brushRef="#br0" timeOffset="59884">13464 2224 16143,'-7'0'3327,"3"0"-2296,4 0-840,-15-63-158,20 31-33,-8-9 0,6 1-11,23 11-45,5 6-11,2 9-213,11 9-594,-4 27 235,-4-1 91,-11 20-36,-18-14-861,-4 0-1804,-3-7 3249,0-4 0,0-8 0,0-5 0</inkml:trace>
  <inkml:trace contextRef="#ctx0" brushRef="#br0" timeOffset="60083">13964 2150 14316,'2'-2'0,"0"1"0</inkml:trace>
  <inkml:trace contextRef="#ctx0" brushRef="#br0" timeOffset="60200">13942 1963 12938,'0'0'0</inkml:trace>
  <inkml:trace contextRef="#ctx0" brushRef="#br0" timeOffset="60400">14156 1923 18765,'-9'-2'818,"1"0"-1020,8 2 191,0 0-23,7 55-935,-4-21 0,1 3-90,0 10 0,-1 1 1059,0 8 0,-2-7 0,-2-12 0,-1 3 0</inkml:trace>
  <inkml:trace contextRef="#ctx0" brushRef="#br0" timeOffset="60517">14177 2209 16019,'54'-23'-466,"1"-1"0,-17 4 0,-5 5 0,-5 10 0</inkml:trace>
  <inkml:trace contextRef="#ctx0" brushRef="#br0" timeOffset="60766">15020 2117 11056,'0'0'0</inkml:trace>
  <inkml:trace contextRef="#ctx0" brushRef="#br0" timeOffset="60916">15016 2117 13712,'21'-35'2381,"0"-1"0,13-20-1922,-33 54-459,0 2 0,-1 9 112,0 8-56,0 14-90,0 34-4734,0-31 1,0 0 4767,0 31 0,0-24 0,0-31 0</inkml:trace>
  <inkml:trace contextRef="#ctx0" brushRef="#br0" timeOffset="61267">16331 2103 19773,'-13'-50'1199,"-19"12"-1177,-30 60-28,30-9 1,-1 3-463,-8 12 0,2 4 434,13-3 1,4 2 16,6 0 0,3 1 69,-2 30-1357,30-24 0,12-4-1659,11-9 0,6-5 2933,4 2 1,2-4 0,-8-11 0,-4-4 0,-2-3 0</inkml:trace>
  <inkml:trace contextRef="#ctx0" brushRef="#br0" timeOffset="61517">16565 2230 19572,'-36'42'-23,"20"-12"-168,44-12 23,2-13 34,4-5-90,-16 1-504,6 14-1077,-11 8 607,1 6-1099,-9-1 560,-5-10 1737,0-7 0,0-5 0,0-3 0</inkml:trace>
  <inkml:trace contextRef="#ctx0" brushRef="#br0" timeOffset="61833">16836 2382 12008,'0'0'0</inkml:trace>
  <inkml:trace contextRef="#ctx0" brushRef="#br0" timeOffset="62133">17205 2283 19908,'28'-23'-471,"0"-1"0,22-3-537,-16 55 1008,-17 3 34,-23 13 526,-4-15 213,-5 1-481,14-7-292,15-7-807,26-8-1939,17-8-1041,-24-2 0,2-1 3787,1-1 0,-3 0 0,8-3 0,-12 0 0</inkml:trace>
  <inkml:trace contextRef="#ctx0" brushRef="#br0" timeOffset="62451">14404 2463 19885,'59'0'78,"0"0"1,0 0-1,-1-1 1,1 1-1,4-1 1,0 1-1,1-1 1,0 0-1,0 0-1208,0 1 0,0-1 0,0 1 1,0-1-1,2 1 1130,-6-1 0,2 1 0,0-1 0,0 0 0,1 0 0,0 2-177,-6-1 1,1 1 0,-1-1-1,1 2 1,1-1 0,-1 0 0,-1 1-54,10 0 0,0 1 0,0 0 1,0 0-1,-1 0 0,0 0-622,-4 1 1,0 0-1,0 1 1,-1-1 0,-2 1-1,0 0 846,3 0 1,0 1 0,-2 0-1,-4-1 1,-3 1 0,5 0-1,-6-1 1,-5 0 0,-2 0-1,0 0 1</inkml:trace>
  <inkml:trace contextRef="#ctx0" brushRef="#br0" timeOffset="62600">16410 2569 19336,'51'-3'-43,"0"1"1,0 0-1,4 0 1,-1 0-1,1 0-962,-2 1 0,-1-1 1,2 0 605,4 0 1,1 0 0,-5 0 0,-3 1 0,-4-1 0,-8 0 0,0 1 0</inkml:trace>
  <inkml:trace contextRef="#ctx0" brushRef="#br0" timeOffset="62883">18832 2399 18462,'41'0'-191,"0"0"1,3 0-1,0 0-795,-1 0 1,0 0-2312,2-1 0,1-2 3297,-4 0 0,-3-1 0,9-1 0,-18-1 0</inkml:trace>
  <inkml:trace contextRef="#ctx0" brushRef="#br0" timeOffset="63002">19296 2332 19470,'29'32'-1022,"-1"1"0,14 18 0,-24-42 1,-13-6-1</inkml:trace>
  <inkml:trace contextRef="#ctx0" brushRef="#br0" timeOffset="63450">20652 2200 20356,'-57'-5'48,"0"0"1,10 4-1,1 7-70,-6 17 0,4 8-752,12-3 1,6 3 751,3-1 0,5 2-18,5-1 1,9 2-925,16 10 0,13-3 964,20-6 0,5-4 0,-16-1 0,0-4 0,9-14 0,-1 1 0</inkml:trace>
  <inkml:trace contextRef="#ctx0" brushRef="#br0" timeOffset="63667">20836 2471 19381,'-38'2'364,"1"-1"0,-21 7-464,58 19-999,43-2-145,2-3 673,-10-15 0,1-3 380,7-7 191,-11-5 538,-14-5-157,-9-6-381,-7-1-2947,-6-2 2947,-4 10 0,2 1 0,-1 11 0</inkml:trace>
  <inkml:trace contextRef="#ctx0" brushRef="#br0" timeOffset="64000">21148 2496 21588,'6'-56'-695,"10"13"12,17 40-124,4 6 34,-1 4 113,5 9 547,-11-3 1368,-6-1-953,-14-13 91,-6-11-147,4-8-78,7-22-313,1 10-1278,0 3-6835,-1 36 8258,-3 9 0,-5 7 0,-1-13 0</inkml:trace>
  <inkml:trace contextRef="#ctx0" brushRef="#br0" timeOffset="64383">21654 2315 20233,'-20'60'-647,"0"0"1,3-14 0,5-2 270,8-3 1,5-3 62,4 2 145,5-13 1064,-5-23 124,2-18-415,-5-22-280,4-14-135,-2-12-112,0 27 1,1-3 234,-3-22 1,1-4-168,2 4 0,1 1-118,-2-5 0,3 5-241,4 19 0,4 11-168,15 16 191,20 35 122,-23-4 1,0 6-275,7 10 0,-6 4 292,-15-2 0,-7 1 44,-2-2 0,-9-1 18,-39 15-24,-4-28-592,7-9-3083,11-6 3687,11-8 0,10 2 0,6-2 0</inkml:trace>
  <inkml:trace contextRef="#ctx0" brushRef="#br0" timeOffset="64634">22209 2238 20098,'-34'-4'476,"0"0"1,-20-2-477,24 6-23,13 7 0,9 4-492,14 13-796,32-4-896,21-1 1737,2-10 312,-8-13 158,-32-4-7686,-11-11 7686,-17 3 0,3 2 0,-6 8 0</inkml:trace>
  <inkml:trace contextRef="#ctx0" brushRef="#br0" timeOffset="64950">22529 2244 17970,'-3'0'280,"0"0"-180,3 0-100,4 23-67,11-17-314,12 18 45,10-24-68,21-5 158,-7-9 795,-3-3-146,-22 0-223,-21 8-135,-12 7-90,-10 2-3788,6 3 3833,-1-1 0,11 2 0,1-4 0</inkml:trace>
  <inkml:trace contextRef="#ctx0" brushRef="#br0" timeOffset="65150">23046 2324 20916,'-6'-2'1782,"2"1"-1827,4 1-213,13-25-459,1 18-2129,34 0-202,-11 20 3048,20 15 0,-35-18 0,-2-2 0</inkml:trace>
  <inkml:trace contextRef="#ctx0" brushRef="#br0" timeOffset="65501">23727 2228 22204,'-34'-4'15,"0"0"0,-9 9 0,3 8-71,-5 28 22,20-15 1,8 2-236,19 11 56,20-19-33,22-29 67,-1-18 22,-12-8 0,-1-9-671,-10 4 0,-1-5 0,-2 0 861,2 2 1,-2 1 0,-2-2 67,-3-4 0,-2-1 0,-4 5 33,-1 3 0,-5 6 280,-20-16-335,-14 25-57,-8 25 1,-2 13-29,6 16 0,6 11-930,-2 17 1,11 7-808,16-1 1,12 1 916,7-18 1,6 0 0,4-4-1551,13 2 1,5-5 2643,8-1 1,0-5-1,-20-12 1,-1-3-1,22 6 1</inkml:trace>
  <inkml:trace contextRef="#ctx0" brushRef="#br0" timeOffset="66066">24741 2267 14585,'8'0'4157,"-1"0"-3462,20-37 213,-14 0-628,16-21-68,-30 14-111,-14 18-101,-12 5-33,-13 10-35,6 12 1,-2 7 39,-4 12 0,1 5 11,0-2 1,3 3 16,7 8 0,8 3-45,8 11-146,31-5 57,23-12-62,1-18 0,4-8 101,2-12 0,0-8 162,4-10 0,-4-10 37,-21 0 1,-5-7 0,-3 0-518,2-12 1,-7-1 535,-4-4 1,-5 3 27,-2 21 0,-3 3 298,-12-17-505,-8 30 56,-2 22-12,-2 28-167,15 15-314,4 11-123,3 4-539,15 2-604,8-3 1759,4-26 0,1-4 0,-1 2 0,10-1 0</inkml:trace>
  <inkml:trace contextRef="#ctx0" brushRef="#br0" timeOffset="66200">25235 2264 18642,'12'6'1355,"-3"-2"-1355,-9-4-3518,0 0 3518,-5-7 0,4 6 0,-4-5 0</inkml:trace>
  <inkml:trace contextRef="#ctx0" brushRef="#br0" timeOffset="66334">25278 2068 17140,'-4'-1'-11,"1"1"-2873,3 0 1,0 0-1</inkml:trace>
  <inkml:trace contextRef="#ctx0" brushRef="#br0" timeOffset="66550">25460 2136 21353,'0'50'-975,"4"-2"718,15-6-326,-2 5-89,-10-14-4886,-9-8 5558,-1-27 0,-7-2 0,10-8 0</inkml:trace>
  <inkml:trace contextRef="#ctx0" brushRef="#br0" timeOffset="66717">25740 2076 21689,'1'47'-374,"0"0"1,1-2 0,0-2-501,4 22-1233,1-5-1904,4-9 4011,-5-11 0,-1-19 0,-3-10 0</inkml:trace>
  <inkml:trace contextRef="#ctx0" brushRef="#br0" timeOffset="66850">25674 2271 18406,'61'-23'-930,"0"-1"0,-17 4 0,-7 5 0,-6 12 0</inkml:trace>
  <inkml:trace contextRef="#ctx0" brushRef="#br0" timeOffset="67049">26019 2059 21185,'20'47'-762,"-9"-13"762,-2 14 11,-7-19-492,21 7-3223,8-17 1,7-1 3703,1-1 0,1-1 0,-3-4 0,-3-2 0,8-3 0</inkml:trace>
  <inkml:trace contextRef="#ctx0" brushRef="#br0" timeOffset="67300">23333 2230 19224,'-36'6'286,"-1"1"0,-5 9 162,64 8-387,20-9 1,14-1-47,0-2 0,6 0 0,4 0-692,-17-4 1,2 0-1,2 0 1,3 0-1,5 1 679,-8-1 1,3 0-1,3 1 1,3 0-1,1 0 1,2 0-1,-1 0 1,1 0-1,-2 1-528,-4-2 1,1 1 0,0 0 0,1 1 0,0-1 0,0 0 0,0 0 0,-1 0 0,1 0 0,-1-1 525,6 2 0,1-1 0,0 0 0,0-1 0,-1 1 0,0 0 0,-3-1 0,-1 0 0,-3 1 0,11 1 0,0 1 0,-2 0 0,-5-1 0,-6-2 0,-8-1 0,4-3 0,1 1 0</inkml:trace>
  <inkml:trace contextRef="#ctx0" brushRef="#br0" timeOffset="67433">24773 2401 21028,'66'9'-104,"0"0"0,0 0 1,-1 0-1,1 0 0,0 0 1,-9 2-1,1 1 1,1 1-1,0 1 0,-1 0 1,0-1-1,-3 1 1,-3-2-1,11 3 0,-3-1 1,-3 0-1,-1 1 0,1 0 1,-5 3-1,1-1 1,0 1-1,0-1 0,0 1 1</inkml:trace>
  <inkml:trace contextRef="#ctx0" brushRef="#br0" timeOffset="69600">13263 7383 11739,'-5'0'1479,"2"-1"1356,3 1-2488,-5-2-122,4 1-91,-4-1 68,10 2-135,10 0-33,14 0-34,23 0-45,-19-3 0,2 0-753,8-2 1,3-1 51,2-2 1,4-2-723,-2 1 0,4-2 1,-2 1 1467,6 0 0,-2-1 0,1 1 0,-7 0 0,-9 3 0</inkml:trace>
  <inkml:trace contextRef="#ctx0" brushRef="#br0" timeOffset="81532">6532 11642 14775,'-5'4'2903,"0"0"-2253,5-4-236,0 0-257,55-13 90,-11 6-158,4-1 1,5 0-68,5 2 1,1 2-574,-5 1 1,-1 0 499,-1-1 1,-4 1-151,6 1 456,-43 2-255,-43 0 22,-31 0-5,19 2 0,-1 0-29,6-1 1,3 0-246,-5 4-382,53-4-582,28-1 1221,16 0 0,2 0 0,-5-1 0,-10 1 0,1 0 0</inkml:trace>
  <inkml:trace contextRef="#ctx0" brushRef="#br0" timeOffset="82299">10819 11698 16703,'33'0'728,"1"0"0,1-1 1,1-2-466,16-6 0,2-2-500,-10 2 0,2-1 270,3-2 1,4-1 0,-4 1-29,-6 3 1,-3 0-12,-1 0 1,-7 2 160,-15 2-189,-40 5 129,-16 4-106,-15 4-146,20 1 0,3 2-9674,7 4 9871,21 1 1,20-11-1,10-5 1</inkml:trace>
  <inkml:trace contextRef="#ctx0" brushRef="#br0" timeOffset="89732">13024 10337 18003,'54'-8'885,"11"-1"-846,-28 5 0,5 1-576,7-1 1,7 0 0,2 0 547,6 1 0,2-1 1,2 2-54,-12-1 0,2 0 0,0 1 0,-4 1-332,4 2 1,-3 1-1,-7 0 217,1-2 0,-19 5 573,-36 7-606,-35-8 178,-9-2 1,-6-1 106,0-1 1,-1-1 71,-8 0 0,4 0-38,18 0 0,7 1-61,1-2-24,31 2 46,41 3-483,-3 0 1,5 1 392,15-2 0,0 1 0,-14 0 0,-3 0 0,19-2 0</inkml:trace>
  <inkml:trace contextRef="#ctx0" brushRef="#br0" timeOffset="91532">6585 11713 13263,'36'-1'134,"1"0"1,27-1-292,-28 2-571,-13 0 739,-7 0 213,-23 0 235,-12-1-122,-8-1 1019,-7 0-270,8 0-1041,4 2-11,17 7-1,13-1-33,22 6-2397,6-7-5704,0-3 8101,-8-7 0,-20 3 0,-5-3 0</inkml:trace>
  <inkml:trace contextRef="#ctx0" brushRef="#br0" timeOffset="107329">18206 11488 15594,'4'-4'806,"-1"0"-671,-3 4-135,46-4-269,-10 3-695,2-1 1,1-2-4046,17-3 5009,-2-3 0,-23 2 0,-8 1 0</inkml:trace>
  <inkml:trace contextRef="#ctx0" brushRef="#br0" timeOffset="107498">18598 11339 19841,'1'47'-427,"2"-2"-3024,9 6 3451,-12-5 0,3-10 0,-9-14 0</inkml:trace>
  <inkml:trace contextRef="#ctx0" brushRef="#br0" timeOffset="108316">19026 11517 15079,'0'-7'3159,"0"1"-2554,0 6-67,0 0-437,0-13-78,0 10-23,0-10 0,0 12 694,0 1-694,0 6 0,0 5 0,0 10 0,-4 14 34,0-7-34,-2-3 44,1-14 684,0-29-447,-1-5-79,-3-25-68,-1-8-89,3 2 0,1-6-144,1 1 0,3-1 99,4-5 0,3 3-17,1 19 0,5 9-263,23 5-235,1 33-605,7 10-1323,2 12 2443,-17-1 0,-2 1 0,2-1 0,-1 9 0</inkml:trace>
  <inkml:trace contextRef="#ctx0" brushRef="#br0" timeOffset="108483">19135 11393 20613,'33'-17'-626,"1"0"1,10 23 0,-27 11 0,-17 20 0</inkml:trace>
  <inkml:trace contextRef="#ctx0" brushRef="#br0" timeOffset="108600">19039 11816 16927,'-2'3'2017,"1"0"-1950,1-3-67,49-15-1759,-19 4 0,3-1 1759,11-4 0,0 0 0,13-7 0,-30 11 0</inkml:trace>
  <inkml:trace contextRef="#ctx0" brushRef="#br0" timeOffset="108866">19690 11241 21051,'-30'20'-4,"0"0"0,1 2 1,5 5-222,7 24 1,7 7-678,1 1 0,4 1-3151,6 6 1,6-3 4052,3-18 0,3-6 0,13 1 0,-9-33 0</inkml:trace>
  <inkml:trace contextRef="#ctx0" brushRef="#br0" timeOffset="109149">20027 11346 19617,'-48'-6'549,"0"1"0,4 1 0,5 2-493,1 9-56,9 7 0,14 7-12,15 20-234,40 4-46,-9-14 1,2-2 240,0-5 1,1-3-96,-3-1 1,-5-2 55,-8 2 90,-13-2 0,-20-4-717,-26-3-9114,-7-18 9650,3-8 0,19-1 0,23 2 0</inkml:trace>
  <inkml:trace contextRef="#ctx0" brushRef="#br0" timeOffset="109367">20110 11197 20994,'13'49'39,"-1"1"1,-2-6-1,-1 2 1,-2-1-489,0 17 1,-3 0-2343,-1-12 1,-1 2 0,-1-4 2790,-3 8 0,0-6 0,-3 13 0,-1-47 0</inkml:trace>
  <inkml:trace contextRef="#ctx0" brushRef="#br0" timeOffset="109549">20423 11543 21454,'64'-10'-9831,"-12"6"9666,-28 7 1,-12 1 0,-7-2 0</inkml:trace>
  <inkml:trace contextRef="#ctx0" brushRef="#br0" timeOffset="109699">20470 11689 20210,'0'8'706,"0"-2"-908,0-6-3764,55-2 3966,-34-2 0,35 1 0,-48 0 0</inkml:trace>
  <inkml:trace contextRef="#ctx0" brushRef="#br0" timeOffset="110050">20961 11498 18115,'-3'33'56,"0"1"0,-1 23 1266,1-41-258,1-6-189,-2-39-517,1-37-358,2 5 0,3-6-586,3 17 0,3-2 1,0 2 585,1-12 0,3 4-12,5 8 1,2 9-291,5 17-1479,5 18-5469,-4 39 7250,-6 0 0,-7 5 0,-12-20 0</inkml:trace>
  <inkml:trace contextRef="#ctx0" brushRef="#br0" timeOffset="110202">21005 11457 20893,'39'-22'-179,"1"0"0,-4 0 0,-5 9-4236,-2 33 4415,-24 26 0,0-15 0,-16 11 0</inkml:trace>
  <inkml:trace contextRef="#ctx0" brushRef="#br0" timeOffset="110317">20967 11760 19762,'49'-30'-719,"0"1"0,1 0 0,-6 4 0,-7 7 0,-5 4 0</inkml:trace>
  <inkml:trace contextRef="#ctx0" brushRef="#br0" timeOffset="110549">21612 11187 22193,'-40'36'-64,"0"1"1,9 6 0,6 3-257,9 2 1,6 0-527,7 1 1,4-4-926,13 11-2509,9-7 4328,11-15 1,-13-14-1,-4-12 1</inkml:trace>
  <inkml:trace contextRef="#ctx0" brushRef="#br0" timeOffset="110733">21747 11331 19414,'-4'-9'897,"1"1"-684,3 8-146,0 0-56,47 55-728,-16-37 0,1 1-880,7 15 1,1-1-1626,-4-16 1,-4-6 3252,-7-4 1,-12-5 0,-10-2-1</inkml:trace>
  <inkml:trace contextRef="#ctx0" brushRef="#br0" timeOffset="110882">21860 11292 19381,'-33'33'-656,"-1"0"1,1 0 0,-8 15-1,7 0 656,14-5 0,7-3 0,-1 11 0,19-28 0</inkml:trace>
  <inkml:trace contextRef="#ctx0" brushRef="#br0" timeOffset="111101">22147 11076 21577,'5'50'209,"1"0"0,-1 0 0,-1-1-203,-2-10 0,-2 0-135,-6 18 0,-3 2-1244,-3-4 1,-2-2 1372,-2-1 0,-2-5 0,-7 10 0,12-41 0</inkml:trace>
  <inkml:trace contextRef="#ctx0" brushRef="#br0" timeOffset="111252">22459 11565 20031,'0'-5'-90,"0"1"90,0 4 0,0 0 0</inkml:trace>
  <inkml:trace contextRef="#ctx0" brushRef="#br0" timeOffset="111598">22717 11418 19829,'0'-5'639,"0"2"-337,0 3-291,-16 29 1,9-19 671,-13 19-279,11-51-180,2-4-68,0-27-111,5-6-226,1 25 1,1-2 191,0-3 1,2-4 10,7-14 0,5 0-28,-1 12 1,4 3-202,5 0 0,3 7-521,12 14-706,-5 35-1043,-12 15 2477,0 25 0,-10-28 0,-3 8 0</inkml:trace>
  <inkml:trace contextRef="#ctx0" brushRef="#br0" timeOffset="111748">22744 11297 20121,'36'-2'-1132,"0"0"0,24 0-2084,-32 0 3216,-13 11 0,-9-6 0,-5 6 0</inkml:trace>
  <inkml:trace contextRef="#ctx0" brushRef="#br0" timeOffset="111850">22764 11506 18619,'35'13'-1224,"0"0"0,6 14 0,-15-37 0</inkml:trace>
  <inkml:trace contextRef="#ctx0" brushRef="#br0" timeOffset="112082">23178 11183 22361,'-15'53'-33,"6"4"-640,9-16 1,7 0-1558,8-3 1,5-2 2229,8-1 0,2-5 0,12 5 0,-3-27 0</inkml:trace>
  <inkml:trace contextRef="#ctx0" brushRef="#br0" timeOffset="112499">23435 11361 19717,'-18'56'157,"3"-2"-157,15-36 11,0-1 45,3-26-56,3-25 0,5-19 12,2 0 514,1 7-336,-5 27-167,0 10-23,4 15 11,11 12-11,0 3 0,7 2 22,-6-12 1,1-6-1,-1-3-5,-4-35 0,-4-8-17,-3 17-40,-2-17 1,-9 6-554,-19 29-3844,-12 17 4437,11 0 0,-1 4 0,15-7 0</inkml:trace>
  <inkml:trace contextRef="#ctx0" brushRef="#br0" timeOffset="112732">23888 10902 23023,'21'57'-106,"-1"0"1,0-1-1,-3-10 1,-2-1 0,-4 0-123,-6 1 0,-5 2 0,-2-4-986,-4 6 0,-5-1 1214,-4-5 0,-4 1 0,2-6 0,4-6 0,0-4 0,-7 7 0,-1-1 0</inkml:trace>
  <inkml:trace contextRef="#ctx0" brushRef="#br0" timeOffset="112965">24135 11708 19874,'6'0'2342,"-1"0"-4941,-5 0 2599,-3-24 0,2 18 0,-2-18 0</inkml:trace>
  <inkml:trace contextRef="#ctx0" brushRef="#br0" timeOffset="116015">24503 13545 17756,'0'-5'1468,"0"1"-840,0 4-471,3 53-118,9-24 0,4 3-28,3 20 0,4 2-11,8-13 0,3-5 11,-8-10 1,0-5 77,19-1 236,-19-27 157,6-33-460,-20 6 1,-3-5-34,2-15 0,-3 0-234,-3 9 0,-3 2 9,-1 5 1,-2 6-762,1 8-4818,2 18 5815,5 12 0,-4 1 0,4 1 0</inkml:trace>
  <inkml:trace contextRef="#ctx0" brushRef="#br0" timeOffset="116249">25282 13232 21185,'-28'48'8,"-1"1"1,1-1-1,-6 10 1,6 0-424,16 9 0,7-2-655,5-20 1,4-2 1069,12 4 0,2-5 0,-4 2 0,18-4 0</inkml:trace>
  <inkml:trace contextRef="#ctx0" brushRef="#br0" timeOffset="116485">25535 13495 19123,'-37'-1'1008,"0"0"1,-29 5-986,24 20-192,32 13-1108,47 13 784,16-10 129,-13-21 0,0-2-50,6 6-371,-15 9-55,-52-2 840,-21-7 0,-2-8 0,6-13 0</inkml:trace>
  <inkml:trace contextRef="#ctx0" brushRef="#br0" timeOffset="116682">25715 13420 19941,'0'-5'1569,"0"1"-1547,12 30 1,4 17-180,4 8-1026,-1 5 1,1 3 168,-8-18 0,-3-1-2958,-3 1 0,-2 0 3972,0-2 0,-1-4 0,-2 8 0,-1-14 0</inkml:trace>
  <inkml:trace contextRef="#ctx0" brushRef="#br0" timeOffset="117082">26919 13632 19639,'-1'-5'269,"-1"2"-774,2 3 1,0 0 0</inkml:trace>
  <inkml:trace contextRef="#ctx0" brushRef="#br0" timeOffset="117299">27101 13589 19785,'1'-9'1164,"0"1"-1130,-1 8-23,0 0-11,8 6-22,-3 0-169,4 4 68,-6-1-123,-3-4-460,0-2 706,-4-1 0,3-2 0,-2 0 0</inkml:trace>
  <inkml:trace contextRef="#ctx0" brushRef="#br0" timeOffset="117550">26570 13876 21264,'49'-20'-346,"1"-1"1,0 1 0,2 1 0,0 2 0,-1 2 345,-3 6 0,-2 3 0,-3 0 0,5 1 0,-8 1 0,3-3 0</inkml:trace>
  <inkml:trace contextRef="#ctx0" brushRef="#br0" timeOffset="117699">27090 13625 21353,'33'34'-1087,"-1"-1"0,-3-2 1,-7 1 1086,-22 31 0,1-34 0,-11 11 0</inkml:trace>
  <inkml:trace contextRef="#ctx0" brushRef="#br0" timeOffset="122215">27985 13616 14350,'-3'0'3137,"0"0"-2206,3 0-707,0 21 0,0-3 44,0 22-122,0-6 0,0 23-113,0-16-10,0 9 56,0-30 2441,0-8-2262,0-70-247,0 9-472,0-5 0,-1-5 455,1 14 1,-1 0-29,-1-18 1,3-1-124,2 16 0,4 2-493,5-2 0,9 12-3025,42 31-1737,-1 28 5412,-27 0 0,-5 2 0,-4-4 0,-9-4 0</inkml:trace>
  <inkml:trace contextRef="#ctx0" brushRef="#br0" timeOffset="122383">28032 13657 18474,'43'-2'-813,"0"1"1,-6 3 0,-5 1-1,-11 0 1,-10 6 0</inkml:trace>
  <inkml:trace contextRef="#ctx0" brushRef="#br0" timeOffset="122532">28062 13926 19885,'28'17'-3462,"12"-9"-4371,23-17 7833,-28 0 0,-1 0 0,5-2 0,-8 1 0</inkml:trace>
  <inkml:trace contextRef="#ctx0" brushRef="#br0" timeOffset="122749">28638 13434 21611,'-31'34'-176,"1"1"1,6 7-1,8 6-978,17 12 0,9 0-590,1-11 1,6-6-1479,9-9 1,3-8 3221,21-10 0,-22-11 0,-5-5 0</inkml:trace>
  <inkml:trace contextRef="#ctx0" brushRef="#br0" timeOffset="122900">28892 13569 19617,'21'33'-1397,"0"0"0,0-2 0,2-5 1397,18-7 0,-18-8 0,-2-6 0</inkml:trace>
  <inkml:trace contextRef="#ctx0" brushRef="#br0" timeOffset="123065">29135 13498 20233,'-47'19'220,"0"0"0,10-2 0,3 2-528,-4 11 0,5 3-342,12-6 1,4 2 649,2 8 0,3 0 0,-1-1 0,8 6 0</inkml:trace>
  <inkml:trace contextRef="#ctx0" brushRef="#br0" timeOffset="123316">29472 13177 21644,'-3'48'5,"1"-1"1,-1 1 0,-1 9 0,1 2-152,5-9 1,1 2-1,-2 1-1055,-7-1 1,-2 1 0,-2-2 1200,-2-4 0,-1-2 0,0-2 0,-3 14 0,-1-6 0,2-21 0,-1 0 0</inkml:trace>
  <inkml:trace contextRef="#ctx0" brushRef="#br0" timeOffset="123582">29975 13713 18507,'5'10'549,"-1"-3"-549,-4-7-7933,0 0 7933,3 3 0,-2-2 0,2 2 0</inkml:trace>
  <inkml:trace contextRef="#ctx0" brushRef="#br0" timeOffset="123883">30323 13556 22003,'18'31'-101,"-1"0"0,2-1 0,1-2-235,18 13-437,15-1 594,-12-21 179,1-15 11,-23-23-11,-11-17-571,-7-9-1335,-10-6-1634,-2-4-3564,-6 2 7104,6 6 0,6 22 0,5 9 0</inkml:trace>
  <inkml:trace contextRef="#ctx0" brushRef="#br0" timeOffset="124099">30928 13189 21532,'-31'41'-258,"0"0"0,0-1 1,-4 9-1,7 1-610,7 7 0,9-2-1973,9-15 0,6-3 2841,6-1 0,1-4 0,1 4 0,6-12 0</inkml:trace>
  <inkml:trace contextRef="#ctx0" brushRef="#br0" timeOffset="124515">31088 13636 18843,'-9'0'627,"1"0"-627,8 0-302,-26 46-908,20-17 515,-19 25 807,27-45 707,0-21 65,-1-20-469,0-10-258,3-7 34,3 0 357,9 3-559,5 29-11,12 35-101,-5 16 33,-10-6 0,1 1-78,15 9 151,-4-17 1,3-4 262,26 2 1,-1-14 201,-23-24 11,-24-16-347,-7-9-112,-6-4 0,-9 1-22,-3 7-1446,-9 14-8363,10 14 9563,1 12 0,9 2 1,3 1-1</inkml:trace>
  <inkml:trace contextRef="#ctx0" brushRef="#br0" timeOffset="124715">31672 13236 22788,'-6'57'14,"1"-1"1,0-1 0,2-2-245,2-12 0,0-1-774,-1 3 1,-1 0-28,-2 1 0,-4 0 1031,-13 15 0,-3-5 0,4 1 0,1-23 0,0 0 0</inkml:trace>
  <inkml:trace contextRef="#ctx0" brushRef="#br0" timeOffset="125349">27435 14602 19639,'4'50'-105,"1"0"0,0 2 1,3 1-3543,1 0 0,2-2 3647,-3-13 0,-1-3 0,4 4 0,-8-30 0</inkml:trace>
  <inkml:trace contextRef="#ctx0" brushRef="#br0" timeOffset="125499">27368 14875 20737,'40'-35'-176,"0"1"1,14 0 0,0 7 0,-18 15 0,-1 4 0,1 1 0,1-1 0</inkml:trace>
  <inkml:trace contextRef="#ctx0" brushRef="#br0" timeOffset="126417">28145 14695 19807,'0'-8'1098,"2"2"-616,-1 2-370,1 2-168,-2 1 56,1 7 33,2 6-33,13 28-33,15 18 33,-14-28 0,1 0-51,3 1 1,1-2-40,9 3 90,-3-8-11,-5-10 112,-4-7 269,-6-16 145,-4-9-347,-5-3-45,-3-2-66,-1 12-46,0-2-11,0 0 0,1-14-46,6-8-66,2-19 56,4 7-67,-4-4 34,-3 13-68,-3-7-291,1 20-326,-2 2 102,-1 32-661,-1 10-1625,1 12-5054,3 2 8012,3-5 0,-3-13 0,0-7 0</inkml:trace>
  <inkml:trace contextRef="#ctx0" brushRef="#br0" timeOffset="126983">28907 14439 14731,'0'-4'3955,"0"0"-3271,0 4 279,-37 50-705,15-3-726,-4-1 1,2 4 472,13-11 1,4 1-6,1-1 0,3 0-136,4-4 1,6 0-1233,13 5 1,9-4 1367,10-11 0,2-4 0,-10 1 0,-1-4 0,28-7 0</inkml:trace>
  <inkml:trace contextRef="#ctx0" brushRef="#br0" timeOffset="127166">29083 14591 20266,'39'46'-2480,"0"0"0,-4-5 0,-2-6 2480,2-7 0,-15-14 0,-8-6 0</inkml:trace>
  <inkml:trace contextRef="#ctx0" brushRef="#br0" timeOffset="127332">29232 14506 19336,'-50'38'44,"0"0"1,5-1 0,6-1-2061,0 17-3912,16-1 5928,11-8 0,10-20 0,2-8 0</inkml:trace>
  <inkml:trace contextRef="#ctx0" brushRef="#br0" timeOffset="127582">29560 14439 22137,'1'62'7,"1"0"1,0 1 0,-1-3-53,-3-11 0,-2 0-833,-4-2 0,-1 3 1,-2-1 877,-5 17 0,-1-4 0,1-7 0,1-6 0,-6 11 0</inkml:trace>
  <inkml:trace contextRef="#ctx0" brushRef="#br0" timeOffset="127749">30022 15104 12501,'0'0'0</inkml:trace>
  <inkml:trace contextRef="#ctx0" brushRef="#br0" timeOffset="128166">30478 14917 19470,'-7'50'71,"0"1"0,0-5 1,1-4-72,3 3 33,-2-2 931,-1-20 44,2-23-627,1-23-191,3-27-111,0-11-292,1 24 1,1-1 229,0-4 0,3-3 24,2 2 0,1-3 0,2 1 10,7-14 0,3 0-46,5-2 1,3 6-74,-6 20 1,3 10-269,26 8-672,-12 33-2046,-9 6 1,-3 5 3053,1 22 0,4-2 0,-30-24 0</inkml:trace>
  <inkml:trace contextRef="#ctx0" brushRef="#br0" timeOffset="128349">30593 15051 22608,'58'-15'-3037,"1"0"1,-14 10 0,-8 7 3036,-13 18 0,-23 5 0,-1-11 0</inkml:trace>
  <inkml:trace contextRef="#ctx0" brushRef="#br0" timeOffset="128482">30662 15295 19235,'53'-14'-645,"1"1"1,-1-4 0,-3 1 0,10-5 0,-17 2 0</inkml:trace>
  <inkml:trace contextRef="#ctx0" brushRef="#br0" timeOffset="128765">31317 14673 21107,'-32'32'280,"0"1"0,0 0 0,-9 19 0,7 0-443,14-10 1,6 0-432,4-2 0,6-3-1803,19 6 2397,36-13 0,-25-13 0,20-9 0</inkml:trace>
  <inkml:trace contextRef="#ctx0" brushRef="#br0" timeOffset="129199">31603 14806 19280,'-9'51'18,"1"1"1,0-10 0,3-5 48,5-9 729,0-17-359,0-16 314,1-23-550,9-24 17,-2 17 1,3 1-6,9-22-135,4 21-78,-9 27 23,6 17-23,0 11-112,14 4-45,-4-3-257,6-10 111,-7-14 158,1-4 89,-6-8-147,-8-17-368,-15-5 0,-7 2-684,-6 10-1446,-1 18-4604,6 4 7305,0 3 0,5 0 0,1 0 0</inkml:trace>
  <inkml:trace contextRef="#ctx0" brushRef="#br0" timeOffset="129399">31929 14411 22720,'19'51'18,"1"0"1,-2-2 0,-3 3-19,-4 12 0,-4 3-583,-5-17 1,-3 2 0,-2 2 582,-2-5 0,-2 2 0,-1 0 0,-1-3 0,-2 5 0,0-3 0,-2-4 0,-7 5 0,2-10 0,0-8 0</inkml:trace>
  <inkml:trace contextRef="#ctx0" brushRef="#br0" timeOffset="130348">29569 13028 14227,'0'-6'3978,"0"1"-2836,0 5-962,28-42-68,-11 25-101,22-29 0,-20 40-11,-9 18 0,-13 19 0,-3 6 0,-9 8 0,9-14 0,1-1 34,3-14 492,14-4-414,2-17-112,14-6 0,3-3-750,8-2-1559,9 4 2309,-5 6 0,-1 1 0,-3-1 0,19 2 0</inkml:trace>
  <inkml:trace contextRef="#ctx0" brushRef="#br0" timeOffset="131615">25434 16067 17532,'67'1'487,"-1"1"1,-13-1-1,1 0 1,3-2-421,-6-2 0,2-2 1,1 0-1,2-1-1143,-5 1 0,3-2 0,0 1 0,2-2 0,1 0 1107,-5 0 1,1-1 0,1 0 0,1-2-1,3 1 1,3-1-38,-8 2 0,2-1 1,3-1-1,1 1 1,2-1-1,1 0 1,1 0-1,0 0 1,1 1-1,-1-1-155,0 2 1,2-1 0,0 0 0,1 1 0,0 0 0,1 0 0,0-1 0,0 1 0,0 0 0,0 0 0,-1 0 139,-5 1 0,0-1 1,0 1-1,0-1 1,0 1-1,1-1 1,-1 1-1,0 0 1,-1 0-1,1 0 1,-1 0-1,0 1-73,4 0 0,0 0 0,0 0 0,1 0 0,-1 1 0,0-1 1,-1 1-1,-2 1 0,-2-1 0,-1 1 0,-4 0-56,18-1 1,-5 2 0,-3 0-1,-1 0 1,-1-1 0,1 0-859,-2-1 0,1 0 0,0-1 0,-3 0 0,-2 0 0,-6-1 1008,16-3 0,-8-1 0,-3 0 0,-1 3 0,-2 0 0,-19-3 0,-24-8 0</inkml:trace>
  <inkml:trace contextRef="#ctx0" brushRef="#br0" timeOffset="131815">27896 15855 18070,'58'8'-235,"0"0"1,0 0 0,-1 0 0,1 0 0,4-5 0,2-2 0,2-1-1,1-1 1,-1-2 0,0 1-1186,-2-1 0,0-1 1,-1 0-1,1-2 1,0 1-1,1-2 1420,-3 0 0,3-1 0,1-1 0,0 0 0,-4 0 0,-3 0 0,-7 2 0,13-2 0,-8 1 0,-3 1 0,-7 1 0,-1 0 0,0 0 0</inkml:trace>
  <inkml:trace contextRef="#ctx0" brushRef="#br0" timeOffset="134366">3100 11846 18619,'-6'0'515,"2"0"-481,4 0 33,53-25-33,0 3-807,0 0 1,5-2 772,-5 7 0,-1 1-17,3 0 1,-1 1-180,-3 3 0,-3 4-239,-5 0 0,-14 11 782,-40 38 213,-27-4 1,-14 0-326,16-10 1,-3 0-1,-1-1-273,-6 2 1,-1-1 0,6-4 177,6-4 0,5-3-73,-7 6-44,77-29-79,17-9 0,12-3-553,-20 6 0,2 0 1,2 0-171,-4 0 0,2 0 1,0 0-1,-2 2-2030,1 0 0,-2 3 0,-2-1 2809,20-3 0,-7 2 0,-21 3 0,-6 2 0,12-4 0</inkml:trace>
  <inkml:trace contextRef="#ctx0" brushRef="#br0" timeOffset="165482">19400 12805 12244,'7'-12'3204,"5"2"-2599,15 9-89,5 1 33,17 0-68,4-2-184,-3 0 1,6-2-446,-12 1 0,2 0 0,2-1 267,16-1 1,4 0-1,-2 0-597,-9 0 0,-2 0 0,0 0 537,3 0 1,-1 0 0,-2 0 24,9-1 1,2 0-239,-19 0 0,4 0 0,2 0 0,-1 0 204,3 1 1,0 0-1,1-1 1,2 1-36,-4 0 1,1 1 0,2-1-1,-2 1 1,-2 0-313,1 0 0,-3 1 0,-1 0 0,-1 1 300,9 0 1,-2 0 0,-4 1 24,-1 1 0,-3 0 138,-1 1 1,-1-1-83,0 1 0,2 0 1,-3-1 1,3 1 0,1-1 0,6-1 0,0 0 0,4-1-119,-5-1 0,4-1 1,0 0-1,-3-1 55,7 1 1,-2-1 0,0 0-1,-3-3 1,0 0-1,-4 1 172,1 0 1,-1 1-173,8 0 1,-1-1-12,-7 3 0,-3-1-5,-3 1 0,-3 1-6,18-1 1332,-32 2-1298,-3-1 317,0-1-261,-1 0 2026,6-1-2116,27 1 0,-24 2 0,2 1 6,1 1 0,1-1-6,0 1 0,-2 0 0,18 0 22,-3-1 344,1 1-366,-18 0 0,2-1-34,-1 2 0,1 1 0,6-2 1,-1 1 33,17 1-11,-16-1-11,-24-1-1,-6 0 23,-5 0-11,-3 0-247,-3 0-3260,1-7 3518,-2-5 0,1 4 0,-2-3 0</inkml:trace>
  <inkml:trace contextRef="#ctx0" brushRef="#br0" timeOffset="175731">16894 13200 14619,'-62'0'2051,"10"0"-1626,40 0-66,4 0-191,4 0 359,3 0 33,14 4-23,11-1-32,24 2-214,5-3 0,10-1-172,-7-1 1,4 1 0,3-2-467,-13 1 0,3-2 0,2 0 1,0 1-1,1-1 367,4 1 0,1 0 0,2-1 0,-2 1 1,-3 0-466,5-1 1,-2 0 0,-2-1 0,-1 2 444,-5-1 0,-1 1 0,-2 0 0,-5 0-235,10 1 0,-7 0-2281,-8 1 1,-5 0 2515,2-1 0,-16 2 0,-21-2 0</inkml:trace>
  <inkml:trace contextRef="#ctx0" brushRef="#br0" timeOffset="178383">9003 14527 14764,'-6'0'2141,"1"0"-1380,5 0-637,58-10-124,-26 5 0,4-1-637,6-2 0,6 0 0,1 0 289,-1 1 1,0-1 0,1 0-1472,5-1 0,1 1 0,0-1 1819,2 0 0,0 0 0,-4 1 0,-3 1 0,-5 0 0,-9 1 0,0 0 0</inkml:trace>
  <inkml:trace contextRef="#ctx0" brushRef="#br0" timeOffset="178816">11637 14245 17162,'-5'0'2017,"1"0"-1624,68 0-393,-25-3 0,8-2-1967,4-2 1,12-2 0,5-1 0,2-1 0,-5 0 1941,-8 1 0,-1 0 1,0 0-1,-1 0 0,0 0 1,1-1-1,2 0 1,-2-1-1,-2 2 0,-5 0 1,1-1-1,0 1 0,0-1 1</inkml:trace>
  <inkml:trace contextRef="#ctx0" brushRef="#br0" timeOffset="188898">15696 14110 16636,'-4'-1'-202,"0"0"-493,57 1-481,-11-3-298,2 2 1,3-2 1473,17-4 0,-26 3 0,-10 0 0</inkml:trace>
  <inkml:trace contextRef="#ctx0" brushRef="#br0" timeOffset="189048">16057 14025 19414,'30'31'-1113,"0"0"0,-2-2 0,-4-1-4197,-8 18 5310,-8-13 0,-6-1 0,-4-22 0</inkml:trace>
  <inkml:trace contextRef="#ctx0" brushRef="#br0" timeOffset="190047">17788 14597 21084,'43'-13'62,"0"-1"1,0 0 0,3 0 0,2 1 0,4 1-69,6 2 1,4 1-1,3 0 1,0 1-989,-12 2 0,0 1 0,0 0 0,1 0 0,-1 0 994,3-1 0,2 0 0,-2 1 0,-1 0 0,-4 1 0,10-1 0,-5 2 0,-9 1 0,14 2 0</inkml:trace>
  <inkml:trace contextRef="#ctx0" brushRef="#br0" timeOffset="190398">18385 14599 19617,'0'56'-176,"0"-1"0,0-1 1,-1-3-1473,2-13 1,-1-1 1647,-1 2 0,0-2 0,1 6 0,-3-9 0</inkml:trace>
  <inkml:trace contextRef="#ctx0" brushRef="#br0" timeOffset="191198">18228 15480 18205,'-17'61'238,"0"-1"0,2-14 0,-2 0 0,-1 2-238,-5 7 0,-1 1 0,1-2-671,3-9 0,0-1 0,1-3-125,-6 16 0,5-6-3327,4-3 4254,10-19 1,4-15-1,2-10 1</inkml:trace>
  <inkml:trace contextRef="#ctx0" brushRef="#br0" timeOffset="191482">17915 16111 15247,'-10'0'2531,"3"0"-1791,7 0-258,-1 37-68,4-18-111,1 30 89,9-27-56,0-10-112,5-1-67,12-15-918,4-13-718,1 1-1312,-2-5-2991,-14 10 5782,-3 5 0,-8 2 0,-3 3 0</inkml:trace>
  <inkml:trace contextRef="#ctx0" brushRef="#br0" timeOffset="192031">18765 15519 15829,'-3'-10'2600,"1"2"-1951,2 8-245,47 32-303,-13-7 0,3 3-62,10 7 0,3 1-705,1 5 1,-2 1 379,-11-8 0,-3-1-571,0 2 0,-1 0-460,-3-1 1,-1 0-2645,-3-5 0,-1 0 4037,17 20 1,-20-25-1,-9-8 1</inkml:trace>
  <inkml:trace contextRef="#ctx0" brushRef="#br0" timeOffset="192382">19258 16125 16793,'-3'0'2790,"0"0"-2476,3 0-247,27 34-45,-4-17-11,26 27 57,5-26-24,2-9 1,-5-5-22,-13-15 55,-25-8 79,-4-7-12,-7-3-77,-7-1-68,0 2-79,-6-2-985,6 8-3474,-1 3-2868,10 11 7406,2 5 0,-1 3 0,1 0 0</inkml:trace>
  <inkml:trace contextRef="#ctx0" brushRef="#br0" timeOffset="193097">17543 16786 17185,'19'32'560,"-1"-1"0,2 0 1,2-4-561,29 8-180,4-3-1456,-1-5 1636,4-8 0,-28-9 0,-2-6 0</inkml:trace>
  <inkml:trace contextRef="#ctx0" brushRef="#br0" timeOffset="193264">17755 16811 16064,'-27'52'-10,"0"1"0,3-1 1,2-3-1,7-15 1,3-4-1,-4 17 1</inkml:trace>
  <inkml:trace contextRef="#ctx0" brushRef="#br0" timeOffset="194265">19622 16763 14719,'16'39'336,"-1"1"1,0-4-1,-2-2-145,6 10 884,-5-14 864,-4-8-1581,-6-27 102,-3-18-102,-3-18-140,-1 3 1,0-3 112,0 3 0,1 0-242,-2 0 1,2 3-90,5-9-23,20 35 35,3 17-1,16 9-11,-4 10 5,-10-8 1,2 0 16,29 10-50,-25-18 0,-1-5-50,13-15 67,-17-23 11,-20-17 5,-6 9 1,-5-3-12,-4 6 1,-3 1-253,2 1 0,-2 4-840,-13 4-1333,9 39-1615,3 12 4046,2 5 0,3-12 0,2-5 0</inkml:trace>
  <inkml:trace contextRef="#ctx0" brushRef="#br0" timeOffset="196297">17521 17470 15437,'0'-5'918,"0"0"-839,0 5-79,1 48-370,3-20-1199,2 39-2610,3-37 4179,0-5 0,-4-12 0,-1-6 0</inkml:trace>
  <inkml:trace contextRef="#ctx0" brushRef="#br0" timeOffset="196615">17432 17762 17711,'0'8'2544,"0"-1"-1794,0-7-547,0 0-58,14 36-33,-2-18-67,15 29 0,-3-30 11,0-3 0,1-8 33,7-9-156,-7-17-280,-2-7-236,-12-1-302,-9 9-1143,-2 10 2028,2 7 0,-2-1 0,2 3 0</inkml:trace>
  <inkml:trace contextRef="#ctx0" brushRef="#br0" timeOffset="197015">17295 18508 15023,'-3'-10'2744,"0"3"-2710,3 7-34,0 0-11,6 32-2555,9 2 2566,8 22 0,-5-26 0,-5-13 0</inkml:trace>
  <inkml:trace contextRef="#ctx0" brushRef="#br0" timeOffset="197348">17656 18409 16871,'-8'0'2308,"2"0"-1882,-2 37-302,6-14-46,-7 29-33,15-24-12,4-7 68,17-6-34,-5-9-22,8-13-34,-9-9 1,-5-10 10,-3-1-11,-6 0 0,-4 5-22,-8-2-549,-8 10-1480,-1 3-660,1 14-5995,7 3 8695,6 3 0,0-5 0,0-1 0</inkml:trace>
  <inkml:trace contextRef="#ctx0" brushRef="#br0" timeOffset="197632">18034 18393 19280,'-9'0'1289,"2"0"-1144,-9 42-100,14-13-101,8 23 56,14-32 0,18-20 11,-10-13-11,-3-8 202,-4-8-56,-9-17-483,-22 8-6945,-21 4 7282,-5 27 0,4 9 0,19 8 0</inkml:trace>
  <inkml:trace contextRef="#ctx0" brushRef="#br0" timeOffset="206697">19977 17305 16255,'0'-8'2286,"0"2"-2197,0 6-77,0 0-348,12 55-1222,-3-18-420,0 2 0,1 0 1978,3 2 0,-6-20 0,-2-7 0</inkml:trace>
  <inkml:trace contextRef="#ctx0" brushRef="#br0" timeOffset="206949">19986 17561 17801,'-6'-4'1345,"1"2"-1323,5 2 0,61 48-537,-25-32 229,5 7 1,-1-10-52,-8-47 326,-15-6 11,-9-15-22,-8 20-494,1 11-660,0 9-2667,6 13 3843,0 11 0,0-2 0,-3 2 0</inkml:trace>
  <inkml:trace contextRef="#ctx0" brushRef="#br0" timeOffset="207548">20160 18359 19190,'-27'-2'1267,"12"-3"-1211,37-22-56,4 12 11,15 11-11,-6 10 11,19 4-56,5-2-11,1-2 11,-7-17-55,-18-19-35,-17 3 1,-3-7-191,-20 19-4157,-8 6 4482,-2 22 0,1-9 0,8 10 0</inkml:trace>
  <inkml:trace contextRef="#ctx0" brushRef="#br0" timeOffset="208116">20897 18058 16187,'-6'-6'2847,"1"1"-2713,5 5-56,0 0-22,6 60-44,10-5-7,-7-4 1,0 0 5,10 7 1378,-10-25-1277,-8-33 12,-6-22-91,-2-21-16,1-1 0,0-6 28,1-8 0,3-2-609,6 12 1,2-2 0,2 3 568,1-8 1,4 4-6,7 11 0,5 7 0,13 4-22,14 20-1,-13 46 23,-22-1 0,-6 7 5,-9 2 1,-8 2-267,-5 7 0,-6-2 261,-1-15 0,-2-2 820,2-5 0,1-1-820,-12 15-12,12-17 12,8-15 0,11-17 12,23-27 10,3 0-11,21-9-11,-4 20 320,-9 15 0,0 7-1037,20 25 627,-7 5 90,-26 20-369,-51 5-461,4-21-2105,-23 6 2935,13-29 0,15-7 0,6-5 0</inkml:trace>
  <inkml:trace contextRef="#ctx0" brushRef="#br0" timeOffset="208315">21541 18191 18171,'-1'55'-1737,"-2"-14"0,6-35 0</inkml:trace>
  <inkml:trace contextRef="#ctx0" brushRef="#br0" timeOffset="208465">21513 17910 13588,'2'45'0,"-1"-10"0</inkml:trace>
  <inkml:trace contextRef="#ctx0" brushRef="#br0" timeOffset="208681">21761 18205 22384,'-5'-46'33,"-1"0"1,1 4-1,7 8-33,21 16-156,18 13-1469,7 39 12,0 0-259,-26-7 1,-2 1 1871,4 8 0,-12-17 0,-2-7 0</inkml:trace>
  <inkml:trace contextRef="#ctx0" brushRef="#br0" timeOffset="209031">21927 17423 17622,'0'-5'3440,"0"2"-3222,-7 32 1,-3 17-163,-1 16-856,2-21 0,1 5 0,0-1 800,2 5 0,3-2-410,1 0 1,4-1-423,5-3 1,6-2 831,17 2 0,2-5 0,-1 2 0,20-6 0</inkml:trace>
  <inkml:trace contextRef="#ctx0" brushRef="#br0" timeOffset="209714">22700 17567 19358,'-56'-2'516,"8"1"-482,25 2-1,-7 14-33,2 13 0,-6 23 0,11-6 0,8 1 0,10-21-11,4 0 22,7-14 157,7-6-67,17-31-90,1 2 12,8-13-12,-5 19-11,3 7-11,4 11-45,13 37 0,-33-10 0,-3 4 50,1 1 1,-3 1 5,-8 1 0,-4-1-12,-5 6-851,-11 0-5479,-2-20 6342,-1-14 0,4-9 0,9-9 0</inkml:trace>
  <inkml:trace contextRef="#ctx0" brushRef="#br0" timeOffset="209998">23068 17738 19650,'-16'41'151,"-1"0"1,2 22-388,28-35 46,12-16 100,-1-22 112,6-23 236,-6-14 34,-5-5-360,-18 18-492,-9 20-1726,-6 21 2286,2 11 0,5-7 0,3 5 0</inkml:trace>
  <inkml:trace contextRef="#ctx0" brushRef="#br0" timeOffset="210249">23395 17735 20692,'-3'60'-2521,"12"-17"2320,21-51 537,-5-8 414,-9-17-268,-11 8-392,-8-3-942,-7 14-3921,-5 2 4773,-5 15 0,10-3 0,1 3 0</inkml:trace>
  <inkml:trace contextRef="#ctx0" brushRef="#br0" timeOffset="210615">24017 17986 16569,'-3'45'-610,"-1"0"1,-2 19-1,-2-31 1,4-24-1</inkml:trace>
  <inkml:trace contextRef="#ctx0" brushRef="#br0" timeOffset="211082">24574 17591 18171,'-36'16'1172,"1"0"1,1 2 0,5 3-1084,10 14 1,4 2-90,-3 17 0,12-19 0,7-3 34,19 1-56,44-15-102,-24-26 1,2-9 84,8-6 0,-3-6-287,-10-2 0,-7-4 303,-7 0 1,-7 0-45,-8-8-354,-23-5-1159,-13 22-4235,-15 15 5815,10 21 0,11 6 0,17-5 0</inkml:trace>
  <inkml:trace contextRef="#ctx0" brushRef="#br0" timeOffset="211264">24941 17754 19235,'0'-5'1255,"0"2"-5905,0 3 4650,-20 2 0,15-2 0,-14 2 0</inkml:trace>
  <inkml:trace contextRef="#ctx0" brushRef="#br0" timeOffset="211498">25220 17567 19829,'0'-11'1502,"0"2"-1513,0 9 11,-2 46-729,8-7-11,-2 0 1,1 4 739,10 3 0,1-4 0,-2 1 0,8 10 0</inkml:trace>
  <inkml:trace contextRef="#ctx0" brushRef="#br0" timeOffset="211932">25524 17799 19538,'13'44'377,"0"-1"0,-1-2 0,1 0-360,2 0 0,-1-1-17,5 17 0,-7-22 0,-2-2-67,-3-3 257,-4-12 472,-9-27-91,-14-44-555,8 21 1,0-2-320,-7-15 1,1-1 307,3 7 1,1-2 56,1-15 0,3-2-30,5 9 0,7 1-15,8-2 0,7 6-17,19-1 0,18 29-11,-15 29-113,-5 7-156,-9 12-347,-12 24 336,-26 4-236,-4-25 0,-5-2-593,-23 10-980,-4-21-3670,21-15 5788,10-6 1,10 2 0,3-2-1</inkml:trace>
  <inkml:trace contextRef="#ctx0" brushRef="#br0" timeOffset="212148">25855 17184 22788,'4'55'-27,"0"-1"0,0 0 0,-8 5 0,-3 2 0,-3 1-979,1-10 0,-3 1 1,-1 0-1,-1-2 694,-4 7 1,-2-3 0,1-3 0,-3 6 0,3-9 0,3-9 0</inkml:trace>
  <inkml:trace contextRef="#ctx0" brushRef="#br0" timeOffset="212897">21300 18749 21969,'53'8'93,"0"-1"1,1 1 0,-5-7 0,5-2 0,3-2 0,4-1 0,1-1 0,1 0-204,-3 0 1,1 0 0,2-2 0,1 1 0,2-2-1,2 1 1,1-1 0,2 1-599,-12 1 0,1-1 0,1 1 0,2-1 0,0 0 0,2 1 0,0-1 0,0 0 0,1 0 1,0 0-1,-1 0 0,0 0 305,-3 1 1,1-1-1,0 1 1,1-1-1,0 0 1,0 1-1,0-1 1,0 1-1,-1-1 1,-1 1-1,-1 0 1,-1 0-1,-1 0 346,6 0 0,-1 0 1,0 0-1,0 1 0,-2-1 1,-1 1-1,-2 0 0,-1 0 1,-2 0-1,-2 0 0,15-1 1,-2 0-1,-3 0 0,-3 1 1,-6 0-1,-7 0 0,10-1 1,1 0-1</inkml:trace>
  <inkml:trace contextRef="#ctx0" brushRef="#br0" timeOffset="218291">22046 12112 15997,'-2'2'2365,"0"-1"-1906,2-1-437,55-7-17,-20 0 1,6 0-833,5 0 1,6-1-1,1 1 752,3-1 1,2 0-1,1 0-945,6 1 0,1 1 0,0 1 19,0 0 0,1 2 0,-1 0 1001,-2 1 0,0 0 0,-7 1 0,-3 1 0,-6 0 0,-13 0 0,0 0 0</inkml:trace>
  <inkml:trace contextRef="#ctx0" brushRef="#br0" timeOffset="218915">27560 15847 17924,'58'-23'399,"0"0"0,-3 4 0,8-1 0,3-1 0,-3 2-399,-5 2 0,-2 1 0,1 0 0,5 0-899,-7 2 0,3-2 1,2 1-1,1-1 1,2 2-1,1 1 159,-3 2 1,3 2-1,2-1 1,-1 2-1,0 0 1,-2 1-1,-2 0 740,7-1 0,-3 2 0,-2 0 0,0 0 0,0 0 0,2 0 0,3 0 0,-3 0 0,-4 2 0,-9 1 0,3 3 0,0 0 0</inkml:trace>
  <inkml:trace contextRef="#ctx0" brushRef="#br0" timeOffset="232448">6903 15386 14036,'-6'1'1155,"1"0"43,5-1-559,49-4-225,3 1-1112,1 1 0,4-1 726,0 1 0,2 0-302,-15 2 0,0-1 0,2 1 281,1-1 1,1 0 0,0 1-8,-2 0 0,1 0 0,-2 0-280,18 0 0,-2 1-62,-9 2 1,-2 1 116,-7 0 1,-4 2-148,21 11-311,-17 0-192,-19 2 763,-12-5 1108,-11 2-817,-32-6 504,-24-4-223,-10-2 1025,21-1 0,2-1-275,-8 2-1016,6 2-217,33-5-1960,45-7-224,8-4 139,-9 3 1,1-1 2067,24-7 0,-25 6 0,-8 4 0</inkml:trace>
  <inkml:trace contextRef="#ctx0" brushRef="#br0" timeOffset="240752">14227 11618 12580,'0'8'235,"0"-1"-235,0-7-336,0 0 336,45-7 0,-34 6 0,33-6 0</inkml:trace>
  <inkml:trace contextRef="#ctx0" brushRef="#br0" timeOffset="247070">4421 16035 15728,'4'-1'2880,"-1"1"-2790,-3 0-102,57-30-929,-9 8-718,1-1 1,3-2 1658,-15 10 0,-3 1 0,9-4 0,-14 8 0</inkml:trace>
  <inkml:trace contextRef="#ctx0" brushRef="#br0" timeOffset="247432">4655 17001 18227,'31'-41'-527,"0"0"1,0 3-1,3 6-1837,26 7 2364,0 8 0,-25 8 0,-11 7 0</inkml:trace>
  <inkml:trace contextRef="#ctx0" brushRef="#br0" timeOffset="247748">4781 18113 20020,'40'-36'-845,"0"1"1,5-1 0,0 1-1487,0 0 1,1 2 1962,6-2 1,-3 3-1,-18 13 1,-3 1 0,18-10-1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04:15:28.666"/>
    </inkml:context>
    <inkml:brush xml:id="br0">
      <inkml:brushProperty name="width" value="0.09071" units="cm"/>
      <inkml:brushProperty name="height" value="0.09071" units="cm"/>
      <inkml:brushProperty name="color" value="#FF0000"/>
    </inkml:brush>
  </inkml:definitions>
  <inkml:trace contextRef="#ctx0" brushRef="#br0">1651 6778 18115,'24'-25'336,"9"-4"0,10-7 0,7-4-269,-9 7 0,6-3 1,3-2-1,2-2 1,0 0-1,-1 2-850,-1-1 1,0 1 0,0-1 0,0 1 0,3-3 0,4 0 785,-13 7 0,4-1 1,0-1-1,3-2 1,0 1-1,1-1 1,-1 2-1,0 0 1,0 2-1,-2 2-31,3 0 0,-1 1 0,0 1 0,0 2 0,0 0 0,0 1 0,0 0 0,2 0-435,2-1 1,2 0 0,0-1 0,1 2 0,-1 0-1,-1 2 1,-2 1 0,-2 2-419,10-3 0,-2 1 1,-2 2-1,-4 4 0,-5 6 881,4 4 0,-5 6 0,-11 2 0,-9 3 0,-26 8 0</inkml:trace>
  <inkml:trace contextRef="#ctx0" brushRef="#br0" timeOffset="583">944 7965 15739,'0'-7'437,"0"2"-392,0 42-34,6 5-11,-1-1 0,2 3-380,3-3 0,2 1-746,9 17 1,2 1-201,-5-18 0,1-1 1326,5 10 0,0-6 0,-5-15 0,-5-11 0</inkml:trace>
  <inkml:trace contextRef="#ctx0" brushRef="#br0" timeOffset="800">1152 7920 16243,'0'-5'-11,"0"2"11,2 44-11,12-5-219,-5 1 1,4 3-768,14 5 0,4 1 604,0-1 1,-1-3 0,-5-6 0,-1-3-1,9 11 1</inkml:trace>
  <inkml:trace contextRef="#ctx0" brushRef="#br0" timeOffset="998">988 8597 15907,'29'-45'-1427,"-1"-1"0,4 0 1,2 1 1426,3 5 0,-2 4 0,9-8 0,-7 6 0</inkml:trace>
  <inkml:trace contextRef="#ctx0" brushRef="#br0" timeOffset="1165">1612 7909 12658,'0'0'0</inkml:trace>
  <inkml:trace contextRef="#ctx0" brushRef="#br0" timeOffset="1550">1847 7692 16165,'17'61'-302,"2"-10"111,7-29 1,1-8-101,2-8-91,13-18 315,1-18 280,8-12-123,-14 4-12,-4 12-44,-8 19 78,4 1 134,6-1 90,3-5 101,0-5 23,-4-5-46,-9-3 696,-10-15-740,-12 9-191,-13-8-179,-9 13-886,-29-3-3764,-6 12 4650,0 2 0,18 12 0,25 3 0</inkml:trace>
  <inkml:trace contextRef="#ctx0" brushRef="#br0" timeOffset="1732">2687 7134 20333,'-63'18'-5243,"16"1"1769,40 15 3474,7-3 0,0-13 0,0-3 0</inkml:trace>
  <inkml:trace contextRef="#ctx0" brushRef="#br0" timeOffset="2148">873 9408 20625,'17'-50'5,"0"1"1,2 11-1,4-1 1,8 0 10,2 6 1,9 0 0,4-2 0,4 0 0,2-1 0,-1 0-726,-5 4 0,2-1 0,1 0 0,1-1 0,2 0 0,-1 0 0,1 0 0,-1 0 707,1-1 1,0 1 0,1-1-1,0 0 1,0 0 0,0 1-1,0 0 1,1 1-158,0-1 1,2 1-1,1-1 1,-1 1-1,0 1 1,-1 1 0,-2 1-1,-3 3 29,8-5 0,-3 3 0,-2 1 0,0 3 1,1 0-333,1 2 1,2 0 0,0 2 0,-4 4-1,-6 3-97,16 2 1,-7 5-1,13-7 1,-23 12 0,-60 34-1</inkml:trace>
  <inkml:trace contextRef="#ctx0" brushRef="#br0" timeOffset="2314">1684 8936 17263,'-52'29'280,"37"-10"147,68-42-385,-14 4 0,9-4 0,5-4 0,0-2-889,-9 4 0,2-3 0,1-1 1,1-2-1,2 0 0,1-1 484,-2 3 0,2-1 1,1-2-1,2 0 0,0 0 1,-1 0-1,0 1 0,-3 0 363,2 0 0,-1 0 0,-1-1 0,0 2 0,-2 0 0,-1 1 0,-1 1 0,5-4 0,-1 1 0,-1 2 0,-5 2 0,-5 5 0,6-2 0,-1 1 0</inkml:trace>
  <inkml:trace contextRef="#ctx0" brushRef="#br0" timeOffset="26364">6740 8853 11560,'-6'5'751,"1"-1"-449,62 8-201,1-6-1532,2 1 1,6 0 1458,-1-5 0,2-1-28,-15-2 0,2 0 0,2-1-23,6-1 1,3-1 0,0-1-496,-12 0 0,1 0 0,1 0 1,0-1-77,4-1 0,0 0 0,1 0 0,0 0 594,2 0 0,3 0 0,-3-1 0,-5 2 0,-7 0 0,-4 1 0,-1 0 0,10-1 0,1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4T02:36:02.119"/>
    </inkml:context>
    <inkml:brush xml:id="br0">
      <inkml:brushProperty name="width" value="0.09071" units="cm"/>
      <inkml:brushProperty name="height" value="0.09071" units="cm"/>
      <inkml:brushProperty name="color" value="#FF0000"/>
    </inkml:brush>
  </inkml:definitions>
  <inkml:trace contextRef="#ctx0" brushRef="#br0">9083 7296 11582,'0'0'0</inkml:trace>
  <inkml:trace contextRef="#ctx0" brushRef="#br0" timeOffset="3418">17460 7390 14798,'51'7'759,"1"0"0,3-2 0,5-1 0,4-1-588,-2-3 0,4-1 0,2-1 0,0 1-1225,-10-1 0,1 0 1,0 0-1,2 0 1,1 0 1088,-1 0 1,3-1-1,1 0 1,0 0-1,-1 0 1,-1 0-3,-6-1 1,-3 1-1,0 0 1,0-1 0,3 0-1,4 1-22,-6 0 0,3 0 0,2-1 1,1 1-1,2 0 0,1 0 1,0 0-1,0 0 0,-1 0-114,-2 1 1,-1 0 0,1 0 0,0 1 0,0-1 0,2 1 0,-1-1 0,2 1 0,0 0 0,2 0 102,-3 0 0,1 0 0,2 0 0,1 0 0,1 1 0,-1-1 0,1 0 0,0 1 0,-1 0 0,-2 0 0,-1 0 0,-1 0-46,1 0 1,-2 0 0,0 1 0,-1 0 0,-1-1 0,0 1 0,-1 0 0,0 1 0,-1-1 0,0 0 18,9 1 0,1 0 1,-1 0-1,0 1 1,-2-1-1,-1 1 1,-3-1-1,-3 1-99,9 0 0,-4 1 0,-3-1 0,0 1 0,2-1 122,-2 1 0,1-1 0,2 0 1,-2 1-1,0-1 0,-4 0-27,12 1 0,-2 0 1,-3-1-1,1 1 5,-3-1 1,1 1 0,-4-1 0,-7 0 732,5 0 1,-14-1-495,-22-1 1682,-20-1-1211,-1 0 2054,2 0-2939,1 0 866,-1 0-2850,1 0-1629,-16 0 3814,2 0 0,-4 0 0,7 0 0</inkml:trace>
  <inkml:trace contextRef="#ctx0" brushRef="#br0" timeOffset="5333">19337 5384 16053,'4'40'523,"-1"0"0,2 0 0,-2-1-322,1 25-1815,0 2 1681,-3-4-67,0-10 571,-1-15 381,0-16 807,0-11-1401,-3-22-88,-4-15-46,-6-23-367,4 15 1,1-2 153,-1-8 0,0-5-11,2-4 0,1-4 0,0-1 52,2 5 0,0-1 1,2 1-50,4-4 1,1 1 0,4 5-32,2 1 0,7 11-5,36 9 653,8 38-1108,-12 11 1,-1 9 112,-10 7 0,-7 8 330,-4 14 0,-13 3-395,-16-9 0,-12-2-204,-17 1 0,-8-7-768,3-12 0,-3-6 1412,-11 1 0,2-5 0,0 3 0,-5-9 0</inkml:trace>
  <inkml:trace contextRef="#ctx0" brushRef="#br0" timeOffset="5587">19989 5145 19751,'-32'43'44,"-1"0"1,2 2 0,3 4-41,12-4 0,3 5 0,4-1-1804,2-1 1,3 0 0,2 0 593,0-1 0,2 1 0,5-4 1206,10 9 0,4-10 0,4-13 0,0-14 0</inkml:trace>
  <inkml:trace contextRef="#ctx0" brushRef="#br0" timeOffset="6051">20224 5640 17756,'-6'52'1749,"-4"-12"-1133,-3-55-404,-5-30-178,3-5 44,3-15 23,11 24-34,14 12-134,9 30 67,24 32 0,-5 10-172,-16-15 1,-2 1-64,12 8-124,12-4 393,-12-20 11,-2-15 280,-19-26-113,-12-10 1,-4-5-174,-2 9 1,-1-2-29,-1-13 0,-1 1-11,-7-8-235,1 19-1256,0 46-1504,8 14-6836,-2 29 9795,16-5 1,-6-21 0,6-6 0</inkml:trace>
  <inkml:trace contextRef="#ctx0" brushRef="#br0" timeOffset="6585">20822 5229 21454,'28'45'-1639,"0"0"1,1 0-1,-1 0 1,0 13 0,-2 1-1,-4-1 1199,-3-4 0,-2-2 1,-5-3-1,-5 4 1,-4-10-1,-3-12 1</inkml:trace>
  <inkml:trace contextRef="#ctx0" brushRef="#br0" timeOffset="6801">22109 5334 21521,'47'-32'-9636,"-10"16"9636,-27 40 0,-7-8 0,-3 0 0</inkml:trace>
  <inkml:trace contextRef="#ctx0" brushRef="#br0" timeOffset="6934">22131 5621 18653,'11'3'526,"44"-25"-1287,-22 6-3548,15-7 1,5-1 4308,-20 10 0,-2 1 0,26-10 0,-27 12 0</inkml:trace>
  <inkml:trace contextRef="#ctx0" brushRef="#br0" timeOffset="7767">23824 5171 20445,'-39'41'67,"0"-1"0,1 12 1,10 2-63,22-13 1,8-2-1,0 1 1,8-5 6,34 3 10,7-30-17,-11-17 1,0-7 11,-6-5 0,-2-7-23,1-13 1,-6-4-12,-8 6 0,-8 0-6,-9 2 1,-8 3-79,-12-2-369,-29 11-2589,-6 19 3059,5 15 0,18-1 0,23 6 0</inkml:trace>
  <inkml:trace contextRef="#ctx0" brushRef="#br0" timeOffset="7920">24389 5373 18877,'0'0'0</inkml:trace>
  <inkml:trace contextRef="#ctx0" brushRef="#br0" timeOffset="8352">24809 5116 20871,'2'-33'274,"1"-1"1,13-25-275,16 25-100,15 7-114,-8 15 1,4 6-201,2 10 0,0 6 128,-2 1 0,-5 5-383,-5 11 0,-9 6 388,-15 0 1,-10 2 26,-9 5 0,-8 0 540,-4 3 0,-7 0 222,-5-3 0,-5 0 0,2 0-217,-7 11 0,3-1-263,-2 1 0,16-4-95,49-4-34,31-42-6,-8-13 1,1-7-86,-10-4 0,-1-6 152,7-16 1,-4-6 39,-13 2 0,-6 0 5,-2 1 1,-10 3 16,-14 9 1,-9 8-23,-37 11 0,19 12 0,-1 2 11,-3 3 1,-3 4-164,-13 5 1,2 4-3244,17 2 0,3 2 3451,-22 17 1,43-11 0,20-15-1</inkml:trace>
  <inkml:trace contextRef="#ctx0" brushRef="#br0" timeOffset="8602">25746 5077 20109,'41'13'89,"0"0"1,-1 2 0,2 1 0,0 2-1519,17 10 0,-1 1-3002,0-1 1,-2-1 4430,-9-5 0,-8-4 0,-15-5 0,-12-8 0</inkml:trace>
  <inkml:trace contextRef="#ctx0" brushRef="#br0" timeOffset="8768">26229 5021 19841,'-48'24'209,"0"-1"0,1 2 0,5 3-495,14-1 1,3 2-864,1 2 0,2 0-1899,4-1 1,3 1 3047,-3 21 0,11-23 0,6-11 0</inkml:trace>
  <inkml:trace contextRef="#ctx0" brushRef="#br0" timeOffset="9085">26697 5110 20132,'-61'17'919,"11"7"-897,31 36 6,28-27 0,8-1-34,-3 2 1,5-4-1,16-5 1,3-7-29,25-6 28,-22-15 1,-1-7 5,-9-6 0,-3-4 22,22-21-55,-32-11-13,-31 18-547,-12 4-202,-17 8-1335,-7 9-1354,-1 7 3484,10 6 0,18 0 0,10 0 0</inkml:trace>
  <inkml:trace contextRef="#ctx0" brushRef="#br0" timeOffset="9252">27277 5232 18418,'0'0'0</inkml:trace>
  <inkml:trace contextRef="#ctx0" brushRef="#br0" timeOffset="9552">27496 4967 21768,'40'-26'160,"-1"1"1,2 6-1,-1 10-608,19 23-257,-15 22-170,-32 9 505,-24-6 1,-8 1 380,-4 0 1,-3 0 223,-3 0 0,-1-2-39,2-7 0,2-4-17,3-2-134,12-9 33,9-9-78,18-3-515,13-4-2147,9-9 1,5-2 2661,-9 3 0,-1-1 0,3-3 0,-3 1 0,-2-2 0</inkml:trace>
  <inkml:trace contextRef="#ctx0" brushRef="#br0" timeOffset="9901">27952 4770 14887,'-4'-7'2152,"1"1"-1513,3 6 257,0 0-728,11 17-78,-8-9 403,9 13 538,-12-16-168,-3-2-359,-2-14-235,-2-6-157,2-17-45,2-8 11,6-6 1,9 3-79,18 2-34,12 29-22,4 19-336,-4 35-549,-13 17-152,-16-25 1,0 1-2174,-3 1 0,-2 0 3266,4 29 0,-7-27 0,-5-11 0</inkml:trace>
  <inkml:trace contextRef="#ctx0" brushRef="#br0" timeOffset="10234">25311 5798 20277,'61'-6'241,"0"-1"1,0 1 0,-1-1 0,-2 2 0,-3 1-1,3 0 1,4 0-1175,-3 0 1,4 1 0,3 0 0,1-1 0,-1 2 0,-1 0 932,-5 0 0,-1 0 0,-1 1 0,1 0 0,2 0 0,4 2-39,-7 0 0,3 1 1,3 1-1,1 0 1,1 0-1,0 1 1,0-1-1,-2 1 1,0 0-687,2 0 1,0 1 0,0 0 0,-1-1 0,0 1 0,-1 0 0,1 0 0,-2 0 681,-2 0 0,1-1 0,-1 1 0,0-1 0,-1 1 0,-2 0 0,-3-1 1,-3 1-1,23 4 0,-2 1 0,-9-2 0,-17-3 0,-4-3 0</inkml:trace>
  <inkml:trace contextRef="#ctx0" brushRef="#br0" timeOffset="10351">26838 5897 19520,'58'-4'-198,"0"1"1,0-1-1,0 0 1,-5 2-1,2 0 1,0 0-1,1 0 1,1 1-1195,6 0 1,2-1-1,1 1 1,1 1 0,2 0 1391,-4 2 0,3 1 0,1 1 0,-1-1 0,-3 1 0,-4-2 0,1 0 0,-4-1 0,-2 0 0,-1 2 0,-5 1 0,0 1 0,0-1 0,0 0 0</inkml:trace>
  <inkml:trace contextRef="#ctx0" brushRef="#br0" timeOffset="18351">29045 5882 17308,'8'33'-454,"-1"1"0,4 26-5753,-21-27 6207,-5-3 0,3-15 0,0-4 0</inkml:trace>
  <inkml:trace contextRef="#ctx0" brushRef="#br0" timeOffset="18801">27989 7021 17487,'0'63'975,"0"-5"202,0-40-393,0-2-560,0-25-157,0-11-11,-2-16-22,2-9 11,-2-18-45,17 17-112,14 12 44,7 40-548,10 26-896,-8 17 1512,-12-11 0,-1-1 0,0 0 0,4 10 0</inkml:trace>
  <inkml:trace contextRef="#ctx0" brushRef="#br0" timeOffset="18969">28475 7048 20591,'-3'-7'695,"1"1"-729,2 6-728,0 0-6274,50-6 7036,-32 14 0,34-12 0,-47 14 0</inkml:trace>
  <inkml:trace contextRef="#ctx0" brushRef="#br0" timeOffset="19101">28547 7268 17566,'-6'9'1939,"1"-1"-2590,55-36-1433,-6 8 2084,-5 3 0,7-2 0,-6 2 0,8-1 0,-15 7 0,1 0 0</inkml:trace>
  <inkml:trace contextRef="#ctx0" brushRef="#br0" timeOffset="19352">29091 7001 20826,'-62'23'1154,"13"2"-1142,35 3-80,20 10-570,36-13-281,18-7 891,-26-25 0,-1-8 39,10-13 34,-24-20-45,-20 12-67,-29-7-2129,-17 20 2196,14 15 0,-1 3 0,-11 5 0,16 10 0</inkml:trace>
  <inkml:trace contextRef="#ctx0" brushRef="#br0" timeOffset="19534">29571 7230 18675,'-33'31'-2021,"1"0"1,3-3-1,5-4 2021,12-6 0,6-8 0,4-5 0</inkml:trace>
  <inkml:trace contextRef="#ctx0" brushRef="#br0" timeOffset="19851">29923 6882 20557,'4'63'-1691,"-1"-5"1691,3-6 0,-4-26 0,4 2 0</inkml:trace>
  <inkml:trace contextRef="#ctx0" brushRef="#br0" timeOffset="20035">30337 7156 20647,'-7'3'202,"2"-1"-1132,-13 51-2129,9-26 3059,-2 7 0,1-1 0,4-17 0,3-5 0</inkml:trace>
  <inkml:trace contextRef="#ctx0" brushRef="#br0" timeOffset="20318">30692 6893 21376,'32'10'-858,"1"0"1,11 20 857,-44 31 12,-7-11-1,0-25-11,9-6-4180,16-9 4180,0-8 0,3-3 0,-11-4 0</inkml:trace>
  <inkml:trace contextRef="#ctx0" brushRef="#br0" timeOffset="20471">31250 7103 19549,'1'3'1244,"-1"0"-9289,0-3 8045,1-12 0,-1 9 0,1-10 0</inkml:trace>
  <inkml:trace contextRef="#ctx0" brushRef="#br0" timeOffset="20635">31540 7070 19505,'5'3'716,"-1"-1"-5366,-4-2 4650,65-16 0,-49 12 0,49-11 0</inkml:trace>
  <inkml:trace contextRef="#ctx0" brushRef="#br0" timeOffset="20768">31894 7065 15034,'5'0'3036,"-2"0"-3114,-3 0-2611,7 0-3956,5-3 6645,4-2 0,-4 1 0,-6 1 0</inkml:trace>
  <inkml:trace contextRef="#ctx0" brushRef="#br0" timeOffset="20918">32172 7092 18709,'24'-59'0,"-4"11"0</inkml:trace>
  <inkml:trace contextRef="#ctx0" brushRef="#br0" timeOffset="28784">22419 9856 17834,'-1'0'976,"64"2"-920,-9-1 0,12-1-951,-16 0 0,7 0 1,5 0-1,3 0 1,0-1 892,-10 0 0,2-1 1,1 0-1,2 0 1,0-1-1,1 1 1,-1 0-232,2 0 0,1 1 0,0-1 0,0 0 0,1 1 0,1-1 1,1 0 232,-2 0 0,2-1 0,0 0 0,1 1 0,0-1 0,-1 0 0,-1 1 0,-2 0-86,-2 0 1,-1 1 0,-1-1 0,-1 1 0,-1 0 0,1 0 0,2-1 80,1 1 0,1 0 0,0 0 0,0 0 1,0 0-1,1 0 0,-1 1-158,1-1 0,1 1 0,0-1 1,0 1-1,0 0 0,0-1 0,-1 1 163,1 0 0,0 0 0,0-1 0,0 1 0,0 0 0,-1 0 0,1 0-35,-2 0 1,0 0-1,-1 0 1,1 0 0,0 0-1,2 0 1,2 0-52,-7 0 0,3 0 0,0 0 0,2 1 0,0-1 1,0 0-1,0 0 0,-2-1 0,0 1-875,1-1 0,0 0 0,-1 0 1,-1-1-1,1 1 0,-2-1 0,1 1 1,-1-1 960,6 0 0,2-1 0,-1 1 0,-1-1 0,-2 1 0,-3-1 0,-4 0 0,12 0 0,-3 0 0,-6-1 0,-11-1 0,-13-2 0,0 0 0</inkml:trace>
  <inkml:trace contextRef="#ctx0" brushRef="#br0" timeOffset="42118">7880 11957 15527,'8'0'1568,"36"0"-761,-1-5-555,1 2 0,4-2-1062,3-3 1,2-1 859,10-1 0,6-1-31,-15 2 1,4-1 0,3 0 0,0 0-1,1 0 1,1 0 0,0 0-1,1 1-572,-8 0 0,2 1 0,0-1 0,-2 1 0,-4 1 388,14-2 1,-5 2 0,-6 0-368,-2 1 0,-14 1 811,-22 2-5849,-50-16 5570,5 1 0,-12 0 0,22 7 0</inkml:trace>
  <inkml:trace contextRef="#ctx0" brushRef="#br0" timeOffset="42735">11118 11904 14148,'-5'1'1748,"1"-1"0,4 0-1266,53 23-303,-11-18 1,6-1-141,13 8 0,5-1-583,-15-8 1,3-3 0,-1-2 543,-3-1 0,-1-1 0,6-2-601,-2-1 1,4 0-1,4-1 1,2-1 0,-1 0 600,-4 1 0,1-1 0,1 0 0,0 0 0,-2 0 0,-3 1 0,14-3 0,-3 0 0,-2 1 0,-2 0 0,-8 2 0,0 0 0,0 1 0,0-1 0</inkml:trace>
  <inkml:trace contextRef="#ctx0" brushRef="#br0" timeOffset="47734">23663 10861 15381,'1'-6'1457,"1"1"-752,-2 5 214,9 54-359,-3-22-381,1 7 1,1 1 156,0 4 68,-3 18-192,-2-13 393,-2-5 426,-1-23-695,0-25-235,-4-17 0,-1-17-101,-6-21-6,2 0 1,1-7-133,3 19 1,2-2 0,2 0 129,2-6 1,3-1-1,1 3 2,2-7 1,6 7-208,5 21 1,3 8-416,14 12-1971,16 41-4393,-10 19 6992,-21-17 0,-3 0 0,0 15 0,-17-26 0</inkml:trace>
  <inkml:trace contextRef="#ctx0" brushRef="#br0" timeOffset="47884">23799 10938 13106,'-9'9'6376,"1"-2"-5614,8-7-717,0 0-45,22-38-12,-2 23-2116,29-22-4091,-21 61 6219,-4 3 0,-17 6 0,-7-15 0</inkml:trace>
  <inkml:trace contextRef="#ctx0" brushRef="#br0" timeOffset="48017">23749 11292 18619,'41'-11'-542,"-1"-1"1,14-7-1,-6 0 1,-10 4-1,12-9 1</inkml:trace>
  <inkml:trace contextRef="#ctx0" brushRef="#br0" timeOffset="48235">24378 10653 21622,'-37'46'-153,"0"0"0,2-1 0,7 2-324,14-7 1,5 1-2773,1 10 0,5-1 3249,11 13 0,-3-6 0,8-43 0</inkml:trace>
  <inkml:trace contextRef="#ctx0" brushRef="#br0" timeOffset="48518">24655 10745 20826,'-39'-2'228,"0"0"0,1 3 0,7 6-744,18 18 259,18 5-1,35 7 90,15-13-119,-22-11 0,0-1 281,-1-1 1,-1 1-437,26 22 498,-40 2 22,-41 10-672,-20-15-3260,-16-11 3854,27-17 0,16-3 0,8-2 0</inkml:trace>
  <inkml:trace contextRef="#ctx0" brushRef="#br0" timeOffset="48719">24989 10579 21320,'7'42'78,"0"0"0,0-2 1,2 1-612,4 8 1,0 1-3715,-4 0 1,-2 0 4246,3-2 0,-3-3 0,-3 13 0,-4-38 0</inkml:trace>
  <inkml:trace contextRef="#ctx0" brushRef="#br0" timeOffset="49517">27349 10695 19673,'0'20'145,"19"26"-112,-2-5 1,2 3-28,0-5 0,0-2-1,-4-4 1,-1-3 39,2 0-12,-5-8 46,-1-7 481,2-7 235,-2-16-537,2-31-213,-4-6-23,-2 12 1,0-2 44,6-19 61,-2 21 1,0 1 107,8-21-124,1 0-101,-9 26-22,-5 12-90,-4 12-1154,-1 2-4560,12 1 5815,3 0 0,1 0 0,-4 0 0</inkml:trace>
  <inkml:trace contextRef="#ctx0" brushRef="#br0" timeOffset="49768">28147 10388 21555,'-30'42'7,"0"0"1,0 0-1,4 2-7,3 12 0,4 2-566,4-3 0,6 2-1277,8 4 0,6-2-779,4-19 0,6-6 2622,38 3 0,-28-29 0,-2-8 0</inkml:trace>
  <inkml:trace contextRef="#ctx0" brushRef="#br0" timeOffset="50034">28399 10595 20490,'-56'-5'448,"1"1"0,12 2 1,13 5-528,24 5-89,42 11 12,24 1-52,-13-4 1,0 4 72,-13-1 1,-3 4 139,-3 4 1,-8 1-6,-23 15-202,-36-9-1366,0-19 1568,-3-20 0,20 4 0,4-11 0</inkml:trace>
  <inkml:trace contextRef="#ctx0" brushRef="#br0" timeOffset="50218">28716 10413 22496,'19'45'74,"-1"1"1,-1 1 0,-4 3-169,-9-5 1,-5 5 0,-5-1-1705,-10 6 1,-6 0 0,-3 1 1797,2-8 0,-3 3 0,-2-3 0,2-3 0,-2-3 0,1-3 0,-1-5 0,-9 1 0,0 0 0</inkml:trace>
  <inkml:trace contextRef="#ctx0" brushRef="#br0" timeOffset="52717">11515 2134 16513,'4'-1'1064,"-1"1"-436,32 37-337,-5-6-252,16 11 0,7 4-1036,-8-12 0,0-1 934,7 2 1,-3-2 0,-17-13 0,-3-4 0,-1-2 0</inkml:trace>
  <inkml:trace contextRef="#ctx0" brushRef="#br0" timeOffset="52900">11892 2106 19112,'-49'42'50,"-1"0"1,18-9-1,1 3 1,3 0-897,-4 16 0,6 2-1214,4-1 1,6-4 2059,6 4 0,7-24 0,3-13 0</inkml:trace>
  <inkml:trace contextRef="#ctx0" brushRef="#br0" timeOffset="53318">12305 2332 17902,'7'-34'661,"1"1"0,17-14-672,4 25 11,10 20 0,0 11-286,-8-2 1,3 1 156,0 0 0,1-3 123,5-1 1,-2-5 38,12-9 348,-20-28-280,-26-5-1199,-17-1-874,-2 16-2913,-12 18 4885,9 14 0,8-3 0,3 3 0</inkml:trace>
  <inkml:trace contextRef="#ctx0" brushRef="#br0" timeOffset="53751">13213 2098 18294,'-1'39'22,"0"1"1,7 12 0,1 0-18,0-10 1,0-2-6,2 3 0,0-3 437,0 4 851,-8-28-840,-2-23 326,-11-32-707,4 1 0,0-8-19,0 2 1,1-5 0,0-1-657,1-5 1,2-1 0,0 3 601,0-15 1,3 5 5,3 13 0,5 9-124,11 14-301,46 24 49,-19 19 1,2 8-494,5 8 1,-2 4 394,-10 1 1,-7 3 226,-12 0 0,-13-2-100,-27 14-410,-6-22 1,-5-4 756,-2-8 0,0-2 0,-21 13 0,18-24 0</inkml:trace>
  <inkml:trace contextRef="#ctx0" brushRef="#br0" timeOffset="54167">13854 2189 18574,'-62'1'45,"11"3"-22,30 17-12,11-1-34,1 4-33,15-9 45,4-3-146,9-5-212,3-5 200,0 1-402,3-3-303,-11 2 806,-2-1 1,-9 1 56,-3 0 11,0 0-11,0-1-852,3-1 751,5 0-493,5 0-627,15 0 391,-8-2-2811,7 0 3652,-13-2 0,-6 3 0,-4-1 0</inkml:trace>
  <inkml:trace contextRef="#ctx0" brushRef="#br0" timeOffset="54685">14249 2112 12804,'0'-6'3866,"0"1"-2275,0 5-157,0-44-280,-4 32-1110,-4-29-44,-10 60 0,-8 22-11,0 11 0,1 10-1,12-18 1,1 1 0,2 2-329,0 8 1,2 1-1,8-3-1431,15 13 1,12-8-354,-1-21 1,6-9 2123,10-9 0,-1-9 0,-6-7 0,-7-3 0</inkml:trace>
  <inkml:trace contextRef="#ctx0" brushRef="#br0" timeOffset="61402">15013 2156 13947,'5'-6'3697,"-1"1"-3035,-4 5 133,0 0-750,4-12 33,-4 9-78,4-8 0,-10 11-11,-4 0 33,-20 12-22,-11 13-11,11-2 0,-1 2 11,5-3 0,1 2 0,-5 7 0,3 0-23,0 5-33,3-3 135,17-19-46,10-11 1,5-8 0,5-1-1,6-5 46,5 1-91,21 1-66,17 4-359,0 2-11,-1 7-11,-28 3-135,-12 5 336,-11 3 224,-16 6 46,-24-5-1,-2-3-11,-14-7-549,15-6-874,4 0-2577,8 0 4000,8 0 0,6 0 0,3 0 0</inkml:trace>
  <inkml:trace contextRef="#ctx0" brushRef="#br0" timeOffset="61585">15260 2482 13992,'-1'63'-5031,"1"-8"5031,0-26 0,0-13 0,0-5 0</inkml:trace>
  <inkml:trace contextRef="#ctx0" brushRef="#br0" timeOffset="61817">15728 2330 16131,'-8'39'-1538,"0"0"1,-2 15 0,11-28 0,2-21 0</inkml:trace>
  <inkml:trace contextRef="#ctx0" brushRef="#br0" timeOffset="62084">16010 2329 18978,'-21'56'-572,"11"-12"292,38-41 124,7-13 178,-9-12-22,-3-8-1188,-13 5-4549,-16 10 5737,1 12 0,-3 3 0,5 0 0</inkml:trace>
  <inkml:trace contextRef="#ctx0" brushRef="#br0" timeOffset="62367">16273 2303 18989,'-4'0'572,"0"-1"-786,-17 36-895,31-14 571,-16 18 224,35-28 314,-4-10 12,-5-8 111,-4-1 235,-6-9-21,-5-2-79,-6-7-1178,-16 9-4850,-4 7 5770,0 13 0,7 3 0,13-1 0</inkml:trace>
  <inkml:trace contextRef="#ctx0" brushRef="#br0" timeOffset="62636">16642 2286 20356,'-45'33'-504,"14"11"-1,70-12 214,17-4 291,9-24 11,-8-16 68,-31-11 201,-10-3-123,-8-3-123,-5-1-34,-11 3-2891,-30 7-1603,-4 11 4494,-21 12 0,33 0 0,7 4 0</inkml:trace>
  <inkml:trace contextRef="#ctx0" brushRef="#br0" timeOffset="62851">16983 2020 22216,'15'59'-837,"0"0"1,0-1-1,-2 2-2440,-5-10 0,-1 3 0,-2-4 3058,-1 8 0,-2-4 0,1 3 0,-2-8 0,-7-11 0</inkml:trace>
  <inkml:trace contextRef="#ctx0" brushRef="#br0" timeOffset="63221">17731 2495 18059,'2'-5'0,"0"2"0</inkml:trace>
  <inkml:trace contextRef="#ctx0" brushRef="#br0" timeOffset="64251">19455 2231 15392,'6'-6'795,"0"1"-156,2 60-45,-6-21-488,3 4 1,1 0 5,-2 2-79,1-8 79,0-5 2152,-4-14-1480,1-8-649,-2-19-34,0-12-73,0-6 0,2-4 33,3-1 1,0-1 39,-1 0 0,0 3-101,10-16-45,-4 45 45,4 18 0,5 16-34,5 11 17,-3-10 1,3-1-124,3-5 0,2-3 61,7 1 0,1-6 79,21-12 35,-9-24-24,-22-17 5,-14 2 1,-5-4-34,-1 2 1,-3 0-685,-5 1 1,-2 5-465,-7 2-1312,-7 46-2083,5 21 4560,6 5 0,2-18 0,4-5 0</inkml:trace>
  <inkml:trace contextRef="#ctx0" brushRef="#br0" timeOffset="65067">20391 2421 15034,'-7'-3'313,"1"1"-33,6 2 1681,0 0-1064,-3 0-572,3 0-124,-3 0-22,2-4 113,1-7-202,1-5-90,3 3 0,2 3-34,3 8 23,6 5 22,13 8 0,4-2 1,14 1-1,-4-7-11,6-4-247,-1-6 157,-3-4 68,-7-8-269,-6-6-2365,-16 8-190,-7 2-3204,-14 10 6050,-1 10 0,1-4 0,3 4 0</inkml:trace>
  <inkml:trace contextRef="#ctx0" brushRef="#br0" timeOffset="65267">21438 2391 12277,'2'3'616,"-1"-1"-269,-1-2-2901,24-11 2554,-14 7 0,15-8 0,-21 11 0</inkml:trace>
  <inkml:trace contextRef="#ctx0" brushRef="#br0" timeOffset="65434">22038 2434 18462,'3'1'1871,"-1"1"-3574,-2-2 1703,22-11 0,-17 8 0,17-8 0</inkml:trace>
  <inkml:trace contextRef="#ctx0" brushRef="#br0" timeOffset="65584">22987 2420 19146,'42'-16'-1723,"0"1"0,2-5 0,-1 11 1</inkml:trace>
  <inkml:trace contextRef="#ctx0" brushRef="#br0" timeOffset="135749">22761 9994 19807,'51'-21'56,"0"-1"0,8 2 0,2 3-56,-16 10 0,2 2 0,1 0-1218,6 1 0,2 0 0,0 1 1206,2-1 1,0 2 0,0 0-4,-3 0 0,1 1 1,-2 1 85,1-1 0,0 0 1,-9 1-822,12 2 850,-93 2-100,-9-1 0,-9 0-107,4-1 1,-3-1-1,3 1 57,-1 0 0,6 1-4466,-11-2 4516,62-7 0,1 4 0,30-5 0</inkml:trace>
  <inkml:trace contextRef="#ctx0" brushRef="#br0" timeOffset="136767">3979 10646 13218,'62'-14'-1006,"0"-1"1,-15 4-1,2-1 1,1-1 1005,10 0 0,1 0 0,-4 0 0,-3 0 0,-4 1 0,0 1 0,0 1 0</inkml:trace>
  <inkml:trace contextRef="#ctx0" brushRef="#br0" timeOffset="137182">7712 10897 13016,'-7'-2'68,"0"1"-91,7 1 23,69-21-885,-36 11 0,4-1 777,12-4 1,6-3-1,-6 3 1,-12 4 0,-3 0-1,2 0 1,0-1 0</inkml:trace>
  <inkml:trace contextRef="#ctx0" brushRef="#br0" timeOffset="138866">6518 8928 17846,'-8'6'908,"26"-1"-744,24-7 0,16-4 0,2-1-134,-8 1 0,1 0 0,5-2-950,-9 2 0,4-1 1,2-1-1,0 0 1,-2-1 924,6 0 1,-2-1 0,1-1-1,5 1-5,-6 0 0,5-1 0,2 1 0,1-1 0,-3 0 0,-2 1-354,-3 0 1,-3 1-1,0-1 1,-1 1-1,4-1 324,-2 1 0,4-1 0,0 0 0,0 0 1,-3 0-1,-3 0-66,5-2 1,-3 0 0,-3 0 0,-5 0 218,12-5 0,-8 0-325,0-2 0,-21 0 90,-58-1 112,-18 10 0,-10 4 33,11 3 1,-2 2 0,-3 2 701,-10 3 0,-3 1 1,2 3-442,9-1 1,1 1 0,4 2-206,-3 3 1,8 1 135,6 2 2907,65-13-3103,9-9 1,12-5 0,4 0-196,5 2 1,4-1 0,5 0 0,2-1-1474,-13 2 1,4-1-1,2 0 1,-1 0 0,0 0-1,-2 1 1303,4-2 0,-1 0 0,-2 0 0,-1 1 0,-3 1 1,-1 1-1,-1 2 0,-5 0 0,-8 0 0,20-7 0</inkml:trace>
  <inkml:trace contextRef="#ctx0" brushRef="#br0" timeOffset="148116">3714 8632 13375,'-6'9'2163,"10"3"-1648,34-3-291,11 2-37,-9-7 0,9-2 0,3 0-78,-4 0 0,3-1 0,2-1 0,3 0-922,5 0 1,5-1 0,2 0 0,0 0 0,-2-1 825,-5 2 1,-1-1-1,0 0 1,-1-1 0,1 1-1,4 0 0,1-1 1,-1 0-1,-1 1 1,-4-1-47,-3 1 0,-5 0 1,1 1-1,2-1 46,0 1 1,2 0-1,1 0 1,0 0-1,-1 0 18,10 0 0,0 0 0,-1-1 0,2 1 56,-6-2 1,1 1-1,1-1 1,-2 0-1,-3 0-312,-2 0 0,-3 0 1,-2 0-1,-2-1 299,9-1 1,-2 0 0,-5-1-36,0 1 0,-4 0-93,-1 0 0,0 2 87,-3-1 1,2 2 10,15-1 1,3 1 50,-1 2 1,2-1 27,-12 0 1,3 0-1,-2 0-22,9 1 0,-2 0 897,-1-2 0,-4-2-954,-13 0 1,-1-1 28,20-4 0,2-2-34,1 0 0,2 1-21,-12 3 1,3-1 0,-4 2-19,10-1 0,-3 2-6,-4 2 1,-3 1 5,-16 1 0,-1 0-6,1 0 1,-1 0 21,0 0 1,1 0 541,13 0 1,2 0-498,-3 0 1,0 0-12,6-2 1,-1 1-40,-18-1 1,-3 1 32,11-2 1632,-30 1-1564,-4 2 427,-6-1-415,-1-1 538,-2 1-573,1 1 6,0 0-83,0 0-1,2 0 0,-1 0-11,-3 0-4975,2 0 4975,-8 0 0,6 1 0,-6-1 0</inkml:trace>
  <inkml:trace contextRef="#ctx0" brushRef="#br0" timeOffset="148666">6408 8760 15829,'52'10'435,"0"-1"0,0 1 0,-4-3 0,2-1 1,2-1-1,2-1-435,-2-1 0,2-2 0,2-1 0,0 0 0,-1 0-1407,10 0 0,0 0 1,1-1-1,1 0 1407,-6 0 0,2-1 0,0 1 0,-1-1 0,-2-1-12,0-1 1,-2 0 0,0 0 0,4-2-371,-9 2 1,2-1 0,3-1 0,0 1-1,0-1 1,-2 0-204,8 0 0,0-1 1,-1 0-1,0 1 0,1-1 585,-7 1 0,2 0 0,0 0 0,-1 0 0,-3 1 0,-5-1 0,18 0 0,-7 0 0,-6 0 0,-7 1 0,0 0 0</inkml:trace>
  <inkml:trace contextRef="#ctx0" brushRef="#br0" timeOffset="148916">7697 8944 16983,'46'3'159,"1"0"0,-1 0 0,5-3 0,1-1 0,0-2-159,3-2 0,0-1 0,2-2-1135,-8 1 0,0-1 1,2-1-1,0 1 283,3-1 1,0 1 0,1-1-1,0 0 852,3 1 0,1 0 0,-2 1 0,-5 0 0,15-3 0,-6 2 0,-12 3 0,0-1 0</inkml:trace>
  <inkml:trace contextRef="#ctx0" brushRef="#br0" timeOffset="172982">29691 2404 12748,'0'9'695,"0"-1"-169,0-8 841,0 0 11,0 22 169,0-16-550,0 16-605,0-29-33,0-8-68,0-10-78,0-7-34,11-15-123,10 7-56,5 8-90,7 15-11,-5 24-235,2 9-851,2 14-1312,-11-1 0,-1 2 2499,8 15 0,-3-2 0,-17-27 0</inkml:trace>
  <inkml:trace contextRef="#ctx0" brushRef="#br0" timeOffset="173285">30521 2531 20849,'-45'23'-6,"-1"-1"0,1 1 1,-9 3-1,8 3 6,14 13 0,9 4-591,12-13 1,5-1 164,-2 32-148,20-4-1230,7-24 1,7-4 1803,12-8 0,1-4 0,-11 0 0,0-3 0,26-5 0</inkml:trace>
  <inkml:trace contextRef="#ctx0" brushRef="#br0" timeOffset="173482">30618 2938 19112,'35'35'-1197,"0"0"0,-8-8 0,-3-5 0,5-3 0,-19-15 0</inkml:trace>
  <inkml:trace contextRef="#ctx0" brushRef="#br0" timeOffset="173632">30855 2962 18306,'-28'20'302,"-1"0"0,-12 10-997,4 2 1,-2 4 694,4-3 0,3-3 0,-3 2 0,-4 6 0</inkml:trace>
  <inkml:trace contextRef="#ctx0" brushRef="#br0" timeOffset="174035">30077 3567 19078,'44'-13'320,"0"-1"1,-1 0-1,3 2 1,1-1 0,-1 4-282,17 1 0,1 4-776,-15 1 1,1 1 0,0 0 702,0 0 0,1 1 1,1 1-1084,9 3 0,1 2 1,-6 0 1110,-7-2 1,-5 0 0,9 3 0,-16 2 0,-33-5-1</inkml:trace>
  <inkml:trace contextRef="#ctx0" brushRef="#br0" timeOffset="174182">30295 3610 20479,'46'0'44,"0"0"1,0 0 0,7 0 0,0-1 0,2 0-381,4-1 0,1-1 0,4 1 22,0-1 0,5 1 0,-2 1 0,-7-1 0,6 1 0,-3 0 0,-14 1 0,1-1 0,-1 0 0</inkml:trace>
  <inkml:trace contextRef="#ctx0" brushRef="#br0" timeOffset="174699">30688 3036 15627,'-3'0'1737,"0"0"-1468,3 0-258,36 10-627,5 16 616,-4-2 0,0 1 0,2 6 0,-9 2 0</inkml:trace>
  <inkml:trace contextRef="#ctx0" brushRef="#br0" timeOffset="191647">28973 5170 9868,'-3'-5'4415,"0"2"-740,3 3-2958,2-14-638,23 3-91,3-10-469,25 8-1391,-4 1 1872,8-10 0,-27 13 0,-1-7 0</inkml:trace>
  <inkml:trace contextRef="#ctx0" brushRef="#br0" timeOffset="191765">29226 5036 16703,'10'40'-751,"0"0"0,7 24 1,-9-54-1,-3-5 0</inkml:trace>
  <inkml:trace contextRef="#ctx0" brushRef="#br0" timeOffset="192616">29821 4936 13600,'0'-11'3159,"0"2"-2935,0 9-224,0 0 11,0 13-11,0 6 0,0 16 12,0 4-12,0 1 33,0-2-22,0-5 57,0-8 503,0-8 1569,0-9-1288,0-24-493,-2-7-247,0-24-101,-1 0 34,2-19 156,3 16-178,0 6-23,2 26 0,2 15-12,3 4 1,6 8 11,8 8 0,6 9-151,-3-6 0,3-1-421,28 12 382,-2-4 66,-12-16 124,-24-15 34,-6-12 67,-6-14 83,-4-4 1,-2-4-39,-3 0 0,-1 1-135,0-1 1,-1 3-12,-9-11-68,0 36-257,-1 7-728,-1 11-1423,3 5-1894,5 10 4370,7 2 0,1-11 0,3-3 0</inkml:trace>
  <inkml:trace contextRef="#ctx0" brushRef="#br0" timeOffset="193366">30378 4724 14708,'-1'-3'427,"0"47"-416,4-19 34,1 38-34,5-30 437,-4-14 1928,0-2-1335,-4-22-155,-1-9-158,0-13-437,0-8-179,0-4-44,1-1-46,9-11-44,8 13-12,2 6-11,6 16-11,-7 13 0,3 2-101,1 7-482,7 18 46,-11 16 548,-20 12 45,-16-11 0,-22-10 0,11-19 22,1-5 34,15-4 146,4 0 358,22-3-168,10-2-381,8 1-22,7-1 0,-6 11-684,1 16 539,-23 12 144,-33 6-55,-16-14-168,-20-13-953,17-12-1255,10-3-1053,8-5 3496,9-2 0,9 1 0,2-1 0</inkml:trace>
  <inkml:trace contextRef="#ctx0" brushRef="#br0" timeOffset="193931">30873 4749 18261,'5'38'179,"-1"-1"0,0-1 0,-2 0-111,-1 30-46,-1-25 572,0-24-90,0-20 347,0-31-655,2 2 1,1-6-46,3-19 0,1-5 67,4-3 1,1 3-396,-2 12 1,1 4 254,10-13-78,-10 47-67,17 33-280,-1 8 0,1 7 78,9 15 0,-2 5-517,-4-3 1,-5 0 567,-2 0 0,-12-4 218,-34 9-12,-13-27 1,-9-5-17,-8-7 0,-5-6-2393,-4 3 1,0-5 2511,17-10 1,5-2 0,1-1 0,30-3-1</inkml:trace>
  <inkml:trace contextRef="#ctx0" brushRef="#br0" timeOffset="194348">31598 4411 21017,'-37'43'106,"14"6"1,3 8-126,4-11 1,1 2-1,2 2-907,0 8 1,2 1 0,2-4 168,2 6 1,5-3 756,7-10 0,4 2 0,-2-7 0,-5-8 0,2-3 0,7 6 0,1 0 0</inkml:trace>
  <inkml:trace contextRef="#ctx0" brushRef="#br0" timeOffset="195331">31778 4820 16199,'2'-9'1568,"-1"17"-1130,-1 36-438,2 4-73,-2-12 0,0-1-1631,1 18 1704,-1 10 0,0-32 0,0 2 0</inkml:trace>
  <inkml:trace contextRef="#ctx0" brushRef="#br0" timeOffset="195833">32057 5159 15863,'-10'62'-2140,"-1"-7"2140,-2-26 0,5-13 0,5-6 0</inkml:trace>
  <inkml:trace contextRef="#ctx0" brushRef="#br0" timeOffset="196298">32416 4999 15863,'-1'-4'2387,"1"2"-2018,0 2-290,-46 19 21,22 20-83,-5-10 0,5 2-566,24 30 280,16-20 112,17-21 0,7-16 123,-4-11 34,0-6 191,0-24 258,-16-10-80,-2-1-335,-39 3-236,-5 29-717,-21 3-8912,1 21 9339,23-2 0,0 3 0,23-5 1</inkml:trace>
  <inkml:trace contextRef="#ctx0" brushRef="#br0" timeOffset="196532">32699 5079 17510,'5'1'0,"-1"-1"0</inkml:trace>
  <inkml:trace contextRef="#ctx0" brushRef="#br0" timeOffset="196932">32935 4807 20625,'-1'-34'330,"0"0"1,6-22-577,23 44 66,-1 6-123,16 16-223,-15 9-359,-1 39 834,-27-22 1,-7 3 274,1 1 0,-5 1-107,-10 0 1,-3-3 66,3-10 1,1-2-73,-9 22-146,14-5 68,7-9-1,10-7 146,25-10-111,-1-8-1,21-15 1,-17-9 10,-2-16 267,-13-7-323,-5-5 83,-14-2-274,-29-6-1253,-13 19-707,-9 5-2118,13 21 4247,22 6 0,12 0 0,4 0 0</inkml:trace>
  <inkml:trace contextRef="#ctx0" brushRef="#br0" timeOffset="197148">33296 4502 21992,'0'46'-226,"0"0"0,0-1 0,0 5 0,-1 2 0,-1 2 0,-4-1-1718,-6-1 0,-4 1 0,-2-1 0,0 1 1563,2 1 1,-1 1-1,0-2 1,-2-4-1,-6 2 1,-1-5-1,1-8 1,2-12-1,0 1 1</inkml:trace>
  <inkml:trace contextRef="#ctx0" brushRef="#br0" timeOffset="232148">24168 6056 14652,'-5'0'2634,"2"0"-2287,3 0-246,67-18-6,-35 13 0,3 0-670,9-3 0,5-1 1,0 0 577,-3 4 1,0 0 0,0 0-1,4 0 1,0-1 0,1 1 3,0 0 1,1-1 0,1 2-20,7-1 1,2 2 0,-5 0 83,2-1 1,-6 1 22,-6 2 1,-21 0 262,-81-3-297,14 2 1,-5 0-306,-19-2 0,-1 1 367,16 0 0,0 1 112,-9 1 1,3 0-332,17 1 1,5 0 129,-12 5 1438,61-2-1404,45 2-40,-20-4 0,5 0-158,4-3 1,5 0 0,0 0 136,-8 0 1,0 1-1,-2-1 15,27 0 1,-17-4 700,-39-4-1150,-54 4 197,1 2 1,-3-1-1004,-13-1-4414,12-2 5647,21 1 0,9 1 0,12 3 0</inkml:trace>
  <inkml:trace contextRef="#ctx0" brushRef="#br0" timeOffset="233795">27131 5700 12098,'41'-10'-714,"1"1"1,0-1-1,-2 1 714,-5 2 0,-3 0 0,8-3 0,-11 4 0</inkml:trace>
  <inkml:trace contextRef="#ctx0" brushRef="#br0" timeOffset="245580">29908 5744 18832,'56'5'186,"0"0"0,0 1 0,0-1 0,1 0 0,5 0 0,3-1 0,2-1 0,1 0 0,0 0 0,-1-1-917,-9-1 0,-1-1 0,0-1 1,1 1-1,1-1 0,1 1 1,2 1 730,-1 1 0,2 1 0,2 1 0,1 0 0,1 0 0,0 0 0,-2 0 0,-1-1 0,-3 0 0,4 0 0,-1-2 0,-2 1 0,0-1 0,-2 1 0,0 1 0,-1 0 0,6 2 0,0 2 0,-1 0 0,-2 0 0,-2-1 0,-4-1 0,8-2 0,-3-1 0,-6-1 0,-11 0 0,11 2 0</inkml:trace>
  <inkml:trace contextRef="#ctx0" brushRef="#br0" timeOffset="245664">32615 5925 13790,'-64'-17'0,"0"0"0,-1 0 0,24 11 0,2-1 0,-6-10 0,0 0 0,1-1 0</inkml:trace>
  <inkml:trace contextRef="#ctx0" brushRef="#br0" timeOffset="245880">30307 6079 17767,'59'-12'9,"-1"0"1,0-1 0,0 1-1,3 0 1,0 0 0,3 1-1,4 0-643,-14 4 0,5 1 0,2-1 0,1 2 0,1-1 0,-2 2 0,-2-1 634,3 0 0,-2 2 0,0-1 0,0 1 0,-2 0 0,1-1 0,-1 1 0,1-1 0,0 0 0,-3 0 0,-2 2 0,-5 0 0,6 1 0,1 1 0,-1 0 0</inkml:trace>
  <inkml:trace contextRef="#ctx0" brushRef="#br0" timeOffset="245914">33214 5976 19056,'0'0'0</inkml:trace>
  <inkml:trace contextRef="#ctx0" brushRef="#br0" timeOffset="248798">29908 5954 15370,'-9'3'593,"2"0"-156,7-3 381,0 0-325,63 0-381,1 0-943,0-2 0,5 0 842,-6-1 0,0 0-11,-18 0 0,2-1 0,-1 1 0,0-1 0,1 0 0,-2 1 0,18-2 0,-2 1 0,-4 0 0,-6 1 0,3 0 0,-16 1 0</inkml:trace>
  <inkml:trace contextRef="#ctx0" brushRef="#br0" timeOffset="248930">30881 5889 17566,'-60'-5'571,"-1"0"1,17 2-1,-1 2 1,0-1-453,-3 0 1,0 0-1,2 0-58,-20 2 1,18 1-174,41 0-594,34 0 1,23 0-2572,2 1 0,7 2 0,-1-1 3000,0 0 1,-1-1 0,-2 1 0,16 2 0,-10 0 0,-11-1 0</inkml:trace>
  <inkml:trace contextRef="#ctx0" brushRef="#br0" timeOffset="251931">23431 12130 17734,'4'-4'1232,"0"1"-4649,-4 3-1502,32-14 4919,-21 14 0,23-13 0,-31 17 0</inkml:trace>
  <inkml:trace contextRef="#ctx0" brushRef="#br0" timeOffset="252080">23437 12280 16411,'-5'3'1816,"1"-1"-3060,4-2-6823,58 2 8067,-28-5 0,32 4 0,-46-4 0</inkml:trace>
  <inkml:trace contextRef="#ctx0" brushRef="#br0" timeOffset="252398">23719 12210 16255,'17'47'597,"0"1"1,-1-5 0,-4-7-128,-6-11 1110,-3-9-190,-10-15-1032,-14-36-336,2-10-310,5 6 1,3-2 287,5 4 0,3-1 0,1-2 0,4 0-6,3 3 1,4 0 22,7-3 0,4 4-1093,25-8-134,0 8-706,-9 35-919,-17 12-3283,-6 12 6118,-5 5 0,-5-10 0,-3-4 0</inkml:trace>
  <inkml:trace contextRef="#ctx0" brushRef="#br0" timeOffset="252548">23878 12194 16826,'-4'6'3687,"1"-1"-3631,3-5-79,0 0-1949,42-16-1098,-27 22-3585,28-6 6655,-39 29 0,-4-11 0,0-2 0</inkml:trace>
  <inkml:trace contextRef="#ctx0" brushRef="#br0" timeOffset="252681">23834 12504 19829,'48'9'-489,"1"0"0,5-9 0,-1-6 1,-11-6-1,-4-3 0,-5 0 0,-1 0 1</inkml:trace>
  <inkml:trace contextRef="#ctx0" brushRef="#br0" timeOffset="252881">24313 12014 21028,'-25'29'15,"0"1"0,3 0 0,5 2-200,12 8 0,7 2-409,5 19-6,-1-22 1,2-4-1900,17 3 2499,17-14 0,-22-10 0,8-10 0</inkml:trace>
  <inkml:trace contextRef="#ctx0" brushRef="#br0" timeOffset="253048">24472 12133 19751,'-1'-5'101,"0"2"-79,1 3-22,53 49-549,-17-31 0,5 0-2040,3 2 1,4 2 0,-2-3 2415,9-4 0,-4-5 0,-10-6 0,-7-2 0,-9-2 0</inkml:trace>
  <inkml:trace contextRef="#ctx0" brushRef="#br0" timeOffset="253184">24806 12122 18283,'-31'26'127,"1"0"0,1 0 0,5 1-239,0 24-1255,5 1 1367,5 11 0,7-31 0,4 0 0</inkml:trace>
  <inkml:trace contextRef="#ctx0" brushRef="#br0" timeOffset="253397">25041 11874 20737,'30'53'-485,"1"0"0,-12-7 1,-2 2-1,-5-1 485,-7 12 0,-4-4 0,1-8 0,0-4 0,-7 17 0</inkml:trace>
  <inkml:trace contextRef="#ctx0" brushRef="#br0" timeOffset="253716">25384 12396 13465,'3'11'-1109,"-1"-3"1109,-2-8 0,0 0 0,0 0 0</inkml:trace>
  <inkml:trace contextRef="#ctx0" brushRef="#br0" timeOffset="254347">24108 13487 16109,'5'0'2432,"11"62"-2298,-11-32 460,2 5 0,-1-4 224,-3-22-516,-1-24 91,-6-17-253,-4-7 0,-1-5-129,-1-9 0,1-3-39,-3-9 0,5 1-359,11 13 1,5 7-746,14-8-706,22 50-2240,-9 21 4078,-3 13 0,-15-11 0,-6-3 0</inkml:trace>
  <inkml:trace contextRef="#ctx0" brushRef="#br0" timeOffset="254514">24238 13478 17465,'-6'0'3070,"5"-41"-3171,20 16-537,1-20-808,12 33-1982,-9 25 3428,-5 32 0,-8-22 0,-6 16 0</inkml:trace>
  <inkml:trace contextRef="#ctx0" brushRef="#br0" timeOffset="254631">24252 13718 19414,'46'-3'-1639,"-1"0"1,-9 1-1,-2-3 1,27-20 0,-33 11-1</inkml:trace>
  <inkml:trace contextRef="#ctx0" brushRef="#br0" timeOffset="254815">24690 13310 19280,'-6'-8'1849,"2"2"-1636,-23 47-202,20-10-17,-7 3 1,1 0-219,16 11-807,8-4-549,9-9-5154,31-12 6734,-9-11 0,0-6 0,-24-4 0</inkml:trace>
  <inkml:trace contextRef="#ctx0" brushRef="#br0" timeOffset="255197">24862 13379 19583,'7'66'11,"-2"-19"56,3-38 79,-5-22 134,-2-10 571,-1-22-413,0 9-349,5 3-178,0 20 89,6 12 0,2 6 33,15 7-33,-4-1-22,10 0 22,-3-8-11,-8-16-157,-4 1-292,-14-14-481,-13 5-3216,-8-9 4157,3 9 0,0 3 0,11 12 0</inkml:trace>
  <inkml:trace contextRef="#ctx0" brushRef="#br0" timeOffset="255348">25088 13120 18194,'2'-6'3036,"-1"0"-2666,-1 6-258,40 42-12,-12 0-341,-4-4 1,4 8 0,-4 1-1882,-7-2 1,-4 0 0,0 1 1994,0 0 0,0-1 0,-3-2 0,1 7 1,-4-8-1,-6-9 0</inkml:trace>
  <inkml:trace contextRef="#ctx0" brushRef="#br0" timeOffset="257730">28097 11672 13140,'-8'2'4437,"2"-1"-3171,6-1-156,0 0-1110,-4-6 0,8 0-348,0-3-1635,10 5-1278,0 5 3261,-4 9 0,-4-5 0,-4 4 0</inkml:trace>
  <inkml:trace contextRef="#ctx0" brushRef="#br0" timeOffset="257880">28101 11935 17622,'0'6'1020,"0"-1"-1020,0-5-1323,53-13-2452,-18 0 3775,7 1 0,-2-1 0,-11 1 0,-5 1 0</inkml:trace>
  <inkml:trace contextRef="#ctx0" brushRef="#br0" timeOffset="259215">29091 11781 10675,'11'-8'-1121,"-2"2"1121,-6 8 56,1 3 224,2 3 359,0-1-314,2 4-168,2-3-112,1 5 22,3-3-56,2 3 12,-1 0 301,-1 2 517,-4 0-124,-3 0 650,-4 0-325,-1 0-258,-2-1-380,-2 1-281,0 1-44,-1 10-987,1-1-1478,1 15 2386,6-4 0,-4-14 0,4-4 0</inkml:trace>
  <inkml:trace contextRef="#ctx0" brushRef="#br0" timeOffset="259351">29364 12481 18776,'10'33'-1166,"1"1"1,1 0 0,3-2-5525,11 1 6690,1 2 0,-17-23 0,-2-3 0</inkml:trace>
  <inkml:trace contextRef="#ctx0" brushRef="#br0" timeOffset="259464">29654 12865 16019,'0'0'0</inkml:trace>
  <inkml:trace contextRef="#ctx0" brushRef="#br0" timeOffset="266563">6301 8995 16994,'55'6'213,"-1"0"0,0-2 0,1-4-68,8-8 1,0-3-752,-10 1 1,-1-1 498,-4 0 1,-6 0 493,-5 0-387,-65 10 0,-19 1 44,11 3 1,-5 1 284,-2 2 0,-4 1 0,1 2 203,-18 4 0,1 2-336,-1 0 0,6-1-74,19-5 1,12 0 0,23-4 56,34-9-106,20-7 0,13-5-44,-7 1 1,4-1 0,3-2-40,-8 2 0,3-1 0,1 0 0,-4 1-184,9-4 0,-3 1 0,-6 2 132,8-1 1,-26 3-466,-43 8-862,-53 19-1618,18-4 0,-6 3 1,2-1 2954,-5 1 0,2 1 0,-6 2 0,7-3 0,15-4 0</inkml:trace>
  <inkml:trace contextRef="#ctx0" brushRef="#br0" timeOffset="279878">19077 13150 14404,'63'-5'602,"0"0"0,-18 0 1,2 1-1,1-1-427,2-2 1,1 1 0,2-1-1176,8-1 0,4 0 0,0-1 1044,-10 2 1,0-1 0,1 0 0,1 0-413,5 0 0,0 0 0,1 0 0,0 0 393,2-1 0,0 0 1,1 0-1,0 1-16,-13 1 0,0 0 0,1 0 0,1 0 0,2 0 2,4-1 0,2 0 0,2 0 0,1-1 1,0 1-1,-3 0 31,-4 0 1,-1 1 0,-1 0 0,0 0 0,1 0 0,-1-1-32,2 1 0,1-1 1,1 0-1,-2 0 0,-3 1 1,-4 0-169,20-2 0,-6 1 0,-10 1 157,-5 1 0,-24 1 164,-32 4-277,-55 11 12,11-2 1,-7 0-113,6 1 0,-5 0 0,2 1 296,6-1 1,2-1 0,-1 1-178,0-1 1,0 0 0,4 0-53,-3 3 0,2-1 1185,-9 2 0,4 1-1442,-9 9 2640,31-4-2170,54-11 1,18-5-52,1-2 1,5-2-346,-4-1 1,3 0 0,-2 0 428,14-4 1,2-1-30,-6 1 0,3-2 0,-1 1 79,-6 2 0,-1 0 0,-1 0-1394,-1 0 0,1 0 1,-6 1-718,-1 0 0,-11 3 1961,-18 4 0,-18-1 0,-6 2 0</inkml:trace>
  <inkml:trace contextRef="#ctx0" brushRef="#br0" timeOffset="284398">12032 13859 16748,'3'9'1737,"0"-2"-1592,-3-7-145,50-30-78,-6 13-1324,2-3 0,3-1 40,-12 10 1,-1 3 1361,0-1 0,-3 1 0,7 0 0,-16 3 0</inkml:trace>
  <inkml:trace contextRef="#ctx0" brushRef="#br0" timeOffset="284541">12491 13768 19224,'-2'44'-971,"-1"-1"0,1-2 0,0-4 971,-4 1 0,4-16 0,-4-7 0</inkml:trace>
  <inkml:trace contextRef="#ctx0" brushRef="#br0" timeOffset="285193">13703 13733 17487,'10'34'375,"0"-1"1,6 23-208,-12-33 1087,-3-12-952,1-11-258,-2-17-45,0-18 0,-1-13 0,1-9-6,1 20 0,6 2-106,22-9-78,24 35-410,-19 30 1,-1 11 470,-4 0 0,-3 4 11,-4 2 1,-4-1 117,-2 3 34,-4-8 380,-3-19-257,-1-37-101,-2-12 39,-3 3 0,1-1 51,6-19-112,13 6-169,11 36-100,3 19-1423,4 36-1009,-8 5 2667,1 1 0,-14-22 0,-5-7 0</inkml:trace>
  <inkml:trace contextRef="#ctx0" brushRef="#br0" timeOffset="285475">14476 13781 19067,'0'-6'650,"0"2"-650,0 4-44,37-37-573,-16 20-571,26-28 594,-30 33-425,-10-1 1680,-18 6 1042,-16 15-1277,-5 9-292,-7 18-78,15 0-1669,9 12 1613,44-20 0,-21 0 0,29-21 0</inkml:trace>
  <inkml:trace contextRef="#ctx0" brushRef="#br0" timeOffset="285644">14969 13686 19134,'11'26'-7944,"6"-7"7944,34-15 0,-27-2 0,8-2 0</inkml:trace>
  <inkml:trace contextRef="#ctx0" brushRef="#br0" timeOffset="285776">15190 13682 19908,'53'-34'-3860,"-20"24"0,1 6 3860,28 19 0,-15 1 0,-28-9 0</inkml:trace>
  <inkml:trace contextRef="#ctx0" brushRef="#br0" timeOffset="286325">16664 13672 19538,'-52'-20'466,"0"-1"1,3 0 0,4-5-394,1-16 0,5-9-986,17 12 1,3-4 0,1 1 833,-9-20 1,6 0 39,8 2 0,10 8 768,18 7-1245,20 40 314,-17 33 1,-4 14 122,2-2 1,-6 5-112,-9-2 0,-5 5 0,-3-2 190,-9 10 0,-4-2 89,-5-2 1,-3-1 5,2-6 0,1-2-45,6-8 1,3-2-51,-3 17-369,42-17-1114,36-24-2753,-10-18 1,3-6 4235,-3 0 0,-3-3 0,-10 1 0,-5-1 0,-3 0 0</inkml:trace>
  <inkml:trace contextRef="#ctx0" brushRef="#br0" timeOffset="286742">17101 13301 16714,'0'-6'1737,"0"1"-1266,24 41-393,-4-9-73,2 1 1,2 0 50,15 5-34,-7-18 1,4-6 5,1-6 0,0-4-6,0-3 1,-2-5-23,21-25-56,-35-3-314,-9-2-89,-10 7-494,-8 10-683,-1 11-4549,-6 13 6185,7 8 0,1-2 0,5 1 0</inkml:trace>
  <inkml:trace contextRef="#ctx0" brushRef="#br0" timeOffset="287092">17904 13332 19269,'-3'-6'1838,"-36"3"-1726,19 11-112,-28 4-79,33 17-705,23 2 145,9-2-156,22-8-237,0-15 584,18-8 863,2-14 582,-1-2-100,-22-2-315,-19 8-122,-16 8-416,0 3 12,-1 0-537,10 1-2108,11 0-178,5 0-3440,6 2 6207,-8 0 0,-11-1 0,-3 1 0</inkml:trace>
  <inkml:trace contextRef="#ctx0" brushRef="#br0" timeOffset="287243">18511 13395 24222,'2'-22'-7990,"4"6"7990,5 13 0,-5 3 0,3 0 0</inkml:trace>
  <inkml:trace contextRef="#ctx0" brushRef="#br0" timeOffset="288091">19370 13545 19684,'40'-8'-650,"0"-1"0,-3 1 0,-5 0 56,7-3 840,-11-2 2074,-14 4-1760,-6 6-325,-6 16-179,2 14-56,7 15-571,12 5-1737,8 0 2308,-9-18 0,-1-2 0,2 0 0,2 1 0</inkml:trace>
  <inkml:trace contextRef="#ctx0" brushRef="#br0" timeOffset="290408">6286 14133 10249,'8'-1'2263,"-2"1"-1759,-6 0-347,0 0-213,3-2-168,-1 0 79,4-3-830,5-3 202,8-1 773,2 0 0,4 4 11,-3 4-841,16 9 830,-7-5 0,-2 6 0,-15-9 0</inkml:trace>
  <inkml:trace contextRef="#ctx0" brushRef="#br0" timeOffset="292609">20289 13619 14753,'2'4'2477,"0"0"-1962,-2 44 57,0-9-421,0 2 0,0 4 84,0 3 1,0-1-40,0-7 0,0 0-95,1-1 0,0-3 190,2 3 56,3-31 336,4-32-368,-4-41-203,-8 7 0,-2-7-747,-1 13 1,-2-2 0,0 1 645,-3-12 0,-1 4 0,1 7 0,1 9-11,3 18-78,5 39 89,1 44-6,11-17 1,2 2-12,-2-1 1,2-3-57,8-4 1,3-7-219,12-5 1925,18-20-1656,-4-43 11,-23 8 0,-4-4-12,-7 0 1,-4-1-129,-4 2 0,-6 4-353,-9 3-179,-4 15-314,-4 26-3664,-10 36 4650,17-14 0,1 1 0,-10 19 0,13-12 0</inkml:trace>
  <inkml:trace contextRef="#ctx0" brushRef="#br0" timeOffset="292792">20790 13817 16905,'11'2'1983,"-3"37"-1983,-9-12-526,-4 33-4136,-2-18 4662,-4-6 0,5-14 0,2-9 0</inkml:trace>
  <inkml:trace contextRef="#ctx0" brushRef="#br0" timeOffset="294091">21803 13475 13499,'8'-1'4179,"-2"0"-3294,-6 1-370,-37-1-44,7 5-34,-35 9-213,13 15-185,25-7 1,1 4 4,-10 16 1,4 6-73,10 0 0,4 1-106,-3-2 0,6-1 134,15-8 0,8-7 11,17-7 68,38-23-12,-31-15 0,-1-7-39,1-3 0,-3-3-39,6-27-45,-33 13-258,-17 30-56,-7 7-1098,-5 9 1468,5 17 0,9-11 0,6 9 0</inkml:trace>
  <inkml:trace contextRef="#ctx0" brushRef="#br0" timeOffset="294376">22206 13370 20569,'-12'-57'448,"27"16"-605,11 30-146,13 22 214,-21 11 10,-13 32 606,-26 4-505,10-24 1,0 0-23,-14 11-426,26-14-526,24-20-1065,22-4 431,-14-5 1,1-1 1585,6-2 0,-2 1 0,9 0 0,-9-1 0</inkml:trace>
  <inkml:trace contextRef="#ctx0" brushRef="#br0" timeOffset="296692">25373 14629 18350,'3'48'207,"-1"-1"0,0 1 1,2 19-1,-1-4-179,-1-26 0,0-1 89,-1 6 1,0-2 499,0 11 817,-2-23-1322,-4-46 101,-3-39-168,2 20 0,-1-6-306,0-8 1,0-6 0,2-2 263,1-4 1,2-2 0,2-1 10,3 11 0,1-2 0,2 1 0,3 4-7,4-5 1,5 4 0,3 7-14,9 3 0,4 11-11,1 17 1,0 11-119,16 21-274,-21 7 0,-5 8 162,-6 10 1,-11 5 162,-14 12 0,-12-1-492,-2-9 1,-7-5-70,-15-3 1,-3-8-1093,13-14 1,1-3 1736,-23 9 0,26-12 0,9-8 0</inkml:trace>
  <inkml:trace contextRef="#ctx0" brushRef="#br0" timeOffset="297075">26237 14251 17006,'-5'-10'2812,"1"3"-2347,-10 42 0,0 21-404,8-20 1,0 2-810,-4 12 1,-2 6 0,3-3 747,4 5 0,5-2-152,1-2 1,3-2-737,4-6 0,4-3-826,4-7 0,5-4 1827,3-7 1,2-4 0,5 1 0,-6-12-1</inkml:trace>
  <inkml:trace contextRef="#ctx0" brushRef="#br0" timeOffset="297258">26723 14411 18899,'0'36'149,"1"0"1,2-3-1,7-1-978,15 2 0,9-5 829,5-7 0,2-3 0,-9 1 0,-2-3 0,22-5 0</inkml:trace>
  <inkml:trace contextRef="#ctx0" brushRef="#br0" timeOffset="297392">26907 14528 18009,'-46'44'-886,"1"-1"1,12-8 0,1 3 0,5-4 885,3-2 0,4-2 0,0 2 0,4-5 0,4-6 0</inkml:trace>
  <inkml:trace contextRef="#ctx0" brushRef="#br0" timeOffset="297858">27670 14416 20647,'30'9'885,"32"2"-885,-28-3 0,2 1-174,24-2 1,0-2-617,-19-3 0,-3 1-157,0 1 0,-7 4 947,-17 10 90,-41 13 33,2-12 1,-4 1-91,-3 3 1,0 0-34,-2 1 0,-1 0-1602,-6 4 0,1-1 1602,-7 8 0,3-5 0,36-22 0</inkml:trace>
  <inkml:trace contextRef="#ctx0" brushRef="#br0" timeOffset="298292">28509 14251 19325,'-11'37'377,"0"0"0,1-1 1,3-1-378,6 13-616,29 5-281,26-27 426,-13-25 1,2-8 363,-4-4 1,-3-6 106,-2-10 0,-6-3 348,2-16 2430,-10 18-2711,-16 54-67,0 8-146,-7 4 1,0 1-1670,12 11 1815,25 0 0,-18-25 0,16-4 0</inkml:trace>
  <inkml:trace contextRef="#ctx0" brushRef="#br0" timeOffset="298542">29260 14409 20714,'-60'26'1065,"14"-3"-1312,42-8-336,35-7-268,19-17 851,4-5 34,-7-14 179,-33 8-23,-11 3-1075,-32 12-8946,-3 21 9145,-1-2 1,13 7 0,20-16 0</inkml:trace>
  <inkml:trace contextRef="#ctx0" brushRef="#br0" timeOffset="298792">29674 14271 20065,'-31'34'448,"1"-1"0,10 19-650,43-22-11,34-17 101,-5-22 101,8-13 437,-27-11-505,-30 0-537,-26 11-303,-28 19-2767,11 12 3686,11 5 0,12-5 0,11-2 0</inkml:trace>
  <inkml:trace contextRef="#ctx0" brushRef="#br0" timeOffset="298976">29997 13936 22473,'-1'43'-37,"1"-1"1,-4 4 0,-1 4 0,-1 1-1219,-1 3 0,0 2 0,-1 0 1014,-2 2 1,-1 0-1,1-4 1,0 7-1,1-10 1,-3-5-1</inkml:trace>
  <inkml:trace contextRef="#ctx0" brushRef="#br0" timeOffset="305524">12745 14842 19213,'39'13'-465,"-1"1"0,17 6-152,-31-18 349,-20-2 290,-11 5 528,1 10-170,-2 14-357,5 0-23,1 8-67,2-9-662,-1 0-1176,-1-4 1905,1-5 0,-2-8 0,3-6 0</inkml:trace>
  <inkml:trace contextRef="#ctx0" brushRef="#br0" timeOffset="305625">14221 14637 7011,'0'0'0</inkml:trace>
  <inkml:trace contextRef="#ctx0" brushRef="#br0" timeOffset="307325">13923 14942 15415,'1'-3'1725,"0"0"-1154,-6 49-144,4-7-282,-1 1 1,0 3-355,4 20 299,1 0-23,2-7-22,1-10 84,-2-12-118,1-14 448,-1-10 125,-1-14-159,-1-13-122,-1-16-46,-1-15-60,-4-11-135,0 25 0,-1 0-6,-1 0 0,-1-2 16,-3-3 1,1 2-73,-2-7-56,2 6 34,8 46 22,20 43-101,-2-14 0,3 3-515,11 7 0,4-1 1,-5-11 0,2-5 318,-1-10 0,-1-7-57,11-17 286,1-37 376,-27 7 1,-4-5-147,0-2 1,-2-1-90,-4-5 0,-5 2-85,-3 9 1,-2 4-235,-1-4-629,-7 10-1522,4 43 2503,0 32 0,3-22 0,2 14 0</inkml:trace>
  <inkml:trace contextRef="#ctx0" brushRef="#br0" timeOffset="307858">15171 15047 20501,'-56'-26'399,"-1"0"1,-1-4 0,8-3-422,10-18 44,41-13-22,32 19-118,0 25 1,3 5-387,22 4-45,-7 23-34,-14 17 230,-31 13 0,-14 9 356,-8-12 1,-8 0 0,-2 2-671,-5 8 0,-3 2 0,0-3 667,1-9 0,-1-3 0,2-2-17,-5 6 1,7-7-326,15-6-1137,28-15-684,16-12 2163,16-16 0,2-4 0,-5 6 0,-7-4 0,0 0 0</inkml:trace>
  <inkml:trace contextRef="#ctx0" brushRef="#br0" timeOffset="308258">16008 14718 20557,'-40'-1'441,"0"1"0,-1 5 0,2 5-436,8 10 1,3 4-222,-5 6 0,1 2 216,2 1 0,2 2-84,-1 10 0,7 1-247,13-11 1,9-1 49,31 24 281,18-41 11,-15-22 1,-1-7 163,9-19-141,-6-18-399,-19 10-6011,-15 5 6376,-9 18 0,-5 14 0,7 2 0</inkml:trace>
  <inkml:trace contextRef="#ctx0" brushRef="#br0" timeOffset="308526">16135 14535 21342,'21'-53'325,"0"11"-616,-3 56-651,1 31 830,-7 18 196,-9-26 0,-1-1 207,-6 17-223,-1-27-68,15-18-56,12-7-2566,16-1 0,4 0 2622,-8 1 0,0 1 0,3-2 0,-3 0 0,-2 3 0</inkml:trace>
  <inkml:trace contextRef="#ctx0" brushRef="#br0" timeOffset="308775">14447 15673 19829,'62'-6'378,"-1"1"0,-11-2 1,2-2-1,2-1-362,-3-1 1,2-2 0,1 0 0,2-1-935,-6 2 1,3 0-1,0-1 1,1 0-1,1 0 915,4-1 1,0-1 0,2 1 0,2 0 0,3 1-452,-5 2 1,4 0-1,2 0 1,1 1 0,-1 0-1,-2 0 1,-3 2-63,4-2 1,-3 2-1,-1 0 1,-1 0 0,2 1-94,-3 1 0,3-1 0,0 1 1,-2 0-1,-5 2 0,-9 1 811,16 2 1,-12 2-1,0 0 1,-44 1 0</inkml:trace>
  <inkml:trace contextRef="#ctx0" brushRef="#br0" timeOffset="308892">15803 15628 18373,'-35'2'823,"-1"0"1,19-20-824,62-25-71,-8 19 0,8 0 0,4 0-1058,-4 3 1,3 0 0,2 0 0,1 2 237,6-2 0,3 1 0,1 1 1,1 1 890,3-1 0,2 2 0,-2 1 0,-5 1 0,-5 2 0,-5 2 0,-2 2 0,9-2 0,1 1 0</inkml:trace>
  <inkml:trace contextRef="#ctx0" brushRef="#br0" timeOffset="317042">13954 16073 17084,'-58'2'2510,"8"-10"-2207,24-9-79,3-17-79,-2-15-33,2-12-464,11 25 0,1-1 374,1 0 1,0-1-12,1-2 0,1 1 0,1 2 1,-1 0-1,2 0 0,-1 1 11,1 2 1,1 0-23,-6-30 117,5 22 1,0-2-113,0-2 1,1-1-6,0 2 0,1 0 5,1-6 1,1 4-6,2-3 11,7-3-11,19 18-11,29 3 11,-24 16 0,2 1-312,9-1 0,2 1 306,-4 1 1,4-2 5,9-2 0,8-2 0,4-1-5,-17 7 1,2-1-1,3 0 1,1 0-1,3 1-434,2-2 1,4 1 0,2-1 0,1 1 0,-1 0 0,-2 1 438,-6 1 0,-1 1 0,-1 1 0,1 0 0,-1 0 0,0 1 0,11-1 0,1 0 0,-1 0 0,-2 2 0,-4 1-548,-4 0 1,-4 2 0,-1 1 0,0-1 532,15-1 0,-1 0 0,-1 0-306,-4 1 0,-2 0 0,0 0 291,-6 1 0,-2-1 0,-1 1 51,14-2 0,-2 0-38,-2 1 1,-3 3-40,-21 5 0,-2 3 11,19 8 1816,-37 11-1771,-14-2 2553,-1-5-2542,15-7 2044,14-4-2033,7-8 365,7-2-375,-12-1-12,-2 2 0,-5 0 0,-5 2 0,-4-4 22,13-1-22,7 1 0,-4 0 0,-4 7 67,-20 4 180,-4 9-79,-3-3-146,0 1 45,0-10-67,0-1-11,0 5 11,0 7 0,0 14 0,4 14 5,0 1 1,2 4 5,3 6 1,1 1-405,-1 0 0,0 0 393,1-3 0,-1-4 0,2 11-61,-5-5 61,-3-6 11,-9 7 191,-8-10-56,-2-7-101,-5-17 11,-4-16-56,-15-1-56,8 1 0,-3 0-247,-12 5 0,-3 3-743,9-1 1,-2 3 0,-3 4 1045,-2 4 0,-5 4 0,-2 3 0,3-2 0,6-3 0,-14 5 0,3 0 0,13-3 0,0-1 0,-1 1 0,1 0 0</inkml:trace>
  <inkml:trace contextRef="#ctx0" brushRef="#br0" timeOffset="337323">3807 13931 18720,'-2'-3'1266,"1"0"-1154,1 3-112,40-16-257,-4 6-102,-1-2 0,2-2-1193,-2 3 0,-2-1-1193,15-11 2745,-8-1 1771,-25 2 1725,-14 11-3026,-2 2-470,1 22-1165,9 17-706,0 5-1278,5 6 3149,-8-14 0,-4-12 0,-2-4 0</inkml:trace>
  <inkml:trace contextRef="#ctx0" brushRef="#br0" timeOffset="337941">1649 13940 17566,'-16'55'347,"-1"0"0,3-3 1,3-2-315,8-10 1,5-3-34,7 8 79,12-34-79,6-32-17,-3-8 0,-1-8 129,-7-2 0,-2-2 61,4-1 1,-4 2 118,-10-19-292,-13 39-169,-14 11-447,6 9-751,-5 9-7227,18 14 8594,16-4 0,-6 0 0,8-13 0</inkml:trace>
  <inkml:trace contextRef="#ctx0" brushRef="#br0" timeOffset="338142">2052 14038 18754,'6'-3'2722,"-2"1"-3428,-4 2-1310,-2-5-2523,1 4 4539,-1-4 0,2 5 0,0 0 0</inkml:trace>
  <inkml:trace contextRef="#ctx0" brushRef="#br0" timeOffset="338557">2302 13919 19482,'-10'65'67,"1"1"0,2-15 1,6-5-203,30 10-89,12-44 381,10-32-134,-14-10 33,-11-22 33,-19 14 23,-4 3-33,-7 4-79,-6 4-90,-6 8-840,-16 7-3429,2 16 4359,2 4 0,11 4 0,13-4 0</inkml:trace>
  <inkml:trace contextRef="#ctx0" brushRef="#br0" timeOffset="339108">2756 13804 15314,'6'-10'4235,"-2"1"-3686,-4 9-224,0 0-325,0-4 45,-4 5-12,-9 5-44,-2 2 11,-4 8 67,5-6-67,1 4-22,0 2 33,-8 20 0,1 14-11,3 1 0,7-1-11,9-23 0,1-9-56,4-5 67,1-8 56,6-2 101,8-20-45,6-13-224,9-6-202,-6 8-324,2 15-427,-9 22-1109,5 19 2095,-13 15 68,-2 1 0,-18-3-90,-4-19-2263,-3-5 2364,-2-9 0,8-3 0,1-5 0</inkml:trace>
  <inkml:trace contextRef="#ctx0" brushRef="#br0" timeOffset="339457">2954 13802 21588,'62'-23'-1120,"-6"4"1041,-25 19-77,-1 0 66,-13 0 280,-4 1 113,-12 12-191,-1 1-67,-1 12 22,1-1-67,-1 4 0,1 0-2084,3 23 2084,6 3 0,-5-13 0,4-10 0</inkml:trace>
  <inkml:trace contextRef="#ctx0" brushRef="#br0" timeOffset="339907">3603 15007 16692,'0'5'2431,"42"0"-1725,3-5-1047,0-3 1,3-1 340,-2-2 0,0-2-624,2-2 0,-1 0-586,-3 0 0,-2 1 1321,21-4 0,-30 6 1,-19 5-1</inkml:trace>
  <inkml:trace contextRef="#ctx0" brushRef="#br0" timeOffset="340194">3689 14902 13611,'-6'-8'3507,"1"2"-2241,5 6-773,0 0 67,-37 2-280,16 17-140,-11 4 0,1 5-67,14 4 0,5 3-68,-2 4 1,2-1-51,9 14-67,17-22-67,14-22 78,11-5-100,7-16-1648,-11-1 0,1-3 1849,-7-1 0,-2-1 0,22-12 0,-27 14 0</inkml:trace>
  <inkml:trace contextRef="#ctx0" brushRef="#br0" timeOffset="341323">1558 15196 18507,'-22'45'171,"-1"-1"1,4-1 0,4-2-82,10 18-12,7-1-22,5-5 23,5-8-46,4-12 23,3-14 46,1-11 144,2-23 79,1-12-146,0-23-22,-3-9 0,-11 17 0,-5-2-169,-5 6 1,-3 0 0,0 3 0,-3 2-236,-16-7-212,4 29-1423,3 8-4135,8 18 6017,8-2 0,2 5 0,4-9 0</inkml:trace>
  <inkml:trace contextRef="#ctx0" brushRef="#br0" timeOffset="341507">2041 15339 12076,'0'0'0</inkml:trace>
  <inkml:trace contextRef="#ctx0" brushRef="#br0" timeOffset="341825">2225 15251 19605,'-10'50'-404,"1"0"1,11-6 0,8-5 27,10-11 1,5-7 375,25 1 45,-5-30 437,-23-15 964,-8-26-674,-14-1-805,-25-5-415,-5 24-516,-15 16-1109,15 13-2151,8 10 4224,7 2 0,9 0 0,4-2 0</inkml:trace>
  <inkml:trace contextRef="#ctx0" brushRef="#br0" timeOffset="342125">2573 15163 18126,'40'27'-1669,"-9"-6"2688,-34 24 270,-3-15-113,-7 4-683,5-10-437,0-5-11,10-12-45,8-7-515,10-4-1300,8-5-1143,3-6 2958,0-3 0,-14 8 0,-4 2 0</inkml:trace>
  <inkml:trace contextRef="#ctx0" brushRef="#br0" timeOffset="342341">2828 15093 22070,'35'33'-938,"-1"0"1,-11-6 0,-1-2-733,20 18-481,-32-16-1491,-10-5 3642,-13-6 0,6-7 0,-5-6 0</inkml:trace>
  <inkml:trace contextRef="#ctx0" brushRef="#br0" timeOffset="342458">2827 15021 20412,'44'-25'-1266,"-1"0"0,-1 2 0,-3 7 1266,16 15 0,-23 2 0,-11 0 0</inkml:trace>
  <inkml:trace contextRef="#ctx0" brushRef="#br0" timeOffset="348675">13750 17023 12098,'0'-7'1726,"0"1"-786,0 6 798,0 0-1212,13 0-156,3 2-102,17-1 24,9 0 33,16 0-655,-21-1 0,2-2 425,8-1 1,3-2 16,5 0 0,7-2-54,-13 2 1,5-1 0,4-1 0,0 2-673,-6 1 1,1 0 0,2 0 0,0 1 0,-1 0 633,2-1 0,0 0 0,0 0 1,0 0-1,0 1-14,0 1 1,2 0 0,-2 1 0,0 0 0,-3-1-289,13 1 1,-3 0 0,4 0 301,-12 1 0,3 0 1,2 0-1,1 0 1,0 0 28,4 0 0,-1 0 0,2-1 1,2 1-1,2 0-268,-9 0 0,3 0 0,2 0 0,0 0 1,0 0-1,-1 0 0,-2 0 222,1 0 1,-2 1 0,-1-1 0,0 1 0,0-1-1,0 1-100,0 0 0,0-1 1,1 1-1,-1 0 0,1 1 1,0-1 107,-4 1 0,0 0 0,1 0 0,0 1 1,-1 0-1,0-1 0,-3 1-2,10 0 0,-3 0 0,-1 0 0,2 1 0,2-1-9,-8 0 0,3 0 0,1 1 0,1-1 0,-1 0 0,-2 1 0,-4-1 11,5 1 0,-5-1 0,0 1 0,0 0 1,4 0-32,2 0 1,3 1 0,2 0-1,0 0 1,1 0 0,-2 0 41,-1 0 0,0 0 1,0 0-1,0 0 1,0 0-1,0 0 0,-2 0 0,1 0 1,-1 0-1,0 0 1,-1 0-1,-1-1-7,4 1 1,0 0 0,-1-1 0,-4 0 0,-3 0-5,8 0 0,-5-1 0,1 1 132,-4-1 1,2 0-1,0 0 1,0 0-133,-2 0 0,0 0 0,0 1 1,1-1-7,9 2 1,1-1-1,0 1 1,-4 0 274,2 1 0,-3-1 0,-4 1-273,-6 0 1,-3 0 0,-6 1-20,-6 0 1,-4 1 1189,16 8-1861,-18 0 2353,-17-2-4157,-14-4 2697,-17-3 0,8-5 0,-6-2 0</inkml:trace>
  <inkml:trace contextRef="#ctx0" brushRef="#br0" timeOffset="381626">22090 16344 16983,'5'-3'1121,"0"0"-684,-5 3-269,50 9-168,-20-1-314,7 0 1,0 0-2007,3 4-1793,-3-4 4113,-3-3 0,-17-4 0,-5-1 0</inkml:trace>
  <inkml:trace contextRef="#ctx0" brushRef="#br0" timeOffset="381772">22488 16346 15706,'5'0'1927,"-2"0"-1849,-3 39-78,0-14-1137,-2 12 0,-5 2 1137,-18 3 0,10-5 0,-8-18 0</inkml:trace>
  <inkml:trace contextRef="#ctx0" brushRef="#br0" timeOffset="382242">23396 16444 18608,'1'46'313,"0"0"1,0 0 0,1 18 0,-1-5-258,1-23 0,2-2-28,0 6 0,6-3-330,27 12-1009,5-8-1838,18-42 3149,-8-19 0,-21 4 0,-8-1 0</inkml:trace>
  <inkml:trace contextRef="#ctx0" brushRef="#br0" timeOffset="382527">23972 16669 19807,'-38'-3'437,"0"1"0,-17 31-449,39 14 12,16 19-168,10-22-22,22-12 268,13-26 12,12-34-68,-15-6 90,-16-14-100,-19 21-203,-16 3-2016,-11 14-1726,0 5 3933,-1 15 0,15-2 0,3 2 0</inkml:trace>
  <inkml:trace contextRef="#ctx0" brushRef="#br0" timeOffset="382957">24500 16449 18843,'-38'-6'1019,"1"1"1,-27-1-1042,30 31-1,17 0-33,1 21 12,19-10-427,27 3 281,17-17 184,-12-21 1,0-6 5,23-18 369,-11-24 23,-22 7 46,-5 2-382,-11 31-56,-2 66-314,-7-21 0,0 5-263,2 0 1,1 4-1,0-1 538,2 12 0,3-2-79,3 0 1,2-1-46,-1-6 1,1 0 133,-1 3 1,-3-3 63,-8 9 99,-38-25-134,-11-53-891,10-5 0,0-6-470,7-2 0,4-3-2024,1-13 1,4-1 3384,11 16 0,2 2 0,-2-31 0,18 47 0</inkml:trace>
  <inkml:trace contextRef="#ctx0" brushRef="#br0" timeOffset="383556">25102 16548 20345,'0'27'168,"6"7"-157,2 12 34,8 16-1,-2-17 348,-3-6-33,-6-33-280,-4-27-23,-1-21-23,0-19-33,0 25 0,0-2-39,0-12 0,2 3 84,10-16-90,12 23 45,6 51 22,8 33-22,-4 3 6,-9-13 0,3-1-29,-1-8 1,1-3-29,6-2 1,0-8 50,13-20 0,-10-36 11,-27 12 0,-3-3-83,-1-5 1,-2-3 160,0-2 1,-3-3-6,-2-11 0,-3 2-56,-1 19 0,-1 3-34,1-2 1,-4 9-118,-11 25-437,5 20-617,3 14-1434,3 4 2611,21 9 0,-8-22 0,10 1 0</inkml:trace>
  <inkml:trace contextRef="#ctx0" brushRef="#br0" timeOffset="384124">26441 16220 17252,'-3'-2'1916,"1"1"-1670,50 16-178,-7-11-68,1 4 0,3 0-62,-11-7 0,0-2-1098,8-3 1,-1-2 229,15-11 1076,-10-6 1198,-33-3 79,-20 8-459,-4 4-292,-8 6-358,-3 5-168,0 15-124,-3 24-504,13 20-1137,7-19 0,2 0-2033,4 20 3652,0-11 0,-1-31 0,-3-4 0</inkml:trace>
  <inkml:trace contextRef="#ctx0" brushRef="#br0" timeOffset="386494">27876 16103 18283,'4'0'1703,"0"0"-4706,-4 0 3003,52-30 0,-39 23 0,39-22 0</inkml:trace>
  <inkml:trace contextRef="#ctx0" brushRef="#br0" timeOffset="387157">28264 16078 19381,'26'38'78,"0"0"1,0-6 0,0-9-23,14-14-56,-5-21 56,-10-10 11,-3-8 213,-2-2 168,0-3-437,1 11-33,11 6-12,-2 13-459,10 4 336,-5-4-381,17-13 505,-10-13 963,-5-20-281,-20 4 102,-23-1-258,-5 19-202,-9 10-167,-2 9-45,-16 43-74,21-3 1,3 7-315,1 15 1,6 3-489,7-5 0,6-3-335,8-3 1,7-6-583,2-14 0,5-5 1666,25 0 0,0-3 1,-5 2-1,-9-12 1,-1 0-1</inkml:trace>
  <inkml:trace contextRef="#ctx0" brushRef="#br0" timeOffset="387777">29859 15893 17946,'-3'-7'2410,"-48"2"-2074,0 30-336,14-15 0,0 3-23,9 10 1,6 4 22,4 15 11,9 1-11,18-4-739,33 0-976,-8-26 1,4-6-370,1-2 0,0-4 2084,4-9 0,-6-3 0,-6-4 0,-10-1 0</inkml:trace>
  <inkml:trace contextRef="#ctx0" brushRef="#br0" timeOffset="387941">30027 15707 17678,'0'-6'2779,"0"2"-2746,0 4-100,-4 38-448,3-1-90,0-1 0,3 2-2454,15 21 3059,11-6 0,-8-24 0,-1-11 0</inkml:trace>
  <inkml:trace contextRef="#ctx0" brushRef="#br0" timeOffset="388157">30340 15867 20658,'-39'0'370,"0"0"0,-23 3-381,53 15 11,5 2-146,13 1-112,4-1-112,12-3-985,12-4-4595,-1-6 5950,-3-3 0,-13-4 0,-14 0 0</inkml:trace>
  <inkml:trace contextRef="#ctx0" brushRef="#br0" timeOffset="388309">30554 15916 20423,'0'-9'717,"0"2"-3182,0 7 2465,1 6 0,-1-5 0,2 5 0</inkml:trace>
  <inkml:trace contextRef="#ctx0" brushRef="#br0" timeOffset="388440">30566 15668 14922,'0'0'0</inkml:trace>
  <inkml:trace contextRef="#ctx0" brushRef="#br0" timeOffset="388807">30729 15878 21062,'3'-34'0,"-1"0"0,14-28-146,13 48-78,0 6-213,-4 19-101,-8 9-1737,10 20-884,2-6 2049,0-4 237,-1-16 873,-10-21 1557,0-8 493,-4-10 270,-2-9-930,-2-2 223,0-4-1165,-4 17-470,3 5-68,-2 24-571,5 8-683,2 4-8260,13 0 9604,-5-8 0,-1-3 0,-11-7 0</inkml:trace>
  <inkml:trace contextRef="#ctx0" brushRef="#br0" timeOffset="388991">31270 15516 22339,'4'37'-284,"-1"-1"0,8 8 1,3-2-1219,14 16 393,0-2-1469,-32-19-4122,-15-23 6700,-14-7 0,13-5 0,3-2 0</inkml:trace>
  <inkml:trace contextRef="#ctx0" brushRef="#br0" timeOffset="389141">31719 15554 9028,'0'0'0</inkml:trace>
  <inkml:trace contextRef="#ctx0" brushRef="#br0" timeOffset="389390">31719 15554 21376,'39'41'-227,"0"0"0,0 0 0,4 4 0,-1-3-810,-3-9 1,-4-5-4275,2-6 5311,-10-10 0,-13-7 0,-6-5 0</inkml:trace>
  <inkml:trace contextRef="#ctx0" brushRef="#br0" timeOffset="389573">31951 15544 20826,'-49'42'220,"-1"0"1,4-3 0,2 1-608,9 1 0,4 0-4022,9-2 0,3 0 4409,-2-2 0,4-3 0,10 8 0,7-31 0</inkml:trace>
  <inkml:trace contextRef="#ctx0" brushRef="#br0" timeOffset="402506">26954 17462 16468,'6'0'2006,"-1"0"-1435,-5 0-515,52-2-23,-16-1-33,4 1 0,2-1-504,8-3-863,-5-4-493,-9-1 281,-11-4 928,-8 0 651,-7 1 2365,-6 3-1054,-2 7-673,-3 17-503,1 1-135,-1 12-45,1-7-4605,0 4 4650,1-9 0,-1-2 0,1-9 0</inkml:trace>
  <inkml:trace contextRef="#ctx0" brushRef="#br0" timeOffset="402973">28301 17191 17756,'0'-12'2835,"0"2"-2745,0 10-68,0 0 23,-9 60-45,7-15-247,-2 2 1,1 2-863,9 12-1546,0-24 0,1 0 2655,8 15 0,-4-8 0,-4-28 0</inkml:trace>
  <inkml:trace contextRef="#ctx0" brushRef="#br0" timeOffset="403141">28058 17520 18147,'48'-8'-389,"1"0"1,11 1 0,1 0-4528,-15 4 1,-2 0 4804,0-1 1,-3 0 0,9 1 0,-36 0 0</inkml:trace>
  <inkml:trace contextRef="#ctx0" brushRef="#br0" timeOffset="403641">28530 17376 18014,'53'-3'45,"7"10"-34,-26 8 1,-1-1 44,-12-9 100,-11-4-88,3-3-57,3-6 11,15-17-22,6-7 11,0-1-55,-6 6 55,-16 13-11,-1 4 0,-1 4 45,1-1-79,2 2-313,2-1 313,-4-5 146,-3-8 101,-6-2 280,-4-5 269,-1 6 537,0-2-727,0 10-538,-2 1-34,0 20 11,-2 11 0,0 17-11,1 10-11,2 5-370,2 0-4023,15 13 4404,-1-22 0,3-5 0,-9-26 0</inkml:trace>
  <inkml:trace contextRef="#ctx0" brushRef="#br0" timeOffset="404239">30159 17026 20669,'-53'0'194,"1"0"1,-14 7-1,3 5-166,24 7 0,3 3-28,-3-2 0,8 2-56,15 20-89,43-11-169,23 2-21,-17-16 1,5 0 98,20 6 1,3 1-393,-9-3 1,-1 1 352,-1 0 1,-5 0 308,-4 5 227,-63-16-261,-3-9-314,-17-11 314,14-21 0,14 14 0,2-11 0</inkml:trace>
  <inkml:trace contextRef="#ctx0" brushRef="#br0" timeOffset="404473">30331 16952 22025,'-13'45'-34,"0"-1"1,4-9-1,5 0-711,14 24 0,8 0-1810,-1-22 1,2-3 2554,2-1 0,0-4 0,2-1 0,-9-23 0</inkml:trace>
  <inkml:trace contextRef="#ctx0" brushRef="#br0" timeOffset="404775">30568 17026 18798,'-32'31'597,"1"0"1,-2 4 0,4 0-441,6 11-124,4 0-21,14-5-427,31-22-1557,20-4-1243,4-14 3215,5-9 0,-35 2 0,-4-1 0</inkml:trace>
  <inkml:trace contextRef="#ctx0" brushRef="#br0" timeOffset="405073">30714 17211 14014,'0'-6'2768,"0"1"-2539,23-15 1,8-2 16,-8 2 85,9-6 0,-3 0 386,-18 8-146,-7 6-44,-4 2-169,-6 4-55,-5 3-46,-17 11-223,2 18-180,2 11-515,17 0-1120,34-5 67,19-22 1714,20-15 0,-24 2 0,-11-9 0</inkml:trace>
  <inkml:trace contextRef="#ctx0" brushRef="#br0" timeOffset="405490">31298 16941 19314,'-16'6'-1681,"3"1"1042,13 11 639,0-6 269,2 1 258,3-6-291,10-1-203,7-2-33,1-1-292,1-4 203,-7-1-998,3-1 381,0 1 684,4 0 22,0 1-124,-5-4 124,-1-3 23,-5-6 257,-3-4 549,-2-2 908,-4-9-998,-2 10-739,-12 1-213,1 17-4750,-13 18 4963,10 0 0,2 1 0,8-9 0</inkml:trace>
  <inkml:trace contextRef="#ctx0" brushRef="#br0" timeOffset="405973">29328 18340 16647,'65'-8'576,"0"0"0,1-1 0,-10 2 0,-1 0 0,2-1-462,-5 0 1,3-2 0,0 0 0,-2 1-739,9-1 1,-2 0-1,4 0 633,-10 3 0,3 1 0,2-1 0,-1 0 0,-1 0-348,4 0 0,-1 0 0,-1-1 0,0 0-1053,-2-2 0,1 0 0,-3-1 0,-8 0 1392,9-5 0,-17-3 0,-26-5 0,-25 8 0</inkml:trace>
  <inkml:trace contextRef="#ctx0" brushRef="#br0" timeOffset="406106">30339 18044 18933,'47'-7'20,"0"1"0,0 0 0,6-2 0,0 0 1,1-2-21,2-1 0,2-2 0,4 1-1967,-7 3 1,5 0 0,1 0 0,1 1 0,-5-1 1781,-1 1 1,-2 0-1,-1 0 1,0 1-1,2 1 1,2-1-1,-4 2 1,-8 0-1,-8 1 1,-1 0-1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04:15:56.747"/>
    </inkml:context>
    <inkml:brush xml:id="br0">
      <inkml:brushProperty name="width" value="0.09071" units="cm"/>
      <inkml:brushProperty name="height" value="0.09071" units="cm"/>
      <inkml:brushProperty name="color" value="#FF0000"/>
    </inkml:brush>
  </inkml:definitions>
  <inkml:trace contextRef="#ctx0" brushRef="#br0">1298 7271 13577,'-1'8'314,"1"-1"33,0-7 190,64-41-253,-27 16 0,5-4 0,4-4-734,-1 3 0,5-3 0,2-2 0,3-1 0,0-1 536,-3 2 0,3-2 0,1 0 0,0 0 0,-1 0 0,0 1-367,-5 3 1,-1 1-1,1 0 1,-1 0 0,0 1-1,-1 0 350,10-5 1,0 0-1,0 1 1,-3 1 0,-3 4 4,9-5 1,-4 4 0,0 2-83,5-2 1,0 3-1,-5 2-82,-3 2 1,-6 5 369,17 6-241,-86 30 0,-18 7-33,-1 2 0,-3 0-198,3-3 1,-3 0 0,2 0 191,-9 4 0,-1 1 11,4-1 0,-1 1 1,-1 1 21,1-1 1,0 1-1,1-1-3,3-1 0,0 0 1,3-1-31,-11 6 0,11-5 1316,19-8-1282,35-21 56,29-19 0,16-13-60,-16 9 1,4-3 0,4-2 0,2-1 103,-6 5 1,4-2 0,1-1-1,2 0 1,1 0 0,-1 1-384,5-2 1,1 0 0,1 1-1,0 0 1,-1 2 0,-2 1-51,0 0 1,0 1 0,-2 1 0,-1 3 0,-2 1-534,4 1 0,-1 0 0,-5 5 1,-8 7 831,17 18 0,-34-6 0,-25 13 0</inkml:trace>
  <inkml:trace contextRef="#ctx0" brushRef="#br0" timeOffset="1150">517 8611 13352,'36'47'-4,"-1"0"1,0 0-1,-3-1 15,-7-9 1,-2 0-357,1 1 1,0 1-737,10 15 0,-1-2 1081,-8-15 0,-1-3 0,-1 2 0,-2-6 0,-4-9 0</inkml:trace>
  <inkml:trace contextRef="#ctx0" brushRef="#br0" timeOffset="1450">1072 8552 14809,'15'48'26,"0"-1"0,0-1 0,1-3-37,-2-13 0,2 0-852,3 8 1,0 0-2629,-2-3 1,-2 0 3490,-1-3 0,-1-2 0,0 7 0,-11-26 0</inkml:trace>
  <inkml:trace contextRef="#ctx0" brushRef="#br0" timeOffset="1650">917 8992 15896,'34'-37'-511,"0"0"0,-1 0 0,-1 2 0,0 2 0,0 5-1399,5 5 0,-1 4 1910,-3 1 0,-3 1 0,4-1 0,-12 5 0</inkml:trace>
  <inkml:trace contextRef="#ctx0" brushRef="#br0" timeOffset="1820">1331 8581 13039,'-22'31'-2141,"5"-7"1</inkml:trace>
  <inkml:trace contextRef="#ctx0" brushRef="#br0" timeOffset="2283">1475 8393 11874,'0'-5'11,"0"1"191,0 4 22,15 39-45,-5-13-89,13 30 100,-7-26-56,10-5 158,4-13 134,10-21 44,-9-10 325,-6-19-379,-11 4 670,-4-4-805,-2 16-281,6 3 56,0 15-45,12 0 22,4-5 113,20-23-107,-27 8 0,-1-5 359,0-10 0,-5-3-168,-8 5 0,-6 0-158,-9 0 1,-6 3-39,-23-13-34,-11 8-135,-5 10-229,15 18 0,-2 4-4107,-22 5 4471,8 6 0,27 5 0,23-4 0</inkml:trace>
  <inkml:trace contextRef="#ctx0" brushRef="#br0" timeOffset="2451">1990 7948 15538,'-21'29'-1071,"1"0"1,-12 10 0,29-25 0</inkml:trace>
  <inkml:trace contextRef="#ctx0" brushRef="#br0" timeOffset="2750">702 9872 17274,'45'-32'197,"1"0"0,-1-1 0,0 1 0,2-2 0,0-1 0,0 0 0,0 0-183,-2 0 0,0 0 0,1-1 0,4-2-628,-4 4 0,4-3 1,2 0-1,2-1 1,0 1-1,-2 3 475,-1 2 1,0 2 0,1 1 0,-1 0 0,0 1 0,0 0-167,7-5 0,0-1 1,0 1-1,-2 3 0,-3 4-584,16-5 0,-5 4 0,-15 18-2685,-13 31 3846,-64 25 1,11-13-1,-20 2 1</inkml:trace>
  <inkml:trace contextRef="#ctx0" brushRef="#br0" timeOffset="2870">1555 9423 15919,'-52'8'919,"23"-19"-1390,59-32-329,3 13 1,10-4 0,3 0 84,-3 7 1,4 0 0,0 1-1,-2 0 1,1-4 0,-2 2 0,0 1-1,-1 7 1,0 0 0,0 0 0</inkml:trace>
  <inkml:trace contextRef="#ctx0" brushRef="#br0" timeOffset="5518">5492 10748 9129,'-4'6'996,"1"-1"-300,3-5-92,0 0-335,6 0-33,-3 0-1,7 0-22,-3 0 56,2 0 89,3 0-11,4 0 304,13-2-91,5-3-370,0 2 46,-3-3-113,-10 5 45,-1-1 123,2 1 146,8-1-78,4-5 123,11-5-269,2-4-157,-8 1 0,0 1 11,-7 5-34,23 0-10,7 4-1,4 0-227,-3 5 228,-20 1-34,-1 3 55,-2 1-10,19 6-34,4-4 11,-22-3 0,0-1-11,26 1 45,-2-4-45,-15-1 0,4-1 11,1-1 91,-18-1 1,0 0-92,-1 0 1,0-1-7,-1 0 1,-2-1 5,26-6-11,-20 0 0,1 0 11,2-2 34,-10 5 0,1-2 16,2 1 1,0-1-45,8-3 0,1 1-17,-2 3 0,-1 1 0,20-2 67,-8 6-67,-18 5 22,11 0-67,3 0 79,-1 0-23,-2 0 12,-14 0-1,2 0-22,2 0 68,16-1-125,10-2 57,1-1 23,0-2-23,-16 0 0,-1 0 0,-2-2 0,0 1 0,-1 0-45,17-1 90,2-1-45,0 1 0,-8 0 34,-16 3-34,0-1-22,2 2 22,0-2 56,1 0-56,16-1-23,-2 2 12,0 1 11,-11 3-102,-17 1 102,0 0 12,0 1-12,16 0 44,0 1-32,1-1-12,-6 2-12,-12 0-88,0 2 100,0 2 0,-3-2 0,-3 2 0,0-1 0,-4-1 0,5 0 0,7-2 33,-5 0-33,5 0-168,-13-2-224,-2 1 325,-5 2 89,0-3-10,-3 2-1,0-3 0,1 1 23,2 1-46,14 2 80,12 1-68,12 1 0,5 0-12,-14-2-100,-9 1 23,-13-2-46,0 0 191,-6-2-56,-1 1 12,-2-2-24,-2 0 12,1 0 0,2 1-78,4 2 78,5 4 146,20 3-146,9 2 44,17 3-44,-11-6-44,-1 1-46,-14-3-100,9 1 167,-7 1 23,-2-1-22,-9 0 11,-9-4 11,-3 0-12,-5-2 46,-1-2 0,0 0-1,4 0 124,13 0-101,-1 0-56,11 0 0,-5-1-336,18 3 146,1 6-315,-2 0 236,-11 2 269,-19-5-123,-5-2 11,-4-2 112,-3 0-11,2-1 33,-1 0 1,0-1-23,-1 0-12,-2 0 12,-1 0-89,1 1-124,0-1 23,-1 1 156,1 0 34,-1 0 0,-1 0-1203,-1 0 0,0 0 1</inkml:trace>
  <inkml:trace contextRef="#ctx0" brushRef="#br0" timeOffset="13384">4799 10769 13140,'-52'-3'635,"0"0"0,1 1 0,1 0-534,11 2 0,1 0-1279,-5 0 0,0 0 1295,-4 1 1,-1 0-62,-2 1 0,-1 2 0,-2 1 0,-1 1-28,2 2 0,-3 3-76,3 4 0,-2 4 0,-1 2 42,9-1 1,0 3-1,0 0 1,0 0 5,-1 1 0,-1 1 0,1 0 0,1 1-230,-3 2 0,1 2 1,1 0-1,1-1 237,-1 2 1,2-2-1,-2 3-4,1-2 0,-2 3 0,-1 0 0,2-1-171,5-3 1,1 0 0,1 0 0,-2 0 189,-2 2 1,-2 0-1,2 0 1,3-2-23,-14 9 0,7-4 0,14-11 0,3-3 970,-2 1-970,5-5 630,5 1-708,6 0 1808,5 2-1786,3 16 90,5 8-34,1-1 935,2-2-924,1-20 56,0 0 550,-2-9 257,1-2-583,0-7-269,1-2-55,0 4-124,0 1 45,0 4 33,0 4-380,13 14-1501,8 10-6097,12 11 8057,-8-11 0,-7-13 0,-14-18 0</inkml:trace>
  <inkml:trace contextRef="#ctx0" brushRef="#br0" timeOffset="13719">2251 12501 13285,'0'-6'2018,"0"1"-1246,0 5-805,-9-7 33,6 5 11,-2 0 11,21 16-89,9 2 22,12-1-33,-6-14-56,2-12-202,-9-9-584,-2-4-827,-3-1 1747,-7 5 0,-6 8 0,-3 5 0</inkml:trace>
  <inkml:trace contextRef="#ctx0" brushRef="#br0" timeOffset="14168">2084 13133 14641,'-18'-33'1344,"0"1"1,-15-18-1244,10 42-78,-6 22-18,1 15 1,0 9 22,3-2 0,2 2-291,1-1 1,-1 3 0,3 1 239,3 3 1,2 2 0,4-1-57,0 16 1,7 0-225,12 7 1,8-5-7,2-21 1,7-7-17,8-11 1,4-8-147,25-6-2246,-13-19 0,1-6 2717,-11 2 0,-2-1 0,1-1 0,-4-2 0,-4-2 0</inkml:trace>
  <inkml:trace contextRef="#ctx0" brushRef="#br0" timeOffset="14534">2491 13166 14899,'0'-8'986,"0"2"-930,0 6 45,-5 84-101,4-33-319,-2 7 1,1 0 296,4-3 44,6-12 59,2-12-104,6-10-66,-2-11 89,2-5-45,2-8-425,4-8-136,5-10-1399,5-9-2601,5-4 4711,3 0 1,-17 15-1,-4 4 1</inkml:trace>
  <inkml:trace contextRef="#ctx0" brushRef="#br0" timeOffset="14751">2960 13169 16513,'32'-41'-437,"-1"-1"0,13 0 0,6 4-1786,-7 14 1,4 4-1,-2 1 2068,9-2 0,-5 3 0,13 2 0,-49 16 0</inkml:trace>
  <inkml:trace contextRef="#ctx0" brushRef="#br0" timeOffset="14900">3336 12989 16378,'6'48'-639,"0"-1"1,0 1-1,2 9 1,0-4-1385,3-3 0,0-5 2023,6 11 0,-8-24 0,-3-12 0</inkml:trace>
  <inkml:trace contextRef="#ctx0" brushRef="#br0" timeOffset="15188">1841 14535 18440,'-37'6'235,"43"-22"-218,33-6 0,16-2-1376,-8-1 0,5-3 1,6-3 1369,-9 5 0,5-1 0,3-3 1,3 0-1,0 1 0,0 1-218,-6 4 1,0 0-1,1 1 1,1 0-1,0 0 1,1 1 0,1 0-483,-4 2 1,3-1 0,0 1 0,0 0 0,0 0 0,-1 2 0,-2 0-1,-2 2-430,11-3 1,-1 0 0,-3 3 0,-3 3 0,-4 5 1118,5 6 0,-6 4 0,-12 4 0,-14 6 0,-25 7 0</inkml:trace>
  <inkml:trace contextRef="#ctx0" brushRef="#br0" timeOffset="15334">2587 14412 17552,'51'-35'-628,"-1"0"1,1 0-1,0 0 1,0 0 0,3 4-1,2 1 1,3 1-1,1 0 1,0 1 0,0 1 363,-6 4 0,1 1 1,0 0-1,1 0 0,-1 2 1,-1 0-1,-2 1 0,9-2 1,0 1-1,-2 1 0,-5 1 1,-5 4-1,12-3 0,1-1 1</inkml:trace>
  <inkml:trace contextRef="#ctx0" brushRef="#br0" timeOffset="25451">28316 10977 16670,'3'41'1658,"24"-9"-1563,8-27 0,11-8-846,-3 2 1,8-2 0,3 0 0,1-1 763,-2 1 1,2 0-1,1 0 1,2-1-1,3 1-399,2-1 1,3 0 0,2-1-1,1 1 1,-1 0 0,-3 0 387,3 0 0,-1 0 0,-1 0 1,-1 1-1,0 0-29,-3 0 1,1 1-1,-1 0 1,-3 0-1,-4 0 64,8 1 1,-6 1-1,-1-1-99,-7 1 1,-3 0-1,-2 0 73,7 1 1,-6 1 1050,3 8-960,-87 8-13,-25 0 654,3-7 0,-6-2-732,11-4 0,-1-1 6,-11 0 0,4-1 905,22-1 0,9-1-1000,20 1-192,54-3 1,30-2 116,-25 2 0,2 0 0,1 0-598,12-1 1,3 1 0,-4-1-1200,8 0 1,-4 2 1949,-4 1 0,-6 1 0,8-1 0,-23 2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4T02:44:23.848"/>
    </inkml:context>
    <inkml:brush xml:id="br0">
      <inkml:brushProperty name="width" value="0.09071" units="cm"/>
      <inkml:brushProperty name="height" value="0.09071" units="cm"/>
      <inkml:brushProperty name="color" value="#FF0000"/>
    </inkml:brush>
  </inkml:definitions>
  <inkml:trace contextRef="#ctx0" brushRef="#br0">3335 6418 6182,'0'0'0</inkml:trace>
  <inkml:trace contextRef="#ctx0" brushRef="#br0" timeOffset="224">3335 6418 9241,'0'37'263,"1"0"0,-1 27-218,-7-47-303,-1-2 258,-4 1 0,6-10 0,2-2 0</inkml:trace>
  <inkml:trace contextRef="#ctx0" brushRef="#br0" timeOffset="71738">4876 8018 16497,'54'-18'-124,"0"0"1,-1 0 0,4 0 0,1 1-1,5 2 124,-8 3 0,7 2 0,2 0 0,-4 1 0,-7 1 0,-5 0 0,-6 1 0,4 0 0,7-1 0,0-1 0,-1 1 0,1 0 0</inkml:trace>
  <inkml:trace contextRef="#ctx0" brushRef="#br0" timeOffset="83971">22510 8048 13947,'37'-9'235,"0"-1"0,1 0 0,-1 0-123,26-7-1376,-26 8 1,2-1 1263,3 0 0,4 0-2166,2 2 0,4 0 0,-1 1 2166,11-2 0,-3 1 0,1 1 0,-6 1 0,-2 1 0</inkml:trace>
  <inkml:trace contextRef="#ctx0" brushRef="#br0" timeOffset="86405">9263 8766 11728,'-7'0'1883,"2"0"-1099,5 0 56,0 0-683,-10-4-146,7 3 213,-5-3-100,17 4 21,10 0-44,37-1-68,-14-1 1,2-1-34,1 0 0,2-1-348,2-1 1,-1-2 268,14-5-21,-13 0-651,-22 4 673,-48 2 83,-18 6 1,-9 4-12,-10 3 1,0 2-612,4-1 1,5 1-4706,-8 12 5322,84-12 0,-11-5 0,16-3 0</inkml:trace>
  <inkml:trace contextRef="#ctx0" brushRef="#br0" timeOffset="100040">18136 4981 19246,'-36'1'78,"0"0"1,-29 11-56,27 27-23,5 9 0,7 3-56,14-1-695,19 10-1400,44-19 1478,-8-21 1,5-7 173,-1-8 1,1-5-448,4-5 1,-4-4-892,11-11-1009,-8-9 8045,-25 4-2073,-19 1-2006,-19 11-480,-14 10-439,2 11 334,-5 14-1006,12 6-649,15 1 985,24-13 135,3-14 79,2-11-1,-15-4-33,-6-10-1961,-11 2 1916,0 4 0,-4 7 0,6 8 0</inkml:trace>
  <inkml:trace contextRef="#ctx0" brushRef="#br0" timeOffset="100440">18551 5245 19628,'12'-20'-326,"-1"5"259,-2 14-314,10 6-67,-2 2 269,6 6-404,1 2 572,-7-5 22,4-2 11,-11-7 102,5-13 537,3-13 101,5-13-392,-6 6-224,-4 8-57,-7 18-89,1 2 0,0 4-11,14 8-135,7 4-2498,13 6-852,-10-4 3496,-6-6 0,-16-7 0,-5-1 0</inkml:trace>
  <inkml:trace contextRef="#ctx0" brushRef="#br0" timeOffset="100888">19099 5182 18709,'15'59'29,"1"-1"1,-2-3 0,-3-4-30,-7-14 0,-1-4-11,0 15 11,-3-33 886,1-13-170,-2-35-436,-3-9-241,2 6 1,-2-2-333,0 0 0,0 0 304,0-2 1,1 0-7,0-2 1,1-1 89,3-4 0,4 1-162,10-10-134,13 20-180,-2 45-67,1 23 67,-11 5-65,-5 16-1896,-7-7 393,-18-1 324,-2-22-1434,-13-15 3059,5-8 0,11 0 0,2 0 0</inkml:trace>
  <inkml:trace contextRef="#ctx0" brushRef="#br0" timeOffset="101056">19525 5099 7616,'-17'4'0,"3"0"0</inkml:trace>
  <inkml:trace contextRef="#ctx0" brushRef="#br0" timeOffset="101539">19988 4956 18989,'-3'22'-392,"6"5"291,4 15 23,7 16 55,-6-9 23,0-5 90,-6-21 492,-2-18-10,-1-6-113,-4-12 90,-9-33-476,5 5 0,1-6-40,0-18 1,2-2-410,2 9 0,1 2 387,5 2 0,3 7-11,6 6-44,4 19 32,5 14-906,22 30-751,6 21 1047,-23-18 0,-2 3-486,-5 3 0,-4 1-405,-6 15 1612,-23-3-99,-10-3 359,-6-17 0,-4-3-2449,5-7 0,-1-1 2090,-26 11 0,28-17 0,24-7 0</inkml:trace>
  <inkml:trace contextRef="#ctx0" brushRef="#br0" timeOffset="101855">20361 5043 18843,'-25'33'52,"0"0"0,2-3 1,7-5-53,14-6 101,16-3 78,12-8-123,4-6-11,4-10 90,-14-5 22,-4-4-34,-5-1-112,-6-6-840,-27 9-3351,-13 5 4180,-7 14 0,9 1 0,23 0 0</inkml:trace>
  <inkml:trace contextRef="#ctx0" brushRef="#br0" timeOffset="102039">20546 5101 17970,'1'-5'996,"-1"2"-973,0 3-337,3 28-4694,3-9 5008,1 14 0,0-20 0,-5-12 0</inkml:trace>
  <inkml:trace contextRef="#ctx0" brushRef="#br0" timeOffset="102172">20572 4925 17039,'0'-5'135,"0"1"-890,0 4 1,0 0 0</inkml:trace>
  <inkml:trace contextRef="#ctx0" brushRef="#br0" timeOffset="102389">20908 5113 12535,'0'0'0</inkml:trace>
  <inkml:trace contextRef="#ctx0" brushRef="#br0" timeOffset="102621">21217 5054 19157,'0'-8'1378,"0"2"-1344,0 6-34,0 0-807,70-17-941,-34 14 0,2 0 319,15-7 1,1 0-651,-13 7 1,-5 0 2078,0-4 0,-18 2 0,-8 1 0</inkml:trace>
  <inkml:trace contextRef="#ctx0" brushRef="#br0" timeOffset="102755">21617 4956 16994,'0'-6'3709,"0"1"-3530,0 5-67,2 16-44,11 11-1110,-4 17-3586,-5 2 4628,-18-13 0,0-14 0,-1-14 0</inkml:trace>
  <inkml:trace contextRef="#ctx0" brushRef="#br0" timeOffset="104538">22819 5030 15627,'4'-2'717,"-2"1"-279,-2 48-326,0-13-62,0 2 0,0 3 118,0 9 12,0 5-35,0-22 584,0-4 1904,0-25-2129,0-33-415,-2-2 1,-1-3-73,2-5 0,0-1-317,-2-11 1,0 1 282,1 12 0,3 2-11,5-6 0,4 4-263,17-12-107,0 28 0,4 10-448,3 20 0,0 9-543,18 19 862,-29-6 1,-8 4-348,-18 20 728,-16-16 1,-8-1-1144,-3-4 0,-3-2 1289,-1-1 0,0-3 0,-10 1 0,30-20 0</inkml:trace>
  <inkml:trace contextRef="#ctx0" brushRef="#br0" timeOffset="104822">23172 5254 18574,'-10'34'-302,"0"-1"0,4 14 211,43-29 136,22-32 90,-7-15-23,-5-7 135,-23-2-247,-19 17-34,-11 7-572,-5 6-4032,-16 9 4638,7 7 0,0-3 0,14 2 0</inkml:trace>
  <inkml:trace contextRef="#ctx0" brushRef="#br0" timeOffset="104989">23639 5272 13106,'0'0'0</inkml:trace>
  <inkml:trace contextRef="#ctx0" brushRef="#br0" timeOffset="105138">23624 5050 18798,'0'-6'426,"0"2"-2488,0 4 2062,14 6 0,-10-4 0,10 5 0</inkml:trace>
  <inkml:trace contextRef="#ctx0" brushRef="#br0" timeOffset="105674">24240 4859 15728,'0'-3'3552,"0"0"-3462,0 3 10,-36 81-66,23-35 0,1 6-1463,-3 5 0,-1 7 0,4-4-1053,2 6 1,6-3 2481,8-1 0,2-8 0,0-15 0,6-12 0</inkml:trace>
  <inkml:trace contextRef="#ctx0" brushRef="#br0" timeOffset="106005">24669 5190 17218,'-5'-6'1491,"1"1"-1357,4 5 23,0 0-112,-28 50 11,21-3-40,-6-12 1,4 0-17,22 11-268,11-29 268,8-8-213,3-11 146,11-27 78,-10-19 67,-19 15 1,-3-1-79,-4-19-68,-19 15-716,-10 26-1591,-7 7-3553,-2 4 5928,7 3 0,8-1 0,8 1 0</inkml:trace>
  <inkml:trace contextRef="#ctx0" brushRef="#br0" timeOffset="106172">25149 5276 15325,'0'0'0</inkml:trace>
  <inkml:trace contextRef="#ctx0" brushRef="#br0" timeOffset="106455">25323 5063 21152,'19'-30'358,"0"-1"0,20-19-436,8 35-695,6 23-90,-6 10 438,-14 25 10,-33 6 381,-22 7 34,7-26 0,-5 0 353,-11 8 0,-2 2-236,8-5 1,2-1-140,2 0 0,8-3-471,23 3-885,31-25-2869,18-21 4247,4-9 0,-27 5 0,-7 2 0</inkml:trace>
  <inkml:trace contextRef="#ctx0" brushRef="#br0" timeOffset="106639">25930 4859 21588,'0'-8'874,"0"2"-908,-1 51-268,0 1 0,-2 9-1248,-4 2 0,-3 6 0,-1-1 1353,0-3 1,-2-1 0,0-2-1,-2 12 1,-2-9 0,-10-5 0</inkml:trace>
  <inkml:trace contextRef="#ctx0" brushRef="#br0" timeOffset="106938">22959 6065 17938,'60'-5'62,"0"1"1,0-1 0,0 0 0,0 1 0,0-1 0,0 1 0,2-1 0,-1 0 0,1 1 0,0-1 0,0 0 0,-2 1 0,0-1-750,4 0 0,-2 0 0,-1-1 0,1 1 0,1 0 1,5 1 564,-11 0 0,3 1 0,3 0 0,0 0 0,1 0 0,1 1 0,-2-1 0,-1 1 0,-2 0 122,7 0 0,-1 1 0,-2-1 0,0 1 0,-1 0 0,0 0 0,-2 0 0,6 0 0,1 0 0,-1-1 0,-3 1 0,-4 1 0,-5 0 0,4 2 0,-1 0 0,1-1 0</inkml:trace>
  <inkml:trace contextRef="#ctx0" brushRef="#br0" timeOffset="107088">24266 6052 19897,'48'-16'-36,"0"-1"0,0 1 0,10-3 0,4 2 0,10 0-192,-19 6 1,6 1 0,4-1 0,3 1 0,2 0 0,0 1-1,0 1-19,-10 1 1,2 2 0,1 0 0,1 0 0,1 1 0,-2 0 0,0-1 0,-1 1 0,-3-1 0,6-1 0,-2-1 0,-2 1 0,0-1 0,-1 1 0,-1 1-1,-1 1 1,1 2 0,-1 1 0,0 0 0,0-1 0,1 1 0,-1-1 0</inkml:trace>
  <inkml:trace contextRef="#ctx0" brushRef="#br0" timeOffset="111171">10091 7912 10641,'9'0'2308,"-2"0"-1837,-7 0-112,0 0-1,37 2-56,-18-2-100,30-2 11,-26-3-112,1-1 23,2 0-80,2 5-10,4 0-12,3 7 12,4 5-23,6 7 56,7 0-44,8-1 77,-12-10 1,4-1 45,6-2 0,2-1-109,-10-1 0,2-1 1,-1 0-434,1-1 1,0 0-1,-2 0 402,10 0 0,-3 0-6,-4 0 0,-3 1 3,-14 0 0,-1 2-3,13 1 0,2 1-34,0-1 1,0-1 33,1 2 0,-1-2-151,-4-1 0,-2-2 151,22 0-56,0 0 33,-32 1 1,1-2-17,-1 1 0,1-1-34,0 0 0,1 0 17,14-2 0,2 0-67,1 0 0,-1-1 89,0 1 1,-1 0 426,-5 0 1,-4 0-506,15 0-337,-3-1-1171,1-1 1620,-17-2 0,-3 1 0,1-1 0,8-3 0</inkml:trace>
  <inkml:trace contextRef="#ctx0" brushRef="#br0" timeOffset="112454">20920 8001 11806,'-1'8'2029,"-1"-2"-673,2-6-707,0 0-324,39 2-33,2-2-646,1-1 1,4-2 487,1-1 1,2-1-580,9-2 0,4-1 463,-16 2 1,2 1 0,0 0-411,5 0 0,0 0 1,1 0 409,2 1 1,0 0 0,0 0-418,1 0 1,0 0 0,-1 0 375,-2 0 1,0 0 0,-2 0-72,-3 0 1,-1 0 0,-2 0-300,17-2 1,-3 0 45,-11 0 0,-3 1 190,-8 1 0,-4 1 39,11-1-1742,-23 2 2152,-38 5 0,10-2 0,-19 2 0</inkml:trace>
  <inkml:trace contextRef="#ctx0" brushRef="#br0" timeOffset="113643">28241 5174 15952,'1'9'1300,"36"20"-975,-1-12-309,1 1 1,3 0-768,-3-6 0,-1-1 712,4 0 0,1-1-835,-2 0 0,0-2-3529,25 4 4521,-23-6 1,-20-4-1,-14-2 1</inkml:trace>
  <inkml:trace contextRef="#ctx0" brushRef="#br0" timeOffset="113810">28614 5173 17778,'0'-10'426,"-26"32"0,-12 18-728,4-3 0,-1 4-5,0 0 0,-2 4 0,3-5 1,2-2-1,4-5 0,-1 8 1</inkml:trace>
  <inkml:trace contextRef="#ctx0" brushRef="#br0" timeOffset="114422">29135 5190 13633,'-5'24'3899,"2"-6"-3204,4-25-370,2-5 11,6-9 56,12-14-213,6 8-179,2 3 0,1 14 0,-6 13 46,25 13-86,-16-7 1,2 0-124,8 2 1,0-1 50,-8-3 0,-1-2 11,18-3 45,-29-9 56,-8-4-45,-7-8-145,-7-11-718,-12 7-1860,-3 2 124,-2 13 2644,5 8 0,8 0 0,2 0 0</inkml:trace>
  <inkml:trace contextRef="#ctx0" brushRef="#br0" timeOffset="115690">30270 4949 15079,'2'7'929,"-1"-2"-626,-1 46-146,-1-21-129,0 6 0,0-1 17,-2-1 33,1-3 437,1-16 1681,-1-3-1467,-2-18-292,-6-11-23,-6-16-144,-3-13-136,-3-14-61,8 12 0,1-3 16,4 4 1,2 0-90,-3 1 0,4 2-11,11-14-23,7 39-100,28 8-1133,20 14-991,-22 6 1,-1 5 2257,20 20 0,-23-5 0,-29-9 0</inkml:trace>
  <inkml:trace contextRef="#ctx0" brushRef="#br0" timeOffset="115856">30366 4947 15112,'4'2'1602,"-1"-1"-3429,36 12-2083,-30 0 3910,30 12 0,-39-13 0,0-1 0</inkml:trace>
  <inkml:trace contextRef="#ctx0" brushRef="#br0" timeOffset="115988">30287 5198 17263,'-2'5'2174,"1"-1"-2050,1-4-595,45 0-6981,1 0 7452,-11 0 0,-1 0 0,5 0 0,-25 0 0</inkml:trace>
  <inkml:trace contextRef="#ctx0" brushRef="#br0" timeOffset="116188">30640 5071 21096,'-4'-6'-8460,"0"1"8460,8 14 0,-4-7 0,4 7 0</inkml:trace>
  <inkml:trace contextRef="#ctx0" brushRef="#br0" timeOffset="116454">30737 5050 14462,'-4'0'2712,"0"0"-1468,4 0-1435,41 37-2521,-15-21-565,3 6 0,0-2 3277,-1-11 0,-13-4 0,-6-4 0</inkml:trace>
  <inkml:trace contextRef="#ctx0" brushRef="#br0" timeOffset="116605">30814 5079 15975,'0'0'0</inkml:trace>
  <inkml:trace contextRef="#ctx0" brushRef="#br0" timeOffset="117040">31065 5052 19022,'-3'-3'763,"1"0"-763,2 3 56,-3 47-45,4-7-11,-2 0 0,2 4-6,2 5 1,0 0 5,-1-6 0,0 0 0,0 0 0,-1-4 0,-1 8 156,0-35 1066,0-25-640,-3-43-470,-2 5 0,0-7-682,2 4 1,-1-5 0,0 3 580,1 6 0,-1 2 1,1 0 3,1-1 0,0 1 0,1 5 13,1 6 0,0 5-28,1-14-124,4 21 1,15 19 11,23 34-179,0 4 72,-16-4 1,-3 2-253,0 19-885,-14 14 169,-31-13-389,-15-7-3824,-8-24 5400,6-18 0,24-2 0,6 0 0</inkml:trace>
  <inkml:trace contextRef="#ctx0" brushRef="#br0" timeOffset="117572">30794 4960 11885,'3'0'3608,"0"0"-1075,-3 0-1794,-9 4-224,-5 4-302,-12 9-112,-7 7-101,8-1 0,0 3-981,1 2 1,3 2-830,0-2 1,3 0 1809,-2 20 0,19-33 0,1-6 0</inkml:trace>
  <inkml:trace contextRef="#ctx0" brushRef="#br0" timeOffset="117972">31623 4439 15482,'0'-3'4627,"0"0"-4302,0 3-146,-40 51-173,26-16 0,1 4-6,-10 8 0,1 2-463,11-1 0,5-2-366,6 14-1199,11-10-1349,8-8 3377,10-14 0,-10-14 0,-4-7 0</inkml:trace>
  <inkml:trace contextRef="#ctx0" brushRef="#br0" timeOffset="118272">31806 4513 17241,'0'46'-2194,"-1"-7"1,1-27 0,0-4-1</inkml:trace>
  <inkml:trace contextRef="#ctx0" brushRef="#br0" timeOffset="118521">32064 4417 19493,'-2'-5'1154,"0"1"-1300,2 4 124,0 67-269,-3-10-416,-1 2 1,-3 4 442,-1-14 1,-4 0-716,-1-5 1,-2 3 0,-1 0 978,2-2 0,-1 0 0,1-3 0,-5 9 0,2-3 0,6-15 0,1 0 0</inkml:trace>
  <inkml:trace contextRef="#ctx0" brushRef="#br0" timeOffset="118787">32100 4881 16120,'0'-7'516,"1"2"-976,-1 5-2139,0 0 2599,0 35 0,0-26 0,0 27 0</inkml:trace>
  <inkml:trace contextRef="#ctx0" brushRef="#br0" timeOffset="119057">32258 4916 19123,'2'59'-1759,"13"-16"2365,24-37 211,-11-14-268,-11-8-336,-15 0-213,-2 1-123,-7 3-3116,-14 4 3239,-5 4 0,3 3 0,8 1 0</inkml:trace>
  <inkml:trace contextRef="#ctx0" brushRef="#br0" timeOffset="119339">32537 4905 20322,'-20'37'-1703,"20"-12"3059,30-11-762,-2-16-258,-14-3-336,-12-3-124,-1 1-760,-10 3-3610,-22 7 4494,-1 5 0,0-1 0,17 0 0</inkml:trace>
  <inkml:trace contextRef="#ctx0" brushRef="#br0" timeOffset="119638">32634 4536 21824,'24'44'-142,"-1"-1"0,-1 2 0,-6 5-617,-10 0 1,-5 6 0,-3-3-826,-2 8 0,-6 1 1584,-2-14 0,-4 4 0,-2-1 0,3-9 0,0-7 0,-1-3 0,-10 8 0,1 1 0</inkml:trace>
  <inkml:trace contextRef="#ctx0" brushRef="#br0" timeOffset="122487">24340 7873 16602,'-64'-11'2465,"14"2"-2465,36 7 67,20 1 34,29 0-62,-2 3 1,5 2-1061,19 1 0,7 0 1024,-14 0 1,4 1 0,0 0-433,7 1 1,2-1 0,0 1 446,1-1 1,1 1 0,0 1-14,-10 0 1,1 1 0,-1 0 0,-5 1-557,-2 3 0,-5 0 0,-1 0 551,21 5 0,-20 3 56,-43 9 0,-40-16-51,8-10 1,-4-1 11,-5 0 0,-3-2 39,0-1 0,-4-1 0,1-1 447,-12-2 1,2-1-381,2 1 1,7-1-57,7-5 1521,74 2-1549,-1 4 1,5 1-24,16-1 1,6-1-97,-13 3 1,1-1 0,1 1 64,3 0 0,0 1 0,2-1-837,10 1 1,2 0-1,-6 0-2121,-1 0 1,-6 0 2972,-4-3 0,-11-1 0,-25 1 0,-27-3 0</inkml:trace>
  <inkml:trace contextRef="#ctx0" brushRef="#br0" timeOffset="126840">9197 8839 13184,'-4'-5'236,"0"3"-191,4 5 90,0-1-46,0 1 214,2-1-35,0-1 562,8 3-763,-4-1-45,6 1-10,-4 1 32,7 3-44,-1-1 0,5 2 45,0-4-34,1-3-11,5 0 34,19-2-56,6 0 22,-17 0 0,1 0 0,1 0 0,-2 0 33,19 0-33,-3 0 0,-11-2 56,24-6 17,-24 3 0,2-2-68,0 0 1,0-1-79,2 1 0,-2 1 129,16-2 123,-3 3-111,-8 0-35,3 3-66,-18 0 55,-1 2 34,-16 1-56,-7 0 34,-2 1 279,-3-2-1119,-1 0-2365,2 0 3171,0 0 0,0 0 0,-1 0 0</inkml:trace>
  <inkml:trace contextRef="#ctx0" brushRef="#br0" timeOffset="130121">20011 8834 10731,'-10'-2'1345,"1"1"-1110,9 1-202,0 0-33,0-3 0,0 2 303,0-2 55,2 6 91,4-1 436,5 1-325,9-3-537,-2 0 156,3 1-56,-5-1 23,9 2-45,8-2-45,1 1-45,4 0 22,-8-1 1,4 0-34,3 0 11,28 0 17,-21 1 0,3 1-13,-4-1 0,3 1 0,1 0-504,7 1 0,3-1 0,-2 1 492,-6-1 1,-2 1 0,1-1 3,2 0 1,1 0 0,-3-1-279,8 1 1,2-1 277,-1 1 1,5 0-1,1-1-7,-11 0 0,0-1 0,1 0 0,1 1-445,-1 0 1,1-1 0,0 1-1,0 0 445,1-1 0,0 0 0,-1 0 0,-3 0 0,3 0 0,-2 0 0,0 0-380,2 0 1,0-1-1,1 2 391,-1-1 0,1 2 1,2-1 12,-3 1 0,2 1 0,0-1 1,0 1-11,10 1 1,0 1 0,0 0-76,-14-2 0,1 0 0,-1 0 1,-5 0 60,15 1 0,-9 0 1371,6-3-1808,-47-1 1727,-9 0-2007,-3 0-1104,-5 0 1821,-1 0 0,-1 0 0,2 0 0</inkml:trace>
  <inkml:trace contextRef="#ctx0" brushRef="#br0" timeOffset="138036">9392 8729 10451,'4'1'2319,"0"-1"-1815,35 3-234,-14-2-181,36 2-89,-19-3-78,5-5-864,10-2-2917,6-8 3859,-28 5 0,-2 1 0,7-3 0,-9 1 0</inkml:trace>
  <inkml:trace contextRef="#ctx0" brushRef="#br0" timeOffset="142337">15174 9717 15963,'59'3'244,"0"1"0,-7-4 1,6 0-1,4-1 1,3-1-171,-9 0 1,4-2 0,2 0-1,1 0 1,0-1 0,0 1-849,-6 0 1,-1 1-1,1 0 1,0-1 0,1 0-1,1 1 1,1-1 773,-1 0 0,3 0 0,0-1 0,2 1 0,-1-1 0,-1 1 0,-1 0 0,-2 0-17,6 1 0,-2-1 0,-1 1 1,-1 1-1,3 0 0,2-1-376,-4 2 1,4 0 0,1 0 0,1 0 0,0 0 0,-2 1 0,-1 0 0,-4 0 346,3 0 0,-2 1 0,-2 0 0,-2 0 0,1 0 0,-1 0 1,12 0-1,3 0 0,-3 0 0,-5 0 0,-10 1 0,0 2 1,1-1-1</inkml:trace>
  <inkml:trace contextRef="#ctx0" brushRef="#br0" timeOffset="145584">6306 10708 9745,'4'0'-171,"0"0"0,-4 0 0,0 0 0</inkml:trace>
  <inkml:trace contextRef="#ctx0" brushRef="#br0" timeOffset="149838">14120 10863 11414,'6'0'3227,"-2"0"-851,-4 0-1626,38-16-223,-8 6-337,3-2 1,7 1 44,19 2 1,5 3-1212,-5 1 1,4 2 1016,-2 0 0,5 1 1,4 0-229,-16 2 0,2 2 0,3-1 0,0 1 0,2-1 209,-3 0 1,1-1-1,1 1 1,1 0-1,0-1 1,0 1-414,1 0 0,0 0 1,0 1-1,1-1 1,-1 0-1,1 0 391,-1 0 0,2 0 0,-1-1 0,-1 1 0,-1 0 0,-4 0-202,9 0 0,-4 1 0,0 0 1,2 0 205,-4 1 1,3 0-1,0 1 1,0-1-1,-3 1 38,6 1 1,-3-1-1,0 1 1,-1-1-60,-1 1 0,1-1 0,-2 0 0,-7 0 329,13 2 0,-13-2-200,-17-7 2375,-49-3-2487,-22-6 67,-22-4-61,22 8 0,-3 0 611,-25-4 1,-5 2-626,19 4 1,-1 2 0,0 0-23,0-1 1,0 0 0,0 2 29,4 1 0,0 0 0,3 2-6,1-1 1,1 2 100,-11 4 0,0 2-73,8-1 1,2 1-23,-1 2 0,5 0-78,-3 1 422,26-7-344,25-3 1219,17 0-1186,28 0 12,-14 0 0,5 0-567,8 0-1,6 0 528,-13 1 1,5 0 0,2 0 0,0 1-6,3 1 0,0 0 0,0 1 0,0-1-432,0 0 0,0 0 0,-1-1 0,-1 1 432,11 2 0,-3 0 0,-6-1 0,-9-2 0,-5-1-292,17 0 169,-63-9-107,-35 0 0,-20 1 252,-3 0 1,-8-1 0,0 0-600,18 3 1,0 0-1,-1 1 1,0-1 581,-5 1 1,0 0 0,0 1-1,4 1 36,3 0 0,3 1 1,1 0 266,-19 1 0,4-1-218,9 1 0,3 0-18,11 0 1,4 0-73,-9 1 1310,41 5-1243,33 1-62,3-2 1,5 0-239,10-2 1,6-1 243,5 0 0,7-1 0,0-1-36,-16 1 0,-1-1 0,2 0 0,-1 0-183,4 0 1,0 0-1,0 0 1,-5 0-96,23 0 1,-13 0 3091,-15 0-3069,-67 0-248,-32 1 528,18 1 0,-3 1 87,-4 1 0,-2 1-54,-10 4 1,0 1-73,17-3 0,3 1-40,-28 7-44,63-8-448,32-6-259,18-2 1,9-1-281,-15-1 1,2 0 0,2-1 208,5 1 0,2-1 0,-4 0 1495,7-2 0,-8 0 862,4-1-784,-58 4-134,-17 1 310,-17 1 193,-12 1-334,-3 0-181,-6 2 328,25 0-1167,9 0-461,36 2-940,17-3 1714,6 0 0,1-1 0,-2 1 0,17-1 0</inkml:trace>
  <inkml:trace contextRef="#ctx0" brushRef="#br0" timeOffset="157203">10276 11924 12176,'-8'2'224,"2"-1"101,6-1 751,0 0-774,-8 17-66,11-6 324,23 20-425,20-15-85,-4-7 1,5-2-701,5-3 0,8-2 869,-14-2 1,6-2 0,3 0-1,4-1 1,0 0-590,3-1 0,2-1 1,2 0-1,2 0 0,0 0 1,-1 0 397,-7 0 1,1 1 0,0 0 0,1-1 0,-1 1-1,2-1 1,-1 0-265,-3 0 0,0 0 0,1 0 0,1 0 0,-1 0 0,-1 0 0,-1 0 0,-2 1 247,5-1 0,-3 1 0,-2 0 0,1 0 1,1 0-1,3 1-219,-5-1 0,2 1 1,2 0-1,0 0 1,1 1-1,0-1 1,-1 0-1,-1 0 208,6 0 0,0 0 0,0 0 0,-1 0 0,-1 1 0,-1-1 0,-2 0 0,0 1 0,-2 0 0,-2 0 0,0 0 0,-3 0 0,-2 0 0,3 0 0,1 0 0,-1-1 0,1 1 0</inkml:trace>
  <inkml:trace contextRef="#ctx0" brushRef="#br0" timeOffset="216101">11385 13445 17700,'8'52'142,"0"0"0,-1-2 0,-1 0-80,-1 4 0,-1 0-46,-1-7 1,0-1 140,-1 1 0,1-5 919,-1 3-1,0-37-795,-2-26-78,-2-17-68,-4-23-106,0-2 0,1-8-6,1 18 1,2-1 0,1-2-601,2-6 1,3-1 0,0 4 527,3-9 0,4 9-259,5 20 1,3 11-611,10 16-3719,11 43 4638,-12 18 0,-3-9 0,-15-1 0</inkml:trace>
  <inkml:trace contextRef="#ctx0" brushRef="#br0" timeOffset="216252">11494 13727 19516,'49'-21'-303,"-1"0"1,-13-2-1,-5 8 1,-7 22-1</inkml:trace>
  <inkml:trace contextRef="#ctx0" brushRef="#br0" timeOffset="216385">11496 14094 20199,'37'-16'-1219,"-1"-1"1,16-8-1,-39 24 1</inkml:trace>
  <inkml:trace contextRef="#ctx0" brushRef="#br0" timeOffset="217036">12374 13229 13218,'1'-5'4493,"-1"2"-3506,0 3-607,-39 57-178,17-5 0,0 9-610,1-3 0,-1 6 1,5 1 334,9-15 0,2 1 0,3 0 0,3-3-443,1 4 1,4-3-1,5-4-728,12 7 1,7-11-2703,28-11 3946,4-18 0,-27-8 0,-8-4 0</inkml:trace>
  <inkml:trace contextRef="#ctx0" brushRef="#br0" timeOffset="218419">11289 13265 16647,'0'6'1827,"0"-1"-1491,26-7 0,14-5-1197,-7 1 0,4-1 906,8 0 0,7 0 0,0-1-771,-3 1 1,1 0-1,1 0 722,4 2 1,1 1-1,0 0 0,-1 0 0,-1 1 1,-1 2 79,-6 2 0,-2 2 1,-2 2-145,7 1 1,-11 10 98,-21 19 1,-16 7 211,-20-4 0,-14 3 0,-2-1-27,1 3 1,-1-1-1,-5-1-224,1-5 1,-3-1 0,-1-1-1,2-3 120,1 0 0,2-3 0,0 1 18,-3 3 1,1 0 0,5-2 900,-2 0 0,13 0-986,29 14-17,46-43 0,19-14-36,-23 8 1,2 0-1,2-2-295,11-3 0,3-2 0,-4 3 97,-15 5 1,-3 1 0,-1 1-462,17-1 0,-4 2-824,-9 1 1,-3 0 1490,-9-1 0,-3 0 0,0 0 0,-13-1 0</inkml:trace>
  <inkml:trace contextRef="#ctx0" brushRef="#br0" timeOffset="218952">16203 12321 14854,'-10'-9'3597,"2"2"-3048,8 7-258,0 0 281,30 8-270,-1 6-145,29 14-101,-6 7-174,-17-7 1,1 1-2522,-2-5 0,-1-1 2639,0 0 0,-3-4 0,5 2 0,-23-19 0</inkml:trace>
  <inkml:trace contextRef="#ctx0" brushRef="#br0" timeOffset="219152">16670 12271 19336,'1'-4'1681,"-1"1"-1233,0 3-414,-7 68-1,-3-19 1,-2 4-761,0 11 1,0 3 505,1-21 1,0 0 0,0-3-537,0 1 1,2-2-925,2-4 1,2-2 1765,-1 24 0,3-29 0,3-12 0</inkml:trace>
  <inkml:trace contextRef="#ctx0" brushRef="#br0" timeOffset="219568">17719 12496 17386,'-5'-3'1760,"0"0"-1671,49-6-22,-5 5-67,-1-2 0,5-1-459,5 1 0,0-2-2147,-3-2 1,-2-2 2605,2-2 0,-3-2 0,4-3 0,-30 3 0</inkml:trace>
  <inkml:trace contextRef="#ctx0" brushRef="#br0" timeOffset="219668">18206 12341 14887,'0'-3'3766,"0"0"-3419,0 3-224,-34 61-851,28-8-404,-9-10 0,3 0-3988,23 10 5120,2-29 0,-6-10 0,-4-7 0</inkml:trace>
  <inkml:trace contextRef="#ctx0" brushRef="#br0" timeOffset="220085">19422 12047 19751,'-49'28'489,"0"0"0,5 14 1,6 9-509,16-7 0,4 4 1,5 0-1392,1 14 1,10-3 720,9-6 0,10-7-891,4-19 0,6-7 1672,21-3 1,1-5-1,-3 3 1,20-10-1</inkml:trace>
  <inkml:trace contextRef="#ctx0" brushRef="#br0" timeOffset="220254">19726 12130 19538,'-8'51'-2488,"-1"1"1,4-14 0,4 0 2487,9 6 0,3-4 0,2-10 0,-3-10 0</inkml:trace>
  <inkml:trace contextRef="#ctx0" brushRef="#br0" timeOffset="220519">20146 12343 20669,'-49'-8'280,"0"0"1,5 3-1,9 8-302,18 19-326,15 23-470,33-6 45,22-5 381,7-19 257,1-20-268,-26-2-134,-7-3-1257,-9 4-1018,-6 3-4807,-6 2 7619,0 1 0,-5 0 0,2 0 0</inkml:trace>
  <inkml:trace contextRef="#ctx0" brushRef="#br0" timeOffset="220653">20467 12379 17834,'3'-4'1715,"-1"0"-3575,-2 4-3283,4 7 5143,4-5 0,-3 5 0,3-7 0</inkml:trace>
  <inkml:trace contextRef="#ctx0" brushRef="#br0" timeOffset="220785">20552 12141 16826,'0'0'0</inkml:trace>
  <inkml:trace contextRef="#ctx0" brushRef="#br0" timeOffset="221085">20902 12301 20849,'2'-53'-1838,"17"19"-1870,16 54 2105,-1 3 1110,-11 14 493,-13-15 1849,-2-9 11,4-11-1233,2-11 259,4-12-169,0-4-179,7 0-505,-3 14-952,11 24-907,-8 6-3014,6 15 4840,-4-15 0,-11-9 0,-3-5 0</inkml:trace>
  <inkml:trace contextRef="#ctx0" brushRef="#br0" timeOffset="221269">21574 12021 22776,'-41'6'-50,"0"-1"0,-8 29-1206,57 2 1,11 3-51,-2-4 1,2 0-919,2 1 0,-1-3 2224,-2 9 0,-9-19 0,-7-8 0</inkml:trace>
  <inkml:trace contextRef="#ctx0" brushRef="#br0" timeOffset="221652">22849 12111 18877,'-40'9'627,"0"0"0,2 1 1,4 5-555,3 12 0,5 4-73,-3 15-23,8 12-503,43-26-785,12-19 0,9-7-3605,18-10 1,3-7 4617,-19 5 1,0 0-1,-3-3 1,11-5 0,-8-1-1,-3-2 1</inkml:trace>
  <inkml:trace contextRef="#ctx0" brushRef="#br0" timeOffset="221870">23174 12208 18507,'-44'24'601,"0"0"1,13-6-1,4-1-590,-4 13 12,39-17-135,47-10-101,-17-11 0,3-5 218,6-1 1,-3-3-1,-8-1 1,-6-1 17,-3-11-23,-28 16-471,-12 5-313,-8 5-1020,-6 5-1805,1 7 3609,3 5 0,12-4 0,4-1 0</inkml:trace>
  <inkml:trace contextRef="#ctx0" brushRef="#br0" timeOffset="222121">23500 12078 21656,'-2'21'-1927,"5"2"1568,19 7 280,-6 8 90,-21-5-2218,-12-8 2207,-4-38 0,3 8 0,16-23 0</inkml:trace>
  <inkml:trace contextRef="#ctx0" brushRef="#br0" timeOffset="222286">23746 11797 22003,'4'47'-650,"1"0"0,-1 0 0,4 18 0,0-2 650,-1-8 0,1-6 0,2 0 0,-6 12 0</inkml:trace>
  <inkml:trace contextRef="#ctx0" brushRef="#br0" timeOffset="222422">23809 12131 19986,'35'-36'-518,"0"1"0,0-1 1,6 6-1,3 2 1,3 6 517,5 3 0,3 5 0,-4 3 0,1 2 0,-4 3 0,-9 3 0,0 0 0</inkml:trace>
  <inkml:trace contextRef="#ctx0" brushRef="#br0" timeOffset="222986">17515 14075 17465,'32'14'455,"0"0"1,0 1 0,-2 3-456,16 25-1815,-14-12 0,1 0 1815,15 9 0,-5-1 0,-26-30 0</inkml:trace>
  <inkml:trace contextRef="#ctx0" brushRef="#br0" timeOffset="223152">18014 14096 18126,'-20'42'474,"1"1"1,2-1-1,1 2-1029,0 15 1,3 1 554,3-4 0,2-1 0,-1-8 0,1-4 0,2 11 0</inkml:trace>
  <inkml:trace contextRef="#ctx0" brushRef="#br0" timeOffset="223385">18953 14249 15672,'-9'-6'3754,"2"1"-3451,7 5-225,0 0-78,36-13-325,-9 7-3009,8-2 1,1 1 3333,-3 4 0,-2 3 0,-24 0 0</inkml:trace>
  <inkml:trace contextRef="#ctx0" brushRef="#br0" timeOffset="223518">19111 14450 18227,'-4'4'2230,"0"-2"-4864,4-2-3887,37 0 6521,-5-7 0,10 5 0,-18-6 0</inkml:trace>
  <inkml:trace contextRef="#ctx0" brushRef="#br0" timeOffset="223935">20906 14061 16647,'0'-9'2487,"0"1"-1836,0 8-338,41 11-145,-7 9-168,15 7 0,5 6-924,-9 2 0,-3 3 924,6 6 0,-2-2 0,-16-14 0,-5-3 0,0 6 0</inkml:trace>
  <inkml:trace contextRef="#ctx0" brushRef="#br0" timeOffset="224118">21237 14016 19773,'-39'41'-23,"0"0"1,0 0 0,3-1 0,1 0-1,5-1-1003,2 3 1,5 0 1025,3 8 0,2-3 0,-2 0 0,9 0 0</inkml:trace>
  <inkml:trace contextRef="#ctx0" brushRef="#br0" timeOffset="224435">22587 13950 16042,'4'1'2286,"-4"41"-1984,-2-10-263,0 2 1,1 2-40,-1 17-987,0 1-1836,-1-2 2823,0-8 0,1-19 0,1-11 0</inkml:trace>
  <inkml:trace contextRef="#ctx0" brushRef="#br0" timeOffset="224569">22399 14168 19358,'48'-22'-1251,"1"0"0,4-1 0,2 4 18,3 6 1,2 2 1035,-11 1 0,1 0 1,-4 0-1,-2 1 1,-3 1-1,-3-1 1,0 1-1</inkml:trace>
  <inkml:trace contextRef="#ctx0" brushRef="#br0" timeOffset="224935">23867 13694 19067,'21'40'-17,"1"0"0,0 0 1,6 16-1,-7-6 6,-14 2-34,-21 6 370,-5-24 672,-11-18-717,6-35 90,8-29-168,5-15-357,5 25 0,1-2 200,1-1 0,0-4 83,-1-17 1,3-2-112,3 9 0,4 1-68,2 0 1,4 5-511,14-4-514,12 40-717,-3 25 1792,19 21 0,-27-15 0,5 10 0</inkml:trace>
  <inkml:trace contextRef="#ctx0" brushRef="#br0" timeOffset="225085">24014 13900 19818,'63'-10'-9831,"-13"8"8958,-35 14 0,-8-4 0,-4 3 0</inkml:trace>
  <inkml:trace contextRef="#ctx0" brushRef="#br0" timeOffset="225203">24052 14185 21353,'54'-16'-220,"0"1"1,0-1 0,-2 2 0,0 1 0,-5 1 0,0 1 0,-5 2 0,20-2 0</inkml:trace>
  <inkml:trace contextRef="#ctx0" brushRef="#br0" timeOffset="226336">21220 15041 17868,'6'0'617,"-1"0"-505,7 53-112,-2-17-337,0 3 1,1 1-1949,5 6-3117,-1-7 5402,-3-9 0,-6-15 0,-2-7 0</inkml:trace>
  <inkml:trace contextRef="#ctx0" brushRef="#br0" timeOffset="226534">21212 15295 18317,'42'51'1041,"0"-13"-1097,-2-39-2767,-5-13 2823,-23-7 0,-3 5 0,-9 3 0</inkml:trace>
  <inkml:trace contextRef="#ctx0" brushRef="#br0" timeOffset="227001">20737 16277 15107,'10'46'172,"0"-1"0,2 14 0,0-4-150,3 10-11,-6-26 0,-2-2-11,-5-1 3801,-1-16-3415,-2-50 1,-2-17-208,-2-7-507,-1-10 0,0-2 350,0 26 1,1 4 132,-2 1 1,1 1-134,-2-26-22,4 12 186,10 13-1486,28 13-3361,22 25 4661,0 9 0,-12 5 0,-31-4 0</inkml:trace>
  <inkml:trace contextRef="#ctx0" brushRef="#br0" timeOffset="227170">20848 16416 20020,'38'3'-4916,"-1"-1"1,28 10 4658,-30 12 0,-16-9 1,-10 0-1</inkml:trace>
  <inkml:trace contextRef="#ctx0" brushRef="#br0" timeOffset="227286">20905 16772 15751,'-6'8'2005,"1"-2"-1815,5-6-1354,0 0-2904,44-1 4068,-14-8 0,19 6 0,-30-6 0</inkml:trace>
  <inkml:trace contextRef="#ctx0" brushRef="#br0" timeOffset="227453">21215 16537 19246,'46'28'-1246,"0"0"1,-2-4-1,-5-6 1,-9-14-1,-6-4 1</inkml:trace>
  <inkml:trace contextRef="#ctx0" brushRef="#br0" timeOffset="227603">21366 16452 16362,'-22'45'-467,"0"1"0,2 9 0,5-2-3734,9 4 4201,11 9 0,-3-45 0,7-9 0</inkml:trace>
  <inkml:trace contextRef="#ctx0" brushRef="#br0" timeOffset="227985">21540 16534 17554,'-12'4'796,"0"29"0,5 9-785,14 2-353,-7 8 0,2 0 365,20 3 221,0 8-311,-8-26 219,-3-7-84,-16-42 223,-6-23 57,-9-24-710,8 22 0,0-1 418,0-5 0,0-1 11,2 0 1,2-2 317,1-13 0,5 0-369,9 13 1,3 3-107,2 2 1,5 6-90,19 9 0,-3 39 100,-16 15 969,-7 34-890,-12-26 0,-4 1-236,-4 7 1,-2-1-1176,-15 15-1716,-2-25 3127,14-29 0,7-5 0,3-1 0</inkml:trace>
  <inkml:trace contextRef="#ctx0" brushRef="#br0" timeOffset="228268">22040 15615 20479,'-7'49'141,"0"-1"0,-1 1 1,2 0-1,0-1 0,1 0-102,3 11 1,4 1-486,1-5 0,2 3 1,3-2-568,1-5 1,2-2 0,3 0 1012,6 0 0,3 0 0,-1-6 0,-2-2 0,1-10 0,20-6 0</inkml:trace>
  <inkml:trace contextRef="#ctx0" brushRef="#br0" timeOffset="228485">22360 15996 17263,'-5'-2'2522,"2"1"-2041,3 1-414,-8 47-67,8-18-2179,3 9 0,3 0 2179,9-10 0,3-1 0,-10-22 0</inkml:trace>
  <inkml:trace contextRef="#ctx0" brushRef="#br0" timeOffset="228819">22689 15720 17342,'0'-5'1837,"0"1"-1523,-10 55-241,7-9 0,0 6-1332,-1 5 1,0 6 0,1-2 526,2-6 0,1 0 0,1-1-788,0 4 0,1 0 0,2-5 1643,1 5 1,1-8 0,1 10 0,-2-18 0</inkml:trace>
  <inkml:trace contextRef="#ctx0" brushRef="#br0" timeOffset="229035">22935 16233 10742,'9'55'0,"-2"-11"0</inkml:trace>
  <inkml:trace contextRef="#ctx0" brushRef="#br0" timeOffset="229619">23327 16089 17454,'-24'56'392,"0"0"0,3-5 0,6-6-392,11-5-235,26-13 190,10-26 57,20-33 223,-13-8 146,-11-15-57,-21 21-121,-14-1-2042,-11 15 1839,-3 3 0,2 14 0,11 3 0</inkml:trace>
  <inkml:trace contextRef="#ctx0" brushRef="#br0" timeOffset="229869">23703 15988 20109,'-16'34'162,"0"0"1,-9 25-353,43-28-1,0-16 214,32-8-12,-20-20 11,7-6 348,-23-13-370,-18 8-538,-6 4-1681,-13 12-7193,4 13 9412,4-2 0,7 1 0,4-1 0</inkml:trace>
  <inkml:trace contextRef="#ctx0" brushRef="#br0" timeOffset="230085">23777 15396 22529,'13'53'-474,"-1"0"0,1 1 0,-1-1 1,-1 2-1,-1 0 0,0 0 1,1-1 473,0 2 0,0 0 0,0-2 0,-1-4 0,1 17 0,-2-7 0,-4-19 0,1 0 0</inkml:trace>
  <inkml:trace contextRef="#ctx0" brushRef="#br0" timeOffset="230519">25256 14444 20625,'61'-7'-1630,"1"0"1,0 0 0,-4 1 0,-2 0 0,-1 0 1629,-7 1 0,-2-1 0,-4 2 0,2-1 0,-9 1 0,-16 3 0</inkml:trace>
  <inkml:trace contextRef="#ctx0" brushRef="#br0" timeOffset="230619">25797 14384 17890,'-33'30'639,"0"0"0,-13 16-1457,33-8-2824,19-18 3642,6-4 0,-3-8 0,1-5 0</inkml:trace>
  <inkml:trace contextRef="#ctx0" brushRef="#br0" timeOffset="231105">26734 14085 19673,'43'-16'78,"-1"1"0,8 8 1,-6 11-79,-4 46 28,-33-8 0,-12 4-17,-18 5 0,-10-3-11,-1-6 0,-2-5-56,0-7 0,5-6-313,11-7 211,31-13 304,38-22-6,-11 10 0,1 0-129,-1-3 1,0 2-12,-3 8 0,-3 5 0,-1 11 22,-13 12-44,-10 7-1502,-22 13 1524,6-19 0,-8 0 0,12-24 0</inkml:trace>
  <inkml:trace contextRef="#ctx0" brushRef="#br0" timeOffset="231337">27239 14212 20725,'-25'36'164,"1"-1"1,1-3 0,9-2-154,24 9-336,38-21 224,4-10 101,-16-15 0,-1-5-23,13-21 68,-15-6-11,-14 0 89,-26-6-2308,-29 14 2185,-6 6 0,5 17 0,17 8 0</inkml:trace>
  <inkml:trace contextRef="#ctx0" brushRef="#br0" timeOffset="231535">27880 13799 20479,'-21'41'109,"-1"-1"0,1 1 0,-5 9 1,4 1-211,5 14 0,5-1-487,5-15 0,3-2 588,1 9 0,1-4 0,1 1 0,1 2 0</inkml:trace>
  <inkml:trace contextRef="#ctx0" brushRef="#br0" timeOffset="231668">27586 14151 19022,'-4'-3'112,"1"1"-893,3 2 1,0 0 0</inkml:trace>
  <inkml:trace contextRef="#ctx0" brushRef="#br0" timeOffset="231802">28141 14257 15448,'0'0'0</inkml:trace>
  <inkml:trace contextRef="#ctx0" brushRef="#br0" timeOffset="232135">28802 14055 19729,'60'-25'-449,"0"0"1,-6 1 0,-3 0 201,-9 6 0,-3 1 247,10-13 124,-39 16 1041,-6 3-179,-6 3-78,-9 4-751,1 16-112,-2 21-45,7 4-393,12 13-996,2-13 1389,4 11 0,-5-25 0,-2 3 0</inkml:trace>
  <inkml:trace contextRef="#ctx0" brushRef="#br0" timeOffset="232485">29776 13632 20513,'53'-1'48,"0"1"1,-12 8-1,-8 11-20,-14 22 0,-11 7-51,-5-10 1,-3-1-795,-3 29 368,38-44 696,24-16 0,1-11-191,-6-6 112,-39 16 134,-11 10 236,-14 13-90,-19 27-863,-1-1-1052,1-5-830,25-21-1726,25-34 4023,16-13 0,-13 5 0,-2-3 0</inkml:trace>
  <inkml:trace contextRef="#ctx0" brushRef="#br0" timeOffset="232719">30398 13749 21084,'-22'54'317,"0"0"1,9-11-1,11-4-295,18-7 1,8-8-23,27-15-6,-14-17 1,-1-7 5,13-26-17,-24 9 0,-7-3-5,-21-26-247,-23 34 0,-10 8-314,-4 10 1,-4 10-764,-14 12 0,1 9-638,17 3 1,5 5 2033,2 5 1,4-2 0,-3 6 0,13-5-1</inkml:trace>
  <inkml:trace contextRef="#ctx0" brushRef="#br0" timeOffset="236434">2562 15990 16726,'0'66'728,"0"-1"-639,0-13 258,0-6 24,1-9 144,1-13 1087,0-27-1434,-1-51-135,-1 2 1,-1-7-38,0 5 1,0-2-1,0 0-355,0 7 0,0 1 0,1 1 308,1-20 1,4 6-163,8-2-2297,21 27-6813,-3 56 9323,-4 10 0,-12 13 0,-14-19 0</inkml:trace>
  <inkml:trace contextRef="#ctx0" brushRef="#br0" timeOffset="236602">2584 16236 19617,'39'-30'-2438,"0"0"1,1 0 0,16-5 0,0 8 2437,-12 14 0,-3 6 0,14 6 0,-44 8 0</inkml:trace>
  <inkml:trace contextRef="#ctx0" brushRef="#br0" timeOffset="236734">2766 16372 19729,'50'-24'-1241,"-1"-1"0,-8 4 1,0 2-1,4 1 1,-4 1-1,2 0 1</inkml:trace>
  <inkml:trace contextRef="#ctx0" brushRef="#br0" timeOffset="236968">3481 15612 20266,'-30'26'-11,"1"1"0,4 14 0,7 7-778,13 0 1,7 5 0,3-1 637,3-2 1,4 0 0,-2-5 0,-1 3 0,1-7 0,19 7 0</inkml:trace>
  <inkml:trace contextRef="#ctx0" brushRef="#br0" timeOffset="237185">3769 15750 18518,'-2'-2'258,"0"1"-213,2 1-45,21 39-5277,29-6 5277,-23-7 0,0-2 0,23 1 0,-28-20 0</inkml:trace>
  <inkml:trace contextRef="#ctx0" brushRef="#br0" timeOffset="237351">4109 15612 19314,'-14'52'-845,"-1"0"0,1 0 0,0 4 1,2 2-1,1-3 845,2-5 0,1-1 0,1-3 0,-1 8 0,3-8 0,5-11 0</inkml:trace>
  <inkml:trace contextRef="#ctx0" brushRef="#br0" timeOffset="237601">4423 15494 17823,'21'40'444,"-1"-1"1,0 3 0,-3 2-440,-3 0 1,-3 1-619,-1 4 0,-2 2-625,-2 2 0,-1-1 1238,-2 0 0,-2-3 0,-1 8 0,0-17 0</inkml:trace>
  <inkml:trace contextRef="#ctx0" brushRef="#br0" timeOffset="238002">5583 15662 18328,'41'39'0,"-8"-7"0</inkml:trace>
  <inkml:trace contextRef="#ctx0" brushRef="#br0" timeOffset="238119">5659 15976 19661,'44'-10'-1298,"1"0"0,0 0 0,-4 2 1,-4 1-1,15-10 0</inkml:trace>
  <inkml:trace contextRef="#ctx0" brushRef="#br0" timeOffset="238551">7035 15566 16434,'-4'59'810,"-1"-1"1,1-3 0,0-4-655,-1 7-88,0-6-35,3-12 662,0-16-527,4-61 0,1-22-112,-2 24 0,0-2-496,1-17 0,0-8 0,-1 4 451,-3 0 0,-1 3-6,1-1 1,-1 1 33,-1 6 1,0 2 85,0 2 0,3 4-1728,8-3-6688,18 31 8291,0 33 0,0 4 0,-15-6 0</inkml:trace>
  <inkml:trace contextRef="#ctx0" brushRef="#br0" timeOffset="238719">7121 15668 19919,'-6'4'1501,"1"-1"-1445,32-47-436,-2 29-730,24-30-1344,-11 50-4067,-4 12 6521,-9 12 0,-13-10 0,-5-1 0</inkml:trace>
  <inkml:trace contextRef="#ctx0" brushRef="#br0" timeOffset="238852">7178 16016 20949,'45'-25'-902,"1"0"0,0-1 0,-5 4 0,-5 5 1,-6 2-1</inkml:trace>
  <inkml:trace contextRef="#ctx0" brushRef="#br0" timeOffset="239068">7739 15159 19953,'-15'46'58,"0"0"0,1 0 0,0 6 1,3 2-1,5 1-862,9 6 1,6 2 0,1-2-1383,-2-12 1,0-2-1,5-4 2186,13 8 0,2-11 0,-3-14 0,-5-14 0</inkml:trace>
  <inkml:trace contextRef="#ctx0" brushRef="#br0" timeOffset="239268">8130 15355 20569,'24'34'-531,"0"0"1,1-2 0,4-5-4143,13-8 1,3-5 4672,17 3 0,0-6 0,-42-11 0</inkml:trace>
  <inkml:trace contextRef="#ctx0" brushRef="#br0" timeOffset="239401">8264 15336 16905,'-28'52'0,"-1"-1"0,0 1 0,3 3 0,1 0 0,7-9 0,3 5 0,8 1 0</inkml:trace>
  <inkml:trace contextRef="#ctx0" brushRef="#br0" timeOffset="239601">8509 14949 21152,'6'60'-94,"1"1"1,-1-1-1,0 1 1,1 0 0,1 0-1,-2-1 1,0-6 0,-1 16-1,0-8 1,0-11-1,0-1 1</inkml:trace>
  <inkml:trace contextRef="#ctx0" brushRef="#br0" timeOffset="239851">9639 15375 16232,'0'-7'1625,"-1"2"-1451,21 28 0,8 18-320,-13-9 0,0 1-1103,15 14 0,-2 1-3301,-16-13 1,-4-4 4549,-3-1 0,-3-15 0,-2-7 0</inkml:trace>
  <inkml:trace contextRef="#ctx0" brushRef="#br0" timeOffset="240002">9589 15585 19045,'-7'-2'336,"2"0"-594,41-3-1635,5 0 430,0 0 1,4-1-1987,0 0 1,2 0 3448,9-2 0,-3 0 0,11-1 0,-9 1 0</inkml:trace>
  <inkml:trace contextRef="#ctx0" brushRef="#br0" timeOffset="240385">11013 15256 15751,'19'49'974,"1"0"1,-3 0 0,-3-3-846,-8-9 0,-3-1 44,0-1 1,-1-1 163,-3 27 234,-8-11 337,3-30-830,-3-23-67,6-35 12,2-26-1,0 24 0,-1-2-282,0-6 1,-1-3 259,-1 3 0,0-4 0,0 1 0,1-16 0,0 1-17,-2 3 0,1 5-28,6-9-616,5 54-482,7 22-1165,7 14 2308,-5 8 0,-1 2 0,0-1 0,2 15 0</inkml:trace>
  <inkml:trace contextRef="#ctx0" brushRef="#br0" timeOffset="240534">11076 15460 20949,'36'-28'-153,"0"-1"0,-1 5 0,-2 5-1214,8 15 1367,0 35 0,-20-23 0,-4 22 0</inkml:trace>
  <inkml:trace contextRef="#ctx0" brushRef="#br0" timeOffset="240667">11137 15863 20009,'41'-28'-785,"0"0"1,-1 0 0,-5 5-1,-11 12 1,-5 0 0</inkml:trace>
  <inkml:trace contextRef="#ctx0" brushRef="#br0" timeOffset="240968">12020 14967 19437,'-21'30'958,"1"10"0,1 9-947,5-4 0,2 5 1,0 0-906,-1 0 1,1 0-1,3 1 778,2 0 0,2 1 1,6-5-328,6-1 0,8-5-2332,18-2 0,5-6 2775,-7-13 0,1-4 0,2 0 0,-3-6 0,-3-10 0</inkml:trace>
  <inkml:trace contextRef="#ctx0" brushRef="#br0" timeOffset="241253">12248 15521 21308,'-2'-53'42,"0"-1"1,-1 1 0,5 0 0,1 0-1,2 4-31,3-5 1,3 6-12,2 3 0,3 8-12,8 6-469,5 16-1805,2 32-359,-5 5-918,-7 24 3563,-13-5 0,-5-17 0,-1-4 0</inkml:trace>
  <inkml:trace contextRef="#ctx0" brushRef="#br0" timeOffset="241389">12346 15385 21376,'50'-24'-2395,"0"1"1,-12 4 0,-4 7 2394,-1 21 0,-25-3 0,-5 5 0</inkml:trace>
  <inkml:trace contextRef="#ctx0" brushRef="#br0" timeOffset="241501">12443 15596 16400,'50'-34'-610,"0"0"1,-16 11-1,-4 3 1,-1-1-1</inkml:trace>
  <inkml:trace contextRef="#ctx0" brushRef="#br0" timeOffset="241687">12792 14836 20277,'0'-11'1345,"0"3"-1289,0 8 67,21 43-129,-8-7 1,0 7-810,0 3 1,0 5 0,-2 0-1809,-2-5 0,-1 1 0,-1-1 2623,-3 5 0,-2 0 0,-1-7 0,-1 17 0,-3-15 0</inkml:trace>
  <inkml:trace contextRef="#ctx0" brushRef="#br0" timeOffset="242134">6800 17208 17970,'42'3'-1233,"-1"-1"0,15 2 0,-37-4 1</inkml:trace>
  <inkml:trace contextRef="#ctx0" brushRef="#br0" timeOffset="242302">7004 17454 21644,'41'-24'-3074,"0"1"0,-1 0 1,0 2 3073,-8 6 0,-2 3 0,6-4 0,-5 4 0</inkml:trace>
  <inkml:trace contextRef="#ctx0" brushRef="#br0" timeOffset="244387">8247 17101 18944,'-5'42'67,"-1"0"0,3-1 1,2-3-427,14 18-2005,5-6-4886,4-11 7250,0-16 0,-8-12 0,-3-9 0</inkml:trace>
  <inkml:trace contextRef="#ctx0" brushRef="#br0" timeOffset="244667">8487 17150 18518,'-10'5'947,"-4"25"0,6 8-846,19 9-101,-11-6 0,7-3-308,18-15 0,7-11 50,24-30 286,-25 0 0,-4-5 185,-8-9 0,-7-2-146,-14-20-67,-18 14-11,-13 28-841,-1 10-2196,4 15 3048,7 15 0,12-11 0,6 6 0</inkml:trace>
  <inkml:trace contextRef="#ctx0" brushRef="#br0" timeOffset="244919">9003 17136 18418,'-10'-5'2072,"-12"44"-1792,16-2-241,-2-1 1,1 4-24,9-1 1,7-3-666,27 17 649,1-7 11,15-37 22,-22-25 102,-6-14 369,-9-9 258,-8-25-706,-21 7-1143,-12 5 1087,-10 27 0,12 20 0,10 8 0</inkml:trace>
  <inkml:trace contextRef="#ctx0" brushRef="#br0" timeOffset="245184">10597 16935 17252,'14'37'388,"0"0"1,0 1 0,-1-2-389,-1-4 0,-1 2-1541,3 13 0,-2 2 1541,-4-4 0,-2-2 0,1-7 0,-1-3 0,-5 8 0</inkml:trace>
  <inkml:trace contextRef="#ctx0" brushRef="#br0" timeOffset="245351">10555 17274 20983,'45'-19'-417,"1"-1"0,-1 1 0,1 0 1,2 1-1,3 2-505,-1 3 1,3 2-1,3 0 1,0-1 598,6-2 1,2 0 0,-1 0 0,-2 0 0,4 0 0,-3 1 0,-2 0-1,-11 2 1,1-1 0,0 0 0</inkml:trace>
  <inkml:trace contextRef="#ctx0" brushRef="#br0" timeOffset="245701">12101 16691 19762,'23'-33'138,"0"0"0,12 3 1,3 9-173,23 26 56,-5 17-5,-44 18 0,-12 8-6,-10-12 0,-5 1 6,-4 14 0,-3 0-51,-3-11 1,1-5-797,-1 9 808,17-8 22,29-36 11,17-10 158,22-6-158,-8 6 213,-3 24 482,-41 30-650,-25 10-56,-2-22 0,-2-2-1300,-16 9-4414,8-16 5714,14-11 0,8-11 0,7-1 0</inkml:trace>
  <inkml:trace contextRef="#ctx0" brushRef="#br0" timeOffset="245951">12741 16896 20289,'-33'16'521,"0"0"0,-12 14-521,28 22-191,24-8-1187,30 2 963,18-21 404,-20-23 0,-1-6 56,17-17 661,-22-39-617,-33 12-3831,-27-3 3742,-4 21 0,0 16 0,20 13 0</inkml:trace>
  <inkml:trace contextRef="#ctx0" brushRef="#br0" timeOffset="246201">13172 16529 19964,'34'29'-77,"0"-1"1,0 1 0,2 1 0,1 0 0,0 0-1960,1 3 1,1-1-1,-2-1 1962,8 4 1,-4-3-1,-11-10 1,-6-4-1,-6-8 1</inkml:trace>
  <inkml:trace contextRef="#ctx0" brushRef="#br0" timeOffset="246485">13537 16435 15112,'-5'-6'2925,"1"1"-2673,-21 48 0,-6 24-219,14-29 1,-1 2-670,-9 14 0,-3 7 0,3-3 507,2-2 0,3-4-443,0-3 1,1-1 571,1 3 0,3-4 0,-2 0 0,6-4 0</inkml:trace>
  <inkml:trace contextRef="#ctx0" brushRef="#br0" timeOffset="247451">14202 16421 18877,'16'-63'639,"6"10"-774,27 35-224,-12 9-907,14 20 1154,-39 28 661,-17-5 0,-7 1-269,0-1 0,-3-2-112,-7 2 1,1-3 21,-1 6-167,11-5 10,13-8-21,28-1-12,13-4-68,7 16 46,-17-5 22,-19 15 45,-29-4-124,-5-12 1,-6-1-3754,0-7 0,-3-2 3832,-26 18 0,22-25 0,26-12 0</inkml:trace>
  <inkml:trace contextRef="#ctx0" brushRef="#br0" timeOffset="247785">15080 16548 18821,'-54'0'1468,"11"11"-1256,41 18-88,2 14-24,4 6-61,1-16 1,4 0-40,22 11-67,5-4-337,11-39-111,-7-22 347,-2-17 112,-6-10-51,-19 10 1,-7-2 66,-10 3 1,-7 0-191,-8-1 1,-8 4-1721,-6 10 1,-4 9 1949,-24 8 0,24 11 0,26 3 0</inkml:trace>
  <inkml:trace contextRef="#ctx0" brushRef="#br0" timeOffset="248002">15666 16250 18821,'-25'47'6,"0"0"1,-1 0 0,3 1 0,1 0-1,3 0-2284,5-3 0,4 0 0,0-3 2278,0 5 0,2-6 0,4 8 0,4-42 0</inkml:trace>
  <inkml:trace contextRef="#ctx0" brushRef="#br0" timeOffset="248134">15325 16470 16243,'0'0'0</inkml:trace>
  <inkml:trace contextRef="#ctx0" brushRef="#br0" timeOffset="248288">15855 16513 21017,'6'9'426,"-1"-2"-482,-5-7-1602,0 0-2354,-14-4 4012,5 0 0,-6-1 0,9 2 0</inkml:trace>
  <inkml:trace contextRef="#ctx0" brushRef="#br0" timeOffset="248686">13340 17810 18306,'63'-15'-1393,"-10"5"1,-39 10 0,-5 2-1</inkml:trace>
  <inkml:trace contextRef="#ctx0" brushRef="#br0" timeOffset="248818">13468 18066 19123,'-5'8'807,"1"-1"-2073,51-18 1266,-13-4 0,2-1 0,26-2 0,-3-11 0</inkml:trace>
  <inkml:trace contextRef="#ctx0" brushRef="#br0" timeOffset="249201">14649 17818 19852,'12'45'-1437,"1"0"-1,0-1 1,5 16 0,0-8 1437,7-11 0,-10-20 0,-2-11 0</inkml:trace>
  <inkml:trace contextRef="#ctx0" brushRef="#br0" timeOffset="249485">15184 17785 20065,'-9'63'817,"12"-11"-817,18-30 45,11-11 56,22-17-78,-16-11-1,6-13-11,-29-2-22,-12-6-34,-17 14-202,-13 3-1668,-29 16-7632,13 17 9547,2-4 0,27 6 0,14-9 0</inkml:trace>
  <inkml:trace contextRef="#ctx0" brushRef="#br0" timeOffset="249818">15674 17428 20961,'-40'5'183,"-1"0"0,5 1 0,6 5-183,15 24 0,8-2-157,10-4-818,34-9-33,24-17 739,-21-11 0,1-4 269,-8 1 0,-2-3 605,11-19-101,-29 16-112,-7 8-235,-4 10 246,3 42-369,3-6 0,2 5-51,1 4 0,2 1-675,5 7 1,3-3-178,-3-12 1,2-4-1076,0-2 0,0-1 1921,-1-2 0,-2-3 0,4 4 1,-9-11-1</inkml:trace>
  <inkml:trace contextRef="#ctx0" brushRef="#br0" timeOffset="250053">14704 18691 20910,'53'-28'43,"0"0"0,0 0 0,-1 3 1,4-1-1,4-1 0,1 1 1,0 1-93,-7 4 1,0 2-1,1 0 1,1 0-1,1 1 1,0-1-842,6-1 0,1-1 0,1 1 0,0 0 0,-2 1 0,-4 2 520,-3 1 0,-1 1 1,-2 2-1,-3 1 0,-5 3-1361,35-6 0,-32 15-1006,-56 21 2737,-37 17 0,9-11 0,-3 0 0</inkml:trace>
  <inkml:trace contextRef="#ctx0" brushRef="#br0" timeOffset="250138">15773 18545 18834,'56'-27'-291,"1"0"0,-1 0 1,1 0-1,-1 0 1,3 0-1,-2 1 0,-2 0 1,0 1-1,-2-1 1,-1 0-1,-2 1 1,-6 3-1,5 0 0,-1 0 1</inkml:trace>
  <inkml:trace contextRef="#ctx0" brushRef="#br0" timeOffset="262516">23534 17812 14115,'-8'1'3316,"2"-1"-2397,6 0-11,0 0-370,39 30-471,-12-2-28,2-1 0,2 3-16,7 17 44,-11-18 0,2-2-33,27 6 67,1-7-45,-8-39 44,-18-20-50,-12-10 1,-4-8 89,-3-5 0,-5-1-90,-2-8 1,-3 3-107,-5 15 0,-3 8-437,-7-2-392,5 44-718,7 13-1937,12 11 3540,4 0 0,-1-10 0,0-7 0</inkml:trace>
  <inkml:trace contextRef="#ctx0" brushRef="#br0" timeOffset="262901">24539 17158 20132,'-21'51'56,"1"1"0,-1-1 0,0 1 0,-1 4 0,2-2 0,3 2-64,6 2 1,3 1-1,2-3-708,0 5 0,7-2-1212,7-13 1,5 0 0,0-3 1927,1-2 0,1-3 0,5 1 0,0-8 0,1-17 0</inkml:trace>
  <inkml:trace contextRef="#ctx0" brushRef="#br0" timeOffset="263134">24707 17562 16075,'-1'-3'1670,"0"0"-1289,1 3-213,30 50-392,-3-27-420,-1 8 0,4-1 644,28-7 0,-28-12 0,3-2 0</inkml:trace>
  <inkml:trace contextRef="#ctx0" brushRef="#br0" timeOffset="263303">24958 17470 18664,'0'-8'1154,"0"2"-829,0 6-224,0 46-113,0-10 1,1 5-673,0 0 1,-1 5 0,0 0 569,-1 2 0,0 0 0,0-3 0,0 0 0,1-5 0,-5 17 0</inkml:trace>
  <inkml:trace contextRef="#ctx0" brushRef="#br0" timeOffset="263805">25201 17283 16502,'-2'-11'3047,"1"2"-2800,1 9-124,0 0 123,20 96-235,-16-55 1,0 3-639,4 12 0,0 8 0,-2-3 556,-7-12 0,-2-1 0,-2 2-638,-2-2 0,-2 4 1,0-1-1,0-2 709,0 4 0,1-2 0,-2-2 0,-8 19 0,3-8 0,8-4 0</inkml:trace>
  <inkml:trace contextRef="#ctx0" brushRef="#br0" timeOffset="264084">26156 17448 18171,'51'-2'-1405,"1"1"1,-5 1 0,-8 3 1404,-13 5 0,-12 0 0,-8-2 0</inkml:trace>
  <inkml:trace contextRef="#ctx0" brushRef="#br0" timeOffset="264234">26328 17711 17252,'5'6'515,"59"-12"-739,-17-6-1332,2 1 1,2-1-1616,-14 3 0,-3 0 3241,30-10 1,-29 10-1,-12 3 1</inkml:trace>
  <inkml:trace contextRef="#ctx0" brushRef="#br0" timeOffset="265017">24293 18523 14798,'-7'0'572,"1"0"-348,62 10 123,4-7-1424,0 2 1,12 0 1373,-14-6 0,6-1 0,4-1 0,3-1-630,-18 0 1,1 0 0,3-1 0,1 0 0,2-1 0,2 0 0,2 0 332,-6 1 0,2-1 0,3 0 0,1 0 0,2 0 0,-1-1 0,1 1 0,0-1 0,-2 0 0,0 1-104,2-1 0,-1-1 0,0 1 0,-1-1 0,1 0 0,-1 1 1,1-1-1,0 0 0,1 0 106,-5 1 0,2-1 0,0 1 1,1-1-1,-1 0 0,0 1 0,0-1 1,-2 1-1,-1 0 0,-1 0-186,10-2 0,-2 1 0,-1 0 1,-2 0-1,0 0 0,1 0 0,0 0 224,1 0 0,0 0 0,0 0 0,0-1 0,0 1 0,0 0 0,-1 0-77,-1 0 0,0 0 0,-1 0 0,0 0 0,1 0 0,2 0 0,1 0 84,-5 1 0,2-1 1,1 1-1,1-1 0,1 0 1,0 1-1,-1 0 0,0 0 1,-1 1-34,-5 0 1,0 1 0,0 0 0,-1 1 0,0-1 0,0 1 0,-1 0 0,0 0 0,1 0-15,4-1 0,1 0 0,0 0 0,-1 0 0,0 0 0,-2 1 0,-1 0 0,-2 1-8,7 0 1,-1 1-1,-2 1 1,-2 0 0,-4 0-1,-5 1 66,13-1 1,-7 2-1,-3-1-219,-7 1 1,-2 1 0,-2-1 504,7 1 1,-6 1-3515,16 6 3654,-75 3 0,16-5 0,-45 0 0</inkml:trace>
  <inkml:trace contextRef="#ctx0" brushRef="#br0" timeOffset="265417">28558 18091 12972,'44'11'721,"1"1"1,0-1 0,3 1-1,0-2 1,2-4-592,1-6 1,1-5 0,2 0-1145,6-1 1,3-1 0,5-2 887,-16 0 1,4-1 0,2-2 0,3-1 0,-1 1 0,1-1-809,-5 1 1,0 0 0,2 0 0,-1-1 0,1 0 0,0 1 0,-1-1 933,0 1 0,2-1 0,-1 1 0,0-1 0,-1 1 0,-2 0 0,-3 0 0,7-1 0,-2 1 0,-2-1 0,-5 2 0,-6 2 0,6 0 0,0-1 0</inkml:trace>
  <inkml:trace contextRef="#ctx0" brushRef="#br0" timeOffset="271433">27231 17211 14563,'-7'1'1804,"0"1"-1546,6-3 100,0 1-335,-1 5 77,7 4 225,5 9 247,30 22-499,-12-14 0,4 3-40,12 7 1,1 2-302,-8-8 1,-1-1 272,-2-2 1,-2-4 16,1 0-22,-10-9 146,-8-7 1031,-8-9-606,-6-24-437,-20-23-112,2-7-22,2 24 0,1-1-33,-4-14-270,7-5-1456,10 20 289,9 5-2687,6 21 4157,2 7 0,-7-1 0,-3 0 0</inkml:trace>
  <inkml:trace contextRef="#ctx0" brushRef="#br0" timeOffset="275316">27987 16921 15135,'-8'42'78,"0"0"0,0 3 1,1 1-63,1 0 1,1 1-981,1 5 1,1 1 867,3 1 1,3 0-538,4-2 0,4-2-522,4-4 1,3-4 1154,7-5 0,-1-4 0,7 3 0,-5-15 0</inkml:trace>
  <inkml:trace contextRef="#ctx0" brushRef="#br0" timeOffset="275669">28793 16976 16131,'13'47'47,"0"0"0,-1 1 0,0 5 0,-1 2 1,-2 2-48,-3 4 0,-3 1 0,1-4 0,2 1 0,-3-5 0,-8-12 0,-1 0 0</inkml:trace>
  <inkml:trace contextRef="#ctx0" brushRef="#br0" timeOffset="276434">30626 17228 12311,'8'5'3227,"43"5"-2241,-12-8-762,4 2 0,5-1-941,-5-7 1,0-3 850,10 0 1,5-4-57,-11-1 1,6-3-1,2-1 1,-1 0-51,2-1 0,1-1 0,0 1 0,-1-1-575,-1 1 0,0-1 1,-1 1-1,-2 0 543,5-2 0,-4 0 1,-10 3-110,-1-3 938,-49 8-825,-29 8 11,-5 1 0,-5 3 56,1 6 1,0 2-18,1-3 1,3 2 312,7 5 1,6 3-364,5 5 2472,10-1-2472,9-5-123,38-7 78,-3-14 0,5-3-264,5 0 1,1-2-655,9-5 0,-2-3-158,-14 4 1,-2 1-1132,20-8 2252,-22 5 0,-16 9 0,-13 4 0</inkml:trace>
  <inkml:trace contextRef="#ctx0" brushRef="#br0" timeOffset="277433">27023 15872 16243,'8'44'718,"2"5"-539,-1-2-56,-1 3 325,-3-3 35,-3-6-271,-3-9 124,-2-11 247,-4-10-247,-2-9-246,-1-20-79,2-16-11,-1-29-435,6 21 1,0-3 434,1-9 0,0-1-514,2-6 0,1 0 514,4-2 0,3 1 0,2 4 0,3 3-17,4 6 1,3 4 4,0 8 1,2 5-112,23-15-393,-3 21-122,0 14-561,-5 10-1289,-4 14-2755,-8 8 5243,-10 14 0,-8-14 0,-5-2 0</inkml:trace>
  <inkml:trace contextRef="#ctx0" brushRef="#br0" timeOffset="277616">27294 15885 18765,'66'-1'-1029,"-22"22"1,-20-13 0,-20 14 0</inkml:trace>
  <inkml:trace contextRef="#ctx0" brushRef="#br0" timeOffset="277767">27281 16264 17767,'58'-15'-350,"-1"1"1,1-1-1,1-1 0,-1-2 1,-5 2-1,0-3 1,-5 0-1,-10 4 1,1-1-1</inkml:trace>
  <inkml:trace contextRef="#ctx0" brushRef="#br0" timeOffset="278383">28216 15137 12927,'1'-5'5143,"-1"2"-4336,0 3-516,-28 20-22,6 12-157,-2-4 0,0 7-355,8 4 1,2 6-1,3 1 235,1 2 1,1 3 0,6 0-524,4 10 1,6 0 0,3-3-770,6 9 0,8-8-1905,13-13 1,6-11 3204,-7-20 0,-3-5 0,7 2 0,-10-9 0</inkml:trace>
  <inkml:trace contextRef="#ctx0" brushRef="#br0" timeOffset="278700">28450 15449 18821,'52'15'-1920,"0"0"0,-4-1 0,-7 1 1920,-2 9 0,-18-10 0,-5-6 0</inkml:trace>
  <inkml:trace contextRef="#ctx0" brushRef="#br0" timeOffset="278884">28871 15286 18720,'0'-5'515,"0"2"-515,-10 26 0,-5 17-583,2 1 1,0 5-2695,0 3 0,-1 4 0,2-1 3241,0 10 1,3-5 0,3-14-1,3-6 1,3-9 0</inkml:trace>
  <inkml:trace contextRef="#ctx0" brushRef="#br0" timeOffset="279251">29009 15027 17868,'-1'-10'1591,"1"1"-1512,0 9-101,0 0 11,18-26-136,-6 20-99,12-10 212,-15 33 46,-12 28 178,-15 1-89,2-1-45,-3-13-56,15-21-314,11-5-2330,30-16 683,-6-2 0,2-1 1961,1-1 0,-1 0 0,19-11 0,-31 16 0</inkml:trace>
  <inkml:trace contextRef="#ctx0" brushRef="#br0" timeOffset="279435">29392 14856 18440,'0'-6'1445,"0"1"-1232,0 5-202,24 79-218,-19-35 0,-1 3-85,4-5 1,2 3 0,-3 0-2871,-6 6 0,-4 2 0,0-6 3162,1-3 0,-1-4 0,-1 1 0,-1-4 0,2-7 0</inkml:trace>
  <inkml:trace contextRef="#ctx0" brushRef="#br0" timeOffset="279684">29984 15309 11705,'0'-12'4830,"-1"2"-3833,1 10-571,0 0-426,12-16-191,2 11-8615,21-6 8806,-14 22 0,1-4 0,-18 3 0</inkml:trace>
  <inkml:trace contextRef="#ctx0" brushRef="#br0" timeOffset="279817">30165 15617 18754,'39'-14'-714,"0"0"1,-2 1-1,-5 0 1,-8-1-1,-7 5 1</inkml:trace>
  <inkml:trace contextRef="#ctx0" brushRef="#br0" timeOffset="284682">27742 16462 18664,'59'-3'291,"1"0"1,2-1-1,-1 0-269,-5-2 1,0-1-870,-13 3 0,2-2 1,0 1 864,3-1 1,1 1 0,0-1-19,1 0 0,0 1 0,0 0-30,-1 1 0,-2 0 0,0 0-4,14 0 0,-3 0 45,-12 1 1,-5 1-146,7-3 674,-32-1-540,-39 0 33,-12 2 1,-8 2 100,-9 4 1,-2 3-135,-3 3 0,3 4-1445,-6 10-1021,63-1-3405,53-19 5871,-17-8 0,-1-2 0,9 0 0,-7-6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04:16:24.380"/>
    </inkml:context>
    <inkml:brush xml:id="br0">
      <inkml:brushProperty name="width" value="0.09071" units="cm"/>
      <inkml:brushProperty name="height" value="0.09071" units="cm"/>
      <inkml:brushProperty name="color" value="#FF0000"/>
    </inkml:brush>
  </inkml:definitions>
  <inkml:trace contextRef="#ctx0" brushRef="#br0">1000 6802 16804,'39'-24'248,"0"0"1,0 1 0,5-5 0,2 0 0,2 0-134,7-4 1,2-1 0,4 0-1392,-7 4 1,2-1 0,1 0-1,3 0 1291,-6 3 1,1 0 0,1 0 0,2 1 0,0-1-209,-5 3 1,1 1 0,1-1-1,0 1 1,1-1 0,0 1 208,2-1 1,0 0 0,0 1 0,1-1 0,3 1 0,2-1-17,-8 4 0,3 0 0,2-1 0,2 0 0,0 1 0,0 0 0,-1 0 0,-1 1 0,-3 1-74,3-1 1,-1 1 0,-2 0-1,-1 1 1,1 1 0,1-1-1,2 0 61,-5 2 1,2-1-1,1 0 1,1 0 0,0 1-1,0 0 1,-2 0 0,-3 2-1,-3 2-230,15-3 1,-4 2 0,-3 1 0,-1 2 0,3 0-1103,3 1 1,2 1-1,-1 1 1,-2 0-1,-5 1 1345,6-1 0,-5 1 0,-2 0 0,1 3 0,-2 0 0,-14 1 0,-14 0 0</inkml:trace>
  <inkml:trace contextRef="#ctx0" brushRef="#br0" timeOffset="419">2250 6534 15762,'53'-25'115,"0"0"1,0 1 0,-9 4 0,0 1 0,3 0 0,4-1-87,3 1 1,4-1 0,5 0 0,0 0 0,0 0 0,-2 1-972,-7 3 1,-2 0-1,0 1 1,1-1-1,1 1 1,3-1 946,-1 0 1,2 0-1,2-1 1,2 0 0,-1 0-1,0 1 1,-1 1 0,-3 0-186,7 0 0,-4 0 1,-1 1-1,1 1 1,1 0-1,4 0 151,-10 2 0,1 0 1,2 0-1,1 0 0,1 1 1,0-1-1,1 1 1,-1 0-1,-1 0-227,7 0 1,0 0 0,0 0 0,0 1 0,0-1 0,0 1-1,0 0 1,0 0-23,-2 1 1,1-1 0,0 0 0,0 1 0,-1-1-1,0 1 1,-2 1 0,-1-1 224,2 1 1,1 1 0,0-1 0,-2 1 0,-4 0 0,-4 1 0,-6 1 0,7-1 0,-8 1 0,-3 1 0,7-2 0,0 1 0</inkml:trace>
  <inkml:trace contextRef="#ctx0" brushRef="#br0" timeOffset="1701">665 7382 12188,'5'1'828,"8"43"-536,-6-5-556,1 0 0,0 2 303,-3-7 1,-1-1-18,1 1 1,0 1-23,-1 1 0,1 0-163,0-2 0,1 1-913,-1-2 1,1 0 1075,6 24 0,-5-24 0,-1-12 0</inkml:trace>
  <inkml:trace contextRef="#ctx0" brushRef="#br0" timeOffset="1983">988 7464 16905,'2'37'7,"0"0"1,2 1-1,2 1-7,6-2 0,2 2-269,5 13 0,-1 1-964,-1-1 1,-1 0 524,0 5 0,-1-3 0,2 8 0,-11-26 0</inkml:trace>
  <inkml:trace contextRef="#ctx0" brushRef="#br0" timeOffset="2150">814 7962 16748,'-8'-7'-202,"2"2"-476,31-23 1,17-5-506,-14 16 1,3 0 1097,7-10 0,3-4 1,-4 6-1,15 2 0,-14 6 1</inkml:trace>
  <inkml:trace contextRef="#ctx0" brushRef="#br0" timeOffset="2304">1273 7611 15605,'4'4'-3339,"-2"0"2158,-2-4 1,0 0 0</inkml:trace>
  <inkml:trace contextRef="#ctx0" brushRef="#br0" timeOffset="2700">1530 7467 17532,'0'-6'235,"0"1"-302,0 5 56,-9 26-336,19-7 111,3 12 124,15-21 112,4-19 45,-7-5-34,10-16 23,9 5-29,-6 9 1,1 2 151,23-3-84,-26 10 0,-3 1 431,0-1 135,-16 0-326,-11 1-257,-8-3-22,-7-5 100,-14-14-100,-14-4-448,-1-2-618,-3 5-895,14 10 980,8 0 0,9 10 1,6 1-1</inkml:trace>
  <inkml:trace contextRef="#ctx0" brushRef="#br0" timeOffset="2883">2151 7177 19224,'-54'0'-426,"9"0"-3148,38 8 2691,-6 12 1,11-7-1,-5 5 1</inkml:trace>
  <inkml:trace contextRef="#ctx0" brushRef="#br0" timeOffset="3134">403 8483 17274,'-54'23'194,"0"1"0,20-9 1,4 0-162,-8 13 292,75-39 1,27-13-252,-23 8 1,2 0 0,5-4-1328,5-2 0,6-3 0,3-2 0,3-2 1273,-16 6 1,2-1 0,1-1 0,2-1 0,0 0 0,2 0 0,-1 0-21,4 0 0,1 0 0,1-1 0,1 1 0,0 0 0,-1 0 0,1 0-269,-2 1 1,1-1 0,-1 0 0,1 0 0,-1 1 0,-1 2 0,0 0-106,4 0 0,0 1 1,0 0-1,-2 3 1,-4 2-1,-5 2-1001,9 1 1,-5 4 0,-6 4 1588,-1 6 0,-8 2 0,-2 1 1,-39 10-1</inkml:trace>
  <inkml:trace contextRef="#ctx0" brushRef="#br0" timeOffset="3350">1085 8605 16299,'61'-21'260,"1"0"1,-17 5 0,0-3 0,6-3-237,-3-2 1,4-3 0,3-3-1,3-1 1,0 1-897,-9 6 1,0 0-1,2 0 1,1 0-1,1 0 1,1-1-1,2 0 488,-4 3 1,2-2-1,2 0 1,1 1-1,0-1 1,0 0 0,0 1-1,-1 1 1,-2 0-607,8-2 0,-2 1 0,0 0 1,-1 1-1,0 1 0,-1 0 0,1 1 990,7-1 0,1-1 0,1 2 0,-3 1 0,-6 2 0,-6 2 0,0 0 0,-8 4 0,-2-1 0,11-1 0,0-1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4T02:55:15.259"/>
    </inkml:context>
    <inkml:brush xml:id="br0">
      <inkml:brushProperty name="width" value="0.09071" units="cm"/>
      <inkml:brushProperty name="height" value="0.09071" units="cm"/>
      <inkml:brushProperty name="color" value="#FF0000"/>
    </inkml:brush>
  </inkml:definitions>
  <inkml:trace contextRef="#ctx0" brushRef="#br0">11447 7912 16098,'-26'3'1378,"11"0"-772,32-3-220,14 1 0,9 0-229,1 0 0,4-1 0,5 0-920,4 0 1,5 1 0,2-1 0,-1 1 787,-4-1 0,0 0 0,1 0 0,0 0-25,6 0 0,1 0 0,0 0 0,-5 0 6,3 0 0,-5 0 0,2 0 5,8 0 0,0 0 1,-5 0-259,3 0 0,-5 0 241,-6 0 1,-15 0 117,-33 0-67,-41 0 2295,-10 0-2318,-1 0 939,2 1-905,-18-1-45,24 2 1,-4-1-7,-15 2 1,-2-1-355,6 1 1,1-1 387,-2 1 1,1 0-23,15-1 0,1 0 55,-10 1 1,0 0-34,9 0 1,3 0-40,-29 2-123,35-2 100,26-3 23,13 0 90,10 0 618,17 0-708,15-2 33,-5 0 1,3-2-40,3 2 1,0 0-528,2-2 1,-4 2-73,15-1-56,-41 3-449,-27 2-4660,-8 5 5770,4-2 0,-5 3 0,9-6 0</inkml:trace>
  <inkml:trace contextRef="#ctx0" brushRef="#br0" timeOffset="3730">21750 7975 7918,'0'5'4236,"0"-1"-1659,0-4-2185,20 23 68,-6-14 32,24 17-424,-12-22-46,11-2 157,4-1-95,-6 0 1,5 0-46,6 0 0,3 1 24,-6-1 1,2 0 0,1 0-535,2 0 1,0 0 0,0 0 543,12 0 0,-1 0 16,-2-1 1,-2 0-104,-14 1 1,-1-2 125,19 0 0,3 0-45,-18-1 0,2-1 1,2 0-536,10-1 0,3 0 1,-2 0 467,-11 1 0,-2 0 0,1 0 11,7 0 0,1 1 0,-3 0-88,3 1 1,-1 1 59,9 1 1,0 0 16,-9-1 0,-4 1-12,-13-1 1,-1 1 1271,27 0-1227,-15-1-33,6 0 23,3 0-23,-12 0 0,3 0 5,-1 0 1,2 0-6,11 0 0,-1 0-65,-14 0 0,-3 0 43,-4 0 0,-4 1 10,12 1 1629,17 3-1628,-25-2 0,2 0 11,-1 1 0,1-1-67,4-1 1,-2-1 66,25 2 0,-33-3 0,0 1 11,32 0-11,-3 0 0,-2-1 0,-21 0 0,0 2 5,-2 0 1,0 0 5,0 0 0,-1 0 409,24 3-375,-21-3 34,1 0-1,2-1 132,-10 1 0,3 0-227,1 3 0,0 1 0,1-1 1,-1 1 10,-2 0 0,-3 1-5,10 5-45,0 0 23,-3 0 33,2 0-56,-2-1 32,22 5 30,-26-9 0,2-1-6,11 1 0,1 0-181,-9-2 1,0-2 180,-1 1 0,-1-1 12,15 0-12,-17 0 0,2 0 17,-2-1 0,1 0-12,-1 1 1,0-1 5,19 1 23,-18-3-23,-7 0 0,-1 0-11,-5 0 0,-6-1 0,4-4 372,8 1-372,20-1 0,0 3 22,-10 3 1,3 2 5,0 1 0,3 2-17,12 1 0,4 0-11,3 2 0,0 0-355,-12-3 0,-2-1 361,-2-1 0,-3-1-18,17-2-62,-3 0-38,-2-1 89,-20 0 1,2 0-23,0 0 0,2-1 5,11 0 1,1 1-174,-11-1 1,-2 1 195,-1-1 0,-2-1 17,15 2 686,8-3-697,2 2 38,-22 0 0,1 0-22,1 1 1,0-1-6,-6 1 0,-1 0 0,29 0 0,-21-2 459,10-2-459,1-5 22,-2 1-22,-8-3 0,-17 4 0,15-2 0,10 1 0,-18 4 0,2 1 11,6 1 0,0 0-11,-7 1 0,-1 1-6,3 0 1,-2 0 5,17 0 0,-3 0 0,-5-2-22,13-5 33,4-4-11,-25 4 0,1-1 11,22-5-22,-8 0 11,-16 6-11,27 2 5,-24 3 1,1 1-18,1 1 1,0-1-107,1 1 0,-1 0 73,15 0-123,-1 0 0,-1 0 33,-4 0 68,-2-3 55,7-10 102,-10-6 425,0-8-291,-16 7-191,-8 5 0,0 8-22,15-2 0,6 5 12,8-1-12,-12 5 0,-8 0 0,-15 0 0,-4 0-12,-4 0-380,-5 0-1389,-20 0 168,9 3-3138,-19 4 4751,12 1 0,5-1 0,2-3 0</inkml:trace>
  <inkml:trace contextRef="#ctx0" brushRef="#br0" timeOffset="6647">9451 8737 16266,'-11'-1'1255,"2"0"-1188,9 1 90,51-3 68,8-2-978,-1-1 1,7 0 811,-22 2 1,2 0 0,0-1-376,6 0 0,1 0 1,0 0 348,5 0 1,0 1 0,0 0-27,1 0 1,0 0-1,0 1-7,-3-1 0,0 1 0,-1 1 0,-4-1 0,0 2 0,-3-1-23,14-1 1,-4 1-146,-13 0 0,-5 0-191,9-2 461,-44 0-35,-26 1 135,-32 1-18,21 1 1,-2 1 287,-5 1 0,0 0-366,-1 1 1,0 2-12,3-1 0,-1 1 931,1 3 1,2 0-982,-4 3 100,26-2-122,48-5 16,1-2 0,5-2-625,11 0 0,3 0 567,-11-1 1,2 0-1,3-1-68,3 0 0,5 0 1,1-1-1,-1 1-157,-4 0 0,-1 0 1,0 0-1,0 1-527,16-2 1,0 0 0,-7 1 596,1 1 0,-17 1-822,-31 1-2433,-38 0 3429,-20-1 0,17 1 0,3-2 0</inkml:trace>
  <inkml:trace contextRef="#ctx0" brushRef="#br0" timeOffset="8729">25052 8958 14911,'43'-9'672,"1"1"0,4 1 0,1 1-403,3 3 0,3 1-1304,-10 1 1,2 0-1,2 1 1102,9-1 1,3 0-1,1 1-575,-8-1 0,0 1 0,3 0 1,0 0 557,5-1 0,2 1 1,0 0-1,2 0-19,-9 0 1,0 0-1,2 0 1,-1 0-1,1 0 0,3 1 0,0 0 1,0 0-1,1 0 1,-1 1-17,2 0 1,0 0 0,0 1-1,2 0 1,4 1-70,-15-1 0,3 2 0,2-1 0,1 1 0,0 1 1,1-1-1,-1 1 0,0 0 59,-1 0 1,1 1-1,0 0 1,-1 0 0,1 0-1,-1 1 1,0-1 0,1 0-170,-2 0 0,0 0 0,1 0 0,-1 0 1,0 0-1,-1 0 0,-1 0 0,-1 1 164,11 1 0,-1 0 0,-1 0 0,-1 0 0,-5 0 0,-4-1-26,16 3 0,-7-2 0,-3 0 89,-9-1 0,-2-1 0,-4-1-97,5 3 1,-6-2 445,8-1-2093,-64-10-1114,-18-6 0,-9-1 2795,-6-1 0,-1 0 0,6 0 0,3 2 0,-4-1 0</inkml:trace>
  <inkml:trace contextRef="#ctx0" brushRef="#br0" timeOffset="9233">26933 9370 15818,'22'-22'1602,"20"3"-1479,1 14 0,5 2-1443,13-2 0,4 0 1372,-15 2 1,3 1 0,5-1-300,-3 1 1,4 1 0,4-1 0,2 1 0,-1-1 264,-3 1 1,1 0 0,1 1 0,1-1-1,0 1 1,0-1-232,1 1 0,1 1 0,0-1 0,-1 1 1,1-1-1,-1 1 216,0 0 1,1 0 0,-1 0 0,0 0-1,-3 0 1,-3 1-296,10 1 1,-4 0-1,-3 0 1,1 0 265,-2 0 1,-1-1 0,-1 1 0,0-1-54,-5 0 1,0 0 0,-1 0-1,0 0 19,10 0 1,-1-1-1,-2 0 59,-7 0 0,-1 0 0,0-1-93,5 0 1,1 0 0,-2-3 121,10-3 0,-4-2 101,-2 2 0,-5-2-6,-19-2 1,-6-2 1166,3-1-1189,-4 2 2210,0 6-2266,3 2 2210,-12 6-2502,-2 1 1156,-14 3-1011,-30 9 46,-1-3-369,-26 4-281,6-7-2151,-15 2 2857,22-6 0,4 1 0,28-6 0</inkml:trace>
  <inkml:trace contextRef="#ctx0" brushRef="#br0" timeOffset="18654">15234 10297 11728,'-5'1'527,"2"-1"818,3 0-752,37 11-218,-4-8 1,7-2-234,11 3 0,9 0 0,5-1-950,-10-2 0,4-2 0,3 0 1,1-1-1,-1 1 837,-2 0 0,1 1 0,0-1 0,1 1 1,2-1-260,-1 0 1,3 0 0,1 0 0,0-1 0,0 1-1,-3 1 230,-6-1 0,-3 0 0,0 1 0,1-1 0,2 1 0,4 0-161,-5 1 0,3-1 0,2 1 0,1 0 0,2 0 0,1 0 0,1 1 0,0-1 0,-1 1 161,-7 0 0,0 0 0,0 0 0,0 1 0,1 0 0,1-1 0,0 1 0,1 0 0,1 0 0,0 1 0,2-1-103,-5 0 1,1 0 0,2 1 0,0-1 0,2 1 0,0-1 0,0 1 0,0 0 0,0 0 0,0-1 0,-1 1 0,-1 0 0,-2 0 0,0 0 50,5 1 0,0 0 0,-1-1 0,0 1 0,-2 0 0,0 0 0,0 0 0,-1-1 0,0 1 0,0 0 0,0 0-88,4 1 0,0-1 0,0 1 0,-1-1 0,1 1 0,-2 0 0,-1-1 0,-1 0 0,-3 0 0,-2 0 140,16 1 0,-2 0 0,-3 0 0,-2-1 0,-4 0 0,-4 0 0,2 0 0,-4-1 0,-4 1 0,-1-1 0,3 0 0,0-1 0,0 1 0</inkml:trace>
  <inkml:trace contextRef="#ctx0" brushRef="#br0" timeOffset="118988">26841 9292 17263,'43'-8'276,"1"-1"1,3 1 0,5 0-165,7 2 0,6 0 0,5 1-1159,-19 3 0,2 0 0,2 0 0,1 1 0,-1 0 1087,2-1 0,1 0 1,0 0-1,1 1 1,0 1-35,3 0 1,3 1 0,-1 1-1,-1 0 1,-3 0-13,-1 1 1,-3 0-1,0 0 1,4 1 9,2 1 0,3 0 1,2 2-1,1-1 1,-2-1 6,-1 0 0,-2-1 0,1 0 1,0 0-1,2 0-2,-5-1 0,1 1 1,1-1-1,0 1 1,-2-1-1,-1-1-16,1 0 0,-1 0 1,-1-1-1,-2 0 0,-4-1-42,12 1 1,-5-2 0,-4 1-20,7-1 1,-9-1 1000,-6-2-1538,-17-4-683,-18-2-1872,-38-8-2432,-13 1 5592,2 6 0,0 0 0,-1 2 0,3 0 0</inkml:trace>
  <inkml:trace contextRef="#ctx0" brushRef="#br0" timeOffset="119253">28525 9287 16131,'53'-4'100,"0"0"1,1 0 0,-1-1 0,0 1 0,10-1 0,1 0 0,2 0 0,1-1 0,1 0-162,-11 0 0,3 1 0,0-1 1,1 0-1,-1 0 0,0 0 1,-3 0-863,3 1 1,-2 0-1,-1-1 1,0 1 0,-1 1-1,-1 0 911,7-1 1,0 1 0,-1 1 0,-3 0 0,-5 1-31,6-1 1,-6 2 0,-2 0 310,14 1 1,-5 0-645,-16 1 0,-6-2-2049,-10-2 2424,-42-5 0,-5 3 0,-8-2 0</inkml:trace>
  <inkml:trace contextRef="#ctx0" brushRef="#br0" timeOffset="139079">23294 5054 17913,'26'34'172,"0"1"0,0 0 0,1-1-172,-2-5 0,0-1-664,1 2 0,0-1-417,-2-2 0,-1-1-3636,13 22 4780,-11-11 0,-14-18 0,-6-7 0</inkml:trace>
  <inkml:trace contextRef="#ctx0" brushRef="#br0" timeOffset="139269">23562 5141 16614,'-36'42'-155,"0"0"0,-1 0 1,4-4-1,1 0 0,6-3-2758,-5 22 2913,14-10 0,10-22 0,7-11 0</inkml:trace>
  <inkml:trace contextRef="#ctx0" brushRef="#br0" timeOffset="139686">24224 5198 19437,'42'3'86,"1"0"0,-2 0 0,-2-1-815,19-2-974,-5-2-145,-11-4 223,-13-11 2992,-20-6 571,-10 1-403,-11 3-885,1 13-67,-1 12-471,6 25-157,3 17-6285,13 17 6330,-3-15 0,5-19 0,-10-21 0</inkml:trace>
  <inkml:trace contextRef="#ctx0" brushRef="#br0" timeOffset="142335">23141 4964 10585,'-4'3'2510,"1"-1"-2230,3-2-538,-5-1 180,3 0 67,-5 0 11,5 1-4986,1 0 4986,7 0 0,-4 0 0,4 0 0</inkml:trace>
  <inkml:trace contextRef="#ctx0" brushRef="#br0" timeOffset="143652">22893 5041 17666,'-16'-8'617,"11"4"134,38 35-550,-6-3 1,3 6-129,10 16 0,1 5-615,-10-15 0,1 0 0,-1-2 542,6 8 0,2-5-6,-1-8 0,1-8 122,23-11-1601,-15-16 1,-1-8 1484,-12-9 0,-1-2 0,0 8 0,-5-1 0,-6-22 0</inkml:trace>
  <inkml:trace contextRef="#ctx0" brushRef="#br0" timeOffset="144320">23523 5099 19370,'19'-32'907,"0"0"1,10-17-908,-27 44 0,-2 12 67,0 28-61,0-1 0,0 4-46,-2 21 1,-1 3-525,-3-5 1,-2 0 568,-2 4 1,-3-4-1,-2-15 1,-2-3 22,1-4 0,0-2-5,-10 25-23,6-16 0,10-12-45,6-11 134,5-22-89,5-17 0,4-23 0,2-20 238,-7 26 1,0-2-262,-2-2 1,0-3 5,-1-11 0,-1-2 22,1 7 1,0 2-12,0 1 1,2 3-6,7-18 0,1 31 11,1 7 33,-3 8-21,-5 7-12,-1 4-56,-4 11 123,-8 38 0,-1 3-27,1-5 1,-1 1-30,1-6 0,0 0-6,2 2 1,0 0-6,1-1 0,0 0 0,2 6 0,0-2-11,0 18 11,1-12 123,5-45-100,2-28-23,5-29-17,-5 20 0,-1-2 11,1-3 1,-2-2-1,0-9 1,-2 2-253,-3-10 202,-2 9 627,-5 62-583,-1 26 12,3-7 0,-1 2-141,0 5 1,-1 3-780,-4 19 1,-1 3-3997,3-5 1,1 0 4474,-1-2 1,1-4-1,1 9 1,6-43-1</inkml:trace>
  <inkml:trace contextRef="#ctx0" brushRef="#br0" timeOffset="145388">26374 4887 19583,'-52'5'15,"0"-1"0,7 0 0,6 3-49,3 14 23,15 1 0,10-2 22,-7 17 0,1 7-89,-1 9-248,7-11 326,12-19 135,10-12-79,11-15 79,32-23-107,-23 12 0,1 0-17,-1-1 0,1 1-11,20-3-11,-26 31-23,0 30-22,-18-11 0,-4 3 56,-3 7 0,-4 0-381,-5 21-1345,-10-22-2217,12-29 3943,3-10 0,3-3 0,0-2 0</inkml:trace>
  <inkml:trace contextRef="#ctx0" brushRef="#br0" timeOffset="145670">26736 5099 18518,'-8'-9'1423,"-44"9"-1400,24 17-23,-5-5 0,2 3-11,5 20-269,10 0-225,15-2-212,16-6 504,29-6 303,14-12-34,1-12 0,-14-10 112,-26-7-56,-10 1-112,-5-1-1670,-24-1-5635,-12 10 7305,-8 8 0,9 4 0,17 6 0</inkml:trace>
  <inkml:trace contextRef="#ctx0" brushRef="#br0" timeOffset="145869">28191 5485 14003,'-11'36'-645,"0"0"1,0-1 0,2-4-1,2-3 1,1-8 0</inkml:trace>
  <inkml:trace contextRef="#ctx0" brushRef="#br0" timeOffset="146336">30514 5079 19431,'48'33'-23,"0"0"1,-3-1 0,-3-3-645,-13-10 1,-3 0 698,5 2 1,-2-2 0,0 0 0,0 0 0</inkml:trace>
  <inkml:trace contextRef="#ctx0" brushRef="#br0" timeOffset="146519">30933 5055 18138,'9'-9'1299,"-59"39"-1209,6 2-90,-1-1 0,-3 5-527,8 2 1,4 0-1043,12-10 1,3 1-2718,-2 6 0,6-2 4328,11 2 0,6-16 1,0-10-1</inkml:trace>
  <inkml:trace contextRef="#ctx0" brushRef="#br0" timeOffset="146969">31609 5050 14059,'3'0'3283,"0"0"-2487,-3 0-651,0-6 124,0 5-191,0-6-55,-7 7 44,-18 5 45,-24 19 50,15-5 1,0 1-158,6 1 1,2 1 39,-13 18 0,30-17 33,15-7-33,11-1 11,35 0-566,-19-8 1,0 1-1946,30 9-2654,-14 0 5109,-36-3 0,-7-5 0,-6-3 0</inkml:trace>
  <inkml:trace contextRef="#ctx0" brushRef="#br0" timeOffset="147137">31392 5438 17745,'-5'0'1849,"1"0"-1849,49-4-56,-8 3-700,0-2 0,3 1-2909,16 2 3665,-7 0 0,-21 0 0,-11 0 0</inkml:trace>
  <inkml:trace contextRef="#ctx0" brushRef="#br0" timeOffset="148668">31885 5107 17995,'44'11'0,"0"-1"0,1 1 0,16 2 0,-19-3 0,-37-5 0</inkml:trace>
  <inkml:trace contextRef="#ctx0" brushRef="#br0" timeOffset="148868">31916 5466 9969,'0'0'0</inkml:trace>
  <inkml:trace contextRef="#ctx0" brushRef="#br0" timeOffset="149738">30340 5148 12669,'0'-8'4381,"-1"2"-3181,1 6-540,0 0-436,-4-10-33,38 9 0,21 7-165,0-5 0,6-1 0,5 2-585,-9 1 0,5 1 0,3 1 0,-1 0 0,-2 0 567,-5-1 1,-1 0 0,0 0 0,-1 1 0,-1-1-9,9 1 0,1 0 0,-3 0 0,-9 0-22,5 2 0,-11 1-113,1 2 471,-81-4 78,-8-3 1,-6-3-219,-3 0 1,-1 0-200,1 0 1,5 0 2,8 0 2966,34 4-3370,63 10-1232,-12-3 0,3 2 1636,-2 2 0,-2 1 0,-6-6 0,-9 0 0,-16 4 0</inkml:trace>
  <inkml:trace contextRef="#ctx0" brushRef="#br0" timeOffset="150253">29235 4535 19370,'39'40'437,"-1"0"0,-2-2 0,-1-3-437,11 2-135,-6-3-559,-5-6-3743,2-8 4437,-11-14 0,-6-1 0,-10-9 0</inkml:trace>
  <inkml:trace contextRef="#ctx0" brushRef="#br0" timeOffset="150419">29622 4580 17767,'3'-9'1446,"-1"1"-1065,-2 8-90,-33 49-111,8-13-175,-9 13 1,-3 4-331,12-14 0,2-2-191,0-1 1,2 0-2566,-3 17 3081,20-33 0,4-10 0,0-6 0</inkml:trace>
  <inkml:trace contextRef="#ctx0" brushRef="#br0" timeOffset="150903">29898 4638 17566,'41'-3'-1115,"0"0"0,19-2 1115,-35-1 258,-18 4 896,-7 2-392,-11 0 437,-4 0-381,-12 7-314,-3 9-381,4 5-22,0 9 0,7-3-12,3 0-89,3-1 0,8 2 124,19-10-124,5-4 0,17-10-538,-4-4-3955,8 0 4493,-12 2 0,-5-2 0,-16 1 0</inkml:trace>
  <inkml:trace contextRef="#ctx0" brushRef="#br0" timeOffset="151053">30003 4892 17857,'46'24'-1975,"-10"-7"0,-5-14 0,-17-3 0</inkml:trace>
  <inkml:trace contextRef="#ctx0" brushRef="#br0" timeOffset="151353">30460 4654 20445,'-52'1'482,"10"5"-437,38 21-12,19 12-33,-2-1-201,12 2-79,-14-13-213,-5-4-997,-7-4 1490,-23-7 0,16-6 0,-15-3 0</inkml:trace>
  <inkml:trace contextRef="#ctx0" brushRef="#br0" timeOffset="151486">30416 4646 19549,'54'-26'-3429,"-8"5"3429,-27 24 0,-9-2 0,-1 3 0</inkml:trace>
  <inkml:trace contextRef="#ctx0" brushRef="#br0" timeOffset="151785">30809 4673 19347,'1'-8'2365,"0"2"-2365,-1 6 0,0 0 212,-29 25-212,21-6 0,-15 30-504,58-24 504,1-3 0,23-15-22,-20-13 22,-7-2 0,-12-6 34,-9-10-79,-29 6 45,-2 2 0,-18 8-4549,9 13-998,3 4 5547,3 7 0,12-6 0,2 0 0</inkml:trace>
  <inkml:trace contextRef="#ctx0" brushRef="#br0" timeOffset="152652">24439 5987 19505,'50'-6'-195,"0"1"1,-6 2 0,-3 0-2574,14-2 2230,-27 5 460,-20-4 1198,-10-4 841,1 0-1580,0-1-381,3 5-11,3 9-12,3 6-44,-2 17-1591,-2 0-3766,-3-1 5424,-1-13 0,0-11 0,0-3 0</inkml:trace>
  <inkml:trace contextRef="#ctx0" brushRef="#br0" timeOffset="153119">25825 6027 19235,'56'35'-124,"1"0"1,-6-7 0,-5-5 0,2-9 0,-18-11 0</inkml:trace>
  <inkml:trace contextRef="#ctx0" brushRef="#br0" timeOffset="153269">26060 6023 17230,'-41'34'149,"0"0"0,9-7 1,4-1-3691,-1 21 3541,21-20 0,5-13 0,3-5 0</inkml:trace>
  <inkml:trace contextRef="#ctx0" brushRef="#br0" timeOffset="153504">26935 6214 18843,'-9'33'-381,"0"-1"1,-6 25-5346,5-33 5726,3-9 0,3-7 0,1-6 0</inkml:trace>
  <inkml:trace contextRef="#ctx0" brushRef="#br0" timeOffset="153856">27722 6228 19885,'44'43'-1561,"1"-1"0,-10-8 0,-2-4 1561,8-1 0,-26-20 0,-5-6 0</inkml:trace>
  <inkml:trace contextRef="#ctx0" brushRef="#br0" timeOffset="154020">28040 6206 18552,'-3'-3'706,"0"1"-751,-27 21 0,-10 12-1053,2 2-939,-8 3 1,1 2 2036,10 2 0,17-18 0,8-7 0</inkml:trace>
  <inkml:trace contextRef="#ctx0" brushRef="#br0" timeOffset="154352">28384 6242 19908,'44'22'-258,"0"1"0,-5-4 0,-6-3-246,-13-8 325,-9-5 493,-19 2 223,-15 3-290,-5 3-168,-6 3-79,9 0-202,3 2-1278,3-1 1480,6 1 0,6-8 0,6-2 0</inkml:trace>
  <inkml:trace contextRef="#ctx0" brushRef="#br0" timeOffset="154605">28912 6258 21891,'-4'15'-123,"10"7"-57,23 14 80,2 1-640,-5 4-1098,-17-9-1792,-16-8 3630,-16-12 0,6-12 0,2 0 0</inkml:trace>
  <inkml:trace contextRef="#ctx0" brushRef="#br0" timeOffset="154738">28961 6219 18115,'46'0'-419,"-1"0"1,-1 2 0,-2 1 418,-3 3 0,-5 0 0,3 3 0,3-1 0</inkml:trace>
  <inkml:trace contextRef="#ctx0" brushRef="#br0" timeOffset="154970">29348 6258 20669,'-11'38'168,"0"1"0,24 19-190,39-37 11,3-23 11,-11-14-23,-29-7-973,-14-10-7632,-47 15 8628,-4 3 0,-4 13 0,22 5 0</inkml:trace>
  <inkml:trace contextRef="#ctx0" brushRef="#br0" timeOffset="178051">7665 10303 15045,'-14'0'1725,"3"0"-1333,10 0 45,1 0-302,3 0 515,33 2-421,8-1 1,12-1-180,-8 0 1,7 1-1,2-1 1,0 0-733,0-1 1,-1 0 0,2-1-1,2 1 632,-3 0 1,2 0 0,0 0 0,0-1 0,-2 1-411,1-1 1,-3 0 0,1 0-1,1 0 460,9 0 0,4 0 0,-2 1 0,-8 0 0,8-1 0,-6 1 0,-17 1 0,0-1 0,1 1 0</inkml:trace>
  <inkml:trace contextRef="#ctx0" brushRef="#br0" timeOffset="178784">11115 10353 16860,'55'4'132,"0"-1"0,0 1 0,0-1 0,0 1 0,-2-2 0,-1-1 0,0-1 0,2-1 0,3 0-1380,-3-2 1,2-1 0,3-1 0,1-1 0,0 0 0,0-1-1,-2 1 1248,0 0 0,1-1 0,0-1 0,0 1 0,-2-1 0,-3 1 0,-3 1 0,12-2 0,-5 0 0,-3 1 0,1 0 0,-6 1 0,0-1 0,0 1 0,0 0 0</inkml:trace>
  <inkml:trace contextRef="#ctx0" brushRef="#br0" timeOffset="188668">14509 12007 13140,'-1'4'829,"1"-1"1143,0-3-1793,0 3-56,0-2-11,0 2 12,3-1 33,1-1 123,1 0-202,0-1-66,-1 0 21,0 0 34,1 2-44,2-1-12,7 0 45,9-1-67,8 0 11,-3 0 78,-1 0-67,-11-2-11,6-3 23,2-4-46,8-4 23,-6 0 12,2 2 32,-7 3-44,2 3 0,-1 2-22,2 2-68,-1 1 34,8 0-67,-4 3 112,-1 0 22,-7 3-56,-8-2 90,2-1-34,1-2-11,8 0 12,6 0-12,7-1 0,-7 0 0,-7 0 0,-10 0 0,-3 0 0,0 0 0,6 0 0,7 0-34,3 0 90,8 0-56,-2 0 0,22 0-22,6 0 10,-22 0 1,0 0 11,0 0 0,-2 0 45,18 0-45,-4 0 0,-13 1-22,3-1 22,1 0-6,-7-3 0,3-2-11,5 0 1,0 0 16,1-1 0,-1 0 22,1 0 1,-2 2-23,10 0-34,-4 1 34,-7 1 34,8-2-12,-2 1-67,-2 0 45,-6 1 56,-10 2-56,-1 0 0,3 0 0,0 0 0,3 0 0,17-1 0,11-1-11,1 0 11,1-1 0,-14 2-17,-11 1 0,1 0-67,2 0 0,2 0 28,11-1 0,1 1 45,-11-1 0,-1 0-114,1 0 0,-3 0 114,22-1 11,2-1 0,0 0-56,-2 1-21,-1 0-47,-21 2 1,2-1 100,-1 1 1,-1 0 5,0 0 0,-2 0-27,27 0 44,-22 0 56,14 0-79,6-5 34,-23 1 1,0 1-12,20-5 248,-8 2-259,-23 5 33,-5-1-33,-5 2 22,-3-1-11,0-1 0,7 1 12,7-4-12,0 0 0,3-2 0,-5 3 0,16 0-45,9 3 61,-18 0 1,0 0-17,3 1 0,-1 0-33,22 0 33,-5 0 11,-18 0-11,-1 1 0,-1 1 56,15 3-101,4 1 90,2 0-45,-4 0 0,-13-3 0,16 4-22,6 0 44,-20-3 0,1 2-33,1-1 0,-1 0-23,25 2 46,-4 1-46,-20-4 34,20 2-6,-27-4 1,3 0 5,9 0 0,2 0 5,-9-1 1,-1 0-6,0 0 0,-3 0 0,13 0 0,-2 2 0,-3 1 56,16 1-56,1 2 0,-2-1 0,-4 0 0,-20-3 0,0 0 11,-4 0-11,0-2 0,-2 2 0,13 0 0,6 0-33,1 1 33,3-2-12,-12 1 12,21 2-11,4 7 5,-22-5 1,0 1 22,-9-1 0,0-1-17,31 6 0,-18-7-23,4 1 23,1-4 28,-15 0 0,3 0-51,3-1 1,1 0 56,12 2 0,-1 0-34,-10 0 0,-3 0 5,0 1 1,-4 0-6,13 3 0,-1-1-23,0 1 34,-13-3 1,2-1 4,5 1 1,0 0-23,0-1 1,1 1-132,-1-1 0,-2 0 148,18 3-11,0-1 0,0 2 0,0 0 0,2 2-11,-17-3 0,2 0 11,2-1 0,2 0 22,-1 1 1,0-1-23,-3-1 0,-1-1 0,18 2-6,-19-2 0,2 1 12,3-1 0,1 0 5,14 1 1,1-1-378,-15-1 1,-1 0 365,0-2 0,-2 1 22,19-1-11,-32 0 1,1 0 16,-1 0 0,3 0-206,16 0 1,3 0 222,4 0 0,3 0-19,-11 0 0,2 0 0,0 0-4,0 0 1,0 0-1,-2 0-28,10 0 1,0 0 12,-13 0 1,2 0 0,-2 0 46,9 0 0,0 0-51,-10 0 1,3 0 0,-3 0-15,9 0 0,-3 0-207,-4 0 0,-2 0 218,-13 0 0,-1 0 11,0 0 0,-1 0-11,1 0 0,0 0 0,0 0 0,0 0 279,-1 0 0,1 0-246,14 0 1,3-1-28,1 0 0,2-1 1,-8 1 0,3-1 1,-3 0 9,10-1 0,0-1 12,-9 1 1,1-1 0,-1 1-13,10 1 0,0 0-17,-13 0 0,2 0 0,-2 1-359,11-1 0,-6 1-582,15-1-1580,-33-3 2635,-25-3 0,-6 4 1,0-2-1</inkml:trace>
  <inkml:trace contextRef="#ctx0" brushRef="#br0" timeOffset="192585">20927 11937 11067,'-11'0'1244,"3"0"-684,8 0 885,0 0-817,24 0-135,15-1-303,-4-1 1,8 0-469,8-2 0,8 0 0,3 0 376,-5 0 0,4 0 1,1 0-1,0 0-725,2 0 0,0-1 1,1 1-1,1 0 638,-9 1 0,1 1 1,0-1-1,-2 1 0,-1 0-11,-2 0 0,-2 0 0,0 1 0,3 0-164,-1 0 1,3 1 0,1-1 0,0 1 0,-4 0 171,5 0 0,-2 0 1,-2 1-1,0 1-157,0-1 1,0 1-1,-4 1 1,-7 1 148,6 1 0,-21 4 817,-37 6-817,-54-3 0,23-8 0,-4-2 657,-6 0 0,-5-2 0,-2 1-639,-2 0 1,-1 0 0,-1 0 48,10 0 0,-2 0 0,1 0 0,4 1 0,-1-1 0,3 0 1,5 1-29,-1 1 0,12 1 151,22 0 57,40 2-124,-2-4 0,9 1-76,6 0 1,10-1 0,4 1 0,3 0-425,-2 1 0,4-1 1,2 1-1,2-1 0,3 1 367,-15 0 0,3-1 0,1 1 0,2-1 1,1 1-1,-1 0 0,-1 0 0,-2-1-242,1 1 1,0 0 0,-1 0-1,0-1 1,-1 1 0,0 0 0,0 0 260,8 1 0,2 0 1,-1 0-1,-2 0 0,-2 0 1,-4 0-10,5 0 0,-5 0 0,-2 0 0,1-1 115,3 1 1,1 0-1,-2 0 1,-5 0-150,16 1 1,-10-1 44,-16-2 0,-20-2-11,-56-7 28,-10 0 0,-7 0 323,1 1 0,1-1-317,-4 2 0,0 0-6,2 2 0,0 0 1408,-6 1 0,3 0-1492,-15 3 443,13 2-398,58 1 11,32 2-51,-2-3 0,4-1-306,7 0 0,6 1 88,5 1 0,6 0 0,2 0-17,-15 0 0,1-1 1,1 1-1,2 0-2,8 1 1,3 0 0,0 1-1,-4-1 262,1 1 0,-3-1 0,-4 0-64,12 1 1,-12-2-1256,-19 0-919,-25-5 2264,-33-7 0,11 6 0,-10-6 0</inkml:trace>
  <inkml:trace contextRef="#ctx0" brushRef="#br0" timeOffset="216971">17167 11661 16580,'54'-2'153,"0"0"0,-1-1 0,-2 1-131,-11-2 1,-1 1-433,1-1 0,0 0 393,-3 1 1,-1 0-612,24-1-14,-19 2-389,-21 2 1167,-17 0-47,-22 0-33,-14 0 79,-17 2 274,9 0 0,-3 2 151,5 2 1,1 1-83,-1 1 0,6 1-165,5 5-234,44-5 201,34-6-196,-17-5 1,4-3-75,5-1 0,4-2 1,1 0 59,3-1 1,0-1 0,-1 0-341,-1 0 1,0 0 0,-2 1 269,13-2 0,-10 1-191,-15 5 158,-18 2 66,-25 3 1,-12 4 0,-14 3 331,-16 8-488,14-3 321,5-1-522,25-7-12,19-4 224,9 0 112,13-6 179,22-7 358,-8-1-177,-3 0-24,-24 9 156,-23 5-312,-10 8-169,1-3 101,-2 6-157,10-8-22,2 1 67,1-2 0,0 0-2286,0-1 886,1 4 637,0 1 461,1 5 201,-1 1 90,0-5 11,-1 0 0,0-6 515,1 1 303,0-2 437,1 0-1232,0 0-1,1 2 45,-1 1-67,0 1 23,0 0-12,-2-2-11,1-2-1905,-1 2 1905,2-2 0,-2 2 0,2-2 0</inkml:trace>
  <inkml:trace contextRef="#ctx0" brushRef="#br0" timeOffset="218635">16507 11703 13084,'-1'4'1939,"0"-2"-1749,1-2-168,36-4-22,-13 2-22,31-4-191,-24 3-381,-2 2-639,-6 0-1455,-7 1-394,-8 6 3082,-7 0 0,0 1 0,-3-2 0</inkml:trace>
  <inkml:trace contextRef="#ctx0" brushRef="#br0" timeOffset="218702">16632 11753 10025,'0'0'0</inkml:trace>
  <inkml:trace contextRef="#ctx0" brushRef="#br0" timeOffset="229518">15902 12137 16053,'51'-31'263,"-12"15"1,11 2-305,-2 5 1,10 3-1,5 0 1,2 0 0,-2 1-1767,-5-2 0,0 2 1,0-1-1,3 0 1,3 0 1806,-9 1 0,5 0 0,2-1 0,2 1 0,-1-1 0,-3 1 0,-3 0 0,-6 1 0,10-1 0,-7 0 0,-3 1 0,1-1 0,13 1 0,1-1 0,-1 0 0</inkml:trace>
  <inkml:trace contextRef="#ctx0" brushRef="#br0" timeOffset="238917">22871 11730 15784,'-47'9'1322,"20"1"-683,59 1-348,2-3 1,5-1-1977,22 2 0,8-1 1730,-7-1 0,3 0 0,4-1-566,-6-1 1,2 1 0,2-1 0,2-1 522,-7 0 0,2 0 1,1 0-1,0 0 1,2 0-135,-7 0 1,0-1 0,1 0 0,1 1 0,0-1 0,0 1 138,1 0 1,1 0-1,-1 0 1,1 0 0,0 0-1,0 0-210,-1 1 1,1-1-1,-1 1 1,0-1 0,0 1-1,-1 0 203,-4 0 0,1 0 0,-2 1 0,0-1 0,-1 0 0,-1 1 1,5 1 0,-1 0 1,-1 0-1,-1 0 1,-2 0 9,3 0 0,-2 1 0,-2-1 1,-3 1-12,0 0 0,-3 0 0,-5 0-112,4-1 0,-20 0 1414,-47-1-1252,-34-3 1,-13-4-44,21 2 1,-1-1-1,-3-1 318,-12 1 0,-3 0 0,3 0-320,-6 0 1,4 0-6,-6 1 0,8-2 2224,6 0-2146,38-2-67,43 1 1,20 0 4,8 0 1,6 0 37,-15 1 1,2 0 0,0 0-55,3 1 0,1 0 0,-1 1-183,0 1 0,0 1 1,-1 1-511,15 0 0,-3 3-618,-9 2 0,-12 1-2389,-27 0 3700,-30-7 0,-25-4 0,12-6 0</inkml:trace>
  <inkml:trace contextRef="#ctx0" brushRef="#br0" timeOffset="252950">7957 10399 15448,'6'2'2084,"-1"0"-1950,-5-2-89,57-14-45,0 3-885,3-1 1,6-1 862,-5 4 0,2 1-535,-16 2 0,1 0 1,1 1-143,1 0 0,0 1 1,-1 0-1304,-3 1 0,-1 0 1,-1 1 2001,15-2 0,-6 1 0,5 1 0,-23 0 0</inkml:trace>
  <inkml:trace contextRef="#ctx0" brushRef="#br0" timeOffset="253467">11494 10350 16535,'54'-16'115,"-1"1"1,7 0 0,3 4-131,-18 5 0,1 2 1,1 1-1851,9 0 0,3 0 0,1 1 1865,6 0 0,2 0 0,-6 1 0,-1-1 0,-5 1 0,-9 1 0,0 0 0</inkml:trace>
  <inkml:trace contextRef="#ctx0" brushRef="#br0" timeOffset="261834">2719 13222 15896,'-6'1'2454,"2"0"-2398,4-1-44,54-52-1604,-19 28 0,5-2 1539,6-8 1,7-4 0,2 2-752,-9 10 1,2 1 0,1 2-1,1-1 193,8-2 1,1 0-1,2 1 1,1 1-677,-11 4 1,2 1 0,-1 1-1,1 0 1,0 1 1288,1 2 0,1 0 1,-1 1-1,-2 2 0,-4 0 1,5-2-1,-4 2 0,-3 1 1,7 2-1,-1 0 0</inkml:trace>
  <inkml:trace contextRef="#ctx0" brushRef="#br0" timeOffset="262200">3230 14895 18082,'40'-32'60,"-1"-1"0,1 0 1,6-3-1,2 1 1,7-3-153,-9 9 0,6-1 1,4-2-1,2 0 1,-1 2-1,-2 1-1424,5-2 1,-2 3 0,0 0 0,2-1 0,4 0 286,-12 5 1,2-1 0,2 0 0,2-1-1,0 0 1,-1 2 0,-1 0 0,-2 3 1197,6-1 0,1 1 0,-2 1 0,-2 2 0,-2 0 0,-4 2 1,2-2-1,-3 2 0,-3 1 0,-1 1 0,4 0 0,0-1 0,0 1 1</inkml:trace>
  <inkml:trace contextRef="#ctx0" brushRef="#br0" timeOffset="289150">2846 10684 19112,'37'-35'142,"0"0"0,5 0 0,2 4-131,2 5 1,3 3-1230,7 1 0,2 1 1167,5 3 0,0 3 12,-4 3 0,-3 2 22,-8 4 0,-4 2 399,15 4-203,-77 25-22,-25 3-79,-7-4 0,-5 1-523,5-3 0,0 0 540,-1-1 1,2 0-96,7-4 0,3 0-11,-16 8-415,28-13 1274,76-17-848,-10-6 0,8-3 0,1 0-109,-1 3 1,2 0 0,1 0-440,10-4 0,2-2 0,-7 4 183,-6 4 1,-6 3-5559,14 3 5923,-48 8 0,-6 0 0,-18-1 0</inkml:trace>
  <inkml:trace contextRef="#ctx0" brushRef="#br0" timeOffset="292723">8518 10195 13173,'8'0'1166,"-2"0"-1166,51-4-3059,-20-1 3059,6 0 0,-1-1 0,-13 1 0,-6-2 0</inkml:trace>
  <inkml:trace contextRef="#ctx0" brushRef="#br0" timeOffset="293250">15517 10348 11179,'-9'7'1748,"1"-1"-1513,-7 29-112,16-18-100,0 27 56,64-31-79,-15-18 0,2-3 0,-14 8 0,-2-1 0,1-9 0,-1 0 0</inkml:trace>
  <inkml:trace contextRef="#ctx0" brushRef="#br0" timeOffset="294813">8612 13105 15515,'8'-3'538,"41"0"-348,4 2-2160,1-1 0,7-2 1996,-16 1 1,1 1-1,3-2-26,11 0 0,2-2 0,2 1-191,-10 1 1,2-1-1,1 0 1,1 1-953,4-1 0,2 1 0,0-1 0,0 1 1143,2-1 0,1 1 0,-2-1 0,-5 2 0,-6-1 0,-5 1 0,-2 0 0,9 0 0,0-1 0</inkml:trace>
  <inkml:trace contextRef="#ctx0" brushRef="#br0" timeOffset="295650">16507 13577 13263,'56'1'269,"1"1"0,-11-1 0,2-1 0,2 1-172,13-1 0,3-1 0,2 0-1243,-9-1 0,2-1 0,2 0 0,6-1 1122,-16 1 0,4 0 0,2-1 1,3 0-1,0 0 0,0 0 1,-1 0-1,-3 0-392,9 0 0,-4 0 1,-1-1-1,2 1 1,3-1-1,5 1 296,-15 0 1,4 0 0,3 0 0,2 0 0,2 0 0,1 0 0,-1 0 0,1 0 0,-3 0-1,-1 1 1,-2-1-440,1 1 0,-2 0 0,0 0 0,-1 0 0,-2 0 0,1 1 1,-1-1-1,1 0 0,0 1 559,6-2 0,1 1 0,1 0 0,-1-1 0,-1 1 0,-2 0 0,-2 0 0,-4 0 0,12 0 0,-2 0 0,-4 1 0,-6-1 0,-8 1 0,1-2 0,0 1 0</inkml:trace>
  <inkml:trace contextRef="#ctx0" brushRef="#br0" timeOffset="296382">9312 14380 12714,'50'9'123,"0"0"0,0 0 1,0 1-1,4-5 0,3 0 1,4-2-1,2-1 0,0 0 1,0-1-962,-7-1 1,-1-1-1,1-1 1,1 0-1,2-1 1,3 1 0,5-1 837,-11 1 0,4 0 0,5 0 0,3-1 0,2 1 0,1-1 0,0 0 0,-1 1 0,-1-1 0,-3 1 0,-3-1 0,-5 1 0,-5 0 0,21-2 0,-9 1 0,-4-1 0,0 1 0,8 0 0,-5 1 0,0 0 0,-1-1 0,1 1 0,0 0 0,0 0 0,0-1 0,0 1 0</inkml:trace>
  <inkml:trace contextRef="#ctx0" brushRef="#br0" timeOffset="312983">15419 17522 13678,'0'5'2028,"0"-1"-1143,0-4-370,60 0-190,-6-3-1226,7-2 0,7-2 901,-23 0 0,1-2 0,2 0-567,-2 0 1,3-2 0,1 1-1,2-2 257,-2 2 1,1-1 0,3 0 0,0 0 0,2 0-319,-2 1 1,1-1 0,1 0 0,2 0 0,0 1 0,1-1-524,-4 2 0,2-1 1,-1 1-1,2-1 1,0 1-1,1 0 1,0 0 1150,4-1 0,2 1 0,2 0 0,-1-1 0,-1 2 0,-4-1 0,-4 2 0,13-3 0,-5 1 0,-3 1 0,-2 0 0,-7 2 0,-1 0 0,0 0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02:57:23.192"/>
    </inkml:context>
    <inkml:brush xml:id="br0">
      <inkml:brushProperty name="width" value="0.09071" units="cm"/>
      <inkml:brushProperty name="height" value="0.09071" units="cm"/>
      <inkml:brushProperty name="color" value="#FF0000"/>
    </inkml:brush>
  </inkml:definitions>
  <inkml:trace contextRef="#ctx0" brushRef="#br0">11485 4342 13499,'62'10'493,"1"-2"-370,-13-3-305,14-3 372,-27-1 0,4-1-250,2 1 0,4-1 0,1-1 123,4 1 1,2 0 0,3 0-442,-6 0 0,2 0 0,1 0 0,-3 0 381,5 1 1,-2-1 0,-1 1 3,-4 0 1,-1 1-1,-4 0-89,0 1 0,-1 1 104,18 2 0,5 1-22,-19-4 0,3-1 0,2 1-371,-1-1 1,2 0 0,2 0 0,-3-1 370,9 0 0,-2 0 0,1-1-8,3 0 1,1-1-1,-4 0 8,-12 1 0,-2 0 0,-1-1 22,2 0 1,0 0-1,0 1-135,-1-1 1,0 1-1,4 0 157,-2 1 1,4 0 0,1 0 0,0 1 14,3 0 0,1 0 0,1 0 0,3 1-12,-2-1 0,3 1 0,0 0 0,1 0 0,-3 0-141,3 0 1,-1 0 0,-2 0 0,1 0 109,1 0 1,0-1 0,-2 1 0,-2-1 12,3-1 1,-3 1 0,5-1-207,-7 0 0,3 0 0,3 0 0,2-1 0,0 1 182,-6 0 1,1 0-1,1 0 1,0 0 0,1 0-1,-1 0-111,2 0 0,0 0 0,0 0 0,0 1 1,1-1-1,-1 0 109,1 1 1,0 0 0,0-1 0,0 1 0,-2 0 0,-3 0-4,-1 1 0,-2-1 0,-2 1 0,0-1 0,1 1 4,1 0 1,1-1-1,0 1 1,0 0-1,0 0-176,1 0 0,0 0 1,0 0-1,0 0 0,0 1 174,1-1 0,0 0 1,-1 1-1,1-1 1,0 0-21,0 1 1,-1-1 0,1 0 0,1 0-1,4 1 32,-4-1 1,2 0-1,2 0 1,2 1-1,0-1 1,1 0-1,0 0 1,-5-1 0,0 0 1,0 1-1,1-1 1,1 0-1,0 0 1,3 0-1,0 0-46,-8-1 0,2 1 0,1 0 1,2-1-1,0 1 0,0-1 0,0 1 1,0-1-1,-1 1 0,-1-1 0,-2 0 31,4 0 0,-1 0 0,-1 0 0,-1 0 0,0 0 0,-1 0 0,0-1 0,1 1 0,-1 0 0,8-1 0,0 1 0,1-1 0,-1 0 0,-1 0 0,-1 0 0,-2 1 0,-2-1 5,4 0 1,-5 0 0,-1 0-1,1 0 1,0 0 0,5 0-6,-3 0 0,2 0 0,1 0 0,2 0 0,1 0 0,1 0 0,-1 0 0,0 0 3,-6 0 1,-1 0 0,0 0 0,1 0-1,0 0 1,1 0 0,0 0 0,2 0-1,0 0-7,-4 0 0,2 0 0,0 0 0,1 0 0,1 0 0,0 0 0,0 0 0,0 0 0,0 0 0,-1 0 0,-1 0 55,5 0 1,0-1-1,0 1 1,0 0-1,0 0 1,-1-1-1,0 1 1,-2 0-1,-1-1 1,-2 1-33,4-1 1,-3 1-1,0-1 1,-2 1 0,0-1-1,-1 0 1,-1 0 0,1 0 16,4 0 1,-1 0 0,1 0 0,-2-1 0,-1 0 0,-2 0 0,-3 0 37,2 0 0,-3-1 0,-3 0 0,1 0 0,4-1-26,2 1 1,1-2-1,3 1 1,0 0 0,0-1-1,-1 1-17,0-1 1,-1 1 0,1 0 0,0 0 0,0 0 0,3 0-28,-2 0 1,3 0 0,1 1 0,1-1 0,-2 1-1,-1-1 1,-3 2 25,-3-1 0,-1 0 1,-2 1-1,-1 0 0,-1 0 1,0 0-31,7 0 0,0 1 0,-2 1 0,-2-1 0,-3 1-12,8-1 1,-3 1 0,1 1 210,-2 0 0,2 2 0,0 0 0,-1 0-197,-5 1 1,-2 0 0,1 0 0,-2 1-3,16 1 0,-2 0 0,-4 1-56,7 3 0,-11 0-482,-15-1 1901,-23-3-1363,-12-2 1634,-16-3-3057,-6-1-3436,-29-8 4859,9 1 0,0-2 0,21 5 0</inkml:trace>
  <inkml:trace contextRef="#ctx0" brushRef="#br0" timeOffset="174764">30251 16830 11745,'-54'28'892,"-1"1"1,1-1-1,-1 0 1,-15 8 0,1-1-1,39-17-130,59-26 0,23-12-680,-2 0 1,7-4-1,9-4-630,-15 6 0,6-2 0,4-3 0,3-1 0,1 0 1,1 0-1,-2 1 553,-4 2 1,-1 1-1,1-1 1,1 1 0,0-1-1,1 1 1,1-1 0,1 1-90,-7 3 0,1-1 0,0 1 0,1 0 0,1 0 0,0 0 0,0-1 0,1 1 0,-1 0 0,1 0 84,-5 1 0,2 0 0,-1 1 0,1-1 0,0 1 0,0-1 0,0 0 0,0 1 0,0-1 0,-1 0 0,0 0 8,5 1 0,1 6 0,1 3 0,0 1 0,-1-3 0,-1-3 0,-1-6 0,-3-8 0,-4-12 0,-3-12 0,-30 26 0,0-4 0,-2-2 0,0-2 0,-1-3 1,-1-2-1,-1-3 0,0-2 0,-1-2 0,0-2 0,-1-2 0,0-2 0,-1-2 0,-1-2 0,0-2 0,-1-1 0,0-2 0,0-2 0,-1 0 0,0-3 1,-1 0-1,0-2 0,-1-1 0,1-2 0,-2 0 0,1-1 0,0-1 0,-1-1 0,0-1 0,-1 0 0,1-1 0,-1-1 0,1 1 0,-1-2 0,0 1 1,0-1-1,0 0 0,0-1 0,0 1 0,0 0 0,0 0 0,0 0 0,0 0 0,0 1 0,0 0 0,0 0 0,1 1 0,0 1 0,0 0 0,0 2 1,0-1-1,1 2 0,0 1 0,0 1 0,1 1 0,-2 4 0,-1 0 0,1 0 0,0 0 0,0 0 0,0 0 0,-1 0 0,1 1 0,0-1 0,0 0 1,0 0-1,-1 0 0,1 0 0,0 0 0,0 0 0,0 0 0,-1 0 0,1 0 0,0 0 0,0 1 0,0-1 0,-1 0 0,1 0 0,0 0 0,0 0 0,0 0 1,-1 0-1,1 0 0,0 0 0,0 0 0,0 1 0,-1-1 0,1 0 0,0 0 0,0 0 0,0 0 0,-1 0 0,1 0 0,0 0 0,0 0 0,0 0 1,-1 1-1,1-1 0,0 0 0,0 0 0,0 0 0,-1 0 0,1 0 0,0 0 0,0 0 0,0 0 0,-1 0 0,1 0 0,0 1 0,0-1 0,0 0 1,-1 0-1,1 0 0,0 0 0,0 0 0,0 0 0,-1 0 0,1 0 0,0 0 0,0 1 0,0-1 0,-1 0 0,1 0 0</inkml:trace>
  <inkml:trace contextRef="#ctx0" brushRef="#br0" timeOffset="178263">20331 4425 12736,'54'0'41,"0"1"0,2-1 1,-1 0 75,-9-1 1,1 0-1359,8-1 1,2 1 1268,7 0 0,3-1 2,-20 2 0,2-1 0,4 1 54,9 0 0,5 0 0,3 0 0,-4 0-79,-11 0 1,-3 0 0,2 0 0,2 0-462,2 0 0,3 0 1,2 0-1,-2 0 1,-3 0 455,-1 0 0,-4 0 0,1-1 0,4 0-54,2-1 0,4-1 1,1-1-1,2 0 0,-1-1-424,-10 0 1,0 0 0,1-1 0,0 0 0,1-1 0,2 0 477,1-1 0,3-1 0,1-1 0,1 0 0,-2 0 0,-3 1 0,-5 0 0,10-1 0,-4 0 0,-4 0 0,-2 0 0,8-3 0,-1 0 0,0-1 0</inkml:trace>
  <inkml:trace contextRef="#ctx0" brushRef="#br0" timeOffset="178646">27920 4238 10787,'0'0'0</inkml:trace>
  <inkml:trace contextRef="#ctx0" brushRef="#br0" timeOffset="185482.27">17379 7487 14473,'-12'0'2510,"3"0"-2174,9 0 11,0 0-302,74 0-23,-35 0 1,4 1-820,9 0 0,7-1 1,7-1 904,-15-2 0,4-1 1,2-2-1,4 0 0,1 0 1,2-1-267,-9 1 0,2-1 0,1 1 0,3-2 0,0 1 0,1-1 0,0 0 1,0 1-1,0-1 181,2 0 1,0 0 0,0 0-1,1 0 1,0 0 0,0 0 0,1 0-1,1-1 1,0 1-173,-7 0 1,2 0 0,1 0 0,0 0-1,1 0 1,0 0 0,-1 0 0,0 0 0,-1 1-1,-1 0 1,-2 1 155,10-1 0,-2 0 0,-1 2 0,-1-1 0,0 1 0,-1 0 0,1 0 0,0 1-159,0-1 1,1 1 0,-1 1 0,0-1-1,0 1 1,0 0 0,-1 0 0,0 1 160,-3-1 1,0 1 0,-2 0 0,1 1 0,0-1-1,0 1 1,0 0 0,1 0-48,4 0 1,1 0-1,1 1 1,0 0-1,-1 0 1,-1 0 0,-2 0-1,-2 0 34,3 0 0,-2 0 1,-2 0-1,-1 0 0,-2 0 1,1 1 85,7-1 1,0 1 0,-1-1 0,-5 1-1,-8-2-116,15 0 1,-18-4 1439,-27-7-1888,-25-10 1609,-3-6-2539,-2 1 1989,3-7 1,4 19 0,2-3-1</inkml:trace>
  <inkml:trace contextRef="#ctx0" brushRef="#br0" timeOffset="192649.27">25217 7457 17160,'43'18'264,"0"0"1,1-1-1,7-1 1,1-2-1,3-4-182,8-4 0,1-4 1,4-2-1397,-6-1 1,3-1-1,1-1 1,2 0 1351,-5 0 0,0 0 0,2-1 0,1 0 0,1 0-22,-8-1 1,-1 0 0,0 0 0,4 0 0,6 0 0,8 0-71,-27 3 0,4-1 0,4 1 0,3 0 1,4 0-1,2 0 0,2 0 0,2 0 0,1 1 1,1-1-1,-1 0 0,0 1 0,0-1 1,-3 1-1,-1-1 0,-2 1 0,-4 0 0,-3-1 1,-4 1 33,18-1 0,-6 1 0,-4-1 0,-3 1 0,-1 0 0,0-1 0,3 1 0,4 0 0,6 0-11,-14 0 0,5 1 0,5-1 0,3 0 0,2 0 0,2 0 1,2 0-1,-1 0 0,0 0 0,-2 1 0,-1-1 0,-4 1 0,-3 0 1,-4 0-1,-6 0 0,-6 1 0,-7 0-7,36 2 1,-17 1 0,-6 1-277,4-2 1,-10 1 313,-2 0 1771,-63-2-1681,-18-7 2039,-15-7-3160,19 0 943,17-4 88,17 7 0,-3 4 0,2 2 0</inkml:trace>
  <inkml:trace contextRef="#ctx0" brushRef="#br0" timeOffset="201465.27">17871 7365 15493,'0'0'0</inkml:trace>
  <inkml:trace contextRef="#ctx0" brushRef="#br0" timeOffset="208332.27">17071 7514 11067,'-5'1'2611,"1"-1"-1950,-35 14-101,14-4-44,-34 10-1,25-9 169,1-4-80,5-4-133,2-2-112,5-8-101,-1-4 22,2-11-34,-2-7-33,2-12-12,0-9-89,1-13-584,12 27 1,1-2 510,0-1 1,2-2-29,1 1 1,2-2 16,1-11 0,4-1-28,4 6 0,2 1 5,3-4 1,2 2-6,-1 15 0,1 5 11,13-13-11,-7 19 34,20-9-34,12-5-28,-25 17 0,1 1-84,2-3 1,-1 1 122,19-14-11,-23 15 0,2 0 28,0-1 0,3-1-22,17-10 0,6-3-6,-14 11 0,3 0 0,2-1-132,-1 1 0,3 0 0,3 0 1,1 1 142,-2 3 0,3 0 0,1 1 0,0 1 1,-1 1-674,9-2 1,-2 0-1,1 2 1,2 1 645,-5 2 0,2 1 1,1 1-1,-1 0 0,-1 2 16,6 0 0,-3 1 0,2 2 0,6 0 4,-12 2 1,3 1 0,2 0 0,3 0 0,0 1 0,2 0 0,-1 1-7,-4-1 1,2 1 0,1 1-1,0-1 1,0 1 0,1 0-1,-1 0 1,1 0-241,-1 0 0,1 0 0,0 0 0,1 1 0,-1 0 0,0 0 0,-1 0 0,0 0 242,-1 0 0,1 1 0,-1-1 0,1 1 0,-2 0 0,-1 0 0,-3 0 0,-2 0-164,12 1 1,-5 1 0,-2-1 0,0 0 0,3 1 172,-2-1 0,1 0 1,2 0-1,-1 0 1,-1 0-1,-1 0-24,2 0 1,-1 0 0,-1-1 0,0 1 0,0-1 5,3 1 0,2 0 0,0 0 0,-3-1 1,-4-2 205,-3 0 0,-3-1 0,-3-1 1,-4 0-193,16-1 1,-7-1-1,-14-3 1,-6-1 1950,3-2-1945,-6 4 1659,-6 3-1625,4 2 1599,-3 6-1610,-1 1 1347,-7 4-1213,-10 1-78,-3 0-79,-2 0 68,-1 13-57,-3 17-11,0 11-6,-1-18 1,-2 4 5,-5 22 1,-3 2-898,0-8 1,-1 1 840,-1-4 0,-2 3 1,-1-2-292,-5 11 0,-2 2 219,5-17 0,-1 5 0,0-1 0,2-7 0,-1 3 1,1-3-1,-6 18 0,1-1 0</inkml:trace>
  <inkml:trace contextRef="#ctx0" brushRef="#br0" timeOffset="209933.27">15692 4516 13801,'48'1'365,"1"1"0,0 0 1,6-4-1,1-1 0,7-3-283,-9-2 0,3-2 0,5-1 1,3-1-1,2-1 0,2 0-629,-15 4 0,3-1 0,1-1 0,1 1 0,2-1 0,1 0 0,0 0 0,0 1 0,1-1 0,-1 0 552,-4 1 0,1 0 0,0 1 0,1-1 0,-1 0 0,1 0 1,1 0-1,-1 0 0,2 1 0,-1-1 0,2 1-94,0 0 0,1-1 0,1 1 0,1 0 1,1-1-1,-1 1 0,1 0 0,-1 1 0,0 0 1,-2 0-1,0 1 0,-2 0 89,3 1 0,-2 0 0,0 0 0,-2 2 0,1-1 0,-1 1 0,-1 0 0,1 0 0,0 1 0,1-1-44,1 1 0,0 0 0,0 0 0,0 0 0,0 1 0,0 0 0,0 0 0,0 0 0,0 0 0,-1 1 18,0-1 0,0 1 1,-1 0-1,0-1 0,0 2 1,0-1-1,1 1 0,1 0 1,1 0-1,1 0-91,-2 1 1,2 1 0,1-1 0,1 1-1,1 1 1,0-1 0,0 1 0,0-1-1,0 1 1,-1 0 0,-1-1 0,-1 1 78,0-1 0,-1 0 1,0 1-1,-1-1 0,0 0 1,0 1-1,-1-1 0,1 1 1,-1-1-1,1 1 0,0-1-71,1 1 1,2 0 0,0 0 0,0 0 0,0 0 0,0 0 0,-1 0 0,-2 0 0,-2-1 0,-2 1 0,-3-1 108,18 0 0,-3-1 0,-3 1 0,-3-1 0,-5-1 0,-5 1 0,14-1 0,-9 0 0,-14-3 0,-10-8 0</inkml:trace>
  <inkml:trace contextRef="#ctx0" brushRef="#br0" timeOffset="-212663.46">9141 12349 10036,'2'11'1849,"0"-3"-1233,-2-8 819,0 0-1055,3 1 304,3-1-90,6-3-247,2-2-56,5-2 12,5 1-12,8 0-67,13 0-112,-2 1 0,7 1-75,-6 0 1,3 1-1,3-1-573,2 1 1,4-2 0,1 1 0,-1 0 565,-4 1 1,-2-1 0,0 1 0,2-1 2,4 0 1,2-1 0,0 1-1,-3-1 57,4 1 0,-2-1 0,4 0-14,-8 0 0,4 0 0,1 0 1,2 0-1,0 0-322,1-1 1,0 1 0,2 0 0,0-1 0,1 1 282,-3 0 0,2 1 1,1-1-1,0 0 0,-2 0 1,-3 1-14,-2 0 1,-2 0 0,-2 0-1,-1 1 1,-2 0-10,20-1 0,-3 0 0,-8 2-4,-8 0 0,-4 1-91,-6-1 0,0 1 136,-6 0 0,1-1 0,11-3 0,2-1 67,0-1 1,0-2-102,0 1 1,-2-1 16,-4-1 1,-3 0 27,7-3 1921,1-4-1965,-19 4 1761,-2 0-1773,-16 3 259,-3 5-270,1 0 0,0 3 0,1 0 0,2 1 67,8-2-56,8-1-11,2-1 0,6-1-33,-6 0 33,8 0-11,10 0 11,-2 3 0,7 0-75,-11 2 0,4 0 1,1 0-568,14 0 0,2 0 1,-1 1 596,-8 0 0,-2 1 1,-1 0-12,-2 0 0,-1 1 0,-4 0 28,1 1 0,-3 0-22,-3 0 0,0 0 50,-5-2 0,0 1 11,4-1 1,1-1-12,26-5 0,-6 1 22,-17-3-22,-20 3 0,-4 3 1603,-5 0-1603,-1 1 96,-4 0-96,0 0-23,-4 0 34,-1 0-11,-2 1 23,0 0-23,1 2-34,3 2 57,10 4-23,4 0 22,14 2-11,5-3-11,10 1-11,11-3-6,-12-1 0,4 1 23,4-1 0,3 0-14,-10 0 1,1 0-1,-1-1-550,7 2 1,-2 0 557,-6-1 0,-6 0 0,0 1-68,-16-1-1097,-13 1-3003,-24 7 4168,-4-3 0,-3 1 0,7-7 0</inkml:trace>
  <inkml:trace contextRef="#ctx0" brushRef="#br0" timeOffset="-211514.46">20375 12147 17028,'42'21'907,"0"-1"1,7-1 0,3-5-751,7-8 0,4-5-1480,-12 1 1,2-1 0,2 0 1355,5 0 1,1 0 0,7 1 1,-9-1 1,5 0 0,3 0 0,2 1 0,-1-1-22,-10 0 1,1 0 0,0 0 0,1 0 0,1 1 0,2-1-22,-2 0 1,3 0 0,1 0-1,0 0 1,0 0 0,-1 0 0,-2 0 26,4 0 1,0 0-1,-1 0 1,-1 0-1,-3 0 1,-3-1-16,10 0 1,-4-1 0,-4 0-1,-2 0-5,1 0 0,-4-1 0,-9 0 1135,15-4-1124,-23 3 632,-20 1-620,-9 2-12,-9 0 45,0 0 2211,-4 5-3230,3 0-3923,-3 6 4886,8-4 0,-3-1 0,3-5 0</inkml:trace>
  <inkml:trace contextRef="#ctx0" brushRef="#br0" timeOffset="-208680.46">15662 13672 12748,'57'6'683,"1"0"0,-1 1 1,-1-3-1,0 0 1,5 0-590,-10-3 0,4 1 0,2-2 1,0 1-1,1 0-1069,-2-1 1,-1 0-1,2 0 1,2 0 0,5 1 1027,-11 0 1,2 0-1,3 0 1,2 0-1,1 0 1,1 1-1,1 0 1,0-1-1,0 1-164,-1 1 0,1-1 1,0 1-1,1-1 1,1 1-1,0 0 1,0 1-1,0-1 1,0 0-1,-1 0 112,1 0 0,-1 0 0,1 0 0,0 0 0,0 0 1,0 1-1,-1-1 0,1 1 0,-2-1 0,1 1-48,4 1 1,1-1-1,1 1 1,-2 1 0,1-1-1,-3 0 1,-1 0 0,-2 1-1,-4-1 48,6 1 1,-3 0 0,-3 0 0,-1 0 0,-2 0 0,1 0-2,6 1 0,0 1 0,-2-1 0,0 0 0,-2 0-81,6 1 0,-3 0 0,0-1 0,0 0-663,0 0 1,0 0 0,-2 0 0,-4-2 743,-1-2 0,-4-1 0,-2 0 0,14 3 0,-9-3 0,-12-7 0</inkml:trace>
  <inkml:trace contextRef="#ctx0" brushRef="#br0" timeOffset="-206364.46">10386 15120 8042,'-53'8'347,"0"0"0,3-1 1,3 1 89,-17 4 335,4 1-88,5-2-45,7 1 134,-9 1-224,12 0-123,2 2-325,22-4 101,12-1 234,8-3 472,27 9-392,37 1-300,-19-11 1,7-1-1,1 0-896,2-1 0,1-1 0,3-2 752,-1-2 1,3-2 0,1 0 0,0-1-569,-2-1 0,-1 0 0,2-2 0,7 0 517,-15 0 0,4 0 0,2-1 0,2-1 0,3 0 0,0 0 0,1-1 0,0 1-206,-5 0 0,0 0 0,1 0 0,0 0 0,2-1 0,0 0 0,2 1 0,1-1 0,1-1 0,1 1 185,-7 1 1,1 0 0,2-1 0,1 0 0,1 0 0,1 0-1,0 0 1,1 0 0,-1 0 0,0 0 0,0 0 0,-1 0-1,-1 0 1,-2 1-112,3-2 0,0 2 0,-1-1 0,0 0 0,-1 0 0,-1 0 0,1 1 1,-1-1-1,0 1 0,1-1 0,0 0 0,0 1 107,0-1 0,2 1 0,0-1 1,0 0-1,0 1 0,0-1 1,0 1-1,-1 0 0,-1 0 1,-2 0-1,-1 0 0,-2 1-86,12-2 1,-2 1 0,-3 0 0,0 1 0,-2-1-1,0 1 1,1 0 0,0 0 7,0 0 1,0 0 0,0 0 0,1 0-1,-2 0 1,1 1 0,-1 0 0,0 0-154,-3 0 1,-1 1 0,0 0 0,-1 0 0,1 0-1,0 0 1,1 1 0,2-1 234,2 1 0,3-1 0,2 1 0,1 0 0,0-1 0,-2 2 0,-3-1 0,-3 0 0,-6 1 0,6 0 0,-6 0 0,-4 0 0,1 1 0,2-1 0,10 0 0,0 1 0,0-1 0,0 0 0,0 0 0</inkml:trace>
  <inkml:trace contextRef="#ctx0" brushRef="#br0" timeOffset="-164047.46">25232 7600 12624,'-6'1'4046,"1"0"-3005,-2-53-323,5 17-466,-2-5 0,0-3 95,4-17-1237,0 25 1,0-1 989,0-2 1,-1-3 127,-3-18 1,-3-4-145,-1 1 0,-3 0-51,1 1 1,0 2 33,-2 7 0,2 6-44,0-7 452,4-3-475,16 6 6,4 19 0,6 0-1,12-2 1,4 1 22,0 4 0,3 1 183,6-2 1,3 2-212,-8 7 0,3 1-8,1 3 1,5 1-1,0 1-15,1 1 1,1 2 0,1 1 22,8-1 0,2 2 0,-5 1 0,8 1 0,-6 2-17,-13 4 0,-6 0 383,1 2-355,9 9 11,5 2-16,-20-1 0,2 1-6,20 7 0,1 4-401,-17 1 413,1 9 580,-1 5-570,-14-2 1,-1 6-12,-2 7 0,-1 4-447,-4-6 1,-2 3 0,-2 0 418,2 14 0,-3 0 11,-4 2 1,-3-1-433,-4-15 0,-2 1-1953,0-3 1,-1 3 0,1-1 2390,-2 7 0,1-3 0,0 0 0,0-6 0,-1-7 0</inkml:trace>
  <inkml:trace contextRef="#ctx0" brushRef="#br0" timeOffset="-131815.46">18700 7674 12860,'0'0'0</inkml:trace>
  <inkml:trace contextRef="#ctx0" brushRef="#br0" timeOffset="-70649.46">20991 9033 17118,'-36'0'571,"8"0"-504,28 0 0,0 0 416,10 3 256,29-2-437,0 0 1,4-1-191,1-2 0,3 0-434,11-1 0,0-1 400,-11-1 1,3 0 3,-4 1 0,5 1 0,0-1-56,4 0 0,0 0 1,2 0-8,-5 1 1,3-1-1,-1 1 1,-2 0-436,5-1 1,-2 1 0,-1-1 418,-3 1 1,-1 0 0,-4 0 7,4-1 0,-4 0-76,-2 0 1,0-1 92,-3 2 0,0-2-6,8 0 1,0-1 16,-8 1 1,0 1-52,1-1 1,-3 1 11,6 0 672,-22 2-683,-16 2 1360,-3 0-1349,-2 0 1153,-2 0-997,1-2-100,-1-1-11,1-3 146,-1-6-180,0-2-11,0-1-11,0 0-1,1 2 12,2-4 23,3-2 66,5-16-55,0-10 33,-6 12 0,-2 0-44,2-25-23,-5-2 0,0 16 45,0-19-68,2-1-5,0 25 0,1-1 50,0 0 1,0 2 45,4-21-68,-3 2 22,-2 18 1,-2-15-1,-5 5-22,0-9 0,-2 19-11,2 8 11,2 10 56,-1-6-34,-1 2-44,-4-4 22,3 9 11,-2 5-11,3 5 0,2 1 11,-1 2 1,1-3-80,-3 3 24,2 1-1,0 3 45,3 2-147,1 1 47,-3 0 111,-7 0 34,-17 2-34,-28 0 45,-4 0-246,21-1 0,-2 0 190,6-1 0,-3 0 22,-3 1 1,-6 0-1,-2 0-22,-5 2 0,-4 1 0,-1 1-529,3 0 1,-2 1 0,-1 0-1,3 0 529,-7 2 0,1 0 0,2 2 0,3-1 0,2 2 0,4 0-529,-2 1 1,3 1 528,2-1 0,0 0-32,4 0 1,-1 0 14,-11 3 0,2-1 34,14-3 0,1-1-21,-8 4 0,0-1-18,-14 8-12,29-10 1,-1 1 665,-2 2 0,0 0-632,-2 0 0,-1 0 5,0 0 1,-1 0 601,-9 3 1,0 0-614,10-5 1,2-1 54,-2 0 1,5-1-84,2-2 323,19-7-345,10 0 811,1-1-867,0 6 112,0 5-11,1 12 11,0 1 0,1 6 0,0-2 56,-1 24-79,0-17 1,1 4 27,3 18 1,0 3-456,1-9 1,1 0 449,3 5 0,1-4-12,-2-16 1,3-1-319,6 7 0,4 1-1990,0-6 1,1-2 2319,-2-2 0,-1-2 0,9 4 0,-22-26 0</inkml:trace>
  <inkml:trace contextRef="#ctx0" brushRef="#br0" timeOffset="-34768.46">21123 8911 12344,'8'0'1256,"-2"0"-1167,-6 0-1826,0 0 0,0 0 0</inkml:trace>
  <inkml:trace contextRef="#ctx0" brushRef="#br0" timeOffset="-25275.47">20701 8545 10496,'0'0'0</inkml:trace>
  <inkml:trace contextRef="#ctx0" brushRef="#br0" timeOffset="-6168.46">21798 8749 8972,'0'0'0</inkml:trace>
  <inkml:trace contextRef="#ctx0" brushRef="#br0" timeOffset="5099.54">24807 8958 15997,'54'4'1165,"11"0"-945,-22-6 1,5 0-1,5-2-1333,0 0 0,4-2 0,2 1 0,1-1 1121,2 0 0,0 0 1,2 0-1,2-1-248,-6 1 0,3-1 1,0 0-1,0 0 0,-2 0 262,2 0 1,-1-1-1,-1 2 1,6-1-3,-9 1 1,4 0-1,2 0 1,1 0 0,-1 0-1,0 1-41,-2 0 1,-1 0 0,0 0-1,1 1 1,0-1 0,1 1 28,-4 0 0,1-1 0,1 1 0,0 0 0,-1 1 0,-2-1 0,-4 1-4,5 0 0,-3 0 1,-2 1-1,-3 0 1,-2 0 2,13 0 1,-4 0-1,-10 1 16,9 1-12,-25 0 1542,-17 0-1475,-8-2 2286,-3 1-2632,-1-2 1811,-1 2-2529,0 0-515,-1 5-5962,1 13 7463,-2-2 0,0 2 0,-1-10 0</inkml:trace>
  <inkml:trace contextRef="#ctx0" brushRef="#br0" timeOffset="6231.54">4247 9684 14540,'35'-8'343,"-1"0"1,9 1 0,3 1-198,12 4 0,4 1-1940,-8-1 1,2 0-1,3-1 1864,-4 1 0,1 0 0,3 0 0,1-1-163,-5 0 1,0 1 0,1-2 0,5 1 0,4-1 105,-9 0 1,5 0 0,3 0 0,2-1-1,2 0 1,0 0 0,0 0 0,-2 0 0,-2 0-85,-1-1 0,-2 1 0,-1 0 0,-1 0 0,1 0 0,1-1 0,2 0 0,2 0 71,-5 1 0,1-1 0,1 1 0,2-1 0,0 0 0,2 0 0,0 0 0,0-1 0,0 1 0,-1 0 0,1-1-87,-5 1 1,2 0-1,-1 0 1,2-1-1,-1 1 1,0-1-1,0 0 1,0 1-1,-2 0 1,0 0-1,-2 0 1,-1 0 82,6 0 0,-3 1 0,-1 0 1,-1-1-1,0 1 0,-1 0 0,1 1 1,2-1-1,1 0-28,2 0 1,2 0 0,2-1-1,2 1 1,-1 0 0,-1 0-1,-1 0 1,-3 1 0,-2 1-1,-5 0-200,8 0 1,-5 1-1,-3 0 1,-1 1-1,-1 1 1,1 1 247,2 2 1,1 2-1,-1 0 1,-1 1 0,-4-1-1,-5-1 1,9-1-1,-7 0 1,-1 1 0,1 5-1,-1 0 1,0 0-1</inkml:trace>
  <inkml:trace contextRef="#ctx0" brushRef="#br0" timeOffset="9398.54">22109 9210 13454,'3'-4'649,"0"0"46,-3 4-594,4 34 123,-1-26 706,1 26-157,-2-37-705,-2-7 10,0-8-67,0-8-11,0-1-1024,0 6 1,0 5 0</inkml:trace>
  <inkml:trace contextRef="#ctx0" brushRef="#br0" timeOffset="17314.54">24915 7545 17510,'-37'-21'228,"0"-1"0,2 2 0,1 5-116,-7 11 11,-21 2-67,-1 5 5,23 4 1,0 1-40,-19 7 34,5 11 23,18-8 167,-8 10-134,10-2-56,3 0 11,14-4-33,10-8-34,0 4 45,1 4 33,-7 33 34,5-10 1,1 7-91,-1-3 1,0 5-1,0 2-574,0 9 0,1 3 1,0-2 580,1-9 1,2-1 0,-1 0-19,1-4 0,1 0 1,1-4-92,2-2 1,4-1 146,5 13 1,6 0-12,4-2 0,3-1-51,1 0 1,1-1-256,2-5 0,0-4 266,-8-11 1,-1-2-12,0 1 1,0 0 11,-1-1 0,1 0-34,10 7 0,7-4 17,10-7 0,9-7 15,-1-5 0,7-5 1,-1-3-16,-2-6 0,-1-3 0,2-4-20,-8 0 1,2-2-1,0-2 1,-2 0-187,6-4 1,-1 0 0,0-2-184,1 1 1,1 0-1,0 0-388,-1 0 0,-1 1 0,2 0 704,-6 2 0,2 0 0,-1 1 0,-6 1 0,5-2 0,-4 2 0,7 0 0,0-1 0</inkml:trace>
  <inkml:trace contextRef="#ctx0" brushRef="#br0" timeOffset="18533.54">20466 8972 19785,'53'-15'51,"0"-1"0,0 1 0,0 1 0,4 0 1,4 0-1,1 0 0,0 0-33,-5 3 1,2 0 0,0 1 0,1-1-1,1 1 1,1 0-833,-1 0 1,1 0-1,2 0 1,0 0 0,-1 1-1,-2 0 1,-2 1 810,8-1 1,-2 0 0,-2 2 0,-3 0 0,-4 1-92,16-1 1,-5 2 0,-15 3 1502,-7 3-995,-97 20-218,-6-6 0,-10 1-107,20-5 1,-3 1 0,-2 1 0,2-2-22,-8 3 0,1-2 1,1 0-69,7-2 0,0 0 0,9-2-68,-12 5 57,47-7 39,37-5 0,25-5 5,4-2 1,8-3 0,2 0-32,-17 3 1,2 0 0,0 1 0,1-2-6,9-2 0,3-1 1,-1 0-1,-4 1-42,1 1 0,-3 0 1,-1 2-225,-5-1 0,-1 2 0,-3 0 263,14-1 1,-5 1 146,-13 2 0,-7 1-1620,-6 0-5053,-28 1 6532,-36-1 0,11 2 0,0-3 0</inkml:trace>
  <inkml:trace contextRef="#ctx0" brushRef="#br0" timeOffset="25431.54">13443 4351 9677,'-6'31'-11,"2"-3"11,5-18 0,0-5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03:12:23.887"/>
    </inkml:context>
    <inkml:brush xml:id="br0">
      <inkml:brushProperty name="width" value="0.09071" units="cm"/>
      <inkml:brushProperty name="height" value="0.09071" units="cm"/>
      <inkml:brushProperty name="color" value="#FF0000"/>
    </inkml:brush>
  </inkml:definitions>
  <inkml:trace contextRef="#ctx0" brushRef="#br0">12655 2771 7055,'2'-7'146,"0"1"-135,-2 6 1323,0 0-483,-5-9 136,4 1 155,-4-9-1108,5 1 2879,0-10-1333,0-4-807,0 2-157,0 5-21,0 12-69,0 3-615,-1 4 133,0 39-44,0 9 11,1-1 1,0 3-502,0 0 1,0 1 494,0 4 1,0 0-1,0-1 1,0 1-1,0 8 1,2 0-12,2-12 1,3-2 10,2 0 1,2-6 50,15 0-56,6-25-22,-2-14-2746,22-15 2768,5-3 0,-15 0 0,-10 4 0</inkml:trace>
  <inkml:trace contextRef="#ctx0" brushRef="#br0" timeOffset="196">13051 3160 14854,'-6'-4'751,"1"1"-807,5 3 45,0 0-504,10 55-617,0-33-1513,8 40 2645,-4-52 0,-6-5 0,-3-5 0</inkml:trace>
  <inkml:trace contextRef="#ctx0" brushRef="#br0" timeOffset="330">13007 2833 13768,'0'0'0</inkml:trace>
  <inkml:trace contextRef="#ctx0" brushRef="#br0" timeOffset="663">13321 2642 17420,'5'66'11,"0"0"0,0-20 1,0 1-1,0 0-11,2-2 0,0 0 0,2 3-957,1 3 0,2 3 0,0 1 0,-1-4 968,1 3 0,0-4 0,1 2-11,2 10 0,2 2 0,-2-7-36,0-9 0,-2-6 36,-3-8 0,-1-3 860,2 12-300,-6-16 202,-4-16-482,-24-26-605,3-14 0,0-9-30,2 0 0,0-4 1,1-1 531,-7-19 0,4-1-704,5-5 0,5 5-369,7 24 0,2 4-2709,5-19 3605,5 20 0,-3 18 0,3 10 0</inkml:trace>
  <inkml:trace contextRef="#ctx0" brushRef="#br0" timeOffset="896">13741 3109 16804,'46'-28'235,"0"-1"-235,0 7 0,-3 0 0,-9 5-1176,-10 8-169,-12 5-246,-7 11 1591,-17 10 0,9-6 0,-9 4 0</inkml:trace>
  <inkml:trace contextRef="#ctx0" brushRef="#br0" timeOffset="1148">13942 3012 15695,'0'-41'1307,"0"-1"0,-4 6 1,-2 4-1174,-3-4-112,-8 17-22,3 15 45,-14 21-40,7 8 1,1 7-12,-4 11 1,3 5-1,2 9 1,7 0 5,7-11 0,7-4 0,7-8 0,7-6 0,29-3-118,-4-15 1,5-4-970,3-1 0,1-4 1087,12-6 0,-4-2 0,-21 5 0,-4-1 0,12-12 0</inkml:trace>
  <inkml:trace contextRef="#ctx0" brushRef="#br0" timeOffset="1362">15187 2700 18037,'55'-20'-27,"1"1"1,-3 1 0,-1 5-1706,-3 10 1,-3 4 1731,17 6 0,-5-5 0,-42 5 0</inkml:trace>
  <inkml:trace contextRef="#ctx0" brushRef="#br0" timeOffset="1480">15478 2738 13600,'10'45'-20,"-1"-1"0,0 1 1,5 18-1,0-6-1874,5 1 1894,0-5 0,-8-24 0,-4-9 0</inkml:trace>
  <inkml:trace contextRef="#ctx0" brushRef="#br0" timeOffset="1630">15290 3211 16569,'43'-13'-964,"0"0"0,2 1 1,-4 2-1,-1 5 1,-6 2-1</inkml:trace>
  <inkml:trace contextRef="#ctx0" brushRef="#br0" timeOffset="1815">15836 2931 18384,'39'-43'-381,"1"22"-381,-4 48-168,-8-3 0,1 3-673,-1-5 1,-1-2-3395,26 18 4997,-15-20 0,-27-16 0,-3-2 0</inkml:trace>
  <inkml:trace contextRef="#ctx0" brushRef="#br0" timeOffset="2014">16256 2713 20681,'28'51'-437,"-10"-17"0,1 2 212,10 5 1,0 1-56,-5 0 0,-9-3-212,-22 9-1548,-14-10-3349,-10-14 5389,3-11 0,12-10 0,7-3 0</inkml:trace>
  <inkml:trace contextRef="#ctx0" brushRef="#br0" timeOffset="2163">16750 2877 19482,'-7'42'-744,"0"-1"1,-5-3 0,0-7 0,-3-10 0,-3-9 0</inkml:trace>
  <inkml:trace contextRef="#ctx0" brushRef="#br0" timeOffset="2379">14055 3813 19235,'36'24'172,"0"-1"1,15-13 0,12-4-1,8-5 1,3-2-161,-22-1 1,4-3 0,3-1-1,2-1 1,0-1 0,2 0-1,-1 0 1,0 1-717,1 0 1,0 0 0,1 0-1,0 0 1,0 0 0,1 0 0,0-1-1,2 1 704,-3-1 0,1-1 0,2 1 0,0-1 0,1 0 0,-2 0 0,-1 1 0,-2 0 0,-3 0-284,11-2 0,-3 2 0,-2-1 0,-2 1 0,0-1 0,-1 1-402,-4 0 1,0 0-1,-1 1 1,-1-1 0,0 0-1,-3 0 686,6-2 0,-2 0 0,-1 0 0,-3 1 0,-4 0 0,3 0 0,-4 2 0,-5-1 0,0-4 0,1 1 0</inkml:trace>
  <inkml:trace contextRef="#ctx0" brushRef="#br0" timeOffset="2664">17861 2747 19459,'-47'5'-705,"26"5"-640,79-3 936,-4-10 0,5-3 409,-2 1 0,1-3-325,5-5 0,-5-1 628,3-2-225,-23 7 141,-22 10 689,-16 44-813,-5-6 0,-2 7-659,1-3 0,-1 5 0,-1-2-2868,-6 18 0,-4-2 3432,-7 2 0,-1-8 0,-1-10 0,-6-11 0</inkml:trace>
  <inkml:trace contextRef="#ctx0" brushRef="#br0" timeOffset="7553">19226 2865 9991,'0'-5'975,"1"2"-829,-1 3-717,-1 6-875,1-3-190,0 5 1636,0-7 0,0 0 0,0-1 0</inkml:trace>
  <inkml:trace contextRef="#ctx0" brushRef="#br0" timeOffset="7863">19227 2857 10058,'0'0'0</inkml:trace>
  <inkml:trace contextRef="#ctx0" brushRef="#br0" timeOffset="8417">19210 2934 12983,'-2'15'1311,"1"6"-863,6 34-279,3 11-113,-3-28 0,0 0 123,3 15 896,-5-26 538,-3-22-1309,-2-15-24,-4-12-79,-1-11 1,0-7-169,0-14 1,0-3-511,1-1 0,0-1 494,3-4 0,1 4 5,1 20 1,3 4-23,5-21-34,6 18-772,24 17-1816,15 34 2622,-23 8 0,-2 3 0,14 9 0,-21 9 0</inkml:trace>
  <inkml:trace contextRef="#ctx0" brushRef="#br0" timeOffset="8566">19251 3091 15930,'52'-21'-2682,"0"1"0,-9 7 1,-3 6 2681,16 10 0,-29 7 0,-25 3 0</inkml:trace>
  <inkml:trace contextRef="#ctx0" brushRef="#br0" timeOffset="8664">19384 3268 12468,'36'5'-740,"0"0"0,7 7 1,-17-19-1</inkml:trace>
  <inkml:trace contextRef="#ctx0" brushRef="#br0" timeOffset="9080">20173 2879 18294,'-42'-5'448,"1"1"1,-4 10-1,5 9-459,3 33-102,19-14 1,9 0-593,30 22 705,10-24 11,22-20 34,-13-25 33,-5-8 348,-5-14 213,-4-22-23,-11 15-594,-4 13-22,-11 40 22,-5 37-10,0 18-12,1-15 0,2 3 11,4-3 0,4 0-11,6 4 0,4-4-11,-2-17 0,4-7-269,28 3-90,-10-30-885,-1-16-1390,-5-10 2645,-7-26 0,-11 27 0,-5-8 0</inkml:trace>
  <inkml:trace contextRef="#ctx0" brushRef="#br0" timeOffset="9297">20409 2714 20098,'-15'-63'101,"9"15"-695,26 35-1109,3 9-6600,-1 17 8303,-11 2 0,-3 1 0,-8-4 0</inkml:trace>
  <inkml:trace contextRef="#ctx0" brushRef="#br0" timeOffset="9398">20427 2846 14036,'37'-8'0,"1"-1"0,23-4 0</inkml:trace>
  <inkml:trace contextRef="#ctx0" brushRef="#br0" timeOffset="9846">21654 2456 19941,'-51'-18'145,"-1"0"1,4 2 0,3 7-157,-2 17-683,0 8-920,26-4 1558,30-6 56,18-15 45,22-9-23,-9-10 158,-4 0 189,-2 1-89,-2 10-134,-13 66-23,-15 12 0,-7 10-789,0-19 1,-3 1 0,-1 2 673,1-4 0,-2 2 1,0-1-1,0-2-1,0 1 1,-1-3 0,3 1-61,3 6 0,2 2 0,4-4 64,10 9 1,6-5 83,1-4 1,5-11 5,20-14-23,-17-50-78,-20-26 0,-6 14 0,-2-1-279,-3-6 0,-2-2-998,-1-1 0,1-2 0,-1 0 1277,-1-15 0,1 2 0,-2 7 0,1 4 0,6-6 0</inkml:trace>
  <inkml:trace contextRef="#ctx0" brushRef="#br0" timeOffset="10129">22032 2656 19011,'-9'-8'785,"2"2"-785,7 6-11,0 0-191,19 39 0,0-18-33,18 28 123,-1-34 100,14-11 169,-8-29 281,-2-15-371,-21-16-617,-14 15-985,-4 16-1714,5 18 3249,16 8 0,-12-1 0,11 2 0</inkml:trace>
  <inkml:trace contextRef="#ctx0" brushRef="#br0" timeOffset="10496">22807 2620 19897,'-22'-9'-1267,"4"7"-492,35 13 583,19 0 1075,7 0-863,13-8 90,-13-8 796,11-18 2184,-21-20-784,-2-4-167,-24-7-125,-11 14-312,-2 6-304,-4 5 0,0 9-155,2 8-271,1 8-44,3 33-79,0 2-290,5 30-527,10-7-949,8 3-698,14-3 2599,-3-20 0,1-3 0,-3 1 0,15 3 0</inkml:trace>
  <inkml:trace contextRef="#ctx0" brushRef="#br0" timeOffset="10796">23460 2627 17689,'-1'-5'2252,"-1"2"-2263,2 3-112,7 0-841,26 5 382,25-3 503,-18-2 1,0-2 128,-5-7 1,-2-2 542,10-11 35,-27-6-135,-15 10-45,-1 4-448,0 8 0,0 3-347,1 19-550,5-3-313,9 12 34,11-10 1176,40-5 0,-37-4 0,21-4 0</inkml:trace>
  <inkml:trace contextRef="#ctx0" brushRef="#br0" timeOffset="11097">24174 2529 18832,'52'-33'369,"1"-1"1,-11 2 0,-10 0 101,-16-8-202,-30 8-101,-17 20-23,-13 5 57,-7 19-129,14 3 0,3 8-62,11 6 0,10 6-235,18 9 0,14 1 39,11-6 0,12-4-543,2-10 0,8-2 0,1-3 119,-5-4 0,2-1 1,2-1 608,1-1 0,5 1 0,-2-1 0,-6-2 0,5 3 0,-3-1 0,11 0 0,0 0 0</inkml:trace>
  <inkml:trace contextRef="#ctx0" brushRef="#br0" timeOffset="11762">20759 3864 13327,'60'-11'205,"0"1"0,0 0 1,0-1-1,0 1 1,-3 1-1,4-2 0,1 1 1,3-1-1,1 0 1,1 0-1,1 1 0,-1-1-583,-8 2 1,1 0 0,0 0 0,1 0 0,1 1 0,0-1 0,0 0 0,0 0 0,0 0 0,-1 0 377,1 0 0,1 0 0,-1 0 0,1 0 0,-1 0 0,1 0 0,-1 0 0,0 0 0,-1 1 0,0-1-105,4 0 0,1 1 1,0-1-1,-1 1 0,0 0 1,-2 0-1,-1 0 0,-3 1 1,-4 0 12,17-2 0,-5 0 0,-4 1 0,-1 0 0,-2 0-369,6-1 0,-2 1 0,-3-1 0,-4-1 461,1-2 0,-3 0 0,-8 0 0,-3 3 0,-9 0 0,-6-6 0</inkml:trace>
  <inkml:trace contextRef="#ctx0" brushRef="#br0" timeOffset="12013">21527 3989 14566,'58'-9'223,"1"-1"0,-1 0 0,0 1 0,0-1 0,0 1 1,1-1-1,-3 1 0,0 0 0,-2 1 0,0-1 1,0 0-1,1-1-989,4-2 0,1-1 0,0 0 1,0 0-1,-2 0 0,-3 1 766,12-2 0,-3 0 0,-1 0 0,3 0-447,-11 3 1,2 0 0,1 0 0,0 0 0,0-1 0,-4 1 420,2-1 1,-2 1 0,-1-1 0,-1 1 0,-1 0 0,7 0-1,0 0 1,-4 0 0,-6 2 0,4-4 0,0 1 0</inkml:trace>
  <inkml:trace contextRef="#ctx0" brushRef="#br0" timeOffset="12529">24810 3788 17902,'40'-5'101,"6"1"-404,12 4-1725,2-1 2028,-25-2 0,-2 0 0,2 0 0,-1-3 0</inkml:trace>
  <inkml:trace contextRef="#ctx0" brushRef="#br0" timeOffset="12863">25217 3749 17510,'-9'6'33,"3"-2"-33,5-3-705,1-1 570,4-1 79,-1 1 0,3-1 56,-2 0 0,0 1 123,0 3 90,5 18-112,-3 12-112,0 7-527,-9 5-2633,-14-11 3171,-14 2 0,10-16 0,0-4 0</inkml:trace>
  <inkml:trace contextRef="#ctx0" brushRef="#br0" timeOffset="14630">26037 3876 11302,'0'-6'538,"0"1"34,0 5 268,-3-2 34,3 2 695,-2-5-785,1 3-235,0-1-437,0 0 45,0 2-90,0 0-89,1 11-12,4 26 45,1-1 0,2 4-11,-2 0 0,-1 1-194,3 7 1,-1-1 204,-2 20 101,-4-31 0,0-1 595,0 6 1343,0-15-1983,0-40 146,0-26-123,0-19-254,1 23 0,-2-2 198,1-4 0,-1-4 48,0 2 0,0-4 1,0 0 6,0 3 1,1 0-1,-1 1-194,-1-22 1,1 4 110,3 16 0,2 8-6,4 7-34,10 12 12,7 11-102,28 21-134,-27 12 1,-3 7 156,-1 15 0,-7 6-87,-10-2 1,-8 1 187,-13 6 0,-8-4-6,-3-14 0,-3-4-100,-1 0 0,1-2-472,1-2 1,3 0-3466,5 0 1,3-1 4042,1 8 0,10-8 0,10-22 0</inkml:trace>
  <inkml:trace contextRef="#ctx0" brushRef="#br0" timeOffset="14880">26341 4329 18283,'3'-35'15,"1"0"0,1 0 0,5 2-32,14-3 0,7 5 17,1 5 0,1 3 0,-1-1 0,0 5-78,20 10 33,-30 24-100,-3 26-640,-7 13-2789,5 7-1289,-4-19 4863,5-19 0,-8-18 0,-1-4 0</inkml:trace>
  <inkml:trace contextRef="#ctx0" brushRef="#br0" timeOffset="15162">26888 4161 16434,'49'-34'519,"0"0"0,-8 2 1,-4 1-139,10-11 100,-25 7-77,-29 15 167,-20 3-380,-17 13-147,12 14 1,0 5-56,-16 16-22,12 18-752,25-10-4179,29 10 4964,36-14 0,-21-5 0,15-18 0</inkml:trace>
  <inkml:trace contextRef="#ctx0" brushRef="#br0" timeOffset="15613">27272 4064 19605,'-5'-4'807,"1"0"-807,4 4-795,0 0-1973,10 14 2050,-3-10 920,5 10 527,-8-18-1,-3-9 34,-1-9-157,2-8 381,9-16-516,12 6-458,11 5-35,-2 17-22,-1 27-179,-12 10-1008,2 30 381,-9 3 851,-1 2 11,-9-21 45,-2-19 78,2-17-89,3-10 235,4-11 493,12-27-112,10 3-549,10 3-112,-7 21 0,-6 28-78,-13 10-1368,2 28-6856,-2 1 8302,1 0 0,-7-18 0,-5-18 0</inkml:trace>
  <inkml:trace contextRef="#ctx0" brushRef="#br0" timeOffset="15762">27749 3989 6383,'0'0'0</inkml:trace>
  <inkml:trace contextRef="#ctx0" brushRef="#br0" timeOffset="15896">27746 3991 15840,'34'1'773,"0"1"0,22 6-795,-50 14-6757,1 2 6779,-1-11 0,-2-2 0,-2-11 0</inkml:trace>
  <inkml:trace contextRef="#ctx0" brushRef="#br0" timeOffset="16046">27844 3707 12188,'0'0'0</inkml:trace>
  <inkml:trace contextRef="#ctx0" brushRef="#br0" timeOffset="16362">28142 3824 17129,'2'58'-796,"9"-10"214,37-34 380,-6-6 202,16-12 56,-20-9 1087,4-24-113,-12-7-211,-3-7-517,-15 18-302,-8 16-89,-4 15-1200,0 22 1289,1 12 0,0-5 0,0 0 0</inkml:trace>
  <inkml:trace contextRef="#ctx0" brushRef="#br0" timeOffset="16713">28716 3807 19280,'10'-33'123,"0"1"1,28-16-629,15 34-402,3 15 223,-23 9-369,0 10 1086,-15-2 1122,-4-2-203,-10-10-257,-3-14-56,1-4-214,0-8 1,6-9-404,9 12-66,1 0-102,7 22-392,-3 10-448,4 11-1165,0 6-4079,-2 2 6230,-11 0 0,-5-16 0,-8-4 0</inkml:trace>
  <inkml:trace contextRef="#ctx0" brushRef="#br0" timeOffset="16979">26110 4829 16580,'58'-10'333,"0"-1"1,1 0 0,-1 1 0,0-1 0,0 0 0,6 0 0,-1 0 0,0 0 0,1 0 0,4-1-1004,-14 2 0,2 0 0,2-1 1,2 0-1,-1 0 0,1 0 1,-1 1-1,-1 0 711,3 0 1,-2 0 0,0 0-1,0 1 1,2 1 0,2-1-1,3 1-137,-11 1 0,2 1 0,2 0 0,2 0 0,1 0 0,0 0 1,1 1-1,0-1 0,-1 1 0,0 1 0,-2-1-9,2 1 1,1 0 0,-1 0 0,-1 1 0,1 0 0,-1 0-1,0 0 1,0 0 0,0 1 0,0-1-939,5 1 1,2-1 0,0 1 0,0 0-1,-1 1 1,-2-1 0,-2 1 0,-3 0-1,-4 1 1043,12-1 0,-1 1 0,-6 0 0,-6 1 0,-9 1 0,7 4 0,-26-1 0,-50-5 0</inkml:trace>
  <inkml:trace contextRef="#ctx0" brushRef="#br0" timeOffset="17163">27092 4764 18362,'60'-6'67,"0"1"0,0-1 0,0 1 0,0-1 1,1 1-1,-1-1 0,0 1 0,0-2 1,2 1-1,2-1 0,0 0 0,1 0 1,1 0-1,0 0 0,-1-1 0,0 0 1,-1 1-654,-1-1 1,0-1 0,-1 1 0,1-1 0,-1 1 0,1-1 0,-1 0-1,2 1 1,-1-1 0,2 1 465,-2 1 1,2-1 0,1 0 0,1 0 0,-1 0 0,1 1 0,-1 0 0,-1 0 0,-1 1 0,-1 0 0,-2 1-400,7 0 1,-1 0-1,-2 2 1,-1 0-1,0 0 1,-2 0 0,2 1-1,-1 0 519,0 0 0,1 0 0,1 0 0,-1 1 0,-1 0 0,-2-1 0,-3 2 0,-3-1 0,5 0 0,-3 1 0,-3 0 0,-2 0 0,-2-1 0,17 1 0,-1 0 0,1 0 0</inkml:trace>
  <inkml:trace contextRef="#ctx0" brushRef="#br0" timeOffset="43114">4298 6866 12860,'0'-4'2835,"0"0"-2006,0 4-829,38-26 45,-1 17-34,2-5 0,5 1-803,-3 10 0,1 4 825,10 2 1,2 1-12,7 1 1,5 1 47,-13-1 0,5 1 0,4 1 0,1-2 12,-2-1 1,2-1 0,3-1 0,0 0 0,0 0-489,-11 0 0,1 0 1,1 0-1,-1-1 1,1 0-1,1-1 434,4-1 0,1-1 0,1 0 0,0-1 0,-2 0 0,-2-1-381,0 0 1,-3-1 0,0 0 0,-1-1-1,1 0 368,1-1 1,1 0 0,-1 0 0,0-1 0,1 1-176,-2 0 1,0 0-1,0-1 1,1 1-1,2 1 171,-1-1 0,3 1 0,1 0 1,0 0-1,-1 1 0,-2 0-141,4 1 0,-2 1 1,0 0-1,-2 1 1,0 0 133,-1 0 1,-1 1-1,0 0 1,-3 1-1,-4 1-4,12 2 0,-5 2 0,-8 3 556,-13 2 1,-6 2-579,16 8 1732,-15-3-1945,-8-5 1165,-12-5-5143,-13-4 5053,-29-3 1,13 0 0,-11 0 0</inkml:trace>
  <inkml:trace contextRef="#ctx0" brushRef="#br0" timeOffset="43463">6344 6800 12277,'-36'1'1949,"0"-1"1,-18 0-1669,49 2 256,66 2-302,-14-3 1,7-1-1,8-2-910,-14-2 0,6-1 0,2-1 0,2-1 0,1 0 0,-2 1 686,0 0 0,-1 0 1,1 1-1,0-1 1,1-1-1,2 0-203,-2-2 0,1 0 1,2-1-1,0 0 1,0-1-1,-2 1 0,-2 1 192,10-1 0,-2-1 0,-1 1 0,-1 1 0,1-1-291,1 1 0,0 0 0,-1 0 1,1 1-1,-1-1 291,-2 2 0,1 0 0,-1 0 0,-1 1 0,0 0-124,-4 0 1,0 1 0,-1 0-1,0 1 1,-2 0-157,7 0 0,-1 1 0,-1-1 0,0 2-1302,0 0 1,0 0-1,-1 1 1,-6 0 1581,14 0 0,-6 1 0,-2-1 0,-13 2 0,-28-1 0</inkml:trace>
  <inkml:trace contextRef="#ctx0" brushRef="#br0" timeOffset="55728">5125 6817 13846,'0'0'0</inkml:trace>
  <inkml:trace contextRef="#ctx0" brushRef="#br0" timeOffset="60462">22480 6844 8624,'0'8'3193,"0"-2"-2464,0-6 1500,0 0-1276,37 22-179,-4-14-438,25 16-112,-14-20-146,-6 0 79,23 5-79,-25-2 1,1 1-35,0-1 1,0 1-137,0 0 1,-2 0 114,18 2 27,-14-6 0,3 0-16,3-1 0,3-2 50,13 1 0,2-2-36,-18-3 1,1-1 0,0-1-347,1 2 0,0-1 1,-1 0 302,10-3 1,-2 0 11,-4 3 0,-4 1 5,11 2 17,-22 0 0,2 0-11,-1-2 0,1 0 84,-2 0 0,0-1 124,28-7-214,-21 2 56,0 0 151,1 1-212,-10 3 0,2 1-6,6 1 0,1 0-11,0 0 0,0 1-160,2 0 0,-1 1 182,19 1-22,0-1 11,0 0-11,1-2 11,-3-2 523,-20 1 0,1-2-456,-2 0 1,0-1-23,2 0 0,-1-1-167,-2 1 1,-2 1 233,25-5-84,-28 5 1,1 1 10,0 0 1,3 1-29,16-1 0,4 1-5,1 2 0,2-1-29,-12 1 1,1-1 0,-2 0 17,7 1 0,-3-1 10,-8-1 1,-4-1-6,8-2 23,-4-1-23,-3 1 459,13-3-313,-1 0-101,0 1 0,-6 0 0,-19 3 44,-3 1 290,-9 1-390,-1 1 0,-7 2 11,0 1-11,1 0 0,0-1 0,0 1 11,1-1 1,3 0 32,1-1 12,1 0-44,1 0-12,-2 1 56,5-1-56,4-1 11,16 0 11,6 0-22,14 1 0,-13 1 0,-4 1 11,-11 2-11,1 1 0,3 3 12,17 4-68,2 1 89,12 3-33,-16-5 123,7-3-55,-6-4-46,-15-1 1,2 0 10,7 1 1,-1 1-34,-6-2 0,-1 2 0,3 1 0,-1 1 11,17 3 12,1 2-23,3-2 0,-16-2 0,4-1 16,6 0 1,0 0-395,1 0 0,-1 0 378,2-1 0,-2 0 0,-15 0 0,-2-1-175,2-1 1,0 1 174,-3 0 0,1 1-52,11 1 0,2 1 52,2 1 0,1-1 0,-8-1 0,3 0 0,-2 0 11,9 1 0,-1 0-202,3-1 1,-3 0 190,-14 0 0,-3 0-6,2-1 1,-2 1 5,-1 0 0,-1 0 365,7 1 1,0 1-355,-6-1 0,-2 0-11,26 4 336,-24-1-336,-25-7 113,-4 0-281,-5-2-206,-4-6-2494,-24-18-661,-10-4 3529,4 6 0,-1 1 0,0 2 0,-1 2 0</inkml:trace>
  <inkml:trace contextRef="#ctx0" brushRef="#br0" timeOffset="61794">3868 7531 13095,'0'7'863,"62"6"-445,-22-10 0,6-3 1,3 1-1864,9 1 1,3 1-1,4-2 1579,-4-3 1,3 0-1,2-2 1,-2 0-6,-3 0 0,-1-1 0,2-1 0,5-1-65,-10 1 0,3-1 0,4 0 0,1-1 0,2 1 0,0-1 0,-1 1-248,-3 0 1,1 0 0,1 0 0,0 1-1,0-1 1,1 0 0,-1 0 0,0 1 211,0-1 0,0 1 0,1-1 0,-1 0 0,0 1 0,0 0 0,-1 0 0,0 0-97,5 0 1,0 0 0,1 0-1,-2 1 1,-2-1 0,-2 2 0,-5-1 68,12 1 0,-6 0 0,-2 1 0,-3 0-191,-7 0 0,-1 2 0,-2-1 1,-3 1 18,4-1 0,-2 1 0,-4 1-668,6 1 0,-7-2-5816,-1-7 7119,-27-9 0,-18 5 0,-6-3 0</inkml:trace>
  <inkml:trace contextRef="#ctx0" brushRef="#br0" timeOffset="102895">15754 8338 11246,'34'0'362,"0"-1"1,2 0-1,-1 0-3,31 0-1367,-29 0 0,2 0 1103,4 1 0,0-1 84,3 1 1,0 0-102,3 1 1,0 1 83,-1 1 0,3 1 17,-2 1 0,3 1 1,-1 0-23,9 2 0,1-1-124,-9-1 1,4-1 0,0 1 48,4-2 0,2 0 0,0 0-46,-11-2 1,0 0-1,1 0 1,0 0-306,1 0 1,-1 0 0,1 0-1,-1 0 280,14 0 1,0-1-1,-4 0 11,4 1 1,-1-1 6,-6-1 1,3 0 0,-3 1-23,-13-1 1,-3 0 0,2 0 18,10 0 0,3 0 0,-2 0-61,-5 0 1,-1 0 0,1 0 236,1 0 0,0-1 0,2 0-32,-5 0 1,3 0 0,0-1 0,-2 1-123,4-1 0,-2 0 1,0 0 33,0-1 0,-1 0 0,-3 1-32,6 0 1,-2 1 41,-5 0 0,1 0 0,1 1-89,-2 0 1,0 2 0,2 0-4,10 2 0,2 1 0,-3 0 0,-12 0 0,-2 0 0,0 0 5,19 5 1,-4 1 28,-15-4 0,-2 0-34,0-2 0,0 0 16,-4 0 1,0-2 701,7 0 1,0-3-2339,-11-3 1,0-2 1695,3-4 1,-4-1-1,-3-3 1,-11-4-1</inkml:trace>
  <inkml:trace contextRef="#ctx0" brushRef="#br0" timeOffset="105460">9409 9135 10619,'42'1'504,"1"0"0,0-2 1,-1 0-477,-8-2 0,0-1-295,5-1 0,2-1 323,4 0 0,2-1-202,0 1 1,4 0 0,1 1 107,5 0 1,0 0 0,1 1-854,2 0 1,-1 0 0,1 0-567,-1 2 1,0 0-1,-3 1 1457,-8 0 0,-3 0 0,-4 1 0,-2 0 0,-3 0 0,28-1 0</inkml:trace>
  <inkml:trace contextRef="#ctx0" brushRef="#br0" timeOffset="105562">13023 8994 10704,'64'0'-120,"-1"-1"0,1 1 0,-1 0 0,2 0 0,0 0 1,-1-1-1,-7 1 0,-7 0 0,-5 0 0,-1 0 1,10 0-1,1 0 0</inkml:trace>
  <inkml:trace contextRef="#ctx0" brushRef="#br0" timeOffset="110278">25411 9933 13364,'38'0'743,"0"0"0,2 0 1,2 0-453,-1-2 0,2 0-1784,7-2 0,3 0 1583,7-3 0,2-1-34,-17 1 0,2 0 0,0 0-12,3 0 1,1-1 0,1 0-8,2 0 1,0 0-1,1-1 11,0 2 1,-1-1 0,1 1-27,-2 0 0,-1 0 1,2 1-61,6 1 1,1 1 0,-4 1-182,0-1 1,-5 1-309,3 1 1,-10 1 565,-24 3-7558,-61 7 7649,-3-3 0,-8 2 1,20-6-1</inkml:trace>
  <inkml:trace contextRef="#ctx0" brushRef="#br0" timeOffset="111910">3785 10518 13084,'-21'-6'4526,"31"8"-4279,55 12-203,-25-6 1,5 0-854,17 1 1,4-1 897,-4-4 1,5-1-402,-11-1 1,5-1 0,4 0 0,1 0 320,-9-1 0,2 1 0,0-1 0,1 0 0,0 0-335,2 0 1,0 1 0,0-1-1,0 0 1,-1-1 336,0 1 0,-1-1 0,0 0 1,-1 0-1,-4 0-11,-3 0 0,-3 0 0,-1-1 0,4 0-83,-1 0 1,4-1 0,0-1 0,1 1 0,-2 1 104,9-1 1,-2 1-1,1-1 1,0 1 21,-7 1 1,1-1 0,0 0 0,-2 1 0,-4 1-27,11 0 1,-4 2 0,-4 0-8,9 3 0,-8 0 93,9 8 19,-3-2 843,-4-1-888,-18-4 1,1-1 1239,-1 0 0,1-1-1240,9 0 0,-1-1-33,-11-1 0,-2 0 67,26-2 1120,-24 0-1042,1-1 615,-13-1-772,-4-1-33,-14 1 0,-3 0 23,-2 1-23,3 1 0,3-1 33,10 1 1,1 0-1,2 0 23,-7 0-22,-8 0 123,-5 0-135,-5-1-291,-7 0 57,-1 0-169,-7 2-12,7 5-234,-2 4-191,3 4-1434,3 6 885,4-5-180,7 0 80,1-9-1032,2-4 2499,-3-2 0,-2 0 0,0 0 0</inkml:trace>
  <inkml:trace contextRef="#ctx0" brushRef="#br0" timeOffset="120195">22620 11772 12826,'-9'-5'2869,"2"1"-1861,7 4 224,0 0-749,-11-13-315,8 10 145,11-10-78,13 13-55,25 0 123,6 0-1,7 1 0,10-2-196,-20-1 1,3-1-1,4 0 1,3-1-632,-4 0 1,4 0 0,3 0 0,1 0 0,-1-1-1,-1 0 528,-3 1 1,-1-1 0,0 0 0,0 0 0,0 0 0,2 0-354,5-1 0,2 0 0,1 0 0,-1 0 0,-1 1 0,-3-1 356,0 2 1,-3-1 0,-1 1 0,1 0 0,5 0-186,-4 1 0,3-1 0,2 1 0,2-1 0,1 1 0,-1 0 0,0 0 186,-6 1 0,0 0 0,0-1 0,0 1 0,1 0 0,0 1 0,2-1 0,1 0-96,-4 0 1,1 0 0,2 0 0,1 0 0,0 0 0,1 0 0,-2 1-1,0-1 1,-2 0 0,-2 1 95,4-1 0,-2 1 0,0 0 0,-2-1 0,-1 1 0,0 0 0,0 0 0,-1 0 2,6-1 1,0 1 0,-1 0-1,0 0 1,-2 0 0,-2-1-1,-3 1 6,3 0 1,-2 0 0,-3 0 0,-1 0 0,1 0 83,11-1 1,0 1 0,0-1 0,-2 1-81,-3-1 1,-1 1-1,0 0 1,2 0 114,-7 1 1,2-1 0,1 0 0,-2 0 0,-2 1-141,1-1 1,-1 1-1,-2-1 1,-1 1-51,12 0 0,-1 0 0,-8 0 56,-7 0 0,-13 1 1560,-23 1-1493,-15 0 2361,-8 3-2406,-2 0 2030,-6 1-2276,3-2 895,-1-1-1960,2-2-907,1 1-3440,1-1 5636,4-1 0,6 0 0,2 0 0</inkml:trace>
  <inkml:trace contextRef="#ctx0" brushRef="#br0" timeOffset="121810">2981 14773 15011,'50'1'448,"1"1"0,11-2 1,6-1-1,-1 0-1856,-10-1 1,-2 0-1,5 0 1502,-8 0 0,4-1 0,2 1 1,0-1-1,-1 0 29,8 0 0,-2-1 1,2 0-1,6-1-86,-19 1 1,3 0 0,3-1 0,2 1 0,1-2 0,0 1 0,1 0 0,0-1-199,-3 1 0,1-1 0,0 0 1,0 0-1,1 0 0,1 0 0,1-1 1,1 1-1,1-1 176,-4 0 0,3 1 0,1-1 1,1 0-1,1-1 0,-1 1 1,1 0-1,-1 0 0,-1-1 1,-2 1-1,-1 0-63,3-1 1,-2 1-1,-1 0 1,0-1 0,-2 1-1,0-1 1,0 1-1,-1-1 1,-1 1 51,3-1 0,-1 1 0,-1-1 1,0 0-1,-2 1 0,0-1 0,-1 0 1,-1 1-125,6-2 0,0 0 0,-1 0 0,-3 1 0,-1-1 0,-3 1 151,6-1 0,-4 1 0,-1 0 0,3 0 171,9-3 0,5 0 1,-5 1-1,-11 0-1,-7 2 1,-8-1 779,-4-2 0,-10-4-914,-25-7 2265,-20-13-2243,-11-4-5,5 6 0,-1-4-45,-1-8 1,-1-4 745,5 7 0,0-3 1,2-1-734,-1-4 1,1-2-1,2 2-461,3 7 0,1 1 0,1 0 414,-7-20 1,1 3 27,4 17 1,-1 1-196,-11-17 1,-4-2 183,7 20 0,-2-1 1,0 1-20,0 0 1,0 0 0,-2 2-362,-1 2 1,-1 1-1,0 4 375,-5 1 0,0 3-1,-2 1 1,0 3 71,0 3 1,-3 2-39,-13-2 1,-3 2 21,-1 3 1,-3 2-51,11 2 1,-3 0 0,3 1 347,-12 0 0,1 1-370,0-1 0,1 0 22,11 1 0,0 0-11,-5-1 1,-2 1 16,-4-1 0,-5 0-48,16 4 0,-3 0 1,-4 1-1,-1 0 24,4 2 1,-2 0-1,-1 0 1,-2 2 0,-3 0-317,4 2 1,-2 1 0,-2 0 0,-2 1 0,1 1 0,0 0 0,2 0 303,-3 0 1,1 1-1,0 0 1,0 1-1,1 0 1,-2 2-157,6 0 0,-2 1 1,0 1-1,0 0 1,1 1-1,1 0 1,3 0 163,-9 3 0,4-1 0,1 2 0,-2 1 0,-3 0-139,6 0 1,-3 1-1,-1 1 1,-2 1-1,1-1 1,1 1-1,1 0 146,-4 2 1,1-1-1,1 1 1,1 0 0,-1 0-1,-1 1-3,6-3 1,-1 1 0,-1 0 0,1 0 0,1-1 0,3 0 0,4-1-3,-12 5 1,4-1 0,4-1 0,5-2-3,-17 6 0,15-5 316,18-3-473,19-4 1789,10 3-1632,10 6 2556,7 11-2528,6 4 0,3 7-17,-6 0 0,0 6 1,-1 0 55,2 6 0,-1 1 0,-2 4-59,-3-4 1,-2 2-1,-1 2 1,-2-1-9,-1-2 0,-3-2 0,0 3 0,-1 5-117,0-11 0,-1 4 0,0 3 0,0 2 0,0 1 0,1 0 1,1 0-607,1-2 1,0 0-1,1 0 1,0 2-1,2 0 1,-1 1 0,2 1-1,0 2 723,1-4 0,1 3 0,1 1 0,1 2 0,0 0 0,0 0 0,1-2 0,-2-1 0,1-4 0,-2-3 0,2 12 0,-1-4 0,-1-3 0,1-3 0,0 0 0,3-2 0,5 1 0,1-1 0,-1 0 0,1 1 0,-1-1 0</inkml:trace>
  <inkml:trace contextRef="#ctx0" brushRef="#br0" timeOffset="163977">5549 14820 15571,'-7'0'2813,"1"0"-2197,6 0-190,0 0-336,36 36-45,13-16-464,-5 4 1,8-2 433,3-13 0,6-4 0,-2-1-532,-10-1 0,-1 0 0,2-1 379,-1-1 1,3 0 0,0 0 0,-4 0-199,-1-1 0,-3 0 0,2 0-901,7 0 1,3-1-1,-3 0 1092,13 0 1,-4-1-1,-9 1 1,-7 0-1,5-2 1</inkml:trace>
  <inkml:trace contextRef="#ctx0" brushRef="#br0" timeOffset="164126">6803 14913 19997,'-23'31'162,"-1"0"1,-11 24-454,44-28-662,1 1-1926,1 4 2879,-15 27 0,4-33 0,-10 15 0</inkml:trace>
  <inkml:trace contextRef="#ctx0" brushRef="#br0" timeOffset="166325">10152 15137 18787,'-40'-16'160,"0"1"1,1 6 0,1 8-139,-18 34-22,26-9 0,0 5-17,-5 18 1,6 6-797,13 1 1,8 3 857,3-1 0,9-1-45,16-2 0,11-6-6,1-14 1,5-2 5,-3-3 0,1 3 0,-3 1 68,5 14 0,-7 5 38,-3 8 1,-15 1 134,-27-6 0,-13-6-163,-2-12 1,-4-6-62,-9-8 0,0-8-17,-7-6-283,1-8-3683,23 1-3015,16 20 6981,25-1 0,0 5 0,0-12 0</inkml:trace>
  <inkml:trace contextRef="#ctx0" brushRef="#br0" timeOffset="166960">11060 15591 20669,'31'-46'-134,"-8"10"-773,24 36-628,-18 13-1188,-9 9-2746,-10 12 5469,-5 4 0,-5-16 0,0-4 0</inkml:trace>
  <inkml:trace contextRef="#ctx0" brushRef="#br0" timeOffset="167094">11140 15850 18037,'30'21'-3048,"-1"-1"0,29 13 3048,-9-34 0,-21 1 0,-9-1 0</inkml:trace>
  <inkml:trace contextRef="#ctx0" brushRef="#br0" timeOffset="168626">14407 14096 18485,'-38'51'350,"-1"-1"0,12-14 0,0 1 0,-4 3-263,-2 3 0,-3 5 0,-2 0 0,3-1-1099,-5 4 1,1 0 0,-3 4 1055,8-12 1,-3 4 0,-1 2 0,-1 0 0,2 0-1,2-4-11,-3 8 1,1-3 0,3-1 0,0 2-34,1 0 0,0 2 0,3-1 0,6-4 0,-5 17 0,18-10 45,45-3 846,28-40-830,-8-18 1,6-9-21,-14-1 0,0-3 1,3-1-251,9-3 1,3-2 0,-3 0 208,-13 3 0,-2 0 0,-2 2-85,10-2 1,-8 7-16,-18 16 200,-45 57-55,-10-7 1,-9 8-18,14-18 0,-1 2 0,-2 1 0,0 1-189,-3 2 0,0 2 0,0-1 0,1-2 176,-1 4 0,2-2 0,2-3-15,-5 11 0,7-6 8,9 0-19,23-8 1144,42-16-1167,-7-14 0,4-4-95,1-3 1,1-2-371,4-1 1,-3-2 111,-13-2 1,-3 0 1840,30-6-4188,-6-7 2734,-26-3 0,-2 0 0,0 0 0,0-8 0</inkml:trace>
  <inkml:trace contextRef="#ctx0" brushRef="#br0" timeOffset="169094">15005 15076 18910,'49'25'-453,"0"1"0,0 0 0,1-1 0,-3-2 0,1-2 0,0-1 0,-2-1 453,9 2 0,-1-3 0,-4-2 0,0-2 0,-7-4 0,6 2 0</inkml:trace>
  <inkml:trace contextRef="#ctx0" brushRef="#br0" timeOffset="169276">15510 14977 15762,'-25'45'24,"1"0"0,-1 0 0,1 0 1,-7 13-1,1-1 0,5-4-52,2 2 0,3-2-805,3-1 0,3-1-972,3-5 1,2-2 1804,4-7 0,1-4 0,2 4 0,2-17 0</inkml:trace>
  <inkml:trace contextRef="#ctx0" brushRef="#br0" timeOffset="169476">15815 15454 16479,'-8'38'-20,"0"1"0,-6 20 1,16-54-1</inkml:trace>
  <inkml:trace contextRef="#ctx0" brushRef="#br0" timeOffset="169628">15806 15036 12378,'0'0'0</inkml:trace>
  <inkml:trace contextRef="#ctx0" brushRef="#br0" timeOffset="172388">13570 17009 15079,'6'-1'336,"1"44"-157,-5-13-146,3 35-33,1-29-481,2-7-2668,-2-11 3149,-1-7 0,-3-8 0,-2-3 0</inkml:trace>
  <inkml:trace contextRef="#ctx0" brushRef="#br0" timeOffset="172542">13401 16821 14978,'0'0'0</inkml:trace>
  <inkml:trace contextRef="#ctx0" brushRef="#br0" timeOffset="172743">13675 17148 17846,'37'-18'-609,"-1"-1"0,-2 2 0,-1 1 609,15-6 0,-23 11 0,-1 2 0</inkml:trace>
  <inkml:trace contextRef="#ctx0" brushRef="#br0" timeOffset="172876">13915 17263 13039,'51'-17'0,"-9"4"0</inkml:trace>
  <inkml:trace contextRef="#ctx0" brushRef="#br0" timeOffset="173061">14345 16943 17868,'-2'56'-363,"0"0"1,7-4 0,3-5 0,7 6 0,6-19 0</inkml:trace>
  <inkml:trace contextRef="#ctx0" brushRef="#br0" timeOffset="174243">13376 14041 13465,'1'9'2734,"-1"-1"-2017,0-8 89,0 0-278,-1 70-159,5-4-296,-3-15 0,0 1-23,2-15 1,0-4 105,-1 1 136,1-11 1276,-2-16-1209,-4-41-292,-7-9-33,2 5 0,-2-2-473,-1 3 1,0 1 466,0 0 0,0 0 0,1 3 0,2 0 364,-6-28-336,7 26-146,7 12 90,14 30 11,13 12-11,14 10 438,-5-7 1,3-2-428,0-5 1,1-2-12,6-1 0,-2-5 44,15-15 1,-23-18 11,-25-13-56,-6-9 23,-7-5 16,-4 17 0,-2 0-129,-6-11-89,-6 3 45,6 37-269,3 19-561,2 10-470,4 9 1434,12 8 0,-4-18 0,8 0 0</inkml:trace>
  <inkml:trace contextRef="#ctx0" brushRef="#br0" timeOffset="175009">13951 13434 15863,'7'7'661,"-1"-1"-661,19-57-359,0 12-89,-1-3 0,5-5-3491,9-7 1,0 1 3605,-7 12 0,-2 1 1,1-2-1,-2 4 0,-5 6 1</inkml:trace>
  <inkml:trace contextRef="#ctx0" brushRef="#br0" timeOffset="175178">14243 12851 18238,'36'33'-1786,"0"0"1,-9 4 0,-9 3 1785,-12 1 0,-6-1 0,-3 12 0,-17-12 0</inkml:trace>
  <inkml:trace contextRef="#ctx0" brushRef="#br0" timeOffset="176275">15039 12887 15627,'0'-5'2499,"0"0"-2118,0 5-269,-3-43-89,2 16 33,-3-39-12,4 26 12,-2-3 12,-7-2 66,-6 1 56,-6 2 46,-4 9-45,-1 11-158,-2 11-22,0 11 1,0 13-12,5 8-12,7 7-55,7 0-348,23-5-559,43-7 391,2-11 230,-15-7 1,0-5 330,18-12 50,-26-1 0,-2-1 667,9-13 291,-6 3-964,-35 20-33,-11 19 22,-5 9-236,2 23-4101,13 3 4326,7-1 0,2-17 0,0-17 0</inkml:trace>
  <inkml:trace contextRef="#ctx0" brushRef="#br0" timeOffset="176426">15485 12511 9151,'0'0'0</inkml:trace>
  <inkml:trace contextRef="#ctx0" brushRef="#br0" timeOffset="176710">15709 12329 19011,'27'23'-1826,"2"-4"1635,16-11 371,-3-21 279,-3-14-314,-17-7-145,-16-1-884,-8 12-4629,-3 0 5513,3 7 0,-3 4 0,5 7 0</inkml:trace>
  <inkml:trace contextRef="#ctx0" brushRef="#br0" timeOffset="176842">16217 11992 17319,'3'0'112,"0"0"-1154,-3 0 0,0 0 0</inkml:trace>
  <inkml:trace contextRef="#ctx0" brushRef="#br0" timeOffset="177345">16617 14936 14171,'0'5'1120,"1"0"-795,-1-5-269,83-25-235,-22 4-234,-19 7 1,5 0-1,-1-2 413,17-8 0,-5 2 0,1 0 0,-24 8 0,0 1 0</inkml:trace>
  <inkml:trace contextRef="#ctx0" brushRef="#br0" timeOffset="177493">17176 14712 18810,'32'31'-1560,"-1"1"0,10 17 0,-24-30 1,-17-11-1</inkml:trace>
  <inkml:trace contextRef="#ctx0" brushRef="#br0" timeOffset="177943">18263 15040 17633,'-7'-59'246,"0"1"1,-1 3 0,-3 7-191,-14 0-45,0 23 0,-6 5 56,-3 6 1,-2 6-18,-5 5 0,3 7-285,-13 18-202,41 4-415,40-9-447,26-13-147,-3-15 1,5-6 1467,-1-1 0,1-3 408,3-5 1,-4 1 426,-18 6 0,-8 2 264,-5 1-573,-29 21-177,-5 9-159,-3 9-55,0 23-1457,21 1 1300,34-2 0,-16-18 0,14-19 0</inkml:trace>
  <inkml:trace contextRef="#ctx0" brushRef="#br0" timeOffset="178093">18794 14745 16109,'-3'-20'0,"0"4"0</inkml:trace>
  <inkml:trace contextRef="#ctx0" brushRef="#br0" timeOffset="178243">18914 14602 18362,'29'34'-1639,"0"-1"1,-6-6-1,1-4 1,25-4 0,-26-14-1</inkml:trace>
  <inkml:trace contextRef="#ctx0" brushRef="#br0" timeOffset="178360">19236 14695 18608,'-8'-50'504,"-1"1"0,2 5 1,-1 8-629,2 19-1366,2 9-4281,1 5 5771,2 3 0,0 0 0,1 0 0</inkml:trace>
  <inkml:trace contextRef="#ctx0" brushRef="#br0" timeOffset="178510">19676 14358 15807,'-23'54'0,"5"-10"0</inkml:trace>
  <inkml:trace contextRef="#ctx0" brushRef="#br0" timeOffset="178826">14602 17595 15975,'-35'18'985,"0"-1"1,18 1-257,68-2-483,-13-19 1,12-6-1,7-4 1,4-2 0,1 0-849,-9 2 1,2 0 0,3-2 0,2 0 0,2-2 0,2 0 0,1 0 0,3-1 636,-13 3 0,2-1 1,3 0-1,1-1 0,2 0 1,0-1-1,1 0 1,0 0-1,1 0 0,-1 0 1,0 0-1,-1 0 1,-2 1-119,3-1 1,-1 0 0,0 0-1,-1 1 1,1-1 0,-1 0-1,0 1 1,1-1 0,-1 1-1,1-1 1,1 1 0,-1-1 82,-1 1 0,1 0 0,1 0 0,0 0 0,1-1 0,-1 1 0,1 0 0,-2 0 0,0 1 0,0 0 0,-2 0 0,-2 1 0,-1 1-85,8-2 0,-3 1 0,-1 1 0,-1 0 0,-1 1 0,0 0 0,0 1 0,1-1 0,1 1-162,-2 0 1,1 1-1,2 0 1,0 0-1,0 0 1,-1 0-1,-1 1 1,-2 0-1,-3 0 1,-2 1-1168,9-3 0,-2 1 0,-4 1 0,-1-1 1,-2 1-1,-2 1 1414,17-3 0,0 0 0,-8 2 0,-17 1 0,-13-3 0,-87 12 0</inkml:trace>
  <inkml:trace contextRef="#ctx0" brushRef="#br0" timeOffset="178959">17623 16793 10935,'-52'14'516,"0"1"1,-1 0 0,1 0 0,0 0 0,-15 4 0,-1 0 0,4 0-1,9-4-202,0 1 0,13-4 340,15-8-703,53-13 1,33-9-1,3-1-198,-12 3 1,4 0-1,1 0 1,3 0-716,-5 2 1,3-1-1,0 1 1,2 0-1,0 1 962,7-1 0,2 0 0,0 1 0,-2 1 0,-6 0 0,9-1 0,-5 1 0,-3 1 0,-7 3 0,0 1 0,0-1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5.68611" units="1/deg"/>
          <inkml:channelProperty channel="T" name="resolution" value="1" units="1/dev"/>
        </inkml:channelProperties>
      </inkml:inkSource>
      <inkml:timestamp xml:id="ts0" timeString="2022-07-07T03:24:32.901"/>
    </inkml:context>
    <inkml:brush xml:id="br0">
      <inkml:brushProperty name="width" value="0.05292" units="cm"/>
      <inkml:brushProperty name="height" value="0.05292" units="cm"/>
      <inkml:brushProperty name="color" value="#FF0000"/>
    </inkml:brush>
  </inkml:definitions>
  <inkml:trace contextRef="#ctx0" brushRef="#br0">3383 14040 847 0,'0'0'187'15,"0"0"-69"-15,0 0-63 16,0 0-15-16,0 0-25 16,0 0-15-16,0 0 1 15,122-45 3-15,-57 31 2 16,-8 4-4-16,-14 3-2 15,-16 5 0-15,-18 2 0 16,-9 0 0-16,-4 0-2 16,-28 0 2-16,-14 10 1 15,-8 2-1-15,-2-1 3 16,5-2-2-16,15 1-1 16,14-6 1-16,13-4 0 0,9 0 23 15,9 0-14-15,37-7-8 16,21-7-4-16,26-2 2 15,13 2-9-15,1 2-101 16,-10 7-265-16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30T03:17:02.628"/>
    </inkml:context>
    <inkml:brush xml:id="br0">
      <inkml:brushProperty name="width" value="0.09071" units="cm"/>
      <inkml:brushProperty name="height" value="0.09071" units="cm"/>
      <inkml:brushProperty name="color" value="#FF0000"/>
    </inkml:brush>
  </inkml:definitions>
  <inkml:trace contextRef="#ctx0" brushRef="#br0">3962 4561 15079,'17'-17'1030,"-1"3"-739,-7 9 135,10-2-280,-3 1 0,6 0-102,-1 3 214,19 1-146,19 0-39,-13-1 0,2 0-40,-5 1 1,0-1-308,5 0 1,-1 0 284,-10 0 0,0 1 45,18-1 1,3 2-151,1-1 0,2 1 124,-12 1 0,3-1 0,-1 1-19,-1 0 0,1 0 0,-4 0-386,11 0 1,-4 1 374,-1 1 0,-3-1 5,-15 1 1,0 0-8,14 1 0,4 0-4,1 0 1,2-1 8,-8-1 1,1 1 0,-2 0-55,11 0 0,-2 0 56,-1-1 1,-2 1-1,-14 0 1,2 1-69,18 1 1,4-1 69,-17 0 0,2-2 1,-1 1-1,0 1 1,1-1-1,-1 0-43,1-1 0,-1 0 1,-1 0 91,6 1 0,-1-1-56,4 0 0,0 0 16,3 1 1,0-1-34,3 1 1,1 0 16,0-1 0,4 1 3,-4 1 1,4 1 0,1 0 12,-15-1 1,2 0 0,0 1 0,0-1-447,0 1 1,2 1-1,-1-1 1,-1 0 429,0 1 0,-1 0 0,-1-1 0,-2 1-15,4 0 0,-3 1 0,1-1-200,1 1 1,1-1-1,1 1 215,-1-1 0,0 1 0,4 1-139,0 0 1,4 0 0,2 1 0,-1 0 151,-9-2 1,0 1-1,1 0 1,0-1-1,0 1-249,0 0 1,1 0 0,0 0 0,-1 0 0,0 0 232,0-1 1,0 1 0,-1-1 0,-1 0 0,-2 0 5,16 1 1,-3-1 0,0 0 1,-14-1 1,1-1 0,-1 1 0,0-1 2,1 0 0,0 0 1,0 0-1,0 0 37,1 0 0,0-1 0,1 1 0,-1 0-45,1-1 0,-1 0 0,1 1 0,5-1-3,3 0 1,3 1 0,3-1 0,1 1 0,0 0-87,-9 0 1,0-1 0,0 1 0,1 0-1,2 0 1,2 0 95,-7 0 0,2-1 0,2 1 0,1 0 0,-1-1 0,0 1 0,-1 0 0,-2-1-138,8 2 0,-2-1 1,-1 0-1,-1 1 1,-1-1-1,1 0 131,-1 0 0,0-1 0,0 1 0,-1 0 0,-2-1 0,-2 1 176,9-1 0,-5 1 1,1-1-1,4 1-175,-8-2 1,1 1 0,3 0 0,0 0 0,1 0 0,-1-1-50,2 1 0,0 0 1,0 0-1,1-1 1,1 1-1,2 0 56,-9-1 1,2 0-1,0 1 1,2-1-1,-1 1 1,1-1-1,0 0 1,-2 1-40,0-1 1,0 0 0,0 0 0,0-1 0,-1 1 0,-1 0-1,-1 0 1,-1 0 30,6-1 0,-2 1 0,-1 0 0,-2 0 0,0 0 0,0 0 119,8-1 1,-1 1 0,0 0 0,-4-1 0,-2 1-120,10 0 0,-5 1 0,3 0 17,-4-1 1,3 1 0,1 1 0,0-1-18,-1 0 0,0 0 0,0 1 0,-1-1 24,-1 0 0,0 1 0,-1-1 0,-1 1-27,-5-1 0,-1 0 1,-1 0-1,-5 0 8,18 1 1,-5 0 690,-3 1 1,-2 0-675,-7-1 1,1 0 583,6 1 0,-2 0-618,-10-1 1,-2 0 470,-3-1 1,-3 0-427,0 0 2148,-27-2-1957,-10-1 669,0 0-814,-7 0-67,0 0-258,-5 0-180,2 0-516,0 2-1601,-3 5 2543,-3 2 0,6-1 0,1-3 0</inkml:trace>
  <inkml:trace contextRef="#ctx0" brushRef="#br0" timeOffset="19466">3728 4590 16692,'-16'-19'1782,"-7"-9"-1178,-2-4-144,-13-18-370,5 8 11,-4-7-45,8 12 67,-2-5-45,0-4 0,10 9 1,-1-4-29,-1-6 1,0-3-687,4 7 1,0-3-1,1 2 647,-4-12 1,1 2 21,0 1 1,2 2-34,5 16 0,0 1 5,-4-8 1,-2 1 22,4 6 0,0 2-11,-2-1 0,1 3 5,-2-3-22,9 19 1929,8 12-1929,2 2-11,0 0 11,2-2-11,1-4 11,9-14-23,0-1 12,5-12 11,-1 4-11,0-1 11,-1 1 11,0-1 0,-8 7 0,-1-1-11,-6 10 0,0 0 0,-1 1 0,0-13-11,0-8-325,1-6-246,1 10-326,6 10-123,8 13-549,13 4-560,12 1 2140,10 8 0,0 2 0,-6-3 0,-6 2 0,1 0 0</inkml:trace>
  <inkml:trace contextRef="#ctx0" brushRef="#br0" timeOffset="20401">16359 4702 13376,'31'-36'390,"-1"0"0,0 0 1,1-2-1,2-3 1,0 1-1,-2 2-1147,0 1 0,-2 2 0,1-2 818,1-1 1,1-3-1,0 0 1,-1 2-47,1-3 0,-2 2 0,2-3 105,-1-2 0,1-4 1,0-1-1,-2 0-105,-1 1 1,-2-1 0,0-1 0,0-1 48,1-4 1,1-1-1,-1 0 1,-4 4-28,-1-1 0,-4 3 1,-2 5 12,-2-4 0,-5 7 1009,-5 3-1025,-8 18 124,-1 1-1917,1 15-188,-2 27-1661,5 15 3608,0 1 0,0 1 0,0 2 0,0 1 0</inkml:trace>
  <inkml:trace contextRef="#ctx0" brushRef="#br0" timeOffset="22683">10168 4550 15527,'-13'-30'190,"9"10"-22,21 28 90,18 5-1,10-5 1,11-1-154,-4-3 1,5-1 0,4-2-994,1-3 0,5-1 0,2-1 1,-3 0 893,-6 0 1,-1 0-1,-1 0 1,0-1 2,1-2 1,0-1-1,-2 0 1,-5 0 95,11-1 0,-7 0-93,-13 3 1,-6 0 144,2 0-33,-90 17-108,10 0 0,-10 3 0,-3 1-544,-4 0 0,-5 2 0,-1 0 1,1 0 578,4 0 0,1 0 1,1 0-1,0 1 17,2-2 1,-1 2-1,2-2 1,7-1 999,-9 4 1,8-2-990,6-3 1,19-2 44,45-4-108,13-13 0,11-7 0,5-2-368,-4 3 1,5-2 0,3 0-1,1-1 1,-2 0 358,-2 0 1,0 0 0,0-1 0,0 1 0,1-1 2,3 0 0,1-1 0,-1 1 0,-1 0 0,-5 2-9,9-1 0,-6 1 0,0 1 14,-3 1 1,-1 0 0,-10 2 243,3-3-168,-83 26-62,-3-4 0,-8 2 617,8 1 1,-3 1 0,3-1-618,0 0 0,3-1-17,3-1 0,9-1-33,15-2-34,61-23 50,-13 6 1,4-1 1188,16-7 0,1 0-1289,-12 5 0,-2 1-130,-1 2 1,-1 0-191,-5 3 0,-2 1-4403,17 0 4829,-40 20 0,-1-11 0,-24 12 0</inkml:trace>
  <inkml:trace contextRef="#ctx0" brushRef="#br0" timeOffset="25833">13708 4517 12501,'-11'0'1804,"2"0"-414,9 0-46,0 0-1019,53-22-157,-23 14 0,5 1-496,9-3 1,8 0 0,4-1 0,1 2 349,-6 3 0,1 1 1,2 1-1,1 1 1,3-1-443,3 1 0,4-1 0,1 1 1,1 0-1,0 0 0,-3 0 426,4 1 1,-1 0 0,-1 0 0,0 1 0,-1 0 10,1 0 1,1 1 0,-1-1 0,-3 1 0,-3 0-361,-4 0 1,-4 0 0,-2 0 0,0 0 345,14 0 1,-2 0 0,-1 0-36,-8 0 0,-2 1 0,-2-1 9,19 1 1,-11-1 672,-19 2-606,-88 2-38,4-2 0,-6 1 594,5 0 1,-4 0 0,3 0-596,-5 1 1,2 1 162,2 0 0,4 0 1985,-4 3-2131,62-1 12,44-4-34,1-2 0,6 0-654,-21-1 1,2 0 0,0 0 518,5 0 1,1 0 0,1-1-87,1 1 1,1 0 0,2 0-1060,-4 1 1,3 1-1,0-1 1,-2 1 1279,7 1 0,-3 0 0,-1-1 0,-7 1 0,-1 0 0,-6 0 0,-7 0 0,-1 0 0</inkml:trace>
  <inkml:trace contextRef="#ctx0" brushRef="#br0" timeOffset="36665">3774 8238 12154,'-2'4'3059,"1"-2"-2577,1-2 448,40 0-634,7-3 1,12-3-171,-2 0 0,8-1 0,4-1 0,-1 0-916,-13 1 1,0-1-1,1 1 1,2-1-1,1-1 827,3 0 0,3-1 1,2-1-1,0 0 1,0 1-1,-2-1-227,-4 1 0,-2-1 0,0 1 0,1 0 0,3-1 0,5-1 207,-11 2 1,4 0 0,2-1 0,2 0 0,2 0 0,0 0 0,2 0 0,0-1 0,0 1 0,0 0-122,-6 2 1,-1-1 0,2 0 0,-1 1 0,1-1 0,1 0 0,0 1 0,0-1 0,2 0 0,0 1 0,1-1 0,0 0 115,-9 2 1,2-1-1,0 1 1,1-1 0,1 1-1,1-1 1,0 0 0,0 1-1,0-1 1,0 1 0,-1-1-1,0 1 1,-1 0 0,-1 0-1,-1 0 1,-2 1-97,9-1 0,-1-1 1,-1 1-1,-1 1 1,0-1-1,-1 0 0,0 1 1,-2 0-1,0 0 1,0 0-1,-1 1 1,0-1 83,10 0 0,1 0 0,0 0 0,-2 0 0,0 0 0,-3 1 0,-3 1 0,-2 0 0,-5 0 38,9 0 1,-5 1 0,-4 1-1,-2 0 1,0 0-673,6 0 1,0 0 0,-3 0 0,-6 0 291,11 0 0,-8 0-2611,-10 1 1,-18-3 3445,-29 1 1,-11 1 0,5 0 0</inkml:trace>
  <inkml:trace contextRef="#ctx0" brushRef="#br0" timeOffset="38534">18205 7235 18429,'-28'-21'235,"-1"0"0,-25-2-235,16 41 0,-4 17-6,16-4 1,2 3-17,-5 17-1,12-16 1,6-1-1,18 11-44,13-13 0,6 0-152,7 2 1,3 0 134,4 6 0,0-1 5,-10-9 1,-4-2 78,-1 16 292,-31-19-113,-10-4-112,-12-3-751,-22-3-4448,4-9 5132,-1-14 0,22 3 0,16-7 0</inkml:trace>
  <inkml:trace contextRef="#ctx0" brushRef="#br0" timeOffset="38984">18815 7545 15112,'0'-8'2498,"0"2"-2094,0 6-404,0 0 0,30-15-2543,14 8 2543,14-9 0,-16 13 0,-23 3 0</inkml:trace>
  <inkml:trace contextRef="#ctx0" brushRef="#br0" timeOffset="39133">18942 7667 15728,'7'3'-4090,"-2"-1"4090,42-4 0,-35 1 0,34-1 0</inkml:trace>
  <inkml:trace contextRef="#ctx0" brushRef="#br0" timeOffset="39566">20470 7095 19516,'-14'-16'638,"-9"18"-638,-8 28 0,0 12-73,7-5 1,4 2-254,4 5 1,9-2 225,24 9-12,39-25 112,4-19 0,-20-5 0,-3 5-269,9 22 392,-42 31-101,-15-28 1,-7-1-203,-14 9 0,-2-3 180,10-11 0,4-1-33,-9 19-1088,14-11-4783,38-6 5904,4-15 0,5-3 0,-12-9 0</inkml:trace>
  <inkml:trace contextRef="#ctx0" brushRef="#br0" timeOffset="40033">20919 7421 18283,'-6'-7'2319,"1"2"-2308,5 5 34,0 0-56,25 18-370,5 2-174,-2-3 1,2 1-1418,27 11-2180,-17-14 1,-1-1 4151,12 2 0,-2-2 0,-36-12 0</inkml:trace>
  <inkml:trace contextRef="#ctx0" brushRef="#br0" timeOffset="40166">21232 7449 18698,'-40'11'104,"1"-1"1,-1 6-1,6 5-160,11 10 0,5 5-2842,-4 17 1,4 1 2897,6-17 0,2-1 0,0 2 0,4-6 0,6-10 0</inkml:trace>
  <inkml:trace contextRef="#ctx0" brushRef="#br0" timeOffset="40318">21432 7727 11773,'0'0'0</inkml:trace>
  <inkml:trace contextRef="#ctx0" brushRef="#br0" timeOffset="40466">21424 7383 11739,'-10'40'0,"3"-9"0</inkml:trace>
  <inkml:trace contextRef="#ctx0" brushRef="#br0" timeOffset="40765">20227 8425 13352,'6'7'393,"-2"-2"-393,3 40-134,-3-23-2488,6 33 2622,-5-39 0,-3-7 0,0-5 0</inkml:trace>
  <inkml:trace contextRef="#ctx0" brushRef="#br0" timeOffset="40965">20129 8177 13544,'0'0'0</inkml:trace>
  <inkml:trace contextRef="#ctx0" brushRef="#br0" timeOffset="41166">20401 8426 12076,'0'0'0</inkml:trace>
  <inkml:trace contextRef="#ctx0" brushRef="#br0" timeOffset="41283">20533 8514 15717,'0'0'0</inkml:trace>
  <inkml:trace contextRef="#ctx0" brushRef="#br0" timeOffset="41432">20812 8271 15863,'0'0'0</inkml:trace>
  <inkml:trace contextRef="#ctx0" brushRef="#br0" timeOffset="42116">19798 6764 15784,'1'24'1121,"4"13"-920,7 10 57,0-2-79,-9-24 864,-1-9-147,-1-24-728,-5-11 123,-1-26-201,-6-9-256,6 25 0,0 0 289,0-1 0,1 1 314,-3-25-167,3 17-293,2 17 1,25 33 22,2 10 0,3 4-6,2-1 1,1 2-1,8 4 0,-1-2 6,12-3 34,-1-14 33,-23-34 400,-5-2-467,-25-23-259,-10 12-368,-9 0-134,-7 6-1134,1 9-1074,5 10 2969,7 47 0,9-25 0,4 29 0</inkml:trace>
  <inkml:trace contextRef="#ctx0" brushRef="#br0" timeOffset="43498">19845 9563 16849,'-7'-57'2678,"-10"10"-2432,-18 29-212,-9 14 0,-4 7-34,6 4 0,-1 5-901,-18 5 1,0 6 900,15 4 0,3 4 0,4 0 0,3 2 270,6-2 0,5 2-270,7 4 0,13-1 16,23-4 1,10-2-6,-1-1 1,4-3-183,21-4 1,4-6 170,-12-4 0,-1-2-23,-3 1 1,-1 0 11,23 11-191,-25 1 202,-19 2 1047,-54 11-1260,-18-6-2202,18-15 0,1-5 2415,-14-9 0,28-5 0,21-7 0</inkml:trace>
  <inkml:trace contextRef="#ctx0" brushRef="#br0" timeOffset="43668">20115 9710 17274,'5'-8'2544,"-1"1"-2611,-4 7-673,47-16-1086,-14 12-214,2-2 1,0 3 2039,-1 15 0,-14-2 0,-11 0 0</inkml:trace>
  <inkml:trace contextRef="#ctx0" brushRef="#br0" timeOffset="43782">20243 9936 15963,'47'-15'0,"0"0"0,-9 2 0,-1 1 0</inkml:trace>
  <inkml:trace contextRef="#ctx0" brushRef="#br0" timeOffset="44066">21209 9557 19538,'-54'27'395,"0"1"1,11 1 0,8 6-441,17 3 1,12 1-113,28 12-11,9-33 0,6-9-84,0-8 0,2-8-163,12-8 1,-3-8 514,-14-7 1,-5-4 50,3-1 1,-7-2 38,-18-1 1,-8 1 55,-19-13-223,-15 8-486,-12 17 451,-6 13-144,-2 29-2416,20 9 0,5 6 2572,-5 21 0,15-22 0,5-4 0,13-5 0</inkml:trace>
  <inkml:trace contextRef="#ctx0" brushRef="#br0" timeOffset="44234">22093 9876 17773,'-36'49'-1169,"0"-1"0,-2 5 0,5-4 1169,3-1 0,5-6 0,23-33 0</inkml:trace>
  <inkml:trace contextRef="#ctx0" brushRef="#br0" timeOffset="44783">22507 9461 13577,'18'48'709,"0"-1"1,-2-3 0,-1-3-385,2 8 146,-4-11 279,-4-10 1704,-3-16-1524,-5-30-661,-4-10-157,-5-30-11,-4-2-228,5 27 0,0-2 127,1 1 0,0-2 78,1-3 1,1 2-158,0-6 68,7 14 11,8 41 23,10 16-12,8 5-11,8 0-56,5-4 164,1-7-366,14-7 180,-20-7 55,0-4-134,-26-10-67,-7-7-22,-8-11-168,-6-11-57,-7-13 191,2 5 0,0-3 72,5 7 1,1 2-1020,-1-1 0,3 6 330,8 8-1915,8 41 2812,6 12 0,-5-10 0,-2-3 0</inkml:trace>
  <inkml:trace contextRef="#ctx0" brushRef="#br0" timeOffset="45115">23487 9378 18429,'19'-35'0,"0"1"0,1 1 0,4 2-1833,12 1 1,3 5 1832,-9 7 0,0 1 0,27-15 0,-33 25 0</inkml:trace>
  <inkml:trace contextRef="#ctx0" brushRef="#br0" timeOffset="45233">23664 9397 16468,'6'2'-863,"34"-8"0,10-7-5322,6-4 6185,-13 6 0,7-2 0,-8 2 0,3-2 0,-4 2 0</inkml:trace>
  <inkml:trace contextRef="#ctx0" brushRef="#br0" timeOffset="45516">24630 8988 19650,'-52'38'403,"0"1"0,4-2 1,10 1-404,17 21-79,36 3-27,16-40 0,9-11-40,13-11 0,3-10 163,-1-5 0,-4-8-300,-3-14 0,-11-5 333,-20 8 0,-7 0-22,-3-1 0,-6 1 149,-25-28-233,-8 31 0,-10 8-913,-12 15 0,-4 10-163,0 4 0,1 9-170,17 5 0,2 7 0,5 3 1302,-3 19 0,9 2 0,8-21 0,4-1 0,-7 26 0</inkml:trace>
  <inkml:trace contextRef="#ctx0" brushRef="#br0" timeOffset="45882">19934 11269 18251,'56'-20'130,"0"0"0,1 1 1,-4 1-1,5 0 0,5-1 1,2-1-1,4 0 1,1 0-575,-16 6 1,2-1-1,2 1 1,2-1-1,0 1 1,2-1-1,0 0 1,0 1-1,0-1 1,0 1 443,-3 0 0,0 0 0,-1 0 0,2 1 0,-1-1 0,1 0 0,0 0 0,1 1 0,0-1 0,1 1 0,0 0-84,1 1 1,1-1-1,2 0 1,0 1 0,0-1-1,1 1 1,-1 0 0,1 0-1,-2 1 1,0 0-1,-2 1 1,-1 1 77,2 0 0,-2 0 1,-1 1-1,-1 1 1,0-1-1,0 2 1,-1-1-1,0 1 1,1 0-1,0 0-38,0 1 0,1-1 1,-1 1-1,1 0 1,-1 1-1,1-1 0,-1 1 1,0 0-1,0 0 1,-1 1-16,4-1 1,0 1-1,0 0 1,-1 0-1,1 0 1,-1 1-1,1 0 1,0 1-1,0 0-352,-2 0 0,0 1 0,2 1 0,0-1 0,0 1 0,0 1 0,-2-1 0,-2 1 0,-2 0 0,-4 0 411,11 1 0,-4 1 0,-2 0 0,-2 0 0,-1 0 0,0 1 0,11-1 0,3-1 0,-2 1 0,-9 1 0,-15 1 0,8 13 0</inkml:trace>
  <inkml:trace contextRef="#ctx0" brushRef="#br0" timeOffset="46115">21905 11153 17202,'61'-11'139,"-1"0"0,1 1 0,-1-1 0,1 0 0,-7 1 0,-1 0 0,1-1 0,2 0 0,2-1 0,4-2-641,-9 2 1,2-1 0,3-1 0,1-1 0,2 0 0,1 0 0,1-1 0,1 1 0,0 0 0,0 1 384,-2 1 0,0 0 1,2 0-1,1 1 0,0 0 1,1-1-1,0 1 0,0 0 1,1 0-1,0 0 0,-1-1 1,0 1-309,-5 1 0,1-1 0,0 1 0,-1-1 0,1 0 0,0 0 0,0 1 0,1 0 1,-1-1-1,0 1 0,-1 1 0,1 0 0,0 0 425,5 0 0,2-1 0,1 2 0,0-1 0,1 0 0,-1 1 0,-2 0 0,-1 1 0,-3 0 0,-3 1 0,-5 1 0,-3 0 0,16-1 0,-7 1 0,-5 1 0,-3 1 0,0-1 0,0 1 0,1-1 0,-1 1 0,0 0 0</inkml:trace>
  <inkml:trace contextRef="#ctx0" brushRef="#br0" timeOffset="53498">5298 11117 13745,'53'7'291,"1"1"0,8 0 1,4-4-195,-16-5 0,1-3 1,4-1-1460,-4 0 0,2-2 0,2 0 0,3-1 1375,-4 0 1,3-2-1,2 0 1,0-1 0,2-1-211,-3 1 1,-1-1 0,2 0 0,2-1 0,3-1-1,5 1 149,-14 2 0,3-1 0,3 0 0,2 0 0,1-1 0,2 0 1,1 0-1,0 1 0,1-1 0,0 2 0,0-1 33,-5 2 0,1 1 0,2-1 0,1 1 0,0 0 1,1 0-1,0 1 0,-1-1 0,0 0 0,-1 1 1,-2-1-1,-1 0 0,-1 0 0,4-1 0,-1-1 0,-1 0 1,-1 1-1,-1-1 0,0 0 0,-2 1 0,1 0 1,-1 1-1,0 1 0,6 1 0,0 1 0,0 0 0,0-1 1,0 1-1,0-1 0,0 1 0,1-1 0</inkml:trace>
  <inkml:trace contextRef="#ctx0" brushRef="#br0" timeOffset="54698">5320 11866 12479,'55'28'364,"0"-1"0,-12-9 0,2-1 1,2-4-183,7-3 1,2-3 0,3-2-1509,-3 0 1,3-1 0,1-1-1,3 0 1346,-2-1 0,2 0 1,1 0-1,2-1 1,2-1-175,-14 0 0,0 0 0,0-1 0,2 0 0,2 0 0,3 0 0,4-1 2,-10 0 1,3 0 0,3-1 0,1 1-1,2-1 1,2 0 0,1 0 0,0-1-1,1 1 1,1 0 0,-1-1 0,0 1 138,-8 0 1,2 0 0,1 0 0,1 0-1,0-1 1,1 1 0,0 0 0,0-1 0,0 1-1,-1-1 1,0 1 0,-1 0 0,-2-1 0,0 1-1,-3 0 1,9-1 0,-2 0 0,-1 0 0,0 0-1,-2 1 1,-1-1 0,0 0 0,0 0 0,-1 1-1,0-1 1,0 1 0,6-1 0,0 0 0,0 1-1,0-1 1,0 0 0,0 1 0,-1-1 0,1 1-1,0-1 1</inkml:trace>
  <inkml:trace contextRef="#ctx0" brushRef="#br0" timeOffset="55864">5063 13213 11806,'65'10'532,"0"0"1,-11-5-1,2-1 1,4-1-1940,-4-1 0,4 0 0,2-1 1,3-2 1406,-13 0 0,2-1 0,2-1 0,0-1 0,2 0 0,2 0-454,-1 0 1,1 0 0,1 0 0,1-1 0,2 0-1,0 0 1,2-1 453,-8 1 0,4-1 0,0 0 0,2-1 0,-1 1 0,0-1 0,-3 0 0,-2 1 0,-3 0 0,13-1 0,-4 0 0,-2 1 0,-2-1 0,1 1 0,-3-1 0,0 1 0,0-1 0,0 1 0,-1 0 0</inkml:trace>
  <inkml:trace contextRef="#ctx0" brushRef="#br0" timeOffset="58850">3603 13733 13532,'-39'-29'564,"-1"0"1,1 0 0,1 3 0,1-1-1,0 4-155,-12-2 1,1 5-298,12 4 0,1 6-68,-2 7 1,1 9-22,-11 22-23,6 5 0,16 14-23,19-8 1,8 7 22,10 15-551,-3-21 1,2 3 606,4 13 0,2 8-358,-7-18 1,0 5 0,1 4 0,-1 2 0,0 0 334,-1-2 1,-1 2 0,0 1-1,0 1 1,0 1 0,0-1-422,0 2 1,1 1 0,-1-1-1,0 2 1,0-1 0,0 0 415,-1 0 0,-1 2 0,1-1 0,-1 0 0,0-2 0,0-3-363,0 9 1,1-3-1,-1-1 1,1 0 409,0-1 1,0 1 0,1-2-1,0 0-71,0-5 0,-1 0 0,2-1 1,1 0 90,3 7 0,2 0 1,1 0-1,1-2-53,0-9 0,0-2 0,1 0 0,2-1-14,2 5 0,2 0 0,1-2 0,-1-4-28,1-3 0,0-4 0,0-3 11,9 9 1,-1-7 972,11 1-978,-16-21 0,2-2 1945,21 2-2175,11-6 101,-16-20-213,-2-10-381,-2-6-1956,-6 9 1,3 2 2672,21-1 0,-2 1 0,-33 12 0</inkml:trace>
  <inkml:trace contextRef="#ctx0" brushRef="#br0" timeOffset="59814">5624 14795 15135,'-2'3'459,"1"-1"-1614,1-2-3416,-23 48 4571,12-28 0,-14 30 0,20-41 0</inkml:trace>
  <inkml:trace contextRef="#ctx0" brushRef="#br0" timeOffset="61481">7164 14803 8456,'-4'1'1928,"1"-1"-382,3 0-1132,8 9 303,2-3 68,12 8-326,7-6 174,6 1 0,9-1-290,3-1 1,5-2 0,2 0-1040,4 1 0,2-1 0,3-1 774,-3-1 1,3 0-1,2-1 1,-1-2-51,-5-2 0,-1-1 0,2-1 0,6-1-4,-12 1 0,4-1 0,2-1 0,3 0 0,0 0 0,0-1 0,0 1-9,-6 0 0,0 0 1,1-1-1,0 0 1,0 1-1,1-1 1,1 0-1,1 0-13,1 1 1,1-1-1,2 0 1,0 1-1,0-1 1,0 0-1,0 1 1,-2 0-1,-1 1 5,0-1 0,0 1 0,-1 0 0,-1 1 0,-1 0 0,-1-1 0,-2 2 0,-3-1-475,13 0 0,-3 0 1,-2 1-1,-3 1 1,-4 0 467,12 1 0,-5 1 0,-11 1-12,6 1 12,-27 0 214,-18 0-12,-17-1-202,-7-1 1806,-12-1-2602,-2-1-1110,-21 1 1906,8-1 0,3 2 0,17 0 0</inkml:trace>
  <inkml:trace contextRef="#ctx0" brushRef="#br0" timeOffset="61832">9638 14655 12389,'50'3'-132,"0"-1"1,0 0-1,13 1 1,0-2-269,-11-1 0,1-1 1,-1-1-2579,12-1 0,-2 0 2978,3-1 0,-4-1 0,-23 2 0,-4 0 0,21-1 0</inkml:trace>
  <inkml:trace contextRef="#ctx0" brushRef="#br0" timeOffset="64015">7286 15974 12781,'36'-9'280,"1"-1"0,1 0 1,0-1-208,0 2 0,-1 0-765,5-1 1,0-1 696,0 0 1,2 1 264,11-3 1,-2 1-255,-17 4 1,-3 0 347,8-6 5,-95 18-145,18 0 1,-5 0-333,-16 4 1,0-1 314,14 0 0,1-1 247,-4 0 0,3 0 702,-8-1-1033,43-1-89,43-10-29,4 2 1,4-1-558,-1-4 1,1 0 556,3-2 1,0 0 11,0 0 0,0 0 5,6-1 0,-4 1-33,13-3 610,-29 3-599,-46 9 0,-31 3 11,1 5 1219,-6 5-1242,18-2 12,5 3 0,27-9 0,12-1 0,10-2 0,18-3-44,-6 0-12,-1-1-269,-17 1-706,-12 10-1064,-4 2-897,-1 6 2992,1-1 0,-1-6 0,1-4 0</inkml:trace>
  <inkml:trace contextRef="#ctx0" brushRef="#br0" timeOffset="64848">8115 15620 8299,'0'10'291,"0"-2"-134,0-8 348,0 0 88,-5 10 35,3-7-314,-3 8 145,5-8 79,0-1-358,0 2-147,0-3-33,0 3-852,0-1-2767,0 0 3619,0-2 0,0 0 0,0-1 0</inkml:trace>
  <inkml:trace contextRef="#ctx0" brushRef="#br0" timeOffset="66349">6552 16835 10641,'-33'1'1277,"-1"1"1,-20 0-1031,40 4-113,7 0 896,19 7 2,42 7-741,-10-12 0,7 0 1,3-2-1111,5 1 1,2-2-1,4-1 875,-13-1 0,4-1 0,1-1 0,1 0 0,0-1-495,0-1 0,-2-1 1,2-1-1,2 0 0,6-1 463,-11 1 1,2-1 0,4 1 0,1-1 0,2-1 0,2 1 0,0 0 0,0-1 0,1 1-171,-7 0 0,1 0 0,0 0 0,1 0 0,1-1 0,0 1 0,1 0 0,1-1 0,1 1 0,0 0 0,2-1 149,-7 1 0,3 0 0,1 0 0,0 0 1,2 0-1,0 0 0,0 0 0,1 0 1,-1-1-1,0 1 0,-1 0 0,-1 1 0,-1-1 1,-2 0-109,8 0 1,-2 0-1,0 1 1,-2-1-1,1 0 1,-2 1-1,0-1 1,0 1-1,-1 0 1,-1-1 0,0 1 97,1 0 0,0 1 0,1-1 1,-2 0-1,0 0 0,-1 1 0,-1 0 1,-3-1-1,-2 1 0,-3 0 63,20 0 0,-6 0 0,-3 0 1,-1 1-1,0 0-635,-3 0 1,1 1 0,-2 0 0,-3 1 0,-5 1 578,0 1 0,-4 1 0,-3-1 0,22 0 0,-21 3 0,-43 3 0</inkml:trace>
  <inkml:trace contextRef="#ctx0" brushRef="#br0" timeOffset="-67925.73">26176 13986 12624,'0'-6'2746,"0"1"-2074,0 5-179,-45-18-291,22 13-79,-38-7 45,33 28-34,0 15-44,1 18-6,13-1 0,6 5 95,6 1 0,4 0-409,3 1 1,5-2 251,8-10 1,5-8-23,27-6 22,-9-20 1,3-9 33,1-12 0,-1-9-34,5-11 1,-3-7-270,-13 1 0,-7-5 387,-8-3 0,-8 1-84,-20-17-34,-15 5-99,4 31 1,-4 1 92,-18-5 1,-5 4 177,4 8 1,-1 4-526,-5 0 0,3 6-1058,-11 17-2510,32 15 3899,21 4 0,5-11 0,0-5 0</inkml:trace>
  <inkml:trace contextRef="#ctx0" brushRef="#br0" timeOffset="-67458.73">27032 14251 16513,'-1'41'-111,"0"-1"1,-2 12 0,-1-6 0,1-8 0,-2 8-1</inkml:trace>
  <inkml:trace contextRef="#ctx0" brushRef="#br0" timeOffset="-66890.73">27700 13919 16994,'0'-4'1032,"0"1"-629,0 3-280,8 56-112,-1-14-595,1 3 1,0 2-471,4 17-2016,1-2 3139,1-8 1,-6-24 0,-3-11 0</inkml:trace>
  <inkml:trace contextRef="#ctx0" brushRef="#br0" timeOffset="-66257.73">28462 14202 17476,'-11'41'30,"1"0"0,-1-2 0,2 0-2367,3 1 1,2-1 2336,-3 13 0,4-3 0,3-36 0</inkml:trace>
  <inkml:trace contextRef="#ctx0" brushRef="#br0" timeOffset="-65923.73">28812 13828 18384,'17'-35'104,"1"0"1,2 2 0,4 6-105,36 2-191,-27 16 1,1 3-52,1-1 1,1 5-902,3 8 1,-3 7-68,8 34 1557,-13 7 269,-31-20 1,-8 0 548,-11 13-370,-7-5-212,3-7-269,5-4-292,24-16-1310,34-5 1288,-3-15 0,1-2 0,15 3 0,-4-8 0</inkml:trace>
  <inkml:trace contextRef="#ctx0" brushRef="#br0" timeOffset="-65724.73">29862 13986 15941,'-21'41'198,"0"0"0,3-3 0,3-1-198,8 4-202,5 0-4750,8 5 4952,3-20 0,-1-3 0,0-20 0</inkml:trace>
  <inkml:trace contextRef="#ctx0" brushRef="#br0" timeOffset="-65307.73">30237 13628 17487,'59'-9'-867,"0"0"1,-13 8-1,-9 10 811,-16 46 875,-28-2 1209,-19 4-1120,8-30-371,7-2-380,30-10-135,3-4 1,15 8-23,-14 4-79,-3 22 79,-10 4 12,-17 8-337,-3-19-1311,-9-17-5916,13-16 7552,3-10 0,3 4 0,0-4 0</inkml:trace>
  <inkml:trace contextRef="#ctx0" brushRef="#br0" timeOffset="-65157.73">30903 13920 12647,'26'-2'0,"-6"1"0</inkml:trace>
  <inkml:trace contextRef="#ctx0" brushRef="#br0" timeOffset="-65007.73">31289 13871 17846,'5'0'258,"-1"0"-1748,-4 0-6096,2 17 7586,3-11 0,-2 11 0,2-16 0</inkml:trace>
  <inkml:trace contextRef="#ctx0" brushRef="#br0" timeOffset="-64606.73">27788 15897 17644,'-19'5'-1336,"11"-4"0,38 4 0,-10-5 0</inkml:trace>
  <inkml:trace contextRef="#ctx0" brushRef="#br0" timeOffset="-64457.73">28323 15838 17756,'36'-4'-1608,"-1"0"0,9 5 0,-18-13 1</inkml:trace>
  <inkml:trace contextRef="#ctx0" brushRef="#br0" timeOffset="-64324.73">28931 15684 12546,'50'-17'0,"-9"3"0</inkml:trace>
  <inkml:trace contextRef="#ctx0" brushRef="#br0" timeOffset="-62342.73">25235 13895 15056,'-22'-27'958,"-1"-1"0,-19-15-622,8 30-45,4 8-179,9 9-112,8 16 23,13 22 5,8-7 0,2 5-756,5 14 1,2 4 742,-2-11 0,1 2 0,0 2-613,2 6 0,-1 1 1,0 2 611,0 1 1,-1 2 0,-2 0-15,0-1 0,-2 1 0,-1-1 0,-4-3 0,-1-1 0,-1 0 4,-1-5 0,-1-1 0,-1-1-1,-2-5 1,-1-2 0,-1 1-340,-2 4 0,-2-1 0,1-3 342,-1 0 0,-1-3 16,-2 4 1,-4-7 403,-9-15 635,3-22-1027,-7-16 1781,10-9-1860,8 1 1536,36 36-1491,4 15 16,-1 3 1,2 5-414,-4 0 1,0 1 396,2 2 0,1 1 11,1-1 0,3 1-164,-2-5 0,3 1 0,1-2-1013,2-3 1,2-2 0,1-1 1165,-1 0 0,1-1 0,-2-4 0,3 1 0,-4-7 0,-3-9 0</inkml:trace>
  <inkml:trace contextRef="#ctx0" brushRef="#br0" timeOffset="-61370.73">24295 15650 15482,'2'4'358,"0"-1"-44,-2-3-225,54-6-89,-11-13-830,3 5 0,3-3-336,-11-5 1,-3-1 1165,3-1 0,-2 2 0,6-5 0,-12 7 0</inkml:trace>
  <inkml:trace contextRef="#ctx0" brushRef="#br0" timeOffset="-60755.73">21926 15874 17252,'-14'64'164,"0"1"0,2-16 1,3-3-165,9-3 0,2-5 0,3-1 45,-2-14 11,2-12 527,-3-11-393,1-16 45,-3-40-134,-2 10 0,-2-3-90,-1-2 0,-1-2-290,-2-5 0,-1 3 284,3 14 1,0 3 5,1 3 0,3 2-33,9-19-68,37 21 68,-6 40 0,4 9-34,2-1 0,0 6-452,4 16 0,-4 7 463,-16-7 0,-6 0 28,-5 2 1,-3 0 16,-5-3 0,-3 2 16,-7 7 1,-5-1-68,-4-10 1,-3-2-622,-12 26-419,-7-33-3166,10-27 4257,6-17 0,6 8 0,6-7 0</inkml:trace>
  <inkml:trace contextRef="#ctx0" brushRef="#br0" timeOffset="-60589.73">22485 16010 12210,'-17'16'0,"3"-4"0</inkml:trace>
  <inkml:trace contextRef="#ctx0" brushRef="#br0" timeOffset="-60456.73">22535 15734 12591,'0'0'0</inkml:trace>
  <inkml:trace contextRef="#ctx0" brushRef="#br0" timeOffset="-60238.73">22775 15654 16703,'-1'-6'1681,"-35"15"-1547,21 2-78,-23 21-33,50-1-57,6 2-134,20-1 79,-5-11 77,-3 7 1,-14 3-1266,-18 5-1390,-7-13 2667,-7-7 0,9-15 0,5-1 0</inkml:trace>
  <inkml:trace contextRef="#ctx0" brushRef="#br0" timeOffset="-59788.73">23040 15692 17174,'8'49'-258,"10"-12"-370,19-34 465,-5-13 1,1-6 168,1-7 0,0-3 83,-1-3 1,-2-2 168,-5-3 0,-6 0 122,-5-12 954,-11 6-908,-20 17-337,-8 9-111,-1 18 22,7 2-67,14 4-113,8-4-279,8 0 145,10-4 0,7-2 202,13-15 235,-10 2 180,-3-4-258,-16 12-34,-5 25-67,8 5-2330,12 9-707,0-15 3093,4-8 0,-19-11 0,-2 0 0</inkml:trace>
  <inkml:trace contextRef="#ctx0" brushRef="#br0" timeOffset="-59474.73">23749 15403 15919,'27'-40'14,"-1"-1"1,-3 4 0,-4 5 41,-12 9 191,-4 4 515,-9 6 348,-15 3-382,-6 11-560,-5 23-135,13 4 1,13 36-617,34-14-639,-5-25 1,6-5-1317,11-12 1,2-8 2537,-6-7 0,-1-3 0,13-12 0,-30 6 0</inkml:trace>
  <inkml:trace contextRef="#ctx0" brushRef="#br0" timeOffset="-59290.73">23992 14931 18507,'5'48'-146,"0"-1"1,1-3-1,3-2-975,12-3 1,2-3-1266,7 17-931,-13-22 0,-2-1 3317,-5 1 0,-6-15 0,-3-6 0</inkml:trace>
  <inkml:trace contextRef="#ctx0" brushRef="#br0" timeOffset="-59007.73">24052 15201 18227,'26'-56'527,"8"4"-527,1 28 0,3 3-45,-8 3 0,2 0-246,22-11 0,-2 0 184,-22 9 0,-4 1 332,15-22 570,-64 18-459,-14 12 1,-20 21-136,23 10-78,8 35-123,18 11-258,9-32 1,4-1-684,20 28-1301,10-24-4637,4-3 6879,-5-3 0,-13-14 0,-10-4 0</inkml:trace>
  <inkml:trace contextRef="#ctx0" brushRef="#br0" timeOffset="-58591.73">22156 17128 17062,'-52'8'1159,"74"-34"1,23-12-1108,-5 9 1,6-1-1,5-3-1047,-5 4 0,5-3 0,3-2 0,1 1 0,-2 1 1022,-2 2 0,-1 0 0,0 1 0,4-1 0,3 0-187,-7 4 0,2 0 0,4 0 0,0-1 0,2 1 0,0 0 0,0 0 0,-1 2 103,-2 2 1,0 0 0,1 2 0,-1-1 0,1 1 0,-1 1 0,0-1 0,0 1-61,5-3 0,1 0 0,-1 0 1,1 1-1,-3 1 0,0 2 0,-4 1-197,8 0 0,-1 0 1,-2 2-1,-7 5 1,-10 6-346,1 6 1,-18 8-2368,-36 22 746,-18-3 0,-14 1 2969,-2-4 1,-9 0 0,-5 2 0,1-1 101,7-4 0,-1 0 0,0 1 0,-2 0 0,0 0-303,-6 2 1,-1 2 0,-1-1-1,1 0 1,5-3-302,2 0 1,1-2 0,4-2 0,5-1 109,-18 11 0,27-16 1152,61-33-1421,11-3 0,10-5-28,0 0 0,5-2 0,9-4-156,-17 11 1,5-2 0,4-1 0,3-1 0,1 0 0,1 0 0,-1 1 155,1 1 0,3 1 0,1-1 0,0 1 0,1-1 0,-1 1 0,-2 1 0,-3-1 0,6-2 0,-2-1 0,-2 1 0,-1 1 0,0 0 0,0 2 0,4 2 0,1 0 0,-1-1 0,1 1 0,-1 0 0</inkml:trace>
  <inkml:trace contextRef="#ctx0" brushRef="#br0" timeOffset="-55373.73">23493 12106 17252,'-31'-17'515,"0"-1"1,-31-3-493,16 43 27,9 11 0,0 10-17,14-5 1,2 3 0,1 1-661,-1-1 1,2 1 0,3 1 575,-4 23 1,11-2 33,13-25 0,6-4-331,3-3 1,4-3-282,8-6 1,5-5 79,3-5 0,3-4 373,2-2 0,3-5-967,18-14 1,3-8 1142,-7-2 0,-2-2 0,-6 3 0,-6 0 0,11-16 0</inkml:trace>
  <inkml:trace contextRef="#ctx0" brushRef="#br0" timeOffset="-55173.73">23746 12495 16277,'-16'30'-62,"-1"-1"1,-1 18-499,38-39 448,5-4 112,1-11 134,1-20 45,-11-14 57,-3-4-169,-16 6-67,-6 18-549,-7 10-997,-2 5 1546,2 5 0,7 1 0,4 0 0</inkml:trace>
  <inkml:trace contextRef="#ctx0" brushRef="#br0" timeOffset="-54941.73">24047 12432 17398,'3'-44'205,"0"-1"1,6 10-1,7 7-1068,30 10-705,10 29-393,-14 13-3328,-3 10 5289,-6-1 0,-14-14 0,-8-6 0</inkml:trace>
  <inkml:trace contextRef="#ctx0" brushRef="#br0" timeOffset="-54755.73">24447 11927 18227,'-3'46'-269,"0"0"0,9 14 0,7 0-1748,7-10 1,2-2 2016,3 8 0,0-3 0,7 4 0,-17-25 0</inkml:trace>
  <inkml:trace contextRef="#ctx0" brushRef="#br0" timeOffset="-54607.73">24520 12358 17734,'41'-21'-925,"-1"0"1,-9 1 0,-2 6-1,8 12 1,-23 1 0</inkml:trace>
  <inkml:trace contextRef="#ctx0" brushRef="#br0" timeOffset="-54475.73">24641 12072 12378,'0'0'0</inkml:trace>
  <inkml:trace contextRef="#ctx0" brushRef="#br0" timeOffset="-54207.73">25028 12230 19751,'-15'-36'33,"0"0"1,2 3 0,7 1-12,30-10-22,18 14-45,-8 17 1,2 6-214,27 14-67,-29 2 0,-1 4-1300,16 15-1837,-7 0 3462,-8-1 0,-16-12 0,-9-6 0</inkml:trace>
  <inkml:trace contextRef="#ctx0" brushRef="#br0" timeOffset="-53941.73">25549 12014 16546,'20'31'-440,"1"0"1,26 11 0,-24-39 0,1-9 0</inkml:trace>
  <inkml:trace contextRef="#ctx0" brushRef="#br0" timeOffset="-53708.73">25800 11985 19897,'-10'-41'1075,"0"6"-1075,6 30-112,0 2 78,4 12 12,0 4 22,0 14 78,4 18-123,3-9-246,5 9-493,3-22-258,2-6-5345,17-9 6387,-7-13 0,-1 3 0,-13-7 0</inkml:trace>
  <inkml:trace contextRef="#ctx0" brushRef="#br0" timeOffset="-53358.73">26057 11992 14820,'-8'-8'3721,"2"2"-3385,6 6-213,-29 29-101,25-15-22,-14 21 68,36-28 32,11-3-55,4-9 0,1-6-11,-1-8 122,3-18-110,-16 4 21,-3 0-67,-19 12-67,-10 13-337,-7 3-784,-5 3 1188,-3 7 0,13-3 0,1 3 0</inkml:trace>
  <inkml:trace contextRef="#ctx0" brushRef="#br0" timeOffset="-53007.73">26450 11836 18798,'5'48'23,"4"-10"-46,29-23 124,6-15 0,12-21-79,-15-6 46,-10-16 55,-16 8 381,-6-13 135,-4 13-628,-10 10-45,-3 29-22,-4 22-638,3 8-852,3 1-2667,11-8 4213,11-9 0,-6-9 0,4-7 0</inkml:trace>
  <inkml:trace contextRef="#ctx0" brushRef="#br0" timeOffset="-52790.73">27067 11612 21409,'-40'15'52,"1"-1"1,4 0-1,10 3-52,26 17-673,35 20 1,-14-28 0,0 1-219,2 7 0,-4 2 107,-11 15-1379,-41-4-190,3-28 0,-5-4 2353,-6 2 0,1-2 0,-6 3 0,5-5 0</inkml:trace>
  <inkml:trace contextRef="#ctx0" brushRef="#br0" timeOffset="-52174.73">27532 11405 18754,'49'-38'-438,"0"-1"1,2 1 0,-1 2-1137,-4 7 0,-3 1 1283,-11 8 0,-5 2 291,-5-3 974,-24 14 842,-1 1-270,-2 4-504,0 0-751,8 23-156,10 1-135,11 18-449,7-4-7316,0 19 7765,-18-10 0,-2-4 0,-16-20 0</inkml:trace>
  <inkml:trace contextRef="#ctx0" brushRef="#br0" timeOffset="-49588.73">29000 10088 13061,'3'-12'2746,"-1"2"-2051,-2 10-449,0 0-67,-34 78-28,25-17 1,2 6-731,-5-16 1,-1 1-1,3 1 601,6 2 1,3 2 0,4-7-7,3-3 1,4-5 217,2-9 0,4-3-144,25 9-34,5-21 67,0-11 45,-17-21 1,-4-10 116,-7-10 1,-4-4-186,3-5 1,-5-3-347,-12-8 0,-8 1 257,-1 12 1,-6 1-12,-17-15 0,-9 2 405,-2 12 0,-5 5-1548,-8 1 1,0 9-410,15 16 0,3 10 1552,-9 25 0,36-7 0,9-3 0</inkml:trace>
  <inkml:trace contextRef="#ctx0" brushRef="#br0" timeOffset="-49406.73">29266 10432 17230,'0'-6'560,"0"2"-2428,0 4 1,0 0 0</inkml:trace>
  <inkml:trace contextRef="#ctx0" brushRef="#br0" timeOffset="-48991.73">29677 10182 14518,'0'-8'2790,"0"1"-1703,-21 60-784,13 9-264,-4-18 0,3 0-22,11-7 0,5-5-17,13 4 56,15-17-23,9-9 12,-10-22 0,1-8 16,-4-4 1,-3-4 11,2-15 0,-6-3-23,-8 6 0,-5 1 29,-10 2 0,-4 2 33,-10-11-112,-30 3-706,-18 30-2437,22 19 0,1 6 3143,-17 18 0,21 6 0,29-22 0</inkml:trace>
  <inkml:trace contextRef="#ctx0" brushRef="#br0" timeOffset="-48657.73">30077 10102 15963,'0'-6'2600,"0"1"-2477,0 5-100,-33 39-23,21-10-28,-7 1 0,4 2-1608,31 15 862,32-21 864,8-10 28,-17-20 0,-1-6 229,18-17 269,-26 4 1,-4-4 44,4-23-415,-30-5-246,-25 23-269,-28 14-650,5 19-896,0 11-1681,5 5 3496,10 6 0,16-9 0,8-5 0</inkml:trace>
  <inkml:trace contextRef="#ctx0" brushRef="#br0" timeOffset="-48441.73">30593 9870 18003,'12'61'-23,"-1"-1"1,2-1-1,-1-2-2100,-3-16 0,0-1 2123,2 6 0,-1-3 0,0 5 0,-1-6 0</inkml:trace>
  <inkml:trace contextRef="#ctx0" brushRef="#br0" timeOffset="-47291.73">29444 11615 11358,'0'-9'986,"0"1"-504,0 8-202,0 0-146,11-36 80,-3 23 301,12-28-78,-5 32 79,15-1-191,14 1-236,16 2-145,-4 13 79,-17 8 257,-20 15 0,-21 8-124,-14 8-55,-9 6 50,5-17 1,-1 0-62,-6 19 111,7-5 68,27-28 224,15-15-202,12-7-66,29 0-259,-3 14 0,-29 3 0,-6 7 136,-5 36-102,-31 0-382,-16-10-592,0-27-1648,5-12 2622,4-7 0,9-3 0,3-1 0</inkml:trace>
  <inkml:trace contextRef="#ctx0" brushRef="#br0" timeOffset="-47123.73">30177 11640 17252,'-20'3'-2592,"-2"-1"0,31-2 0</inkml:trace>
  <inkml:trace contextRef="#ctx0" brushRef="#br0" timeOffset="-46558.73">30695 11259 14854,'3'-8'1838,"0"1"-1267,-3 7-448,0 0-22,5-11 336,-6 9-246,3-8 0,-7 12-1,2 0 56,1-1 505,1-1-672,-2 0-102,-11 0 23,-5 7-11,-14 6 0,-3 12 0,9 0 0,0 4 22,4-1 0,1 2-17,-2 4 1,3-1-6,0 10-91,14-18 102,7-18 180,1-4 78,7-6-90,5-5 0,10-5-112,22-9-180,14 10 102,4 4-45,1 19 22,-19 10-56,-3 24 112,-22 9 23,-23-20 0,-7-1-236,-9-4 0,-6-4-907,-25 7-2600,2-19 3709,28-25 0,8 8 0,7-8 0</inkml:trace>
  <inkml:trace contextRef="#ctx0" brushRef="#br0" timeOffset="-46274.73">30928 11311 17218,'2'-6'2992,"0"1"-2443,-2 5-549,10-6-11,10 1-314,19-6-168,10 2-95,-12 5 0,2-1-220,24 1 596,-6 3 212,-31 11 236,-22 6 850,-4 24-548,-7 6-482,4 12-1378,6-7-1782,14-21 3104,12-12 0,-10-14 0,-3-4 0</inkml:trace>
  <inkml:trace contextRef="#ctx0" brushRef="#br0" timeOffset="-45924.73">31599 11165 20165,'-7'-1'964,"2"-1"-818,5 2-157,0 0-146,-6 41-1188,47-31-33,9 16 1378,-14-31 0,3-8 28,-2-3 0,-3-3 588,10-15 404,-3-2-404,-20 17-235,-18 44-213,-10 17-135,-2-2 1,1 3-434,5-6 0,2-1 400,3 1 0,4-1-62,2-1 0,4 0-342,4-2 1,3-1-749,1-1 0,0 1 1152,1 10 0,-1-2 0,2-2 0,-5 9 0</inkml:trace>
  <inkml:trace contextRef="#ctx0" brushRef="#br0" timeOffset="-45691.73">29674 12680 18507,'50'-21'139,"-1"0"0,1 0 0,0 0 1,3-1-1,1 1 0,0-1 1,1 1-1160,1 1 0,-1 1 0,2 0 0,6-1 1021,-12 3 1,4 0-1,3-1 1,1 0 0,2 0-1,0 1 1,-1 0-286,1 0 0,2 1 1,0 0-1,0 1 1,1 0-1,0 0 1,0 0-688,-5 2 0,2-1 1,1 1-1,-1 0 1,0 1-1,-1 0 0,-3 0 1,-3 2 970,11-3 0,-1 1 0,-4 0 0,-3 3 0,-6 1 0,7 3 0,-6 2 0,-20 2 0,-24 1 0</inkml:trace>
  <inkml:trace contextRef="#ctx0" brushRef="#br0" timeOffset="-45557.73">30979 12390 18261,'1'6'1456,"45"-16"-1456,-5-2 0,9-3 0,6-2-1071,-9 2 0,5 0 0,3-2 1,2 0-1,2-1 0,0 2 104,-3 0 0,2 1 0,1 0 1,1-1-1,0 1 0,0 0 1,0 0 848,1-1 0,1 1 1,0-1-1,0 1 0,-1 0 1,-2 0-1,-2 2 0,7-2 1,-1 1-1,-3 0 0,-4 2 1,-7 2-1,11 0 0,-1 1 1</inkml:trace>
  <inkml:trace contextRef="#ctx0" brushRef="#br0" timeOffset="-43523.73">22927 11919 16580,'-33'-26'567,"0"-1"1,1 4 0,1 5-288,-14 12-101,-3 5-33,1 10 44,4 5-55,6 10-57,8 7 57,7 28-124,11-2-478,8-14 1,4 2 471,4-4 1,4 3 20,3 5 0,3 5 1,1 1-39,3 3 1,0 2 0,2 2 22,-3-7 0,1 2 1,0 0-1,0-1-6,-2-6 1,1-1 0,-1-1-1,0-3-438,7 20 0,-1-7 388,-5-14 1,0-9 33,4-9-147,-3-11-279,-2-9-2241,1-7 2851,-6-25 0,-2 17 1,-6-16-1</inkml:trace>
  <inkml:trace contextRef="#ctx0" brushRef="#br0" timeOffset="-43207.73">21886 13161 16333,'0'-7'1557,"0"2"-1557,0 5 0,36-39-11,8 14-280,-4-2 0,5-2-4270,14 7 1,1 4 4560,-19 5 0,-2 1 0,3-1 0,-6 3 0,-15 5 0</inkml:trace>
  <inkml:trace contextRef="#ctx0" brushRef="#br0" timeOffset="-42905.73">21607 13189 12826,'0'-4'2409,"0"1"-1647,0 3-325,-17 46-134,12-15-219,-4 2 0,1 1-84,7 2-45,10-8 45,5-11-1076,35-18-1041,-8-14 2117,16-12 0,-33 8 0,-9 5 0</inkml:trace>
  <inkml:trace contextRef="#ctx0" brushRef="#br0" timeOffset="-41975.73">18743 13483 14171,'-5'-4'2375,"2"1"-2325,3 37 1,5 16-6,7 7-893,-3 7 1,2 1 847,1-26 0,2-3 294,2 7 1,0-2-306,11 14 173,-3-10 308,-11-50-302,-8-19-123,-4-22 1134,1 2-708,4-7-415,11 20-11,15 19-550,3 25-357,10 19-1267,-3-5 2129,-9-13 0,0-1 0,0 0 0,10-2 0</inkml:trace>
  <inkml:trace contextRef="#ctx0" brushRef="#br0" timeOffset="-41690.73">19332 13781 16199,'35'-47'-42,"1"1"1,-8 7 0,-8 4 389,-13 2 100,-18 19-33,-11 10-247,3 15-34,-1 29-168,9 21-1300,14-25 1,6 0-862,14 15-260,24-26 394,1-21 2061,6-15 0,-22 7 0,-5-7 0</inkml:trace>
  <inkml:trace contextRef="#ctx0" brushRef="#br0" timeOffset="-41257.73">19904 13458 16277,'-33'20'1076,"0"1"0,-14 9-1289,28 7-885,19-19-516,20-7 1659,11-18 56,12-19 100,-11-2 259,-10-5-12,-15 18-224,-2 7-179,-2 5 213,0 8-102,2 6-111,8 19 101,0 2-146,1 0 33,-3-13-55,-5-13 56,5-3 167,8-1-190,12 4-22,-5 1-11,-1 6 22,-16-1 135,-4 0 67,-3-2 111,-2-3-156,1-4-157,-1-2-1042,-1 2-1838,-3 0 2880,-1 2 0,0-1 0,1-1 0</inkml:trace>
  <inkml:trace contextRef="#ctx0" brushRef="#br0" timeOffset="-40824.73">19785 13465 15482,'-1'-6'1087,"-1"1"-919,2 5-79,29 51-55,-11-24-34,17 29 11,-23-40 12,-8-13-180,-3-7 56,-3-18 90,-4-4 11,1-1-56,-1 11-124,5 13 180,1 6-11,4 5-1154,4 12 1165,1 3 0,-1-4 0,-6-7 0</inkml:trace>
  <inkml:trace contextRef="#ctx0" brushRef="#br0" timeOffset="-40674.73">19676 13258 11649,'0'0'0</inkml:trace>
  <inkml:trace contextRef="#ctx0" brushRef="#br0" timeOffset="-40091.73">20248 13244 18082,'-28'-26'789,"0"-1"1,-15-5-778,16 53-12,12 13-45,6 14-751,24-11 348,20-5 202,19-31 246,-8-9 11,-12-10-11,-22 11-292,-6 17 387,-4 22 1,-1 10-63,1 0 1,1 4 0,0 0-497,0 1 0,0 0 0,2 1 463,1 4 0,1 0 0,2-5-11,3-3 0,2-5 5,4 0 1,1-3 128,4 8 482,-22-11-404,-42-32-201,-11-13-330,19 1 0,2-2-657,-10-18 987,4-21 0,18 27 0,5-9 0</inkml:trace>
  <inkml:trace contextRef="#ctx0" brushRef="#br0" timeOffset="-39774.73">20489 13066 19953,'8'45'-262,"1"1"0,-5-12 1,3-2 126,9 1 1,2-4 33,1-2 90,0-9 470,-8-11 1,2-15-404,-4-1-45,6-9-22,3 5-157,7-1-572,6-2-3921,16-17 4661,-9-5 0,-5 9 0,-18 6 0</inkml:trace>
  <inkml:trace contextRef="#ctx0" brushRef="#br0" timeOffset="-39639.73">20759 12968 19168,'19'50'-1154,"5"-5"-802,2-21 1,2-3 1955,7 9 0,2-3 0,-27-18 0</inkml:trace>
  <inkml:trace contextRef="#ctx0" brushRef="#br0" timeOffset="-39507.73">20883 13020 15437,'31'-24'-1244,"1"1"0,13 3 0,1 10 1244,16 27 0,-3-6 0,-30 7 0</inkml:trace>
  <inkml:trace contextRef="#ctx0" brushRef="#br0" timeOffset="-39074.73">21105 16485 17006,'7'-8'952,"-1"2"-672,-6 6-3316,56-33-606,-21 11 3642,5-3 0,-3 1 0,-12 8 0,-9 4 0</inkml:trace>
  <inkml:trace contextRef="#ctx0" brushRef="#br0" timeOffset="-38842.73">20963 16444 17694,'-33'48'30,"-1"0"0,6-4 0,5-4-199,5 9-335,15-14-232,23-17 780,11-21 1,6-10 218,12-12 1,2-5-253,9 1 0,-2-1-824,-13-1 1,-6 7-1003,5 15 1824,-48 35 1,1-7 0,-9 4 0</inkml:trace>
  <inkml:trace contextRef="#ctx0" brushRef="#br0" timeOffset="-38174.73">18293 17232 15941,'4'37'295,"1"0"0,4 7 0,2-2 310,11 12-90,0-5 259,-11-30-606,-8-31-112,-7-15 78,-6-11 1,-4-6 111,-3-5 1,-1-1-85,-2-5 1,1 3-163,4 13 0,3 5-67,7 4 67,22 34 0,16 9-67,16 7-124,-3-6 1,4-1 117,-2-3 0,1-5 95,3-4 0,-3-4 34,10-13 35,-35-18 65,-29 3 12,-27-16-179,-16 2-577,21 24 0,-1 1-2415,-11-3-2667,24 23 5670,25 10 0,-6-2 0,5 1 0</inkml:trace>
  <inkml:trace contextRef="#ctx0" brushRef="#br0" timeOffset="-37924.73">18818 16887 17118,'-12'35'-297,"1"1"0,2 19-208,34-54 214,24-34 358,-27 9 1,-2-4 430,0-6 1,-3-2-365,0-19-134,-24 23-123,-3 24-3922,-10 16 4045,7 3 0,1 2 0,8-4 0</inkml:trace>
  <inkml:trace contextRef="#ctx0" brushRef="#br0" timeOffset="-37757.73">19166 16640 16053,'0'0'0</inkml:trace>
  <inkml:trace contextRef="#ctx0" brushRef="#br0" timeOffset="-37374.73">19374 16164 19179,'-26'-26'398,"0"0"0,-17-16-420,38 40-79,2 1 67,7 6 1,31 45-125,-3-1 1,3 8-822,0-4 0,2 5 0,-1-1 979,-3-5 0,0-1 0,-2 0-15,0-1 0,0-1 0,-3-4 37,-2-5 1,-1-4-1,-2 0 1,0-5 549,6-4-124,-9-56-392,-14-23-56,-9 7 0,-5-2-267,-1 13 1,-3 2-26,-23-25 2336,-4 16-3288,5 18-2454,9 13 3698,15 41 0,6-22 0,6 24 0</inkml:trace>
  <inkml:trace contextRef="#ctx0" brushRef="#br0" timeOffset="-36640.73">19158 17693 17241,'-25'41'44,"0"1"1,5-10 0,8-3-22,29 12-1,15-24 68,30-7-113,-4-4 79,-6 11 202,-50 20-258,-22 4-174,-3-15 1,-1-1-2001,-11 8 2174,3-9 0,16-11 0,3-9 0</inkml:trace>
  <inkml:trace contextRef="#ctx0" brushRef="#br0" timeOffset="-36457.73">19387 17523 18586,'9'56'-2421,"0"1"1,7-7 0,5-3 2420,9-11 0,3-6 0,12 6 0,-28-26 0</inkml:trace>
  <inkml:trace contextRef="#ctx0" brushRef="#br0" timeOffset="-36324.73">19486 17752 11582,'50'-33'0,"-9"7"0</inkml:trace>
  <inkml:trace contextRef="#ctx0" brushRef="#br0" timeOffset="-36075.73">19777 17526 18630,'41'15'-997,"-10"-11"414,8-18 505,-15-5 78,-6-1-426,-8 9-1097,0 16-3375,-5 3 4898,4 6 0,-4-9 0,-1-4 0</inkml:trace>
  <inkml:trace contextRef="#ctx0" brushRef="#br0" timeOffset="-35724.73">20315 17250 17118,'0'-3'3193,"-53"15"-3081,14 24-112,4-16 0,2 2 0,4 31-67,20-17-269,8-7-270,14-10 125,7-9 89,13-7-225,15-32-201,-13-17 818,-18 17 0,-3-1 34,-6-4 0,-5 1 78,-10-20 112,-3 12 0,-6-3 28,-4-2 0,-4 0 174,-4-3 0,0 2-314,6 14 0,1 6-112,-7-1 0,22 43-34,3 13-403,10 21-1468,7-9 1,7 1 1904,7-2 0,1-2 0,-7-4 0,0-4 0,20 7 0</inkml:trace>
  <inkml:trace contextRef="#ctx0" brushRef="#br0" timeOffset="-35225.73">20500 17238 17767,'-1'-5'718,"1"0"-416,0 5-268,2-23-34,1 6-79,1-29-55,-1 20 89,-3 4-112,-1 12 157,1 19 45,8 29-202,18 16-1266,-6-24 0,4-2 426,23 12 594,2-33-45,-15-24 436,-2-12-32,-1-12 44,-3-3 246,-4 0 415,0-1 650,-9 19-762,-3 5-258,-8 18-134,-4 3 0,0-2-706,0-6 358,-6-13 180,-5-5 0,-10-10-12,-4 3 23,1-1 852,2 4 55,7 10-671,14 37 0,27 33-236,-11-21 0,1 1-236,8 5 0,2-1-1926,14 6 2162,12 0 0,-26-20 0,4-2 0</inkml:trace>
  <inkml:trace contextRef="#ctx0" brushRef="#br0" timeOffset="-34991.73">20946 17181 16770,'-8'-7'616,"40"-46"-1075,-4 28-157,2-8 0,3 2-315,10 6-1679,20 5 997,-6 24 2946,-27 14 0,-5 10 17,-7 14 0,-8 5-1019,-5 0 0,-5 1-316,-2 3 1,-2-3-16,-6 11-9831,-5-6 9820,-1-25 1,6-7 0,2-18 0</inkml:trace>
  <inkml:trace contextRef="#ctx0" brushRef="#br0" timeOffset="-34758.73">20380 18227 19505,'48'-35'94,"0"0"0,1 0 1,-1 0-1,-2 3 1,-1 1-1,1 0 0,4-3-1049,-6 3 1,4-3-1,1 0 1,1 0-1,0 0 1,-1 1 913,6-2 1,-2 0 0,1 2 0,2-2-1,5-1-318,-10 7 1,2-2-1,3-1 1,2 0-1,0-1 1,1 1-1,0 0 1,-2 0 358,-4 3 0,0 0 0,0-1 0,1 1 0,-1 0 0,0 0 0,-1 1 0,-1 1 0,-1 0 0,4-2 0,-1 1 0,-1 0 0,-1 1 0,-1 1 0,-2 0 0,0 1 0,3-3 0,1 1 0,0 0 0,0-1 0,-1 1 0</inkml:trace>
  <inkml:trace contextRef="#ctx0" brushRef="#br0" timeOffset="-33991.73">26256 16360 15549,'49'-22'337,"0"1"1,1 0-1,-1-1 1,0 1 0,7-4-1,-1 1 1,1-2 0,4-1-1207,-6 2 0,4-1 0,1-1 1,3-1-1,1-1 0,2 0 930,-12 4 0,2 0 0,1 0 0,1-1 0,1-1 0,1 1 0,1-1 0,-1 1 0,1 1-170,-2 0 0,1 1 0,-1 0 0,2 0 0,-1 1 1,2-1-1,0 0 0,0 0 0,2 1 0,0-1 100,-5 2 1,2 0 0,2 0-1,0 0 1,1-1 0,-1 1-1,1 0 1,-1 1 0,0 0-1,-2 0 1,-1 1 0,-2 2-46,6-3 0,-1 1 0,-1 1 0,-1 0 0,-1 1 1,-1 0-1,-1 2 0,-2 0 0,0 2 54,11-3 0,1 1 0,-2 2 0,-3 1 0,-6 1 0,-6 3-56,1 1 0,-7 3 0,-6 0-11,2 0 0,-12 5 2368,-19 13-1449,-42 0-382,-24 3-335,9-8 2133,14-7-2335,27-2 2395,4 1-4199,12 10-7901,4 16 9772,0 1 0,-1-2 0,-11-15 0</inkml:trace>
  <inkml:trace contextRef="#ctx0" brushRef="#br0" timeOffset="-33075.73">19003 14395 14686,'2'3'897,"-1"-1"-147,-1-2-469,59-1-29,-9-18 0,8-7-182,-8 9 0,6-1 0,3-1 0,0-2-892,-7 1 1,3-2 0,0-1 0,-1 0 0,-1 2 821,5-2 0,0 0 0,-1 1 0,-2 2-19,12-2 0,-2 3 1,-9 4 335,-12 5 1,-7 6-1472,11 17 762,-56 19-23,-13-8 0,-9-2-1176,-7 1 0,-3-4-930,7-5 0,2-3 2521,-5-7 0,31-4 0,5-3 0</inkml:trace>
  <inkml:trace contextRef="#ctx0" brushRef="#br0" timeOffset="-28303.73">26391 12443 13577,'-5'-11'-1519,"6"-2"1,10 10 0,-1-1 0</inkml:trace>
  <inkml:trace contextRef="#ctx0" brushRef="#br0" timeOffset="-28158.73">26541 12343 15583,'-6'1'-729,"1"-1"-626,5 0-3979,-25 4 5334,27-3 0,-25 2 0,30-3 0</inkml:trace>
  <inkml:trace contextRef="#ctx0" brushRef="#br0" timeOffset="-28024.73">26639 12338 8624,'0'0'0</inkml:trace>
  <inkml:trace contextRef="#ctx0" brushRef="#br0" timeOffset="-27824.73">26639 12338 12423,'0'0'0</inkml:trace>
  <inkml:trace contextRef="#ctx0" brushRef="#br0" timeOffset="-27692.73">26719 12413 8702,'-40'7'0,"7"-1"0</inkml:trace>
  <inkml:trace contextRef="#ctx0" brushRef="#br0" timeOffset="-25442.73">24810 16647 10597,'0'0'0</inkml:trace>
  <inkml:trace contextRef="#ctx0" brushRef="#br0" timeOffset="-25292.73">24752 16531 14339,'-51'40'0,"10"-8"0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5.68611" units="1/deg"/>
          <inkml:channelProperty channel="T" name="resolution" value="1" units="1/dev"/>
        </inkml:channelProperties>
      </inkml:inkSource>
      <inkml:timestamp xml:id="ts0" timeString="2022-07-07T03:24:41.237"/>
    </inkml:context>
    <inkml:brush xml:id="br0">
      <inkml:brushProperty name="width" value="0.05292" units="cm"/>
      <inkml:brushProperty name="height" value="0.05292" units="cm"/>
      <inkml:brushProperty name="color" value="#FF0000"/>
    </inkml:brush>
  </inkml:definitions>
  <inkml:trace contextRef="#ctx0" brushRef="#br0">4373 5005 447 0,'0'0'127'15,"0"0"-53"-15,0 0-28 16,0 0 12-16,0 0-2 0,-85 5 6 15,79-5-29 1,6 0 3-16,-3 0 8 0,3 0 40 16,0 0-45-16,6 0-39 15,33 0 0-15,28 3 0 16,36 4 0-16,38-7 0 16,34 0-6-16,37-15-35 15,34-15-54-15,12-6-160 16</inkml:trace>
  <inkml:trace contextRef="#ctx0" brushRef="#br0" timeOffset="13108.72">20152 3009 608 0,'0'0'73'15,"0"0"-51"-15,0 0 24 16,0 0 14-16,0 0-22 0,0 0-33 16,0 0-5-16,58-26 0 15,-32 16-1-15,2 0-2 16,-4-2 2-16,-2 0 1 16,-7-1 6-16,-7-1 90 15,-8-1 46-15,0-2-21 16,0-1-35-16,-12 0-11 15,-3 4-26-15,-3 4-7 16,-1 6-23-16,-10 4-12 16,-5 0-6-16,-9 16-1 15,-5 11-3-15,2 5 2 16,8 2-1-16,16-1-3 16,18-2-9-16,4 1-12 15,30 2-1-15,19 1 3 16,10 5 12-16,8 1-10 0,-5 5-18 15,-14-3 12-15,-20 1 14 16,-21-4-7-16,-10 0 5 16,-31-4 14-1,-11-2 2-15,-2-8 3 0,5-10-3 16,10-12 0-16,7-4-53 16,7-8-145-16,8-13-198 15</inkml:trace>
  <inkml:trace contextRef="#ctx0" brushRef="#br0" timeOffset="13402.24">21116 3081 1144 0,'0'0'77'0,"0"0"-29"16,0 0-20-16,0 0-14 15,0 0-14-15,82-36-11 16,-52 36-52-16,-9 3-83 15,-15 11-124-15,-6 4-551 0</inkml:trace>
  <inkml:trace contextRef="#ctx0" brushRef="#br0" timeOffset="13530.2">21129 3246 819 0,'0'0'219'0,"0"0"-137"15,0 0-48-15,0 0-13 16,0 0-21-16,94-5-17 15,-61 3-117-15,2-3-251 16</inkml:trace>
  <inkml:trace contextRef="#ctx0" brushRef="#br0" timeOffset="14263.93">22631 2735 695 0,'0'0'69'16,"0"0"-3"-16,0 0-6 0,0 0 2 15,0 0-6 1,61-75 4-16,-52 63 15 0,-3 7-5 16,-4 2-13-16,-2 3 5 15,0 0-9-15,-8 0-18 16,-18 17-20-16,-16 15-15 15,-12 12 0-15,0 5 0 16,11 1 0-16,16-7-1 16,17-9-1-16,10-5-1 15,13-9-5-15,19-8-15 16,10-7 1-16,5-3 9 16,3-2 3-16,-4 0-12 15,-12 0 3-15,-15 0 18 0,-17 7-1 16,-10 18-36-1,-36 16 34-15,-18 9 4 0,-6 5 0 16,10-5 3-16,20-9-1 16,17-7 4-16,20-9-6 15,1-9 0-15,12-7 0 16,16-6-3-16,8-3 3 16,13-2 0-16,5-13 2 15,6-4-2-15,-4 4-4 16,-9 1-74-16,-11 1-339 15</inkml:trace>
  <inkml:trace contextRef="#ctx0" brushRef="#br0" timeOffset="14736.45">23058 2898 990 0,'0'0'143'0,"0"0"-108"16,0 0-35-16,0 0 0 0,87 57 2 15,-21-23 3-15,11 0 2 16,-4-5-7-16,-9-4-4 16,-19-6-76-16,-17-5-285 15</inkml:trace>
  <inkml:trace contextRef="#ctx0" brushRef="#br0" timeOffset="14941.67">23418 2859 1012 0,'0'0'154'0,"0"0"-109"16,0 0-40-16,-96 55-5 15,45 1 0-15,1 9-2 0,4 0 0 16,11-2-45-16,15-7-21 16,9-9-82-16,9-14-134 15</inkml:trace>
  <inkml:trace contextRef="#ctx0" brushRef="#br0" timeOffset="15118.84">23698 3080 935 0,'0'0'99'0,"0"0"-72"16,0 0-27-16,0 0-4 15,0 0-291-15</inkml:trace>
  <inkml:trace contextRef="#ctx0" brushRef="#br0" timeOffset="15268.82">23713 2859 1209 0,'0'0'80'15,"0"0"-59"-15,0 0-21 16,0 0-10-16,0 0-153 0,0 0-289 15</inkml:trace>
  <inkml:trace contextRef="#ctx0" brushRef="#br0" timeOffset="15932.51">22558 3634 983 0,'0'0'68'16,"0"0"-62"-16,0 0 22 15,0 93-17-15,0-65-9 16,0-4-2-16,0-9-102 16,0-9-176-16</inkml:trace>
  <inkml:trace contextRef="#ctx0" brushRef="#br0" timeOffset="16084.06">22555 3483 1213 0,'0'0'103'0,"0"0"-58"16,0 0-25-16,0 0-20 15,0 0-65-15,0 0-117 16,-6 15-265-16</inkml:trace>
  <inkml:trace contextRef="#ctx0" brushRef="#br0" timeOffset="16288.57">22749 3655 1120 0,'0'0'108'0,"0"0"-58"15,0 0-10-15,0 0-32 16,81-50-8-16,-59 50-20 15,-7 0-50-15,-10 16-132 16,-5 1-194-16</inkml:trace>
  <inkml:trace contextRef="#ctx0" brushRef="#br0" timeOffset="16423.68">22803 3800 708 0,'0'0'296'0,"0"0"-221"15,0 0-25-15,0 0-35 0,0 0-15 16,80-7-140-16,-59-2-517 16</inkml:trace>
  <inkml:trace contextRef="#ctx0" brushRef="#br0" timeOffset="16588.96">23171 3614 1176 0,'0'0'97'16,"0"0"-95"-16,0 0-2 15,0 0-3-15,-10 87-12 0,10-61-148 16,0-7-258 0</inkml:trace>
  <inkml:trace contextRef="#ctx0" brushRef="#br0" timeOffset="17458.25">22163 2451 607 0,'0'0'204'0,"0"0"-160"15,0 0-44-15,0 0 0 0,0 91 1 16,0-51 41-16,0-5 12 16,-1-9-43-16,-2-9 6 15,1-9 1-15,0-6-9 16,-1-2 44-16,-3-5 113 16,-1-14-102-16,3-10-20 15,-1-7-8-15,5-11-11 16,0-3-16-16,0 3-8 15,0 7-1-15,8 18 4 16,0 10-1-16,5 12-3 0,9 1-2 16,9 24-4-1,8 14 4-15,4 0 1 0,2 2-3 16,-6-12-34-16,-8-12-22 16,-7-10 53-16,-10-7 5 15,-7-2 2-15,-4-18 2 16,-3-11 31-16,0-13 6 15,0-7-24-15,0-4 6 16,-3 5-18-16,-4 15-3 16,2 18-1-16,-1 17-18 15,0 20-89-15,-3 23-101 16,2 20-822-16</inkml:trace>
  <inkml:trace contextRef="#ctx0" brushRef="#br0" timeOffset="22064.82">23754 2452 685 0,'0'0'47'0,"0"0"-15"16,0 0 31-16,0 0 4 16,0 0-46-16,0 0-12 15,-95-55-6-15,74 50-2 16,-4 2-1-16,-7-2 0 16,-5 1 1-16,-6-3-1 15,1 0 0-15,-4 1 1 16,7 1 0-16,2 1 7 15,2 1 2-15,6 0 3 16,0 3-4-16,1-1-2 16,0 0-5-16,-1 1-2 0,0 0 0 15,-3 0 0-15,1 0-1 16,1 5 2-16,2 3-1 16,-1 5 0-16,3 0 0 15,-1 1-2-15,0 1 3 16,1 0-1-16,4 2 0 15,0 1 0-15,5-1 0 16,2 1-1-16,3 1 0 16,-1 3-1-16,3 0 2 15,-4 1-2-15,4 2 2 16,1 2 0-16,-1-1-4 16,4 2-9-16,1-3-1 15,5 0 9-15,0-3 4 16,0-1-6-16,0 0 6 15,0 2 0-15,0 2 1 0,0 2-2 16,0 1 4-16,0-2-2 16,0 3 0-16,13-2-1 15,4-1 1-15,7-1 2 16,4-1-2-16,3-2 1 16,4 3-1-16,-1-2 0 15,-1 4 0-15,0-3 1 16,-2 2-1-16,3 0-1 15,2 2 1-15,0-3 0 16,1 0 2-16,5-3-2 16,1-2 0-16,2-8 0 15,7-2-1-15,3-7 1 0,6-3 0 16,3-6 0 0,4-16 0-16,-1-3 0 0,-4-3 0 15,-4-3 3-15,-4-2 10 16,-6 0-1-16,-4 2-6 15,-3-1-3-15,-11 0-2 16,-4-1 0-16,-9-1 1 16,-5-1 17-16,-2-3 21 15,0-1-2-15,0-1-1 16,4-1-10-16,0 0-13 16,-1 1-13-16,-5-2 0 15,-5 5-1-15,-4 1 2 16,-6 2-1-16,-14-1 0 0,-6 5 7 15,-6 4-8-15,-2 5-7 16,-6 5-41-16,0 5-47 16,-4 2-118-16,0-1-315 15</inkml:trace>
  <inkml:trace contextRef="#ctx0" brushRef="#br0" timeOffset="22745.81">22669 2074 579 0,'0'0'101'0,"0"0"-28"16,0 0-37-16,-46-87 27 16,22 66-18-16,-11-1-10 15,-7 5 46-15,-7 7-23 16,-3 7-20-16,-11 3-24 15,-7 11-10-15,-10 17-3 16,-11 12 1-16,-8 13-2 0,5 13 1 16,17 16-1-1,23 17-9-15,30 10 6 0,24 1 0 16,16-5 1 0,31-15 2-16,20-21 1 0,20-22 1 15,17-21-2-15,18-23 1 16,14-6 2-16,6-33 9 15,-8-22 13-15,-16-13 4 16,-24-14-12-16,-24-13-1 16,-27-11 0-16,-19-9-5 15,-18 4-10-15,-6 11-1 16,-24 26 0-16,-24 24-22 16,-20 31-31-16,-20 22-46 15,-20 22-53-15,-29 35-196 16</inkml:trace>
  <inkml:trace contextRef="#ctx0" brushRef="#br0" timeOffset="28114.03">19641 3866 958 0,'0'0'96'16,"0"0"-2"-16,0 0-56 15,0 0-15-15,0 0-21 16,138-13 11-16,14 3 10 16,39-2-16-16,23-2 1 15,10 2-4-15,-8-2 0 16,-27 8-4-16,-48 5-4 16,-60 1-37-16,-57 0-71 15,-37 7-29-15,-56 2 120 16,-29 1-3-16,-21-3-21 0,-10 4 24 15,5 0 21-15,10 0 45 16,12 2-2-16,23-1 6 16,24-4 25-16,27-4-4 15,28-4-17-15,25 0-31 16,47-14-20-16,42-7-4 16,37 0-5-16,22 3-71 15,-4 5-152-15</inkml:trace>
  <inkml:trace contextRef="#ctx0" brushRef="#br0" timeOffset="34244.1">26560 2964 831 0,'0'0'160'0,"0"0"-35"15,0 0-69-15,0 0-50 16,0 0 1-16,0 0-7 16,132 59 14-16,-67-22 15 0,7 3-2 15,-5-2-17 1,-6-5-9-16,-12-5-1 0,-15-8-41 16,-10-12-59-16,-13-8-72 15,-5 0-114-15</inkml:trace>
  <inkml:trace contextRef="#ctx0" brushRef="#br0" timeOffset="34416.41">26939 2878 742 0,'0'0'349'16,"0"0"-288"-16,-82 51-48 0,43-3 20 15,4 10 7-15,0 3-35 16,7 3-5-16,7-5-3 15,8-6-74-15,5-13-148 16,8-14-444-16</inkml:trace>
  <inkml:trace contextRef="#ctx0" brushRef="#br0" timeOffset="34912.11">27573 2985 852 0,'0'0'169'0,"0"0"-75"16,0 0-31-1,0 0-19-15,0 0-30 0,87-71-7 16,-62 71-7-16,6 8 3 15,7 4-2-15,6-4-1 16,3-2 1-16,-1-6 3 16,-3 0 1-16,-1-6-5 15,-11-10 5-15,-7-1-3 16,-8-3 0-16,-8 0 5 16,-8-5 2-16,0 3-7 15,0 2 0-15,-3 4-2 16,-8 10-1-16,0 5-28 15,-2 1-90-15,-3 0-32 16,4 6-106-16</inkml:trace>
  <inkml:trace contextRef="#ctx0" brushRef="#br0" timeOffset="36028.99">28971 2716 697 0,'0'0'112'15,"0"0"-33"-15,-90 10-41 16,50 16-15-16,1 8-8 16,6 3-7-16,17 3-8 15,13-5 0-15,3-5-9 16,22-10 9-16,9-6-1 16,5-13-1-16,3-1 2 0,-2-10 4 15,-4-17 14-15,-9-7 35 16,-3-9 2-16,-8-7-19 15,-4-7-25-15,-6-10-5 16,-1-6-6-16,-2-1 1 16,0 2 0-16,0 16 4 15,-6 19 29-15,-4 13 15 16,2 19-10-16,-1 5-14 16,1 22-25-16,0 25-4 15,5 14-3-15,3 17 5 16,3 4-11-16,19-2-80 15,3-8-107-15,1-13-130 16</inkml:trace>
  <inkml:trace contextRef="#ctx0" brushRef="#br0" timeOffset="36185.14">29323 2788 1096 0,'0'0'116'0,"0"0"-88"16,0 0-28-16,0 0-21 16,0 0-165-16,0 0-325 15</inkml:trace>
  <inkml:trace contextRef="#ctx0" brushRef="#br0" timeOffset="36320.14">29355 2584 1090 0,'0'0'31'16,"0"0"-31"-16,0 0-4 15,0 0-234-15</inkml:trace>
  <inkml:trace contextRef="#ctx0" brushRef="#br0" timeOffset="36567.75">29594 2571 1175 0,'0'0'141'0,"0"0"-78"15,-89-41-18-15,69 39-17 16,11 2-28-16,9 11-15 16,0 11-29-16,16 7 13 15,16 2 8-15,2 5 4 16,2-2 8-16,-9-4-4 15,-12-5 7-15,-12-7 3 16,-3-5-3-16,-3-6 4 16,-9-6-2-16,1-1-87 15,4-6-209-15</inkml:trace>
  <inkml:trace contextRef="#ctx0" brushRef="#br0" timeOffset="36762.49">29816 2409 935 0,'0'0'294'16,"0"0"-159"-16,0 0-58 15,0 0-35-15,0 0-42 16,0 0-17-16,0 72 15 16,0-14-2-16,0 4-49 15,0-6-14-15,8-8-33 16,-1-11-74-16,-4-12-226 15</inkml:trace>
  <inkml:trace contextRef="#ctx0" brushRef="#br0" timeOffset="36882.95">29778 2626 922 0,'0'0'217'0,"0"0"-139"16,0 0-67-16,0 0-11 15,80-70-12-15,-41 70-118 16,-2 0-181-16</inkml:trace>
  <inkml:trace contextRef="#ctx0" brushRef="#br0" timeOffset="37152.33">30041 2310 872 0,'0'0'250'0,"0"0"-114"16,14-92-58-1,8 72-23-15,5 4-41 0,3 8-13 16,3 6-1-16,-3 2-5 15,-7 5-5-15,-8 14-9 16,-8 7-24-16,-7 7-44 16,-14 5 8-16,-17 0 38 15,-4-2 9-15,8-4 28 16,13-11 4-16,12-8-6 16,2-9-1-16,29-4 7 15,18 0 16-15,19-4 8 16,12-15-23-16,4 1-1 15,-4 2-76-15,-10 0-303 16</inkml:trace>
  <inkml:trace contextRef="#ctx0" brushRef="#br0" timeOffset="38059.85">26857 3813 819 0,'0'0'147'16,"0"0"-109"-16,0 0-33 16,0 0 12-16,0 0 12 0,0 105-8 15,0-65-6-15,0-5-4 16,0-7-2-16,0-7-5 15,0-12 1-15,0-3 1 16,0-6 11-16,0 0 76 16,0-18 17-16,0-9-84 15,0-12-2-15,0-8 2 16,-2-4-18-16,1-3-5 16,1 7-2-16,0 8-1 15,4 14 3-15,2 15-3 16,4 10 0-16,6 2-8 15,9 23-2-15,6 11 8 16,7 6-2-16,-1 1-14 16,-1-6-3-16,-3-8-12 0,-5-12 14 15,-7-11-2-15,-6-6 14 16,-5-7 7-16,-1-18 1 16,-3-8 9-16,1-8 16 15,-7-9-2-15,0-6-8 16,0-3-8-16,0 11-7 15,0 12 1-15,-1 18-2 16,-5 17-6-16,0 1-44 16,2 19-123-16,4 8-136 15</inkml:trace>
  <inkml:trace contextRef="#ctx0" brushRef="#br0" timeOffset="38464.44">27767 3828 738 0,'0'0'198'0,"0"0"-53"16,0 0-20-16,0 0-28 15,-22-81-46-15,22 66-16 16,7 3-13-16,8 5-12 16,3 2-9-16,4 5-1 0,7 0-4 15,3 9 3-15,6 4-1 16,5 0 2-16,-1-1 2 16,2-4-2-16,1-7-15 15,-3-1 14-15,-3-1 0 16,-7-16-2-16,-12-2 3 15,-7-4 6-15,-11-1-5 16,-2-1 5-16,-6 8-6 16,-15 4-2-16,-3 9-11 15,0 4-40-15,3 0-39 16,4 11-76-16,6-1-237 16</inkml:trace>
  <inkml:trace contextRef="#ctx0" brushRef="#br0" timeOffset="40662.44">26265 3903 843 0,'0'0'181'16,"0"0"-71"-16,0 0-27 16,0 0-14-16,0 0-48 15,0 0-8-15,19-16-12 16,14 9-1-16,7 0-1 15,0 3-55-15,-11 1-115 16,-17 0-236-16</inkml:trace>
  <inkml:trace contextRef="#ctx0" brushRef="#br0" timeOffset="40827.28">26460 3796 1076 0,'0'0'198'16,"0"0"-131"-16,0 0-38 15,0 0-29-15,0 0-4 16,0 0-5-16,57 31 6 16,-53-9-35-16,-4-4-86 15,-4-2-155-15,-23-7-370 16</inkml:trace>
  <inkml:trace contextRef="#ctx0" brushRef="#br0" timeOffset="41414.51">23510 4064 872 0,'0'0'187'0,"0"0"-83"16,0 0-48-16,0 0-56 15,0 0-12-15,-6 86 12 16,11-36-1-16,9-1 1 15,1-7-63-15,5-10-123 16,-4-9-164-16</inkml:trace>
  <inkml:trace contextRef="#ctx0" brushRef="#br0" timeOffset="41557.94">23449 4230 791 0,'0'0'40'0,"0"0"-40"16,98-26-2-16,-40 19-11 16,3 3-226-16</inkml:trace>
  <inkml:trace contextRef="#ctx0" brushRef="#br0" timeOffset="41785.5">23820 4187 754 0,'0'0'310'0,"0"0"-208"15,0 0-65 1,0 0-19-16,0 0-18 16,0 0-9-16,-34 68-53 15,61-63-44-15,7-5-14 16,-4 0-4-16,-8-11 99 0,-4-5 25 16,-9 0 12-16,-7 3 116 15,-2 0-19-15,0 2-15 16,0 2-50-16,-12 5-44 15,-5 4-19-15,2 0-104 16,1 0-95-16</inkml:trace>
  <inkml:trace contextRef="#ctx0" brushRef="#br0" timeOffset="42004.58">24179 3976 1222 0,'0'0'121'0,"0"0"-70"15,0 0-51-15,0 0-7 16,0 0 1-16,-7 112 3 16,17-62-21-16,0 0-31 15,-1-9-56-15,-3-6-92 16,-2-10-190-16</inkml:trace>
  <inkml:trace contextRef="#ctx0" brushRef="#br0" timeOffset="42144.59">24153 4146 928 0,'0'0'69'15,"0"0"-61"-15,0 0-8 16,98-33-56-16,-28 26-207 15</inkml:trace>
  <inkml:trace contextRef="#ctx0" brushRef="#br0" timeOffset="42493.52">24794 4045 771 0,'0'0'407'15,"0"0"-282"-15,0 0-59 0,0 0-19 16,0 0-41-16,0 0-6 15,-74-17-8-15,74 26-42 16,3 1 2-16,13-3-3 16,8-2 3-16,4-5 30 15,3 0 3-15,2-4 8 16,2-12 3-16,-4-3 3 16,-7-5 1-16,-11-2 2 15,-7-6 11-15,-6-1 22 16,0-6 0-16,-4-5-6 15,-4 1-13-15,2 2 7 16,0 7 7-16,-1 12-1 0,1 11 8 16,1 7 2-1,4 4-26-15,-1 20-13 0,2 18-11 16,0 17-7-16,10 6-31 16,13 0-39-16,4-7-71 15,4-7-204-15</inkml:trace>
  <inkml:trace contextRef="#ctx0" brushRef="#br0" timeOffset="42988.4">25491 3837 862 0,'0'0'189'0,"0"0"-84"15,0 0-67-15,0 0-27 16,0 0-5-16,0 0-5 16,-35 38 0-16,35-35 1 15,-1-3-2-15,1 0 10 16,0-6 48-16,0-11-39 15,3-3-11-15,7 1-7 16,4 1-1-16,-1 8 0 16,-1 7-1-16,3 3-3 15,-1 0-2-15,3 15 3 16,-2 7-20-16,3 4-49 0,-3-2-48 16,-2-4-74-1,1-6-633-15</inkml:trace>
  <inkml:trace contextRef="#ctx0" brushRef="#br0" timeOffset="43259.32">25737 3807 280 0,'0'0'799'0,"0"0"-680"16,0 0-86-16,0 0-10 15,0 0-15-15,0 0-8 16,-73 60-2-16,73-52-5 15,9-3-37-15,7-5 1 16,2 0 20-16,0-8 13 16,-2-6 7-16,-5-2 2 0,-4-1 1 15,-7 0 5-15,0 2 7 16,-7 5-12-16,-14 6 0 16,-6 4-50-16,2 0-11 15,4 12-42-15,9-3-112 16,7 2-219-16</inkml:trace>
  <inkml:trace contextRef="#ctx0" brushRef="#br0" timeOffset="43463.18">25952 3757 836 0,'0'0'371'16,"0"0"-232"-16,0 0-67 16,0 0-39-16,0 0-33 15,0 0-76-15,0-7-130 16,0 13-327-16</inkml:trace>
  <inkml:trace contextRef="#ctx0" brushRef="#br0" timeOffset="44133.52">24793 4467 695 0,'0'0'133'16,"0"0"13"-16,0 0-1 15,0 0-42-15,0 0-42 16,0 0-41-16,-53-26-20 16,16 36 0-16,-3 14-2 15,3 8-2-15,4-3 1 16,11 0 1-16,11-5-2 16,10-7-6-16,1-7-24 15,13-10 2-15,17 0 23 16,8-20 5-16,4-9 0 15,0-7-9-15,-2-3 1 16,-7-3 12-16,-5-1-1 0,-4-3 2 16,-3 4 0-1,-1 8 2-15,-10 13 19 0,-5 15 12 16,-5 6-4-16,0 24-30 16,-14 27-13-16,-14 25 11 15,-11 26 2-15,-3 12-39 16,13-7-60-16,18-15 58 15,11-25-16-15,19-24 41 16,10-15 16-16,-5-16 9 16,-2-12 58-16,-6-5 11 15,-5-28-5-15,-4-12-30 16,-5-13 3-16,-2-1-29 16,-8 5-17-16,-11 10-23 0,2 19-34 15,1 14-32-15,4 11-43 16,6 0-234-16</inkml:trace>
  <inkml:trace contextRef="#ctx0" brushRef="#br0" timeOffset="44479.97">25244 4475 274 0,'0'0'547'0,"0"0"-381"15,0 0-44-15,0 0-60 16,0 0-26-16,-81 59-23 16,73-36-8-16,5 2-5 15,3-1 0-15,0-2 0 16,9-2-5-16,15-6-58 16,7-10-91-16,7-4-122 15</inkml:trace>
  <inkml:trace contextRef="#ctx0" brushRef="#br0" timeOffset="44695.97">25461 4279 1081 0,'0'0'176'15,"0"0"-101"-15,0 0-66 16,0 0-9-16,0 0-9 15,0 0 8-15,31 95 1 16,-19-48 0-16,-4-2-26 0,-1-2-31 16,-1-11-44-1,0-8-68-15,3-12-159 0</inkml:trace>
  <inkml:trace contextRef="#ctx0" brushRef="#br0" timeOffset="44967.37">25807 4414 995 0,'0'0'221'16,"0"0"-121"-16,0 0-20 15,0 0-26-15,0 0-38 16,0 0-16-16,-85-11-2 16,76 25 0-16,6 0-10 0,3 0-31 15,0-3-11 1,8-3 12-16,9-4 0 0,1-2 34 15,3-2 7-15,-2 0 1 16,-2 0 1-16,1-2 1 16,-6 0-2-16,0 0-1 15,-5 2-19-15,-2 0-88 16,-2 0-64-16,-3 0-90 16</inkml:trace>
  <inkml:trace contextRef="#ctx0" brushRef="#br0" timeOffset="45109.81">25922 4448 531 0,'1'-3'252'0,"1"3"-130"0,1 0-105 15,-2 0-17-15,4 0 3 16,-1 1-3-16,0 6-1 16,1-1-111-16,-2-4-188 15</inkml:trace>
  <inkml:trace contextRef="#ctx0" brushRef="#br0" timeOffset="45248.52">25965 4318 755 0,'0'0'89'16,"0"0"-89"-16,0 0-11 15,0 0-114-15,0 0-394 0</inkml:trace>
  <inkml:trace contextRef="#ctx0" brushRef="#br0" timeOffset="45582.75">25965 4318 686 0,'91'17'212'16,"-91"-17"-78"-16,0 0-6 15,0-3-44-15,0 1-44 16,0-3-28-16,0-2-12 15,6-2 0-15,3 1-13 16,0 3-17-16,3 1 15 16,0 4-34-16,0 0 27 0,1 0 7 15,1 0-14-15,0 7 7 16,-2-3-24-16,-2-1 18 16,-3-1-1-16,-4-2 25 15,0 0 4-15,0 0 34 16,1-3 13-16,2-3-11 15,-1 0-11-15,0 2-5 16,-2 3-13-16,2 1-7 16,-2 0 0-16,2 0-15 15,-1 11-39-15,-1-4-82 16,9 0-191-16</inkml:trace>
  <inkml:trace contextRef="#ctx0" brushRef="#br0" timeOffset="45799.18">26478 4196 481 0,'0'0'682'15,"0"0"-523"-15,0 0-84 16,0 0-21-16,0 0-46 16,0 0-8-16,-18-16-21 15,20 32-5-15,11 3-17 16,5 0 7-16,-4 2-10 15,-4 1-59-15,-10 0 17 16,0-8-1-16,-16-2-47 0,-11-2-113 16</inkml:trace>
  <inkml:trace contextRef="#ctx0" brushRef="#br0" timeOffset="46698.14">29588 3462 794 0,'0'0'160'16,"0"0"-26"-16,-96-28-54 15,46 28-23-15,-8 28-46 16,-2 15-6-16,10 8-5 16,12 5 0-16,20-8-4 15,15-7-4-15,6-7-40 16,30-14-34-16,16-16 14 15,11-4 32-15,6-20 7 0,-7-17-18 16,-10-8 24 0,-17-6 23-16,-17-5 23 0,-8-2 43 15,-7-1 7-15,0-7-33 16,0 4-2-16,-7 3-13 16,-4 11-5-16,-2 15 8 15,1 14 11-15,4 14 1 16,1 5-18-16,2 11-22 15,0 25-15-15,3 14 15 16,2 13-1-16,2 0-1 16,20 3-37-16,6-4-70 15,2-8-45-15,1-16-102 16</inkml:trace>
  <inkml:trace contextRef="#ctx0" brushRef="#br0" timeOffset="46835.51">29816 3509 235 0,'0'0'512'15,"0"0"-502"-15,0 0-10 16,0 0-82-16</inkml:trace>
  <inkml:trace contextRef="#ctx0" brushRef="#br0" timeOffset="46968.44">29876 3355 899 0,'0'0'113'0,"0"0"-113"16,0 0-7-16,0 0-146 16</inkml:trace>
  <inkml:trace contextRef="#ctx0" brushRef="#br0" timeOffset="47194.64">30021 3405 1158 0,'0'0'134'16,"0"0"-115"-16,0 0 7 0,0 0-26 15,0 0-35-15,0 0-14 16,61 57-78-16,-39-28-20 15,-10 0-52-15,-12-3 46 16,0-2-85-16,-24-7 238 16,2-9 127-16,2-8-127 15,8-3-151-15</inkml:trace>
  <inkml:trace contextRef="#ctx0" brushRef="#br0" timeOffset="47397.55">30370 3195 142 0,'0'0'1016'0,"0"0"-848"15,0 0-82-15,0 0-39 16,0 0-47-16,0 0-12 16,-39 71 6-16,39-16-16 15,9 4-42-15,12 0-25 16,3-2-73-16,-5-7-24 15,-9-12-283-15</inkml:trace>
  <inkml:trace contextRef="#ctx0" brushRef="#br0" timeOffset="47535.6">30334 3362 980 0,'0'0'108'0,"0"0"-79"16,0 0-29-16,91-31-8 15,-34 25-111-15,1 2-142 16</inkml:trace>
  <inkml:trace contextRef="#ctx0" brushRef="#br0" timeOffset="47794.6">30686 3154 962 0,'0'0'187'16,"0"0"-83"-16,0 0-30 0,15-84-44 15,7 74-26 1,5 6-4-16,0 4-4 0,-5 0-1 16,-7 14-1-1,-7 12-4-15,-8 3-22 0,-12 2 15 16,-24 4 7-16,-9-7 10 16,5-5 3-16,15-6-2 15,19-7 10-15,7-5-10 16,40-5 3-16,15 0 1 15,10-11-5-15,2-3-33 16,-11 4-99-16,-8 2-195 16</inkml:trace>
  <inkml:trace contextRef="#ctx0" brushRef="#br0" timeOffset="66338.05">26818 4321 796 0,'0'0'66'16,"0"0"2"-16,0 0-41 15,0 0 41-15,0 0-9 16,87-29-30-16,-49 22-14 15,6-1-1-15,5-1-1 16,-6 1 1-16,-2 1 0 0,-10 3-12 16,-6 1-2-16,-5 0 0 15,-8 1 0-15,-2-1 0 16,-7-3 1-16,-3-2 4 16,0-1 46-16,-28-2 11 15,-20-1-14-15,-13 7-15 16,-2 3-8-16,18 2-3 15,23 0-14-15,22 0-8 16,28 10-6-16,39 2 6 16,34-3 0-16,28-1-16 15,7 3-31-15,-12 4-39 16,-39 1-79-16,-54-3-427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68F57-E04A-475F-98C8-A4B8F04D5719}" type="datetimeFigureOut">
              <a:rPr lang="en-IN" smtClean="0"/>
              <a:t>04/08/22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A9F3C-AC12-4F2B-BC24-95802B4A019B}" type="slidenum">
              <a:rPr lang="en-IN" smtClean="0"/>
              <a:t>‹#›</a:t>
            </a:fld>
            <a:endParaRPr lang="en-IN"/>
          </a:p>
        </p:txBody>
      </p:sp>
    </p:spTree>
    <p:extLst>
      <p:ext uri="{BB962C8B-B14F-4D97-AF65-F5344CB8AC3E}">
        <p14:creationId xmlns:p14="http://schemas.microsoft.com/office/powerpoint/2010/main" val="323189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1</a:t>
            </a:fld>
            <a:endParaRPr lang="en-IN"/>
          </a:p>
        </p:txBody>
      </p:sp>
    </p:spTree>
    <p:extLst>
      <p:ext uri="{BB962C8B-B14F-4D97-AF65-F5344CB8AC3E}">
        <p14:creationId xmlns:p14="http://schemas.microsoft.com/office/powerpoint/2010/main" val="28035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3506-43C2-4634-BE74-A6823EF99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702D648-D4F3-401A-B8CF-519D60DA4C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6EFE1FB-B263-423F-9029-E32AF39854F0}"/>
              </a:ext>
            </a:extLst>
          </p:cNvPr>
          <p:cNvSpPr>
            <a:spLocks noGrp="1"/>
          </p:cNvSpPr>
          <p:nvPr>
            <p:ph type="dt" sz="half" idx="10"/>
          </p:nvPr>
        </p:nvSpPr>
        <p:spPr/>
        <p:txBody>
          <a:bodyPr/>
          <a:lstStyle/>
          <a:p>
            <a:fld id="{D07A66A8-B83E-4C12-8ABF-F5DD73ECE1DF}" type="datetimeFigureOut">
              <a:rPr lang="en-IN" smtClean="0"/>
              <a:t>04/08/22</a:t>
            </a:fld>
            <a:endParaRPr lang="en-IN"/>
          </a:p>
        </p:txBody>
      </p:sp>
      <p:sp>
        <p:nvSpPr>
          <p:cNvPr id="5" name="Footer Placeholder 4">
            <a:extLst>
              <a:ext uri="{FF2B5EF4-FFF2-40B4-BE49-F238E27FC236}">
                <a16:creationId xmlns:a16="http://schemas.microsoft.com/office/drawing/2014/main" id="{B269DC5A-349A-44BB-B958-FEFB62C9B48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801CE1-AD46-48E7-BFF8-AE379D2BDE9B}"/>
              </a:ext>
            </a:extLst>
          </p:cNvPr>
          <p:cNvSpPr>
            <a:spLocks noGrp="1"/>
          </p:cNvSpPr>
          <p:nvPr>
            <p:ph type="sldNum" sz="quarter" idx="12"/>
          </p:nvPr>
        </p:nvSpPr>
        <p:spPr/>
        <p:txBody>
          <a:bodyPr/>
          <a:lstStyle/>
          <a:p>
            <a:fld id="{C123CEF3-CFC2-4C27-A5C0-3986A9D67011}" type="slidenum">
              <a:rPr lang="en-IN" smtClean="0"/>
              <a:t>‹#›</a:t>
            </a:fld>
            <a:endParaRPr lang="en-IN"/>
          </a:p>
        </p:txBody>
      </p:sp>
    </p:spTree>
    <p:extLst>
      <p:ext uri="{BB962C8B-B14F-4D97-AF65-F5344CB8AC3E}">
        <p14:creationId xmlns:p14="http://schemas.microsoft.com/office/powerpoint/2010/main" val="236066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9A7D-5E0C-4F78-BAD9-841C9C5F2CF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285FCC7-A35A-44F7-B841-741E4E5A7E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7A8C7B1-706F-4AD2-A2C2-925B19E643FC}"/>
              </a:ext>
            </a:extLst>
          </p:cNvPr>
          <p:cNvSpPr>
            <a:spLocks noGrp="1"/>
          </p:cNvSpPr>
          <p:nvPr>
            <p:ph type="dt" sz="half" idx="10"/>
          </p:nvPr>
        </p:nvSpPr>
        <p:spPr/>
        <p:txBody>
          <a:bodyPr/>
          <a:lstStyle/>
          <a:p>
            <a:fld id="{D07A66A8-B83E-4C12-8ABF-F5DD73ECE1DF}" type="datetimeFigureOut">
              <a:rPr lang="en-IN" smtClean="0"/>
              <a:t>04/08/22</a:t>
            </a:fld>
            <a:endParaRPr lang="en-IN"/>
          </a:p>
        </p:txBody>
      </p:sp>
      <p:sp>
        <p:nvSpPr>
          <p:cNvPr id="5" name="Footer Placeholder 4">
            <a:extLst>
              <a:ext uri="{FF2B5EF4-FFF2-40B4-BE49-F238E27FC236}">
                <a16:creationId xmlns:a16="http://schemas.microsoft.com/office/drawing/2014/main" id="{A888D6AC-3A3C-49EF-8316-C9EC0EF68BF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930DB90-1A34-42AD-A8E9-3947E2641D67}"/>
              </a:ext>
            </a:extLst>
          </p:cNvPr>
          <p:cNvSpPr>
            <a:spLocks noGrp="1"/>
          </p:cNvSpPr>
          <p:nvPr>
            <p:ph type="sldNum" sz="quarter" idx="12"/>
          </p:nvPr>
        </p:nvSpPr>
        <p:spPr/>
        <p:txBody>
          <a:bodyPr/>
          <a:lstStyle/>
          <a:p>
            <a:fld id="{C123CEF3-CFC2-4C27-A5C0-3986A9D67011}" type="slidenum">
              <a:rPr lang="en-IN" smtClean="0"/>
              <a:t>‹#›</a:t>
            </a:fld>
            <a:endParaRPr lang="en-IN"/>
          </a:p>
        </p:txBody>
      </p:sp>
    </p:spTree>
    <p:extLst>
      <p:ext uri="{BB962C8B-B14F-4D97-AF65-F5344CB8AC3E}">
        <p14:creationId xmlns:p14="http://schemas.microsoft.com/office/powerpoint/2010/main" val="55522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EC246C-CB96-446A-A689-78FBE4F242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B9076FE-3541-4ADB-8D4B-2C5B2F2AE7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A060B24-99FF-4B02-8CF1-E15E988B6E3E}"/>
              </a:ext>
            </a:extLst>
          </p:cNvPr>
          <p:cNvSpPr>
            <a:spLocks noGrp="1"/>
          </p:cNvSpPr>
          <p:nvPr>
            <p:ph type="dt" sz="half" idx="10"/>
          </p:nvPr>
        </p:nvSpPr>
        <p:spPr/>
        <p:txBody>
          <a:bodyPr/>
          <a:lstStyle/>
          <a:p>
            <a:fld id="{D07A66A8-B83E-4C12-8ABF-F5DD73ECE1DF}" type="datetimeFigureOut">
              <a:rPr lang="en-IN" smtClean="0"/>
              <a:t>04/08/22</a:t>
            </a:fld>
            <a:endParaRPr lang="en-IN"/>
          </a:p>
        </p:txBody>
      </p:sp>
      <p:sp>
        <p:nvSpPr>
          <p:cNvPr id="5" name="Footer Placeholder 4">
            <a:extLst>
              <a:ext uri="{FF2B5EF4-FFF2-40B4-BE49-F238E27FC236}">
                <a16:creationId xmlns:a16="http://schemas.microsoft.com/office/drawing/2014/main" id="{E3EDB6D4-DFC3-4FCB-8F23-18BC68D5FF5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34F25E-E5C7-418F-9AB6-BB15412DE7E1}"/>
              </a:ext>
            </a:extLst>
          </p:cNvPr>
          <p:cNvSpPr>
            <a:spLocks noGrp="1"/>
          </p:cNvSpPr>
          <p:nvPr>
            <p:ph type="sldNum" sz="quarter" idx="12"/>
          </p:nvPr>
        </p:nvSpPr>
        <p:spPr/>
        <p:txBody>
          <a:bodyPr/>
          <a:lstStyle/>
          <a:p>
            <a:fld id="{C123CEF3-CFC2-4C27-A5C0-3986A9D67011}" type="slidenum">
              <a:rPr lang="en-IN" smtClean="0"/>
              <a:t>‹#›</a:t>
            </a:fld>
            <a:endParaRPr lang="en-IN"/>
          </a:p>
        </p:txBody>
      </p:sp>
    </p:spTree>
    <p:extLst>
      <p:ext uri="{BB962C8B-B14F-4D97-AF65-F5344CB8AC3E}">
        <p14:creationId xmlns:p14="http://schemas.microsoft.com/office/powerpoint/2010/main" val="3342765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9D4BDE-E287-D14B-9436-247C8841C012}"/>
              </a:ext>
            </a:extLst>
          </p:cNvPr>
          <p:cNvSpPr/>
          <p:nvPr userDrawn="1"/>
        </p:nvSpPr>
        <p:spPr>
          <a:xfrm>
            <a:off x="2103120" y="3036776"/>
            <a:ext cx="798576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735FC1-5CEE-B747-9055-5200823D0A5B}"/>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34E948C-D240-724B-9B89-FDB3B14CA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9E013-E164-B74C-8152-F72E2338BE26}"/>
              </a:ext>
            </a:extLst>
          </p:cNvPr>
          <p:cNvSpPr>
            <a:spLocks noGrp="1"/>
          </p:cNvSpPr>
          <p:nvPr>
            <p:ph type="dt" sz="half" idx="10"/>
          </p:nvPr>
        </p:nvSpPr>
        <p:spPr/>
        <p:txBody>
          <a:bodyPr/>
          <a:lstStyle/>
          <a:p>
            <a:fld id="{F56DE84A-D62B-46C9-8CCE-2BE75F1CAAA4}" type="datetime1">
              <a:rPr lang="en-US" smtClean="0"/>
              <a:t>8/4/22</a:t>
            </a:fld>
            <a:endParaRPr lang="en-US"/>
          </a:p>
        </p:txBody>
      </p:sp>
      <p:sp>
        <p:nvSpPr>
          <p:cNvPr id="5" name="Footer Placeholder 4">
            <a:extLst>
              <a:ext uri="{FF2B5EF4-FFF2-40B4-BE49-F238E27FC236}">
                <a16:creationId xmlns:a16="http://schemas.microsoft.com/office/drawing/2014/main" id="{425D46EB-C9BF-4D4A-899F-96B2B054A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C178C-3A1C-7846-8C54-B449032D604D}"/>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753560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10B4C2F3-F090-4117-9A73-FB712B1A2B46}" type="datetime1">
              <a:rPr lang="en-US" smtClean="0"/>
              <a:t>8/4/22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3343576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F6C8C8A0-14C9-4B51-B118-B3BF93F4C325}" type="datetime1">
              <a:rPr lang="en-US" smtClean="0"/>
              <a:t>8/4/22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54377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B518685B-3EAE-4593-80BF-B0B78B403094}" type="datetime1">
              <a:rPr lang="en-US" smtClean="0"/>
              <a:t>8/4/22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323805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EEBA9-EE23-8946-8968-D8924F827D80}"/>
              </a:ext>
            </a:extLst>
          </p:cNvPr>
          <p:cNvSpPr/>
          <p:nvPr userDrawn="1"/>
        </p:nvSpPr>
        <p:spPr>
          <a:xfrm>
            <a:off x="838200" y="4104155"/>
            <a:ext cx="797433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F8C4045C-76E6-AA4B-9784-A028AC65B7B5}"/>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8FF664B1-AD6A-3040-B7D4-0299560F7464}"/>
              </a:ext>
            </a:extLst>
          </p:cNvPr>
          <p:cNvSpPr>
            <a:spLocks noGrp="1"/>
          </p:cNvSpPr>
          <p:nvPr>
            <p:ph type="body" idx="1"/>
          </p:nvPr>
        </p:nvSpPr>
        <p:spPr>
          <a:xfrm>
            <a:off x="831850" y="4589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BC9A9-EC29-134C-AECE-54DDD5762192}"/>
              </a:ext>
            </a:extLst>
          </p:cNvPr>
          <p:cNvSpPr>
            <a:spLocks noGrp="1"/>
          </p:cNvSpPr>
          <p:nvPr>
            <p:ph type="dt" sz="half" idx="10"/>
          </p:nvPr>
        </p:nvSpPr>
        <p:spPr/>
        <p:txBody>
          <a:bodyPr/>
          <a:lstStyle/>
          <a:p>
            <a:fld id="{BE064318-AB6D-4CF1-B9D5-9FF5C0D3EC3D}" type="datetime1">
              <a:rPr lang="en-US" smtClean="0"/>
              <a:t>8/4/22</a:t>
            </a:fld>
            <a:endParaRPr lang="en-US"/>
          </a:p>
        </p:txBody>
      </p:sp>
      <p:sp>
        <p:nvSpPr>
          <p:cNvPr id="5" name="Footer Placeholder 4">
            <a:extLst>
              <a:ext uri="{FF2B5EF4-FFF2-40B4-BE49-F238E27FC236}">
                <a16:creationId xmlns:a16="http://schemas.microsoft.com/office/drawing/2014/main" id="{413C8B07-567B-1B47-B220-0338242AF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CB435-33FD-3F45-BD2D-6CAA5C288BD0}"/>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519781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79AA76-4E43-164C-ADE7-A0CFA848737A}"/>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14D6AE42-E39B-4948-B321-F19D21FDA6F0}"/>
              </a:ext>
            </a:extLst>
          </p:cNvPr>
          <p:cNvSpPr>
            <a:spLocks noGrp="1"/>
          </p:cNvSpPr>
          <p:nvPr>
            <p:ph type="title"/>
          </p:nvPr>
        </p:nvSpPr>
        <p:spPr>
          <a:xfrm>
            <a:off x="838200" y="681037"/>
            <a:ext cx="10515600" cy="74117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652A57D-01D7-B54A-B618-27F0B4D8A193}"/>
              </a:ext>
            </a:extLst>
          </p:cNvPr>
          <p:cNvSpPr>
            <a:spLocks noGrp="1"/>
          </p:cNvSpPr>
          <p:nvPr>
            <p:ph sz="half" idx="1"/>
          </p:nvPr>
        </p:nvSpPr>
        <p:spPr>
          <a:xfrm>
            <a:off x="838200" y="1592261"/>
            <a:ext cx="5181600" cy="458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1407BB-25DD-5841-BEBF-C394C86F759A}"/>
              </a:ext>
            </a:extLst>
          </p:cNvPr>
          <p:cNvSpPr>
            <a:spLocks noGrp="1"/>
          </p:cNvSpPr>
          <p:nvPr>
            <p:ph sz="half" idx="2"/>
          </p:nvPr>
        </p:nvSpPr>
        <p:spPr>
          <a:xfrm>
            <a:off x="6172200" y="1592261"/>
            <a:ext cx="5181600" cy="458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41DED-1195-DE42-BD2F-00971D9CF3C9}"/>
              </a:ext>
            </a:extLst>
          </p:cNvPr>
          <p:cNvSpPr>
            <a:spLocks noGrp="1"/>
          </p:cNvSpPr>
          <p:nvPr>
            <p:ph type="dt" sz="half" idx="10"/>
          </p:nvPr>
        </p:nvSpPr>
        <p:spPr/>
        <p:txBody>
          <a:bodyPr/>
          <a:lstStyle/>
          <a:p>
            <a:fld id="{5C412511-17BA-480B-AA22-F0475074B942}" type="datetime1">
              <a:rPr lang="en-US" smtClean="0"/>
              <a:t>8/4/22</a:t>
            </a:fld>
            <a:endParaRPr lang="en-US"/>
          </a:p>
        </p:txBody>
      </p:sp>
      <p:sp>
        <p:nvSpPr>
          <p:cNvPr id="6" name="Footer Placeholder 5">
            <a:extLst>
              <a:ext uri="{FF2B5EF4-FFF2-40B4-BE49-F238E27FC236}">
                <a16:creationId xmlns:a16="http://schemas.microsoft.com/office/drawing/2014/main" id="{42CD99B4-9DE9-5D4F-B8CB-B0B831DCA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5A338-9EE2-7A44-BB15-7A4F0EE12EE7}"/>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2430990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CFAD9-90C8-F347-A654-4D6A5F3D495C}"/>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5F188C31-802D-3D4A-AEA1-3CF8D3E51360}"/>
              </a:ext>
            </a:extLst>
          </p:cNvPr>
          <p:cNvSpPr>
            <a:spLocks noGrp="1"/>
          </p:cNvSpPr>
          <p:nvPr>
            <p:ph type="title"/>
          </p:nvPr>
        </p:nvSpPr>
        <p:spPr>
          <a:xfrm>
            <a:off x="839788" y="653784"/>
            <a:ext cx="10515600" cy="748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FE5C8-995C-2045-9541-E22F351D6320}"/>
              </a:ext>
            </a:extLst>
          </p:cNvPr>
          <p:cNvSpPr>
            <a:spLocks noGrp="1"/>
          </p:cNvSpPr>
          <p:nvPr>
            <p:ph type="body" idx="1" hasCustomPrompt="1"/>
          </p:nvPr>
        </p:nvSpPr>
        <p:spPr>
          <a:xfrm>
            <a:off x="839788" y="1540248"/>
            <a:ext cx="5157787"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C972FE9A-4ED5-9A49-8907-E00133517BD9}"/>
              </a:ext>
            </a:extLst>
          </p:cNvPr>
          <p:cNvSpPr>
            <a:spLocks noGrp="1"/>
          </p:cNvSpPr>
          <p:nvPr>
            <p:ph sz="half" idx="2"/>
          </p:nvPr>
        </p:nvSpPr>
        <p:spPr>
          <a:xfrm>
            <a:off x="839788" y="241189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93268-3EB9-3E4E-8206-62780D6EF362}"/>
              </a:ext>
            </a:extLst>
          </p:cNvPr>
          <p:cNvSpPr>
            <a:spLocks noGrp="1"/>
          </p:cNvSpPr>
          <p:nvPr>
            <p:ph type="body" sz="quarter" idx="3" hasCustomPrompt="1"/>
          </p:nvPr>
        </p:nvSpPr>
        <p:spPr>
          <a:xfrm>
            <a:off x="6172200" y="1540248"/>
            <a:ext cx="5183188"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F7A103F-B97E-AC4B-8395-A83886339A83}"/>
              </a:ext>
            </a:extLst>
          </p:cNvPr>
          <p:cNvSpPr>
            <a:spLocks noGrp="1"/>
          </p:cNvSpPr>
          <p:nvPr>
            <p:ph sz="quarter" idx="4"/>
          </p:nvPr>
        </p:nvSpPr>
        <p:spPr>
          <a:xfrm>
            <a:off x="6172200" y="241189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337486-CD2B-0E47-8478-E6DFAD595848}"/>
              </a:ext>
            </a:extLst>
          </p:cNvPr>
          <p:cNvSpPr>
            <a:spLocks noGrp="1"/>
          </p:cNvSpPr>
          <p:nvPr>
            <p:ph type="dt" sz="half" idx="10"/>
          </p:nvPr>
        </p:nvSpPr>
        <p:spPr/>
        <p:txBody>
          <a:bodyPr/>
          <a:lstStyle/>
          <a:p>
            <a:fld id="{B633FAEE-F705-432C-9AE3-BBA41384C6B7}" type="datetime1">
              <a:rPr lang="en-US" smtClean="0"/>
              <a:t>8/4/22</a:t>
            </a:fld>
            <a:endParaRPr lang="en-US"/>
          </a:p>
        </p:txBody>
      </p:sp>
      <p:sp>
        <p:nvSpPr>
          <p:cNvPr id="8" name="Footer Placeholder 7">
            <a:extLst>
              <a:ext uri="{FF2B5EF4-FFF2-40B4-BE49-F238E27FC236}">
                <a16:creationId xmlns:a16="http://schemas.microsoft.com/office/drawing/2014/main" id="{841F7CA1-18DC-1048-81B7-3AEEF05235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A00F5B-6C2E-1249-9089-697CD51F87F7}"/>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2536431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B06C-BB5A-E94D-8257-CE9F2465C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49A010-5D43-FF48-A7E1-D39F6B610503}"/>
              </a:ext>
            </a:extLst>
          </p:cNvPr>
          <p:cNvSpPr>
            <a:spLocks noGrp="1"/>
          </p:cNvSpPr>
          <p:nvPr>
            <p:ph type="dt" sz="half" idx="10"/>
          </p:nvPr>
        </p:nvSpPr>
        <p:spPr/>
        <p:txBody>
          <a:bodyPr/>
          <a:lstStyle/>
          <a:p>
            <a:fld id="{450D5B7E-27A8-4602-AC3F-67E138344E83}" type="datetime1">
              <a:rPr lang="en-US" smtClean="0"/>
              <a:t>8/4/22</a:t>
            </a:fld>
            <a:endParaRPr lang="en-US"/>
          </a:p>
        </p:txBody>
      </p:sp>
      <p:sp>
        <p:nvSpPr>
          <p:cNvPr id="4" name="Footer Placeholder 3">
            <a:extLst>
              <a:ext uri="{FF2B5EF4-FFF2-40B4-BE49-F238E27FC236}">
                <a16:creationId xmlns:a16="http://schemas.microsoft.com/office/drawing/2014/main" id="{67A81710-55F1-C44B-AEA2-848E391E5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7F2312-0DA6-C24E-977A-1ECD1A02467B}"/>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44807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4C7-FDB4-44C9-867F-DF585C38C73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9362F54-3EFC-45E5-BF13-39CFC964B6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0505584-E53D-492C-85BF-AAF2544A2C60}"/>
              </a:ext>
            </a:extLst>
          </p:cNvPr>
          <p:cNvSpPr>
            <a:spLocks noGrp="1"/>
          </p:cNvSpPr>
          <p:nvPr>
            <p:ph type="dt" sz="half" idx="10"/>
          </p:nvPr>
        </p:nvSpPr>
        <p:spPr/>
        <p:txBody>
          <a:bodyPr/>
          <a:lstStyle/>
          <a:p>
            <a:fld id="{D07A66A8-B83E-4C12-8ABF-F5DD73ECE1DF}" type="datetimeFigureOut">
              <a:rPr lang="en-IN" smtClean="0"/>
              <a:t>04/08/22</a:t>
            </a:fld>
            <a:endParaRPr lang="en-IN"/>
          </a:p>
        </p:txBody>
      </p:sp>
      <p:sp>
        <p:nvSpPr>
          <p:cNvPr id="5" name="Footer Placeholder 4">
            <a:extLst>
              <a:ext uri="{FF2B5EF4-FFF2-40B4-BE49-F238E27FC236}">
                <a16:creationId xmlns:a16="http://schemas.microsoft.com/office/drawing/2014/main" id="{C4A085EA-9C26-4A4F-90E3-F16EBA4C56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46C94E0-A30F-4A2A-AA75-56987B3223AF}"/>
              </a:ext>
            </a:extLst>
          </p:cNvPr>
          <p:cNvSpPr>
            <a:spLocks noGrp="1"/>
          </p:cNvSpPr>
          <p:nvPr>
            <p:ph type="sldNum" sz="quarter" idx="12"/>
          </p:nvPr>
        </p:nvSpPr>
        <p:spPr/>
        <p:txBody>
          <a:bodyPr/>
          <a:lstStyle/>
          <a:p>
            <a:fld id="{C123CEF3-CFC2-4C27-A5C0-3986A9D67011}" type="slidenum">
              <a:rPr lang="en-IN" smtClean="0"/>
              <a:t>‹#›</a:t>
            </a:fld>
            <a:endParaRPr lang="en-IN"/>
          </a:p>
        </p:txBody>
      </p:sp>
    </p:spTree>
    <p:extLst>
      <p:ext uri="{BB962C8B-B14F-4D97-AF65-F5344CB8AC3E}">
        <p14:creationId xmlns:p14="http://schemas.microsoft.com/office/powerpoint/2010/main" val="969612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213DB-325C-5A40-9859-AE202B123556}"/>
              </a:ext>
            </a:extLst>
          </p:cNvPr>
          <p:cNvSpPr>
            <a:spLocks noGrp="1"/>
          </p:cNvSpPr>
          <p:nvPr>
            <p:ph type="dt" sz="half" idx="10"/>
          </p:nvPr>
        </p:nvSpPr>
        <p:spPr/>
        <p:txBody>
          <a:bodyPr/>
          <a:lstStyle/>
          <a:p>
            <a:fld id="{2D71CB5C-427A-4584-925E-E12BB81F88B0}" type="datetime1">
              <a:rPr lang="en-US" smtClean="0"/>
              <a:t>8/4/22</a:t>
            </a:fld>
            <a:endParaRPr lang="en-US"/>
          </a:p>
        </p:txBody>
      </p:sp>
      <p:sp>
        <p:nvSpPr>
          <p:cNvPr id="3" name="Footer Placeholder 2">
            <a:extLst>
              <a:ext uri="{FF2B5EF4-FFF2-40B4-BE49-F238E27FC236}">
                <a16:creationId xmlns:a16="http://schemas.microsoft.com/office/drawing/2014/main" id="{C0538230-B643-014A-ABCC-47983A0E32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3C0FE8-804A-DC4B-8CDC-DAFFE5BA181D}"/>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00246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2FCD-18A9-2D42-B84D-D99B18780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157A0-ACAF-5B44-A359-52C51DEE7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87245-B3C4-3D4E-A6F8-1F1316AD2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69965-9BC6-5345-B2D0-6C90A68A75A9}"/>
              </a:ext>
            </a:extLst>
          </p:cNvPr>
          <p:cNvSpPr>
            <a:spLocks noGrp="1"/>
          </p:cNvSpPr>
          <p:nvPr>
            <p:ph type="dt" sz="half" idx="10"/>
          </p:nvPr>
        </p:nvSpPr>
        <p:spPr/>
        <p:txBody>
          <a:bodyPr/>
          <a:lstStyle/>
          <a:p>
            <a:fld id="{E1534061-D9B2-40DA-B7C7-88A4AD587164}" type="datetime1">
              <a:rPr lang="en-US" smtClean="0"/>
              <a:t>8/4/22</a:t>
            </a:fld>
            <a:endParaRPr lang="en-US"/>
          </a:p>
        </p:txBody>
      </p:sp>
      <p:sp>
        <p:nvSpPr>
          <p:cNvPr id="6" name="Footer Placeholder 5">
            <a:extLst>
              <a:ext uri="{FF2B5EF4-FFF2-40B4-BE49-F238E27FC236}">
                <a16:creationId xmlns:a16="http://schemas.microsoft.com/office/drawing/2014/main" id="{5CD083EE-9E01-C046-A765-6C417A187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EA403-D618-0848-BCC5-8393E30CC5E9}"/>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659512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EB47-6F41-4044-808C-D09164BA2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384202-04C0-4C46-A9AD-172B4084BA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21D020-A612-0746-B5D2-61689C50D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730E1-EAD6-F74C-B572-7FA04F719BB8}"/>
              </a:ext>
            </a:extLst>
          </p:cNvPr>
          <p:cNvSpPr>
            <a:spLocks noGrp="1"/>
          </p:cNvSpPr>
          <p:nvPr>
            <p:ph type="dt" sz="half" idx="10"/>
          </p:nvPr>
        </p:nvSpPr>
        <p:spPr/>
        <p:txBody>
          <a:bodyPr/>
          <a:lstStyle/>
          <a:p>
            <a:fld id="{A8161E93-7896-4E28-9C7C-83567B911287}" type="datetime1">
              <a:rPr lang="en-US" smtClean="0"/>
              <a:t>8/4/22</a:t>
            </a:fld>
            <a:endParaRPr lang="en-US"/>
          </a:p>
        </p:txBody>
      </p:sp>
      <p:sp>
        <p:nvSpPr>
          <p:cNvPr id="6" name="Footer Placeholder 5">
            <a:extLst>
              <a:ext uri="{FF2B5EF4-FFF2-40B4-BE49-F238E27FC236}">
                <a16:creationId xmlns:a16="http://schemas.microsoft.com/office/drawing/2014/main" id="{7D84F45E-467D-4C47-9DD4-61BC18BA5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19AC5-4725-C344-A416-7884860E1186}"/>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3562884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886-5ADE-564C-BB6A-3D8F42E8C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258407-0EDC-CC47-B88F-1C37C2A2BC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62C5C-7D1C-AA42-A571-92813FE919E3}"/>
              </a:ext>
            </a:extLst>
          </p:cNvPr>
          <p:cNvSpPr>
            <a:spLocks noGrp="1"/>
          </p:cNvSpPr>
          <p:nvPr>
            <p:ph type="dt" sz="half" idx="10"/>
          </p:nvPr>
        </p:nvSpPr>
        <p:spPr/>
        <p:txBody>
          <a:bodyPr/>
          <a:lstStyle/>
          <a:p>
            <a:fld id="{12AE9245-D99C-4350-A1E4-8ACA5200D998}" type="datetime1">
              <a:rPr lang="en-US" smtClean="0"/>
              <a:t>8/4/22</a:t>
            </a:fld>
            <a:endParaRPr lang="en-US"/>
          </a:p>
        </p:txBody>
      </p:sp>
      <p:sp>
        <p:nvSpPr>
          <p:cNvPr id="5" name="Footer Placeholder 4">
            <a:extLst>
              <a:ext uri="{FF2B5EF4-FFF2-40B4-BE49-F238E27FC236}">
                <a16:creationId xmlns:a16="http://schemas.microsoft.com/office/drawing/2014/main" id="{84E362DE-6775-7745-AE4F-1E49287A7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7C83C-DF1A-B744-B85D-25DF26CF0E9C}"/>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278497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D0C1A9-B6B8-7A4A-9669-B90B750040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F92B24-A8BD-9845-976F-9EA169FDA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10554-27EF-1E4B-9828-11CBD07233BB}"/>
              </a:ext>
            </a:extLst>
          </p:cNvPr>
          <p:cNvSpPr>
            <a:spLocks noGrp="1"/>
          </p:cNvSpPr>
          <p:nvPr>
            <p:ph type="dt" sz="half" idx="10"/>
          </p:nvPr>
        </p:nvSpPr>
        <p:spPr/>
        <p:txBody>
          <a:bodyPr/>
          <a:lstStyle/>
          <a:p>
            <a:fld id="{C7D24BDB-0078-4158-973F-E3E6497A93FC}" type="datetime1">
              <a:rPr lang="en-US" smtClean="0"/>
              <a:t>8/4/22</a:t>
            </a:fld>
            <a:endParaRPr lang="en-US"/>
          </a:p>
        </p:txBody>
      </p:sp>
      <p:sp>
        <p:nvSpPr>
          <p:cNvPr id="5" name="Footer Placeholder 4">
            <a:extLst>
              <a:ext uri="{FF2B5EF4-FFF2-40B4-BE49-F238E27FC236}">
                <a16:creationId xmlns:a16="http://schemas.microsoft.com/office/drawing/2014/main" id="{17689FB8-5001-8241-8703-920FCD817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CAF07-27EB-D341-846D-7AAA3B2BB109}"/>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7009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A9A1-D1E8-4321-9657-34D05E030C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82E61A5-6F8F-4A32-8666-7830F7FB02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A124C5-134E-432A-8128-EFF2F6D535E0}"/>
              </a:ext>
            </a:extLst>
          </p:cNvPr>
          <p:cNvSpPr>
            <a:spLocks noGrp="1"/>
          </p:cNvSpPr>
          <p:nvPr>
            <p:ph type="dt" sz="half" idx="10"/>
          </p:nvPr>
        </p:nvSpPr>
        <p:spPr/>
        <p:txBody>
          <a:bodyPr/>
          <a:lstStyle/>
          <a:p>
            <a:fld id="{D07A66A8-B83E-4C12-8ABF-F5DD73ECE1DF}" type="datetimeFigureOut">
              <a:rPr lang="en-IN" smtClean="0"/>
              <a:t>04/08/22</a:t>
            </a:fld>
            <a:endParaRPr lang="en-IN"/>
          </a:p>
        </p:txBody>
      </p:sp>
      <p:sp>
        <p:nvSpPr>
          <p:cNvPr id="5" name="Footer Placeholder 4">
            <a:extLst>
              <a:ext uri="{FF2B5EF4-FFF2-40B4-BE49-F238E27FC236}">
                <a16:creationId xmlns:a16="http://schemas.microsoft.com/office/drawing/2014/main" id="{EA4D4E97-CE00-436A-9195-83FA6BA60D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BFE4EB1-71BB-4EF8-8C2E-AC9F3C4EA331}"/>
              </a:ext>
            </a:extLst>
          </p:cNvPr>
          <p:cNvSpPr>
            <a:spLocks noGrp="1"/>
          </p:cNvSpPr>
          <p:nvPr>
            <p:ph type="sldNum" sz="quarter" idx="12"/>
          </p:nvPr>
        </p:nvSpPr>
        <p:spPr/>
        <p:txBody>
          <a:bodyPr/>
          <a:lstStyle/>
          <a:p>
            <a:fld id="{C123CEF3-CFC2-4C27-A5C0-3986A9D67011}" type="slidenum">
              <a:rPr lang="en-IN" smtClean="0"/>
              <a:t>‹#›</a:t>
            </a:fld>
            <a:endParaRPr lang="en-IN"/>
          </a:p>
        </p:txBody>
      </p:sp>
    </p:spTree>
    <p:extLst>
      <p:ext uri="{BB962C8B-B14F-4D97-AF65-F5344CB8AC3E}">
        <p14:creationId xmlns:p14="http://schemas.microsoft.com/office/powerpoint/2010/main" val="197967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6999-0BEA-487D-9A51-F032DD62BB5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49446F7-1036-4053-A536-9B61E7A0D2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6578E0D-EB44-4A3A-8920-34A18E9BFB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E870737-0EA3-4771-8F7D-DF75B530E239}"/>
              </a:ext>
            </a:extLst>
          </p:cNvPr>
          <p:cNvSpPr>
            <a:spLocks noGrp="1"/>
          </p:cNvSpPr>
          <p:nvPr>
            <p:ph type="dt" sz="half" idx="10"/>
          </p:nvPr>
        </p:nvSpPr>
        <p:spPr/>
        <p:txBody>
          <a:bodyPr/>
          <a:lstStyle/>
          <a:p>
            <a:fld id="{D07A66A8-B83E-4C12-8ABF-F5DD73ECE1DF}" type="datetimeFigureOut">
              <a:rPr lang="en-IN" smtClean="0"/>
              <a:t>04/08/22</a:t>
            </a:fld>
            <a:endParaRPr lang="en-IN"/>
          </a:p>
        </p:txBody>
      </p:sp>
      <p:sp>
        <p:nvSpPr>
          <p:cNvPr id="6" name="Footer Placeholder 5">
            <a:extLst>
              <a:ext uri="{FF2B5EF4-FFF2-40B4-BE49-F238E27FC236}">
                <a16:creationId xmlns:a16="http://schemas.microsoft.com/office/drawing/2014/main" id="{8E6383DC-CECF-47B1-B3CB-C947272322E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A64A2CF-AF47-4D8C-BAA5-007276C7D8DF}"/>
              </a:ext>
            </a:extLst>
          </p:cNvPr>
          <p:cNvSpPr>
            <a:spLocks noGrp="1"/>
          </p:cNvSpPr>
          <p:nvPr>
            <p:ph type="sldNum" sz="quarter" idx="12"/>
          </p:nvPr>
        </p:nvSpPr>
        <p:spPr/>
        <p:txBody>
          <a:bodyPr/>
          <a:lstStyle/>
          <a:p>
            <a:fld id="{C123CEF3-CFC2-4C27-A5C0-3986A9D67011}" type="slidenum">
              <a:rPr lang="en-IN" smtClean="0"/>
              <a:t>‹#›</a:t>
            </a:fld>
            <a:endParaRPr lang="en-IN"/>
          </a:p>
        </p:txBody>
      </p:sp>
    </p:spTree>
    <p:extLst>
      <p:ext uri="{BB962C8B-B14F-4D97-AF65-F5344CB8AC3E}">
        <p14:creationId xmlns:p14="http://schemas.microsoft.com/office/powerpoint/2010/main" val="267773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6E11-CC96-4477-8500-35D589BC7FA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CD27EF3-9289-4E04-951B-A136E33736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55561B-D294-4E58-80BE-8A8AAE03CF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19F798F-326B-46DA-BF0E-AE3AA3F81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28675B-219D-4194-A52D-F31FC9E5C5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A39D1A2-B711-4D9D-9CD9-F1ACE511F7B1}"/>
              </a:ext>
            </a:extLst>
          </p:cNvPr>
          <p:cNvSpPr>
            <a:spLocks noGrp="1"/>
          </p:cNvSpPr>
          <p:nvPr>
            <p:ph type="dt" sz="half" idx="10"/>
          </p:nvPr>
        </p:nvSpPr>
        <p:spPr/>
        <p:txBody>
          <a:bodyPr/>
          <a:lstStyle/>
          <a:p>
            <a:fld id="{D07A66A8-B83E-4C12-8ABF-F5DD73ECE1DF}" type="datetimeFigureOut">
              <a:rPr lang="en-IN" smtClean="0"/>
              <a:t>04/08/22</a:t>
            </a:fld>
            <a:endParaRPr lang="en-IN"/>
          </a:p>
        </p:txBody>
      </p:sp>
      <p:sp>
        <p:nvSpPr>
          <p:cNvPr id="8" name="Footer Placeholder 7">
            <a:extLst>
              <a:ext uri="{FF2B5EF4-FFF2-40B4-BE49-F238E27FC236}">
                <a16:creationId xmlns:a16="http://schemas.microsoft.com/office/drawing/2014/main" id="{CE76D403-3C47-463C-8B43-05C56D703A1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89DAA4A-2414-4D0E-A613-4CE320E54650}"/>
              </a:ext>
            </a:extLst>
          </p:cNvPr>
          <p:cNvSpPr>
            <a:spLocks noGrp="1"/>
          </p:cNvSpPr>
          <p:nvPr>
            <p:ph type="sldNum" sz="quarter" idx="12"/>
          </p:nvPr>
        </p:nvSpPr>
        <p:spPr/>
        <p:txBody>
          <a:bodyPr/>
          <a:lstStyle/>
          <a:p>
            <a:fld id="{C123CEF3-CFC2-4C27-A5C0-3986A9D67011}" type="slidenum">
              <a:rPr lang="en-IN" smtClean="0"/>
              <a:t>‹#›</a:t>
            </a:fld>
            <a:endParaRPr lang="en-IN"/>
          </a:p>
        </p:txBody>
      </p:sp>
    </p:spTree>
    <p:extLst>
      <p:ext uri="{BB962C8B-B14F-4D97-AF65-F5344CB8AC3E}">
        <p14:creationId xmlns:p14="http://schemas.microsoft.com/office/powerpoint/2010/main" val="32294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344A7-C468-4929-985D-DB8EC4F6E4D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FF68CF8-85F1-4856-99DE-D113A93809F3}"/>
              </a:ext>
            </a:extLst>
          </p:cNvPr>
          <p:cNvSpPr>
            <a:spLocks noGrp="1"/>
          </p:cNvSpPr>
          <p:nvPr>
            <p:ph type="dt" sz="half" idx="10"/>
          </p:nvPr>
        </p:nvSpPr>
        <p:spPr/>
        <p:txBody>
          <a:bodyPr/>
          <a:lstStyle/>
          <a:p>
            <a:fld id="{D07A66A8-B83E-4C12-8ABF-F5DD73ECE1DF}" type="datetimeFigureOut">
              <a:rPr lang="en-IN" smtClean="0"/>
              <a:t>04/08/22</a:t>
            </a:fld>
            <a:endParaRPr lang="en-IN"/>
          </a:p>
        </p:txBody>
      </p:sp>
      <p:sp>
        <p:nvSpPr>
          <p:cNvPr id="4" name="Footer Placeholder 3">
            <a:extLst>
              <a:ext uri="{FF2B5EF4-FFF2-40B4-BE49-F238E27FC236}">
                <a16:creationId xmlns:a16="http://schemas.microsoft.com/office/drawing/2014/main" id="{665F8EAF-D753-4BEB-B58C-A72256A708E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7AE45F5-3F8D-43CD-B387-0815457FDFF6}"/>
              </a:ext>
            </a:extLst>
          </p:cNvPr>
          <p:cNvSpPr>
            <a:spLocks noGrp="1"/>
          </p:cNvSpPr>
          <p:nvPr>
            <p:ph type="sldNum" sz="quarter" idx="12"/>
          </p:nvPr>
        </p:nvSpPr>
        <p:spPr/>
        <p:txBody>
          <a:bodyPr/>
          <a:lstStyle/>
          <a:p>
            <a:fld id="{C123CEF3-CFC2-4C27-A5C0-3986A9D67011}" type="slidenum">
              <a:rPr lang="en-IN" smtClean="0"/>
              <a:t>‹#›</a:t>
            </a:fld>
            <a:endParaRPr lang="en-IN"/>
          </a:p>
        </p:txBody>
      </p:sp>
    </p:spTree>
    <p:extLst>
      <p:ext uri="{BB962C8B-B14F-4D97-AF65-F5344CB8AC3E}">
        <p14:creationId xmlns:p14="http://schemas.microsoft.com/office/powerpoint/2010/main" val="183226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03FA40-93E1-4E0A-8C4B-83D02C70985B}"/>
              </a:ext>
            </a:extLst>
          </p:cNvPr>
          <p:cNvSpPr>
            <a:spLocks noGrp="1"/>
          </p:cNvSpPr>
          <p:nvPr>
            <p:ph type="dt" sz="half" idx="10"/>
          </p:nvPr>
        </p:nvSpPr>
        <p:spPr/>
        <p:txBody>
          <a:bodyPr/>
          <a:lstStyle/>
          <a:p>
            <a:fld id="{D07A66A8-B83E-4C12-8ABF-F5DD73ECE1DF}" type="datetimeFigureOut">
              <a:rPr lang="en-IN" smtClean="0"/>
              <a:t>04/08/22</a:t>
            </a:fld>
            <a:endParaRPr lang="en-IN"/>
          </a:p>
        </p:txBody>
      </p:sp>
      <p:sp>
        <p:nvSpPr>
          <p:cNvPr id="3" name="Footer Placeholder 2">
            <a:extLst>
              <a:ext uri="{FF2B5EF4-FFF2-40B4-BE49-F238E27FC236}">
                <a16:creationId xmlns:a16="http://schemas.microsoft.com/office/drawing/2014/main" id="{F918CBCB-395E-4AEF-9359-B178F04EFEF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D436EE3-CA7B-48A7-8739-47FF901FC849}"/>
              </a:ext>
            </a:extLst>
          </p:cNvPr>
          <p:cNvSpPr>
            <a:spLocks noGrp="1"/>
          </p:cNvSpPr>
          <p:nvPr>
            <p:ph type="sldNum" sz="quarter" idx="12"/>
          </p:nvPr>
        </p:nvSpPr>
        <p:spPr/>
        <p:txBody>
          <a:bodyPr/>
          <a:lstStyle/>
          <a:p>
            <a:fld id="{C123CEF3-CFC2-4C27-A5C0-3986A9D67011}" type="slidenum">
              <a:rPr lang="en-IN" smtClean="0"/>
              <a:t>‹#›</a:t>
            </a:fld>
            <a:endParaRPr lang="en-IN"/>
          </a:p>
        </p:txBody>
      </p:sp>
    </p:spTree>
    <p:extLst>
      <p:ext uri="{BB962C8B-B14F-4D97-AF65-F5344CB8AC3E}">
        <p14:creationId xmlns:p14="http://schemas.microsoft.com/office/powerpoint/2010/main" val="85818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ADCD-8574-46A2-A27F-9B489FA42B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B9553CD-BE33-4264-9391-55C28852E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205AFAA-26EC-4758-A573-B7E2A7B9D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FD4C6-AA6E-447A-A5CD-1E8359E516AC}"/>
              </a:ext>
            </a:extLst>
          </p:cNvPr>
          <p:cNvSpPr>
            <a:spLocks noGrp="1"/>
          </p:cNvSpPr>
          <p:nvPr>
            <p:ph type="dt" sz="half" idx="10"/>
          </p:nvPr>
        </p:nvSpPr>
        <p:spPr/>
        <p:txBody>
          <a:bodyPr/>
          <a:lstStyle/>
          <a:p>
            <a:fld id="{D07A66A8-B83E-4C12-8ABF-F5DD73ECE1DF}" type="datetimeFigureOut">
              <a:rPr lang="en-IN" smtClean="0"/>
              <a:t>04/08/22</a:t>
            </a:fld>
            <a:endParaRPr lang="en-IN"/>
          </a:p>
        </p:txBody>
      </p:sp>
      <p:sp>
        <p:nvSpPr>
          <p:cNvPr id="6" name="Footer Placeholder 5">
            <a:extLst>
              <a:ext uri="{FF2B5EF4-FFF2-40B4-BE49-F238E27FC236}">
                <a16:creationId xmlns:a16="http://schemas.microsoft.com/office/drawing/2014/main" id="{233DBE04-4E48-4009-B0F0-834BD0CDDA7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FA85E9F-4353-42EB-A40D-A3D4BBA1CD98}"/>
              </a:ext>
            </a:extLst>
          </p:cNvPr>
          <p:cNvSpPr>
            <a:spLocks noGrp="1"/>
          </p:cNvSpPr>
          <p:nvPr>
            <p:ph type="sldNum" sz="quarter" idx="12"/>
          </p:nvPr>
        </p:nvSpPr>
        <p:spPr/>
        <p:txBody>
          <a:bodyPr/>
          <a:lstStyle/>
          <a:p>
            <a:fld id="{C123CEF3-CFC2-4C27-A5C0-3986A9D67011}" type="slidenum">
              <a:rPr lang="en-IN" smtClean="0"/>
              <a:t>‹#›</a:t>
            </a:fld>
            <a:endParaRPr lang="en-IN"/>
          </a:p>
        </p:txBody>
      </p:sp>
    </p:spTree>
    <p:extLst>
      <p:ext uri="{BB962C8B-B14F-4D97-AF65-F5344CB8AC3E}">
        <p14:creationId xmlns:p14="http://schemas.microsoft.com/office/powerpoint/2010/main" val="77506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88D2-5538-4800-A98F-2B5C886D1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150A19B-9360-409C-8F08-51DBF8A90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B00487F-7FD1-4614-89ED-DB391AEDD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50F5F6-CD98-4E14-89D1-8819ACCBD3FD}"/>
              </a:ext>
            </a:extLst>
          </p:cNvPr>
          <p:cNvSpPr>
            <a:spLocks noGrp="1"/>
          </p:cNvSpPr>
          <p:nvPr>
            <p:ph type="dt" sz="half" idx="10"/>
          </p:nvPr>
        </p:nvSpPr>
        <p:spPr/>
        <p:txBody>
          <a:bodyPr/>
          <a:lstStyle/>
          <a:p>
            <a:fld id="{D07A66A8-B83E-4C12-8ABF-F5DD73ECE1DF}" type="datetimeFigureOut">
              <a:rPr lang="en-IN" smtClean="0"/>
              <a:t>04/08/22</a:t>
            </a:fld>
            <a:endParaRPr lang="en-IN"/>
          </a:p>
        </p:txBody>
      </p:sp>
      <p:sp>
        <p:nvSpPr>
          <p:cNvPr id="6" name="Footer Placeholder 5">
            <a:extLst>
              <a:ext uri="{FF2B5EF4-FFF2-40B4-BE49-F238E27FC236}">
                <a16:creationId xmlns:a16="http://schemas.microsoft.com/office/drawing/2014/main" id="{3B9793B4-ED17-4657-B96C-6FC26146F40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DE2E99C-1313-4393-BEC9-C11BF44888E9}"/>
              </a:ext>
            </a:extLst>
          </p:cNvPr>
          <p:cNvSpPr>
            <a:spLocks noGrp="1"/>
          </p:cNvSpPr>
          <p:nvPr>
            <p:ph type="sldNum" sz="quarter" idx="12"/>
          </p:nvPr>
        </p:nvSpPr>
        <p:spPr/>
        <p:txBody>
          <a:bodyPr/>
          <a:lstStyle/>
          <a:p>
            <a:fld id="{C123CEF3-CFC2-4C27-A5C0-3986A9D67011}" type="slidenum">
              <a:rPr lang="en-IN" smtClean="0"/>
              <a:t>‹#›</a:t>
            </a:fld>
            <a:endParaRPr lang="en-IN"/>
          </a:p>
        </p:txBody>
      </p:sp>
    </p:spTree>
    <p:extLst>
      <p:ext uri="{BB962C8B-B14F-4D97-AF65-F5344CB8AC3E}">
        <p14:creationId xmlns:p14="http://schemas.microsoft.com/office/powerpoint/2010/main" val="126595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1F36C0-31DD-4F6C-B952-C8FA21AF7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FF8B79E-186B-4F2F-87F2-D57B76B2D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195EEF-9173-47B4-B2A0-15B200D0F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A66A8-B83E-4C12-8ABF-F5DD73ECE1DF}" type="datetimeFigureOut">
              <a:rPr lang="en-IN" smtClean="0"/>
              <a:t>04/08/22</a:t>
            </a:fld>
            <a:endParaRPr lang="en-IN"/>
          </a:p>
        </p:txBody>
      </p:sp>
      <p:sp>
        <p:nvSpPr>
          <p:cNvPr id="5" name="Footer Placeholder 4">
            <a:extLst>
              <a:ext uri="{FF2B5EF4-FFF2-40B4-BE49-F238E27FC236}">
                <a16:creationId xmlns:a16="http://schemas.microsoft.com/office/drawing/2014/main" id="{3AF98B03-AB33-4A84-B043-0FAE7AF4B7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946073B-F535-4256-AF13-A8AA7C26E4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3CEF3-CFC2-4C27-A5C0-3986A9D67011}" type="slidenum">
              <a:rPr lang="en-IN" smtClean="0"/>
              <a:t>‹#›</a:t>
            </a:fld>
            <a:endParaRPr lang="en-IN"/>
          </a:p>
        </p:txBody>
      </p:sp>
    </p:spTree>
    <p:extLst>
      <p:ext uri="{BB962C8B-B14F-4D97-AF65-F5344CB8AC3E}">
        <p14:creationId xmlns:p14="http://schemas.microsoft.com/office/powerpoint/2010/main" val="386524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0E407-BF2E-FE42-9041-5EAF752A2328}"/>
              </a:ext>
            </a:extLst>
          </p:cNvPr>
          <p:cNvSpPr>
            <a:spLocks noGrp="1"/>
          </p:cNvSpPr>
          <p:nvPr>
            <p:ph type="title"/>
          </p:nvPr>
        </p:nvSpPr>
        <p:spPr>
          <a:xfrm>
            <a:off x="838200" y="681037"/>
            <a:ext cx="10515600" cy="7411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FCBBD1-7D0F-8E4D-A35C-839603DFEB15}"/>
              </a:ext>
            </a:extLst>
          </p:cNvPr>
          <p:cNvSpPr>
            <a:spLocks noGrp="1"/>
          </p:cNvSpPr>
          <p:nvPr>
            <p:ph type="body" idx="1"/>
          </p:nvPr>
        </p:nvSpPr>
        <p:spPr>
          <a:xfrm>
            <a:off x="838200" y="1422213"/>
            <a:ext cx="10515600" cy="4754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AE55C9-EA11-A545-B6D1-B29601E19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b="0" i="0">
                <a:solidFill>
                  <a:schemeClr val="tx1">
                    <a:tint val="75000"/>
                  </a:schemeClr>
                </a:solidFill>
                <a:latin typeface="Roboto Light" panose="02000000000000000000" pitchFamily="2" charset="0"/>
                <a:ea typeface="Roboto Light" panose="02000000000000000000" pitchFamily="2" charset="0"/>
              </a:defRPr>
            </a:lvl1pPr>
          </a:lstStyle>
          <a:p>
            <a:fld id="{44A2940B-35D4-49CA-895E-314339AA1CED}" type="datetime1">
              <a:rPr lang="en-US" smtClean="0"/>
              <a:t>8/4/22</a:t>
            </a:fld>
            <a:endParaRPr lang="en-US"/>
          </a:p>
        </p:txBody>
      </p:sp>
      <p:sp>
        <p:nvSpPr>
          <p:cNvPr id="5" name="Footer Placeholder 4">
            <a:extLst>
              <a:ext uri="{FF2B5EF4-FFF2-40B4-BE49-F238E27FC236}">
                <a16:creationId xmlns:a16="http://schemas.microsoft.com/office/drawing/2014/main" id="{EBF599D3-BB28-E74A-9C09-D5B0DC923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b="0" i="0">
                <a:solidFill>
                  <a:schemeClr val="tx1">
                    <a:tint val="75000"/>
                  </a:schemeClr>
                </a:solidFill>
                <a:latin typeface="Roboto Light" panose="02000000000000000000" pitchFamily="2" charset="0"/>
                <a:ea typeface="Roboto Light"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88BBCD0B-C696-234C-8B40-BDF0AB457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b="0" i="0">
                <a:solidFill>
                  <a:schemeClr val="tx1">
                    <a:tint val="75000"/>
                  </a:schemeClr>
                </a:solidFill>
                <a:latin typeface="Roboto Light" panose="02000000000000000000" pitchFamily="2" charset="0"/>
                <a:ea typeface="Roboto Light" panose="02000000000000000000" pitchFamily="2" charset="0"/>
              </a:defRPr>
            </a:lvl1pPr>
          </a:lstStyle>
          <a:p>
            <a:fld id="{47894467-E227-B849-BB10-8705222BB906}" type="slidenum">
              <a:rPr lang="en-US" smtClean="0"/>
              <a:pPr/>
              <a:t>‹#›</a:t>
            </a:fld>
            <a:endParaRPr lang="en-US"/>
          </a:p>
        </p:txBody>
      </p:sp>
    </p:spTree>
    <p:extLst>
      <p:ext uri="{BB962C8B-B14F-4D97-AF65-F5344CB8AC3E}">
        <p14:creationId xmlns:p14="http://schemas.microsoft.com/office/powerpoint/2010/main" val="139098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p:titleStyle>
    <p:bodyStyle>
      <a:lvl1pPr marL="0" indent="0" algn="l" defTabSz="914400" rtl="0" eaLnBrk="1" latinLnBrk="0" hangingPunct="1">
        <a:lnSpc>
          <a:spcPct val="110000"/>
        </a:lnSpc>
        <a:spcBef>
          <a:spcPts val="1000"/>
        </a:spcBef>
        <a:spcAft>
          <a:spcPts val="500"/>
        </a:spcAft>
        <a:buFont typeface="Arial" panose="020B0604020202020204" pitchFamily="34" charset="0"/>
        <a:buNone/>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1.png"/><Relationship Id="rId5" Type="http://schemas.openxmlformats.org/officeDocument/2006/relationships/customXml" Target="../ink/ink16.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ustomXml" Target="../ink/ink1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customXml" Target="../ink/ink2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0.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22.xml"/><Relationship Id="rId5" Type="http://schemas.openxmlformats.org/officeDocument/2006/relationships/image" Target="../media/image24.png"/><Relationship Id="rId4" Type="http://schemas.openxmlformats.org/officeDocument/2006/relationships/customXml" Target="../ink/ink21.xml"/></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24.xml"/><Relationship Id="rId5" Type="http://schemas.openxmlformats.org/officeDocument/2006/relationships/image" Target="../media/image250.png"/><Relationship Id="rId4" Type="http://schemas.openxmlformats.org/officeDocument/2006/relationships/customXml" Target="../ink/ink23.xml"/></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customXml" Target="../ink/ink25.xml"/></Relationships>
</file>

<file path=ppt/slides/_rels/slide17.xml.rels><?xml version="1.0" encoding="UTF-8" standalone="yes"?>
<Relationships xmlns="http://schemas.openxmlformats.org/package/2006/relationships"><Relationship Id="rId8" Type="http://schemas.openxmlformats.org/officeDocument/2006/relationships/customXml" Target="../ink/ink27.xml"/><Relationship Id="rId3" Type="http://schemas.openxmlformats.org/officeDocument/2006/relationships/image" Target="../media/image190.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26.xml"/><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29.xml"/><Relationship Id="rId5" Type="http://schemas.openxmlformats.org/officeDocument/2006/relationships/image" Target="../media/image280.png"/><Relationship Id="rId4" Type="http://schemas.openxmlformats.org/officeDocument/2006/relationships/customXml" Target="../ink/ink28.xml"/></Relationships>
</file>

<file path=ppt/slides/_rels/slide19.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31.xml"/><Relationship Id="rId5" Type="http://schemas.openxmlformats.org/officeDocument/2006/relationships/image" Target="../media/image30.png"/><Relationship Id="rId4" Type="http://schemas.openxmlformats.org/officeDocument/2006/relationships/customXml" Target="../ink/ink3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customXml" Target="../ink/ink32.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customXml" Target="../ink/ink33.xml"/></Relationships>
</file>

<file path=ppt/slides/_rels/slide23.xml.rels><?xml version="1.0" encoding="UTF-8" standalone="yes"?>
<Relationships xmlns="http://schemas.openxmlformats.org/package/2006/relationships"><Relationship Id="rId3" Type="http://schemas.openxmlformats.org/officeDocument/2006/relationships/image" Target="../media/image331.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35.xml"/><Relationship Id="rId5" Type="http://schemas.openxmlformats.org/officeDocument/2006/relationships/image" Target="../media/image33.png"/><Relationship Id="rId4" Type="http://schemas.openxmlformats.org/officeDocument/2006/relationships/customXml" Target="../ink/ink34.xml"/></Relationships>
</file>

<file path=ppt/slides/_rels/slide24.xml.rels><?xml version="1.0" encoding="UTF-8" standalone="yes"?>
<Relationships xmlns="http://schemas.openxmlformats.org/package/2006/relationships"><Relationship Id="rId3" Type="http://schemas.openxmlformats.org/officeDocument/2006/relationships/image" Target="../media/image330.pn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37.xml"/><Relationship Id="rId5" Type="http://schemas.openxmlformats.org/officeDocument/2006/relationships/image" Target="../media/image340.png"/><Relationship Id="rId4" Type="http://schemas.openxmlformats.org/officeDocument/2006/relationships/customXml" Target="../ink/ink36.xml"/></Relationships>
</file>

<file path=ppt/slides/_rels/slide25.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customXml" Target="../ink/ink38.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customXml" Target="../ink/ink39.xml"/></Relationships>
</file>

<file path=ppt/slides/_rels/slide26.xml.rels><?xml version="1.0" encoding="UTF-8" standalone="yes"?>
<Relationships xmlns="http://schemas.openxmlformats.org/package/2006/relationships"><Relationship Id="rId3" Type="http://schemas.openxmlformats.org/officeDocument/2006/relationships/image" Target="../media/image220.png"/><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customXml" Target="../ink/ink40.xml"/></Relationships>
</file>

<file path=ppt/slides/_rels/slide27.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image" Target="../media/image230.png"/><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4.png"/><Relationship Id="rId7" Type="http://schemas.openxmlformats.org/officeDocument/2006/relationships/customXml" Target="../ink/ink43.xml"/><Relationship Id="rId2" Type="http://schemas.openxmlformats.org/officeDocument/2006/relationships/image" Target="../media/image140.png"/><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customXml" Target="../ink/ink42.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4.png"/><Relationship Id="rId7" Type="http://schemas.openxmlformats.org/officeDocument/2006/relationships/customXml" Target="../ink/ink45.xml"/><Relationship Id="rId2" Type="http://schemas.openxmlformats.org/officeDocument/2006/relationships/image" Target="../media/image150.png"/><Relationship Id="rId1" Type="http://schemas.openxmlformats.org/officeDocument/2006/relationships/slideLayout" Target="../slideLayouts/slideLayout15.xml"/><Relationship Id="rId6" Type="http://schemas.openxmlformats.org/officeDocument/2006/relationships/image" Target="../media/image400.png"/><Relationship Id="rId5" Type="http://schemas.openxmlformats.org/officeDocument/2006/relationships/customXml" Target="../ink/ink44.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3.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customXml" Target="../ink/ink4.xml"/></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42.pn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customXml" Target="../ink/ink47.xml"/><Relationship Id="rId5" Type="http://schemas.openxmlformats.org/officeDocument/2006/relationships/image" Target="../media/image410.png"/><Relationship Id="rId4" Type="http://schemas.openxmlformats.org/officeDocument/2006/relationships/customXml" Target="../ink/ink46.xml"/></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4.png"/><Relationship Id="rId7" Type="http://schemas.openxmlformats.org/officeDocument/2006/relationships/customXml" Target="../ink/ink49.xml"/><Relationship Id="rId2" Type="http://schemas.openxmlformats.org/officeDocument/2006/relationships/image" Target="../media/image160.png"/><Relationship Id="rId1" Type="http://schemas.openxmlformats.org/officeDocument/2006/relationships/slideLayout" Target="../slideLayouts/slideLayout15.xml"/><Relationship Id="rId6" Type="http://schemas.openxmlformats.org/officeDocument/2006/relationships/image" Target="../media/image420.png"/><Relationship Id="rId5" Type="http://schemas.openxmlformats.org/officeDocument/2006/relationships/customXml" Target="../ink/ink48.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customXml" Target="../ink/ink5.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customXml" Target="../ink/ink7.xml"/><Relationship Id="rId10" Type="http://schemas.openxmlformats.org/officeDocument/2006/relationships/image" Target="../media/image11.png"/><Relationship Id="rId9" Type="http://schemas.openxmlformats.org/officeDocument/2006/relationships/customXml" Target="../ink/ink6.xml"/></Relationships>
</file>

<file path=ppt/slides/_rels/slide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121.png"/><Relationship Id="rId4" Type="http://schemas.openxmlformats.org/officeDocument/2006/relationships/customXml" Target="../ink/ink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10.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customXml" Target="../ink/ink15.xml"/><Relationship Id="rId4" Type="http://schemas.openxmlformats.org/officeDocument/2006/relationships/image" Target="../media/image1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2E1DFC-8F4A-6941-A280-A0C6B7D61A33}"/>
              </a:ext>
            </a:extLst>
          </p:cNvPr>
          <p:cNvPicPr>
            <a:picLocks noChangeAspect="1"/>
          </p:cNvPicPr>
          <p:nvPr/>
        </p:nvPicPr>
        <p:blipFill>
          <a:blip r:embed="rId3"/>
          <a:stretch>
            <a:fillRect/>
          </a:stretch>
        </p:blipFill>
        <p:spPr>
          <a:xfrm>
            <a:off x="413786" y="1595595"/>
            <a:ext cx="4466105" cy="1122054"/>
          </a:xfrm>
          <a:prstGeom prst="rect">
            <a:avLst/>
          </a:prstGeom>
        </p:spPr>
      </p:pic>
      <p:sp>
        <p:nvSpPr>
          <p:cNvPr id="72" name="TextBox 71">
            <a:extLst>
              <a:ext uri="{FF2B5EF4-FFF2-40B4-BE49-F238E27FC236}">
                <a16:creationId xmlns:a16="http://schemas.microsoft.com/office/drawing/2014/main" id="{9D5FC421-D452-403F-A269-BF3744BA5E3B}"/>
              </a:ext>
            </a:extLst>
          </p:cNvPr>
          <p:cNvSpPr txBox="1"/>
          <p:nvPr/>
        </p:nvSpPr>
        <p:spPr>
          <a:xfrm>
            <a:off x="669601" y="4002492"/>
            <a:ext cx="10882577" cy="2123658"/>
          </a:xfrm>
          <a:prstGeom prst="rect">
            <a:avLst/>
          </a:prstGeom>
          <a:solidFill>
            <a:schemeClr val="accent2">
              <a:lumMod val="40000"/>
              <a:lumOff val="60000"/>
            </a:schemeClr>
          </a:solidFill>
        </p:spPr>
        <p:txBody>
          <a:bodyPr wrap="square" rtlCol="0" anchor="ctr">
            <a:spAutoFit/>
          </a:bodyPr>
          <a:lstStyle/>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Class: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TY BSc</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Subject : </a:t>
            </a:r>
            <a:r>
              <a:rPr lang="en-IN" b="0" i="0" dirty="0">
                <a:solidFill>
                  <a:srgbClr val="202124"/>
                </a:solidFill>
                <a:effectLst/>
                <a:latin typeface="Roboto Light" panose="02000000000000000000" pitchFamily="2" charset="0"/>
                <a:ea typeface="Roboto Light" panose="02000000000000000000" pitchFamily="2" charset="0"/>
              </a:rPr>
              <a:t>Statistical &amp; Risk Modelling - 3 </a:t>
            </a:r>
            <a:endPar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endParaRP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Subject Code: </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Chapter: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Unit 1 Chapter 2</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Chapter Name: </a:t>
            </a:r>
            <a:r>
              <a:rPr lang="en-US"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Application of compound distribution in risk modelling</a:t>
            </a:r>
            <a:endPar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endParaRPr>
          </a:p>
        </p:txBody>
      </p:sp>
      <p:sp>
        <p:nvSpPr>
          <p:cNvPr id="5" name="TextBox 4">
            <a:extLst>
              <a:ext uri="{FF2B5EF4-FFF2-40B4-BE49-F238E27FC236}">
                <a16:creationId xmlns:a16="http://schemas.microsoft.com/office/drawing/2014/main" id="{24977403-38A5-422B-B924-39FCC8296375}"/>
              </a:ext>
            </a:extLst>
          </p:cNvPr>
          <p:cNvSpPr txBox="1"/>
          <p:nvPr/>
        </p:nvSpPr>
        <p:spPr>
          <a:xfrm>
            <a:off x="669601" y="3599717"/>
            <a:ext cx="10882577" cy="400110"/>
          </a:xfrm>
          <a:prstGeom prst="rect">
            <a:avLst/>
          </a:prstGeom>
          <a:solidFill>
            <a:schemeClr val="bg2"/>
          </a:solidFill>
        </p:spPr>
        <p:txBody>
          <a:bodyPr wrap="square" rtlCol="0">
            <a:spAutoFit/>
          </a:bodyPr>
          <a:lstStyle/>
          <a:p>
            <a:endParaRPr lang="en-GB" sz="2000" i="1" u="sng" dirty="0">
              <a:latin typeface="Roboto Light" panose="02000000000000000000" pitchFamily="2" charset="0"/>
              <a:ea typeface="Roboto Light" panose="02000000000000000000" pitchFamily="2" charset="0"/>
              <a:cs typeface="Segoe UI" pitchFamily="34" charset="0"/>
            </a:endParaRPr>
          </a:p>
        </p:txBody>
      </p:sp>
      <p:sp>
        <p:nvSpPr>
          <p:cNvPr id="6" name="TextBox 5">
            <a:extLst>
              <a:ext uri="{FF2B5EF4-FFF2-40B4-BE49-F238E27FC236}">
                <a16:creationId xmlns:a16="http://schemas.microsoft.com/office/drawing/2014/main" id="{2F1A166B-9038-46A4-AA8E-AC22345A16CD}"/>
              </a:ext>
            </a:extLst>
          </p:cNvPr>
          <p:cNvSpPr txBox="1"/>
          <p:nvPr/>
        </p:nvSpPr>
        <p:spPr>
          <a:xfrm>
            <a:off x="10433957" y="532639"/>
            <a:ext cx="1758043" cy="523220"/>
          </a:xfrm>
          <a:prstGeom prst="rect">
            <a:avLst/>
          </a:prstGeom>
          <a:solidFill>
            <a:srgbClr val="F26724"/>
          </a:solidFill>
        </p:spPr>
        <p:txBody>
          <a:bodyPr wrap="square" rtlCol="0">
            <a:spAutoFit/>
          </a:bodyPr>
          <a:lstStyle/>
          <a:p>
            <a:r>
              <a:rPr lang="en-GB" sz="2800" b="1" dirty="0">
                <a:solidFill>
                  <a:schemeClr val="bg1"/>
                </a:solidFill>
                <a:latin typeface="Roboto Light" panose="02000000000000000000" pitchFamily="2" charset="0"/>
                <a:ea typeface="Roboto Light" panose="02000000000000000000" pitchFamily="2" charset="0"/>
                <a:cs typeface="Segoe UI" pitchFamily="34" charset="0"/>
              </a:rPr>
              <a:t>Lecture 1 </a:t>
            </a:r>
            <a:endParaRPr lang="en-GB" sz="2800" dirty="0">
              <a:solidFill>
                <a:schemeClr val="bg1"/>
              </a:solidFill>
              <a:latin typeface="Roboto Light" panose="02000000000000000000" pitchFamily="2" charset="0"/>
              <a:ea typeface="Roboto Light" panose="02000000000000000000" pitchFamily="2" charset="0"/>
              <a:cs typeface="Segoe UI" pitchFamily="34" charset="0"/>
            </a:endParaRPr>
          </a:p>
        </p:txBody>
      </p:sp>
      <p:sp>
        <p:nvSpPr>
          <p:cNvPr id="2" name="Slide Number Placeholder 1">
            <a:extLst>
              <a:ext uri="{FF2B5EF4-FFF2-40B4-BE49-F238E27FC236}">
                <a16:creationId xmlns:a16="http://schemas.microsoft.com/office/drawing/2014/main" id="{43DDDECA-A8FB-4C54-B840-3AD65E2A4C2D}"/>
              </a:ext>
            </a:extLst>
          </p:cNvPr>
          <p:cNvSpPr>
            <a:spLocks noGrp="1"/>
          </p:cNvSpPr>
          <p:nvPr>
            <p:ph type="sldNum" sz="quarter" idx="12"/>
          </p:nvPr>
        </p:nvSpPr>
        <p:spPr/>
        <p:txBody>
          <a:bodyPr/>
          <a:lstStyle/>
          <a:p>
            <a:fld id="{47894467-E227-B849-BB10-8705222BB906}" type="slidenum">
              <a:rPr lang="en-US" smtClean="0"/>
              <a:pPr/>
              <a:t>1</a:t>
            </a:fld>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C6413A0-F794-7887-11F2-EAEF641ABF2C}"/>
                  </a:ext>
                </a:extLst>
              </p14:cNvPr>
              <p14:cNvContentPartPr/>
              <p14:nvPr/>
            </p14:nvContentPartPr>
            <p14:xfrm>
              <a:off x="2732040" y="875880"/>
              <a:ext cx="7199280" cy="5421600"/>
            </p14:xfrm>
          </p:contentPart>
        </mc:Choice>
        <mc:Fallback xmlns="">
          <p:pic>
            <p:nvPicPr>
              <p:cNvPr id="4" name="Ink 3">
                <a:extLst>
                  <a:ext uri="{FF2B5EF4-FFF2-40B4-BE49-F238E27FC236}">
                    <a16:creationId xmlns:a16="http://schemas.microsoft.com/office/drawing/2014/main" id="{DC6413A0-F794-7887-11F2-EAEF641ABF2C}"/>
                  </a:ext>
                </a:extLst>
              </p:cNvPr>
              <p:cNvPicPr/>
              <p:nvPr/>
            </p:nvPicPr>
            <p:blipFill>
              <a:blip r:embed="rId5"/>
              <a:stretch>
                <a:fillRect/>
              </a:stretch>
            </p:blipFill>
            <p:spPr>
              <a:xfrm>
                <a:off x="2715840" y="859680"/>
                <a:ext cx="7231680" cy="5454000"/>
              </a:xfrm>
              <a:prstGeom prst="rect">
                <a:avLst/>
              </a:prstGeom>
            </p:spPr>
          </p:pic>
        </mc:Fallback>
      </mc:AlternateContent>
    </p:spTree>
    <p:extLst>
      <p:ext uri="{BB962C8B-B14F-4D97-AF65-F5344CB8AC3E}">
        <p14:creationId xmlns:p14="http://schemas.microsoft.com/office/powerpoint/2010/main" val="206576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5AF42A-60A6-499A-9D92-1F01727B34B1}"/>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0B5A40EA-ABC0-40AB-9DA6-D356E126AAC9}"/>
              </a:ext>
            </a:extLst>
          </p:cNvPr>
          <p:cNvSpPr txBox="1">
            <a:spLocks/>
          </p:cNvSpPr>
          <p:nvPr/>
        </p:nvSpPr>
        <p:spPr>
          <a:xfrm>
            <a:off x="1169248" y="946650"/>
            <a:ext cx="3458592"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78B4927C-8859-498F-807F-6E8E7277219A}"/>
              </a:ext>
            </a:extLst>
          </p:cNvPr>
          <p:cNvSpPr>
            <a:spLocks noGrp="1"/>
          </p:cNvSpPr>
          <p:nvPr>
            <p:ph type="title"/>
          </p:nvPr>
        </p:nvSpPr>
        <p:spPr>
          <a:xfrm>
            <a:off x="1169248" y="888413"/>
            <a:ext cx="3458592" cy="811799"/>
          </a:xfrm>
        </p:spPr>
        <p:txBody>
          <a:bodyPr>
            <a:normAutofit/>
          </a:bodyPr>
          <a:lstStyle/>
          <a:p>
            <a:r>
              <a:rPr lang="en-IN" sz="4000" dirty="0">
                <a:latin typeface="Segoe UI" panose="020B0502040204020203" pitchFamily="34" charset="0"/>
                <a:cs typeface="Segoe UI" panose="020B0502040204020203" pitchFamily="34" charset="0"/>
              </a:rPr>
              <a:t>Moments of S</a:t>
            </a:r>
          </a:p>
        </p:txBody>
      </p:sp>
      <p:sp>
        <p:nvSpPr>
          <p:cNvPr id="6" name="Slide Number Placeholder 1">
            <a:extLst>
              <a:ext uri="{FF2B5EF4-FFF2-40B4-BE49-F238E27FC236}">
                <a16:creationId xmlns:a16="http://schemas.microsoft.com/office/drawing/2014/main" id="{06F1AEE2-7B8D-4E7F-82C6-7BD787232ED3}"/>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10</a:t>
            </a:fld>
            <a:endParaRPr lang="en-US"/>
          </a:p>
        </p:txBody>
      </p:sp>
      <p:sp>
        <p:nvSpPr>
          <p:cNvPr id="7" name="TextBox 6">
            <a:extLst>
              <a:ext uri="{FF2B5EF4-FFF2-40B4-BE49-F238E27FC236}">
                <a16:creationId xmlns:a16="http://schemas.microsoft.com/office/drawing/2014/main" id="{5A7D3B56-1150-4415-9D98-485ACE03B069}"/>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4.0</a:t>
            </a:r>
          </a:p>
        </p:txBody>
      </p:sp>
      <p:pic>
        <p:nvPicPr>
          <p:cNvPr id="10" name="Graphic 9" descr="Help">
            <a:extLst>
              <a:ext uri="{FF2B5EF4-FFF2-40B4-BE49-F238E27FC236}">
                <a16:creationId xmlns:a16="http://schemas.microsoft.com/office/drawing/2014/main" id="{A3271D04-D1D0-4EB0-AED6-99BE8EEFDD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343" y="1952369"/>
            <a:ext cx="491569" cy="491569"/>
          </a:xfrm>
          <a:prstGeom prst="rect">
            <a:avLst/>
          </a:prstGeom>
        </p:spPr>
      </p:pic>
      <p:sp>
        <p:nvSpPr>
          <p:cNvPr id="12" name="Content Placeholder 2">
            <a:extLst>
              <a:ext uri="{FF2B5EF4-FFF2-40B4-BE49-F238E27FC236}">
                <a16:creationId xmlns:a16="http://schemas.microsoft.com/office/drawing/2014/main" id="{B462146D-64A6-45E3-953B-137BC4074D1D}"/>
              </a:ext>
            </a:extLst>
          </p:cNvPr>
          <p:cNvSpPr txBox="1">
            <a:spLocks/>
          </p:cNvSpPr>
          <p:nvPr/>
        </p:nvSpPr>
        <p:spPr>
          <a:xfrm>
            <a:off x="1166304" y="1994301"/>
            <a:ext cx="10515600" cy="4433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rgbClr val="000000"/>
                </a:solidFill>
                <a:latin typeface="Segoe UI" panose="020B0502040204020203" pitchFamily="34" charset="0"/>
                <a:cs typeface="Segoe UI" panose="020B0502040204020203" pitchFamily="34" charset="0"/>
              </a:rPr>
              <a:t>If X~ Par(4,300) and N~ Poi(40). </a:t>
            </a:r>
          </a:p>
          <a:p>
            <a:pPr marL="0" indent="0">
              <a:buFont typeface="Arial" panose="020B0604020202020204" pitchFamily="34" charset="0"/>
              <a:buNone/>
            </a:pPr>
            <a:r>
              <a:rPr lang="en-US" sz="1600" dirty="0">
                <a:solidFill>
                  <a:srgbClr val="000000"/>
                </a:solidFill>
                <a:latin typeface="Segoe UI" panose="020B0502040204020203" pitchFamily="34" charset="0"/>
                <a:cs typeface="Segoe UI" panose="020B0502040204020203" pitchFamily="34" charset="0"/>
              </a:rPr>
              <a:t>Find E(S) and Var(S).</a:t>
            </a:r>
          </a:p>
          <a:p>
            <a:pPr marL="0" indent="0">
              <a:buFont typeface="Arial" panose="020B0604020202020204" pitchFamily="34" charset="0"/>
              <a:buNone/>
            </a:pPr>
            <a:endParaRPr lang="en-US" sz="1600" dirty="0">
              <a:solidFill>
                <a:srgbClr val="000000"/>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sz="1600" dirty="0">
              <a:solidFill>
                <a:srgbClr val="000000"/>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sz="1600" dirty="0">
              <a:solidFill>
                <a:srgbClr val="000000"/>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sz="1600" dirty="0">
              <a:solidFill>
                <a:srgbClr val="000000"/>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sz="1600" dirty="0">
              <a:solidFill>
                <a:srgbClr val="000000"/>
              </a:solidFill>
              <a:latin typeface="Segoe UI" panose="020B0502040204020203" pitchFamily="34" charset="0"/>
              <a:cs typeface="Segoe UI" panose="020B0502040204020203" pitchFamily="34" charset="0"/>
            </a:endParaRP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2536C1D-E5AA-4412-B264-06A431B5EDE9}"/>
                  </a:ext>
                </a:extLst>
              </p14:cNvPr>
              <p14:cNvContentPartPr/>
              <p14:nvPr/>
            </p14:nvContentPartPr>
            <p14:xfrm>
              <a:off x="681480" y="1215720"/>
              <a:ext cx="11311920" cy="5283360"/>
            </p14:xfrm>
          </p:contentPart>
        </mc:Choice>
        <mc:Fallback xmlns="">
          <p:pic>
            <p:nvPicPr>
              <p:cNvPr id="3" name="Ink 2">
                <a:extLst>
                  <a:ext uri="{FF2B5EF4-FFF2-40B4-BE49-F238E27FC236}">
                    <a16:creationId xmlns:a16="http://schemas.microsoft.com/office/drawing/2014/main" id="{22536C1D-E5AA-4412-B264-06A431B5EDE9}"/>
                  </a:ext>
                </a:extLst>
              </p:cNvPr>
              <p:cNvPicPr/>
              <p:nvPr/>
            </p:nvPicPr>
            <p:blipFill>
              <a:blip r:embed="rId6"/>
              <a:stretch>
                <a:fillRect/>
              </a:stretch>
            </p:blipFill>
            <p:spPr>
              <a:xfrm>
                <a:off x="672120" y="1206360"/>
                <a:ext cx="11330640" cy="5302080"/>
              </a:xfrm>
              <a:prstGeom prst="rect">
                <a:avLst/>
              </a:prstGeom>
            </p:spPr>
          </p:pic>
        </mc:Fallback>
      </mc:AlternateContent>
    </p:spTree>
    <p:extLst>
      <p:ext uri="{BB962C8B-B14F-4D97-AF65-F5344CB8AC3E}">
        <p14:creationId xmlns:p14="http://schemas.microsoft.com/office/powerpoint/2010/main" val="89292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5AF42A-60A6-499A-9D92-1F01727B34B1}"/>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0B5A40EA-ABC0-40AB-9DA6-D356E126AAC9}"/>
              </a:ext>
            </a:extLst>
          </p:cNvPr>
          <p:cNvSpPr txBox="1">
            <a:spLocks/>
          </p:cNvSpPr>
          <p:nvPr/>
        </p:nvSpPr>
        <p:spPr>
          <a:xfrm>
            <a:off x="1169248" y="946650"/>
            <a:ext cx="3458592"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78B4927C-8859-498F-807F-6E8E7277219A}"/>
              </a:ext>
            </a:extLst>
          </p:cNvPr>
          <p:cNvSpPr>
            <a:spLocks noGrp="1"/>
          </p:cNvSpPr>
          <p:nvPr>
            <p:ph type="title"/>
          </p:nvPr>
        </p:nvSpPr>
        <p:spPr>
          <a:xfrm>
            <a:off x="1169248" y="888413"/>
            <a:ext cx="3458592" cy="811799"/>
          </a:xfrm>
        </p:spPr>
        <p:txBody>
          <a:bodyPr>
            <a:normAutofit/>
          </a:bodyPr>
          <a:lstStyle/>
          <a:p>
            <a:r>
              <a:rPr lang="en-IN" sz="4000" dirty="0">
                <a:latin typeface="Segoe UI" panose="020B0502040204020203" pitchFamily="34" charset="0"/>
                <a:cs typeface="Segoe UI" panose="020B0502040204020203" pitchFamily="34" charset="0"/>
              </a:rPr>
              <a:t>Moments of S</a:t>
            </a:r>
          </a:p>
        </p:txBody>
      </p:sp>
      <p:sp>
        <p:nvSpPr>
          <p:cNvPr id="3" name="Content Placeholder 2">
            <a:extLst>
              <a:ext uri="{FF2B5EF4-FFF2-40B4-BE49-F238E27FC236}">
                <a16:creationId xmlns:a16="http://schemas.microsoft.com/office/drawing/2014/main" id="{5D52B4E3-154A-44FF-811E-6BA6B6571BD5}"/>
              </a:ext>
            </a:extLst>
          </p:cNvPr>
          <p:cNvSpPr>
            <a:spLocks noGrp="1"/>
          </p:cNvSpPr>
          <p:nvPr>
            <p:ph idx="1"/>
          </p:nvPr>
        </p:nvSpPr>
        <p:spPr>
          <a:xfrm>
            <a:off x="1169248" y="1926451"/>
            <a:ext cx="10184552" cy="4670732"/>
          </a:xfrm>
        </p:spPr>
        <p:txBody>
          <a:bodyPr>
            <a:noAutofit/>
          </a:bodyPr>
          <a:lstStyle/>
          <a:p>
            <a:pPr marL="0" indent="0">
              <a:buNone/>
            </a:pPr>
            <a:r>
              <a:rPr lang="en-US" sz="1600" b="0" u="none" strike="noStrike" baseline="0" dirty="0">
                <a:solidFill>
                  <a:srgbClr val="000000"/>
                </a:solidFill>
                <a:latin typeface="Segoe UI" panose="020B0502040204020203" pitchFamily="34" charset="0"/>
                <a:cs typeface="Segoe UI" panose="020B0502040204020203" pitchFamily="34" charset="0"/>
              </a:rPr>
              <a:t>To find an expression for MGF of S, </a:t>
            </a:r>
          </a:p>
          <a:p>
            <a:pPr marL="0" indent="0">
              <a:buNone/>
            </a:pPr>
            <a:endParaRPr lang="en-IN" sz="1600" dirty="0">
              <a:latin typeface="Segoe UI" panose="020B0502040204020203" pitchFamily="34" charset="0"/>
              <a:cs typeface="Segoe UI" panose="020B0502040204020203" pitchFamily="34" charset="0"/>
            </a:endParaRPr>
          </a:p>
        </p:txBody>
      </p:sp>
      <p:sp>
        <p:nvSpPr>
          <p:cNvPr id="6" name="Slide Number Placeholder 1">
            <a:extLst>
              <a:ext uri="{FF2B5EF4-FFF2-40B4-BE49-F238E27FC236}">
                <a16:creationId xmlns:a16="http://schemas.microsoft.com/office/drawing/2014/main" id="{06F1AEE2-7B8D-4E7F-82C6-7BD787232ED3}"/>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11</a:t>
            </a:fld>
            <a:endParaRPr lang="en-US"/>
          </a:p>
        </p:txBody>
      </p:sp>
      <p:sp>
        <p:nvSpPr>
          <p:cNvPr id="7" name="TextBox 6">
            <a:extLst>
              <a:ext uri="{FF2B5EF4-FFF2-40B4-BE49-F238E27FC236}">
                <a16:creationId xmlns:a16="http://schemas.microsoft.com/office/drawing/2014/main" id="{5A7D3B56-1150-4415-9D98-485ACE03B069}"/>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4.0</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847DA18-352B-4A73-890E-BB3B4B8F7922}"/>
                  </a:ext>
                </a:extLst>
              </p14:cNvPr>
              <p14:cNvContentPartPr/>
              <p14:nvPr/>
            </p14:nvContentPartPr>
            <p14:xfrm>
              <a:off x="954000" y="740520"/>
              <a:ext cx="11243520" cy="5293440"/>
            </p14:xfrm>
          </p:contentPart>
        </mc:Choice>
        <mc:Fallback xmlns="">
          <p:pic>
            <p:nvPicPr>
              <p:cNvPr id="8" name="Ink 7">
                <a:extLst>
                  <a:ext uri="{FF2B5EF4-FFF2-40B4-BE49-F238E27FC236}">
                    <a16:creationId xmlns:a16="http://schemas.microsoft.com/office/drawing/2014/main" id="{0847DA18-352B-4A73-890E-BB3B4B8F7922}"/>
                  </a:ext>
                </a:extLst>
              </p:cNvPr>
              <p:cNvPicPr/>
              <p:nvPr/>
            </p:nvPicPr>
            <p:blipFill>
              <a:blip r:embed="rId4"/>
              <a:stretch>
                <a:fillRect/>
              </a:stretch>
            </p:blipFill>
            <p:spPr>
              <a:xfrm>
                <a:off x="944640" y="731160"/>
                <a:ext cx="11262240" cy="5312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03FCA0ED-E0B5-496D-B16D-0C381914E494}"/>
                  </a:ext>
                </a:extLst>
              </p14:cNvPr>
              <p14:cNvContentPartPr/>
              <p14:nvPr/>
            </p14:nvContentPartPr>
            <p14:xfrm>
              <a:off x="3543120" y="2254320"/>
              <a:ext cx="1613520" cy="44640"/>
            </p14:xfrm>
          </p:contentPart>
        </mc:Choice>
        <mc:Fallback xmlns="">
          <p:pic>
            <p:nvPicPr>
              <p:cNvPr id="9" name="Ink 8">
                <a:extLst>
                  <a:ext uri="{FF2B5EF4-FFF2-40B4-BE49-F238E27FC236}">
                    <a16:creationId xmlns:a16="http://schemas.microsoft.com/office/drawing/2014/main" id="{03FCA0ED-E0B5-496D-B16D-0C381914E494}"/>
                  </a:ext>
                </a:extLst>
              </p:cNvPr>
              <p:cNvPicPr/>
              <p:nvPr/>
            </p:nvPicPr>
            <p:blipFill>
              <a:blip r:embed="rId6"/>
              <a:stretch>
                <a:fillRect/>
              </a:stretch>
            </p:blipFill>
            <p:spPr>
              <a:xfrm>
                <a:off x="3533760" y="2244960"/>
                <a:ext cx="1632240" cy="63360"/>
              </a:xfrm>
              <a:prstGeom prst="rect">
                <a:avLst/>
              </a:prstGeom>
            </p:spPr>
          </p:pic>
        </mc:Fallback>
      </mc:AlternateContent>
    </p:spTree>
    <p:extLst>
      <p:ext uri="{BB962C8B-B14F-4D97-AF65-F5344CB8AC3E}">
        <p14:creationId xmlns:p14="http://schemas.microsoft.com/office/powerpoint/2010/main" val="2342098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243AFB0-29F3-42B8-BC7D-ABFA02BA7131}"/>
                  </a:ext>
                </a:extLst>
              </p14:cNvPr>
              <p14:cNvContentPartPr/>
              <p14:nvPr/>
            </p14:nvContentPartPr>
            <p14:xfrm>
              <a:off x="295200" y="197280"/>
              <a:ext cx="11702520" cy="6196680"/>
            </p14:xfrm>
          </p:contentPart>
        </mc:Choice>
        <mc:Fallback xmlns="">
          <p:pic>
            <p:nvPicPr>
              <p:cNvPr id="2" name="Ink 1">
                <a:extLst>
                  <a:ext uri="{FF2B5EF4-FFF2-40B4-BE49-F238E27FC236}">
                    <a16:creationId xmlns:a16="http://schemas.microsoft.com/office/drawing/2014/main" id="{E243AFB0-29F3-42B8-BC7D-ABFA02BA7131}"/>
                  </a:ext>
                </a:extLst>
              </p:cNvPr>
              <p:cNvPicPr/>
              <p:nvPr/>
            </p:nvPicPr>
            <p:blipFill>
              <a:blip r:embed="rId3"/>
              <a:stretch>
                <a:fillRect/>
              </a:stretch>
            </p:blipFill>
            <p:spPr>
              <a:xfrm>
                <a:off x="285840" y="187920"/>
                <a:ext cx="11721240" cy="6215400"/>
              </a:xfrm>
              <a:prstGeom prst="rect">
                <a:avLst/>
              </a:prstGeom>
            </p:spPr>
          </p:pic>
        </mc:Fallback>
      </mc:AlternateContent>
    </p:spTree>
    <p:extLst>
      <p:ext uri="{BB962C8B-B14F-4D97-AF65-F5344CB8AC3E}">
        <p14:creationId xmlns:p14="http://schemas.microsoft.com/office/powerpoint/2010/main" val="81114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5AF42A-60A6-499A-9D92-1F01727B34B1}"/>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0B5A40EA-ABC0-40AB-9DA6-D356E126AAC9}"/>
              </a:ext>
            </a:extLst>
          </p:cNvPr>
          <p:cNvSpPr txBox="1">
            <a:spLocks/>
          </p:cNvSpPr>
          <p:nvPr/>
        </p:nvSpPr>
        <p:spPr>
          <a:xfrm>
            <a:off x="1169248" y="946650"/>
            <a:ext cx="3458592"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78B4927C-8859-498F-807F-6E8E7277219A}"/>
              </a:ext>
            </a:extLst>
          </p:cNvPr>
          <p:cNvSpPr>
            <a:spLocks noGrp="1"/>
          </p:cNvSpPr>
          <p:nvPr>
            <p:ph type="title"/>
          </p:nvPr>
        </p:nvSpPr>
        <p:spPr>
          <a:xfrm>
            <a:off x="1169248" y="888413"/>
            <a:ext cx="3458592" cy="811799"/>
          </a:xfrm>
        </p:spPr>
        <p:txBody>
          <a:bodyPr>
            <a:normAutofit/>
          </a:bodyPr>
          <a:lstStyle/>
          <a:p>
            <a:r>
              <a:rPr lang="en-IN" sz="4000" dirty="0">
                <a:latin typeface="Segoe UI" panose="020B0502040204020203" pitchFamily="34" charset="0"/>
                <a:cs typeface="Segoe UI" panose="020B0502040204020203" pitchFamily="34" charset="0"/>
              </a:rPr>
              <a:t>Moments of S</a:t>
            </a:r>
          </a:p>
        </p:txBody>
      </p:sp>
      <p:sp>
        <p:nvSpPr>
          <p:cNvPr id="6" name="Slide Number Placeholder 1">
            <a:extLst>
              <a:ext uri="{FF2B5EF4-FFF2-40B4-BE49-F238E27FC236}">
                <a16:creationId xmlns:a16="http://schemas.microsoft.com/office/drawing/2014/main" id="{06F1AEE2-7B8D-4E7F-82C6-7BD787232ED3}"/>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13</a:t>
            </a:fld>
            <a:endParaRPr lang="en-US"/>
          </a:p>
        </p:txBody>
      </p:sp>
      <p:sp>
        <p:nvSpPr>
          <p:cNvPr id="7" name="TextBox 6">
            <a:extLst>
              <a:ext uri="{FF2B5EF4-FFF2-40B4-BE49-F238E27FC236}">
                <a16:creationId xmlns:a16="http://schemas.microsoft.com/office/drawing/2014/main" id="{5A7D3B56-1150-4415-9D98-485ACE03B069}"/>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4.0</a:t>
            </a:r>
          </a:p>
        </p:txBody>
      </p:sp>
      <p:pic>
        <p:nvPicPr>
          <p:cNvPr id="8" name="Graphic 7" descr="Help">
            <a:extLst>
              <a:ext uri="{FF2B5EF4-FFF2-40B4-BE49-F238E27FC236}">
                <a16:creationId xmlns:a16="http://schemas.microsoft.com/office/drawing/2014/main" id="{1481972E-8886-4102-B2FB-427FBE8BCE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343" y="1952369"/>
            <a:ext cx="491569" cy="49156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3918F7-E6D5-4A33-A29C-5BAE7CFF59F2}"/>
                  </a:ext>
                </a:extLst>
              </p:cNvPr>
              <p:cNvSpPr txBox="1"/>
              <p:nvPr/>
            </p:nvSpPr>
            <p:spPr>
              <a:xfrm>
                <a:off x="1163911" y="1906782"/>
                <a:ext cx="8219785" cy="785151"/>
              </a:xfrm>
              <a:prstGeom prst="rect">
                <a:avLst/>
              </a:prstGeom>
              <a:noFill/>
            </p:spPr>
            <p:txBody>
              <a:bodyPr wrap="square">
                <a:spAutoFit/>
              </a:bodyPr>
              <a:lstStyle/>
              <a:p>
                <a:pPr marL="0" indent="0">
                  <a:lnSpc>
                    <a:spcPct val="150000"/>
                  </a:lnSpc>
                  <a:buFont typeface="Arial" panose="020B0604020202020204" pitchFamily="34" charset="0"/>
                  <a:buNone/>
                </a:pPr>
                <a:r>
                  <a:rPr lang="en-US" sz="1600" dirty="0">
                    <a:solidFill>
                      <a:srgbClr val="000000"/>
                    </a:solidFill>
                    <a:latin typeface="Segoe UI" panose="020B0502040204020203" pitchFamily="34" charset="0"/>
                    <a:cs typeface="Segoe UI" panose="020B0502040204020203" pitchFamily="34" charset="0"/>
                  </a:rPr>
                  <a:t>X~ Ga(α,</a:t>
                </a:r>
                <a:r>
                  <a:rPr lang="el-GR" sz="1600" dirty="0">
                    <a:solidFill>
                      <a:srgbClr val="000000"/>
                    </a:solidFill>
                    <a:latin typeface="Segoe UI" panose="020B0502040204020203" pitchFamily="34" charset="0"/>
                    <a:cs typeface="Segoe UI" panose="020B0502040204020203" pitchFamily="34" charset="0"/>
                  </a:rPr>
                  <a:t>β</a:t>
                </a:r>
                <a:r>
                  <a:rPr lang="en-IN" sz="1600" dirty="0">
                    <a:solidFill>
                      <a:srgbClr val="000000"/>
                    </a:solidFill>
                    <a:latin typeface="Segoe UI" panose="020B0502040204020203" pitchFamily="34" charset="0"/>
                    <a:cs typeface="Segoe UI" panose="020B0502040204020203" pitchFamily="34" charset="0"/>
                  </a:rPr>
                  <a:t>) and N~ Poi(</a:t>
                </a:r>
                <a:r>
                  <a:rPr lang="el-GR" sz="1600" dirty="0">
                    <a:solidFill>
                      <a:srgbClr val="000000"/>
                    </a:solidFill>
                    <a:latin typeface="Segoe UI" panose="020B0502040204020203" pitchFamily="34" charset="0"/>
                    <a:cs typeface="Segoe UI" panose="020B0502040204020203" pitchFamily="34" charset="0"/>
                  </a:rPr>
                  <a:t>λ</a:t>
                </a:r>
                <a:r>
                  <a:rPr lang="en-IN" sz="1600" dirty="0">
                    <a:solidFill>
                      <a:srgbClr val="000000"/>
                    </a:solidFill>
                    <a:latin typeface="Segoe UI" panose="020B0502040204020203" pitchFamily="34" charset="0"/>
                    <a:cs typeface="Segoe UI" panose="020B0502040204020203" pitchFamily="34" charset="0"/>
                  </a:rPr>
                  <a:t>)</a:t>
                </a:r>
              </a:p>
              <a:p>
                <a:pPr marL="0" indent="0">
                  <a:lnSpc>
                    <a:spcPct val="150000"/>
                  </a:lnSpc>
                  <a:buFont typeface="Arial" panose="020B0604020202020204" pitchFamily="34" charset="0"/>
                  <a:buNone/>
                </a:pPr>
                <a:r>
                  <a:rPr lang="en-IN" sz="1600" dirty="0">
                    <a:solidFill>
                      <a:srgbClr val="000000"/>
                    </a:solidFill>
                    <a:latin typeface="Segoe UI" panose="020B0502040204020203" pitchFamily="34" charset="0"/>
                    <a:cs typeface="Segoe UI" panose="020B0502040204020203" pitchFamily="34" charset="0"/>
                  </a:rPr>
                  <a:t>Find </a:t>
                </a:r>
                <a14:m>
                  <m:oMath xmlns:m="http://schemas.openxmlformats.org/officeDocument/2006/math">
                    <m:sSub>
                      <m:sSubPr>
                        <m:ctrlPr>
                          <a:rPr lang="en-IN" sz="1600" i="1" smtClean="0">
                            <a:solidFill>
                              <a:srgbClr val="000000"/>
                            </a:solidFill>
                            <a:latin typeface="Cambria Math" panose="02040503050406030204" pitchFamily="18" charset="0"/>
                            <a:cs typeface="Segoe UI" panose="020B0502040204020203" pitchFamily="34" charset="0"/>
                          </a:rPr>
                        </m:ctrlPr>
                      </m:sSubPr>
                      <m:e>
                        <m:r>
                          <m:rPr>
                            <m:sty m:val="p"/>
                          </m:rPr>
                          <a:rPr lang="en-IN" sz="1600" smtClean="0">
                            <a:solidFill>
                              <a:srgbClr val="000000"/>
                            </a:solidFill>
                            <a:latin typeface="Cambria Math" panose="02040503050406030204" pitchFamily="18" charset="0"/>
                            <a:cs typeface="Segoe UI" panose="020B0502040204020203" pitchFamily="34" charset="0"/>
                          </a:rPr>
                          <m:t>M</m:t>
                        </m:r>
                      </m:e>
                      <m:sub>
                        <m:r>
                          <m:rPr>
                            <m:sty m:val="p"/>
                          </m:rPr>
                          <a:rPr lang="en-IN" sz="1600" smtClean="0">
                            <a:solidFill>
                              <a:srgbClr val="000000"/>
                            </a:solidFill>
                            <a:latin typeface="Cambria Math" panose="02040503050406030204" pitchFamily="18" charset="0"/>
                            <a:cs typeface="Segoe UI" panose="020B0502040204020203" pitchFamily="34" charset="0"/>
                          </a:rPr>
                          <m:t>S</m:t>
                        </m:r>
                      </m:sub>
                    </m:sSub>
                    <m:r>
                      <a:rPr lang="en-IN" sz="1600" smtClean="0">
                        <a:solidFill>
                          <a:srgbClr val="000000"/>
                        </a:solidFill>
                        <a:latin typeface="Cambria Math" panose="02040503050406030204" pitchFamily="18" charset="0"/>
                        <a:cs typeface="Segoe UI" panose="020B0502040204020203" pitchFamily="34" charset="0"/>
                      </a:rPr>
                      <m:t>(</m:t>
                    </m:r>
                    <m:r>
                      <m:rPr>
                        <m:sty m:val="p"/>
                      </m:rPr>
                      <a:rPr lang="en-IN" sz="1600" smtClean="0">
                        <a:solidFill>
                          <a:srgbClr val="000000"/>
                        </a:solidFill>
                        <a:latin typeface="Cambria Math" panose="02040503050406030204" pitchFamily="18" charset="0"/>
                        <a:cs typeface="Segoe UI" panose="020B0502040204020203" pitchFamily="34" charset="0"/>
                      </a:rPr>
                      <m:t>t</m:t>
                    </m:r>
                    <m:r>
                      <a:rPr lang="en-IN" sz="1600" smtClean="0">
                        <a:solidFill>
                          <a:srgbClr val="000000"/>
                        </a:solidFill>
                        <a:latin typeface="Cambria Math" panose="02040503050406030204" pitchFamily="18" charset="0"/>
                        <a:cs typeface="Segoe UI" panose="020B0502040204020203" pitchFamily="34" charset="0"/>
                      </a:rPr>
                      <m:t>)</m:t>
                    </m:r>
                  </m:oMath>
                </a14:m>
                <a:r>
                  <a:rPr lang="en-US" sz="1600" dirty="0">
                    <a:solidFill>
                      <a:srgbClr val="000000"/>
                    </a:solidFill>
                    <a:latin typeface="Segoe UI" panose="020B0502040204020203" pitchFamily="34" charset="0"/>
                    <a:cs typeface="Segoe UI" panose="020B0502040204020203" pitchFamily="34" charset="0"/>
                  </a:rPr>
                  <a:t>.</a:t>
                </a:r>
              </a:p>
            </p:txBody>
          </p:sp>
        </mc:Choice>
        <mc:Fallback xmlns="">
          <p:sp>
            <p:nvSpPr>
              <p:cNvPr id="12" name="TextBox 11">
                <a:extLst>
                  <a:ext uri="{FF2B5EF4-FFF2-40B4-BE49-F238E27FC236}">
                    <a16:creationId xmlns:a16="http://schemas.microsoft.com/office/drawing/2014/main" id="{673918F7-E6D5-4A33-A29C-5BAE7CFF59F2}"/>
                  </a:ext>
                </a:extLst>
              </p:cNvPr>
              <p:cNvSpPr txBox="1">
                <a:spLocks noRot="1" noChangeAspect="1" noMove="1" noResize="1" noEditPoints="1" noAdjustHandles="1" noChangeArrowheads="1" noChangeShapeType="1" noTextEdit="1"/>
              </p:cNvSpPr>
              <p:nvPr/>
            </p:nvSpPr>
            <p:spPr>
              <a:xfrm>
                <a:off x="1163911" y="1906782"/>
                <a:ext cx="8219785" cy="785151"/>
              </a:xfrm>
              <a:prstGeom prst="rect">
                <a:avLst/>
              </a:prstGeom>
              <a:blipFill>
                <a:blip r:embed="rId6"/>
                <a:stretch>
                  <a:fillRect l="-445" b="-8527"/>
                </a:stretch>
              </a:blipFill>
            </p:spPr>
            <p:txBody>
              <a:bodyPr/>
              <a:lstStyle/>
              <a:p>
                <a:r>
                  <a:rPr lang="en-IN">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C12CC157-397A-4403-A100-656E5F5D880F}"/>
                  </a:ext>
                </a:extLst>
              </p14:cNvPr>
              <p14:cNvContentPartPr/>
              <p14:nvPr/>
            </p14:nvContentPartPr>
            <p14:xfrm>
              <a:off x="1013040" y="381240"/>
              <a:ext cx="11076480" cy="6103080"/>
            </p14:xfrm>
          </p:contentPart>
        </mc:Choice>
        <mc:Fallback xmlns="">
          <p:pic>
            <p:nvPicPr>
              <p:cNvPr id="3" name="Ink 2">
                <a:extLst>
                  <a:ext uri="{FF2B5EF4-FFF2-40B4-BE49-F238E27FC236}">
                    <a16:creationId xmlns:a16="http://schemas.microsoft.com/office/drawing/2014/main" id="{C12CC157-397A-4403-A100-656E5F5D880F}"/>
                  </a:ext>
                </a:extLst>
              </p:cNvPr>
              <p:cNvPicPr/>
              <p:nvPr/>
            </p:nvPicPr>
            <p:blipFill>
              <a:blip r:embed="rId8"/>
              <a:stretch>
                <a:fillRect/>
              </a:stretch>
            </p:blipFill>
            <p:spPr>
              <a:xfrm>
                <a:off x="1003680" y="371880"/>
                <a:ext cx="11095200" cy="6121800"/>
              </a:xfrm>
              <a:prstGeom prst="rect">
                <a:avLst/>
              </a:prstGeom>
            </p:spPr>
          </p:pic>
        </mc:Fallback>
      </mc:AlternateContent>
    </p:spTree>
    <p:extLst>
      <p:ext uri="{BB962C8B-B14F-4D97-AF65-F5344CB8AC3E}">
        <p14:creationId xmlns:p14="http://schemas.microsoft.com/office/powerpoint/2010/main" val="1950430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6AC6F2-376D-4E7F-85BE-61428946EEAF}"/>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FC7A8AB4-90D7-4A7E-A40B-59F705142207}"/>
              </a:ext>
            </a:extLst>
          </p:cNvPr>
          <p:cNvSpPr txBox="1">
            <a:spLocks/>
          </p:cNvSpPr>
          <p:nvPr/>
        </p:nvSpPr>
        <p:spPr>
          <a:xfrm>
            <a:off x="1169248" y="946651"/>
            <a:ext cx="7282294"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C5350383-FD13-47DB-B461-274B1EB199A2}"/>
              </a:ext>
            </a:extLst>
          </p:cNvPr>
          <p:cNvSpPr>
            <a:spLocks noGrp="1"/>
          </p:cNvSpPr>
          <p:nvPr>
            <p:ph type="title"/>
          </p:nvPr>
        </p:nvSpPr>
        <p:spPr>
          <a:xfrm>
            <a:off x="1169248" y="686959"/>
            <a:ext cx="8172635" cy="1211294"/>
          </a:xfrm>
        </p:spPr>
        <p:txBody>
          <a:bodyPr>
            <a:normAutofit/>
          </a:bodyPr>
          <a:lstStyle/>
          <a:p>
            <a:r>
              <a:rPr lang="en-IN" sz="4000" dirty="0">
                <a:latin typeface="Segoe UI" panose="020B0502040204020203" pitchFamily="34" charset="0"/>
                <a:cs typeface="Segoe UI" panose="020B0502040204020203" pitchFamily="34" charset="0"/>
              </a:rPr>
              <a:t>Compound </a:t>
            </a:r>
            <a:r>
              <a:rPr lang="en-IN" sz="4000" b="0" i="0" u="none" strike="noStrike" baseline="0" dirty="0">
                <a:solidFill>
                  <a:srgbClr val="000000"/>
                </a:solidFill>
                <a:latin typeface="Segoe UI" panose="020B0502040204020203" pitchFamily="34" charset="0"/>
                <a:cs typeface="Segoe UI" panose="020B0502040204020203" pitchFamily="34" charset="0"/>
              </a:rPr>
              <a:t>Poisson distribution </a:t>
            </a:r>
            <a:endParaRPr lang="en-IN" sz="4000" dirty="0">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3859CC-22B6-4258-8BF1-5E8DA1FA4749}"/>
                  </a:ext>
                </a:extLst>
              </p:cNvPr>
              <p:cNvSpPr>
                <a:spLocks noGrp="1"/>
              </p:cNvSpPr>
              <p:nvPr>
                <p:ph idx="1"/>
              </p:nvPr>
            </p:nvSpPr>
            <p:spPr>
              <a:xfrm>
                <a:off x="1169248" y="1993495"/>
                <a:ext cx="10184552" cy="4183468"/>
              </a:xfrm>
            </p:spPr>
            <p:txBody>
              <a:bodyPr/>
              <a:lstStyle/>
              <a:p>
                <a:pPr marL="0" indent="0">
                  <a:buNone/>
                </a:pPr>
                <a:r>
                  <a:rPr lang="en-US" sz="1600" b="0" i="1" u="none" strike="noStrike" baseline="0" dirty="0">
                    <a:solidFill>
                      <a:srgbClr val="000000"/>
                    </a:solidFill>
                    <a:latin typeface="Segoe UI" panose="020B0502040204020203" pitchFamily="34" charset="0"/>
                    <a:cs typeface="Segoe UI" panose="020B0502040204020203" pitchFamily="34" charset="0"/>
                  </a:rPr>
                  <a:t>N </a:t>
                </a:r>
                <a:r>
                  <a:rPr lang="en-US" sz="1600" b="0" i="0" u="none" strike="noStrike" baseline="0" dirty="0">
                    <a:solidFill>
                      <a:srgbClr val="000000"/>
                    </a:solidFill>
                    <a:latin typeface="Segoe UI" panose="020B0502040204020203" pitchFamily="34" charset="0"/>
                    <a:cs typeface="Segoe UI" panose="020B0502040204020203" pitchFamily="34" charset="0"/>
                  </a:rPr>
                  <a:t>~ </a:t>
                </a:r>
                <a:r>
                  <a:rPr lang="en-US" sz="1600" b="0" i="1" u="none" strike="noStrike" baseline="0" dirty="0">
                    <a:solidFill>
                      <a:srgbClr val="000000"/>
                    </a:solidFill>
                    <a:latin typeface="Segoe UI" panose="020B0502040204020203" pitchFamily="34" charset="0"/>
                    <a:cs typeface="Segoe UI" panose="020B0502040204020203" pitchFamily="34" charset="0"/>
                  </a:rPr>
                  <a:t>Poi</a:t>
                </a:r>
                <a:r>
                  <a:rPr lang="en-US" sz="1600" b="0" i="0" u="none" strike="noStrike" baseline="0" dirty="0">
                    <a:solidFill>
                      <a:srgbClr val="000000"/>
                    </a:solidFill>
                    <a:latin typeface="Segoe UI" panose="020B0502040204020203" pitchFamily="34" charset="0"/>
                    <a:cs typeface="Segoe UI" panose="020B0502040204020203" pitchFamily="34" charset="0"/>
                  </a:rPr>
                  <a:t>(λ)</a:t>
                </a:r>
              </a:p>
              <a:p>
                <a:pPr marL="0" indent="0">
                  <a:buNone/>
                </a:pPr>
                <a:r>
                  <a:rPr lang="en-US" sz="1600" b="0" i="1" u="none" strike="noStrike" baseline="0" dirty="0">
                    <a:solidFill>
                      <a:srgbClr val="000000"/>
                    </a:solidFill>
                    <a:latin typeface="Segoe UI" panose="020B0502040204020203" pitchFamily="34" charset="0"/>
                    <a:cs typeface="Segoe UI" panose="020B0502040204020203" pitchFamily="34" charset="0"/>
                  </a:rPr>
                  <a:t>S </a:t>
                </a:r>
                <a:r>
                  <a:rPr lang="en-US" sz="1600" b="0" i="0" u="none" strike="noStrike" baseline="0" dirty="0">
                    <a:solidFill>
                      <a:srgbClr val="000000"/>
                    </a:solidFill>
                    <a:latin typeface="Segoe UI" panose="020B0502040204020203" pitchFamily="34" charset="0"/>
                    <a:cs typeface="Segoe UI" panose="020B0502040204020203" pitchFamily="34" charset="0"/>
                  </a:rPr>
                  <a:t>then has a compound Poisson distribution with parameter λ, and </a:t>
                </a:r>
                <a:r>
                  <a:rPr lang="en-US" sz="1600" b="0" i="1" u="none" strike="noStrike" baseline="0" dirty="0">
                    <a:solidFill>
                      <a:srgbClr val="000000"/>
                    </a:solidFill>
                    <a:latin typeface="Segoe UI" panose="020B0502040204020203" pitchFamily="34" charset="0"/>
                    <a:cs typeface="Segoe UI" panose="020B0502040204020203" pitchFamily="34" charset="0"/>
                  </a:rPr>
                  <a:t>F</a:t>
                </a:r>
                <a:r>
                  <a:rPr lang="en-US" sz="1600" b="0" i="0" u="none" strike="noStrike" baseline="0" dirty="0">
                    <a:solidFill>
                      <a:srgbClr val="000000"/>
                    </a:solidFill>
                    <a:latin typeface="Segoe UI" panose="020B0502040204020203" pitchFamily="34" charset="0"/>
                    <a:cs typeface="Segoe UI" panose="020B0502040204020203" pitchFamily="34" charset="0"/>
                  </a:rPr>
                  <a:t>(</a:t>
                </a:r>
                <a:r>
                  <a:rPr lang="en-US" sz="1600" b="0" i="1" u="none" strike="noStrike" baseline="0" dirty="0">
                    <a:solidFill>
                      <a:srgbClr val="000000"/>
                    </a:solidFill>
                    <a:latin typeface="Segoe UI" panose="020B0502040204020203" pitchFamily="34" charset="0"/>
                    <a:cs typeface="Segoe UI" panose="020B0502040204020203" pitchFamily="34" charset="0"/>
                  </a:rPr>
                  <a:t>x</a:t>
                </a:r>
                <a:r>
                  <a:rPr lang="en-US" sz="1600" b="0" i="0" u="none" strike="noStrike" baseline="0" dirty="0">
                    <a:solidFill>
                      <a:srgbClr val="000000"/>
                    </a:solidFill>
                    <a:latin typeface="Segoe UI" panose="020B0502040204020203" pitchFamily="34" charset="0"/>
                    <a:cs typeface="Segoe UI" panose="020B0502040204020203" pitchFamily="34" charset="0"/>
                  </a:rPr>
                  <a:t>) is the CDF of the individual claim amount random variable. The results required for this distribution for </a:t>
                </a:r>
                <a:r>
                  <a:rPr lang="en-US" sz="1600" b="0" i="1" u="none" strike="noStrike" baseline="0" dirty="0">
                    <a:solidFill>
                      <a:srgbClr val="000000"/>
                    </a:solidFill>
                    <a:latin typeface="Segoe UI" panose="020B0502040204020203" pitchFamily="34" charset="0"/>
                    <a:cs typeface="Segoe UI" panose="020B0502040204020203" pitchFamily="34" charset="0"/>
                  </a:rPr>
                  <a:t>N </a:t>
                </a:r>
                <a:r>
                  <a:rPr lang="en-US" sz="1600" b="0" i="0" u="none" strike="noStrike" baseline="0" dirty="0">
                    <a:solidFill>
                      <a:srgbClr val="000000"/>
                    </a:solidFill>
                    <a:latin typeface="Segoe UI" panose="020B0502040204020203" pitchFamily="34" charset="0"/>
                    <a:cs typeface="Segoe UI" panose="020B0502040204020203" pitchFamily="34" charset="0"/>
                  </a:rPr>
                  <a:t>are: </a:t>
                </a:r>
              </a:p>
              <a:p>
                <a:pPr marL="0" indent="0">
                  <a:buNone/>
                </a:pPr>
                <a:r>
                  <a:rPr lang="pt-BR" sz="1600" b="0" i="1" u="none" strike="noStrike" baseline="0" dirty="0">
                    <a:solidFill>
                      <a:srgbClr val="000000"/>
                    </a:solidFill>
                    <a:latin typeface="Segoe UI" panose="020B0502040204020203" pitchFamily="34" charset="0"/>
                    <a:cs typeface="Segoe UI" panose="020B0502040204020203" pitchFamily="34" charset="0"/>
                  </a:rPr>
                  <a:t>E</a:t>
                </a:r>
                <a:r>
                  <a:rPr lang="pt-BR" sz="1600" b="0" i="0" u="none" strike="noStrike" baseline="0" dirty="0">
                    <a:solidFill>
                      <a:srgbClr val="000000"/>
                    </a:solidFill>
                    <a:latin typeface="Segoe UI" panose="020B0502040204020203" pitchFamily="34" charset="0"/>
                    <a:cs typeface="Segoe UI" panose="020B0502040204020203" pitchFamily="34" charset="0"/>
                  </a:rPr>
                  <a:t>[</a:t>
                </a:r>
                <a:r>
                  <a:rPr lang="pt-BR" sz="1600" b="0" i="1" u="none" strike="noStrike" baseline="0" dirty="0">
                    <a:solidFill>
                      <a:srgbClr val="000000"/>
                    </a:solidFill>
                    <a:latin typeface="Segoe UI" panose="020B0502040204020203" pitchFamily="34" charset="0"/>
                    <a:cs typeface="Segoe UI" panose="020B0502040204020203" pitchFamily="34" charset="0"/>
                  </a:rPr>
                  <a:t>N</a:t>
                </a:r>
                <a:r>
                  <a:rPr lang="pt-BR" sz="1600" b="0" i="0" u="none" strike="noStrike" baseline="0" dirty="0">
                    <a:solidFill>
                      <a:srgbClr val="000000"/>
                    </a:solidFill>
                    <a:latin typeface="Segoe UI" panose="020B0502040204020203" pitchFamily="34" charset="0"/>
                    <a:cs typeface="Segoe UI" panose="020B0502040204020203" pitchFamily="34" charset="0"/>
                  </a:rPr>
                  <a:t>] = </a:t>
                </a:r>
                <a:r>
                  <a:rPr lang="pt-BR" sz="1600" b="0" i="1" u="none" strike="noStrike" baseline="0" dirty="0">
                    <a:solidFill>
                      <a:srgbClr val="000000"/>
                    </a:solidFill>
                    <a:latin typeface="Segoe UI" panose="020B0502040204020203" pitchFamily="34" charset="0"/>
                    <a:cs typeface="Segoe UI" panose="020B0502040204020203" pitchFamily="34" charset="0"/>
                  </a:rPr>
                  <a:t>var</a:t>
                </a:r>
                <a:r>
                  <a:rPr lang="pt-BR" sz="1600" b="0" i="0" u="none" strike="noStrike" baseline="0" dirty="0">
                    <a:solidFill>
                      <a:srgbClr val="000000"/>
                    </a:solidFill>
                    <a:latin typeface="Segoe UI" panose="020B0502040204020203" pitchFamily="34" charset="0"/>
                    <a:cs typeface="Segoe UI" panose="020B0502040204020203" pitchFamily="34" charset="0"/>
                  </a:rPr>
                  <a:t>[</a:t>
                </a:r>
                <a:r>
                  <a:rPr lang="pt-BR" sz="1600" b="0" i="1" u="none" strike="noStrike" baseline="0" dirty="0">
                    <a:solidFill>
                      <a:srgbClr val="000000"/>
                    </a:solidFill>
                    <a:latin typeface="Segoe UI" panose="020B0502040204020203" pitchFamily="34" charset="0"/>
                    <a:cs typeface="Segoe UI" panose="020B0502040204020203" pitchFamily="34" charset="0"/>
                  </a:rPr>
                  <a:t>N </a:t>
                </a:r>
                <a:r>
                  <a:rPr lang="pt-BR" sz="1600" b="0" i="0" u="none" strike="noStrike" baseline="0" dirty="0">
                    <a:solidFill>
                      <a:srgbClr val="000000"/>
                    </a:solidFill>
                    <a:latin typeface="Segoe UI" panose="020B0502040204020203" pitchFamily="34" charset="0"/>
                    <a:cs typeface="Segoe UI" panose="020B0502040204020203" pitchFamily="34" charset="0"/>
                  </a:rPr>
                  <a:t>] = λ </a:t>
                </a:r>
              </a:p>
              <a:p>
                <a:pPr marL="0" indent="0">
                  <a:buNone/>
                </a:pPr>
                <a14:m>
                  <m:oMath xmlns:m="http://schemas.openxmlformats.org/officeDocument/2006/math">
                    <m:sSub>
                      <m:sSubPr>
                        <m:ctrlPr>
                          <a:rPr lang="pt-BR" sz="1600" b="0" i="1" u="none" strike="noStrike" baseline="0" smtClean="0">
                            <a:solidFill>
                              <a:srgbClr val="000000"/>
                            </a:solidFill>
                            <a:latin typeface="Cambria Math" panose="02040503050406030204" pitchFamily="18" charset="0"/>
                          </a:rPr>
                        </m:ctrlPr>
                      </m:sSubPr>
                      <m:e>
                        <m:r>
                          <a:rPr lang="en-IN" sz="1600" b="0" i="1" u="none" strike="noStrike" baseline="0" smtClean="0">
                            <a:solidFill>
                              <a:srgbClr val="000000"/>
                            </a:solidFill>
                            <a:latin typeface="Cambria Math" panose="02040503050406030204" pitchFamily="18" charset="0"/>
                          </a:rPr>
                          <m:t>𝑀</m:t>
                        </m:r>
                      </m:e>
                      <m:sub>
                        <m:r>
                          <a:rPr lang="en-IN" sz="1600" b="0" i="1" u="none" strike="noStrike" baseline="0" smtClean="0">
                            <a:solidFill>
                              <a:srgbClr val="000000"/>
                            </a:solidFill>
                            <a:latin typeface="Cambria Math" panose="02040503050406030204" pitchFamily="18" charset="0"/>
                          </a:rPr>
                          <m:t>𝑁</m:t>
                        </m:r>
                      </m:sub>
                    </m:sSub>
                  </m:oMath>
                </a14:m>
                <a:r>
                  <a:rPr lang="pt-BR" sz="1600" b="0" i="0" u="none" strike="noStrike" baseline="0" dirty="0">
                    <a:solidFill>
                      <a:srgbClr val="000000"/>
                    </a:solidFill>
                    <a:latin typeface="Segoe UI" panose="020B0502040204020203" pitchFamily="34" charset="0"/>
                    <a:cs typeface="Segoe UI" panose="020B0502040204020203" pitchFamily="34" charset="0"/>
                  </a:rPr>
                  <a:t>(</a:t>
                </a:r>
                <a:r>
                  <a:rPr lang="pt-BR" sz="1600" b="0" i="1" u="none" strike="noStrike" baseline="0" dirty="0">
                    <a:solidFill>
                      <a:srgbClr val="000000"/>
                    </a:solidFill>
                    <a:latin typeface="Segoe UI" panose="020B0502040204020203" pitchFamily="34" charset="0"/>
                    <a:cs typeface="Segoe UI" panose="020B0502040204020203" pitchFamily="34" charset="0"/>
                  </a:rPr>
                  <a:t>t</a:t>
                </a:r>
                <a:r>
                  <a:rPr lang="pt-BR" sz="1600" b="0" i="0" u="none" strike="noStrike" baseline="0" dirty="0">
                    <a:solidFill>
                      <a:srgbClr val="000000"/>
                    </a:solidFill>
                    <a:latin typeface="Segoe UI" panose="020B0502040204020203" pitchFamily="34" charset="0"/>
                    <a:cs typeface="Segoe UI" panose="020B0502040204020203" pitchFamily="34" charset="0"/>
                  </a:rPr>
                  <a:t>) = exp{λ(</a:t>
                </a:r>
                <a14:m>
                  <m:oMath xmlns:m="http://schemas.openxmlformats.org/officeDocument/2006/math">
                    <m:sSup>
                      <m:sSupPr>
                        <m:ctrlPr>
                          <a:rPr lang="pt-BR" sz="1600" b="0" i="1" u="none" strike="noStrike" baseline="0" smtClean="0">
                            <a:solidFill>
                              <a:srgbClr val="000000"/>
                            </a:solidFill>
                            <a:latin typeface="Cambria Math" panose="02040503050406030204" pitchFamily="18" charset="0"/>
                          </a:rPr>
                        </m:ctrlPr>
                      </m:sSupPr>
                      <m:e>
                        <m:r>
                          <a:rPr lang="en-IN" sz="1600" b="0" i="1" u="none" strike="noStrike" baseline="0" smtClean="0">
                            <a:solidFill>
                              <a:srgbClr val="000000"/>
                            </a:solidFill>
                            <a:latin typeface="Cambria Math" panose="02040503050406030204" pitchFamily="18" charset="0"/>
                          </a:rPr>
                          <m:t>𝑒</m:t>
                        </m:r>
                      </m:e>
                      <m:sup>
                        <m:r>
                          <a:rPr lang="en-IN" sz="1600" b="0" i="1" u="none" strike="noStrike" baseline="0" smtClean="0">
                            <a:solidFill>
                              <a:srgbClr val="000000"/>
                            </a:solidFill>
                            <a:latin typeface="Cambria Math" panose="02040503050406030204" pitchFamily="18" charset="0"/>
                          </a:rPr>
                          <m:t>𝑡</m:t>
                        </m:r>
                      </m:sup>
                    </m:sSup>
                  </m:oMath>
                </a14:m>
                <a:r>
                  <a:rPr lang="pt-BR" sz="1600" b="0" i="1" u="none" strike="noStrike" baseline="0" dirty="0">
                    <a:solidFill>
                      <a:srgbClr val="000000"/>
                    </a:solidFill>
                    <a:latin typeface="Segoe UI" panose="020B0502040204020203" pitchFamily="34" charset="0"/>
                    <a:cs typeface="Segoe UI" panose="020B0502040204020203" pitchFamily="34" charset="0"/>
                  </a:rPr>
                  <a:t> </a:t>
                </a:r>
                <a:r>
                  <a:rPr lang="pt-BR" sz="1600" b="0" i="0" u="none" strike="noStrike" baseline="0" dirty="0">
                    <a:solidFill>
                      <a:srgbClr val="000000"/>
                    </a:solidFill>
                    <a:latin typeface="Segoe UI" panose="020B0502040204020203" pitchFamily="34" charset="0"/>
                    <a:cs typeface="Segoe UI" panose="020B0502040204020203" pitchFamily="34" charset="0"/>
                  </a:rPr>
                  <a:t>− 1)}</a:t>
                </a:r>
              </a:p>
              <a:p>
                <a:pPr marL="0" indent="0">
                  <a:buNone/>
                </a:pPr>
                <a:r>
                  <a:rPr lang="en-IN" sz="1600" b="0" i="1" u="none" strike="noStrike" baseline="0" dirty="0">
                    <a:solidFill>
                      <a:srgbClr val="000000"/>
                    </a:solidFill>
                    <a:latin typeface="Segoe UI" panose="020B0502040204020203" pitchFamily="34" charset="0"/>
                    <a:cs typeface="Segoe UI" panose="020B0502040204020203" pitchFamily="34" charset="0"/>
                  </a:rPr>
                  <a:t>E</a:t>
                </a:r>
                <a:r>
                  <a:rPr lang="en-IN" sz="1600" b="0" i="0" u="none" strike="noStrike" baseline="0" dirty="0">
                    <a:solidFill>
                      <a:srgbClr val="000000"/>
                    </a:solidFill>
                    <a:latin typeface="Segoe UI" panose="020B0502040204020203" pitchFamily="34" charset="0"/>
                    <a:cs typeface="Segoe UI" panose="020B0502040204020203" pitchFamily="34" charset="0"/>
                  </a:rPr>
                  <a:t>[</a:t>
                </a:r>
                <a:r>
                  <a:rPr lang="en-IN" sz="1600" b="0" i="1" u="none" strike="noStrike" baseline="0" dirty="0">
                    <a:solidFill>
                      <a:srgbClr val="000000"/>
                    </a:solidFill>
                    <a:latin typeface="Segoe UI" panose="020B0502040204020203" pitchFamily="34" charset="0"/>
                    <a:cs typeface="Segoe UI" panose="020B0502040204020203" pitchFamily="34" charset="0"/>
                  </a:rPr>
                  <a:t>S</a:t>
                </a:r>
                <a:r>
                  <a:rPr lang="en-IN" sz="1600" b="0" i="0" u="none" strike="noStrike" baseline="0" dirty="0">
                    <a:solidFill>
                      <a:srgbClr val="000000"/>
                    </a:solidFill>
                    <a:latin typeface="Segoe UI" panose="020B0502040204020203" pitchFamily="34" charset="0"/>
                    <a:cs typeface="Segoe UI" panose="020B0502040204020203" pitchFamily="34" charset="0"/>
                  </a:rPr>
                  <a:t>] = </a:t>
                </a:r>
                <a:r>
                  <a:rPr lang="el-GR" sz="1600" b="0" i="0" u="none" strike="noStrike" baseline="0" dirty="0">
                    <a:solidFill>
                      <a:srgbClr val="000000"/>
                    </a:solidFill>
                    <a:latin typeface="Segoe UI" panose="020B0502040204020203" pitchFamily="34" charset="0"/>
                    <a:cs typeface="Segoe UI" panose="020B0502040204020203" pitchFamily="34" charset="0"/>
                  </a:rPr>
                  <a:t>λ</a:t>
                </a:r>
                <a:r>
                  <a:rPr lang="en-IN" sz="1600" b="0" i="1" u="none" strike="noStrike" baseline="0" dirty="0">
                    <a:solidFill>
                      <a:srgbClr val="000000"/>
                    </a:solidFill>
                    <a:latin typeface="Segoe UI" panose="020B0502040204020203" pitchFamily="34" charset="0"/>
                    <a:cs typeface="Segoe UI" panose="020B0502040204020203" pitchFamily="34" charset="0"/>
                  </a:rPr>
                  <a:t>m</a:t>
                </a:r>
                <a:r>
                  <a:rPr lang="en-IN" sz="1600" b="0" i="0" u="none" strike="noStrike" baseline="0" dirty="0">
                    <a:solidFill>
                      <a:srgbClr val="000000"/>
                    </a:solidFill>
                    <a:latin typeface="Segoe UI" panose="020B0502040204020203" pitchFamily="34" charset="0"/>
                    <a:cs typeface="Segoe UI" panose="020B0502040204020203" pitchFamily="34" charset="0"/>
                  </a:rPr>
                  <a:t>1 </a:t>
                </a:r>
                <a:endParaRPr lang="pt-BR" sz="1600" dirty="0">
                  <a:solidFill>
                    <a:srgbClr val="000000"/>
                  </a:solidFill>
                  <a:latin typeface="Segoe UI" panose="020B0502040204020203" pitchFamily="34" charset="0"/>
                  <a:cs typeface="Segoe UI" panose="020B0502040204020203" pitchFamily="34" charset="0"/>
                </a:endParaRPr>
              </a:p>
              <a:p>
                <a:pPr marL="0" indent="0">
                  <a:buNone/>
                </a:pPr>
                <a:r>
                  <a:rPr lang="en-IN" sz="1600" b="0" i="1" u="none" strike="noStrike" baseline="0" dirty="0">
                    <a:solidFill>
                      <a:srgbClr val="000000"/>
                    </a:solidFill>
                    <a:latin typeface="Segoe UI" panose="020B0502040204020203" pitchFamily="34" charset="0"/>
                    <a:cs typeface="Segoe UI" panose="020B0502040204020203" pitchFamily="34" charset="0"/>
                  </a:rPr>
                  <a:t>var</a:t>
                </a:r>
                <a:r>
                  <a:rPr lang="en-IN" sz="1600" b="0" i="0" u="none" strike="noStrike" baseline="0" dirty="0">
                    <a:solidFill>
                      <a:srgbClr val="000000"/>
                    </a:solidFill>
                    <a:latin typeface="Segoe UI" panose="020B0502040204020203" pitchFamily="34" charset="0"/>
                    <a:cs typeface="Segoe UI" panose="020B0502040204020203" pitchFamily="34" charset="0"/>
                  </a:rPr>
                  <a:t>[</a:t>
                </a:r>
                <a:r>
                  <a:rPr lang="en-IN" sz="1600" b="0" i="1" u="none" strike="noStrike" baseline="0" dirty="0">
                    <a:solidFill>
                      <a:srgbClr val="000000"/>
                    </a:solidFill>
                    <a:latin typeface="Segoe UI" panose="020B0502040204020203" pitchFamily="34" charset="0"/>
                    <a:cs typeface="Segoe UI" panose="020B0502040204020203" pitchFamily="34" charset="0"/>
                  </a:rPr>
                  <a:t>S</a:t>
                </a:r>
                <a:r>
                  <a:rPr lang="en-IN" sz="1600" b="0" i="0" u="none" strike="noStrike" baseline="0" dirty="0">
                    <a:solidFill>
                      <a:srgbClr val="000000"/>
                    </a:solidFill>
                    <a:latin typeface="Segoe UI" panose="020B0502040204020203" pitchFamily="34" charset="0"/>
                    <a:cs typeface="Segoe UI" panose="020B0502040204020203" pitchFamily="34" charset="0"/>
                  </a:rPr>
                  <a:t>] = </a:t>
                </a:r>
                <a:r>
                  <a:rPr lang="el-GR" sz="1600" b="0" i="0" u="none" strike="noStrike" baseline="0" dirty="0">
                    <a:solidFill>
                      <a:srgbClr val="000000"/>
                    </a:solidFill>
                    <a:latin typeface="Segoe UI" panose="020B0502040204020203" pitchFamily="34" charset="0"/>
                    <a:cs typeface="Segoe UI" panose="020B0502040204020203" pitchFamily="34" charset="0"/>
                  </a:rPr>
                  <a:t>λ</a:t>
                </a:r>
                <a:r>
                  <a:rPr lang="en-IN" sz="1600" b="0" i="1" u="none" strike="noStrike" baseline="0" dirty="0">
                    <a:solidFill>
                      <a:srgbClr val="000000"/>
                    </a:solidFill>
                    <a:latin typeface="Segoe UI" panose="020B0502040204020203" pitchFamily="34" charset="0"/>
                    <a:cs typeface="Segoe UI" panose="020B0502040204020203" pitchFamily="34" charset="0"/>
                  </a:rPr>
                  <a:t>m</a:t>
                </a:r>
                <a:r>
                  <a:rPr lang="en-IN" sz="1600" b="0" i="0" u="none" strike="noStrike" baseline="0" dirty="0">
                    <a:solidFill>
                      <a:srgbClr val="000000"/>
                    </a:solidFill>
                    <a:latin typeface="Segoe UI" panose="020B0502040204020203" pitchFamily="34" charset="0"/>
                    <a:cs typeface="Segoe UI" panose="020B0502040204020203" pitchFamily="34" charset="0"/>
                  </a:rPr>
                  <a:t>2 </a:t>
                </a:r>
                <a:endParaRPr lang="pt-BR"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14:m>
                  <m:oMath xmlns:m="http://schemas.openxmlformats.org/officeDocument/2006/math">
                    <m:sSub>
                      <m:sSubPr>
                        <m:ctrlPr>
                          <a:rPr lang="pt-BR" sz="1600" b="0" i="1" u="none" strike="noStrike" baseline="0" smtClean="0">
                            <a:solidFill>
                              <a:srgbClr val="000000"/>
                            </a:solidFill>
                            <a:latin typeface="Cambria Math" panose="02040503050406030204" pitchFamily="18" charset="0"/>
                          </a:rPr>
                        </m:ctrlPr>
                      </m:sSubPr>
                      <m:e>
                        <m:r>
                          <a:rPr lang="en-IN" sz="1600" b="0" i="1" u="none" strike="noStrike" baseline="0" smtClean="0">
                            <a:solidFill>
                              <a:srgbClr val="000000"/>
                            </a:solidFill>
                            <a:latin typeface="Cambria Math" panose="02040503050406030204" pitchFamily="18" charset="0"/>
                          </a:rPr>
                          <m:t>𝑀</m:t>
                        </m:r>
                      </m:e>
                      <m:sub>
                        <m:r>
                          <a:rPr lang="en-IN" sz="1600" b="0" i="1" u="none" strike="noStrike" baseline="0" smtClean="0">
                            <a:solidFill>
                              <a:srgbClr val="000000"/>
                            </a:solidFill>
                            <a:latin typeface="Cambria Math" panose="02040503050406030204" pitchFamily="18" charset="0"/>
                          </a:rPr>
                          <m:t>𝑆</m:t>
                        </m:r>
                      </m:sub>
                    </m:sSub>
                  </m:oMath>
                </a14:m>
                <a:r>
                  <a:rPr lang="pt-BR" sz="1600" b="0" i="0" u="none" strike="noStrike" baseline="0" dirty="0">
                    <a:solidFill>
                      <a:srgbClr val="000000"/>
                    </a:solidFill>
                    <a:latin typeface="Segoe UI" panose="020B0502040204020203" pitchFamily="34" charset="0"/>
                    <a:cs typeface="Segoe UI" panose="020B0502040204020203" pitchFamily="34" charset="0"/>
                  </a:rPr>
                  <a:t>(</a:t>
                </a:r>
                <a:r>
                  <a:rPr lang="pt-BR" sz="1600" b="0" i="1" u="none" strike="noStrike" baseline="0" dirty="0">
                    <a:solidFill>
                      <a:srgbClr val="000000"/>
                    </a:solidFill>
                    <a:latin typeface="Segoe UI" panose="020B0502040204020203" pitchFamily="34" charset="0"/>
                    <a:cs typeface="Segoe UI" panose="020B0502040204020203" pitchFamily="34" charset="0"/>
                  </a:rPr>
                  <a:t>t</a:t>
                </a:r>
                <a:r>
                  <a:rPr lang="pt-BR" sz="1600" b="0" i="0" u="none" strike="noStrike" baseline="0" dirty="0">
                    <a:solidFill>
                      <a:srgbClr val="000000"/>
                    </a:solidFill>
                    <a:latin typeface="Segoe UI" panose="020B0502040204020203" pitchFamily="34" charset="0"/>
                    <a:cs typeface="Segoe UI" panose="020B0502040204020203" pitchFamily="34" charset="0"/>
                  </a:rPr>
                  <a:t>) </a:t>
                </a:r>
                <a:r>
                  <a:rPr lang="en-IN" sz="1600" b="0" i="0" u="none" strike="noStrike" baseline="0" dirty="0">
                    <a:solidFill>
                      <a:srgbClr val="000000"/>
                    </a:solidFill>
                    <a:latin typeface="Segoe UI" panose="020B0502040204020203" pitchFamily="34" charset="0"/>
                    <a:cs typeface="Segoe UI" panose="020B0502040204020203" pitchFamily="34" charset="0"/>
                  </a:rPr>
                  <a:t>= exp{</a:t>
                </a:r>
                <a:r>
                  <a:rPr lang="el-GR" sz="1600" b="0" i="0" u="none" strike="noStrike" baseline="0" dirty="0">
                    <a:solidFill>
                      <a:srgbClr val="000000"/>
                    </a:solidFill>
                    <a:latin typeface="Segoe UI" panose="020B0502040204020203" pitchFamily="34" charset="0"/>
                    <a:cs typeface="Segoe UI" panose="020B0502040204020203" pitchFamily="34" charset="0"/>
                  </a:rPr>
                  <a:t>λ(</a:t>
                </a:r>
                <a14:m>
                  <m:oMath xmlns:m="http://schemas.openxmlformats.org/officeDocument/2006/math">
                    <m:sSub>
                      <m:sSubPr>
                        <m:ctrlPr>
                          <a:rPr lang="pt-BR" sz="1600" i="1">
                            <a:solidFill>
                              <a:srgbClr val="000000"/>
                            </a:solidFill>
                            <a:latin typeface="Cambria Math" panose="02040503050406030204" pitchFamily="18" charset="0"/>
                          </a:rPr>
                        </m:ctrlPr>
                      </m:sSubPr>
                      <m:e>
                        <m:r>
                          <a:rPr lang="en-IN" sz="1600" i="1">
                            <a:solidFill>
                              <a:srgbClr val="000000"/>
                            </a:solidFill>
                            <a:latin typeface="Cambria Math" panose="02040503050406030204" pitchFamily="18" charset="0"/>
                          </a:rPr>
                          <m:t>𝑀</m:t>
                        </m:r>
                      </m:e>
                      <m:sub>
                        <m:r>
                          <a:rPr lang="en-IN" sz="1600" b="0" i="1" smtClean="0">
                            <a:solidFill>
                              <a:srgbClr val="000000"/>
                            </a:solidFill>
                            <a:latin typeface="Cambria Math" panose="02040503050406030204" pitchFamily="18" charset="0"/>
                          </a:rPr>
                          <m:t>𝑋</m:t>
                        </m:r>
                      </m:sub>
                    </m:sSub>
                  </m:oMath>
                </a14:m>
                <a:r>
                  <a:rPr lang="pt-BR" sz="1600" dirty="0">
                    <a:solidFill>
                      <a:srgbClr val="000000"/>
                    </a:solidFill>
                    <a:latin typeface="Segoe UI" panose="020B0502040204020203" pitchFamily="34" charset="0"/>
                    <a:cs typeface="Segoe UI" panose="020B0502040204020203" pitchFamily="34" charset="0"/>
                  </a:rPr>
                  <a:t>(</a:t>
                </a:r>
                <a:r>
                  <a:rPr lang="pt-BR" sz="1600" i="1" dirty="0">
                    <a:solidFill>
                      <a:srgbClr val="000000"/>
                    </a:solidFill>
                    <a:latin typeface="Segoe UI" panose="020B0502040204020203" pitchFamily="34" charset="0"/>
                    <a:cs typeface="Segoe UI" panose="020B0502040204020203" pitchFamily="34" charset="0"/>
                  </a:rPr>
                  <a:t>t</a:t>
                </a:r>
                <a:r>
                  <a:rPr lang="pt-BR" sz="1600" dirty="0">
                    <a:solidFill>
                      <a:srgbClr val="000000"/>
                    </a:solidFill>
                    <a:latin typeface="Segoe UI" panose="020B0502040204020203" pitchFamily="34" charset="0"/>
                    <a:cs typeface="Segoe UI" panose="020B0502040204020203" pitchFamily="34" charset="0"/>
                  </a:rPr>
                  <a:t>) </a:t>
                </a:r>
                <a:r>
                  <a:rPr lang="en-IN" sz="1600" b="0" i="0" u="none" strike="noStrike" baseline="0" dirty="0">
                    <a:solidFill>
                      <a:srgbClr val="000000"/>
                    </a:solidFill>
                    <a:latin typeface="Segoe UI" panose="020B0502040204020203" pitchFamily="34" charset="0"/>
                    <a:cs typeface="Segoe UI" panose="020B0502040204020203" pitchFamily="34" charset="0"/>
                  </a:rPr>
                  <a:t>− 1)}</a:t>
                </a:r>
                <a:endParaRPr lang="pt-BR"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endParaRPr lang="en-IN" dirty="0"/>
              </a:p>
            </p:txBody>
          </p:sp>
        </mc:Choice>
        <mc:Fallback xmlns="">
          <p:sp>
            <p:nvSpPr>
              <p:cNvPr id="3" name="Content Placeholder 2">
                <a:extLst>
                  <a:ext uri="{FF2B5EF4-FFF2-40B4-BE49-F238E27FC236}">
                    <a16:creationId xmlns:a16="http://schemas.microsoft.com/office/drawing/2014/main" id="{403859CC-22B6-4258-8BF1-5E8DA1FA4749}"/>
                  </a:ext>
                </a:extLst>
              </p:cNvPr>
              <p:cNvSpPr>
                <a:spLocks noGrp="1" noRot="1" noChangeAspect="1" noMove="1" noResize="1" noEditPoints="1" noAdjustHandles="1" noChangeArrowheads="1" noChangeShapeType="1" noTextEdit="1"/>
              </p:cNvSpPr>
              <p:nvPr>
                <p:ph idx="1"/>
              </p:nvPr>
            </p:nvSpPr>
            <p:spPr>
              <a:xfrm>
                <a:off x="1169248" y="1993495"/>
                <a:ext cx="10184552" cy="4183468"/>
              </a:xfrm>
              <a:blipFill>
                <a:blip r:embed="rId3"/>
                <a:stretch>
                  <a:fillRect l="-359" t="-1166"/>
                </a:stretch>
              </a:blipFill>
            </p:spPr>
            <p:txBody>
              <a:bodyPr/>
              <a:lstStyle/>
              <a:p>
                <a:r>
                  <a:rPr lang="en-IN">
                    <a:noFill/>
                  </a:rPr>
                  <a:t> </a:t>
                </a:r>
              </a:p>
            </p:txBody>
          </p:sp>
        </mc:Fallback>
      </mc:AlternateContent>
      <p:sp>
        <p:nvSpPr>
          <p:cNvPr id="6" name="Slide Number Placeholder 1">
            <a:extLst>
              <a:ext uri="{FF2B5EF4-FFF2-40B4-BE49-F238E27FC236}">
                <a16:creationId xmlns:a16="http://schemas.microsoft.com/office/drawing/2014/main" id="{CEE80B14-DFB4-405C-B055-9D57B3FD0040}"/>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14</a:t>
            </a:fld>
            <a:endParaRPr lang="en-US"/>
          </a:p>
        </p:txBody>
      </p:sp>
      <p:sp>
        <p:nvSpPr>
          <p:cNvPr id="7" name="TextBox 6">
            <a:extLst>
              <a:ext uri="{FF2B5EF4-FFF2-40B4-BE49-F238E27FC236}">
                <a16:creationId xmlns:a16="http://schemas.microsoft.com/office/drawing/2014/main" id="{EF99EB6E-E241-432A-AA98-5CDBE6E73D49}"/>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5.0</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55939DE9-E66D-4C02-BDA0-FFECA3FE7B1E}"/>
                  </a:ext>
                </a:extLst>
              </p14:cNvPr>
              <p14:cNvContentPartPr/>
              <p14:nvPr/>
            </p14:nvContentPartPr>
            <p14:xfrm>
              <a:off x="2571480" y="666000"/>
              <a:ext cx="9334080" cy="5860800"/>
            </p14:xfrm>
          </p:contentPart>
        </mc:Choice>
        <mc:Fallback xmlns="">
          <p:pic>
            <p:nvPicPr>
              <p:cNvPr id="8" name="Ink 7">
                <a:extLst>
                  <a:ext uri="{FF2B5EF4-FFF2-40B4-BE49-F238E27FC236}">
                    <a16:creationId xmlns:a16="http://schemas.microsoft.com/office/drawing/2014/main" id="{55939DE9-E66D-4C02-BDA0-FFECA3FE7B1E}"/>
                  </a:ext>
                </a:extLst>
              </p:cNvPr>
              <p:cNvPicPr/>
              <p:nvPr/>
            </p:nvPicPr>
            <p:blipFill>
              <a:blip r:embed="rId5"/>
              <a:stretch>
                <a:fillRect/>
              </a:stretch>
            </p:blipFill>
            <p:spPr>
              <a:xfrm>
                <a:off x="2562120" y="656640"/>
                <a:ext cx="9352800" cy="5879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D383902-8704-4735-BA26-E1272885279F}"/>
                  </a:ext>
                </a:extLst>
              </p14:cNvPr>
              <p14:cNvContentPartPr/>
              <p14:nvPr/>
            </p14:nvContentPartPr>
            <p14:xfrm>
              <a:off x="7410600" y="3422520"/>
              <a:ext cx="1200240" cy="146520"/>
            </p14:xfrm>
          </p:contentPart>
        </mc:Choice>
        <mc:Fallback xmlns="">
          <p:pic>
            <p:nvPicPr>
              <p:cNvPr id="9" name="Ink 8">
                <a:extLst>
                  <a:ext uri="{FF2B5EF4-FFF2-40B4-BE49-F238E27FC236}">
                    <a16:creationId xmlns:a16="http://schemas.microsoft.com/office/drawing/2014/main" id="{FD383902-8704-4735-BA26-E1272885279F}"/>
                  </a:ext>
                </a:extLst>
              </p:cNvPr>
              <p:cNvPicPr/>
              <p:nvPr/>
            </p:nvPicPr>
            <p:blipFill>
              <a:blip r:embed="rId7"/>
              <a:stretch>
                <a:fillRect/>
              </a:stretch>
            </p:blipFill>
            <p:spPr>
              <a:xfrm>
                <a:off x="7401240" y="3413160"/>
                <a:ext cx="1218960" cy="165240"/>
              </a:xfrm>
              <a:prstGeom prst="rect">
                <a:avLst/>
              </a:prstGeom>
            </p:spPr>
          </p:pic>
        </mc:Fallback>
      </mc:AlternateContent>
    </p:spTree>
    <p:extLst>
      <p:ext uri="{BB962C8B-B14F-4D97-AF65-F5344CB8AC3E}">
        <p14:creationId xmlns:p14="http://schemas.microsoft.com/office/powerpoint/2010/main" val="230226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5E5119-BFFF-4541-B6E8-E3FD618B0BB4}"/>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8B0C29AC-5695-427E-8B3D-E0678489D96A}"/>
              </a:ext>
            </a:extLst>
          </p:cNvPr>
          <p:cNvSpPr txBox="1">
            <a:spLocks/>
          </p:cNvSpPr>
          <p:nvPr/>
        </p:nvSpPr>
        <p:spPr>
          <a:xfrm>
            <a:off x="1169794" y="954087"/>
            <a:ext cx="7672365" cy="638896"/>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C5350383-FD13-47DB-B461-274B1EB199A2}"/>
              </a:ext>
            </a:extLst>
          </p:cNvPr>
          <p:cNvSpPr>
            <a:spLocks noGrp="1"/>
          </p:cNvSpPr>
          <p:nvPr>
            <p:ph type="title"/>
          </p:nvPr>
        </p:nvSpPr>
        <p:spPr>
          <a:xfrm>
            <a:off x="1169248" y="657320"/>
            <a:ext cx="7853039" cy="1273438"/>
          </a:xfrm>
        </p:spPr>
        <p:txBody>
          <a:bodyPr>
            <a:normAutofit/>
          </a:bodyPr>
          <a:lstStyle/>
          <a:p>
            <a:r>
              <a:rPr lang="en-IN" sz="4000" dirty="0">
                <a:latin typeface="Segoe UI" panose="020B0502040204020203" pitchFamily="34" charset="0"/>
                <a:cs typeface="Segoe UI" panose="020B0502040204020203" pitchFamily="34" charset="0"/>
              </a:rPr>
              <a:t>Compound </a:t>
            </a:r>
            <a:r>
              <a:rPr lang="en-IN" sz="4000" b="0" i="0" u="none" strike="noStrike" baseline="0" dirty="0">
                <a:solidFill>
                  <a:srgbClr val="000000"/>
                </a:solidFill>
                <a:latin typeface="Segoe UI" panose="020B0502040204020203" pitchFamily="34" charset="0"/>
                <a:cs typeface="Segoe UI" panose="020B0502040204020203" pitchFamily="34" charset="0"/>
              </a:rPr>
              <a:t>Binomial distribution </a:t>
            </a:r>
            <a:endParaRPr lang="en-IN" sz="4000" dirty="0">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3859CC-22B6-4258-8BF1-5E8DA1FA4749}"/>
                  </a:ext>
                </a:extLst>
              </p:cNvPr>
              <p:cNvSpPr>
                <a:spLocks noGrp="1"/>
              </p:cNvSpPr>
              <p:nvPr>
                <p:ph idx="1"/>
              </p:nvPr>
            </p:nvSpPr>
            <p:spPr>
              <a:xfrm>
                <a:off x="1169248" y="1802166"/>
                <a:ext cx="10184552" cy="4847209"/>
              </a:xfrm>
            </p:spPr>
            <p:txBody>
              <a:bodyPr>
                <a:normAutofit/>
              </a:bodyPr>
              <a:lstStyle/>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Under certain circumstances, the binomial distribution is a natural choice for </a:t>
                </a:r>
                <a:r>
                  <a:rPr lang="en-US" sz="1600" b="0" i="1" u="none" strike="noStrike" baseline="0" dirty="0">
                    <a:solidFill>
                      <a:srgbClr val="000000"/>
                    </a:solidFill>
                    <a:latin typeface="Segoe UI" panose="020B0502040204020203" pitchFamily="34" charset="0"/>
                    <a:cs typeface="Segoe UI" panose="020B0502040204020203" pitchFamily="34" charset="0"/>
                  </a:rPr>
                  <a:t>N</a:t>
                </a:r>
                <a:r>
                  <a:rPr lang="en-US" sz="1600" b="0" i="0" u="none" strike="noStrike" baseline="0" dirty="0">
                    <a:solidFill>
                      <a:srgbClr val="000000"/>
                    </a:solidFill>
                    <a:latin typeface="Segoe UI" panose="020B0502040204020203" pitchFamily="34" charset="0"/>
                    <a:cs typeface="Segoe UI" panose="020B0502040204020203" pitchFamily="34" charset="0"/>
                  </a:rPr>
                  <a:t>. </a:t>
                </a:r>
              </a:p>
              <a:p>
                <a:pPr marL="0" indent="0">
                  <a:buNone/>
                </a:pPr>
                <a:r>
                  <a:rPr lang="en-US" sz="1600" b="0" i="1" u="none" strike="noStrike" baseline="0" dirty="0">
                    <a:solidFill>
                      <a:srgbClr val="000000"/>
                    </a:solidFill>
                    <a:latin typeface="Segoe UI" panose="020B0502040204020203" pitchFamily="34" charset="0"/>
                    <a:cs typeface="Segoe UI" panose="020B0502040204020203" pitchFamily="34" charset="0"/>
                  </a:rPr>
                  <a:t>N </a:t>
                </a:r>
                <a:r>
                  <a:rPr lang="en-US" sz="1600" b="0" i="0" u="none" strike="noStrike" baseline="0" dirty="0">
                    <a:solidFill>
                      <a:srgbClr val="000000"/>
                    </a:solidFill>
                    <a:latin typeface="Segoe UI" panose="020B0502040204020203" pitchFamily="34" charset="0"/>
                    <a:cs typeface="Segoe UI" panose="020B0502040204020203" pitchFamily="34" charset="0"/>
                  </a:rPr>
                  <a:t>~ </a:t>
                </a:r>
                <a:r>
                  <a:rPr lang="en-US" sz="1600" b="0" i="1" u="none" strike="noStrike" baseline="0" dirty="0">
                    <a:solidFill>
                      <a:srgbClr val="000000"/>
                    </a:solidFill>
                    <a:latin typeface="Segoe UI" panose="020B0502040204020203" pitchFamily="34" charset="0"/>
                    <a:cs typeface="Segoe UI" panose="020B0502040204020203" pitchFamily="34" charset="0"/>
                  </a:rPr>
                  <a:t>Bin</a:t>
                </a:r>
                <a:r>
                  <a:rPr lang="en-US" sz="1600" b="0" i="0" u="none" strike="noStrike" baseline="0" dirty="0">
                    <a:solidFill>
                      <a:srgbClr val="000000"/>
                    </a:solidFill>
                    <a:latin typeface="Segoe UI" panose="020B0502040204020203" pitchFamily="34" charset="0"/>
                    <a:cs typeface="Segoe UI" panose="020B0502040204020203" pitchFamily="34" charset="0"/>
                  </a:rPr>
                  <a:t>(</a:t>
                </a:r>
                <a:r>
                  <a:rPr lang="en-US" sz="1600" b="0" i="1" u="none" strike="noStrike" baseline="0" dirty="0">
                    <a:solidFill>
                      <a:srgbClr val="000000"/>
                    </a:solidFill>
                    <a:latin typeface="Segoe UI" panose="020B0502040204020203" pitchFamily="34" charset="0"/>
                    <a:cs typeface="Segoe UI" panose="020B0502040204020203" pitchFamily="34" charset="0"/>
                  </a:rPr>
                  <a:t>n, p</a:t>
                </a:r>
                <a:r>
                  <a:rPr lang="en-US" sz="1600" b="0" i="0" u="none" strike="noStrike" baseline="0" dirty="0">
                    <a:solidFill>
                      <a:srgbClr val="000000"/>
                    </a:solidFill>
                    <a:latin typeface="Segoe UI" panose="020B0502040204020203" pitchFamily="34" charset="0"/>
                    <a:cs typeface="Segoe UI" panose="020B0502040204020203" pitchFamily="34" charset="0"/>
                  </a:rPr>
                  <a:t>)</a:t>
                </a:r>
              </a:p>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The key results for this distribution are: </a:t>
                </a:r>
              </a:p>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IN" sz="1600" b="0" i="1" u="none" strike="noStrike" baseline="0" dirty="0">
                    <a:solidFill>
                      <a:srgbClr val="000000"/>
                    </a:solidFill>
                    <a:latin typeface="Segoe UI" panose="020B0502040204020203" pitchFamily="34" charset="0"/>
                    <a:cs typeface="Segoe UI" panose="020B0502040204020203" pitchFamily="34" charset="0"/>
                  </a:rPr>
                  <a:t>E</a:t>
                </a:r>
                <a:r>
                  <a:rPr lang="en-IN" sz="1600" b="0" i="0" u="none" strike="noStrike" baseline="0" dirty="0">
                    <a:solidFill>
                      <a:srgbClr val="000000"/>
                    </a:solidFill>
                    <a:latin typeface="Segoe UI" panose="020B0502040204020203" pitchFamily="34" charset="0"/>
                    <a:cs typeface="Segoe UI" panose="020B0502040204020203" pitchFamily="34" charset="0"/>
                  </a:rPr>
                  <a:t>[</a:t>
                </a:r>
                <a:r>
                  <a:rPr lang="en-IN" sz="1600" b="0" i="1" u="none" strike="noStrike" baseline="0" dirty="0">
                    <a:solidFill>
                      <a:srgbClr val="000000"/>
                    </a:solidFill>
                    <a:latin typeface="Segoe UI" panose="020B0502040204020203" pitchFamily="34" charset="0"/>
                    <a:cs typeface="Segoe UI" panose="020B0502040204020203" pitchFamily="34" charset="0"/>
                  </a:rPr>
                  <a:t>N</a:t>
                </a:r>
                <a:r>
                  <a:rPr lang="en-IN" sz="1600" b="0" i="0" u="none" strike="noStrike" baseline="0" dirty="0">
                    <a:solidFill>
                      <a:srgbClr val="000000"/>
                    </a:solidFill>
                    <a:latin typeface="Segoe UI" panose="020B0502040204020203" pitchFamily="34" charset="0"/>
                    <a:cs typeface="Segoe UI" panose="020B0502040204020203" pitchFamily="34" charset="0"/>
                  </a:rPr>
                  <a:t>] = </a:t>
                </a:r>
                <a:r>
                  <a:rPr lang="en-IN" sz="1600" b="0" i="1" u="none" strike="noStrike" baseline="0" dirty="0">
                    <a:solidFill>
                      <a:srgbClr val="000000"/>
                    </a:solidFill>
                    <a:latin typeface="Segoe UI" panose="020B0502040204020203" pitchFamily="34" charset="0"/>
                    <a:cs typeface="Segoe UI" panose="020B0502040204020203" pitchFamily="34" charset="0"/>
                  </a:rPr>
                  <a:t>np </a:t>
                </a:r>
              </a:p>
              <a:p>
                <a:pPr marL="0" indent="0">
                  <a:buNone/>
                </a:pPr>
                <a:endParaRPr lang="en-IN"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IN" sz="1600" b="0" i="1" u="none" strike="noStrike" baseline="0" dirty="0">
                    <a:solidFill>
                      <a:srgbClr val="000000"/>
                    </a:solidFill>
                    <a:latin typeface="Segoe UI" panose="020B0502040204020203" pitchFamily="34" charset="0"/>
                    <a:cs typeface="Segoe UI" panose="020B0502040204020203" pitchFamily="34" charset="0"/>
                  </a:rPr>
                  <a:t>var</a:t>
                </a:r>
                <a:r>
                  <a:rPr lang="en-IN" sz="1600" b="0" i="0" u="none" strike="noStrike" baseline="0" dirty="0">
                    <a:solidFill>
                      <a:srgbClr val="000000"/>
                    </a:solidFill>
                    <a:latin typeface="Segoe UI" panose="020B0502040204020203" pitchFamily="34" charset="0"/>
                    <a:cs typeface="Segoe UI" panose="020B0502040204020203" pitchFamily="34" charset="0"/>
                  </a:rPr>
                  <a:t>[</a:t>
                </a:r>
                <a:r>
                  <a:rPr lang="en-IN" sz="1600" b="0" i="1" u="none" strike="noStrike" baseline="0" dirty="0">
                    <a:solidFill>
                      <a:srgbClr val="000000"/>
                    </a:solidFill>
                    <a:latin typeface="Segoe UI" panose="020B0502040204020203" pitchFamily="34" charset="0"/>
                    <a:cs typeface="Segoe UI" panose="020B0502040204020203" pitchFamily="34" charset="0"/>
                  </a:rPr>
                  <a:t>N</a:t>
                </a:r>
                <a:r>
                  <a:rPr lang="en-IN" sz="1600" b="0" i="0" u="none" strike="noStrike" baseline="0" dirty="0">
                    <a:solidFill>
                      <a:srgbClr val="000000"/>
                    </a:solidFill>
                    <a:latin typeface="Segoe UI" panose="020B0502040204020203" pitchFamily="34" charset="0"/>
                    <a:cs typeface="Segoe UI" panose="020B0502040204020203" pitchFamily="34" charset="0"/>
                  </a:rPr>
                  <a:t>] = </a:t>
                </a:r>
                <a:r>
                  <a:rPr lang="en-IN" sz="1600" b="0" i="1" u="none" strike="noStrike" baseline="0" dirty="0">
                    <a:solidFill>
                      <a:srgbClr val="000000"/>
                    </a:solidFill>
                    <a:latin typeface="Segoe UI" panose="020B0502040204020203" pitchFamily="34" charset="0"/>
                    <a:cs typeface="Segoe UI" panose="020B0502040204020203" pitchFamily="34" charset="0"/>
                  </a:rPr>
                  <a:t>np</a:t>
                </a:r>
                <a:r>
                  <a:rPr lang="en-IN" sz="1600" b="0" i="0" u="none" strike="noStrike" baseline="0" dirty="0">
                    <a:solidFill>
                      <a:srgbClr val="000000"/>
                    </a:solidFill>
                    <a:latin typeface="Segoe UI" panose="020B0502040204020203" pitchFamily="34" charset="0"/>
                    <a:cs typeface="Segoe UI" panose="020B0502040204020203" pitchFamily="34" charset="0"/>
                  </a:rPr>
                  <a:t>(1 − </a:t>
                </a:r>
                <a:r>
                  <a:rPr lang="en-IN" sz="1600" b="0" i="1" u="none" strike="noStrike" baseline="0" dirty="0">
                    <a:solidFill>
                      <a:srgbClr val="000000"/>
                    </a:solidFill>
                    <a:latin typeface="Segoe UI" panose="020B0502040204020203" pitchFamily="34" charset="0"/>
                    <a:cs typeface="Segoe UI" panose="020B0502040204020203" pitchFamily="34" charset="0"/>
                  </a:rPr>
                  <a:t>p</a:t>
                </a:r>
                <a:r>
                  <a:rPr lang="en-IN" sz="1600" b="0" i="0" u="none" strike="noStrike" baseline="0" dirty="0">
                    <a:solidFill>
                      <a:srgbClr val="000000"/>
                    </a:solidFill>
                    <a:latin typeface="Segoe UI" panose="020B0502040204020203" pitchFamily="34" charset="0"/>
                    <a:cs typeface="Segoe UI" panose="020B0502040204020203" pitchFamily="34" charset="0"/>
                  </a:rPr>
                  <a:t>) </a:t>
                </a:r>
              </a:p>
              <a:p>
                <a:pPr marL="0" indent="0">
                  <a:buNone/>
                </a:pPr>
                <a:endParaRPr lang="en-IN"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14:m>
                  <m:oMathPara xmlns:m="http://schemas.openxmlformats.org/officeDocument/2006/math">
                    <m:oMathParaPr>
                      <m:jc m:val="left"/>
                    </m:oMathParaPr>
                    <m:oMath xmlns:m="http://schemas.openxmlformats.org/officeDocument/2006/math">
                      <m:sSub>
                        <m:sSubPr>
                          <m:ctrlPr>
                            <a:rPr lang="pt-BR" sz="1600" b="0" i="1" u="none" strike="noStrike" baseline="0" smtClean="0">
                              <a:solidFill>
                                <a:srgbClr val="000000"/>
                              </a:solidFill>
                              <a:latin typeface="Cambria Math" panose="02040503050406030204" pitchFamily="18" charset="0"/>
                            </a:rPr>
                          </m:ctrlPr>
                        </m:sSubPr>
                        <m:e>
                          <m:r>
                            <a:rPr lang="en-IN" sz="1600" b="0" i="1" u="none" strike="noStrike" baseline="0" smtClean="0">
                              <a:solidFill>
                                <a:srgbClr val="000000"/>
                              </a:solidFill>
                              <a:latin typeface="Cambria Math" panose="02040503050406030204" pitchFamily="18" charset="0"/>
                            </a:rPr>
                            <m:t>𝑀</m:t>
                          </m:r>
                        </m:e>
                        <m:sub>
                          <m:r>
                            <a:rPr lang="en-IN" sz="1600" b="0" i="1" u="none" strike="noStrike" baseline="0" smtClean="0">
                              <a:solidFill>
                                <a:srgbClr val="000000"/>
                              </a:solidFill>
                              <a:latin typeface="Cambria Math" panose="02040503050406030204" pitchFamily="18" charset="0"/>
                            </a:rPr>
                            <m:t>𝑁</m:t>
                          </m:r>
                        </m:sub>
                      </m:sSub>
                      <m:d>
                        <m:dPr>
                          <m:ctrlPr>
                            <a:rPr lang="en-IN" sz="1600" b="0" i="1" u="none" strike="noStrike" baseline="0" smtClean="0">
                              <a:solidFill>
                                <a:srgbClr val="000000"/>
                              </a:solidFill>
                              <a:latin typeface="Cambria Math" panose="02040503050406030204" pitchFamily="18" charset="0"/>
                            </a:rPr>
                          </m:ctrlPr>
                        </m:dPr>
                        <m:e>
                          <m:r>
                            <a:rPr lang="en-IN" sz="1600" b="0" i="1" u="none" strike="noStrike" baseline="0" smtClean="0">
                              <a:solidFill>
                                <a:srgbClr val="000000"/>
                              </a:solidFill>
                              <a:latin typeface="Cambria Math" panose="02040503050406030204" pitchFamily="18" charset="0"/>
                            </a:rPr>
                            <m:t>𝑡</m:t>
                          </m:r>
                        </m:e>
                      </m:d>
                      <m:r>
                        <a:rPr lang="en-IN" sz="1600" b="0" i="1" u="none" strike="noStrike" baseline="0" smtClean="0">
                          <a:solidFill>
                            <a:srgbClr val="000000"/>
                          </a:solidFill>
                          <a:latin typeface="Cambria Math" panose="02040503050406030204" pitchFamily="18" charset="0"/>
                        </a:rPr>
                        <m:t>=</m:t>
                      </m:r>
                      <m:sSup>
                        <m:sSupPr>
                          <m:ctrlPr>
                            <a:rPr lang="en-IN" sz="1600" b="0" i="1" u="none" strike="noStrike" baseline="0" smtClean="0">
                              <a:solidFill>
                                <a:srgbClr val="000000"/>
                              </a:solidFill>
                              <a:latin typeface="Cambria Math" panose="02040503050406030204" pitchFamily="18" charset="0"/>
                            </a:rPr>
                          </m:ctrlPr>
                        </m:sSupPr>
                        <m:e>
                          <m:d>
                            <m:dPr>
                              <m:ctrlPr>
                                <a:rPr lang="en-IN" sz="1600" b="0" i="1" u="none" strike="noStrike" baseline="0" smtClean="0">
                                  <a:solidFill>
                                    <a:srgbClr val="000000"/>
                                  </a:solidFill>
                                  <a:latin typeface="Cambria Math" panose="02040503050406030204" pitchFamily="18" charset="0"/>
                                </a:rPr>
                              </m:ctrlPr>
                            </m:dPr>
                            <m:e>
                              <m:r>
                                <a:rPr lang="en-IN" sz="1600" b="0" i="1" u="none" strike="noStrike" baseline="0" smtClean="0">
                                  <a:solidFill>
                                    <a:srgbClr val="000000"/>
                                  </a:solidFill>
                                  <a:latin typeface="Cambria Math" panose="02040503050406030204" pitchFamily="18" charset="0"/>
                                </a:rPr>
                                <m:t>𝑝</m:t>
                              </m:r>
                              <m:sSup>
                                <m:sSupPr>
                                  <m:ctrlPr>
                                    <a:rPr lang="en-IN" sz="1600" b="0" i="1" u="none" strike="noStrike" baseline="0" smtClean="0">
                                      <a:solidFill>
                                        <a:srgbClr val="000000"/>
                                      </a:solidFill>
                                      <a:latin typeface="Cambria Math" panose="02040503050406030204" pitchFamily="18" charset="0"/>
                                    </a:rPr>
                                  </m:ctrlPr>
                                </m:sSupPr>
                                <m:e>
                                  <m:r>
                                    <a:rPr lang="en-IN" sz="1600" b="0" i="1" u="none" strike="noStrike" baseline="0" smtClean="0">
                                      <a:solidFill>
                                        <a:srgbClr val="000000"/>
                                      </a:solidFill>
                                      <a:latin typeface="Cambria Math" panose="02040503050406030204" pitchFamily="18" charset="0"/>
                                    </a:rPr>
                                    <m:t>𝑒</m:t>
                                  </m:r>
                                </m:e>
                                <m:sup>
                                  <m:r>
                                    <a:rPr lang="en-IN" sz="1600" b="0" i="1" u="none" strike="noStrike" baseline="0" smtClean="0">
                                      <a:solidFill>
                                        <a:srgbClr val="000000"/>
                                      </a:solidFill>
                                      <a:latin typeface="Cambria Math" panose="02040503050406030204" pitchFamily="18" charset="0"/>
                                    </a:rPr>
                                    <m:t>𝑡</m:t>
                                  </m:r>
                                </m:sup>
                              </m:sSup>
                              <m:r>
                                <a:rPr lang="en-IN" sz="1600" b="0" i="1" u="none" strike="noStrike" baseline="0" smtClean="0">
                                  <a:solidFill>
                                    <a:srgbClr val="000000"/>
                                  </a:solidFill>
                                  <a:latin typeface="Cambria Math" panose="02040503050406030204" pitchFamily="18" charset="0"/>
                                </a:rPr>
                                <m:t>+1−</m:t>
                              </m:r>
                              <m:r>
                                <a:rPr lang="en-IN" sz="1600" b="0" i="1" u="none" strike="noStrike" baseline="0" smtClean="0">
                                  <a:solidFill>
                                    <a:srgbClr val="000000"/>
                                  </a:solidFill>
                                  <a:latin typeface="Cambria Math" panose="02040503050406030204" pitchFamily="18" charset="0"/>
                                </a:rPr>
                                <m:t>𝑝</m:t>
                              </m:r>
                            </m:e>
                          </m:d>
                        </m:e>
                        <m:sup>
                          <m:r>
                            <a:rPr lang="en-IN" sz="1600" b="0" i="1" u="none" strike="noStrike" baseline="0" smtClean="0">
                              <a:solidFill>
                                <a:srgbClr val="000000"/>
                              </a:solidFill>
                              <a:latin typeface="Cambria Math" panose="02040503050406030204" pitchFamily="18" charset="0"/>
                            </a:rPr>
                            <m:t>𝑛</m:t>
                          </m:r>
                        </m:sup>
                      </m:sSup>
                    </m:oMath>
                  </m:oMathPara>
                </a14:m>
                <a:endParaRPr lang="en-IN" sz="1600" b="0" u="none" strike="noStrike" baseline="0" dirty="0">
                  <a:solidFill>
                    <a:srgbClr val="000000"/>
                  </a:solidFill>
                  <a:latin typeface="Segoe UI" panose="020B0502040204020203" pitchFamily="34" charset="0"/>
                  <a:cs typeface="Segoe UI" panose="020B0502040204020203" pitchFamily="34" charset="0"/>
                </a:endParaRPr>
              </a:p>
              <a:p>
                <a:pPr marL="0" indent="0">
                  <a:buNone/>
                </a:pPr>
                <a:endParaRPr lang="en-IN" sz="1600" b="0" u="none" strike="noStrike" baseline="0" dirty="0">
                  <a:solidFill>
                    <a:srgbClr val="000000"/>
                  </a:solidFill>
                  <a:latin typeface="Segoe UI" panose="020B0502040204020203" pitchFamily="34" charset="0"/>
                  <a:cs typeface="Segoe UI" panose="020B0502040204020203" pitchFamily="34" charset="0"/>
                </a:endParaRPr>
              </a:p>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When </a:t>
                </a:r>
                <a:r>
                  <a:rPr lang="en-US" sz="1600" b="0" i="1" u="none" strike="noStrike" baseline="0" dirty="0">
                    <a:solidFill>
                      <a:srgbClr val="000000"/>
                    </a:solidFill>
                    <a:latin typeface="Segoe UI" panose="020B0502040204020203" pitchFamily="34" charset="0"/>
                    <a:cs typeface="Segoe UI" panose="020B0502040204020203" pitchFamily="34" charset="0"/>
                  </a:rPr>
                  <a:t>N </a:t>
                </a:r>
                <a:r>
                  <a:rPr lang="en-US" sz="1600" b="0" i="0" u="none" strike="noStrike" baseline="0" dirty="0">
                    <a:solidFill>
                      <a:srgbClr val="000000"/>
                    </a:solidFill>
                    <a:latin typeface="Segoe UI" panose="020B0502040204020203" pitchFamily="34" charset="0"/>
                    <a:cs typeface="Segoe UI" panose="020B0502040204020203" pitchFamily="34" charset="0"/>
                  </a:rPr>
                  <a:t>has a binomial distribution, </a:t>
                </a:r>
                <a:r>
                  <a:rPr lang="en-US" sz="1600" b="0" i="1" u="none" strike="noStrike" baseline="0" dirty="0">
                    <a:solidFill>
                      <a:srgbClr val="000000"/>
                    </a:solidFill>
                    <a:latin typeface="Segoe UI" panose="020B0502040204020203" pitchFamily="34" charset="0"/>
                    <a:cs typeface="Segoe UI" panose="020B0502040204020203" pitchFamily="34" charset="0"/>
                  </a:rPr>
                  <a:t>S </a:t>
                </a:r>
                <a:r>
                  <a:rPr lang="en-US" sz="1600" b="0" i="0" u="none" strike="noStrike" baseline="0" dirty="0">
                    <a:solidFill>
                      <a:srgbClr val="000000"/>
                    </a:solidFill>
                    <a:latin typeface="Segoe UI" panose="020B0502040204020203" pitchFamily="34" charset="0"/>
                    <a:cs typeface="Segoe UI" panose="020B0502040204020203" pitchFamily="34" charset="0"/>
                  </a:rPr>
                  <a:t>has a compound binomial distribution. One important point about choosing the binomial distribution for </a:t>
                </a:r>
                <a:r>
                  <a:rPr lang="en-US" sz="1600" b="0" i="1" u="none" strike="noStrike" baseline="0" dirty="0">
                    <a:solidFill>
                      <a:srgbClr val="000000"/>
                    </a:solidFill>
                    <a:latin typeface="Segoe UI" panose="020B0502040204020203" pitchFamily="34" charset="0"/>
                    <a:cs typeface="Segoe UI" panose="020B0502040204020203" pitchFamily="34" charset="0"/>
                  </a:rPr>
                  <a:t>N </a:t>
                </a:r>
                <a:r>
                  <a:rPr lang="en-US" sz="1600" b="0" i="0" u="none" strike="noStrike" baseline="0" dirty="0">
                    <a:solidFill>
                      <a:srgbClr val="000000"/>
                    </a:solidFill>
                    <a:latin typeface="Segoe UI" panose="020B0502040204020203" pitchFamily="34" charset="0"/>
                    <a:cs typeface="Segoe UI" panose="020B0502040204020203" pitchFamily="34" charset="0"/>
                  </a:rPr>
                  <a:t>is that there is an upper limit, </a:t>
                </a:r>
                <a:r>
                  <a:rPr lang="en-US" sz="1600" b="0" i="1" u="none" strike="noStrike" baseline="0" dirty="0">
                    <a:solidFill>
                      <a:srgbClr val="000000"/>
                    </a:solidFill>
                    <a:latin typeface="Segoe UI" panose="020B0502040204020203" pitchFamily="34" charset="0"/>
                    <a:cs typeface="Segoe UI" panose="020B0502040204020203" pitchFamily="34" charset="0"/>
                  </a:rPr>
                  <a:t>n</a:t>
                </a:r>
                <a:r>
                  <a:rPr lang="en-US" sz="1600" b="0" i="0" u="none" strike="noStrike" baseline="0" dirty="0">
                    <a:solidFill>
                      <a:srgbClr val="000000"/>
                    </a:solidFill>
                    <a:latin typeface="Segoe UI" panose="020B0502040204020203" pitchFamily="34" charset="0"/>
                    <a:cs typeface="Segoe UI" panose="020B0502040204020203" pitchFamily="34" charset="0"/>
                  </a:rPr>
                  <a:t>, to the number of claims.</a:t>
                </a:r>
              </a:p>
            </p:txBody>
          </p:sp>
        </mc:Choice>
        <mc:Fallback xmlns="">
          <p:sp>
            <p:nvSpPr>
              <p:cNvPr id="3" name="Content Placeholder 2">
                <a:extLst>
                  <a:ext uri="{FF2B5EF4-FFF2-40B4-BE49-F238E27FC236}">
                    <a16:creationId xmlns:a16="http://schemas.microsoft.com/office/drawing/2014/main" id="{403859CC-22B6-4258-8BF1-5E8DA1FA4749}"/>
                  </a:ext>
                </a:extLst>
              </p:cNvPr>
              <p:cNvSpPr>
                <a:spLocks noGrp="1" noRot="1" noChangeAspect="1" noMove="1" noResize="1" noEditPoints="1" noAdjustHandles="1" noChangeArrowheads="1" noChangeShapeType="1" noTextEdit="1"/>
              </p:cNvSpPr>
              <p:nvPr>
                <p:ph idx="1"/>
              </p:nvPr>
            </p:nvSpPr>
            <p:spPr>
              <a:xfrm>
                <a:off x="1169248" y="1802166"/>
                <a:ext cx="10184552" cy="4847209"/>
              </a:xfrm>
              <a:blipFill>
                <a:blip r:embed="rId3"/>
                <a:stretch>
                  <a:fillRect l="-359" t="-1006"/>
                </a:stretch>
              </a:blipFill>
            </p:spPr>
            <p:txBody>
              <a:bodyPr/>
              <a:lstStyle/>
              <a:p>
                <a:r>
                  <a:rPr lang="en-IN">
                    <a:noFill/>
                  </a:rPr>
                  <a:t> </a:t>
                </a:r>
              </a:p>
            </p:txBody>
          </p:sp>
        </mc:Fallback>
      </mc:AlternateContent>
      <p:sp>
        <p:nvSpPr>
          <p:cNvPr id="6" name="Slide Number Placeholder 1">
            <a:extLst>
              <a:ext uri="{FF2B5EF4-FFF2-40B4-BE49-F238E27FC236}">
                <a16:creationId xmlns:a16="http://schemas.microsoft.com/office/drawing/2014/main" id="{711BA21C-C876-4AF0-955C-AA441A41FB48}"/>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15</a:t>
            </a:fld>
            <a:endParaRPr lang="en-US"/>
          </a:p>
        </p:txBody>
      </p:sp>
      <p:sp>
        <p:nvSpPr>
          <p:cNvPr id="7" name="TextBox 6">
            <a:extLst>
              <a:ext uri="{FF2B5EF4-FFF2-40B4-BE49-F238E27FC236}">
                <a16:creationId xmlns:a16="http://schemas.microsoft.com/office/drawing/2014/main" id="{4F6D512F-7CF3-4868-BC43-9A5C0855C47E}"/>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5.1</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DF6B2D7-6CC5-44EE-B9D1-1FEECA70F948}"/>
                  </a:ext>
                </a:extLst>
              </p14:cNvPr>
              <p14:cNvContentPartPr/>
              <p14:nvPr/>
            </p14:nvContentPartPr>
            <p14:xfrm>
              <a:off x="703440" y="642960"/>
              <a:ext cx="11494080" cy="5929200"/>
            </p14:xfrm>
          </p:contentPart>
        </mc:Choice>
        <mc:Fallback xmlns="">
          <p:pic>
            <p:nvPicPr>
              <p:cNvPr id="8" name="Ink 7">
                <a:extLst>
                  <a:ext uri="{FF2B5EF4-FFF2-40B4-BE49-F238E27FC236}">
                    <a16:creationId xmlns:a16="http://schemas.microsoft.com/office/drawing/2014/main" id="{0DF6B2D7-6CC5-44EE-B9D1-1FEECA70F948}"/>
                  </a:ext>
                </a:extLst>
              </p:cNvPr>
              <p:cNvPicPr/>
              <p:nvPr/>
            </p:nvPicPr>
            <p:blipFill>
              <a:blip r:embed="rId5"/>
              <a:stretch>
                <a:fillRect/>
              </a:stretch>
            </p:blipFill>
            <p:spPr>
              <a:xfrm>
                <a:off x="694080" y="633600"/>
                <a:ext cx="11512800" cy="5947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D88FA3CF-6C18-4E25-B31F-43CC677007D6}"/>
                  </a:ext>
                </a:extLst>
              </p14:cNvPr>
              <p14:cNvContentPartPr/>
              <p14:nvPr/>
            </p14:nvContentPartPr>
            <p14:xfrm>
              <a:off x="7296120" y="3244680"/>
              <a:ext cx="4489920" cy="1835640"/>
            </p14:xfrm>
          </p:contentPart>
        </mc:Choice>
        <mc:Fallback xmlns="">
          <p:pic>
            <p:nvPicPr>
              <p:cNvPr id="9" name="Ink 8">
                <a:extLst>
                  <a:ext uri="{FF2B5EF4-FFF2-40B4-BE49-F238E27FC236}">
                    <a16:creationId xmlns:a16="http://schemas.microsoft.com/office/drawing/2014/main" id="{D88FA3CF-6C18-4E25-B31F-43CC677007D6}"/>
                  </a:ext>
                </a:extLst>
              </p:cNvPr>
              <p:cNvPicPr/>
              <p:nvPr/>
            </p:nvPicPr>
            <p:blipFill>
              <a:blip r:embed="rId7"/>
              <a:stretch>
                <a:fillRect/>
              </a:stretch>
            </p:blipFill>
            <p:spPr>
              <a:xfrm>
                <a:off x="7286760" y="3235320"/>
                <a:ext cx="4508640" cy="1854360"/>
              </a:xfrm>
              <a:prstGeom prst="rect">
                <a:avLst/>
              </a:prstGeom>
            </p:spPr>
          </p:pic>
        </mc:Fallback>
      </mc:AlternateContent>
    </p:spTree>
    <p:extLst>
      <p:ext uri="{BB962C8B-B14F-4D97-AF65-F5344CB8AC3E}">
        <p14:creationId xmlns:p14="http://schemas.microsoft.com/office/powerpoint/2010/main" val="66401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5E5119-BFFF-4541-B6E8-E3FD618B0BB4}"/>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8B0C29AC-5695-427E-8B3D-E0678489D96A}"/>
              </a:ext>
            </a:extLst>
          </p:cNvPr>
          <p:cNvSpPr txBox="1">
            <a:spLocks/>
          </p:cNvSpPr>
          <p:nvPr/>
        </p:nvSpPr>
        <p:spPr>
          <a:xfrm>
            <a:off x="1169794" y="954087"/>
            <a:ext cx="7672365" cy="638896"/>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C5350383-FD13-47DB-B461-274B1EB199A2}"/>
              </a:ext>
            </a:extLst>
          </p:cNvPr>
          <p:cNvSpPr>
            <a:spLocks noGrp="1"/>
          </p:cNvSpPr>
          <p:nvPr>
            <p:ph type="title"/>
          </p:nvPr>
        </p:nvSpPr>
        <p:spPr>
          <a:xfrm>
            <a:off x="1169248" y="657320"/>
            <a:ext cx="7853039" cy="1273438"/>
          </a:xfrm>
        </p:spPr>
        <p:txBody>
          <a:bodyPr>
            <a:normAutofit/>
          </a:bodyPr>
          <a:lstStyle/>
          <a:p>
            <a:r>
              <a:rPr lang="en-IN" sz="4000" dirty="0">
                <a:latin typeface="Segoe UI" panose="020B0502040204020203" pitchFamily="34" charset="0"/>
                <a:cs typeface="Segoe UI" panose="020B0502040204020203" pitchFamily="34" charset="0"/>
              </a:rPr>
              <a:t>Compound </a:t>
            </a:r>
            <a:r>
              <a:rPr lang="en-IN" sz="4000" b="0" i="0" u="none" strike="noStrike" baseline="0" dirty="0">
                <a:solidFill>
                  <a:srgbClr val="000000"/>
                </a:solidFill>
                <a:latin typeface="Segoe UI" panose="020B0502040204020203" pitchFamily="34" charset="0"/>
                <a:cs typeface="Segoe UI" panose="020B0502040204020203" pitchFamily="34" charset="0"/>
              </a:rPr>
              <a:t>Binomial distribution </a:t>
            </a:r>
            <a:endParaRPr lang="en-IN" sz="4000" dirty="0">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3859CC-22B6-4258-8BF1-5E8DA1FA4749}"/>
                  </a:ext>
                </a:extLst>
              </p:cNvPr>
              <p:cNvSpPr>
                <a:spLocks noGrp="1"/>
              </p:cNvSpPr>
              <p:nvPr>
                <p:ph idx="1"/>
              </p:nvPr>
            </p:nvSpPr>
            <p:spPr>
              <a:xfrm>
                <a:off x="1169248" y="1802166"/>
                <a:ext cx="10184552" cy="4847209"/>
              </a:xfrm>
            </p:spPr>
            <p:txBody>
              <a:bodyPr>
                <a:normAutofit/>
              </a:bodyPr>
              <a:lstStyle/>
              <a:p>
                <a:pPr marL="0" indent="0">
                  <a:buNone/>
                </a:pPr>
                <a:r>
                  <a:rPr lang="en-IN" sz="1600" dirty="0">
                    <a:latin typeface="Segoe UI" panose="020B0502040204020203" pitchFamily="34" charset="0"/>
                    <a:cs typeface="Segoe UI" panose="020B0502040204020203" pitchFamily="34" charset="0"/>
                  </a:rPr>
                  <a:t>Accordingly, the moments of S are:</a:t>
                </a:r>
              </a:p>
              <a:p>
                <a:pPr marL="0" indent="0">
                  <a:buNone/>
                </a:pPr>
                <a:endParaRPr lang="en-IN" sz="1600" dirty="0">
                  <a:latin typeface="Segoe UI" panose="020B0502040204020203" pitchFamily="34" charset="0"/>
                  <a:cs typeface="Segoe UI" panose="020B0502040204020203" pitchFamily="34" charset="0"/>
                </a:endParaRPr>
              </a:p>
              <a:p>
                <a:pPr marL="0" indent="0">
                  <a:buNone/>
                </a:pPr>
                <a:r>
                  <a:rPr lang="en-IN" sz="1600" dirty="0">
                    <a:latin typeface="Segoe UI" panose="020B0502040204020203" pitchFamily="34" charset="0"/>
                    <a:cs typeface="Segoe UI" panose="020B0502040204020203" pitchFamily="34" charset="0"/>
                  </a:rPr>
                  <a:t>E[S] = np</a:t>
                </a:r>
                <a14:m>
                  <m:oMath xmlns:m="http://schemas.openxmlformats.org/officeDocument/2006/math">
                    <m:sSub>
                      <m:sSubPr>
                        <m:ctrlPr>
                          <a:rPr lang="en-IN" sz="1600" b="0" i="1" smtClean="0">
                            <a:latin typeface="Cambria Math" panose="02040503050406030204" pitchFamily="18" charset="0"/>
                            <a:cs typeface="Segoe UI" panose="020B0502040204020203" pitchFamily="34" charset="0"/>
                          </a:rPr>
                        </m:ctrlPr>
                      </m:sSubPr>
                      <m:e>
                        <m:r>
                          <a:rPr lang="en-IN" sz="1600" b="0" i="1" smtClean="0">
                            <a:latin typeface="Cambria Math" panose="02040503050406030204" pitchFamily="18" charset="0"/>
                            <a:cs typeface="Segoe UI" panose="020B0502040204020203" pitchFamily="34" charset="0"/>
                          </a:rPr>
                          <m:t>𝑚</m:t>
                        </m:r>
                      </m:e>
                      <m:sub>
                        <m:r>
                          <a:rPr lang="en-IN" sz="1600" b="0" i="1" smtClean="0">
                            <a:latin typeface="Cambria Math" panose="02040503050406030204" pitchFamily="18" charset="0"/>
                            <a:cs typeface="Segoe UI" panose="020B0502040204020203" pitchFamily="34" charset="0"/>
                          </a:rPr>
                          <m:t>1</m:t>
                        </m:r>
                      </m:sub>
                    </m:sSub>
                  </m:oMath>
                </a14:m>
                <a:endParaRPr lang="en-IN" sz="1600" b="0" dirty="0">
                  <a:latin typeface="Segoe UI" panose="020B0502040204020203" pitchFamily="34" charset="0"/>
                  <a:cs typeface="Segoe UI" panose="020B0502040204020203" pitchFamily="34" charset="0"/>
                </a:endParaRPr>
              </a:p>
              <a:p>
                <a:pPr marL="0" indent="0">
                  <a:buNone/>
                </a:pPr>
                <a:endParaRPr lang="en-IN" sz="1600" b="0" dirty="0">
                  <a:latin typeface="Segoe UI" panose="020B0502040204020203" pitchFamily="34" charset="0"/>
                  <a:cs typeface="Segoe UI" panose="020B0502040204020203" pitchFamily="34" charset="0"/>
                </a:endParaRPr>
              </a:p>
              <a:p>
                <a:pPr marL="0" indent="0">
                  <a:buNone/>
                </a:pPr>
                <a:r>
                  <a:rPr lang="en-IN" sz="1600" dirty="0">
                    <a:latin typeface="Segoe UI" panose="020B0502040204020203" pitchFamily="34" charset="0"/>
                    <a:cs typeface="Segoe UI" panose="020B0502040204020203" pitchFamily="34" charset="0"/>
                  </a:rPr>
                  <a:t>Var[S] = np</a:t>
                </a:r>
                <a14:m>
                  <m:oMath xmlns:m="http://schemas.openxmlformats.org/officeDocument/2006/math">
                    <m:d>
                      <m:dPr>
                        <m:ctrlPr>
                          <a:rPr lang="en-IN" sz="1600" b="0" i="1" smtClean="0">
                            <a:latin typeface="Cambria Math" panose="02040503050406030204" pitchFamily="18" charset="0"/>
                            <a:cs typeface="Segoe UI" panose="020B0502040204020203" pitchFamily="34" charset="0"/>
                          </a:rPr>
                        </m:ctrlPr>
                      </m:dPr>
                      <m:e>
                        <m:sSub>
                          <m:sSubPr>
                            <m:ctrlPr>
                              <a:rPr lang="en-IN" sz="1600" b="0" i="1" smtClean="0">
                                <a:latin typeface="Cambria Math" panose="02040503050406030204" pitchFamily="18" charset="0"/>
                                <a:cs typeface="Segoe UI" panose="020B0502040204020203" pitchFamily="34" charset="0"/>
                              </a:rPr>
                            </m:ctrlPr>
                          </m:sSubPr>
                          <m:e>
                            <m:r>
                              <a:rPr lang="en-IN" sz="1600" b="0" i="1" smtClean="0">
                                <a:latin typeface="Cambria Math" panose="02040503050406030204" pitchFamily="18" charset="0"/>
                                <a:cs typeface="Segoe UI" panose="020B0502040204020203" pitchFamily="34" charset="0"/>
                              </a:rPr>
                              <m:t>𝑚</m:t>
                            </m:r>
                          </m:e>
                          <m:sub>
                            <m:r>
                              <a:rPr lang="en-IN" sz="1600" b="0" i="1" smtClean="0">
                                <a:latin typeface="Cambria Math" panose="02040503050406030204" pitchFamily="18" charset="0"/>
                                <a:cs typeface="Segoe UI" panose="020B0502040204020203" pitchFamily="34" charset="0"/>
                              </a:rPr>
                              <m:t>2</m:t>
                            </m:r>
                          </m:sub>
                        </m:sSub>
                        <m:r>
                          <a:rPr lang="en-IN" sz="1600" b="0" i="1" smtClean="0">
                            <a:latin typeface="Cambria Math" panose="02040503050406030204" pitchFamily="18" charset="0"/>
                            <a:cs typeface="Segoe UI" panose="020B0502040204020203" pitchFamily="34" charset="0"/>
                          </a:rPr>
                          <m:t>−</m:t>
                        </m:r>
                        <m:sSubSup>
                          <m:sSubSupPr>
                            <m:ctrlPr>
                              <a:rPr lang="en-IN" sz="1600" b="0" i="1" smtClean="0">
                                <a:latin typeface="Cambria Math" panose="02040503050406030204" pitchFamily="18" charset="0"/>
                                <a:cs typeface="Segoe UI" panose="020B0502040204020203" pitchFamily="34" charset="0"/>
                              </a:rPr>
                            </m:ctrlPr>
                          </m:sSubSupPr>
                          <m:e>
                            <m:r>
                              <a:rPr lang="en-IN" sz="1600" b="0" i="1" smtClean="0">
                                <a:latin typeface="Cambria Math" panose="02040503050406030204" pitchFamily="18" charset="0"/>
                                <a:cs typeface="Segoe UI" panose="020B0502040204020203" pitchFamily="34" charset="0"/>
                              </a:rPr>
                              <m:t>𝑚</m:t>
                            </m:r>
                          </m:e>
                          <m:sub>
                            <m:r>
                              <a:rPr lang="en-IN" sz="1600" b="0" i="1" smtClean="0">
                                <a:latin typeface="Cambria Math" panose="02040503050406030204" pitchFamily="18" charset="0"/>
                                <a:cs typeface="Segoe UI" panose="020B0502040204020203" pitchFamily="34" charset="0"/>
                              </a:rPr>
                              <m:t>1</m:t>
                            </m:r>
                          </m:sub>
                          <m:sup>
                            <m:r>
                              <a:rPr lang="en-IN" sz="1600" b="0" i="1" smtClean="0">
                                <a:latin typeface="Cambria Math" panose="02040503050406030204" pitchFamily="18" charset="0"/>
                                <a:cs typeface="Segoe UI" panose="020B0502040204020203" pitchFamily="34" charset="0"/>
                              </a:rPr>
                              <m:t>2</m:t>
                            </m:r>
                          </m:sup>
                        </m:sSubSup>
                      </m:e>
                    </m:d>
                    <m:r>
                      <a:rPr lang="en-IN" sz="1600" b="0" i="1" smtClean="0">
                        <a:latin typeface="Cambria Math" panose="02040503050406030204" pitchFamily="18" charset="0"/>
                        <a:cs typeface="Segoe UI" panose="020B0502040204020203" pitchFamily="34" charset="0"/>
                      </a:rPr>
                      <m:t>+</m:t>
                    </m:r>
                    <m:r>
                      <a:rPr lang="en-IN" sz="1600" b="0" i="1" smtClean="0">
                        <a:latin typeface="Cambria Math" panose="02040503050406030204" pitchFamily="18" charset="0"/>
                        <a:cs typeface="Segoe UI" panose="020B0502040204020203" pitchFamily="34" charset="0"/>
                      </a:rPr>
                      <m:t>𝑛𝑝</m:t>
                    </m:r>
                    <m:d>
                      <m:dPr>
                        <m:ctrlPr>
                          <a:rPr lang="en-IN" sz="1600" b="0" i="1" smtClean="0">
                            <a:latin typeface="Cambria Math" panose="02040503050406030204" pitchFamily="18" charset="0"/>
                            <a:cs typeface="Segoe UI" panose="020B0502040204020203" pitchFamily="34" charset="0"/>
                          </a:rPr>
                        </m:ctrlPr>
                      </m:dPr>
                      <m:e>
                        <m:r>
                          <a:rPr lang="en-IN" sz="1600" b="0" i="1" smtClean="0">
                            <a:latin typeface="Cambria Math" panose="02040503050406030204" pitchFamily="18" charset="0"/>
                            <a:cs typeface="Segoe UI" panose="020B0502040204020203" pitchFamily="34" charset="0"/>
                          </a:rPr>
                          <m:t>1−</m:t>
                        </m:r>
                        <m:r>
                          <a:rPr lang="en-IN" sz="1600" b="0" i="1" smtClean="0">
                            <a:latin typeface="Cambria Math" panose="02040503050406030204" pitchFamily="18" charset="0"/>
                            <a:cs typeface="Segoe UI" panose="020B0502040204020203" pitchFamily="34" charset="0"/>
                          </a:rPr>
                          <m:t>𝑝</m:t>
                        </m:r>
                      </m:e>
                    </m:d>
                    <m:sSubSup>
                      <m:sSubSupPr>
                        <m:ctrlPr>
                          <a:rPr lang="en-IN" sz="1600" b="0" i="1" smtClean="0">
                            <a:latin typeface="Cambria Math" panose="02040503050406030204" pitchFamily="18" charset="0"/>
                            <a:cs typeface="Segoe UI" panose="020B0502040204020203" pitchFamily="34" charset="0"/>
                          </a:rPr>
                        </m:ctrlPr>
                      </m:sSubSupPr>
                      <m:e>
                        <m:r>
                          <a:rPr lang="en-IN" sz="1600" b="0" i="1" smtClean="0">
                            <a:latin typeface="Cambria Math" panose="02040503050406030204" pitchFamily="18" charset="0"/>
                            <a:cs typeface="Segoe UI" panose="020B0502040204020203" pitchFamily="34" charset="0"/>
                          </a:rPr>
                          <m:t>𝑚</m:t>
                        </m:r>
                      </m:e>
                      <m:sub>
                        <m:r>
                          <a:rPr lang="en-IN" sz="1600" b="0" i="1" smtClean="0">
                            <a:latin typeface="Cambria Math" panose="02040503050406030204" pitchFamily="18" charset="0"/>
                            <a:cs typeface="Segoe UI" panose="020B0502040204020203" pitchFamily="34" charset="0"/>
                          </a:rPr>
                          <m:t>1</m:t>
                        </m:r>
                      </m:sub>
                      <m:sup>
                        <m:r>
                          <a:rPr lang="en-IN" sz="1600" b="0" i="1" smtClean="0">
                            <a:latin typeface="Cambria Math" panose="02040503050406030204" pitchFamily="18" charset="0"/>
                            <a:cs typeface="Segoe UI" panose="020B0502040204020203" pitchFamily="34" charset="0"/>
                          </a:rPr>
                          <m:t>2</m:t>
                        </m:r>
                      </m:sup>
                    </m:sSubSup>
                  </m:oMath>
                </a14:m>
                <a:endParaRPr lang="en-IN" sz="1600" b="0" i="1" dirty="0">
                  <a:latin typeface="Cambria Math" panose="02040503050406030204" pitchFamily="18" charset="0"/>
                  <a:cs typeface="Segoe UI" panose="020B0502040204020203" pitchFamily="34" charset="0"/>
                </a:endParaRPr>
              </a:p>
              <a:p>
                <a:pPr marL="0" indent="0">
                  <a:buNone/>
                </a:pPr>
                <a:r>
                  <a:rPr lang="en-IN" sz="1600" b="0" dirty="0">
                    <a:cs typeface="Segoe UI" panose="020B0502040204020203" pitchFamily="34" charset="0"/>
                  </a:rPr>
                  <a:t>             </a:t>
                </a:r>
                <a14:m>
                  <m:oMath xmlns:m="http://schemas.openxmlformats.org/officeDocument/2006/math">
                    <m:r>
                      <a:rPr lang="en-IN" sz="1600" b="0" i="1" smtClean="0">
                        <a:latin typeface="Cambria Math" panose="02040503050406030204" pitchFamily="18" charset="0"/>
                        <a:cs typeface="Segoe UI" panose="020B0502040204020203" pitchFamily="34" charset="0"/>
                      </a:rPr>
                      <m:t>=</m:t>
                    </m:r>
                    <m:r>
                      <a:rPr lang="en-IN" sz="1600" b="0" i="1" smtClean="0">
                        <a:latin typeface="Cambria Math" panose="02040503050406030204" pitchFamily="18" charset="0"/>
                        <a:cs typeface="Segoe UI" panose="020B0502040204020203" pitchFamily="34" charset="0"/>
                      </a:rPr>
                      <m:t>𝑛𝑝</m:t>
                    </m:r>
                    <m:sSub>
                      <m:sSubPr>
                        <m:ctrlPr>
                          <a:rPr lang="en-IN" sz="1600" b="0" i="1" smtClean="0">
                            <a:latin typeface="Cambria Math" panose="02040503050406030204" pitchFamily="18" charset="0"/>
                            <a:cs typeface="Segoe UI" panose="020B0502040204020203" pitchFamily="34" charset="0"/>
                          </a:rPr>
                        </m:ctrlPr>
                      </m:sSubPr>
                      <m:e>
                        <m:r>
                          <a:rPr lang="en-IN" sz="1600" b="0" i="1" smtClean="0">
                            <a:latin typeface="Cambria Math" panose="02040503050406030204" pitchFamily="18" charset="0"/>
                            <a:cs typeface="Segoe UI" panose="020B0502040204020203" pitchFamily="34" charset="0"/>
                          </a:rPr>
                          <m:t>𝑚</m:t>
                        </m:r>
                      </m:e>
                      <m:sub>
                        <m:r>
                          <a:rPr lang="en-IN" sz="1600" b="0" i="1" smtClean="0">
                            <a:latin typeface="Cambria Math" panose="02040503050406030204" pitchFamily="18" charset="0"/>
                            <a:cs typeface="Segoe UI" panose="020B0502040204020203" pitchFamily="34" charset="0"/>
                          </a:rPr>
                          <m:t>2</m:t>
                        </m:r>
                      </m:sub>
                    </m:sSub>
                    <m:r>
                      <a:rPr lang="en-IN" sz="1600" b="0" i="1" smtClean="0">
                        <a:latin typeface="Cambria Math" panose="02040503050406030204" pitchFamily="18" charset="0"/>
                        <a:cs typeface="Segoe UI" panose="020B0502040204020203" pitchFamily="34" charset="0"/>
                      </a:rPr>
                      <m:t>−</m:t>
                    </m:r>
                    <m:r>
                      <a:rPr lang="en-IN" sz="1600" b="0" i="1" smtClean="0">
                        <a:latin typeface="Cambria Math" panose="02040503050406030204" pitchFamily="18" charset="0"/>
                        <a:cs typeface="Segoe UI" panose="020B0502040204020203" pitchFamily="34" charset="0"/>
                      </a:rPr>
                      <m:t>𝑛</m:t>
                    </m:r>
                    <m:sSup>
                      <m:sSupPr>
                        <m:ctrlPr>
                          <a:rPr lang="en-IN" sz="1600" b="0" i="1" smtClean="0">
                            <a:latin typeface="Cambria Math" panose="02040503050406030204" pitchFamily="18" charset="0"/>
                            <a:cs typeface="Segoe UI" panose="020B0502040204020203" pitchFamily="34" charset="0"/>
                          </a:rPr>
                        </m:ctrlPr>
                      </m:sSupPr>
                      <m:e>
                        <m:r>
                          <a:rPr lang="en-IN" sz="1600" b="0" i="1" smtClean="0">
                            <a:latin typeface="Cambria Math" panose="02040503050406030204" pitchFamily="18" charset="0"/>
                            <a:cs typeface="Segoe UI" panose="020B0502040204020203" pitchFamily="34" charset="0"/>
                          </a:rPr>
                          <m:t>𝑝</m:t>
                        </m:r>
                      </m:e>
                      <m:sup>
                        <m:r>
                          <a:rPr lang="en-IN" sz="1600" b="0" i="1" smtClean="0">
                            <a:latin typeface="Cambria Math" panose="02040503050406030204" pitchFamily="18" charset="0"/>
                            <a:cs typeface="Segoe UI" panose="020B0502040204020203" pitchFamily="34" charset="0"/>
                          </a:rPr>
                          <m:t>2</m:t>
                        </m:r>
                      </m:sup>
                    </m:sSup>
                    <m:sSubSup>
                      <m:sSubSupPr>
                        <m:ctrlPr>
                          <a:rPr lang="en-IN" sz="1600" b="0" i="1" smtClean="0">
                            <a:latin typeface="Cambria Math" panose="02040503050406030204" pitchFamily="18" charset="0"/>
                            <a:cs typeface="Segoe UI" panose="020B0502040204020203" pitchFamily="34" charset="0"/>
                          </a:rPr>
                        </m:ctrlPr>
                      </m:sSubSupPr>
                      <m:e>
                        <m:r>
                          <a:rPr lang="en-IN" sz="1600" b="0" i="1" smtClean="0">
                            <a:latin typeface="Cambria Math" panose="02040503050406030204" pitchFamily="18" charset="0"/>
                            <a:cs typeface="Segoe UI" panose="020B0502040204020203" pitchFamily="34" charset="0"/>
                          </a:rPr>
                          <m:t>𝑚</m:t>
                        </m:r>
                      </m:e>
                      <m:sub>
                        <m:r>
                          <a:rPr lang="en-IN" sz="1600" b="0" i="1" smtClean="0">
                            <a:latin typeface="Cambria Math" panose="02040503050406030204" pitchFamily="18" charset="0"/>
                            <a:cs typeface="Segoe UI" panose="020B0502040204020203" pitchFamily="34" charset="0"/>
                          </a:rPr>
                          <m:t>1</m:t>
                        </m:r>
                      </m:sub>
                      <m:sup>
                        <m:r>
                          <a:rPr lang="en-IN" sz="1600" b="0" i="1" smtClean="0">
                            <a:latin typeface="Cambria Math" panose="02040503050406030204" pitchFamily="18" charset="0"/>
                            <a:cs typeface="Segoe UI" panose="020B0502040204020203" pitchFamily="34" charset="0"/>
                          </a:rPr>
                          <m:t>2</m:t>
                        </m:r>
                      </m:sup>
                    </m:sSubSup>
                  </m:oMath>
                </a14:m>
                <a:endParaRPr lang="en-IN" sz="1600" b="0" dirty="0">
                  <a:latin typeface="Segoe UI" panose="020B0502040204020203" pitchFamily="34" charset="0"/>
                  <a:cs typeface="Segoe UI" panose="020B0502040204020203" pitchFamily="34" charset="0"/>
                </a:endParaRPr>
              </a:p>
              <a:p>
                <a:pPr marL="0" indent="0">
                  <a:buNone/>
                </a:pPr>
                <a:endParaRPr lang="en-IN" sz="1600" b="0" dirty="0">
                  <a:latin typeface="Segoe UI" panose="020B0502040204020203" pitchFamily="34" charset="0"/>
                  <a:cs typeface="Segoe UI" panose="020B0502040204020203" pitchFamily="34" charset="0"/>
                </a:endParaRPr>
              </a:p>
              <a:p>
                <a:pPr marL="0" indent="0">
                  <a:buNone/>
                </a:pPr>
                <a14:m>
                  <m:oMath xmlns:m="http://schemas.openxmlformats.org/officeDocument/2006/math">
                    <m:sSub>
                      <m:sSubPr>
                        <m:ctrlPr>
                          <a:rPr lang="en-IN" sz="1600" i="1">
                            <a:solidFill>
                              <a:srgbClr val="000000"/>
                            </a:solidFill>
                            <a:latin typeface="Cambria Math" panose="02040503050406030204" pitchFamily="18" charset="0"/>
                            <a:cs typeface="Segoe UI" panose="020B0502040204020203" pitchFamily="34" charset="0"/>
                          </a:rPr>
                        </m:ctrlPr>
                      </m:sSubPr>
                      <m:e>
                        <m:r>
                          <a:rPr lang="en-IN" sz="1600" i="1">
                            <a:solidFill>
                              <a:srgbClr val="000000"/>
                            </a:solidFill>
                            <a:latin typeface="Cambria Math" panose="02040503050406030204" pitchFamily="18" charset="0"/>
                            <a:cs typeface="Segoe UI" panose="020B0502040204020203" pitchFamily="34" charset="0"/>
                          </a:rPr>
                          <m:t>𝑀</m:t>
                        </m:r>
                      </m:e>
                      <m:sub>
                        <m:r>
                          <a:rPr lang="en-IN" sz="1600" b="0" i="1" smtClean="0">
                            <a:solidFill>
                              <a:srgbClr val="000000"/>
                            </a:solidFill>
                            <a:latin typeface="Cambria Math" panose="02040503050406030204" pitchFamily="18" charset="0"/>
                            <a:cs typeface="Segoe UI" panose="020B0502040204020203" pitchFamily="34" charset="0"/>
                          </a:rPr>
                          <m:t>𝑆</m:t>
                        </m:r>
                      </m:sub>
                    </m:sSub>
                  </m:oMath>
                </a14:m>
                <a:r>
                  <a:rPr lang="en-IN" sz="1600" dirty="0">
                    <a:solidFill>
                      <a:srgbClr val="000000"/>
                    </a:solidFill>
                    <a:latin typeface="Segoe UI" panose="020B0502040204020203" pitchFamily="34" charset="0"/>
                    <a:cs typeface="Segoe UI" panose="020B0502040204020203" pitchFamily="34" charset="0"/>
                  </a:rPr>
                  <a:t>(t)</a:t>
                </a:r>
                <a:r>
                  <a:rPr lang="en-IN" sz="1600" b="0" i="0" u="none" strike="noStrike" baseline="0" dirty="0">
                    <a:solidFill>
                      <a:srgbClr val="000000"/>
                    </a:solidFill>
                    <a:latin typeface="Segoe UI" panose="020B0502040204020203" pitchFamily="34" charset="0"/>
                    <a:cs typeface="Segoe UI" panose="020B0502040204020203" pitchFamily="34" charset="0"/>
                  </a:rPr>
                  <a:t> = </a:t>
                </a:r>
                <a14:m>
                  <m:oMath xmlns:m="http://schemas.openxmlformats.org/officeDocument/2006/math">
                    <m:sSup>
                      <m:sSupPr>
                        <m:ctrlPr>
                          <a:rPr lang="en-IN" sz="1600" b="0" i="1" u="none" strike="noStrike" baseline="0" smtClean="0">
                            <a:solidFill>
                              <a:srgbClr val="000000"/>
                            </a:solidFill>
                            <a:latin typeface="Cambria Math" panose="02040503050406030204" pitchFamily="18" charset="0"/>
                          </a:rPr>
                        </m:ctrlPr>
                      </m:sSupPr>
                      <m:e>
                        <m:d>
                          <m:dPr>
                            <m:ctrlPr>
                              <a:rPr lang="en-IN" sz="1600" b="0" i="1" u="none" strike="noStrike" baseline="0" smtClean="0">
                                <a:solidFill>
                                  <a:srgbClr val="000000"/>
                                </a:solidFill>
                                <a:latin typeface="Cambria Math" panose="02040503050406030204" pitchFamily="18" charset="0"/>
                              </a:rPr>
                            </m:ctrlPr>
                          </m:dPr>
                          <m:e>
                            <m:r>
                              <a:rPr lang="en-IN" sz="1600" b="0" i="1" u="none" strike="noStrike" baseline="0" smtClean="0">
                                <a:solidFill>
                                  <a:srgbClr val="000000"/>
                                </a:solidFill>
                                <a:latin typeface="Cambria Math" panose="02040503050406030204" pitchFamily="18" charset="0"/>
                              </a:rPr>
                              <m:t>𝑝</m:t>
                            </m:r>
                            <m:sSub>
                              <m:sSubPr>
                                <m:ctrlPr>
                                  <a:rPr lang="en-IN" sz="1600" b="0" i="1" u="none" strike="noStrike" baseline="0" smtClean="0">
                                    <a:solidFill>
                                      <a:srgbClr val="000000"/>
                                    </a:solidFill>
                                    <a:latin typeface="Cambria Math" panose="02040503050406030204" pitchFamily="18" charset="0"/>
                                  </a:rPr>
                                </m:ctrlPr>
                              </m:sSubPr>
                              <m:e>
                                <m:r>
                                  <a:rPr lang="en-IN" sz="1600" b="0" i="1" u="none" strike="noStrike" baseline="0" smtClean="0">
                                    <a:solidFill>
                                      <a:srgbClr val="000000"/>
                                    </a:solidFill>
                                    <a:latin typeface="Cambria Math" panose="02040503050406030204" pitchFamily="18" charset="0"/>
                                  </a:rPr>
                                  <m:t>𝑀</m:t>
                                </m:r>
                              </m:e>
                              <m:sub>
                                <m:r>
                                  <a:rPr lang="en-IN" sz="1600" b="0" i="1" u="none" strike="noStrike" baseline="0" smtClean="0">
                                    <a:solidFill>
                                      <a:srgbClr val="000000"/>
                                    </a:solidFill>
                                    <a:latin typeface="Cambria Math" panose="02040503050406030204" pitchFamily="18" charset="0"/>
                                  </a:rPr>
                                  <m:t>𝑋</m:t>
                                </m:r>
                              </m:sub>
                            </m:sSub>
                            <m:d>
                              <m:dPr>
                                <m:ctrlPr>
                                  <a:rPr lang="en-IN" sz="1600" b="0" i="1" u="none" strike="noStrike" baseline="0" smtClean="0">
                                    <a:solidFill>
                                      <a:srgbClr val="000000"/>
                                    </a:solidFill>
                                    <a:latin typeface="Cambria Math" panose="02040503050406030204" pitchFamily="18" charset="0"/>
                                  </a:rPr>
                                </m:ctrlPr>
                              </m:dPr>
                              <m:e>
                                <m:r>
                                  <a:rPr lang="en-IN" sz="1600" b="0" i="1" u="none" strike="noStrike" baseline="0" smtClean="0">
                                    <a:solidFill>
                                      <a:srgbClr val="000000"/>
                                    </a:solidFill>
                                    <a:latin typeface="Cambria Math" panose="02040503050406030204" pitchFamily="18" charset="0"/>
                                  </a:rPr>
                                  <m:t>𝑡</m:t>
                                </m:r>
                              </m:e>
                            </m:d>
                            <m:r>
                              <a:rPr lang="en-IN" sz="1600" b="0" i="1" u="none" strike="noStrike" baseline="0" smtClean="0">
                                <a:solidFill>
                                  <a:srgbClr val="000000"/>
                                </a:solidFill>
                                <a:latin typeface="Cambria Math" panose="02040503050406030204" pitchFamily="18" charset="0"/>
                              </a:rPr>
                              <m:t>+1−</m:t>
                            </m:r>
                            <m:r>
                              <a:rPr lang="en-IN" sz="1600" b="0" i="1" u="none" strike="noStrike" baseline="0" smtClean="0">
                                <a:solidFill>
                                  <a:srgbClr val="000000"/>
                                </a:solidFill>
                                <a:latin typeface="Cambria Math" panose="02040503050406030204" pitchFamily="18" charset="0"/>
                              </a:rPr>
                              <m:t>𝑝</m:t>
                            </m:r>
                          </m:e>
                        </m:d>
                      </m:e>
                      <m:sup>
                        <m:r>
                          <a:rPr lang="en-IN" sz="1600" b="0" i="1" u="none" strike="noStrike" baseline="0" smtClean="0">
                            <a:solidFill>
                              <a:srgbClr val="000000"/>
                            </a:solidFill>
                            <a:latin typeface="Cambria Math" panose="02040503050406030204" pitchFamily="18" charset="0"/>
                          </a:rPr>
                          <m:t>𝑛</m:t>
                        </m:r>
                      </m:sup>
                    </m:sSup>
                    <m:r>
                      <a:rPr lang="en-IN" sz="1600" b="0" i="1" u="none" strike="noStrike" baseline="0" smtClean="0">
                        <a:solidFill>
                          <a:srgbClr val="000000"/>
                        </a:solidFill>
                        <a:latin typeface="Cambria Math" panose="02040503050406030204" pitchFamily="18" charset="0"/>
                      </a:rPr>
                      <m:t> </m:t>
                    </m:r>
                  </m:oMath>
                </a14:m>
                <a:endParaRPr lang="en-US" sz="1600" dirty="0">
                  <a:solidFill>
                    <a:srgbClr val="000000"/>
                  </a:solidFill>
                  <a:latin typeface="Segoe UI" panose="020B0502040204020203" pitchFamily="34" charset="0"/>
                  <a:cs typeface="Segoe UI" panose="020B0502040204020203" pitchFamily="34" charset="0"/>
                </a:endParaRPr>
              </a:p>
              <a:p>
                <a:pPr marL="0" indent="0">
                  <a:buNone/>
                </a:pPr>
                <a:endParaRPr lang="en-US" sz="1600" dirty="0">
                  <a:solidFill>
                    <a:srgbClr val="000000"/>
                  </a:solidFill>
                  <a:latin typeface="Segoe UI" panose="020B0502040204020203" pitchFamily="34" charset="0"/>
                  <a:cs typeface="Segoe UI" panose="020B0502040204020203" pitchFamily="34" charset="0"/>
                </a:endParaRPr>
              </a:p>
              <a:p>
                <a:pPr marL="0" indent="0">
                  <a:buNone/>
                </a:pPr>
                <a:endParaRPr lang="en-US" sz="1600" dirty="0">
                  <a:solidFill>
                    <a:srgbClr val="000000"/>
                  </a:solidFill>
                  <a:latin typeface="Segoe UI" panose="020B0502040204020203" pitchFamily="34" charset="0"/>
                  <a:cs typeface="Segoe UI" panose="020B0502040204020203" pitchFamily="34" charset="0"/>
                </a:endParaRPr>
              </a:p>
              <a:p>
                <a:pPr marL="0" indent="0">
                  <a:buNone/>
                </a:pPr>
                <a:r>
                  <a:rPr lang="en-US" sz="1600" dirty="0">
                    <a:solidFill>
                      <a:srgbClr val="000000"/>
                    </a:solidFill>
                    <a:latin typeface="Segoe UI" panose="020B0502040204020203" pitchFamily="34" charset="0"/>
                    <a:cs typeface="Segoe UI" panose="020B0502040204020203" pitchFamily="34" charset="0"/>
                  </a:rPr>
                  <a:t>Use of Compound Binomial Distribution:</a:t>
                </a:r>
              </a:p>
              <a:p>
                <a:pPr marL="0" indent="0">
                  <a:buNone/>
                </a:pPr>
                <a:r>
                  <a:rPr lang="en-US" sz="1600" dirty="0">
                    <a:solidFill>
                      <a:srgbClr val="000000"/>
                    </a:solidFill>
                    <a:latin typeface="Segoe UI" panose="020B0502040204020203" pitchFamily="34" charset="0"/>
                    <a:cs typeface="Segoe UI" panose="020B0502040204020203" pitchFamily="34" charset="0"/>
                  </a:rPr>
                  <a:t>A</a:t>
                </a:r>
                <a:r>
                  <a:rPr lang="en-US" sz="1600" b="0" i="0" u="none" strike="noStrike" baseline="0" dirty="0">
                    <a:solidFill>
                      <a:srgbClr val="000000"/>
                    </a:solidFill>
                    <a:latin typeface="Segoe UI" panose="020B0502040204020203" pitchFamily="34" charset="0"/>
                    <a:cs typeface="Segoe UI" panose="020B0502040204020203" pitchFamily="34" charset="0"/>
                  </a:rPr>
                  <a:t> group life insurance policy covering </a:t>
                </a:r>
                <a:r>
                  <a:rPr lang="en-US" sz="1600" b="0" i="1" u="none" strike="noStrike" baseline="0" dirty="0">
                    <a:solidFill>
                      <a:srgbClr val="000000"/>
                    </a:solidFill>
                    <a:latin typeface="Segoe UI" panose="020B0502040204020203" pitchFamily="34" charset="0"/>
                    <a:cs typeface="Segoe UI" panose="020B0502040204020203" pitchFamily="34" charset="0"/>
                  </a:rPr>
                  <a:t>n </a:t>
                </a:r>
                <a:r>
                  <a:rPr lang="en-US" sz="1600" b="0" i="0" u="none" strike="noStrike" baseline="0" dirty="0">
                    <a:solidFill>
                      <a:srgbClr val="000000"/>
                    </a:solidFill>
                    <a:latin typeface="Segoe UI" panose="020B0502040204020203" pitchFamily="34" charset="0"/>
                    <a:cs typeface="Segoe UI" panose="020B0502040204020203" pitchFamily="34" charset="0"/>
                  </a:rPr>
                  <a:t>lives with the same mortality rate, the distribution of the number of deaths in a year is binomial.</a:t>
                </a:r>
                <a:endParaRPr lang="en-IN" sz="2400" dirty="0">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403859CC-22B6-4258-8BF1-5E8DA1FA4749}"/>
                  </a:ext>
                </a:extLst>
              </p:cNvPr>
              <p:cNvSpPr>
                <a:spLocks noGrp="1" noRot="1" noChangeAspect="1" noMove="1" noResize="1" noEditPoints="1" noAdjustHandles="1" noChangeArrowheads="1" noChangeShapeType="1" noTextEdit="1"/>
              </p:cNvSpPr>
              <p:nvPr>
                <p:ph idx="1"/>
              </p:nvPr>
            </p:nvSpPr>
            <p:spPr>
              <a:xfrm>
                <a:off x="1169248" y="1802166"/>
                <a:ext cx="10184552" cy="4847209"/>
              </a:xfrm>
              <a:blipFill>
                <a:blip r:embed="rId3"/>
                <a:stretch>
                  <a:fillRect l="-359" t="-1006"/>
                </a:stretch>
              </a:blipFill>
            </p:spPr>
            <p:txBody>
              <a:bodyPr/>
              <a:lstStyle/>
              <a:p>
                <a:r>
                  <a:rPr lang="en-IN">
                    <a:noFill/>
                  </a:rPr>
                  <a:t> </a:t>
                </a:r>
              </a:p>
            </p:txBody>
          </p:sp>
        </mc:Fallback>
      </mc:AlternateContent>
      <p:sp>
        <p:nvSpPr>
          <p:cNvPr id="6" name="Slide Number Placeholder 1">
            <a:extLst>
              <a:ext uri="{FF2B5EF4-FFF2-40B4-BE49-F238E27FC236}">
                <a16:creationId xmlns:a16="http://schemas.microsoft.com/office/drawing/2014/main" id="{711BA21C-C876-4AF0-955C-AA441A41FB48}"/>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16</a:t>
            </a:fld>
            <a:endParaRPr lang="en-US"/>
          </a:p>
        </p:txBody>
      </p:sp>
      <p:sp>
        <p:nvSpPr>
          <p:cNvPr id="7" name="TextBox 6">
            <a:extLst>
              <a:ext uri="{FF2B5EF4-FFF2-40B4-BE49-F238E27FC236}">
                <a16:creationId xmlns:a16="http://schemas.microsoft.com/office/drawing/2014/main" id="{4F6D512F-7CF3-4868-BC43-9A5C0855C47E}"/>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5.1</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998D7D1-9039-49BF-B406-E786D70EB271}"/>
                  </a:ext>
                </a:extLst>
              </p14:cNvPr>
              <p14:cNvContentPartPr/>
              <p14:nvPr/>
            </p14:nvContentPartPr>
            <p14:xfrm>
              <a:off x="1278360" y="5893200"/>
              <a:ext cx="6190200" cy="338040"/>
            </p14:xfrm>
          </p:contentPart>
        </mc:Choice>
        <mc:Fallback xmlns="">
          <p:pic>
            <p:nvPicPr>
              <p:cNvPr id="8" name="Ink 7">
                <a:extLst>
                  <a:ext uri="{FF2B5EF4-FFF2-40B4-BE49-F238E27FC236}">
                    <a16:creationId xmlns:a16="http://schemas.microsoft.com/office/drawing/2014/main" id="{9998D7D1-9039-49BF-B406-E786D70EB271}"/>
                  </a:ext>
                </a:extLst>
              </p:cNvPr>
              <p:cNvPicPr/>
              <p:nvPr/>
            </p:nvPicPr>
            <p:blipFill>
              <a:blip r:embed="rId5"/>
              <a:stretch>
                <a:fillRect/>
              </a:stretch>
            </p:blipFill>
            <p:spPr>
              <a:xfrm>
                <a:off x="1269000" y="5883840"/>
                <a:ext cx="6208920" cy="356760"/>
              </a:xfrm>
              <a:prstGeom prst="rect">
                <a:avLst/>
              </a:prstGeom>
            </p:spPr>
          </p:pic>
        </mc:Fallback>
      </mc:AlternateContent>
    </p:spTree>
    <p:extLst>
      <p:ext uri="{BB962C8B-B14F-4D97-AF65-F5344CB8AC3E}">
        <p14:creationId xmlns:p14="http://schemas.microsoft.com/office/powerpoint/2010/main" val="295677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5E5119-BFFF-4541-B6E8-E3FD618B0BB4}"/>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8B0C29AC-5695-427E-8B3D-E0678489D96A}"/>
              </a:ext>
            </a:extLst>
          </p:cNvPr>
          <p:cNvSpPr txBox="1">
            <a:spLocks/>
          </p:cNvSpPr>
          <p:nvPr/>
        </p:nvSpPr>
        <p:spPr>
          <a:xfrm>
            <a:off x="1169794" y="954087"/>
            <a:ext cx="7672365" cy="638896"/>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C5350383-FD13-47DB-B461-274B1EB199A2}"/>
              </a:ext>
            </a:extLst>
          </p:cNvPr>
          <p:cNvSpPr>
            <a:spLocks noGrp="1"/>
          </p:cNvSpPr>
          <p:nvPr>
            <p:ph type="title"/>
          </p:nvPr>
        </p:nvSpPr>
        <p:spPr>
          <a:xfrm>
            <a:off x="1169248" y="657320"/>
            <a:ext cx="7853039" cy="1273438"/>
          </a:xfrm>
        </p:spPr>
        <p:txBody>
          <a:bodyPr>
            <a:normAutofit/>
          </a:bodyPr>
          <a:lstStyle/>
          <a:p>
            <a:r>
              <a:rPr lang="en-IN" sz="4000" dirty="0">
                <a:latin typeface="Segoe UI" panose="020B0502040204020203" pitchFamily="34" charset="0"/>
                <a:cs typeface="Segoe UI" panose="020B0502040204020203" pitchFamily="34" charset="0"/>
              </a:rPr>
              <a:t>Compound </a:t>
            </a:r>
            <a:r>
              <a:rPr lang="en-IN" sz="4000" b="0" i="0" u="none" strike="noStrike" baseline="0" dirty="0">
                <a:solidFill>
                  <a:srgbClr val="000000"/>
                </a:solidFill>
                <a:latin typeface="Segoe UI" panose="020B0502040204020203" pitchFamily="34" charset="0"/>
                <a:cs typeface="Segoe UI" panose="020B0502040204020203" pitchFamily="34" charset="0"/>
              </a:rPr>
              <a:t>Binomial distribution </a:t>
            </a:r>
            <a:endParaRPr lang="en-IN" sz="4000" dirty="0">
              <a:latin typeface="Segoe UI" panose="020B0502040204020203" pitchFamily="34" charset="0"/>
              <a:cs typeface="Segoe UI" panose="020B0502040204020203" pitchFamily="34" charset="0"/>
            </a:endParaRPr>
          </a:p>
        </p:txBody>
      </p:sp>
      <p:sp>
        <p:nvSpPr>
          <p:cNvPr id="6" name="Slide Number Placeholder 1">
            <a:extLst>
              <a:ext uri="{FF2B5EF4-FFF2-40B4-BE49-F238E27FC236}">
                <a16:creationId xmlns:a16="http://schemas.microsoft.com/office/drawing/2014/main" id="{711BA21C-C876-4AF0-955C-AA441A41FB48}"/>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17</a:t>
            </a:fld>
            <a:endParaRPr lang="en-US"/>
          </a:p>
        </p:txBody>
      </p:sp>
      <p:sp>
        <p:nvSpPr>
          <p:cNvPr id="7" name="TextBox 6">
            <a:extLst>
              <a:ext uri="{FF2B5EF4-FFF2-40B4-BE49-F238E27FC236}">
                <a16:creationId xmlns:a16="http://schemas.microsoft.com/office/drawing/2014/main" id="{4F6D512F-7CF3-4868-BC43-9A5C0855C47E}"/>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5.1</a:t>
            </a:r>
          </a:p>
        </p:txBody>
      </p:sp>
      <mc:AlternateContent xmlns:mc="http://schemas.openxmlformats.org/markup-compatibility/2006" xmlns:a14="http://schemas.microsoft.com/office/drawing/2010/main">
        <mc:Choice Requires="a14">
          <p:sp>
            <p:nvSpPr>
              <p:cNvPr id="8" name="Content Placeholder 8">
                <a:extLst>
                  <a:ext uri="{FF2B5EF4-FFF2-40B4-BE49-F238E27FC236}">
                    <a16:creationId xmlns:a16="http://schemas.microsoft.com/office/drawing/2014/main" id="{A7C03903-A96C-40A7-B5A4-544E29172E0B}"/>
                  </a:ext>
                </a:extLst>
              </p:cNvPr>
              <p:cNvSpPr txBox="1">
                <a:spLocks/>
              </p:cNvSpPr>
              <p:nvPr/>
            </p:nvSpPr>
            <p:spPr>
              <a:xfrm>
                <a:off x="1169248" y="1952369"/>
                <a:ext cx="101845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1600" dirty="0">
                    <a:latin typeface="Segoe UI" panose="020B0502040204020203" pitchFamily="34" charset="0"/>
                    <a:cs typeface="Segoe UI" panose="020B0502040204020203" pitchFamily="34" charset="0"/>
                  </a:rPr>
                  <a:t>X~ Ga(10,0.2) and N~ Bin(100,0.01)</a:t>
                </a:r>
              </a:p>
              <a:p>
                <a:pPr marL="0" indent="0">
                  <a:buFont typeface="Arial" panose="020B0604020202020204" pitchFamily="34" charset="0"/>
                  <a:buNone/>
                </a:pPr>
                <a:r>
                  <a:rPr lang="en-IN" sz="1600" dirty="0">
                    <a:latin typeface="Segoe UI" panose="020B0502040204020203" pitchFamily="34" charset="0"/>
                    <a:cs typeface="Segoe UI" panose="020B0502040204020203" pitchFamily="34" charset="0"/>
                  </a:rPr>
                  <a:t>Find E(S), Var(S) and </a:t>
                </a:r>
                <a14:m>
                  <m:oMath xmlns:m="http://schemas.openxmlformats.org/officeDocument/2006/math">
                    <m:sSub>
                      <m:sSubPr>
                        <m:ctrlPr>
                          <a:rPr lang="en-IN" sz="1600" i="1" smtClean="0">
                            <a:solidFill>
                              <a:srgbClr val="000000"/>
                            </a:solidFill>
                            <a:latin typeface="Cambria Math" panose="02040503050406030204" pitchFamily="18" charset="0"/>
                            <a:cs typeface="Segoe UI" panose="020B0502040204020203" pitchFamily="34" charset="0"/>
                          </a:rPr>
                        </m:ctrlPr>
                      </m:sSubPr>
                      <m:e>
                        <m:r>
                          <m:rPr>
                            <m:sty m:val="p"/>
                          </m:rPr>
                          <a:rPr lang="en-IN" sz="1600" smtClean="0">
                            <a:solidFill>
                              <a:srgbClr val="000000"/>
                            </a:solidFill>
                            <a:latin typeface="Cambria Math" panose="02040503050406030204" pitchFamily="18" charset="0"/>
                            <a:cs typeface="Segoe UI" panose="020B0502040204020203" pitchFamily="34" charset="0"/>
                          </a:rPr>
                          <m:t>M</m:t>
                        </m:r>
                      </m:e>
                      <m:sub>
                        <m:r>
                          <m:rPr>
                            <m:sty m:val="p"/>
                          </m:rPr>
                          <a:rPr lang="en-IN" sz="1600" smtClean="0">
                            <a:solidFill>
                              <a:srgbClr val="000000"/>
                            </a:solidFill>
                            <a:latin typeface="Cambria Math" panose="02040503050406030204" pitchFamily="18" charset="0"/>
                            <a:cs typeface="Segoe UI" panose="020B0502040204020203" pitchFamily="34" charset="0"/>
                          </a:rPr>
                          <m:t>S</m:t>
                        </m:r>
                      </m:sub>
                    </m:sSub>
                    <m:r>
                      <a:rPr lang="en-IN" sz="1600" smtClean="0">
                        <a:solidFill>
                          <a:srgbClr val="000000"/>
                        </a:solidFill>
                        <a:latin typeface="Cambria Math" panose="02040503050406030204" pitchFamily="18" charset="0"/>
                        <a:cs typeface="Segoe UI" panose="020B0502040204020203" pitchFamily="34" charset="0"/>
                      </a:rPr>
                      <m:t>(</m:t>
                    </m:r>
                    <m:r>
                      <m:rPr>
                        <m:sty m:val="p"/>
                      </m:rPr>
                      <a:rPr lang="en-IN" sz="1600" smtClean="0">
                        <a:solidFill>
                          <a:srgbClr val="000000"/>
                        </a:solidFill>
                        <a:latin typeface="Cambria Math" panose="02040503050406030204" pitchFamily="18" charset="0"/>
                        <a:cs typeface="Segoe UI" panose="020B0502040204020203" pitchFamily="34" charset="0"/>
                      </a:rPr>
                      <m:t>t</m:t>
                    </m:r>
                    <m:r>
                      <a:rPr lang="en-IN" sz="1600" smtClean="0">
                        <a:solidFill>
                          <a:srgbClr val="000000"/>
                        </a:solidFill>
                        <a:latin typeface="Cambria Math" panose="02040503050406030204" pitchFamily="18" charset="0"/>
                        <a:cs typeface="Segoe UI" panose="020B0502040204020203" pitchFamily="34" charset="0"/>
                      </a:rPr>
                      <m:t>)</m:t>
                    </m:r>
                  </m:oMath>
                </a14:m>
                <a:r>
                  <a:rPr lang="en-IN" sz="1600" dirty="0">
                    <a:latin typeface="Segoe UI" panose="020B0502040204020203" pitchFamily="34" charset="0"/>
                    <a:cs typeface="Segoe UI" panose="020B0502040204020203" pitchFamily="34" charset="0"/>
                  </a:rPr>
                  <a:t>. </a:t>
                </a:r>
              </a:p>
            </p:txBody>
          </p:sp>
        </mc:Choice>
        <mc:Fallback xmlns="">
          <p:sp>
            <p:nvSpPr>
              <p:cNvPr id="8" name="Content Placeholder 8">
                <a:extLst>
                  <a:ext uri="{FF2B5EF4-FFF2-40B4-BE49-F238E27FC236}">
                    <a16:creationId xmlns:a16="http://schemas.microsoft.com/office/drawing/2014/main" id="{A7C03903-A96C-40A7-B5A4-544E29172E0B}"/>
                  </a:ext>
                </a:extLst>
              </p:cNvPr>
              <p:cNvSpPr txBox="1">
                <a:spLocks noRot="1" noChangeAspect="1" noMove="1" noResize="1" noEditPoints="1" noAdjustHandles="1" noChangeArrowheads="1" noChangeShapeType="1" noTextEdit="1"/>
              </p:cNvSpPr>
              <p:nvPr/>
            </p:nvSpPr>
            <p:spPr>
              <a:xfrm>
                <a:off x="1169248" y="1952369"/>
                <a:ext cx="10184552" cy="4351338"/>
              </a:xfrm>
              <a:prstGeom prst="rect">
                <a:avLst/>
              </a:prstGeom>
              <a:blipFill>
                <a:blip r:embed="rId3"/>
                <a:stretch>
                  <a:fillRect l="-359" t="-1120"/>
                </a:stretch>
              </a:blipFill>
            </p:spPr>
            <p:txBody>
              <a:bodyPr/>
              <a:lstStyle/>
              <a:p>
                <a:r>
                  <a:rPr lang="en-IN">
                    <a:noFill/>
                  </a:rPr>
                  <a:t> </a:t>
                </a:r>
              </a:p>
            </p:txBody>
          </p:sp>
        </mc:Fallback>
      </mc:AlternateContent>
      <p:pic>
        <p:nvPicPr>
          <p:cNvPr id="9" name="Graphic 8" descr="Help">
            <a:extLst>
              <a:ext uri="{FF2B5EF4-FFF2-40B4-BE49-F238E27FC236}">
                <a16:creationId xmlns:a16="http://schemas.microsoft.com/office/drawing/2014/main" id="{DE1535C8-F335-456A-BEE7-C21EA1AB55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343" y="1952369"/>
            <a:ext cx="491569" cy="491569"/>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16274735-9C6F-439E-8607-04972D0BB010}"/>
                  </a:ext>
                </a:extLst>
              </p14:cNvPr>
              <p14:cNvContentPartPr/>
              <p14:nvPr/>
            </p14:nvContentPartPr>
            <p14:xfrm>
              <a:off x="540720" y="2636640"/>
              <a:ext cx="6235920" cy="972000"/>
            </p14:xfrm>
          </p:contentPart>
        </mc:Choice>
        <mc:Fallback xmlns="">
          <p:pic>
            <p:nvPicPr>
              <p:cNvPr id="3" name="Ink 2">
                <a:extLst>
                  <a:ext uri="{FF2B5EF4-FFF2-40B4-BE49-F238E27FC236}">
                    <a16:creationId xmlns:a16="http://schemas.microsoft.com/office/drawing/2014/main" id="{16274735-9C6F-439E-8607-04972D0BB010}"/>
                  </a:ext>
                </a:extLst>
              </p:cNvPr>
              <p:cNvPicPr/>
              <p:nvPr/>
            </p:nvPicPr>
            <p:blipFill>
              <a:blip r:embed="rId7"/>
              <a:stretch>
                <a:fillRect/>
              </a:stretch>
            </p:blipFill>
            <p:spPr>
              <a:xfrm>
                <a:off x="531360" y="2627280"/>
                <a:ext cx="6254640" cy="99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A413A3FC-A6DE-4B5F-8A85-F77CB16C0B58}"/>
                  </a:ext>
                </a:extLst>
              </p14:cNvPr>
              <p14:cNvContentPartPr/>
              <p14:nvPr/>
            </p14:nvContentPartPr>
            <p14:xfrm>
              <a:off x="711360" y="666720"/>
              <a:ext cx="11474640" cy="5931360"/>
            </p14:xfrm>
          </p:contentPart>
        </mc:Choice>
        <mc:Fallback xmlns="">
          <p:pic>
            <p:nvPicPr>
              <p:cNvPr id="10" name="Ink 9">
                <a:extLst>
                  <a:ext uri="{FF2B5EF4-FFF2-40B4-BE49-F238E27FC236}">
                    <a16:creationId xmlns:a16="http://schemas.microsoft.com/office/drawing/2014/main" id="{A413A3FC-A6DE-4B5F-8A85-F77CB16C0B58}"/>
                  </a:ext>
                </a:extLst>
              </p:cNvPr>
              <p:cNvPicPr/>
              <p:nvPr/>
            </p:nvPicPr>
            <p:blipFill>
              <a:blip r:embed="rId9"/>
              <a:stretch>
                <a:fillRect/>
              </a:stretch>
            </p:blipFill>
            <p:spPr>
              <a:xfrm>
                <a:off x="702000" y="657360"/>
                <a:ext cx="11493360" cy="5950080"/>
              </a:xfrm>
              <a:prstGeom prst="rect">
                <a:avLst/>
              </a:prstGeom>
            </p:spPr>
          </p:pic>
        </mc:Fallback>
      </mc:AlternateContent>
    </p:spTree>
    <p:extLst>
      <p:ext uri="{BB962C8B-B14F-4D97-AF65-F5344CB8AC3E}">
        <p14:creationId xmlns:p14="http://schemas.microsoft.com/office/powerpoint/2010/main" val="343758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F8B9C3-CB80-4A43-8828-680DE3484430}"/>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E32F1725-9756-4177-8E4E-C11C51C4CA96}"/>
              </a:ext>
            </a:extLst>
          </p:cNvPr>
          <p:cNvSpPr txBox="1">
            <a:spLocks/>
          </p:cNvSpPr>
          <p:nvPr/>
        </p:nvSpPr>
        <p:spPr>
          <a:xfrm>
            <a:off x="1166364" y="946652"/>
            <a:ext cx="9682149" cy="645882"/>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C5350383-FD13-47DB-B461-274B1EB199A2}"/>
              </a:ext>
            </a:extLst>
          </p:cNvPr>
          <p:cNvSpPr>
            <a:spLocks noGrp="1"/>
          </p:cNvSpPr>
          <p:nvPr>
            <p:ph type="title"/>
          </p:nvPr>
        </p:nvSpPr>
        <p:spPr>
          <a:xfrm>
            <a:off x="1153476" y="668608"/>
            <a:ext cx="9988000" cy="1237927"/>
          </a:xfrm>
        </p:spPr>
        <p:txBody>
          <a:bodyPr>
            <a:normAutofit/>
          </a:bodyPr>
          <a:lstStyle/>
          <a:p>
            <a:r>
              <a:rPr lang="en-IN" sz="4000" dirty="0">
                <a:latin typeface="Segoe UI" panose="020B0502040204020203" pitchFamily="34" charset="0"/>
                <a:cs typeface="Segoe UI" panose="020B0502040204020203" pitchFamily="34" charset="0"/>
              </a:rPr>
              <a:t>Compound Negative </a:t>
            </a:r>
            <a:r>
              <a:rPr lang="en-IN" sz="4000" b="0" i="0" u="none" strike="noStrike" baseline="0" dirty="0">
                <a:solidFill>
                  <a:srgbClr val="000000"/>
                </a:solidFill>
                <a:latin typeface="Segoe UI" panose="020B0502040204020203" pitchFamily="34" charset="0"/>
                <a:cs typeface="Segoe UI" panose="020B0502040204020203" pitchFamily="34" charset="0"/>
              </a:rPr>
              <a:t>Binomial distribution </a:t>
            </a:r>
            <a:endParaRPr lang="en-IN" sz="4000" dirty="0">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3859CC-22B6-4258-8BF1-5E8DA1FA4749}"/>
                  </a:ext>
                </a:extLst>
              </p:cNvPr>
              <p:cNvSpPr>
                <a:spLocks noGrp="1"/>
              </p:cNvSpPr>
              <p:nvPr>
                <p:ph idx="1"/>
              </p:nvPr>
            </p:nvSpPr>
            <p:spPr>
              <a:xfrm>
                <a:off x="1166362" y="2148396"/>
                <a:ext cx="10187437" cy="4323425"/>
              </a:xfrm>
            </p:spPr>
            <p:txBody>
              <a:bodyPr>
                <a:noAutofit/>
              </a:bodyPr>
              <a:lstStyle/>
              <a:p>
                <a:pPr marL="0" indent="0">
                  <a:buNone/>
                </a:pPr>
                <a:r>
                  <a:rPr lang="en-US" sz="1600" b="0" u="none" strike="noStrike" baseline="0" dirty="0">
                    <a:solidFill>
                      <a:srgbClr val="000000"/>
                    </a:solidFill>
                    <a:latin typeface="Segoe UI" panose="020B0502040204020203" pitchFamily="34" charset="0"/>
                    <a:cs typeface="Segoe UI" panose="020B0502040204020203" pitchFamily="34" charset="0"/>
                  </a:rPr>
                  <a:t>The final choice of distribution for N is the negative binomial distribution, which has probability function: </a:t>
                </a:r>
              </a:p>
              <a:p>
                <a:pPr marL="0" indent="0">
                  <a:buNone/>
                </a:pPr>
                <a:r>
                  <a:rPr lang="pt-BR" sz="1600" b="0" u="none" strike="noStrike" baseline="0" dirty="0">
                    <a:solidFill>
                      <a:srgbClr val="000000"/>
                    </a:solidFill>
                    <a:latin typeface="Segoe UI" panose="020B0502040204020203" pitchFamily="34" charset="0"/>
                    <a:cs typeface="Segoe UI" panose="020B0502040204020203" pitchFamily="34" charset="0"/>
                  </a:rPr>
                  <a:t>P(N = n</a:t>
                </a:r>
                <a:r>
                  <a:rPr lang="pt-BR" sz="1600" dirty="0">
                    <a:solidFill>
                      <a:srgbClr val="000000"/>
                    </a:solidFill>
                    <a:latin typeface="Segoe UI" panose="020B0502040204020203" pitchFamily="34" charset="0"/>
                    <a:cs typeface="Segoe UI" panose="020B0502040204020203" pitchFamily="34" charset="0"/>
                  </a:rPr>
                  <a:t>) =</a:t>
                </a:r>
                <a:r>
                  <a:rPr lang="pt-BR" sz="1800" dirty="0">
                    <a:solidFill>
                      <a:srgbClr val="000000"/>
                    </a:solidFill>
                    <a:latin typeface="Segoe UI" panose="020B0502040204020203" pitchFamily="34" charset="0"/>
                    <a:cs typeface="Segoe UI" panose="020B0502040204020203" pitchFamily="34" charset="0"/>
                  </a:rPr>
                  <a:t> </a:t>
                </a:r>
                <a14:m>
                  <m:oMath xmlns:m="http://schemas.openxmlformats.org/officeDocument/2006/math">
                    <m:f>
                      <m:fPr>
                        <m:ctrlPr>
                          <a:rPr lang="en-IN" sz="1800" b="0" i="1" smtClean="0">
                            <a:solidFill>
                              <a:srgbClr val="000000"/>
                            </a:solidFill>
                            <a:latin typeface="Cambria Math" panose="02040503050406030204" pitchFamily="18" charset="0"/>
                            <a:ea typeface="Cambria Math" panose="02040503050406030204" pitchFamily="18" charset="0"/>
                          </a:rPr>
                        </m:ctrlPr>
                      </m:fPr>
                      <m:num>
                        <m:r>
                          <m:rPr>
                            <m:sty m:val="p"/>
                          </m:rPr>
                          <a:rPr lang="el-GR" sz="1800" b="0" i="0" smtClean="0">
                            <a:solidFill>
                              <a:srgbClr val="000000"/>
                            </a:solidFill>
                            <a:latin typeface="Cambria Math" panose="02040503050406030204" pitchFamily="18" charset="0"/>
                            <a:ea typeface="Cambria Math" panose="02040503050406030204" pitchFamily="18" charset="0"/>
                          </a:rPr>
                          <m:t>Γ</m:t>
                        </m:r>
                        <m:d>
                          <m:dPr>
                            <m:ctrlPr>
                              <a:rPr lang="en-IN" sz="1800" b="0" i="1" smtClean="0">
                                <a:solidFill>
                                  <a:srgbClr val="000000"/>
                                </a:solidFill>
                                <a:latin typeface="Cambria Math" panose="02040503050406030204" pitchFamily="18" charset="0"/>
                                <a:ea typeface="Cambria Math" panose="02040503050406030204" pitchFamily="18" charset="0"/>
                              </a:rPr>
                            </m:ctrlPr>
                          </m:dPr>
                          <m:e>
                            <m:r>
                              <m:rPr>
                                <m:sty m:val="p"/>
                              </m:rPr>
                              <a:rPr lang="en-IN" sz="1800" b="0" i="0" smtClean="0">
                                <a:solidFill>
                                  <a:srgbClr val="000000"/>
                                </a:solidFill>
                                <a:latin typeface="Cambria Math" panose="02040503050406030204" pitchFamily="18" charset="0"/>
                              </a:rPr>
                              <m:t>k</m:t>
                            </m:r>
                            <m:r>
                              <a:rPr lang="en-IN" sz="1800" b="0" i="0" smtClean="0">
                                <a:solidFill>
                                  <a:srgbClr val="000000"/>
                                </a:solidFill>
                                <a:latin typeface="Cambria Math" panose="02040503050406030204" pitchFamily="18" charset="0"/>
                              </a:rPr>
                              <m:t>+</m:t>
                            </m:r>
                            <m:r>
                              <m:rPr>
                                <m:sty m:val="p"/>
                              </m:rPr>
                              <a:rPr lang="en-IN" sz="1800" b="0" i="0" smtClean="0">
                                <a:solidFill>
                                  <a:srgbClr val="000000"/>
                                </a:solidFill>
                                <a:latin typeface="Cambria Math" panose="02040503050406030204" pitchFamily="18" charset="0"/>
                              </a:rPr>
                              <m:t>n</m:t>
                            </m:r>
                          </m:e>
                        </m:d>
                      </m:num>
                      <m:den>
                        <m:r>
                          <m:rPr>
                            <m:sty m:val="p"/>
                          </m:rPr>
                          <a:rPr lang="el-GR" sz="1800" b="0" i="0" smtClean="0">
                            <a:solidFill>
                              <a:srgbClr val="000000"/>
                            </a:solidFill>
                            <a:latin typeface="Cambria Math" panose="02040503050406030204" pitchFamily="18" charset="0"/>
                            <a:ea typeface="Cambria Math" panose="02040503050406030204" pitchFamily="18" charset="0"/>
                          </a:rPr>
                          <m:t>Γ</m:t>
                        </m:r>
                        <m:r>
                          <a:rPr lang="en-IN" sz="1800" b="0" i="0" smtClean="0">
                            <a:solidFill>
                              <a:srgbClr val="000000"/>
                            </a:solidFill>
                            <a:latin typeface="Cambria Math" panose="02040503050406030204" pitchFamily="18" charset="0"/>
                            <a:ea typeface="Cambria Math" panose="02040503050406030204" pitchFamily="18" charset="0"/>
                          </a:rPr>
                          <m:t>(</m:t>
                        </m:r>
                        <m:r>
                          <m:rPr>
                            <m:sty m:val="p"/>
                          </m:rPr>
                          <a:rPr lang="en-IN" sz="1800" b="0" i="0" smtClean="0">
                            <a:solidFill>
                              <a:srgbClr val="000000"/>
                            </a:solidFill>
                            <a:latin typeface="Cambria Math" panose="02040503050406030204" pitchFamily="18" charset="0"/>
                            <a:ea typeface="Cambria Math" panose="02040503050406030204" pitchFamily="18" charset="0"/>
                          </a:rPr>
                          <m:t>n</m:t>
                        </m:r>
                        <m:r>
                          <a:rPr lang="en-IN" sz="1800" b="0" i="0" smtClean="0">
                            <a:solidFill>
                              <a:srgbClr val="000000"/>
                            </a:solidFill>
                            <a:latin typeface="Cambria Math" panose="02040503050406030204" pitchFamily="18" charset="0"/>
                            <a:ea typeface="Cambria Math" panose="02040503050406030204" pitchFamily="18" charset="0"/>
                          </a:rPr>
                          <m:t>+1)</m:t>
                        </m:r>
                        <m:r>
                          <m:rPr>
                            <m:sty m:val="p"/>
                          </m:rPr>
                          <a:rPr lang="el-GR" sz="1800" b="0" i="0" smtClean="0">
                            <a:solidFill>
                              <a:srgbClr val="000000"/>
                            </a:solidFill>
                            <a:latin typeface="Cambria Math" panose="02040503050406030204" pitchFamily="18" charset="0"/>
                            <a:ea typeface="Cambria Math" panose="02040503050406030204" pitchFamily="18" charset="0"/>
                          </a:rPr>
                          <m:t>Γ</m:t>
                        </m:r>
                        <m:r>
                          <a:rPr lang="en-IN" sz="1800" b="0" i="0" smtClean="0">
                            <a:solidFill>
                              <a:srgbClr val="000000"/>
                            </a:solidFill>
                            <a:latin typeface="Cambria Math" panose="02040503050406030204" pitchFamily="18" charset="0"/>
                            <a:ea typeface="Cambria Math" panose="02040503050406030204" pitchFamily="18" charset="0"/>
                          </a:rPr>
                          <m:t>(</m:t>
                        </m:r>
                        <m:r>
                          <m:rPr>
                            <m:sty m:val="p"/>
                          </m:rPr>
                          <a:rPr lang="en-IN" sz="1800" b="0" i="0" smtClean="0">
                            <a:solidFill>
                              <a:srgbClr val="000000"/>
                            </a:solidFill>
                            <a:latin typeface="Cambria Math" panose="02040503050406030204" pitchFamily="18" charset="0"/>
                            <a:ea typeface="Cambria Math" panose="02040503050406030204" pitchFamily="18" charset="0"/>
                          </a:rPr>
                          <m:t>k</m:t>
                        </m:r>
                        <m:r>
                          <a:rPr lang="en-IN" sz="1800" b="0" i="0" smtClean="0">
                            <a:solidFill>
                              <a:srgbClr val="000000"/>
                            </a:solidFill>
                            <a:latin typeface="Cambria Math" panose="02040503050406030204" pitchFamily="18" charset="0"/>
                            <a:ea typeface="Cambria Math" panose="02040503050406030204" pitchFamily="18" charset="0"/>
                          </a:rPr>
                          <m:t>)</m:t>
                        </m:r>
                      </m:den>
                    </m:f>
                    <m:sSup>
                      <m:sSupPr>
                        <m:ctrlPr>
                          <a:rPr lang="en-IN" sz="1800" b="0" i="1" smtClean="0">
                            <a:solidFill>
                              <a:srgbClr val="000000"/>
                            </a:solidFill>
                            <a:latin typeface="Cambria Math" panose="02040503050406030204" pitchFamily="18" charset="0"/>
                          </a:rPr>
                        </m:ctrlPr>
                      </m:sSupPr>
                      <m:e>
                        <m:r>
                          <m:rPr>
                            <m:sty m:val="p"/>
                          </m:rPr>
                          <a:rPr lang="en-IN" sz="1800" b="0" i="0" smtClean="0">
                            <a:solidFill>
                              <a:srgbClr val="000000"/>
                            </a:solidFill>
                            <a:latin typeface="Cambria Math" panose="02040503050406030204" pitchFamily="18" charset="0"/>
                          </a:rPr>
                          <m:t>p</m:t>
                        </m:r>
                      </m:e>
                      <m:sup>
                        <m:r>
                          <m:rPr>
                            <m:sty m:val="p"/>
                          </m:rPr>
                          <a:rPr lang="en-IN" sz="1800" b="0" i="0" smtClean="0">
                            <a:solidFill>
                              <a:srgbClr val="000000"/>
                            </a:solidFill>
                            <a:latin typeface="Cambria Math" panose="02040503050406030204" pitchFamily="18" charset="0"/>
                          </a:rPr>
                          <m:t>k</m:t>
                        </m:r>
                      </m:sup>
                    </m:sSup>
                    <m:sSup>
                      <m:sSupPr>
                        <m:ctrlPr>
                          <a:rPr lang="en-IN" sz="1800" b="0" i="1" smtClean="0">
                            <a:solidFill>
                              <a:srgbClr val="000000"/>
                            </a:solidFill>
                            <a:latin typeface="Cambria Math" panose="02040503050406030204" pitchFamily="18" charset="0"/>
                          </a:rPr>
                        </m:ctrlPr>
                      </m:sSupPr>
                      <m:e>
                        <m:r>
                          <m:rPr>
                            <m:sty m:val="p"/>
                          </m:rPr>
                          <a:rPr lang="en-IN" sz="1800" b="0" i="0" smtClean="0">
                            <a:solidFill>
                              <a:srgbClr val="000000"/>
                            </a:solidFill>
                            <a:latin typeface="Cambria Math" panose="02040503050406030204" pitchFamily="18" charset="0"/>
                          </a:rPr>
                          <m:t>q</m:t>
                        </m:r>
                      </m:e>
                      <m:sup>
                        <m:r>
                          <m:rPr>
                            <m:sty m:val="p"/>
                          </m:rPr>
                          <a:rPr lang="en-IN" sz="1800" b="0" i="0" smtClean="0">
                            <a:solidFill>
                              <a:srgbClr val="000000"/>
                            </a:solidFill>
                            <a:latin typeface="Cambria Math" panose="02040503050406030204" pitchFamily="18" charset="0"/>
                          </a:rPr>
                          <m:t>n</m:t>
                        </m:r>
                      </m:sup>
                    </m:sSup>
                  </m:oMath>
                </a14:m>
                <a:r>
                  <a:rPr lang="pt-BR" sz="1600" b="0" u="none" strike="noStrike" baseline="0" dirty="0">
                    <a:solidFill>
                      <a:srgbClr val="000000"/>
                    </a:solidFill>
                    <a:latin typeface="Segoe UI" panose="020B0502040204020203" pitchFamily="34" charset="0"/>
                    <a:cs typeface="Segoe UI" panose="020B0502040204020203" pitchFamily="34" charset="0"/>
                  </a:rPr>
                  <a:t> for n = 0, 1, 2, .... </a:t>
                </a:r>
              </a:p>
              <a:p>
                <a:pPr marL="0" indent="0">
                  <a:buNone/>
                </a:pPr>
                <a:r>
                  <a:rPr lang="en-US" sz="1600" b="0" u="none" strike="noStrike" baseline="0" dirty="0">
                    <a:solidFill>
                      <a:srgbClr val="000000"/>
                    </a:solidFill>
                    <a:latin typeface="Segoe UI" panose="020B0502040204020203" pitchFamily="34" charset="0"/>
                    <a:cs typeface="Segoe UI" panose="020B0502040204020203" pitchFamily="34" charset="0"/>
                  </a:rPr>
                  <a:t>The parameters of the distribution are k (&gt; 0) and p, where p + q = 1 and 0 &lt; p &lt; 1. This distribution is denoted by NB(k, p). When N ~ NB(k, p): </a:t>
                </a:r>
              </a:p>
              <a:p>
                <a:pPr marL="0" indent="0">
                  <a:buNone/>
                </a:pPr>
                <a:endParaRPr lang="en-US" sz="1600" b="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IN" sz="1600" b="0" u="none" strike="noStrike" baseline="0" dirty="0">
                    <a:solidFill>
                      <a:srgbClr val="000000"/>
                    </a:solidFill>
                    <a:latin typeface="Segoe UI" panose="020B0502040204020203" pitchFamily="34" charset="0"/>
                    <a:cs typeface="Segoe UI" panose="020B0502040204020203" pitchFamily="34" charset="0"/>
                  </a:rPr>
                  <a:t>E[N] = </a:t>
                </a:r>
                <a:r>
                  <a:rPr lang="en-IN" sz="1600" b="0" u="none" strike="noStrike" baseline="0" dirty="0" err="1">
                    <a:solidFill>
                      <a:srgbClr val="000000"/>
                    </a:solidFill>
                    <a:latin typeface="Segoe UI" panose="020B0502040204020203" pitchFamily="34" charset="0"/>
                    <a:cs typeface="Segoe UI" panose="020B0502040204020203" pitchFamily="34" charset="0"/>
                  </a:rPr>
                  <a:t>kq</a:t>
                </a:r>
                <a:r>
                  <a:rPr lang="en-IN" sz="1600" b="0" u="none" strike="noStrike" baseline="0" dirty="0">
                    <a:solidFill>
                      <a:srgbClr val="000000"/>
                    </a:solidFill>
                    <a:latin typeface="Segoe UI" panose="020B0502040204020203" pitchFamily="34" charset="0"/>
                    <a:cs typeface="Segoe UI" panose="020B0502040204020203" pitchFamily="34" charset="0"/>
                  </a:rPr>
                  <a:t> / p </a:t>
                </a:r>
              </a:p>
              <a:p>
                <a:pPr marL="0" indent="0">
                  <a:buNone/>
                </a:pPr>
                <a:endParaRPr lang="en-IN" sz="1600" b="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IN" sz="1600" b="0" u="none" strike="noStrike" baseline="0" dirty="0">
                    <a:solidFill>
                      <a:srgbClr val="000000"/>
                    </a:solidFill>
                    <a:latin typeface="Segoe UI" panose="020B0502040204020203" pitchFamily="34" charset="0"/>
                    <a:cs typeface="Segoe UI" panose="020B0502040204020203" pitchFamily="34" charset="0"/>
                  </a:rPr>
                  <a:t>var[N] = </a:t>
                </a:r>
                <a:r>
                  <a:rPr lang="en-IN" sz="1600" b="0" u="none" strike="noStrike" baseline="0" dirty="0" err="1">
                    <a:solidFill>
                      <a:srgbClr val="000000"/>
                    </a:solidFill>
                    <a:latin typeface="Segoe UI" panose="020B0502040204020203" pitchFamily="34" charset="0"/>
                    <a:cs typeface="Segoe UI" panose="020B0502040204020203" pitchFamily="34" charset="0"/>
                  </a:rPr>
                  <a:t>kq</a:t>
                </a:r>
                <a:r>
                  <a:rPr lang="en-IN" sz="1600" b="0" u="none" strike="noStrike" baseline="0" dirty="0">
                    <a:solidFill>
                      <a:srgbClr val="000000"/>
                    </a:solidFill>
                    <a:latin typeface="Segoe UI" panose="020B0502040204020203" pitchFamily="34" charset="0"/>
                    <a:cs typeface="Segoe UI" panose="020B0502040204020203" pitchFamily="34" charset="0"/>
                  </a:rPr>
                  <a:t> / </a:t>
                </a:r>
                <a14:m>
                  <m:oMath xmlns:m="http://schemas.openxmlformats.org/officeDocument/2006/math">
                    <m:sSup>
                      <m:sSupPr>
                        <m:ctrlPr>
                          <a:rPr lang="en-IN" sz="1600" b="0" i="1" u="none" strike="noStrike" baseline="0" smtClean="0">
                            <a:solidFill>
                              <a:srgbClr val="000000"/>
                            </a:solidFill>
                            <a:latin typeface="Cambria Math" panose="02040503050406030204" pitchFamily="18" charset="0"/>
                          </a:rPr>
                        </m:ctrlPr>
                      </m:sSupPr>
                      <m:e>
                        <m:r>
                          <m:rPr>
                            <m:sty m:val="p"/>
                          </m:rPr>
                          <a:rPr lang="en-IN" sz="1600" b="0" i="0" u="none" strike="noStrike" baseline="0" smtClean="0">
                            <a:solidFill>
                              <a:srgbClr val="000000"/>
                            </a:solidFill>
                            <a:latin typeface="Cambria Math" panose="02040503050406030204" pitchFamily="18" charset="0"/>
                          </a:rPr>
                          <m:t>p</m:t>
                        </m:r>
                      </m:e>
                      <m:sup>
                        <m:r>
                          <a:rPr lang="en-IN" sz="1600" b="0" i="0" u="none" strike="noStrike" baseline="0" smtClean="0">
                            <a:solidFill>
                              <a:srgbClr val="000000"/>
                            </a:solidFill>
                            <a:latin typeface="Cambria Math" panose="02040503050406030204" pitchFamily="18" charset="0"/>
                          </a:rPr>
                          <m:t>2</m:t>
                        </m:r>
                      </m:sup>
                    </m:sSup>
                  </m:oMath>
                </a14:m>
                <a:r>
                  <a:rPr lang="en-IN" sz="1600" b="0" u="none" strike="noStrike" baseline="0" dirty="0">
                    <a:solidFill>
                      <a:srgbClr val="000000"/>
                    </a:solidFill>
                    <a:latin typeface="Segoe UI" panose="020B0502040204020203" pitchFamily="34" charset="0"/>
                    <a:cs typeface="Segoe UI" panose="020B0502040204020203" pitchFamily="34" charset="0"/>
                  </a:rPr>
                  <a:t> </a:t>
                </a:r>
              </a:p>
              <a:p>
                <a:pPr marL="0" indent="0">
                  <a:buNone/>
                </a:pPr>
                <a:endParaRPr lang="en-IN" sz="1600" b="0" u="none" strike="noStrike" baseline="0" dirty="0">
                  <a:solidFill>
                    <a:srgbClr val="000000"/>
                  </a:solidFill>
                  <a:latin typeface="Segoe UI" panose="020B0502040204020203" pitchFamily="34" charset="0"/>
                  <a:cs typeface="Segoe UI" panose="020B0502040204020203" pitchFamily="34" charset="0"/>
                </a:endParaRPr>
              </a:p>
              <a:p>
                <a:pPr marL="0" indent="0">
                  <a:buNone/>
                </a:pPr>
                <a14:m>
                  <m:oMath xmlns:m="http://schemas.openxmlformats.org/officeDocument/2006/math">
                    <m:sSub>
                      <m:sSubPr>
                        <m:ctrlPr>
                          <a:rPr lang="en-IN" sz="16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smtClean="0">
                            <a:solidFill>
                              <a:srgbClr val="000000"/>
                            </a:solidFill>
                            <a:latin typeface="Cambria Math" panose="02040503050406030204" pitchFamily="18" charset="0"/>
                            <a:cs typeface="Segoe UI" panose="020B0502040204020203" pitchFamily="34" charset="0"/>
                          </a:rPr>
                          <m:t>𝑀</m:t>
                        </m:r>
                      </m:e>
                      <m:sub>
                        <m:r>
                          <a:rPr lang="en-IN" sz="1600" b="0" i="1" u="none" strike="noStrike" baseline="0" smtClean="0">
                            <a:solidFill>
                              <a:srgbClr val="000000"/>
                            </a:solidFill>
                            <a:latin typeface="Cambria Math" panose="02040503050406030204" pitchFamily="18" charset="0"/>
                            <a:cs typeface="Segoe UI" panose="020B0502040204020203" pitchFamily="34" charset="0"/>
                          </a:rPr>
                          <m:t>𝑁</m:t>
                        </m:r>
                      </m:sub>
                    </m:sSub>
                  </m:oMath>
                </a14:m>
                <a:r>
                  <a:rPr lang="en-IN" sz="1600" b="0" u="none" strike="noStrike" baseline="0" dirty="0">
                    <a:solidFill>
                      <a:srgbClr val="000000"/>
                    </a:solidFill>
                    <a:latin typeface="Segoe UI" panose="020B0502040204020203" pitchFamily="34" charset="0"/>
                    <a:cs typeface="Segoe UI" panose="020B0502040204020203" pitchFamily="34" charset="0"/>
                  </a:rPr>
                  <a:t>(t) = </a:t>
                </a:r>
                <a14:m>
                  <m:oMath xmlns:m="http://schemas.openxmlformats.org/officeDocument/2006/math">
                    <m:sSup>
                      <m:sSupPr>
                        <m:ctrlPr>
                          <a:rPr lang="en-IN" sz="1600" b="0" i="1" u="none" strike="noStrike" baseline="0" smtClean="0">
                            <a:solidFill>
                              <a:srgbClr val="000000"/>
                            </a:solidFill>
                            <a:latin typeface="Cambria Math" panose="02040503050406030204" pitchFamily="18" charset="0"/>
                          </a:rPr>
                        </m:ctrlPr>
                      </m:sSupPr>
                      <m:e>
                        <m:r>
                          <m:rPr>
                            <m:sty m:val="p"/>
                          </m:rPr>
                          <a:rPr lang="en-IN" sz="1600" b="0" i="0" u="none" strike="noStrike" baseline="0" smtClean="0">
                            <a:solidFill>
                              <a:srgbClr val="000000"/>
                            </a:solidFill>
                            <a:latin typeface="Cambria Math" panose="02040503050406030204" pitchFamily="18" charset="0"/>
                          </a:rPr>
                          <m:t>p</m:t>
                        </m:r>
                      </m:e>
                      <m:sup>
                        <m:r>
                          <m:rPr>
                            <m:sty m:val="p"/>
                          </m:rPr>
                          <a:rPr lang="en-IN" sz="1600" b="0" i="0" u="none" strike="noStrike" baseline="0" smtClean="0">
                            <a:solidFill>
                              <a:srgbClr val="000000"/>
                            </a:solidFill>
                            <a:latin typeface="Cambria Math" panose="02040503050406030204" pitchFamily="18" charset="0"/>
                          </a:rPr>
                          <m:t>k</m:t>
                        </m:r>
                      </m:sup>
                    </m:sSup>
                    <m:sSup>
                      <m:sSupPr>
                        <m:ctrlPr>
                          <a:rPr lang="en-IN" sz="1600" b="0" i="1" u="none" strike="noStrike" baseline="0" smtClean="0">
                            <a:solidFill>
                              <a:srgbClr val="000000"/>
                            </a:solidFill>
                            <a:latin typeface="Cambria Math" panose="02040503050406030204" pitchFamily="18" charset="0"/>
                          </a:rPr>
                        </m:ctrlPr>
                      </m:sSupPr>
                      <m:e>
                        <m:d>
                          <m:dPr>
                            <m:ctrlPr>
                              <a:rPr lang="en-IN" sz="1600" b="0" i="1" u="none" strike="noStrike" baseline="0" smtClean="0">
                                <a:solidFill>
                                  <a:srgbClr val="000000"/>
                                </a:solidFill>
                                <a:latin typeface="Cambria Math" panose="02040503050406030204" pitchFamily="18" charset="0"/>
                              </a:rPr>
                            </m:ctrlPr>
                          </m:dPr>
                          <m:e>
                            <m:r>
                              <a:rPr lang="en-IN" sz="1600" b="0" i="0" u="none" strike="noStrike" baseline="0" smtClean="0">
                                <a:solidFill>
                                  <a:srgbClr val="000000"/>
                                </a:solidFill>
                                <a:latin typeface="Cambria Math" panose="02040503050406030204" pitchFamily="18" charset="0"/>
                              </a:rPr>
                              <m:t>1−</m:t>
                            </m:r>
                            <m:r>
                              <m:rPr>
                                <m:sty m:val="p"/>
                              </m:rPr>
                              <a:rPr lang="en-IN" sz="1600" b="0" i="0" u="none" strike="noStrike" baseline="0" smtClean="0">
                                <a:solidFill>
                                  <a:srgbClr val="000000"/>
                                </a:solidFill>
                                <a:latin typeface="Cambria Math" panose="02040503050406030204" pitchFamily="18" charset="0"/>
                              </a:rPr>
                              <m:t>q</m:t>
                            </m:r>
                            <m:sSup>
                              <m:sSupPr>
                                <m:ctrlPr>
                                  <a:rPr lang="en-IN" sz="1600" b="0" i="1" u="none" strike="noStrike" baseline="0" smtClean="0">
                                    <a:solidFill>
                                      <a:srgbClr val="000000"/>
                                    </a:solidFill>
                                    <a:latin typeface="Cambria Math" panose="02040503050406030204" pitchFamily="18" charset="0"/>
                                  </a:rPr>
                                </m:ctrlPr>
                              </m:sSupPr>
                              <m:e>
                                <m:r>
                                  <m:rPr>
                                    <m:sty m:val="p"/>
                                  </m:rPr>
                                  <a:rPr lang="en-IN" sz="1600" b="0" i="0" u="none" strike="noStrike" baseline="0" smtClean="0">
                                    <a:solidFill>
                                      <a:srgbClr val="000000"/>
                                    </a:solidFill>
                                    <a:latin typeface="Cambria Math" panose="02040503050406030204" pitchFamily="18" charset="0"/>
                                  </a:rPr>
                                  <m:t>e</m:t>
                                </m:r>
                              </m:e>
                              <m:sup>
                                <m:r>
                                  <m:rPr>
                                    <m:sty m:val="p"/>
                                  </m:rPr>
                                  <a:rPr lang="en-IN" sz="1600" b="0" i="0" u="none" strike="noStrike" baseline="0" smtClean="0">
                                    <a:solidFill>
                                      <a:srgbClr val="000000"/>
                                    </a:solidFill>
                                    <a:latin typeface="Cambria Math" panose="02040503050406030204" pitchFamily="18" charset="0"/>
                                  </a:rPr>
                                  <m:t>t</m:t>
                                </m:r>
                              </m:sup>
                            </m:sSup>
                          </m:e>
                        </m:d>
                      </m:e>
                      <m:sup>
                        <m:r>
                          <a:rPr lang="en-IN" sz="1600" b="0" i="0" u="none" strike="noStrike" baseline="0" smtClean="0">
                            <a:solidFill>
                              <a:srgbClr val="000000"/>
                            </a:solidFill>
                            <a:latin typeface="Cambria Math" panose="02040503050406030204" pitchFamily="18" charset="0"/>
                          </a:rPr>
                          <m:t>−</m:t>
                        </m:r>
                        <m:r>
                          <m:rPr>
                            <m:sty m:val="p"/>
                          </m:rPr>
                          <a:rPr lang="en-IN" sz="1600" b="0" i="0" u="none" strike="noStrike" baseline="0" smtClean="0">
                            <a:solidFill>
                              <a:srgbClr val="000000"/>
                            </a:solidFill>
                            <a:latin typeface="Cambria Math" panose="02040503050406030204" pitchFamily="18" charset="0"/>
                          </a:rPr>
                          <m:t>k</m:t>
                        </m:r>
                      </m:sup>
                    </m:sSup>
                  </m:oMath>
                </a14:m>
                <a:r>
                  <a:rPr lang="en-IN" sz="1600" b="0" u="none" strike="noStrike" baseline="0" dirty="0">
                    <a:solidFill>
                      <a:srgbClr val="000000"/>
                    </a:solidFill>
                    <a:latin typeface="Segoe UI" panose="020B0502040204020203" pitchFamily="34" charset="0"/>
                    <a:cs typeface="Segoe UI" panose="020B0502040204020203" pitchFamily="34" charset="0"/>
                  </a:rPr>
                  <a:t> </a:t>
                </a:r>
              </a:p>
            </p:txBody>
          </p:sp>
        </mc:Choice>
        <mc:Fallback xmlns="">
          <p:sp>
            <p:nvSpPr>
              <p:cNvPr id="3" name="Content Placeholder 2">
                <a:extLst>
                  <a:ext uri="{FF2B5EF4-FFF2-40B4-BE49-F238E27FC236}">
                    <a16:creationId xmlns:a16="http://schemas.microsoft.com/office/drawing/2014/main" id="{403859CC-22B6-4258-8BF1-5E8DA1FA4749}"/>
                  </a:ext>
                </a:extLst>
              </p:cNvPr>
              <p:cNvSpPr>
                <a:spLocks noGrp="1" noRot="1" noChangeAspect="1" noMove="1" noResize="1" noEditPoints="1" noAdjustHandles="1" noChangeArrowheads="1" noChangeShapeType="1" noTextEdit="1"/>
              </p:cNvSpPr>
              <p:nvPr>
                <p:ph idx="1"/>
              </p:nvPr>
            </p:nvSpPr>
            <p:spPr>
              <a:xfrm>
                <a:off x="1166362" y="2148396"/>
                <a:ext cx="10187437" cy="4323425"/>
              </a:xfrm>
              <a:blipFill>
                <a:blip r:embed="rId3"/>
                <a:stretch>
                  <a:fillRect l="-299" t="-1127" r="-539"/>
                </a:stretch>
              </a:blipFill>
            </p:spPr>
            <p:txBody>
              <a:bodyPr/>
              <a:lstStyle/>
              <a:p>
                <a:r>
                  <a:rPr lang="en-IN">
                    <a:noFill/>
                  </a:rPr>
                  <a:t> </a:t>
                </a:r>
              </a:p>
            </p:txBody>
          </p:sp>
        </mc:Fallback>
      </mc:AlternateContent>
      <p:sp>
        <p:nvSpPr>
          <p:cNvPr id="6" name="Slide Number Placeholder 1">
            <a:extLst>
              <a:ext uri="{FF2B5EF4-FFF2-40B4-BE49-F238E27FC236}">
                <a16:creationId xmlns:a16="http://schemas.microsoft.com/office/drawing/2014/main" id="{47E638C3-0A29-4DB8-BA1B-08B51FE19A1F}"/>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18</a:t>
            </a:fld>
            <a:endParaRPr lang="en-US"/>
          </a:p>
        </p:txBody>
      </p:sp>
      <p:sp>
        <p:nvSpPr>
          <p:cNvPr id="7" name="TextBox 6">
            <a:extLst>
              <a:ext uri="{FF2B5EF4-FFF2-40B4-BE49-F238E27FC236}">
                <a16:creationId xmlns:a16="http://schemas.microsoft.com/office/drawing/2014/main" id="{B8FBA5A4-A419-4573-9B83-AD1F22284BC5}"/>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5.2</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94486C6-3824-4A22-A4C2-010AFEAEAB38}"/>
                  </a:ext>
                </a:extLst>
              </p14:cNvPr>
              <p14:cNvContentPartPr/>
              <p14:nvPr/>
            </p14:nvContentPartPr>
            <p14:xfrm>
              <a:off x="4628880" y="1621440"/>
              <a:ext cx="4516560" cy="475920"/>
            </p14:xfrm>
          </p:contentPart>
        </mc:Choice>
        <mc:Fallback xmlns="">
          <p:pic>
            <p:nvPicPr>
              <p:cNvPr id="8" name="Ink 7">
                <a:extLst>
                  <a:ext uri="{FF2B5EF4-FFF2-40B4-BE49-F238E27FC236}">
                    <a16:creationId xmlns:a16="http://schemas.microsoft.com/office/drawing/2014/main" id="{894486C6-3824-4A22-A4C2-010AFEAEAB38}"/>
                  </a:ext>
                </a:extLst>
              </p:cNvPr>
              <p:cNvPicPr/>
              <p:nvPr/>
            </p:nvPicPr>
            <p:blipFill>
              <a:blip r:embed="rId5"/>
              <a:stretch>
                <a:fillRect/>
              </a:stretch>
            </p:blipFill>
            <p:spPr>
              <a:xfrm>
                <a:off x="4619520" y="1612080"/>
                <a:ext cx="453528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37F9C2BC-EF3F-4E45-BC40-0CFAB1D69A6C}"/>
                  </a:ext>
                </a:extLst>
              </p14:cNvPr>
              <p14:cNvContentPartPr/>
              <p14:nvPr/>
            </p14:nvContentPartPr>
            <p14:xfrm>
              <a:off x="2013120" y="3282840"/>
              <a:ext cx="9963360" cy="3289680"/>
            </p14:xfrm>
          </p:contentPart>
        </mc:Choice>
        <mc:Fallback xmlns="">
          <p:pic>
            <p:nvPicPr>
              <p:cNvPr id="9" name="Ink 8">
                <a:extLst>
                  <a:ext uri="{FF2B5EF4-FFF2-40B4-BE49-F238E27FC236}">
                    <a16:creationId xmlns:a16="http://schemas.microsoft.com/office/drawing/2014/main" id="{37F9C2BC-EF3F-4E45-BC40-0CFAB1D69A6C}"/>
                  </a:ext>
                </a:extLst>
              </p:cNvPr>
              <p:cNvPicPr/>
              <p:nvPr/>
            </p:nvPicPr>
            <p:blipFill>
              <a:blip r:embed="rId7"/>
              <a:stretch>
                <a:fillRect/>
              </a:stretch>
            </p:blipFill>
            <p:spPr>
              <a:xfrm>
                <a:off x="2003760" y="3273480"/>
                <a:ext cx="9982080" cy="3308400"/>
              </a:xfrm>
              <a:prstGeom prst="rect">
                <a:avLst/>
              </a:prstGeom>
            </p:spPr>
          </p:pic>
        </mc:Fallback>
      </mc:AlternateContent>
    </p:spTree>
    <p:extLst>
      <p:ext uri="{BB962C8B-B14F-4D97-AF65-F5344CB8AC3E}">
        <p14:creationId xmlns:p14="http://schemas.microsoft.com/office/powerpoint/2010/main" val="103436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F8B9C3-CB80-4A43-8828-680DE3484430}"/>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E32F1725-9756-4177-8E4E-C11C51C4CA96}"/>
              </a:ext>
            </a:extLst>
          </p:cNvPr>
          <p:cNvSpPr txBox="1">
            <a:spLocks/>
          </p:cNvSpPr>
          <p:nvPr/>
        </p:nvSpPr>
        <p:spPr>
          <a:xfrm>
            <a:off x="1166364" y="946652"/>
            <a:ext cx="9682149" cy="645882"/>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C5350383-FD13-47DB-B461-274B1EB199A2}"/>
              </a:ext>
            </a:extLst>
          </p:cNvPr>
          <p:cNvSpPr>
            <a:spLocks noGrp="1"/>
          </p:cNvSpPr>
          <p:nvPr>
            <p:ph type="title"/>
          </p:nvPr>
        </p:nvSpPr>
        <p:spPr>
          <a:xfrm>
            <a:off x="1153476" y="668608"/>
            <a:ext cx="9988000" cy="1237927"/>
          </a:xfrm>
        </p:spPr>
        <p:txBody>
          <a:bodyPr>
            <a:normAutofit/>
          </a:bodyPr>
          <a:lstStyle/>
          <a:p>
            <a:r>
              <a:rPr lang="en-IN" sz="4000" dirty="0">
                <a:latin typeface="Segoe UI" panose="020B0502040204020203" pitchFamily="34" charset="0"/>
                <a:cs typeface="Segoe UI" panose="020B0502040204020203" pitchFamily="34" charset="0"/>
              </a:rPr>
              <a:t>Compound Negative </a:t>
            </a:r>
            <a:r>
              <a:rPr lang="en-IN" sz="4000" b="0" i="0" u="none" strike="noStrike" baseline="0" dirty="0">
                <a:solidFill>
                  <a:srgbClr val="000000"/>
                </a:solidFill>
                <a:latin typeface="Segoe UI" panose="020B0502040204020203" pitchFamily="34" charset="0"/>
                <a:cs typeface="Segoe UI" panose="020B0502040204020203" pitchFamily="34" charset="0"/>
              </a:rPr>
              <a:t>Binomial distribution </a:t>
            </a:r>
            <a:endParaRPr lang="en-IN" sz="4000" dirty="0">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3859CC-22B6-4258-8BF1-5E8DA1FA4749}"/>
                  </a:ext>
                </a:extLst>
              </p:cNvPr>
              <p:cNvSpPr>
                <a:spLocks noGrp="1"/>
              </p:cNvSpPr>
              <p:nvPr>
                <p:ph idx="1"/>
              </p:nvPr>
            </p:nvSpPr>
            <p:spPr>
              <a:xfrm>
                <a:off x="1166362" y="2148396"/>
                <a:ext cx="10187437" cy="4323425"/>
              </a:xfrm>
            </p:spPr>
            <p:txBody>
              <a:bodyPr>
                <a:noAutofit/>
              </a:bodyPr>
              <a:lstStyle/>
              <a:p>
                <a:pPr marL="0" indent="0">
                  <a:buNone/>
                </a:pPr>
                <a:r>
                  <a:rPr lang="en-IN" sz="1600" dirty="0">
                    <a:latin typeface="Segoe UI" panose="020B0502040204020203" pitchFamily="34" charset="0"/>
                    <a:cs typeface="Segoe UI" panose="020B0502040204020203" pitchFamily="34" charset="0"/>
                  </a:rPr>
                  <a:t>Accordingly, the moments of S are:</a:t>
                </a:r>
              </a:p>
              <a:p>
                <a:pPr marL="0" indent="0">
                  <a:buNone/>
                </a:pPr>
                <a:endParaRPr lang="en-IN" sz="1600" dirty="0">
                  <a:latin typeface="Segoe UI" panose="020B0502040204020203" pitchFamily="34" charset="0"/>
                  <a:cs typeface="Segoe UI" panose="020B0502040204020203" pitchFamily="34" charset="0"/>
                </a:endParaRPr>
              </a:p>
              <a:p>
                <a:pPr marL="0" indent="0">
                  <a:buNone/>
                </a:pPr>
                <a:r>
                  <a:rPr lang="en-IN" sz="1600" dirty="0">
                    <a:latin typeface="Segoe UI" panose="020B0502040204020203" pitchFamily="34" charset="0"/>
                    <a:cs typeface="Segoe UI" panose="020B0502040204020203" pitchFamily="34" charset="0"/>
                  </a:rPr>
                  <a:t>E[S] = </a:t>
                </a:r>
                <a14:m>
                  <m:oMath xmlns:m="http://schemas.openxmlformats.org/officeDocument/2006/math">
                    <m:f>
                      <m:fPr>
                        <m:ctrlPr>
                          <a:rPr lang="en-IN" sz="1600" b="0" i="1" smtClean="0">
                            <a:latin typeface="Cambria Math" panose="02040503050406030204" pitchFamily="18" charset="0"/>
                            <a:cs typeface="Segoe UI" panose="020B0502040204020203" pitchFamily="34" charset="0"/>
                          </a:rPr>
                        </m:ctrlPr>
                      </m:fPr>
                      <m:num>
                        <m:r>
                          <a:rPr lang="en-IN" sz="1600" b="0" i="1" smtClean="0">
                            <a:latin typeface="Cambria Math" panose="02040503050406030204" pitchFamily="18" charset="0"/>
                            <a:cs typeface="Segoe UI" panose="020B0502040204020203" pitchFamily="34" charset="0"/>
                          </a:rPr>
                          <m:t>𝑘𝑞</m:t>
                        </m:r>
                      </m:num>
                      <m:den>
                        <m:r>
                          <a:rPr lang="en-IN" sz="1600" b="0" i="1" smtClean="0">
                            <a:latin typeface="Cambria Math" panose="02040503050406030204" pitchFamily="18" charset="0"/>
                            <a:cs typeface="Segoe UI" panose="020B0502040204020203" pitchFamily="34" charset="0"/>
                          </a:rPr>
                          <m:t>𝑝</m:t>
                        </m:r>
                      </m:den>
                    </m:f>
                    <m:sSub>
                      <m:sSubPr>
                        <m:ctrlPr>
                          <a:rPr lang="en-IN" sz="1600" b="0" i="1" smtClean="0">
                            <a:latin typeface="Cambria Math" panose="02040503050406030204" pitchFamily="18" charset="0"/>
                            <a:cs typeface="Segoe UI" panose="020B0502040204020203" pitchFamily="34" charset="0"/>
                          </a:rPr>
                        </m:ctrlPr>
                      </m:sSubPr>
                      <m:e>
                        <m:r>
                          <a:rPr lang="en-IN" sz="1600" b="0" i="1" smtClean="0">
                            <a:latin typeface="Cambria Math" panose="02040503050406030204" pitchFamily="18" charset="0"/>
                            <a:cs typeface="Segoe UI" panose="020B0502040204020203" pitchFamily="34" charset="0"/>
                          </a:rPr>
                          <m:t>𝑚</m:t>
                        </m:r>
                      </m:e>
                      <m:sub>
                        <m:r>
                          <a:rPr lang="en-IN" sz="1600" b="0" i="1" smtClean="0">
                            <a:latin typeface="Cambria Math" panose="02040503050406030204" pitchFamily="18" charset="0"/>
                            <a:cs typeface="Segoe UI" panose="020B0502040204020203" pitchFamily="34" charset="0"/>
                          </a:rPr>
                          <m:t>1</m:t>
                        </m:r>
                      </m:sub>
                    </m:sSub>
                  </m:oMath>
                </a14:m>
                <a:endParaRPr lang="en-IN" sz="1600" b="0" dirty="0">
                  <a:latin typeface="Segoe UI" panose="020B0502040204020203" pitchFamily="34" charset="0"/>
                  <a:cs typeface="Segoe UI" panose="020B0502040204020203" pitchFamily="34" charset="0"/>
                </a:endParaRPr>
              </a:p>
              <a:p>
                <a:pPr marL="0" indent="0">
                  <a:buNone/>
                </a:pPr>
                <a:endParaRPr lang="en-IN" sz="1600" dirty="0">
                  <a:latin typeface="Segoe UI" panose="020B0502040204020203" pitchFamily="34" charset="0"/>
                  <a:cs typeface="Segoe UI" panose="020B0502040204020203" pitchFamily="34" charset="0"/>
                </a:endParaRPr>
              </a:p>
              <a:p>
                <a:pPr marL="0" indent="0">
                  <a:buNone/>
                </a:pPr>
                <a:r>
                  <a:rPr lang="en-IN" sz="1600" dirty="0">
                    <a:latin typeface="Segoe UI" panose="020B0502040204020203" pitchFamily="34" charset="0"/>
                    <a:cs typeface="Segoe UI" panose="020B0502040204020203" pitchFamily="34" charset="0"/>
                  </a:rPr>
                  <a:t>Var[S] = </a:t>
                </a:r>
                <a14:m>
                  <m:oMath xmlns:m="http://schemas.openxmlformats.org/officeDocument/2006/math">
                    <m:f>
                      <m:fPr>
                        <m:ctrlPr>
                          <a:rPr lang="en-IN" sz="1600" b="0" i="1" smtClean="0">
                            <a:latin typeface="Cambria Math" panose="02040503050406030204" pitchFamily="18" charset="0"/>
                            <a:cs typeface="Segoe UI" panose="020B0502040204020203" pitchFamily="34" charset="0"/>
                          </a:rPr>
                        </m:ctrlPr>
                      </m:fPr>
                      <m:num>
                        <m:r>
                          <a:rPr lang="en-IN" sz="1600" b="0" i="1" smtClean="0">
                            <a:latin typeface="Cambria Math" panose="02040503050406030204" pitchFamily="18" charset="0"/>
                            <a:cs typeface="Segoe UI" panose="020B0502040204020203" pitchFamily="34" charset="0"/>
                          </a:rPr>
                          <m:t>𝑘𝑞</m:t>
                        </m:r>
                      </m:num>
                      <m:den>
                        <m:r>
                          <a:rPr lang="en-IN" sz="1600" b="0" i="1" smtClean="0">
                            <a:latin typeface="Cambria Math" panose="02040503050406030204" pitchFamily="18" charset="0"/>
                            <a:cs typeface="Segoe UI" panose="020B0502040204020203" pitchFamily="34" charset="0"/>
                          </a:rPr>
                          <m:t>𝑝</m:t>
                        </m:r>
                      </m:den>
                    </m:f>
                    <m:d>
                      <m:dPr>
                        <m:ctrlPr>
                          <a:rPr lang="en-IN" sz="1600" b="0" i="1" smtClean="0">
                            <a:latin typeface="Cambria Math" panose="02040503050406030204" pitchFamily="18" charset="0"/>
                            <a:cs typeface="Segoe UI" panose="020B0502040204020203" pitchFamily="34" charset="0"/>
                          </a:rPr>
                        </m:ctrlPr>
                      </m:dPr>
                      <m:e>
                        <m:sSub>
                          <m:sSubPr>
                            <m:ctrlPr>
                              <a:rPr lang="en-IN" sz="1600" b="0" i="1" smtClean="0">
                                <a:latin typeface="Cambria Math" panose="02040503050406030204" pitchFamily="18" charset="0"/>
                                <a:cs typeface="Segoe UI" panose="020B0502040204020203" pitchFamily="34" charset="0"/>
                              </a:rPr>
                            </m:ctrlPr>
                          </m:sSubPr>
                          <m:e>
                            <m:r>
                              <a:rPr lang="en-IN" sz="1600" b="0" i="1" smtClean="0">
                                <a:latin typeface="Cambria Math" panose="02040503050406030204" pitchFamily="18" charset="0"/>
                                <a:cs typeface="Segoe UI" panose="020B0502040204020203" pitchFamily="34" charset="0"/>
                              </a:rPr>
                              <m:t>𝑚</m:t>
                            </m:r>
                          </m:e>
                          <m:sub>
                            <m:r>
                              <a:rPr lang="en-IN" sz="1600" b="0" i="1" smtClean="0">
                                <a:latin typeface="Cambria Math" panose="02040503050406030204" pitchFamily="18" charset="0"/>
                                <a:cs typeface="Segoe UI" panose="020B0502040204020203" pitchFamily="34" charset="0"/>
                              </a:rPr>
                              <m:t>2</m:t>
                            </m:r>
                          </m:sub>
                        </m:sSub>
                        <m:r>
                          <a:rPr lang="en-IN" sz="1600" b="0" i="1" smtClean="0">
                            <a:latin typeface="Cambria Math" panose="02040503050406030204" pitchFamily="18" charset="0"/>
                            <a:cs typeface="Segoe UI" panose="020B0502040204020203" pitchFamily="34" charset="0"/>
                          </a:rPr>
                          <m:t>−</m:t>
                        </m:r>
                        <m:sSubSup>
                          <m:sSubSupPr>
                            <m:ctrlPr>
                              <a:rPr lang="en-IN" sz="1600" b="0" i="1" smtClean="0">
                                <a:latin typeface="Cambria Math" panose="02040503050406030204" pitchFamily="18" charset="0"/>
                                <a:cs typeface="Segoe UI" panose="020B0502040204020203" pitchFamily="34" charset="0"/>
                              </a:rPr>
                            </m:ctrlPr>
                          </m:sSubSupPr>
                          <m:e>
                            <m:r>
                              <a:rPr lang="en-IN" sz="1600" b="0" i="1" smtClean="0">
                                <a:latin typeface="Cambria Math" panose="02040503050406030204" pitchFamily="18" charset="0"/>
                                <a:cs typeface="Segoe UI" panose="020B0502040204020203" pitchFamily="34" charset="0"/>
                              </a:rPr>
                              <m:t>𝑚</m:t>
                            </m:r>
                          </m:e>
                          <m:sub>
                            <m:r>
                              <a:rPr lang="en-IN" sz="1600" b="0" i="1" smtClean="0">
                                <a:latin typeface="Cambria Math" panose="02040503050406030204" pitchFamily="18" charset="0"/>
                                <a:cs typeface="Segoe UI" panose="020B0502040204020203" pitchFamily="34" charset="0"/>
                              </a:rPr>
                              <m:t>1</m:t>
                            </m:r>
                          </m:sub>
                          <m:sup>
                            <m:r>
                              <a:rPr lang="en-IN" sz="1600" b="0" i="1" smtClean="0">
                                <a:latin typeface="Cambria Math" panose="02040503050406030204" pitchFamily="18" charset="0"/>
                                <a:cs typeface="Segoe UI" panose="020B0502040204020203" pitchFamily="34" charset="0"/>
                              </a:rPr>
                              <m:t>2</m:t>
                            </m:r>
                          </m:sup>
                        </m:sSubSup>
                      </m:e>
                    </m:d>
                    <m:r>
                      <a:rPr lang="en-IN" sz="1600" b="0" i="1" smtClean="0">
                        <a:latin typeface="Cambria Math" panose="02040503050406030204" pitchFamily="18" charset="0"/>
                        <a:cs typeface="Segoe UI" panose="020B0502040204020203" pitchFamily="34" charset="0"/>
                      </a:rPr>
                      <m:t>+</m:t>
                    </m:r>
                    <m:f>
                      <m:fPr>
                        <m:ctrlPr>
                          <a:rPr lang="en-IN" sz="1600" b="0" i="1" smtClean="0">
                            <a:latin typeface="Cambria Math" panose="02040503050406030204" pitchFamily="18" charset="0"/>
                            <a:cs typeface="Segoe UI" panose="020B0502040204020203" pitchFamily="34" charset="0"/>
                          </a:rPr>
                        </m:ctrlPr>
                      </m:fPr>
                      <m:num>
                        <m:r>
                          <a:rPr lang="en-IN" sz="1600" b="0" i="1" smtClean="0">
                            <a:latin typeface="Cambria Math" panose="02040503050406030204" pitchFamily="18" charset="0"/>
                            <a:cs typeface="Segoe UI" panose="020B0502040204020203" pitchFamily="34" charset="0"/>
                          </a:rPr>
                          <m:t>𝑘</m:t>
                        </m:r>
                        <m:sSup>
                          <m:sSupPr>
                            <m:ctrlPr>
                              <a:rPr lang="en-IN" sz="1600" b="0" i="1" smtClean="0">
                                <a:latin typeface="Cambria Math" panose="02040503050406030204" pitchFamily="18" charset="0"/>
                                <a:cs typeface="Segoe UI" panose="020B0502040204020203" pitchFamily="34" charset="0"/>
                              </a:rPr>
                            </m:ctrlPr>
                          </m:sSupPr>
                          <m:e>
                            <m:r>
                              <a:rPr lang="en-IN" sz="1600" b="0" i="1" smtClean="0">
                                <a:latin typeface="Cambria Math" panose="02040503050406030204" pitchFamily="18" charset="0"/>
                                <a:cs typeface="Segoe UI" panose="020B0502040204020203" pitchFamily="34" charset="0"/>
                              </a:rPr>
                              <m:t>𝑞</m:t>
                            </m:r>
                          </m:e>
                          <m:sup>
                            <m:r>
                              <a:rPr lang="en-IN" sz="1600" b="0" i="1" smtClean="0">
                                <a:latin typeface="Cambria Math" panose="02040503050406030204" pitchFamily="18" charset="0"/>
                                <a:cs typeface="Segoe UI" panose="020B0502040204020203" pitchFamily="34" charset="0"/>
                              </a:rPr>
                              <m:t>2</m:t>
                            </m:r>
                          </m:sup>
                        </m:sSup>
                      </m:num>
                      <m:den>
                        <m:sSup>
                          <m:sSupPr>
                            <m:ctrlPr>
                              <a:rPr lang="en-IN" sz="1600" b="0" i="1" smtClean="0">
                                <a:latin typeface="Cambria Math" panose="02040503050406030204" pitchFamily="18" charset="0"/>
                                <a:cs typeface="Segoe UI" panose="020B0502040204020203" pitchFamily="34" charset="0"/>
                              </a:rPr>
                            </m:ctrlPr>
                          </m:sSupPr>
                          <m:e>
                            <m:r>
                              <a:rPr lang="en-IN" sz="1600" b="0" i="1" smtClean="0">
                                <a:latin typeface="Cambria Math" panose="02040503050406030204" pitchFamily="18" charset="0"/>
                                <a:cs typeface="Segoe UI" panose="020B0502040204020203" pitchFamily="34" charset="0"/>
                              </a:rPr>
                              <m:t>𝑝</m:t>
                            </m:r>
                          </m:e>
                          <m:sup>
                            <m:r>
                              <a:rPr lang="en-IN" sz="1600" b="0" i="1" smtClean="0">
                                <a:latin typeface="Cambria Math" panose="02040503050406030204" pitchFamily="18" charset="0"/>
                                <a:cs typeface="Segoe UI" panose="020B0502040204020203" pitchFamily="34" charset="0"/>
                              </a:rPr>
                              <m:t>2</m:t>
                            </m:r>
                          </m:sup>
                        </m:sSup>
                      </m:den>
                    </m:f>
                    <m:sSubSup>
                      <m:sSubSupPr>
                        <m:ctrlPr>
                          <a:rPr lang="en-IN" sz="1600" b="0" i="1" smtClean="0">
                            <a:latin typeface="Cambria Math" panose="02040503050406030204" pitchFamily="18" charset="0"/>
                            <a:cs typeface="Segoe UI" panose="020B0502040204020203" pitchFamily="34" charset="0"/>
                          </a:rPr>
                        </m:ctrlPr>
                      </m:sSubSupPr>
                      <m:e>
                        <m:r>
                          <a:rPr lang="en-IN" sz="1600" b="0" i="1" smtClean="0">
                            <a:latin typeface="Cambria Math" panose="02040503050406030204" pitchFamily="18" charset="0"/>
                            <a:cs typeface="Segoe UI" panose="020B0502040204020203" pitchFamily="34" charset="0"/>
                          </a:rPr>
                          <m:t>𝑚</m:t>
                        </m:r>
                      </m:e>
                      <m:sub>
                        <m:r>
                          <a:rPr lang="en-IN" sz="1600" b="0" i="1" smtClean="0">
                            <a:latin typeface="Cambria Math" panose="02040503050406030204" pitchFamily="18" charset="0"/>
                            <a:cs typeface="Segoe UI" panose="020B0502040204020203" pitchFamily="34" charset="0"/>
                          </a:rPr>
                          <m:t>1</m:t>
                        </m:r>
                      </m:sub>
                      <m:sup>
                        <m:r>
                          <a:rPr lang="en-IN" sz="1600" b="0" i="1" smtClean="0">
                            <a:latin typeface="Cambria Math" panose="02040503050406030204" pitchFamily="18" charset="0"/>
                            <a:cs typeface="Segoe UI" panose="020B0502040204020203" pitchFamily="34" charset="0"/>
                          </a:rPr>
                          <m:t>2</m:t>
                        </m:r>
                      </m:sup>
                    </m:sSubSup>
                    <m:r>
                      <a:rPr lang="en-IN" sz="1600" b="0" i="1" smtClean="0">
                        <a:latin typeface="Cambria Math" panose="02040503050406030204" pitchFamily="18" charset="0"/>
                        <a:cs typeface="Segoe UI" panose="020B0502040204020203" pitchFamily="34" charset="0"/>
                      </a:rPr>
                      <m:t>=</m:t>
                    </m:r>
                    <m:f>
                      <m:fPr>
                        <m:ctrlPr>
                          <a:rPr lang="en-IN" sz="1600" b="0" i="1" smtClean="0">
                            <a:latin typeface="Cambria Math" panose="02040503050406030204" pitchFamily="18" charset="0"/>
                            <a:cs typeface="Segoe UI" panose="020B0502040204020203" pitchFamily="34" charset="0"/>
                          </a:rPr>
                        </m:ctrlPr>
                      </m:fPr>
                      <m:num>
                        <m:r>
                          <a:rPr lang="en-IN" sz="1600" b="0" i="1" smtClean="0">
                            <a:latin typeface="Cambria Math" panose="02040503050406030204" pitchFamily="18" charset="0"/>
                            <a:cs typeface="Segoe UI" panose="020B0502040204020203" pitchFamily="34" charset="0"/>
                          </a:rPr>
                          <m:t>𝑘𝑞</m:t>
                        </m:r>
                      </m:num>
                      <m:den>
                        <m:r>
                          <a:rPr lang="en-IN" sz="1600" b="0" i="1" smtClean="0">
                            <a:latin typeface="Cambria Math" panose="02040503050406030204" pitchFamily="18" charset="0"/>
                            <a:cs typeface="Segoe UI" panose="020B0502040204020203" pitchFamily="34" charset="0"/>
                          </a:rPr>
                          <m:t>𝑝</m:t>
                        </m:r>
                      </m:den>
                    </m:f>
                    <m:sSub>
                      <m:sSubPr>
                        <m:ctrlPr>
                          <a:rPr lang="en-IN" sz="1600" b="0" i="1" smtClean="0">
                            <a:latin typeface="Cambria Math" panose="02040503050406030204" pitchFamily="18" charset="0"/>
                            <a:cs typeface="Segoe UI" panose="020B0502040204020203" pitchFamily="34" charset="0"/>
                          </a:rPr>
                        </m:ctrlPr>
                      </m:sSubPr>
                      <m:e>
                        <m:r>
                          <a:rPr lang="en-IN" sz="1600" b="0" i="1" smtClean="0">
                            <a:latin typeface="Cambria Math" panose="02040503050406030204" pitchFamily="18" charset="0"/>
                            <a:cs typeface="Segoe UI" panose="020B0502040204020203" pitchFamily="34" charset="0"/>
                          </a:rPr>
                          <m:t>𝑚</m:t>
                        </m:r>
                      </m:e>
                      <m:sub>
                        <m:r>
                          <a:rPr lang="en-IN" sz="1600" b="0" i="1" smtClean="0">
                            <a:latin typeface="Cambria Math" panose="02040503050406030204" pitchFamily="18" charset="0"/>
                            <a:cs typeface="Segoe UI" panose="020B0502040204020203" pitchFamily="34" charset="0"/>
                          </a:rPr>
                          <m:t>2</m:t>
                        </m:r>
                      </m:sub>
                    </m:sSub>
                    <m:r>
                      <a:rPr lang="en-IN" sz="1600" b="0" i="1" smtClean="0">
                        <a:latin typeface="Cambria Math" panose="02040503050406030204" pitchFamily="18" charset="0"/>
                        <a:cs typeface="Segoe UI" panose="020B0502040204020203" pitchFamily="34" charset="0"/>
                      </a:rPr>
                      <m:t>+</m:t>
                    </m:r>
                    <m:f>
                      <m:fPr>
                        <m:ctrlPr>
                          <a:rPr lang="en-IN" sz="1600" b="0" i="1" smtClean="0">
                            <a:latin typeface="Cambria Math" panose="02040503050406030204" pitchFamily="18" charset="0"/>
                            <a:cs typeface="Segoe UI" panose="020B0502040204020203" pitchFamily="34" charset="0"/>
                          </a:rPr>
                        </m:ctrlPr>
                      </m:fPr>
                      <m:num>
                        <m:r>
                          <a:rPr lang="en-IN" sz="1600" b="0" i="1" smtClean="0">
                            <a:latin typeface="Cambria Math" panose="02040503050406030204" pitchFamily="18" charset="0"/>
                            <a:cs typeface="Segoe UI" panose="020B0502040204020203" pitchFamily="34" charset="0"/>
                          </a:rPr>
                          <m:t>𝑘</m:t>
                        </m:r>
                        <m:sSup>
                          <m:sSupPr>
                            <m:ctrlPr>
                              <a:rPr lang="en-IN" sz="1600" b="0" i="1" smtClean="0">
                                <a:latin typeface="Cambria Math" panose="02040503050406030204" pitchFamily="18" charset="0"/>
                                <a:cs typeface="Segoe UI" panose="020B0502040204020203" pitchFamily="34" charset="0"/>
                              </a:rPr>
                            </m:ctrlPr>
                          </m:sSupPr>
                          <m:e>
                            <m:r>
                              <a:rPr lang="en-IN" sz="1600" b="0" i="1" smtClean="0">
                                <a:latin typeface="Cambria Math" panose="02040503050406030204" pitchFamily="18" charset="0"/>
                                <a:cs typeface="Segoe UI" panose="020B0502040204020203" pitchFamily="34" charset="0"/>
                              </a:rPr>
                              <m:t>𝑞</m:t>
                            </m:r>
                          </m:e>
                          <m:sup>
                            <m:r>
                              <a:rPr lang="en-IN" sz="1600" b="0" i="1" smtClean="0">
                                <a:latin typeface="Cambria Math" panose="02040503050406030204" pitchFamily="18" charset="0"/>
                                <a:cs typeface="Segoe UI" panose="020B0502040204020203" pitchFamily="34" charset="0"/>
                              </a:rPr>
                              <m:t>2</m:t>
                            </m:r>
                          </m:sup>
                        </m:sSup>
                      </m:num>
                      <m:den>
                        <m:sSup>
                          <m:sSupPr>
                            <m:ctrlPr>
                              <a:rPr lang="en-IN" sz="1600" b="0" i="1" smtClean="0">
                                <a:latin typeface="Cambria Math" panose="02040503050406030204" pitchFamily="18" charset="0"/>
                                <a:cs typeface="Segoe UI" panose="020B0502040204020203" pitchFamily="34" charset="0"/>
                              </a:rPr>
                            </m:ctrlPr>
                          </m:sSupPr>
                          <m:e>
                            <m:r>
                              <a:rPr lang="en-IN" sz="1600" b="0" i="1" smtClean="0">
                                <a:latin typeface="Cambria Math" panose="02040503050406030204" pitchFamily="18" charset="0"/>
                                <a:cs typeface="Segoe UI" panose="020B0502040204020203" pitchFamily="34" charset="0"/>
                              </a:rPr>
                              <m:t>𝑝</m:t>
                            </m:r>
                          </m:e>
                          <m:sup>
                            <m:r>
                              <a:rPr lang="en-IN" sz="1600" b="0" i="1" smtClean="0">
                                <a:latin typeface="Cambria Math" panose="02040503050406030204" pitchFamily="18" charset="0"/>
                                <a:cs typeface="Segoe UI" panose="020B0502040204020203" pitchFamily="34" charset="0"/>
                              </a:rPr>
                              <m:t>2</m:t>
                            </m:r>
                          </m:sup>
                        </m:sSup>
                      </m:den>
                    </m:f>
                    <m:sSubSup>
                      <m:sSubSupPr>
                        <m:ctrlPr>
                          <a:rPr lang="en-IN" sz="1600" b="0" i="1" smtClean="0">
                            <a:latin typeface="Cambria Math" panose="02040503050406030204" pitchFamily="18" charset="0"/>
                            <a:cs typeface="Segoe UI" panose="020B0502040204020203" pitchFamily="34" charset="0"/>
                          </a:rPr>
                        </m:ctrlPr>
                      </m:sSubSupPr>
                      <m:e>
                        <m:r>
                          <a:rPr lang="en-IN" sz="1600" b="0" i="1" smtClean="0">
                            <a:latin typeface="Cambria Math" panose="02040503050406030204" pitchFamily="18" charset="0"/>
                            <a:cs typeface="Segoe UI" panose="020B0502040204020203" pitchFamily="34" charset="0"/>
                          </a:rPr>
                          <m:t>𝑚</m:t>
                        </m:r>
                      </m:e>
                      <m:sub>
                        <m:r>
                          <a:rPr lang="en-IN" sz="1600" b="0" i="1" smtClean="0">
                            <a:latin typeface="Cambria Math" panose="02040503050406030204" pitchFamily="18" charset="0"/>
                            <a:cs typeface="Segoe UI" panose="020B0502040204020203" pitchFamily="34" charset="0"/>
                          </a:rPr>
                          <m:t>1</m:t>
                        </m:r>
                      </m:sub>
                      <m:sup>
                        <m:r>
                          <a:rPr lang="en-IN" sz="1600" b="0" i="1" smtClean="0">
                            <a:latin typeface="Cambria Math" panose="02040503050406030204" pitchFamily="18" charset="0"/>
                            <a:cs typeface="Segoe UI" panose="020B0502040204020203" pitchFamily="34" charset="0"/>
                          </a:rPr>
                          <m:t>2</m:t>
                        </m:r>
                      </m:sup>
                    </m:sSubSup>
                  </m:oMath>
                </a14:m>
                <a:endParaRPr lang="en-IN" sz="1600" b="0" dirty="0">
                  <a:latin typeface="Segoe UI" panose="020B0502040204020203" pitchFamily="34" charset="0"/>
                  <a:cs typeface="Segoe UI" panose="020B0502040204020203" pitchFamily="34" charset="0"/>
                </a:endParaRPr>
              </a:p>
              <a:p>
                <a:pPr marL="0" indent="0">
                  <a:buNone/>
                </a:pPr>
                <a:endParaRPr lang="en-IN" sz="1600" i="1" dirty="0">
                  <a:solidFill>
                    <a:srgbClr val="000000"/>
                  </a:solidFill>
                  <a:latin typeface="Cambria Math" panose="02040503050406030204" pitchFamily="18" charset="0"/>
                  <a:cs typeface="Segoe UI" panose="020B0502040204020203" pitchFamily="34" charset="0"/>
                </a:endParaRPr>
              </a:p>
              <a:p>
                <a:pPr marL="0" indent="0">
                  <a:buNone/>
                </a:pPr>
                <a14:m>
                  <m:oMath xmlns:m="http://schemas.openxmlformats.org/officeDocument/2006/math">
                    <m:sSub>
                      <m:sSubPr>
                        <m:ctrlPr>
                          <a:rPr lang="en-IN" sz="1600" i="1">
                            <a:solidFill>
                              <a:srgbClr val="000000"/>
                            </a:solidFill>
                            <a:latin typeface="Cambria Math" panose="02040503050406030204" pitchFamily="18" charset="0"/>
                            <a:cs typeface="Segoe UI" panose="020B0502040204020203" pitchFamily="34" charset="0"/>
                          </a:rPr>
                        </m:ctrlPr>
                      </m:sSubPr>
                      <m:e>
                        <m:r>
                          <a:rPr lang="en-IN" sz="1600" i="1">
                            <a:solidFill>
                              <a:srgbClr val="000000"/>
                            </a:solidFill>
                            <a:latin typeface="Cambria Math" panose="02040503050406030204" pitchFamily="18" charset="0"/>
                            <a:cs typeface="Segoe UI" panose="020B0502040204020203" pitchFamily="34" charset="0"/>
                          </a:rPr>
                          <m:t>𝑀</m:t>
                        </m:r>
                      </m:e>
                      <m:sub>
                        <m:r>
                          <a:rPr lang="en-IN" sz="1600" b="0" i="1" smtClean="0">
                            <a:solidFill>
                              <a:srgbClr val="000000"/>
                            </a:solidFill>
                            <a:latin typeface="Cambria Math" panose="02040503050406030204" pitchFamily="18" charset="0"/>
                            <a:cs typeface="Segoe UI" panose="020B0502040204020203" pitchFamily="34" charset="0"/>
                          </a:rPr>
                          <m:t>𝑆</m:t>
                        </m:r>
                      </m:sub>
                    </m:sSub>
                  </m:oMath>
                </a14:m>
                <a:r>
                  <a:rPr lang="en-IN" sz="1600" dirty="0">
                    <a:solidFill>
                      <a:srgbClr val="000000"/>
                    </a:solidFill>
                    <a:latin typeface="Segoe UI" panose="020B0502040204020203" pitchFamily="34" charset="0"/>
                    <a:cs typeface="Segoe UI" panose="020B0502040204020203" pitchFamily="34" charset="0"/>
                  </a:rPr>
                  <a:t>(t)</a:t>
                </a:r>
                <a:r>
                  <a:rPr lang="en-IN" sz="1600" b="0" i="0" u="none" strike="noStrike" baseline="0" dirty="0">
                    <a:solidFill>
                      <a:srgbClr val="000000"/>
                    </a:solidFill>
                    <a:latin typeface="Segoe UI" panose="020B0502040204020203" pitchFamily="34" charset="0"/>
                    <a:cs typeface="Segoe UI" panose="020B0502040204020203" pitchFamily="34" charset="0"/>
                  </a:rPr>
                  <a:t> = </a:t>
                </a:r>
                <a14:m>
                  <m:oMath xmlns:m="http://schemas.openxmlformats.org/officeDocument/2006/math">
                    <m:sSup>
                      <m:sSupPr>
                        <m:ctrlPr>
                          <a:rPr lang="en-IN" sz="1600" b="0" i="1" u="none" strike="noStrike" baseline="0" smtClean="0">
                            <a:solidFill>
                              <a:srgbClr val="000000"/>
                            </a:solidFill>
                            <a:latin typeface="Cambria Math" panose="02040503050406030204" pitchFamily="18" charset="0"/>
                          </a:rPr>
                        </m:ctrlPr>
                      </m:sSupPr>
                      <m:e>
                        <m:r>
                          <a:rPr lang="en-IN" sz="1600" b="0" i="1" u="none" strike="noStrike" baseline="0" smtClean="0">
                            <a:solidFill>
                              <a:srgbClr val="000000"/>
                            </a:solidFill>
                            <a:latin typeface="Cambria Math" panose="02040503050406030204" pitchFamily="18" charset="0"/>
                          </a:rPr>
                          <m:t>𝑝</m:t>
                        </m:r>
                      </m:e>
                      <m:sup>
                        <m:r>
                          <a:rPr lang="en-IN" sz="1600" b="0" i="1" u="none" strike="noStrike" baseline="0" smtClean="0">
                            <a:solidFill>
                              <a:srgbClr val="000000"/>
                            </a:solidFill>
                            <a:latin typeface="Cambria Math" panose="02040503050406030204" pitchFamily="18" charset="0"/>
                          </a:rPr>
                          <m:t>𝑘</m:t>
                        </m:r>
                      </m:sup>
                    </m:sSup>
                  </m:oMath>
                </a14:m>
                <a:r>
                  <a:rPr lang="en-IN" sz="1600" b="0" i="1" u="none" strike="noStrike" baseline="0" dirty="0">
                    <a:solidFill>
                      <a:srgbClr val="000000"/>
                    </a:solidFill>
                    <a:latin typeface="Segoe UI" panose="020B0502040204020203" pitchFamily="34" charset="0"/>
                    <a:cs typeface="Segoe UI" panose="020B0502040204020203" pitchFamily="34" charset="0"/>
                  </a:rPr>
                  <a:t> </a:t>
                </a:r>
                <a:r>
                  <a:rPr lang="en-IN" sz="1600" b="0" i="0" u="none" strike="noStrike" baseline="0" dirty="0">
                    <a:solidFill>
                      <a:srgbClr val="000000"/>
                    </a:solidFill>
                    <a:latin typeface="Segoe UI" panose="020B0502040204020203" pitchFamily="34" charset="0"/>
                    <a:cs typeface="Segoe UI" panose="020B0502040204020203" pitchFamily="34" charset="0"/>
                  </a:rPr>
                  <a:t>/ (1 − </a:t>
                </a:r>
                <a:r>
                  <a:rPr lang="en-IN" sz="1600" b="0" i="1" u="none" strike="noStrike" baseline="0" dirty="0" err="1">
                    <a:solidFill>
                      <a:srgbClr val="000000"/>
                    </a:solidFill>
                    <a:latin typeface="Segoe UI" panose="020B0502040204020203" pitchFamily="34" charset="0"/>
                    <a:cs typeface="Segoe UI" panose="020B0502040204020203" pitchFamily="34" charset="0"/>
                  </a:rPr>
                  <a:t>q</a:t>
                </a:r>
                <a14:m>
                  <m:oMath xmlns:m="http://schemas.openxmlformats.org/officeDocument/2006/math">
                    <m:sSub>
                      <m:sSubPr>
                        <m:ctrlPr>
                          <a:rPr lang="en-IN" sz="1600" b="0" i="1" u="none" strike="noStrike" baseline="0" smtClean="0">
                            <a:solidFill>
                              <a:srgbClr val="000000"/>
                            </a:solidFill>
                            <a:latin typeface="Cambria Math" panose="02040503050406030204" pitchFamily="18" charset="0"/>
                          </a:rPr>
                        </m:ctrlPr>
                      </m:sSubPr>
                      <m:e>
                        <m:r>
                          <a:rPr lang="en-IN" sz="1600" b="0" i="1" u="none" strike="noStrike" baseline="0" smtClean="0">
                            <a:solidFill>
                              <a:srgbClr val="000000"/>
                            </a:solidFill>
                            <a:latin typeface="Cambria Math" panose="02040503050406030204" pitchFamily="18" charset="0"/>
                          </a:rPr>
                          <m:t>𝑀</m:t>
                        </m:r>
                      </m:e>
                      <m:sub>
                        <m:r>
                          <a:rPr lang="en-IN" sz="1600" b="0" i="1" u="none" strike="noStrike" baseline="0" smtClean="0">
                            <a:solidFill>
                              <a:srgbClr val="000000"/>
                            </a:solidFill>
                            <a:latin typeface="Cambria Math" panose="02040503050406030204" pitchFamily="18" charset="0"/>
                          </a:rPr>
                          <m:t>𝑋</m:t>
                        </m:r>
                      </m:sub>
                    </m:sSub>
                  </m:oMath>
                </a14:m>
                <a:r>
                  <a:rPr lang="en-IN" sz="1600" b="0" i="0" u="none" strike="noStrike" baseline="0" dirty="0">
                    <a:solidFill>
                      <a:srgbClr val="000000"/>
                    </a:solidFill>
                    <a:latin typeface="Segoe UI" panose="020B0502040204020203" pitchFamily="34" charset="0"/>
                    <a:cs typeface="Segoe UI" panose="020B0502040204020203" pitchFamily="34" charset="0"/>
                  </a:rPr>
                  <a:t>(</a:t>
                </a:r>
                <a:r>
                  <a:rPr lang="en-IN" sz="1600" b="0" i="1" u="none" strike="noStrike" baseline="0" dirty="0">
                    <a:solidFill>
                      <a:srgbClr val="000000"/>
                    </a:solidFill>
                    <a:latin typeface="Segoe UI" panose="020B0502040204020203" pitchFamily="34" charset="0"/>
                    <a:cs typeface="Segoe UI" panose="020B0502040204020203" pitchFamily="34" charset="0"/>
                  </a:rPr>
                  <a:t>t</a:t>
                </a:r>
                <a:r>
                  <a:rPr lang="en-IN" sz="1600" b="0" i="0" u="none" strike="noStrike" baseline="0" dirty="0">
                    <a:solidFill>
                      <a:srgbClr val="000000"/>
                    </a:solidFill>
                    <a:latin typeface="Segoe UI" panose="020B0502040204020203" pitchFamily="34" charset="0"/>
                    <a:cs typeface="Segoe UI" panose="020B0502040204020203" pitchFamily="34" charset="0"/>
                  </a:rPr>
                  <a:t>)</a:t>
                </a:r>
                <a14:m>
                  <m:oMath xmlns:m="http://schemas.openxmlformats.org/officeDocument/2006/math">
                    <m:sSup>
                      <m:sSupPr>
                        <m:ctrlPr>
                          <a:rPr lang="en-IN" sz="1600" b="0" i="1" u="none" strike="noStrike" baseline="0" smtClean="0">
                            <a:solidFill>
                              <a:srgbClr val="000000"/>
                            </a:solidFill>
                            <a:latin typeface="Cambria Math" panose="02040503050406030204" pitchFamily="18" charset="0"/>
                          </a:rPr>
                        </m:ctrlPr>
                      </m:sSupPr>
                      <m:e>
                        <m:r>
                          <a:rPr lang="en-IN" sz="1600" b="0" i="1" u="none" strike="noStrike" baseline="0" smtClean="0">
                            <a:solidFill>
                              <a:srgbClr val="000000"/>
                            </a:solidFill>
                            <a:latin typeface="Cambria Math" panose="02040503050406030204" pitchFamily="18" charset="0"/>
                          </a:rPr>
                          <m:t>)</m:t>
                        </m:r>
                      </m:e>
                      <m:sup>
                        <m:r>
                          <a:rPr lang="en-IN" sz="1600" b="0" i="1" u="none" strike="noStrike" baseline="0" smtClean="0">
                            <a:solidFill>
                              <a:srgbClr val="000000"/>
                            </a:solidFill>
                            <a:latin typeface="Cambria Math" panose="02040503050406030204" pitchFamily="18" charset="0"/>
                          </a:rPr>
                          <m:t>𝑘</m:t>
                        </m:r>
                      </m:sup>
                    </m:sSup>
                  </m:oMath>
                </a14:m>
                <a:r>
                  <a:rPr lang="en-IN" sz="1600" b="0" i="1" u="none" strike="noStrike" baseline="0" dirty="0">
                    <a:solidFill>
                      <a:srgbClr val="000000"/>
                    </a:solidFill>
                    <a:latin typeface="Segoe UI" panose="020B0502040204020203" pitchFamily="34" charset="0"/>
                    <a:cs typeface="Segoe UI" panose="020B0502040204020203" pitchFamily="34" charset="0"/>
                  </a:rPr>
                  <a:t> </a:t>
                </a:r>
                <a:endParaRPr lang="en-IN" sz="1600" dirty="0">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403859CC-22B6-4258-8BF1-5E8DA1FA4749}"/>
                  </a:ext>
                </a:extLst>
              </p:cNvPr>
              <p:cNvSpPr>
                <a:spLocks noGrp="1" noRot="1" noChangeAspect="1" noMove="1" noResize="1" noEditPoints="1" noAdjustHandles="1" noChangeArrowheads="1" noChangeShapeType="1" noTextEdit="1"/>
              </p:cNvSpPr>
              <p:nvPr>
                <p:ph idx="1"/>
              </p:nvPr>
            </p:nvSpPr>
            <p:spPr>
              <a:xfrm>
                <a:off x="1166362" y="2148396"/>
                <a:ext cx="10187437" cy="4323425"/>
              </a:xfrm>
              <a:blipFill>
                <a:blip r:embed="rId3"/>
                <a:stretch>
                  <a:fillRect l="-299" t="-1127"/>
                </a:stretch>
              </a:blipFill>
            </p:spPr>
            <p:txBody>
              <a:bodyPr/>
              <a:lstStyle/>
              <a:p>
                <a:r>
                  <a:rPr lang="en-IN">
                    <a:noFill/>
                  </a:rPr>
                  <a:t> </a:t>
                </a:r>
              </a:p>
            </p:txBody>
          </p:sp>
        </mc:Fallback>
      </mc:AlternateContent>
      <p:sp>
        <p:nvSpPr>
          <p:cNvPr id="6" name="Slide Number Placeholder 1">
            <a:extLst>
              <a:ext uri="{FF2B5EF4-FFF2-40B4-BE49-F238E27FC236}">
                <a16:creationId xmlns:a16="http://schemas.microsoft.com/office/drawing/2014/main" id="{47E638C3-0A29-4DB8-BA1B-08B51FE19A1F}"/>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19</a:t>
            </a:fld>
            <a:endParaRPr lang="en-US"/>
          </a:p>
        </p:txBody>
      </p:sp>
      <p:sp>
        <p:nvSpPr>
          <p:cNvPr id="7" name="TextBox 6">
            <a:extLst>
              <a:ext uri="{FF2B5EF4-FFF2-40B4-BE49-F238E27FC236}">
                <a16:creationId xmlns:a16="http://schemas.microsoft.com/office/drawing/2014/main" id="{B8FBA5A4-A419-4573-9B83-AD1F22284BC5}"/>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5.2</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3A1E3B65-F7E5-4C90-A76F-2B6106BE61FE}"/>
                  </a:ext>
                </a:extLst>
              </p14:cNvPr>
              <p14:cNvContentPartPr/>
              <p14:nvPr/>
            </p14:nvContentPartPr>
            <p14:xfrm>
              <a:off x="558720" y="1663560"/>
              <a:ext cx="11627280" cy="4559760"/>
            </p14:xfrm>
          </p:contentPart>
        </mc:Choice>
        <mc:Fallback xmlns="">
          <p:pic>
            <p:nvPicPr>
              <p:cNvPr id="8" name="Ink 7">
                <a:extLst>
                  <a:ext uri="{FF2B5EF4-FFF2-40B4-BE49-F238E27FC236}">
                    <a16:creationId xmlns:a16="http://schemas.microsoft.com/office/drawing/2014/main" id="{3A1E3B65-F7E5-4C90-A76F-2B6106BE61FE}"/>
                  </a:ext>
                </a:extLst>
              </p:cNvPr>
              <p:cNvPicPr/>
              <p:nvPr/>
            </p:nvPicPr>
            <p:blipFill>
              <a:blip r:embed="rId5"/>
              <a:stretch>
                <a:fillRect/>
              </a:stretch>
            </p:blipFill>
            <p:spPr>
              <a:xfrm>
                <a:off x="549360" y="1654200"/>
                <a:ext cx="11646000" cy="457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97757925-68F1-F747-6BB2-1FFBC9604CAC}"/>
                  </a:ext>
                </a:extLst>
              </p14:cNvPr>
              <p14:cNvContentPartPr/>
              <p14:nvPr/>
            </p14:nvContentPartPr>
            <p14:xfrm>
              <a:off x="7685280" y="5947560"/>
              <a:ext cx="2703960" cy="486000"/>
            </p14:xfrm>
          </p:contentPart>
        </mc:Choice>
        <mc:Fallback xmlns="">
          <p:pic>
            <p:nvPicPr>
              <p:cNvPr id="9" name="Ink 8">
                <a:extLst>
                  <a:ext uri="{FF2B5EF4-FFF2-40B4-BE49-F238E27FC236}">
                    <a16:creationId xmlns:a16="http://schemas.microsoft.com/office/drawing/2014/main" id="{97757925-68F1-F747-6BB2-1FFBC9604CAC}"/>
                  </a:ext>
                </a:extLst>
              </p:cNvPr>
              <p:cNvPicPr/>
              <p:nvPr/>
            </p:nvPicPr>
            <p:blipFill>
              <a:blip r:embed="rId7"/>
              <a:stretch>
                <a:fillRect/>
              </a:stretch>
            </p:blipFill>
            <p:spPr>
              <a:xfrm>
                <a:off x="7669080" y="5931360"/>
                <a:ext cx="2736360" cy="518400"/>
              </a:xfrm>
              <a:prstGeom prst="rect">
                <a:avLst/>
              </a:prstGeom>
            </p:spPr>
          </p:pic>
        </mc:Fallback>
      </mc:AlternateContent>
    </p:spTree>
    <p:extLst>
      <p:ext uri="{BB962C8B-B14F-4D97-AF65-F5344CB8AC3E}">
        <p14:creationId xmlns:p14="http://schemas.microsoft.com/office/powerpoint/2010/main" val="171151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63" y="956276"/>
            <a:ext cx="2156338" cy="627083"/>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Agenda</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11" name="TextBox 10">
            <a:extLst>
              <a:ext uri="{FF2B5EF4-FFF2-40B4-BE49-F238E27FC236}">
                <a16:creationId xmlns:a16="http://schemas.microsoft.com/office/drawing/2014/main" id="{64CBB6B6-479B-4265-AA8C-0ECDD577C8E2}"/>
              </a:ext>
            </a:extLst>
          </p:cNvPr>
          <p:cNvSpPr txBox="1"/>
          <p:nvPr/>
        </p:nvSpPr>
        <p:spPr>
          <a:xfrm>
            <a:off x="586863" y="2094412"/>
            <a:ext cx="8295881" cy="37856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IN"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Introduction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0" i="0" u="none" strike="noStrike" baseline="0" dirty="0">
                <a:solidFill>
                  <a:srgbClr val="000000"/>
                </a:solidFill>
                <a:latin typeface="Segoe UI" panose="020B0502040204020203" pitchFamily="34" charset="0"/>
                <a:cs typeface="Segoe UI" panose="020B0502040204020203" pitchFamily="34" charset="0"/>
              </a:rPr>
              <a:t>Models for short-term insurance contracts </a:t>
            </a:r>
          </a:p>
          <a:p>
            <a:pPr marL="800100" lvl="1" indent="-342900">
              <a:buFont typeface="+mj-lt"/>
              <a:buAutoNum type="alphaLcPeriod"/>
            </a:pPr>
            <a:r>
              <a:rPr lang="en-US" sz="1600" dirty="0">
                <a:solidFill>
                  <a:srgbClr val="000000"/>
                </a:solidFill>
                <a:latin typeface="Segoe UI" panose="020B0502040204020203" pitchFamily="34" charset="0"/>
                <a:cs typeface="Segoe UI" panose="020B0502040204020203" pitchFamily="34" charset="0"/>
              </a:rPr>
              <a:t>Features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srgbClr val="000000"/>
                </a:solidFill>
                <a:latin typeface="Segoe UI" panose="020B0502040204020203" pitchFamily="34" charset="0"/>
                <a:cs typeface="Segoe UI" panose="020B0502040204020203" pitchFamily="34" charset="0"/>
              </a:rPr>
              <a:t>Collective Risk Models</a:t>
            </a:r>
          </a:p>
          <a:p>
            <a:pPr marL="342900" indent="-342900">
              <a:buFont typeface="+mj-lt"/>
              <a:buAutoNum type="arabicPeriod"/>
              <a:defRPr/>
            </a:pPr>
            <a:r>
              <a:rPr lang="en-US" sz="1600" dirty="0">
                <a:solidFill>
                  <a:srgbClr val="000000"/>
                </a:solidFill>
                <a:latin typeface="Segoe UI" panose="020B0502040204020203" pitchFamily="34" charset="0"/>
                <a:cs typeface="Segoe UI" panose="020B0502040204020203" pitchFamily="34" charset="0"/>
              </a:rPr>
              <a:t>Individual Risk Models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srgbClr val="000000"/>
                </a:solidFill>
                <a:latin typeface="Segoe UI" panose="020B0502040204020203" pitchFamily="34" charset="0"/>
                <a:cs typeface="Segoe UI" panose="020B0502040204020203" pitchFamily="34" charset="0"/>
              </a:rPr>
              <a:t>Moments Of 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srgbClr val="000000"/>
                </a:solidFill>
                <a:latin typeface="Segoe UI" panose="020B0502040204020203" pitchFamily="34" charset="0"/>
                <a:cs typeface="Segoe UI" panose="020B0502040204020203" pitchFamily="34" charset="0"/>
              </a:rPr>
              <a:t>Compound Distributions</a:t>
            </a:r>
          </a:p>
          <a:p>
            <a:pPr marL="800100" lvl="1" indent="-342900">
              <a:buFont typeface="+mj-lt"/>
              <a:buAutoNum type="alphaLcPeriod"/>
            </a:pPr>
            <a:r>
              <a:rPr lang="en-US" sz="1600" dirty="0">
                <a:solidFill>
                  <a:srgbClr val="000000"/>
                </a:solidFill>
                <a:latin typeface="Segoe UI" panose="020B0502040204020203" pitchFamily="34" charset="0"/>
                <a:cs typeface="Segoe UI" panose="020B0502040204020203" pitchFamily="34" charset="0"/>
              </a:rPr>
              <a:t>Compound Poisson Distribution</a:t>
            </a:r>
          </a:p>
          <a:p>
            <a:pPr marL="800100" lvl="1" indent="-342900">
              <a:buFont typeface="+mj-lt"/>
              <a:buAutoNum type="alphaLcPeriod"/>
            </a:pPr>
            <a:r>
              <a:rPr lang="en-US" sz="1600" dirty="0">
                <a:solidFill>
                  <a:srgbClr val="000000"/>
                </a:solidFill>
                <a:latin typeface="Segoe UI" panose="020B0502040204020203" pitchFamily="34" charset="0"/>
                <a:cs typeface="Segoe UI" panose="020B0502040204020203" pitchFamily="34" charset="0"/>
              </a:rPr>
              <a:t>Compound Binomial Distribution</a:t>
            </a:r>
          </a:p>
          <a:p>
            <a:pPr marL="800100" lvl="1" indent="-342900">
              <a:buFont typeface="+mj-lt"/>
              <a:buAutoNum type="alphaLcPeriod"/>
            </a:pPr>
            <a:r>
              <a:rPr lang="en-US" sz="1600" dirty="0">
                <a:solidFill>
                  <a:srgbClr val="000000"/>
                </a:solidFill>
                <a:latin typeface="Segoe UI" panose="020B0502040204020203" pitchFamily="34" charset="0"/>
                <a:cs typeface="Segoe UI" panose="020B0502040204020203" pitchFamily="34" charset="0"/>
              </a:rPr>
              <a:t>Compound Negative Binomial Distribution</a:t>
            </a:r>
          </a:p>
          <a:p>
            <a:pPr marR="0" lvl="0" algn="l" defTabSz="914400" rtl="0" eaLnBrk="1" fontAlgn="auto" latinLnBrk="0" hangingPunct="1">
              <a:lnSpc>
                <a:spcPct val="100000"/>
              </a:lnSpc>
              <a:spcBef>
                <a:spcPts val="0"/>
              </a:spcBef>
              <a:spcAft>
                <a:spcPts val="0"/>
              </a:spcAft>
              <a:buClrTx/>
              <a:buSzTx/>
              <a:tabLst/>
              <a:defRPr/>
            </a:pPr>
            <a:r>
              <a:rPr lang="en-US" sz="1600" dirty="0">
                <a:latin typeface="Segoe UI" panose="020B0502040204020203" pitchFamily="34" charset="0"/>
                <a:ea typeface="Microsoft Sans Serif" panose="020B0604020202020204" pitchFamily="34" charset="0"/>
                <a:cs typeface="Segoe UI" panose="020B0502040204020203" pitchFamily="34" charset="0"/>
              </a:rPr>
              <a:t>6.   Parameter variability and uncertainty</a:t>
            </a:r>
            <a:endParaRPr lang="en-US" sz="1600" dirty="0">
              <a:solidFill>
                <a:srgbClr val="000000"/>
              </a:solidFill>
              <a:latin typeface="Segoe UI" panose="020B0502040204020203"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IN" sz="1600" dirty="0">
                <a:latin typeface="Segoe UI" panose="020B0502040204020203" pitchFamily="34" charset="0"/>
                <a:cs typeface="Segoe UI" panose="020B0502040204020203" pitchFamily="34" charset="0"/>
              </a:rPr>
              <a:t>7.   Approximation of Aggregate Distribution</a:t>
            </a:r>
            <a:endParaRPr lang="en-US" sz="1600" dirty="0">
              <a:solidFill>
                <a:srgbClr val="000000"/>
              </a:solidFill>
              <a:latin typeface="Segoe UI" panose="020B0502040204020203" pitchFamily="34" charset="0"/>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600" dirty="0">
              <a:solidFill>
                <a:srgbClr val="000000"/>
              </a:solidFill>
              <a:latin typeface="Segoe UI" panose="020B0502040204020203" pitchFamily="34" charset="0"/>
              <a:cs typeface="Segoe UI" panose="020B0502040204020203" pitchFamily="34" charset="0"/>
            </a:endParaRPr>
          </a:p>
          <a:p>
            <a:pPr lvl="1"/>
            <a:endParaRPr lang="en-US" sz="1600" dirty="0">
              <a:solidFill>
                <a:srgbClr val="000000"/>
              </a:solidFill>
              <a:latin typeface="Segoe UI" panose="020B0502040204020203" pitchFamily="34" charset="0"/>
              <a:cs typeface="Segoe UI" panose="020B0502040204020203" pitchFamily="34" charset="0"/>
            </a:endParaRPr>
          </a:p>
          <a:p>
            <a:pPr lvl="1"/>
            <a:endParaRPr lang="en-US" sz="1600" dirty="0">
              <a:solidFill>
                <a:srgbClr val="000000"/>
              </a:solidFill>
              <a:latin typeface="Segoe UI" panose="020B0502040204020203" pitchFamily="34" charset="0"/>
              <a:cs typeface="Segoe UI" panose="020B0502040204020203" pitchFamily="34" charset="0"/>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916135DD-2F03-0455-BF1E-62CFFFECE2A8}"/>
                  </a:ext>
                </a:extLst>
              </p14:cNvPr>
              <p14:cNvContentPartPr/>
              <p14:nvPr/>
            </p14:nvContentPartPr>
            <p14:xfrm>
              <a:off x="486360" y="1044360"/>
              <a:ext cx="11488680" cy="5097240"/>
            </p14:xfrm>
          </p:contentPart>
        </mc:Choice>
        <mc:Fallback xmlns="">
          <p:pic>
            <p:nvPicPr>
              <p:cNvPr id="3" name="Ink 2">
                <a:extLst>
                  <a:ext uri="{FF2B5EF4-FFF2-40B4-BE49-F238E27FC236}">
                    <a16:creationId xmlns:a16="http://schemas.microsoft.com/office/drawing/2014/main" id="{916135DD-2F03-0455-BF1E-62CFFFECE2A8}"/>
                  </a:ext>
                </a:extLst>
              </p:cNvPr>
              <p:cNvPicPr/>
              <p:nvPr/>
            </p:nvPicPr>
            <p:blipFill>
              <a:blip r:embed="rId3"/>
              <a:stretch>
                <a:fillRect/>
              </a:stretch>
            </p:blipFill>
            <p:spPr>
              <a:xfrm>
                <a:off x="470160" y="1028160"/>
                <a:ext cx="11521080" cy="5129640"/>
              </a:xfrm>
              <a:prstGeom prst="rect">
                <a:avLst/>
              </a:prstGeom>
            </p:spPr>
          </p:pic>
        </mc:Fallback>
      </mc:AlternateContent>
    </p:spTree>
    <p:extLst>
      <p:ext uri="{BB962C8B-B14F-4D97-AF65-F5344CB8AC3E}">
        <p14:creationId xmlns:p14="http://schemas.microsoft.com/office/powerpoint/2010/main" val="3725839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55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F8B9C3-CB80-4A43-8828-680DE3484430}"/>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E32F1725-9756-4177-8E4E-C11C51C4CA96}"/>
              </a:ext>
            </a:extLst>
          </p:cNvPr>
          <p:cNvSpPr txBox="1">
            <a:spLocks/>
          </p:cNvSpPr>
          <p:nvPr/>
        </p:nvSpPr>
        <p:spPr>
          <a:xfrm>
            <a:off x="1166364" y="946652"/>
            <a:ext cx="9682149" cy="645882"/>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C5350383-FD13-47DB-B461-274B1EB199A2}"/>
              </a:ext>
            </a:extLst>
          </p:cNvPr>
          <p:cNvSpPr>
            <a:spLocks noGrp="1"/>
          </p:cNvSpPr>
          <p:nvPr>
            <p:ph type="title"/>
          </p:nvPr>
        </p:nvSpPr>
        <p:spPr>
          <a:xfrm>
            <a:off x="1153476" y="668608"/>
            <a:ext cx="9988000" cy="1237927"/>
          </a:xfrm>
        </p:spPr>
        <p:txBody>
          <a:bodyPr>
            <a:normAutofit/>
          </a:bodyPr>
          <a:lstStyle/>
          <a:p>
            <a:r>
              <a:rPr lang="en-IN" sz="4000" dirty="0">
                <a:latin typeface="Segoe UI" panose="020B0502040204020203" pitchFamily="34" charset="0"/>
                <a:cs typeface="Segoe UI" panose="020B0502040204020203" pitchFamily="34" charset="0"/>
              </a:rPr>
              <a:t>Compound Negative </a:t>
            </a:r>
            <a:r>
              <a:rPr lang="en-IN" sz="4000" b="0" i="0" u="none" strike="noStrike" baseline="0" dirty="0">
                <a:solidFill>
                  <a:srgbClr val="000000"/>
                </a:solidFill>
                <a:latin typeface="Segoe UI" panose="020B0502040204020203" pitchFamily="34" charset="0"/>
                <a:cs typeface="Segoe UI" panose="020B0502040204020203" pitchFamily="34" charset="0"/>
              </a:rPr>
              <a:t>Binomial distribution </a:t>
            </a:r>
            <a:endParaRPr lang="en-IN" sz="4000" dirty="0">
              <a:latin typeface="Segoe UI" panose="020B0502040204020203" pitchFamily="34" charset="0"/>
              <a:cs typeface="Segoe UI" panose="020B0502040204020203" pitchFamily="34" charset="0"/>
            </a:endParaRPr>
          </a:p>
        </p:txBody>
      </p:sp>
      <p:sp>
        <p:nvSpPr>
          <p:cNvPr id="6" name="Slide Number Placeholder 1">
            <a:extLst>
              <a:ext uri="{FF2B5EF4-FFF2-40B4-BE49-F238E27FC236}">
                <a16:creationId xmlns:a16="http://schemas.microsoft.com/office/drawing/2014/main" id="{47E638C3-0A29-4DB8-BA1B-08B51FE19A1F}"/>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21</a:t>
            </a:fld>
            <a:endParaRPr lang="en-US"/>
          </a:p>
        </p:txBody>
      </p:sp>
      <p:sp>
        <p:nvSpPr>
          <p:cNvPr id="7" name="TextBox 6">
            <a:extLst>
              <a:ext uri="{FF2B5EF4-FFF2-40B4-BE49-F238E27FC236}">
                <a16:creationId xmlns:a16="http://schemas.microsoft.com/office/drawing/2014/main" id="{B8FBA5A4-A419-4573-9B83-AD1F22284BC5}"/>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5.2</a:t>
            </a:r>
          </a:p>
        </p:txBody>
      </p:sp>
      <p:pic>
        <p:nvPicPr>
          <p:cNvPr id="8" name="Graphic 7" descr="Help">
            <a:extLst>
              <a:ext uri="{FF2B5EF4-FFF2-40B4-BE49-F238E27FC236}">
                <a16:creationId xmlns:a16="http://schemas.microsoft.com/office/drawing/2014/main" id="{3792E960-73C1-43BE-9744-3B12E23493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343" y="1952369"/>
            <a:ext cx="491569" cy="491569"/>
          </a:xfrm>
          <a:prstGeom prst="rect">
            <a:avLst/>
          </a:prstGeom>
        </p:spPr>
      </p:pic>
      <p:sp>
        <p:nvSpPr>
          <p:cNvPr id="9" name="Content Placeholder 8">
            <a:extLst>
              <a:ext uri="{FF2B5EF4-FFF2-40B4-BE49-F238E27FC236}">
                <a16:creationId xmlns:a16="http://schemas.microsoft.com/office/drawing/2014/main" id="{49B39565-103C-436E-ABE0-4F08A6437593}"/>
              </a:ext>
            </a:extLst>
          </p:cNvPr>
          <p:cNvSpPr>
            <a:spLocks noGrp="1"/>
          </p:cNvSpPr>
          <p:nvPr>
            <p:ph idx="1"/>
          </p:nvPr>
        </p:nvSpPr>
        <p:spPr>
          <a:xfrm>
            <a:off x="1163912" y="2015231"/>
            <a:ext cx="10189888" cy="4161732"/>
          </a:xfrm>
        </p:spPr>
        <p:txBody>
          <a:bodyPr>
            <a:normAutofit/>
          </a:bodyPr>
          <a:lstStyle/>
          <a:p>
            <a:pPr marL="0" indent="0">
              <a:buNone/>
            </a:pPr>
            <a:r>
              <a:rPr lang="en-IN" sz="1600" dirty="0">
                <a:latin typeface="Segoe UI" panose="020B0502040204020203" pitchFamily="34" charset="0"/>
                <a:cs typeface="Segoe UI" panose="020B0502040204020203" pitchFamily="34" charset="0"/>
              </a:rPr>
              <a:t>X~ Par(5,1000) and N~ NBD(3000,0.8).</a:t>
            </a:r>
          </a:p>
          <a:p>
            <a:pPr marL="0" indent="0">
              <a:buNone/>
            </a:pPr>
            <a:r>
              <a:rPr lang="en-IN" sz="1600" dirty="0">
                <a:latin typeface="Segoe UI" panose="020B0502040204020203" pitchFamily="34" charset="0"/>
                <a:cs typeface="Segoe UI" panose="020B0502040204020203" pitchFamily="34" charset="0"/>
              </a:rPr>
              <a:t>Find E(S) and Var(S).</a:t>
            </a: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0FF43474-2FEE-4E9B-9DC5-87991E584ECB}"/>
                  </a:ext>
                </a:extLst>
              </p14:cNvPr>
              <p14:cNvContentPartPr/>
              <p14:nvPr/>
            </p14:nvContentPartPr>
            <p14:xfrm>
              <a:off x="977760" y="1587600"/>
              <a:ext cx="11208240" cy="4121280"/>
            </p14:xfrm>
          </p:contentPart>
        </mc:Choice>
        <mc:Fallback xmlns="">
          <p:pic>
            <p:nvPicPr>
              <p:cNvPr id="3" name="Ink 2">
                <a:extLst>
                  <a:ext uri="{FF2B5EF4-FFF2-40B4-BE49-F238E27FC236}">
                    <a16:creationId xmlns:a16="http://schemas.microsoft.com/office/drawing/2014/main" id="{0FF43474-2FEE-4E9B-9DC5-87991E584ECB}"/>
                  </a:ext>
                </a:extLst>
              </p:cNvPr>
              <p:cNvPicPr/>
              <p:nvPr/>
            </p:nvPicPr>
            <p:blipFill>
              <a:blip r:embed="rId6"/>
              <a:stretch>
                <a:fillRect/>
              </a:stretch>
            </p:blipFill>
            <p:spPr>
              <a:xfrm>
                <a:off x="968400" y="1578240"/>
                <a:ext cx="11226960" cy="4140000"/>
              </a:xfrm>
              <a:prstGeom prst="rect">
                <a:avLst/>
              </a:prstGeom>
            </p:spPr>
          </p:pic>
        </mc:Fallback>
      </mc:AlternateContent>
    </p:spTree>
    <p:extLst>
      <p:ext uri="{BB962C8B-B14F-4D97-AF65-F5344CB8AC3E}">
        <p14:creationId xmlns:p14="http://schemas.microsoft.com/office/powerpoint/2010/main" val="404281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91ABA8-B2C8-4052-9995-C763ED86A1ED}"/>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B25B6511-700E-46C8-9055-906C2694428F}"/>
              </a:ext>
            </a:extLst>
          </p:cNvPr>
          <p:cNvSpPr txBox="1">
            <a:spLocks/>
          </p:cNvSpPr>
          <p:nvPr/>
        </p:nvSpPr>
        <p:spPr>
          <a:xfrm>
            <a:off x="1169248" y="946650"/>
            <a:ext cx="5053999" cy="63437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3375D198-48D2-4412-A567-6473924BCCC8}"/>
              </a:ext>
            </a:extLst>
          </p:cNvPr>
          <p:cNvSpPr>
            <a:spLocks noGrp="1"/>
          </p:cNvSpPr>
          <p:nvPr>
            <p:ph type="title"/>
          </p:nvPr>
        </p:nvSpPr>
        <p:spPr>
          <a:xfrm>
            <a:off x="1166304" y="923925"/>
            <a:ext cx="9859392" cy="766763"/>
          </a:xfrm>
        </p:spPr>
        <p:txBody>
          <a:bodyPr>
            <a:normAutofit/>
          </a:bodyPr>
          <a:lstStyle/>
          <a:p>
            <a:r>
              <a:rPr lang="en-IN" sz="4000" dirty="0">
                <a:latin typeface="Segoe UI" panose="020B0502040204020203" pitchFamily="34" charset="0"/>
                <a:cs typeface="Segoe UI" panose="020B0502040204020203" pitchFamily="34" charset="0"/>
              </a:rPr>
              <a:t>Individual Risk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3BEA2-186B-4D54-AB15-3AFF76255CD6}"/>
                  </a:ext>
                </a:extLst>
              </p:cNvPr>
              <p:cNvSpPr>
                <a:spLocks noGrp="1"/>
              </p:cNvSpPr>
              <p:nvPr>
                <p:ph idx="1"/>
              </p:nvPr>
            </p:nvSpPr>
            <p:spPr>
              <a:xfrm>
                <a:off x="1166304" y="1994301"/>
                <a:ext cx="10515600" cy="4433132"/>
              </a:xfrm>
            </p:spPr>
            <p:txBody>
              <a:bodyPr>
                <a:noAutofit/>
              </a:bodyPr>
              <a:lstStyle/>
              <a:p>
                <a:pPr marL="0" indent="0">
                  <a:buNone/>
                </a:pPr>
                <a:r>
                  <a:rPr lang="en-US" sz="1600" b="0" u="none" strike="noStrike" baseline="0" dirty="0">
                    <a:solidFill>
                      <a:srgbClr val="000000"/>
                    </a:solidFill>
                    <a:latin typeface="Segoe UI" panose="020B0502040204020203" pitchFamily="34" charset="0"/>
                    <a:cs typeface="Segoe UI" panose="020B0502040204020203" pitchFamily="34" charset="0"/>
                  </a:rPr>
                  <a:t>Claims arising from each individual risk/ policy.</a:t>
                </a:r>
              </a:p>
              <a:p>
                <a:pPr marL="0" indent="0">
                  <a:buNone/>
                </a:pPr>
                <a:r>
                  <a:rPr lang="en-IN" sz="1600" b="0" u="none" strike="noStrike" baseline="0" dirty="0">
                    <a:solidFill>
                      <a:srgbClr val="000000"/>
                    </a:solidFill>
                    <a:latin typeface="Segoe UI" panose="020B0502040204020203" pitchFamily="34" charset="0"/>
                    <a:cs typeface="Segoe UI" panose="020B0502040204020203" pitchFamily="34" charset="0"/>
                  </a:rPr>
                  <a:t>S = </a:t>
                </a:r>
                <a14:m>
                  <m:oMath xmlns:m="http://schemas.openxmlformats.org/officeDocument/2006/math">
                    <m:sSub>
                      <m:sSubPr>
                        <m:ctrlPr>
                          <a:rPr lang="en-IN" sz="1600" b="0" i="1" u="none" strike="noStrike" baseline="0" dirty="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dirty="0" smtClean="0">
                            <a:solidFill>
                              <a:srgbClr val="000000"/>
                            </a:solidFill>
                            <a:latin typeface="Cambria Math" panose="02040503050406030204" pitchFamily="18" charset="0"/>
                            <a:cs typeface="Segoe UI" panose="020B0502040204020203" pitchFamily="34" charset="0"/>
                          </a:rPr>
                          <m:t>𝑌</m:t>
                        </m:r>
                      </m:e>
                      <m:sub>
                        <m:r>
                          <a:rPr lang="en-IN" sz="1600" b="0" i="1" u="none" strike="noStrike" baseline="0" dirty="0" smtClean="0">
                            <a:solidFill>
                              <a:srgbClr val="000000"/>
                            </a:solidFill>
                            <a:latin typeface="Cambria Math" panose="02040503050406030204" pitchFamily="18" charset="0"/>
                            <a:cs typeface="Segoe UI" panose="020B0502040204020203" pitchFamily="34" charset="0"/>
                          </a:rPr>
                          <m:t>1</m:t>
                        </m:r>
                      </m:sub>
                    </m:sSub>
                    <m:r>
                      <a:rPr lang="en-IN" sz="1600" b="0" i="1" u="none" strike="noStrike" baseline="0" dirty="0" smtClean="0">
                        <a:solidFill>
                          <a:srgbClr val="000000"/>
                        </a:solidFill>
                        <a:latin typeface="Cambria Math" panose="02040503050406030204" pitchFamily="18" charset="0"/>
                        <a:cs typeface="Segoe UI" panose="020B0502040204020203" pitchFamily="34" charset="0"/>
                      </a:rPr>
                      <m:t> +</m:t>
                    </m:r>
                    <m:sSub>
                      <m:sSubPr>
                        <m:ctrlPr>
                          <a:rPr lang="en-IN" sz="1600" b="0" i="1" u="none" strike="noStrike" baseline="0" dirty="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dirty="0" smtClean="0">
                            <a:solidFill>
                              <a:srgbClr val="000000"/>
                            </a:solidFill>
                            <a:latin typeface="Cambria Math" panose="02040503050406030204" pitchFamily="18" charset="0"/>
                            <a:cs typeface="Segoe UI" panose="020B0502040204020203" pitchFamily="34" charset="0"/>
                          </a:rPr>
                          <m:t>𝑌</m:t>
                        </m:r>
                      </m:e>
                      <m:sub>
                        <m:r>
                          <a:rPr lang="en-IN" sz="1600" b="0" i="1" u="none" strike="noStrike" baseline="0" dirty="0" smtClean="0">
                            <a:solidFill>
                              <a:srgbClr val="000000"/>
                            </a:solidFill>
                            <a:latin typeface="Cambria Math" panose="02040503050406030204" pitchFamily="18" charset="0"/>
                            <a:cs typeface="Segoe UI" panose="020B0502040204020203" pitchFamily="34" charset="0"/>
                          </a:rPr>
                          <m:t>2</m:t>
                        </m:r>
                      </m:sub>
                    </m:sSub>
                    <m:r>
                      <a:rPr lang="en-IN" sz="1600" b="0" i="1" u="none" strike="noStrike" baseline="0" dirty="0" smtClean="0">
                        <a:solidFill>
                          <a:srgbClr val="000000"/>
                        </a:solidFill>
                        <a:latin typeface="Cambria Math" panose="02040503050406030204" pitchFamily="18" charset="0"/>
                        <a:cs typeface="Segoe UI" panose="020B0502040204020203" pitchFamily="34" charset="0"/>
                      </a:rPr>
                      <m:t> + … +</m:t>
                    </m:r>
                    <m:sSub>
                      <m:sSubPr>
                        <m:ctrlPr>
                          <a:rPr lang="en-IN" sz="1600" b="0" i="1" u="none" strike="noStrike" baseline="0" dirty="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dirty="0" smtClean="0">
                            <a:solidFill>
                              <a:srgbClr val="000000"/>
                            </a:solidFill>
                            <a:latin typeface="Cambria Math" panose="02040503050406030204" pitchFamily="18" charset="0"/>
                            <a:cs typeface="Segoe UI" panose="020B0502040204020203" pitchFamily="34" charset="0"/>
                          </a:rPr>
                          <m:t>𝑌</m:t>
                        </m:r>
                      </m:e>
                      <m:sub>
                        <m:r>
                          <a:rPr lang="en-US" sz="1600" b="0" i="1" u="none" strike="noStrike" baseline="0" dirty="0" smtClean="0">
                            <a:solidFill>
                              <a:srgbClr val="000000"/>
                            </a:solidFill>
                            <a:latin typeface="Cambria Math" panose="02040503050406030204" pitchFamily="18" charset="0"/>
                            <a:cs typeface="Segoe UI" panose="020B0502040204020203" pitchFamily="34" charset="0"/>
                          </a:rPr>
                          <m:t>𝑛</m:t>
                        </m:r>
                      </m:sub>
                    </m:sSub>
                    <m:r>
                      <a:rPr lang="en-IN" sz="1600" b="0" i="1" u="none" strike="noStrike" baseline="0" dirty="0" smtClean="0">
                        <a:solidFill>
                          <a:srgbClr val="000000"/>
                        </a:solidFill>
                        <a:latin typeface="Cambria Math" panose="02040503050406030204" pitchFamily="18" charset="0"/>
                        <a:cs typeface="Segoe UI" panose="020B0502040204020203" pitchFamily="34" charset="0"/>
                      </a:rPr>
                      <m:t>   = </m:t>
                    </m:r>
                    <m:nary>
                      <m:naryPr>
                        <m:chr m:val="∑"/>
                        <m:ctrlPr>
                          <a:rPr lang="en-IN" sz="1600" b="0" i="1" u="none" strike="noStrike" baseline="0" dirty="0" smtClean="0">
                            <a:solidFill>
                              <a:srgbClr val="000000"/>
                            </a:solidFill>
                            <a:latin typeface="Cambria Math" panose="02040503050406030204" pitchFamily="18" charset="0"/>
                            <a:cs typeface="Segoe UI" panose="020B0502040204020203" pitchFamily="34" charset="0"/>
                          </a:rPr>
                        </m:ctrlPr>
                      </m:naryPr>
                      <m:sub>
                        <m:r>
                          <m:rPr>
                            <m:brk m:alnAt="23"/>
                          </m:rPr>
                          <a:rPr lang="en-IN" sz="1600" b="0" i="1" u="none" strike="noStrike" baseline="0" dirty="0" smtClean="0">
                            <a:solidFill>
                              <a:srgbClr val="000000"/>
                            </a:solidFill>
                            <a:latin typeface="Cambria Math" panose="02040503050406030204" pitchFamily="18" charset="0"/>
                            <a:cs typeface="Segoe UI" panose="020B0502040204020203" pitchFamily="34" charset="0"/>
                          </a:rPr>
                          <m:t>𝑖</m:t>
                        </m:r>
                        <m:r>
                          <a:rPr lang="en-IN" sz="1600" b="0" i="1" u="none" strike="noStrike" baseline="0" dirty="0" smtClean="0">
                            <a:solidFill>
                              <a:srgbClr val="000000"/>
                            </a:solidFill>
                            <a:latin typeface="Cambria Math" panose="02040503050406030204" pitchFamily="18" charset="0"/>
                            <a:cs typeface="Segoe UI" panose="020B0502040204020203" pitchFamily="34" charset="0"/>
                          </a:rPr>
                          <m:t>=1</m:t>
                        </m:r>
                      </m:sub>
                      <m:sup>
                        <m:r>
                          <a:rPr lang="en-IN" sz="1600" b="0" i="1" u="none" strike="noStrike" baseline="0" dirty="0" smtClean="0">
                            <a:solidFill>
                              <a:srgbClr val="000000"/>
                            </a:solidFill>
                            <a:latin typeface="Cambria Math" panose="02040503050406030204" pitchFamily="18" charset="0"/>
                            <a:cs typeface="Segoe UI" panose="020B0502040204020203" pitchFamily="34" charset="0"/>
                          </a:rPr>
                          <m:t>𝑛</m:t>
                        </m:r>
                      </m:sup>
                      <m:e>
                        <m:sSub>
                          <m:sSubPr>
                            <m:ctrlPr>
                              <a:rPr lang="en-IN" sz="1600" b="0" i="1" u="none" strike="noStrike" baseline="0" dirty="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dirty="0" smtClean="0">
                                <a:solidFill>
                                  <a:srgbClr val="000000"/>
                                </a:solidFill>
                                <a:latin typeface="Cambria Math" panose="02040503050406030204" pitchFamily="18" charset="0"/>
                                <a:cs typeface="Segoe UI" panose="020B0502040204020203" pitchFamily="34" charset="0"/>
                              </a:rPr>
                              <m:t>𝑌</m:t>
                            </m:r>
                          </m:e>
                          <m:sub>
                            <m:r>
                              <a:rPr lang="en-IN" sz="1600" b="0" i="1" u="none" strike="noStrike" baseline="0" dirty="0" smtClean="0">
                                <a:solidFill>
                                  <a:srgbClr val="000000"/>
                                </a:solidFill>
                                <a:latin typeface="Cambria Math" panose="02040503050406030204" pitchFamily="18" charset="0"/>
                                <a:cs typeface="Segoe UI" panose="020B0502040204020203" pitchFamily="34" charset="0"/>
                              </a:rPr>
                              <m:t>𝑗</m:t>
                            </m:r>
                          </m:sub>
                        </m:sSub>
                      </m:e>
                    </m:nary>
                  </m:oMath>
                </a14:m>
                <a:r>
                  <a:rPr lang="en-IN" sz="1600" b="0" u="none" strike="noStrike" baseline="0" dirty="0">
                    <a:solidFill>
                      <a:srgbClr val="000000"/>
                    </a:solidFill>
                    <a:latin typeface="Segoe UI" panose="020B0502040204020203" pitchFamily="34" charset="0"/>
                    <a:cs typeface="Segoe UI" panose="020B0502040204020203" pitchFamily="34" charset="0"/>
                  </a:rPr>
                  <a:t> </a:t>
                </a:r>
              </a:p>
              <a:p>
                <a:pPr marL="0" indent="0">
                  <a:buNone/>
                </a:pPr>
                <a:endParaRPr lang="en-US" sz="1600" dirty="0">
                  <a:solidFill>
                    <a:srgbClr val="000000"/>
                  </a:solidFill>
                  <a:latin typeface="Segoe UI" panose="020B0502040204020203" pitchFamily="34" charset="0"/>
                  <a:cs typeface="Segoe UI" panose="020B0502040204020203" pitchFamily="34" charset="0"/>
                </a:endParaRPr>
              </a:p>
              <a:p>
                <a:pPr marL="0" indent="0">
                  <a:buNone/>
                </a:pPr>
                <a14:m>
                  <m:oMath xmlns:m="http://schemas.openxmlformats.org/officeDocument/2006/math">
                    <m:sSub>
                      <m:sSubPr>
                        <m:ctrlPr>
                          <a:rPr lang="en-US" sz="1600" i="1" dirty="0">
                            <a:solidFill>
                              <a:srgbClr val="000000"/>
                            </a:solidFill>
                            <a:latin typeface="Cambria Math" panose="02040503050406030204" pitchFamily="18" charset="0"/>
                            <a:cs typeface="Segoe UI" panose="020B0502040204020203" pitchFamily="34" charset="0"/>
                          </a:rPr>
                        </m:ctrlPr>
                      </m:sSubPr>
                      <m:e>
                        <m:r>
                          <a:rPr lang="en-US" sz="1600" i="1" dirty="0">
                            <a:solidFill>
                              <a:srgbClr val="000000"/>
                            </a:solidFill>
                            <a:latin typeface="Cambria Math" panose="02040503050406030204" pitchFamily="18" charset="0"/>
                            <a:cs typeface="Segoe UI" panose="020B0502040204020203" pitchFamily="34" charset="0"/>
                          </a:rPr>
                          <m:t>𝑌</m:t>
                        </m:r>
                      </m:e>
                      <m:sub>
                        <m:r>
                          <a:rPr lang="en-US" sz="1600" i="1" dirty="0">
                            <a:solidFill>
                              <a:srgbClr val="000000"/>
                            </a:solidFill>
                            <a:latin typeface="Cambria Math" panose="02040503050406030204" pitchFamily="18" charset="0"/>
                            <a:cs typeface="Segoe UI" panose="020B0502040204020203" pitchFamily="34" charset="0"/>
                          </a:rPr>
                          <m:t>𝑗</m:t>
                        </m:r>
                      </m:sub>
                    </m:sSub>
                    <m:r>
                      <a:rPr lang="en-US" sz="1600" b="0" i="1" dirty="0" smtClean="0">
                        <a:solidFill>
                          <a:srgbClr val="000000"/>
                        </a:solidFill>
                        <a:latin typeface="Cambria Math" panose="02040503050406030204" pitchFamily="18" charset="0"/>
                        <a:cs typeface="Segoe UI" panose="020B0502040204020203" pitchFamily="34" charset="0"/>
                      </a:rPr>
                      <m:t>=</m:t>
                    </m:r>
                    <m:sSub>
                      <m:sSubPr>
                        <m:ctrlPr>
                          <a:rPr lang="en-US" sz="1600" i="1" dirty="0">
                            <a:solidFill>
                              <a:srgbClr val="000000"/>
                            </a:solidFill>
                            <a:latin typeface="Cambria Math" panose="02040503050406030204" pitchFamily="18" charset="0"/>
                            <a:cs typeface="Segoe UI" panose="020B0502040204020203" pitchFamily="34" charset="0"/>
                          </a:rPr>
                        </m:ctrlPr>
                      </m:sSubPr>
                      <m:e>
                        <m:r>
                          <a:rPr lang="en-US" sz="1600" b="0" i="1" dirty="0" smtClean="0">
                            <a:solidFill>
                              <a:srgbClr val="000000"/>
                            </a:solidFill>
                            <a:latin typeface="Cambria Math" panose="02040503050406030204" pitchFamily="18" charset="0"/>
                            <a:cs typeface="Segoe UI" panose="020B0502040204020203" pitchFamily="34" charset="0"/>
                          </a:rPr>
                          <m:t>𝑁</m:t>
                        </m:r>
                      </m:e>
                      <m:sub>
                        <m:r>
                          <a:rPr lang="en-US" sz="1600" i="1" dirty="0">
                            <a:solidFill>
                              <a:srgbClr val="000000"/>
                            </a:solidFill>
                            <a:latin typeface="Cambria Math" panose="02040503050406030204" pitchFamily="18" charset="0"/>
                            <a:cs typeface="Segoe UI" panose="020B0502040204020203" pitchFamily="34" charset="0"/>
                          </a:rPr>
                          <m:t>𝑗</m:t>
                        </m:r>
                      </m:sub>
                    </m:sSub>
                  </m:oMath>
                </a14:m>
                <a:r>
                  <a:rPr lang="en-US" sz="1600" dirty="0">
                    <a:solidFill>
                      <a:srgbClr val="000000"/>
                    </a:solidFill>
                    <a:latin typeface="Segoe UI" panose="020B0502040204020203" pitchFamily="34" charset="0"/>
                    <a:cs typeface="Segoe UI" panose="020B0502040204020203" pitchFamily="34" charset="0"/>
                  </a:rPr>
                  <a:t>.</a:t>
                </a:r>
                <a:r>
                  <a:rPr lang="en-US" sz="1600" dirty="0">
                    <a:solidFill>
                      <a:srgbClr val="000000"/>
                    </a:solidFill>
                    <a:cs typeface="Segoe UI" panose="020B0502040204020203" pitchFamily="34" charset="0"/>
                  </a:rPr>
                  <a:t> </a:t>
                </a:r>
                <a14:m>
                  <m:oMath xmlns:m="http://schemas.openxmlformats.org/officeDocument/2006/math">
                    <m:sSub>
                      <m:sSubPr>
                        <m:ctrlPr>
                          <a:rPr lang="en-US" sz="1600" i="1" dirty="0">
                            <a:solidFill>
                              <a:srgbClr val="000000"/>
                            </a:solidFill>
                            <a:latin typeface="Cambria Math" panose="02040503050406030204" pitchFamily="18" charset="0"/>
                            <a:cs typeface="Segoe UI" panose="020B0502040204020203" pitchFamily="34" charset="0"/>
                          </a:rPr>
                        </m:ctrlPr>
                      </m:sSubPr>
                      <m:e>
                        <m:r>
                          <a:rPr lang="en-US" sz="1600" b="0" i="1" dirty="0" smtClean="0">
                            <a:solidFill>
                              <a:srgbClr val="000000"/>
                            </a:solidFill>
                            <a:latin typeface="Cambria Math" panose="02040503050406030204" pitchFamily="18" charset="0"/>
                            <a:cs typeface="Segoe UI" panose="020B0502040204020203" pitchFamily="34" charset="0"/>
                          </a:rPr>
                          <m:t>𝑋</m:t>
                        </m:r>
                      </m:e>
                      <m:sub>
                        <m:r>
                          <a:rPr lang="en-US" sz="1600" i="1" dirty="0">
                            <a:solidFill>
                              <a:srgbClr val="000000"/>
                            </a:solidFill>
                            <a:latin typeface="Cambria Math" panose="02040503050406030204" pitchFamily="18" charset="0"/>
                            <a:cs typeface="Segoe UI" panose="020B0502040204020203" pitchFamily="34" charset="0"/>
                          </a:rPr>
                          <m:t>𝑗</m:t>
                        </m:r>
                      </m:sub>
                    </m:sSub>
                  </m:oMath>
                </a14:m>
                <a:endParaRPr lang="en-US" sz="1600" dirty="0">
                  <a:solidFill>
                    <a:srgbClr val="000000"/>
                  </a:solidFill>
                  <a:latin typeface="Segoe UI" panose="020B0502040204020203" pitchFamily="34" charset="0"/>
                  <a:cs typeface="Segoe UI" panose="020B0502040204020203" pitchFamily="34" charset="0"/>
                </a:endParaRPr>
              </a:p>
              <a:p>
                <a:pPr marL="0" indent="0">
                  <a:buNone/>
                </a:pPr>
                <a:endParaRPr lang="en-US" sz="1600" dirty="0">
                  <a:solidFill>
                    <a:srgbClr val="000000"/>
                  </a:solidFill>
                  <a:latin typeface="Segoe UI" panose="020B0502040204020203" pitchFamily="34" charset="0"/>
                  <a:cs typeface="Segoe UI" panose="020B0502040204020203" pitchFamily="34" charset="0"/>
                </a:endParaRPr>
              </a:p>
              <a:p>
                <a:pPr marL="0" indent="0">
                  <a:buNone/>
                </a:pPr>
                <a14:m>
                  <m:oMathPara xmlns:m="http://schemas.openxmlformats.org/officeDocument/2006/math">
                    <m:oMathParaPr>
                      <m:jc m:val="left"/>
                    </m:oMathParaPr>
                    <m:oMath xmlns:m="http://schemas.openxmlformats.org/officeDocument/2006/math">
                      <m:sSub>
                        <m:sSubPr>
                          <m:ctrlPr>
                            <a:rPr lang="en-US" sz="1600" b="0" i="1" u="none" strike="noStrike" baseline="0" dirty="0" smtClean="0">
                              <a:solidFill>
                                <a:srgbClr val="000000"/>
                              </a:solidFill>
                              <a:latin typeface="Cambria Math" panose="02040503050406030204" pitchFamily="18" charset="0"/>
                              <a:cs typeface="Segoe UI" panose="020B0502040204020203" pitchFamily="34" charset="0"/>
                            </a:rPr>
                          </m:ctrlPr>
                        </m:sSubPr>
                        <m:e>
                          <m:r>
                            <a:rPr lang="en-US" sz="1600" b="0" i="1" u="none" strike="noStrike" baseline="0" dirty="0" smtClean="0">
                              <a:solidFill>
                                <a:srgbClr val="000000"/>
                              </a:solidFill>
                              <a:latin typeface="Cambria Math" panose="02040503050406030204" pitchFamily="18" charset="0"/>
                              <a:cs typeface="Segoe UI" panose="020B0502040204020203" pitchFamily="34" charset="0"/>
                            </a:rPr>
                            <m:t>𝑁</m:t>
                          </m:r>
                        </m:e>
                        <m:sub>
                          <m:r>
                            <a:rPr lang="en-US" sz="1600" b="0" i="1" u="none" strike="noStrike" baseline="0" dirty="0" smtClean="0">
                              <a:solidFill>
                                <a:srgbClr val="000000"/>
                              </a:solidFill>
                              <a:latin typeface="Cambria Math" panose="02040503050406030204" pitchFamily="18" charset="0"/>
                              <a:cs typeface="Segoe UI" panose="020B0502040204020203" pitchFamily="34" charset="0"/>
                            </a:rPr>
                            <m:t>1</m:t>
                          </m:r>
                        </m:sub>
                      </m:sSub>
                      <m:r>
                        <a:rPr lang="en-IN" sz="1600" b="0" i="1" u="none" strike="noStrike" baseline="0" dirty="0" smtClean="0">
                          <a:solidFill>
                            <a:srgbClr val="000000"/>
                          </a:solidFill>
                          <a:latin typeface="Cambria Math" panose="02040503050406030204" pitchFamily="18" charset="0"/>
                          <a:cs typeface="Segoe UI" panose="020B0502040204020203" pitchFamily="34" charset="0"/>
                        </a:rPr>
                        <m:t>=0 </m:t>
                      </m:r>
                      <m:r>
                        <a:rPr lang="en-IN" sz="1600" b="0" i="1" u="none" strike="noStrike" baseline="0" dirty="0" smtClean="0">
                          <a:solidFill>
                            <a:srgbClr val="000000"/>
                          </a:solidFill>
                          <a:latin typeface="Cambria Math" panose="02040503050406030204" pitchFamily="18" charset="0"/>
                          <a:cs typeface="Segoe UI" panose="020B0502040204020203" pitchFamily="34" charset="0"/>
                        </a:rPr>
                        <m:t>𝑜𝑟</m:t>
                      </m:r>
                      <m:r>
                        <a:rPr lang="en-IN" sz="1600" b="0" i="1" u="none" strike="noStrike" baseline="0" dirty="0" smtClean="0">
                          <a:solidFill>
                            <a:srgbClr val="000000"/>
                          </a:solidFill>
                          <a:latin typeface="Cambria Math" panose="02040503050406030204" pitchFamily="18" charset="0"/>
                          <a:cs typeface="Segoe UI" panose="020B0502040204020203" pitchFamily="34" charset="0"/>
                        </a:rPr>
                        <m:t> 1    , </m:t>
                      </m:r>
                      <m:sSub>
                        <m:sSubPr>
                          <m:ctrlPr>
                            <a:rPr lang="en-IN" sz="1600" b="0" i="1" u="none" strike="noStrike" baseline="0" dirty="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dirty="0" smtClean="0">
                              <a:solidFill>
                                <a:srgbClr val="000000"/>
                              </a:solidFill>
                              <a:latin typeface="Cambria Math" panose="02040503050406030204" pitchFamily="18" charset="0"/>
                              <a:cs typeface="Segoe UI" panose="020B0502040204020203" pitchFamily="34" charset="0"/>
                            </a:rPr>
                            <m:t>𝑁</m:t>
                          </m:r>
                        </m:e>
                        <m:sub>
                          <m:r>
                            <a:rPr lang="en-IN" sz="1600" b="0" i="1" u="none" strike="noStrike" baseline="0" dirty="0" smtClean="0">
                              <a:solidFill>
                                <a:srgbClr val="000000"/>
                              </a:solidFill>
                              <a:latin typeface="Cambria Math" panose="02040503050406030204" pitchFamily="18" charset="0"/>
                              <a:cs typeface="Segoe UI" panose="020B0502040204020203" pitchFamily="34" charset="0"/>
                            </a:rPr>
                            <m:t>2</m:t>
                          </m:r>
                        </m:sub>
                      </m:sSub>
                      <m:r>
                        <a:rPr lang="en-IN" sz="1600" b="0" i="1" u="none" strike="noStrike" baseline="0" dirty="0" smtClean="0">
                          <a:solidFill>
                            <a:srgbClr val="000000"/>
                          </a:solidFill>
                          <a:latin typeface="Cambria Math" panose="02040503050406030204" pitchFamily="18" charset="0"/>
                          <a:cs typeface="Segoe UI" panose="020B0502040204020203" pitchFamily="34" charset="0"/>
                        </a:rPr>
                        <m:t>=0 </m:t>
                      </m:r>
                      <m:r>
                        <a:rPr lang="en-IN" sz="1600" b="0" i="1" u="none" strike="noStrike" baseline="0" dirty="0" smtClean="0">
                          <a:solidFill>
                            <a:srgbClr val="000000"/>
                          </a:solidFill>
                          <a:latin typeface="Cambria Math" panose="02040503050406030204" pitchFamily="18" charset="0"/>
                          <a:cs typeface="Segoe UI" panose="020B0502040204020203" pitchFamily="34" charset="0"/>
                        </a:rPr>
                        <m:t>𝑜𝑟</m:t>
                      </m:r>
                      <m:r>
                        <a:rPr lang="en-IN" sz="1600" b="0" i="1" u="none" strike="noStrike" baseline="0" dirty="0" smtClean="0">
                          <a:solidFill>
                            <a:srgbClr val="000000"/>
                          </a:solidFill>
                          <a:latin typeface="Cambria Math" panose="02040503050406030204" pitchFamily="18" charset="0"/>
                          <a:cs typeface="Segoe UI" panose="020B0502040204020203" pitchFamily="34" charset="0"/>
                        </a:rPr>
                        <m:t> 1</m:t>
                      </m:r>
                    </m:oMath>
                  </m:oMathPara>
                </a14:m>
                <a:endParaRPr lang="en-IN" sz="1600" b="0" u="none" strike="noStrike" baseline="0" dirty="0">
                  <a:solidFill>
                    <a:srgbClr val="000000"/>
                  </a:solidFill>
                  <a:latin typeface="Segoe UI" panose="020B0502040204020203" pitchFamily="34" charset="0"/>
                  <a:cs typeface="Segoe UI" panose="020B0502040204020203" pitchFamily="34" charset="0"/>
                </a:endParaRPr>
              </a:p>
              <a:p>
                <a:pPr marL="0" indent="0">
                  <a:buNone/>
                </a:pPr>
                <a14:m>
                  <m:oMath xmlns:m="http://schemas.openxmlformats.org/officeDocument/2006/math">
                    <m:sSub>
                      <m:sSubPr>
                        <m:ctrlPr>
                          <a:rPr lang="en-US" sz="1600" b="0" i="1" u="none" strike="noStrike" baseline="0" dirty="0" smtClean="0">
                            <a:solidFill>
                              <a:srgbClr val="000000"/>
                            </a:solidFill>
                            <a:latin typeface="Cambria Math" panose="02040503050406030204" pitchFamily="18" charset="0"/>
                            <a:cs typeface="Segoe UI" panose="020B0502040204020203" pitchFamily="34" charset="0"/>
                          </a:rPr>
                        </m:ctrlPr>
                      </m:sSubPr>
                      <m:e>
                        <m:r>
                          <a:rPr lang="en-US" sz="1600" b="0" i="1" u="none" strike="noStrike" baseline="0" dirty="0" smtClean="0">
                            <a:solidFill>
                              <a:srgbClr val="000000"/>
                            </a:solidFill>
                            <a:latin typeface="Cambria Math" panose="02040503050406030204" pitchFamily="18" charset="0"/>
                            <a:cs typeface="Segoe UI" panose="020B0502040204020203" pitchFamily="34" charset="0"/>
                          </a:rPr>
                          <m:t>𝑌</m:t>
                        </m:r>
                      </m:e>
                      <m:sub>
                        <m:r>
                          <a:rPr lang="en-US" sz="1600" b="0" i="1" u="none" strike="noStrike" baseline="0" dirty="0" smtClean="0">
                            <a:solidFill>
                              <a:srgbClr val="000000"/>
                            </a:solidFill>
                            <a:latin typeface="Cambria Math" panose="02040503050406030204" pitchFamily="18" charset="0"/>
                            <a:cs typeface="Segoe UI" panose="020B0502040204020203" pitchFamily="34" charset="0"/>
                          </a:rPr>
                          <m:t>𝑗</m:t>
                        </m:r>
                      </m:sub>
                    </m:sSub>
                  </m:oMath>
                </a14:m>
                <a:r>
                  <a:rPr lang="en-US" sz="1600" b="0" u="none" strike="noStrike" baseline="0" dirty="0">
                    <a:solidFill>
                      <a:srgbClr val="000000"/>
                    </a:solidFill>
                    <a:latin typeface="Segoe UI" panose="020B0502040204020203" pitchFamily="34" charset="0"/>
                    <a:cs typeface="Segoe UI" panose="020B0502040204020203" pitchFamily="34" charset="0"/>
                  </a:rPr>
                  <a:t> = Claim amount under </a:t>
                </a:r>
                <a:r>
                  <a:rPr lang="en-US" sz="1600" b="0" u="none" strike="noStrike" baseline="0" dirty="0" err="1">
                    <a:solidFill>
                      <a:srgbClr val="000000"/>
                    </a:solidFill>
                    <a:latin typeface="Segoe UI" panose="020B0502040204020203" pitchFamily="34" charset="0"/>
                    <a:cs typeface="Segoe UI" panose="020B0502040204020203" pitchFamily="34" charset="0"/>
                  </a:rPr>
                  <a:t>j</a:t>
                </a:r>
                <a:r>
                  <a:rPr lang="en-US" sz="1600" baseline="30000" dirty="0" err="1">
                    <a:solidFill>
                      <a:srgbClr val="000000"/>
                    </a:solidFill>
                    <a:latin typeface="Segoe UI" panose="020B0502040204020203" pitchFamily="34" charset="0"/>
                    <a:cs typeface="Segoe UI" panose="020B0502040204020203" pitchFamily="34" charset="0"/>
                  </a:rPr>
                  <a:t>th</a:t>
                </a:r>
                <a:r>
                  <a:rPr lang="en-US" sz="1600" dirty="0">
                    <a:solidFill>
                      <a:srgbClr val="000000"/>
                    </a:solidFill>
                    <a:latin typeface="Segoe UI" panose="020B0502040204020203" pitchFamily="34" charset="0"/>
                    <a:cs typeface="Segoe UI" panose="020B0502040204020203" pitchFamily="34" charset="0"/>
                  </a:rPr>
                  <a:t> </a:t>
                </a:r>
                <a:r>
                  <a:rPr lang="en-US" sz="1600" b="0" u="none" strike="noStrike" baseline="0" dirty="0">
                    <a:solidFill>
                      <a:srgbClr val="000000"/>
                    </a:solidFill>
                    <a:latin typeface="Segoe UI" panose="020B0502040204020203" pitchFamily="34" charset="0"/>
                    <a:cs typeface="Segoe UI" panose="020B0502040204020203" pitchFamily="34" charset="0"/>
                  </a:rPr>
                  <a:t>risk </a:t>
                </a:r>
              </a:p>
              <a:p>
                <a:pPr marL="0" indent="0">
                  <a:buNone/>
                </a:pPr>
                <a:r>
                  <a:rPr lang="en-US" sz="1600" dirty="0">
                    <a:solidFill>
                      <a:srgbClr val="000000"/>
                    </a:solidFill>
                    <a:latin typeface="Segoe UI" panose="020B0502040204020203" pitchFamily="34" charset="0"/>
                    <a:cs typeface="Segoe UI" panose="020B0502040204020203" pitchFamily="34" charset="0"/>
                  </a:rPr>
                  <a:t>j = 1, 2, 3, … n</a:t>
                </a:r>
                <a:endParaRPr lang="en-US" sz="1600" b="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dirty="0">
                    <a:solidFill>
                      <a:srgbClr val="000000"/>
                    </a:solidFill>
                    <a:latin typeface="Segoe UI" panose="020B0502040204020203" pitchFamily="34" charset="0"/>
                    <a:cs typeface="Segoe UI" panose="020B0502040204020203" pitchFamily="34" charset="0"/>
                  </a:rPr>
                  <a:t>n </a:t>
                </a:r>
                <a:r>
                  <a:rPr lang="en-US" sz="1600" b="0" i="0" u="none" strike="noStrike" baseline="0" dirty="0">
                    <a:solidFill>
                      <a:srgbClr val="000000"/>
                    </a:solidFill>
                    <a:latin typeface="Segoe UI" panose="020B0502040204020203" pitchFamily="34" charset="0"/>
                    <a:cs typeface="Segoe UI" panose="020B0502040204020203" pitchFamily="34" charset="0"/>
                  </a:rPr>
                  <a:t>= number of risk/ policies</a:t>
                </a:r>
              </a:p>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0963BEA2-186B-4D54-AB15-3AFF76255CD6}"/>
                  </a:ext>
                </a:extLst>
              </p:cNvPr>
              <p:cNvSpPr>
                <a:spLocks noGrp="1" noRot="1" noChangeAspect="1" noMove="1" noResize="1" noEditPoints="1" noAdjustHandles="1" noChangeArrowheads="1" noChangeShapeType="1" noTextEdit="1"/>
              </p:cNvSpPr>
              <p:nvPr>
                <p:ph idx="1"/>
              </p:nvPr>
            </p:nvSpPr>
            <p:spPr>
              <a:xfrm>
                <a:off x="1166304" y="1994301"/>
                <a:ext cx="10515600" cy="4433132"/>
              </a:xfrm>
              <a:blipFill>
                <a:blip r:embed="rId3"/>
                <a:stretch>
                  <a:fillRect l="-241" t="-1143"/>
                </a:stretch>
              </a:blipFill>
            </p:spPr>
            <p:txBody>
              <a:bodyPr/>
              <a:lstStyle/>
              <a:p>
                <a:r>
                  <a:rPr lang="en-US">
                    <a:noFill/>
                  </a:rPr>
                  <a:t> </a:t>
                </a:r>
              </a:p>
            </p:txBody>
          </p:sp>
        </mc:Fallback>
      </mc:AlternateContent>
      <p:sp>
        <p:nvSpPr>
          <p:cNvPr id="6" name="Slide Number Placeholder 1">
            <a:extLst>
              <a:ext uri="{FF2B5EF4-FFF2-40B4-BE49-F238E27FC236}">
                <a16:creationId xmlns:a16="http://schemas.microsoft.com/office/drawing/2014/main" id="{0D971F2C-6172-45E9-902B-5F3D86D3B599}"/>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22</a:t>
            </a:fld>
            <a:endParaRPr lang="en-US"/>
          </a:p>
        </p:txBody>
      </p:sp>
      <p:sp>
        <p:nvSpPr>
          <p:cNvPr id="7" name="TextBox 6">
            <a:extLst>
              <a:ext uri="{FF2B5EF4-FFF2-40B4-BE49-F238E27FC236}">
                <a16:creationId xmlns:a16="http://schemas.microsoft.com/office/drawing/2014/main" id="{D1E80674-0CCF-44BA-97F9-191760ACDC0C}"/>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6.0</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518A6D8-DD16-4D39-9AA0-802A6B251095}"/>
                  </a:ext>
                </a:extLst>
              </p14:cNvPr>
              <p14:cNvContentPartPr/>
              <p14:nvPr/>
            </p14:nvContentPartPr>
            <p14:xfrm>
              <a:off x="247680" y="882720"/>
              <a:ext cx="11423880" cy="5664600"/>
            </p14:xfrm>
          </p:contentPart>
        </mc:Choice>
        <mc:Fallback xmlns="">
          <p:pic>
            <p:nvPicPr>
              <p:cNvPr id="8" name="Ink 7">
                <a:extLst>
                  <a:ext uri="{FF2B5EF4-FFF2-40B4-BE49-F238E27FC236}">
                    <a16:creationId xmlns:a16="http://schemas.microsoft.com/office/drawing/2014/main" id="{0518A6D8-DD16-4D39-9AA0-802A6B251095}"/>
                  </a:ext>
                </a:extLst>
              </p:cNvPr>
              <p:cNvPicPr/>
              <p:nvPr/>
            </p:nvPicPr>
            <p:blipFill>
              <a:blip r:embed="rId5"/>
              <a:stretch>
                <a:fillRect/>
              </a:stretch>
            </p:blipFill>
            <p:spPr>
              <a:xfrm>
                <a:off x="238320" y="873360"/>
                <a:ext cx="11442600" cy="5683320"/>
              </a:xfrm>
              <a:prstGeom prst="rect">
                <a:avLst/>
              </a:prstGeom>
            </p:spPr>
          </p:pic>
        </mc:Fallback>
      </mc:AlternateContent>
    </p:spTree>
    <p:extLst>
      <p:ext uri="{BB962C8B-B14F-4D97-AF65-F5344CB8AC3E}">
        <p14:creationId xmlns:p14="http://schemas.microsoft.com/office/powerpoint/2010/main" val="2154249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91ABA8-B2C8-4052-9995-C763ED86A1ED}"/>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B25B6511-700E-46C8-9055-906C2694428F}"/>
              </a:ext>
            </a:extLst>
          </p:cNvPr>
          <p:cNvSpPr txBox="1">
            <a:spLocks/>
          </p:cNvSpPr>
          <p:nvPr/>
        </p:nvSpPr>
        <p:spPr>
          <a:xfrm>
            <a:off x="1169248" y="946650"/>
            <a:ext cx="5053999" cy="63437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3375D198-48D2-4412-A567-6473924BCCC8}"/>
              </a:ext>
            </a:extLst>
          </p:cNvPr>
          <p:cNvSpPr>
            <a:spLocks noGrp="1"/>
          </p:cNvSpPr>
          <p:nvPr>
            <p:ph type="title"/>
          </p:nvPr>
        </p:nvSpPr>
        <p:spPr>
          <a:xfrm>
            <a:off x="1166304" y="923925"/>
            <a:ext cx="9859392" cy="766763"/>
          </a:xfrm>
        </p:spPr>
        <p:txBody>
          <a:bodyPr>
            <a:normAutofit/>
          </a:bodyPr>
          <a:lstStyle/>
          <a:p>
            <a:r>
              <a:rPr lang="en-IN" sz="4000" dirty="0">
                <a:latin typeface="Segoe UI" panose="020B0502040204020203" pitchFamily="34" charset="0"/>
                <a:cs typeface="Segoe UI" panose="020B0502040204020203" pitchFamily="34" charset="0"/>
              </a:rPr>
              <a:t>Individual Risk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3BEA2-186B-4D54-AB15-3AFF76255CD6}"/>
                  </a:ext>
                </a:extLst>
              </p:cNvPr>
              <p:cNvSpPr>
                <a:spLocks noGrp="1"/>
              </p:cNvSpPr>
              <p:nvPr>
                <p:ph idx="1"/>
              </p:nvPr>
            </p:nvSpPr>
            <p:spPr>
              <a:xfrm>
                <a:off x="1166304" y="1994301"/>
                <a:ext cx="10515600" cy="4433132"/>
              </a:xfrm>
            </p:spPr>
            <p:txBody>
              <a:bodyPr>
                <a:noAutofit/>
              </a:bodyPr>
              <a:lstStyle/>
              <a:p>
                <a:pPr marL="0" indent="0">
                  <a:buNone/>
                </a:pPr>
                <a:r>
                  <a:rPr lang="en-IN" sz="1600" b="0" u="none" strike="noStrike" baseline="0" dirty="0">
                    <a:solidFill>
                      <a:srgbClr val="000000"/>
                    </a:solidFill>
                    <a:latin typeface="Segoe UI" panose="020B0502040204020203" pitchFamily="34" charset="0"/>
                    <a:cs typeface="Segoe UI" panose="020B0502040204020203" pitchFamily="34" charset="0"/>
                  </a:rPr>
                  <a:t>Assumptions:</a:t>
                </a:r>
              </a:p>
              <a:p>
                <a:pPr marL="0" indent="0">
                  <a:buNone/>
                </a:pPr>
                <a:r>
                  <a:rPr lang="en-IN" sz="1600" i="0" dirty="0">
                    <a:solidFill>
                      <a:srgbClr val="000000"/>
                    </a:solidFill>
                    <a:latin typeface="Segoe UI" panose="020B0502040204020203" pitchFamily="34" charset="0"/>
                    <a:cs typeface="Segoe UI" panose="020B0502040204020203" pitchFamily="34" charset="0"/>
                  </a:rPr>
                  <a:t>Number of c</a:t>
                </a:r>
                <a:r>
                  <a:rPr lang="en-IN" sz="1600" dirty="0">
                    <a:solidFill>
                      <a:srgbClr val="000000"/>
                    </a:solidFill>
                    <a:latin typeface="Segoe UI" panose="020B0502040204020203" pitchFamily="34" charset="0"/>
                    <a:cs typeface="Segoe UI" panose="020B0502040204020203" pitchFamily="34" charset="0"/>
                  </a:rPr>
                  <a:t>laims under ‘j’</a:t>
                </a:r>
                <a:r>
                  <a:rPr lang="en-IN" sz="1600" baseline="30000" dirty="0">
                    <a:solidFill>
                      <a:srgbClr val="000000"/>
                    </a:solidFill>
                    <a:latin typeface="Segoe UI" panose="020B0502040204020203" pitchFamily="34" charset="0"/>
                    <a:cs typeface="Segoe UI" panose="020B0502040204020203" pitchFamily="34" charset="0"/>
                  </a:rPr>
                  <a:t> </a:t>
                </a:r>
                <a:r>
                  <a:rPr lang="en-IN" sz="1600" baseline="30000" dirty="0" err="1">
                    <a:solidFill>
                      <a:srgbClr val="000000"/>
                    </a:solidFill>
                    <a:latin typeface="Segoe UI" panose="020B0502040204020203" pitchFamily="34" charset="0"/>
                    <a:cs typeface="Segoe UI" panose="020B0502040204020203" pitchFamily="34" charset="0"/>
                  </a:rPr>
                  <a:t>th</a:t>
                </a:r>
                <a:r>
                  <a:rPr lang="en-IN" sz="1600" dirty="0">
                    <a:solidFill>
                      <a:srgbClr val="000000"/>
                    </a:solidFill>
                    <a:latin typeface="Segoe UI" panose="020B0502040204020203" pitchFamily="34" charset="0"/>
                    <a:cs typeface="Segoe UI" panose="020B0502040204020203" pitchFamily="34" charset="0"/>
                  </a:rPr>
                  <a:t> policy is either ‘0’ or ‘1’ (maximum number of claims from each policy is 1)</a:t>
                </a:r>
              </a:p>
              <a:p>
                <a:pPr marL="0" indent="0">
                  <a:buNone/>
                </a:pPr>
                <a:r>
                  <a:rPr lang="en-IN" sz="1600" dirty="0">
                    <a:solidFill>
                      <a:srgbClr val="000000"/>
                    </a:solidFill>
                    <a:latin typeface="Segoe UI" panose="020B0502040204020203" pitchFamily="34" charset="0"/>
                    <a:cs typeface="Segoe UI" panose="020B0502040204020203" pitchFamily="34" charset="0"/>
                  </a:rPr>
                  <a:t>Probability of claim under j</a:t>
                </a:r>
                <a:r>
                  <a:rPr lang="en-IN" sz="1600" baseline="30000" dirty="0">
                    <a:solidFill>
                      <a:srgbClr val="000000"/>
                    </a:solidFill>
                    <a:latin typeface="Segoe UI" panose="020B0502040204020203" pitchFamily="34" charset="0"/>
                    <a:cs typeface="Segoe UI" panose="020B0502040204020203" pitchFamily="34" charset="0"/>
                  </a:rPr>
                  <a:t> </a:t>
                </a:r>
                <a:r>
                  <a:rPr lang="en-IN" sz="1600" baseline="30000" dirty="0" err="1">
                    <a:solidFill>
                      <a:srgbClr val="000000"/>
                    </a:solidFill>
                    <a:latin typeface="Segoe UI" panose="020B0502040204020203" pitchFamily="34" charset="0"/>
                    <a:cs typeface="Segoe UI" panose="020B0502040204020203" pitchFamily="34" charset="0"/>
                  </a:rPr>
                  <a:t>th</a:t>
                </a:r>
                <a:r>
                  <a:rPr lang="en-IN" sz="1600" dirty="0">
                    <a:solidFill>
                      <a:srgbClr val="000000"/>
                    </a:solidFill>
                    <a:latin typeface="Segoe UI" panose="020B0502040204020203" pitchFamily="34" charset="0"/>
                    <a:cs typeface="Segoe UI" panose="020B0502040204020203" pitchFamily="34" charset="0"/>
                  </a:rPr>
                  <a:t> risk is </a:t>
                </a:r>
                <a14:m>
                  <m:oMath xmlns:m="http://schemas.openxmlformats.org/officeDocument/2006/math">
                    <m:sSub>
                      <m:sSubPr>
                        <m:ctrlPr>
                          <a:rPr lang="en-IN" sz="1600" i="1" dirty="0" smtClean="0">
                            <a:solidFill>
                              <a:srgbClr val="000000"/>
                            </a:solidFill>
                            <a:latin typeface="Cambria Math" panose="02040503050406030204" pitchFamily="18" charset="0"/>
                            <a:cs typeface="Segoe UI" panose="020B0502040204020203" pitchFamily="34" charset="0"/>
                          </a:rPr>
                        </m:ctrlPr>
                      </m:sSubPr>
                      <m:e>
                        <m:r>
                          <a:rPr lang="en-IN" sz="1600" i="1" dirty="0" smtClean="0">
                            <a:solidFill>
                              <a:srgbClr val="000000"/>
                            </a:solidFill>
                            <a:latin typeface="Cambria Math" panose="02040503050406030204" pitchFamily="18" charset="0"/>
                            <a:cs typeface="Segoe UI" panose="020B0502040204020203" pitchFamily="34" charset="0"/>
                          </a:rPr>
                          <m:t>𝑞</m:t>
                        </m:r>
                      </m:e>
                      <m:sub>
                        <m:r>
                          <a:rPr lang="en-US" sz="1600" b="0" i="1" dirty="0" smtClean="0">
                            <a:solidFill>
                              <a:srgbClr val="000000"/>
                            </a:solidFill>
                            <a:latin typeface="Cambria Math" panose="02040503050406030204" pitchFamily="18" charset="0"/>
                            <a:cs typeface="Segoe UI" panose="020B0502040204020203" pitchFamily="34" charset="0"/>
                          </a:rPr>
                          <m:t>𝑗</m:t>
                        </m:r>
                      </m:sub>
                    </m:sSub>
                  </m:oMath>
                </a14:m>
                <a:endParaRPr lang="en-IN" sz="1600" dirty="0">
                  <a:solidFill>
                    <a:srgbClr val="000000"/>
                  </a:solidFill>
                  <a:latin typeface="Segoe UI" panose="020B0502040204020203" pitchFamily="34" charset="0"/>
                  <a:cs typeface="Segoe UI" panose="020B0502040204020203" pitchFamily="34" charset="0"/>
                </a:endParaRPr>
              </a:p>
              <a:p>
                <a:pPr marL="0" indent="0">
                  <a:buNone/>
                </a:pPr>
                <a:r>
                  <a:rPr lang="en-IN" sz="1600" dirty="0">
                    <a:solidFill>
                      <a:srgbClr val="000000"/>
                    </a:solidFill>
                    <a:cs typeface="Segoe UI" panose="020B0502040204020203" pitchFamily="34" charset="0"/>
                  </a:rPr>
                  <a:t>               </a:t>
                </a:r>
                <a14:m>
                  <m:oMath xmlns:m="http://schemas.openxmlformats.org/officeDocument/2006/math">
                    <m:sSub>
                      <m:sSubPr>
                        <m:ctrlPr>
                          <a:rPr lang="en-IN" sz="1600" b="0" i="1" dirty="0" smtClean="0">
                            <a:solidFill>
                              <a:srgbClr val="000000"/>
                            </a:solidFill>
                            <a:latin typeface="Cambria Math" panose="02040503050406030204" pitchFamily="18" charset="0"/>
                            <a:cs typeface="Segoe UI" panose="020B0502040204020203" pitchFamily="34" charset="0"/>
                          </a:rPr>
                        </m:ctrlPr>
                      </m:sSubPr>
                      <m:e>
                        <m:r>
                          <a:rPr lang="en-IN" sz="1600" i="1" dirty="0" smtClean="0">
                            <a:solidFill>
                              <a:srgbClr val="000000"/>
                            </a:solidFill>
                            <a:latin typeface="Cambria Math" panose="02040503050406030204" pitchFamily="18" charset="0"/>
                            <a:cs typeface="Segoe UI" panose="020B0502040204020203" pitchFamily="34" charset="0"/>
                          </a:rPr>
                          <m:t>𝑁</m:t>
                        </m:r>
                      </m:e>
                      <m:sub>
                        <m:r>
                          <a:rPr lang="en-IN" sz="1600" b="0" i="1" dirty="0" smtClean="0">
                            <a:solidFill>
                              <a:srgbClr val="000000"/>
                            </a:solidFill>
                            <a:latin typeface="Cambria Math" panose="02040503050406030204" pitchFamily="18" charset="0"/>
                            <a:cs typeface="Segoe UI" panose="020B0502040204020203" pitchFamily="34" charset="0"/>
                          </a:rPr>
                          <m:t>𝑗</m:t>
                        </m:r>
                      </m:sub>
                    </m:sSub>
                    <m:r>
                      <a:rPr lang="en-IN" sz="1600" b="0" i="1" dirty="0" smtClean="0">
                        <a:solidFill>
                          <a:srgbClr val="000000"/>
                        </a:solidFill>
                        <a:latin typeface="Cambria Math" panose="02040503050406030204" pitchFamily="18" charset="0"/>
                        <a:cs typeface="Segoe UI" panose="020B0502040204020203" pitchFamily="34" charset="0"/>
                      </a:rPr>
                      <m:t>~</m:t>
                    </m:r>
                    <m:r>
                      <a:rPr lang="en-IN" sz="1600" b="0" i="1" dirty="0" smtClean="0">
                        <a:solidFill>
                          <a:srgbClr val="000000"/>
                        </a:solidFill>
                        <a:latin typeface="Cambria Math" panose="02040503050406030204" pitchFamily="18" charset="0"/>
                        <a:cs typeface="Segoe UI" panose="020B0502040204020203" pitchFamily="34" charset="0"/>
                      </a:rPr>
                      <m:t>𝐵𝑖𝑛</m:t>
                    </m:r>
                    <m:r>
                      <a:rPr lang="en-IN" sz="1600" b="0" i="1" dirty="0" smtClean="0">
                        <a:solidFill>
                          <a:srgbClr val="000000"/>
                        </a:solidFill>
                        <a:latin typeface="Cambria Math" panose="02040503050406030204" pitchFamily="18" charset="0"/>
                        <a:cs typeface="Segoe UI" panose="020B0502040204020203" pitchFamily="34" charset="0"/>
                      </a:rPr>
                      <m:t>(1, </m:t>
                    </m:r>
                    <m:sSub>
                      <m:sSubPr>
                        <m:ctrlPr>
                          <a:rPr lang="en-IN" sz="1600" b="0" i="1" dirty="0" smtClean="0">
                            <a:solidFill>
                              <a:srgbClr val="000000"/>
                            </a:solidFill>
                            <a:latin typeface="Cambria Math" panose="02040503050406030204" pitchFamily="18" charset="0"/>
                            <a:cs typeface="Segoe UI" panose="020B0502040204020203" pitchFamily="34" charset="0"/>
                          </a:rPr>
                        </m:ctrlPr>
                      </m:sSubPr>
                      <m:e>
                        <m:r>
                          <a:rPr lang="en-IN" sz="1600" b="0" i="1" dirty="0" smtClean="0">
                            <a:solidFill>
                              <a:srgbClr val="000000"/>
                            </a:solidFill>
                            <a:latin typeface="Cambria Math" panose="02040503050406030204" pitchFamily="18" charset="0"/>
                            <a:cs typeface="Segoe UI" panose="020B0502040204020203" pitchFamily="34" charset="0"/>
                          </a:rPr>
                          <m:t>𝑞</m:t>
                        </m:r>
                      </m:e>
                      <m:sub>
                        <m:r>
                          <a:rPr lang="en-IN" sz="1600" b="0" i="1" dirty="0" smtClean="0">
                            <a:solidFill>
                              <a:srgbClr val="000000"/>
                            </a:solidFill>
                            <a:latin typeface="Cambria Math" panose="02040503050406030204" pitchFamily="18" charset="0"/>
                            <a:cs typeface="Segoe UI" panose="020B0502040204020203" pitchFamily="34" charset="0"/>
                          </a:rPr>
                          <m:t>𝑗</m:t>
                        </m:r>
                      </m:sub>
                    </m:sSub>
                    <m:r>
                      <a:rPr lang="en-IN" sz="1600" b="0" i="1" dirty="0" smtClean="0">
                        <a:solidFill>
                          <a:srgbClr val="000000"/>
                        </a:solidFill>
                        <a:latin typeface="Cambria Math" panose="02040503050406030204" pitchFamily="18" charset="0"/>
                        <a:cs typeface="Segoe UI" panose="020B0502040204020203" pitchFamily="34" charset="0"/>
                      </a:rPr>
                      <m:t>)</m:t>
                    </m:r>
                  </m:oMath>
                </a14:m>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dirty="0">
                    <a:solidFill>
                      <a:srgbClr val="000000"/>
                    </a:solidFill>
                    <a:latin typeface="Segoe UI" panose="020B0502040204020203" pitchFamily="34" charset="0"/>
                    <a:cs typeface="Segoe UI" panose="020B0502040204020203" pitchFamily="34" charset="0"/>
                  </a:rPr>
                  <a:t>If </a:t>
                </a:r>
                <a14:m>
                  <m:oMath xmlns:m="http://schemas.openxmlformats.org/officeDocument/2006/math">
                    <m:sSub>
                      <m:sSubPr>
                        <m:ctrlPr>
                          <a:rPr lang="en-IN" sz="1600" b="0" i="1" smtClean="0">
                            <a:solidFill>
                              <a:srgbClr val="000000"/>
                            </a:solidFill>
                            <a:latin typeface="Cambria Math" panose="02040503050406030204" pitchFamily="18" charset="0"/>
                            <a:cs typeface="Segoe UI" panose="020B0502040204020203" pitchFamily="34" charset="0"/>
                          </a:rPr>
                        </m:ctrlPr>
                      </m:sSubPr>
                      <m:e>
                        <m:r>
                          <a:rPr lang="en-IN" sz="1600" b="0" i="1" smtClean="0">
                            <a:solidFill>
                              <a:srgbClr val="000000"/>
                            </a:solidFill>
                            <a:latin typeface="Cambria Math" panose="02040503050406030204" pitchFamily="18" charset="0"/>
                            <a:cs typeface="Segoe UI" panose="020B0502040204020203" pitchFamily="34" charset="0"/>
                          </a:rPr>
                          <m:t>𝑁</m:t>
                        </m:r>
                      </m:e>
                      <m:sub>
                        <m:r>
                          <a:rPr lang="en-IN" sz="1600" b="0" i="1" smtClean="0">
                            <a:solidFill>
                              <a:srgbClr val="000000"/>
                            </a:solidFill>
                            <a:latin typeface="Cambria Math" panose="02040503050406030204" pitchFamily="18" charset="0"/>
                            <a:cs typeface="Segoe UI" panose="020B0502040204020203" pitchFamily="34" charset="0"/>
                          </a:rPr>
                          <m:t>𝑗</m:t>
                        </m:r>
                      </m:sub>
                    </m:sSub>
                    <m:r>
                      <a:rPr lang="en-IN" sz="1600" b="0" i="1" smtClean="0">
                        <a:solidFill>
                          <a:srgbClr val="000000"/>
                        </a:solidFill>
                        <a:latin typeface="Cambria Math" panose="02040503050406030204" pitchFamily="18" charset="0"/>
                        <a:cs typeface="Segoe UI" panose="020B0502040204020203" pitchFamily="34" charset="0"/>
                      </a:rPr>
                      <m:t>=0  , </m:t>
                    </m:r>
                    <m:sSub>
                      <m:sSubPr>
                        <m:ctrlPr>
                          <a:rPr lang="en-IN" sz="1600" b="0" i="1" smtClean="0">
                            <a:solidFill>
                              <a:srgbClr val="000000"/>
                            </a:solidFill>
                            <a:latin typeface="Cambria Math" panose="02040503050406030204" pitchFamily="18" charset="0"/>
                            <a:cs typeface="Segoe UI" panose="020B0502040204020203" pitchFamily="34" charset="0"/>
                          </a:rPr>
                        </m:ctrlPr>
                      </m:sSubPr>
                      <m:e>
                        <m:r>
                          <a:rPr lang="en-IN" sz="1600" b="0" i="1" smtClean="0">
                            <a:solidFill>
                              <a:srgbClr val="000000"/>
                            </a:solidFill>
                            <a:latin typeface="Cambria Math" panose="02040503050406030204" pitchFamily="18" charset="0"/>
                            <a:cs typeface="Segoe UI" panose="020B0502040204020203" pitchFamily="34" charset="0"/>
                          </a:rPr>
                          <m:t>𝑌</m:t>
                        </m:r>
                      </m:e>
                      <m:sub>
                        <m:r>
                          <a:rPr lang="en-IN" sz="1600" b="0" i="1" smtClean="0">
                            <a:solidFill>
                              <a:srgbClr val="000000"/>
                            </a:solidFill>
                            <a:latin typeface="Cambria Math" panose="02040503050406030204" pitchFamily="18" charset="0"/>
                            <a:cs typeface="Segoe UI" panose="020B0502040204020203" pitchFamily="34" charset="0"/>
                          </a:rPr>
                          <m:t>𝑗</m:t>
                        </m:r>
                      </m:sub>
                    </m:sSub>
                    <m:r>
                      <a:rPr lang="en-IN" sz="1600" b="0" i="1" smtClean="0">
                        <a:solidFill>
                          <a:srgbClr val="000000"/>
                        </a:solidFill>
                        <a:latin typeface="Cambria Math" panose="02040503050406030204" pitchFamily="18" charset="0"/>
                        <a:cs typeface="Segoe UI" panose="020B0502040204020203" pitchFamily="34" charset="0"/>
                      </a:rPr>
                      <m:t>=0</m:t>
                    </m:r>
                  </m:oMath>
                </a14:m>
                <a:endParaRPr lang="en-IN" sz="1600" b="0" dirty="0">
                  <a:solidFill>
                    <a:srgbClr val="000000"/>
                  </a:solidFill>
                  <a:latin typeface="Segoe UI" panose="020B0502040204020203" pitchFamily="34" charset="0"/>
                  <a:cs typeface="Segoe UI" panose="020B0502040204020203" pitchFamily="34" charset="0"/>
                </a:endParaRP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Otherwise,</a:t>
                </a:r>
              </a:p>
              <a:p>
                <a:pPr marL="0" indent="0">
                  <a:buNone/>
                </a:pPr>
                <a14:m>
                  <m:oMathPara xmlns:m="http://schemas.openxmlformats.org/officeDocument/2006/math">
                    <m:oMathParaPr>
                      <m:jc m:val="left"/>
                    </m:oMathParaPr>
                    <m:oMath xmlns:m="http://schemas.openxmlformats.org/officeDocument/2006/math">
                      <m:sSub>
                        <m:sSubPr>
                          <m:ctrlPr>
                            <a:rPr lang="en-IN" sz="16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smtClean="0">
                              <a:solidFill>
                                <a:srgbClr val="000000"/>
                              </a:solidFill>
                              <a:latin typeface="Cambria Math" panose="02040503050406030204" pitchFamily="18" charset="0"/>
                              <a:cs typeface="Segoe UI" panose="020B0502040204020203" pitchFamily="34" charset="0"/>
                            </a:rPr>
                            <m:t>𝑁</m:t>
                          </m:r>
                        </m:e>
                        <m:sub>
                          <m:r>
                            <a:rPr lang="en-IN" sz="1600" b="0" i="1" u="none" strike="noStrike" baseline="0" smtClean="0">
                              <a:solidFill>
                                <a:srgbClr val="000000"/>
                              </a:solidFill>
                              <a:latin typeface="Cambria Math" panose="02040503050406030204" pitchFamily="18" charset="0"/>
                              <a:cs typeface="Segoe UI" panose="020B0502040204020203" pitchFamily="34" charset="0"/>
                            </a:rPr>
                            <m:t>𝑗</m:t>
                          </m:r>
                        </m:sub>
                      </m:sSub>
                      <m:r>
                        <a:rPr lang="en-IN" sz="1600" b="0" i="1" u="none" strike="noStrike" baseline="0" smtClean="0">
                          <a:solidFill>
                            <a:srgbClr val="000000"/>
                          </a:solidFill>
                          <a:latin typeface="Cambria Math" panose="02040503050406030204" pitchFamily="18" charset="0"/>
                          <a:cs typeface="Segoe UI" panose="020B0502040204020203" pitchFamily="34" charset="0"/>
                        </a:rPr>
                        <m:t>=1  , </m:t>
                      </m:r>
                      <m:sSub>
                        <m:sSubPr>
                          <m:ctrlPr>
                            <a:rPr lang="en-IN" sz="16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smtClean="0">
                              <a:solidFill>
                                <a:srgbClr val="000000"/>
                              </a:solidFill>
                              <a:latin typeface="Cambria Math" panose="02040503050406030204" pitchFamily="18" charset="0"/>
                              <a:cs typeface="Segoe UI" panose="020B0502040204020203" pitchFamily="34" charset="0"/>
                            </a:rPr>
                            <m:t>𝑌</m:t>
                          </m:r>
                        </m:e>
                        <m:sub>
                          <m:r>
                            <a:rPr lang="en-IN" sz="1600" b="0" i="1" u="none" strike="noStrike" baseline="0" smtClean="0">
                              <a:solidFill>
                                <a:srgbClr val="000000"/>
                              </a:solidFill>
                              <a:latin typeface="Cambria Math" panose="02040503050406030204" pitchFamily="18" charset="0"/>
                              <a:cs typeface="Segoe UI" panose="020B0502040204020203" pitchFamily="34" charset="0"/>
                            </a:rPr>
                            <m:t>𝑗</m:t>
                          </m:r>
                        </m:sub>
                      </m:sSub>
                      <m:r>
                        <a:rPr lang="en-IN" sz="1600" b="0" i="1" u="none" strike="noStrike" baseline="0" smtClean="0">
                          <a:solidFill>
                            <a:srgbClr val="000000"/>
                          </a:solidFill>
                          <a:latin typeface="Cambria Math" panose="02040503050406030204" pitchFamily="18" charset="0"/>
                          <a:cs typeface="Segoe UI" panose="020B0502040204020203" pitchFamily="34" charset="0"/>
                        </a:rPr>
                        <m:t>=</m:t>
                      </m:r>
                      <m:sSub>
                        <m:sSubPr>
                          <m:ctrlPr>
                            <a:rPr lang="en-IN" sz="16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smtClean="0">
                              <a:solidFill>
                                <a:srgbClr val="000000"/>
                              </a:solidFill>
                              <a:latin typeface="Cambria Math" panose="02040503050406030204" pitchFamily="18" charset="0"/>
                              <a:cs typeface="Segoe UI" panose="020B0502040204020203" pitchFamily="34" charset="0"/>
                            </a:rPr>
                            <m:t>𝑋</m:t>
                          </m:r>
                        </m:e>
                        <m:sub>
                          <m:r>
                            <a:rPr lang="en-IN" sz="1600" b="0" i="1" u="none" strike="noStrike" baseline="0" smtClean="0">
                              <a:solidFill>
                                <a:srgbClr val="000000"/>
                              </a:solidFill>
                              <a:latin typeface="Cambria Math" panose="02040503050406030204" pitchFamily="18" charset="0"/>
                              <a:cs typeface="Segoe UI" panose="020B0502040204020203" pitchFamily="34" charset="0"/>
                            </a:rPr>
                            <m:t>𝑗</m:t>
                          </m:r>
                        </m:sub>
                      </m:sSub>
                    </m:oMath>
                  </m:oMathPara>
                </a14:m>
                <a:endParaRPr lang="en-IN"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If a claim occurs under </a:t>
                </a:r>
                <a:r>
                  <a:rPr lang="en-IN" sz="1600" dirty="0">
                    <a:solidFill>
                      <a:srgbClr val="000000"/>
                    </a:solidFill>
                    <a:latin typeface="Segoe UI" panose="020B0502040204020203" pitchFamily="34" charset="0"/>
                    <a:cs typeface="Segoe UI" panose="020B0502040204020203" pitchFamily="34" charset="0"/>
                  </a:rPr>
                  <a:t>j</a:t>
                </a:r>
                <a:r>
                  <a:rPr lang="en-IN" sz="1600" baseline="30000" dirty="0">
                    <a:solidFill>
                      <a:srgbClr val="000000"/>
                    </a:solidFill>
                    <a:latin typeface="Segoe UI" panose="020B0502040204020203" pitchFamily="34" charset="0"/>
                    <a:cs typeface="Segoe UI" panose="020B0502040204020203" pitchFamily="34" charset="0"/>
                  </a:rPr>
                  <a:t> </a:t>
                </a:r>
                <a:r>
                  <a:rPr lang="en-IN" sz="1600" baseline="30000" dirty="0" err="1">
                    <a:solidFill>
                      <a:srgbClr val="000000"/>
                    </a:solidFill>
                    <a:latin typeface="Segoe UI" panose="020B0502040204020203" pitchFamily="34" charset="0"/>
                    <a:cs typeface="Segoe UI" panose="020B0502040204020203" pitchFamily="34" charset="0"/>
                  </a:rPr>
                  <a:t>th</a:t>
                </a:r>
                <a:r>
                  <a:rPr lang="en-US" sz="1600" b="0" i="0" u="none" strike="noStrike" baseline="0" dirty="0">
                    <a:solidFill>
                      <a:srgbClr val="000000"/>
                    </a:solidFill>
                    <a:latin typeface="Segoe UI" panose="020B0502040204020203" pitchFamily="34" charset="0"/>
                    <a:cs typeface="Segoe UI" panose="020B0502040204020203" pitchFamily="34" charset="0"/>
                  </a:rPr>
                  <a:t> risk, claim amount is denoted by a random variable </a:t>
                </a:r>
                <a14:m>
                  <m:oMath xmlns:m="http://schemas.openxmlformats.org/officeDocument/2006/math">
                    <m:sSub>
                      <m:sSubPr>
                        <m:ctrlPr>
                          <a:rPr lang="en-IN" sz="16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smtClean="0">
                            <a:solidFill>
                              <a:srgbClr val="000000"/>
                            </a:solidFill>
                            <a:latin typeface="Cambria Math" panose="02040503050406030204" pitchFamily="18" charset="0"/>
                            <a:cs typeface="Segoe UI" panose="020B0502040204020203" pitchFamily="34" charset="0"/>
                          </a:rPr>
                          <m:t>𝑥</m:t>
                        </m:r>
                      </m:e>
                      <m:sub>
                        <m:r>
                          <a:rPr lang="en-IN" sz="1600" b="0" i="1" u="none" strike="noStrike" baseline="0" smtClean="0">
                            <a:solidFill>
                              <a:srgbClr val="000000"/>
                            </a:solidFill>
                            <a:latin typeface="Cambria Math" panose="02040503050406030204" pitchFamily="18" charset="0"/>
                            <a:cs typeface="Segoe UI" panose="020B0502040204020203" pitchFamily="34" charset="0"/>
                          </a:rPr>
                          <m:t>𝑗</m:t>
                        </m:r>
                      </m:sub>
                    </m:sSub>
                  </m:oMath>
                </a14:m>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14:m>
                  <m:oMath xmlns:m="http://schemas.openxmlformats.org/officeDocument/2006/math">
                    <m:sSub>
                      <m:sSubPr>
                        <m:ctrlPr>
                          <a:rPr lang="en-IN" sz="16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smtClean="0">
                            <a:solidFill>
                              <a:srgbClr val="000000"/>
                            </a:solidFill>
                            <a:latin typeface="Cambria Math" panose="02040503050406030204" pitchFamily="18" charset="0"/>
                            <a:cs typeface="Segoe UI" panose="020B0502040204020203" pitchFamily="34" charset="0"/>
                          </a:rPr>
                          <m:t>𝑋</m:t>
                        </m:r>
                      </m:e>
                      <m:sub>
                        <m:r>
                          <a:rPr lang="en-IN" sz="1600" b="0" i="1" u="none" strike="noStrike" baseline="0" smtClean="0">
                            <a:solidFill>
                              <a:srgbClr val="000000"/>
                            </a:solidFill>
                            <a:latin typeface="Cambria Math" panose="02040503050406030204" pitchFamily="18" charset="0"/>
                            <a:cs typeface="Segoe UI" panose="020B0502040204020203" pitchFamily="34" charset="0"/>
                          </a:rPr>
                          <m:t>𝑗</m:t>
                        </m:r>
                      </m:sub>
                    </m:sSub>
                  </m:oMath>
                </a14:m>
                <a:r>
                  <a:rPr lang="en-US" sz="1600" b="0" i="0" u="none" strike="noStrike" baseline="0" dirty="0">
                    <a:solidFill>
                      <a:srgbClr val="000000"/>
                    </a:solidFill>
                    <a:latin typeface="Segoe UI" panose="020B0502040204020203" pitchFamily="34" charset="0"/>
                    <a:cs typeface="Segoe UI" panose="020B0502040204020203" pitchFamily="34" charset="0"/>
                  </a:rPr>
                  <a:t>~ distribution with mean </a:t>
                </a:r>
                <a14:m>
                  <m:oMath xmlns:m="http://schemas.openxmlformats.org/officeDocument/2006/math">
                    <m:sSub>
                      <m:sSubPr>
                        <m:ctrlPr>
                          <a:rPr lang="en-IN" sz="16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smtClean="0">
                            <a:solidFill>
                              <a:srgbClr val="000000"/>
                            </a:solidFill>
                            <a:latin typeface="Cambria Math" panose="02040503050406030204" pitchFamily="18" charset="0"/>
                            <a:cs typeface="Segoe UI" panose="020B0502040204020203" pitchFamily="34" charset="0"/>
                          </a:rPr>
                          <m:t>𝜇</m:t>
                        </m:r>
                      </m:e>
                      <m:sub>
                        <m:r>
                          <a:rPr lang="en-IN" sz="1600" b="0" i="1" u="none" strike="noStrike" baseline="0" smtClean="0">
                            <a:solidFill>
                              <a:srgbClr val="000000"/>
                            </a:solidFill>
                            <a:latin typeface="Cambria Math" panose="02040503050406030204" pitchFamily="18" charset="0"/>
                            <a:cs typeface="Segoe UI" panose="020B0502040204020203" pitchFamily="34" charset="0"/>
                          </a:rPr>
                          <m:t>𝑗</m:t>
                        </m:r>
                      </m:sub>
                    </m:sSub>
                    <m:r>
                      <a:rPr lang="en-IN" sz="1600" b="0" i="1" u="none" strike="noStrike" baseline="0" smtClean="0">
                        <a:solidFill>
                          <a:srgbClr val="000000"/>
                        </a:solidFill>
                        <a:latin typeface="Cambria Math" panose="02040503050406030204" pitchFamily="18" charset="0"/>
                        <a:cs typeface="Segoe UI" panose="020B0502040204020203" pitchFamily="34" charset="0"/>
                      </a:rPr>
                      <m:t> </m:t>
                    </m:r>
                    <m:r>
                      <a:rPr lang="en-IN" sz="1600" b="0" i="1" u="none" strike="noStrike" baseline="0" smtClean="0">
                        <a:solidFill>
                          <a:srgbClr val="000000"/>
                        </a:solidFill>
                        <a:latin typeface="Cambria Math" panose="02040503050406030204" pitchFamily="18" charset="0"/>
                        <a:cs typeface="Segoe UI" panose="020B0502040204020203" pitchFamily="34" charset="0"/>
                      </a:rPr>
                      <m:t>𝑎𝑛𝑑</m:t>
                    </m:r>
                    <m:r>
                      <a:rPr lang="en-IN" sz="1600" b="0" i="1" u="none" strike="noStrike" baseline="0" smtClean="0">
                        <a:solidFill>
                          <a:srgbClr val="000000"/>
                        </a:solidFill>
                        <a:latin typeface="Cambria Math" panose="02040503050406030204" pitchFamily="18" charset="0"/>
                        <a:cs typeface="Segoe UI" panose="020B0502040204020203" pitchFamily="34" charset="0"/>
                      </a:rPr>
                      <m:t> </m:t>
                    </m:r>
                    <m:r>
                      <a:rPr lang="en-IN" sz="1600" b="0" i="1" u="none" strike="noStrike" baseline="0" smtClean="0">
                        <a:solidFill>
                          <a:srgbClr val="000000"/>
                        </a:solidFill>
                        <a:latin typeface="Cambria Math" panose="02040503050406030204" pitchFamily="18" charset="0"/>
                        <a:cs typeface="Segoe UI" panose="020B0502040204020203" pitchFamily="34" charset="0"/>
                      </a:rPr>
                      <m:t>𝑣𝑎𝑟</m:t>
                    </m:r>
                    <m:r>
                      <a:rPr lang="en-IN" sz="1600" b="0" i="1" u="none" strike="noStrike" baseline="0" smtClean="0">
                        <a:solidFill>
                          <a:srgbClr val="000000"/>
                        </a:solidFill>
                        <a:latin typeface="Cambria Math" panose="02040503050406030204" pitchFamily="18" charset="0"/>
                        <a:cs typeface="Segoe UI" panose="020B0502040204020203" pitchFamily="34" charset="0"/>
                      </a:rPr>
                      <m:t> </m:t>
                    </m:r>
                    <m:sSubSup>
                      <m:sSubSupPr>
                        <m:ctrlPr>
                          <a:rPr lang="en-IN" sz="1600" b="0" i="1" u="none" strike="noStrike" baseline="0" smtClean="0">
                            <a:solidFill>
                              <a:srgbClr val="000000"/>
                            </a:solidFill>
                            <a:latin typeface="Cambria Math" panose="02040503050406030204" pitchFamily="18" charset="0"/>
                            <a:cs typeface="Segoe UI" panose="020B0502040204020203" pitchFamily="34" charset="0"/>
                          </a:rPr>
                        </m:ctrlPr>
                      </m:sSubSupPr>
                      <m:e>
                        <m:r>
                          <a:rPr lang="en-IN" sz="1600" b="0" i="1" u="none" strike="noStrike" baseline="0" smtClean="0">
                            <a:solidFill>
                              <a:srgbClr val="000000"/>
                            </a:solidFill>
                            <a:latin typeface="Cambria Math" panose="02040503050406030204" pitchFamily="18" charset="0"/>
                            <a:cs typeface="Segoe UI" panose="020B0502040204020203" pitchFamily="34" charset="0"/>
                          </a:rPr>
                          <m:t>𝜎</m:t>
                        </m:r>
                      </m:e>
                      <m:sub>
                        <m:r>
                          <a:rPr lang="en-IN" sz="1600" b="0" i="1" u="none" strike="noStrike" baseline="0" smtClean="0">
                            <a:solidFill>
                              <a:srgbClr val="000000"/>
                            </a:solidFill>
                            <a:latin typeface="Cambria Math" panose="02040503050406030204" pitchFamily="18" charset="0"/>
                            <a:cs typeface="Segoe UI" panose="020B0502040204020203" pitchFamily="34" charset="0"/>
                          </a:rPr>
                          <m:t>𝑗</m:t>
                        </m:r>
                      </m:sub>
                      <m:sup>
                        <m:r>
                          <a:rPr lang="en-IN" sz="1600" b="0" i="1" u="none" strike="noStrike" baseline="0" smtClean="0">
                            <a:solidFill>
                              <a:srgbClr val="000000"/>
                            </a:solidFill>
                            <a:latin typeface="Cambria Math" panose="02040503050406030204" pitchFamily="18" charset="0"/>
                            <a:cs typeface="Segoe UI" panose="020B0502040204020203" pitchFamily="34" charset="0"/>
                          </a:rPr>
                          <m:t>2</m:t>
                        </m:r>
                      </m:sup>
                    </m:sSubSup>
                  </m:oMath>
                </a14:m>
                <a:endParaRPr lang="en-IN" sz="1600" b="0" i="0" u="none" strike="noStrike" baseline="0" dirty="0">
                  <a:solidFill>
                    <a:srgbClr val="000000"/>
                  </a:solidFill>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0963BEA2-186B-4D54-AB15-3AFF76255CD6}"/>
                  </a:ext>
                </a:extLst>
              </p:cNvPr>
              <p:cNvSpPr>
                <a:spLocks noGrp="1" noRot="1" noChangeAspect="1" noMove="1" noResize="1" noEditPoints="1" noAdjustHandles="1" noChangeArrowheads="1" noChangeShapeType="1" noTextEdit="1"/>
              </p:cNvSpPr>
              <p:nvPr>
                <p:ph idx="1"/>
              </p:nvPr>
            </p:nvSpPr>
            <p:spPr>
              <a:xfrm>
                <a:off x="1166304" y="1994301"/>
                <a:ext cx="10515600" cy="4433132"/>
              </a:xfrm>
              <a:blipFill>
                <a:blip r:embed="rId3"/>
                <a:stretch>
                  <a:fillRect l="-241" t="-857"/>
                </a:stretch>
              </a:blipFill>
            </p:spPr>
            <p:txBody>
              <a:bodyPr/>
              <a:lstStyle/>
              <a:p>
                <a:r>
                  <a:rPr lang="en-US">
                    <a:noFill/>
                  </a:rPr>
                  <a:t> </a:t>
                </a:r>
              </a:p>
            </p:txBody>
          </p:sp>
        </mc:Fallback>
      </mc:AlternateContent>
      <p:sp>
        <p:nvSpPr>
          <p:cNvPr id="6" name="Slide Number Placeholder 1">
            <a:extLst>
              <a:ext uri="{FF2B5EF4-FFF2-40B4-BE49-F238E27FC236}">
                <a16:creationId xmlns:a16="http://schemas.microsoft.com/office/drawing/2014/main" id="{0D971F2C-6172-45E9-902B-5F3D86D3B599}"/>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23</a:t>
            </a:fld>
            <a:endParaRPr lang="en-US"/>
          </a:p>
        </p:txBody>
      </p:sp>
      <p:sp>
        <p:nvSpPr>
          <p:cNvPr id="7" name="TextBox 6">
            <a:extLst>
              <a:ext uri="{FF2B5EF4-FFF2-40B4-BE49-F238E27FC236}">
                <a16:creationId xmlns:a16="http://schemas.microsoft.com/office/drawing/2014/main" id="{D1E80674-0CCF-44BA-97F9-191760ACDC0C}"/>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6.0</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195E941-3CAD-4FA2-968A-4CB45CCBC65C}"/>
                  </a:ext>
                </a:extLst>
              </p14:cNvPr>
              <p14:cNvContentPartPr/>
              <p14:nvPr/>
            </p14:nvContentPartPr>
            <p14:xfrm>
              <a:off x="3543120" y="660240"/>
              <a:ext cx="8642880" cy="5963040"/>
            </p14:xfrm>
          </p:contentPart>
        </mc:Choice>
        <mc:Fallback xmlns="">
          <p:pic>
            <p:nvPicPr>
              <p:cNvPr id="8" name="Ink 7">
                <a:extLst>
                  <a:ext uri="{FF2B5EF4-FFF2-40B4-BE49-F238E27FC236}">
                    <a16:creationId xmlns:a16="http://schemas.microsoft.com/office/drawing/2014/main" id="{8195E941-3CAD-4FA2-968A-4CB45CCBC65C}"/>
                  </a:ext>
                </a:extLst>
              </p:cNvPr>
              <p:cNvPicPr/>
              <p:nvPr/>
            </p:nvPicPr>
            <p:blipFill>
              <a:blip r:embed="rId5"/>
              <a:stretch>
                <a:fillRect/>
              </a:stretch>
            </p:blipFill>
            <p:spPr>
              <a:xfrm>
                <a:off x="3533760" y="650880"/>
                <a:ext cx="8661600" cy="598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6B0A3CED-121B-D8B6-C002-530AE99A53C6}"/>
                  </a:ext>
                </a:extLst>
              </p14:cNvPr>
              <p14:cNvContentPartPr/>
              <p14:nvPr/>
            </p14:nvContentPartPr>
            <p14:xfrm>
              <a:off x="9867600" y="1912680"/>
              <a:ext cx="1080360" cy="212040"/>
            </p14:xfrm>
          </p:contentPart>
        </mc:Choice>
        <mc:Fallback xmlns="">
          <p:pic>
            <p:nvPicPr>
              <p:cNvPr id="9" name="Ink 8">
                <a:extLst>
                  <a:ext uri="{FF2B5EF4-FFF2-40B4-BE49-F238E27FC236}">
                    <a16:creationId xmlns:a16="http://schemas.microsoft.com/office/drawing/2014/main" id="{6B0A3CED-121B-D8B6-C002-530AE99A53C6}"/>
                  </a:ext>
                </a:extLst>
              </p:cNvPr>
              <p:cNvPicPr/>
              <p:nvPr/>
            </p:nvPicPr>
            <p:blipFill>
              <a:blip r:embed="rId7"/>
              <a:stretch>
                <a:fillRect/>
              </a:stretch>
            </p:blipFill>
            <p:spPr>
              <a:xfrm>
                <a:off x="9851400" y="1896480"/>
                <a:ext cx="1112760" cy="244440"/>
              </a:xfrm>
              <a:prstGeom prst="rect">
                <a:avLst/>
              </a:prstGeom>
            </p:spPr>
          </p:pic>
        </mc:Fallback>
      </mc:AlternateContent>
    </p:spTree>
    <p:extLst>
      <p:ext uri="{BB962C8B-B14F-4D97-AF65-F5344CB8AC3E}">
        <p14:creationId xmlns:p14="http://schemas.microsoft.com/office/powerpoint/2010/main" val="107745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91ABA8-B2C8-4052-9995-C763ED86A1ED}"/>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B25B6511-700E-46C8-9055-906C2694428F}"/>
              </a:ext>
            </a:extLst>
          </p:cNvPr>
          <p:cNvSpPr txBox="1">
            <a:spLocks/>
          </p:cNvSpPr>
          <p:nvPr/>
        </p:nvSpPr>
        <p:spPr>
          <a:xfrm>
            <a:off x="1169248" y="946650"/>
            <a:ext cx="5071754"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3375D198-48D2-4412-A567-6473924BCCC8}"/>
              </a:ext>
            </a:extLst>
          </p:cNvPr>
          <p:cNvSpPr>
            <a:spLocks noGrp="1"/>
          </p:cNvSpPr>
          <p:nvPr>
            <p:ph type="title"/>
          </p:nvPr>
        </p:nvSpPr>
        <p:spPr>
          <a:xfrm>
            <a:off x="1166304" y="923925"/>
            <a:ext cx="9859392" cy="766763"/>
          </a:xfrm>
        </p:spPr>
        <p:txBody>
          <a:bodyPr>
            <a:normAutofit/>
          </a:bodyPr>
          <a:lstStyle/>
          <a:p>
            <a:r>
              <a:rPr lang="en-IN" sz="4000" dirty="0">
                <a:latin typeface="Segoe UI" panose="020B0502040204020203" pitchFamily="34" charset="0"/>
                <a:cs typeface="Segoe UI" panose="020B0502040204020203" pitchFamily="34" charset="0"/>
              </a:rPr>
              <a:t>Individual Risk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3BEA2-186B-4D54-AB15-3AFF76255CD6}"/>
                  </a:ext>
                </a:extLst>
              </p:cNvPr>
              <p:cNvSpPr>
                <a:spLocks noGrp="1"/>
              </p:cNvSpPr>
              <p:nvPr>
                <p:ph idx="1"/>
              </p:nvPr>
            </p:nvSpPr>
            <p:spPr>
              <a:xfrm>
                <a:off x="1166304" y="1994301"/>
                <a:ext cx="10515600" cy="4433132"/>
              </a:xfrm>
            </p:spPr>
            <p:txBody>
              <a:bodyPr>
                <a:noAutofit/>
              </a:bodyPr>
              <a:lstStyle/>
              <a:p>
                <a:pPr marL="0" indent="0">
                  <a:buNone/>
                </a:pPr>
                <a14:m>
                  <m:oMath xmlns:m="http://schemas.openxmlformats.org/officeDocument/2006/math">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𝑌</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r>
                      <a:rPr lang="en-IN" sz="1400" b="0" i="1" u="none" strike="noStrike" baseline="0" smtClean="0">
                        <a:solidFill>
                          <a:srgbClr val="000000"/>
                        </a:solidFill>
                        <a:latin typeface="Cambria Math" panose="02040503050406030204" pitchFamily="18" charset="0"/>
                        <a:cs typeface="Segoe UI" panose="020B0502040204020203" pitchFamily="34" charset="0"/>
                      </a:rPr>
                      <m:t> </m:t>
                    </m:r>
                  </m:oMath>
                </a14:m>
                <a:r>
                  <a:rPr lang="en-US" sz="1400" b="0" i="0" u="none" strike="noStrike" baseline="0" dirty="0">
                    <a:solidFill>
                      <a:srgbClr val="000000"/>
                    </a:solidFill>
                    <a:latin typeface="Segoe UI" panose="020B0502040204020203" pitchFamily="34" charset="0"/>
                    <a:cs typeface="Segoe UI" panose="020B0502040204020203" pitchFamily="34" charset="0"/>
                  </a:rPr>
                  <a:t>~ Compound distribution with individual claim amount </a:t>
                </a:r>
                <a14:m>
                  <m:oMath xmlns:m="http://schemas.openxmlformats.org/officeDocument/2006/math">
                    <m:sSub>
                      <m:sSubPr>
                        <m:ctrlPr>
                          <a:rPr lang="en-IN" sz="1400" i="1">
                            <a:solidFill>
                              <a:srgbClr val="000000"/>
                            </a:solidFill>
                            <a:latin typeface="Cambria Math" panose="02040503050406030204" pitchFamily="18" charset="0"/>
                            <a:cs typeface="Segoe UI" panose="020B0502040204020203" pitchFamily="34" charset="0"/>
                          </a:rPr>
                        </m:ctrlPr>
                      </m:sSubPr>
                      <m:e>
                        <m:r>
                          <a:rPr lang="en-IN" sz="1400" i="1">
                            <a:solidFill>
                              <a:srgbClr val="000000"/>
                            </a:solidFill>
                            <a:latin typeface="Cambria Math" panose="02040503050406030204" pitchFamily="18" charset="0"/>
                            <a:cs typeface="Segoe UI" panose="020B0502040204020203" pitchFamily="34" charset="0"/>
                          </a:rPr>
                          <m:t>𝑋</m:t>
                        </m:r>
                      </m:e>
                      <m:sub>
                        <m:r>
                          <a:rPr lang="en-IN" sz="1400" i="1">
                            <a:solidFill>
                              <a:srgbClr val="000000"/>
                            </a:solidFill>
                            <a:latin typeface="Cambria Math" panose="02040503050406030204" pitchFamily="18" charset="0"/>
                            <a:cs typeface="Segoe UI" panose="020B0502040204020203" pitchFamily="34" charset="0"/>
                          </a:rPr>
                          <m:t>𝑗</m:t>
                        </m:r>
                      </m:sub>
                    </m:sSub>
                  </m:oMath>
                </a14:m>
                <a:r>
                  <a:rPr lang="en-US" sz="1400" b="0" i="0" u="none" strike="noStrike" baseline="0" dirty="0">
                    <a:solidFill>
                      <a:srgbClr val="000000"/>
                    </a:solidFill>
                    <a:latin typeface="Segoe UI" panose="020B0502040204020203" pitchFamily="34" charset="0"/>
                    <a:cs typeface="Segoe UI" panose="020B0502040204020203" pitchFamily="34" charset="0"/>
                  </a:rPr>
                  <a:t> and</a:t>
                </a:r>
              </a:p>
              <a:p>
                <a:pPr marL="0" indent="0">
                  <a:buNone/>
                </a:pPr>
                <a14:m>
                  <m:oMath xmlns:m="http://schemas.openxmlformats.org/officeDocument/2006/math">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𝑁</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r>
                      <a:rPr lang="en-IN" sz="1400" b="0" i="1" u="none" strike="noStrike" baseline="0" smtClean="0">
                        <a:solidFill>
                          <a:srgbClr val="000000"/>
                        </a:solidFill>
                        <a:latin typeface="Cambria Math" panose="02040503050406030204" pitchFamily="18" charset="0"/>
                        <a:cs typeface="Segoe UI" panose="020B0502040204020203" pitchFamily="34" charset="0"/>
                      </a:rPr>
                      <m:t> </m:t>
                    </m:r>
                  </m:oMath>
                </a14:m>
                <a:r>
                  <a:rPr lang="en-US" sz="1400" b="0" i="0" u="none" strike="noStrike" baseline="0" dirty="0">
                    <a:solidFill>
                      <a:srgbClr val="000000"/>
                    </a:solidFill>
                    <a:latin typeface="Segoe UI" panose="020B0502040204020203" pitchFamily="34" charset="0"/>
                    <a:cs typeface="Segoe UI" panose="020B0502040204020203" pitchFamily="34" charset="0"/>
                  </a:rPr>
                  <a:t>~Bin(1,</a:t>
                </a:r>
                <a:r>
                  <a:rPr lang="en-IN" sz="1400" dirty="0">
                    <a:solidFill>
                      <a:srgbClr val="000000"/>
                    </a:solidFill>
                    <a:cs typeface="Segoe UI" panose="020B0502040204020203" pitchFamily="34" charset="0"/>
                  </a:rPr>
                  <a:t> </a:t>
                </a:r>
                <a14:m>
                  <m:oMath xmlns:m="http://schemas.openxmlformats.org/officeDocument/2006/math">
                    <m:sSub>
                      <m:sSubPr>
                        <m:ctrlPr>
                          <a:rPr lang="en-IN" sz="1400" i="1">
                            <a:solidFill>
                              <a:srgbClr val="000000"/>
                            </a:solidFill>
                            <a:latin typeface="Cambria Math" panose="02040503050406030204" pitchFamily="18" charset="0"/>
                            <a:cs typeface="Segoe UI" panose="020B0502040204020203" pitchFamily="34" charset="0"/>
                          </a:rPr>
                        </m:ctrlPr>
                      </m:sSubPr>
                      <m:e>
                        <m:r>
                          <a:rPr lang="en-IN" sz="1400" b="0" i="1" smtClean="0">
                            <a:solidFill>
                              <a:srgbClr val="000000"/>
                            </a:solidFill>
                            <a:latin typeface="Cambria Math" panose="02040503050406030204" pitchFamily="18" charset="0"/>
                            <a:cs typeface="Segoe UI" panose="020B0502040204020203" pitchFamily="34" charset="0"/>
                          </a:rPr>
                          <m:t>𝑞</m:t>
                        </m:r>
                      </m:e>
                      <m:sub>
                        <m:r>
                          <a:rPr lang="en-IN" sz="1400" i="1">
                            <a:solidFill>
                              <a:srgbClr val="000000"/>
                            </a:solidFill>
                            <a:latin typeface="Cambria Math" panose="02040503050406030204" pitchFamily="18" charset="0"/>
                            <a:cs typeface="Segoe UI" panose="020B0502040204020203" pitchFamily="34" charset="0"/>
                          </a:rPr>
                          <m:t>𝑗</m:t>
                        </m:r>
                      </m:sub>
                    </m:sSub>
                    <m:r>
                      <a:rPr lang="en-IN" sz="1400" b="0" i="1" smtClean="0">
                        <a:solidFill>
                          <a:srgbClr val="000000"/>
                        </a:solidFill>
                        <a:latin typeface="Cambria Math" panose="02040503050406030204" pitchFamily="18" charset="0"/>
                        <a:cs typeface="Segoe UI" panose="020B0502040204020203" pitchFamily="34" charset="0"/>
                      </a:rPr>
                      <m:t>) , </m:t>
                    </m:r>
                    <m:r>
                      <a:rPr lang="en-IN" sz="1400" b="0" i="1" smtClean="0">
                        <a:solidFill>
                          <a:srgbClr val="000000"/>
                        </a:solidFill>
                        <a:latin typeface="Cambria Math" panose="02040503050406030204" pitchFamily="18" charset="0"/>
                        <a:cs typeface="Segoe UI" panose="020B0502040204020203" pitchFamily="34" charset="0"/>
                      </a:rPr>
                      <m:t>𝐸</m:t>
                    </m:r>
                    <m:d>
                      <m:dPr>
                        <m:ctrlPr>
                          <a:rPr lang="en-IN" sz="1400" b="0" i="1" smtClean="0">
                            <a:solidFill>
                              <a:srgbClr val="000000"/>
                            </a:solidFill>
                            <a:latin typeface="Cambria Math" panose="02040503050406030204" pitchFamily="18" charset="0"/>
                            <a:cs typeface="Segoe UI" panose="020B0502040204020203" pitchFamily="34" charset="0"/>
                          </a:rPr>
                        </m:ctrlPr>
                      </m:dPr>
                      <m:e>
                        <m:sSub>
                          <m:sSubPr>
                            <m:ctrlPr>
                              <a:rPr lang="en-IN" sz="1400" b="0" i="1" smtClean="0">
                                <a:solidFill>
                                  <a:srgbClr val="000000"/>
                                </a:solidFill>
                                <a:latin typeface="Cambria Math" panose="02040503050406030204" pitchFamily="18" charset="0"/>
                                <a:cs typeface="Segoe UI" panose="020B0502040204020203" pitchFamily="34" charset="0"/>
                              </a:rPr>
                            </m:ctrlPr>
                          </m:sSubPr>
                          <m:e>
                            <m:r>
                              <a:rPr lang="en-IN" sz="1400" b="0" i="1" smtClean="0">
                                <a:solidFill>
                                  <a:srgbClr val="000000"/>
                                </a:solidFill>
                                <a:latin typeface="Cambria Math" panose="02040503050406030204" pitchFamily="18" charset="0"/>
                                <a:cs typeface="Segoe UI" panose="020B0502040204020203" pitchFamily="34" charset="0"/>
                              </a:rPr>
                              <m:t>𝑁</m:t>
                            </m:r>
                          </m:e>
                          <m:sub>
                            <m:r>
                              <a:rPr lang="en-IN" sz="1400" b="0" i="1" smtClean="0">
                                <a:solidFill>
                                  <a:srgbClr val="000000"/>
                                </a:solidFill>
                                <a:latin typeface="Cambria Math" panose="02040503050406030204" pitchFamily="18" charset="0"/>
                                <a:cs typeface="Segoe UI" panose="020B0502040204020203" pitchFamily="34" charset="0"/>
                              </a:rPr>
                              <m:t>𝑗</m:t>
                            </m:r>
                          </m:sub>
                        </m:sSub>
                      </m:e>
                    </m:d>
                    <m:r>
                      <a:rPr lang="en-IN" sz="1400" b="0" i="1" smtClean="0">
                        <a:solidFill>
                          <a:srgbClr val="000000"/>
                        </a:solidFill>
                        <a:latin typeface="Cambria Math" panose="02040503050406030204" pitchFamily="18" charset="0"/>
                        <a:cs typeface="Segoe UI" panose="020B0502040204020203" pitchFamily="34" charset="0"/>
                      </a:rPr>
                      <m:t>=</m:t>
                    </m:r>
                    <m:sSub>
                      <m:sSubPr>
                        <m:ctrlPr>
                          <a:rPr lang="en-IN" sz="1400" b="0" i="1" smtClean="0">
                            <a:solidFill>
                              <a:srgbClr val="000000"/>
                            </a:solidFill>
                            <a:latin typeface="Cambria Math" panose="02040503050406030204" pitchFamily="18" charset="0"/>
                            <a:cs typeface="Segoe UI" panose="020B0502040204020203" pitchFamily="34" charset="0"/>
                          </a:rPr>
                        </m:ctrlPr>
                      </m:sSubPr>
                      <m:e>
                        <m:r>
                          <a:rPr lang="en-IN" sz="1400" b="0" i="1" smtClean="0">
                            <a:solidFill>
                              <a:srgbClr val="000000"/>
                            </a:solidFill>
                            <a:latin typeface="Cambria Math" panose="02040503050406030204" pitchFamily="18" charset="0"/>
                            <a:cs typeface="Segoe UI" panose="020B0502040204020203" pitchFamily="34" charset="0"/>
                          </a:rPr>
                          <m:t>𝑞</m:t>
                        </m:r>
                      </m:e>
                      <m:sub>
                        <m:r>
                          <a:rPr lang="en-IN" sz="1400" b="0" i="1" smtClean="0">
                            <a:solidFill>
                              <a:srgbClr val="000000"/>
                            </a:solidFill>
                            <a:latin typeface="Cambria Math" panose="02040503050406030204" pitchFamily="18" charset="0"/>
                            <a:cs typeface="Segoe UI" panose="020B0502040204020203" pitchFamily="34" charset="0"/>
                          </a:rPr>
                          <m:t>𝑗</m:t>
                        </m:r>
                      </m:sub>
                    </m:sSub>
                  </m:oMath>
                </a14:m>
                <a:endParaRPr lang="en-IN" sz="1400" b="0" dirty="0">
                  <a:solidFill>
                    <a:srgbClr val="000000"/>
                  </a:solidFill>
                  <a:cs typeface="Segoe UI" panose="020B0502040204020203" pitchFamily="34" charset="0"/>
                </a:endParaRPr>
              </a:p>
              <a:p>
                <a:pPr marL="0" indent="0">
                  <a:buNone/>
                </a:pPr>
                <a:r>
                  <a:rPr lang="en-US" sz="1400" b="0" i="0" u="none" strike="noStrike" baseline="0" dirty="0">
                    <a:solidFill>
                      <a:srgbClr val="000000"/>
                    </a:solidFill>
                    <a:latin typeface="Segoe UI" panose="020B0502040204020203" pitchFamily="34" charset="0"/>
                    <a:cs typeface="Segoe UI" panose="020B0502040204020203" pitchFamily="34" charset="0"/>
                  </a:rPr>
                  <a:t>V(</a:t>
                </a:r>
                <a14:m>
                  <m:oMath xmlns:m="http://schemas.openxmlformats.org/officeDocument/2006/math">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𝑁</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r>
                      <a:rPr lang="en-IN" sz="1400" b="0" i="1" u="none" strike="noStrike" baseline="0" smtClean="0">
                        <a:solidFill>
                          <a:srgbClr val="000000"/>
                        </a:solidFill>
                        <a:latin typeface="Cambria Math" panose="02040503050406030204" pitchFamily="18" charset="0"/>
                        <a:cs typeface="Segoe UI" panose="020B0502040204020203" pitchFamily="34" charset="0"/>
                      </a:rPr>
                      <m:t>) </m:t>
                    </m:r>
                  </m:oMath>
                </a14:m>
                <a:r>
                  <a:rPr lang="en-US" sz="1400" b="0" i="0" u="none" strike="noStrike" baseline="0" dirty="0">
                    <a:solidFill>
                      <a:srgbClr val="000000"/>
                    </a:solidFill>
                    <a:latin typeface="Segoe UI" panose="020B0502040204020203" pitchFamily="34" charset="0"/>
                    <a:cs typeface="Segoe UI" panose="020B0502040204020203" pitchFamily="34" charset="0"/>
                  </a:rPr>
                  <a:t>= </a:t>
                </a:r>
                <a14:m>
                  <m:oMath xmlns:m="http://schemas.openxmlformats.org/officeDocument/2006/math">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𝑞</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d>
                      <m:d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dPr>
                      <m:e>
                        <m:r>
                          <a:rPr lang="en-IN" sz="1400" b="0" i="1" u="none" strike="noStrike" baseline="0" smtClean="0">
                            <a:solidFill>
                              <a:srgbClr val="000000"/>
                            </a:solidFill>
                            <a:latin typeface="Cambria Math" panose="02040503050406030204" pitchFamily="18" charset="0"/>
                            <a:cs typeface="Segoe UI" panose="020B0502040204020203" pitchFamily="34" charset="0"/>
                          </a:rPr>
                          <m:t>1−</m:t>
                        </m:r>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𝑞</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e>
                    </m:d>
                  </m:oMath>
                </a14:m>
                <a:endParaRPr lang="en-IN" sz="14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endParaRPr lang="en-IN" sz="14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14:m>
                  <m:oMathPara xmlns:m="http://schemas.openxmlformats.org/officeDocument/2006/math">
                    <m:oMathParaPr>
                      <m:jc m:val="left"/>
                    </m:oMathParaPr>
                    <m:oMath xmlns:m="http://schemas.openxmlformats.org/officeDocument/2006/math">
                      <m:r>
                        <a:rPr lang="en-IN" sz="1400" b="0" i="1" u="none" strike="noStrike" baseline="0" smtClean="0">
                          <a:solidFill>
                            <a:srgbClr val="000000"/>
                          </a:solidFill>
                          <a:latin typeface="Cambria Math" panose="02040503050406030204" pitchFamily="18" charset="0"/>
                          <a:cs typeface="Segoe UI" panose="020B0502040204020203" pitchFamily="34" charset="0"/>
                        </a:rPr>
                        <m:t>𝐸</m:t>
                      </m:r>
                      <m:d>
                        <m:d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dPr>
                        <m:e>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𝑌</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e>
                      </m:d>
                      <m:r>
                        <a:rPr lang="en-IN" sz="1400" b="0" i="1" u="none" strike="noStrike" baseline="0" smtClean="0">
                          <a:solidFill>
                            <a:srgbClr val="000000"/>
                          </a:solidFill>
                          <a:latin typeface="Cambria Math" panose="02040503050406030204" pitchFamily="18" charset="0"/>
                          <a:cs typeface="Segoe UI" panose="020B0502040204020203" pitchFamily="34" charset="0"/>
                        </a:rPr>
                        <m:t>=</m:t>
                      </m:r>
                      <m:r>
                        <a:rPr lang="en-IN" sz="1400" b="0" i="1" u="none" strike="noStrike" baseline="0" smtClean="0">
                          <a:solidFill>
                            <a:srgbClr val="000000"/>
                          </a:solidFill>
                          <a:latin typeface="Cambria Math" panose="02040503050406030204" pitchFamily="18" charset="0"/>
                          <a:cs typeface="Segoe UI" panose="020B0502040204020203" pitchFamily="34" charset="0"/>
                        </a:rPr>
                        <m:t>𝐸</m:t>
                      </m:r>
                      <m:d>
                        <m:d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dPr>
                        <m:e>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𝑁</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e>
                      </m:d>
                      <m:r>
                        <a:rPr lang="en-IN" sz="1400" b="0" i="1" u="none" strike="noStrike" baseline="0" smtClean="0">
                          <a:solidFill>
                            <a:srgbClr val="000000"/>
                          </a:solidFill>
                          <a:latin typeface="Cambria Math" panose="02040503050406030204" pitchFamily="18" charset="0"/>
                          <a:cs typeface="Segoe UI" panose="020B0502040204020203" pitchFamily="34" charset="0"/>
                        </a:rPr>
                        <m:t>𝐸</m:t>
                      </m:r>
                      <m:d>
                        <m:d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dPr>
                        <m:e>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𝑋</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e>
                      </m:d>
                      <m:r>
                        <a:rPr lang="en-IN" sz="1400" b="0" i="1" u="none" strike="noStrike" baseline="0" smtClean="0">
                          <a:solidFill>
                            <a:srgbClr val="000000"/>
                          </a:solidFill>
                          <a:latin typeface="Cambria Math" panose="02040503050406030204" pitchFamily="18" charset="0"/>
                          <a:cs typeface="Segoe UI" panose="020B0502040204020203" pitchFamily="34" charset="0"/>
                        </a:rPr>
                        <m:t>  =</m:t>
                      </m:r>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𝑞</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i="1">
                              <a:solidFill>
                                <a:srgbClr val="000000"/>
                              </a:solidFill>
                              <a:latin typeface="Cambria Math" panose="02040503050406030204" pitchFamily="18" charset="0"/>
                              <a:cs typeface="Segoe UI" panose="020B0502040204020203" pitchFamily="34" charset="0"/>
                            </a:rPr>
                            <m:t>𝜇</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oMath>
                  </m:oMathPara>
                </a14:m>
                <a:endParaRPr lang="en-IN" sz="14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400" b="0" i="0" u="none" strike="noStrike" baseline="0" dirty="0">
                    <a:solidFill>
                      <a:srgbClr val="000000"/>
                    </a:solidFill>
                    <a:latin typeface="Segoe UI" panose="020B0502040204020203" pitchFamily="34" charset="0"/>
                    <a:cs typeface="Segoe UI" panose="020B0502040204020203" pitchFamily="34" charset="0"/>
                  </a:rPr>
                  <a:t>Var</a:t>
                </a:r>
                <a14:m>
                  <m:oMath xmlns:m="http://schemas.openxmlformats.org/officeDocument/2006/math">
                    <m:d>
                      <m:d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dPr>
                      <m:e>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𝑌</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e>
                    </m:d>
                    <m:r>
                      <a:rPr lang="en-IN" sz="1400" b="0" i="1" u="none" strike="noStrike" baseline="0" smtClean="0">
                        <a:solidFill>
                          <a:srgbClr val="000000"/>
                        </a:solidFill>
                        <a:latin typeface="Cambria Math" panose="02040503050406030204" pitchFamily="18" charset="0"/>
                        <a:cs typeface="Segoe UI" panose="020B0502040204020203" pitchFamily="34" charset="0"/>
                      </a:rPr>
                      <m:t>=</m:t>
                    </m:r>
                    <m:r>
                      <a:rPr lang="en-IN" sz="1400" b="0" i="1" u="none" strike="noStrike" baseline="0" smtClean="0">
                        <a:solidFill>
                          <a:srgbClr val="000000"/>
                        </a:solidFill>
                        <a:latin typeface="Cambria Math" panose="02040503050406030204" pitchFamily="18" charset="0"/>
                        <a:cs typeface="Segoe UI" panose="020B0502040204020203" pitchFamily="34" charset="0"/>
                      </a:rPr>
                      <m:t>𝐸</m:t>
                    </m:r>
                    <m:sSup>
                      <m:sSup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pPr>
                      <m:e>
                        <m:d>
                          <m:d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dPr>
                          <m:e>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𝑋</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e>
                        </m:d>
                      </m:e>
                      <m:sup>
                        <m:r>
                          <a:rPr lang="en-IN" sz="1400" b="0" i="1" u="none" strike="noStrike" baseline="0" smtClean="0">
                            <a:solidFill>
                              <a:srgbClr val="000000"/>
                            </a:solidFill>
                            <a:latin typeface="Cambria Math" panose="02040503050406030204" pitchFamily="18" charset="0"/>
                            <a:cs typeface="Segoe UI" panose="020B0502040204020203" pitchFamily="34" charset="0"/>
                          </a:rPr>
                          <m:t>2</m:t>
                        </m:r>
                      </m:sup>
                    </m:sSup>
                    <m:r>
                      <a:rPr lang="en-IN" sz="1400" b="0" i="1" u="none" strike="noStrike" baseline="0" smtClean="0">
                        <a:solidFill>
                          <a:srgbClr val="000000"/>
                        </a:solidFill>
                        <a:latin typeface="Cambria Math" panose="02040503050406030204" pitchFamily="18" charset="0"/>
                        <a:cs typeface="Segoe UI" panose="020B0502040204020203" pitchFamily="34" charset="0"/>
                      </a:rPr>
                      <m:t>𝑉</m:t>
                    </m:r>
                    <m:d>
                      <m:d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dPr>
                      <m:e>
                        <m:r>
                          <a:rPr lang="en-IN" sz="1400" b="0" i="1" u="none" strike="noStrike" baseline="0" smtClean="0">
                            <a:solidFill>
                              <a:srgbClr val="000000"/>
                            </a:solidFill>
                            <a:latin typeface="Cambria Math" panose="02040503050406030204" pitchFamily="18" charset="0"/>
                            <a:cs typeface="Segoe UI" panose="020B0502040204020203" pitchFamily="34" charset="0"/>
                          </a:rPr>
                          <m:t>𝑁</m:t>
                        </m:r>
                      </m:e>
                    </m:d>
                    <m:r>
                      <a:rPr lang="en-IN" sz="1400" b="0" i="1" u="none" strike="noStrike" baseline="0" smtClean="0">
                        <a:solidFill>
                          <a:srgbClr val="000000"/>
                        </a:solidFill>
                        <a:latin typeface="Cambria Math" panose="02040503050406030204" pitchFamily="18" charset="0"/>
                        <a:cs typeface="Segoe UI" panose="020B0502040204020203" pitchFamily="34" charset="0"/>
                      </a:rPr>
                      <m:t>+</m:t>
                    </m:r>
                    <m:r>
                      <a:rPr lang="en-IN" sz="1400" b="0" i="1" u="none" strike="noStrike" baseline="0" smtClean="0">
                        <a:solidFill>
                          <a:srgbClr val="000000"/>
                        </a:solidFill>
                        <a:latin typeface="Cambria Math" panose="02040503050406030204" pitchFamily="18" charset="0"/>
                        <a:cs typeface="Segoe UI" panose="020B0502040204020203" pitchFamily="34" charset="0"/>
                      </a:rPr>
                      <m:t>𝐸</m:t>
                    </m:r>
                    <m:d>
                      <m:d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dPr>
                      <m:e>
                        <m:r>
                          <a:rPr lang="en-IN" sz="1400" b="0" i="1" u="none" strike="noStrike" baseline="0" smtClean="0">
                            <a:solidFill>
                              <a:srgbClr val="000000"/>
                            </a:solidFill>
                            <a:latin typeface="Cambria Math" panose="02040503050406030204" pitchFamily="18" charset="0"/>
                            <a:cs typeface="Segoe UI" panose="020B0502040204020203" pitchFamily="34" charset="0"/>
                          </a:rPr>
                          <m:t>𝑁</m:t>
                        </m:r>
                      </m:e>
                    </m:d>
                    <m:r>
                      <a:rPr lang="en-IN" sz="1400" b="0" i="1" u="none" strike="noStrike" baseline="0" smtClean="0">
                        <a:solidFill>
                          <a:srgbClr val="000000"/>
                        </a:solidFill>
                        <a:latin typeface="Cambria Math" panose="02040503050406030204" pitchFamily="18" charset="0"/>
                        <a:cs typeface="Segoe UI" panose="020B0502040204020203" pitchFamily="34" charset="0"/>
                      </a:rPr>
                      <m:t>.</m:t>
                    </m:r>
                    <m:r>
                      <a:rPr lang="en-IN" sz="1400" b="0" i="1" u="none" strike="noStrike" baseline="0" smtClean="0">
                        <a:solidFill>
                          <a:srgbClr val="000000"/>
                        </a:solidFill>
                        <a:latin typeface="Cambria Math" panose="02040503050406030204" pitchFamily="18" charset="0"/>
                        <a:cs typeface="Segoe UI" panose="020B0502040204020203" pitchFamily="34" charset="0"/>
                      </a:rPr>
                      <m:t>𝑉</m:t>
                    </m:r>
                    <m:d>
                      <m:d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dPr>
                      <m:e>
                        <m:r>
                          <a:rPr lang="en-IN" sz="1400" b="0" i="1" u="none" strike="noStrike" baseline="0" smtClean="0">
                            <a:solidFill>
                              <a:srgbClr val="000000"/>
                            </a:solidFill>
                            <a:latin typeface="Cambria Math" panose="02040503050406030204" pitchFamily="18" charset="0"/>
                            <a:cs typeface="Segoe UI" panose="020B0502040204020203" pitchFamily="34" charset="0"/>
                          </a:rPr>
                          <m:t>𝑋</m:t>
                        </m:r>
                      </m:e>
                    </m:d>
                  </m:oMath>
                </a14:m>
                <a:endParaRPr lang="en-IN" sz="1400" b="0" i="1" u="none" strike="noStrike" baseline="0" dirty="0">
                  <a:solidFill>
                    <a:srgbClr val="000000"/>
                  </a:solidFill>
                  <a:latin typeface="Cambria Math" panose="02040503050406030204" pitchFamily="18" charset="0"/>
                  <a:cs typeface="Segoe UI" panose="020B0502040204020203" pitchFamily="34" charset="0"/>
                </a:endParaRPr>
              </a:p>
              <a:p>
                <a:pPr marL="0" indent="0">
                  <a:buNone/>
                </a:pPr>
                <a:r>
                  <a:rPr lang="en-IN" sz="1400" b="0" u="none" strike="noStrike" baseline="0" dirty="0">
                    <a:solidFill>
                      <a:srgbClr val="000000"/>
                    </a:solidFill>
                    <a:cs typeface="Segoe UI" panose="020B0502040204020203" pitchFamily="34" charset="0"/>
                  </a:rPr>
                  <a:t>               </a:t>
                </a:r>
                <a14:m>
                  <m:oMath xmlns:m="http://schemas.openxmlformats.org/officeDocument/2006/math">
                    <m:r>
                      <a:rPr lang="en-IN" sz="1400" b="0" i="1" u="none" strike="noStrike" baseline="0" smtClean="0">
                        <a:solidFill>
                          <a:srgbClr val="000000"/>
                        </a:solidFill>
                        <a:latin typeface="Cambria Math" panose="02040503050406030204" pitchFamily="18" charset="0"/>
                        <a:cs typeface="Segoe UI" panose="020B0502040204020203" pitchFamily="34" charset="0"/>
                      </a:rPr>
                      <m:t>=</m:t>
                    </m:r>
                    <m:sSubSup>
                      <m:sSubSup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SupPr>
                      <m:e>
                        <m:r>
                          <a:rPr lang="en-IN" sz="1400" b="0" i="1" u="none" strike="noStrike" baseline="0" smtClean="0">
                            <a:solidFill>
                              <a:srgbClr val="000000"/>
                            </a:solidFill>
                            <a:latin typeface="Cambria Math" panose="02040503050406030204" pitchFamily="18" charset="0"/>
                            <a:cs typeface="Segoe UI" panose="020B0502040204020203" pitchFamily="34" charset="0"/>
                          </a:rPr>
                          <m:t>𝜇</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up>
                        <m:r>
                          <a:rPr lang="en-IN" sz="1400" b="0" i="1" u="none" strike="noStrike" baseline="0" smtClean="0">
                            <a:solidFill>
                              <a:srgbClr val="000000"/>
                            </a:solidFill>
                            <a:latin typeface="Cambria Math" panose="02040503050406030204" pitchFamily="18" charset="0"/>
                            <a:cs typeface="Segoe UI" panose="020B0502040204020203" pitchFamily="34" charset="0"/>
                          </a:rPr>
                          <m:t>2</m:t>
                        </m:r>
                      </m:sup>
                    </m:sSubSup>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𝑞</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d>
                      <m:d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dPr>
                      <m:e>
                        <m:r>
                          <a:rPr lang="en-IN" sz="1400" b="0" i="1" u="none" strike="noStrike" baseline="0" smtClean="0">
                            <a:solidFill>
                              <a:srgbClr val="000000"/>
                            </a:solidFill>
                            <a:latin typeface="Cambria Math" panose="02040503050406030204" pitchFamily="18" charset="0"/>
                            <a:cs typeface="Segoe UI" panose="020B0502040204020203" pitchFamily="34" charset="0"/>
                          </a:rPr>
                          <m:t>1−</m:t>
                        </m:r>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𝑞</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e>
                    </m:d>
                    <m:r>
                      <a:rPr lang="en-IN" sz="1400" b="0" i="1" u="none" strike="noStrike" baseline="0" smtClean="0">
                        <a:solidFill>
                          <a:srgbClr val="000000"/>
                        </a:solidFill>
                        <a:latin typeface="Cambria Math" panose="02040503050406030204" pitchFamily="18" charset="0"/>
                        <a:cs typeface="Segoe UI" panose="020B0502040204020203" pitchFamily="34" charset="0"/>
                      </a:rPr>
                      <m:t>+</m:t>
                    </m:r>
                    <m:sSubSup>
                      <m:sSubSup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SupPr>
                      <m:e>
                        <m:r>
                          <a:rPr lang="en-IN" sz="1400" b="0" i="1" u="none" strike="noStrike" baseline="0" smtClean="0">
                            <a:solidFill>
                              <a:srgbClr val="000000"/>
                            </a:solidFill>
                            <a:latin typeface="Cambria Math" panose="02040503050406030204" pitchFamily="18" charset="0"/>
                            <a:cs typeface="Segoe UI" panose="020B0502040204020203" pitchFamily="34" charset="0"/>
                          </a:rPr>
                          <m:t>𝜎</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up>
                        <m:r>
                          <a:rPr lang="en-IN" sz="1400" b="0" i="1" u="none" strike="noStrike" baseline="0" smtClean="0">
                            <a:solidFill>
                              <a:srgbClr val="000000"/>
                            </a:solidFill>
                            <a:latin typeface="Cambria Math" panose="02040503050406030204" pitchFamily="18" charset="0"/>
                            <a:cs typeface="Segoe UI" panose="020B0502040204020203" pitchFamily="34" charset="0"/>
                          </a:rPr>
                          <m:t>2</m:t>
                        </m:r>
                      </m:sup>
                    </m:sSubSup>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𝑞</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oMath>
                </a14:m>
                <a:endParaRPr lang="en-IN" sz="14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IN" sz="1600" dirty="0">
                    <a:solidFill>
                      <a:srgbClr val="000000"/>
                    </a:solidFill>
                    <a:latin typeface="Segoe UI" panose="020B0502040204020203" pitchFamily="34" charset="0"/>
                    <a:cs typeface="Segoe UI" panose="020B0502040204020203" pitchFamily="34" charset="0"/>
                  </a:rPr>
                  <a:t>Assumptions (For the model):</a:t>
                </a:r>
                <a:endParaRPr lang="en-IN" sz="1600" b="0" i="0" u="none" strike="noStrike" baseline="0" dirty="0">
                  <a:solidFill>
                    <a:srgbClr val="000000"/>
                  </a:solidFill>
                  <a:latin typeface="Segoe UI" panose="020B0502040204020203" pitchFamily="34" charset="0"/>
                  <a:cs typeface="Segoe UI" panose="020B0502040204020203" pitchFamily="34" charset="0"/>
                </a:endParaRPr>
              </a:p>
              <a:p>
                <a:pPr marL="342900" indent="-342900">
                  <a:buFont typeface="+mj-lt"/>
                  <a:buAutoNum type="arabicPeriod"/>
                </a:pPr>
                <a:r>
                  <a:rPr lang="en-US" sz="1400" b="0" i="0" u="none" strike="noStrike" baseline="0" dirty="0">
                    <a:solidFill>
                      <a:srgbClr val="000000"/>
                    </a:solidFill>
                    <a:latin typeface="Segoe UI" panose="020B0502040204020203" pitchFamily="34" charset="0"/>
                    <a:cs typeface="Segoe UI" panose="020B0502040204020203" pitchFamily="34" charset="0"/>
                  </a:rPr>
                  <a:t>Fixed number of risks/ policies.</a:t>
                </a:r>
              </a:p>
              <a:p>
                <a:pPr marL="342900" indent="-342900">
                  <a:buFont typeface="+mj-lt"/>
                  <a:buAutoNum type="arabicPeriod"/>
                </a:pPr>
                <a:r>
                  <a:rPr lang="en-US" sz="1400" b="0" i="0" u="none" strike="noStrike" baseline="0" dirty="0">
                    <a:solidFill>
                      <a:srgbClr val="000000"/>
                    </a:solidFill>
                    <a:latin typeface="Segoe UI" panose="020B0502040204020203" pitchFamily="34" charset="0"/>
                    <a:cs typeface="Segoe UI" panose="020B0502040204020203" pitchFamily="34" charset="0"/>
                  </a:rPr>
                  <a:t>Num</a:t>
                </a:r>
                <a:r>
                  <a:rPr lang="en-US" sz="1400" dirty="0">
                    <a:solidFill>
                      <a:srgbClr val="000000"/>
                    </a:solidFill>
                    <a:latin typeface="Segoe UI" panose="020B0502040204020203" pitchFamily="34" charset="0"/>
                    <a:cs typeface="Segoe UI" panose="020B0502040204020203" pitchFamily="34" charset="0"/>
                  </a:rPr>
                  <a:t>ber of risks do not change overtime period of insurance cover.</a:t>
                </a:r>
              </a:p>
              <a:p>
                <a:pPr marL="342900" indent="-342900">
                  <a:buFont typeface="+mj-lt"/>
                  <a:buAutoNum type="arabicPeriod"/>
                </a:pPr>
                <a:r>
                  <a:rPr lang="en-US" sz="1400" b="0" i="0" u="none" strike="noStrike" baseline="0" dirty="0">
                    <a:solidFill>
                      <a:srgbClr val="000000"/>
                    </a:solidFill>
                    <a:latin typeface="Segoe UI" panose="020B0502040204020203" pitchFamily="34" charset="0"/>
                    <a:cs typeface="Segoe UI" panose="020B0502040204020203" pitchFamily="34" charset="0"/>
                  </a:rPr>
                  <a:t>Risks are independent of each othe</a:t>
                </a:r>
                <a:r>
                  <a:rPr lang="en-US" sz="1400" dirty="0">
                    <a:solidFill>
                      <a:srgbClr val="000000"/>
                    </a:solidFill>
                    <a:latin typeface="Segoe UI" panose="020B0502040204020203" pitchFamily="34" charset="0"/>
                    <a:cs typeface="Segoe UI" panose="020B0502040204020203" pitchFamily="34" charset="0"/>
                  </a:rPr>
                  <a:t>r.</a:t>
                </a:r>
              </a:p>
              <a:p>
                <a:pPr marL="342900" indent="-342900">
                  <a:buFont typeface="+mj-lt"/>
                  <a:buAutoNum type="arabicPeriod"/>
                </a:pPr>
                <a:r>
                  <a:rPr lang="en-US" sz="1400" b="0" i="0" u="none" strike="noStrike" baseline="0" dirty="0">
                    <a:solidFill>
                      <a:srgbClr val="000000"/>
                    </a:solidFill>
                    <a:latin typeface="Segoe UI" panose="020B0502040204020203" pitchFamily="34" charset="0"/>
                    <a:cs typeface="Segoe UI" panose="020B0502040204020203" pitchFamily="34" charset="0"/>
                  </a:rPr>
                  <a:t>Claim</a:t>
                </a:r>
                <a:r>
                  <a:rPr lang="en-US" sz="1400" dirty="0">
                    <a:solidFill>
                      <a:srgbClr val="000000"/>
                    </a:solidFill>
                    <a:latin typeface="Segoe UI" panose="020B0502040204020203" pitchFamily="34" charset="0"/>
                    <a:cs typeface="Segoe UI" panose="020B0502040204020203" pitchFamily="34" charset="0"/>
                  </a:rPr>
                  <a:t> amounts under risk need not be necessary identical.</a:t>
                </a:r>
              </a:p>
              <a:p>
                <a:pPr marL="0" indent="0">
                  <a:buNone/>
                </a:pPr>
                <a:r>
                  <a:rPr lang="en-IN" sz="1400" b="0" u="none" strike="noStrike" baseline="0" dirty="0">
                    <a:solidFill>
                      <a:srgbClr val="000000"/>
                    </a:solidFill>
                    <a:cs typeface="Segoe UI" panose="020B0502040204020203" pitchFamily="34" charset="0"/>
                  </a:rPr>
                  <a:t>	</a:t>
                </a:r>
                <a14:m>
                  <m:oMath xmlns:m="http://schemas.openxmlformats.org/officeDocument/2006/math">
                    <m:r>
                      <a:rPr lang="en-US" sz="1400" b="0" i="1" u="none" strike="noStrike" baseline="0" smtClean="0">
                        <a:solidFill>
                          <a:srgbClr val="000000"/>
                        </a:solidFill>
                        <a:latin typeface="Cambria Math" panose="02040503050406030204" pitchFamily="18" charset="0"/>
                        <a:cs typeface="Segoe UI" panose="020B0502040204020203" pitchFamily="34" charset="0"/>
                      </a:rPr>
                      <m:t>𝑆</m:t>
                    </m:r>
                    <m:r>
                      <a:rPr lang="en-IN" sz="1400" b="0" i="1" u="none" strike="noStrike" baseline="0" smtClean="0">
                        <a:solidFill>
                          <a:srgbClr val="000000"/>
                        </a:solidFill>
                        <a:latin typeface="Cambria Math" panose="02040503050406030204" pitchFamily="18" charset="0"/>
                        <a:cs typeface="Segoe UI" panose="020B0502040204020203" pitchFamily="34" charset="0"/>
                      </a:rPr>
                      <m:t>=</m:t>
                    </m:r>
                    <m:nary>
                      <m:naryPr>
                        <m:chr m:val="∑"/>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naryPr>
                      <m:sub>
                        <m:r>
                          <a:rPr lang="en-US" sz="1400" b="0" i="1" u="none" strike="noStrike" baseline="0" smtClean="0">
                            <a:solidFill>
                              <a:srgbClr val="000000"/>
                            </a:solidFill>
                            <a:latin typeface="Cambria Math" panose="02040503050406030204" pitchFamily="18" charset="0"/>
                            <a:cs typeface="Segoe UI" panose="020B0502040204020203" pitchFamily="34" charset="0"/>
                          </a:rPr>
                          <m:t>𝑗</m:t>
                        </m:r>
                        <m:r>
                          <a:rPr lang="en-IN" sz="1400" b="0" i="1" u="none" strike="noStrike" baseline="0" smtClean="0">
                            <a:solidFill>
                              <a:srgbClr val="000000"/>
                            </a:solidFill>
                            <a:latin typeface="Cambria Math" panose="02040503050406030204" pitchFamily="18" charset="0"/>
                            <a:cs typeface="Segoe UI" panose="020B0502040204020203" pitchFamily="34" charset="0"/>
                          </a:rPr>
                          <m:t>=1</m:t>
                        </m:r>
                      </m:sub>
                      <m:sup>
                        <m:r>
                          <a:rPr lang="en-IN" sz="1400" b="0" i="1" u="none" strike="noStrike" baseline="0" smtClean="0">
                            <a:solidFill>
                              <a:srgbClr val="000000"/>
                            </a:solidFill>
                            <a:latin typeface="Cambria Math" panose="02040503050406030204" pitchFamily="18" charset="0"/>
                            <a:cs typeface="Segoe UI" panose="020B0502040204020203" pitchFamily="34" charset="0"/>
                          </a:rPr>
                          <m:t>𝑛</m:t>
                        </m:r>
                      </m:sup>
                      <m:e>
                        <m:sSub>
                          <m:sSubPr>
                            <m:ctrlPr>
                              <a:rPr lang="en-IN" sz="14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400" b="0" i="1" u="none" strike="noStrike" baseline="0" smtClean="0">
                                <a:solidFill>
                                  <a:srgbClr val="000000"/>
                                </a:solidFill>
                                <a:latin typeface="Cambria Math" panose="02040503050406030204" pitchFamily="18" charset="0"/>
                                <a:cs typeface="Segoe UI" panose="020B0502040204020203" pitchFamily="34" charset="0"/>
                              </a:rPr>
                              <m:t>𝑌</m:t>
                            </m:r>
                          </m:e>
                          <m:sub>
                            <m:r>
                              <a:rPr lang="en-IN" sz="1400" b="0" i="1" u="none" strike="noStrike" baseline="0" smtClean="0">
                                <a:solidFill>
                                  <a:srgbClr val="000000"/>
                                </a:solidFill>
                                <a:latin typeface="Cambria Math" panose="02040503050406030204" pitchFamily="18" charset="0"/>
                                <a:cs typeface="Segoe UI" panose="020B0502040204020203" pitchFamily="34" charset="0"/>
                              </a:rPr>
                              <m:t>𝑗</m:t>
                            </m:r>
                          </m:sub>
                        </m:sSub>
                      </m:e>
                    </m:nary>
                  </m:oMath>
                </a14:m>
                <a:endParaRPr lang="en-US" sz="1400" b="0" i="0" u="none" strike="noStrike" baseline="0" dirty="0">
                  <a:solidFill>
                    <a:srgbClr val="000000"/>
                  </a:solidFill>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0963BEA2-186B-4D54-AB15-3AFF76255CD6}"/>
                  </a:ext>
                </a:extLst>
              </p:cNvPr>
              <p:cNvSpPr>
                <a:spLocks noGrp="1" noRot="1" noChangeAspect="1" noMove="1" noResize="1" noEditPoints="1" noAdjustHandles="1" noChangeArrowheads="1" noChangeShapeType="1" noTextEdit="1"/>
              </p:cNvSpPr>
              <p:nvPr>
                <p:ph idx="1"/>
              </p:nvPr>
            </p:nvSpPr>
            <p:spPr>
              <a:xfrm>
                <a:off x="1166304" y="1994301"/>
                <a:ext cx="10515600" cy="4433132"/>
              </a:xfrm>
              <a:blipFill>
                <a:blip r:embed="rId3"/>
                <a:stretch>
                  <a:fillRect l="-241" t="-571" b="-7429"/>
                </a:stretch>
              </a:blipFill>
            </p:spPr>
            <p:txBody>
              <a:bodyPr/>
              <a:lstStyle/>
              <a:p>
                <a:r>
                  <a:rPr lang="en-US">
                    <a:noFill/>
                  </a:rPr>
                  <a:t> </a:t>
                </a:r>
              </a:p>
            </p:txBody>
          </p:sp>
        </mc:Fallback>
      </mc:AlternateContent>
      <p:sp>
        <p:nvSpPr>
          <p:cNvPr id="6" name="Slide Number Placeholder 1">
            <a:extLst>
              <a:ext uri="{FF2B5EF4-FFF2-40B4-BE49-F238E27FC236}">
                <a16:creationId xmlns:a16="http://schemas.microsoft.com/office/drawing/2014/main" id="{0D971F2C-6172-45E9-902B-5F3D86D3B599}"/>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24</a:t>
            </a:fld>
            <a:endParaRPr lang="en-US"/>
          </a:p>
        </p:txBody>
      </p:sp>
      <p:sp>
        <p:nvSpPr>
          <p:cNvPr id="7" name="TextBox 6">
            <a:extLst>
              <a:ext uri="{FF2B5EF4-FFF2-40B4-BE49-F238E27FC236}">
                <a16:creationId xmlns:a16="http://schemas.microsoft.com/office/drawing/2014/main" id="{D1E80674-0CCF-44BA-97F9-191760ACDC0C}"/>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6.0</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FD65766-FB2D-48BC-976D-39A5001D1DB8}"/>
                  </a:ext>
                </a:extLst>
              </p14:cNvPr>
              <p14:cNvContentPartPr/>
              <p14:nvPr/>
            </p14:nvContentPartPr>
            <p14:xfrm>
              <a:off x="1847880" y="704880"/>
              <a:ext cx="10338120" cy="6147000"/>
            </p14:xfrm>
          </p:contentPart>
        </mc:Choice>
        <mc:Fallback xmlns="">
          <p:pic>
            <p:nvPicPr>
              <p:cNvPr id="8" name="Ink 7">
                <a:extLst>
                  <a:ext uri="{FF2B5EF4-FFF2-40B4-BE49-F238E27FC236}">
                    <a16:creationId xmlns:a16="http://schemas.microsoft.com/office/drawing/2014/main" id="{8FD65766-FB2D-48BC-976D-39A5001D1DB8}"/>
                  </a:ext>
                </a:extLst>
              </p:cNvPr>
              <p:cNvPicPr/>
              <p:nvPr/>
            </p:nvPicPr>
            <p:blipFill>
              <a:blip r:embed="rId5"/>
              <a:stretch>
                <a:fillRect/>
              </a:stretch>
            </p:blipFill>
            <p:spPr>
              <a:xfrm>
                <a:off x="1838520" y="695520"/>
                <a:ext cx="10356840" cy="616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75067EB1-BD8C-68F9-63B2-0422DB5CE6C6}"/>
                  </a:ext>
                </a:extLst>
              </p14:cNvPr>
              <p14:cNvContentPartPr/>
              <p14:nvPr/>
            </p14:nvContentPartPr>
            <p14:xfrm>
              <a:off x="2184480" y="2215080"/>
              <a:ext cx="8818560" cy="4400640"/>
            </p14:xfrm>
          </p:contentPart>
        </mc:Choice>
        <mc:Fallback xmlns="">
          <p:pic>
            <p:nvPicPr>
              <p:cNvPr id="9" name="Ink 8">
                <a:extLst>
                  <a:ext uri="{FF2B5EF4-FFF2-40B4-BE49-F238E27FC236}">
                    <a16:creationId xmlns:a16="http://schemas.microsoft.com/office/drawing/2014/main" id="{75067EB1-BD8C-68F9-63B2-0422DB5CE6C6}"/>
                  </a:ext>
                </a:extLst>
              </p:cNvPr>
              <p:cNvPicPr/>
              <p:nvPr/>
            </p:nvPicPr>
            <p:blipFill>
              <a:blip r:embed="rId7"/>
              <a:stretch>
                <a:fillRect/>
              </a:stretch>
            </p:blipFill>
            <p:spPr>
              <a:xfrm>
                <a:off x="2168280" y="2198880"/>
                <a:ext cx="8850960" cy="4433040"/>
              </a:xfrm>
              <a:prstGeom prst="rect">
                <a:avLst/>
              </a:prstGeom>
            </p:spPr>
          </p:pic>
        </mc:Fallback>
      </mc:AlternateContent>
    </p:spTree>
    <p:extLst>
      <p:ext uri="{BB962C8B-B14F-4D97-AF65-F5344CB8AC3E}">
        <p14:creationId xmlns:p14="http://schemas.microsoft.com/office/powerpoint/2010/main" val="607948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47396"/>
            <a:ext cx="8596189" cy="645586"/>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Parameter variability and uncertainty</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11" name="TextBox 10">
            <a:extLst>
              <a:ext uri="{FF2B5EF4-FFF2-40B4-BE49-F238E27FC236}">
                <a16:creationId xmlns:a16="http://schemas.microsoft.com/office/drawing/2014/main" id="{64CBB6B6-479B-4265-AA8C-0ECDD577C8E2}"/>
              </a:ext>
            </a:extLst>
          </p:cNvPr>
          <p:cNvSpPr txBox="1"/>
          <p:nvPr/>
        </p:nvSpPr>
        <p:spPr>
          <a:xfrm>
            <a:off x="1169248" y="1952369"/>
            <a:ext cx="9936718" cy="236988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000" b="0" i="0" u="sng" strike="noStrike" baseline="0" dirty="0">
                <a:solidFill>
                  <a:srgbClr val="000000"/>
                </a:solidFill>
                <a:latin typeface="Segoe UI" panose="020B0502040204020203" pitchFamily="34" charset="0"/>
                <a:cs typeface="Segoe UI" panose="020B0502040204020203" pitchFamily="34" charset="0"/>
              </a:rPr>
              <a:t>Introduction</a:t>
            </a:r>
          </a:p>
          <a:p>
            <a:pPr marR="0" lvl="0" algn="l" defTabSz="914400" rtl="0" eaLnBrk="1" fontAlgn="auto" latinLnBrk="0" hangingPunct="1">
              <a:lnSpc>
                <a:spcPct val="100000"/>
              </a:lnSpc>
              <a:spcBef>
                <a:spcPts val="0"/>
              </a:spcBef>
              <a:spcAft>
                <a:spcPts val="0"/>
              </a:spcAft>
              <a:buClrTx/>
              <a:buSzTx/>
              <a:tabLst/>
              <a:defRPr/>
            </a:pPr>
            <a:endParaRPr lang="en-US" sz="1600" dirty="0">
              <a:solidFill>
                <a:srgbClr val="000000"/>
              </a:solidFill>
              <a:latin typeface="Segoe UI" panose="020B0502040204020203"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600" b="0" i="0" u="none" strike="noStrike" baseline="0" dirty="0">
                <a:solidFill>
                  <a:srgbClr val="000000"/>
                </a:solidFill>
                <a:latin typeface="Segoe UI" panose="020B0502040204020203" pitchFamily="34" charset="0"/>
                <a:cs typeface="Segoe UI" panose="020B0502040204020203" pitchFamily="34" charset="0"/>
              </a:rPr>
              <a:t>In some cases, parameters of the assumed distributions may also be uncertain.</a:t>
            </a:r>
          </a:p>
          <a:p>
            <a:pPr marR="0" lvl="0" algn="l" defTabSz="914400" rtl="0" eaLnBrk="1" fontAlgn="auto" latinLnBrk="0" hangingPunct="1">
              <a:lnSpc>
                <a:spcPct val="100000"/>
              </a:lnSpc>
              <a:spcBef>
                <a:spcPts val="0"/>
              </a:spcBef>
              <a:spcAft>
                <a:spcPts val="0"/>
              </a:spcAft>
              <a:buClrTx/>
              <a:buSzTx/>
              <a:tabLst/>
              <a:defRPr/>
            </a:pPr>
            <a:endParaRPr lang="en-US" sz="1600" dirty="0">
              <a:solidFill>
                <a:srgbClr val="000000"/>
              </a:solidFill>
              <a:latin typeface="Segoe UI" panose="020B0502040204020203"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000000"/>
                </a:solidFill>
                <a:latin typeface="Segoe UI" panose="020B0502040204020203" pitchFamily="34" charset="0"/>
                <a:cs typeface="Segoe UI" panose="020B0502040204020203" pitchFamily="34" charset="0"/>
              </a:rPr>
              <a:t>E</a:t>
            </a:r>
            <a:r>
              <a:rPr lang="en-US" sz="1600" b="0" i="0" u="none" strike="noStrike" baseline="0" dirty="0">
                <a:solidFill>
                  <a:srgbClr val="000000"/>
                </a:solidFill>
                <a:latin typeface="Segoe UI" panose="020B0502040204020203" pitchFamily="34" charset="0"/>
                <a:cs typeface="Segoe UI" panose="020B0502040204020203" pitchFamily="34" charset="0"/>
              </a:rPr>
              <a:t>xample: </a:t>
            </a:r>
            <a:r>
              <a:rPr lang="en-US" sz="1600" dirty="0">
                <a:solidFill>
                  <a:srgbClr val="000000"/>
                </a:solidFill>
                <a:latin typeface="Segoe UI" panose="020B0502040204020203" pitchFamily="34" charset="0"/>
                <a:cs typeface="Segoe UI" panose="020B0502040204020203" pitchFamily="34" charset="0"/>
              </a:rPr>
              <a:t>P</a:t>
            </a:r>
            <a:r>
              <a:rPr lang="en-US" sz="1600" b="0" i="0" u="none" strike="noStrike" baseline="0" dirty="0">
                <a:solidFill>
                  <a:srgbClr val="000000"/>
                </a:solidFill>
                <a:latin typeface="Segoe UI" panose="020B0502040204020203" pitchFamily="34" charset="0"/>
                <a:cs typeface="Segoe UI" panose="020B0502040204020203" pitchFamily="34" charset="0"/>
              </a:rPr>
              <a:t>oisson parameter for claims arising out of a motor insurance policy for a good driver and a bad driver.</a:t>
            </a:r>
          </a:p>
          <a:p>
            <a:pPr marR="0" lvl="0" algn="l" defTabSz="914400" rtl="0" eaLnBrk="1" fontAlgn="auto" latinLnBrk="0" hangingPunct="1">
              <a:lnSpc>
                <a:spcPct val="100000"/>
              </a:lnSpc>
              <a:spcBef>
                <a:spcPts val="0"/>
              </a:spcBef>
              <a:spcAft>
                <a:spcPts val="0"/>
              </a:spcAft>
              <a:buClrTx/>
              <a:buSzTx/>
              <a:tabLst/>
              <a:defRPr/>
            </a:pPr>
            <a:endParaRPr lang="en-US" sz="1600" dirty="0">
              <a:solidFill>
                <a:srgbClr val="000000"/>
              </a:solidFill>
              <a:latin typeface="Segoe UI" panose="020B0502040204020203"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600" dirty="0">
                <a:solidFill>
                  <a:srgbClr val="000000"/>
                </a:solidFill>
                <a:latin typeface="Segoe UI" panose="020B0502040204020203" pitchFamily="34" charset="0"/>
                <a:cs typeface="Segoe UI" panose="020B0502040204020203" pitchFamily="34" charset="0"/>
              </a:rPr>
              <a:t>I</a:t>
            </a:r>
            <a:r>
              <a:rPr lang="en-US" sz="1600" b="0" i="0" u="none" strike="noStrike" baseline="0" dirty="0">
                <a:solidFill>
                  <a:srgbClr val="000000"/>
                </a:solidFill>
                <a:latin typeface="Segoe UI" panose="020B0502040204020203" pitchFamily="34" charset="0"/>
                <a:cs typeface="Segoe UI" panose="020B0502040204020203" pitchFamily="34" charset="0"/>
              </a:rPr>
              <a:t>n such cases, the resultant compound distribution for aggregate claims will need to take into account this parameter uncertainty, by usually modelling the parameter using a known distribution.</a:t>
            </a:r>
            <a:endParaRPr kumimoji="0" lang="en-IN" sz="14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75E2E6AF-BDB1-4E30-B113-04D9A0718C21}"/>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7.0</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4CF489AF-AB03-4811-B6EC-078952462FB4}"/>
                  </a:ext>
                </a:extLst>
              </p14:cNvPr>
              <p14:cNvContentPartPr/>
              <p14:nvPr/>
            </p14:nvContentPartPr>
            <p14:xfrm>
              <a:off x="1949400" y="1123920"/>
              <a:ext cx="5963040" cy="590760"/>
            </p14:xfrm>
          </p:contentPart>
        </mc:Choice>
        <mc:Fallback xmlns="">
          <p:pic>
            <p:nvPicPr>
              <p:cNvPr id="3" name="Ink 2">
                <a:extLst>
                  <a:ext uri="{FF2B5EF4-FFF2-40B4-BE49-F238E27FC236}">
                    <a16:creationId xmlns:a16="http://schemas.microsoft.com/office/drawing/2014/main" id="{4CF489AF-AB03-4811-B6EC-078952462FB4}"/>
                  </a:ext>
                </a:extLst>
              </p:cNvPr>
              <p:cNvPicPr/>
              <p:nvPr/>
            </p:nvPicPr>
            <p:blipFill>
              <a:blip r:embed="rId3"/>
              <a:stretch>
                <a:fillRect/>
              </a:stretch>
            </p:blipFill>
            <p:spPr>
              <a:xfrm>
                <a:off x="1940040" y="1114560"/>
                <a:ext cx="5981760"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2C81842-F7CB-2571-4072-53765CA9E375}"/>
                  </a:ext>
                </a:extLst>
              </p14:cNvPr>
              <p14:cNvContentPartPr/>
              <p14:nvPr/>
            </p14:nvContentPartPr>
            <p14:xfrm>
              <a:off x="1332720" y="1568160"/>
              <a:ext cx="10509840" cy="4524480"/>
            </p14:xfrm>
          </p:contentPart>
        </mc:Choice>
        <mc:Fallback xmlns="">
          <p:pic>
            <p:nvPicPr>
              <p:cNvPr id="4" name="Ink 3">
                <a:extLst>
                  <a:ext uri="{FF2B5EF4-FFF2-40B4-BE49-F238E27FC236}">
                    <a16:creationId xmlns:a16="http://schemas.microsoft.com/office/drawing/2014/main" id="{A2C81842-F7CB-2571-4072-53765CA9E375}"/>
                  </a:ext>
                </a:extLst>
              </p:cNvPr>
              <p:cNvPicPr/>
              <p:nvPr/>
            </p:nvPicPr>
            <p:blipFill>
              <a:blip r:embed="rId5"/>
              <a:stretch>
                <a:fillRect/>
              </a:stretch>
            </p:blipFill>
            <p:spPr>
              <a:xfrm>
                <a:off x="1316520" y="1551960"/>
                <a:ext cx="10542240" cy="4556880"/>
              </a:xfrm>
              <a:prstGeom prst="rect">
                <a:avLst/>
              </a:prstGeom>
            </p:spPr>
          </p:pic>
        </mc:Fallback>
      </mc:AlternateContent>
    </p:spTree>
    <p:extLst>
      <p:ext uri="{BB962C8B-B14F-4D97-AF65-F5344CB8AC3E}">
        <p14:creationId xmlns:p14="http://schemas.microsoft.com/office/powerpoint/2010/main" val="2387897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a:xfrm>
            <a:off x="8610600" y="636778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4CBB6B6-479B-4265-AA8C-0ECDD577C8E2}"/>
                  </a:ext>
                </a:extLst>
              </p:cNvPr>
              <p:cNvSpPr txBox="1"/>
              <p:nvPr/>
            </p:nvSpPr>
            <p:spPr>
              <a:xfrm>
                <a:off x="1169248" y="1952369"/>
                <a:ext cx="9874574" cy="212365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000" b="0" i="0" u="sng" strike="noStrike" baseline="0" dirty="0">
                    <a:solidFill>
                      <a:srgbClr val="000000"/>
                    </a:solidFill>
                    <a:latin typeface="Segoe UI" panose="020B0502040204020203" pitchFamily="34" charset="0"/>
                    <a:cs typeface="Segoe UI" panose="020B0502040204020203" pitchFamily="34" charset="0"/>
                  </a:rPr>
                  <a:t>Variability in a heterogeneous portfolio </a:t>
                </a:r>
              </a:p>
              <a:p>
                <a:pPr marR="0" lvl="0" algn="l" defTabSz="914400" rtl="0" eaLnBrk="1" fontAlgn="auto" latinLnBrk="0" hangingPunct="1">
                  <a:lnSpc>
                    <a:spcPct val="100000"/>
                  </a:lnSpc>
                  <a:spcBef>
                    <a:spcPts val="0"/>
                  </a:spcBef>
                  <a:spcAft>
                    <a:spcPts val="0"/>
                  </a:spcAft>
                  <a:buClrTx/>
                  <a:buSzTx/>
                  <a:tabLst/>
                  <a:defRPr/>
                </a:pPr>
                <a:endParaRPr kumimoji="0" lang="en-US" sz="1600" kern="1200" cap="none" spc="0" normalizeH="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lvl="0">
                  <a:defRPr/>
                </a:pPr>
                <a:r>
                  <a:rPr lang="en-US" sz="1600" dirty="0">
                    <a:solidFill>
                      <a:srgbClr val="000000"/>
                    </a:solidFill>
                    <a:latin typeface="Segoe UI" panose="020B0502040204020203" pitchFamily="34" charset="0"/>
                    <a:cs typeface="Segoe UI" panose="020B0502040204020203" pitchFamily="34" charset="0"/>
                  </a:rPr>
                  <a:t>Example: Motor insurance policies for drivers </a:t>
                </a:r>
              </a:p>
              <a:p>
                <a:pPr lvl="0">
                  <a:defRPr/>
                </a:pPr>
                <a:r>
                  <a:rPr lang="en-US" sz="1600" dirty="0">
                    <a:solidFill>
                      <a:srgbClr val="000000"/>
                    </a:solidFill>
                    <a:latin typeface="Segoe UI" panose="020B0502040204020203" pitchFamily="34" charset="0"/>
                    <a:cs typeface="Segoe UI" panose="020B0502040204020203" pitchFamily="34" charset="0"/>
                  </a:rPr>
                  <a:t>Good drivers – N~ Poi(0.2)</a:t>
                </a:r>
              </a:p>
              <a:p>
                <a:pPr lvl="0">
                  <a:defRPr/>
                </a:pPr>
                <a:r>
                  <a:rPr lang="en-US" sz="1600" dirty="0">
                    <a:solidFill>
                      <a:srgbClr val="000000"/>
                    </a:solidFill>
                    <a:latin typeface="Segoe UI" panose="020B0502040204020203" pitchFamily="34" charset="0"/>
                    <a:cs typeface="Segoe UI" panose="020B0502040204020203" pitchFamily="34" charset="0"/>
                  </a:rPr>
                  <a:t>Bad drivers – N~ Poi(0.4)</a:t>
                </a:r>
              </a:p>
              <a:p>
                <a:pPr lvl="0">
                  <a:defRPr/>
                </a:pPr>
                <a:endParaRPr lang="en-US" sz="1600" dirty="0">
                  <a:solidFill>
                    <a:srgbClr val="000000"/>
                  </a:solidFill>
                  <a:latin typeface="Segoe UI" panose="020B0502040204020203" pitchFamily="34" charset="0"/>
                  <a:cs typeface="Segoe UI" panose="020B0502040204020203" pitchFamily="34" charset="0"/>
                </a:endParaRPr>
              </a:p>
              <a:p>
                <a:pPr marL="400050" lvl="0" indent="-400050">
                  <a:buAutoNum type="romanLcParenR"/>
                  <a:defRPr/>
                </a:pPr>
                <a:r>
                  <a:rPr lang="en-US" sz="1600" dirty="0">
                    <a:solidFill>
                      <a:srgbClr val="000000"/>
                    </a:solidFill>
                    <a:latin typeface="Segoe UI" panose="020B0502040204020203" pitchFamily="34" charset="0"/>
                    <a:cs typeface="Segoe UI" panose="020B0502040204020203" pitchFamily="34" charset="0"/>
                  </a:rPr>
                  <a:t>Find E</a:t>
                </a:r>
                <a14:m>
                  <m:oMath xmlns:m="http://schemas.openxmlformats.org/officeDocument/2006/math">
                    <m:d>
                      <m:dPr>
                        <m:ctrlPr>
                          <a:rPr lang="en-IN" sz="1600" b="0" i="1" smtClean="0">
                            <a:solidFill>
                              <a:srgbClr val="000000"/>
                            </a:solidFill>
                            <a:latin typeface="Cambria Math" panose="02040503050406030204" pitchFamily="18" charset="0"/>
                            <a:cs typeface="Segoe UI" panose="020B0502040204020203" pitchFamily="34" charset="0"/>
                          </a:rPr>
                        </m:ctrlPr>
                      </m:dPr>
                      <m:e>
                        <m:sSub>
                          <m:sSubPr>
                            <m:ctrlPr>
                              <a:rPr lang="en-IN" sz="1600" b="0" i="1" smtClean="0">
                                <a:solidFill>
                                  <a:srgbClr val="000000"/>
                                </a:solidFill>
                                <a:latin typeface="Cambria Math" panose="02040503050406030204" pitchFamily="18" charset="0"/>
                                <a:cs typeface="Segoe UI" panose="020B0502040204020203" pitchFamily="34" charset="0"/>
                              </a:rPr>
                            </m:ctrlPr>
                          </m:sSubPr>
                          <m:e>
                            <m:r>
                              <a:rPr lang="en-IN" sz="1600" b="0" i="1" smtClean="0">
                                <a:solidFill>
                                  <a:srgbClr val="000000"/>
                                </a:solidFill>
                                <a:latin typeface="Cambria Math" panose="02040503050406030204" pitchFamily="18" charset="0"/>
                                <a:cs typeface="Segoe UI" panose="020B0502040204020203" pitchFamily="34" charset="0"/>
                              </a:rPr>
                              <m:t>𝑌</m:t>
                            </m:r>
                          </m:e>
                          <m:sub>
                            <m:r>
                              <a:rPr lang="en-IN" sz="1600" b="0" i="1" smtClean="0">
                                <a:solidFill>
                                  <a:srgbClr val="000000"/>
                                </a:solidFill>
                                <a:latin typeface="Cambria Math" panose="02040503050406030204" pitchFamily="18" charset="0"/>
                                <a:cs typeface="Segoe UI" panose="020B0502040204020203" pitchFamily="34" charset="0"/>
                              </a:rPr>
                              <m:t>𝑖</m:t>
                            </m:r>
                          </m:sub>
                        </m:sSub>
                      </m:e>
                    </m:d>
                    <m:r>
                      <a:rPr lang="en-IN" sz="1600" b="0" i="1" smtClean="0">
                        <a:solidFill>
                          <a:srgbClr val="000000"/>
                        </a:solidFill>
                        <a:latin typeface="Cambria Math" panose="02040503050406030204" pitchFamily="18" charset="0"/>
                        <a:cs typeface="Segoe UI" panose="020B0502040204020203" pitchFamily="34" charset="0"/>
                      </a:rPr>
                      <m:t> </m:t>
                    </m:r>
                    <m:r>
                      <a:rPr lang="en-IN" sz="1600" b="0" i="1" smtClean="0">
                        <a:solidFill>
                          <a:srgbClr val="000000"/>
                        </a:solidFill>
                        <a:latin typeface="Cambria Math" panose="02040503050406030204" pitchFamily="18" charset="0"/>
                        <a:cs typeface="Segoe UI" panose="020B0502040204020203" pitchFamily="34" charset="0"/>
                      </a:rPr>
                      <m:t>𝑎𝑛𝑑</m:t>
                    </m:r>
                    <m:r>
                      <a:rPr lang="en-IN" sz="1600" b="0" i="1" smtClean="0">
                        <a:solidFill>
                          <a:srgbClr val="000000"/>
                        </a:solidFill>
                        <a:latin typeface="Cambria Math" panose="02040503050406030204" pitchFamily="18" charset="0"/>
                        <a:cs typeface="Segoe UI" panose="020B0502040204020203" pitchFamily="34" charset="0"/>
                      </a:rPr>
                      <m:t> </m:t>
                    </m:r>
                    <m:r>
                      <a:rPr lang="en-IN" sz="1600" b="0" i="1" smtClean="0">
                        <a:solidFill>
                          <a:srgbClr val="000000"/>
                        </a:solidFill>
                        <a:latin typeface="Cambria Math" panose="02040503050406030204" pitchFamily="18" charset="0"/>
                        <a:cs typeface="Segoe UI" panose="020B0502040204020203" pitchFamily="34" charset="0"/>
                      </a:rPr>
                      <m:t>𝑣𝑎𝑟</m:t>
                    </m:r>
                    <m:d>
                      <m:dPr>
                        <m:ctrlPr>
                          <a:rPr lang="en-IN" sz="1600" b="0" i="1" smtClean="0">
                            <a:solidFill>
                              <a:srgbClr val="000000"/>
                            </a:solidFill>
                            <a:latin typeface="Cambria Math" panose="02040503050406030204" pitchFamily="18" charset="0"/>
                            <a:cs typeface="Segoe UI" panose="020B0502040204020203" pitchFamily="34" charset="0"/>
                          </a:rPr>
                        </m:ctrlPr>
                      </m:dPr>
                      <m:e>
                        <m:sSub>
                          <m:sSubPr>
                            <m:ctrlPr>
                              <a:rPr lang="en-IN" sz="1600" b="0" i="1" smtClean="0">
                                <a:solidFill>
                                  <a:srgbClr val="000000"/>
                                </a:solidFill>
                                <a:latin typeface="Cambria Math" panose="02040503050406030204" pitchFamily="18" charset="0"/>
                                <a:cs typeface="Segoe UI" panose="020B0502040204020203" pitchFamily="34" charset="0"/>
                              </a:rPr>
                            </m:ctrlPr>
                          </m:sSubPr>
                          <m:e>
                            <m:r>
                              <a:rPr lang="en-IN" sz="1600" b="0" i="1" smtClean="0">
                                <a:solidFill>
                                  <a:srgbClr val="000000"/>
                                </a:solidFill>
                                <a:latin typeface="Cambria Math" panose="02040503050406030204" pitchFamily="18" charset="0"/>
                                <a:cs typeface="Segoe UI" panose="020B0502040204020203" pitchFamily="34" charset="0"/>
                              </a:rPr>
                              <m:t>𝑌</m:t>
                            </m:r>
                          </m:e>
                          <m:sub>
                            <m:r>
                              <a:rPr lang="en-IN" sz="1600" b="0" i="1" smtClean="0">
                                <a:solidFill>
                                  <a:srgbClr val="000000"/>
                                </a:solidFill>
                                <a:latin typeface="Cambria Math" panose="02040503050406030204" pitchFamily="18" charset="0"/>
                                <a:cs typeface="Segoe UI" panose="020B0502040204020203" pitchFamily="34" charset="0"/>
                              </a:rPr>
                              <m:t>𝑖</m:t>
                            </m:r>
                          </m:sub>
                        </m:sSub>
                      </m:e>
                    </m:d>
                  </m:oMath>
                </a14:m>
                <a:r>
                  <a:rPr lang="en-US" sz="1600" dirty="0">
                    <a:solidFill>
                      <a:srgbClr val="000000"/>
                    </a:solidFill>
                    <a:latin typeface="Segoe UI" panose="020B0502040204020203" pitchFamily="34" charset="0"/>
                    <a:cs typeface="Segoe UI" panose="020B0502040204020203" pitchFamily="34" charset="0"/>
                  </a:rPr>
                  <a:t> for a randomly chosen policy.</a:t>
                </a:r>
              </a:p>
              <a:p>
                <a:pPr marL="400050" lvl="0" indent="-400050">
                  <a:buAutoNum type="romanLcParenR"/>
                  <a:defRPr/>
                </a:pPr>
                <a:r>
                  <a:rPr lang="en-US" sz="1600" dirty="0">
                    <a:solidFill>
                      <a:srgbClr val="000000"/>
                    </a:solidFill>
                    <a:latin typeface="Segoe UI" panose="020B0502040204020203" pitchFamily="34" charset="0"/>
                    <a:cs typeface="Segoe UI" panose="020B0502040204020203" pitchFamily="34" charset="0"/>
                  </a:rPr>
                  <a:t>Find E(S) and Var(S) for the entire portfolio where S</a:t>
                </a:r>
                <a14:m>
                  <m:oMath xmlns:m="http://schemas.openxmlformats.org/officeDocument/2006/math">
                    <m:r>
                      <a:rPr lang="en-IN" sz="1600" b="0" i="1" smtClean="0">
                        <a:solidFill>
                          <a:srgbClr val="000000"/>
                        </a:solidFill>
                        <a:latin typeface="Cambria Math" panose="02040503050406030204" pitchFamily="18" charset="0"/>
                        <a:cs typeface="Segoe UI" panose="020B0502040204020203" pitchFamily="34" charset="0"/>
                      </a:rPr>
                      <m:t>=</m:t>
                    </m:r>
                    <m:nary>
                      <m:naryPr>
                        <m:chr m:val="∑"/>
                        <m:subHide m:val="on"/>
                        <m:supHide m:val="on"/>
                        <m:ctrlPr>
                          <a:rPr lang="en-IN" sz="1600" b="0" i="1" smtClean="0">
                            <a:solidFill>
                              <a:srgbClr val="000000"/>
                            </a:solidFill>
                            <a:latin typeface="Cambria Math" panose="02040503050406030204" pitchFamily="18" charset="0"/>
                            <a:cs typeface="Segoe UI" panose="020B0502040204020203" pitchFamily="34" charset="0"/>
                          </a:rPr>
                        </m:ctrlPr>
                      </m:naryPr>
                      <m:sub/>
                      <m:sup/>
                      <m:e>
                        <m:sSub>
                          <m:sSubPr>
                            <m:ctrlPr>
                              <a:rPr lang="en-IN" sz="1600" b="0" i="1" smtClean="0">
                                <a:solidFill>
                                  <a:srgbClr val="000000"/>
                                </a:solidFill>
                                <a:latin typeface="Cambria Math" panose="02040503050406030204" pitchFamily="18" charset="0"/>
                                <a:cs typeface="Segoe UI" panose="020B0502040204020203" pitchFamily="34" charset="0"/>
                              </a:rPr>
                            </m:ctrlPr>
                          </m:sSubPr>
                          <m:e>
                            <m:r>
                              <a:rPr lang="en-IN" sz="1600" b="0" i="1" smtClean="0">
                                <a:solidFill>
                                  <a:srgbClr val="000000"/>
                                </a:solidFill>
                                <a:latin typeface="Cambria Math" panose="02040503050406030204" pitchFamily="18" charset="0"/>
                                <a:cs typeface="Segoe UI" panose="020B0502040204020203" pitchFamily="34" charset="0"/>
                              </a:rPr>
                              <m:t>𝑌</m:t>
                            </m:r>
                          </m:e>
                          <m:sub>
                            <m:r>
                              <a:rPr lang="en-IN" sz="1600" b="0" i="1" smtClean="0">
                                <a:solidFill>
                                  <a:srgbClr val="000000"/>
                                </a:solidFill>
                                <a:latin typeface="Cambria Math" panose="02040503050406030204" pitchFamily="18" charset="0"/>
                                <a:cs typeface="Segoe UI" panose="020B0502040204020203" pitchFamily="34" charset="0"/>
                              </a:rPr>
                              <m:t>𝑖</m:t>
                            </m:r>
                          </m:sub>
                        </m:sSub>
                        <m:r>
                          <a:rPr lang="en-IN" sz="1600" b="0" i="1" smtClean="0">
                            <a:solidFill>
                              <a:srgbClr val="000000"/>
                            </a:solidFill>
                            <a:latin typeface="Cambria Math" panose="02040503050406030204" pitchFamily="18" charset="0"/>
                            <a:cs typeface="Segoe UI" panose="020B0502040204020203" pitchFamily="34" charset="0"/>
                          </a:rPr>
                          <m:t>.</m:t>
                        </m:r>
                      </m:e>
                    </m:nary>
                  </m:oMath>
                </a14:m>
                <a:endParaRPr kumimoji="0" lang="en-IN" sz="16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mc:Choice>
        <mc:Fallback xmlns="">
          <p:sp>
            <p:nvSpPr>
              <p:cNvPr id="11" name="TextBox 10">
                <a:extLst>
                  <a:ext uri="{FF2B5EF4-FFF2-40B4-BE49-F238E27FC236}">
                    <a16:creationId xmlns:a16="http://schemas.microsoft.com/office/drawing/2014/main" id="{64CBB6B6-479B-4265-AA8C-0ECDD577C8E2}"/>
                  </a:ext>
                </a:extLst>
              </p:cNvPr>
              <p:cNvSpPr txBox="1">
                <a:spLocks noRot="1" noChangeAspect="1" noMove="1" noResize="1" noEditPoints="1" noAdjustHandles="1" noChangeArrowheads="1" noChangeShapeType="1" noTextEdit="1"/>
              </p:cNvSpPr>
              <p:nvPr/>
            </p:nvSpPr>
            <p:spPr>
              <a:xfrm>
                <a:off x="1169248" y="1952369"/>
                <a:ext cx="9874574" cy="2123658"/>
              </a:xfrm>
              <a:prstGeom prst="rect">
                <a:avLst/>
              </a:prstGeom>
              <a:blipFill>
                <a:blip r:embed="rId3"/>
                <a:stretch>
                  <a:fillRect l="-679" t="-1146" b="-26361"/>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7BEF4437-37B6-44B6-8166-C1BE0F7FB956}"/>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7.0</a:t>
            </a:r>
          </a:p>
        </p:txBody>
      </p:sp>
      <p:sp>
        <p:nvSpPr>
          <p:cNvPr id="9" name="Title 1">
            <a:extLst>
              <a:ext uri="{FF2B5EF4-FFF2-40B4-BE49-F238E27FC236}">
                <a16:creationId xmlns:a16="http://schemas.microsoft.com/office/drawing/2014/main" id="{5C05B7DC-304C-4787-A310-272E0DAB3370}"/>
              </a:ext>
            </a:extLst>
          </p:cNvPr>
          <p:cNvSpPr>
            <a:spLocks noGrp="1"/>
          </p:cNvSpPr>
          <p:nvPr>
            <p:ph type="title"/>
          </p:nvPr>
        </p:nvSpPr>
        <p:spPr>
          <a:xfrm>
            <a:off x="1169248" y="947396"/>
            <a:ext cx="8596189" cy="645586"/>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Parameter variability and uncertainty</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F1B6298-CC0F-2121-0D4B-86D086657BBF}"/>
                  </a:ext>
                </a:extLst>
              </p14:cNvPr>
              <p14:cNvContentPartPr/>
              <p14:nvPr/>
            </p14:nvContentPartPr>
            <p14:xfrm>
              <a:off x="1144080" y="1780920"/>
              <a:ext cx="9281880" cy="2642040"/>
            </p14:xfrm>
          </p:contentPart>
        </mc:Choice>
        <mc:Fallback xmlns="">
          <p:pic>
            <p:nvPicPr>
              <p:cNvPr id="2" name="Ink 1">
                <a:extLst>
                  <a:ext uri="{FF2B5EF4-FFF2-40B4-BE49-F238E27FC236}">
                    <a16:creationId xmlns:a16="http://schemas.microsoft.com/office/drawing/2014/main" id="{BF1B6298-CC0F-2121-0D4B-86D086657BBF}"/>
                  </a:ext>
                </a:extLst>
              </p:cNvPr>
              <p:cNvPicPr/>
              <p:nvPr/>
            </p:nvPicPr>
            <p:blipFill>
              <a:blip r:embed="rId5"/>
              <a:stretch>
                <a:fillRect/>
              </a:stretch>
            </p:blipFill>
            <p:spPr>
              <a:xfrm>
                <a:off x="1127880" y="1764720"/>
                <a:ext cx="9314280" cy="2674440"/>
              </a:xfrm>
              <a:prstGeom prst="rect">
                <a:avLst/>
              </a:prstGeom>
            </p:spPr>
          </p:pic>
        </mc:Fallback>
      </mc:AlternateContent>
    </p:spTree>
    <p:extLst>
      <p:ext uri="{BB962C8B-B14F-4D97-AF65-F5344CB8AC3E}">
        <p14:creationId xmlns:p14="http://schemas.microsoft.com/office/powerpoint/2010/main" val="1798903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4CBB6B6-479B-4265-AA8C-0ECDD577C8E2}"/>
                  </a:ext>
                </a:extLst>
              </p:cNvPr>
              <p:cNvSpPr txBox="1"/>
              <p:nvPr/>
            </p:nvSpPr>
            <p:spPr>
              <a:xfrm>
                <a:off x="1169247" y="1952369"/>
                <a:ext cx="9963351" cy="212365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000" b="0" i="0" u="sng" strike="noStrike" baseline="0" dirty="0">
                    <a:solidFill>
                      <a:srgbClr val="000000"/>
                    </a:solidFill>
                    <a:latin typeface="Segoe UI" panose="020B0502040204020203" pitchFamily="34" charset="0"/>
                    <a:cs typeface="Segoe UI" panose="020B0502040204020203" pitchFamily="34" charset="0"/>
                  </a:rPr>
                  <a:t>Variability in a homogeneous portfolio </a:t>
                </a:r>
              </a:p>
              <a:p>
                <a:pPr marR="0" lvl="0" algn="l" defTabSz="914400" rtl="0" eaLnBrk="1" fontAlgn="auto" latinLnBrk="0" hangingPunct="1">
                  <a:lnSpc>
                    <a:spcPct val="100000"/>
                  </a:lnSpc>
                  <a:spcBef>
                    <a:spcPts val="0"/>
                  </a:spcBef>
                  <a:spcAft>
                    <a:spcPts val="0"/>
                  </a:spcAft>
                  <a:buClrTx/>
                  <a:buSzTx/>
                  <a:tabLst/>
                  <a:defRPr/>
                </a:pPr>
                <a:endParaRPr kumimoji="0" lang="en-US" sz="1600" kern="1200" cap="none" spc="0" normalizeH="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Example: Property damage insurance policy is in coastal region. </a:t>
                </a:r>
              </a:p>
              <a:p>
                <a:r>
                  <a:rPr lang="en-US" sz="1600" dirty="0">
                    <a:latin typeface="Segoe UI" panose="020B0502040204020203" pitchFamily="34" charset="0"/>
                    <a:cs typeface="Segoe UI" panose="020B0502040204020203" pitchFamily="34" charset="0"/>
                  </a:rPr>
                  <a:t>In good weather year – N~ Poi(0.2)</a:t>
                </a:r>
              </a:p>
              <a:p>
                <a:r>
                  <a:rPr lang="en-US" sz="1600" dirty="0">
                    <a:latin typeface="Segoe UI" panose="020B0502040204020203" pitchFamily="34" charset="0"/>
                    <a:cs typeface="Segoe UI" panose="020B0502040204020203" pitchFamily="34" charset="0"/>
                  </a:rPr>
                  <a:t>In bad weather year – N~ Poi(0.4)</a:t>
                </a:r>
              </a:p>
              <a:p>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400050" lvl="0" indent="-400050">
                  <a:buAutoNum type="romanLcParenR"/>
                  <a:defRPr/>
                </a:pPr>
                <a:r>
                  <a:rPr lang="en-US" sz="1600" dirty="0">
                    <a:solidFill>
                      <a:srgbClr val="000000"/>
                    </a:solidFill>
                    <a:latin typeface="Segoe UI" panose="020B0502040204020203" pitchFamily="34" charset="0"/>
                    <a:cs typeface="Segoe UI" panose="020B0502040204020203" pitchFamily="34" charset="0"/>
                  </a:rPr>
                  <a:t>Find E</a:t>
                </a:r>
                <a14:m>
                  <m:oMath xmlns:m="http://schemas.openxmlformats.org/officeDocument/2006/math">
                    <m:d>
                      <m:dPr>
                        <m:ctrlPr>
                          <a:rPr lang="en-IN" sz="1600" b="0" i="1" smtClean="0">
                            <a:solidFill>
                              <a:srgbClr val="000000"/>
                            </a:solidFill>
                            <a:latin typeface="Cambria Math" panose="02040503050406030204" pitchFamily="18" charset="0"/>
                            <a:cs typeface="Segoe UI" panose="020B0502040204020203" pitchFamily="34" charset="0"/>
                          </a:rPr>
                        </m:ctrlPr>
                      </m:dPr>
                      <m:e>
                        <m:sSub>
                          <m:sSubPr>
                            <m:ctrlPr>
                              <a:rPr lang="en-IN" sz="1600" b="0" i="1" smtClean="0">
                                <a:solidFill>
                                  <a:srgbClr val="000000"/>
                                </a:solidFill>
                                <a:latin typeface="Cambria Math" panose="02040503050406030204" pitchFamily="18" charset="0"/>
                                <a:cs typeface="Segoe UI" panose="020B0502040204020203" pitchFamily="34" charset="0"/>
                              </a:rPr>
                            </m:ctrlPr>
                          </m:sSubPr>
                          <m:e>
                            <m:r>
                              <a:rPr lang="en-IN" sz="1600" b="0" i="1" smtClean="0">
                                <a:solidFill>
                                  <a:srgbClr val="000000"/>
                                </a:solidFill>
                                <a:latin typeface="Cambria Math" panose="02040503050406030204" pitchFamily="18" charset="0"/>
                                <a:cs typeface="Segoe UI" panose="020B0502040204020203" pitchFamily="34" charset="0"/>
                              </a:rPr>
                              <m:t>𝑌</m:t>
                            </m:r>
                          </m:e>
                          <m:sub>
                            <m:r>
                              <a:rPr lang="en-IN" sz="1600" b="0" i="1" smtClean="0">
                                <a:solidFill>
                                  <a:srgbClr val="000000"/>
                                </a:solidFill>
                                <a:latin typeface="Cambria Math" panose="02040503050406030204" pitchFamily="18" charset="0"/>
                                <a:cs typeface="Segoe UI" panose="020B0502040204020203" pitchFamily="34" charset="0"/>
                              </a:rPr>
                              <m:t>𝑖</m:t>
                            </m:r>
                          </m:sub>
                        </m:sSub>
                      </m:e>
                    </m:d>
                    <m:r>
                      <a:rPr lang="en-IN" sz="1600" b="0" i="1" smtClean="0">
                        <a:solidFill>
                          <a:srgbClr val="000000"/>
                        </a:solidFill>
                        <a:latin typeface="Cambria Math" panose="02040503050406030204" pitchFamily="18" charset="0"/>
                        <a:cs typeface="Segoe UI" panose="020B0502040204020203" pitchFamily="34" charset="0"/>
                      </a:rPr>
                      <m:t> </m:t>
                    </m:r>
                    <m:r>
                      <a:rPr lang="en-IN" sz="1600" b="0" i="1" smtClean="0">
                        <a:solidFill>
                          <a:srgbClr val="000000"/>
                        </a:solidFill>
                        <a:latin typeface="Cambria Math" panose="02040503050406030204" pitchFamily="18" charset="0"/>
                        <a:cs typeface="Segoe UI" panose="020B0502040204020203" pitchFamily="34" charset="0"/>
                      </a:rPr>
                      <m:t>𝑎𝑛𝑑</m:t>
                    </m:r>
                    <m:r>
                      <a:rPr lang="en-IN" sz="1600" b="0" i="1" smtClean="0">
                        <a:solidFill>
                          <a:srgbClr val="000000"/>
                        </a:solidFill>
                        <a:latin typeface="Cambria Math" panose="02040503050406030204" pitchFamily="18" charset="0"/>
                        <a:cs typeface="Segoe UI" panose="020B0502040204020203" pitchFamily="34" charset="0"/>
                      </a:rPr>
                      <m:t> </m:t>
                    </m:r>
                    <m:r>
                      <a:rPr lang="en-IN" sz="1600" b="0" i="1" smtClean="0">
                        <a:solidFill>
                          <a:srgbClr val="000000"/>
                        </a:solidFill>
                        <a:latin typeface="Cambria Math" panose="02040503050406030204" pitchFamily="18" charset="0"/>
                        <a:cs typeface="Segoe UI" panose="020B0502040204020203" pitchFamily="34" charset="0"/>
                      </a:rPr>
                      <m:t>𝑣𝑎𝑟</m:t>
                    </m:r>
                    <m:d>
                      <m:dPr>
                        <m:ctrlPr>
                          <a:rPr lang="en-IN" sz="1600" b="0" i="1" smtClean="0">
                            <a:solidFill>
                              <a:srgbClr val="000000"/>
                            </a:solidFill>
                            <a:latin typeface="Cambria Math" panose="02040503050406030204" pitchFamily="18" charset="0"/>
                            <a:cs typeface="Segoe UI" panose="020B0502040204020203" pitchFamily="34" charset="0"/>
                          </a:rPr>
                        </m:ctrlPr>
                      </m:dPr>
                      <m:e>
                        <m:sSub>
                          <m:sSubPr>
                            <m:ctrlPr>
                              <a:rPr lang="en-IN" sz="1600" b="0" i="1" smtClean="0">
                                <a:solidFill>
                                  <a:srgbClr val="000000"/>
                                </a:solidFill>
                                <a:latin typeface="Cambria Math" panose="02040503050406030204" pitchFamily="18" charset="0"/>
                                <a:cs typeface="Segoe UI" panose="020B0502040204020203" pitchFamily="34" charset="0"/>
                              </a:rPr>
                            </m:ctrlPr>
                          </m:sSubPr>
                          <m:e>
                            <m:r>
                              <a:rPr lang="en-IN" sz="1600" b="0" i="1" smtClean="0">
                                <a:solidFill>
                                  <a:srgbClr val="000000"/>
                                </a:solidFill>
                                <a:latin typeface="Cambria Math" panose="02040503050406030204" pitchFamily="18" charset="0"/>
                                <a:cs typeface="Segoe UI" panose="020B0502040204020203" pitchFamily="34" charset="0"/>
                              </a:rPr>
                              <m:t>𝑌</m:t>
                            </m:r>
                          </m:e>
                          <m:sub>
                            <m:r>
                              <a:rPr lang="en-IN" sz="1600" b="0" i="1" smtClean="0">
                                <a:solidFill>
                                  <a:srgbClr val="000000"/>
                                </a:solidFill>
                                <a:latin typeface="Cambria Math" panose="02040503050406030204" pitchFamily="18" charset="0"/>
                                <a:cs typeface="Segoe UI" panose="020B0502040204020203" pitchFamily="34" charset="0"/>
                              </a:rPr>
                              <m:t>𝑖</m:t>
                            </m:r>
                          </m:sub>
                        </m:sSub>
                      </m:e>
                    </m:d>
                  </m:oMath>
                </a14:m>
                <a:r>
                  <a:rPr lang="en-US" sz="1600" dirty="0">
                    <a:solidFill>
                      <a:srgbClr val="000000"/>
                    </a:solidFill>
                    <a:latin typeface="Segoe UI" panose="020B0502040204020203" pitchFamily="34" charset="0"/>
                    <a:cs typeface="Segoe UI" panose="020B0502040204020203" pitchFamily="34" charset="0"/>
                  </a:rPr>
                  <a:t> for a randomly chosen policy.</a:t>
                </a:r>
              </a:p>
              <a:p>
                <a:pPr marL="400050" lvl="0" indent="-400050">
                  <a:buAutoNum type="romanLcParenR"/>
                  <a:defRPr/>
                </a:pPr>
                <a:r>
                  <a:rPr lang="en-US" sz="1600" dirty="0">
                    <a:solidFill>
                      <a:srgbClr val="000000"/>
                    </a:solidFill>
                    <a:latin typeface="Segoe UI" panose="020B0502040204020203" pitchFamily="34" charset="0"/>
                    <a:cs typeface="Segoe UI" panose="020B0502040204020203" pitchFamily="34" charset="0"/>
                  </a:rPr>
                  <a:t>Find E(S) and Var(S) for the entire portfolio where S</a:t>
                </a:r>
                <a14:m>
                  <m:oMath xmlns:m="http://schemas.openxmlformats.org/officeDocument/2006/math">
                    <m:r>
                      <a:rPr lang="en-IN" sz="1600" b="0" i="1" smtClean="0">
                        <a:solidFill>
                          <a:srgbClr val="000000"/>
                        </a:solidFill>
                        <a:latin typeface="Cambria Math" panose="02040503050406030204" pitchFamily="18" charset="0"/>
                        <a:cs typeface="Segoe UI" panose="020B0502040204020203" pitchFamily="34" charset="0"/>
                      </a:rPr>
                      <m:t>=</m:t>
                    </m:r>
                    <m:nary>
                      <m:naryPr>
                        <m:chr m:val="∑"/>
                        <m:subHide m:val="on"/>
                        <m:supHide m:val="on"/>
                        <m:ctrlPr>
                          <a:rPr lang="en-IN" sz="1600" b="0" i="1" smtClean="0">
                            <a:solidFill>
                              <a:srgbClr val="000000"/>
                            </a:solidFill>
                            <a:latin typeface="Cambria Math" panose="02040503050406030204" pitchFamily="18" charset="0"/>
                            <a:cs typeface="Segoe UI" panose="020B0502040204020203" pitchFamily="34" charset="0"/>
                          </a:rPr>
                        </m:ctrlPr>
                      </m:naryPr>
                      <m:sub/>
                      <m:sup/>
                      <m:e>
                        <m:sSub>
                          <m:sSubPr>
                            <m:ctrlPr>
                              <a:rPr lang="en-IN" sz="1600" b="0" i="1" smtClean="0">
                                <a:solidFill>
                                  <a:srgbClr val="000000"/>
                                </a:solidFill>
                                <a:latin typeface="Cambria Math" panose="02040503050406030204" pitchFamily="18" charset="0"/>
                                <a:cs typeface="Segoe UI" panose="020B0502040204020203" pitchFamily="34" charset="0"/>
                              </a:rPr>
                            </m:ctrlPr>
                          </m:sSubPr>
                          <m:e>
                            <m:r>
                              <a:rPr lang="en-IN" sz="1600" b="0" i="1" smtClean="0">
                                <a:solidFill>
                                  <a:srgbClr val="000000"/>
                                </a:solidFill>
                                <a:latin typeface="Cambria Math" panose="02040503050406030204" pitchFamily="18" charset="0"/>
                                <a:cs typeface="Segoe UI" panose="020B0502040204020203" pitchFamily="34" charset="0"/>
                              </a:rPr>
                              <m:t>𝑌</m:t>
                            </m:r>
                          </m:e>
                          <m:sub>
                            <m:r>
                              <a:rPr lang="en-IN" sz="1600" b="0" i="1" smtClean="0">
                                <a:solidFill>
                                  <a:srgbClr val="000000"/>
                                </a:solidFill>
                                <a:latin typeface="Cambria Math" panose="02040503050406030204" pitchFamily="18" charset="0"/>
                                <a:cs typeface="Segoe UI" panose="020B0502040204020203" pitchFamily="34" charset="0"/>
                              </a:rPr>
                              <m:t>𝑖</m:t>
                            </m:r>
                          </m:sub>
                        </m:sSub>
                        <m:r>
                          <a:rPr lang="en-IN" sz="1600" b="0" i="1" smtClean="0">
                            <a:solidFill>
                              <a:srgbClr val="000000"/>
                            </a:solidFill>
                            <a:latin typeface="Cambria Math" panose="02040503050406030204" pitchFamily="18" charset="0"/>
                            <a:cs typeface="Segoe UI" panose="020B0502040204020203" pitchFamily="34" charset="0"/>
                          </a:rPr>
                          <m:t>.</m:t>
                        </m:r>
                      </m:e>
                    </m:nary>
                  </m:oMath>
                </a14:m>
                <a:endParaRPr kumimoji="0" lang="en-IN" sz="16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mc:Choice>
        <mc:Fallback xmlns="">
          <p:sp>
            <p:nvSpPr>
              <p:cNvPr id="11" name="TextBox 10">
                <a:extLst>
                  <a:ext uri="{FF2B5EF4-FFF2-40B4-BE49-F238E27FC236}">
                    <a16:creationId xmlns:a16="http://schemas.microsoft.com/office/drawing/2014/main" id="{64CBB6B6-479B-4265-AA8C-0ECDD577C8E2}"/>
                  </a:ext>
                </a:extLst>
              </p:cNvPr>
              <p:cNvSpPr txBox="1">
                <a:spLocks noRot="1" noChangeAspect="1" noMove="1" noResize="1" noEditPoints="1" noAdjustHandles="1" noChangeArrowheads="1" noChangeShapeType="1" noTextEdit="1"/>
              </p:cNvSpPr>
              <p:nvPr/>
            </p:nvSpPr>
            <p:spPr>
              <a:xfrm>
                <a:off x="1169247" y="1952369"/>
                <a:ext cx="9963351" cy="2123658"/>
              </a:xfrm>
              <a:prstGeom prst="rect">
                <a:avLst/>
              </a:prstGeom>
              <a:blipFill>
                <a:blip r:embed="rId2"/>
                <a:stretch>
                  <a:fillRect l="-673" t="-1146" b="-26361"/>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DDC40B5C-06AE-4134-9EBC-FDBD715C1864}"/>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7.0</a:t>
            </a:r>
          </a:p>
        </p:txBody>
      </p:sp>
      <p:sp>
        <p:nvSpPr>
          <p:cNvPr id="9" name="Title 1">
            <a:extLst>
              <a:ext uri="{FF2B5EF4-FFF2-40B4-BE49-F238E27FC236}">
                <a16:creationId xmlns:a16="http://schemas.microsoft.com/office/drawing/2014/main" id="{39F78487-D740-44E6-9783-360CDD534D33}"/>
              </a:ext>
            </a:extLst>
          </p:cNvPr>
          <p:cNvSpPr>
            <a:spLocks noGrp="1"/>
          </p:cNvSpPr>
          <p:nvPr>
            <p:ph type="title"/>
          </p:nvPr>
        </p:nvSpPr>
        <p:spPr>
          <a:xfrm>
            <a:off x="1169248" y="947396"/>
            <a:ext cx="8596189" cy="645586"/>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Parameter variability and uncertainty</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0A90A0C-7677-A3FF-89D7-76969A22C8ED}"/>
                  </a:ext>
                </a:extLst>
              </p14:cNvPr>
              <p14:cNvContentPartPr/>
              <p14:nvPr/>
            </p14:nvContentPartPr>
            <p14:xfrm>
              <a:off x="1871280" y="1770480"/>
              <a:ext cx="8759160" cy="2788920"/>
            </p14:xfrm>
          </p:contentPart>
        </mc:Choice>
        <mc:Fallback xmlns="">
          <p:pic>
            <p:nvPicPr>
              <p:cNvPr id="2" name="Ink 1">
                <a:extLst>
                  <a:ext uri="{FF2B5EF4-FFF2-40B4-BE49-F238E27FC236}">
                    <a16:creationId xmlns:a16="http://schemas.microsoft.com/office/drawing/2014/main" id="{B0A90A0C-7677-A3FF-89D7-76969A22C8ED}"/>
                  </a:ext>
                </a:extLst>
              </p:cNvPr>
              <p:cNvPicPr/>
              <p:nvPr/>
            </p:nvPicPr>
            <p:blipFill>
              <a:blip r:embed="rId4"/>
              <a:stretch>
                <a:fillRect/>
              </a:stretch>
            </p:blipFill>
            <p:spPr>
              <a:xfrm>
                <a:off x="1855080" y="1754280"/>
                <a:ext cx="8791560" cy="2821320"/>
              </a:xfrm>
              <a:prstGeom prst="rect">
                <a:avLst/>
              </a:prstGeom>
            </p:spPr>
          </p:pic>
        </mc:Fallback>
      </mc:AlternateContent>
    </p:spTree>
    <p:extLst>
      <p:ext uri="{BB962C8B-B14F-4D97-AF65-F5344CB8AC3E}">
        <p14:creationId xmlns:p14="http://schemas.microsoft.com/office/powerpoint/2010/main" val="3964911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80DBAA-B2D8-4A3B-86F7-FB73F05B6075}"/>
              </a:ext>
            </a:extLst>
          </p:cNvPr>
          <p:cNvSpPr txBox="1">
            <a:spLocks/>
          </p:cNvSpPr>
          <p:nvPr/>
        </p:nvSpPr>
        <p:spPr>
          <a:xfrm>
            <a:off x="1169248" y="946651"/>
            <a:ext cx="9395179"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767D1967-B2FC-4C93-A4C8-DD9940DC786C}"/>
              </a:ext>
            </a:extLst>
          </p:cNvPr>
          <p:cNvSpPr>
            <a:spLocks noGrp="1"/>
          </p:cNvSpPr>
          <p:nvPr>
            <p:ph type="title"/>
          </p:nvPr>
        </p:nvSpPr>
        <p:spPr>
          <a:xfrm>
            <a:off x="1169248" y="910690"/>
            <a:ext cx="10515600" cy="741176"/>
          </a:xfrm>
        </p:spPr>
        <p:txBody>
          <a:bodyPr>
            <a:normAutofit/>
          </a:bodyPr>
          <a:lstStyle/>
          <a:p>
            <a:r>
              <a:rPr lang="en-IN" sz="4000" dirty="0">
                <a:latin typeface="Segoe UI" panose="020B0502040204020203" pitchFamily="34" charset="0"/>
                <a:cs typeface="Segoe UI" panose="020B0502040204020203" pitchFamily="34" charset="0"/>
              </a:rPr>
              <a:t>Approximation of Aggregate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9FA61C-EBBE-4339-BF64-53597C61455C}"/>
                  </a:ext>
                </a:extLst>
              </p:cNvPr>
              <p:cNvSpPr>
                <a:spLocks noGrp="1"/>
              </p:cNvSpPr>
              <p:nvPr>
                <p:ph idx="1"/>
              </p:nvPr>
            </p:nvSpPr>
            <p:spPr>
              <a:xfrm>
                <a:off x="1065320" y="1802167"/>
                <a:ext cx="10288479" cy="4919308"/>
              </a:xfrm>
            </p:spPr>
            <p:txBody>
              <a:bodyPr>
                <a:normAutofit fontScale="77500" lnSpcReduction="20000"/>
              </a:bodyPr>
              <a:lstStyle/>
              <a:p>
                <a:pPr algn="l"/>
                <a:r>
                  <a:rPr lang="en-US" sz="1800" b="0" i="0" u="none" strike="noStrike" baseline="0" dirty="0">
                    <a:solidFill>
                      <a:schemeClr val="tx1"/>
                    </a:solidFill>
                    <a:latin typeface="Segoe UI" panose="020B0502040204020203" pitchFamily="34" charset="0"/>
                    <a:cs typeface="Segoe UI" panose="020B0502040204020203" pitchFamily="34" charset="0"/>
                  </a:rPr>
                  <a:t>CT6 April 2008 Q10</a:t>
                </a:r>
              </a:p>
              <a:p>
                <a:pPr algn="l"/>
                <a:r>
                  <a:rPr lang="en-US" sz="1800" b="0" i="0" u="none" strike="noStrike" baseline="0" dirty="0">
                    <a:solidFill>
                      <a:schemeClr val="tx1"/>
                    </a:solidFill>
                    <a:latin typeface="Segoe UI" panose="020B0502040204020203" pitchFamily="34" charset="0"/>
                    <a:cs typeface="Segoe UI" panose="020B0502040204020203" pitchFamily="34" charset="0"/>
                  </a:rPr>
                  <a:t>A bicycle wheel manufacturer claims that its products are virtually indestructible in accidents and therefore offers a guarantee to purchasers of pairs of its wheels. There are 250 bicycles covered, each of which has a probability </a:t>
                </a:r>
                <a:r>
                  <a:rPr lang="en-US" sz="1800" b="0" i="1" u="none" strike="noStrike" baseline="0" dirty="0">
                    <a:solidFill>
                      <a:schemeClr val="tx1"/>
                    </a:solidFill>
                    <a:latin typeface="Segoe UI" panose="020B0502040204020203" pitchFamily="34" charset="0"/>
                    <a:cs typeface="Segoe UI" panose="020B0502040204020203" pitchFamily="34" charset="0"/>
                  </a:rPr>
                  <a:t>p </a:t>
                </a:r>
                <a:r>
                  <a:rPr lang="en-US" sz="1800" b="0" i="0" u="none" strike="noStrike" baseline="0" dirty="0">
                    <a:solidFill>
                      <a:schemeClr val="tx1"/>
                    </a:solidFill>
                    <a:latin typeface="Segoe UI" panose="020B0502040204020203" pitchFamily="34" charset="0"/>
                    <a:cs typeface="Segoe UI" panose="020B0502040204020203" pitchFamily="34" charset="0"/>
                  </a:rPr>
                  <a:t>of being involved in an accident (independently). Despite the manufacturer’s publicity, if a bicycle is involved in an accident, there is in fact a probability of 0.1 for each wheel (independently) that the wheel will need to be replaced at a cost of £100. Let </a:t>
                </a:r>
                <a:r>
                  <a:rPr lang="en-US" sz="1800" b="0" i="1" u="none" strike="noStrike" baseline="0" dirty="0">
                    <a:solidFill>
                      <a:schemeClr val="tx1"/>
                    </a:solidFill>
                    <a:latin typeface="Segoe UI" panose="020B0502040204020203" pitchFamily="34" charset="0"/>
                    <a:cs typeface="Segoe UI" panose="020B0502040204020203" pitchFamily="34" charset="0"/>
                  </a:rPr>
                  <a:t>S </a:t>
                </a:r>
                <a:r>
                  <a:rPr lang="en-US" sz="1800" b="0" i="0" u="none" strike="noStrike" baseline="0" dirty="0">
                    <a:solidFill>
                      <a:schemeClr val="tx1"/>
                    </a:solidFill>
                    <a:latin typeface="Segoe UI" panose="020B0502040204020203" pitchFamily="34" charset="0"/>
                    <a:cs typeface="Segoe UI" panose="020B0502040204020203" pitchFamily="34" charset="0"/>
                  </a:rPr>
                  <a:t>denote the total cost of replacement wheels in a year. (</a:t>
                </a:r>
                <a:r>
                  <a:rPr lang="en-US" sz="1800" b="0" i="0" u="none" strike="noStrike" baseline="0" dirty="0" err="1">
                    <a:solidFill>
                      <a:schemeClr val="tx1"/>
                    </a:solidFill>
                    <a:latin typeface="Segoe UI" panose="020B0502040204020203" pitchFamily="34" charset="0"/>
                    <a:cs typeface="Segoe UI" panose="020B0502040204020203" pitchFamily="34" charset="0"/>
                  </a:rPr>
                  <a:t>i</a:t>
                </a:r>
                <a:r>
                  <a:rPr lang="en-US" sz="1800" b="0" i="0" u="none" strike="noStrike" baseline="0" dirty="0">
                    <a:solidFill>
                      <a:schemeClr val="tx1"/>
                    </a:solidFill>
                    <a:latin typeface="Segoe UI" panose="020B0502040204020203" pitchFamily="34" charset="0"/>
                    <a:cs typeface="Segoe UI" panose="020B0502040204020203" pitchFamily="34" charset="0"/>
                  </a:rPr>
                  <a:t>) Show that the moment generating function of </a:t>
                </a:r>
                <a:r>
                  <a:rPr lang="en-US" sz="1800" b="0" i="1" u="none" strike="noStrike" baseline="0" dirty="0">
                    <a:solidFill>
                      <a:schemeClr val="tx1"/>
                    </a:solidFill>
                    <a:latin typeface="Segoe UI" panose="020B0502040204020203" pitchFamily="34" charset="0"/>
                    <a:cs typeface="Segoe UI" panose="020B0502040204020203" pitchFamily="34" charset="0"/>
                  </a:rPr>
                  <a:t>S </a:t>
                </a:r>
                <a:r>
                  <a:rPr lang="en-US" sz="1800" b="0" i="0" u="none" strike="noStrike" baseline="0" dirty="0">
                    <a:solidFill>
                      <a:schemeClr val="tx1"/>
                    </a:solidFill>
                    <a:latin typeface="Segoe UI" panose="020B0502040204020203" pitchFamily="34" charset="0"/>
                    <a:cs typeface="Segoe UI" panose="020B0502040204020203" pitchFamily="34" charset="0"/>
                  </a:rPr>
                  <a:t>is given by</a:t>
                </a:r>
              </a:p>
              <a:p>
                <a:pPr algn="l"/>
                <a14:m>
                  <m:oMathPara xmlns:m="http://schemas.openxmlformats.org/officeDocument/2006/math">
                    <m:oMathParaPr>
                      <m:jc m:val="center"/>
                    </m:oMathParaPr>
                    <m:oMath xmlns:m="http://schemas.openxmlformats.org/officeDocument/2006/math">
                      <m:sSub>
                        <m:sSubPr>
                          <m:ctrlPr>
                            <a:rPr lang="en-IN" sz="1600" b="0" i="1" smtClean="0">
                              <a:solidFill>
                                <a:schemeClr val="tx1"/>
                              </a:solidFill>
                              <a:latin typeface="Cambria Math" panose="02040503050406030204" pitchFamily="18" charset="0"/>
                              <a:cs typeface="Segoe UI" panose="020B0502040204020203" pitchFamily="34" charset="0"/>
                            </a:rPr>
                          </m:ctrlPr>
                        </m:sSubPr>
                        <m:e>
                          <m:r>
                            <a:rPr lang="en-IN" sz="1600" b="0" i="1" smtClean="0">
                              <a:solidFill>
                                <a:schemeClr val="tx1"/>
                              </a:solidFill>
                              <a:latin typeface="Cambria Math" panose="02040503050406030204" pitchFamily="18" charset="0"/>
                              <a:cs typeface="Segoe UI" panose="020B0502040204020203" pitchFamily="34" charset="0"/>
                            </a:rPr>
                            <m:t>𝑀</m:t>
                          </m:r>
                        </m:e>
                        <m:sub>
                          <m:r>
                            <a:rPr lang="en-IN" sz="1600" b="0" i="1" smtClean="0">
                              <a:solidFill>
                                <a:schemeClr val="tx1"/>
                              </a:solidFill>
                              <a:latin typeface="Cambria Math" panose="02040503050406030204" pitchFamily="18" charset="0"/>
                              <a:cs typeface="Segoe UI" panose="020B0502040204020203" pitchFamily="34" charset="0"/>
                            </a:rPr>
                            <m:t>𝑆</m:t>
                          </m:r>
                        </m:sub>
                      </m:sSub>
                      <m:d>
                        <m:dPr>
                          <m:ctrlPr>
                            <a:rPr lang="en-IN" sz="1600" b="0" i="1" smtClean="0">
                              <a:solidFill>
                                <a:schemeClr val="tx1"/>
                              </a:solidFill>
                              <a:latin typeface="Cambria Math" panose="02040503050406030204" pitchFamily="18" charset="0"/>
                              <a:cs typeface="Segoe UI" panose="020B0502040204020203" pitchFamily="34" charset="0"/>
                            </a:rPr>
                          </m:ctrlPr>
                        </m:dPr>
                        <m:e>
                          <m:r>
                            <a:rPr lang="en-IN" sz="1600" b="0" i="1" smtClean="0">
                              <a:solidFill>
                                <a:schemeClr val="tx1"/>
                              </a:solidFill>
                              <a:latin typeface="Cambria Math" panose="02040503050406030204" pitchFamily="18" charset="0"/>
                              <a:cs typeface="Segoe UI" panose="020B0502040204020203" pitchFamily="34" charset="0"/>
                            </a:rPr>
                            <m:t>𝑡</m:t>
                          </m:r>
                        </m:e>
                      </m:d>
                      <m:r>
                        <a:rPr lang="en-IN" sz="1600" b="0" i="1" smtClean="0">
                          <a:solidFill>
                            <a:schemeClr val="tx1"/>
                          </a:solidFill>
                          <a:latin typeface="Cambria Math" panose="02040503050406030204" pitchFamily="18" charset="0"/>
                          <a:cs typeface="Segoe UI" panose="020B0502040204020203" pitchFamily="34" charset="0"/>
                        </a:rPr>
                        <m:t>=</m:t>
                      </m:r>
                      <m:sSup>
                        <m:sSupPr>
                          <m:ctrlPr>
                            <a:rPr lang="en-IN" sz="1600" b="0" i="1" smtClean="0">
                              <a:solidFill>
                                <a:schemeClr val="tx1"/>
                              </a:solidFill>
                              <a:latin typeface="Cambria Math" panose="02040503050406030204" pitchFamily="18" charset="0"/>
                              <a:cs typeface="Segoe UI" panose="020B0502040204020203" pitchFamily="34" charset="0"/>
                            </a:rPr>
                          </m:ctrlPr>
                        </m:sSupPr>
                        <m:e>
                          <m:d>
                            <m:dPr>
                              <m:begChr m:val="["/>
                              <m:endChr m:val="]"/>
                              <m:ctrlPr>
                                <a:rPr lang="en-IN" sz="1600" b="0" i="1" smtClean="0">
                                  <a:solidFill>
                                    <a:schemeClr val="tx1"/>
                                  </a:solidFill>
                                  <a:latin typeface="Cambria Math" panose="02040503050406030204" pitchFamily="18" charset="0"/>
                                  <a:cs typeface="Segoe UI" panose="020B0502040204020203" pitchFamily="34" charset="0"/>
                                </a:rPr>
                              </m:ctrlPr>
                            </m:dPr>
                            <m:e>
                              <m:f>
                                <m:fPr>
                                  <m:ctrlPr>
                                    <a:rPr lang="en-IN" sz="1600" b="0" i="1" smtClean="0">
                                      <a:solidFill>
                                        <a:schemeClr val="tx1"/>
                                      </a:solidFill>
                                      <a:latin typeface="Cambria Math" panose="02040503050406030204" pitchFamily="18" charset="0"/>
                                      <a:cs typeface="Segoe UI" panose="020B0502040204020203" pitchFamily="34" charset="0"/>
                                    </a:rPr>
                                  </m:ctrlPr>
                                </m:fPr>
                                <m:num>
                                  <m:r>
                                    <a:rPr lang="en-IN" sz="1600" b="0" i="1" smtClean="0">
                                      <a:solidFill>
                                        <a:schemeClr val="tx1"/>
                                      </a:solidFill>
                                      <a:latin typeface="Cambria Math" panose="02040503050406030204" pitchFamily="18" charset="0"/>
                                      <a:cs typeface="Segoe UI" panose="020B0502040204020203" pitchFamily="34" charset="0"/>
                                    </a:rPr>
                                    <m:t>𝑝</m:t>
                                  </m:r>
                                  <m:sSup>
                                    <m:sSupPr>
                                      <m:ctrlPr>
                                        <a:rPr lang="en-IN" sz="1600" b="0" i="1" smtClean="0">
                                          <a:solidFill>
                                            <a:schemeClr val="tx1"/>
                                          </a:solidFill>
                                          <a:latin typeface="Cambria Math" panose="02040503050406030204" pitchFamily="18" charset="0"/>
                                          <a:cs typeface="Segoe UI" panose="020B0502040204020203" pitchFamily="34" charset="0"/>
                                        </a:rPr>
                                      </m:ctrlPr>
                                    </m:sSupPr>
                                    <m:e>
                                      <m:r>
                                        <a:rPr lang="en-IN" sz="1600" b="0" i="1" smtClean="0">
                                          <a:solidFill>
                                            <a:schemeClr val="tx1"/>
                                          </a:solidFill>
                                          <a:latin typeface="Cambria Math" panose="02040503050406030204" pitchFamily="18" charset="0"/>
                                          <a:cs typeface="Segoe UI" panose="020B0502040204020203" pitchFamily="34" charset="0"/>
                                        </a:rPr>
                                        <m:t>𝑒</m:t>
                                      </m:r>
                                    </m:e>
                                    <m:sup>
                                      <m:r>
                                        <a:rPr lang="en-IN" sz="1600" b="0" i="1" smtClean="0">
                                          <a:solidFill>
                                            <a:schemeClr val="tx1"/>
                                          </a:solidFill>
                                          <a:latin typeface="Cambria Math" panose="02040503050406030204" pitchFamily="18" charset="0"/>
                                          <a:cs typeface="Segoe UI" panose="020B0502040204020203" pitchFamily="34" charset="0"/>
                                        </a:rPr>
                                        <m:t>200</m:t>
                                      </m:r>
                                      <m:r>
                                        <a:rPr lang="en-IN" sz="1600" b="0" i="1" smtClean="0">
                                          <a:solidFill>
                                            <a:schemeClr val="tx1"/>
                                          </a:solidFill>
                                          <a:latin typeface="Cambria Math" panose="02040503050406030204" pitchFamily="18" charset="0"/>
                                          <a:cs typeface="Segoe UI" panose="020B0502040204020203" pitchFamily="34" charset="0"/>
                                        </a:rPr>
                                        <m:t>𝑡</m:t>
                                      </m:r>
                                    </m:sup>
                                  </m:sSup>
                                  <m:r>
                                    <a:rPr lang="en-IN" sz="1600" b="0" i="1" smtClean="0">
                                      <a:solidFill>
                                        <a:schemeClr val="tx1"/>
                                      </a:solidFill>
                                      <a:latin typeface="Cambria Math" panose="02040503050406030204" pitchFamily="18" charset="0"/>
                                      <a:cs typeface="Segoe UI" panose="020B0502040204020203" pitchFamily="34" charset="0"/>
                                    </a:rPr>
                                    <m:t>+18</m:t>
                                  </m:r>
                                  <m:r>
                                    <a:rPr lang="en-IN" sz="1600" b="0" i="1" smtClean="0">
                                      <a:solidFill>
                                        <a:schemeClr val="tx1"/>
                                      </a:solidFill>
                                      <a:latin typeface="Cambria Math" panose="02040503050406030204" pitchFamily="18" charset="0"/>
                                      <a:cs typeface="Segoe UI" panose="020B0502040204020203" pitchFamily="34" charset="0"/>
                                    </a:rPr>
                                    <m:t>𝑝</m:t>
                                  </m:r>
                                  <m:sSup>
                                    <m:sSupPr>
                                      <m:ctrlPr>
                                        <a:rPr lang="en-IN" sz="1600" b="0" i="1" smtClean="0">
                                          <a:solidFill>
                                            <a:schemeClr val="tx1"/>
                                          </a:solidFill>
                                          <a:latin typeface="Cambria Math" panose="02040503050406030204" pitchFamily="18" charset="0"/>
                                          <a:cs typeface="Segoe UI" panose="020B0502040204020203" pitchFamily="34" charset="0"/>
                                        </a:rPr>
                                      </m:ctrlPr>
                                    </m:sSupPr>
                                    <m:e>
                                      <m:r>
                                        <a:rPr lang="en-IN" sz="1600" b="0" i="1" smtClean="0">
                                          <a:solidFill>
                                            <a:schemeClr val="tx1"/>
                                          </a:solidFill>
                                          <a:latin typeface="Cambria Math" panose="02040503050406030204" pitchFamily="18" charset="0"/>
                                          <a:cs typeface="Segoe UI" panose="020B0502040204020203" pitchFamily="34" charset="0"/>
                                        </a:rPr>
                                        <m:t>𝑒</m:t>
                                      </m:r>
                                    </m:e>
                                    <m:sup>
                                      <m:r>
                                        <a:rPr lang="en-IN" sz="1600" b="0" i="1" smtClean="0">
                                          <a:solidFill>
                                            <a:schemeClr val="tx1"/>
                                          </a:solidFill>
                                          <a:latin typeface="Cambria Math" panose="02040503050406030204" pitchFamily="18" charset="0"/>
                                          <a:cs typeface="Segoe UI" panose="020B0502040204020203" pitchFamily="34" charset="0"/>
                                        </a:rPr>
                                        <m:t>100</m:t>
                                      </m:r>
                                      <m:r>
                                        <a:rPr lang="en-IN" sz="1600" b="0" i="1" smtClean="0">
                                          <a:solidFill>
                                            <a:schemeClr val="tx1"/>
                                          </a:solidFill>
                                          <a:latin typeface="Cambria Math" panose="02040503050406030204" pitchFamily="18" charset="0"/>
                                          <a:cs typeface="Segoe UI" panose="020B0502040204020203" pitchFamily="34" charset="0"/>
                                        </a:rPr>
                                        <m:t>𝑡</m:t>
                                      </m:r>
                                    </m:sup>
                                  </m:sSup>
                                  <m:r>
                                    <a:rPr lang="en-IN" sz="1600" b="0" i="1" smtClean="0">
                                      <a:solidFill>
                                        <a:schemeClr val="tx1"/>
                                      </a:solidFill>
                                      <a:latin typeface="Cambria Math" panose="02040503050406030204" pitchFamily="18" charset="0"/>
                                      <a:cs typeface="Segoe UI" panose="020B0502040204020203" pitchFamily="34" charset="0"/>
                                    </a:rPr>
                                    <m:t>+81</m:t>
                                  </m:r>
                                  <m:r>
                                    <a:rPr lang="en-IN" sz="1600" b="0" i="1" smtClean="0">
                                      <a:solidFill>
                                        <a:schemeClr val="tx1"/>
                                      </a:solidFill>
                                      <a:latin typeface="Cambria Math" panose="02040503050406030204" pitchFamily="18" charset="0"/>
                                      <a:cs typeface="Segoe UI" panose="020B0502040204020203" pitchFamily="34" charset="0"/>
                                    </a:rPr>
                                    <m:t>𝑝</m:t>
                                  </m:r>
                                </m:num>
                                <m:den>
                                  <m:r>
                                    <a:rPr lang="en-IN" sz="1600" b="0" i="1" smtClean="0">
                                      <a:solidFill>
                                        <a:schemeClr val="tx1"/>
                                      </a:solidFill>
                                      <a:latin typeface="Cambria Math" panose="02040503050406030204" pitchFamily="18" charset="0"/>
                                      <a:cs typeface="Segoe UI" panose="020B0502040204020203" pitchFamily="34" charset="0"/>
                                    </a:rPr>
                                    <m:t>100</m:t>
                                  </m:r>
                                </m:den>
                              </m:f>
                              <m:r>
                                <a:rPr lang="en-IN" sz="1600" b="0" i="1" smtClean="0">
                                  <a:solidFill>
                                    <a:schemeClr val="tx1"/>
                                  </a:solidFill>
                                  <a:latin typeface="Cambria Math" panose="02040503050406030204" pitchFamily="18" charset="0"/>
                                  <a:cs typeface="Segoe UI" panose="020B0502040204020203" pitchFamily="34" charset="0"/>
                                </a:rPr>
                                <m:t>+1−</m:t>
                              </m:r>
                              <m:r>
                                <a:rPr lang="en-IN" sz="1600" b="0" i="1" smtClean="0">
                                  <a:solidFill>
                                    <a:schemeClr val="tx1"/>
                                  </a:solidFill>
                                  <a:latin typeface="Cambria Math" panose="02040503050406030204" pitchFamily="18" charset="0"/>
                                  <a:cs typeface="Segoe UI" panose="020B0502040204020203" pitchFamily="34" charset="0"/>
                                </a:rPr>
                                <m:t>𝑝</m:t>
                              </m:r>
                            </m:e>
                          </m:d>
                        </m:e>
                        <m:sup>
                          <m:r>
                            <a:rPr lang="en-IN" sz="1600" b="0" i="1" smtClean="0">
                              <a:solidFill>
                                <a:schemeClr val="tx1"/>
                              </a:solidFill>
                              <a:latin typeface="Cambria Math" panose="02040503050406030204" pitchFamily="18" charset="0"/>
                              <a:cs typeface="Segoe UI" panose="020B0502040204020203" pitchFamily="34" charset="0"/>
                            </a:rPr>
                            <m:t>250</m:t>
                          </m:r>
                        </m:sup>
                      </m:sSup>
                    </m:oMath>
                  </m:oMathPara>
                </a14:m>
                <a:endParaRPr lang="en-IN" sz="1600" dirty="0">
                  <a:solidFill>
                    <a:schemeClr val="tx1"/>
                  </a:solidFill>
                  <a:latin typeface="Segoe UI" panose="020B0502040204020203" pitchFamily="34" charset="0"/>
                  <a:cs typeface="Segoe UI" panose="020B0502040204020203" pitchFamily="34" charset="0"/>
                </a:endParaRPr>
              </a:p>
              <a:p>
                <a:pPr algn="l"/>
                <a:r>
                  <a:rPr lang="en-US" sz="1800" b="0" i="0" u="none" strike="noStrike" baseline="0" dirty="0">
                    <a:solidFill>
                      <a:schemeClr val="tx1"/>
                    </a:solidFill>
                    <a:latin typeface="Segoe UI" panose="020B0502040204020203" pitchFamily="34" charset="0"/>
                    <a:cs typeface="Segoe UI" panose="020B0502040204020203" pitchFamily="34" charset="0"/>
                  </a:rPr>
                  <a:t>(ii) Show that </a:t>
                </a:r>
                <a:r>
                  <a:rPr lang="en-US" sz="1800" b="0" i="1" u="none" strike="noStrike" baseline="0" dirty="0">
                    <a:solidFill>
                      <a:schemeClr val="tx1"/>
                    </a:solidFill>
                    <a:latin typeface="Segoe UI" panose="020B0502040204020203" pitchFamily="34" charset="0"/>
                    <a:cs typeface="Segoe UI" panose="020B0502040204020203" pitchFamily="34" charset="0"/>
                  </a:rPr>
                  <a:t>E</a:t>
                </a:r>
                <a:r>
                  <a:rPr lang="en-US" sz="1800" b="0" i="0" u="none" strike="noStrike" baseline="0" dirty="0">
                    <a:solidFill>
                      <a:schemeClr val="tx1"/>
                    </a:solidFill>
                    <a:latin typeface="Segoe UI" panose="020B0502040204020203" pitchFamily="34" charset="0"/>
                    <a:cs typeface="Segoe UI" panose="020B0502040204020203" pitchFamily="34" charset="0"/>
                  </a:rPr>
                  <a:t>(</a:t>
                </a:r>
                <a:r>
                  <a:rPr lang="en-US" sz="1800" b="0" i="1" u="none" strike="noStrike" baseline="0" dirty="0">
                    <a:solidFill>
                      <a:schemeClr val="tx1"/>
                    </a:solidFill>
                    <a:latin typeface="Segoe UI" panose="020B0502040204020203" pitchFamily="34" charset="0"/>
                    <a:cs typeface="Segoe UI" panose="020B0502040204020203" pitchFamily="34" charset="0"/>
                  </a:rPr>
                  <a:t>S</a:t>
                </a:r>
                <a:r>
                  <a:rPr lang="en-US" sz="1800" b="0" i="0" u="none" strike="noStrike" baseline="0" dirty="0">
                    <a:solidFill>
                      <a:schemeClr val="tx1"/>
                    </a:solidFill>
                    <a:latin typeface="Segoe UI" panose="020B0502040204020203" pitchFamily="34" charset="0"/>
                    <a:cs typeface="Segoe UI" panose="020B0502040204020203" pitchFamily="34" charset="0"/>
                  </a:rPr>
                  <a:t>) = 5,000 </a:t>
                </a:r>
                <a:r>
                  <a:rPr lang="en-US" sz="1800" b="0" i="1" u="none" strike="noStrike" baseline="0" dirty="0">
                    <a:solidFill>
                      <a:schemeClr val="tx1"/>
                    </a:solidFill>
                    <a:latin typeface="Segoe UI" panose="020B0502040204020203" pitchFamily="34" charset="0"/>
                    <a:cs typeface="Segoe UI" panose="020B0502040204020203" pitchFamily="34" charset="0"/>
                  </a:rPr>
                  <a:t>p </a:t>
                </a:r>
                <a:r>
                  <a:rPr lang="en-US" sz="1800" b="0" i="0" u="none" strike="noStrike" baseline="0" dirty="0">
                    <a:solidFill>
                      <a:schemeClr val="tx1"/>
                    </a:solidFill>
                    <a:latin typeface="Segoe UI" panose="020B0502040204020203" pitchFamily="34" charset="0"/>
                    <a:cs typeface="Segoe UI" panose="020B0502040204020203" pitchFamily="34" charset="0"/>
                  </a:rPr>
                  <a:t>and </a:t>
                </a:r>
                <a:r>
                  <a:rPr lang="en-US" sz="1800" b="0" i="1" u="none" strike="noStrike" baseline="0" dirty="0">
                    <a:solidFill>
                      <a:schemeClr val="tx1"/>
                    </a:solidFill>
                    <a:latin typeface="Segoe UI" panose="020B0502040204020203" pitchFamily="34" charset="0"/>
                    <a:cs typeface="Segoe UI" panose="020B0502040204020203" pitchFamily="34" charset="0"/>
                  </a:rPr>
                  <a:t>Var </a:t>
                </a:r>
                <a:r>
                  <a:rPr lang="en-US" sz="1800" b="0" i="0" u="none" strike="noStrike" baseline="0" dirty="0">
                    <a:solidFill>
                      <a:schemeClr val="tx1"/>
                    </a:solidFill>
                    <a:latin typeface="Segoe UI" panose="020B0502040204020203" pitchFamily="34" charset="0"/>
                    <a:cs typeface="Segoe UI" panose="020B0502040204020203" pitchFamily="34" charset="0"/>
                  </a:rPr>
                  <a:t>(</a:t>
                </a:r>
                <a:r>
                  <a:rPr lang="en-US" sz="1800" b="0" i="1" u="none" strike="noStrike" baseline="0" dirty="0">
                    <a:solidFill>
                      <a:schemeClr val="tx1"/>
                    </a:solidFill>
                    <a:latin typeface="Segoe UI" panose="020B0502040204020203" pitchFamily="34" charset="0"/>
                    <a:cs typeface="Segoe UI" panose="020B0502040204020203" pitchFamily="34" charset="0"/>
                  </a:rPr>
                  <a:t>S </a:t>
                </a:r>
                <a:r>
                  <a:rPr lang="en-US" sz="1800" b="0" i="0" u="none" strike="noStrike" baseline="0" dirty="0">
                    <a:solidFill>
                      <a:schemeClr val="tx1"/>
                    </a:solidFill>
                    <a:latin typeface="Segoe UI" panose="020B0502040204020203" pitchFamily="34" charset="0"/>
                    <a:cs typeface="Segoe UI" panose="020B0502040204020203" pitchFamily="34" charset="0"/>
                  </a:rPr>
                  <a:t>) = 550,000 </a:t>
                </a:r>
                <a:r>
                  <a:rPr lang="en-US" sz="1800" b="0" i="1" u="none" strike="noStrike" baseline="0" dirty="0">
                    <a:solidFill>
                      <a:schemeClr val="tx1"/>
                    </a:solidFill>
                    <a:latin typeface="Segoe UI" panose="020B0502040204020203" pitchFamily="34" charset="0"/>
                    <a:cs typeface="Segoe UI" panose="020B0502040204020203" pitchFamily="34" charset="0"/>
                  </a:rPr>
                  <a:t>p </a:t>
                </a:r>
                <a:r>
                  <a:rPr lang="en-US" sz="1800" b="0" i="0" u="none" strike="noStrike" baseline="0" dirty="0">
                    <a:solidFill>
                      <a:schemeClr val="tx1"/>
                    </a:solidFill>
                    <a:latin typeface="Segoe UI" panose="020B0502040204020203" pitchFamily="34" charset="0"/>
                    <a:cs typeface="Segoe UI" panose="020B0502040204020203" pitchFamily="34" charset="0"/>
                  </a:rPr>
                  <a:t>−100,000 </a:t>
                </a:r>
                <a14:m>
                  <m:oMath xmlns:m="http://schemas.openxmlformats.org/officeDocument/2006/math">
                    <m:sSup>
                      <m:sSupPr>
                        <m:ctrlPr>
                          <a:rPr lang="en-US" sz="1800" b="0" i="1" u="none" strike="noStrike" baseline="0" smtClean="0">
                            <a:solidFill>
                              <a:schemeClr val="tx1"/>
                            </a:solidFill>
                            <a:latin typeface="Cambria Math" panose="02040503050406030204" pitchFamily="18" charset="0"/>
                          </a:rPr>
                        </m:ctrlPr>
                      </m:sSupPr>
                      <m:e>
                        <m:r>
                          <a:rPr lang="en-IN" sz="1800" b="0" i="1" u="none" strike="noStrike" baseline="0" smtClean="0">
                            <a:solidFill>
                              <a:schemeClr val="tx1"/>
                            </a:solidFill>
                            <a:latin typeface="Cambria Math" panose="02040503050406030204" pitchFamily="18" charset="0"/>
                          </a:rPr>
                          <m:t>𝑝</m:t>
                        </m:r>
                      </m:e>
                      <m:sup>
                        <m:r>
                          <a:rPr lang="en-IN" sz="1800" b="0" i="1" u="none" strike="noStrike" baseline="0" smtClean="0">
                            <a:solidFill>
                              <a:schemeClr val="tx1"/>
                            </a:solidFill>
                            <a:latin typeface="Cambria Math" panose="02040503050406030204" pitchFamily="18" charset="0"/>
                          </a:rPr>
                          <m:t>2</m:t>
                        </m:r>
                      </m:sup>
                    </m:sSup>
                  </m:oMath>
                </a14:m>
                <a:endParaRPr lang="en-US" sz="1800" b="0" i="0" u="none" strike="noStrike" baseline="0" dirty="0">
                  <a:solidFill>
                    <a:schemeClr val="tx1"/>
                  </a:solidFill>
                  <a:latin typeface="Segoe UI" panose="020B0502040204020203" pitchFamily="34" charset="0"/>
                  <a:cs typeface="Segoe UI" panose="020B0502040204020203" pitchFamily="34" charset="0"/>
                </a:endParaRPr>
              </a:p>
              <a:p>
                <a:pPr algn="l"/>
                <a:r>
                  <a:rPr lang="en-US" sz="1800" b="0" i="0" u="none" strike="noStrike" baseline="0" dirty="0">
                    <a:solidFill>
                      <a:schemeClr val="tx1"/>
                    </a:solidFill>
                    <a:latin typeface="Segoe UI" panose="020B0502040204020203" pitchFamily="34" charset="0"/>
                    <a:cs typeface="Segoe UI" panose="020B0502040204020203" pitchFamily="34" charset="0"/>
                  </a:rPr>
                  <a:t>Suppose instead that the manufacturer models the cost of replacement wheels as a random variable </a:t>
                </a:r>
                <a:r>
                  <a:rPr lang="en-US" sz="1800" b="0" i="1" u="none" strike="noStrike" baseline="0" dirty="0">
                    <a:solidFill>
                      <a:schemeClr val="tx1"/>
                    </a:solidFill>
                    <a:latin typeface="Segoe UI" panose="020B0502040204020203" pitchFamily="34" charset="0"/>
                    <a:cs typeface="Segoe UI" panose="020B0502040204020203" pitchFamily="34" charset="0"/>
                  </a:rPr>
                  <a:t>T </a:t>
                </a:r>
                <a:r>
                  <a:rPr lang="en-US" sz="1800" b="0" i="0" u="none" strike="noStrike" baseline="0" dirty="0">
                    <a:solidFill>
                      <a:schemeClr val="tx1"/>
                    </a:solidFill>
                    <a:latin typeface="Segoe UI" panose="020B0502040204020203" pitchFamily="34" charset="0"/>
                    <a:cs typeface="Segoe UI" panose="020B0502040204020203" pitchFamily="34" charset="0"/>
                  </a:rPr>
                  <a:t>based on a portfolio of 500 wheels, each of which (independently) has a probability of 0.1p of requiring replacement. </a:t>
                </a:r>
              </a:p>
              <a:p>
                <a:pPr algn="l"/>
                <a:r>
                  <a:rPr lang="en-US" sz="1800" b="0" i="0" u="none" strike="noStrike" baseline="0" dirty="0">
                    <a:solidFill>
                      <a:schemeClr val="tx1"/>
                    </a:solidFill>
                    <a:latin typeface="Segoe UI" panose="020B0502040204020203" pitchFamily="34" charset="0"/>
                    <a:cs typeface="Segoe UI" panose="020B0502040204020203" pitchFamily="34" charset="0"/>
                  </a:rPr>
                  <a:t>(iii) Derive expressions for </a:t>
                </a:r>
                <a:r>
                  <a:rPr lang="en-US" sz="1800" b="0" i="1" u="none" strike="noStrike" baseline="0" dirty="0">
                    <a:solidFill>
                      <a:schemeClr val="tx1"/>
                    </a:solidFill>
                    <a:latin typeface="Segoe UI" panose="020B0502040204020203" pitchFamily="34" charset="0"/>
                    <a:cs typeface="Segoe UI" panose="020B0502040204020203" pitchFamily="34" charset="0"/>
                  </a:rPr>
                  <a:t>E</a:t>
                </a:r>
                <a:r>
                  <a:rPr lang="en-US" sz="1800" b="0" i="0" u="none" strike="noStrike" baseline="0" dirty="0">
                    <a:solidFill>
                      <a:schemeClr val="tx1"/>
                    </a:solidFill>
                    <a:latin typeface="Segoe UI" panose="020B0502040204020203" pitchFamily="34" charset="0"/>
                    <a:cs typeface="Segoe UI" panose="020B0502040204020203" pitchFamily="34" charset="0"/>
                  </a:rPr>
                  <a:t>(</a:t>
                </a:r>
                <a:r>
                  <a:rPr lang="en-US" sz="1800" b="0" i="1" u="none" strike="noStrike" baseline="0" dirty="0">
                    <a:solidFill>
                      <a:schemeClr val="tx1"/>
                    </a:solidFill>
                    <a:latin typeface="Segoe UI" panose="020B0502040204020203" pitchFamily="34" charset="0"/>
                    <a:cs typeface="Segoe UI" panose="020B0502040204020203" pitchFamily="34" charset="0"/>
                  </a:rPr>
                  <a:t>T</a:t>
                </a:r>
                <a:r>
                  <a:rPr lang="en-US" sz="1800" b="0" i="0" u="none" strike="noStrike" baseline="0" dirty="0">
                    <a:solidFill>
                      <a:schemeClr val="tx1"/>
                    </a:solidFill>
                    <a:latin typeface="Segoe UI" panose="020B0502040204020203" pitchFamily="34" charset="0"/>
                    <a:cs typeface="Segoe UI" panose="020B0502040204020203" pitchFamily="34" charset="0"/>
                  </a:rPr>
                  <a:t>) and Var(</a:t>
                </a:r>
                <a:r>
                  <a:rPr lang="en-US" sz="1800" b="0" i="1" u="none" strike="noStrike" baseline="0" dirty="0">
                    <a:solidFill>
                      <a:schemeClr val="tx1"/>
                    </a:solidFill>
                    <a:latin typeface="Segoe UI" panose="020B0502040204020203" pitchFamily="34" charset="0"/>
                    <a:cs typeface="Segoe UI" panose="020B0502040204020203" pitchFamily="34" charset="0"/>
                  </a:rPr>
                  <a:t>T</a:t>
                </a:r>
                <a:r>
                  <a:rPr lang="en-US" sz="1800" b="0" i="0" u="none" strike="noStrike" baseline="0" dirty="0">
                    <a:solidFill>
                      <a:schemeClr val="tx1"/>
                    </a:solidFill>
                    <a:latin typeface="Segoe UI" panose="020B0502040204020203" pitchFamily="34" charset="0"/>
                    <a:cs typeface="Segoe UI" panose="020B0502040204020203" pitchFamily="34" charset="0"/>
                  </a:rPr>
                  <a:t>) in terms of </a:t>
                </a:r>
                <a:r>
                  <a:rPr lang="en-US" sz="1800" b="0" i="1" u="none" strike="noStrike" baseline="0" dirty="0">
                    <a:solidFill>
                      <a:schemeClr val="tx1"/>
                    </a:solidFill>
                    <a:latin typeface="Segoe UI" panose="020B0502040204020203" pitchFamily="34" charset="0"/>
                    <a:cs typeface="Segoe UI" panose="020B0502040204020203" pitchFamily="34" charset="0"/>
                  </a:rPr>
                  <a:t>p</a:t>
                </a:r>
                <a:r>
                  <a:rPr lang="en-US" sz="1800" b="0" i="0" u="none" strike="noStrike" baseline="0" dirty="0">
                    <a:solidFill>
                      <a:schemeClr val="tx1"/>
                    </a:solidFill>
                    <a:latin typeface="Segoe UI" panose="020B0502040204020203" pitchFamily="34" charset="0"/>
                    <a:cs typeface="Segoe UI" panose="020B0502040204020203" pitchFamily="34" charset="0"/>
                  </a:rPr>
                  <a:t>. </a:t>
                </a:r>
              </a:p>
              <a:p>
                <a:pPr algn="l"/>
                <a:r>
                  <a:rPr lang="en-IN" sz="1800" b="0" i="0" u="none" strike="noStrike" baseline="0" dirty="0">
                    <a:solidFill>
                      <a:schemeClr val="tx1"/>
                    </a:solidFill>
                    <a:latin typeface="Segoe UI" panose="020B0502040204020203" pitchFamily="34" charset="0"/>
                    <a:cs typeface="Segoe UI" panose="020B0502040204020203" pitchFamily="34" charset="0"/>
                  </a:rPr>
                  <a:t>(iv) Suppose </a:t>
                </a:r>
                <a:r>
                  <a:rPr lang="en-IN" sz="1800" b="0" i="1" u="none" strike="noStrike" baseline="0" dirty="0">
                    <a:solidFill>
                      <a:schemeClr val="tx1"/>
                    </a:solidFill>
                    <a:latin typeface="Segoe UI" panose="020B0502040204020203" pitchFamily="34" charset="0"/>
                    <a:cs typeface="Segoe UI" panose="020B0502040204020203" pitchFamily="34" charset="0"/>
                  </a:rPr>
                  <a:t>p </a:t>
                </a:r>
                <a:r>
                  <a:rPr lang="en-IN" sz="1800" b="0" i="0" u="none" strike="noStrike" baseline="0" dirty="0">
                    <a:solidFill>
                      <a:schemeClr val="tx1"/>
                    </a:solidFill>
                    <a:latin typeface="Segoe UI" panose="020B0502040204020203" pitchFamily="34" charset="0"/>
                    <a:cs typeface="Segoe UI" panose="020B0502040204020203" pitchFamily="34" charset="0"/>
                  </a:rPr>
                  <a:t>= 0.05.</a:t>
                </a:r>
              </a:p>
              <a:p>
                <a:pPr marL="457200" lvl="1" indent="0">
                  <a:buNone/>
                </a:pPr>
                <a:r>
                  <a:rPr lang="en-US" sz="1800" b="0" i="0" u="none" strike="noStrike" baseline="0" dirty="0">
                    <a:solidFill>
                      <a:schemeClr val="tx1"/>
                    </a:solidFill>
                    <a:latin typeface="Segoe UI" panose="020B0502040204020203" pitchFamily="34" charset="0"/>
                    <a:cs typeface="Segoe UI" panose="020B0502040204020203" pitchFamily="34" charset="0"/>
                  </a:rPr>
                  <a:t>(a) Calculate the mean and variance of </a:t>
                </a:r>
                <a:r>
                  <a:rPr lang="en-US" sz="1800" b="0" i="1" u="none" strike="noStrike" baseline="0" dirty="0">
                    <a:solidFill>
                      <a:schemeClr val="tx1"/>
                    </a:solidFill>
                    <a:latin typeface="Segoe UI" panose="020B0502040204020203" pitchFamily="34" charset="0"/>
                    <a:cs typeface="Segoe UI" panose="020B0502040204020203" pitchFamily="34" charset="0"/>
                  </a:rPr>
                  <a:t>S </a:t>
                </a:r>
                <a:r>
                  <a:rPr lang="en-US" sz="1800" b="0" i="0" u="none" strike="noStrike" baseline="0" dirty="0">
                    <a:solidFill>
                      <a:schemeClr val="tx1"/>
                    </a:solidFill>
                    <a:latin typeface="Segoe UI" panose="020B0502040204020203" pitchFamily="34" charset="0"/>
                    <a:cs typeface="Segoe UI" panose="020B0502040204020203" pitchFamily="34" charset="0"/>
                  </a:rPr>
                  <a:t>and </a:t>
                </a:r>
                <a:r>
                  <a:rPr lang="en-US" sz="1800" b="0" i="1" u="none" strike="noStrike" baseline="0" dirty="0">
                    <a:solidFill>
                      <a:schemeClr val="tx1"/>
                    </a:solidFill>
                    <a:latin typeface="Segoe UI" panose="020B0502040204020203" pitchFamily="34" charset="0"/>
                    <a:cs typeface="Segoe UI" panose="020B0502040204020203" pitchFamily="34" charset="0"/>
                  </a:rPr>
                  <a:t>T</a:t>
                </a:r>
                <a:r>
                  <a:rPr lang="en-US" sz="1800" b="0" i="0" u="none" strike="noStrike" baseline="0" dirty="0">
                    <a:solidFill>
                      <a:schemeClr val="tx1"/>
                    </a:solidFill>
                    <a:latin typeface="Segoe UI" panose="020B0502040204020203" pitchFamily="34" charset="0"/>
                    <a:cs typeface="Segoe UI" panose="020B0502040204020203" pitchFamily="34" charset="0"/>
                  </a:rPr>
                  <a:t>.</a:t>
                </a:r>
              </a:p>
              <a:p>
                <a:pPr marL="457200" lvl="1" indent="0">
                  <a:buNone/>
                </a:pPr>
                <a:r>
                  <a:rPr lang="en-US" sz="1800" b="0" i="0" u="none" strike="noStrike" baseline="0" dirty="0">
                    <a:solidFill>
                      <a:schemeClr val="tx1"/>
                    </a:solidFill>
                    <a:latin typeface="Segoe UI" panose="020B0502040204020203" pitchFamily="34" charset="0"/>
                    <a:cs typeface="Segoe UI" panose="020B0502040204020203" pitchFamily="34" charset="0"/>
                  </a:rPr>
                  <a:t>(b) Calculate the probabilities that </a:t>
                </a:r>
                <a:r>
                  <a:rPr lang="en-US" sz="1800" b="0" i="1" u="none" strike="noStrike" baseline="0" dirty="0">
                    <a:solidFill>
                      <a:schemeClr val="tx1"/>
                    </a:solidFill>
                    <a:latin typeface="Segoe UI" panose="020B0502040204020203" pitchFamily="34" charset="0"/>
                    <a:cs typeface="Segoe UI" panose="020B0502040204020203" pitchFamily="34" charset="0"/>
                  </a:rPr>
                  <a:t>S </a:t>
                </a:r>
                <a:r>
                  <a:rPr lang="en-US" sz="1800" b="0" i="0" u="none" strike="noStrike" baseline="0" dirty="0">
                    <a:solidFill>
                      <a:schemeClr val="tx1"/>
                    </a:solidFill>
                    <a:latin typeface="Segoe UI" panose="020B0502040204020203" pitchFamily="34" charset="0"/>
                    <a:cs typeface="Segoe UI" panose="020B0502040204020203" pitchFamily="34" charset="0"/>
                  </a:rPr>
                  <a:t>and </a:t>
                </a:r>
                <a:r>
                  <a:rPr lang="en-US" sz="1800" b="0" i="1" u="none" strike="noStrike" baseline="0" dirty="0">
                    <a:solidFill>
                      <a:schemeClr val="tx1"/>
                    </a:solidFill>
                    <a:latin typeface="Segoe UI" panose="020B0502040204020203" pitchFamily="34" charset="0"/>
                    <a:cs typeface="Segoe UI" panose="020B0502040204020203" pitchFamily="34" charset="0"/>
                  </a:rPr>
                  <a:t>T </a:t>
                </a:r>
                <a:r>
                  <a:rPr lang="en-US" sz="1800" b="0" i="0" u="none" strike="noStrike" baseline="0" dirty="0">
                    <a:solidFill>
                      <a:schemeClr val="tx1"/>
                    </a:solidFill>
                    <a:latin typeface="Segoe UI" panose="020B0502040204020203" pitchFamily="34" charset="0"/>
                    <a:cs typeface="Segoe UI" panose="020B0502040204020203" pitchFamily="34" charset="0"/>
                  </a:rPr>
                  <a:t>exceed £500</a:t>
                </a:r>
                <a:r>
                  <a:rPr lang="en-US" sz="1800" b="0" i="1" u="none" strike="noStrike" baseline="0" dirty="0">
                    <a:solidFill>
                      <a:schemeClr val="tx1"/>
                    </a:solidFill>
                    <a:latin typeface="Segoe UI" panose="020B0502040204020203" pitchFamily="34" charset="0"/>
                    <a:cs typeface="Segoe UI" panose="020B0502040204020203" pitchFamily="34" charset="0"/>
                  </a:rPr>
                  <a:t>. </a:t>
                </a:r>
              </a:p>
              <a:p>
                <a:pPr marL="457200" lvl="1" indent="0">
                  <a:buNone/>
                </a:pPr>
                <a:r>
                  <a:rPr lang="en-US" sz="1800" b="0" i="0" u="none" strike="noStrike" baseline="0" dirty="0">
                    <a:solidFill>
                      <a:schemeClr val="tx1"/>
                    </a:solidFill>
                    <a:latin typeface="Segoe UI" panose="020B0502040204020203" pitchFamily="34" charset="0"/>
                    <a:cs typeface="Segoe UI" panose="020B0502040204020203" pitchFamily="34" charset="0"/>
                  </a:rPr>
                  <a:t>(b) Comment on the differences.</a:t>
                </a:r>
                <a:endParaRPr lang="en-IN" sz="1600" dirty="0">
                  <a:solidFill>
                    <a:schemeClr val="tx1"/>
                  </a:solidFill>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D49FA61C-EBBE-4339-BF64-53597C61455C}"/>
                  </a:ext>
                </a:extLst>
              </p:cNvPr>
              <p:cNvSpPr>
                <a:spLocks noGrp="1" noRot="1" noChangeAspect="1" noMove="1" noResize="1" noEditPoints="1" noAdjustHandles="1" noChangeArrowheads="1" noChangeShapeType="1" noTextEdit="1"/>
              </p:cNvSpPr>
              <p:nvPr>
                <p:ph idx="1"/>
              </p:nvPr>
            </p:nvSpPr>
            <p:spPr>
              <a:xfrm>
                <a:off x="1065320" y="1802167"/>
                <a:ext cx="10288479" cy="4919308"/>
              </a:xfrm>
              <a:blipFill>
                <a:blip r:embed="rId2"/>
                <a:stretch>
                  <a:fillRect l="-178" t="-743"/>
                </a:stretch>
              </a:blipFill>
            </p:spPr>
            <p:txBody>
              <a:bodyPr/>
              <a:lstStyle/>
              <a:p>
                <a:r>
                  <a:rPr lang="en-IN">
                    <a:noFill/>
                  </a:rPr>
                  <a:t> </a:t>
                </a:r>
              </a:p>
            </p:txBody>
          </p:sp>
        </mc:Fallback>
      </mc:AlternateContent>
      <p:sp>
        <p:nvSpPr>
          <p:cNvPr id="4" name="Slide Number Placeholder 3">
            <a:extLst>
              <a:ext uri="{FF2B5EF4-FFF2-40B4-BE49-F238E27FC236}">
                <a16:creationId xmlns:a16="http://schemas.microsoft.com/office/drawing/2014/main" id="{77BA6B4D-17E6-433E-8CE4-8188763A4C47}"/>
              </a:ext>
            </a:extLst>
          </p:cNvPr>
          <p:cNvSpPr>
            <a:spLocks noGrp="1"/>
          </p:cNvSpPr>
          <p:nvPr>
            <p:ph type="sldNum" sz="quarter" idx="12"/>
          </p:nvPr>
        </p:nvSpPr>
        <p:spPr/>
        <p:txBody>
          <a:bodyPr/>
          <a:lstStyle/>
          <a:p>
            <a:fld id="{47894467-E227-B849-BB10-8705222BB906}" type="slidenum">
              <a:rPr lang="en-US" smtClean="0"/>
              <a:pPr/>
              <a:t>28</a:t>
            </a:fld>
            <a:endParaRPr lang="en-US"/>
          </a:p>
        </p:txBody>
      </p:sp>
      <p:sp>
        <p:nvSpPr>
          <p:cNvPr id="6" name="TextBox 5">
            <a:extLst>
              <a:ext uri="{FF2B5EF4-FFF2-40B4-BE49-F238E27FC236}">
                <a16:creationId xmlns:a16="http://schemas.microsoft.com/office/drawing/2014/main" id="{55A3A85C-5CCA-45DE-BD69-38A7D9AED64C}"/>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8.0</a:t>
            </a:r>
          </a:p>
        </p:txBody>
      </p:sp>
      <p:pic>
        <p:nvPicPr>
          <p:cNvPr id="7" name="Graphic 6" descr="Help">
            <a:extLst>
              <a:ext uri="{FF2B5EF4-FFF2-40B4-BE49-F238E27FC236}">
                <a16:creationId xmlns:a16="http://schemas.microsoft.com/office/drawing/2014/main" id="{C1BD0A17-4BBD-4EDA-8D69-64C32032F3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953" y="1712670"/>
            <a:ext cx="491569" cy="491569"/>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E645588-296A-BFD6-BF8A-7FDBFA99530F}"/>
                  </a:ext>
                </a:extLst>
              </p14:cNvPr>
              <p14:cNvContentPartPr/>
              <p14:nvPr/>
            </p14:nvContentPartPr>
            <p14:xfrm>
              <a:off x="153000" y="1500840"/>
              <a:ext cx="11611080" cy="4256280"/>
            </p14:xfrm>
          </p:contentPart>
        </mc:Choice>
        <mc:Fallback xmlns="">
          <p:pic>
            <p:nvPicPr>
              <p:cNvPr id="8" name="Ink 7">
                <a:extLst>
                  <a:ext uri="{FF2B5EF4-FFF2-40B4-BE49-F238E27FC236}">
                    <a16:creationId xmlns:a16="http://schemas.microsoft.com/office/drawing/2014/main" id="{2E645588-296A-BFD6-BF8A-7FDBFA99530F}"/>
                  </a:ext>
                </a:extLst>
              </p:cNvPr>
              <p:cNvPicPr/>
              <p:nvPr/>
            </p:nvPicPr>
            <p:blipFill>
              <a:blip r:embed="rId6"/>
              <a:stretch>
                <a:fillRect/>
              </a:stretch>
            </p:blipFill>
            <p:spPr>
              <a:xfrm>
                <a:off x="136800" y="1484640"/>
                <a:ext cx="11643480" cy="4288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4009C195-9484-F751-A2FE-18B2C082823F}"/>
                  </a:ext>
                </a:extLst>
              </p14:cNvPr>
              <p14:cNvContentPartPr/>
              <p14:nvPr/>
            </p14:nvContentPartPr>
            <p14:xfrm>
              <a:off x="1112400" y="620280"/>
              <a:ext cx="10415520" cy="6138360"/>
            </p14:xfrm>
          </p:contentPart>
        </mc:Choice>
        <mc:Fallback>
          <p:pic>
            <p:nvPicPr>
              <p:cNvPr id="9" name="Ink 8">
                <a:extLst>
                  <a:ext uri="{FF2B5EF4-FFF2-40B4-BE49-F238E27FC236}">
                    <a16:creationId xmlns:a16="http://schemas.microsoft.com/office/drawing/2014/main" id="{4009C195-9484-F751-A2FE-18B2C082823F}"/>
                  </a:ext>
                </a:extLst>
              </p:cNvPr>
              <p:cNvPicPr/>
              <p:nvPr/>
            </p:nvPicPr>
            <p:blipFill>
              <a:blip r:embed="rId8"/>
              <a:stretch>
                <a:fillRect/>
              </a:stretch>
            </p:blipFill>
            <p:spPr>
              <a:xfrm>
                <a:off x="1096200" y="604080"/>
                <a:ext cx="10447920" cy="6170760"/>
              </a:xfrm>
              <a:prstGeom prst="rect">
                <a:avLst/>
              </a:prstGeom>
            </p:spPr>
          </p:pic>
        </mc:Fallback>
      </mc:AlternateContent>
    </p:spTree>
    <p:extLst>
      <p:ext uri="{BB962C8B-B14F-4D97-AF65-F5344CB8AC3E}">
        <p14:creationId xmlns:p14="http://schemas.microsoft.com/office/powerpoint/2010/main" val="2805016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80DBAA-B2D8-4A3B-86F7-FB73F05B6075}"/>
              </a:ext>
            </a:extLst>
          </p:cNvPr>
          <p:cNvSpPr txBox="1">
            <a:spLocks/>
          </p:cNvSpPr>
          <p:nvPr/>
        </p:nvSpPr>
        <p:spPr>
          <a:xfrm>
            <a:off x="1169248" y="946651"/>
            <a:ext cx="9395179"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767D1967-B2FC-4C93-A4C8-DD9940DC786C}"/>
              </a:ext>
            </a:extLst>
          </p:cNvPr>
          <p:cNvSpPr>
            <a:spLocks noGrp="1"/>
          </p:cNvSpPr>
          <p:nvPr>
            <p:ph type="title"/>
          </p:nvPr>
        </p:nvSpPr>
        <p:spPr>
          <a:xfrm>
            <a:off x="1169248" y="910690"/>
            <a:ext cx="10515600" cy="741176"/>
          </a:xfrm>
        </p:spPr>
        <p:txBody>
          <a:bodyPr>
            <a:normAutofit/>
          </a:bodyPr>
          <a:lstStyle/>
          <a:p>
            <a:r>
              <a:rPr lang="en-IN" sz="4000" dirty="0">
                <a:latin typeface="Segoe UI" panose="020B0502040204020203" pitchFamily="34" charset="0"/>
                <a:cs typeface="Segoe UI" panose="020B0502040204020203" pitchFamily="34" charset="0"/>
              </a:rPr>
              <a:t>Approximation of Aggregate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9FA61C-EBBE-4339-BF64-53597C61455C}"/>
                  </a:ext>
                </a:extLst>
              </p:cNvPr>
              <p:cNvSpPr>
                <a:spLocks noGrp="1"/>
              </p:cNvSpPr>
              <p:nvPr>
                <p:ph idx="1"/>
              </p:nvPr>
            </p:nvSpPr>
            <p:spPr>
              <a:xfrm>
                <a:off x="1065320" y="1802167"/>
                <a:ext cx="10288479" cy="4919308"/>
              </a:xfrm>
            </p:spPr>
            <p:txBody>
              <a:bodyPr>
                <a:normAutofit/>
              </a:bodyPr>
              <a:lstStyle/>
              <a:p>
                <a:pPr algn="l"/>
                <a:r>
                  <a:rPr lang="en-US" sz="1600" b="0" i="0" u="none" strike="noStrike" baseline="0" dirty="0">
                    <a:solidFill>
                      <a:schemeClr val="tx1"/>
                    </a:solidFill>
                    <a:latin typeface="Segoe UI" panose="020B0502040204020203" pitchFamily="34" charset="0"/>
                    <a:cs typeface="Segoe UI" panose="020B0502040204020203" pitchFamily="34" charset="0"/>
                  </a:rPr>
                  <a:t>CT6 April 2015 Q8</a:t>
                </a:r>
              </a:p>
              <a:p>
                <a:pPr algn="l"/>
                <a:r>
                  <a:rPr lang="en-US" sz="1600" b="0" i="0" u="none" strike="noStrike" baseline="0" dirty="0">
                    <a:solidFill>
                      <a:schemeClr val="tx1"/>
                    </a:solidFill>
                    <a:latin typeface="Segoe UI" panose="020B0502040204020203" pitchFamily="34" charset="0"/>
                    <a:cs typeface="Segoe UI" panose="020B0502040204020203" pitchFamily="34" charset="0"/>
                  </a:rPr>
                  <a:t>The number of claims, </a:t>
                </a:r>
                <a:r>
                  <a:rPr lang="en-US" sz="1600" b="0" i="1" u="none" strike="noStrike" baseline="0" dirty="0">
                    <a:solidFill>
                      <a:schemeClr val="tx1"/>
                    </a:solidFill>
                    <a:latin typeface="Segoe UI" panose="020B0502040204020203" pitchFamily="34" charset="0"/>
                    <a:cs typeface="Segoe UI" panose="020B0502040204020203" pitchFamily="34" charset="0"/>
                  </a:rPr>
                  <a:t>N</a:t>
                </a:r>
                <a:r>
                  <a:rPr lang="en-US" sz="1600" b="0" i="0" u="none" strike="noStrike" baseline="0" dirty="0">
                    <a:solidFill>
                      <a:schemeClr val="tx1"/>
                    </a:solidFill>
                    <a:latin typeface="Segoe UI" panose="020B0502040204020203" pitchFamily="34" charset="0"/>
                    <a:cs typeface="Segoe UI" panose="020B0502040204020203" pitchFamily="34" charset="0"/>
                  </a:rPr>
                  <a:t>, in a given year on a particular type of insurance policy is </a:t>
                </a:r>
                <a:r>
                  <a:rPr lang="en-IN" sz="1600" b="0" i="0" u="none" strike="noStrike" baseline="0" dirty="0">
                    <a:solidFill>
                      <a:schemeClr val="tx1"/>
                    </a:solidFill>
                    <a:latin typeface="Segoe UI" panose="020B0502040204020203" pitchFamily="34" charset="0"/>
                    <a:cs typeface="Segoe UI" panose="020B0502040204020203" pitchFamily="34" charset="0"/>
                  </a:rPr>
                  <a:t>given by:    </a:t>
                </a:r>
              </a:p>
              <a:p>
                <a:pPr algn="l"/>
                <a14:m>
                  <m:oMath xmlns:m="http://schemas.openxmlformats.org/officeDocument/2006/math">
                    <m:r>
                      <a:rPr lang="en-IN" sz="1600" b="0" i="1" u="none" strike="noStrike" baseline="0" smtClean="0">
                        <a:solidFill>
                          <a:schemeClr val="tx1"/>
                        </a:solidFill>
                        <a:latin typeface="Cambria Math" panose="02040503050406030204" pitchFamily="18" charset="0"/>
                      </a:rPr>
                      <m:t>𝑃</m:t>
                    </m:r>
                    <m:d>
                      <m:dPr>
                        <m:ctrlPr>
                          <a:rPr lang="en-IN" sz="1600" b="0" i="1" u="none" strike="noStrike" baseline="0" smtClean="0">
                            <a:solidFill>
                              <a:schemeClr val="tx1"/>
                            </a:solidFill>
                            <a:latin typeface="Cambria Math" panose="02040503050406030204" pitchFamily="18" charset="0"/>
                          </a:rPr>
                        </m:ctrlPr>
                      </m:dPr>
                      <m:e>
                        <m:r>
                          <a:rPr lang="en-IN" sz="1600" b="0" i="1" u="none" strike="noStrike" baseline="0" smtClean="0">
                            <a:solidFill>
                              <a:schemeClr val="tx1"/>
                            </a:solidFill>
                            <a:latin typeface="Cambria Math" panose="02040503050406030204" pitchFamily="18" charset="0"/>
                          </a:rPr>
                          <m:t>𝑁</m:t>
                        </m:r>
                        <m:r>
                          <a:rPr lang="en-IN" sz="1600" b="0" i="1" u="none" strike="noStrike" baseline="0" smtClean="0">
                            <a:solidFill>
                              <a:schemeClr val="tx1"/>
                            </a:solidFill>
                            <a:latin typeface="Cambria Math" panose="02040503050406030204" pitchFamily="18" charset="0"/>
                          </a:rPr>
                          <m:t>=</m:t>
                        </m:r>
                        <m:r>
                          <a:rPr lang="en-IN" sz="1600" b="0" i="1" u="none" strike="noStrike" baseline="0" smtClean="0">
                            <a:solidFill>
                              <a:schemeClr val="tx1"/>
                            </a:solidFill>
                            <a:latin typeface="Cambria Math" panose="02040503050406030204" pitchFamily="18" charset="0"/>
                          </a:rPr>
                          <m:t>𝑛</m:t>
                        </m:r>
                      </m:e>
                    </m:d>
                    <m:r>
                      <a:rPr lang="en-IN" sz="1600" b="0" i="1" u="none" strike="noStrike" baseline="0" smtClean="0">
                        <a:solidFill>
                          <a:schemeClr val="tx1"/>
                        </a:solidFill>
                        <a:latin typeface="Cambria Math" panose="02040503050406030204" pitchFamily="18" charset="0"/>
                      </a:rPr>
                      <m:t>=0.8</m:t>
                    </m:r>
                    <m:r>
                      <a:rPr lang="en-IN" sz="1600" b="0" i="1" u="none" strike="noStrike" baseline="0" smtClean="0">
                        <a:solidFill>
                          <a:schemeClr val="tx1"/>
                        </a:solidFill>
                        <a:latin typeface="Cambria Math" panose="02040503050406030204" pitchFamily="18" charset="0"/>
                        <a:ea typeface="Cambria Math" panose="02040503050406030204" pitchFamily="18" charset="0"/>
                      </a:rPr>
                      <m:t>×</m:t>
                    </m:r>
                    <m:sSup>
                      <m:sSupPr>
                        <m:ctrlPr>
                          <a:rPr lang="en-IN" sz="1600" b="0" i="1" u="none" strike="noStrike" baseline="0" smtClean="0">
                            <a:solidFill>
                              <a:schemeClr val="tx1"/>
                            </a:solidFill>
                            <a:latin typeface="Cambria Math" panose="02040503050406030204" pitchFamily="18" charset="0"/>
                            <a:ea typeface="Cambria Math" panose="02040503050406030204" pitchFamily="18" charset="0"/>
                          </a:rPr>
                        </m:ctrlPr>
                      </m:sSupPr>
                      <m:e>
                        <m:r>
                          <a:rPr lang="en-IN" sz="1600" b="0" i="1" u="none" strike="noStrike" baseline="0" smtClean="0">
                            <a:solidFill>
                              <a:schemeClr val="tx1"/>
                            </a:solidFill>
                            <a:latin typeface="Cambria Math" panose="02040503050406030204" pitchFamily="18" charset="0"/>
                            <a:ea typeface="Cambria Math" panose="02040503050406030204" pitchFamily="18" charset="0"/>
                          </a:rPr>
                          <m:t>0.2</m:t>
                        </m:r>
                      </m:e>
                      <m:sup>
                        <m:r>
                          <a:rPr lang="en-IN" sz="1600" b="0" i="1" u="none" strike="noStrike" baseline="0" smtClean="0">
                            <a:solidFill>
                              <a:schemeClr val="tx1"/>
                            </a:solidFill>
                            <a:latin typeface="Cambria Math" panose="02040503050406030204" pitchFamily="18" charset="0"/>
                          </a:rPr>
                          <m:t>𝑛</m:t>
                        </m:r>
                      </m:sup>
                    </m:sSup>
                    <m:r>
                      <a:rPr lang="en-IN" sz="1600" b="0" i="1" u="none" strike="noStrike" baseline="0" smtClean="0">
                        <a:solidFill>
                          <a:schemeClr val="tx1"/>
                        </a:solidFill>
                        <a:latin typeface="Cambria Math" panose="02040503050406030204" pitchFamily="18" charset="0"/>
                      </a:rPr>
                      <m:t>     </m:t>
                    </m:r>
                    <m:r>
                      <a:rPr lang="en-IN" sz="1600" b="0" i="1" u="none" strike="noStrike" baseline="0" smtClean="0">
                        <a:solidFill>
                          <a:schemeClr val="tx1"/>
                        </a:solidFill>
                        <a:latin typeface="Cambria Math" panose="02040503050406030204" pitchFamily="18" charset="0"/>
                      </a:rPr>
                      <m:t>𝑛</m:t>
                    </m:r>
                    <m:r>
                      <a:rPr lang="en-IN" sz="1600" b="0" i="1" u="none" strike="noStrike" baseline="0" smtClean="0">
                        <a:solidFill>
                          <a:schemeClr val="tx1"/>
                        </a:solidFill>
                        <a:latin typeface="Cambria Math" panose="02040503050406030204" pitchFamily="18" charset="0"/>
                      </a:rPr>
                      <m:t>=0 , 1, 2,…</m:t>
                    </m:r>
                  </m:oMath>
                </a14:m>
                <a:r>
                  <a:rPr lang="en-IN" sz="1600" b="0" i="0" u="none" strike="noStrike" baseline="0" dirty="0">
                    <a:solidFill>
                      <a:schemeClr val="tx1"/>
                    </a:solidFill>
                    <a:latin typeface="Segoe UI" panose="020B0502040204020203" pitchFamily="34" charset="0"/>
                    <a:cs typeface="Segoe UI" panose="020B0502040204020203" pitchFamily="34" charset="0"/>
                  </a:rPr>
                  <a:t>            </a:t>
                </a:r>
              </a:p>
              <a:p>
                <a:r>
                  <a:rPr lang="en-US" sz="1600" b="0" i="0" u="none" strike="noStrike" baseline="0" dirty="0">
                    <a:solidFill>
                      <a:schemeClr val="tx1"/>
                    </a:solidFill>
                    <a:latin typeface="Segoe UI" panose="020B0502040204020203" pitchFamily="34" charset="0"/>
                    <a:cs typeface="Segoe UI" panose="020B0502040204020203" pitchFamily="34" charset="0"/>
                  </a:rPr>
                  <a:t>Individual claim amounts are independent from claim to claim and follow a Pareto distribution with parameters   </a:t>
                </a:r>
                <a14:m>
                  <m:oMath xmlns:m="http://schemas.openxmlformats.org/officeDocument/2006/math">
                    <m:r>
                      <a:rPr lang="en-IN" sz="1600" b="0" i="1" u="none" strike="noStrike" baseline="0" smtClean="0">
                        <a:solidFill>
                          <a:schemeClr val="tx1"/>
                        </a:solidFill>
                        <a:latin typeface="Cambria Math" panose="02040503050406030204" pitchFamily="18" charset="0"/>
                        <a:cs typeface="Segoe UI" panose="020B0502040204020203" pitchFamily="34" charset="0"/>
                      </a:rPr>
                      <m:t>𝛼</m:t>
                    </m:r>
                  </m:oMath>
                </a14:m>
                <a:r>
                  <a:rPr lang="en-US" sz="1600" b="0" i="0" u="none" strike="noStrike" baseline="0" dirty="0">
                    <a:solidFill>
                      <a:schemeClr val="tx1"/>
                    </a:solidFill>
                    <a:latin typeface="Segoe UI" panose="020B0502040204020203" pitchFamily="34" charset="0"/>
                    <a:cs typeface="Segoe UI" panose="020B0502040204020203" pitchFamily="34" charset="0"/>
                  </a:rPr>
                  <a:t> = 5 and </a:t>
                </a:r>
                <a14:m>
                  <m:oMath xmlns:m="http://schemas.openxmlformats.org/officeDocument/2006/math">
                    <m:r>
                      <a:rPr lang="en-IN" sz="1600" b="0" i="1" u="none" strike="noStrike" baseline="0" smtClean="0">
                        <a:solidFill>
                          <a:schemeClr val="tx1"/>
                        </a:solidFill>
                        <a:latin typeface="Cambria Math" panose="02040503050406030204" pitchFamily="18" charset="0"/>
                        <a:cs typeface="Segoe UI" panose="020B0502040204020203" pitchFamily="34" charset="0"/>
                      </a:rPr>
                      <m:t>𝜆</m:t>
                    </m:r>
                  </m:oMath>
                </a14:m>
                <a:r>
                  <a:rPr lang="en-US" sz="1600" b="0" i="0" u="none" strike="noStrike" baseline="0" dirty="0">
                    <a:solidFill>
                      <a:schemeClr val="tx1"/>
                    </a:solidFill>
                    <a:latin typeface="Segoe UI" panose="020B0502040204020203" pitchFamily="34" charset="0"/>
                    <a:cs typeface="Segoe UI" panose="020B0502040204020203" pitchFamily="34" charset="0"/>
                  </a:rPr>
                  <a:t> = 1,000.</a:t>
                </a:r>
              </a:p>
              <a:p>
                <a:pPr marL="400050" indent="-400050" algn="l">
                  <a:buAutoNum type="romanLcParenBoth"/>
                </a:pPr>
                <a:r>
                  <a:rPr lang="en-US" sz="1600" b="0" i="0" u="none" strike="noStrike" baseline="0" dirty="0">
                    <a:solidFill>
                      <a:schemeClr val="tx1"/>
                    </a:solidFill>
                    <a:latin typeface="Segoe UI" panose="020B0502040204020203" pitchFamily="34" charset="0"/>
                    <a:cs typeface="Segoe UI" panose="020B0502040204020203" pitchFamily="34" charset="0"/>
                  </a:rPr>
                  <a:t>Calculate the mean and variance of the aggregate annual claims per policy. </a:t>
                </a:r>
              </a:p>
              <a:p>
                <a:pPr marL="400050" indent="-400050" algn="l">
                  <a:buAutoNum type="romanLcParenBoth"/>
                </a:pPr>
                <a:r>
                  <a:rPr lang="en-US" sz="1600" b="0" i="0" u="none" strike="noStrike" baseline="0" dirty="0">
                    <a:solidFill>
                      <a:schemeClr val="tx1"/>
                    </a:solidFill>
                    <a:latin typeface="Segoe UI" panose="020B0502040204020203" pitchFamily="34" charset="0"/>
                    <a:cs typeface="Segoe UI" panose="020B0502040204020203" pitchFamily="34" charset="0"/>
                  </a:rPr>
                  <a:t>Calculate the probability that aggregate annual claims exceed 400 using:</a:t>
                </a:r>
              </a:p>
              <a:p>
                <a:pPr marL="457200" lvl="1" indent="0">
                  <a:buNone/>
                </a:pPr>
                <a:r>
                  <a:rPr lang="en-IN" sz="1600" b="0" i="0" u="none" strike="noStrike" baseline="0" dirty="0">
                    <a:solidFill>
                      <a:schemeClr val="tx1"/>
                    </a:solidFill>
                    <a:latin typeface="Segoe UI" panose="020B0502040204020203" pitchFamily="34" charset="0"/>
                    <a:cs typeface="Segoe UI" panose="020B0502040204020203" pitchFamily="34" charset="0"/>
                  </a:rPr>
                  <a:t>(a) a Normal approximation.</a:t>
                </a:r>
              </a:p>
              <a:p>
                <a:pPr marL="457200" lvl="1" indent="0">
                  <a:buNone/>
                </a:pPr>
                <a:r>
                  <a:rPr lang="en-IN" sz="1600" b="0" i="0" u="none" strike="noStrike" baseline="0" dirty="0">
                    <a:solidFill>
                      <a:schemeClr val="tx1"/>
                    </a:solidFill>
                    <a:latin typeface="Segoe UI" panose="020B0502040204020203" pitchFamily="34" charset="0"/>
                    <a:cs typeface="Segoe UI" panose="020B0502040204020203" pitchFamily="34" charset="0"/>
                  </a:rPr>
                  <a:t>(b) a Lognormal approximation.</a:t>
                </a:r>
              </a:p>
              <a:p>
                <a:pPr algn="l"/>
                <a:r>
                  <a:rPr lang="en-US" sz="1600" b="0" i="0" u="none" strike="noStrike" baseline="0" dirty="0">
                    <a:solidFill>
                      <a:schemeClr val="tx1"/>
                    </a:solidFill>
                    <a:latin typeface="Segoe UI" panose="020B0502040204020203" pitchFamily="34" charset="0"/>
                    <a:cs typeface="Segoe UI" panose="020B0502040204020203" pitchFamily="34" charset="0"/>
                  </a:rPr>
                  <a:t>(iii) Explain which approximation in part (ii) you believe is more reliable.</a:t>
                </a:r>
                <a:endParaRPr lang="en-IN" sz="1600" dirty="0">
                  <a:solidFill>
                    <a:schemeClr val="tx1"/>
                  </a:solidFill>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D49FA61C-EBBE-4339-BF64-53597C61455C}"/>
                  </a:ext>
                </a:extLst>
              </p:cNvPr>
              <p:cNvSpPr>
                <a:spLocks noGrp="1" noRot="1" noChangeAspect="1" noMove="1" noResize="1" noEditPoints="1" noAdjustHandles="1" noChangeArrowheads="1" noChangeShapeType="1" noTextEdit="1"/>
              </p:cNvSpPr>
              <p:nvPr>
                <p:ph idx="1"/>
              </p:nvPr>
            </p:nvSpPr>
            <p:spPr>
              <a:xfrm>
                <a:off x="1065320" y="1802167"/>
                <a:ext cx="10288479" cy="4919308"/>
              </a:xfrm>
              <a:blipFill>
                <a:blip r:embed="rId2"/>
                <a:stretch>
                  <a:fillRect l="-474" t="-372"/>
                </a:stretch>
              </a:blipFill>
            </p:spPr>
            <p:txBody>
              <a:bodyPr/>
              <a:lstStyle/>
              <a:p>
                <a:r>
                  <a:rPr lang="en-IN">
                    <a:noFill/>
                  </a:rPr>
                  <a:t> </a:t>
                </a:r>
              </a:p>
            </p:txBody>
          </p:sp>
        </mc:Fallback>
      </mc:AlternateContent>
      <p:sp>
        <p:nvSpPr>
          <p:cNvPr id="4" name="Slide Number Placeholder 3">
            <a:extLst>
              <a:ext uri="{FF2B5EF4-FFF2-40B4-BE49-F238E27FC236}">
                <a16:creationId xmlns:a16="http://schemas.microsoft.com/office/drawing/2014/main" id="{77BA6B4D-17E6-433E-8CE4-8188763A4C47}"/>
              </a:ext>
            </a:extLst>
          </p:cNvPr>
          <p:cNvSpPr>
            <a:spLocks noGrp="1"/>
          </p:cNvSpPr>
          <p:nvPr>
            <p:ph type="sldNum" sz="quarter" idx="12"/>
          </p:nvPr>
        </p:nvSpPr>
        <p:spPr/>
        <p:txBody>
          <a:bodyPr/>
          <a:lstStyle/>
          <a:p>
            <a:fld id="{47894467-E227-B849-BB10-8705222BB906}" type="slidenum">
              <a:rPr lang="en-US" smtClean="0"/>
              <a:pPr/>
              <a:t>29</a:t>
            </a:fld>
            <a:endParaRPr lang="en-US"/>
          </a:p>
        </p:txBody>
      </p:sp>
      <p:sp>
        <p:nvSpPr>
          <p:cNvPr id="6" name="TextBox 5">
            <a:extLst>
              <a:ext uri="{FF2B5EF4-FFF2-40B4-BE49-F238E27FC236}">
                <a16:creationId xmlns:a16="http://schemas.microsoft.com/office/drawing/2014/main" id="{55A3A85C-5CCA-45DE-BD69-38A7D9AED64C}"/>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8.0</a:t>
            </a:r>
          </a:p>
        </p:txBody>
      </p:sp>
      <p:pic>
        <p:nvPicPr>
          <p:cNvPr id="7" name="Graphic 6" descr="Help">
            <a:extLst>
              <a:ext uri="{FF2B5EF4-FFF2-40B4-BE49-F238E27FC236}">
                <a16:creationId xmlns:a16="http://schemas.microsoft.com/office/drawing/2014/main" id="{C1BD0A17-4BBD-4EDA-8D69-64C32032F3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953" y="1739304"/>
            <a:ext cx="491569" cy="491569"/>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B6D4785B-2FC5-DE0E-B404-0AABFFD52368}"/>
                  </a:ext>
                </a:extLst>
              </p14:cNvPr>
              <p14:cNvContentPartPr/>
              <p14:nvPr/>
            </p14:nvContentPartPr>
            <p14:xfrm>
              <a:off x="314280" y="1900800"/>
              <a:ext cx="2713320" cy="1486440"/>
            </p14:xfrm>
          </p:contentPart>
        </mc:Choice>
        <mc:Fallback xmlns="">
          <p:pic>
            <p:nvPicPr>
              <p:cNvPr id="8" name="Ink 7">
                <a:extLst>
                  <a:ext uri="{FF2B5EF4-FFF2-40B4-BE49-F238E27FC236}">
                    <a16:creationId xmlns:a16="http://schemas.microsoft.com/office/drawing/2014/main" id="{B6D4785B-2FC5-DE0E-B404-0AABFFD52368}"/>
                  </a:ext>
                </a:extLst>
              </p:cNvPr>
              <p:cNvPicPr/>
              <p:nvPr/>
            </p:nvPicPr>
            <p:blipFill>
              <a:blip r:embed="rId6"/>
              <a:stretch>
                <a:fillRect/>
              </a:stretch>
            </p:blipFill>
            <p:spPr>
              <a:xfrm>
                <a:off x="298080" y="1884600"/>
                <a:ext cx="2745720" cy="1518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46887598-175C-1A34-0B0F-7B4A99AB92FC}"/>
                  </a:ext>
                </a:extLst>
              </p14:cNvPr>
              <p14:cNvContentPartPr/>
              <p14:nvPr/>
            </p14:nvContentPartPr>
            <p14:xfrm>
              <a:off x="530640" y="654120"/>
              <a:ext cx="11456280" cy="5948640"/>
            </p14:xfrm>
          </p:contentPart>
        </mc:Choice>
        <mc:Fallback>
          <p:pic>
            <p:nvPicPr>
              <p:cNvPr id="9" name="Ink 8">
                <a:extLst>
                  <a:ext uri="{FF2B5EF4-FFF2-40B4-BE49-F238E27FC236}">
                    <a16:creationId xmlns:a16="http://schemas.microsoft.com/office/drawing/2014/main" id="{46887598-175C-1A34-0B0F-7B4A99AB92FC}"/>
                  </a:ext>
                </a:extLst>
              </p:cNvPr>
              <p:cNvPicPr/>
              <p:nvPr/>
            </p:nvPicPr>
            <p:blipFill>
              <a:blip r:embed="rId8"/>
              <a:stretch>
                <a:fillRect/>
              </a:stretch>
            </p:blipFill>
            <p:spPr>
              <a:xfrm>
                <a:off x="514440" y="637920"/>
                <a:ext cx="11488680" cy="5981040"/>
              </a:xfrm>
              <a:prstGeom prst="rect">
                <a:avLst/>
              </a:prstGeom>
            </p:spPr>
          </p:pic>
        </mc:Fallback>
      </mc:AlternateContent>
    </p:spTree>
    <p:extLst>
      <p:ext uri="{BB962C8B-B14F-4D97-AF65-F5344CB8AC3E}">
        <p14:creationId xmlns:p14="http://schemas.microsoft.com/office/powerpoint/2010/main" val="255826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9" y="946651"/>
            <a:ext cx="2967746"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5" name="TextBox 4">
            <a:extLst>
              <a:ext uri="{FF2B5EF4-FFF2-40B4-BE49-F238E27FC236}">
                <a16:creationId xmlns:a16="http://schemas.microsoft.com/office/drawing/2014/main" id="{4220A99A-0715-426F-BC18-0A3B695184A2}"/>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1.0</a:t>
            </a:r>
          </a:p>
        </p:txBody>
      </p:sp>
      <p:sp>
        <p:nvSpPr>
          <p:cNvPr id="3" name="TextBox 2">
            <a:extLst>
              <a:ext uri="{FF2B5EF4-FFF2-40B4-BE49-F238E27FC236}">
                <a16:creationId xmlns:a16="http://schemas.microsoft.com/office/drawing/2014/main" id="{5781EE57-814F-4186-8AF3-2B9D70F99A44}"/>
              </a:ext>
            </a:extLst>
          </p:cNvPr>
          <p:cNvSpPr txBox="1"/>
          <p:nvPr/>
        </p:nvSpPr>
        <p:spPr>
          <a:xfrm>
            <a:off x="843378" y="1953087"/>
            <a:ext cx="9374819" cy="4524315"/>
          </a:xfrm>
          <a:prstGeom prst="rect">
            <a:avLst/>
          </a:prstGeom>
          <a:noFill/>
        </p:spPr>
        <p:txBody>
          <a:bodyPr wrap="square" rtlCol="0">
            <a:spAutoFit/>
          </a:bodyPr>
          <a:lstStyle/>
          <a:p>
            <a:pPr algn="ctr"/>
            <a:r>
              <a:rPr lang="en-IN" dirty="0"/>
              <a:t>CLAIMS</a:t>
            </a:r>
          </a:p>
          <a:p>
            <a:pPr algn="ctr"/>
            <a:endParaRPr lang="en-IN" dirty="0"/>
          </a:p>
          <a:p>
            <a:pPr algn="ctr"/>
            <a:endParaRPr lang="en-IN" dirty="0"/>
          </a:p>
          <a:p>
            <a:pPr algn="ctr"/>
            <a:endParaRPr lang="en-IN" dirty="0"/>
          </a:p>
          <a:p>
            <a:r>
              <a:rPr lang="en-IN" dirty="0"/>
              <a:t>                                              FREQUENCY                                                AMOUNT</a:t>
            </a:r>
          </a:p>
          <a:p>
            <a:endParaRPr lang="en-IN" dirty="0"/>
          </a:p>
          <a:p>
            <a:pPr algn="ctr"/>
            <a:r>
              <a:rPr lang="en-IN" dirty="0"/>
              <a:t>Both are random and </a:t>
            </a:r>
          </a:p>
          <a:p>
            <a:pPr algn="ctr"/>
            <a:r>
              <a:rPr lang="en-IN" dirty="0"/>
              <a:t>have a unique distribution </a:t>
            </a:r>
          </a:p>
          <a:p>
            <a:endParaRPr lang="en-IN" dirty="0"/>
          </a:p>
          <a:p>
            <a:r>
              <a:rPr lang="en-IN" dirty="0"/>
              <a:t>Therefore, to model aggregate claims, we deal with two distributions at the same time.</a:t>
            </a:r>
          </a:p>
          <a:p>
            <a:endParaRPr lang="en-IN" dirty="0"/>
          </a:p>
          <a:p>
            <a:r>
              <a:rPr lang="en-IN" dirty="0"/>
              <a:t>By combining these two distributions, we define a unique aggregate distribution known as Compound Distribution.</a:t>
            </a:r>
          </a:p>
          <a:p>
            <a:pPr algn="ctr"/>
            <a:endParaRPr lang="en-IN" dirty="0"/>
          </a:p>
          <a:p>
            <a:pPr algn="ctr"/>
            <a:endParaRPr lang="en-IN" dirty="0"/>
          </a:p>
          <a:p>
            <a:endParaRPr lang="en-IN" dirty="0"/>
          </a:p>
        </p:txBody>
      </p:sp>
      <p:sp>
        <p:nvSpPr>
          <p:cNvPr id="7" name="Arrow: Down 6">
            <a:extLst>
              <a:ext uri="{FF2B5EF4-FFF2-40B4-BE49-F238E27FC236}">
                <a16:creationId xmlns:a16="http://schemas.microsoft.com/office/drawing/2014/main" id="{8BF35C28-4AD6-4E26-8AF2-FE068F0D9635}"/>
              </a:ext>
            </a:extLst>
          </p:cNvPr>
          <p:cNvSpPr/>
          <p:nvPr/>
        </p:nvSpPr>
        <p:spPr>
          <a:xfrm rot="3566311">
            <a:off x="4413767" y="2143647"/>
            <a:ext cx="199437" cy="909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9" name="Arrow: Down 8">
            <a:extLst>
              <a:ext uri="{FF2B5EF4-FFF2-40B4-BE49-F238E27FC236}">
                <a16:creationId xmlns:a16="http://schemas.microsoft.com/office/drawing/2014/main" id="{F08FAE86-B9B6-4426-AE3E-62DEBCD4BFE8}"/>
              </a:ext>
            </a:extLst>
          </p:cNvPr>
          <p:cNvSpPr/>
          <p:nvPr/>
        </p:nvSpPr>
        <p:spPr>
          <a:xfrm rot="17769324">
            <a:off x="6484136" y="2132193"/>
            <a:ext cx="205222" cy="932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BAE4584-6E1B-C24C-2DC1-D960F716B028}"/>
                  </a:ext>
                </a:extLst>
              </p14:cNvPr>
              <p14:cNvContentPartPr/>
              <p14:nvPr/>
            </p14:nvContentPartPr>
            <p14:xfrm>
              <a:off x="985680" y="1304640"/>
              <a:ext cx="10959840" cy="5275440"/>
            </p14:xfrm>
          </p:contentPart>
        </mc:Choice>
        <mc:Fallback xmlns="">
          <p:pic>
            <p:nvPicPr>
              <p:cNvPr id="4" name="Ink 3">
                <a:extLst>
                  <a:ext uri="{FF2B5EF4-FFF2-40B4-BE49-F238E27FC236}">
                    <a16:creationId xmlns:a16="http://schemas.microsoft.com/office/drawing/2014/main" id="{EBAE4584-6E1B-C24C-2DC1-D960F716B028}"/>
                  </a:ext>
                </a:extLst>
              </p:cNvPr>
              <p:cNvPicPr/>
              <p:nvPr/>
            </p:nvPicPr>
            <p:blipFill>
              <a:blip r:embed="rId3"/>
              <a:stretch>
                <a:fillRect/>
              </a:stretch>
            </p:blipFill>
            <p:spPr>
              <a:xfrm>
                <a:off x="969480" y="1288440"/>
                <a:ext cx="10992240" cy="5307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F8B220A-A96B-4740-B961-53DE3AD278F7}"/>
                  </a:ext>
                </a:extLst>
              </p14:cNvPr>
              <p14:cNvContentPartPr/>
              <p14:nvPr/>
            </p14:nvContentPartPr>
            <p14:xfrm>
              <a:off x="2221920" y="1645920"/>
              <a:ext cx="5416560" cy="4610160"/>
            </p14:xfrm>
          </p:contentPart>
        </mc:Choice>
        <mc:Fallback xmlns="">
          <p:pic>
            <p:nvPicPr>
              <p:cNvPr id="6" name="Ink 5">
                <a:extLst>
                  <a:ext uri="{FF2B5EF4-FFF2-40B4-BE49-F238E27FC236}">
                    <a16:creationId xmlns:a16="http://schemas.microsoft.com/office/drawing/2014/main" id="{FF8B220A-A96B-4740-B961-53DE3AD278F7}"/>
                  </a:ext>
                </a:extLst>
              </p:cNvPr>
              <p:cNvPicPr/>
              <p:nvPr/>
            </p:nvPicPr>
            <p:blipFill>
              <a:blip r:embed="rId5"/>
              <a:stretch>
                <a:fillRect/>
              </a:stretch>
            </p:blipFill>
            <p:spPr>
              <a:xfrm>
                <a:off x="2212560" y="1636560"/>
                <a:ext cx="5435280" cy="4628880"/>
              </a:xfrm>
              <a:prstGeom prst="rect">
                <a:avLst/>
              </a:prstGeom>
            </p:spPr>
          </p:pic>
        </mc:Fallback>
      </mc:AlternateContent>
    </p:spTree>
    <p:extLst>
      <p:ext uri="{BB962C8B-B14F-4D97-AF65-F5344CB8AC3E}">
        <p14:creationId xmlns:p14="http://schemas.microsoft.com/office/powerpoint/2010/main" val="4111972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80DBAA-B2D8-4A3B-86F7-FB73F05B6075}"/>
              </a:ext>
            </a:extLst>
          </p:cNvPr>
          <p:cNvSpPr txBox="1">
            <a:spLocks/>
          </p:cNvSpPr>
          <p:nvPr/>
        </p:nvSpPr>
        <p:spPr>
          <a:xfrm>
            <a:off x="1169248" y="946651"/>
            <a:ext cx="9395179"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767D1967-B2FC-4C93-A4C8-DD9940DC786C}"/>
              </a:ext>
            </a:extLst>
          </p:cNvPr>
          <p:cNvSpPr>
            <a:spLocks noGrp="1"/>
          </p:cNvSpPr>
          <p:nvPr>
            <p:ph type="title"/>
          </p:nvPr>
        </p:nvSpPr>
        <p:spPr>
          <a:xfrm>
            <a:off x="1169248" y="910690"/>
            <a:ext cx="10515600" cy="741176"/>
          </a:xfrm>
        </p:spPr>
        <p:txBody>
          <a:bodyPr>
            <a:normAutofit/>
          </a:bodyPr>
          <a:lstStyle/>
          <a:p>
            <a:r>
              <a:rPr lang="en-IN" sz="4000" dirty="0">
                <a:latin typeface="Segoe UI" panose="020B0502040204020203" pitchFamily="34" charset="0"/>
                <a:cs typeface="Segoe UI" panose="020B0502040204020203" pitchFamily="34" charset="0"/>
              </a:rPr>
              <a:t>Approximation of Aggregate Distribution</a:t>
            </a:r>
          </a:p>
        </p:txBody>
      </p:sp>
      <p:sp>
        <p:nvSpPr>
          <p:cNvPr id="3" name="Content Placeholder 2">
            <a:extLst>
              <a:ext uri="{FF2B5EF4-FFF2-40B4-BE49-F238E27FC236}">
                <a16:creationId xmlns:a16="http://schemas.microsoft.com/office/drawing/2014/main" id="{D49FA61C-EBBE-4339-BF64-53597C61455C}"/>
              </a:ext>
            </a:extLst>
          </p:cNvPr>
          <p:cNvSpPr>
            <a:spLocks noGrp="1"/>
          </p:cNvSpPr>
          <p:nvPr>
            <p:ph idx="1"/>
          </p:nvPr>
        </p:nvSpPr>
        <p:spPr>
          <a:xfrm>
            <a:off x="1065320" y="1802167"/>
            <a:ext cx="10288479" cy="4919308"/>
          </a:xfrm>
        </p:spPr>
        <p:txBody>
          <a:bodyPr>
            <a:normAutofit/>
          </a:bodyPr>
          <a:lstStyle/>
          <a:p>
            <a:pPr algn="l"/>
            <a:r>
              <a:rPr lang="en-US" sz="1600" b="0" i="0" u="none" strike="noStrike" baseline="0" dirty="0">
                <a:solidFill>
                  <a:schemeClr val="tx1"/>
                </a:solidFill>
                <a:latin typeface="Segoe UI" panose="020B0502040204020203" pitchFamily="34" charset="0"/>
                <a:cs typeface="Segoe UI" panose="020B0502040204020203" pitchFamily="34" charset="0"/>
              </a:rPr>
              <a:t>CT6 April 2012 Q4</a:t>
            </a:r>
          </a:p>
          <a:p>
            <a:pPr algn="l"/>
            <a:r>
              <a:rPr lang="en-US" sz="1600" b="0" i="0" u="none" strike="noStrike" baseline="0" dirty="0">
                <a:solidFill>
                  <a:schemeClr val="tx1"/>
                </a:solidFill>
                <a:latin typeface="Segoe UI" panose="020B0502040204020203" pitchFamily="34" charset="0"/>
                <a:cs typeface="Segoe UI" panose="020B0502040204020203" pitchFamily="34" charset="0"/>
              </a:rPr>
              <a:t>Claims on a particular type of insurance policy follow a compound Poisson process with annual claim rate per policy 0.2. Individual claim amounts are exponentially distributed with mean 100. In addition, for a given claim there is a probability of 30% that an extra claim handling expense of 30 is incurred (independently of the claim size). The insurer charges an annual premium of 35 per policy. </a:t>
            </a:r>
          </a:p>
          <a:p>
            <a:pPr algn="l"/>
            <a:r>
              <a:rPr lang="en-US" sz="1600" b="0" i="0" u="none" strike="noStrike" baseline="0" dirty="0">
                <a:solidFill>
                  <a:schemeClr val="tx1"/>
                </a:solidFill>
                <a:latin typeface="Segoe UI" panose="020B0502040204020203" pitchFamily="34" charset="0"/>
                <a:cs typeface="Segoe UI" panose="020B0502040204020203" pitchFamily="34" charset="0"/>
              </a:rPr>
              <a:t>Use a normal approximation to estimate how many policies the insurer must sell so that the insurer has a 95% probability of making a profit on the portfolio in the year.</a:t>
            </a:r>
            <a:endParaRPr lang="en-IN" dirty="0">
              <a:solidFill>
                <a:schemeClr val="tx1"/>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7BA6B4D-17E6-433E-8CE4-8188763A4C47}"/>
              </a:ext>
            </a:extLst>
          </p:cNvPr>
          <p:cNvSpPr>
            <a:spLocks noGrp="1"/>
          </p:cNvSpPr>
          <p:nvPr>
            <p:ph type="sldNum" sz="quarter" idx="12"/>
          </p:nvPr>
        </p:nvSpPr>
        <p:spPr/>
        <p:txBody>
          <a:bodyPr/>
          <a:lstStyle/>
          <a:p>
            <a:fld id="{47894467-E227-B849-BB10-8705222BB906}" type="slidenum">
              <a:rPr lang="en-US" smtClean="0"/>
              <a:pPr/>
              <a:t>30</a:t>
            </a:fld>
            <a:endParaRPr lang="en-US"/>
          </a:p>
        </p:txBody>
      </p:sp>
      <p:sp>
        <p:nvSpPr>
          <p:cNvPr id="6" name="TextBox 5">
            <a:extLst>
              <a:ext uri="{FF2B5EF4-FFF2-40B4-BE49-F238E27FC236}">
                <a16:creationId xmlns:a16="http://schemas.microsoft.com/office/drawing/2014/main" id="{55A3A85C-5CCA-45DE-BD69-38A7D9AED64C}"/>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8.0</a:t>
            </a:r>
          </a:p>
        </p:txBody>
      </p:sp>
      <p:pic>
        <p:nvPicPr>
          <p:cNvPr id="7" name="Graphic 6" descr="Help">
            <a:extLst>
              <a:ext uri="{FF2B5EF4-FFF2-40B4-BE49-F238E27FC236}">
                <a16:creationId xmlns:a16="http://schemas.microsoft.com/office/drawing/2014/main" id="{C1BD0A17-4BBD-4EDA-8D69-64C32032F3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953" y="1739304"/>
            <a:ext cx="491569" cy="491569"/>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6DD8ADE1-5128-B4D8-D075-00DE4F43C6E0}"/>
                  </a:ext>
                </a:extLst>
              </p14:cNvPr>
              <p14:cNvContentPartPr/>
              <p14:nvPr/>
            </p14:nvContentPartPr>
            <p14:xfrm>
              <a:off x="186120" y="2170080"/>
              <a:ext cx="10839600" cy="3065040"/>
            </p14:xfrm>
          </p:contentPart>
        </mc:Choice>
        <mc:Fallback xmlns="">
          <p:pic>
            <p:nvPicPr>
              <p:cNvPr id="8" name="Ink 7">
                <a:extLst>
                  <a:ext uri="{FF2B5EF4-FFF2-40B4-BE49-F238E27FC236}">
                    <a16:creationId xmlns:a16="http://schemas.microsoft.com/office/drawing/2014/main" id="{6DD8ADE1-5128-B4D8-D075-00DE4F43C6E0}"/>
                  </a:ext>
                </a:extLst>
              </p:cNvPr>
              <p:cNvPicPr/>
              <p:nvPr/>
            </p:nvPicPr>
            <p:blipFill>
              <a:blip r:embed="rId5"/>
              <a:stretch>
                <a:fillRect/>
              </a:stretch>
            </p:blipFill>
            <p:spPr>
              <a:xfrm>
                <a:off x="169920" y="2153880"/>
                <a:ext cx="10872000" cy="3097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FD060C39-92D7-35F2-C1F8-C54768717636}"/>
                  </a:ext>
                </a:extLst>
              </p14:cNvPr>
              <p14:cNvContentPartPr/>
              <p14:nvPr/>
            </p14:nvContentPartPr>
            <p14:xfrm>
              <a:off x="922320" y="1586880"/>
              <a:ext cx="10859400" cy="5142240"/>
            </p14:xfrm>
          </p:contentPart>
        </mc:Choice>
        <mc:Fallback>
          <p:pic>
            <p:nvPicPr>
              <p:cNvPr id="9" name="Ink 8">
                <a:extLst>
                  <a:ext uri="{FF2B5EF4-FFF2-40B4-BE49-F238E27FC236}">
                    <a16:creationId xmlns:a16="http://schemas.microsoft.com/office/drawing/2014/main" id="{FD060C39-92D7-35F2-C1F8-C54768717636}"/>
                  </a:ext>
                </a:extLst>
              </p:cNvPr>
              <p:cNvPicPr/>
              <p:nvPr/>
            </p:nvPicPr>
            <p:blipFill>
              <a:blip r:embed="rId7"/>
              <a:stretch>
                <a:fillRect/>
              </a:stretch>
            </p:blipFill>
            <p:spPr>
              <a:xfrm>
                <a:off x="906120" y="1570680"/>
                <a:ext cx="10891800" cy="5174640"/>
              </a:xfrm>
              <a:prstGeom prst="rect">
                <a:avLst/>
              </a:prstGeom>
            </p:spPr>
          </p:pic>
        </mc:Fallback>
      </mc:AlternateContent>
    </p:spTree>
    <p:extLst>
      <p:ext uri="{BB962C8B-B14F-4D97-AF65-F5344CB8AC3E}">
        <p14:creationId xmlns:p14="http://schemas.microsoft.com/office/powerpoint/2010/main" val="1763448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80DBAA-B2D8-4A3B-86F7-FB73F05B6075}"/>
              </a:ext>
            </a:extLst>
          </p:cNvPr>
          <p:cNvSpPr txBox="1">
            <a:spLocks/>
          </p:cNvSpPr>
          <p:nvPr/>
        </p:nvSpPr>
        <p:spPr>
          <a:xfrm>
            <a:off x="1169248" y="935221"/>
            <a:ext cx="9395179"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767D1967-B2FC-4C93-A4C8-DD9940DC786C}"/>
              </a:ext>
            </a:extLst>
          </p:cNvPr>
          <p:cNvSpPr>
            <a:spLocks noGrp="1"/>
          </p:cNvSpPr>
          <p:nvPr>
            <p:ph type="title"/>
          </p:nvPr>
        </p:nvSpPr>
        <p:spPr>
          <a:xfrm>
            <a:off x="1169248" y="910690"/>
            <a:ext cx="10515600" cy="741176"/>
          </a:xfrm>
        </p:spPr>
        <p:txBody>
          <a:bodyPr>
            <a:normAutofit/>
          </a:bodyPr>
          <a:lstStyle/>
          <a:p>
            <a:r>
              <a:rPr lang="en-IN" sz="4000" dirty="0">
                <a:latin typeface="Segoe UI" panose="020B0502040204020203" pitchFamily="34" charset="0"/>
                <a:cs typeface="Segoe UI" panose="020B0502040204020203" pitchFamily="34" charset="0"/>
              </a:rPr>
              <a:t>Approximation of Aggregate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9FA61C-EBBE-4339-BF64-53597C61455C}"/>
                  </a:ext>
                </a:extLst>
              </p:cNvPr>
              <p:cNvSpPr>
                <a:spLocks noGrp="1"/>
              </p:cNvSpPr>
              <p:nvPr>
                <p:ph idx="1"/>
              </p:nvPr>
            </p:nvSpPr>
            <p:spPr>
              <a:xfrm>
                <a:off x="1065320" y="1802167"/>
                <a:ext cx="10288479" cy="4919308"/>
              </a:xfrm>
            </p:spPr>
            <p:txBody>
              <a:bodyPr>
                <a:normAutofit/>
              </a:bodyPr>
              <a:lstStyle/>
              <a:p>
                <a:pPr algn="l"/>
                <a:r>
                  <a:rPr lang="en-US" sz="1600" b="0" i="0" u="none" strike="noStrike" baseline="0" dirty="0">
                    <a:solidFill>
                      <a:schemeClr val="tx1"/>
                    </a:solidFill>
                    <a:latin typeface="Segoe UI" panose="020B0502040204020203" pitchFamily="34" charset="0"/>
                    <a:cs typeface="Segoe UI" panose="020B0502040204020203" pitchFamily="34" charset="0"/>
                  </a:rPr>
                  <a:t>CT6 Sept 13 Q7</a:t>
                </a:r>
              </a:p>
              <a:p>
                <a:pPr algn="l"/>
                <a:r>
                  <a:rPr lang="en-US" sz="1600" b="0" i="0" u="none" strike="noStrike" baseline="0" dirty="0">
                    <a:solidFill>
                      <a:schemeClr val="tx1"/>
                    </a:solidFill>
                    <a:latin typeface="Segoe UI" panose="020B0502040204020203" pitchFamily="34" charset="0"/>
                    <a:cs typeface="Segoe UI" panose="020B0502040204020203" pitchFamily="34" charset="0"/>
                  </a:rPr>
                  <a:t>An insurance company offers dental insurance to the employees of a small firm. The annual number of claims follows a Poisson process with rate 20. Individual loss amounts follow an exponential distribution with mean 100. In order to increase the take-up rate, the insurance company has guaranteed to pay a minimum amount of £50 per qualifying claim. Let </a:t>
                </a:r>
                <a:r>
                  <a:rPr lang="en-US" sz="1600" b="0" i="1" u="none" strike="noStrike" baseline="0" dirty="0">
                    <a:solidFill>
                      <a:schemeClr val="tx1"/>
                    </a:solidFill>
                    <a:latin typeface="Segoe UI" panose="020B0502040204020203" pitchFamily="34" charset="0"/>
                    <a:cs typeface="Segoe UI" panose="020B0502040204020203" pitchFamily="34" charset="0"/>
                  </a:rPr>
                  <a:t>S </a:t>
                </a:r>
                <a:r>
                  <a:rPr lang="en-US" sz="1600" b="0" i="0" u="none" strike="noStrike" baseline="0" dirty="0">
                    <a:solidFill>
                      <a:schemeClr val="tx1"/>
                    </a:solidFill>
                    <a:latin typeface="Segoe UI" panose="020B0502040204020203" pitchFamily="34" charset="0"/>
                    <a:cs typeface="Segoe UI" panose="020B0502040204020203" pitchFamily="34" charset="0"/>
                  </a:rPr>
                  <a:t>be the total claim amount on the portfolio for a given </a:t>
                </a:r>
                <a:r>
                  <a:rPr lang="en-IN" sz="1600" b="0" i="0" u="none" strike="noStrike" baseline="0" dirty="0">
                    <a:solidFill>
                      <a:schemeClr val="tx1"/>
                    </a:solidFill>
                    <a:latin typeface="Segoe UI" panose="020B0502040204020203" pitchFamily="34" charset="0"/>
                    <a:cs typeface="Segoe UI" panose="020B0502040204020203" pitchFamily="34" charset="0"/>
                  </a:rPr>
                  <a:t>year.                                           </a:t>
                </a:r>
                <a:r>
                  <a:rPr lang="en-US" sz="1600" b="0" i="0" u="none" strike="noStrike" baseline="0" dirty="0">
                    <a:solidFill>
                      <a:schemeClr val="tx1"/>
                    </a:solidFill>
                    <a:latin typeface="Segoe UI" panose="020B0502040204020203" pitchFamily="34" charset="0"/>
                    <a:cs typeface="Segoe UI" panose="020B0502040204020203" pitchFamily="34" charset="0"/>
                  </a:rPr>
                  <a:t>(</a:t>
                </a:r>
                <a:r>
                  <a:rPr lang="en-US" sz="1600" b="0" i="0" u="none" strike="noStrike" baseline="0" dirty="0" err="1">
                    <a:solidFill>
                      <a:schemeClr val="tx1"/>
                    </a:solidFill>
                    <a:latin typeface="Segoe UI" panose="020B0502040204020203" pitchFamily="34" charset="0"/>
                    <a:cs typeface="Segoe UI" panose="020B0502040204020203" pitchFamily="34" charset="0"/>
                  </a:rPr>
                  <a:t>i</a:t>
                </a:r>
                <a:r>
                  <a:rPr lang="en-US" sz="1600" b="0" i="0" u="none" strike="noStrike" baseline="0" dirty="0">
                    <a:solidFill>
                      <a:schemeClr val="tx1"/>
                    </a:solidFill>
                    <a:latin typeface="Segoe UI" panose="020B0502040204020203" pitchFamily="34" charset="0"/>
                    <a:cs typeface="Segoe UI" panose="020B0502040204020203" pitchFamily="34" charset="0"/>
                  </a:rPr>
                  <a:t>) Show that the mean and variance of </a:t>
                </a:r>
                <a:r>
                  <a:rPr lang="en-US" sz="1600" b="0" i="1" u="none" strike="noStrike" baseline="0" dirty="0">
                    <a:solidFill>
                      <a:schemeClr val="tx1"/>
                    </a:solidFill>
                    <a:latin typeface="Segoe UI" panose="020B0502040204020203" pitchFamily="34" charset="0"/>
                    <a:cs typeface="Segoe UI" panose="020B0502040204020203" pitchFamily="34" charset="0"/>
                  </a:rPr>
                  <a:t>S </a:t>
                </a:r>
                <a:r>
                  <a:rPr lang="en-US" sz="1600" b="0" i="0" u="none" strike="noStrike" baseline="0" dirty="0">
                    <a:solidFill>
                      <a:schemeClr val="tx1"/>
                    </a:solidFill>
                    <a:latin typeface="Segoe UI" panose="020B0502040204020203" pitchFamily="34" charset="0"/>
                    <a:cs typeface="Segoe UI" panose="020B0502040204020203" pitchFamily="34" charset="0"/>
                  </a:rPr>
                  <a:t>are 2,213.06 and 413,918.40 </a:t>
                </a:r>
                <a:r>
                  <a:rPr lang="en-IN" sz="1600" b="0" i="0" u="none" strike="noStrike" baseline="0" dirty="0">
                    <a:solidFill>
                      <a:schemeClr val="tx1"/>
                    </a:solidFill>
                    <a:latin typeface="Segoe UI" panose="020B0502040204020203" pitchFamily="34" charset="0"/>
                    <a:cs typeface="Segoe UI" panose="020B0502040204020203" pitchFamily="34" charset="0"/>
                  </a:rPr>
                  <a:t>respectively.</a:t>
                </a:r>
              </a:p>
              <a:p>
                <a14:m>
                  <m:oMath xmlns:m="http://schemas.openxmlformats.org/officeDocument/2006/math">
                    <m:r>
                      <m:rPr>
                        <m:nor/>
                      </m:rPr>
                      <a:rPr lang="en-US" sz="1600">
                        <a:solidFill>
                          <a:schemeClr val="tx1"/>
                        </a:solidFill>
                        <a:latin typeface="Segoe UI" panose="020B0502040204020203" pitchFamily="34" charset="0"/>
                        <a:cs typeface="Segoe UI" panose="020B0502040204020203" pitchFamily="34" charset="0"/>
                      </a:rPr>
                      <m:t>[</m:t>
                    </m:r>
                    <m:r>
                      <m:rPr>
                        <m:nor/>
                      </m:rPr>
                      <a:rPr lang="en-US" sz="1600">
                        <a:solidFill>
                          <a:schemeClr val="tx1"/>
                        </a:solidFill>
                        <a:latin typeface="Segoe UI" panose="020B0502040204020203" pitchFamily="34" charset="0"/>
                        <a:cs typeface="Segoe UI" panose="020B0502040204020203" pitchFamily="34" charset="0"/>
                      </a:rPr>
                      <m:t>You</m:t>
                    </m:r>
                    <m:r>
                      <m:rPr>
                        <m:nor/>
                      </m:rPr>
                      <a:rPr lang="en-US" sz="1600">
                        <a:solidFill>
                          <a:schemeClr val="tx1"/>
                        </a:solidFill>
                        <a:latin typeface="Segoe UI" panose="020B0502040204020203" pitchFamily="34" charset="0"/>
                        <a:cs typeface="Segoe UI" panose="020B0502040204020203" pitchFamily="34" charset="0"/>
                      </a:rPr>
                      <m:t> </m:t>
                    </m:r>
                    <m:r>
                      <m:rPr>
                        <m:nor/>
                      </m:rPr>
                      <a:rPr lang="en-US" sz="1600">
                        <a:solidFill>
                          <a:schemeClr val="tx1"/>
                        </a:solidFill>
                        <a:latin typeface="Segoe UI" panose="020B0502040204020203" pitchFamily="34" charset="0"/>
                        <a:cs typeface="Segoe UI" panose="020B0502040204020203" pitchFamily="34" charset="0"/>
                      </a:rPr>
                      <m:t>may</m:t>
                    </m:r>
                    <m:r>
                      <m:rPr>
                        <m:nor/>
                      </m:rPr>
                      <a:rPr lang="en-US" sz="1600">
                        <a:solidFill>
                          <a:schemeClr val="tx1"/>
                        </a:solidFill>
                        <a:latin typeface="Segoe UI" panose="020B0502040204020203" pitchFamily="34" charset="0"/>
                        <a:cs typeface="Segoe UI" panose="020B0502040204020203" pitchFamily="34" charset="0"/>
                      </a:rPr>
                      <m:t> </m:t>
                    </m:r>
                    <m:r>
                      <m:rPr>
                        <m:nor/>
                      </m:rPr>
                      <a:rPr lang="en-US" sz="1600">
                        <a:solidFill>
                          <a:schemeClr val="tx1"/>
                        </a:solidFill>
                        <a:latin typeface="Segoe UI" panose="020B0502040204020203" pitchFamily="34" charset="0"/>
                        <a:cs typeface="Segoe UI" panose="020B0502040204020203" pitchFamily="34" charset="0"/>
                      </a:rPr>
                      <m:t>use</m:t>
                    </m:r>
                    <m:r>
                      <m:rPr>
                        <m:nor/>
                      </m:rPr>
                      <a:rPr lang="en-US" sz="1600">
                        <a:solidFill>
                          <a:schemeClr val="tx1"/>
                        </a:solidFill>
                        <a:latin typeface="Segoe UI" panose="020B0502040204020203" pitchFamily="34" charset="0"/>
                        <a:cs typeface="Segoe UI" panose="020B0502040204020203" pitchFamily="34" charset="0"/>
                      </a:rPr>
                      <m:t> </m:t>
                    </m:r>
                    <m:r>
                      <m:rPr>
                        <m:nor/>
                      </m:rPr>
                      <a:rPr lang="en-US" sz="1600">
                        <a:solidFill>
                          <a:schemeClr val="tx1"/>
                        </a:solidFill>
                        <a:latin typeface="Segoe UI" panose="020B0502040204020203" pitchFamily="34" charset="0"/>
                        <a:cs typeface="Segoe UI" panose="020B0502040204020203" pitchFamily="34" charset="0"/>
                      </a:rPr>
                      <m:t>without</m:t>
                    </m:r>
                    <m:r>
                      <m:rPr>
                        <m:nor/>
                      </m:rPr>
                      <a:rPr lang="en-US" sz="1600">
                        <a:solidFill>
                          <a:schemeClr val="tx1"/>
                        </a:solidFill>
                        <a:latin typeface="Segoe UI" panose="020B0502040204020203" pitchFamily="34" charset="0"/>
                        <a:cs typeface="Segoe UI" panose="020B0502040204020203" pitchFamily="34" charset="0"/>
                      </a:rPr>
                      <m:t> </m:t>
                    </m:r>
                    <m:r>
                      <m:rPr>
                        <m:nor/>
                      </m:rPr>
                      <a:rPr lang="en-US" sz="1600">
                        <a:solidFill>
                          <a:schemeClr val="tx1"/>
                        </a:solidFill>
                        <a:latin typeface="Segoe UI" panose="020B0502040204020203" pitchFamily="34" charset="0"/>
                        <a:cs typeface="Segoe UI" panose="020B0502040204020203" pitchFamily="34" charset="0"/>
                      </a:rPr>
                      <m:t>proof</m:t>
                    </m:r>
                    <m:r>
                      <m:rPr>
                        <m:nor/>
                      </m:rPr>
                      <a:rPr lang="en-US" sz="1600">
                        <a:solidFill>
                          <a:schemeClr val="tx1"/>
                        </a:solidFill>
                        <a:latin typeface="Segoe UI" panose="020B0502040204020203" pitchFamily="34" charset="0"/>
                        <a:cs typeface="Segoe UI" panose="020B0502040204020203" pitchFamily="34" charset="0"/>
                      </a:rPr>
                      <m:t> </m:t>
                    </m:r>
                    <m:r>
                      <m:rPr>
                        <m:nor/>
                      </m:rPr>
                      <a:rPr lang="en-US" sz="1600">
                        <a:solidFill>
                          <a:schemeClr val="tx1"/>
                        </a:solidFill>
                        <a:latin typeface="Segoe UI" panose="020B0502040204020203" pitchFamily="34" charset="0"/>
                        <a:cs typeface="Segoe UI" panose="020B0502040204020203" pitchFamily="34" charset="0"/>
                      </a:rPr>
                      <m:t>the</m:t>
                    </m:r>
                    <m:r>
                      <m:rPr>
                        <m:nor/>
                      </m:rPr>
                      <a:rPr lang="en-US" sz="1600">
                        <a:solidFill>
                          <a:schemeClr val="tx1"/>
                        </a:solidFill>
                        <a:latin typeface="Segoe UI" panose="020B0502040204020203" pitchFamily="34" charset="0"/>
                        <a:cs typeface="Segoe UI" panose="020B0502040204020203" pitchFamily="34" charset="0"/>
                      </a:rPr>
                      <m:t> </m:t>
                    </m:r>
                    <m:r>
                      <m:rPr>
                        <m:nor/>
                      </m:rPr>
                      <a:rPr lang="en-US" sz="1600">
                        <a:solidFill>
                          <a:schemeClr val="tx1"/>
                        </a:solidFill>
                        <a:latin typeface="Segoe UI" panose="020B0502040204020203" pitchFamily="34" charset="0"/>
                        <a:cs typeface="Segoe UI" panose="020B0502040204020203" pitchFamily="34" charset="0"/>
                      </a:rPr>
                      <m:t>result</m:t>
                    </m:r>
                    <m:r>
                      <m:rPr>
                        <m:nor/>
                      </m:rPr>
                      <a:rPr lang="en-US" sz="1600">
                        <a:solidFill>
                          <a:schemeClr val="tx1"/>
                        </a:solidFill>
                        <a:latin typeface="Segoe UI" panose="020B0502040204020203" pitchFamily="34" charset="0"/>
                        <a:cs typeface="Segoe UI" panose="020B0502040204020203" pitchFamily="34" charset="0"/>
                      </a:rPr>
                      <m:t> </m:t>
                    </m:r>
                    <m:r>
                      <m:rPr>
                        <m:nor/>
                      </m:rPr>
                      <a:rPr lang="en-US" sz="1600">
                        <a:solidFill>
                          <a:schemeClr val="tx1"/>
                        </a:solidFill>
                        <a:latin typeface="Segoe UI" panose="020B0502040204020203" pitchFamily="34" charset="0"/>
                        <a:cs typeface="Segoe UI" panose="020B0502040204020203" pitchFamily="34" charset="0"/>
                      </a:rPr>
                      <m:t>that</m:t>
                    </m:r>
                    <m:r>
                      <m:rPr>
                        <m:nor/>
                      </m:rPr>
                      <a:rPr lang="en-US" sz="1600">
                        <a:solidFill>
                          <a:schemeClr val="tx1"/>
                        </a:solidFill>
                        <a:latin typeface="Segoe UI" panose="020B0502040204020203" pitchFamily="34" charset="0"/>
                        <a:cs typeface="Segoe UI" panose="020B0502040204020203" pitchFamily="34" charset="0"/>
                      </a:rPr>
                      <m:t> </m:t>
                    </m:r>
                    <m:r>
                      <m:rPr>
                        <m:nor/>
                      </m:rPr>
                      <a:rPr lang="en-US" sz="1600">
                        <a:solidFill>
                          <a:schemeClr val="tx1"/>
                        </a:solidFill>
                        <a:latin typeface="Segoe UI" panose="020B0502040204020203" pitchFamily="34" charset="0"/>
                        <a:cs typeface="Segoe UI" panose="020B0502040204020203" pitchFamily="34" charset="0"/>
                      </a:rPr>
                      <m:t>if</m:t>
                    </m:r>
                  </m:oMath>
                </a14:m>
                <a:r>
                  <a:rPr lang="en-IN" sz="1600" b="0" i="0" u="none" strike="noStrike" baseline="0" dirty="0">
                    <a:solidFill>
                      <a:schemeClr val="tx1"/>
                    </a:solidFill>
                    <a:latin typeface="Segoe UI" panose="020B0502040204020203" pitchFamily="34" charset="0"/>
                    <a:cs typeface="Segoe UI" panose="020B0502040204020203" pitchFamily="34" charset="0"/>
                  </a:rPr>
                  <a:t> </a:t>
                </a:r>
                <a14:m>
                  <m:oMath xmlns:m="http://schemas.openxmlformats.org/officeDocument/2006/math">
                    <m:sSub>
                      <m:sSubPr>
                        <m:ctrlPr>
                          <a:rPr lang="en-IN" sz="1600" b="0" i="1" u="none" strike="noStrike" baseline="0" dirty="0" smtClean="0">
                            <a:solidFill>
                              <a:schemeClr val="tx1"/>
                            </a:solidFill>
                            <a:latin typeface="Cambria Math" panose="02040503050406030204" pitchFamily="18" charset="0"/>
                            <a:cs typeface="Segoe UI" panose="020B0502040204020203" pitchFamily="34" charset="0"/>
                          </a:rPr>
                        </m:ctrlPr>
                      </m:sSubPr>
                      <m:e>
                        <m:r>
                          <a:rPr lang="en-IN" sz="1600" b="0" i="1" u="none" strike="noStrike" baseline="0" dirty="0" smtClean="0">
                            <a:solidFill>
                              <a:schemeClr val="tx1"/>
                            </a:solidFill>
                            <a:latin typeface="Cambria Math" panose="02040503050406030204" pitchFamily="18" charset="0"/>
                            <a:cs typeface="Segoe UI" panose="020B0502040204020203" pitchFamily="34" charset="0"/>
                          </a:rPr>
                          <m:t>𝐼</m:t>
                        </m:r>
                      </m:e>
                      <m:sub>
                        <m:r>
                          <a:rPr lang="en-IN" sz="1600" b="0" i="1" u="none" strike="noStrike" baseline="0" dirty="0" smtClean="0">
                            <a:solidFill>
                              <a:schemeClr val="tx1"/>
                            </a:solidFill>
                            <a:latin typeface="Cambria Math" panose="02040503050406030204" pitchFamily="18" charset="0"/>
                            <a:cs typeface="Segoe UI" panose="020B0502040204020203" pitchFamily="34" charset="0"/>
                          </a:rPr>
                          <m:t>𝑛</m:t>
                        </m:r>
                      </m:sub>
                    </m:sSub>
                    <m:r>
                      <a:rPr lang="en-IN" sz="1600" b="0" i="1" u="none" strike="noStrike" baseline="0" dirty="0" smtClean="0">
                        <a:solidFill>
                          <a:schemeClr val="tx1"/>
                        </a:solidFill>
                        <a:latin typeface="Cambria Math" panose="02040503050406030204" pitchFamily="18" charset="0"/>
                        <a:cs typeface="Segoe UI" panose="020B0502040204020203" pitchFamily="34" charset="0"/>
                      </a:rPr>
                      <m:t>= </m:t>
                    </m:r>
                    <m:nary>
                      <m:naryPr>
                        <m:ctrlPr>
                          <a:rPr lang="en-IN" sz="1600" b="0" i="1" u="none" strike="noStrike" baseline="0" dirty="0" smtClean="0">
                            <a:solidFill>
                              <a:schemeClr val="tx1"/>
                            </a:solidFill>
                            <a:latin typeface="Cambria Math" panose="02040503050406030204" pitchFamily="18" charset="0"/>
                            <a:cs typeface="Segoe UI" panose="020B0502040204020203" pitchFamily="34" charset="0"/>
                          </a:rPr>
                        </m:ctrlPr>
                      </m:naryPr>
                      <m:sub>
                        <m:r>
                          <m:rPr>
                            <m:brk m:alnAt="23"/>
                          </m:rPr>
                          <a:rPr lang="en-IN" sz="1600" b="0" i="1" u="none" strike="noStrike" baseline="0" dirty="0" smtClean="0">
                            <a:solidFill>
                              <a:schemeClr val="tx1"/>
                            </a:solidFill>
                            <a:latin typeface="Cambria Math" panose="02040503050406030204" pitchFamily="18" charset="0"/>
                            <a:cs typeface="Segoe UI" panose="020B0502040204020203" pitchFamily="34" charset="0"/>
                          </a:rPr>
                          <m:t>𝑀</m:t>
                        </m:r>
                      </m:sub>
                      <m:sup>
                        <m:r>
                          <a:rPr lang="en-IN" sz="1600" b="0" i="1" u="none" strike="noStrike" baseline="0" dirty="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m:t>
                        </m:r>
                      </m:sup>
                      <m:e>
                        <m:sSup>
                          <m:sSupPr>
                            <m:ctrlPr>
                              <a:rPr lang="en-IN" sz="1600" b="0" i="1" u="none" strike="noStrike" baseline="0" dirty="0" smtClean="0">
                                <a:solidFill>
                                  <a:schemeClr val="tx1"/>
                                </a:solidFill>
                                <a:latin typeface="Cambria Math" panose="02040503050406030204" pitchFamily="18" charset="0"/>
                                <a:cs typeface="Segoe UI" panose="020B0502040204020203" pitchFamily="34" charset="0"/>
                              </a:rPr>
                            </m:ctrlPr>
                          </m:sSupPr>
                          <m:e>
                            <m:r>
                              <a:rPr lang="en-IN" sz="1600" b="0" i="1" u="none" strike="noStrike" baseline="0" dirty="0" smtClean="0">
                                <a:solidFill>
                                  <a:schemeClr val="tx1"/>
                                </a:solidFill>
                                <a:latin typeface="Cambria Math" panose="02040503050406030204" pitchFamily="18" charset="0"/>
                                <a:cs typeface="Segoe UI" panose="020B0502040204020203" pitchFamily="34" charset="0"/>
                              </a:rPr>
                              <m:t>𝑦</m:t>
                            </m:r>
                          </m:e>
                          <m:sup>
                            <m:r>
                              <a:rPr lang="en-IN" sz="1600" b="0" i="1" u="none" strike="noStrike" baseline="0" dirty="0" smtClean="0">
                                <a:solidFill>
                                  <a:schemeClr val="tx1"/>
                                </a:solidFill>
                                <a:latin typeface="Cambria Math" panose="02040503050406030204" pitchFamily="18" charset="0"/>
                                <a:cs typeface="Segoe UI" panose="020B0502040204020203" pitchFamily="34" charset="0"/>
                              </a:rPr>
                              <m:t>𝑛</m:t>
                            </m:r>
                          </m:sup>
                        </m:sSup>
                        <m:r>
                          <a:rPr lang="en-IN" sz="1600" b="0" i="1" u="none" strike="noStrike" baseline="0" dirty="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𝜆</m:t>
                        </m:r>
                        <m:sSup>
                          <m:sSupPr>
                            <m:ctrlPr>
                              <a:rPr lang="en-IN" sz="1600" b="0" i="1" u="none" strike="noStrike" baseline="0" dirty="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ctrlPr>
                          </m:sSupPr>
                          <m:e>
                            <m:r>
                              <a:rPr lang="en-IN" sz="1600" b="0" i="1" u="none" strike="noStrike" baseline="0" dirty="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𝑒</m:t>
                            </m:r>
                          </m:e>
                          <m:sup>
                            <m:r>
                              <a:rPr lang="en-IN" sz="1600" b="0" i="1" u="none" strike="noStrike" baseline="0" dirty="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m:t>
                            </m:r>
                            <m:r>
                              <a:rPr lang="en-IN" sz="1600" b="0" i="1" u="none" strike="noStrike" baseline="0" dirty="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𝜆</m:t>
                            </m:r>
                            <m:r>
                              <a:rPr lang="en-IN" sz="1600" b="0" i="1" u="none" strike="noStrike" baseline="0" dirty="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𝑦</m:t>
                            </m:r>
                          </m:sup>
                        </m:sSup>
                        <m:r>
                          <a:rPr lang="en-IN" sz="1600" b="0" i="1" u="none" strike="noStrike" baseline="0" dirty="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𝑑𝑦</m:t>
                        </m:r>
                      </m:e>
                    </m:nary>
                  </m:oMath>
                </a14:m>
                <a:r>
                  <a:rPr lang="en-IN" sz="1600" b="0" i="0" u="none" strike="noStrike" baseline="0" dirty="0">
                    <a:solidFill>
                      <a:schemeClr val="tx1"/>
                    </a:solidFill>
                    <a:latin typeface="Segoe UI" panose="020B0502040204020203" pitchFamily="34" charset="0"/>
                    <a:cs typeface="Segoe UI" panose="020B0502040204020203" pitchFamily="34" charset="0"/>
                  </a:rPr>
                  <a:t> then </a:t>
                </a:r>
                <a14:m>
                  <m:oMath xmlns:m="http://schemas.openxmlformats.org/officeDocument/2006/math">
                    <m:sSub>
                      <m:sSubPr>
                        <m:ctrlPr>
                          <a:rPr lang="en-IN" sz="1600" b="0" i="1" u="none" strike="noStrike" baseline="0" smtClean="0">
                            <a:solidFill>
                              <a:schemeClr val="tx1"/>
                            </a:solidFill>
                            <a:latin typeface="Cambria Math" panose="02040503050406030204" pitchFamily="18" charset="0"/>
                            <a:cs typeface="Segoe UI" panose="020B0502040204020203" pitchFamily="34" charset="0"/>
                          </a:rPr>
                        </m:ctrlPr>
                      </m:sSubPr>
                      <m:e>
                        <m:r>
                          <a:rPr lang="en-IN" sz="1600" b="0" i="1" u="none" strike="noStrike" baseline="0" smtClean="0">
                            <a:solidFill>
                              <a:schemeClr val="tx1"/>
                            </a:solidFill>
                            <a:latin typeface="Cambria Math" panose="02040503050406030204" pitchFamily="18" charset="0"/>
                            <a:cs typeface="Segoe UI" panose="020B0502040204020203" pitchFamily="34" charset="0"/>
                          </a:rPr>
                          <m:t>𝐼</m:t>
                        </m:r>
                      </m:e>
                      <m:sub>
                        <m:r>
                          <a:rPr lang="en-IN" sz="1600" b="0" i="1" u="none" strike="noStrike" baseline="0" smtClean="0">
                            <a:solidFill>
                              <a:schemeClr val="tx1"/>
                            </a:solidFill>
                            <a:latin typeface="Cambria Math" panose="02040503050406030204" pitchFamily="18" charset="0"/>
                            <a:cs typeface="Segoe UI" panose="020B0502040204020203" pitchFamily="34" charset="0"/>
                          </a:rPr>
                          <m:t>𝑛</m:t>
                        </m:r>
                      </m:sub>
                    </m:sSub>
                    <m:r>
                      <a:rPr lang="en-IN" sz="1600" b="0" i="1" u="none" strike="noStrike" baseline="0" smtClean="0">
                        <a:solidFill>
                          <a:schemeClr val="tx1"/>
                        </a:solidFill>
                        <a:latin typeface="Cambria Math" panose="02040503050406030204" pitchFamily="18" charset="0"/>
                        <a:cs typeface="Segoe UI" panose="020B0502040204020203" pitchFamily="34" charset="0"/>
                      </a:rPr>
                      <m:t>=</m:t>
                    </m:r>
                    <m:sSup>
                      <m:sSupPr>
                        <m:ctrlPr>
                          <a:rPr lang="en-IN" sz="1600" b="0" i="1" u="none" strike="noStrike" baseline="0" smtClean="0">
                            <a:solidFill>
                              <a:schemeClr val="tx1"/>
                            </a:solidFill>
                            <a:latin typeface="Cambria Math" panose="02040503050406030204" pitchFamily="18" charset="0"/>
                            <a:cs typeface="Segoe UI" panose="020B0502040204020203" pitchFamily="34" charset="0"/>
                          </a:rPr>
                        </m:ctrlPr>
                      </m:sSupPr>
                      <m:e>
                        <m:r>
                          <a:rPr lang="en-IN" sz="1600" b="0" i="1" u="none" strike="noStrike" baseline="0" smtClean="0">
                            <a:solidFill>
                              <a:schemeClr val="tx1"/>
                            </a:solidFill>
                            <a:latin typeface="Cambria Math" panose="02040503050406030204" pitchFamily="18" charset="0"/>
                            <a:cs typeface="Segoe UI" panose="020B0502040204020203" pitchFamily="34" charset="0"/>
                          </a:rPr>
                          <m:t>𝑀</m:t>
                        </m:r>
                      </m:e>
                      <m:sup>
                        <m:r>
                          <a:rPr lang="en-IN" sz="1600" b="0" i="1" u="none" strike="noStrike" baseline="0" smtClean="0">
                            <a:solidFill>
                              <a:schemeClr val="tx1"/>
                            </a:solidFill>
                            <a:latin typeface="Cambria Math" panose="02040503050406030204" pitchFamily="18" charset="0"/>
                            <a:cs typeface="Segoe UI" panose="020B0502040204020203" pitchFamily="34" charset="0"/>
                          </a:rPr>
                          <m:t>𝑛</m:t>
                        </m:r>
                      </m:sup>
                    </m:sSup>
                    <m:sSup>
                      <m:sSupPr>
                        <m:ctrlPr>
                          <a:rPr lang="en-IN" sz="1600" b="0" i="1" u="none" strike="noStrike" baseline="0" smtClean="0">
                            <a:solidFill>
                              <a:schemeClr val="tx1"/>
                            </a:solidFill>
                            <a:latin typeface="Cambria Math" panose="02040503050406030204" pitchFamily="18" charset="0"/>
                            <a:cs typeface="Segoe UI" panose="020B0502040204020203" pitchFamily="34" charset="0"/>
                          </a:rPr>
                        </m:ctrlPr>
                      </m:sSupPr>
                      <m:e>
                        <m:r>
                          <a:rPr lang="en-IN" sz="1600" b="0" i="1" u="none" strike="noStrike" baseline="0" smtClean="0">
                            <a:solidFill>
                              <a:schemeClr val="tx1"/>
                            </a:solidFill>
                            <a:latin typeface="Cambria Math" panose="02040503050406030204" pitchFamily="18" charset="0"/>
                            <a:cs typeface="Segoe UI" panose="020B0502040204020203" pitchFamily="34" charset="0"/>
                          </a:rPr>
                          <m:t>𝑒</m:t>
                        </m:r>
                      </m:e>
                      <m:sup>
                        <m:r>
                          <a:rPr lang="en-IN" sz="1600" b="0" i="1" u="none" strike="noStrike" baseline="0" smtClean="0">
                            <a:solidFill>
                              <a:schemeClr val="tx1"/>
                            </a:solidFill>
                            <a:latin typeface="Cambria Math" panose="02040503050406030204" pitchFamily="18" charset="0"/>
                            <a:cs typeface="Segoe UI" panose="020B0502040204020203" pitchFamily="34" charset="0"/>
                          </a:rPr>
                          <m:t>−</m:t>
                        </m:r>
                        <m:r>
                          <a:rPr lang="en-IN" sz="1600" b="0" i="1" u="none" strike="noStrike" baseline="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𝜆</m:t>
                        </m:r>
                        <m:r>
                          <a:rPr lang="en-IN" sz="1600" b="0" i="1" u="none" strike="noStrike" baseline="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𝑀</m:t>
                        </m:r>
                      </m:sup>
                    </m:sSup>
                    <m:r>
                      <a:rPr lang="en-IN" sz="1600" b="0" i="1" u="none" strike="noStrike" baseline="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m:t>
                    </m:r>
                    <m:f>
                      <m:fPr>
                        <m:ctrlPr>
                          <a:rPr lang="en-IN" sz="1600" b="0" i="1" u="none" strike="noStrike" baseline="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ctrlPr>
                      </m:fPr>
                      <m:num>
                        <m:r>
                          <a:rPr lang="en-IN" sz="1600" b="0" i="1" u="none" strike="noStrike" baseline="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𝑛</m:t>
                        </m:r>
                      </m:num>
                      <m:den>
                        <m:r>
                          <a:rPr lang="en-IN" sz="1600" b="0" i="1" u="none" strike="noStrike" baseline="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𝜆</m:t>
                        </m:r>
                      </m:den>
                    </m:f>
                    <m:sSub>
                      <m:sSubPr>
                        <m:ctrlPr>
                          <a:rPr lang="en-IN" sz="1600" b="0" i="1" u="none" strike="noStrike" baseline="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ctrlPr>
                      </m:sSubPr>
                      <m:e>
                        <m:r>
                          <a:rPr lang="en-IN" sz="1600" b="0" i="1" u="none" strike="noStrike" baseline="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𝐼</m:t>
                        </m:r>
                      </m:e>
                      <m:sub>
                        <m:r>
                          <a:rPr lang="en-IN" sz="1600" b="0" i="1" u="none" strike="noStrike" baseline="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𝑛</m:t>
                        </m:r>
                        <m:r>
                          <a:rPr lang="en-IN" sz="1600" b="0" i="1" u="none" strike="noStrike" baseline="0" smtClean="0">
                            <a:solidFill>
                              <a:schemeClr val="tx1"/>
                            </a:solidFill>
                            <a:latin typeface="Cambria Math" panose="02040503050406030204" pitchFamily="18" charset="0"/>
                            <a:ea typeface="Cambria Math" panose="02040503050406030204" pitchFamily="18" charset="0"/>
                            <a:cs typeface="Segoe UI" panose="020B0502040204020203" pitchFamily="34" charset="0"/>
                          </a:rPr>
                          <m:t>−1</m:t>
                        </m:r>
                      </m:sub>
                    </m:sSub>
                  </m:oMath>
                </a14:m>
                <a:r>
                  <a:rPr lang="en-IN" sz="1600" b="0" i="0" u="none" strike="noStrike" baseline="0" dirty="0">
                    <a:solidFill>
                      <a:schemeClr val="tx1"/>
                    </a:solidFill>
                    <a:latin typeface="Segoe UI" panose="020B0502040204020203" pitchFamily="34" charset="0"/>
                    <a:cs typeface="Segoe UI" panose="020B0502040204020203" pitchFamily="34" charset="0"/>
                  </a:rPr>
                  <a:t>]</a:t>
                </a:r>
              </a:p>
              <a:p>
                <a:pPr algn="l"/>
                <a:r>
                  <a:rPr lang="en-US" sz="1600" b="0" i="0" u="none" strike="noStrike" baseline="0" dirty="0">
                    <a:solidFill>
                      <a:schemeClr val="tx1"/>
                    </a:solidFill>
                    <a:latin typeface="Segoe UI" panose="020B0502040204020203" pitchFamily="34" charset="0"/>
                    <a:cs typeface="Segoe UI" panose="020B0502040204020203" pitchFamily="34" charset="0"/>
                  </a:rPr>
                  <a:t>(ii) (a) Fit a log-normal distribution for </a:t>
                </a:r>
                <a:r>
                  <a:rPr lang="en-US" sz="1600" b="0" i="1" u="none" strike="noStrike" baseline="0" dirty="0">
                    <a:solidFill>
                      <a:schemeClr val="tx1"/>
                    </a:solidFill>
                    <a:latin typeface="Segoe UI" panose="020B0502040204020203" pitchFamily="34" charset="0"/>
                    <a:cs typeface="Segoe UI" panose="020B0502040204020203" pitchFamily="34" charset="0"/>
                  </a:rPr>
                  <a:t>S </a:t>
                </a:r>
                <a:r>
                  <a:rPr lang="en-US" sz="1600" b="0" i="0" u="none" strike="noStrike" baseline="0" dirty="0">
                    <a:solidFill>
                      <a:schemeClr val="tx1"/>
                    </a:solidFill>
                    <a:latin typeface="Segoe UI" panose="020B0502040204020203" pitchFamily="34" charset="0"/>
                    <a:cs typeface="Segoe UI" panose="020B0502040204020203" pitchFamily="34" charset="0"/>
                  </a:rPr>
                  <a:t>using the method of moments.</a:t>
                </a:r>
              </a:p>
              <a:p>
                <a:pPr algn="l"/>
                <a:r>
                  <a:rPr lang="en-US" sz="1600" dirty="0">
                    <a:solidFill>
                      <a:schemeClr val="tx1"/>
                    </a:solidFill>
                    <a:latin typeface="Segoe UI" panose="020B0502040204020203" pitchFamily="34" charset="0"/>
                    <a:cs typeface="Segoe UI" panose="020B0502040204020203" pitchFamily="34" charset="0"/>
                  </a:rPr>
                  <a:t>     </a:t>
                </a:r>
                <a:r>
                  <a:rPr lang="en-US" sz="1600" b="0" i="0" u="none" strike="noStrike" baseline="0" dirty="0">
                    <a:solidFill>
                      <a:schemeClr val="tx1"/>
                    </a:solidFill>
                    <a:latin typeface="Segoe UI" panose="020B0502040204020203" pitchFamily="34" charset="0"/>
                    <a:cs typeface="Segoe UI" panose="020B0502040204020203" pitchFamily="34" charset="0"/>
                  </a:rPr>
                  <a:t>(b) Estimate the probability that </a:t>
                </a:r>
                <a:r>
                  <a:rPr lang="en-US" sz="1600" b="0" i="1" u="none" strike="noStrike" baseline="0" dirty="0">
                    <a:solidFill>
                      <a:schemeClr val="tx1"/>
                    </a:solidFill>
                    <a:latin typeface="Segoe UI" panose="020B0502040204020203" pitchFamily="34" charset="0"/>
                    <a:cs typeface="Segoe UI" panose="020B0502040204020203" pitchFamily="34" charset="0"/>
                  </a:rPr>
                  <a:t>S </a:t>
                </a:r>
                <a:r>
                  <a:rPr lang="en-US" sz="1600" b="0" i="0" u="none" strike="noStrike" baseline="0" dirty="0">
                    <a:solidFill>
                      <a:schemeClr val="tx1"/>
                    </a:solidFill>
                    <a:latin typeface="Segoe UI" panose="020B0502040204020203" pitchFamily="34" charset="0"/>
                    <a:cs typeface="Segoe UI" panose="020B0502040204020203" pitchFamily="34" charset="0"/>
                  </a:rPr>
                  <a:t>is greater than 4,000. </a:t>
                </a:r>
              </a:p>
              <a:p>
                <a:pPr algn="l"/>
                <a:r>
                  <a:rPr lang="en-US" sz="1600" b="0" i="0" u="none" strike="noStrike" baseline="0" dirty="0">
                    <a:solidFill>
                      <a:schemeClr val="tx1"/>
                    </a:solidFill>
                    <a:latin typeface="Segoe UI" panose="020B0502040204020203" pitchFamily="34" charset="0"/>
                    <a:cs typeface="Segoe UI" panose="020B0502040204020203" pitchFamily="34" charset="0"/>
                  </a:rPr>
                  <a:t>Sarah, the insurance company’s actuary, has instead approximated </a:t>
                </a:r>
                <a:r>
                  <a:rPr lang="en-US" sz="1600" b="0" i="1" u="none" strike="noStrike" baseline="0" dirty="0">
                    <a:solidFill>
                      <a:schemeClr val="tx1"/>
                    </a:solidFill>
                    <a:latin typeface="Segoe UI" panose="020B0502040204020203" pitchFamily="34" charset="0"/>
                    <a:cs typeface="Segoe UI" panose="020B0502040204020203" pitchFamily="34" charset="0"/>
                  </a:rPr>
                  <a:t>S </a:t>
                </a:r>
                <a:r>
                  <a:rPr lang="en-US" sz="1600" b="0" i="0" u="none" strike="noStrike" baseline="0" dirty="0">
                    <a:solidFill>
                      <a:schemeClr val="tx1"/>
                    </a:solidFill>
                    <a:latin typeface="Segoe UI" panose="020B0502040204020203" pitchFamily="34" charset="0"/>
                    <a:cs typeface="Segoe UI" panose="020B0502040204020203" pitchFamily="34" charset="0"/>
                  </a:rPr>
                  <a:t>by a Normal </a:t>
                </a:r>
                <a:r>
                  <a:rPr lang="en-IN" sz="1600" b="0" i="0" u="none" strike="noStrike" baseline="0" dirty="0">
                    <a:solidFill>
                      <a:schemeClr val="tx1"/>
                    </a:solidFill>
                    <a:latin typeface="Segoe UI" panose="020B0502040204020203" pitchFamily="34" charset="0"/>
                    <a:cs typeface="Segoe UI" panose="020B0502040204020203" pitchFamily="34" charset="0"/>
                  </a:rPr>
                  <a:t>distribution.                           </a:t>
                </a:r>
                <a:r>
                  <a:rPr lang="en-US" sz="1600" b="0" i="0" u="none" strike="noStrike" baseline="0" dirty="0">
                    <a:solidFill>
                      <a:schemeClr val="tx1"/>
                    </a:solidFill>
                    <a:latin typeface="Segoe UI" panose="020B0502040204020203" pitchFamily="34" charset="0"/>
                    <a:cs typeface="Segoe UI" panose="020B0502040204020203" pitchFamily="34" charset="0"/>
                  </a:rPr>
                  <a:t>(iii) Explain, without performing any further calculations, whether the probability that she calculates that </a:t>
                </a:r>
                <a:r>
                  <a:rPr lang="en-US" sz="1600" b="0" i="1" u="none" strike="noStrike" baseline="0" dirty="0">
                    <a:solidFill>
                      <a:schemeClr val="tx1"/>
                    </a:solidFill>
                    <a:latin typeface="Segoe UI" panose="020B0502040204020203" pitchFamily="34" charset="0"/>
                    <a:cs typeface="Segoe UI" panose="020B0502040204020203" pitchFamily="34" charset="0"/>
                  </a:rPr>
                  <a:t>S    </a:t>
                </a:r>
                <a:r>
                  <a:rPr lang="en-US" sz="1600" b="0" i="0" u="none" strike="noStrike" baseline="0" dirty="0">
                    <a:solidFill>
                      <a:schemeClr val="tx1"/>
                    </a:solidFill>
                    <a:latin typeface="Segoe UI" panose="020B0502040204020203" pitchFamily="34" charset="0"/>
                    <a:cs typeface="Segoe UI" panose="020B0502040204020203" pitchFamily="34" charset="0"/>
                  </a:rPr>
                  <a:t>exceeds 4,000 will be greater or smaller than the </a:t>
                </a:r>
                <a:r>
                  <a:rPr lang="en-IN" sz="1600" b="0" i="0" u="none" strike="noStrike" baseline="0" dirty="0">
                    <a:solidFill>
                      <a:schemeClr val="tx1"/>
                    </a:solidFill>
                    <a:latin typeface="Segoe UI" panose="020B0502040204020203" pitchFamily="34" charset="0"/>
                    <a:cs typeface="Segoe UI" panose="020B0502040204020203" pitchFamily="34" charset="0"/>
                  </a:rPr>
                  <a:t>calculation in part (ii).</a:t>
                </a:r>
                <a:endParaRPr lang="en-IN" sz="1200" dirty="0">
                  <a:solidFill>
                    <a:schemeClr val="tx1"/>
                  </a:solidFill>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D49FA61C-EBBE-4339-BF64-53597C61455C}"/>
                  </a:ext>
                </a:extLst>
              </p:cNvPr>
              <p:cNvSpPr>
                <a:spLocks noGrp="1" noRot="1" noChangeAspect="1" noMove="1" noResize="1" noEditPoints="1" noAdjustHandles="1" noChangeArrowheads="1" noChangeShapeType="1" noTextEdit="1"/>
              </p:cNvSpPr>
              <p:nvPr>
                <p:ph idx="1"/>
              </p:nvPr>
            </p:nvSpPr>
            <p:spPr>
              <a:xfrm>
                <a:off x="1065320" y="1802167"/>
                <a:ext cx="10288479" cy="4919308"/>
              </a:xfrm>
              <a:blipFill>
                <a:blip r:embed="rId2"/>
                <a:stretch>
                  <a:fillRect l="-356" t="-372" r="-296"/>
                </a:stretch>
              </a:blipFill>
            </p:spPr>
            <p:txBody>
              <a:bodyPr/>
              <a:lstStyle/>
              <a:p>
                <a:r>
                  <a:rPr lang="en-IN">
                    <a:noFill/>
                  </a:rPr>
                  <a:t> </a:t>
                </a:r>
              </a:p>
            </p:txBody>
          </p:sp>
        </mc:Fallback>
      </mc:AlternateContent>
      <p:sp>
        <p:nvSpPr>
          <p:cNvPr id="4" name="Slide Number Placeholder 3">
            <a:extLst>
              <a:ext uri="{FF2B5EF4-FFF2-40B4-BE49-F238E27FC236}">
                <a16:creationId xmlns:a16="http://schemas.microsoft.com/office/drawing/2014/main" id="{77BA6B4D-17E6-433E-8CE4-8188763A4C47}"/>
              </a:ext>
            </a:extLst>
          </p:cNvPr>
          <p:cNvSpPr>
            <a:spLocks noGrp="1"/>
          </p:cNvSpPr>
          <p:nvPr>
            <p:ph type="sldNum" sz="quarter" idx="12"/>
          </p:nvPr>
        </p:nvSpPr>
        <p:spPr/>
        <p:txBody>
          <a:bodyPr/>
          <a:lstStyle/>
          <a:p>
            <a:fld id="{47894467-E227-B849-BB10-8705222BB906}" type="slidenum">
              <a:rPr lang="en-US" smtClean="0"/>
              <a:pPr/>
              <a:t>31</a:t>
            </a:fld>
            <a:endParaRPr lang="en-US"/>
          </a:p>
        </p:txBody>
      </p:sp>
      <p:sp>
        <p:nvSpPr>
          <p:cNvPr id="6" name="TextBox 5">
            <a:extLst>
              <a:ext uri="{FF2B5EF4-FFF2-40B4-BE49-F238E27FC236}">
                <a16:creationId xmlns:a16="http://schemas.microsoft.com/office/drawing/2014/main" id="{55A3A85C-5CCA-45DE-BD69-38A7D9AED64C}"/>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8.0</a:t>
            </a:r>
          </a:p>
        </p:txBody>
      </p:sp>
      <p:pic>
        <p:nvPicPr>
          <p:cNvPr id="7" name="Graphic 6" descr="Help">
            <a:extLst>
              <a:ext uri="{FF2B5EF4-FFF2-40B4-BE49-F238E27FC236}">
                <a16:creationId xmlns:a16="http://schemas.microsoft.com/office/drawing/2014/main" id="{C1BD0A17-4BBD-4EDA-8D69-64C32032F3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953" y="1739304"/>
            <a:ext cx="491569" cy="491569"/>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92C5A8EF-EDF4-100A-8A29-B1603F2D2288}"/>
                  </a:ext>
                </a:extLst>
              </p14:cNvPr>
              <p14:cNvContentPartPr/>
              <p14:nvPr/>
            </p14:nvContentPartPr>
            <p14:xfrm>
              <a:off x="69480" y="1969560"/>
              <a:ext cx="2216880" cy="1128600"/>
            </p14:xfrm>
          </p:contentPart>
        </mc:Choice>
        <mc:Fallback xmlns="">
          <p:pic>
            <p:nvPicPr>
              <p:cNvPr id="8" name="Ink 7">
                <a:extLst>
                  <a:ext uri="{FF2B5EF4-FFF2-40B4-BE49-F238E27FC236}">
                    <a16:creationId xmlns:a16="http://schemas.microsoft.com/office/drawing/2014/main" id="{92C5A8EF-EDF4-100A-8A29-B1603F2D2288}"/>
                  </a:ext>
                </a:extLst>
              </p:cNvPr>
              <p:cNvPicPr/>
              <p:nvPr/>
            </p:nvPicPr>
            <p:blipFill>
              <a:blip r:embed="rId6"/>
              <a:stretch>
                <a:fillRect/>
              </a:stretch>
            </p:blipFill>
            <p:spPr>
              <a:xfrm>
                <a:off x="53280" y="1953360"/>
                <a:ext cx="2249280" cy="1161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23CC37CC-F7A7-AC6F-A4C5-87D4FCDA454B}"/>
                  </a:ext>
                </a:extLst>
              </p14:cNvPr>
              <p14:cNvContentPartPr/>
              <p14:nvPr/>
            </p14:nvContentPartPr>
            <p14:xfrm>
              <a:off x="975240" y="1632600"/>
              <a:ext cx="10590480" cy="4678920"/>
            </p14:xfrm>
          </p:contentPart>
        </mc:Choice>
        <mc:Fallback>
          <p:pic>
            <p:nvPicPr>
              <p:cNvPr id="9" name="Ink 8">
                <a:extLst>
                  <a:ext uri="{FF2B5EF4-FFF2-40B4-BE49-F238E27FC236}">
                    <a16:creationId xmlns:a16="http://schemas.microsoft.com/office/drawing/2014/main" id="{23CC37CC-F7A7-AC6F-A4C5-87D4FCDA454B}"/>
                  </a:ext>
                </a:extLst>
              </p:cNvPr>
              <p:cNvPicPr/>
              <p:nvPr/>
            </p:nvPicPr>
            <p:blipFill>
              <a:blip r:embed="rId8"/>
              <a:stretch>
                <a:fillRect/>
              </a:stretch>
            </p:blipFill>
            <p:spPr>
              <a:xfrm>
                <a:off x="959040" y="1616400"/>
                <a:ext cx="10622880" cy="4711320"/>
              </a:xfrm>
              <a:prstGeom prst="rect">
                <a:avLst/>
              </a:prstGeom>
            </p:spPr>
          </p:pic>
        </mc:Fallback>
      </mc:AlternateContent>
    </p:spTree>
    <p:extLst>
      <p:ext uri="{BB962C8B-B14F-4D97-AF65-F5344CB8AC3E}">
        <p14:creationId xmlns:p14="http://schemas.microsoft.com/office/powerpoint/2010/main" val="135077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EF5ADA5-9E8F-4875-BA54-3E7314B97362}"/>
              </a:ext>
            </a:extLst>
          </p:cNvPr>
          <p:cNvSpPr txBox="1"/>
          <p:nvPr/>
        </p:nvSpPr>
        <p:spPr>
          <a:xfrm>
            <a:off x="1169248" y="4982971"/>
            <a:ext cx="10184552" cy="338554"/>
          </a:xfrm>
          <a:prstGeom prst="rect">
            <a:avLst/>
          </a:prstGeom>
          <a:solidFill>
            <a:schemeClr val="bg2"/>
          </a:solidFill>
        </p:spPr>
        <p:txBody>
          <a:bodyPr wrap="square" rtlCol="0">
            <a:spAutoFit/>
          </a:bodyPr>
          <a:lstStyle/>
          <a:p>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0993D131-B82C-4063-85B4-F7B1337B5257}"/>
              </a:ext>
            </a:extLst>
          </p:cNvPr>
          <p:cNvSpPr txBox="1"/>
          <p:nvPr/>
        </p:nvSpPr>
        <p:spPr>
          <a:xfrm>
            <a:off x="1169248" y="4507875"/>
            <a:ext cx="10184552" cy="338554"/>
          </a:xfrm>
          <a:prstGeom prst="rect">
            <a:avLst/>
          </a:prstGeom>
          <a:solidFill>
            <a:schemeClr val="bg2"/>
          </a:solidFill>
        </p:spPr>
        <p:txBody>
          <a:bodyPr wrap="square" rtlCol="0">
            <a:spAutoFit/>
          </a:bodyPr>
          <a:lstStyle/>
          <a:p>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4E72CDA6-EB61-40FF-9291-27F080A26B8E}"/>
              </a:ext>
            </a:extLst>
          </p:cNvPr>
          <p:cNvSpPr txBox="1"/>
          <p:nvPr/>
        </p:nvSpPr>
        <p:spPr>
          <a:xfrm>
            <a:off x="1169248" y="4050535"/>
            <a:ext cx="10184552" cy="338554"/>
          </a:xfrm>
          <a:prstGeom prst="rect">
            <a:avLst/>
          </a:prstGeom>
          <a:solidFill>
            <a:schemeClr val="bg2"/>
          </a:solidFill>
        </p:spPr>
        <p:txBody>
          <a:bodyPr wrap="square" rtlCol="0">
            <a:spAutoFit/>
          </a:bodyPr>
          <a:lstStyle/>
          <a:p>
            <a:endPar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1169249" y="946651"/>
            <a:ext cx="9776918" cy="646331"/>
          </a:xfrm>
          <a:solidFill>
            <a:srgbClr val="FCD3C2"/>
          </a:solidFill>
        </p:spPr>
        <p:txBody>
          <a:bodyPr>
            <a:noAutofit/>
          </a:bodyPr>
          <a:lstStyle/>
          <a:p>
            <a:r>
              <a:rPr lang="en-US" sz="4000" b="0" i="0" u="none" strike="noStrike" baseline="0" dirty="0">
                <a:solidFill>
                  <a:srgbClr val="000000"/>
                </a:solidFill>
                <a:latin typeface="Segoe UI" panose="020B0502040204020203" pitchFamily="34" charset="0"/>
                <a:cs typeface="Segoe UI" panose="020B0502040204020203" pitchFamily="34" charset="0"/>
              </a:rPr>
              <a:t>Models for short-term insurance contracts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5" name="TextBox 4">
            <a:extLst>
              <a:ext uri="{FF2B5EF4-FFF2-40B4-BE49-F238E27FC236}">
                <a16:creationId xmlns:a16="http://schemas.microsoft.com/office/drawing/2014/main" id="{4220A99A-0715-426F-BC18-0A3B695184A2}"/>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2.0</a:t>
            </a:r>
          </a:p>
        </p:txBody>
      </p:sp>
      <p:sp>
        <p:nvSpPr>
          <p:cNvPr id="6" name="TextBox 5">
            <a:extLst>
              <a:ext uri="{FF2B5EF4-FFF2-40B4-BE49-F238E27FC236}">
                <a16:creationId xmlns:a16="http://schemas.microsoft.com/office/drawing/2014/main" id="{F8DDC378-6E90-4D8C-9A22-084E8FFDB246}"/>
              </a:ext>
            </a:extLst>
          </p:cNvPr>
          <p:cNvSpPr txBox="1"/>
          <p:nvPr/>
        </p:nvSpPr>
        <p:spPr>
          <a:xfrm>
            <a:off x="1169248" y="2072833"/>
            <a:ext cx="9776918" cy="3293209"/>
          </a:xfrm>
          <a:prstGeom prst="rect">
            <a:avLst/>
          </a:prstGeom>
          <a:noFill/>
        </p:spPr>
        <p:txBody>
          <a:bodyPr wrap="square">
            <a:spAutoFit/>
          </a:bodyPr>
          <a:lstStyle/>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Many forms of non-life insurance can be regarded as short-term contracts, for example motor insurance.</a:t>
            </a:r>
          </a:p>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Some forms of life insurance also fall into this category, for example group life and one-year term assurance policies. </a:t>
            </a:r>
          </a:p>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A short-term insurance contract can be defined as having the following attributes: </a:t>
            </a:r>
          </a:p>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 The policy lasts for a fixed, and relatively short, period of time, typically one year. </a:t>
            </a:r>
          </a:p>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 The insurance company receives from the policyholder(s) a premium. </a:t>
            </a:r>
          </a:p>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 In return, the insurer pays claims that arise during the term of the policy. </a:t>
            </a:r>
          </a:p>
        </p:txBody>
      </p:sp>
      <p:pic>
        <p:nvPicPr>
          <p:cNvPr id="7" name="Graphic 6" descr="Closed book">
            <a:extLst>
              <a:ext uri="{FF2B5EF4-FFF2-40B4-BE49-F238E27FC236}">
                <a16:creationId xmlns:a16="http://schemas.microsoft.com/office/drawing/2014/main" id="{B56BD8D4-CA21-4793-91BD-6043AB9ADB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679" y="3455634"/>
            <a:ext cx="491569" cy="49156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08239C0-50FE-721A-9FCD-5FDA8BA60C48}"/>
                  </a:ext>
                </a:extLst>
              </p14:cNvPr>
              <p14:cNvContentPartPr/>
              <p14:nvPr/>
            </p14:nvContentPartPr>
            <p14:xfrm>
              <a:off x="1528920" y="1458720"/>
              <a:ext cx="10663200" cy="4673160"/>
            </p14:xfrm>
          </p:contentPart>
        </mc:Choice>
        <mc:Fallback xmlns="">
          <p:pic>
            <p:nvPicPr>
              <p:cNvPr id="3" name="Ink 2">
                <a:extLst>
                  <a:ext uri="{FF2B5EF4-FFF2-40B4-BE49-F238E27FC236}">
                    <a16:creationId xmlns:a16="http://schemas.microsoft.com/office/drawing/2014/main" id="{A08239C0-50FE-721A-9FCD-5FDA8BA60C48}"/>
                  </a:ext>
                </a:extLst>
              </p:cNvPr>
              <p:cNvPicPr/>
              <p:nvPr/>
            </p:nvPicPr>
            <p:blipFill>
              <a:blip r:embed="rId5"/>
              <a:stretch>
                <a:fillRect/>
              </a:stretch>
            </p:blipFill>
            <p:spPr>
              <a:xfrm>
                <a:off x="1512720" y="1442520"/>
                <a:ext cx="10695600" cy="4705560"/>
              </a:xfrm>
              <a:prstGeom prst="rect">
                <a:avLst/>
              </a:prstGeom>
            </p:spPr>
          </p:pic>
        </mc:Fallback>
      </mc:AlternateContent>
    </p:spTree>
    <p:extLst>
      <p:ext uri="{BB962C8B-B14F-4D97-AF65-F5344CB8AC3E}">
        <p14:creationId xmlns:p14="http://schemas.microsoft.com/office/powerpoint/2010/main" val="379813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0ABB7E-1329-4571-A1C7-11ECA437E366}"/>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6C7752EC-F367-4989-A3C9-D23228678B97}"/>
              </a:ext>
            </a:extLst>
          </p:cNvPr>
          <p:cNvSpPr txBox="1">
            <a:spLocks/>
          </p:cNvSpPr>
          <p:nvPr/>
        </p:nvSpPr>
        <p:spPr>
          <a:xfrm>
            <a:off x="1169248" y="960090"/>
            <a:ext cx="2189086" cy="627083"/>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0C45F5-0557-417C-8EE9-F309FAC1104F}"/>
                  </a:ext>
                </a:extLst>
              </p:cNvPr>
              <p:cNvSpPr>
                <a:spLocks noGrp="1"/>
              </p:cNvSpPr>
              <p:nvPr>
                <p:ph idx="1"/>
              </p:nvPr>
            </p:nvSpPr>
            <p:spPr>
              <a:xfrm>
                <a:off x="905522" y="2136028"/>
                <a:ext cx="9996257" cy="3906174"/>
              </a:xfrm>
            </p:spPr>
            <p:txBody>
              <a:bodyPr>
                <a:normAutofit/>
              </a:bodyPr>
              <a:lstStyle/>
              <a:p>
                <a:r>
                  <a:rPr lang="en-US" sz="1600" b="0" u="none" strike="noStrike" baseline="0" dirty="0">
                    <a:solidFill>
                      <a:srgbClr val="000000"/>
                    </a:solidFill>
                    <a:latin typeface="Segoe UI" panose="020B0502040204020203" pitchFamily="34" charset="0"/>
                    <a:cs typeface="Segoe UI" panose="020B0502040204020203" pitchFamily="34" charset="0"/>
                  </a:rPr>
                  <a:t>In short term insurance, premiums are calculated in a way that they cover the expected claims for the entire policy duration (usually 1 year).</a:t>
                </a:r>
              </a:p>
              <a:p>
                <a:r>
                  <a:rPr lang="en-US" sz="1600" dirty="0">
                    <a:solidFill>
                      <a:srgbClr val="000000"/>
                    </a:solidFill>
                    <a:latin typeface="Segoe UI" panose="020B0502040204020203" pitchFamily="34" charset="0"/>
                    <a:cs typeface="Segoe UI" panose="020B0502040204020203" pitchFamily="34" charset="0"/>
                  </a:rPr>
                  <a:t>This approach defers from approach used in traditional life insurance where we calculate premium such that they meet the cost of claims in earlier years as well as reserves for later years.</a:t>
                </a:r>
              </a:p>
              <a:p>
                <a:r>
                  <a:rPr lang="en-US" sz="1600" dirty="0">
                    <a:solidFill>
                      <a:srgbClr val="000000"/>
                    </a:solidFill>
                    <a:latin typeface="Segoe UI" panose="020B0502040204020203" pitchFamily="34" charset="0"/>
                    <a:cs typeface="Segoe UI" panose="020B0502040204020203" pitchFamily="34" charset="0"/>
                  </a:rPr>
                  <a:t>Accordingly, to compute premiums for a short term insurance contract, we calculate the expected aggregate claims arising from those policies throughout the policy duration.</a:t>
                </a:r>
              </a:p>
              <a:p>
                <a:r>
                  <a:rPr lang="en-US" sz="1600" dirty="0">
                    <a:solidFill>
                      <a:srgbClr val="000000"/>
                    </a:solidFill>
                    <a:latin typeface="Segoe UI" panose="020B0502040204020203" pitchFamily="34" charset="0"/>
                    <a:cs typeface="Segoe UI" panose="020B0502040204020203" pitchFamily="34" charset="0"/>
                  </a:rPr>
                  <a:t>Since the claims are random in nature (mentioned earlier) we compute an aggregate claims distribution as follows:</a:t>
                </a:r>
              </a:p>
              <a:p>
                <a:pPr marL="0" indent="0">
                  <a:buNone/>
                </a:pPr>
                <a:endParaRPr lang="en-IN" sz="1600" b="0" i="0" u="none" strike="noStrike" baseline="0" dirty="0">
                  <a:solidFill>
                    <a:srgbClr val="000000"/>
                  </a:solidFill>
                  <a:latin typeface="Cambria Math" panose="02040503050406030204" pitchFamily="18" charset="0"/>
                </a:endParaRPr>
              </a:p>
              <a:p>
                <a:pPr marL="0" indent="0">
                  <a:buNone/>
                </a:pPr>
                <a:r>
                  <a:rPr lang="en-IN" sz="1600" b="0" u="none" strike="noStrike" baseline="0" dirty="0">
                    <a:solidFill>
                      <a:srgbClr val="000000"/>
                    </a:solidFill>
                  </a:rPr>
                  <a:t>     </a:t>
                </a:r>
                <a14:m>
                  <m:oMath xmlns:m="http://schemas.openxmlformats.org/officeDocument/2006/math">
                    <m:r>
                      <m:rPr>
                        <m:sty m:val="p"/>
                      </m:rPr>
                      <a:rPr lang="en-IN" sz="1600" b="0" i="0" u="none" strike="noStrike" baseline="0" smtClean="0">
                        <a:solidFill>
                          <a:srgbClr val="000000"/>
                        </a:solidFill>
                        <a:latin typeface="Cambria Math" panose="02040503050406030204" pitchFamily="18" charset="0"/>
                      </a:rPr>
                      <m:t>S</m:t>
                    </m:r>
                    <m:r>
                      <a:rPr lang="en-IN" sz="1600" b="0" i="0" u="none" strike="noStrike" baseline="0" smtClean="0">
                        <a:solidFill>
                          <a:srgbClr val="000000"/>
                        </a:solidFill>
                        <a:latin typeface="Cambria Math" panose="02040503050406030204" pitchFamily="18" charset="0"/>
                      </a:rPr>
                      <m:t>= </m:t>
                    </m:r>
                    <m:nary>
                      <m:naryPr>
                        <m:chr m:val="∑"/>
                        <m:ctrlPr>
                          <a:rPr lang="en-IN" sz="1600" b="0" i="1" u="none" strike="noStrike" baseline="0" smtClean="0">
                            <a:solidFill>
                              <a:srgbClr val="000000"/>
                            </a:solidFill>
                            <a:latin typeface="Cambria Math" panose="02040503050406030204" pitchFamily="18" charset="0"/>
                          </a:rPr>
                        </m:ctrlPr>
                      </m:naryPr>
                      <m:sub>
                        <m:r>
                          <m:rPr>
                            <m:sty m:val="p"/>
                            <m:brk m:alnAt="23"/>
                          </m:rPr>
                          <a:rPr lang="en-IN" sz="1600" b="0" i="0" u="none" strike="noStrike" baseline="0" smtClean="0">
                            <a:solidFill>
                              <a:srgbClr val="000000"/>
                            </a:solidFill>
                            <a:latin typeface="Cambria Math" panose="02040503050406030204" pitchFamily="18" charset="0"/>
                          </a:rPr>
                          <m:t>i</m:t>
                        </m:r>
                        <m:r>
                          <a:rPr lang="en-IN" sz="1600" b="0" i="0" u="none" strike="noStrike" baseline="0" smtClean="0">
                            <a:solidFill>
                              <a:srgbClr val="000000"/>
                            </a:solidFill>
                            <a:latin typeface="Cambria Math" panose="02040503050406030204" pitchFamily="18" charset="0"/>
                          </a:rPr>
                          <m:t>=1</m:t>
                        </m:r>
                      </m:sub>
                      <m:sup>
                        <m:r>
                          <m:rPr>
                            <m:sty m:val="p"/>
                          </m:rPr>
                          <a:rPr lang="en-IN" sz="1600" b="0" i="0" u="none" strike="noStrike" baseline="0" smtClean="0">
                            <a:solidFill>
                              <a:srgbClr val="000000"/>
                            </a:solidFill>
                            <a:latin typeface="Cambria Math" panose="02040503050406030204" pitchFamily="18" charset="0"/>
                          </a:rPr>
                          <m:t>N</m:t>
                        </m:r>
                      </m:sup>
                      <m:e>
                        <m:sSub>
                          <m:sSubPr>
                            <m:ctrlPr>
                              <a:rPr lang="en-IN" sz="1600" b="0" i="1" u="none" strike="noStrike" baseline="0" smtClean="0">
                                <a:solidFill>
                                  <a:srgbClr val="000000"/>
                                </a:solidFill>
                                <a:latin typeface="Cambria Math" panose="02040503050406030204" pitchFamily="18" charset="0"/>
                              </a:rPr>
                            </m:ctrlPr>
                          </m:sSubPr>
                          <m:e>
                            <m:r>
                              <m:rPr>
                                <m:sty m:val="p"/>
                              </m:rPr>
                              <a:rPr lang="en-IN" sz="1600" b="0" i="0" u="none" strike="noStrike" baseline="0" smtClean="0">
                                <a:solidFill>
                                  <a:srgbClr val="000000"/>
                                </a:solidFill>
                                <a:latin typeface="Cambria Math" panose="02040503050406030204" pitchFamily="18" charset="0"/>
                              </a:rPr>
                              <m:t>X</m:t>
                            </m:r>
                          </m:e>
                          <m:sub>
                            <m:r>
                              <m:rPr>
                                <m:sty m:val="p"/>
                              </m:rPr>
                              <a:rPr lang="en-IN" sz="1600" b="0" i="0" u="none" strike="noStrike" baseline="0" smtClean="0">
                                <a:solidFill>
                                  <a:srgbClr val="000000"/>
                                </a:solidFill>
                                <a:latin typeface="Cambria Math" panose="02040503050406030204" pitchFamily="18" charset="0"/>
                              </a:rPr>
                              <m:t>i</m:t>
                            </m:r>
                          </m:sub>
                        </m:sSub>
                      </m:e>
                    </m:nary>
                  </m:oMath>
                </a14:m>
                <a:endParaRPr lang="en-US" sz="1600" b="0" u="none" strike="noStrike" baseline="0" dirty="0">
                  <a:solidFill>
                    <a:srgbClr val="000000"/>
                  </a:solidFill>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390C45F5-0557-417C-8EE9-F309FAC1104F}"/>
                  </a:ext>
                </a:extLst>
              </p:cNvPr>
              <p:cNvSpPr>
                <a:spLocks noGrp="1" noRot="1" noChangeAspect="1" noMove="1" noResize="1" noEditPoints="1" noAdjustHandles="1" noChangeArrowheads="1" noChangeShapeType="1" noTextEdit="1"/>
              </p:cNvSpPr>
              <p:nvPr>
                <p:ph idx="1"/>
              </p:nvPr>
            </p:nvSpPr>
            <p:spPr>
              <a:xfrm>
                <a:off x="905522" y="2136028"/>
                <a:ext cx="9996257" cy="3906174"/>
              </a:xfrm>
              <a:blipFill>
                <a:blip r:embed="rId6"/>
                <a:stretch>
                  <a:fillRect l="-244" t="-1248" r="-854"/>
                </a:stretch>
              </a:blipFill>
            </p:spPr>
            <p:txBody>
              <a:bodyPr/>
              <a:lstStyle/>
              <a:p>
                <a:r>
                  <a:rPr lang="en-IN">
                    <a:noFill/>
                  </a:rPr>
                  <a:t> </a:t>
                </a:r>
              </a:p>
            </p:txBody>
          </p:sp>
        </mc:Fallback>
      </mc:AlternateContent>
      <p:sp>
        <p:nvSpPr>
          <p:cNvPr id="6" name="Title 1">
            <a:extLst>
              <a:ext uri="{FF2B5EF4-FFF2-40B4-BE49-F238E27FC236}">
                <a16:creationId xmlns:a16="http://schemas.microsoft.com/office/drawing/2014/main" id="{B08F209C-9817-4337-BB3B-F39F52160880}"/>
              </a:ext>
            </a:extLst>
          </p:cNvPr>
          <p:cNvSpPr>
            <a:spLocks noGrp="1"/>
          </p:cNvSpPr>
          <p:nvPr>
            <p:ph type="title"/>
          </p:nvPr>
        </p:nvSpPr>
        <p:spPr>
          <a:xfrm>
            <a:off x="1169248" y="705582"/>
            <a:ext cx="3192262" cy="1184661"/>
          </a:xfrm>
        </p:spPr>
        <p:txBody>
          <a:bodyPr>
            <a:normAutofit/>
          </a:bodyPr>
          <a:lstStyle/>
          <a:p>
            <a:r>
              <a:rPr lang="en-US" sz="4000" b="0" i="0" u="none" strike="noStrike" baseline="0" dirty="0">
                <a:solidFill>
                  <a:srgbClr val="000000"/>
                </a:solidFill>
                <a:latin typeface="Segoe UI" panose="020B0502040204020203" pitchFamily="34" charset="0"/>
                <a:cs typeface="Segoe UI" panose="020B0502040204020203" pitchFamily="34" charset="0"/>
              </a:rPr>
              <a:t>Features</a:t>
            </a:r>
            <a:endParaRPr lang="en-IN" sz="4000" dirty="0">
              <a:latin typeface="Segoe UI" panose="020B0502040204020203" pitchFamily="34" charset="0"/>
              <a:cs typeface="Segoe UI" panose="020B0502040204020203" pitchFamily="34" charset="0"/>
            </a:endParaRPr>
          </a:p>
        </p:txBody>
      </p:sp>
      <p:sp>
        <p:nvSpPr>
          <p:cNvPr id="7" name="Slide Number Placeholder 1">
            <a:extLst>
              <a:ext uri="{FF2B5EF4-FFF2-40B4-BE49-F238E27FC236}">
                <a16:creationId xmlns:a16="http://schemas.microsoft.com/office/drawing/2014/main" id="{51138F05-5B4C-4290-9CE6-26C9646F2A93}"/>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5</a:t>
            </a:fld>
            <a:endParaRPr lang="en-US"/>
          </a:p>
        </p:txBody>
      </p:sp>
      <p:pic>
        <p:nvPicPr>
          <p:cNvPr id="8" name="Graphic 7" descr="Lightbulb">
            <a:extLst>
              <a:ext uri="{FF2B5EF4-FFF2-40B4-BE49-F238E27FC236}">
                <a16:creationId xmlns:a16="http://schemas.microsoft.com/office/drawing/2014/main" id="{B91AED49-C8D4-4C17-B594-90A9B88E05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3604" y="2136028"/>
            <a:ext cx="491569" cy="491569"/>
          </a:xfrm>
          <a:prstGeom prst="rect">
            <a:avLst/>
          </a:prstGeom>
        </p:spPr>
      </p:pic>
      <p:sp>
        <p:nvSpPr>
          <p:cNvPr id="9" name="TextBox 8">
            <a:extLst>
              <a:ext uri="{FF2B5EF4-FFF2-40B4-BE49-F238E27FC236}">
                <a16:creationId xmlns:a16="http://schemas.microsoft.com/office/drawing/2014/main" id="{B52E9436-BF33-4895-8000-70160D7F698D}"/>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2.1</a:t>
            </a:r>
          </a:p>
        </p:txBody>
      </p:sp>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BD50E649-2A8C-36AE-66D9-246871179B32}"/>
                  </a:ext>
                </a:extLst>
              </p14:cNvPr>
              <p14:cNvContentPartPr/>
              <p14:nvPr/>
            </p14:nvContentPartPr>
            <p14:xfrm>
              <a:off x="806760" y="830520"/>
              <a:ext cx="10368000" cy="5528880"/>
            </p14:xfrm>
          </p:contentPart>
        </mc:Choice>
        <mc:Fallback xmlns="">
          <p:pic>
            <p:nvPicPr>
              <p:cNvPr id="2" name="Ink 1">
                <a:extLst>
                  <a:ext uri="{FF2B5EF4-FFF2-40B4-BE49-F238E27FC236}">
                    <a16:creationId xmlns:a16="http://schemas.microsoft.com/office/drawing/2014/main" id="{BD50E649-2A8C-36AE-66D9-246871179B32}"/>
                  </a:ext>
                </a:extLst>
              </p:cNvPr>
              <p:cNvPicPr/>
              <p:nvPr/>
            </p:nvPicPr>
            <p:blipFill>
              <a:blip r:embed="rId10"/>
              <a:stretch>
                <a:fillRect/>
              </a:stretch>
            </p:blipFill>
            <p:spPr>
              <a:xfrm>
                <a:off x="790560" y="814320"/>
                <a:ext cx="10400400" cy="5561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70F7938D-8FEA-4440-9D36-9D2DE9AC2A85}"/>
                  </a:ext>
                </a:extLst>
              </p14:cNvPr>
              <p14:cNvContentPartPr/>
              <p14:nvPr/>
            </p14:nvContentPartPr>
            <p14:xfrm>
              <a:off x="1217880" y="5022000"/>
              <a:ext cx="194040" cy="32760"/>
            </p14:xfrm>
          </p:contentPart>
        </mc:Choice>
        <mc:Fallback xmlns="">
          <p:pic>
            <p:nvPicPr>
              <p:cNvPr id="10" name="Ink 9">
                <a:extLst>
                  <a:ext uri="{FF2B5EF4-FFF2-40B4-BE49-F238E27FC236}">
                    <a16:creationId xmlns:a16="http://schemas.microsoft.com/office/drawing/2014/main" id="{70F7938D-8FEA-4440-9D36-9D2DE9AC2A85}"/>
                  </a:ext>
                </a:extLst>
              </p:cNvPr>
              <p:cNvPicPr/>
              <p:nvPr/>
            </p:nvPicPr>
            <p:blipFill>
              <a:blip r:embed="rId12"/>
              <a:stretch>
                <a:fillRect/>
              </a:stretch>
            </p:blipFill>
            <p:spPr>
              <a:xfrm>
                <a:off x="1208520" y="5012640"/>
                <a:ext cx="212760" cy="51480"/>
              </a:xfrm>
              <a:prstGeom prst="rect">
                <a:avLst/>
              </a:prstGeom>
            </p:spPr>
          </p:pic>
        </mc:Fallback>
      </mc:AlternateContent>
    </p:spTree>
    <p:extLst>
      <p:ext uri="{BB962C8B-B14F-4D97-AF65-F5344CB8AC3E}">
        <p14:creationId xmlns:p14="http://schemas.microsoft.com/office/powerpoint/2010/main" val="382648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91ABA8-B2C8-4052-9995-C763ED86A1ED}"/>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B25B6511-700E-46C8-9055-906C2694428F}"/>
              </a:ext>
            </a:extLst>
          </p:cNvPr>
          <p:cNvSpPr txBox="1">
            <a:spLocks/>
          </p:cNvSpPr>
          <p:nvPr/>
        </p:nvSpPr>
        <p:spPr>
          <a:xfrm>
            <a:off x="1169248" y="946650"/>
            <a:ext cx="5053999" cy="63437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3375D198-48D2-4412-A567-6473924BCCC8}"/>
              </a:ext>
            </a:extLst>
          </p:cNvPr>
          <p:cNvSpPr>
            <a:spLocks noGrp="1"/>
          </p:cNvSpPr>
          <p:nvPr>
            <p:ph type="title"/>
          </p:nvPr>
        </p:nvSpPr>
        <p:spPr>
          <a:xfrm>
            <a:off x="1166304" y="923925"/>
            <a:ext cx="9859392" cy="766763"/>
          </a:xfrm>
        </p:spPr>
        <p:txBody>
          <a:bodyPr>
            <a:normAutofit/>
          </a:bodyPr>
          <a:lstStyle/>
          <a:p>
            <a:r>
              <a:rPr lang="en-IN" sz="4000" dirty="0">
                <a:latin typeface="Segoe UI" panose="020B0502040204020203" pitchFamily="34" charset="0"/>
                <a:cs typeface="Segoe UI" panose="020B0502040204020203" pitchFamily="34" charset="0"/>
              </a:rPr>
              <a:t>Collective Risk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63BEA2-186B-4D54-AB15-3AFF76255CD6}"/>
                  </a:ext>
                </a:extLst>
              </p:cNvPr>
              <p:cNvSpPr>
                <a:spLocks noGrp="1"/>
              </p:cNvSpPr>
              <p:nvPr>
                <p:ph idx="1"/>
              </p:nvPr>
            </p:nvSpPr>
            <p:spPr>
              <a:xfrm>
                <a:off x="1166304" y="1994301"/>
                <a:ext cx="10515600" cy="4433132"/>
              </a:xfrm>
            </p:spPr>
            <p:txBody>
              <a:bodyPr>
                <a:noAutofit/>
              </a:bodyPr>
              <a:lstStyle/>
              <a:p>
                <a:pPr marL="0" indent="0">
                  <a:buNone/>
                </a:pPr>
                <a:r>
                  <a:rPr lang="en-US" sz="1600" b="0" u="none" strike="noStrike" baseline="0" dirty="0">
                    <a:solidFill>
                      <a:srgbClr val="000000"/>
                    </a:solidFill>
                    <a:latin typeface="Segoe UI" panose="020B0502040204020203" pitchFamily="34" charset="0"/>
                    <a:cs typeface="Segoe UI" panose="020B0502040204020203" pitchFamily="34" charset="0"/>
                  </a:rPr>
                  <a:t>Recall that S is represented as the sum of N random variables Xi , where Xi denotes the amount of the </a:t>
                </a:r>
                <a:r>
                  <a:rPr lang="en-US" sz="1600" b="0" u="none" strike="noStrike" baseline="0" dirty="0" err="1">
                    <a:solidFill>
                      <a:srgbClr val="000000"/>
                    </a:solidFill>
                    <a:latin typeface="Segoe UI" panose="020B0502040204020203" pitchFamily="34" charset="0"/>
                    <a:cs typeface="Segoe UI" panose="020B0502040204020203" pitchFamily="34" charset="0"/>
                  </a:rPr>
                  <a:t>i-th</a:t>
                </a:r>
                <a:r>
                  <a:rPr lang="en-US" sz="1600" b="0" u="none" strike="noStrike" baseline="0" dirty="0">
                    <a:solidFill>
                      <a:srgbClr val="000000"/>
                    </a:solidFill>
                    <a:latin typeface="Segoe UI" panose="020B0502040204020203" pitchFamily="34" charset="0"/>
                    <a:cs typeface="Segoe UI" panose="020B0502040204020203" pitchFamily="34" charset="0"/>
                  </a:rPr>
                  <a:t> claim. Thus: </a:t>
                </a:r>
              </a:p>
              <a:p>
                <a:pPr marL="0" indent="0">
                  <a:buNone/>
                </a:pPr>
                <a:r>
                  <a:rPr lang="en-IN" sz="1600" b="0" u="none" strike="noStrike" baseline="0" dirty="0">
                    <a:solidFill>
                      <a:srgbClr val="000000"/>
                    </a:solidFill>
                    <a:latin typeface="Segoe UI" panose="020B0502040204020203" pitchFamily="34" charset="0"/>
                    <a:cs typeface="Segoe UI" panose="020B0502040204020203" pitchFamily="34" charset="0"/>
                  </a:rPr>
                  <a:t>S = </a:t>
                </a:r>
                <a14:m>
                  <m:oMath xmlns:m="http://schemas.openxmlformats.org/officeDocument/2006/math">
                    <m:sSub>
                      <m:sSubPr>
                        <m:ctrlPr>
                          <a:rPr lang="en-IN" sz="1600" b="0" i="1" u="none" strike="noStrike" baseline="0" dirty="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dirty="0" smtClean="0">
                            <a:solidFill>
                              <a:srgbClr val="000000"/>
                            </a:solidFill>
                            <a:latin typeface="Cambria Math" panose="02040503050406030204" pitchFamily="18" charset="0"/>
                            <a:cs typeface="Segoe UI" panose="020B0502040204020203" pitchFamily="34" charset="0"/>
                          </a:rPr>
                          <m:t>𝑋</m:t>
                        </m:r>
                      </m:e>
                      <m:sub>
                        <m:r>
                          <a:rPr lang="en-IN" sz="1600" b="0" i="1" u="none" strike="noStrike" baseline="0" dirty="0" smtClean="0">
                            <a:solidFill>
                              <a:srgbClr val="000000"/>
                            </a:solidFill>
                            <a:latin typeface="Cambria Math" panose="02040503050406030204" pitchFamily="18" charset="0"/>
                            <a:cs typeface="Segoe UI" panose="020B0502040204020203" pitchFamily="34" charset="0"/>
                          </a:rPr>
                          <m:t>1</m:t>
                        </m:r>
                      </m:sub>
                    </m:sSub>
                    <m:r>
                      <a:rPr lang="en-IN" sz="1600" b="0" i="1" u="none" strike="noStrike" baseline="0" dirty="0" smtClean="0">
                        <a:solidFill>
                          <a:srgbClr val="000000"/>
                        </a:solidFill>
                        <a:latin typeface="Cambria Math" panose="02040503050406030204" pitchFamily="18" charset="0"/>
                        <a:cs typeface="Segoe UI" panose="020B0502040204020203" pitchFamily="34" charset="0"/>
                      </a:rPr>
                      <m:t> + </m:t>
                    </m:r>
                    <m:sSub>
                      <m:sSubPr>
                        <m:ctrlPr>
                          <a:rPr lang="en-IN" sz="1600" b="0" i="1" u="none" strike="noStrike" baseline="0" dirty="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dirty="0" smtClean="0">
                            <a:solidFill>
                              <a:srgbClr val="000000"/>
                            </a:solidFill>
                            <a:latin typeface="Cambria Math" panose="02040503050406030204" pitchFamily="18" charset="0"/>
                            <a:cs typeface="Segoe UI" panose="020B0502040204020203" pitchFamily="34" charset="0"/>
                          </a:rPr>
                          <m:t>𝑋</m:t>
                        </m:r>
                      </m:e>
                      <m:sub>
                        <m:r>
                          <a:rPr lang="en-IN" sz="1600" b="0" i="1" u="none" strike="noStrike" baseline="0" dirty="0" smtClean="0">
                            <a:solidFill>
                              <a:srgbClr val="000000"/>
                            </a:solidFill>
                            <a:latin typeface="Cambria Math" panose="02040503050406030204" pitchFamily="18" charset="0"/>
                            <a:cs typeface="Segoe UI" panose="020B0502040204020203" pitchFamily="34" charset="0"/>
                          </a:rPr>
                          <m:t>2</m:t>
                        </m:r>
                      </m:sub>
                    </m:sSub>
                    <m:r>
                      <a:rPr lang="en-IN" sz="1600" b="0" i="1" u="none" strike="noStrike" baseline="0" dirty="0" smtClean="0">
                        <a:solidFill>
                          <a:srgbClr val="000000"/>
                        </a:solidFill>
                        <a:latin typeface="Cambria Math" panose="02040503050406030204" pitchFamily="18" charset="0"/>
                        <a:cs typeface="Segoe UI" panose="020B0502040204020203" pitchFamily="34" charset="0"/>
                      </a:rPr>
                      <m:t> + … + </m:t>
                    </m:r>
                    <m:sSub>
                      <m:sSubPr>
                        <m:ctrlPr>
                          <a:rPr lang="en-IN" sz="1600" b="0" i="1" u="none" strike="noStrike" baseline="0" dirty="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dirty="0" smtClean="0">
                            <a:solidFill>
                              <a:srgbClr val="000000"/>
                            </a:solidFill>
                            <a:latin typeface="Cambria Math" panose="02040503050406030204" pitchFamily="18" charset="0"/>
                            <a:cs typeface="Segoe UI" panose="020B0502040204020203" pitchFamily="34" charset="0"/>
                          </a:rPr>
                          <m:t>𝑋</m:t>
                        </m:r>
                      </m:e>
                      <m:sub>
                        <m:r>
                          <a:rPr lang="en-IN" sz="1600" b="0" i="1" u="none" strike="noStrike" baseline="0" dirty="0" smtClean="0">
                            <a:solidFill>
                              <a:srgbClr val="000000"/>
                            </a:solidFill>
                            <a:latin typeface="Cambria Math" panose="02040503050406030204" pitchFamily="18" charset="0"/>
                            <a:cs typeface="Segoe UI" panose="020B0502040204020203" pitchFamily="34" charset="0"/>
                          </a:rPr>
                          <m:t>𝑁</m:t>
                        </m:r>
                      </m:sub>
                    </m:sSub>
                    <m:r>
                      <a:rPr lang="en-IN" sz="1600" b="0" i="1" u="none" strike="noStrike" baseline="0" dirty="0" smtClean="0">
                        <a:solidFill>
                          <a:srgbClr val="000000"/>
                        </a:solidFill>
                        <a:latin typeface="Cambria Math" panose="02040503050406030204" pitchFamily="18" charset="0"/>
                        <a:cs typeface="Segoe UI" panose="020B0502040204020203" pitchFamily="34" charset="0"/>
                      </a:rPr>
                      <m:t> </m:t>
                    </m:r>
                  </m:oMath>
                </a14:m>
                <a:endParaRPr lang="en-IN" sz="1600" b="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b="0" u="none" strike="noStrike" baseline="0" dirty="0">
                    <a:solidFill>
                      <a:srgbClr val="000000"/>
                    </a:solidFill>
                    <a:latin typeface="Segoe UI" panose="020B0502040204020203" pitchFamily="34" charset="0"/>
                    <a:cs typeface="Segoe UI" panose="020B0502040204020203" pitchFamily="34" charset="0"/>
                  </a:rPr>
                  <a:t>and S = 0 if N = 0.</a:t>
                </a:r>
              </a:p>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dirty="0">
                    <a:solidFill>
                      <a:srgbClr val="000000"/>
                    </a:solidFill>
                    <a:latin typeface="Segoe UI" panose="020B0502040204020203" pitchFamily="34" charset="0"/>
                    <a:cs typeface="Segoe UI" panose="020B0502040204020203" pitchFamily="34" charset="0"/>
                  </a:rPr>
                  <a:t>S = aggregate/ collective claim amount</a:t>
                </a:r>
              </a:p>
              <a:p>
                <a:pPr marL="0" indent="0">
                  <a:buNone/>
                </a:pPr>
                <a14:m>
                  <m:oMath xmlns:m="http://schemas.openxmlformats.org/officeDocument/2006/math">
                    <m:sSub>
                      <m:sSubPr>
                        <m:ctrlPr>
                          <a:rPr lang="en-US" sz="1600" b="0" i="1" u="none" strike="noStrike" baseline="0" smtClean="0">
                            <a:solidFill>
                              <a:srgbClr val="000000"/>
                            </a:solidFill>
                            <a:latin typeface="Cambria Math" panose="02040503050406030204" pitchFamily="18" charset="0"/>
                            <a:cs typeface="Segoe UI" panose="020B0502040204020203" pitchFamily="34" charset="0"/>
                          </a:rPr>
                        </m:ctrlPr>
                      </m:sSubPr>
                      <m:e>
                        <m:r>
                          <a:rPr lang="en-IN" sz="1600" b="0" i="1" u="none" strike="noStrike" baseline="0" smtClean="0">
                            <a:solidFill>
                              <a:srgbClr val="000000"/>
                            </a:solidFill>
                            <a:latin typeface="Cambria Math" panose="02040503050406030204" pitchFamily="18" charset="0"/>
                            <a:cs typeface="Segoe UI" panose="020B0502040204020203" pitchFamily="34" charset="0"/>
                          </a:rPr>
                          <m:t>𝑋</m:t>
                        </m:r>
                      </m:e>
                      <m:sub>
                        <m:r>
                          <a:rPr lang="en-IN" sz="1600" b="0" i="1" u="none" strike="noStrike" baseline="0" smtClean="0">
                            <a:solidFill>
                              <a:srgbClr val="000000"/>
                            </a:solidFill>
                            <a:latin typeface="Cambria Math" panose="02040503050406030204" pitchFamily="18" charset="0"/>
                            <a:cs typeface="Segoe UI" panose="020B0502040204020203" pitchFamily="34" charset="0"/>
                          </a:rPr>
                          <m:t>𝑖</m:t>
                        </m:r>
                      </m:sub>
                    </m:sSub>
                  </m:oMath>
                </a14:m>
                <a:r>
                  <a:rPr lang="en-US" sz="1600" b="0" i="0" u="none" strike="noStrike" baseline="0" dirty="0">
                    <a:solidFill>
                      <a:srgbClr val="000000"/>
                    </a:solidFill>
                    <a:latin typeface="Segoe UI" panose="020B0502040204020203" pitchFamily="34" charset="0"/>
                    <a:cs typeface="Segoe UI" panose="020B0502040204020203" pitchFamily="34" charset="0"/>
                  </a:rPr>
                  <a:t> = individual claim amount (Discrete</a:t>
                </a:r>
                <a:r>
                  <a:rPr lang="en-US" sz="1600" dirty="0">
                    <a:solidFill>
                      <a:srgbClr val="000000"/>
                    </a:solidFill>
                    <a:latin typeface="Segoe UI" panose="020B0502040204020203" pitchFamily="34" charset="0"/>
                    <a:cs typeface="Segoe UI" panose="020B0502040204020203" pitchFamily="34" charset="0"/>
                  </a:rPr>
                  <a:t>/ continuous)</a:t>
                </a: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N = number of claims for the pol</a:t>
                </a:r>
                <a:r>
                  <a:rPr lang="en-US" sz="1600" dirty="0">
                    <a:solidFill>
                      <a:srgbClr val="000000"/>
                    </a:solidFill>
                    <a:latin typeface="Segoe UI" panose="020B0502040204020203" pitchFamily="34" charset="0"/>
                    <a:cs typeface="Segoe UI" panose="020B0502040204020203" pitchFamily="34" charset="0"/>
                  </a:rPr>
                  <a:t>icy duration (Discrete)</a:t>
                </a:r>
              </a:p>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dirty="0">
                    <a:solidFill>
                      <a:srgbClr val="000000"/>
                    </a:solidFill>
                    <a:latin typeface="Segoe UI" panose="020B0502040204020203" pitchFamily="34" charset="0"/>
                    <a:cs typeface="Segoe UI" panose="020B0502040204020203" pitchFamily="34" charset="0"/>
                  </a:rPr>
                  <a:t>Then S ~Compound distribution.</a:t>
                </a:r>
              </a:p>
              <a:p>
                <a:pPr marL="0" indent="0">
                  <a:buNone/>
                </a:pPr>
                <a:r>
                  <a:rPr lang="en-US" sz="1600" b="0" i="0" u="none" strike="noStrike" baseline="0" dirty="0">
                    <a:solidFill>
                      <a:srgbClr val="000000"/>
                    </a:solidFill>
                    <a:latin typeface="Segoe UI" panose="020B0502040204020203" pitchFamily="34" charset="0"/>
                    <a:cs typeface="Segoe UI" panose="020B0502040204020203" pitchFamily="34" charset="0"/>
                  </a:rPr>
                  <a:t>Example: If N~ Bin( ) and X~ a given distribution, then </a:t>
                </a:r>
              </a:p>
              <a:p>
                <a:pPr marL="0" indent="0">
                  <a:buNone/>
                </a:pPr>
                <a:r>
                  <a:rPr lang="en-US" sz="1600" dirty="0">
                    <a:solidFill>
                      <a:srgbClr val="000000"/>
                    </a:solidFill>
                    <a:latin typeface="Segoe UI" panose="020B0502040204020203" pitchFamily="34" charset="0"/>
                    <a:cs typeface="Segoe UI" panose="020B0502040204020203" pitchFamily="34" charset="0"/>
                  </a:rPr>
                  <a:t>	S~ Compound Binomial distribution</a:t>
                </a:r>
                <a:r>
                  <a:rPr lang="en-US" sz="1600" b="0" i="0" u="none" strike="noStrike" baseline="0" dirty="0">
                    <a:solidFill>
                      <a:srgbClr val="000000"/>
                    </a:solidFill>
                    <a:latin typeface="Segoe UI" panose="020B0502040204020203" pitchFamily="34" charset="0"/>
                    <a:cs typeface="Segoe UI" panose="020B0502040204020203" pitchFamily="34" charset="0"/>
                  </a:rPr>
                  <a:t>  </a:t>
                </a:r>
              </a:p>
              <a:p>
                <a:pPr marL="0" indent="0">
                  <a:buNone/>
                </a:pPr>
                <a:endParaRPr lang="en-US" sz="1600" b="0" i="0" u="none" strike="noStrike" baseline="0" dirty="0">
                  <a:solidFill>
                    <a:srgbClr val="000000"/>
                  </a:solidFill>
                  <a:latin typeface="Segoe UI" panose="020B0502040204020203" pitchFamily="34" charset="0"/>
                  <a:cs typeface="Segoe UI" panose="020B0502040204020203" pitchFamily="34" charset="0"/>
                </a:endParaRPr>
              </a:p>
            </p:txBody>
          </p:sp>
        </mc:Choice>
        <mc:Fallback xmlns="">
          <p:sp>
            <p:nvSpPr>
              <p:cNvPr id="3" name="Content Placeholder 2">
                <a:extLst>
                  <a:ext uri="{FF2B5EF4-FFF2-40B4-BE49-F238E27FC236}">
                    <a16:creationId xmlns:a16="http://schemas.microsoft.com/office/drawing/2014/main" id="{0963BEA2-186B-4D54-AB15-3AFF76255CD6}"/>
                  </a:ext>
                </a:extLst>
              </p:cNvPr>
              <p:cNvSpPr>
                <a:spLocks noGrp="1" noRot="1" noChangeAspect="1" noMove="1" noResize="1" noEditPoints="1" noAdjustHandles="1" noChangeArrowheads="1" noChangeShapeType="1" noTextEdit="1"/>
              </p:cNvSpPr>
              <p:nvPr>
                <p:ph idx="1"/>
              </p:nvPr>
            </p:nvSpPr>
            <p:spPr>
              <a:xfrm>
                <a:off x="1166304" y="1994301"/>
                <a:ext cx="10515600" cy="4433132"/>
              </a:xfrm>
              <a:blipFill>
                <a:blip r:embed="rId3"/>
                <a:stretch>
                  <a:fillRect l="-290" t="-1100"/>
                </a:stretch>
              </a:blipFill>
            </p:spPr>
            <p:txBody>
              <a:bodyPr/>
              <a:lstStyle/>
              <a:p>
                <a:r>
                  <a:rPr lang="en-IN">
                    <a:noFill/>
                  </a:rPr>
                  <a:t> </a:t>
                </a:r>
              </a:p>
            </p:txBody>
          </p:sp>
        </mc:Fallback>
      </mc:AlternateContent>
      <p:sp>
        <p:nvSpPr>
          <p:cNvPr id="6" name="Slide Number Placeholder 1">
            <a:extLst>
              <a:ext uri="{FF2B5EF4-FFF2-40B4-BE49-F238E27FC236}">
                <a16:creationId xmlns:a16="http://schemas.microsoft.com/office/drawing/2014/main" id="{0D971F2C-6172-45E9-902B-5F3D86D3B599}"/>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6</a:t>
            </a:fld>
            <a:endParaRPr lang="en-US"/>
          </a:p>
        </p:txBody>
      </p:sp>
      <p:sp>
        <p:nvSpPr>
          <p:cNvPr id="7" name="TextBox 6">
            <a:extLst>
              <a:ext uri="{FF2B5EF4-FFF2-40B4-BE49-F238E27FC236}">
                <a16:creationId xmlns:a16="http://schemas.microsoft.com/office/drawing/2014/main" id="{D1E80674-0CCF-44BA-97F9-191760ACDC0C}"/>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3.0</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18F078E0-BDE6-AB5C-D884-A6FF5B451E85}"/>
                  </a:ext>
                </a:extLst>
              </p14:cNvPr>
              <p14:cNvContentPartPr/>
              <p14:nvPr/>
            </p14:nvContentPartPr>
            <p14:xfrm>
              <a:off x="1084680" y="1048320"/>
              <a:ext cx="10705680" cy="5513760"/>
            </p14:xfrm>
          </p:contentPart>
        </mc:Choice>
        <mc:Fallback xmlns="">
          <p:pic>
            <p:nvPicPr>
              <p:cNvPr id="8" name="Ink 7">
                <a:extLst>
                  <a:ext uri="{FF2B5EF4-FFF2-40B4-BE49-F238E27FC236}">
                    <a16:creationId xmlns:a16="http://schemas.microsoft.com/office/drawing/2014/main" id="{18F078E0-BDE6-AB5C-D884-A6FF5B451E85}"/>
                  </a:ext>
                </a:extLst>
              </p:cNvPr>
              <p:cNvPicPr/>
              <p:nvPr/>
            </p:nvPicPr>
            <p:blipFill>
              <a:blip r:embed="rId5"/>
              <a:stretch>
                <a:fillRect/>
              </a:stretch>
            </p:blipFill>
            <p:spPr>
              <a:xfrm>
                <a:off x="1068480" y="1032120"/>
                <a:ext cx="10738080" cy="5546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E2EA583E-593F-48A3-A409-51375A8A4E7D}"/>
                  </a:ext>
                </a:extLst>
              </p14:cNvPr>
              <p14:cNvContentPartPr/>
              <p14:nvPr/>
            </p14:nvContentPartPr>
            <p14:xfrm>
              <a:off x="1540440" y="685800"/>
              <a:ext cx="9618480" cy="1121760"/>
            </p14:xfrm>
          </p:contentPart>
        </mc:Choice>
        <mc:Fallback xmlns="">
          <p:pic>
            <p:nvPicPr>
              <p:cNvPr id="9" name="Ink 8">
                <a:extLst>
                  <a:ext uri="{FF2B5EF4-FFF2-40B4-BE49-F238E27FC236}">
                    <a16:creationId xmlns:a16="http://schemas.microsoft.com/office/drawing/2014/main" id="{E2EA583E-593F-48A3-A409-51375A8A4E7D}"/>
                  </a:ext>
                </a:extLst>
              </p:cNvPr>
              <p:cNvPicPr/>
              <p:nvPr/>
            </p:nvPicPr>
            <p:blipFill>
              <a:blip r:embed="rId7"/>
              <a:stretch>
                <a:fillRect/>
              </a:stretch>
            </p:blipFill>
            <p:spPr>
              <a:xfrm>
                <a:off x="1531080" y="676440"/>
                <a:ext cx="9637200" cy="1140480"/>
              </a:xfrm>
              <a:prstGeom prst="rect">
                <a:avLst/>
              </a:prstGeom>
            </p:spPr>
          </p:pic>
        </mc:Fallback>
      </mc:AlternateContent>
    </p:spTree>
    <p:extLst>
      <p:ext uri="{BB962C8B-B14F-4D97-AF65-F5344CB8AC3E}">
        <p14:creationId xmlns:p14="http://schemas.microsoft.com/office/powerpoint/2010/main" val="82334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91ABA8-B2C8-4052-9995-C763ED86A1ED}"/>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B25B6511-700E-46C8-9055-906C2694428F}"/>
              </a:ext>
            </a:extLst>
          </p:cNvPr>
          <p:cNvSpPr txBox="1">
            <a:spLocks/>
          </p:cNvSpPr>
          <p:nvPr/>
        </p:nvSpPr>
        <p:spPr>
          <a:xfrm>
            <a:off x="1169248" y="946650"/>
            <a:ext cx="5053999" cy="63437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3375D198-48D2-4412-A567-6473924BCCC8}"/>
              </a:ext>
            </a:extLst>
          </p:cNvPr>
          <p:cNvSpPr>
            <a:spLocks noGrp="1"/>
          </p:cNvSpPr>
          <p:nvPr>
            <p:ph type="title"/>
          </p:nvPr>
        </p:nvSpPr>
        <p:spPr>
          <a:xfrm>
            <a:off x="1166304" y="923925"/>
            <a:ext cx="9859392" cy="766763"/>
          </a:xfrm>
        </p:spPr>
        <p:txBody>
          <a:bodyPr>
            <a:normAutofit/>
          </a:bodyPr>
          <a:lstStyle/>
          <a:p>
            <a:r>
              <a:rPr lang="en-IN" sz="4000" dirty="0">
                <a:latin typeface="Segoe UI" panose="020B0502040204020203" pitchFamily="34" charset="0"/>
                <a:cs typeface="Segoe UI" panose="020B0502040204020203" pitchFamily="34" charset="0"/>
              </a:rPr>
              <a:t>Collective Risk Model</a:t>
            </a:r>
          </a:p>
        </p:txBody>
      </p:sp>
      <p:sp>
        <p:nvSpPr>
          <p:cNvPr id="6" name="Slide Number Placeholder 1">
            <a:extLst>
              <a:ext uri="{FF2B5EF4-FFF2-40B4-BE49-F238E27FC236}">
                <a16:creationId xmlns:a16="http://schemas.microsoft.com/office/drawing/2014/main" id="{0D971F2C-6172-45E9-902B-5F3D86D3B599}"/>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7</a:t>
            </a:fld>
            <a:endParaRPr lang="en-US"/>
          </a:p>
        </p:txBody>
      </p:sp>
      <p:sp>
        <p:nvSpPr>
          <p:cNvPr id="7" name="TextBox 6">
            <a:extLst>
              <a:ext uri="{FF2B5EF4-FFF2-40B4-BE49-F238E27FC236}">
                <a16:creationId xmlns:a16="http://schemas.microsoft.com/office/drawing/2014/main" id="{D1E80674-0CCF-44BA-97F9-191760ACDC0C}"/>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3.0</a:t>
            </a:r>
          </a:p>
        </p:txBody>
      </p:sp>
      <p:pic>
        <p:nvPicPr>
          <p:cNvPr id="8" name="Graphic 7" descr="Help">
            <a:extLst>
              <a:ext uri="{FF2B5EF4-FFF2-40B4-BE49-F238E27FC236}">
                <a16:creationId xmlns:a16="http://schemas.microsoft.com/office/drawing/2014/main" id="{979D7316-4053-4ADE-9226-A6D358C928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343" y="1952369"/>
            <a:ext cx="491569" cy="491569"/>
          </a:xfrm>
          <a:prstGeom prst="rect">
            <a:avLst/>
          </a:prstGeom>
        </p:spPr>
      </p:pic>
      <p:sp>
        <p:nvSpPr>
          <p:cNvPr id="11" name="Content Placeholder 10">
            <a:extLst>
              <a:ext uri="{FF2B5EF4-FFF2-40B4-BE49-F238E27FC236}">
                <a16:creationId xmlns:a16="http://schemas.microsoft.com/office/drawing/2014/main" id="{FCE7252D-0200-42DF-ABE7-B7DC7C1FA0E2}"/>
              </a:ext>
            </a:extLst>
          </p:cNvPr>
          <p:cNvSpPr>
            <a:spLocks noGrp="1"/>
          </p:cNvSpPr>
          <p:nvPr>
            <p:ph idx="1"/>
          </p:nvPr>
        </p:nvSpPr>
        <p:spPr>
          <a:xfrm>
            <a:off x="1163912" y="1969406"/>
            <a:ext cx="10189888" cy="4224594"/>
          </a:xfrm>
        </p:spPr>
        <p:txBody>
          <a:bodyPr/>
          <a:lstStyle/>
          <a:p>
            <a:pPr marL="0" indent="0">
              <a:buNone/>
            </a:pPr>
            <a:r>
              <a:rPr lang="en-IN" sz="1600" dirty="0">
                <a:latin typeface="Segoe UI" panose="020B0502040204020203" pitchFamily="34" charset="0"/>
                <a:cs typeface="Segoe UI" panose="020B0502040204020203" pitchFamily="34" charset="0"/>
              </a:rPr>
              <a:t>N= 0, 1, 2    with prob=1/3</a:t>
            </a:r>
          </a:p>
          <a:p>
            <a:pPr marL="0" indent="0">
              <a:buNone/>
            </a:pPr>
            <a:r>
              <a:rPr lang="en-IN" sz="1600" dirty="0">
                <a:latin typeface="Segoe UI" panose="020B0502040204020203" pitchFamily="34" charset="0"/>
                <a:cs typeface="Segoe UI" panose="020B0502040204020203" pitchFamily="34" charset="0"/>
              </a:rPr>
              <a:t>X= 500    ; 0.8</a:t>
            </a:r>
          </a:p>
          <a:p>
            <a:pPr marL="0" indent="0">
              <a:buNone/>
            </a:pPr>
            <a:r>
              <a:rPr lang="en-IN" sz="1600" dirty="0">
                <a:latin typeface="Segoe UI" panose="020B0502040204020203" pitchFamily="34" charset="0"/>
                <a:cs typeface="Segoe UI" panose="020B0502040204020203" pitchFamily="34" charset="0"/>
              </a:rPr>
              <a:t>      1000 ; 0.2</a:t>
            </a:r>
          </a:p>
          <a:p>
            <a:pPr marL="0" indent="0">
              <a:buNone/>
            </a:pPr>
            <a:r>
              <a:rPr lang="en-IN" sz="1600" dirty="0">
                <a:latin typeface="Segoe UI" panose="020B0502040204020203" pitchFamily="34" charset="0"/>
                <a:cs typeface="Segoe UI" panose="020B0502040204020203" pitchFamily="34" charset="0"/>
              </a:rPr>
              <a:t>Find probability distribution of S.</a:t>
            </a:r>
            <a:r>
              <a:rPr lang="en-IN" dirty="0"/>
              <a:t> </a:t>
            </a: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414B5634-E7DD-C078-02D2-968E5B9D5088}"/>
                  </a:ext>
                </a:extLst>
              </p14:cNvPr>
              <p14:cNvContentPartPr/>
              <p14:nvPr/>
            </p14:nvContentPartPr>
            <p14:xfrm>
              <a:off x="1085400" y="1321200"/>
              <a:ext cx="11088720" cy="5450760"/>
            </p14:xfrm>
          </p:contentPart>
        </mc:Choice>
        <mc:Fallback xmlns="">
          <p:pic>
            <p:nvPicPr>
              <p:cNvPr id="3" name="Ink 2">
                <a:extLst>
                  <a:ext uri="{FF2B5EF4-FFF2-40B4-BE49-F238E27FC236}">
                    <a16:creationId xmlns:a16="http://schemas.microsoft.com/office/drawing/2014/main" id="{414B5634-E7DD-C078-02D2-968E5B9D5088}"/>
                  </a:ext>
                </a:extLst>
              </p:cNvPr>
              <p:cNvPicPr/>
              <p:nvPr/>
            </p:nvPicPr>
            <p:blipFill>
              <a:blip r:embed="rId6"/>
              <a:stretch>
                <a:fillRect/>
              </a:stretch>
            </p:blipFill>
            <p:spPr>
              <a:xfrm>
                <a:off x="1069200" y="1305000"/>
                <a:ext cx="11121120" cy="5483160"/>
              </a:xfrm>
              <a:prstGeom prst="rect">
                <a:avLst/>
              </a:prstGeom>
            </p:spPr>
          </p:pic>
        </mc:Fallback>
      </mc:AlternateContent>
    </p:spTree>
    <p:extLst>
      <p:ext uri="{BB962C8B-B14F-4D97-AF65-F5344CB8AC3E}">
        <p14:creationId xmlns:p14="http://schemas.microsoft.com/office/powerpoint/2010/main" val="246847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5AF42A-60A6-499A-9D92-1F01727B34B1}"/>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0B5A40EA-ABC0-40AB-9DA6-D356E126AAC9}"/>
              </a:ext>
            </a:extLst>
          </p:cNvPr>
          <p:cNvSpPr txBox="1">
            <a:spLocks/>
          </p:cNvSpPr>
          <p:nvPr/>
        </p:nvSpPr>
        <p:spPr>
          <a:xfrm>
            <a:off x="1169248" y="946650"/>
            <a:ext cx="3458592"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78B4927C-8859-498F-807F-6E8E7277219A}"/>
              </a:ext>
            </a:extLst>
          </p:cNvPr>
          <p:cNvSpPr>
            <a:spLocks noGrp="1"/>
          </p:cNvSpPr>
          <p:nvPr>
            <p:ph type="title"/>
          </p:nvPr>
        </p:nvSpPr>
        <p:spPr>
          <a:xfrm>
            <a:off x="1169248" y="888413"/>
            <a:ext cx="3458592" cy="811799"/>
          </a:xfrm>
        </p:spPr>
        <p:txBody>
          <a:bodyPr>
            <a:normAutofit/>
          </a:bodyPr>
          <a:lstStyle/>
          <a:p>
            <a:r>
              <a:rPr lang="en-IN" sz="4000" dirty="0">
                <a:latin typeface="Segoe UI" panose="020B0502040204020203" pitchFamily="34" charset="0"/>
                <a:cs typeface="Segoe UI" panose="020B0502040204020203" pitchFamily="34" charset="0"/>
              </a:rPr>
              <a:t>Moments of S</a:t>
            </a:r>
          </a:p>
        </p:txBody>
      </p:sp>
      <p:sp>
        <p:nvSpPr>
          <p:cNvPr id="3" name="Content Placeholder 2">
            <a:extLst>
              <a:ext uri="{FF2B5EF4-FFF2-40B4-BE49-F238E27FC236}">
                <a16:creationId xmlns:a16="http://schemas.microsoft.com/office/drawing/2014/main" id="{5D52B4E3-154A-44FF-811E-6BA6B6571BD5}"/>
              </a:ext>
            </a:extLst>
          </p:cNvPr>
          <p:cNvSpPr>
            <a:spLocks noGrp="1"/>
          </p:cNvSpPr>
          <p:nvPr>
            <p:ph idx="1"/>
          </p:nvPr>
        </p:nvSpPr>
        <p:spPr>
          <a:xfrm>
            <a:off x="1169248" y="1926451"/>
            <a:ext cx="10184552" cy="4670732"/>
          </a:xfrm>
        </p:spPr>
        <p:txBody>
          <a:bodyPr>
            <a:noAutofit/>
          </a:bodyPr>
          <a:lstStyle/>
          <a:p>
            <a:pPr marL="0" indent="0">
              <a:buNone/>
            </a:pPr>
            <a:r>
              <a:rPr lang="en-US" sz="1600" b="0" u="none" strike="noStrike" baseline="0" dirty="0">
                <a:solidFill>
                  <a:srgbClr val="000000"/>
                </a:solidFill>
                <a:latin typeface="Segoe UI" panose="020B0502040204020203" pitchFamily="34" charset="0"/>
                <a:cs typeface="Segoe UI" panose="020B0502040204020203" pitchFamily="34" charset="0"/>
              </a:rPr>
              <a:t>To calculate the moments of S, conditional expectation results are used, conditioning on the number of claims, N. To find E[S], apply the identity: </a:t>
            </a:r>
          </a:p>
          <a:p>
            <a:pPr marL="0" indent="0">
              <a:buNone/>
            </a:pPr>
            <a:r>
              <a:rPr lang="pt-BR" sz="1600" b="0" u="none" strike="noStrike" baseline="0" dirty="0">
                <a:solidFill>
                  <a:srgbClr val="000000"/>
                </a:solidFill>
                <a:latin typeface="Segoe UI" panose="020B0502040204020203" pitchFamily="34" charset="0"/>
                <a:cs typeface="Segoe UI" panose="020B0502040204020203" pitchFamily="34" charset="0"/>
              </a:rPr>
              <a:t>E[S] = E[E[S|N]]. </a:t>
            </a:r>
          </a:p>
          <a:p>
            <a:pPr marL="0" indent="0">
              <a:buNone/>
            </a:pPr>
            <a:endParaRPr lang="en-US" sz="1600" b="0" u="none" strike="noStrike" baseline="0" dirty="0">
              <a:solidFill>
                <a:srgbClr val="000000"/>
              </a:solidFill>
              <a:latin typeface="Segoe UI" panose="020B0502040204020203" pitchFamily="34" charset="0"/>
              <a:cs typeface="Segoe UI" panose="020B0502040204020203" pitchFamily="34" charset="0"/>
            </a:endParaRPr>
          </a:p>
          <a:p>
            <a:pPr marL="0" indent="0">
              <a:buNone/>
            </a:pPr>
            <a:endParaRPr lang="en-US" sz="1600" dirty="0">
              <a:solidFill>
                <a:srgbClr val="000000"/>
              </a:solidFill>
              <a:latin typeface="Segoe UI" panose="020B0502040204020203" pitchFamily="34" charset="0"/>
              <a:cs typeface="Segoe UI" panose="020B0502040204020203" pitchFamily="34" charset="0"/>
            </a:endParaRPr>
          </a:p>
          <a:p>
            <a:pPr marL="0" indent="0">
              <a:buNone/>
            </a:pPr>
            <a:endParaRPr lang="en-US" sz="1600" b="0" u="none" strike="noStrike" baseline="0" dirty="0">
              <a:solidFill>
                <a:srgbClr val="000000"/>
              </a:solidFill>
              <a:latin typeface="Segoe UI" panose="020B0502040204020203" pitchFamily="34" charset="0"/>
              <a:cs typeface="Segoe UI" panose="020B0502040204020203" pitchFamily="34" charset="0"/>
            </a:endParaRPr>
          </a:p>
          <a:p>
            <a:pPr marL="0" indent="0">
              <a:buNone/>
            </a:pPr>
            <a:endParaRPr lang="en-US" sz="1600" dirty="0">
              <a:solidFill>
                <a:srgbClr val="000000"/>
              </a:solidFill>
              <a:latin typeface="Segoe UI" panose="020B0502040204020203" pitchFamily="34" charset="0"/>
              <a:cs typeface="Segoe UI" panose="020B0502040204020203" pitchFamily="34" charset="0"/>
            </a:endParaRPr>
          </a:p>
          <a:p>
            <a:pPr marL="0" indent="0">
              <a:buNone/>
            </a:pPr>
            <a:endParaRPr lang="en-US" sz="1600" b="0" u="none" strike="noStrike" baseline="0" dirty="0">
              <a:solidFill>
                <a:srgbClr val="000000"/>
              </a:solidFill>
              <a:latin typeface="Segoe UI" panose="020B0502040204020203" pitchFamily="34" charset="0"/>
              <a:cs typeface="Segoe UI" panose="020B0502040204020203" pitchFamily="34" charset="0"/>
            </a:endParaRPr>
          </a:p>
          <a:p>
            <a:pPr marL="0" indent="0">
              <a:buNone/>
            </a:pPr>
            <a:endParaRPr lang="en-US" sz="1600" dirty="0">
              <a:solidFill>
                <a:srgbClr val="000000"/>
              </a:solidFill>
              <a:latin typeface="Segoe UI" panose="020B0502040204020203" pitchFamily="34" charset="0"/>
              <a:cs typeface="Segoe UI" panose="020B0502040204020203" pitchFamily="34" charset="0"/>
            </a:endParaRPr>
          </a:p>
          <a:p>
            <a:pPr marL="0" indent="0">
              <a:buNone/>
            </a:pPr>
            <a:endParaRPr lang="en-US" sz="1600" b="0" u="none" strike="noStrike" baseline="0" dirty="0">
              <a:solidFill>
                <a:srgbClr val="000000"/>
              </a:solidFill>
              <a:latin typeface="Segoe UI" panose="020B0502040204020203" pitchFamily="34" charset="0"/>
              <a:cs typeface="Segoe UI" panose="020B0502040204020203" pitchFamily="34" charset="0"/>
            </a:endParaRPr>
          </a:p>
          <a:p>
            <a:pPr marL="0" indent="0">
              <a:buNone/>
            </a:pPr>
            <a:endParaRPr lang="en-US" sz="1600" dirty="0">
              <a:solidFill>
                <a:srgbClr val="000000"/>
              </a:solidFill>
              <a:latin typeface="Segoe UI" panose="020B0502040204020203" pitchFamily="34" charset="0"/>
              <a:cs typeface="Segoe UI" panose="020B0502040204020203" pitchFamily="34" charset="0"/>
            </a:endParaRPr>
          </a:p>
          <a:p>
            <a:pPr marL="0" indent="0">
              <a:buNone/>
            </a:pPr>
            <a:endParaRPr lang="en-US" sz="1600" b="0" u="none" strike="noStrike" baseline="0" dirty="0">
              <a:solidFill>
                <a:srgbClr val="000000"/>
              </a:solidFill>
              <a:latin typeface="Segoe UI" panose="020B0502040204020203" pitchFamily="34" charset="0"/>
              <a:cs typeface="Segoe UI" panose="020B0502040204020203" pitchFamily="34" charset="0"/>
            </a:endParaRPr>
          </a:p>
          <a:p>
            <a:pPr marL="0" indent="0">
              <a:buNone/>
            </a:pPr>
            <a:r>
              <a:rPr lang="en-US" sz="1600" b="0" u="none" strike="noStrike" baseline="0" dirty="0">
                <a:solidFill>
                  <a:srgbClr val="000000"/>
                </a:solidFill>
                <a:latin typeface="Segoe UI" panose="020B0502040204020203" pitchFamily="34" charset="0"/>
                <a:cs typeface="Segoe UI" panose="020B0502040204020203" pitchFamily="34" charset="0"/>
              </a:rPr>
              <a:t>Formula has a very natural interpretation. It says that the expected aggregate claim amount is the product of the expected number of claims and the expected individual claim amount. </a:t>
            </a:r>
          </a:p>
          <a:p>
            <a:pPr marL="0" indent="0">
              <a:buNone/>
            </a:pPr>
            <a:endParaRPr lang="en-IN" sz="1600" dirty="0">
              <a:latin typeface="Segoe UI" panose="020B0502040204020203" pitchFamily="34" charset="0"/>
              <a:cs typeface="Segoe UI" panose="020B0502040204020203" pitchFamily="34" charset="0"/>
            </a:endParaRPr>
          </a:p>
        </p:txBody>
      </p:sp>
      <p:sp>
        <p:nvSpPr>
          <p:cNvPr id="6" name="Slide Number Placeholder 1">
            <a:extLst>
              <a:ext uri="{FF2B5EF4-FFF2-40B4-BE49-F238E27FC236}">
                <a16:creationId xmlns:a16="http://schemas.microsoft.com/office/drawing/2014/main" id="{06F1AEE2-7B8D-4E7F-82C6-7BD787232ED3}"/>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8</a:t>
            </a:fld>
            <a:endParaRPr lang="en-US"/>
          </a:p>
        </p:txBody>
      </p:sp>
      <p:sp>
        <p:nvSpPr>
          <p:cNvPr id="7" name="TextBox 6">
            <a:extLst>
              <a:ext uri="{FF2B5EF4-FFF2-40B4-BE49-F238E27FC236}">
                <a16:creationId xmlns:a16="http://schemas.microsoft.com/office/drawing/2014/main" id="{5A7D3B56-1150-4415-9D98-485ACE03B069}"/>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4.0</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1E2D8F33-DB88-7A1A-9FCD-3B9DF93A0E59}"/>
                  </a:ext>
                </a:extLst>
              </p14:cNvPr>
              <p14:cNvContentPartPr/>
              <p14:nvPr/>
            </p14:nvContentPartPr>
            <p14:xfrm>
              <a:off x="1053000" y="865440"/>
              <a:ext cx="10674360" cy="5041800"/>
            </p14:xfrm>
          </p:contentPart>
        </mc:Choice>
        <mc:Fallback xmlns="">
          <p:pic>
            <p:nvPicPr>
              <p:cNvPr id="8" name="Ink 7">
                <a:extLst>
                  <a:ext uri="{FF2B5EF4-FFF2-40B4-BE49-F238E27FC236}">
                    <a16:creationId xmlns:a16="http://schemas.microsoft.com/office/drawing/2014/main" id="{1E2D8F33-DB88-7A1A-9FCD-3B9DF93A0E59}"/>
                  </a:ext>
                </a:extLst>
              </p:cNvPr>
              <p:cNvPicPr/>
              <p:nvPr/>
            </p:nvPicPr>
            <p:blipFill>
              <a:blip r:embed="rId4"/>
              <a:stretch>
                <a:fillRect/>
              </a:stretch>
            </p:blipFill>
            <p:spPr>
              <a:xfrm>
                <a:off x="1036800" y="849240"/>
                <a:ext cx="10706760" cy="5074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CA31D38F-4E6A-40CE-8E0F-456F4FAEFAC5}"/>
                  </a:ext>
                </a:extLst>
              </p14:cNvPr>
              <p14:cNvContentPartPr/>
              <p14:nvPr/>
            </p14:nvContentPartPr>
            <p14:xfrm>
              <a:off x="1284840" y="2801160"/>
              <a:ext cx="5609880" cy="3079080"/>
            </p14:xfrm>
          </p:contentPart>
        </mc:Choice>
        <mc:Fallback xmlns="">
          <p:pic>
            <p:nvPicPr>
              <p:cNvPr id="9" name="Ink 8">
                <a:extLst>
                  <a:ext uri="{FF2B5EF4-FFF2-40B4-BE49-F238E27FC236}">
                    <a16:creationId xmlns:a16="http://schemas.microsoft.com/office/drawing/2014/main" id="{CA31D38F-4E6A-40CE-8E0F-456F4FAEFAC5}"/>
                  </a:ext>
                </a:extLst>
              </p:cNvPr>
              <p:cNvPicPr/>
              <p:nvPr/>
            </p:nvPicPr>
            <p:blipFill>
              <a:blip r:embed="rId6"/>
              <a:stretch>
                <a:fillRect/>
              </a:stretch>
            </p:blipFill>
            <p:spPr>
              <a:xfrm>
                <a:off x="1275480" y="2791800"/>
                <a:ext cx="5628600" cy="3097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CABF3B2E-02B9-4A21-B25A-85B69A46B062}"/>
                  </a:ext>
                </a:extLst>
              </p14:cNvPr>
              <p14:cNvContentPartPr/>
              <p14:nvPr/>
            </p14:nvContentPartPr>
            <p14:xfrm>
              <a:off x="5575320" y="5880240"/>
              <a:ext cx="2794320" cy="51120"/>
            </p14:xfrm>
          </p:contentPart>
        </mc:Choice>
        <mc:Fallback xmlns="">
          <p:pic>
            <p:nvPicPr>
              <p:cNvPr id="10" name="Ink 9">
                <a:extLst>
                  <a:ext uri="{FF2B5EF4-FFF2-40B4-BE49-F238E27FC236}">
                    <a16:creationId xmlns:a16="http://schemas.microsoft.com/office/drawing/2014/main" id="{CABF3B2E-02B9-4A21-B25A-85B69A46B062}"/>
                  </a:ext>
                </a:extLst>
              </p:cNvPr>
              <p:cNvPicPr/>
              <p:nvPr/>
            </p:nvPicPr>
            <p:blipFill>
              <a:blip r:embed="rId8"/>
              <a:stretch>
                <a:fillRect/>
              </a:stretch>
            </p:blipFill>
            <p:spPr>
              <a:xfrm>
                <a:off x="5565960" y="5870880"/>
                <a:ext cx="2813040" cy="69840"/>
              </a:xfrm>
              <a:prstGeom prst="rect">
                <a:avLst/>
              </a:prstGeom>
            </p:spPr>
          </p:pic>
        </mc:Fallback>
      </mc:AlternateContent>
    </p:spTree>
    <p:extLst>
      <p:ext uri="{BB962C8B-B14F-4D97-AF65-F5344CB8AC3E}">
        <p14:creationId xmlns:p14="http://schemas.microsoft.com/office/powerpoint/2010/main" val="108414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5AF42A-60A6-499A-9D92-1F01727B34B1}"/>
              </a:ext>
            </a:extLst>
          </p:cNvPr>
          <p:cNvPicPr>
            <a:picLocks noChangeAspect="1"/>
          </p:cNvPicPr>
          <p:nvPr/>
        </p:nvPicPr>
        <p:blipFill>
          <a:blip r:embed="rId2"/>
          <a:stretch>
            <a:fillRect/>
          </a:stretch>
        </p:blipFill>
        <p:spPr>
          <a:xfrm>
            <a:off x="0" y="0"/>
            <a:ext cx="12192000" cy="923925"/>
          </a:xfrm>
          <a:prstGeom prst="rect">
            <a:avLst/>
          </a:prstGeom>
        </p:spPr>
      </p:pic>
      <p:sp>
        <p:nvSpPr>
          <p:cNvPr id="4" name="Title 1">
            <a:extLst>
              <a:ext uri="{FF2B5EF4-FFF2-40B4-BE49-F238E27FC236}">
                <a16:creationId xmlns:a16="http://schemas.microsoft.com/office/drawing/2014/main" id="{0B5A40EA-ABC0-40AB-9DA6-D356E126AAC9}"/>
              </a:ext>
            </a:extLst>
          </p:cNvPr>
          <p:cNvSpPr txBox="1">
            <a:spLocks/>
          </p:cNvSpPr>
          <p:nvPr/>
        </p:nvSpPr>
        <p:spPr>
          <a:xfrm>
            <a:off x="1169248" y="946650"/>
            <a:ext cx="3458592"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itle 1">
            <a:extLst>
              <a:ext uri="{FF2B5EF4-FFF2-40B4-BE49-F238E27FC236}">
                <a16:creationId xmlns:a16="http://schemas.microsoft.com/office/drawing/2014/main" id="{78B4927C-8859-498F-807F-6E8E7277219A}"/>
              </a:ext>
            </a:extLst>
          </p:cNvPr>
          <p:cNvSpPr>
            <a:spLocks noGrp="1"/>
          </p:cNvSpPr>
          <p:nvPr>
            <p:ph type="title"/>
          </p:nvPr>
        </p:nvSpPr>
        <p:spPr>
          <a:xfrm>
            <a:off x="1169248" y="888413"/>
            <a:ext cx="3458592" cy="811799"/>
          </a:xfrm>
        </p:spPr>
        <p:txBody>
          <a:bodyPr>
            <a:normAutofit/>
          </a:bodyPr>
          <a:lstStyle/>
          <a:p>
            <a:r>
              <a:rPr lang="en-IN" sz="4000" dirty="0">
                <a:latin typeface="Segoe UI" panose="020B0502040204020203" pitchFamily="34" charset="0"/>
                <a:cs typeface="Segoe UI" panose="020B0502040204020203" pitchFamily="34" charset="0"/>
              </a:rPr>
              <a:t>Moments of S</a:t>
            </a:r>
          </a:p>
        </p:txBody>
      </p:sp>
      <p:sp>
        <p:nvSpPr>
          <p:cNvPr id="3" name="Content Placeholder 2">
            <a:extLst>
              <a:ext uri="{FF2B5EF4-FFF2-40B4-BE49-F238E27FC236}">
                <a16:creationId xmlns:a16="http://schemas.microsoft.com/office/drawing/2014/main" id="{5D52B4E3-154A-44FF-811E-6BA6B6571BD5}"/>
              </a:ext>
            </a:extLst>
          </p:cNvPr>
          <p:cNvSpPr>
            <a:spLocks noGrp="1"/>
          </p:cNvSpPr>
          <p:nvPr>
            <p:ph idx="1"/>
          </p:nvPr>
        </p:nvSpPr>
        <p:spPr>
          <a:xfrm>
            <a:off x="1169248" y="1926451"/>
            <a:ext cx="10184552" cy="4670732"/>
          </a:xfrm>
        </p:spPr>
        <p:txBody>
          <a:bodyPr>
            <a:noAutofit/>
          </a:bodyPr>
          <a:lstStyle/>
          <a:p>
            <a:pPr marL="0" indent="0">
              <a:buNone/>
            </a:pPr>
            <a:r>
              <a:rPr lang="en-US" sz="1600" b="0" u="none" strike="noStrike" baseline="0" dirty="0">
                <a:solidFill>
                  <a:srgbClr val="000000"/>
                </a:solidFill>
                <a:latin typeface="Segoe UI" panose="020B0502040204020203" pitchFamily="34" charset="0"/>
                <a:cs typeface="Segoe UI" panose="020B0502040204020203" pitchFamily="34" charset="0"/>
              </a:rPr>
              <a:t>To find an expression for var[S], apply the identity: </a:t>
            </a:r>
          </a:p>
          <a:p>
            <a:pPr marL="0" indent="0">
              <a:buNone/>
            </a:pPr>
            <a:r>
              <a:rPr lang="pt-BR" sz="1600" b="0" u="none" strike="noStrike" baseline="0" dirty="0">
                <a:solidFill>
                  <a:srgbClr val="000000"/>
                </a:solidFill>
                <a:latin typeface="Segoe UI" panose="020B0502040204020203" pitchFamily="34" charset="0"/>
                <a:cs typeface="Segoe UI" panose="020B0502040204020203" pitchFamily="34" charset="0"/>
              </a:rPr>
              <a:t>var[S] = E[var[S|N]] + var[E[S|N]] </a:t>
            </a:r>
          </a:p>
          <a:p>
            <a:pPr marL="0" indent="0">
              <a:buNone/>
            </a:pPr>
            <a:r>
              <a:rPr lang="en-US" sz="1600" b="0" u="none" strike="noStrike" baseline="0" dirty="0">
                <a:solidFill>
                  <a:srgbClr val="000000"/>
                </a:solidFill>
                <a:latin typeface="Segoe UI" panose="020B0502040204020203" pitchFamily="34" charset="0"/>
                <a:cs typeface="Segoe UI" panose="020B0502040204020203" pitchFamily="34" charset="0"/>
              </a:rPr>
              <a:t>var(S|N) can be found by using the fact that individual claim amounts are independent. </a:t>
            </a:r>
          </a:p>
          <a:p>
            <a:pPr marL="0" indent="0">
              <a:buNone/>
            </a:pPr>
            <a:endParaRPr lang="en-IN" sz="1600" dirty="0">
              <a:latin typeface="Segoe UI" panose="020B0502040204020203" pitchFamily="34" charset="0"/>
              <a:cs typeface="Segoe UI" panose="020B0502040204020203" pitchFamily="34" charset="0"/>
            </a:endParaRPr>
          </a:p>
        </p:txBody>
      </p:sp>
      <p:sp>
        <p:nvSpPr>
          <p:cNvPr id="6" name="Slide Number Placeholder 1">
            <a:extLst>
              <a:ext uri="{FF2B5EF4-FFF2-40B4-BE49-F238E27FC236}">
                <a16:creationId xmlns:a16="http://schemas.microsoft.com/office/drawing/2014/main" id="{06F1AEE2-7B8D-4E7F-82C6-7BD787232ED3}"/>
              </a:ext>
            </a:extLst>
          </p:cNvPr>
          <p:cNvSpPr>
            <a:spLocks noGrp="1"/>
          </p:cNvSpPr>
          <p:nvPr>
            <p:ph type="sldNum" sz="quarter" idx="12"/>
          </p:nvPr>
        </p:nvSpPr>
        <p:spPr>
          <a:xfrm>
            <a:off x="8610600" y="6356350"/>
            <a:ext cx="2743200" cy="365125"/>
          </a:xfrm>
        </p:spPr>
        <p:txBody>
          <a:bodyPr/>
          <a:lstStyle/>
          <a:p>
            <a:fld id="{47894467-E227-B849-BB10-8705222BB906}" type="slidenum">
              <a:rPr lang="en-US" smtClean="0"/>
              <a:pPr/>
              <a:t>9</a:t>
            </a:fld>
            <a:endParaRPr lang="en-US"/>
          </a:p>
        </p:txBody>
      </p:sp>
      <p:sp>
        <p:nvSpPr>
          <p:cNvPr id="7" name="TextBox 6">
            <a:extLst>
              <a:ext uri="{FF2B5EF4-FFF2-40B4-BE49-F238E27FC236}">
                <a16:creationId xmlns:a16="http://schemas.microsoft.com/office/drawing/2014/main" id="{5A7D3B56-1150-4415-9D98-485ACE03B069}"/>
              </a:ext>
            </a:extLst>
          </p:cNvPr>
          <p:cNvSpPr txBox="1"/>
          <p:nvPr/>
        </p:nvSpPr>
        <p:spPr>
          <a:xfrm>
            <a:off x="336491" y="946651"/>
            <a:ext cx="832757" cy="646331"/>
          </a:xfrm>
          <a:prstGeom prst="rect">
            <a:avLst/>
          </a:prstGeom>
          <a:solidFill>
            <a:schemeClr val="bg2"/>
          </a:solidFill>
        </p:spPr>
        <p:txBody>
          <a:bodyPr wrap="square" rtlCol="0">
            <a:spAutoFit/>
          </a:bodyPr>
          <a:lstStyle/>
          <a:p>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4.0</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E54C924E-E412-49BC-BFD0-FA5889100825}"/>
                  </a:ext>
                </a:extLst>
              </p14:cNvPr>
              <p14:cNvContentPartPr/>
              <p14:nvPr/>
            </p14:nvContentPartPr>
            <p14:xfrm>
              <a:off x="804240" y="511560"/>
              <a:ext cx="11070360" cy="5744520"/>
            </p14:xfrm>
          </p:contentPart>
        </mc:Choice>
        <mc:Fallback xmlns="">
          <p:pic>
            <p:nvPicPr>
              <p:cNvPr id="8" name="Ink 7">
                <a:extLst>
                  <a:ext uri="{FF2B5EF4-FFF2-40B4-BE49-F238E27FC236}">
                    <a16:creationId xmlns:a16="http://schemas.microsoft.com/office/drawing/2014/main" id="{E54C924E-E412-49BC-BFD0-FA5889100825}"/>
                  </a:ext>
                </a:extLst>
              </p:cNvPr>
              <p:cNvPicPr/>
              <p:nvPr/>
            </p:nvPicPr>
            <p:blipFill>
              <a:blip r:embed="rId4"/>
              <a:stretch>
                <a:fillRect/>
              </a:stretch>
            </p:blipFill>
            <p:spPr>
              <a:xfrm>
                <a:off x="794880" y="502200"/>
                <a:ext cx="11089080" cy="576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FD90BC2A-DEEF-45B3-B646-3BEC92CDD3D9}"/>
                  </a:ext>
                </a:extLst>
              </p14:cNvPr>
              <p14:cNvContentPartPr/>
              <p14:nvPr/>
            </p14:nvContentPartPr>
            <p14:xfrm>
              <a:off x="6851520" y="5873760"/>
              <a:ext cx="5334480" cy="527400"/>
            </p14:xfrm>
          </p:contentPart>
        </mc:Choice>
        <mc:Fallback xmlns="">
          <p:pic>
            <p:nvPicPr>
              <p:cNvPr id="9" name="Ink 8">
                <a:extLst>
                  <a:ext uri="{FF2B5EF4-FFF2-40B4-BE49-F238E27FC236}">
                    <a16:creationId xmlns:a16="http://schemas.microsoft.com/office/drawing/2014/main" id="{FD90BC2A-DEEF-45B3-B646-3BEC92CDD3D9}"/>
                  </a:ext>
                </a:extLst>
              </p:cNvPr>
              <p:cNvPicPr/>
              <p:nvPr/>
            </p:nvPicPr>
            <p:blipFill>
              <a:blip r:embed="rId6"/>
              <a:stretch>
                <a:fillRect/>
              </a:stretch>
            </p:blipFill>
            <p:spPr>
              <a:xfrm>
                <a:off x="6842160" y="5864400"/>
                <a:ext cx="5353200" cy="546120"/>
              </a:xfrm>
              <a:prstGeom prst="rect">
                <a:avLst/>
              </a:prstGeom>
            </p:spPr>
          </p:pic>
        </mc:Fallback>
      </mc:AlternateContent>
    </p:spTree>
    <p:extLst>
      <p:ext uri="{BB962C8B-B14F-4D97-AF65-F5344CB8AC3E}">
        <p14:creationId xmlns:p14="http://schemas.microsoft.com/office/powerpoint/2010/main" val="272836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AQS PPT- Zil_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4290</TotalTime>
  <Words>2395</Words>
  <Application>Microsoft Macintosh PowerPoint</Application>
  <PresentationFormat>Widescreen</PresentationFormat>
  <Paragraphs>307</Paragraphs>
  <Slides>31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Calibri</vt:lpstr>
      <vt:lpstr>Calibri Light</vt:lpstr>
      <vt:lpstr>Cambria Math</vt:lpstr>
      <vt:lpstr>Lora</vt:lpstr>
      <vt:lpstr>Microsoft Sans Serif</vt:lpstr>
      <vt:lpstr>Roboto Light</vt:lpstr>
      <vt:lpstr>Segoe UI</vt:lpstr>
      <vt:lpstr>Office Theme</vt:lpstr>
      <vt:lpstr>IAQS PPT- Zil_ Final</vt:lpstr>
      <vt:lpstr>PowerPoint Presentation</vt:lpstr>
      <vt:lpstr>Agenda</vt:lpstr>
      <vt:lpstr>Introduction</vt:lpstr>
      <vt:lpstr>Models for short-term insurance contracts </vt:lpstr>
      <vt:lpstr>Features</vt:lpstr>
      <vt:lpstr>Collective Risk Model</vt:lpstr>
      <vt:lpstr>Collective Risk Model</vt:lpstr>
      <vt:lpstr>Moments of S</vt:lpstr>
      <vt:lpstr>Moments of S</vt:lpstr>
      <vt:lpstr>Moments of S</vt:lpstr>
      <vt:lpstr>Moments of S</vt:lpstr>
      <vt:lpstr>PowerPoint Presentation</vt:lpstr>
      <vt:lpstr>Moments of S</vt:lpstr>
      <vt:lpstr>Compound Poisson distribution </vt:lpstr>
      <vt:lpstr>Compound Binomial distribution </vt:lpstr>
      <vt:lpstr>Compound Binomial distribution </vt:lpstr>
      <vt:lpstr>Compound Binomial distribution </vt:lpstr>
      <vt:lpstr>Compound Negative Binomial distribution </vt:lpstr>
      <vt:lpstr>Compound Negative Binomial distribution </vt:lpstr>
      <vt:lpstr>PowerPoint Presentation</vt:lpstr>
      <vt:lpstr>Compound Negative Binomial distribution </vt:lpstr>
      <vt:lpstr>Individual Risk Model</vt:lpstr>
      <vt:lpstr>Individual Risk Model</vt:lpstr>
      <vt:lpstr>Individual Risk Model</vt:lpstr>
      <vt:lpstr>Parameter variability and uncertainty</vt:lpstr>
      <vt:lpstr>Parameter variability and uncertainty</vt:lpstr>
      <vt:lpstr>Parameter variability and uncertainty</vt:lpstr>
      <vt:lpstr>Approximation of Aggregate Distribution</vt:lpstr>
      <vt:lpstr>Approximation of Aggregate Distribution</vt:lpstr>
      <vt:lpstr>Approximation of Aggregate Distribution</vt:lpstr>
      <vt:lpstr>Approximation of Aggregate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Shraddha Vora</dc:creator>
  <cp:lastModifiedBy>Kevin Punmiya</cp:lastModifiedBy>
  <cp:revision>88</cp:revision>
  <dcterms:created xsi:type="dcterms:W3CDTF">2021-06-16T09:08:03Z</dcterms:created>
  <dcterms:modified xsi:type="dcterms:W3CDTF">2022-08-04T03:00:54Z</dcterms:modified>
</cp:coreProperties>
</file>