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8" r:id="rId3"/>
    <p:sldId id="349" r:id="rId4"/>
    <p:sldId id="351" r:id="rId5"/>
    <p:sldId id="331" r:id="rId6"/>
    <p:sldId id="353" r:id="rId7"/>
    <p:sldId id="352" r:id="rId8"/>
    <p:sldId id="336" r:id="rId9"/>
    <p:sldId id="337" r:id="rId10"/>
    <p:sldId id="338" r:id="rId11"/>
    <p:sldId id="342" r:id="rId12"/>
    <p:sldId id="333" r:id="rId13"/>
    <p:sldId id="339" r:id="rId14"/>
    <p:sldId id="340" r:id="rId15"/>
    <p:sldId id="341" r:id="rId16"/>
    <p:sldId id="332" r:id="rId17"/>
    <p:sldId id="343" r:id="rId18"/>
    <p:sldId id="350" r:id="rId19"/>
    <p:sldId id="355" r:id="rId20"/>
    <p:sldId id="354" r:id="rId21"/>
    <p:sldId id="335" r:id="rId22"/>
    <p:sldId id="330" r:id="rId23"/>
    <p:sldId id="345" r:id="rId24"/>
    <p:sldId id="347" r:id="rId25"/>
    <p:sldId id="348" r:id="rId26"/>
    <p:sldId id="356" r:id="rId27"/>
    <p:sldId id="357" r:id="rId28"/>
    <p:sldId id="358" r:id="rId29"/>
    <p:sldId id="359" r:id="rId30"/>
    <p:sldId id="360" r:id="rId31"/>
    <p:sldId id="361" r:id="rId32"/>
    <p:sldId id="362" r:id="rId33"/>
    <p:sldId id="363" r:id="rId34"/>
    <p:sldId id="366" r:id="rId35"/>
    <p:sldId id="367" r:id="rId36"/>
    <p:sldId id="364" r:id="rId37"/>
    <p:sldId id="365" r:id="rId38"/>
    <p:sldId id="36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108" d="100"/>
          <a:sy n="108" d="100"/>
        </p:scale>
        <p:origin x="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21:31.186"/>
    </inkml:context>
    <inkml:brush xml:id="br0">
      <inkml:brushProperty name="width" value="0.09071" units="cm"/>
      <inkml:brushProperty name="height" value="0.09071" units="cm"/>
      <inkml:brushProperty name="color" value="#FF0000"/>
    </inkml:brush>
  </inkml:definitions>
  <inkml:trace contextRef="#ctx0" brushRef="#br0">9799 17023 9125,'64'0'134,"-1"-1"1,3 0-1,0-1-127,-20 0 1,0 1 0,3-1 34,5 1 0,4-1 0,2 0 0,1 1-45,-7 0 1,1 0 0,1 0 0,1 0 0,-1 0-381,1 1 0,1-1 0,0 1 0,0-1 1,0 1 382,0-1 0,2 1 0,-1 0 0,-1 0 0,-3-1 0,0 1 0,-3 0 0,0 0 0,4 0 10,-5 0 1,3 0-1,2 0 1,1 0 0,1 0-1,1 0 143,4 0 0,2 0 0,0 0 1,1 0-1,3 0 0,1 0-20,-14 0 0,3 0 0,1 0 1,2 0-1,-1 1 0,1-1 0,-1-1 1,-1 1-1,-2 0-177,8 0 1,-1 0 0,-1 0 0,-1 0 0,0 0 0,0 0 0,0 0 95,0 0 1,0-1 0,1 1 0,-2 0 0,0 0 0,-2 0 0,-2-1-158,6 1 1,-2-1-1,-2 0 1,0 1-1,0-1 131,1 0 1,0 1 0,1-1 0,-1 0 0,0 0-5,0 0 0,-1 1 0,0-1 0,2 0 0,3 1-6,-6-1 0,2 0 0,2 1 0,1-1 0,1 0 0,0 0 0,0 1-7,-7-1 1,0 1 0,0-1 0,0 0 0,1 1-1,0-1 1,2 1 0,1 0-1,-4-1 0,2 1 0,1-1 0,1 1 0,0 0 0,1-1 0,-1 1 0,-1 0 0,-2-1 0,-1 1-40,4 0 1,-2-1 0,-1 1-1,-1-1 1,0 1 0,-1 0-1,0-1 1,0 1 47,6 0 1,0 0-1,1 1 1,-1-1 0,-2 0-1,-2 1 1,-2-1 73,4 1 1,-4 0 0,-2 0 0,1 0 0,4 1-83,1-1 0,3 1 1,1 1-1,1-1 1,-1 0-1,-1-1-88,-4 1 1,-1 0-1,0-1 1,0 0-1,0 0 1,2-1 78,-3 0 0,2-1 0,1 0 0,0-1 0,-2 1 0,-3-1 0,-5 1 0,7 0 0,-4 1 0,-3-1 0,-4-1 0,-1-4 0,0 1 0,0-1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9:02.423"/>
    </inkml:context>
    <inkml:brush xml:id="br0">
      <inkml:brushProperty name="width" value="0.09071" units="cm"/>
      <inkml:brushProperty name="height" value="0.09071" units="cm"/>
      <inkml:brushProperty name="color" value="#FF0000"/>
    </inkml:brush>
  </inkml:definitions>
  <inkml:trace contextRef="#ctx0" brushRef="#br0">13097 18185 13880,'37'-4'698,"0"1"0,0 0 1,-1 0-509,22-2-1156,8 2 1056,-28 2 0,0 1-374,4 0 1,1 0 350,3 0 0,2 0-17,3 0 1,1 0 10,3-1 1,2-1-420,5 0 0,2 0 380,-18-1 1,1 1-1,1-2-751,4 1 0,1-1 0,1 0 747,5-1 1,1 0 0,1 0-19,3 0 0,1-1 0,1 0-264,-15 1 0,1 0 0,0 0 0,1-1 272,2 1 0,0-1 1,0 0-1,1 0-3,0-1 1,1 0 0,0 0 0,1-1-233,2 1 1,1-1 0,0 0 0,1 0 231,0 0 1,0-1 0,2 0 0,5 0 21,-16 3 0,3-2 0,3 1 0,1 0 1,-1-1-1,0 2 0,-4-1-152,11 0 1,-4 0 0,0 0 0,1 0 0,3 1 125,-8 0 1,2-1 0,3 1-1,0 0 1,-1 0 0,-2 0-1,-3 1 3,7 0 1,-4 1 0,-1 0 0,0 1 0,0-1 26,2 0 1,-1 1-1,0 0 1,0 0 0,1 0-43,-2 0 0,1 0 1,0 0-1,-1 1 1,1-1 30,-1 1 0,0 0 0,1 0 0,-1-1 0,0 1 19,-2 1 1,0-1-1,0 0 1,1 0-1,4 1 2,-7-1 1,3 0 0,2 1-1,0-1 1,0 1 0,-2-1 0,-2 1 7,8-1 0,-3 1 0,-1-1 1,1 1-1,3-1-42,-1 1 1,2-1-1,1 1 1,0-1-1,1 1 1,-2 0 14,-3 0 0,0 1 1,0-1-1,-2 1 1,0-1-1,-3 1-1,12-1 0,-4 1 0,0 0 0,2 0-15,-2-1 1,2 1 0,1 0 0,-2 1 0,-5-1 152,-7 0 0,-5-1 0,0 1 0,3 1-153,-1-1 1,2 0 0,2 0 0,0 1 0,-1-1-5,0 0 0,0 0 0,0 0 1,0 0-1,0 0 32,12 1 1,0-1 0,0 1 0,-3-1-33,-4-1 1,-1 0 0,-2 0 0,-4 0 12,-3-2 0,-3 0 0,-2 0 553,22-3 1,-2-2-558,-6-1 1,-1-1-12,-6 0 0,-2 0 0,-6 0 0,-2-1 16,-8 2 1,-2-2-17,17-10 1954,-11-11-1954,-18 3 68,-6-30-45,-12 16-12,-1-22-11,-3 22 0,-2-3 33,-1-13 1,-1-4-54,-1-2 0,-2-2 46,2 18 0,0-1 1,0 2-27,-4-13 0,0 1 0,-2-4 0,-1 0 3,5 20 1,-1 0 0,0 0-1,-1 0 1,1 0 0,-1 1-4,-5-20 0,0-2 432,2 10 1,1-4 0,1 0-418,2-2 0,1-1 0,0 0-8,1 1 1,0-1-1,1 1-147,3 3 1,2 0 0,0 4 144,2-5 1,1 3 11,0 3 0,0 0-73,1 7 0,-1-1 39,1-8 0,-2 0 28,-2 6 1,-1 2-1,-1 1 0,-1 2-11,-3 8 0,-2 5 22,-10-8 1228,0 6-1250,0 2 668,1 4-657,2 2 1268,-7-5-1268,-2 1 118,-11-4-185,4 12 45,-5 6-68,0 12 79,-2 4 0,-6 4 0,5 2 0,-4 2 0,1 0-481,-3-1 0,0 1 1,-1 1 480,-5 2 0,-3 2 0,4-2 5,-11 3 1,1-1 16,-2-1 1,0-1-16,21-4 1,1 0-1,-4-1-33,-14 2 0,-5-2 0,0 0 20,17-2 0,0-2 1,-1 1-1,-2-1 6,-10 0 0,-2 0 0,-1 0 0,0-1 5,1 0 1,0-1 0,0 0 0,3 0-569,-7 0 0,2 0 0,1 0 529,1 0 0,0 1 1,4 0 16,-5 1 0,0 1-208,7-1 0,-2 1 1,-1-1 160,-1 0 1,1 1-1,-3-1 25,5-1 0,-2 0 0,0 0 0,2-1-314,-4 1 0,3 0 1,1-1 355,0 0 1,1-1 0,3-1 1,-3 0 1,0-1 17,5-1 1,-2 0-1,-1-1-49,-1-1 0,0 0 0,-3-1 14,7 1 1,-3 0 0,0 0 0,0 0 8,-2 0 0,0-1 1,1 2-1,1-1 3,-4 0 0,1 0 0,-2 1 19,4 1 1,-3 0 0,0 0-1,2 0 85,7 2 0,2 0 0,0 0 0,-2 1-163,-13-1 0,-2 0 0,-1 0 0,4 0 59,11 1 0,1 0 0,2 0 0,0 0-164,-16-1 1,2 1-1,3-1 164,-5 0 0,3-1-6,-2 0 1,1 0 27,0 0 1,1 0-12,0 0 0,0 0-11,3 1 0,-3 0-19,6 1 1,-2-1-1,1 1-20,-9 0 0,0 0 31,10 0 1,-3 0-1,3 0-3,-7 0 0,2 0-34,-2 0 0,-2 0 45,1 0 0,-1 0 11,-1 0 1,-1 0 4,3 0 1,-3 0 157,7-1 1,-3-1 0,-1 1-190,-2 0 0,1 0 0,-1 0 15,0-1 0,1 0 0,1 1-74,3 0 0,1 0 0,3 1 85,-6 0 0,2 0-11,-1 0 0,-1 0 5,0 0 1,-1 1 0,2 2 0,0 1-12,1 0 0,-2 1 112,9 1 1,-3 0 0,1 0-107,0 0 0,1 0 0,-1 0 4,1 0 0,0 0 0,2 0 134,4-1 0,2 1 0,3-1-122,-5 1 1,3 0-23,-1 1 1,0 0 197,2 0 0,-3 1-181,-15 6 0,-3 1-23,20-3 1,-1 0 0,1 1 15,1-1 0,0 1 0,0 0 325,-19 7 1,4-1-325,19-5 1,3 0 5,0-1 0,1 1 239,2-1 0,0 1-250,-10 6 0,1 2 5,5-3 1,2 2 393,-2 1 0,3 1-433,-6 7 392,26-12-380,12-2 878,4 1-834,0 13 1,0-3 10,0 8-22,0-5-11,0 5 23,0 5 5,-1-6 0,2 3 5,3 6 1,3 4-6,3 16 0,1 1-528,2-9 0,2-1 500,1 2 0,1-1 11,-4-12 1,0 1-158,-2-1 0,0 5 0,-1 2 190,0 5 1,-1 2 0,0 3-12,-1-1 1,-1 4 0,1 0-1,-2-1-505,-1-10 0,0 0 0,0-1 0,-1 0 488,-1 2 1,1 1 0,-1-1 0,0-3 43,1 0 0,0-2 0,0-1-305,0-1 1,1 0-1,-1 0 267,4 18 1,-1-2 5,1-3 0,0-2 11,-1-5 0,2 0 278,2 12 0,2 1-301,2-5 1,3 0 9,-2-13 0,1 0 1,1-2-27,4 5 0,3-1 5,9 6 1,1 0 16,-9-6 1,-2 2-120,-6-9 0,0 2 0,-3-1-1373,2 9 0,-4-3 136,-4-4 1,1-5 1666,18-4 1,-15-16 0,8-12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58:30.455"/>
    </inkml:context>
    <inkml:brush xml:id="br0">
      <inkml:brushProperty name="width" value="0.09071" units="cm"/>
      <inkml:brushProperty name="height" value="0.09071" units="cm"/>
      <inkml:brushProperty name="color" value="#FF0000"/>
    </inkml:brush>
  </inkml:definitions>
  <inkml:trace contextRef="#ctx0" brushRef="#br0">6736 6860 17140,'41'20'217,"1"1"1,0-1-1,7-1 1,3-2-1,2-4-147,-7-5 0,0-4 0,4-2 0,6-1-789,-2 0 0,4-1 0,4-1 0,4-1 0,1-1 0,2-1 0,0 0 730,-10 0 0,0 0 0,1-2 0,1 1 1,2-2-1,1 1 0,0-1 0,2 0 1,2 0-1,0 1-88,-8 0 0,2 0 0,2 0 0,0 0 0,2-1 0,1 1 0,0-1 0,1 1 0,-1-1 0,0 0 0,0 1 0,-2-1 0,0 0 1,-2 0 50,5 0 1,-2 0 0,1-1 0,-2 1 0,1-1-1,-2 0 1,1 1 0,-1-1 0,1 1 0,-1-1-1,0 1 1,0 0-166,-2 1 0,1-1 1,0 0-1,1 1 0,-1-1 1,0 1-1,-1 0 0,-1 0 1,-1 0-1,-2 0 1,-1 1-1,-3 0-840,16-2 0,-4 2 0,-1-1 0,-3 1 0,-1 0 1,-1 1-1,0-2 979,5 1 1,0-1 0,-1 0 0,-2 0 0,-3 1 0,-5 0-1,1 0 1,-4 1 0,-3 0 0,-3 0 0,19-5 0,0 0 0</inkml:trace>
  <inkml:trace contextRef="#ctx0" brushRef="#br0" timeOffset="16151">27485 5098 18776,'-6'50'37,"0"0"0,-1-1 1,2-3-10,3-11 0,-1-1 6,-3 31-34,-2-7 22,0-13 0,2-16 314,1-15 1155,1-9-1267,0-20-157,-5-43-56,5 8 1,0-6-466,1 6 0,0-3 0,2 1 448,0-15 1,5 2-3,3 19 1,3 0-1,4 7-32,11 5 1,7 7 22,14 1 0,3 9-5,-8 12 0,-1 7-537,3 7 0,-6 6-91,-1 25 336,-16 10 213,-32 6 101,-3-26 0,-5-1-103,-8 1 1,-7-2 152,-18 5 1,-4-1-29,6-6 0,2-1-22,1-2 0,4-3-33,-7 3 1243,41-16-1244,11 3 68,24-1-45,16 13-650,4-1-896,3 8-651,-16-2-862,-2-3 3203,-2-3 1,-13-9 0,-3-5 0</inkml:trace>
  <inkml:trace contextRef="#ctx0" brushRef="#br0" timeOffset="16552">27843 5421 20546,'15'46'-201,"5"-6"-158,18-17-78,20-7 393,-6-12 133,-3-20 68,-25-6-45,-19-15-112,-13 6-1009,-7 0-5344,-2 14 6353,0 14 0,10 5 0,4 8 0</inkml:trace>
  <inkml:trace contextRef="#ctx0" brushRef="#br0" timeOffset="16884">28213 5482 14283,'-7'4'751,"1"0"-438,6-4 415,0 0 247,-3 20 841,2-15-1065,0 10-236,6-28 235,16-30-604,-2 2-11,13-14 66,-7 21-156,9 8-90,-1 16-336,9 34-112,-9 6-571,-2 24-1244,-10-15 2308,-2-4 0,-8-17 0,-4-5 0</inkml:trace>
  <inkml:trace contextRef="#ctx0" brushRef="#br0" timeOffset="17134">28995 5400 17734,'-3'0'236,"0"0"-236,3 0 0,54-7-640,-12 2 640,14-3 0,0 0 0,-14 2 0,9-2 0</inkml:trace>
  <inkml:trace contextRef="#ctx0" brushRef="#br0" timeOffset="17451">29864 5239 20479,'-57'0'45,"7"8"-34,29 20 11,6 1-22,8-1-134,21 2 89,26-13 56,19-19-11,-3-12 45,-13-16-45,-30 8-829,-21-4-5176,-39 8 6005,0 1 0,-3 11 0,28 4 0</inkml:trace>
  <inkml:trace contextRef="#ctx0" brushRef="#br0" timeOffset="17802">30179 4861 20893,'-13'55'8,"1"0"1,10-2-1,5 5 1,4-1-21,4 2 1,4-1 0,0 3-1331,-2-7 0,0 3 1,0-1-1,-1-3 1304,1 5 1,-1-4 0,-3-2 31,0 12 1,-7-8 1308,-12-4-720,-24-22 554,-26-46-1401,20-11 1,2-8-151,5-3 0,4-3-392,5-7 1,7 0-719,11-18-863,22 6-3170,10 3 5557,13 7 0,-15 21 0,-4 10 0</inkml:trace>
  <inkml:trace contextRef="#ctx0" brushRef="#br0" timeOffset="18135">30604 4903 21331,'4'47'22,"0"0"0,6-1 1,4 4-1,1 1-130,3 2 0,2 0 0,-2 3-921,-3-6 1,-2 4 0,0-1 0,-3-2 983,1 4 0,-2-3 0,-6-1 34,-8 16 0,-10-8 475,-2-26 1,-5-6-163,-5 0 1,-1-13 213,-10-33-494,6-22-126,24-6 0,7-6 93,2 1 0,3-1-40,2-3 0,4-1 28,2 2 1,5 1 11,3 7 0,4 4-68,0 7 1,5 5-891,7 7 0,5 8-2735,0 11 1,0 6 3703,-2 3 0,-3 3 0,13 11 0,-30-5 0</inkml:trace>
  <inkml:trace contextRef="#ctx0" brushRef="#br0" timeOffset="18903">29663 6297 18675,'0'-4'672,"0"2"-458,0 2-91,-12 55-34,-1-13-33,-5 14 0,-1 2-1009,-2 0 958,6-23 1,2-3 5,4-5 283,4-11-59,5-9 538,0-31-358,5-38-348,-1 9 0,1-3-50,1 2 0,0 1-404,2-2 0,1 3 622,1-14 23,4 13 691,-5 15-769,-1 15-79,-1 10-101,-1 8-11,6 3-57,17 25 57,0 2 11,14 25 0,-7-1-6,-8-7 1,1 5-57,3 1 0,1 1 7,-7-9 1,0 2 0,-1-3 26,4 5 0,-4-3-34,-5-9 1,-6-3 27,-5-3 34,-16-6 79,-18-7-34,-21-1-1,-20-6-145,14-1 1,-2-1-1211,5-1 0,2 0-404,0 0 1,3 1 1714,-12 1 0,40-2 0,6-1 0</inkml:trace>
  <inkml:trace contextRef="#ctx0" brushRef="#br0" timeOffset="19235">28329 7195 20535,'45'-20'183,"-1"-1"1,1 1 0,6-1 0,3 0 0,1 2-145,-8 4 0,1 2 1,1 1-1,2-1-1376,8 0 1,1-1 0,2 1 0,1 1 1336,-7 2 0,1 1 0,0 0 0,2 0 0,0 1-245,3 0 1,0 1-1,1 0 1,0 0-1,1 1 237,-9 1 1,0 0 0,1 1-1,0 0 1,-1 1 0,1-1-140,10 1 0,0 0 1,0 1-1,0 0 0,-1 1-60,-2 0 1,-1 0 0,0 1 0,0 0 0,-2 1-288,-5 0 1,0 1 0,-1 1 0,-1 0 0,-1 1 493,8 1 0,0 2 0,-3 0 0,-6-1 0,10 2 0,-7 0 0,-13 1 0,-1 0 0</inkml:trace>
  <inkml:trace contextRef="#ctx0" brushRef="#br0" timeOffset="19586">29334 7083 15919,'48'-3'913,"0"0"0,0 0 0,17-1 1,3-1-743,-10 1 1,4 0 0,-1-1-1168,-3 1 0,0-1 0,6 0 1034,-5 0 0,5-1 0,3-1 0,3 1 0,-1-1-361,-14 3 0,0-1 1,1 0-1,1 0 0,1 0 1,1 0-1,1 0 248,2 0 1,2-1 0,2 1 0,1-1 0,0 1 0,0-1 0,-3 1-1,-1 0-213,-3 0 0,0 0 0,-1 0 0,-2 0 0,0 0 1,-1 0-1,0 1-82,4-1 0,0 1 0,-1 0 1,-1 0-1,-4-1 0,-3 1-1285,18-3 1,-7 0-1,-2-1 1619,-6 0 0,-2 0 1,-6 0-1,-2 0 1,-6 1-1,12-6 0</inkml:trace>
  <inkml:trace contextRef="#ctx0" brushRef="#br0" timeOffset="-199603.84">6684 6747 13846,'57'2'515,"0"-1"1,4 1-1,5-1-289,-15-1 1,6 0 0,1-1 0,-2 0-1460,-6 1 0,-1 0 0,0 0 0,4 0 1251,3-1 0,4 1 0,1-1 0,0 1 0,-3-1 150,3 1 0,-2 0 0,0 0 0,5 0-386,-7 1 0,4 1 0,2-1 0,1 1 1,-2-1-1,-4 1 212,10 0 1,-3 0-1,-1 0 1,3 1-29,-4 0 0,4 1 1,0 0-1,-4 0 1,-6 1 77,-2 1 1,-6 0 0,-4 1-477,9 2 1,-6 1-1485,10 8-2655,-27-10 5020,-19-1 0,-8-7 0,-4 0 0</inkml:trace>
  <inkml:trace contextRef="#ctx0" brushRef="#br0" timeOffset="-181703.84">18738 8301 15314,'-7'-10'269,"5"3"100,18 8-167,7 2 112,7 3 190,33 3-342,-19-5 1,3-1-59,-2-1 1,2 0-1,0 0-290,17-1 0,2 0 234,-4-1 1,4 0-1,-1 0-371,-6 1 0,0-1 0,1 2 326,-6-1 0,1 2 0,2-1 0,-2 1 5,-3 0 1,0 0-1,-1 1 1,-1 0 9,13 1 1,-2 0 0,-4 0-19,10 1 0,-5-2 16,-4-1 1,-5-1-17,-18-1 0,-1-1-6,13 2 1,1 0 16,-2 0 1,-1 0 4,1 1 1,-1-1-143,-5 0 1,-2 0 159,18 0 203,-12 0 0,2 0-215,4 2 0,2 1 0,14 1 1,1 1-1,-22-2 1,0 0 0,-2 0-1,8 1 1,-1-1-18,-4 0 1,-2-2 17,16-2 2,0 0-14,-1-1 5,-14-1 1,3 0 140,4-2 0,1-1-378,2 2 0,0-1 221,0-1 0,-2 1 0,-11 2 0,-2 1-229,2 0 1,-1 1 233,1 1 1,2 0-1,16 2 1,4 0-3,-19-1 1,0 0 0,1-1 3,0 1 1,-1 0 0,1-1 76,19 1 1,-2-1-63,-18-1 1,-1-1-23,1 1 0,0-1 5,-1 0 1,1 0-12,0 0 1,1 0-186,-3 0 1,3 0 193,-3 0 1,4 1 0,1-1 11,3 0 0,2 0 0,-1 1-183,2-1 0,-1 0 0,0 1 171,0-1 1,0 0 0,-4 0 1,4 0 1,-1 0 130,-6 1 1,1 0 0,0 0-137,19 2 0,-1 0-4,-15 0 0,-1 0 1,-1 0-3,11 2 1,-4 0 100,-14-2 0,-3-1-73,10 1 841,-16-3-716,-13 0 426,8-4-562,-3-1 1513,-2-2-1512,-6 2 65,-9 3-77,-2 2-12,-1 0-111,1 0 11,4 0 101,9-1 11,1 1-34,6-1 1,-3 1 33,0 0 22,-3 0 1,3 0 21,-7 0-10,-1 0-34,-5 0 22,-4 0 1,4-1-23,-2 1 0,15-1 0,10 0 11,12 1 0,-7 1-11,-6 0 0,-11 2 0,-5-2 11,-2 1-11,-6-2-56,-3 1-168,-3-1-3014,-1 1-3306,-3-1 6544,-2-3 0,0 2 0,1-2 0</inkml:trace>
  <inkml:trace contextRef="#ctx0" brushRef="#br0" timeOffset="-171103.84">5107 9083 8053,'0'0'0</inkml:trace>
  <inkml:trace contextRef="#ctx0" brushRef="#br0" timeOffset="-169233.84">12379 9149 10271,'-1'5'1625,"0"-1"-393,1-4-1030,-8 0-112,6 0-90,-5 0-33,7 0 55,0 2-22,0 0 23,0 1-12,3-1 56,1 0-56,2-1 23,-1 0 33,1-1-22,4 0 0,3 0 33,7 0-78,-2 0 34,2 0 33,-5 0-11,11 0 0,2 0-11,9 0-34,-6 0 11,1 3 45,-5-2-11,3 3-33,3-2 10,18 3-22,10 2-5,-19-3 0,2-1 5,-8 0 0,-1 0-6,4-1 1,-2-1-6,18 2 0,-14-1 0,4 0 17,2 0 0,4-1-34,14 0 0,1 0-415,-11-1 1,-2 0 442,0 0 0,-2 0-11,-14 0 0,-1 0 0,1 0 0,0 0-16,0 0 0,1 0 22,16 0 0,4 2 16,5 1 0,4 2-735,-9-2 0,3 1 1,-2 0 704,-9 0 1,-1 0-1,0 0 8,0 0 0,1 0 0,-3-2-201,6 0 1,1-1 200,-4-1 0,3 1 0,1-1 7,1 0 1,1 0 0,3-1-231,-6-1 0,4 1 0,0-2 0,-3 1 230,6 0 1,-3 0 0,0 0-8,0-2 0,0 1 0,-3-1-529,9 1 1,-2-1 517,2 1 0,0 0 519,0 0 1,1 1-509,-8 0 0,3 0 0,0 0 0,-1 1 0,0 0 0,2 0 5,-4-1 1,2 1 0,0-1 0,-3 1-240,5-1 0,-3 1 0,0 0 237,2-1 1,0 0 0,-3 0-4,9 0 0,2-1 169,-18 1 1,2-1-1,3-1 1,-1 0-176,3 1 0,0-1 1,1 0-1,3 0 8,-2-1 0,3 1 1,1-1-1,-1 1 1,-3-1-81,4 1 0,-2-1 0,-1 1 0,-1 0 78,1 0 0,-1 0 0,-1 1 0,-2 0 0,2 0 0,-3 0 0,0 0-8,2 0 1,-1 1-1,1 0 8,-2-1 0,0 1 0,4 0-144,-1-1 1,3 1 0,1 0 0,2 0 136,-10 0 0,1 0 0,0 0 1,2 0-1,2-1 5,1 1 0,2-1 0,3 0 0,-1 0 1,-1 1-1,-2-1-185,2 0 1,-3 0 0,0 0-1,0 0 1,0 0 190,0 0 1,0 0-1,0 0 1,-1 0-1,-4 0-4,14-2 0,-5 1 0,5 0-69,-12 0 1,4 1 0,1-1 0,1 1 0,0 0 65,1-1 1,0 1 0,1 0 0,1 0 0,2 0 3,-10 0 1,2 1 0,1 0-1,1 0 1,-1 0 0,-1 0-1,-2 0-70,9 0 0,-2 0 1,-1 1-1,-1-1 1,0 1 63,-2 0 1,-1 1-1,-1-1 1,-1 1 0,-3-1 4,15 1 0,-5 0 0,0 0 0,1 0 0,-1 0 0,0 0-15,-3-1 0,-1 1 0,3-2-621,-4 1 0,5 0 0,-1-1 1,-4 0 635,5-2 0,-3 0 0,-1 1 0,-2 0 0,-2 1 0,-7-1 0,-13-1 0,0 0 0</inkml:trace>
  <inkml:trace contextRef="#ctx0" brushRef="#br0" timeOffset="-128153.84">17449 10585 12053,'-7'11'807,"2"-3"-315,43 9-65,-7-9-315,4 2 0,2 0-446,28-4 546,-27-4 1,2-1-67,4-1 0,5 1 3,0-1 1,4-1-1,3 0-212,5-2 0,1 0 1,5-1 203,-16 2 0,2-1 1,2 0-1,0 0 0,1 0-520,4-1 1,2 0-1,0 0 1,-1 0-1,-1 0 452,5 0 0,-2 0 0,0 0 0,0 0-9,1 0 1,0 1-1,0-1 1,-4 1-353,2 0 0,-4 0 1,5 1 302,-11 0 1,4 0 0,1-1 0,1 2-1,0-1 23,5 1 0,1 0 0,0 0 0,1 1 1,-1-1-314,0 0 0,1 0 1,-1 0-1,0 0 0,0 1 275,-2 0 0,1 0 0,-1 0 0,-3 1 0,-2-1-3,-3 1 0,-3 1 1,-2-1-1,1 1-129,0-1 0,0 1 0,0 0 0,0 0 143,0 1 0,0 0 1,0 0-1,3 0 107,1 1 0,2-1 1,2 1-1,0 0 1,-1 0-113,0 0 1,-1 0 0,0 1-1,1-1 1,2 0-6,-3 0 1,2 0 0,0-1 0,1 0 0,-1 0 0,-2 0-2,6 1 0,0-1 0,-1 0 0,-2 0 0,-3-2 11,-1 0 0,-2-1 1,-2-1-1,-1 0-11,7-1 0,-2-1 0,-5-1 359,-8-3 1,-3-2-349,0-2 0,-4-2 2035,14-10-1811,-4-4 1835,-24 10-1980,11 2 1881,5 8-1982,17 2-23,11 2 34,-12 6 0,0 3 0,-12 6 11,3-1 23,5 4-34,-9-7 0,2-1 0,-1-1 0,0-1-6,0 0 1,-2 0 5,18-3-23,-35-7 23,-10-4 23,-8-7 66,-2-16-55,-7-11-46,3 8 1,1-1 11,-5-29 0,5 27 0,1 1 12,-2-22 22,0 1-34,-1 3 5,-3 21 1,-1 0-51,-13-25 68,-2 4-69,-5 14 92,8 18-46,-10-6 0,-3-2 0,-6-5-12,-2-1 24,2-2 10,12 7-22,4 0 0,12 9 22,-3-15 1,0-7-23,-2-1 0,-4 0 0,-5 12-23,-10 0 12,-12 0-12,3 12 1,-6 2 14,9 5 1,-3 2-1,-2 1-689,-16-5 0,-5 2 0,1 1 693,8 2 0,1 2 1,0 1 6,-4 0 1,0 1 0,3 1-10,-8 1 1,3 1-371,-2 0 0,0 0 376,4 2 0,-3 0-4,4-1 0,-5-1 0,-1 0 1,11 1 0,-2-1 1,0 0-1,0 0-431,-1 0 1,0 0 0,-1 0 0,1 0 435,-3-1 1,0-1 0,1 1 0,2 0 0,-2 1 1,2 1 0,1 0-314,-1 0 0,-1 0 0,2 0 310,1 0 0,1 1 0,-3 0 0,3 0 0,-3-1 0,-1 1 0,-1 0 0,-2-1 0,0 0 0,-2-1 0,2 2 0,-1-1 0,1 1 0,0 0 0,0 1 0,4-1 0,-1 0 0,1 1 0,1 0 5,2 0 1,1 2-1,1-1 1,2 1-29,-1-1 1,3 1-1,-1 0-7,-11-1 0,-2 1 1,6-1 12,4 1 0,4 0 543,-11 3 1,-2 2-594,2 1 0,-1 2 39,2-2 0,0 1-8,1 2 1,2-1 12,12-4 1,-1-1-23,1 1 1,-4 1-1,0 0 480,-1 1 0,0-1 0,-2 1-443,-8 1 1,-3 0 0,5-1 1,-10 3 1,6-1 5,9-1 0,5-1 0,-8 2 1434,5 3-1434,1 1 0,4 2 172,1 0-172,-2 8-89,12 2 55,5-1 868,13-2-834,9-11 634,2 1-634,0-4 23,-4 8 21,-15 3-32,-22 8-1,11-11 0,-3-1 0,4-3 0,0 0-11,-3 0 0,3 0 12,-16 5-12,-9 11 0,3 7 0,6 2-34,11 4 34,18-5 22,-3 18-22,3 9 6,9-21 0,0 1-1,0 2 1,0 0-12,3-8 1,0-1 5,-2 1 0,-1-2 0,-8 16-90,-6 4-784,-1 1 874,6-15 0,0-2 0,2 0 0,-6 8 0</inkml:trace>
  <inkml:trace contextRef="#ctx0" brushRef="#br0" timeOffset="-121133.85">18175 11634 9677,'-39'-7'612,"1"1"1,3-1 0,4 1-602,8-1 12,2-3-23,7-1 22,4 2 23,6 1-45,4 6 33,0-1 349,0 2-259,18 0-89,2 1 10,22 0-44,6 0 12,11 0-1,-26 0 0,2 0-6,19 1 1,5 1-291,-12-2 1,3 1-1,2 0 301,0 1 1,4-1 0,1 1 0,2-1 72,6 1 1,2-1 0,1-1 0,-3 2-689,-6-1 0,-2 0 0,-1 1 0,1-1 601,0 0 1,0 0 0,-1 0 0,-3 1 15,1-1 1,-3 2 0,4-1-271,2 2 0,5 0 0,1 1 1,1 0 334,-11-1 0,1 0 0,1 1 0,0-1 0,3 1-22,-3 1 1,3-1-1,1 1 1,-1 0 0,0 0-1,-3-1-339,14 2 0,-2 0 1,-2 0-1,-1 0 294,-5 0 1,1 0 0,-3-1 0,-3 1 1,-3-2 1,-3 0 0,3 0 21,0-2 0,3 0 1,1-1-1,-1 0-32,-2 0 1,-1-1-1,0 0 1,2 0-4,7-1 1,3 0 0,-1 0-1,-3-1 296,0 0 1,-3 0 0,-3-1-302,15-1 0,-6 0 0,-22 1 0,-1 0 496,14 0 1,2 0-492,4 1 1,2 1 9,-11-2 0,1 0 0,-1 1 268,12-1 1,-3 0-279,-5-2 1,-4 0-6,-14 1 0,-3 0 758,28-3-747,-9-1 1038,11 0-1015,-4-2-23,-24 4 0,-1 1 1,19-4 64,-11 2-54,-14 1 1577,-5-2-1554,-1 0 0,9-5-57,11 1 1,2 2 22,6 4-22,-4 4 22,3 1 12,8 1-18,-13 3 1,4 0-1,5-1 1,3 1-395,-7-1 0,3 0 0,-2 0 394,11 0 1,-1-1 0,0-2 0,-3 1-376,-16-1 1,-3 1 369,0 0 0,-1 0-91,-1 0 1,2 1 78,12 1 1,4 0 11,0 0 0,2 0 0,-8-1 0,2 1 0,-2-1-346,11 1 0,-2 0 334,1-1 1,-3 0-23,-14-1 1,1-1 427,14 0 1,2 0-446,-3-3 1,2 1 42,-12 0 1,1 0 0,-1-1 40,6 0 1,-2-2-135,-5 2 1,-2 0-23,24-1-12,-1 1 68,-32 1 0,2 0-362,18 1 1,3 0 120,5-1 1,4 0 8,-8 1 0,2 0 0,-1-1-104,-10 1 0,-2-1 1,1 0-939,-1 0 0,1 0 0,-4-1 1341,5-2 0,-5 1 0,8-1 0,-12-2 0</inkml:trace>
  <inkml:trace contextRef="#ctx0" brushRef="#br0" timeOffset="-120013.85">12888 12580 11431,'56'1'17,"1"1"1,-1 0-1,0 0 1,0 0-1,4 1 1,0 1-1,0-1 1,1 2 0,0 0-728,-6 1 0,0 0 0,0 0 1,1 1-1,0 0 0,1 1 568,3 0 0,1 1 0,0 0 0,0 1 0,1-1 0,-1 1-589,2 1 1,1-1-1,-1 2 1,1-1 0,0 0-1,0 1 731,-6-2 0,1 1 0,0 0 0,0 0 0,-1-1 0,-4 0 0,-3 0 0,10 1 0,-4-1 0,-3 0 0,-2 0 0,8 1 0,0 0 0,-1 0 0</inkml:trace>
  <inkml:trace contextRef="#ctx0" brushRef="#br0" timeOffset="-118483.84">8884 13815 11661,'60'-1'93,"1"0"1,2 0-1,3-1 60,-19 1 0,0-1 0,2 0-726,3 0 0,2-1 1,5 0 632,-6 0 1,5-1-1,3 0 1,0 1-1,-4-1-808,4 0 1,-2 0-1,0 0 1,4 0 747,-10 1 0,3-1 0,2 1 0,-1-1 0,0 1 0,-4 0-82,11-1 1,-2 1 0,-2-1 0,1 1-247,3-1 1,0 1 0,0-1-1,1 1 101,-12 0 1,1 0 0,0 1 0,0-1 0,0 0 44,2 1 0,0-1 1,1 0-1,0 0 1,0 1-66,0-1 1,-1 1-1,1 0 1,2 0 0,3 0 160,-3 0 1,6 1 0,1 0 0,2 0 0,-3 0 0,-4 0 0,-7 0 0,1 0 0,-7 0 0,-1 0 0,4 0 0,4 1 0,0-1-1,-1 1 1,1-1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3:54:33.395"/>
    </inkml:context>
    <inkml:brush xml:id="br0">
      <inkml:brushProperty name="width" value="0.09071" units="cm"/>
      <inkml:brushProperty name="height" value="0.09071" units="cm"/>
      <inkml:brushProperty name="color" value="#FF0000"/>
    </inkml:brush>
  </inkml:definitions>
  <inkml:trace contextRef="#ctx0" brushRef="#br0">8772 9759 16031,'17'-5'145,"-4"3"-122,1 5-1,-4 2 90,8 2 146,9-2 459,21 0-583,0-3-33,10-2-11,-10 0 67,5-2-57,3-1-44,-11-2 1,4-1-24,3 0 1,3-1-470,-7 1 1,3 0-1,-2 0 436,11-1 0,-1 0 17,2 1 0,-3 0-78,-14 3 0,1 0 61,-1 0 0,3 0 0,2 1 37,3-1 0,1 0 1,3 1-457,-3-1 1,4 1 0,0-1 0,-2 1 418,7-1 0,-1 0 0,1 0-508,1 0 0,2-1 1,-4 0 507,-10 1 0,-3-1 0,2 0 11,2-1 0,1 0 0,1-1 21,-1 1 0,2-1 0,2-1-21,0 1 0,4 0 0,1-1 0,0 1-6,-1 0 1,0 0 0,0 1 0,3-1-302,-4 0 1,2 0-1,1 0 1,-1 1-1,-4-1 298,1 2 1,-3-1 0,-1 1 0,-1-1-3,14-1 0,-1 0 0,-4 1 317,2 0 1,1 0-251,-7 2 0,3 0 1,1 0 18,1 0 0,1 1 0,0-1 35,-2 1 0,0-1 0,-1 1-62,-4 1 1,-1-1 0,-4 1-60,2-1 0,-4 0 72,0 0 0,-2 0-55,-2 0 0,-1 0-17,-3-1 0,0-1 862,-4 1 1,1-1-863,13-2 0,2-2-11,0 1 0,2 0-12,-11 0 1,2 1-1,-2 0 38,7-1 1,-2 0-11,-4 0 1,-3 1-28,11-2 1517,7-5-1439,-19-1 952,-7 1-964,-22 4 254,-13 5-242,-1 3 892,0 0-545,0-6-168,0-12-89,0-4-68,0-15 12,0 3 11,0-29-45,0 30 0,0-1-34,0-1 1,0 0 33,0-29 0,-3 20 0,-1-1 23,-6 0-35,0 2 24,-6 2 66,-5-9-100,-4 7-23,-11-3 0,3 18-11,-4 9 22,3 7-10,-21-1-12,22 7 0,-3 1 0,-15-3 0,-1 1-422,6 1 1,1 1 432,-7-1 1,1 1-7,6 0 1,1 1 5,-5 0 0,-2-1-5,-4 1 0,-4 0 5,-2 0 0,-5 0 0,-3 1-394,12 1 1,-1 0-1,-2 0 1,-1 0 382,4 1 0,-3-1 0,0 1 0,1 0 0,2 0-366,-3 0 0,2 0 0,2 1 1,2 0 365,-10 0 0,2 1 0,6 0 5,2-1 1,2 2-121,4 0 0,-2 2 1,-2 1 110,-4 0 0,-2 2 1,1-1-9,-1 1 1,0 1 0,1 0-80,0 1 1,1 1-1,3-1 41,-3 2 0,4 0-62,5 0 0,3-1 537,8-1 1,3 0-426,-17 3 1562,16-5-1517,-9-2 428,-15-3-490,19-1 1,0 1 16,4-1 0,1 1 1194,-28 1-1194,28-1 337,1 1-326,8-2-11,-7 1 0,7-2 0,-8 1 0,1-1 0,-6 0 56,-4 2-96,9 4 1,-3 0 33,2 0 1,0 0-17,-31 8 22,20-4 0,29-4-34,9-3-22,4 1 11,3 0 101,-6 2-33,-9 4-1,-2 0-22,-7 2 11,6-3 1,-1 1-12,-2-1 33,-11-1-10,0-2-12,-9-2-11,11-3 0,0 0-146,3 0-3322,-6 4 0,-5 1 3468,-2 0 0,1 1 0,5 0 0,1-1 0,-16 5 0</inkml:trace>
  <inkml:trace contextRef="#ctx0" brushRef="#br0" timeOffset="33067">14934 11295 15784,'11'-1'1255,"-3"-1"-516,-8 2 651,0 0-751,0-14-269,0 10-270,0-11-21,0 14 44,0 1-101,4 0 12,9 0-23,2 0 0,9 0 1,-3 0 10,0-1 0,3 0-10,1 0-1,3 1 0,21-2 0,10-1-11,3 0 0,-1-1 67,-16 2-67,-13 0 0,3 1-6,5-1 1,3 0-12,13 0 1,2-1-400,-8 1 1,-1 0 415,4-1 0,-2-1-6,-8 1 1,-2 0 10,5-1 1,1 0-12,1-1 1,1 1 10,1 1 1,1 0-12,-2 1 1,3 1-84,-8 0 0,3 0 0,0 1 92,-1 0 1,1 1 0,-1 0-8,0-1 0,-1 1 1,0 0-323,17 0 0,-3 1 320,-19 0 1,1 0-51,19 0 0,4-1 29,-20-1 1,1 1 0,2-1-15,13-1 0,2 0 0,-2 0 22,-11-1 1,-1 1-1,-1-1-309,1 0 1,-1-1 0,-2 0 299,5-1 0,-2 1 16,2-1 1,-1 1-6,2-1 1,0 0 10,0 1 1,1 0-29,-1-1 0,4 0 26,-5 1 1,4 0 0,0 0-1,2 0 1,2 0 0,-1 0-1,0 0 1,0 1-1,-1-1 8,-3 1 0,0 0 0,-4 1 0,3 0 0,0 0 102,-7-1 1,4 1 0,-1 0-152,3 0 1,0-1 0,2 1-31,12-1 0,2-1 1,1 1-356,-1-1 1,1 0 0,-3 1 425,-11 0 1,-2 0 0,-2 1 7,-1-1 0,-2 0 0,-3 1-6,4 0 1,-3 1 134,-1-1 1,0 1-192,-2 0 1,1 0-258,14 0 0,-1 0 175,-14 0 1,0 0-367,12 0 0,-1 0 34,-16 0 0,-2 1 112,3-1 0,-1 1 153,1 1 1,2-1-137,16 0 0,5 0 63,-15 0 0,2 0 0,2-1-105,14 2 0,4-1 0,-2 1 374,-10-1 0,0 0 0,-1 1 0,1-1 0,0 1 0,-2 0-30,6 0 0,-2 0-471,2-1 1,0 1-180,0-1 1,1 0 694,1 1 0,-4-1 0,-22-1 0,-4 0 0,21 1 0</inkml:trace>
  <inkml:trace contextRef="#ctx0" brushRef="#br0" timeOffset="33599">26466 11198 15191,'11'-2'1467,"4"-1"-1198,11 3-11,11 0-169,14 0-39,-18 0 1,3 0-34,7 0 0,3 0-843,6 1 0,4-1 832,6 1 0,5 0-6,-14 0 0,5 1 0,0-1 0,-1 1-53,5-1 1,-2 1 0,3 0-467,-1 0 1,3 0 0,-1 0 0,-3 0 66,1 0 0,-4 0 0,3 0-324,-2 0 0,3 1 0,0-1 1,-3 1 775,2 0 0,-3-1 0,-1 1 0,-1 0 0,-1 0 0,-9-1 0,16 3 0</inkml:trace>
  <inkml:trace contextRef="#ctx0" brushRef="#br0" timeOffset="34582">5814 11825 14809,'49'-12'128,"0"1"1,1-1 0,-1 0 0,9 0 0,3 0 0,3 1 0,3 0 0,3 0-836,-10 3 1,3-1 0,2 1 0,2 0 0,1 0 0,0 0 0,0 0 0,-2 1 564,-4 0 1,1-1-1,-1 1 1,-1 0-1,1 1 1,1-1 0,-1 1-1,2 0-140,-4 1 1,2 0-1,0 1 1,1-1-1,-1 1 1,0 0-1,-1 0 1,-2 1-1,-2-1-514,13 0 1,-3 0-1,-1 0 1,-2 1-1,1-1 1,0 1 784,1 0 0,1 1 0,0-1 0,-2 1 0,-2-1 0,-6 1 0,2 0 0,-5-1 0,-3 1 0,-2 0 0,5 0 0,0 0 0,-1 0 0</inkml:trace>
  <inkml:trace contextRef="#ctx0" brushRef="#br0" timeOffset="40749">2418 13139 14831,'1'-51'407,"0"0"0,2-2 1,0 0-173,2 5 1,1-1-855,0-2 0,1-1 803,0 0 1,0 1 44,-1 2 1,-1 1 17,-1 4 0,-1 0-74,-1 5 1,0 2 319,-1-26 335,-1 11-570,-2 12 343,-2 11-321,-1 9-202,0 8-78,2 6 769,5 9-769,10 8 60,8 11-60,11 8 0,7 9-22,8 8 38,-20-21 1,1 3-188,18 15 0,4 2 171,-13-15 0,1-1 0,1 1-322,-1-1 0,-1 0 0,1-1 277,14 9 0,-5-5-22,2 4 179,-19-1 482,-30-4-443,-22-10 1,-10-2-141,-2-2 0,-3-1-704,-19 4 1,-3-1 697,5 0 1,1-1-12,-5 3 1,0 1-89,18-6 1,-1 0 0,-2 1 112,-3 2 1,-3 1-1,-1 0 1,0 1-12,0-1 1,0-1-1,0 1 0,-2 0-406,-5 2 1,-3 0 0,2 0 0,3-2 397,0 0 0,2-2 0,5-2-12,-6 1 1,8-5 0,8-5-303,34-61 39,14 22 1,7-4-122,3-6 1,4-5 0,3 0 395,4 1 0,4 0 0,5-3-23,-2 6 1,6-4 0,2-1-1,0 1 1,-2 2-301,3-3 1,-2 2-1,1 0 1,3-2 322,-7 8 0,3-2 0,1-1 0,0 0 0,-1 2 0,-2 2-24,9-8 1,-2 3 0,-1 2 0,0-1 26,0 1 0,1 0 0,0 0 0,-1 2-106,-3 3 0,0 1 1,0 0-1,-1 2 103,0 2 0,1 1 0,-3 1 0,-3 4-62,8-6 1,-4 10 1374,16 14-1156,-69 31 0,-14 10-40,-7 16 1,-6 4 255,5-10 1,-4 0 0,-3 6-368,4-6 1,-3 3 0,-2 3 0,0 1-1,1 1 81,5-6 1,1 1 0,-1 0-1,0 2 1,0 1 0,-1 2-221,0 1 0,-1 3 0,0 2 1,-1 0-1,1 0 0,2-1 0,1-1-558,2-2 1,1-1 0,1 0 0,1-1 0,0 0 0,2 0-595,-4 9 1,2 0 0,0 0 0,2-2 0,2-3 1284,2-3 0,2-2 0,2-4 0,1-3 0,-5 11 0,3-5 0,3-11 0,1 1 0</inkml:trace>
  <inkml:trace contextRef="#ctx0" brushRef="#br0" timeOffset="54016">9280 13026 11280,'-41'-15'575,"0"0"0,4 2 0,3 2-340,-4 4-179,7 3-22,7 3-34,2 0 11,3 1 12,-6 0 45,-7 0 167,1 0 448,-4 0-22,10 0-269,2-1 112,3 0 471,1-2-79,6 1-391,4 0-281,6 1-78,6 0-12,11 1 404,51 0-329,-23-1 0,7-2 1,4 1-877,7-1 0,6-1 1,2 0-1,-1 1 678,-1-1 0,-1 1 1,1-1-1,2 1-466,-6 0 0,1 0 1,2-1-1,-2 1 1,-1 1 462,2 0 0,-2 1 1,1 0-1,4 1 5,-7 0 0,2 0 0,3 0 0,2 1 0,-1 0 1,0 1-218,-8-1 0,-1 1 0,0 0 0,1 0 0,1 0 0,0 0 0,2 1 208,-1-1 0,2 1 0,1-1 1,1 1-1,0 0 0,-1 0 1,0 0-1,-1 0-168,3 0 1,1 1 0,0-1 0,-1 1 0,-2 0 0,-1-1 0,-2 1 167,7-1 1,-2 1-1,-3-1 1,-1 1 0,-1-2 6,5 1 0,-1 0 0,-3-1 0,-6 0 387,13-1 1,-5-1-354,3-1 0,-5-3 812,-18-2 0,-4 0-706,-3 0 1,-5-2 1844,-8-6-1929,-17 8 3225,-5 2-3281,0 4 427,-1-1-438,2 4-11,-2 6 11,1 5 0,-1 5-34,0-6 1,0-3-79,0-4-1300,-4-1-2196,-14 0-942,1-1 4550,-7-1 0,15-3 0,5 0 0</inkml:trace>
  <inkml:trace contextRef="#ctx0" brushRef="#br0" timeOffset="56116">18948 13150 9129,'-6'0'1848,"1"0"-649,5 0-1109,-5 2 56,4 0-1,-3 0 382,7 0-135,0-1 235,0 1-380,0-2-12,0 0 23,-1 0 426,0 0-572,-2 2 44,0 0-88,0 0 458,0 0-167,7 2 134,11-1-292,7 1-21,14-2 21,1-2-89,-3 0 1,5 0 10,16 0 0,7 0-519,-4 0 0,5 1 0,4 0 427,-18 0 0,2 1 1,2-1-1,-1 0 1,0 1-644,7-1 0,-1 1 1,1 0-1,0 0 614,-7 0 0,1 0 1,0 0-1,-1 0 0,-3 0 31,2-1 1,-3 0 0,1 0 0,4 0-267,4 0 1,4-1 0,2 1 0,1-1 0,0 1 235,-10-1 1,0 0 0,1 0-1,0 0 1,1 0 0,2 0-4,0 0 0,2-1 0,1 1 0,0 0 0,0 0 0,-2 0 0,-2 1-332,10-1 1,-3 0 0,-1 0 0,-2 0 0,0 1 331,-6 0 0,1 0 0,-2 1 0,-2 0 0,-4 0-19,8 1 1,-4 1-1,1 1 92,-7 1 0,1 1 1,1 0-1,-3 1-73,5 1 0,-3 1 0,1 0-8,0 0 1,0 2 0,-7-1 23,-5-1 1,-7 1 1517,-4 3-1534,-23-8 1193,-4-2-1216,-1-1 2958,0 2-3316,0 1-208,0 2 18,2 0-35,0-2-32,0-2-371,0-1 595,-2 0-3139,-3-1 3553,-1-1 0,0-1 0,1 0 0</inkml:trace>
  <inkml:trace contextRef="#ctx0" brushRef="#br0" timeOffset="64584">8125 13801 13667,'6'-4'179,"34"2"-101,-6 2-67,0 1 1,3 1-1539,26 4 1527,-29-1 0,0 0-358,32 7 350,-10-2-518,-14-1 391,-13-5 400,-10-2-231,-6-2 302,1-10 213,-5-3 781,4-9-636,-7 0 332,0 1-163,-2 4-325,-3 4-280,0 7-258,-1 7 0,9 20-247,4 1-257,15 14-516,7-8 516,17 3-280,-22-1-651,-36 6 1435,-48-6 0,5-11 0,1-8 0</inkml:trace>
  <inkml:trace contextRef="#ctx0" brushRef="#br0" timeOffset="64999">10027 13798 17386,'44'-26'9,"0"0"0,0 0 0,0 2 0,0 1 0,0 5-93,13 6 0,2 6-2169,-7 1 0,3 1 0,-3 0 2253,1 1 0,-3 0 0,3 2 0,-8 0 0,-20 1 0</inkml:trace>
  <inkml:trace contextRef="#ctx0" brushRef="#br0" timeOffset="65183">10552 13674 13678,'-4'3'672,"0"-1"-504,4-2-112,4 49-11,14 3-701,-9-3 1,0 3 655,1-4 0,-1-4 0,1 7 0,-10-9 0</inkml:trace>
  <inkml:trace contextRef="#ctx0" brushRef="#br0" timeOffset="65332">10379 14265 16838,'25'-35'-1861,"0"1"1,18 2 0,7 7 1860,12 10 0,2 6 0,-13 3 0,-5 1 0,-1 1 0</inkml:trace>
  <inkml:trace contextRef="#ctx0" brushRef="#br0" timeOffset="65599">11094 14096 16098,'4'9'1580,"-1"-11"-1390,-1-31-55,-1-8 100,-1-7-129,0 6 1,0-5-79,2-6 0,2-2-340,6-7 0,2 2 312,-3 13 0,2 6-213,19-6-538,-13 38-3305,7 16 4056,-8 6 0,0 0 0,-10-3 0</inkml:trace>
  <inkml:trace contextRef="#ctx0" brushRef="#br0" timeOffset="65749">11159 13782 16378,'-5'0'616,"0"0"-616,5 0-515,47-12 515,10 3 0,1-4 0,-13 6 0</inkml:trace>
  <inkml:trace contextRef="#ctx0" brushRef="#br0" timeOffset="66032">11770 13699 17722,'-36'4'398,"0"0"0,-25 12-330,41 35-1,16 13-11,12 2-45,19-9 34,6-29 0,-1-10-12,1-7 46,3-13-23,-4-22-180,-9-15-760,-12-6-1123,-25-1-2340,-7 12 4347,-12 0 0,15 15 0,1 3 0</inkml:trace>
  <inkml:trace contextRef="#ctx0" brushRef="#br0" timeOffset="66532">12433 13748 15146,'-11'31'689,"0"1"0,-7 25-611,16-31-10,0 1 962,2-16-268,-2-19-291,-2-32-348,1-9-78,0-16 0,11 14 22,7 2 45,12 8 56,7 12-123,3 15 22,13 32-22,-14 14-166,-13-3 0,-3 3 126,-7-1 1,-2 2-6,2 12 0,-2 1-572,-1-2 1,-1 0-1659,1 7 1,0-2 2229,-4-14 0,-1-3 0,1 6 0,-4-23 0</inkml:trace>
  <inkml:trace contextRef="#ctx0" brushRef="#br0" timeOffset="66716">12484 13871 17342,'0'-3'-583,"57"3"-3686,-19 6 4269,5-3 0,-1 1 0,-12 2 0,-8-4 0</inkml:trace>
  <inkml:trace contextRef="#ctx0" brushRef="#br0" timeOffset="67135">13755 13768 18250,'64'4'-113,"0"1"1,-1-4 0,-1-2-639,-1-1 0,-4-3 17,-13 0 1,-8-3 240,-13-7 493,-15 1 78,-8-4 1155,-11-8 537,0 1-851,-3 3-885,6 9-1,7 18-10,7 13-12,4 13-11,7 9-582,5 16-1268,-10-4-390,-1-7 2240,-19-17 0,5-21 0,-5-5 0</inkml:trace>
  <inkml:trace contextRef="#ctx0" brushRef="#br0" timeOffset="67632">15100 13685 16378,'26'-51'283,"0"-1"0,0 1 0,0 0 0,0-1 0,1-2 0,0-2 0,1 8 0,1 16-278,9 17 1,-2 16-17,5 33 16,-34-1 1,-8 5-391,-7 5 1,-6 1 395,-2 6 1,-4-1-7,-7-1 1,-3-1 201,0-3 0,0 0 45,2 4 1,5 0-214,13-11 0,6-2 62,10 28 212,33-33-269,3-22 177,12-20-120,-22-26-101,-30-25-6,-13 30 1,-7 3-331,-12-2 0,-6 6 84,3 9 0,0 5-67,-29-4-1093,7 7 1412,14 7 0,19 2 0,10 0 0</inkml:trace>
  <inkml:trace contextRef="#ctx0" brushRef="#br0" timeOffset="68117">15590 13712 17734,'5'59'684,"-1"-10"-382,-2-40 830,-2-3-303,0-6-572,0-21-190,2-2-44,5-17 11,8 9 0,5 4-34,7 5-23,8 4 1,1 10-35,10 15-133,-15 2 123,-3 10 67,-15-9 11,0-5 0,3-14 34,8-15-23,1-4-22,5-6 11,-7 14-22,2 5-22,-1 8-12,5 21-526,-4 24-2992,1 23 77,-10-3 3486,-6-5 0,-7-35 0,-2-4 0</inkml:trace>
  <inkml:trace contextRef="#ctx0" brushRef="#br0" timeOffset="68382">14229 14359 17734,'55'-3'144,"0"-1"0,-1 1 0,1-1 0,5 0 0,0-1 0,3-1 0,5 1-140,-11 1 1,5-1 0,2 1 0,3-1 0,0 1 0,-2-1 0,-3 1-960,2 0 0,-3 0 1,-1 0-1,0 1 1,2-1-1,3 1 851,-5 0 0,3 0 1,3 1-1,0-1 1,-1 1-1,0 0 0,-3 0 1,-3 1-503,11 1 0,-3-1 1,-2 2-1,-1 0 0,0 0 606,3 2 0,1 0 0,0 1 0,-5 0 0,-5-1 0,1 0 0,-6 0 0,-2 1 0,-4 1 0,-1 0 0,0 0 0</inkml:trace>
  <inkml:trace contextRef="#ctx0" brushRef="#br0" timeOffset="68499">15724 14298 14922,'51'-6'-380,"0"0"1,-1 0 0,0-3 0,-7 3 0,9 6 0</inkml:trace>
  <inkml:trace contextRef="#ctx0" brushRef="#br0" timeOffset="10044.27">14895 8091 18485,'-35'10'504,"0"0"0,-16 5-369,42-11-34,29-3-68,18-6 1,11-6-632,-2 0 1,4-3-1,1 1-926,1-1 0,0-1 0,0 0 1524,5-4 0,1 0 0,-10 1 0,13-4 0,-19 6 0</inkml:trace>
  <inkml:trace contextRef="#ctx0" brushRef="#br0" timeOffset="10292.27">15041 7863 17028,'23'45'28,"-14"-9"0,-8 2 0,-12 1 0,-4 2-39,2 8 0,0-1-1956,0-8 0,4-3 1967,13 6 0,4-23 0,5-18 0</inkml:trace>
  <inkml:trace contextRef="#ctx0" brushRef="#br0" timeOffset="11226.27">14923 7860 18821,'-36'10'287,"-1"0"1,-10 19 0,4 9-283,11 10 1,6 4-12,-4 9 1,12 0-270,21-12 0,11-6-628,30 4 522,-1-35 0,3-9-140,-6-7 0,2-4-1956,0-1 1,4-1 0,-3-1 2476,7-2 0,-3 0 0,2-1 0,-5 1 0,-9 4 0</inkml:trace>
  <inkml:trace contextRef="#ctx0" brushRef="#br0" timeOffset="11842.27">16102 7547 19572,'2'65'6,"1"0"1,-1 1 0,0-3 0,1 0-1,0-3-156,2-12 1,1-2 0,0 0-1344,1 21 0,0-2 955,-2-4 0,-1-1-622,-1 3 1,-1-4 898,-1-21 1,0-4 260,0 28 1184,-5-65 329,-7-25-650,-10-25-673,8 21 1,-2-1-74,-1-3 1,0 0-96,1 0 1,2-1-158,0-6 1,6 1-4841,20-19 4975,8 11 0,7 31 0,-10 19 0</inkml:trace>
  <inkml:trace contextRef="#ctx0" brushRef="#br0" timeOffset="12476.27">16317 8000 20457,'14'33'-1104,"-1"1"1,16 19 856,1-47 90,8-11 145,-6-22 752,-3-19 448,-16-7-460,-9 13-392,-4 17-325,0 18 12,0 21-124,2 19-593,6 2-158,5 8-347,9-23 213,8-9-560,7-6 532,-5-15 0,2-6 1115,0-8 0,-2-5 1159,3-13 0,-4-3-554,-8 5 0,-7 0-45,-8 1 0,-7 2 538,-8-4-268,-3 9-147,0 11-482,1 10-336,5 27 23,2 6 11,11 23-246,7-5-437,11 0-348,4-3-471,19-10 426,7-25 1093,-23-18 0,-3-8 201,-6 0 1,-4-5 184,-5-9 1,-6-1 403,-5-18 279,-5 7-212,-3 10-448,0 16-437,0 40-112,1 9-774,8 32-301,5-4-1749,9-4-3332,7 1 6279,2-6 0,-11-20 0,-5-6 0</inkml:trace>
  <inkml:trace contextRef="#ctx0" brushRef="#br0" timeOffset="13058.27">18053 7728 19908,'-37'-43'481,"8"14"-481,25 34 0,1 6 0,3-4 23,-1-1-1,1-2 12,0-2 571,0-2-515,-9 16-45,-10 17-34,4-4 0,1 2-67,1 4 0,3-1-404,0 18-122,26-19 470,17-25 67,6-13 0,5-6-247,7-5 1,2-2-850,1 0 0,-1-3-1352,-2-1 0,-4 0 2493,7-7 0,-25 14 0,-10 2 0</inkml:trace>
  <inkml:trace contextRef="#ctx0" brushRef="#br0" timeOffset="13259.27">18302 7520 18854,'8'35'30,"-1"-1"0,1 1 0,0 0-445,6 7 1,4 0-3497,6-3 0,2-1 3911,1-1 0,0-4 0,15 6 0,-19-29 0</inkml:trace>
  <inkml:trace contextRef="#ctx0" brushRef="#br0" timeOffset="13559.27">18857 7681 21005,'-25'-48'931,"-2"11"-931,0 34 44,-1 14-167,3 15-638,11 6 469,27 1 292,8-14 22,21-12-22,-8-12 90,10-9 157,-10 0-247,-3-1 0,-15 8-11,-10 8-1,-1 6-391,2 6-2623,5 13-5321,18-4 8347,4-2 0,-5-12 0,-10-8 0</inkml:trace>
  <inkml:trace contextRef="#ctx0" brushRef="#br0" timeOffset="13693.27">19282 7659 16176,'-16'21'0,"4"-4"0</inkml:trace>
  <inkml:trace contextRef="#ctx0" brushRef="#br0" timeOffset="13826.27">19265 7451 15594,'0'0'0</inkml:trace>
  <inkml:trace contextRef="#ctx0" brushRef="#br0" timeOffset="14177.27">19378 7675 20849,'8'-36'705,"1"0"1,10-25-706,7 38 0,0 6-11,-4 7-34,5 6-739,2 23-67,-1-4 761,1 17-694,-3-7 762,-6-11 44,6-1 79,-2-15 224,30-29 50,-18 7 0,1-2-106,-1-2 0,0-1-6,-1 0 1,-4 2-74,-2 1-89,-14 10-90,-8 9-11,-6 35-1333,-1 21-449,3-8 1,1 2-1614,-2-6 0,1-2 3395,9 29 0,-6-41 0,-1-8 0</inkml:trace>
  <inkml:trace contextRef="#ctx0" brushRef="#br0" timeOffset="14677.27">20619 7523 18250,'0'-8'996,"-1"2"-839,1 6-11,0 0 224,67-14-157,-22 1-482,4 0 0,-1-2 292,0-9 181,-15-1-126,-16 2 213,-21-4 237,-28 10-282,-22 18-212,0 19-23,25 0 0,5 5-33,1 27-135,9 3-1020,22-5-1563,16-21 1,7-5 2739,27 5 0,2-3 0,-27-23 0</inkml:trace>
  <inkml:trace contextRef="#ctx0" brushRef="#br0" timeOffset="14859.27">21237 7391 21241,'36'26'-3265,"1"-1"1,0-3 0,2-4 3264,1-10 0,-1-3 0,11 0 0,-35-5 0</inkml:trace>
  <inkml:trace contextRef="#ctx0" brushRef="#br0" timeOffset="14977.27">21479 7344 18619,'-40'6'280,"0"1"0,0 2 0,4 5-303,6 7 1,4 5-2426,-7 16 0,4 2 2448,11-11 0,1-1 0,0 2 0,4-5 0,10-6 0</inkml:trace>
  <inkml:trace contextRef="#ctx0" brushRef="#br0" timeOffset="15410.27">21534 7452 19370,'0'62'63,"0"0"1,-1-3 0,0-3-64,1-19 0,-1 0 50,0 11 0,1 1-50,-1-10 0,1-1 0,0-2 0,1-4 112,1-2 381,3-56 22,-1-13-246,-1-16 1,-1-11-166,-1 17 1,-1-2-1,1-2-729,-1 2 0,0-2 1,0-1-1,1 3 677,-2-7 1,1 3-1,0 1-37,0 5 0,0 1 0,1 6 75,6-22-90,3 22-90,8 21-22,15 30-224,-14 16 0,-1 7 167,-1-2 1,-1 3-162,-3 14 0,-4 2 162,-5-12 0,-5 0 106,-3 0 1,-3 0-68,0-2 0,-2-1-554,-14 28-1816,5-14 2499,8-17 0,7-15 0,3-10 0</inkml:trace>
  <inkml:trace contextRef="#ctx0" brushRef="#br0" timeOffset="15959.27">21858 7358 18888,'41'16'134,"0"0"1,19 3-79,-7-46 11,-29-3 123,-11-7 147,-7-2 425,-14-15-146,-6 18-493,-15 15-100,-1 34 22,-3 28-45,7 10-34,9 4 34,7-2-28,16-20 0,7-2-56,10-4 0,6-4 78,0-1 1,3-4-145,10-5 1,0-6 132,-8-8 0,0-3 22,1-3 1,1-2-6,-1-2 0,1-4 17,4-10 0,-4-5 44,-12 1 1,-3-2 139,1 2 1,-6 0 168,-12-19-202,-10 25-90,-4 6-67,-1 5 1,3 5 264,3 3-298,17 3 22,2 0-78,14 2-12,-4 7-246,-4 9-67,-7 10-595,-7 27-5343,-4 2 6341,7-2 0,-6-21 0,6-24 0</inkml:trace>
  <inkml:trace contextRef="#ctx0" brushRef="#br0" timeOffset="16360.27">22888 7352 17342,'5'0'1490,"0"0"-1490,-5 0 0,-3 7 0,1-2 34,-1 7-34,0-3 0,2 7-23,0-2-279,2 1-405,7-6-1903,0-6 2610,5-5 0,-6 2 0,-3-2 0</inkml:trace>
  <inkml:trace contextRef="#ctx0" brushRef="#br0" timeOffset="16510.27">22852 7039 13611,'0'0'0</inkml:trace>
  <inkml:trace contextRef="#ctx0" brushRef="#br0" timeOffset="16993.27">23280 7275 18619,'-9'-2'695,"48"-34"-583,-8 15-112,5-3 0,0-2 101,6-3 705,-4-10 80,-19 8-685,-29 5-89,-13 23-67,-21 20-45,12 15 22,14-4 1,3 5-152,5 0 0,4 2-151,4-1 0,4 0-616,21 22 212,21-28-605,-5-14 1,3-4-1104,0-3 0,0-4 3114,3-5 1,-5-7 4073,11-29-3934,-32-8 57,-17-11-34,1 15-324,4 3-136,4 8-189,11 4-169,4 15-112,0 12 23,-2 15-639,-8 11-538,1 4-1031,5 2 2230,24 2 0,-25-16 0,12-1 0</inkml:trace>
  <inkml:trace contextRef="#ctx0" brushRef="#br0" timeOffset="17376.27">24370 7056 21857,'-56'-1'627,"9"10"-593,30 15-12,7 25-134,26 3-101,6-21 1,5-4-68,2-6 0,3-5-181,8-4 1,1-5-515,25-3-90,-21-9 1,2-5 991,-6-4 0,-2-6 678,2-9 1,-5-4-102,-12 4 0,-7-1 639,-3-32-247,-13 24-268,-3 7-124,-3 8-145,-7 11 1,-4 22-349,-3 31 1,6 7-24,5 16-514,8-15-2634,14 13 3160,15-18 0,-8-6 0,4-24 0</inkml:trace>
  <inkml:trace contextRef="#ctx0" brushRef="#br0" timeOffset="17912.27">26560 6907 18709,'-36'3'407,"-1"-1"0,2 5 0,4 2-384,-5 20-12,10 13 0,13 5-11,13 2-22,18-5 16,6-22 0,7-4 23,4-6 0,2-6 22,0-1 0,-1-5 51,26-18-34,-34-10 224,-10-3-123,-9 0-180,-13-6-1702,-19 11 1725,-4 4 0,2 14 0,10 8 0</inkml:trace>
  <inkml:trace contextRef="#ctx0" brushRef="#br0" timeOffset="18244.27">26861 6499 22137,'-7'58'-28,"0"0"0,6-6 0,2 2 0,5-2-237,6-6 0,6-2 0,3 0-1100,4 5 0,5-2 1,1-5 1201,11-1 1,3-9 162,-1-12 0,-1-10 631,8-24-598,-11-9 654,-11-19-452,-21 8 1,-8-3-175,-13 3 1,-7 1-68,3 0 1,-4 3-203,-11 7 1,-5 9-1642,2 11 1,2 7-2349,-9 7 4197,0 12 0,32-10 0,10-2 0</inkml:trace>
  <inkml:trace contextRef="#ctx0" brushRef="#br0" timeOffset="18476.27">27452 6792 21051,'-35'-7'352,"0"-1"1,-18 4-353,47 19-22,16 12-314,8 7 16,5-8 1,2 2-185,-5 0 0,-1 0 134,18 27-213,-22-12-1646,-16-25-4640,-1-7 6869,0-8 0,1-3 0,1-2 0</inkml:trace>
  <inkml:trace contextRef="#ctx0" brushRef="#br0" timeOffset="19026.27">27753 6813 18989,'8'-5'1400,"-2"2"-1254,-6 3-112,0 0 22,47-3-45,-15-1 11,10-2 1,1-2-102,-2-10 68,-8-10 11,-31 4 134,-19 3-100,-8 13 44,-2 4 1,-1 14 33,-8 24-67,10 17-34,3 4-11,23-5 23,18-21-23,17-5 45,15-6-45,-4-11 0,6-3 22,4-5 0,2-3-429,-1 1 1,-2-4 406,-4-2 0,-8-3 0,-1-10 79,-19 0 10,-13 1 449,-17-3-314,-12 4-190,-4 2-12,2 9 735,11 6-891,14 0-12,9-3-145,11-2 44,28-10 158,6 5-23,8 8 45,-20 18-80,-17 17-457,-13 7-310,2-9 1,7 0 913,16-1 0,2-3 0,8 16 0,-17-27 0,0-1 0</inkml:trace>
  <inkml:trace contextRef="#ctx0" brushRef="#br0" timeOffset="19376.27">29230 6747 21241,'35'-29'-359,"-2"4"303,8 12 0,5 3-933,-10-2 1,-2-1 893,1 1 0,-2-3 627,25-17-364,-13-17 1231,-26 4-918,-19 5-246,-23 17-111,-17 22 78,-6 15 685,-3 8-854,20 2 1,6 5-34,7 2 0,9 2-258,14 6 0,9-1-207,4-8 0,7-4-604,15-4 1,4-7 160,-8-8 0,0-3-1434,1-1 1,0-1 2341,0-2 0,-2 0 0,6-1 0,-10 1 0</inkml:trace>
  <inkml:trace contextRef="#ctx0" brushRef="#br0" timeOffset="19710.27">30127 6509 21611,'-61'10'112,"14"1"-45,56 4-67,15-3-22,23-5-124,-1-7 0,6-6 124,6-10 0,2-7-453,-10 0 0,0-5 0,-2-2 471,-9 1 1,-3-1-1,-3-4 4,-3-3 0,-3-4 0,-6 0 11,-3-10 1,-10-2-27,-5 4 1,-6-4 0,-8 5 122,-9 7 0,-7 3 0,-6 3-104,-10-1 0,-8 4 0,0 9-364,3 11 0,0 8 1,0 6 359,-3 7 0,1 7 0,8 6-23,6 10 1,10 7-125,5 2 1,10 4-129,10 2 1,9 3-779,9-3 0,6 4 0,3 0 1071,5 1 1,3 1 0,-1-3-1,-7-10 1,0-2 0,-1-2 0,7 7-1,0-1 1</inkml:trace>
  <inkml:trace contextRef="#ctx0" brushRef="#br0" timeOffset="20143.27">28667 6955 18115,'25'28'381,"0"-1"0,11-1 0,3-5-303,-4-13 0,0-6-16,6-6 0,-2-4-28,14-12 33,-25-16-45,-23 7-22,-3 2-471,-2 4-4515,-3 6 4986,1 9 0,-1 3 0,1 5 0</inkml:trace>
  <inkml:trace contextRef="#ctx0" brushRef="#br0" timeOffset="23211.27">6179 9554 15336,'46'12'67,"1"0"0,9 0 1,3-3-68,-10-5 0,2-1 0,3-1-1387,-4-1 1,3 1-1,1-1 1,2 0 1058,-4-1 1,1-1 0,2 0 0,0 0 0,2-1-1345,6 0 1,3 0 0,0 0 0,1-1 0,1 0 1671,-7 0 0,3-1 0,0 1 0,0-1 0,-4 0 0,-4 1 0,2-1 0,-4 1 0,-3-1 0,0 0 0,9 0 0,0 0 0,0-1 0</inkml:trace>
  <inkml:trace contextRef="#ctx0" brushRef="#br0" timeOffset="39075.25">19495 13390 14978,'-3'3'-113,"59"-15"170,1 4-1192,1-3 0,7 1 1319,-4 4 1,0 1-811,-14 1 0,2 1 1,0 0 696,4 1 0,1 0 0,1 1 22,1-1 0,1 1 1,4 1-45,-3 0 1,5 1 0,0 1 0,-1 0 6,-5 1 0,0 0 1,-1 1-1,0-1-51,-3 0 1,1-1 0,-3 1-1,-5 0 23,20 3 0,-30 0 40,-50-3 66,-19-4 0,-14-3 161,-9 2 0,-9 0 0,1-1 37,4 1 1,1 0 0,0 0-333,0 0 0,1 0 0,8 0-17,-1 2 1,24 0 2167,42 0-2128,39 0 5,2-3 0,8-1 193,-18 2 0,2-1 0,2 1-274,9-1 1,3 0 0,-4 0 48,-11 1 0,-2 0 1,-3 1 3,11 1 0,-7 1-56,0 2-595,-13 0-626,-12-1 1413,8-8 0,-19 4 0,8-5 0</inkml:trace>
  <inkml:trace contextRef="#ctx0" brushRef="#br0" timeOffset="64109.27">21618 15091 17834,'13'63'763,"-2"2"-718,-6-3-331,-2-14 0,1 2-4630,1-3 1,0-1 4754,0 0 0,-1-3 0,3 7 1,-5-35-1</inkml:trace>
  <inkml:trace contextRef="#ctx0" brushRef="#br0" timeOffset="64342.27">21209 15877 17767,'45'-14'471,"20"-3"-434,-24 7 1,7-2-1,1 0-1323,5 0 0,3 0 0,1-1 1288,-8 3 1,1 0 0,2-1 0,4 0-22,-3 2 0,4-1 1,3-1-1,1 1 1,-2 1-1,-4 0-569,12-1 1,-5 1 0,1 0 0,2 0-3,-3 1 1,4-1 0,0 1-1,-3 1 1,-9 1 589,-1 2 0,-7 2 0,-5 0 0,-2 1 0,-7 0 0,1 1 0</inkml:trace>
  <inkml:trace contextRef="#ctx0" brushRef="#br0" timeOffset="64862.27">21396 17079 17095,'45'12'325,"1"0"0,9-4 0,2-5-299,-12-6 0,1-4 1,2 0-845,5-2 1,2 0 0,0-1 858,2 0 0,1 0 0,1 0-106,-7 2 1,2-1 0,-1 2-1,-5-1-1392,19-1 1,-9 2 1604,-16 6 1,-10 2 0,-22 3 0,-49 10 0</inkml:trace>
  <inkml:trace contextRef="#ctx0" brushRef="#br0" timeOffset="65011.27">22042 17123 17454,'52'-14'-73,"0"0"0,-5 3 0,2 0 0,-2 1-1714,8 0 0,-3 2 1787,-1-2 0,-5 3 0,0 5 0,-42 2 0</inkml:trace>
  <inkml:trace contextRef="#ctx0" brushRef="#br0" timeOffset="65143.27">22371 17120 17386,'51'-16'-2211,"1"-1"0,-2 2 0,-2 1 2211,-9 6 0,-3 2 0,6-2 0,-7 3 0</inkml:trace>
  <inkml:trace contextRef="#ctx0" brushRef="#br0" timeOffset="65293.27">23122 17017 18765,'2'-4'-908,"1"1"-997,-3 3-1624,44-13 3529,-11 6 0,17-8 0,-29 11 0</inkml:trace>
  <inkml:trace contextRef="#ctx0" brushRef="#br0" timeOffset="65393.27">23633 16940 14193,'-49'0'0,"10"0"0</inkml:trace>
  <inkml:trace contextRef="#ctx0" brushRef="#br0" timeOffset="67308.27">18783 15297 15415,'-39'24'537,"0"0"1,2 0 0,5 2-112,-4 25-158,16-1-20,16-4-103,28-9-44,20-10-62,-13-18 0,6-4 0,23-5 1,5-7-389,-2-10 0,-1-9 479,-17 6 1,-1-5 0,-8-3-42,1-22 1,-16-4-107,-18 11 1,-11 2-214,-14 1 1,-8 7-147,-2 14 0,-2 6-594,-2 3 0,0 3-291,1 2 1,0 6 1260,-14 15 0,3 4 0,3-8 0,-13 24 0</inkml:trace>
  <inkml:trace contextRef="#ctx0" brushRef="#br0" timeOffset="67615.27">18097 16198 18474,'49'-41'340,"0"-1"1,-7 18-1,4 0 1,5 2 0,3 1-308,4 1 1,6 3-1,3 0 1,0 2 0,-2 0-1167,-3 1 1,0 0 0,0 1 0,0 2 0,0 0 1114,4 0 0,1 2 0,-1 0 0,-1 2 1,-6 1-342,11 1 0,-6 2 1,-2 1-1627,-3 3 1,-1 1-1,-7 2 1985,-5 3 0,-7 0 0,23 6 0,-62-1 0</inkml:trace>
  <inkml:trace contextRef="#ctx0" brushRef="#br0" timeOffset="68059.27">18335 17382 15751,'-6'1'2734,"1"0"-1961,5-1-628,17-5-89,23-5-56,6-1-179,13-3-1390,-18 6-7473,11 0 9042,-16 3 0,-3 1 0,-21 3 0</inkml:trace>
  <inkml:trace contextRef="#ctx0" brushRef="#br0" timeOffset="68212.27">18812 17302 19885,'35'-14'-422,"0"-1"0,1 1 0,-1 3-1628,23 5-1463,-11-1 0,1 0 3513,-11 3 0,0-1 0,-1-1 0,-4 1 0,-4 2 0</inkml:trace>
  <inkml:trace contextRef="#ctx0" brushRef="#br0" timeOffset="68326.27">19411 17202 18418,'21'1'-3277,"-12"1"0,6-2 0</inkml:trace>
  <inkml:trace contextRef="#ctx0" brushRef="#br0" timeOffset="68727.27">20279 17661 17801,'-2'-3'1816,"1"1"-1503,1 2-44,40 31-235,-9-11-34,0 3 0,3 0-774,-1-5 1,-1-2-1625,14 6 2398,14-1 0,-39-16 0,-4-3 0</inkml:trace>
  <inkml:trace contextRef="#ctx0" brushRef="#br0" timeOffset="68843.27">20525 17647 15851,'-43'25'-751,"1"-1"1,6 4 0,4 1 750,7-1 0,5-2 0,-1 13 0,21-26 0</inkml:trace>
  <inkml:trace contextRef="#ctx0" brushRef="#br0" timeOffset="69509.27">21377 18152 20692,'54'-29'67,"0"0"0,3 2 0,0 5-67,-3 11 0,4 4-627,-4 1 0,5 1 1,-1 0-50,-2 2 0,1 1 0,-1 0 164,3 0 0,1 0 1,-5 0 113,0 2 0,-9 0 319,-2 0 459,-63 1 124,-13 0 0,-7 2 67,-12 0 1,-5 1-191,12 0 0,-2 1 0,2-1-62,-9 2 1,6 0-85,-6 2 207,63-4-363,36-4-53,-7-4 0,9-2 0,1 0-364,8 0 0,2 0 0,3 1 338,-5-1 0,3 0 0,-1 0 0,-2 0 0,3 0 0,-3 1 0,-3 0 0,15 2 0,-12 1-325,-18 0 815,-21 1-602,-21 0-1143,-28-2-4594,-12-1 5849,-1 0 0,15 0 0,20 4 0</inkml:trace>
  <inkml:trace contextRef="#ctx0" brushRef="#br0" timeOffset="70575.27">22314 17496 14734,'-46'-35'521,"-1"0"0,7 8 0,-4 1 0,0 4-230,-17 4 0,-1 5-691,18 2 1,-1 1-1,0 3 486,-2 6 0,-1 3 1,2 4-20,-8 7 0,2 6 22,-2 6 1,1 6 5,1 3 1,4 8 91,12-1 0,2 6 0,10 3-165,11-2 1,9 3-1,10-2 8,17 8 0,14-2 0,5-5-434,5-10 0,6-5 0,7-7 409,-2-10 1,6-5 0,1-4 0,-2-2-1,-8-2 1,-3-3-1,2-2 1,3-1 43,3-2 0,3-2 1,3-1-1,0-2 0,-2-1-385,-3-2 0,-1-2 0,0-1 0,-1-1 0,0 0 340,0 0 1,0 0-1,-1-1 1,-1-1-1,-4-2-4,2-5 0,-2-2 0,-4-1 0,-8-2 95,6-12 1,-12-2-197,-10 2 0,-9-2-6,-9 3 1,-13 0-57,-29-11 1,-18 4-156,9 21 1,-6 4 0,-3 2-375,2 3 0,-3 2 0,-2 2 0,0 5-1766,0 5 0,-2 5 1,1 4-1,4 0 2354,-5 3 1,3 2 0,5 2 0,-3 5-1,9 0 1,10 1 0</inkml:trace>
  <inkml:trace contextRef="#ctx0" brushRef="#br0" timeOffset="71592.27">21847 17744 15112,'4'41'250,"0"-1"0,0 0 1,-2-5-117,-2-11 1659,0-11-1333,-3-27-91,-4-20-10,-5-17-208,2 6 0,-2-4 0,3-3 1,1-1 133,-1-5 1,4 2-241,3 15 0,5 6-45,14-1-23,8 29 1,26 35-79,-25-6 0,-2 5-230,2 13 1,-4 4 251,-4-7 1,-7 0-84,-11 0 0,-5-3 50,-12 8-269,-10-6-370,-3-9-3237,-4-11 3988,14-7 0,1-6 0,16-3 0</inkml:trace>
  <inkml:trace contextRef="#ctx0" brushRef="#br0" timeOffset="71943.27">22206 17727 16176,'5'-2'1065,"-2"1"-852,5 37-124,-3-19-33,5 27 123,-6-33 897,-2-9-964,0-14 112,-2-13 12,0-17-146,0-7-68,0-7 45,0-3-55,0 5-12,0-3-191,0 27-403,8 20-359,5 26-4223,27 31 5176,-7-11 0,0-3 0,-19-21 0</inkml:trace>
  <inkml:trace contextRef="#ctx0" brushRef="#br0" timeOffset="72110.27">22328 17696 19280,'53'-35'-1524,"-1"7"-790,-18 28 0,-1 5 2314,18 2 0,-3 0 0,-29-1 0</inkml:trace>
  <inkml:trace contextRef="#ctx0" brushRef="#br0" timeOffset="73943.27">14810 11087 12120,'-2'3'2745,"0"0"-1904,2-3-326,-46-21-78,18 12-219,-4-4 1,-3 0 151,-4 2-45,-4 0-45,-5-3-56,10 2 0,-1-4-22,-3-6 0,1-3-607,-2-1 0,2-3 438,2-6 1,5-3-23,8 5 0,2-4 19,1 1 0,-1-3 0,1-1-19,0 1 0,0 0 0,0-1 42,-3-4 1,0-2 0,2 2-49,-2-14 1,5 5-1,6 16 1,5 2 16,16-27-10,16 16-12,8 10 0,8 1-729,-5 8 0,4 0 0,1 1 725,2-1 1,0 0-1,2 1 0,6-1 0,3 2 1,-1 2-275,-5 5 0,0 3 0,1 0 274,5-1 0,1 1 1,1 1-12,3 0 0,2 1 0,4 1 3,-12 4 1,4-1 0,2 1 0,1 1 0,0 0 6,4 1 1,1 0-1,1 1 1,-1 0 0,1 0-363,0 0 0,0 0 0,0 1 0,-1-1 0,0 1 367,-2 1 0,1 1 0,-1-1 0,-2 1 0,-4 0 11,14-1 0,-4 1 1,-2 0-312,-2-2 1,-1 1-1,-1-2 300,-4 1 0,0 0 0,-1-1 7,-2-1 1,-2 0 0,0-1-8,-2 0 0,-1 0 0,3-1 172,-1 0 1,3-1-1,1 1 1,0 0-176,0 0 0,0 2 1,0-1-1,0 1-3,1-1 0,-1 1 1,0 0-1,-1 1 108,11 0 1,-1 2 0,-4 1-103,1 2 0,-3 3 0,-2-1 0,0 1 844,-4 1 1,2 0-834,12 0 0,-1-1-28,-11 0 1,-2-2 16,-2 0 0,-4-2 45,6-3 1573,-35 1-1529,-6-2 740,-4 3-817,-2 0 1098,-2 1-1087,-5 9 359,1 6-382,-1 2 90,5 2-56,10-5-12,15 4-11,11-3-11,-2 1 11,-3-6-11,-16-2 23,-2-2-12,-3-1 11,2 1-22,2-1 45,22 6-22,21 6-1,4 4-22,-28-8 0,-1 1-34,9 14 1,-7 24 66,-24-18 1,-4 3 44,-7 14 1,-5 0-35,1-7 1,-3-1-219,-4 2 0,1-2 219,2 21 11,6-28 0,2 0-51,0 2 1,1 1 22,1 4 0,2 1 0,0-1 0,2 3 11,5 15 0,1 3-5,0-3 0,0 0-12,-3-15 0,0 1 1,-1-3-12,1 4 0,-2-4 23,0 20-12,-5-32 12,1 0-23,-1-7-448,0-3-964,-2-5-2531,-9-2 4044,-8 1 0,5-5 1,-1-2-1</inkml:trace>
  <inkml:trace contextRef="#ctx0" brushRef="#br0" timeOffset="94995.27">28851 13802 17857,'-17'62'86,"1"-1"0,3-4 0,6-7-86,17-6-89,23-1-1312,5-22-1815,0-12 3216,-9-24 0,-20 2 0,-6 0 0</inkml:trace>
  <inkml:trace contextRef="#ctx0" brushRef="#br0" timeOffset="95226.27">28291 14671 16670,'59'-14'7,"0"-1"1,0 1 0,0-1-1,0 0 1,5 4 0,2 0-1,0 2 1,-3 0 0,-4 1 0,11-1-1,-6 0 1,-1 4 0,-8 4-1,1 0 1,0 0 0</inkml:trace>
  <inkml:trace contextRef="#ctx0" brushRef="#br0" timeOffset="96176.27">28214 16760 20065,'54'-23'42,"0"0"1,0 0 0,0 1 0,6-4 0,-1 2 0,2 4-43,-10 9 0,2 2 0,-1 3 0,-1 0-823,3 0 1,-1 1 0,3 1 833,-1 1 0,4 0 1,0 1-1,0 0-59,-4 1 1,0 0-1,0 0 1,-1 0-26,-1 1 0,0-1 0,-1 1 0,-3 0-17,5 0 1,-2 0 0,-6 0 21,-8 0 0,-4 0 319,2 0 1,-3 0-252,8 0 469,2 0-447,-12-1 12,13-9 11,2 2-45,14-9 22,-3 4 1,7 1-23,-29 6 0,1 0 16,15 0 1,3 1-17,-2 1 0,1 1 443,-2-1 0,-2 2-449,-9 0 0,-4 1 239,-2 0-210,-13 1 514,-10-1-436,-7 0-79,-6 0-246,1-2 143,-1 2-815,0-1-1514,2 1 2410,-7-4 0,4 4 0,-4-3 0</inkml:trace>
  <inkml:trace contextRef="#ctx0" brushRef="#br0" timeOffset="97154.27">27959 15918 12736,'-48'10'-228,"1"0"1,-3 0-1,1 0 228,-2 0 0,1 0-602,0 0 0,1 0 680,3-1 1,3 0-46,5-1 1,2 1 423,-21 7-457,21-1-71,18-2-411,20-1-3798,20-5 4280,15-2 0,-11-3 0,-2-1 0</inkml:trace>
  <inkml:trace contextRef="#ctx0" brushRef="#br0" timeOffset="98041.27">27393 15836 19123,'49'2'67,"1"0"0,-3 1 1,-3 5-68,-9 7 0,-3 3-240,-3 0 1,-2 1-612,20 19-4282,-12-4 5171,-10-7 1,-13-13-1,-5-6 1</inkml:trace>
  <inkml:trace contextRef="#ctx0" brushRef="#br0" timeOffset="98342.27">28064 15872 18877,'0'-4'134,"0"0"-167,0 4-23,-18 5 0,14 1 11,-13 3 34,17 0-12,0 0 12,0 5 11,-8 32 0,-1-11 0,-3 3 0,0 0 0,-1 1-178,-5 5 0,0-2 201,-9 14-23,6-6-157,9-7-6331,16-5 6488,8-19 0,0-4 0,-3-15 0</inkml:trace>
  <inkml:trace contextRef="#ctx0" brushRef="#br0" timeOffset="98676.27">27998 16327 20031,'29'-37'201,"-1"1"1,-5 2 0,-4 2-325,4-14 89,-15 18-78,-8 7 22,-2 15 68,-3 4 0,0 16 22,0-4 0,7 13-90,12-7-168,8 1 102,11-2-338,0-1-447,-2-3-1782,-3 2-3081,-15-6 5804,-3 0 0,-10-5 0,0-2 0</inkml:trace>
  <inkml:trace contextRef="#ctx0" brushRef="#br0" timeOffset="98859.27">28550 16129 16748,'-11'0'1255,"3"0"-1064,8 0-247,0 0-281,-22 24-1030,21-13-1299,-14 16 2666,27-22 0,-4-3 0,-2-2 0</inkml:trace>
  <inkml:trace contextRef="#ctx0" brushRef="#br0" timeOffset="99276.27">29135 15830 16614,'-44'11'590,"1"0"0,1 2 0,3 3-501,11 4 1,3 3-34,-21 25-56,14 1 23,35 10 27,22-36 0,10-5-44,-2 2 0,4-5-284,15-6 0,1-7 289,-13-5 0,-3-4 28,-1 0 0,-2-2-5,23-19 134,-16-23-168,-30-11-146,-16 2-1086,-23 8-1491,-3 29 2723,-3 12 0,15 7 0,3 4 0</inkml:trace>
  <inkml:trace contextRef="#ctx0" brushRef="#br0" timeOffset="99993.27">28105 17197 16580,'9'9'1423,"-1"-2"-919,-48 15-425,25-5-46,-27 20-10,37-12-57,21 4-706,20-12 326,8-1-449,10-17 135,-16-6-416,-5-7-1029,-9-4 2173,-8-7 0,-8 12 0,-4-2 0</inkml:trace>
  <inkml:trace contextRef="#ctx0" brushRef="#br0" timeOffset="100126.27">28294 17261 16457,'22'7'78,"0"-2"-1232,-2 1-5525,14-2 6679,-7-2 0,-2-1 0,-15-1 0</inkml:trace>
  <inkml:trace contextRef="#ctx0" brushRef="#br0" timeOffset="100259.27">28561 17282 15392,'2'-3'2185,"-1"1"-1725,-1 2-1805,6-1-695,1 0-3865,11-1 5905,3-1 0,-8 2 0,0-2 0</inkml:trace>
  <inkml:trace contextRef="#ctx0" brushRef="#br0" timeOffset="100559.27">30049 16015 17902,'-7'-1'247,"1"0"-225,6 1-303,48 35-2004,-13-16-2631,2 4 1,2-1 4828,9-7 0,-21-7 0,-7-4 1</inkml:trace>
  <inkml:trace contextRef="#ctx0" brushRef="#br0" timeOffset="100695.27">30347 16052 17218,'-56'25'-364,"0"0"0,7-1 0,10-3 0,23-6 0,9-4 0</inkml:trace>
  <inkml:trace contextRef="#ctx0" brushRef="#br0" timeOffset="101409.27">30949 15629 14462,'-8'-7'2275,"-5"38"-2018,11 4-167,-2-1 0,1 3-12,4 22-78,3-1 11,1-10 101,2-8 1849,-3-20-1468,-2-15-56,-5-22 22,-2-16-66,-4-14-203,0-13-151,4 26 1,0-2-12,2-3 0,0-2-28,0-15 0,2-1 0,3 10 0,2 1-6,-2 2 1,3 4-51,10 0 56,1 32-12,3 12 12,6 16-22,4 10 0,0 7-141,-2 12 0,-4 6-50,-8-9 0,-4 3 1,-3-2-430,-5 14 0,-9-4 451,-13-5 1,-8-7-292,3-16 0,-1-5-2958,-17 15 3440,10-14 0,17-12 0,8-8 0</inkml:trace>
  <inkml:trace contextRef="#ctx0" brushRef="#br0" timeOffset="101775.27">31247 15720 16098,'-2'40'67,"0"1"0,-1 24-22,6-53 348,-1-6 491,-2-7 450,-3-28-516,-1-31-600,2 9 1,0-2-107,0 5 0,1 0 22,1-4 1,1 4 33,4-11-23,4 10-145,5 12-44,11 7-124,13 16-784,4 5-707,9 18-851,-11 9-750,-1 10 3260,-8 4 0,-14-13 0,-8-4 0</inkml:trace>
  <inkml:trace contextRef="#ctx0" brushRef="#br0" timeOffset="101926.27">31366 15628 20333,'37'6'-86,"0"0"0,0 0 1,-2 0-1349,21 1-3194,-2 4 4628,-10 1 0,-19-4 0,-10-3 0</inkml:trace>
  <inkml:trace contextRef="#ctx0" brushRef="#br0" timeOffset="102642.27">32172 15076 13745,'-18'-41'137,"0"0"0,1-1 1,-9-17-1,-2 1 330,3 17 0,-3 1 0,-1 1-1510,-7-6 1,-4 2 1090,3 6 1,-4 0 0,-1 6-4,-13 2 0,-7 8 2,10 11 1,-7 4-1,-3 4 1,-2 4 8,4 5 0,-1 4 0,-2 3 0,-2 4 1,-1 1-163,9-1 0,-2 2 0,-2 1 0,0 2 0,0 3 0,2 2 0,3 3 169,6 0 0,1 2 0,0 2 0,1 3 1,2 1-1,2 1 0,3 2 0,3 1-31,0 6 0,2 3 0,3 2 0,3 1 0,4 0 0,2 0 0,4-2-244,1 10 0,3 1 0,6-2 0,6 0 0,7-2 229,8-2 1,6 1 0,7-2 0,3-4 0,4-7 1,6-3 1,5-6 0,5-5 0,5 1-192,-3-5 1,4-1-1,4-1 1,2-1-1,2-2 1,-1-1 172,-5-5 1,1-1-1,1-1 1,1-2 0,1 0-1,-1 0 1,0 0-105,-1 0 0,1 0 1,0 0-1,-1-1 1,1 0-1,-1-3 0,0-1 108,5-1 1,2-2 0,-1-2-1,-2-1 1,-2-3 0,-5-1-12,3-3 1,-5-2-1,-3-3 1,0-3 137,9-6 1,-3-4 0,-4-4-130,-5-2 1,-3-4 0,-5-7 15,-5-8 1,-4-7 0,-2-6 0,-3-1-12,-5 5 1,-2-2 0,-2-3 0,-1 0 0,0 0-9,0 0 0,-1 0 0,0-1 0,-2 0 0,-1 0 15,-2-1 1,-1-2 0,-1 1 0,-2 2 0,-1 4-16,-1 6 0,-1 3 0,-2 1 0,-1 1 124,-3-13 1,-3 2-1,-4 2-173,-2 5 1,-3 2-1,-5 3-67,-4 6 0,-5 2 1,-4 5-87,-6 4 1,-4 5-1,-8 4-184,1 8 1,-7 3 0,-5 4-1,-3 3 1,1 2-252,3 4 0,-2 4 0,-1 2 0,-1 2 1,0 1-1,1-1 637,-1-1 0,0 2 0,0 0 0,2 0 0,1 1 0,2 1 0,1 1 0,0 0 0,2 2 0,6-1 0,8 1 0,-5 8 0,1 0 0</inkml:trace>
  <inkml:trace contextRef="#ctx0" brushRef="#br0" timeOffset="103426.27">31349 16623 12378,'-13'-6'3160,"4"1"-1972,9 5-729,0-6-67,0 2-325,0-3-67,2 4-78,-2 14 78,2 2 0,-2 11 44,0-2-21,1 2-46,1-10-570,1-13 458,2-14 102,0-13 33,0 2 33,-1 4 203,-1 7 156,-2 6 224,-1 18-347,-3 5-45,1 14-123,-1-1-11,1 1-12,2-1-44,2-4 10,2-4 12,0-6 135,-1-7-191,-2-6-616,-1-13-998,-5-8-1523,-3-12-2287,-2 2 5424,-1 4 0,6 13 0,0 6 0</inkml:trace>
  <inkml:trace contextRef="#ctx0" brushRef="#br0" timeOffset="103677.27">31104 17103 18395,'44'-7'567,"0"0"1,-9 3 0,-2-3-557,-1-9 1,-3-2-12,4-6-1950,-10 3-7881,-15 14 9453,-11 11 1,-2 3 0,-2 4 0</inkml:trace>
  <inkml:trace contextRef="#ctx0" brushRef="#br0" timeOffset="104895.27">14614 10929 15975,'49'1'98,"0"1"1,-1-1 0,4 0-1,1-1 1,-1-1-81,0-1 1,-2-1 0,2 0-1502,6-1 1,2 1 0,0-1 1493,1 1 0,1 0 0,0 1-11,1-1 0,-1 1 0,4 0-137,-4 1 1,3 0-1,0 1 1,-3 0-331,5 2 0,-3 2 0,-1-1 284,-3-1 0,-2 0 1,-9 2 182,9 12 832,-104-4-485,5-7 0,-5 0 40,-14 1 0,-7 0-27,19-1 0,-5 0 0,0 0 0,3 1-114,-9 1 1,3 1 0,0 0-217,2-1 0,2 1 0,6 1 26,3 1 0,20 1 2193,48 6-2227,13-9 0,13-3 1,5 0-19,-6-1 1,5 0-1,3-1 1,3 1-1,1-1-384,-3 1 0,2-1 0,3 1 0,1 0 1,0-1-1,0 1 0,-2-1 306,-5 0 1,0-1-1,0 1 1,-1-1-1,0 1 1,0-1-1,0 1-290,9 0 0,1 0 0,-1 1 1,0-1-1,-4 0 0,-4 0 266,2 0 0,-5 0 0,-2-1 0,-1 0 98,9 0 0,-3 0 0,-3 0 99,7-1 0,-7 0-10,5-2-55,-44-5-34,-44-2 0,-21 0-987,-7-1 1,-3 0-719,-3-1 1,-1 1 1704,6 3 0,9 1 0,17 1 0,17 2 0</inkml:trace>
  <inkml:trace contextRef="#ctx0" brushRef="#br0" timeOffset="106342.27">26000 16899 6619,'0'0'0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32:54.382"/>
    </inkml:context>
    <inkml:brush xml:id="br0">
      <inkml:brushProperty name="width" value="0.09071" units="cm"/>
      <inkml:brushProperty name="height" value="0.09071" units="cm"/>
      <inkml:brushProperty name="color" value="#FF0000"/>
    </inkml:brush>
  </inkml:definitions>
  <inkml:trace contextRef="#ctx0" brushRef="#br0">10345 9644 14048,'-10'4'941,"1"-1"-336,9-3 56,41 23-583,1-20 1,9-5-1,3-1-1283,5 3 1,3-1-1,5-3 712,-11-3 0,4-2 0,2-2 0,1-2 0,0 0-187,0-2 0,-1-2 0,2 0 0,0-2 0,1 1 680,-3 0 0,4-1 0,0 0 0,-1 1 0,-3-1 0,-4 3 0,1-2 0,-3 2 0,-4 0 0,1 1 0,-4 0 0,1 1 0,-1 0 0,0-1 0</inkml:trace>
  <inkml:trace contextRef="#ctx0" brushRef="#br0" timeOffset="20467">9305 13048 14014,'-3'-7'280,"0"2"56,40-4 348,4 0-1314,0 0 1,6-1 718,0 1 1,3 1-1080,10-2 0,4 1 1001,-15 2 0,1 1 0,1 0-11,4 0 0,2 1 0,0 1-8,4 0 1,1 0 0,0 0-72,1 1 1,1 0 0,0 1 55,0-1 1,0 0 0,-1 0-16,-2 1 1,0-1 0,-3 0 203,-6-1 0,-2-1 0,-2 1-172,21-2 1,-29-1 72,-57-2 381,-38 7 0,-19 5-359,18-1 1,-3 1 0,-2 1-118,9 0 0,-3 0 0,2 0 1,4 1 206,-14 2 0,7 2 802,7-2 1,17 2-971,33-1-672,35-4 0,23-5 661,-11 0 0,8-2 0,1-1 0,-5 1 0,-4 1 0,-3 0 0,0 0 0,4-2 0,0 1 0,-1-1 0</inkml:trace>
  <inkml:trace contextRef="#ctx0" brushRef="#br0" timeOffset="104045.54">9810 12898 13005,'57'-15'217,"0"-1"0,2 2 0,1 2-83,-4 4 0,4 2-1445,9 2 0,7 0 0,-2 1 1314,-14 1 1,-2 0 0,12 0-232,-13 2 1,10 1 0,6-1-1,3 1 1,2 1 0,-1-1-1,-5 1 1,-6 0 227,4 0 0,-5 1 0,-3 0 0,2 0 0,6 0-50,-8 0 1,5 0 0,3 0 0,2 0 0,-1 0 0,-3 0 0,-4 1 0,-7-1 54,12 1 1,-7 1 0,-5 0-1,-4-1-108,23 2 0,-10-1 103,-16-2 0,-8-1 684,-7-2-3776,-14 0 3680,-11-3 1,-7 3-1,-3-2 1</inkml:trace>
  <inkml:trace contextRef="#ctx0" brushRef="#br0" timeOffset="104763.54">20074 13186 12949,'45'4'-3,"1"-1"0,3-1 1,5 0-1,2 1-91,8 2 1,3 2 0,0-1-2104,3 0 1,1 1-1,1 0 2197,-14 1 0,3 0 0,-4 1 0,-7-1 0,-2 0 0,-6 1 0,30 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3:38:10.017"/>
    </inkml:context>
    <inkml:brush xml:id="br0">
      <inkml:brushProperty name="width" value="0.09071" units="cm"/>
      <inkml:brushProperty name="height" value="0.09071" units="cm"/>
      <inkml:brushProperty name="color" value="#FF0000"/>
    </inkml:brush>
  </inkml:definitions>
  <inkml:trace contextRef="#ctx0" brushRef="#br0">3877 9916 9274,'-32'-18'481,"1"0"1,-26-14-448,21 15-135,4 4-459,-14 1 459,7 9 101,-6 1 23,-4 2 503,10 3 1,-2 1-34,0 0 0,-1 1 50,-9 2 1,1 1-208,13-1 0,2 0 202,-24 5-101,23-1 247,-12 9-169,13-1-347,3 0-22,20-9 44,22-6 57,13-4 44,23-11-196,-13 1 1,4-5-636,13-12 0,7-7 0,2-5 544,-13 8 1,0-3-1,3-3 1,1 0-1,3-2-421,-8 7 0,2-1 0,2-1 1,1-1-1,1-1 0,0 1 1,-1 0-1,-1 1 223,2-2 0,0 0 1,0 0-1,-1 0 1,1 1-1,0 0 1,1 0-322,4-1 1,1 0 0,1 0 0,0 0 0,0 2-1,-1 1 1,-2 3-17,0 1 1,-3 3 0,0 1 0,0 1-1,0 0 1,1 1 530,2 0 0,1 0 0,1 1 0,-2 0 0,-2 2 0,-4 0 0,16-6 0,-5 3 0,-2 1 0,-9 6 0,-1-1 0,1 1 0</inkml:trace>
  <inkml:trace contextRef="#ctx0" brushRef="#br0" timeOffset="582">11007 10591 7784,'0'0'0</inkml:trace>
  <inkml:trace contextRef="#ctx0" brushRef="#br0" timeOffset="934">10720 10555 13285,'35'-40'849,"0"1"1,1-1-1,5-1 1,3 2-1,4 5-816,5 9 1,4 4 0,-1 2-1343,-3 1 1,-2 0 0,3 1 1315,5 1 1,1 0-1,-2 2 8,-12 4 0,-1 1 0,2 1 7,2 0 0,3-1 1,2 2-1,1 0-22,3 1 0,2 2 0,0 0 0,0 0-17,0-1 0,0 0 1,0 1-1,-1 2-158,0 1 0,-1 3 1,-1 0-1,-3 1 115,0 1 1,-4 0-1,0 2-37,-1 1 0,0 1 0,-1 0-112,-4 0 0,0 0 1,2 1-181,8 3 1,2 1-1,0 1-231,-5-1 0,0 1 0,0 0-23,10 3 1,1 0 0,-3-1-809,6 2 0,-3-3 1451,-4-2 0,-8-4 0,-9-4 0,-10-4 0</inkml:trace>
  <inkml:trace contextRef="#ctx0" brushRef="#br0" timeOffset="1682">4012 11433 12714,'-3'1'1401,"0"0"-236,3-1-840,0-24-303,10 9-10,12-27-24,26 7-811,-8 9 0,9-3 0,5-2 156,-2 1 0,4 0 1,3-2-1,2 0 491,-7 5 0,3-2 0,3-1 0,-1 1 1,-2 1-1,-4 1 0,3-2 0,-2 2 0,-3 2 1,0 0-1,-6 4 0,1 0 0,0 1 1,-1-1-1</inkml:trace>
  <inkml:trace contextRef="#ctx0" brushRef="#br0" timeOffset="2200">8457 11444 15481,'56'-31'53,"-1"-1"0,-14 12 1,0 1-1,3 4-9,1 5 1,2 4 0,5 1-793,6 0 0,7 2 0,2 0 1,1 1 738,-6 2 0,0 0 0,2 2 0,1-1 0,-2 1-523,2 1 1,-1-1-1,0 1 1,0 0-1,0 1 287,0 1 1,0 1 0,0 0 0,-3 0 0,-4 1-175,12 3 1,-6 1 0,1 0-611,-9-1 0,1 2 1,-2-1-1,-3-1 1029,-4 0 0,-2 0 0,-2-1 0,19 6 0,-9-3 0,-21-4 0</inkml:trace>
  <inkml:trace contextRef="#ctx0" brushRef="#br0" timeOffset="2849">2957 12993 11930,'32'-40'57,"0"-1"1,-1 1 0,7 4 0,3 0 0,4 2 0,4 0-121,2 3 0,5 1 1,2 1-1,2 0 1,-3 2-1288,-3 2 1,0 2-1,0 0 1,0 1-1,1 1 1350,2 1 0,3 1 0,-1 1 0,-3 2 0,-8 3 0,11-2 0,-7 4 0,-8 4 0,0 0 0</inkml:trace>
  <inkml:trace contextRef="#ctx0" brushRef="#br0" timeOffset="3316">7968 12845 14232,'49'-14'76,"-1"1"0,1 0 0,0 0 0,2 0 0,3-1 0,4 0 0,1 0 0,1 0 0,2 1-788,-3 0 0,2 0 0,1 1 1,1-1-1,2 1 0,2 0 1,1 0 705,-8 1 0,3 1 1,1 0-1,2-1 1,0 1-1,1 0 0,0 0 1,-1 0-1,-1 0 1,-2 1-211,1 0 0,-1 0 0,-1 1 0,0-1 1,-1 1-1,0 1 0,0-1 0,0 1 0,0 1 18,6-1 1,2 1-1,-1 1 1,1 0 0,-2 0-1,-2 1 1,-1 1 0,-4 0-609,1 0 1,-4 2 0,-1 0 0,-2 0 0,0 1 0,0 0 805,9 1 0,0 0 0,-1 0 0,-3 1 0,-5-1 0,6-1 0,-7 0 0,-2 1 0,8 2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33:30.432"/>
    </inkml:context>
    <inkml:brush xml:id="br0">
      <inkml:brushProperty name="width" value="0.09071" units="cm"/>
      <inkml:brushProperty name="height" value="0.09071" units="cm"/>
      <inkml:brushProperty name="color" value="#FF0000"/>
    </inkml:brush>
  </inkml:definitions>
  <inkml:trace contextRef="#ctx0" brushRef="#br0">9417 9762 6708,'0'0'0</inkml:trace>
  <inkml:trace contextRef="#ctx0" brushRef="#br0" timeOffset="501">8758 10030 14271,'-11'-16'673,"1"4"-505,21 9-45,3 2 370,25 0-258,-5 1 1,6 0-98,6 0 0,6 0 1,0 0-880,1 0 1,1 0-1,3 0 757,-3 0 1,3 0 0,1 0 0,0 0-640,-3 0 1,1 0 0,0 0 0,1 0 633,-4 1 0,0-1 0,1 1 0,2-1 1,-1 1-12,5 0 0,-1 0 0,2 0 0,3 0 0,4 0-176,-10 0 1,4 0 0,3 0 0,1 0 0,2-1 0,0 1 0,1-2 0,0 1-173,-10-1 0,0-1 0,0 1 0,1-1 0,0-1 0,1 1 1,1-1-1,0 0 0,2-1 0,1 0 329,-7 1 0,2-2 0,1 1 0,1-1 0,1 0 0,0 0 0,1-1 0,-1 1 0,0-1 0,0 0 0,-2 0 1,-1-1-1,-1 1-98,7-1 1,-1-1 0,-1 1 0,0-1 0,-1 0 0,-1 0 0,0-1 0,-1 1-1,0-2 1,0 1 116,4-2 0,0 0 0,0-1 0,-1 0 0,0-1 0,-2 1 0,-1-1 0,-2 1 0,-3 1-833,6-3 1,-2 1 0,-4 0 0,0 0-1,-2 0 1,1 1 832,5-2 0,0 0 0,-2 0 0,-2 0 0,-5 2 0,6-1 0,-6 1 0,-3 0 0,0 0 0,0 0 0</inkml:trace>
  <inkml:trace contextRef="#ctx0" brushRef="#br0" timeOffset="4101">8115 11454 13476,'-54'16'1446,"12"-1"-1256,35-8 79,19-1 67,22-5-213,-2 1 0,7-2-1674,15-3 1,7-2 1647,-11 1 1,3 0-1,6-1-19,-2 0 1,5-1-1,3-1 1,3 0-1,0 1-56,-6 1 0,1 1 1,2-1-1,0 1 1,2-1-1,2 1-21,-8 0 1,3 0-1,0 0 1,2 0-1,0 0 1,0 0-1,-1 0 1,-2 1 7,5-1 1,1 0-1,-1 0 1,-1 0 0,-2 1-1,-1-1 1,-3 1-6,7-1 1,-2 1-1,-3-1 1,-2 1-1,-4-1-4,16-2 0,-6-1 0,-14 0 889,-4-7-866,-64-2-29,-27 7 0,-12 5-11,-2-1 1,-4 0-388,7 3 0,-3 0 1,2 1 406,8 0 1,1 2 0,0 0-4,0 0 0,-1 1 0,2 0-32,-18 0 1,2 2 64,1 1 1,5 0 2406,1 1-2171,94-17-213,5 4 1,11-2-537,-12 1 1,6 0 0,1-1-1,1 0 496,-2 1 1,1 1 0,0 0 0,1 0 5,5-1 1,1 1-1,1 0 1,1 1-18,0 0 1,1 1 0,1 0-1,4 1-5,-11 1 0,3 0 0,2 1 0,0 0 0,-1 1 0,-4 1-297,11 0 0,-2 2 0,-3 0 1,0 0-268,0 0 1,1-1 0,-6 2 0,-12 3-4647,8 16 5519,-112-6 1,15-7 0,-5-5 0</inkml:trace>
  <inkml:trace contextRef="#ctx0" brushRef="#br0" timeOffset="7934">7463 12619 13712,'52'8'422,"1"-1"1,-11-1 0,3-1 0,7-1-337,-3-1 0,5 0 0,4-1 0,4 0 0,2-1 0,1 1-702,-11-1 1,1-1 0,2 1 0,1 0-1,2-1 1,0 0 0,2 0 0,1 0-1,1 0 621,-5 0 1,2-1 0,1 0-1,1 0 1,1 0 0,0 0-1,1 0 1,1 0 0,-1-1-1,0 1 1,0-1 0,-1 0-93,1 1 1,0-1 0,0 0 0,1 0 0,-1 0 0,1-1 0,-1 1 0,-1 0 0,0 0 0,-2-1 0,-1 1 0,-1-1 86,5 1 0,0-1 0,-2 0 0,-1 1 0,-1-1 0,-1 0 0,-2 0 0,-1 0 0,-3 0-90,12-1 0,-1 0 0,-2 0 0,-4 0 0,-6 0 0,-9 0-2493,10-1 1,-15-2 2582,-18-5 0,-22 4 0,-17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3:01:11.895"/>
    </inkml:context>
    <inkml:brush xml:id="br0">
      <inkml:brushProperty name="width" value="0.09071" units="cm"/>
      <inkml:brushProperty name="height" value="0.09071" units="cm"/>
      <inkml:brushProperty name="color" value="#FF0000"/>
    </inkml:brush>
  </inkml:definitions>
  <inkml:trace contextRef="#ctx0" brushRef="#br0">8495 12578 9442,'0'-6'191,"0"1"2812,0 5-2925,0-3-11,0 2 8953,0-3-9020,1 10 11,-1 1-11,3 6-11,0 0 22,0-2-11,1-2 0,-3-4 0,0-1 0,0-1 0,0-1 0,0 2 0,-1 1 12,0 3-12,0 2 0,0 0-12,0 1 12,0 4 12,1 0-24,2 4 12,1-3 0,2 0 12,-2-4-12,0 1 0,-1-3 0,-2 4 0,1 1 0,0 5 0,0-4 0,0 0 0,0-4 0,0 0-12,0 2 24,2 2-12,-3 3 0,1 0 0,-2 1 0,0 16 0,-1 6 0,-1 3 0,-1-3 0,0-13 0,1-2 0,2-1 0,0 2 0,0-1 0,0 16 0,2-15 0,0 12 0,3-1 11,-2-5-11,-1 12 0,-2-14 0,0 10 0,-1-2 0,1-2 0,-1-7-11,1-14 11,1-1 11,1 2-11,1 3-11,-1 4 22,0 16-11,-2 11 0,-2 1 0,0 2 0,-2-17 0,-1 1 0,0-1 0,1 24 0,3-25 0,-1 0-6,1 2 1,1 0-100,-1 1 1,0-1 115,0 19-11,-2 0 0,0-2-11,0-1 11,0 0 0,2-16 0,0 0 0,0 21-143,1-21 0,0 0 143,0 14 0,0 2 0,0-1 0,0-17 0,0 3-6,0-1 1,0 2 5,0 7 0,0 0 5,0-10 1,0-3 208,0 28-214,0-20-23,0 0 23,0 0 23,-1 2-23,-1 1 0,-1-11 0,0 2-12,-1 5 1,0 1 11,0-1 0,1 0 0,0-1 0,1-2 0,1 13 304,1 12-304,6-1-6,-4-24 0,-1-1 18,6 20-24,-6-2 24,-1-16-12,-3 2 0,-1 2 0,-2-3 0,0 1 0,2 7-12,3-1 1,10 8 11,-2-18-11,6-5 11,-5-14 11,-1 8-11,-1-5 0,0 0 11,-4-7-11,-1-4-11,-1 2 11,0 6 0,-2 3 11,-2 4-22,-4 2 0,2-8 11,1-4 0,5-11 11,0-4-44,0 0 21,0 5 12,0-4 45,0 6-67,0-5 33,0-1 11,0-1-10,5-2-12,1-3 0,5 0 0,4-7 0,-2 3-12,5-3-10,-4 4 22,2-2 0,4 2 0,3-4 0,7-1 0,24-13 11,-8 1-11,-14 8 0,2-1 17,1-3 0,1 0-17,19-7-194,-19 8 0,1 1 183,16-4 16,-8 4 1,3 0-6,-10 4 0,2 1-6,12-5 1,4-1-18,3 2 1,-1 2-6,-13 2 0,-1 1-298,14-3 1,-2 0 319,-17 5 1,-3 1 5,0 0 0,-1 0-12,-1 0 1,-1-1-6,-1 2 1,1-1-70,29-10 74,-19 7 1,3-1 28,1-3 0,1 0-12,0 1 1,-1-1-198,0 0 0,-2 1 192,-12 4 0,-1 0-11,17-5 0,4-1-6,0-1 0,3-2 13,-9 5 1,2-1-1,1-1-8,-1 0 1,1 0 0,-3 0-249,12-3 0,-2 1 243,-2 0 1,-3 0 10,-14 6 0,-3 0-5,0-1 0,1 1 139,-1 0 1,1-1-140,14-6 0,3-1-12,4-1 1,0 0 10,1 0 1,0 0-283,0 1 0,-3 2 266,-14 5 0,-1 1 28,0-1 0,1 0-12,-2 0 1,2 0 62,16-5 1,3-2-125,2-1 1,1 0 21,0 0 0,-2 0 117,-3 1 1,-3 0-95,-17 6 0,-2 1 5,0 0 1,0 0 22,-1 2 0,0 1 0,-1-1 0,1 2 60,-2 1 1,2 1-67,13-3 1,3 0-18,1-1 1,0 1-1,1-1 1,0 1 94,-5 0 0,-3 2-105,19-5 10,-1 3 251,-2-1-228,-21 5 0,2 0-6,-2 1 0,0-1 6,-1 0 0,-2 1 0,27-4 0,-26 3 708,-2 2-708,-4 2 151,-3-1-151,-2 3 505,1-4-549,-7 3-1,-4-1 34,-10 3-1,-6 0 1,-1 1 0,2 5-471,2 0 426,0 3 23,0-5 10,-2-1 12,-1-2 11,0 1-11,0-2 11,1 0 11,0 0-33,0 0 22,2 0-11,1 2-12,3 2 12,6 0 11,5 2 22,6-2 46,27 1 16,-18-1 0,3 1-84,0-2 0,1 0-130,4 2 0,-2 0 130,22 1 11,4 0-442,-32-2 0,1-1 431,2 1 0,0 1 0,1-1 0,1 1-87,18 3 1,3 0 97,-16-3 0,1 0 1,-1-1-9,1 1 1,0-1 0,0 0-302,1 0 0,0-1 1,-2 0 319,8-2 1,-2 0-23,5 1 0,0-1-6,2-1 0,3 0-2,-5 0 1,4 0 0,2 0-1,1 0 1,2 0 0,0 0-383,-1 0 0,0 0 0,-1 0 401,-3 0 0,-1 0 1,-4 0-7,4 0 1,-4 0-170,2 0 0,0 0 164,-1 0 0,0 0 5,1 0 1,1 0-12,-1 1 1,3-2-115,-5-1 0,3-2 0,2-1 120,2-1 0,1 0 0,0-1 3,0-1 1,0 1 0,-1-1-61,-3-1 0,-1 1 1,-4 0 56,5 0 0,-2 0 16,-1 2 1,0 0 372,-2-1 0,2 1-393,-4 1 0,2-1 1,1 0-5,1 0 1,0 0 0,3-1 7,-5 1 0,3-1 0,0 0 0,-3 1-29,4-2 0,-1 1 0,-2 0 32,-1 0 1,0 0 0,-4-1-4,4 0 0,-3 0 11,2-1 1,0 1-3,0-1 0,1 0-9,-4 1 0,3 0 0,1-1-8,3 1 1,1-1 0,3 0 7,-6 0 0,3 0 0,-1-1 0,-2 1 0,6-1 0,-4 1 0,3-1 11,-8 0 0,2 0 0,0-1 1,-2 1-9,4-2 1,-1 0 0,2 0 4,-4 1 0,2-1 1,0 0-1,-2 1-8,4-2 0,-3 1 0,-1 1 41,0 0 1,-1 0 0,-4 0-42,5 1 0,-3-1 0,1 0 0,-1 0 11,1 1 1,-1 1-12,-1-2 0,0 1 11,-1 0 0,2 1 62,-7 0 1,2-1 0,0 0-67,1-1 1,1 0 0,-1-1-5,0 0 1,0 1 0,-1-2 257,18-5 0,-3 0-261,-17 5 0,1-1-12,16-4 1,3-1 133,0 0 0,3 1-122,-12 2 0,2 0 0,-2 1 0,9-4 0,-2 2 150,-2 1 1,-2 0-151,-15 4 0,-2 0 11,1-1 0,-1 0 0,2 0 1,0-1 16,-1 0 0,1 0-28,-1 1 0,3 0-7,-2 0 1,3 0 0,0-1 13,4-1 1,0 0 0,3-1 0,-4 1 0,3 0 1,0 0-1,-2 1 16,5-3 1,-1 2 0,1-1-22,10-1 1,2-1 0,-2 1 0,-12 3 0,-2 2 0,2-1-1,10-2 1,2 0 0,-3 0-4,-11 4 0,-3 1 0,-1-1 11,18-2 0,-3 0-11,-16 5 0,-2 0-23,1-1 1,-2 0 22,-1 1 0,0-1-11,-1 1 0,0-1 86,-2 1 0,2-1-75,15-4 0,3 1 5,4 0 1,-1 0 5,1 0 0,0 0-3,-3 2 0,-2 0 31,-15 3 1,-1 1-1,2 0 0,0-1-13,2 1 1,3-1-16,0 2 0,3 0 1,3 0 40,7-1 1,2 0-1,3-1-409,-3 1 0,3 0 1,0 1-1,-2-1 379,-9 1 1,-2 0-1,0 0 1,-1 0-20,17-1 1,-2-1 0,-3 2 1,2 0 1,-4 1-151,0-1 1,-2 0 160,-2 1 1,2 0-21,-9-1 0,4 0 1,0-1 3,1-1 0,1 0 0,-1 0-8,0-1 1,1 1 0,-2 0-65,-2-1 0,-1 0 0,-3 0 72,4 1 0,-2 0 5,1 0 1,-1 1-14,-1 0 0,2 0 82,-2 1 1,3-1 0,1 0-53,4-2 0,1 0 1,0 0-23,2 0 0,-1 0 0,0 0 302,-1-1 0,0 0 1,-4 0-309,8-2 1,-3 1 5,1-1 0,0 1 5,0 0 1,0-1-6,-1 1 0,-1 0 11,-3 0 0,2 1 123,-12 0 0,2 0 0,-2 1-117,15-2 0,-3-1-17,3-1 0,-5-1 11,7-4 932,-35 2-607,-23 2 651,-6-7-685,-4 1 1117,3 1-1397,-2 0 198,6 5-220,9-6-45,6-5 34,16-6-90,7-7 73,-4 9 0,3-1 6,6-4 0,0-1-411,0 1 1,0 0 432,-1 1 0,-2 2 22,9-10-22,-8 4 12,-7 5-1,-8-7 0,-9 2 0,-3-1-11,-7 3 865,1 9-854,-1 1 34,4-1-45,1 0 0,3 0-45,4-6 67,-4 11-33,-3 1-11,-8 13-12,-5 6 34,0 0 0,5 0 11,-1 0-22,5 0 11,0-2 0,3-2 0,3-4 11,11-6 12,-8 4-46,0 1 23,-12 6-22,-5 3 0,-6 0-1278,-19 3 1300,-22-9 0,14 7 0,-2-8 0</inkml:trace>
  <inkml:trace contextRef="#ctx0" brushRef="#br0" timeOffset="2979">8515 12542 12266,'4'0'1670,"-1"0"-12,-3 0-1311,39 1-179,-17 0 381,33 1-11,-25 0-247,20 0-100,11-1-180,-27-1 0,-1 0-187,3 0 1,-1-2 208,22-2 1,4-2-225,4-2 202,-13 2 0,6-1-8,-14 0 1,2-1 0,0 0-662,1 0 1,1 0 0,-1 0 657,3-2 0,1-1 0,-3 0 0,7-2 0,0-1-141,-3 0 1,2-1-1,1 1 159,-2 0 1,1 0 0,1 0 0,-7 1 1,3 1 0,-1-1 0,-2 2-193,2-1 1,-2 1 0,-1 1 172,17-3 0,-4 2 0,-15 4 0,-3 1 0,1-1 0,0 1 0,1-1 0,0-1-104,1 0 1,0-1 103,0 0 0,2 0 0,-4-1 0,3-1 0,1 1 3,-1-1 1,1 1 0,1-2 22,10-1 0,1-1 0,-2 1-26,8-3 0,-2 1 3,-15 5 1,2 1 0,-2 0 748,10-2 1,0 2-761,-10 1 1,3 0 0,-3 1 7,12-1 0,-3 0-53,-2-1 1,-2 1 46,-13 2 1,0 0 5,0 0 0,1-1 5,0 0 1,-1 1-1,0 0 1,0 0-6,-1 0 0,1 2 480,14 0 1,1 2-470,3 0 0,-1 1-11,0 1 0,-1-1-45,-2 1 0,-2 0 45,-15 0 0,0 0-28,18 0 0,5 0 17,2 0 0,1 0 5,1 0 0,0 0 6,-2 0 0,-3 0 0,-16 0 0,-1 1 6,16 2 0,3 2-49,-1 0 1,2 2 45,-11-2 1,3 1 0,-3 0 7,10 2 1,-3-1-12,-1 0 0,1-1-17,3 1 0,0 1 17,-12-3 0,-1 1-71,17 0 1,-1 1 70,-17-2 0,-2 0 0,1-2 0,0 0-102,-1 1 1,3-1 101,14 1 0,2 0 22,1 1 1,2-1-16,-12 0 1,2-1-1,-2 1-221,10 0 1,-2 0 213,0 0 0,-4-1-23,-12-1 1,-3-1 22,1 1 0,1 0-62,0-1 1,2 1 53,-4 0 1,2 1 0,1 0 10,1 1 1,1 1 0,0-1-1,-1 1 1,1 0 0,-2 0 44,20 2 0,-5 0-48,-20-2 0,0-1 5,15 2 1,4 0-37,1 0 0,3 1 27,-12-1 0,3-1 1,-3 1-3,12 1 1,-3 0 140,-2-1 1,-3-1-130,-15-2 0,-2 0-6,1 0 0,0 0 5,1-1 1,-1 0-6,1 0 0,0 0 11,-2-1 0,2 1 98,15 1 0,3 0-104,3 0 1,0-1 11,1 1 0,-1-1-17,0-1 1,-3 0-1,-15 0 0,-1-2 0,2 1 0,0 0 11,-1 1 1,2-2 25,-3 1 0,4-1 1,0 0-38,3-1 0,1 1 0,0-1 3,1 0 1,0-1 0,-1 1 7,-1 0 0,-1-1 1,-3 1-12,6-1 0,-3 1 5,0 0 1,1 0-6,0 0 0,0 1 0,1-1 0,1 1 0,0 1 0,3-1-4,-2 0 0,2 1 1,-1-1 3,9 1 0,0-1-8,-9 1 1,2 0-1,-1 0 11,-2 0 1,-1 1 0,-2 0 7,9 1 1,-1 1-171,-9-1 1,1 1 0,-2-1 158,1 3 0,0-1 0,-2 0 0,3-1 0,0 0-8,4 0 1,0-1 0,0 0 7,1 0 0,0 0 0,-1 0-131,0-1 0,-1-1 0,-3 1 125,7-1 0,-3 0 6,2 0 0,0 0 6,-1 0 0,1 0 10,-2 0 1,-1 0-12,1 1 1,-1 0-6,-1 0 0,1 2 0,-3 0 0,3 0-11,-5 0 0,4 0 0,-2 0 11,7 0 0,0 0 0,-7-1 0,2 0 0,-3-1 11,4 0 0,-2-1-197,2 1 1,1 0 224,-3-1 0,3 0 43,-4 0 0,3 0 1,0 0-54,4-1 1,0 0 0,0 1-30,0-1 0,0 1 0,-1 0-129,-1-1 1,0 1 0,-3-1 122,4 1 1,-2 0-12,3 0 0,-1 0 17,0 0 0,0 0 11,-1 0 0,0 0-11,-2 0 0,2 0 26,-4 0 0,3 0 1,-3 0-22,9 0 1,0-1 24,-7 0 0,1 0 0,-2 0-30,5-1 0,-3-1 5,2 0 1,1 0-6,0 0 0,1 0 0,0 0 0,0-1 102,-1 0 1,3 0-103,-7 1 0,3 1 0,0-1 14,2 1 1,1-1 0,-1 1-84,0 0 1,0-1 0,0 1 75,-4 0 1,-1 0 0,-3-1-8,5-1 0,-2 0-70,1 0 0,0 0 70,-1-1 0,1-1 5,0 2 1,-1 0 22,0-1 0,1 1 177,-5 2 1,3 0 0,1 0-143,1 0 1,1 0 0,0 0-49,0 0 0,0 0 0,-1-1-142,0 1 1,-1-1-1,-3 0 144,6-2 0,1-2-14,2 1 1,5-2 0,-3 1-8,-14 1 0,-1 0 1,2 0 5,-2 1 1,3-1 0,1 0 0,0 1 8,16-1 0,1 2 1,-4 0-5,-12 1 1,-3 1-1,2 0 6,13 0 0,2 0 0,-5 1 3,2 1 1,-3 0-17,-2 0 0,0 1-6,-2 1 1,0 1-6,-3 0 0,0 0 127,-3 1 1,3 0-117,-8-2 0,3 1 0,0-1 7,3-1 1,0 1 0,0-1 14,0 0 0,0 0 1,-1 0-120,-2-1 1,-1 1-1,-3-1 125,3 1 0,1 0-17,16 2 1,4 2-20,-20-2 1,1 0-1,1 1 8,-2-1 0,1 1 0,-1 0 0,-1 0 0,0 1 0,-3-1-17,5 0 1,-3 0 16,0 1 0,-1 1 5,-1-1 1,0 0-6,-4 0 0,0 0 456,-3 1 1,0-1-446,8 3 0,0-1-11,-11-1 0,-1 0 11,7 1 0,-3 0-11,8 2 1319,-2 1-1319,-18-2 566,1-1-566,-9-1 1052,-1-3-1052,1 3 0,-4-3 11,-1 2-11,0-2 0,4 2 0,-1 0 0,0-1-11,-5-2 11,-5 1 11,-3-3-123,-2 2-258,-5-2-1737,-2 0 2107,-5 0 0,6 0 0,0 0 0</inkml:trace>
  <inkml:trace contextRef="#ctx0" brushRef="#br0" timeOffset="22682">11624 7426 8467,'8'-7'494,"-2"1"-181,-6 6 1178,0 0-1144,-14-11 404,9 7-158,-10-8-391,13 10 224,2-1 1019,-3 1 79,0 0-773,-1 1-583,0 1-146,1 0-122,2 0 100,7 0 0,-2 0 0,7 0 33,2 0 124,4 1 45,7-1-34,2 0-79,-4 0-22,0 0-33,-7 0 78,2 0 11,-1 0-67,14 0 147,7-6-125,2 0-78,3-7 11,-13 1-11,14-5-33,1 3 55,14-2-11,-14 7-11,-4 4 0,-12 3 0,3-1 11,4-2 1,7 1-1,4-2-6,-9 1 1,3 0 11,3-1 0,0-1-17,0 1 0,-1 0 0,-1 1 0,-4 1 11,7 2 0,5 2-33,-16 0 22,5 0 67,1 0-45,-8 0 1,10-2 21,-12-3 35,-2-1-12,2-3-67,-4 2 11,3 0-11,9-1-11,10 1 33,-1-1-22,1 3 0,-15 2-22,10 1 22,0 2 0,10 0 22,-11 0-44,-1 0 44,-7 0-33,3 0 11,5 0 0,0 0 0,4 0 11,19 0-11,-17 0 0,11 0 45,-27 1-45,-5 1 0,-4 0 11,6-1-11,10-1 12,15-4 10,-4 0-22,2-1 0,-12 1 0,4 1 101,1 0-101,3-1 11,-1 0 11,13 0-33,3 0 0,-1 0 11,-1 1 0,-17-1 22,1 1-22,-1 2 0,19-4-6,-28 2 1,0 1 5,1 0 0,0-1 0,-1 1 0,-1 1 11,14 0-11,-1 0 0,-4 1 0,-5 0 0,-4 2-44,6 4 32,4 2 12,-1 1 23,3-3-1,-8-5-11,27-1-5,-28-1 0,2 0-29,11 1 1,0-1-146,-10 0 0,-2 0 168,0 1 0,-2 0-23,13 0-77,3 0-80,2 0 46,1 0 123,3 0-1,-19-1 1,0-1 56,0-3 0,0-1 72,-1 1 1,0 0-17,25-13 0,-18 7-34,-12 3 0,2 0-67,2 2 0,2 0 11,11 0 1,-1 1-7,-8 1 1,-2 1-6,0 2 0,-2 0 0,19 0-11,0 1 11,-1 0 0,-2 0 336,-2 0-348,-12 0 1,2 0 5,7 0 1,2 0 5,-1 0 0,1 0-222,1 0 1,-2 0 221,17 0 5,-24 0 1,2 0-6,-4 1 0,1 0-6,6 2 1,-2 2-186,17 2 90,-14 4 45,-20-5 56,-4-2-78,-2 0 152,-6-2-433,-2-1-1748,-6-1-2811,-4 0 4918,-2-4 0,-1 2 0,0-3 0</inkml:trace>
  <inkml:trace contextRef="#ctx0" brushRef="#br0" timeOffset="27329">9167 8073 9017,'-8'0'-191,"1"-1"-806,7 1 997,0 0 0,0 0 0</inkml:trace>
  <inkml:trace contextRef="#ctx0" brushRef="#br0" timeOffset="27512">9152 8072 16490,'52'-13'-516,"0"0"1,-1 0 0,0 1-1,-1 0 1,-3 2-1855,1 3 0,-2 2 2370,5-2 0,-4 0 0,7-2 0,-12 2 0</inkml:trace>
  <inkml:trace contextRef="#ctx0" brushRef="#br0" timeOffset="29895">3140 13351 12159,'33'-29'-14,"0"1"1,-2 1 0,-5 6 0,-9 10 0,-4 3 0</inkml:trace>
  <inkml:trace contextRef="#ctx0" brushRef="#br0" timeOffset="30396">3260 14202 15594,'0'-10'101,"0"2"-202,43-28-1110,-11 15 572,2-4 1,2 0-4765,8-2 5403,-5 3 0,-17 9 0,-9 6 0</inkml:trace>
  <inkml:trace contextRef="#ctx0" brushRef="#br0" timeOffset="30812">3316 15228 16131,'0'-5'-302,"0"2"-527,0 3-1110,42-32 1939,-12 12 0,17-15 0,-28 23 0</inkml:trace>
  <inkml:trace contextRef="#ctx0" brushRef="#br0" timeOffset="31212">3108 16410 15885,'5'0'-56,"-1"0"56,-4 0 0,53-20-1569,-15 2 637,4 0 1,3-3-834,-14 5 1,-2 0 1764,2-2 0,-2 1 0,6-3 0,-11 4 0</inkml:trace>
  <inkml:trace contextRef="#ctx0" brushRef="#br0" timeOffset="35612">15295 6278 14126,'0'-8'2353,"0"2"-1546,0 6-505,0 0-179,0 7 79,0 11-89,0 12-35,-1 11 12,-2 1-23,0-4 246,-4-4 965,-2-17-1043,0-13-78,-4-22-124,0-18-10,-1-14-23,3-11-17,6 16 0,2-1-5,8-20-90,3 5 101,12 53 11,-1 34 0,5 18 11,4 10 11,5-1-22,4-6-6,-10-25 1,2-3 50,16 0 78,1-36-67,-26-15-56,-15-32 0,-6 5-533,-5 17 1,-2 1-7356,-3-10 7888,-4 0 0,9 42 0,5 10 0</inkml:trace>
  <inkml:trace contextRef="#ctx0" brushRef="#br0" timeOffset="35863">15797 6161 19561,'-47'45'-135,"31"-4"123,37-31 1,21-3-22,1-29 10,-14-9-33,-3-6-1120,-25 4-2264,-13 19 3440,-8 7 0,6 4 0,3 1 0</inkml:trace>
  <inkml:trace contextRef="#ctx0" brushRef="#br0" timeOffset="36030">16325 6059 11616,'0'0'0</inkml:trace>
  <inkml:trace contextRef="#ctx0" brushRef="#br0" timeOffset="36512">17098 5831 18810,'-63'-10'14,"0"0"1,2 10 0,3 5-15,11 4 0,5 5-34,8 3 1,8 0-180,12-5 57,31-5 88,19-17-10,10-8 0,8-6-451,-14 1 0,0-3 0,1-1 529,2 0 0,0-1 0,-1-2 52,-1-1 0,-1-1 1,-3 1 87,2-2 0,-3 3 49,-4 2 1,-1 4-145,13-4 179,-23 52-78,-33 25 0,-14 12-135,4-1 1,-3 3-474,-3-6 0,-2 3 0,1-4 469,7-12 1,2-3-1,1 0-7,-2 15 0,4-2 364,6-9 1,8-2-371,9-7 1,8-5 48,21 12-4,0-27 0,5-11-5,-6-14 0,0-11-1,2-14 1,-5-7-23,-11-3 0,-6-3 664,-5-6 0,-6 3-697,-14-12-1550,-31 24-3682,-13 47 5254,4 6 0,16 17 0,31-21 0</inkml:trace>
  <inkml:trace contextRef="#ctx0" brushRef="#br0" timeOffset="36796">18047 5772 16042,'-41'21'545,"0"1"0,-1 7 1,7 3-513,9 10-22,4 11 23,45-13-79,10-18-476,-3-10 1,5-3-290,0-5 0,3-5-1767,24-8 0,2-4 2505,-14 3 1,-2-2 0,1 0 0,-5-1 0,-5-4-1</inkml:trace>
  <inkml:trace contextRef="#ctx0" brushRef="#br0" timeOffset="36996">18515 5452 19235,'-19'36'22,"0"0"1,2 12-1,5 3-22,11 10 0,6 2-1138,-1-1 0,3-5-185,2-23 1,3-3 1322,15 19 0,-11-24 0,-1-12 0</inkml:trace>
  <inkml:trace contextRef="#ctx0" brushRef="#br0" timeOffset="37228">18948 5759 19034,'-62'-22'605,"6"10"-560,23 23-34,6 8-11,8 3-56,12 4-67,32-9-695,3-3-23,25-11-425,-11-7-1244,-3-3 2510,-6-2 0,-15 3 0,-6 3 0</inkml:trace>
  <inkml:trace contextRef="#ctx0" brushRef="#br0" timeOffset="37395">19160 5733 19841,'8'42'-1284,"0"-10"1,-2-30 0,-2-2 0</inkml:trace>
  <inkml:trace contextRef="#ctx0" brushRef="#br0" timeOffset="37512">19142 5447 14686,'0'0'0</inkml:trace>
  <inkml:trace contextRef="#ctx0" brushRef="#br0" timeOffset="37896">19418 5676 19773,'-15'-61'-196,"15"25"0,9 3 106,32-3 68,3 4 22,0 18-56,-13 17 56,2 5-45,-1 6-56,0 8-56,-3 0-212,-5 3 862,-8-10 258,-5-11-751,-8-17 11,1-15-45,2-4-190,13-14-224,6 21 324,12 21 1,-5 21-1177,-1 21-1131,-3-8 2431,3-5 0,-12-12 0,-3-5 0</inkml:trace>
  <inkml:trace contextRef="#ctx0" brushRef="#br0" timeOffset="38129">20370 5215 20445,'-25'36'-89,"15"3"-130,34-8 1,8 0 196,6 20-85,-14-18 1,-3-1-824,-10 8 78,-24-7-2016,-19-4 2868,1-15 0,-1-3 0,-6 3 0,0-3 0</inkml:trace>
  <inkml:trace contextRef="#ctx0" brushRef="#br0" timeOffset="51928">15572 11775 9173,'0'0'0</inkml:trace>
  <inkml:trace contextRef="#ctx0" brushRef="#br0" timeOffset="62293">4207 13260 18126,'50'0'242,"1"-1"1,1 1 0,-1-1-204,-6 1 1,-2 0-1020,2-1 0,-1 0 985,-3 0 1,-1-1 28,24-1 632,-19 0-363,-22 0 973,-12 0-1232,-26-3-50,-15 1 1,-6 0-1,1 2 1,-2 1-262,-19-2 1,0 1 266,12 3 0,1 1 0,4 3 0,0 2-23,5-1 1,2 2 996,-24 20-929,40-1 179,64-2-196,-12-15 0,6-4-567,0-4 0,5-4 0,-1 0 444,15-4 0,-2-1-1760,1-5 1,-1 0 1739,-7 1 0,-4 2 0,7-4 0,-23 7 0</inkml:trace>
  <inkml:trace contextRef="#ctx0" brushRef="#br0" timeOffset="65378">2893 12736 15247,'34'-4'179,"0"0"0,32-2-179,-17 6-2230,2-1 2230,-6-6 0,-20 4 0,-8-3 0</inkml:trace>
  <inkml:trace contextRef="#ctx0" brushRef="#br0" timeOffset="65578">3297 12631 14641,'5'0'1390,"43"29"-1346,-25-15-27,7 3 0,-1 0 117,-7-4 741,-19-2-875,-19 4-897,-30 8-2515,16-8 0,-2 2 3412,-5 1 0,1 0 0,-5 6 0,6-7 0</inkml:trace>
  <inkml:trace contextRef="#ctx0" brushRef="#br0" timeOffset="66410">1022 12180 16972,'0'-5'78,"0"0"-33,0 5-22,54 32 21,-16-7-335,4 1 1,0 0 268,10 11-2947,-7-4 3004,-8-4 1,-18-13-1,-8-6 1</inkml:trace>
  <inkml:trace contextRef="#ctx0" brushRef="#br0" timeOffset="66594">1328 12064 18922,'-33'39'295,"0"1"0,1 0 0,3 2-295,7-3 0,4 1-23,0-1 1,2 1-4382,4 7 1,1-3 4403,0 9 0,8-6 0,3-38 0</inkml:trace>
  <inkml:trace contextRef="#ctx0" brushRef="#br0" timeOffset="67262">2024 11978 20737,'-42'-5'37,"0"1"0,2 3 1,7 7-94,8 33 33,4 8 23,4 6-67,7 10-191,18-20 225,8-6-12,15-35 45,-1-20 11,-1-16-11,-3-7 67,-1-20 79,-12 20-146,-1 4-280,-9 27 280,2 20 0,3 5 0,6 10-11,4 0-684,4 0-9136,19-8 9829,-8-6 0,-1-7 1,-17-4-1</inkml:trace>
  <inkml:trace contextRef="#ctx0" brushRef="#br0" timeOffset="67478">2364 11861 19773,'-24'46'18,"0"-1"1,4-3 0,5-2-30,6 10-78,17-12-259,5-22-201,13-8-1154,6-6 1703,22-26 0,-28 17 0,9-16 0</inkml:trace>
  <inkml:trace contextRef="#ctx0" brushRef="#br0" timeOffset="67728">2609 11871 20356,'-58'30'325,"11"2"-303,37 25-22,6-16-67,10 11-706,8-27-1816,28-10-7242,10-12 9555,0-10 0,-16 0 0,-23-1 0</inkml:trace>
  <inkml:trace contextRef="#ctx0" brushRef="#br0" timeOffset="67863">2763 11943 17745,'-2'-4'11,"0"0"-3552,2 4 3541,5 32 0,-3-24 0,2 24 0</inkml:trace>
  <inkml:trace contextRef="#ctx0" brushRef="#br0" timeOffset="68014">2695 11716 16692,'-8'0'-14,"2"0"0,6 0 0,0 0 0</inkml:trace>
  <inkml:trace contextRef="#ctx0" brushRef="#br0" timeOffset="68444">3007 11618 16288,'-10'51'467,"0"-1"0,2-3 0,1-1-350,4-8 1,3-3-50,17 19-1,-2-10 79,15-28-1,-8-28-66,-2-14 10,-4-20 51,-8-1 0,-4-7-770,-6 11 0,-3-2 0,-2 0 738,1-2 0,-2 1 0,-2-1 138,-5-2 1,-3 1 0,-1 4-387,-8-3 1,-2 4 268,1 6 0,-1 2-107,5 8 1,0 4-258,-17-3 78,19 51 146,16 13 5,14 0 0,6 4 279,4-4 0,4 0-783,5 3 0,2 0-207,1 0 0,0-1-359,-1 1 0,-1-1-1832,-1-3 0,-1 0 2908,-3-1 0,-2-3 0,2 4 0,-6-9 0</inkml:trace>
  <inkml:trace contextRef="#ctx0" brushRef="#br0" timeOffset="68761">3354 11871 17913,'-3'-5'101,"1"0"-89,2 5-12,43-35 0,-18 11 5,4-1 1,-1 0-6,-7 1 0,-9 7 0,-8 8 190,-13 5 57,-4 3 357,-14 20-357,3 20-191,3 8-34,10 9-22,10-21-369,10-6-494,4-9-123,11-10-896,3-5 1882,11-13 0,-19 6 0,4-7 0</inkml:trace>
  <inkml:trace contextRef="#ctx0" brushRef="#br0" timeOffset="68928">3595 11846 19482,'30'-28'-415,"-1"7"-1915,2 37-942,12-2 3272,0 4 0,-11-9 0,-17-9 0</inkml:trace>
  <inkml:trace contextRef="#ctx0" brushRef="#br0" timeOffset="69094">3921 11466 19022,'-5'-2'673,"1"0"-617,4 2 0,-6 43-146,21 12-706,-11-17 1,1 2-953,8-3 0,2-2 1748,6 13 0,-9-21 0,-3-7 0</inkml:trace>
  <inkml:trace contextRef="#ctx0" brushRef="#br0" timeOffset="69380">3902 11805 20289,'-7'-12'986,"2"2"-953,5 10-21,0 0-24,47-38 12,-12 20-295,3-7 0,2 1-669,15 4 56,0 1-44,-7 1 548,-9 4 517,-17 3 1949,-12 1-718,-7 4-1344,-3 2-100,3 3 88,3 5 345,8 4-367,4 10-2005,9 23 268,-13 1-312,-4 19-4581,-32-1 6664,3-27 0,-2-3 0,-7 8 0,-1-8 0</inkml:trace>
  <inkml:trace contextRef="#ctx0" brushRef="#br0" timeOffset="69744">1861 12932 15941,'53'-22'780,"0"0"0,-4 2 0,5-3 0,2-1 0,-1 2-1914,-7 4 1,-1 0 0,0 0-1,4 0 1201,6-3 0,3-2 1,2 0-1,1 1 0,-3 2-285,-8 3 0,0 2 1,-1 0-1,0 1 1,0 1 217,2-1 0,0 1 0,1 0 0,-1 1 0,-1 1-3,10-2 0,-1 1 0,-1 1 0,1 2-648,0 0 1,2 1 0,-3 2 0,-6 4 650,9 6 0,-7 3 0,3-8 0,-18 6 0,-39 18 0</inkml:trace>
  <inkml:trace contextRef="#ctx0" brushRef="#br0" timeOffset="69883">2971 12548 15907,'-56'20'3205,"25"-5"-2622,66-14-454,-2-5 0,6-2-73,15-3 0,8-2-793,-6 0 1,7-3 0,4 0-1,-1 0 737,-8 3 0,1-1 0,0 1 0,-1 1 0,-2-1 0,3-1 0,-2 0 0,-1 0 0,-2 2 0,3 0 0,0 1 0,1-1 0</inkml:trace>
  <inkml:trace contextRef="#ctx0" brushRef="#br0" timeOffset="89377">15028 13456 18518,'49'0'519,"1"0"0,2-1 1,1-1-464,-2-2 0,1-2-1871,8-2 0,1-1 1815,-17 1 0,0 0 0,0-1 0,19-3 0,-1 0 255,-10 2 1,-3 1-419,-12 2 1,-8 0 639,-19 1-477,-36 3 0,-20 3 3,4 4 1,-5 2 0,0 0-258,1-2 1,0 1 0,0 1 354,-23 7 0,8 2 33,4 9 1628,26-4-1638,20-3-102,37-10 0,17-5-1038,3 0 0,8-2 1,1 0 894,4-1 0,1 0 0,-1 0 0,-5 0 0,-1-1 0,-7 1 0,-9-1 0,0 1 0</inkml:trace>
  <inkml:trace contextRef="#ctx0" brushRef="#br0" timeOffset="105061">14649 12512 18362,'34'-6'395,"1"0"1,0-1 0,-2 0-194,22-11-648,4-2 490,0-3 35,-1 0-46,-6-1-33,-5-1 12,-4-1-1,-17 5 0,-1-3 56,11-17 90,-14 13 0,-3-2 246,0-20-89,-7-3-168,-7-8-23,-8 11 0,-4-4-112,-8-6 1,-4-1-616,2 1 1,-3 0 625,-7 3 1,-1 4 89,7 19 0,0 4-6,0 1 0,0 1 433,-21-19-427,0 11 23,-4 11-73,8 14 0,-4 6 50,-9 4 0,-3 6-107,0 1 1,-1 5-334,-3 6 0,2 6 328,14 2 0,2 4-23,4 1 1,0 5 0,2 1 168,4 2 0,2 2 1,3 3-177,-3 8 0,3 3 0,7 1 37,9 2 1,8 0 0,4-2-8,3-9 0,3-3 0,4 0-271,4 1 1,4-2 0,2-3 242,10 4 0,3-5-297,5-1 0,2-4-79,4-3 1,6-6-1738,2-8 1,6-5 0,-2-3 2140,-11-3 0,-2-2 0,0 0 0,23 0 0,-6-2 0,-4-8 0</inkml:trace>
  <inkml:trace contextRef="#ctx0" brushRef="#br0" timeOffset="124828">21217 11553 19268,'-20'-35'470,"-1"0"1,2 2-1,1 4-268,-7 0 123,-2-2 272,-3 2-440,-1-1 6,0 6-85,-3 3 178,-29 5-167,18 12 1,-3 3-79,-1 4 1,-1 3-346,-7 4 0,1 4 334,15 3 0,1 4 0,1 4 0,1 1-6,2 3 1,3 1 5,0 4 0,3 3 0,4 0 0,2 4-135,5-1 1,2 3 0,2 2 149,4 3 0,3 2 0,1-1-15,-1 2 0,1-1 0,3 0-289,6-1 1,3-1 0,3-3 282,6 5 0,5-4 6,4-1 0,3-3 17,3-3 0,4-2-196,16 3 1,6-4 182,-14-15 0,1-4 0,1-1-44,20 6 1,1-3 22,-2-8 1,0-9-7,2-19 1,-3-8-1,-11 4 1,-1-5-80,-6 0 1,2-5 0,-4-1 101,4-9 0,-4-5 29,-8 2 1,-1-4 0,-4-3-19,-8-1 0,-4-1 1,-1-1-9,0 1 1,-1 0 0,-6 0-1,-8 4 1,-6-1 0,-3 5 1,-7-2 1,-5 4-101,-5 0 1,-2 3 99,-2 2 1,-3 1 217,-16-7 0,-5 4-229,1 8 1,-4 6-227,12 7 0,-2 3 1,1 5-475,-8 6 0,3 9-459,1 9 0,4 8-1463,11 5 0,4 7 2628,-4 7 0,4 0 0,-6 7 0,10-2 0</inkml:trace>
  <inkml:trace contextRef="#ctx0" brushRef="#br0" timeOffset="130694">26725 11656 11964,'-4'-6'369,"0"1"-33,4 5 1625,0 0-1546,-7-33-23,5 22 34,-5-25 78,7 31 90,0-1-303,0 1-33,0 2 33,0-2-55,0 1 895,-11-14-279,-8-6-516,-24-16-247,2 5 35,-13-2-819,8 10 717,-8 2 23,-6 3-181,13 10 0,-5 3 153,-5 2 0,-1 3-12,1-1 1,0 3-494,1 6 0,5 4 482,15 1 1,3 5 5,0 5 0,1 5-173,0 3 0,3 7 158,3 6 0,2 7 0,3 3 11,3 7 1,3 4-1,3 3-312,3-5 1,2 2 0,2 1 0,3-3 311,5 6 1,4-2-1,4-4 0,4-4 0,5-3 1,4-8-526,13-5 1,5-9 410,5-1 1,4-4 115,3-6 0,6-4-10,-13-7 1,5-2 0,0-2 0,-2-2 18,2-2 1,-2-2 0,3-2-171,-2 0 0,2-1 0,0-2 0,-5-3 178,-4-5 0,-4-4 0,-2-2 18,16-13 1,-5-5 11,-3-4 0,-5-6-17,-7-4 0,-6-5 303,-11 18 1,-3-1 0,-3-4-340,-3-18 1,-4-4 0,-6 1-8,-5 6 0,-5 2 0,-4 0-445,-5-3 1,-4 2 0,-4 7-399,-12 1 1,-8 13-331,-2 21 1,-3 13-63,9 10 1,1 5 1249,-1 2 0,3 1 0,-9 5 0,15-4 0</inkml:trace>
  <inkml:trace contextRef="#ctx0" brushRef="#br0" timeOffset="135626">26715 13456 15291,'0'10'3317,"-1"-3"-3082,1-7-100,0 0-79,44-27-45,-5 11-17,0-4 1,4 2-217,-10 8 0,-1 3-1314,29-3-223,-11 5 258,-17 5 1120,-18-2 762,-9-9-381,-6 2-8247,0-5 8247,0 9 0,0 4 0,0 1 0</inkml:trace>
  <inkml:trace contextRef="#ctx0" brushRef="#br0" timeOffset="139576">30549 13001 19706,'38'-16'82,"1"-1"0,8-2 1,-1 1-868,5-3 337,-1 3-415,-34 13 146,-15 5 706,-1 0 11,0 3 470,0 8 192,7 12-573,22 20-621,-6-16 0,3 1-460,-1-4 1,0-1-1464,22 19-4659,-30-23 7114,-13-6 0,-5-6 0,-3-4 0</inkml:trace>
  <inkml:trace contextRef="#ctx0" brushRef="#br0" timeOffset="143592">10102 13216 14775,'3'-9'3721,"0"1"-3161,-3 8 12,0 0-1166,1 3 594,-1 2 0,1-1 0,-1 0 0</inkml:trace>
  <inkml:trace contextRef="#ctx0" brushRef="#br0" timeOffset="145130">15372 13384 20412,'-1'-9'67,"0"2"-33,0 7-46,1 0-3035,0-3-5323,0-4 8370,0-6 0,0 4 0,0 0 0</inkml:trace>
  <inkml:trace contextRef="#ctx0" brushRef="#br0" timeOffset="146543">22219 13194 14719,'11'11'135,"-1"-1"-1165,-5-7-3777,0-2 4807,-2 1 0,-1-2 0,-2 0 0</inkml:trace>
  <inkml:trace contextRef="#ctx0" brushRef="#br0" timeOffset="147759">27802 13313 16400,'9'8'-33,"-2"-2"10,-7-6-4133,0 0 4156,-7 21 0,5-16 0,-5 15 0</inkml:trace>
  <inkml:trace contextRef="#ctx0" brushRef="#br0" timeOffset="150676">31518 12743 20356,'12'-43'112,"5"7"-101,12 27-11,2 2 11,2 1 0,-1 4-11,-2 0-11,-7 2-34,-6 21 34,-20 19 11,-11 10 0,0-19 0,-3 0-566,-15 19 577,4 2-187,6-4 165,8-6-1,6-10 24,5-5-12,18-13 0,0-3 286,18-13-1328,-2-5-5109,27-11 6151,-13 3 0,-3-1 0,-24 10 0</inkml:trace>
  <inkml:trace contextRef="#ctx0" brushRef="#br0" timeOffset="151027">32383 12628 9700,'0'0'0</inkml:trace>
  <inkml:trace contextRef="#ctx0" brushRef="#br0" timeOffset="152611">32608 12628 17017,'4'-7'1815,"-1"2"-1233,-3 4 147,0 0-460,0-2-112,0 0-90,0 0 22,-11 0-89,-11 1 0,-19-1 0,2 3 0,-1 0 12,13 0-12,4 0 0,2 1 0,0 0 11,6 1-11,3-1 45,9 0 22,3-1-134,0 4 55,0 14 1,-2 16 11,-1 5 0,-5 6 34,-4-13-34,-4-3 22,0-2-44,2-5 22,4-6 0,5-5 33,2-6 91,3-4-124,-1-7 11,7-4-22,2-4 11,19-2-12,10 9-10,20 11 11,-9 11-68,-3 12-167,-22 2 100,-8 2 124,-9 2 11,-21 17 11,-22 2-12,16-25 1,-2-3-388,-5-2 1,0-6-981,-12-2-2263,1-8 3642,5-4 0,15-2 0,6 0 0</inkml:trace>
  <inkml:trace contextRef="#ctx0" brushRef="#br0" timeOffset="153328">32893 12744 18507,'-41'-15'392,"4"4"-280,1 22-56,12-2-22,-5 7-1,19-4-33,5-1 12,3 0-12,21 7 33,15 4-33,9 4 0,8 4 0,-15-1-11,-6 4 0,-7 0 11,-11 2 0,-7-1 0,-21 15-1715,-11-11-3786,-6-4 5501,-2-19 0,22-14 0,4-1 0</inkml:trace>
  <inkml:trace contextRef="#ctx0" brushRef="#br0" timeOffset="153481">32934 12774 8344,'0'0'0</inkml:trace>
  <inkml:trace contextRef="#ctx0" brushRef="#br0" timeOffset="153827">33133 12765 17454,'-5'-2'1143,"0"0"-908,5 2-179,-30 47-11,22-2-12,-2-6 1,4 0 0,22 5-34,21-19 11,1-23 22,8-14 23,1-5 275,-19-3 0,-2-4 139,6-27-459,-19-10-123,-31 17-751,-25 16-167,1 21-7867,-17 14 8897,28 3 0,-3 1 0,28-3 0</inkml:trace>
  <inkml:trace contextRef="#ctx0" brushRef="#br0" timeOffset="154126">33457 12724 19056,'-46'17'523,"0"1"0,13 1 0,6 3-546,-3 17-324,43-4-247,21-23 0,13-4 292,9-12 302,-22-6 0,-3-4 605,13-20-224,-8-6-381,-33 5-45,-22 16-1053,-13 7-2297,-15 5 3395,8 15 0,2 1 0,0-4 0,-12 14 0</inkml:trace>
  <inkml:trace contextRef="#ctx0" brushRef="#br0" timeOffset="154461">31800 13699 17588,'63'-14'585,"0"0"1,-17 4 0,1 0-1,4 0-431,-3 2 1,5 0 0,3-1-1,-1 2 1,-3 0-1556,3 0 0,-3 0 0,1 1 0,3 1 1405,0-1 1,4 1-1,0-1 1,0 1-1,-5 2-4,12 0 0,-3 1 0,-2 2 176,-2 1 0,-1 1 0,-1 3-987,-3 1 1,-1 3-1,-5 0-791,-4 0 0,-8 3 1833,-1 19 0,-42-21 0,-19-4 0</inkml:trace>
  <inkml:trace contextRef="#ctx0" brushRef="#br0" timeOffset="154645">32192 13774 17834,'59'-11'214,"1"0"1,-1 0-1,0 0 1,-7 1 0,-3 2-1,2-1 1,2-1-1249,2 1 0,3-2 0,2 0 0,-1 1 0,-3 0 1009,6 1 0,-2 0 0,-1 0 0,1 1-838,-1 0 0,1 1 0,-1-1 1,-1 1 862,-5 0 0,-1 0 0,-2 1 0,-4 0 0,13-1 0,-8 1 0,13-4 0</inkml:trace>
  <inkml:trace contextRef="#ctx0" brushRef="#br0" timeOffset="167258">9508 13621 15706,'-4'8'336,"1"-1"202,3-7 403,0 0-527,26 1-279,7-1-124,1-2 1,6-1-635,7-5 0,3-2 533,-8 0 0,2-2 0,2-1-463,8-3 1,1-1-1,7-2 553,-3 1 0,7-3 0,2 0 0,-2 1 0,-9 3 0,-6 0 0,-5 2 0,3 0 0,5-1 0,1-1 0,-1 1 0,0 0 0</inkml:trace>
  <inkml:trace contextRef="#ctx0" brushRef="#br0" timeOffset="170659">15279 13420 17689,'-21'3'1468,"16"-3"-773,30-9-449,18-6-212,12-7-85,-1 4 1,8 1-1504,-12 5 0,2 1 1,1 0 1403,1-1 1,0 0-1,-3 2 1,11 0-1,-8 1 1,-4 0-1</inkml:trace>
  <inkml:trace contextRef="#ctx0" brushRef="#br0" timeOffset="172441">20756 13534 14686,'-4'6'1154,"2"-2"-851,38-4-247,29-6-56,-23 2 0,3 0-416,7-4 1,3-1 415,-8 0 0,3 0 0,-7 0 0,22-4 0,-18 4 0,0-1 0</inkml:trace>
  <inkml:trace contextRef="#ctx0" brushRef="#br0" timeOffset="174891">26534 13567 16064,'7'-7'3866,"-2"2"-3295,-5 5-235,40-13-224,12 8-134,-14-2 0,4 0-843,1 5 1,0 1-139,0-1 1,1-1-1351,8-2 0,2 0 2353,10-4 0,-4-1 0,-23 5 0,-2 0 0,27-7 0</inkml:trace>
  <inkml:trace contextRef="#ctx0" brushRef="#br0" timeOffset="180475">9663 13572 10585,'-1'4'-359,"0"-2"404,1-2-497,2 2 0,-1-1 1</inkml:trace>
  <inkml:trace contextRef="#ctx0" brushRef="#br0" timeOffset="181475">14550 11661 16826,'-6'0'-1185,"1"0"0,5 0 0,0 0 1</inkml:trace>
  <inkml:trace contextRef="#ctx0" brushRef="#br0" timeOffset="194575">17877 10927 18171,'58'0'434,"-1"1"0,-12 0 0,1-1 1,1 0-409,6-3 0,1-1 0,3-1-1266,-6 1 0,3-1 0,0 0 1,2-1 1258,6-2 1,2 0-1,1-2 1,1 1 9,-10 2 0,0-1 0,0 0 0,3 0 1,3 0-18,-5 1 1,4 0 0,3 0 0,0 0 0,0 0-1,-2 1 1,-4 0-292,8-1 0,-4 1 0,-1 0 0,0 0 0,3 0 249,-2 1 0,3-1 0,2 1 0,-2 0 1,-4 0-1,-6 1-254,11-1 0,-7 1 0,-5 1-110,9-1 1,-9-1-3618,3-7 4011,-38-3 0,-17 6 0,-6-1 0</inkml:trace>
  <inkml:trace contextRef="#ctx0" brushRef="#br0" timeOffset="196427">3909 14420 16793,'37'-3'444,"0"-1"1,2-1-1,0-2-265,-4-2 1,0-2-1546,9-2 1,2-1 1398,8-1 1,1-1-23,4-1 1,1 0-7,-1 0 1,-1 2-6,-7 0 0,-2 2 447,-9 3 1,-4 1-358,8-1 940,-24 6-861,-66 9-141,0 5 0,-7 2 1,7-2 1,-3 0 0,1 1-234,-15 4 1,4 1 203,15-2 0,8-2 0,16-4 1539,34-3-1539,28-3-8,1-6 1,11-3 0,3-1-518,-5 3 0,2-1 0,3 0 0,1 0 525,-4 1 0,3 0 0,1 0 0,-2 0 0,-4 0 0,13-2 0,-5 0 0,-4 2 0,1 4 0,0 0 0</inkml:trace>
  <inkml:trace contextRef="#ctx0" brushRef="#br0" timeOffset="199658">8837 14455 10417,'-44'14'1916,"9"-3"-1905,30-11-11,-1 0-369,-1 1-1929,4 2 1783,-1-1 325,6 0 123,2-2 67,1 0 44,0 0 248,-3 0 4660,-1 0-4280,-1-2-593,0 0 3686,0 0-3183,-2 1-335,1 1 100,-2 0-347,8 0 23,15 0-1,26 0 0,-2-2 1,4-1-1,1-2 1,2-2-498,-7 0 0,2-1 0,0-1 490,-2 0 0,0-2 0,1 0-485,7 0 1,0-2 0,2 1 465,2 0 0,0 1 1,1-1-5,1 2 1,0 0-1,-1 1 15,-3 1 1,-1 1 0,-1 0-27,-5 2 0,-1 1 1,-2 0 1,11 0 0,-1 2-114,-2 0 1,-4 1 119,9 1-45,-1 0-11,-38-1 349,-3 0-2590,-9-2 1837,-2 2-2229,-2-1 2786,-11 2 1,6 0 0,-6 0-1</inkml:trace>
  <inkml:trace contextRef="#ctx0" brushRef="#br0" timeOffset="199957">9473 14416 14551,'-8'0'2040,"2"0"-1256,6 0-257,0 0 33,121-3-504,-75 0 0,3-1-497,-3 2 1,7-1-1,3 1 1,-2 0 440,3-2 0,-1 0 0,1 1 0,-1-1-180,-2 1 1,-2 1-1,0 0 1,0 0-389,17-1 0,-2 0 1,-4 1-1226,6 0 1,-12 1 1894,-18 1 1,-21 0-1,-13 0 1</inkml:trace>
  <inkml:trace contextRef="#ctx0" brushRef="#br0" timeOffset="212110">14837 14538 18395,'41'-6'298,"0"1"1,2-2 0,2 2-243,0-1 0,1 2-11,16-1 0,0 1-34,-18 1 1,-2 1 16,0 0 0,-8 1 39,-20 1-67,-48-2 11,-1-4 0,-15-5 572,6-13 213,16 2-763,3 2-33,20 9 0,15 9 0,8 1 23,13 1 111,29-2-84,-25 0 1,1 0-35,6 0 1,-2 0-17,19-1 0,-23 2-11,-27 1-34,-5 3-414,-4 2-5009,-1 2 5468,1-3 0,-1-1 0,1-3 0</inkml:trace>
  <inkml:trace contextRef="#ctx0" brushRef="#br0" timeOffset="-214673.73">20434 14502 12535,'-9'0'2465,"1"0"-1569,8 0 684,0 0-952,-5 0-23,15 0-370,7 0-145,32 2-90,-16-1 0,4-1-649,11 1 0,4-1 598,10-4 1,6-3 50,-7-2 0,8-2 0,-1 0 0,-8 0 0,0 1 0,-2-1 0,3-2 0,-1 0 0,0 1 0</inkml:trace>
  <inkml:trace contextRef="#ctx0" brushRef="#br0" timeOffset="-204437.73">9425 13538 12255,'-6'-1'1848,"2"0"46,4 1-1872,-3-5-22,1 4-11,-1-4 0,2 5 45,1 0-12,7 0 23,-1 0 44,8 0 181,-1 1-113,1 2-101,4 2-56,4 3 44,6-2 12,23-2-33,-7-3 10,17-1-33,-15-6 0,1-2 12,2-7-1,2-5 11,4-4 56,-12 4 1,4-2 5,3-2 0,2-2-471,-6 4 0,2 0 0,-2-1 398,10-4 1,-2-1-7,0 0 1,-3 0-10,-15 6 1,-2-3 14,13-12 0,1-6 0,-15 13 0,1-2 1,0-1-401,6-9 1,1-1-1,-2 0 406,6-7 0,-3 1 0,-6 2 0,-6 4-154,-5-10 282,-13 5 1042,-9 6-1119,-33-18-46,6 28 0,-7 1 51,-16-10 1,-5 2-359,6 8 0,-2 3 403,-4 1 0,-1 5-40,12 8 0,-2 2 625,-19-1 1,-6 3-660,20 5 1,-1 1 0,0 1-38,-1-1 1,1 1-1,0 1-268,0 2 1,1 2 0,3 1 265,-7 0 1,2 2 11,-3 2 0,0 1-12,1 0 1,-1 2-6,2 0 0,-1 2-246,3 2 0,-3 3 254,6 1 0,-2 4 0,1-1-42,-7 6 0,0 1 30,8-4 0,-1 3 0,-1 1-4,0 3 1,-1 1 0,3 0-141,8-6 0,1-1 0,-1 2 148,-11 7 0,-2 3 0,3-1 0,-6 4 0,3-1 16,-1 2 1,0 0 0,3-1 0,0 1-21,12-6 0,0 2 1,4-2-9,-1 3 1,3-1 0,-3 8 0,8-2 276,13 6-310,11-4 45,13-1 848,6 2-893,11-1-22,-5-13 0,3 1 22,15 13 315,-13-17 1,3-1-271,4-8 0,1-4 12,23 4 473,-17-10 0,1-3-474,-8-7 1,3-5 6,7-9 1,5-6 0,3-2-11,-2 0 0,3-3 1,1-2-1,0 1-641,-1-1 0,1-1 0,0 0 0,0 0 619,4-2 0,0 0 0,-1 0 0,-4 4-207,-6 3 1,-4 3 0,-2 1-648,10-2 1,-5 3-2181,15-1 3048,-32 12 0,-19 7 0,-10 0 0</inkml:trace>
  <inkml:trace contextRef="#ctx0" brushRef="#br0" timeOffset="-200285.73">9512 14933 15011,'56'-36'303,"-3"5"-202,-20 16 11,16-6-90,3-1-5,-19 8 0,0 0 16,17-8-33,-4 1 23,-15 7 33,1-1 0,0 1 257,18-9-156,6-5-123,2 0 10,-1-1-32,-14 10-12,2 0 0,4 0 11,-12 7 0,3-1-11,3-1 0,2-1 5,13-3 1,1 0-355,-11 4 1,-2 0 354,1 1 0,-3 0-6,-11 4 0,-1-1 11,31-8-36,-1-4 42,-19 7 0,3 1 17,4-3 0,1 0-677,0 2 0,-1-1 671,1 2 0,-1 0 28,-12 4 0,-1 0-233,2 1 1,0-1 204,2 0 0,2 0-22,18-4 0,4 1-3,-20 5 1,1 0 0,1 0-144,-1-1 0,1 1 0,-1-1 140,21-1 0,-4 0 5,-17 2 1,-3 0-347,2-2 1,0 0 351,-1-1 1,1 0-1,0-1 0,-1 0 347,0-1 0,2 0-347,-4 2 0,4 0 0,1 0-15,3 0 1,1 0-1,2 0-237,-5 0 1,3 1-1,-1 0 1,-1 0 236,5 0 0,-3 1 1,0 0-1,-3 0 0,-1 1 1,-3 1 444,1 0 1,-1 2-437,13-2 1,1 1-1,-1 1 1,-1 1 101,-2-1 1,-1 1-108,-6 0 0,-2 0 28,-2-1 0,-2 0-28,-8 1 0,0 1 0,10-2 0,0 1 355,21 0-372,-19 2 1,2 1 10,0-1 1,1 1-1,14-1 0,-1 0 558,-14 0 0,-2-1-552,0 0 0,-3-1 11,20-5 0,0-2 1,-1-4 4,-19 4 1,1-1-12,-11 2 1,1 1-6,8-3 0,0 1-122,14-4 134,1 3-1,-1 1-11,4 3 11,3 1-11,-16 3 0,3-2-17,4-3 0,1-1 17,1 1 0,-1 0 4,-2-3 0,-2 0-4,-13 4 0,-1 1 0,-2 0 0,1 1 0,-2 1 0,0-1 0,29-3-111,-5-1 111,-18 2 0,1-1 6,2-3 0,1-1-6,0 0 0,-1-1 115,1-2 0,-2-1-110,-10 3 1,0-1 5,4-2 0,0 0-11,2 0 0,3-2-8,-2 1 1,5-2 0,-1 0 7,2-1 0,1 0 0,1-1-337,9-5 1,3 0 0,-3 0 347,-12 6 0,-2 0 0,-2 1-5,15-8 0,-4 1 311,-19 9 1,-2-1-290,7-7 0,0-3-12,-7 1 1,-1 0-12,-1 0 1,-3 0 17,4-18 173,-21 12-184,-11 12 323,-5-1-335,-9 13 1368,-14 2-1368,-3 4 0,1 1 0,6 2 0,14 1 0,3 0 0,1 0 0,2 0 0,0 0 0,-6 0 11,-4 0-11,-1-1 0,-2-1 0,7-2 0,-1-2 11,0-2-11,-7-4 0,-8 1 0,0 0 11,-4 3-11,9 4 0,-2 0 0,-1 0 23,-16 0-23,-13 2 0,-3 0 0,-6 3-23,14 2-328,-4 4 351,0 2 0,0 1-11,3 1 11,16-2 0,-3 0 0,1 0 0,-3-1-6,-9 2 1,0-1-164,10-2 1,2-1 168,3-1 0,1-1-11,-15 3 11,15-3 0,-3 1 0,-3 0 0,0 0-17,-1-1 0,1 1-6,1 0 1,1-1 11,-14 3 35,0-2-24,2-2-22,-1-2-12,3-1 12,2 0 22,1 0-34,-13 0-22,13 1-22,-13 4 0,16 2 44,-2 2 372,-2 1-372,14-3 1,-1-1 16,-2 0 0,0 1 17,1-2 0,0 1 0,-28 1 0,23-3 0,1-2 315,3 0-315,3-1 0,3-1 0,-13 0-12,-3 0 12,-13 6 0,12 0 0,3 5 0,12-1 0,-10 0 0,-1-3 0,-6-2-11,4-7 11,12 0 0,3-1 0,8 2 0,-12 1-11,-5 0 11,-15 3 0,10-1 11,1 5-11,10-3-11,-16 4 11,-9 1-6,19 1 1,-2 0 5,8-2 0,-1 0-313,-1 3 0,1 0 336,-19 4-12,-3 3-22,-3 0 11,16-7 0,-3 2 11,-3 1 0,-1-1-353,-1 0 0,0 0 342,2 1 0,2-1 0,12-3 0,1-1-174,-1 2 0,0 0 174,2 0 0,-1 2 0,-15 3 0,-1 1 0,13-3 0,-1-1-153,-12 3 1,1-1 146,14-5 1,2-1 5,-1-1 0,0-1-180,-14 1 1,0-1 179,11-1 0,0-1 0,-10 0 0,1 1 11,-16 1 298,20-2 0,-2 1-298,-1 0 1,0 0-12,-1 0 0,2 1 50,1 0 1,4 0-74,-16 4 23,4 1 901,3 0-901,-12 5 446,2-2-446,23-6 0,0 0-11,-14 3 11,7-4 0,16-2 0,1-2 244,0 1-244,-9-1 0,-5 0 0,2 1 0,1 0 0,10 0 0,-2 0 34,1 1-34,-3 0 0,0 0 0,-2 1 0,-3-1-11,-19 7 11,-6-1 22,-2 1-22,3-2-11,17-5 11,-19-2 0,-1-2 0,24-1 0,0-1 0,-16 0 0,7-1 0,16 1-11,2 0 11,-2 0 0,-16 0 0,10 0 0,-12 3 0,14-2 0,2 3 0,-1-2 0,0-1 11,-2 0 0,-19-1 34,-7-2-79,0 1 34,4-1 0,19 1 0,-1 1 0,1 0 34,0 0-34,0 0 0,-20 0 11,10-1-22,-16 0 11,16-3 0,-2-2-34,2-3 34,1-2 34,5-2-68,-15-6 34,-4-1 0,1 2 0,0 4 0,16 11 0,-2 1-11,-2 2 11,13 1 0,-3 0 5,0 3 1,-2 2-6,-12 1 0,0 1 17,12 1 0,1 0-249,2 1 0,3 1 232,-14 5 0,5 2 11,1 0 0,-13 10 1,-1 3-12,22-10 0,0 1 0,-16 11 0,9 1 11,17-10-11,-3 13 0,5 3 11,2-1 464,9-2-475,8-14 11,3-2-11,1-1 0,1-2 0,5 0 23,3 10-1,6 4 12,4 13-34,-2-8 22,-1 2-11,-4-14 12,6 18-1,4 7-22,3 0 56,0 1-45,-3-20 0,0-3 12,4-3 10,1-5 12,6-2-45,3-4 34,7-1-6,-4-8 0,3-1-28,-9-1 0,2-1-247,14 0 1,1 0 252,-13-2 0,-2 0-6,1 0 0,-2 0 11,31 0 0,-27 3 0,0-1-11,-1 0 0,-1 0 0,-1 0 0,-2 1 11,25-2 1,-17-1-12,1-2 22,4-3-22,1-3 0,4-5 0,-9 3 0,5-1-34,7-1 1,1 0-434,2 0 0,1 1 237,1 2 1,-3 1-91,-16 4 1,-3 2 122,-2 0 0,-2 1 17,21 1-380,-11 5-1070,-8 1 1630,5 8 0,-21-7 0,3 0 0</inkml:trace>
  <inkml:trace contextRef="#ctx0" brushRef="#br0" timeOffset="-195822.73">8639 15968 11795,'4'-7'-134,"-2"1"134,-2 6 269,0 0 33,12-7 12,-5 6-247,11-6-22,-7 7 11,4 0-45,2 0-11,6-2 45,3-2-34,5-4-11,3-2 11,3-1-11,0-1 12,3 1 66,-2-3 79,20-4-34,5 0-101,0 0-22,-2 4 12,-17 5-12,2-3-12,2 0 6,-13 1 1,3-2 5,5-1 0,1 0 22,15-5 1,0 1-344,-10 2 1,-2 2 320,0 2 0,-3 0 12,15-2-12,-18 5 0,3-1 0,0-1 0,2 1 11,0-1 0,0 1-319,-1-1 1,-2 0 307,-9 3 0,-1 0 0,3-1 0,1 0 0,2-2 0,1 2 0,3-1 0,0 1-6,0-1 1,3-1 5,-3 2 0,3-2 0,0 1-4,2 0 1,1-1-1,2 1 7,10-3 1,2 1 0,-2 0-352,-12 2 0,-2 1 1,-2 1 352,19-4 1,-5 2 33,-19 4 1,-1-1 247,16-1 1,4-1-249,4 0 1,1-1-24,0 1 1,0 0-411,-1-1 1,-2 1 393,-17 2 0,-1 0 11,0 0 1,1 0 21,0 0 1,-1 0 180,-1 1 0,0-1-186,-1 1 0,1 0-17,14-1 1,2-1-7,1 1 1,1-1-1,1 0 1,0 0 141,-3 0 0,-1 1-136,-13 0 1,-1 0-12,3 1 0,0 1 42,-1-1 1,3 0-43,15 0 0,3 0-8,-21 2 1,-1 0-1,2 0 8,9-1 0,2 0 0,-2 1 8,10-2 0,-2 1-8,-5-1 0,-2 0 11,-16 1 0,-2 0 0,1 0 1,0 0 34,-2 0 1,3-1-53,18-3 1,2 0 5,-14 2 0,0 0-29,16-3 0,-1 1 29,-16 1 0,-3 1 0,2-1 0,0 0 0,0 1 0,-1 0-111,1 0 1,-1 0 110,0 0 0,1 1 265,14-3 0,2-1-254,1 1 0,2-1 30,-12 1 0,3 0 0,-3 1-35,11-2 0,-2 0-509,-1-1 0,-2 1 508,-13 2 1,0 0 5,1-1 1,0 0 180,0 1 0,2-1-189,-4 2 1,3-1 0,0 1-8,2-1 1,0 1-1,1-1 4,11-2 0,2 0 0,-3 1-191,-11 0 0,-2 1 0,-1 0 191,18-3 0,-3 0 11,-18 1 0,0 0 0,20-4 0,5-1-15,-19 4 1,1 0-1,1 0 0,0-1 0,0 0 1,1 1 82,-2-1 0,1 1 1,-3 0-108,5-3 0,-2 1 22,2-1 1,-1 1-1,0-2 1,-1 0-1,1 1 0,0 0-79,-2-2 0,3 0 88,-5 1 1,4 0 0,2-1-4,4 0 0,2-1 0,0 0 0,1 0 0,0-1 0,0 1-95,0 0 1,1 1 0,-4 1 101,-12 2 0,-2 1 1,0 0 3,21-5 0,0-1 17,0 1 0,-1-1-17,-2 1 1,-1 0-7,-2 0 1,2-1 5,-5 2 0,2-2 1,-1 1-12,-12 4 0,-2 0 0,3 0-4,11-5 0,4 0 0,-4 2 4,8-3 0,-3 1-11,0 0 0,0 0 33,0 0 1,-1 0-173,-3 0 0,-1 0 150,-4 2 0,2-2 3,-9 3 1,2-1 0,0 0-4,-1 0 0,0-1 0,-1 1 7,1-1 1,0 1-1,-1 0-7,18-7 0,-3 2-11,-16 5 0,-2 2 11,1 0 0,1 0 0,-1 0 0,0 0 0,-1 1 0,0 0 0,-1-1 0,1 2 0,-2 0 0,1 2 0,-2-1 0,-1 1 0,-1 2 0,-1 1 0,-3-1 0,2 1 0,7-1 0,1 1 11,19-5-11,-24 7 0,-2 0 863,10 1-886,12 3 23,-16 3 544,11 1-544,-20 3 0,1 0 1532,-1 2-1543,3 2 0,3-2 11,3 0 776,2-2-793,-10-3 0,1 0 39,20 0-146,-17-2 0,0 1 124,19-2 11,5 0-11,0 0 11,0-3-11,-2-2 6,-20-2 0,0-2-1,1-1 1,0-1-6,0-1 0,-2 0 5,-3 1 1,-3 0-6,8-4 0,-9 4 0,-7 0-11,-6 4 112,-10 3 540,-3 2-92,-6 2-337,0-1-144,0-6-68,0-2 0,0-7 0,0 1 0,0-2-23,3-14 12,-1 5-11,3-12 22,-2 10 0,-2-2-12,-1-1-44,-10-15 56,-4-2 0,-7 1 0,-1 7 0,2 17-11,1 5 11,-1 2 0,-1 4 0,-1 2 0,-12 3 0,1 3-11,-2 1 11,8 3 0,8 0 0,1 0 0,-1 0 0,-13 3 11,-9 3-22,-4 0-23,-3 3-246,10-4 79,-4 0 66,0-3 91,-1 0 44,0-2 0,3 0-12,-2-2 12,-20-6-11,13 0-113,16 2 1,0 0-448,-13-5 224,2 0 201,1-1-291,-15-3 269,1-2 168,0 0-12,9 1-44,17 3-1041,0-1-528,-1 1 258,0 1 1064,-2 1 718,-18-2 425,-11 1-515,-3 0-371,32 7 1,1 1 179,-18-3 426,-2 2 214,-1 1-371,17 0 0,-3-1-258,0 1 1,-1 0 0,1-1 0,-1 0-132,4 0 1,1 0 75,-15-1-56,0 0-1,1 2-22,-2 2-11,-1 2 6,13 1 0,-1 0-6,8 1 0,-1 0-294,-10 2 1,-1 0 298,11 0 1,2 0 22,-2 1 0,1 0-124,-2 0 0,0 0 157,1 0 1,-1 1-46,0-1 1,-2 1-11,-14 3 0,-3 0 10,-4 0 1,0 1-12,0 0 1,1 1-234,0-1 0,4-1 256,15-1 0,1-1-23,1 1 1,0 0-6,1 0 0,0 0-60,1 0 0,0 0 60,2-1 0,-3 1 11,-12 2 0,-3 0-11,-3-2 0,0 0 5,-1 1 1,1-1 117,1-1 1,2-2-119,12 0 1,2 0-1,-2 0 1,1 0-12,-2 0 1,1 1 16,0 0 0,-1 0-11,0 0 0,-2 1-11,-16 1 0,0 2 11,14-2 0,-1 0 0,-11 1 0,1 1 0,17-2 0,2 0 0,-1-1 0,0 1 0,1 0 0,0 1 0,0-1 0,0 0 95,1 0 1,0 1-107,-14 2 0,0 0 11,13-2 0,-1-1-32,-11 3 1,1 1 42,-15 2-11,0 2-144,1 1 144,0 2 11,-2 2-6,18-3 1,-2 2-17,-2 1 0,0 0-21,0 1 0,1-1 26,3 0 1,3-1-6,-15 6-23,1-2 34,-1 0-172,-1-2 160,-3 2 369,17-6 1,-2 0-375,-3 0 1,0-1 4,-1 1 1,1-1-52,3-2 1,2-2 74,-17 3-12,4-1 684,1-1-645,17-5 0,-2 2-33,-2 0 0,0 2-119,-1-2 1,0 1 112,3 1 0,2-1-11,-17 6 0,3 1-1,0-1 12,0-1 6,-1-2-23,17-7 1,-2-2 21,-1-1 1,-1 0 5,1-2 0,1 0 6,2-2 0,2 0-6,-14-1 12,0 0-12,-2 0 193,16 0 0,-3 0-260,-1 0 0,0 0 50,0 0 1,0 0 5,2 0 0,2 0 22,-15 0-22,-3 0 11,2 2-11,-2 1 509,3 1-509,-16 4-6,30-2 1,0 0 5,1-1 0,1 0 0,-32 6 0,21-5-11,-2-2 11,1 0-22,-2-1 22,0 0 0,12 0 0,-3 0 0,-3 0 0,-2 0 0,0 1 0,0 0-124,0 0 0,1-1 124,-19 3 0,-4 0 39,32-3 0,-2-1 0,-16 1 1,-2 1-35,13-2 1,-1 1-527,-13-1 1,1 1 525,17-1 1,0 1-6,0-1 0,0 1-159,-1 0 0,1 0 147,-1-1 1,-1 0 11,1 1 0,-2-1-6,-15 0 1,-4 0 5,-4 1 0,-4 0-4,11 0 0,-3 0 1,2 0-404,9 0 1,1 0-1,1 0 317,-23 2 1,4 0-57,16-1 1,3 0 94,-1 0 1,1-1 28,1 0 0,-2 0 22,-15 1 0,-4 0 37,21-2 1,-1 1-1,-2-1-173,-12 2 1,-2 0-1,2-1 132,10 0 1,3 0-1,0-1-22,-1 1 0,1 1 0,2-1-49,-4 0 0,0 0 56,3 0 1,-3 0-1,-1 0 7,1 0 1,-1 0 0,0 1 83,0-1 1,0 0-1,1 0-50,-18 2 1,4 0-18,17-1 1,2-1-6,-1 1 0,0-1 0,-1 1 0,0 0-124,0 0 0,0-1-55,1 1 0,-3 0-286,-16 2 0,-4 0 480,20-1 0,0-1 0,-1 1 78,2-1 0,-1 1 1,1-1 327,-19 3 1,5 0-282,18-1 0,2 0 50,3 0 1,0 1-174,1 1 1,0 1 77,2-1 0,1 0 355,0 1 1,0 0-272,-11 5 0,0-1-84,12-2 1,0 0 10,-8 2 1,2 1 83,-9 4-22,4 0 360,4 0-438,3 2 734,3 2-813,-14 20-11,21-14 0,1 1 0,-1 1 0,0 1 115,0 1 1,2 0-105,-13 18-11,-1 1 0,-2 0 0,-1 1 22,1 1 40,13-14 0,1 2 61,7-10 0,2 1-62,-6 9 1,3-1-17,-3 16-23,6-2-10,6-5-12,5-4 147,4-7-102,20 6-112,9-7-1759,7-2-4180,-3-11 6006,-13-9 0,-9-9 0,-3-1 0</inkml:trace>
  <inkml:trace contextRef="#ctx0" brushRef="#br0" timeOffset="-195239.73">9109 17070 13700,'0'-4'437,"-1"0"-168,1 4-269,36-37 0,-8 17 0,15-10 0,4 1 0,12 3-290,-17 10 0,1 0 290,-9 5 0,0 0 0,1-1 0,2 1-191,1 0 1,2 0-399,19-6 1,5 0-462,-18 7 1,1 1-1,0-1 972,2-1 1,0 1-1,-4 0 1,6 2-1,-7 1 1,-1 0 0</inkml:trace>
  <inkml:trace contextRef="#ctx0" brushRef="#br0" timeOffset="-194155.73">10873 16623 9757,'65'-6'638,"0"0"1,-1-1 0,0 0-437,-2 0 0,0-1-1898,-1 1 0,0-1 1724,0 0 0,0 0 11,0 1 0,1-1-41,1 0 1,2 1 113,-1-1 0,4 0 74,-7 0 1,4-1 0,1 0-75,-16 3 0,1 0 1,0 1-1,-1-1-41,16-3 0,0 1 0,-1 0-130,-5 2 1,-1 0 0,-4 1 153,3-1 1,-3 1-7,1 0 1,0 0-46,2 0 1,-1 0-17,2 0 0,1-1-11,-1 1 0,3-2-174,-5 1 0,3-2 0,0-1 171,3 1 1,0-1 0,1 0-15,-1 0 0,0 0 0,-1-1 159,-2 0 1,-1 0-1,-3 1-159,7-1 0,-2-1 5,2 1 1,0 0-10,-18 4 1,-1-1-1,1 1 4,1 0 0,-1 1 0,1-1-11,-1 0-1,0 1 1,2-2-377,17-1 0,3-2 0,-3 0-94,-14 3 0,-3-1 0,2-1-216,13-1 1,2-2-1,-3 1 283,4-3 1,-3-1 414,-18 5 0,-1-1 0,1 0 26,0-1 0,1 1 1,2-3 177,2 1 0,4-2 1,1-1-1,-1 0 39,3 0 1,1 0 0,-1 0 0,1-1-294,-1 0 1,1-1 0,-1 1 0,-1-1 130,-3 2 0,0 0 1,-2 0-1,-3 1 61,-2 0 0,-2 1 0,-1-1-4,2-1 0,-1 1 1,1-1-65,0 1 1,0 1 0,0-1-119,1 0 1,0-1 0,1 0 58,-2 1 0,1 1 0,2-1 94,-1 0 0,3 1 1,1-2-1,-1 1-50,0-1 0,1 0 0,-1 1 0,0-1-48,-1 1 0,1-1 0,-1 1 0,-1 1-11,11-5 0,-1 0 0,-4 2 0,3-2 0,-2 1 6,1 1 0,1 0-12,0 0 0,-1 1-5,0 0 0,-1-1 11,-1 2 0,2-1 179,-9 3 0,3-2 1,0 1-184,-2 1 0,0 0 1,-1 0 3,0 1 0,0-1 0,-2 1 11,14-3 0,-5 2-17,-19 4 1,-2 1 16,29-7-22,-6 0 11,-4 2 0,0 1 5,-15 3 1,1 1-17,21-5 5,-20 4 1,-1-1 5,15-4 0,0-1 0,1-1 496,-13 5 0,3-1-502,3 1 1,0 0 5,1 0 0,-1 0 760,-1 2 0,-3 2-827,15-3-68,-2 1 79,-1 1 56,-3 2 1116,-1 2-1150,-17 2 1,2 1-113,31 2 135,0 3 11,-8 5-415,-18 0 382,2 5 22,0-5 365,19 3-354,4-4 0,-22-4 0,0-1-6,-8-1 1,-2 0 5,2-1 0,-2-1 33,19 0 158,2 0 21,2-1-72,-14-1 0,2-1-78,2-1 0,0-1-57,2 1 1,0-1-59,-2 1 0,-3 0 53,21 1 0,2 1 0,-32 1 0,0 1-34,2-1 1,0 1-18,2 0 0,2 0 34,21-1 0,1-1-483,-12 0 1,0-1 499,-5 1 0,1-1 0,-1 0 5,5-3 1,-2 1-12,3-1 1,1 0 10,-1 1 1,0-1-6,2 0 0,-1 2 0,-1-1 0,2 0 0,-5 1 0,4 1 0,-3-1-6,10-1 1,0 0-556,-8 1 0,2-1 0,-3 1 527,8-2 1,-1-1-68,2 0 1,1-1-468,1-1 1,0 0 203,2 0 0,1-1-600,-2-1 0,1 0 964,1 1 0,-4 0 0,-23 4 0,-5 0 0,22-2 0</inkml:trace>
  <inkml:trace contextRef="#ctx0" brushRef="#br0" timeOffset="-191254.73">25182 14312 9173,'47'-13'-310,"0"0"0,-2 1 0,0 0 310,0-1 0,0 1 16,-1 0 0,0 0 522,1 1 0,0-1-163,-1 0 1,2 0-79,16-4 0,2-2-241,0 2 0,0-1-34,-1 0 1,-2 1-6,-5 2 0,-5 1 55,-16 5 1,-3 0 95,28-6-101,-2 2-22,-3 0 332,0 0-355,-13 2 1,2-2-23,5-2 0,1-1-348,2 0 0,-1 0 342,1-1 1,-3 0 5,-11 5 0,-2 0 103,1 0 1,0 0-104,-2 0 0,-1-1 0,2 0 0,-1-1 0,-2 1 0,1 0-6,12-7 1,0 0 5,-12 5 0,0 0 5,7-4 1,-2 0 50,7-6 191,-7 0 636,-5 1-244,-6 1-79,-1 1-45,7-9 336,-4 6-828,6-8 223,-9 8 430,-4 1-295,-2-1 34,-6 4-180,-4 1-90,-4 3-111,-4 2-12,-3-7-10,2-5-46,0-13-11,1 3-89,1-5-57,0 8 1,2-19 89,2-3 90,-2 1 0,-1 7 11,-3 19 0,-2 2-23,1-1 23,-1 2-56,0 0-56,-2-11 112,-4 9-23,-5-7 23,-5 10 0,-3 3 0,-3 1-11,-1 4 0,-1 0-146,-10-4 146,-1-1 22,2 0 0,4 4 12,9 7-23,2 1 11,-2 4 0,2-1-22,-1 2 11,-7-6-11,3 2-12,-6-4 12,7 3-11,0 1-45,0-2 44,0 2 23,-2-1 0,-14-2-11,-7 4 11,-2 0-78,3 5-158,11 1 1,3 1-101,-5 0 111,-1 0 147,-4 0-907,-26 0 401,12 0 185,17 0 1,0 0 308,-18 2-22,-4 2-235,-5 3 330,29-2 1,0 1 16,-4 0 0,0 0-229,-2 0 0,-1 0 257,0 2 0,-3-1-14,1-1 1,-2 1 0,2-2-15,-6 3 0,0-2-267,5 0 0,-1-1 0,3 0 272,-2 0 1,3-1 28,-1-1 0,0 1 66,1-1 1,0 1 78,2-1 1,-1 1 16,3-1 0,-2 0-49,-13 4 1,-3 0-137,-3 1 1,-2 1-12,1 0 0,0 1-163,1 0 1,3 0 162,15-3 0,1 0 5,0 0 1,0-1 11,1 1 0,-2 0 161,-15 3 0,-4 0-184,-3 1 0,-1 1 6,0-1 0,1 1-12,1 0 1,3 0 16,16-3 1,2 1 11,-2 1 0,-1 0 5,1 1 0,-4 2-37,3-1 0,-4 1 1,-1 1-132,-4 2 0,-2 0 1,1 0-261,0 0 0,0 0 0,0 1 406,1-1 0,1 0 0,3-1 11,-4 3 1,3-2 16,-1 1 0,1-1-172,1 1 0,0-1 177,2 0 1,0 0-98,3-1 1,-3 0 152,7-1 1,-2 0 0,-2 0-42,-1 0 1,-1 0-1,0 0-48,0 0 0,0 0 0,0-1-17,1 1 1,0-1-1,3-1 22,-6 0 1,2-1 0,0 1 0,-1 0-6,1-2 0,1 0 61,0 1 1,0-2 38,1 1 1,0 0-51,1-2 1,0 1-34,2 0 0,-1 0-12,-16 2 1,1 0 5,13-3 0,1 0 23,-13 3 0,2-1 61,15-4 0,3-1 454,-2 2 1,1 0-517,1-1 1,-2 0-23,-17 4 0,-4 1-17,-3 0 1,-2 0-96,0 0 0,0 0 10,1-1 1,4-1 11,15-3 1,3 0 44,-1 0 1,0-1-100,1 0 1,0-1 8,2 0 1,1 0 211,0 0 0,-1 0-380,-15 0 0,0 0 236,12-1 0,0 0-106,-13 1 0,1 0 150,15-3 1,2 1-6,-1 0 1,0 0 16,0-1 0,-1 1 16,0 1 1,0-1 315,1 1 1,-3-1-317,-17 5 1,-3 0 0,-4 1 0,-1 1-173,0-1 1,1 2 183,2-1 0,4 1-11,18-4 0,3 0-65,-2 0 1,1 1 86,1-1 1,0 0-24,-1-1 1,1 0 0,2 0 0,-2-1 84,-12 2 0,-3 0 61,-1 1 1,-1-1-141,2 0 1,0 1-6,2 0 0,3 1-12,14-3 1,1-1-6,-3 2 0,1 0-12,-1-1 1,-1 1 166,-15 2 0,-3 0-161,-1 1 0,0 1 12,0-2 0,1 1-145,3-1 0,3-1 139,14-2 0,0-1 0,-1-1 0,-1 1 5,1-1 1,-3 0-1,-16 3 1,-4 1-6,-5-1 0,-1 0 17,-1 1 0,0 0 56,2-2 1,2 0-74,16-1 0,1-1-23,0-1 1,0 1 11,0-1 0,0-1-23,0 0 0,1 0 86,1 0 0,-2-2 99,-18 1 1,-2-1-18,15 1 0,1-1-686,-17-2 0,1 0 782,17 0 0,2-1-74,0-2 1,0 0-52,-2 1 1,0 0-22,0 0 0,0 0-50,0 0 0,-2 0 3,4 2 0,-2 1 1,-1 0-38,-2 0 0,-1 1 0,0 0-122,1 2 1,-1 1 0,1 0 125,2 1 0,0-1 0,3 2 7,-5 3 0,2 0-11,-2 0 0,0 0 0,0-1 0,0 1-80,1 0 0,0 1 102,3-1 1,-2 0 77,6-1 1,-2 0 0,0-1 174,-20 4 0,0-1-158,0 0 1,2-2-113,7 0 1,5 0-6,16-4 0,2 1-11,-32 5 0,1 1-12,-1-2-145,0 1 34,16-2 0,-1-1 38,12-1 0,-1 1 51,-13 1 1,-1 1 27,15-2 0,1 1 6,-2 0 0,1 0-12,-2 2 1,1 0-6,-1 0 0,-1 0 11,1 0 0,-2 1-33,-17 4 0,-1-1 38,15-3 1,0 1 146,-14 2 1,2 0-142,16-3 1,2 0 5,-1 0 0,-1 0 10,0 0 0,-1 1-16,-1 1 1,0 0 10,0-2 1,-1 2-6,1-1 0,-2 1 0,-1 0 0,-2 0 0,0-1 0,-2 1 15,-12 3 0,-2 1 0,3-1 11,11-3 0,3-1 0,1 0 147,-18 4 1,3-1 67,21-4 0,3 0-213,0-1 0,1 0 506,2 0 0,0-1-517,-12 2 0,0 0 72,12-3 1,1-2 16,-10 3 1,2-2-6,-10-1-11,2-1 1098,3 1-1199,3-1 590,-1 4-736,-16 6 106,27-6 1,1 1 44,-1 0 1,1 0-6,-27 7 11,19-5 11,-1 1 17,2-2-50,0 3 385,3-2-1270,-12 8 884,2 1 23,0 0-11,8-2 11,10-8 0,-3-2-11,-3-1-23,-4 0-223,-6 0 189,5 0 1,-3-1 134,-11 2 1,-2-1-765,0-1 0,-1-1 764,-3 1 0,2-2-28,16-3 1,2-1-110,-1 1 0,1-1 86,1 1 1,-1-2 325,-11 1 0,-2-1-236,6 1 1,0 0-113,2-1 1,2 0 5,-20 7 0,28 3-11,3 8 11,3 2 0,4 3 1446,0 3-1446,-16 19 0,5-6-57,9-11 1,-2 0 79,-20 15-23,20-20 0,0 0 106,-2 1 1,0 1-91,-2 0 1,0 0-12,1 1 1,-2 2 0,-8 14 0,-1 4 10,3 4 1,1 1 0,1 1 0,2 2-408,7-1 1,5-1 390,9-12 0,3-2 0,2 4 0,2-1-6,2 0 1,2 2-354,2 15 1,5 4-247,9 3 0,3 1-239,-2-2 1,3-1 373,8-1 0,2-4-679,-6-18 0,1-2 1149,0 0 0,0-3 0,3 4 0,-6-9 0</inkml:trace>
  <inkml:trace contextRef="#ctx0" brushRef="#br0" timeOffset="-187722.73">6452 14229 15605,'0'37'22,"0"-7"314,0-30-2555,0 0 1,0 0 0</inkml:trace>
  <inkml:trace contextRef="#ctx0" brushRef="#br0" timeOffset="-184957.73">8901 14561 18462,'41'-9'242,"-1"0"1,2 1 0,-1 0-164,24-4-799,-24 5 1,1-1 719,4-2 0,3-2 0,-4 0 0,3-2 0,-2 1 28,9-5 0,-3 0 129,-2 2 0,-7 0 558,-11-1-681,-56 19-12,-19 10-5,12-3 0,-3 3 5,-17 9 1,-3 3 33,8-4 0,2 1 127,0 0 1,6-1-162,7 0 79,52-13-56,35-8-40,-16-3 1,5-1 140,6 0 0,4-2-2163,-4-1 0,4-2 0,-4 1 2017,0-2 0,-2 0 0,5 2 0,-9 0 0,-22 0 0</inkml:trace>
  <inkml:trace contextRef="#ctx0" brushRef="#br0" timeOffset="-181472.73">14754 13581 16972,'54'-16'571,"0"0"1,2 1-1,-2-1-487,-6 2 0,0 0-1063,3 0 1,2 1 1012,1-1 0,0 1-23,-2 2 0,-1 2 73,3 3 1,-4 1-321,8 0 668,-11 7-342,-61 4 313,-45 12-235,13-5 1,-2 0-124,0 0 0,0 0 563,2 1 1,3-1-172,-7 3 172,26-7-531,11-3 90,32-9-78,14-7 0,7-2-74,10 0 1,2-1-17,0-1 0,-2 1-11,-4 3 0,-7 3 11,-14 4 11,-14 3 0,-19 4-11,-21 10-33,-5 3-57,1 1-504,15-6-985,15-10-326,6 0-2196,5-2 4101,5 0 0,-4 0 0,-1 0 0</inkml:trace>
  <inkml:trace contextRef="#ctx0" brushRef="#br0" timeOffset="-167973.73">5574 12987 13252,'5'0'426,"-1"0"-1024,-4 0 1,0 0-1</inkml:trace>
  <inkml:trace contextRef="#ctx0" brushRef="#br0" timeOffset="-166377.75">8840 11366 8232,'0'0'0</inkml:trace>
  <inkml:trace contextRef="#ctx0" brushRef="#br0" timeOffset="-165855.75">8835 11366 15381,'-58'-11'567,"0"0"1,4 1 0,5 6-478,4 18 302,11-2 0,-2 1-302,1 4 0,0 2-46,-7 8 1,2 2-45,10-1 0,4 2-566,4 4 1,4 3 576,8-1 1,2 2-12,1 6 0,1 2 5,1 6 1,3 2-6,-1 2 0,3 2 0,3-4 0,7 2-12,4-9 1,4 1 0,6-2 14,8-6 1,6-2 0,1-3 0,-1 2 0,3-3 0,2-5-292,5-6 1,3-6-1,-1-4 316,8-4 0,4-9-9,-15-7 1,4-5 0,1-3-1,-2 0-585,4-1 1,-2-1 0,2-3 601,0-3 0,2-3 1,0-1-1,-4-2-10,0-3 0,-5-1 1,-1-1-1,-2-2 0,-2 0 0,-2-2-235,-5 2 0,-2 0 0,-4-2 254,5-15 0,-8 0-29,-6 3 1,-9-1-17,-13 3 0,-8 1 30,-5 2 0,-9-1-154,-8 6 1,-8 0 0,-3 2-116,-2 4 0,-3 2 1,-3 3-118,7 6 0,-2 0 0,-1 2 1,2 4-307,-2 2 1,2 2 0,2 7-958,-13 8 0,7 9 1619,-4 20 0,25-9 0,9-2 0</inkml:trace>
  <inkml:trace contextRef="#ctx0" brushRef="#br0" timeOffset="-157841.75">14931 12449 19336,'38'-27'52,"-1"0"0,0 1 1,1 5-53,22 3-56,-8 5-191,-16 7 113,-18 3 134,-15 4 358,-47 17-22,7-4 1,-4 2-225,-2 2 0,0 0-83,-5 1 0,5 0 127,-2 2-32,21-9-91,15-6 1,30-18-12,19-11-437,11-5 1,7-3-1974,-15 8 1,1 0 2387,14-5 0,-5 3 0,-12 8 0,-19 9 0</inkml:trace>
  <inkml:trace contextRef="#ctx0" brushRef="#br0" timeOffset="-154388.75">4349 13338 17823,'49'0'93,"0"0"1,-2-1 0,-4-2-72,14-5-22,-8-1-22,-12 3-360,-17 4 427,-14 3 326,-33 6-13,1-2 124,-19 2-79,16-3 135,4-3-527,12 3-33,10 2 44,28 5 1,-3-2-1,14 0-22,-18-6-1333,-5-1-6544,-7-2 7877,-5 1 0,-1-1 0,-1 0 0</inkml:trace>
  <inkml:trace contextRef="#ctx0" brushRef="#br0" timeOffset="-152905.75">15100 13268 16232,'11'9'1513,"-3"-1"-1031,-8-8 369,0 0-615,4 5 33,-3-3-45,3 5-34,-3-4 359,-1-1 964,1-1-1491,1-1 1,1 3-23,0-3 11,-1 4 11,-2-2 292,0 0 179,0-1-873,2-1-360,-1-2-728,-3-5-6700,-9-12 8168,1 1 0,-3 1 0,8 7 0</inkml:trace>
  <inkml:trace contextRef="#ctx0" brushRef="#br0" timeOffset="-151891.75">4556 14433 16625,'3'-5'481,"-1"2"-469,-2 3-1312,6-1-5289,5 1 6589,0-3 0,-1 2 0,-7-2 0</inkml:trace>
  <inkml:trace contextRef="#ctx0" brushRef="#br0" timeOffset="-113842.73">16822 6515 17252,'-2'3'672,"1"0"-212,64-4-180,1-4-1509,-21 2 1,7 0 0,0 0 1254,2-2 0,0 1 0,2-1-415,-5 0 0,1 1 1,2 0-1,2-1 411,8 1 1,1-1-1,2 0 1,1 0-206,-7 1 1,0 0 0,2-1 0,1 1 0,-1 0 182,-5 0 0,-1 1 0,2-1 0,-1 1 0,1 0 0,1 0-212,2-1 1,0 1-1,1 1 1,-1-1 0,1 0-1,0 1 212,1 0 0,0-1 0,-1 1 0,1 0 0,0 1 0,-1-1-72,-1 1 1,0 0 0,-1 0 0,1 0 0,-1 1 0,-1-1 71,10 0 0,-1 1 0,0 0 0,-1-1 0,-2 1-4,-5-1 0,0 0 0,-2 0 0,0 0 0,-2 0 6,7 0 1,-1 0 0,-2 0 0,-2-1 293,6 0 0,-2-1 0,-3-2-461,-8 0 1,-1-1 0,-7-3 396,18-15-736,-59-6 2380,-43 10-2487,5 13 1,-1 3-1070,-19 2 1680,13 5 0,2 0 0,3-2 0,-16 5 0</inkml:trace>
  <inkml:trace contextRef="#ctx0" brushRef="#br0" timeOffset="-17610.73">17777 16432 13432,'42'-17'321,"-1"0"0,0 1 0,-4 2-232,8-2 57,4 1-12,3-1 46,2 1-516,3-2 414,3-1-352,-27 8 1,0-1 306,3-1 1,1 0-23,2-1 0,4-2-4,-2 0 1,3-1 0,1-2-5,4 0 1,1-2 0,2 0 4,-3 2 0,2-1 1,0-1-1,-1 2-408,5-4 0,-1 2 0,-1 0 400,0 0 0,0 2 0,-3 0 0,7-2 0,-2 2 0,3-1 0,0 1 0,1-1 0,0 1 0,1 0 0,-1 1-328,0-1 1,2 0 327,-6 3 0,3-1 0,0 0 11,4-2 0,0 1 1,1 0-12,0 0 0,0 0 0,0 0-352,-1 1 0,-1-1 0,-2 1 344,-12 4 1,-3 1-1,4-1 5,2-1 0,3-2 1,2 1-1,0-1 5,3 0 1,1 0 0,0-1 0,3 0 8,-2 1 0,3 0 1,1-1-1,-1 0 0,-3 1-335,4 0 0,-3 0 0,-1 0 0,0 1 326,-1 0 1,0 1 0,-1 1 0,-3 0 4,1 0 1,-2 1 0,-1 0 6,2-1 1,0 1 0,0-1 154,-1 2 0,0-1 0,3 0-158,-1-1 0,5-1 1,-1 1-1,-2-1-341,4 1 0,-3 0 1,3-1 329,-3 0 0,3 0 0,0-1 0,-4 1-8,3 0 1,-4 0-1,1 0 8,1 0 0,1 0 0,0-1 4,1 1 0,1 0 0,-1 0-4,0 0 0,0 1 0,-1-1 36,0 1 0,-1 1 0,5-2-30,-15 4 1,3-1 0,2-1 0,1 1 0,-1 1-3,3-1 1,0 1-1,1-1 1,1 1-1,1 0-81,-1 0 1,2 0-1,2 0 1,0 0-1,-2 0 1,-2 1 80,0 1 1,-1-1-1,-2 1 1,0 1-1,-1 0 21,10-1 0,0 0 1,-2 1-1,-4 1-331,-1 0 1,-3 0 0,-1 0 316,2 0 1,0 1-1,0-1 15,0 0 0,-1 0 0,0 0-15,0 1 0,0-1 1,0 1-234,-1-1 1,0 1 0,-1-1 232,-1 1 0,0 0 0,0 1-11,-1-1 0,0 1 0,2-1 28,0 1 1,2-1 0,1 0-1,-2 0-21,4 0 1,-2 0 0,2-1 87,-5 1 0,4 0 0,-1 0 0,-3 0-81,-1 0 1,-2 0 0,2 1 157,-3-1 1,3 1 0,1 0 0,-1 0-159,-1 1 0,0-1 0,0 0 0,-1 1-3,17-1 0,-1 0 0,-2 0 327,-7 0 0,-2 0 0,-5 1-327,3 0 1,-4 0-12,-2-1 0,-1 0 744,-1 2 0,-2-1-744,-2-1 0,-1 0 11,-1 1 0,-1-1 6,-1-1 0,0 0 588,-1-1 0,1 0-583,15-3 1,0 0-12,-11 1 1,0 0-192,15-2 1,-1 0 179,-14 3 0,-1 1 0,4 0 0,0 1 457,-1-1 1,3-1-458,-2 0 0,3-2 0,0 0 26,1-1 0,0 0 0,1-2-120,11-2 0,1 0 0,-3-1 133,9-3 1,-5 1 4,-9 1 1,-5 0-18,4-5 107,-11 1 1138,-13 2-958,-8 3 419,-11 3-497,-5 3 1233,-3 1-1425,-1 1 213,1 1-257,-1 1 0,1 2 179,0 2 269,-1-2-392,0 1-45,-2 0 11,1 0-33,-2 1-11,2 0 11,-1 0 11,0 0-12,1 0 12,-2 0 0,3 0 0,-2 3 0,0-2 0,1 4 0,-1-2 0,2 2 0,0 2 0,0 3 0,0 4 0,0 5 0,3 5 0,0 4 12,4 6-18,-2 1 0,0 2-5,6 24-186,-4-16 0,1 0 191,-2-10 0,1 0 12,4 16 0,2 5-12,-1 5 0,1 4 10,-2-10 0,0 2 0,0-2-393,-2-9 1,-1-1 0,0-1 388,4 21 0,-1-5-6,-2-17 1,-1-2 5,1 0 0,0 0-351,0 0 0,-1-1 351,1 0 0,0-1-69,0-1 0,-1 1 74,5 11 1,1 0-6,-5-14 0,1-2-66,3 10 0,0-3 66,3 9 0,-2-4 1048,-2-5-1059,2 2 780,-5-13-769,0-4 182,-6-16-171,-3-7 611,2-3-409,-1 0-22,1-2 66,-1-3 57,0-3-169,-1-3 12,0-5-112,-2 6-45,-2-3-11,-3 8-34,-9 1 34,-2 3-12,-7 5 23,6-1 0,2 5 0,8-3 0,-3 3 0,-3 0 0,-21 9-33,-24 4 44,16-7 0,-4 1-11,5-3 0,-1 0-231,-3-1 0,1 0 225,10-3 1,-1 0 22,-18 3 0,-4 1-17,15-4 0,0 0 0,-3 1-12,-11 1 1,-3 0 0,3-1-375,10-1 1,2-1-1,0 0 375,-20 1 0,4-1-6,20-3 0,3-1-101,0-1 0,-1-1 129,0 1 0,0-1-11,-1 1 0,-1-1 0,0 2 0,-3-1 0,2 1 0,-4 0 0,2 1-472,-8 0 0,-1 1 479,7-1 1,-4 0 0,4 0-8,-6 1 0,2-1-6,-3 1 0,0 0 9,1-1 1,-4 1-12,8-1 1,-4-1 0,0 1 7,-4-1 0,0 0 0,-2-1-182,5 0 0,-3 0 0,1 0 0,2 0 189,-6-1 1,3 0-1,0 0-7,2 0 0,1-1 0,3 0-421,-5 0 0,3 0 342,-1 0 1,0 0-90,0 0 0,0 0 34,1-2 0,-1 1 27,0-1 0,0-1 23,0-1 0,-1 1 78,1-1 1,-4 0 1,3 0 0,-4 1 1,2-1 3,12 2 0,1-1 0,-1 1 7,-15-1 1,-3 0-1,4 0-7,-5 0 0,0 1 72,4 0 1,-4 0 0,0 0-73,0 0 0,-1 0 0,-3 1 2,6-1 1,-4 1 0,1 0 0,2-1-312,-4 1 0,3-1 0,0 1 309,1-1 0,0 0 0,4 1 28,-7-1 0,2 1-22,-2-1 0,0 1-6,22 0 0,0 1 0,-3 0 64,0-1 1,-3 1 0,-2 0 0,1 0-62,-2 0 0,0 0 0,-2 0 0,-1 0-238,1 0 1,-2 0-1,-2 0 1,2 0-1,1 0 240,-1 0 1,1 1 0,1 0 0,0 0-6,2 0 0,-1-1 0,2 2 0,3-1-22,-1 1 1,3 1 0,-4 0 15,1 0 1,-3 0-1,-2 1 1,0-1 5,-2 1 0,0 0 0,-2 0 0,-1 1-92,2-1 0,-3 0 0,-1 0 1,0 0-1,4 0 94,-3 0 1,2 0 0,2 0 0,-1 0-3,3-1 0,0 1 0,1-1 0,4 0-96,-1 0 0,4-1 0,-1 0 92,1 0 0,-1 0 1,1 0 480,0-1 1,1 1 0,-3-1-478,0-1 0,-3 1 0,-1 0 0,3-1-160,-2 1 1,2-1-1,-3 0 162,4 1 1,-4-1 0,2 0 0,2-1-3,1 1 0,4 0 0,-1 0 0,0 0 0,0 0 0,-1 0-4,1 0 1,-1 0-1,1 0 4,0 0 0,-1 0 0,1 0 385,0 0 0,0 0 0,-3 0-385,0 1 0,-2 0 0,-3 0 0,1 0 5,-2 0 1,0 1 0,-1-1 0,-2 1-57,2 0 0,-2 1 0,-1-1 0,0 1 0,3-1 48,-1 1 0,1 1 1,2-1-1,0 1 3,-15 0 0,1 1 0,5 0-356,-5 2 1,4 1 349,0-1 1,0 0 63,2 0 1,1 1-59,0 0 0,1 0 5,1-1 1,1 1-6,3 1 0,0 0 5,2-1 1,0 1-1,-14 3 1,1 1-12,18-3 1,1-1 5,-10 2 0,4 0 456,-8 3-456,0-1 1818,18-2-1818,4-1 1556,21-6-1556,10-2 1670,4 1-1681,1-2 11,-2 2-11,-1 0 11,1 0 11,0 0-11,3-1 112,1-2-67,6 0-34,5-1 34,3 0-68,-2-1 1,-5 2 22,-6 0 0,1 0-11,-1 0 11,1 0 0,0 0 44,1 0-21,0 0 22,4-2-22,-2-2 55,3-3-78,-1-1 134,-1-3 113,-1 3-79,-3 1-101,-1 3-67,-1 4-414,0-2-1278,0 10-303,0-3-1232,1 5 3227,3-7 0,-2-3 0,2 0 0</inkml:trace>
  <inkml:trace contextRef="#ctx0" brushRef="#br0" timeOffset="18140.27">24878 5281 17487,'-6'-6'1121,"1"1"-830,5 5 56,47-25-313,-4 9-487,2-2 0,3 0 447,-9 7 1,1 2 5,1 1 0,0 1-202,-5 0 1,-1 2-875,21-4 121,-17 5 1000,-21-4 392,-9 2 313,-14-3 13,0 5-405,-2 1 461,3 2-819,2 3-11,19 17-1144,9 7 80,0 6 358,-3-2-673,-19-14-1187,-21 1 2577,4-10 0,-6 1 0,10-8 0</inkml:trace>
  <inkml:trace contextRef="#ctx0" brushRef="#br0" timeOffset="18738.27">26251 4996 13913,'3'2'2162,"13"39"-1691,-10 8-365,2-15 1,-1 1 50,-4 29-23,-3-22 236,-2-3 1557,-4-17-761,0-9-707,-3-25 124,1-42-527,3-3-277,2 13 1,2-1 220,-1 7 0,3-1-12,6-13 1,6-1-54,3 6 0,5 2 31,11-4 1,7 6 22,-6 16 0,2 7 5,3 6 1,-1 8-208,14 16-426,-10 11 347,-19 17 258,-33-2 1,-10 3 33,1-8 0,-4 0-325,-16 10 1,-4-3 324,9-12 0,1-4 5,4-2 1,3-2 421,-12 6-427,17-8 116,13-10-150,9 2 23,19 11-45,2 0-123,19 9-796,-1-5-314,9-2-481,5 2-175,1-4 1945,-4-1 0,-23-9 0,-9-4 0</inkml:trace>
  <inkml:trace contextRef="#ctx0" brushRef="#br0" timeOffset="19038.27">26736 5098 18832,'39'53'157,"1"-12"-146,13-41 45,-13-11-34,9-9 46,-26-5 156,-10-7 23,-16 12-270,-17 3-22,-2 18-11,-3 6-2319,13 3-2253,9 0 4628,12-3 0,-5-3 0,7-3 0</inkml:trace>
  <inkml:trace contextRef="#ctx0" brushRef="#br0" timeOffset="19255.27">27209 5119 22227,'14'-56'179,"3"9"-246,7 31-415,17 6 191,-12 11-516,10 10 180,-17 10-12,-4 4-44,-4 3-841,-6-2-3866,-3-3 5390,2-5 0,-4-8 0,1-4 0</inkml:trace>
  <inkml:trace contextRef="#ctx0" brushRef="#br0" timeOffset="19772.27">28181 5018 15907,'-13'-2'23,"3"0"223,10 2 819,0 0-528,5 0-492,2-1-45,14-2-1277,5-2-3059,12-3 4336,12 0 0,-23 3 0,0 1 0</inkml:trace>
  <inkml:trace contextRef="#ctx0" brushRef="#br0" timeOffset="20072.27">28987 4889 19179,'-48'31'11,"9"6"45,54-13-11,-2-3-34,13-11 12,-5-9 66,-2-9-21,-3-3 44,-1-21-78,-11-2-617,-25-1-1199,0 14-2453,-15 11 4235,21 7 0,7 2 0,8-1 0</inkml:trace>
  <inkml:trace contextRef="#ctx0" brushRef="#br0" timeOffset="20373.27">29519 4583 22395,'-19'42'-14,"-1"0"0,1 0 0,-7 18 0,8 3-80,17-14 1,6 2 0,2 0-1000,1 1 0,1 0 0,0 0 992,0 0 1,-1-1-1,1-1 17,4 14 0,-3-7 724,-5 3-640,-5-22 535,-4-18-143,-15-39-308,-2-12 0,-1-8-370,-6-15 1,1-4-588,3 3 0,3 0-68,3 2 0,7 4-2466,13-7 3742,12 10 1,-4 21-1,2 9 1</inkml:trace>
  <inkml:trace contextRef="#ctx0" brushRef="#br0" timeOffset="20671.27">29682 4796 19325,'0'-12'2017,"0"3"-2017,0 9 0,12 41-11,1-1-242,0 0 1,0 2-11,-1-6 0,-1 0 22,0-1 0,-1 2 11,0 10 0,-6 0 224,-7-9 1,-4-1 10,2-2 1,-3-3 264,-20 3 391,10-28 33,4-16-503,3-12-258,-1-45-214,9 31 1,1-2 39,-1 1 1,2 2-724,9-18-986,5 36-1120,11 7 3070,10 6 0,-14 2 0,1 1 0</inkml:trace>
  <inkml:trace contextRef="#ctx0" brushRef="#br0" timeOffset="21189.27">30610 4793 17006,'-3'-6'2487,"1"1"-2543,2 5 33,-3 50 23,1-14 0,0 3 0,-1 1 0,-4 12 12,-4-3 21,-5-6 24,-8-4 200,12-21-89,-3-40 146,20-17-225,-1 2 1,2-3-45,4 5 0,3-3 145,3-19 1,4-4 274,1 6 0,3 0-406,0-3 0,-1 4-59,-6 20 0,0 7-44,7 4-1,-10 37 34,5 14 11,6 24 0,-2-2 0,3 6-265,3 2 1,0 2 170,-8-12 1,-2 1 0,-1-3 65,4 5 0,-5-4 28,-7-10 0,-8-6 474,-15-5-340,-11-13 79,-13-7-140,2-9 0,-3-2-90,2 0 0,0-1-599,0 0 0,2 0-2017,-16-3-4281,33 10 7043,7 8 1,6-6 0,4 6 0</inkml:trace>
  <inkml:trace contextRef="#ctx0" brushRef="#br0" timeOffset="21472.27">31218 4994 20602,'-42'14'830,"28"3"-842,65 18-55,-15-17 0,2 0-673,13 7 1,-4 2 139,-20-4 1,-6 2-1261,1 20-4123,-80-17 5983,8-21 0,1-5 0,-11 3 0,3-5 0</inkml:trace>
  <inkml:trace contextRef="#ctx0" brushRef="#br0" timeOffset="21722.27">26891 5863 20009,'51'-2'191,"0"0"1,-1 1-1,1-1 1,1 0-1,5 0 1,4 0 0,2 0-1,2-1 1,1 1-1,1 1-750,-11-1 1,1 1 0,2 0 0,0 0 0,1 1 0,2-1 0,0 0 0,1 0 0,2 1 0,0-1 528,-6 1 1,3-1 0,1 1-1,1-1 1,0 0 0,2 1-1,-1 0 1,1-1 0,-1 1 0,0 0-1,-1 0 1,-2 0 0,-1 0-238,9 0 0,-1 0 0,-1 1 0,0 0 0,-1 0 1,-1 0-1,-1 0 0,0 0 0,-1 0 0,-1 0-162,8 0 1,0 0-1,0 1 1,-1-1-1,-3 1 1,-3-1-1,-4 1 1,-5-1 474,9 2 0,-6-1 1,-6 0-1,-4 0 0,13 0 1,-10-1-1,2-1 0</inkml:trace>
  <inkml:trace contextRef="#ctx0" brushRef="#br0" timeOffset="21872.27">29205 5769 19516,'-40'9'464,"0"0"1,-12 7 197,66-5-578,18-6 0,11-3-58,1-1 0,4 0 0,8-1-761,-4 1 0,6-1 1,5 0-1,2 0 1,-1 0-1,-3 0 495,3 0 0,-3 1 0,1-1 1,1 0-1,3 0-660,-4 0 1,3 0 0,3 0 0,0 0 0,-1 0 0,-1 0 0,-5 0 899,7 0 0,-1 0 0,-3 0 0,-4 0 0,-4 0 0,9 0 0,-7 0 0,-3 0 0,9 0 0,-1 0 0</inkml:trace>
  <inkml:trace contextRef="#ctx0" brushRef="#br0" timeOffset="55303.27">4791 14469 14294,'35'6'5,"-1"1"1,24 3 5,-40-10 247,-5-1 807,-8-1 257,-4-2-1009,-8 1 23,-3 0-179,-10 1-157,6 1 0,-1 0-168,11 1-11,6 0 22,14 0 157,4-4 23,2 1 167,-8-3 0,-10 3 371,-3 2-337,-1 1-1367,6 0-426,6 0-840,10 0 2409,6 3 0,-11-2 0,-3 3 0</inkml:trace>
  <inkml:trace contextRef="#ctx0" brushRef="#br0" timeOffset="58005.27">29025 13660 12972,'0'-8'2443,"0"2"-1715,0 6-112,-33-41-123,6 19-247,-2-5 1,-2-1-204,-20 2 438,-10 0-607,27 11 0,-1 1 294,-4-1 0,-1-1 90,-3-1 0,0 1-107,-4-2 1,0 1-784,-4 0 1,-1 0 659,-3 0 0,-2 3-23,-2 1 1,-5 3-307,3 3 1,-5 2-1,-1 4 340,12 3 0,-1 4 1,0 0-1,0 1-28,0-2 0,0 1 1,0 1-1,1 2-459,1 2 1,0 3-1,1 2 1,4-1 447,0 3 0,4 0 0,0 1 0,1 2 0,1 0 0,0 2-32,3 0 1,0 0 0,-1 3 31,-8 10 0,-1 3 0,3 2-4,5 0 0,2 2 1,3 0 3,0 0 0,2-1 0,5 2 0,-3 18 0,13-2 16,18-15 1,8-2 22,7 4 1,8-1 16,8 1 0,10-3-14,0-14 0,7-2 0,5-1 0,3-4-45,-1-4 1,3-3 0,2-2 0,4-2-1,1 1-90,-5-2 0,1-1 0,3 0 0,2-1 0,1 0 0,0-3 0,0-1 95,-2-2 1,1-2 0,1-1 0,0-1 0,1-1 0,-1-1 0,-1 1 0,-2-1-152,0 1 1,-1-1-1,-1 0 1,-1 0-1,0-1 1,0-1-1,-1-1 151,8-1 0,0-2 0,0 0 0,-2-1 0,-3-1 0,-3 1 9,5-2 0,-6 0 1,0-2-1,0-3 166,-6-1 1,1-1-1,-1-2 1,-1-2-1,-4-3-169,0-5 1,-4-3-1,-2-2 1,-1 0 9,11-11 1,-3-1 0,-10-4-109,-14 0 0,-9-2 0,-7 1 101,-12-10 0,-10 2-11,4 16 0,-1 1 0,-3 0 0,-3-1 0,-3 1 0,-4-1-12,-3 4 1,-4-1 0,-4 1 0,-2 3-3,-3 4 0,-4 3 0,-2 2 0,-1 1 0,1 0 0,-2 0 0,-1 2 0,-2 5-26,-2 4 0,-3 5 0,0 3 0,2 4-218,-9 5 0,1 6 1,0 2 13,12 0 0,-1 1 0,0 2 1,0 2-91,-4 3 1,0 3 0,0 1-1,1 1 0,-3 3 1,1 2 0,0 1 0,1 2-345,-1 1 0,1 2 0,1 1 1,0 1 677,1 2 0,0 2 0,2-1 0,5-3 0,6-5 0,4-1 0,2-1 0,-6 8 0,1 0 0</inkml:trace>
  <inkml:trace contextRef="#ctx0" brushRef="#br0" timeOffset="58738.27">27984 13939 20065,'16'-30'44,"1"-1"1,17-15-45,6 45-45,-17 15-111,1 13-819,-32 13-762,-10 7-1568,-12 5 3305,-2-1 0,13-22 0,6-9 0</inkml:trace>
  <inkml:trace contextRef="#ctx0" brushRef="#br0" timeOffset="58887.27">28134 14358 17633,'3'3'3407,"-1"0"-4752,-2-3-3642,-25 13 4987,15-4 0,-16 6 0,23-10 0</inkml:trace>
  <inkml:trace contextRef="#ctx0" brushRef="#br0" timeOffset="67970.27">5129 15146 15000,'6'0'101,"-1"0"-2690,-5 0-3775,17 9 6364,-12-7 0,13 6 0,-18-8 0</inkml:trace>
  <inkml:trace contextRef="#ctx0" brushRef="#br0" timeOffset="69370.27">23439 15044 20703,'-27'-56'852,"16"4"-830,30 27 23,15 3-45,6 4-11,19 16-79,-11 31 79,-7 6-45,-21 24 56,-23-10-22,-8 1 10,-6-4-1388,-2 7 1400,7-13 0,4-10 0,7-15 0</inkml:trace>
  <inkml:trace contextRef="#ctx0" brushRef="#br0" timeOffset="69571.27">23671 15482 16535,'4'6'4202,"-1"-1"-3945,-3-5-257,16-21-33,-9 15-1155,13-17-3686,-14 20 4874,0-1 0,-2 1 0,-1 2 0</inkml:trace>
  <inkml:trace contextRef="#ctx0" brushRef="#br0" timeOffset="70353.27">28553 14953 19034,'41'-36'153,"0"0"0,-9 8 0,-1 6-153,3 8 0,-2 8-23,8 15-44,-10 13 22,-12 18 23,-9 12-426,-11 6-1300,-6-15 0,-2 1 1748,1-2 0,-1-1 0,-10 22 0,9-21 0</inkml:trace>
  <inkml:trace contextRef="#ctx0" brushRef="#br0" timeOffset="70504.27">28884 15355 22810,'17'-6'-2458,"-2"4"0,-1 2 1,-5 3-1</inkml:trace>
  <inkml:trace contextRef="#ctx0" brushRef="#br0" timeOffset="74020.27">17046 15933 19123,'-5'-36'247,"0"-1"0,7-25-236,21 38-11,10 10-101,19 19 56,-16 16-504,0 22-1591,-26 14-4696,-22 7 6836,3-29 0,-2-3 0,-6 7 0,0-10 0</inkml:trace>
  <inkml:trace contextRef="#ctx0" brushRef="#br0" timeOffset="74154.27">17062 16371 18563,'4'1'2488,"0"-1"-2488,-4 0-2768,7-9 2768,-1-2 0,2-1 0,-4 4 0</inkml:trace>
  <inkml:trace contextRef="#ctx0" brushRef="#br0" timeOffset="74725.27">22852 16010 14227,'-5'-8'2868,"-1"-37"-2196,10 16-212,5-33-90,11 20-101,8 0-57,3 5-133,3 8-79,-3 13-56,-3 14 33,-5 51-851,-22-6 0,-6 5 874,-2-3 0,-1 4 0,-2-4 0,0 3 0,-2-4 0,-1-7 0,-1-1 0</inkml:trace>
  <inkml:trace contextRef="#ctx0" brushRef="#br0" timeOffset="74853.27">22978 16357 16490,'5'-4'3888,"-1"1"-3966,-4 3-2880,18-24 2958,-10 18 0,11-19 0,-15 25 0</inkml:trace>
  <inkml:trace contextRef="#ctx0" brushRef="#br0" timeOffset="75555.27">28393 15606 21062,'26'-56'258,"8"13"-314,12 37 44,2 10-77,-4 16 4,-26 9 1,-5 6-543,2 27-149,-15-16 0,-6 0 428,-4-10 1,-2-2-230,-3-1 0,-1 0-588,-14 25 452,10-10 165,8-11-147,7-4 112,16-12 639,6-2 448,3-10 1593,1 0-1246,-11-2-391,-2 4 144,-4-1-379,-2 1-180,-1 1-45,-1-3-191,0 0 191,0-4 0,0-1 0,0-3 0</inkml:trace>
  <inkml:trace contextRef="#ctx0" brushRef="#br0" timeOffset="75704.27">28691 16324 8478,'0'0'0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33:55.248"/>
    </inkml:context>
    <inkml:brush xml:id="br0">
      <inkml:brushProperty name="width" value="0.09071" units="cm"/>
      <inkml:brushProperty name="height" value="0.09071" units="cm"/>
      <inkml:brushProperty name="color" value="#FF0000"/>
    </inkml:brush>
  </inkml:definitions>
  <inkml:trace contextRef="#ctx0" brushRef="#br0">15793 6712 15011,'53'33'594,"0"-1"0,6-4 0,3-6-512,-19-16 0,3-4 0,1-1-1205,9 1 1,3-1 0,1-2 1200,-8-1 0,1-1 1,2-1-1,1 0-571,7-1 0,1 0 1,2-1-1,0 0 508,-9-1 1,-1 0 0,2-1 0,2-1 0,4 0-14,-9 1 1,3 0 0,3-2 0,1 1 0,1-1-1,-1 1 1,-2-1 0,-2 2-141,6-2 0,-3 0 1,-1 1-1,0 0 1,2 0-1,2-1 136,-7 1 1,3 0 0,2-1-1,1 1 1,-1-1 0,-2 1 0,-2 0-1,-3 1-188,8-1 1,-4 1-1,-3 0 1,0 0-1,1 1-541,3 1 1,1-1-1,-1 2 1,-3-1-1,-4 1 731,4 0 0,-5-1 0,-2 2 0,1 1 0,-3 0 0,-13 1 0,-20 2 0</inkml:trace>
  <inkml:trace contextRef="#ctx0" brushRef="#br0" timeOffset="268">18142 6670 14059,'64'-1'526,"0"0"1,2-2 0,-1-1-511,-6-3 1,1-2-749,-16 3 1,2-2 0,0 1 731,2-1 0,1 0 0,2 0-219,1 1 1,2-1-1,1 1 1,-3 0-607,1 0 1,-3 1-1,2 0-202,10-2 0,3 1 0,-8 1 1027,-4 1 0,-9 2 0,8-1 0,-19 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4:11:57.665"/>
    </inkml:context>
    <inkml:brush xml:id="br0">
      <inkml:brushProperty name="width" value="0.09071" units="cm"/>
      <inkml:brushProperty name="height" value="0.09071" units="cm"/>
      <inkml:brushProperty name="color" value="#FF0000"/>
    </inkml:brush>
  </inkml:definitions>
  <inkml:trace contextRef="#ctx0" brushRef="#br0">3683 8443 14383,'0'12'2085,"0"-3"-1816,0-9 593,0 0-469,38 27-248,-4-15 1,4 0-1,12 8 1,9 1-742,-13-12 1,8-2-1,3-1 1,2-1 0,-4 0 620,8 0 0,-2 0 0,1-2 1,6 1-344,-14-2 0,1 1 1,3-1-1,2 0 0,2 0 1,2-1-1,1 1 331,-7-1 0,2 0 1,1-1-1,2 1 1,1-1-1,1 0 1,1 0-1,0 0 1,0 0-1,1 0-177,-6 0 0,0 0 0,1-1 1,0 1-1,1-1 0,0 0 1,1 1-1,0-1 0,1 0 1,1 1-1,0-1 0,0 1-41,-6 0 0,2-1 1,0 1-1,2 0 0,0 0 1,0 0-1,0 0 1,1 0-1,-1 0 0,0 0 1,0 0-1,-2 0 0,0 0 1,-2 0-1,-2-1-234,9 1 1,0-1-1,-2 1 1,0-1-1,-1 0 1,-2 1-1,0-1 1,-1 0-1,-1 1 1,-1-1-1,-1 1 439,9 0 0,1 0 0,-1 0 0,-1 0 0,-3 0 0,-5 0 0,-4 0 0,-8 0 0,10 0 0,-9 0 0,-5 0 0,-4 0 0,0 0 0</inkml:trace>
  <inkml:trace contextRef="#ctx0" brushRef="#br0" timeOffset="367">5194 8404 14518,'-34'11'364,"0"0"1,-16 12 195,51 1 336,34 4-392,0-14 0,12-3-1220,1-4 0,10-3 1,8-1-1,4-1 0,3-1 662,-21 0 0,2-2 0,2 0 1,3 0-1,1-1 0,1 0 0,3 0 1,1 0-1,1 0 0,1 1-377,-7 0 0,1 0 0,2 0 0,2 1 1,2-1-1,0 1 0,1-1 0,1 1 1,1 0-1,-1-1 0,0 1 0,0 0 1,0-1-1,-2 1 0,0-1 431,-3 1 0,0-1 0,1 1 0,0 0 0,0-1 0,-1 1 0,1-1 0,-1 1 0,0-1 0,-1 1 0,-1 0 0,0-1 0,-1 1 0,-1 0 0,-1 0 0,9 0 0,0-1 0,0 1 0,-1 0 0,-1 0 0,-1-1 0,-2 2 0,-2-1 0,-2 0 0,-3 1 0,-3 1 0,11 1 0,-1 1 0,1 0 0,0 0 0,0 0 0</inkml:trace>
  <inkml:trace contextRef="#ctx0" brushRef="#br0" timeOffset="12833">4942 8525 16506,'62'8'313,"0"1"1,-18-4-1,0 0 1,3-3-194,5-2 1,4-3 0,2-1-1,-2-1-1757,8-1 0,0-1 0,3-1 1641,-13 2 1,4-1-1,1-1 1,-1 0-1,-3 0-4,1-2 0,-3 0 0,0 0 0,3 0 36,0 0 0,3 0 0,1 1 0,-1-1 0,-3 2-289,1 1 1,-2 0 0,-1 1 0,-2 1 252,16-3 0,-3 1 0,-12 7 146,1 15 880,-108 17-791,6-12 1,-11 2-1,-2-1-37,15-5 1,-2 0 0,0-1 0,0 1-96,-3 0 1,-1 0 0,2-1 0,4-1-31,-20 5 0,18-3-39,33-6-34,65-17-129,-10 1 0,6-1-162,9-5 0,8-1 1,1-1 290,-9 4 0,2-1 0,-1 1 0,-2 0 0,4-2 0,-4 1 0,0 0 0,-9 4 0,1-1 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46:45.271"/>
    </inkml:context>
    <inkml:brush xml:id="br0">
      <inkml:brushProperty name="width" value="0.09071" units="cm"/>
      <inkml:brushProperty name="height" value="0.09071" units="cm"/>
      <inkml:brushProperty name="color" value="#FF0000"/>
    </inkml:brush>
  </inkml:definitions>
  <inkml:trace contextRef="#ctx0" brushRef="#br0">7603 10950 10977,'8'-11'919,"-1"2"-11,-7 9 1871,0 0-2667,-12 1-23,-16 10-78,-5 2 101,-14 11 79,7 3-68,6-3 0,-2 4 28,-4 7 1,-2 4-85,6-5 0,-1 3 1,1 2-487,-1 8 1,1 2 0,3-1 440,-8 14 0,3 2 23,10-5 0,1 6 0,3-2-217,5-7 1,3 0-1,-1 3 189,2-3 0,-1 3 0,1 1 0,1-3-3,-2 7 1,2-2 0,0 0-467,1 2 0,0 1 1,1-3 451,-2 10 0,-1 2 0,4-19 0,-1 4 0,0 3 0,0-1 8,-2 3 0,1 0 1,-2 2-1,1 2 3,0-2 0,-1 2 1,0 2-1,0 0 0,0 0 11,1 0 1,0 0-1,1 1 1,0-1-1,0 1 88,2 0 0,0 2 0,0-1 0,2-2 0,0-2-514,1 4 1,0-3 0,2-1-1,0-1 454,2-1 1,0-1-1,2-1 1,0-5-3,1-3 1,0-4 0,1 4-2,1 0 1,0 5 0,1 1 0,0-1-29,0 3 1,1 1 0,0 0 0,0 0-12,1-1 0,0 0 1,0 0-1,1-1-3,0-4 1,0 1 0,1-3 0,1-4 10,4 19 1,5-3 16,0-11 1,5 2 0,2-1-32,4-3 1,3 0 0,4 0 106,-2-6 1,3 1-1,1-1 1,0-3-51,5 2 1,0-4 0,2-2-16,0-3 1,2-2 0,-3-4 28,6-1 0,-2-4 11,2-2 0,0-2-17,-2-4 0,4-3 463,19 1 1,6-6-442,-24-6 1,1-3 0,3-3-19,13-6 0,4-3 0,-3-3 233,-12 1 1,-1-2-1,-2-4-271,1-6 1,-1-3 0,-3-2 22,9-8 0,-2-5 73,-2-1 0,2-6 1,-1-1-97,-15 11 1,0-1-1,-1-2 1,1-2-9,6-8 0,0-4 0,0 0 1,-4 1-191,1-4 0,-3 2 1,-3-1 171,-6 2 1,-3-1-1,-5 2-7,0-7 0,-4-2 7,-2 1 1,-1-7 0,-1 0-3,-4 13 1,0-1-1,-1-2 1,0-1-143,0 2 0,1-2 1,0-2-1,-1-1 0,0 1 143,-2-2 1,1-2 0,-2 1 0,0 0 0,0 3-7,0-3 0,-1 1 0,0 2 0,-1-1 0,-2 0 0,0 1 0,-1 0 0,-2 4-4,0-2 0,-2 4 1,-1-3 3,-2 1 0,-1-2 0,-1-1 0,-1-1-302,-1-1 1,-1-2 0,-1 1 0,0 0 292,0-1 1,-1 0 0,-1 1-1,0 1 9,0 1 0,-1 0 0,-1 2 0,1 2-107,-1-1 0,0 3 1,-1 0 106,0-1 0,0 1 0,-1 1 0,0 2 0,0 1 0,-2-3 50,0 2 1,-2-2 0,-1-1 0,0 0-60,-1-2 1,0-1 0,-2 0-1,-1-2 9,2 3 0,-2-2 0,-1-2 0,0 1 0,-1 1 0,0 1 0,-1 0 0,0 0 0,0 3 0,1 1-109,-2-1 1,1 1 0,0 3 0,-1 1 108,-9-11 0,0 3 0,1 6-17,-4 0 1,-2 3 448,3 7 1,-4-2-1,-2 1-713,-1 3 1,-2 0 0,-2 0 115,4 4 0,-3 0 0,0 0 0,3 3 15,-4-2 0,2 3 1,0-1-516,-6-4 0,0-1 1,5 0-1790,-2-8 0,4 0 2454,-1 0 0,4 2 0,16 12 0,6 6 0,2 5 0</inkml:trace>
  <inkml:trace contextRef="#ctx0" brushRef="#br0" timeOffset="519">7368 9795 15280,'-61'9'1322,"7"5"-918,24 28-248,13 7 80,21 8-80,21-20-111,27-17-34,4-20-11,5-11 0,-3-9 12,-1-29 122,-34-8-134,-17 0 0,-38 11-11,-15 27-841,8 15 1,-3 7 851,0 13 0,3 3 0,-25-1 0,21 17 0</inkml:trace>
  <inkml:trace contextRef="#ctx0" brushRef="#br0" timeOffset="1105">7380 12503 17308,'51'-3'100,"0"1"1,2 0 0,-1 1-101,-8 0 0,0 0-515,3 2 0,1 2 515,9 7 0,-4 0 0,3-2 0,-2 10 0</inkml:trace>
  <inkml:trace contextRef="#ctx0" brushRef="#br0" timeOffset="1491">7347 14502 17487,'58'-11'86,"0"0"0,0 1 0,1 2-109,9 0 1,1 4-1413,-2 5 1,-2 2-1931,-3 1 1,-4 3 3364,-16 3 0,-10 3 0,-14 0 0,-12-3 0</inkml:trace>
  <inkml:trace contextRef="#ctx0" brushRef="#br0" timeOffset="1907">7397 15919 18552,'72'2'355,"1"-1"0,-14 0 0,1-3-355,12-5 0,-1-1-524,-17 1 0,1 0-1190,14 0 0,1 1 1714,-12 1 0,-3 0 0,-8 2 0,-5 1 0,4-2 0</inkml:trace>
  <inkml:trace contextRef="#ctx0" brushRef="#br0" timeOffset="2792">10257 12068 16602,'44'28'-11,"0"0"0,-2 0 0,-4 1-656,-10-2 0,-3 0-1899,21 27 2566,-7-8 0,-18-20 0,-8-10 0</inkml:trace>
  <inkml:trace contextRef="#ctx0" brushRef="#br0" timeOffset="2976">10679 12051 16894,'-45'24'-51,"-1"0"1,1-1-1,-19 17 1,3 2-483,10-1 1,6 1-1345,9-4 1,8-1 1876,9 9 0,12-22 0,5-7 0</inkml:trace>
  <inkml:trace contextRef="#ctx0" brushRef="#br0" timeOffset="3345">10452 13809 18418,'2'-4'280,"40"9"-236,22 16-223,-15-8 0,2 1-701,-9 0 1,-2-1 879,1-4 0,-7-1 0,-12-4 0,1-2 0</inkml:trace>
  <inkml:trace contextRef="#ctx0" brushRef="#br0" timeOffset="3478">10840 13765 16255,'-35'42'-216,"-1"1"0,0-1 1,-6 8-1,3-1-3039,3-2 0,4-4 3255,-5 12 0,17-23 0,7-12 0</inkml:trace>
  <inkml:trace contextRef="#ctx0" brushRef="#br0" timeOffset="3813">10279 15181 17174,'-3'-3'796,"0"1"-203,3 2-559,33 38-1,-4-14-27,0 2 0,3 0-6,17 0-258,-1-7-3351,10-7 3609,-20-10 0,-5-1 0,-23-4 0</inkml:trace>
  <inkml:trace contextRef="#ctx0" brushRef="#br0" timeOffset="3930">10469 15198 14775,'-56'35'617,"12"-6"-4090,38-15 3473,8-8 0,-1-1 0,3-5 0</inkml:trace>
  <inkml:trace contextRef="#ctx0" brushRef="#br0" timeOffset="4599">12212 12213 12860,'0'74'375,"0"-32"1,-2-3 464,-4 1 1188,-1-4-1793,-3-41 281,2-19-102,-4-21-235,0-12-106,3 2 1,0-2-210,3 11 1,1-1 387,-1-16 0,1 0-107,2 20 1,3 3-56,10-28-68,8 16-22,45 15-11,-16 29 0,6 9-57,13 13 1,0 9-270,-13 0 1,-5 7 297,-7 13 0,-14 4 39,-26-7 0,-14 0-388,-23 18 0,-12-3-2173,-5-8 1,-3-5 2560,-1-1 0,3-5 0,16-15 0,7-8 0,15-11 0</inkml:trace>
  <inkml:trace contextRef="#ctx0" brushRef="#br0" timeOffset="4903">12670 12026 14708,'-10'70'438,"9"-9"-337,18-35 156,3-10 729,-5-7-302,-7-25-169,-5-37-313,-3 5 0,0-5-174,0 0 0,1-2-320,1-9 1,1 0 274,0 15 1,2 0-18,4-13 0,1 3-2509,5-14 2543,1 21 0,-9 43 0,-6 25 0</inkml:trace>
  <inkml:trace contextRef="#ctx0" brushRef="#br0" timeOffset="5052">12869 11846 17028,'4'-9'-112,"-1"2"-3339,-3 7-3989,47-5 7440,-21 13 0,25-11 0,-36 13 0</inkml:trace>
  <inkml:trace contextRef="#ctx0" brushRef="#br0" timeOffset="5636">12172 13754 12512,'-6'-25'0,"2"4"0</inkml:trace>
  <inkml:trace contextRef="#ctx0" brushRef="#br0" timeOffset="5853">12172 13754 16927,'54'21'-1435,"0"0"1,6-2 0,-3-7 1434,-17-13 0,-4-3 0,23 1 0,-34-1 0</inkml:trace>
  <inkml:trace contextRef="#ctx0" brushRef="#br0" timeOffset="6037">13056 13788 17174,'5'1'369,"-1"0"-44,-4-1-2073,26-2-627,4-4-4539,29-4 6914,2-3 0,-27 5 0,-4 2 0</inkml:trace>
  <inkml:trace contextRef="#ctx0" brushRef="#br0" timeOffset="6472">16231 12217 16053,'59'-13'-759,"1"-1"1,4-1 0,-4 3 0,3 3 0,-7 0 0</inkml:trace>
  <inkml:trace contextRef="#ctx0" brushRef="#br0" timeOffset="6789">20144 11749 15706,'68'-16'123,"0"1"0,-13 3 0,-4 1-145,-12 4 0,-3 2-370,16-1-2242,23 4 2634,-34 1 0,-1 0 0,17 1 0,-10 0 0</inkml:trace>
  <inkml:trace contextRef="#ctx0" brushRef="#br0" timeOffset="9849">11226 15787 12173,'58'-18'-103,"0"0"0,-1 0 0,3 0 0,-1 0 0,1-1 103,2 0 0,1 0 0,0 0-926,2-1 0,-1 1 1,1-2 1040,2 0 1,-1-1 0,1-1-15,-1 1 0,0-1 0,5-2-57,-15 5 1,4-1 0,2-1 0,1 0 0,0-1-367,-5 2 0,1 1 0,0-1 1,1-1-1,1 1 0,-1 0 322,0 0 0,-1 0 0,1 0 0,1-1 0,1 1 0,3-2 2,-6 2 1,4 0 0,0-1 0,2-1 0,1 1 0,-1-1 0,0 1 0,-2 0-96,5-2 1,-1 0 0,-1 1 0,1 0 0,0-1 0,2 0-1,3-2 99,-12 5 1,2-1 0,1 0 0,1-1 0,1 0-1,1 0 1,0 0 0,0 0 0,-1-1 0,1 1-147,1-1 1,0 0-1,1 0 1,1-1 0,-1 0-1,0 1 1,-1 0 0,0 0-1,-2 0 1,-1 2 129,5-3 0,-1 0 0,-1 2 1,-1-1-1,-1 1 0,0 0 0,0 0 1,-1 0-50,6-2 0,1 0 0,-1 0 1,0 1-1,-3 0 0,-1 1 0,-4 2 59,2-2 0,-4 3 0,-1 0 0,0 0 0,3-1 109,1 0 0,2-1 1,1 0-1,1-1 0,-1 1 1,-1 0 15,-3 1 0,-2 0 0,0 0 0,-1 0 0,2-1 0,0 0-66,8-3 1,1-1 0,2 0 0,-2 0 0,-2 0 0,-3 2 36,-6 0 0,-1 2 1,-3 0-1,-1 0 1,-2 0-61,6-3 0,-2 0 1,-2 1-1,-4 1 1,-3 1 1,-3 1-1,1-1 372,14-9 0,3-2 0,1-2-406,-1 1 1,0-1 0,3-2-18,-8 6 0,3-2 0,0-1 0,-1 2 131,-4 1 0,0 1 1,-1 0-1,-3 2-117,4-1 0,-4 2 0,-2 0 17,14-6 0,-9 1 1196,-3-6-1057,-18-5 1573,-17 3-1639,-1-5 477,-5 11-555,10 3 2409,2 6-2354,15-9 11,4-2 79,6-7-34,-14 12 113,-10 6 67,-13 9-46,1-10-212,12-5-45,17-13 0,18-2 11,-6 10-22,0 3 22,-16 13 0,23-13-11,-23 16 0,2 0-11,0 0 0,1 0-131,2 0 1,-2 2-105,22-6 100,1 0 90,2-2 56,-21 8 0,0-2 0,-6 0 0,-1-1 89,1-2 1,-3-1-56,1-8 11,-22 8-45,-13 9 227,-7 1-239,-2 1 12,-16-5 0,-5-2 12,-2 2-12,-1 1-12,5 5 12,-24-3 0,-15-3 11,15 3 1,-1 0 10,6 2 1,0 0-266,-5-2 1,0 0 275,10 3 1,1 0 5,-3 0 0,0-1-17,-2 1 1,-3 1-16,0 0 1,-4 0-1,-2 1 11,-6 1 1,-1 1 0,-4-1-778,2 1 0,-3 0 0,-1 0 1,2 0 758,-9 1 0,1 0 0,0 0 5,16 1 1,-1 0-1,2 1 1,1-1-257,-3 0 1,2 0 0,-5 0 250,-3 0 0,-4 1 0,-3-1 0,1 1 11,10 0 0,0 0 0,0 1 0,-3-1 1,-1 0-333,-2 0 0,-3 0 0,-2 0 0,1 0 1,0 1-1,3-1 321,-1 0 0,2 1 0,1 0 0,1-1 0,0 1 2,-1 0 0,0-1 0,1 1 1,1-1-1,4 1-344,-18 0 0,5 0 0,0 0 342,-1 1 0,0-1 0,1 1 235,0-1 1,1 1 0,-6 0-234,17 0 0,-3 0 1,-2 0-1,-1 0 0,0 0 0,-2 0 0,0 1 1,-1 0-1,-1-1 0,-3 1-129,11 0 1,-3 0 0,-2 0 0,0 1 0,1-1 0,1 0 0,2 0 126,-11 1 0,2-1 0,2 1 0,0 0 0,1 0 4,0 0 1,-1 1-1,1 0 1,2 0-1,4-1 131,1 1 1,4 0-1,0 0 1,-4 0-139,-5 1 1,-3 0 0,-2 1 0,-2 0-1,1-1 6,10 0 1,0 0 0,-1 1 0,-1-1 0,0 0 0,-3 0-6,1 1 0,-3-1 1,-2 1-1,0-1 1,1 1-1,1-1 1,3 0-15,1 0 1,1 0 0,2 0 0,1-1 0,0 1 0,1-1 15,-9 1 0,0 0 0,1-1 0,3 0 0,3 0 0,4-1 0,5-1 0,0 1 0,-3 0 16,-1-1 1,-2 1 0,-1-1-1,-1 1 1,1 0-20,1 1 1,1 1 0,-1-1 0,0 1 0,-2 0-2,1 0 0,-1 0 0,-2 0 1,0 1-1,2 0 0,4-1 140,-13 3 1,3 0 0,2 0-1,1 0-131,3 0 1,0-1 0,3 1 0,3 0-6,4 0 0,3-1 0,2 0 309,-23 3 0,3 0-309,6-1 0,1 0-6,-11 1 1,1-1 1016,10-3 0,0 0-1005,-3 0 0,2-1-1,22-3 1,5 0 1037,-13-3-1010,28 0 2043,4-2-2132,8 1 570,2 1-502,5 3 146,3 1-158,0 2 33,0-1 1,0 1 67,-1-3-68,0 4 34,-5 1-11,-4 4-44,-7 3 21,-20 11 23,-9 7-56,-1 1 11,1-2 34,18-10-45,5-1 11,5-2 34,5 7 11,5 1-33,0 17-11,2-6 10,-2 13-22,0-3 22,-1 11-10,-2 9 4,2-16 1,-1 3 16,-1 4 1,0 3-440,2-7 1,-1 3 0,0-2 461,-1 13 0,0 2-15,2-3 0,2 5 0,-1 0-19,2-1 1,0-1-1,0 5 3,2-5 0,-1 4 1,1 1-1,0 1 1,1-12 1,-1 1 0,1 1 0,0-2 0,1-2-8,-1 5 1,1-3 0,0 0 0,1 0-354,-1-1 0,1 0 0,0-1 0,0-3 379,0 3 0,0-3 0,0 0-8,1 2 0,-1-1 1,1 1-38,-1-2 0,-1 0 0,1 3-160,0-3 0,-1 3 1,0 1-1,1 1 179,-1 0 1,0 0 0,0 1 0,0-1-4,0-2 1,0 0 0,0 0 0,0-2-261,0 15 1,0-2-1,0-7 300,0-3 0,0-3 134,0 9 1,0 0 373,0-12 1,2-2-442,2 7 0,2-4 34,3 16-146,8-17 34,-4-21 0,-4-4 1248,0-4-1282,-4-4 932,-2-5-842,1-2 1393,-3-7-1382,1-3 139,0-4-240,-2-1 0,3 4 0,6 10-11,7 14 11,3 2-11,2 3 34,-4-8-23,-1 2 0,-2 2 101,2 16-44,-6-12-1,0 0-67,-7-22 33,-3-9-637,1-3-9227,-1-11 9145,-7-11 1,5 7 0,-5-4-1</inkml:trace>
  <inkml:trace contextRef="#ctx0" brushRef="#br0" timeOffset="11353">13689 10816 14944,'-2'44'1972,"-1"1"0,-3 20-1322,-7-58-179,-5-42-359,4-13-101,5 12 0,2-3-11,2-33-17,10 10 0,6-2-5,9 3 0,5 1-96,4-2 0,4 6-358,-2 17 0,1 11-1093,16 14-1512,-23 30 3081,-9 15 0,-7-10 0,-7 1 0</inkml:trace>
  <inkml:trace contextRef="#ctx0" brushRef="#br0" timeOffset="11522">13725 10717 15997,'4'7'168,"34"-31"-179,-12 11-68,28-20-1198,-22 26 1277,-10 22 0,-10-10 0,-7 12 0</inkml:trace>
  <inkml:trace contextRef="#ctx0" brushRef="#br0" timeOffset="11655">13733 10990 15639,'65'-8'156,"-2"1"-6744,-2 0 6588,-20 3 0,-3 3 0,-28 1 0</inkml:trace>
  <inkml:trace contextRef="#ctx0" brushRef="#br0" timeOffset="11972">14299 10725 18821,'-31'-28'201,"0"0"1,-27-8-202,12 44-56,16 8 56,24-1 22,23 14-22,20 13-95,-12-14 0,0 1-219,15 20 57,-17-5 234,-31-17-817,-28 2-6881,-6-13 7721,0-12 0,18-6 0,22-8 0</inkml:trace>
  <inkml:trace contextRef="#ctx0" brushRef="#br0" timeOffset="12156">14379 10483 16916,'4'60'-169,"-1"-1"1,0-12 0,2-2-594,4 6 0,2-2-1624,3 13 2386,-5-11 0,-5-23 0,-3-11 0</inkml:trace>
  <inkml:trace contextRef="#ctx0" brushRef="#br0" timeOffset="12307">14315 10835 16894,'47'-16'-400,"0"1"0,-2 0 1,-3 6-2705,14 14 3104,-3 2 0,-24 0 0,-8-1 0</inkml:trace>
  <inkml:trace contextRef="#ctx0" brushRef="#br0" timeOffset="12457">14650 10602 17622,'0'-10'-1154,"0"2"-3541,0 8 4695,0 0 0,0 0 0</inkml:trace>
  <inkml:trace contextRef="#ctx0" brushRef="#br0" timeOffset="12809">14829 10755 19190,'-3'-70'392,"8"27"1,6 1-460,21-16-191,4 5-78,2 24-112,-16 25-628,7 29 471,1 10 437,5 13 168,-10-13 67,-8-18 482,-8-13-179,0-8 45,2-8 10,20-19-346,15-1-158,18 4-593,-7 19-1278,-3 18-2644,-11 4 4594,5 2 0,-21-6 0,-4-4 0</inkml:trace>
  <inkml:trace contextRef="#ctx0" brushRef="#br0" timeOffset="13176">15775 10504 17846,'-3'-13'2622,"1"4"-2039,-8-27-583,7 27-23,-7-26 0,9 35-21,1 12-80,22-1 136,17 3-12,10-13 0,6-11 0,-19-11 11,-4-10 11,-8-8-22,-14 4 0,-3-4 11,-2-34 118,-8 33 1,-3 2-18,-8-6-112,-8 25 0,7 23-34,2 27-235,16 31-712,6-13 1,4 2-23,-2-6 0,2-1-319,4-1 0,-2-5 1322,-2 7 0,-7-24 0,-4-6 0</inkml:trace>
  <inkml:trace contextRef="#ctx0" brushRef="#br0" timeOffset="13476">15994 10391 21331,'43'-21'-27,"1"1"1,0 0 0,0 3-69,-4 8 0,2 0-242,16-3 1,0-2 202,-7-1 0,-3 0 134,-2 1 0,-5-2 22,2-10 146,-35 10 258,-14 2-34,-4 6-78,-22 3-169,-8 27-145,-3 19-548,15 10-775,26 5-1097,27-18-3328,20-8 5748,21-7 0,-27-12 0,-3-6 0</inkml:trace>
  <inkml:trace contextRef="#ctx0" brushRef="#br0" timeOffset="13795">17100 10262 20020,'-60'-22'676,"1"0"0,0 3 0,1 8-676,3 14 0,3 8-56,-15 13 56,35 23 0,47-9 33,17-18 1,10-6-96,13-7 1,5-7 5,1-1 0,1-7-412,-1-8 1,-5-7 461,-18 0 1,-5-6-18,6-18 1,-5-9 27,-8-11 1,-9-6 109,-7 15 1,-4-2 0,-11 4 26,-15 6 0,-9 5 0,-5 6-80,-16-8 0,-11 20-68,8 29 0,-8 14 1,-1 10-1,10 6-227,10 8 1,6 7-1,7 7 1,5 3-1735,6-1 1,5 6 0,4 1 0,6 1 0,5-2 1244,8 10 0,8 0 0,5-3 0,4-4 0,0-11 0,3-3 0,2-5 0,0-7 0,13-4 0,-1 1 0</inkml:trace>
  <inkml:trace contextRef="#ctx0" brushRef="#br0" timeOffset="30513">6008 8414 15090,'69'-7'564,"0"-1"0,5-1 0,1-2-456,-24 2 0,0 0 0,2-1-889,7-2 0,1 0 1,6-1 793,-4 1 1,7-1-1,2 0 1,0-1-1,-3 2-565,0-2 0,-3 2 0,2-1 0,6 0 552,-12 2 0,7 0 0,3 0 0,1 0 0,-2 0 0,-7 1 0,-8 2 0,6-3 0,-9 2 0,1 1 0,14 0 0,-1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21:59.653"/>
    </inkml:context>
    <inkml:brush xml:id="br0">
      <inkml:brushProperty name="width" value="0.09071" units="cm"/>
      <inkml:brushProperty name="height" value="0.09071" units="cm"/>
      <inkml:brushProperty name="color" value="#FF0000"/>
    </inkml:brush>
  </inkml:definitions>
  <inkml:trace contextRef="#ctx0" brushRef="#br0">12526 2865 18194,'0'-6'739,"0"1"-638,0 5-23,-7 65-56,0-6-870,1 0 0,-1 4 881,3-12 1,-1-2 16,2-1 1,-1-1 136,2-3 1,1 0-155,3 3 1,5-2-23,5-9 1,5-4-12,20 23-236,20-31-760,1-26 996,-12-12 0,-1-2 0,-1 3 0,14-16 0</inkml:trace>
  <inkml:trace contextRef="#ctx0" brushRef="#br0" timeOffset="268">12971 3302 19572,'-61'21'549,"10"4"-561,36 8-279,7 0-348,15-4 1,27-8 615,15-21 79,3-9 157,-10-17 661,-27 0-246,-9 1-248,-10 2-335,-19-2-728,-4 10-1413,-1 2-4705,10 10 6801,19 3 0,1 0 0,2 0 0</inkml:trace>
  <inkml:trace contextRef="#ctx0" brushRef="#br0" timeOffset="486">13313 3193 19493,'-44'18'314,"0"0"0,-6 18-863,57-10-169,31-5 147,8-10-1480,6 8 482,-25 14-906,-14 0 2475,-32 7 0,4-23 0,-1-4 0</inkml:trace>
  <inkml:trace contextRef="#ctx0" brushRef="#br0" timeOffset="733">13531 3244 17364,'0'-4'1759,"0"0"-1748,0 4-11,-10 32-112,14-11-291,-2 27-538,22-8 403,-6-1-202,-6 3-1109,-18-16-5904,-9-11 7753,-3-12 0,7-2 0,3-1 0</inkml:trace>
  <inkml:trace contextRef="#ctx0" brushRef="#br0" timeOffset="1284">14732 3500 18003,'2'-65'1075,"-1"0"1,-9 8 0,-10 10-1015,-7 19 1,-6 8-62,-26 0 0,10 27-11,32 8-23,9 5-22,21 2-112,36-3-23,-12-16 1,4-3 145,0-1 0,0-3 39,0-5 1,-4-4 16,6-12 124,-10-3 347,-17 11-504,-8 10 10,-16 23 12,-1 18 0,-1 13-89,4 4-461,8-3-5881,26 7 6431,-1-24 0,4-3 0,-15-23 0</inkml:trace>
  <inkml:trace contextRef="#ctx0" brushRef="#br0" timeOffset="1584">15254 3362 18832,'-8'0'751,"2"0"-684,6 0-67,0 0-11,38-8-101,-7-3-157,30-11-79,-11-18 348,-26 9 213,0-11 381,-28 16 314,-8 6-404,-11 9-168,-27 21-297,23 11 1,0 6-35,1-3 1,3 3-6,4 10 0,7 1-34,10 12-549,21-6-1422,15-9-1491,6-21 0,6-5 3496,-8-2 0,-1-2 0,0-1 0,-3-2 0,1-2 0</inkml:trace>
  <inkml:trace contextRef="#ctx0" brushRef="#br0" timeOffset="1817">15826 3205 19930,'-64'-4'706,"-1"1"0,14 4 0,5 7-695,-8 26-11,56 9-286,33-7 1,12 0-617,-6-4 0,0 1 582,1 6 1,-5 0 319,-2 14 123,-48-12 214,-19-25-169,-10-7-168,0-7 0,8-37 0,16 24 0,8-24 0</inkml:trace>
  <inkml:trace contextRef="#ctx0" brushRef="#br0" timeOffset="2334">16148 3323 17834,'3'6'2029,"0"-1"-1648,-3-5-303,54-23 12,-16-10-62,-4 13 0,-3-3 218,-5-21 371,-21 16-192,-14 3-257,-5 9 79,-26 7-191,-6 35-45,22-3 0,3 5-22,3 2 0,6 2-6,9 3 0,8-1-229,17 8-135,21-6 146,15-8-219,-7-17 0,4-5 90,-3-4 0,0-5 223,-1 0 0,-3-4 180,-13-4 0,-8-3 633,-13-11-10,-9 1-215,-8 2 169,-10 0-336,4 6-246,-3-6 248,18 5-349,10-3 11,8 2-22,1 2 55,-1 2-257,-6 6 269,-9 36-11,-7 3 11,-10 31-1,-2-11-391,0-4-527,5-5 930,15-4 0,-7-19 0,10-2 0</inkml:trace>
  <inkml:trace contextRef="#ctx0" brushRef="#br0" timeOffset="2668">17049 3327 18518,'-3'0'538,"0"0"-381,3 0-135,21 39-11,-10-25-11,19 28 0,-15-37-100,6-8 66,1-20 34,-2 0 0,-2-14 11,-10 14 34,-2 6 257,-4 6-178,0 7-202,-2 7-1323,0 12-1950,7-1 3351,1 4 0,1-12 0,-2-3 0</inkml:trace>
  <inkml:trace contextRef="#ctx0" brushRef="#br0" timeOffset="2817">17368 3291 19213,'1'-8'22,"1"1"-22,-2 7 0,0 0 0,0 0 0</inkml:trace>
  <inkml:trace contextRef="#ctx0" brushRef="#br0" timeOffset="2950">17484 3048 18586,'0'-7'-460,"0"2"460,0 5 0,0 0 0,0 0 0</inkml:trace>
  <inkml:trace contextRef="#ctx0" brushRef="#br0" timeOffset="3233">17703 3301 20244,'0'5'1367,"0"-1"-1031,0-4-303,55-8-77,-3-6-248,-6 2 1,-1-1 157,5-11 89,-22-1 123,-27 16 34,-3 30-67,-2 9 0,7 32-45,11-5-377,8 4 74,-9-30 0,-1 0-1893,4 28-1972,-12-4 4168,-30-8 0,14-21 0,-13-9 0</inkml:trace>
  <inkml:trace contextRef="#ctx0" brushRef="#br0" timeOffset="3483">14102 4024 19885,'48'1'4,"0"0"0,1 0 0,4-3 1,8-2-1,4 0 0,5-2 1,3 1-1,2 0-509,-19 2 1,1 0-1,2-1 1,2 1 0,2 0-1,1-1 1,1 1 0,2 0-1,1-1 1,1 1 0,1 0 432,-11 0 0,0 1 0,3-1 0,0 0 0,1 1 0,2-1 1,0 0-1,1 1 0,0-1 0,1 0 0,1 1 0,-1 0 1,1 0-1,0-1 0,0 1 0,-1 1 0,0-1 45,-3 1 1,1-1 0,1 1-1,0 0 1,1 0 0,1 1 0,0-1-1,-1 0 1,1 1 0,0-1 0,-1 1-1,-1-1 1,0 1 0,-1 0 0,-1-1-1,-1 1 1,-1 0 0,-2 0 0,-1-1-1,13 1 1,-2 0 0,-1-1-1,-1 1 1,-2-1 0,0 1 0,-2 0-1,-1 0 1,-1 0 0,0 1 0,-2-1-1,0 1 1,0 1 0,1 0 0,0 1-1,0-1 1,-1 0 0,1 0 0,0 0-1,-1 0 1,1 0 0</inkml:trace>
  <inkml:trace contextRef="#ctx0" brushRef="#br0" timeOffset="3787">16312 4301 18120,'58'-11'3,"0"0"1,-1-1 0,1 1 0,-1 0-1,6-1 1,1 1 0,1 0 0,0 0-1,2 0-700,-6 1 0,-1 0 0,2 0 0,1 1 0,3-1 1,3 1 470,-12 2 1,3 0 0,2-1-1,2 1 1,1 1 0,1-1 0,0 0-1,1 1 1,-1 0 0,-1 0 189,1 0 0,1 1 1,1 0-1,0 1 1,-1-1-1,1 1 0,-1 0 1,-1-1-1,-2 1 1,-1 0-1,4-1 0,0-1 1,-2 1-1,-1 0 1,-1 0-1,-1 0 1,-1 1-1,-2 1 0,2 1 1,0-1-1,0 1 1,0 0-1,0 0 0,0 0 1</inkml:trace>
  <inkml:trace contextRef="#ctx0" brushRef="#br0" timeOffset="211663">20946 5279 18496,'-45'8'265,"1"0"0,-1 5 0,4 6-220,8 11 0,3 5-1191,-2 9 1,1 5 1145,-1 8 0,4 3-464,10-18 0,3 1 0,1 1 464,3 0 0,1 0 0,2 0 5,-1 18 1,7-3 257,7-7 0,9-3-269,13 2 1,8-7 10,2-16 1,4-5 50,-1 2 0,-1-8 124,17-23 571,-37-14-146,-10-17 711,-9-6-1047,-19-19 1644,0 11-2058,-5 6-108,10 23-240,23 18-392,15 4-1177,21 0-2016,16 0 4078,-26-2 0,-1-1 0,7 2 0,-10-4 0</inkml:trace>
  <inkml:trace contextRef="#ctx0" brushRef="#br0" timeOffset="211997">21140 5980 18832,'-10'0'1613,"3"0"-1590,7 0-23,0 0 11,58-26-11,-18-1 11,-5 3 0,-2-2 23,-7-5 190,-44 4 57,-14 22-237,-23 33-44,13 9-135,22-6 0,6 4 124,4 22-11,5 1-483,20-3-447,11-7-730,21-8-323,-4-23 0,6-4 688,0-6 0,1-5 1317,-1-2 0,-3-3 0,14-5 0,-42-3 0</inkml:trace>
  <inkml:trace contextRef="#ctx0" brushRef="#br0" timeOffset="212197">21582 6107 13544,'-9'-8'4145,"2"1"-3708,-2-32-437,15 20 0,1-13 0,7 0 0,41 1-39,-22 14 0,2 7-17,23 19 34,-24 15-24,-18 25-368,-10-10 414,13 8 0,-12-23 0,7 1 0</inkml:trace>
  <inkml:trace contextRef="#ctx0" brushRef="#br0" timeOffset="212647">22371 5952 15919,'0'11'1837,"0"-2"-1567,37-25-91,-23-7-123,24-9 302,-39-2 146,-12 7 762,-22-6-559,-5 13-663,-10 20-100,17 38 56,12 8-258,28 11-503,18-21 32,11-18 1,9-4 481,7-4 1,3-3 77,0 0 1,0-4-31,-2-5 1,-5-5 333,5-11 370,-16-9 334,-15-4 1000,-12-5-1100,-13 14-739,0 3-67,-4 20-68,5 23-252,3-1-1820,10 16-1065,11-12 3272,13-14 0,2-3 0,-6 3 0,26-5 0</inkml:trace>
  <inkml:trace contextRef="#ctx0" brushRef="#br0" timeOffset="213214">23326 5872 22036,'-5'-8'-1355,"29"7"951,36 10-32,1 1-125,-4-6-100,-27-2-45,-6-2 359,-4 0 335,12-11 450,0-8 1836,1-16-750,-13-8-1154,-13 8-214,-9 2-88,-1 11-35,0 2-66,0 6-68,1 5 22,2 7 79,0 11 0,0-1-11,3 11-34,0-9-11,0-1 101,-1-13-45,-2-11 0,0-12 11,-3-10-11,-1-9 6,-1 11 0,-1-2 27,-6-26 57,2 6-68,2 24-67,6 27-78,1 7 90,2 14 33,8 15-6,2 8 0,3 7-106,3 9 0,1 2-1001,0 0 1,-1 0-771,-1-2 1,-2-3 1882,-1 6 0,-6-26 0,-4-12 0</inkml:trace>
  <inkml:trace contextRef="#ctx0" brushRef="#br0" timeOffset="213649">25077 5400 20490,'64'-14'-1667,"0"0"1,0 1-1,4-3 1,-5 7 1666,-10 17 0,-10 6 0,-17 1 0,-19-2 0</inkml:trace>
  <inkml:trace contextRef="#ctx0" brushRef="#br0" timeOffset="213798">25223 5549 19470,'16'46'-703,"0"0"0,0 0 0,2 10 0,-3-5 0,-4-15 0,-3-5 0,-5-3 0</inkml:trace>
  <inkml:trace contextRef="#ctx0" brushRef="#br0" timeOffset="213930">25118 6103 18216,'51'-34'-880,"-1"1"0,-8 4 1,-3 7-1,18 6 1,-30 12-1</inkml:trace>
  <inkml:trace contextRef="#ctx0" brushRef="#br0" timeOffset="214130">25643 5842 19941,'19'-63'605,"3"12"-627,9 38-23,4 8-213,17 22-1176,-6 18-235,-5 4-2993,-15 6 4662,-14-22 0,-7-10 0,1-6 0</inkml:trace>
  <inkml:trace contextRef="#ctx0" brushRef="#br0" timeOffset="214347">26211 5549 21275,'-35'-2'392,"0"0"0,-14 7-415,41 15-44,26 10-230,10-6 1,5 0-13,2 0 1,0 0 101,-1 0 0,-4-1 106,10 12-56,-55-14-952,-15-3-2533,-20-5 3642,-4-6 0,22-5 0,10-2 0</inkml:trace>
  <inkml:trace contextRef="#ctx0" brushRef="#br0" timeOffset="214497">26469 5635 17342,'5'0'1804,"-2"0"-1804,-3 0 0,0 0 0</inkml:trace>
  <inkml:trace contextRef="#ctx0" brushRef="#br0" timeOffset="-214716.73">22843 6957 19017,'50'-14'179,"1"1"0,-1-1 1,1 0-1,7-1 1,2 1-1,1-1 0,2 2-1057,-5 1 0,2 1 0,1 1 1,1-1-1,1 0 939,-4 1 1,1 0 0,1 0-1,2 0 1,2 0 0,5 0-146,-16 2 0,3 1 1,2-1-1,1 0 1,3 1-1,0-1 1,1 0-1,0 1 1,1 0-1,-1 0 1,-1 0 34,-3 1 0,0 1 1,1-1-1,0 1 1,1 0-1,-1 0 1,0 0-1,1 0 1,-1 1-1,0-1 1,0 0-1,0 1-117,3-2 0,1 1 0,0 0 0,0 0 0,0-1 1,0 1-1,-1 0 0,-1 1 0,-1-1 0,-1 2 0,-1-1-117,12 0 0,0 1 0,0 0 0,-2 0 0,-2 1 0,-4 1 1,-6 0-1,-6 1 276,16 1 0,-11 2 0,-8 0 0,-3-2 0,-11 2 0,-19 3 0</inkml:trace>
  <inkml:trace contextRef="#ctx0" brushRef="#br0" timeOffset="-214516.73">24039 7064 18440,'60'-27'229,"1"1"1,-1 0 0,-7 4 0,2 0-1,1 0 1,2 0-1214,-5 3 1,2-1 0,1 1 0,2 0 0,1 0 983,-4 2 0,0 0 0,1 0 0,2 1 0,2-1 0,3 1-721,-8 3 1,4-1 0,3 1 0,0 0 0,2 0-1,-1 1 1,-1-1 0,-2 2 0,-3 0 720,11-2 0,-3 0 0,-2 2 0,-1 0 0,0 0 0,1 0 0,1 0 0,4 0 0,-1 1 0,-3 0 0,-5 1 0,-9 2 0,8 1 0,0 0 0</inkml:trace>
  <inkml:trace contextRef="#ctx0" brushRef="#br0" timeOffset="-211233.73">22396 8018 16894,'0'51'82,"1"0"0,1 1 0,1-3-71,1-7 0,2-2 0,0-1 1,1 0 27,2 2 0,0-2 1250,6 7 1164,-4-22-2150,-6-72-179,-5-13-68,-2 11 0,-1-2-165,0 5 1,-2-2 123,0-2 0,-2-5 0,2 1 44,0 3 1,1 1 0,1-1-64,-1-2 0,1 1 1,2 4-42,3-1 0,6 11 0,21 9-123,18 26-476,1 12 0,2 8-79,-7 7 0,-6 8 684,-4 17 0,-14 6-422,-17-3 0,-13-1 478,-21 7 0,-12-5-12,3-15 1,-3-5-12,4-2 1,0-3-573,6-6 1,4-4 641,-9 2 1,21-10-1,13-9 1</inkml:trace>
  <inkml:trace contextRef="#ctx0" brushRef="#br0" timeOffset="-210899.73">22738 8426 18742,'0'5'2723,"1"-2"-2577,-1-3-113,25-58-16,-11 25 0,1-3-6,6-22 0,-1-1-149,-5 17 1,-2 3 125,1-19 5,-8 37-94,11 11-100,15 21 77,21 10 102,-5 6-34,-2 1-68,-21-10 113,-9-1 216,-7-1-216,-1 3-2521,9-8 2532,27-17 0,-20 4 0,13-15 0</inkml:trace>
  <inkml:trace contextRef="#ctx0" brushRef="#br0" timeOffset="-210615.73">23605 8044 20132,'29'-31'-120,"1"1"1,-5 1-1,-6 1 120,-11-10 34,-18-11 492,-14 17-22,-19 12-290,0 34-181,0 26-10,15 12-263,10 4 240,7 0-1132,42 2-3428,4-38 0,7-4 4560,4 0 0,1-3 0,-6-8 0,-3-3 0,4-2 0</inkml:trace>
  <inkml:trace contextRef="#ctx0" brushRef="#br0" timeOffset="-210432.73">24334 8130 19852,'36'-23'-411,"0"1"0,0 0 0,-2 5-7455,13 4 7866,-3 4 0,-22 4 0,-8 3 0</inkml:trace>
  <inkml:trace contextRef="#ctx0" brushRef="#br0" timeOffset="-209999.73">25391 7851 19684,'-18'-38'866,"0"0"0,-4 7 1,-4 9-856,-8 20 0,-2 11-11,4 5 0,1 7-675,-3 13 1,4 5 674,8-1 0,5 3 0,2-1 0,4 1-23,0-3 1,8-1-109,17 5 0,12-5-536,9-12 1,7-7-119,14-3 1,3-13 756,-2-21 0,-5-12-21,-13 0 0,-9-9 146,-13-5 0,-8-9 0,-2 0 276,-2 1 1,-3-1 0,-3-1-246,-1-7 1,-1 0 0,-2 2 50,2-9 1,-4 8-74,-1 21 0,-3 10 498,-2 17-693,1 22 55,0 16 11,5 12 1,4 9-488,2 8 1,5 5-1692,5-10 0,5 2 0,1-2 2201,4 12 0,3-6 0,0-16 0,0-7 0,1-6 0</inkml:trace>
  <inkml:trace contextRef="#ctx0" brushRef="#br0" timeOffset="-209733.73">25764 8028 17879,'35'-39'105,"0"1"0,10-8 0,-3 3-72,1-3 28,-16 18 1,-5 0 151,-7 0 202,-39 8 291,-15 26-488,4 15 1,0 7-169,7-2 0,3 4-179,2 10 0,5 2 163,5 13-34,24-10-897,20-13-1467,25-17 2364,-18-10 0,-1-3 0,7-2 0,-5 0 0</inkml:trace>
  <inkml:trace contextRef="#ctx0" brushRef="#br0" timeOffset="-209416.73">26485 7420 22115,'-27'21'26,"0"1"0,3 4 0,7 5-19,14 9 1,8 7 0,2 1-585,3 9 0,3 2 0,0 3 271,-1-4 1,1 3-1,-1 1 1,1-3-452,2 8 0,0-2 1,-2-2 603,-1-4 0,-1-1 0,-5-6 113,-6-3 1,-7-5 376,-3-2 0,-6-8 1041,-27-9-1042,10-38 1,2-12-315,5-6 1,4-6-319,-2-17 1,5-3 267,10 12 0,4 1-11,0 1 0,4 0-163,5 4 0,5 1-658,6-6 0,6 3-3213,9 9 0,5 3 4073,1 0 0,-1 4 0,17 2 0,-24 18 0</inkml:trace>
  <inkml:trace contextRef="#ctx0" brushRef="#br0" timeOffset="-209299.73">26822 7979 19941,'-18'-6'-1109,"3"7"0,17-11 0</inkml:trace>
  <inkml:trace contextRef="#ctx0" brushRef="#br0" timeOffset="-209149.73">26902 7708 8210,'29'-16'0,"-6"2"0</inkml:trace>
  <inkml:trace contextRef="#ctx0" brushRef="#br0" timeOffset="-208933.73">26998 7837 19414,'0'-37'2264,"27"5"-2286,6-19-34,19 25-12,-17 25 46,-3 16-135,-6 10-280,-3 36 5,-11-29 1,2 0-404,-1 0 1,2-2-5733,21 14 6567,5-31 0,-18-8 0,-2-5 0</inkml:trace>
  <inkml:trace contextRef="#ctx0" brushRef="#br0" timeOffset="-208663.73">27625 7859 18350,'-5'0'1423,"0"0"-1400,55-30-1,-18 9-17,2-1 1,1-3 622,5-24 156,-20 3-291,-33 4-359,-14 17 79,-28 31-112,11 10-79,4 17-22,10 6-17,18-6 1,10 2-1312,15 1 1,13-3 1327,22 4 0,5-6 0,-18-8 0,-1-6 0,11-10 0,-1-1 0</inkml:trace>
  <inkml:trace contextRef="#ctx0" brushRef="#br0" timeOffset="-208316.73">28413 7678 20165,'-35'-5'678,"0"-1"0,-27-2-678,27 15-45,9 13 45,45 2-56,11-3-11,2-11 0,2-5-56,22-14 100,-25-7 1,-3-4 22,8-26-627,-27 5 0,-4-17 0,-3-7 0,-2 1 1,-1 11 738,-1-11 0,-4 0-21,2 13 1,0-10 0,-1-2 0,-2 6 0,-2 14-48,-5 9 1,-4 10 112,-16-5-112,-4 21-17,9 29 1,3 13-18,6 19 0,6 9-11,-2 3 0,8 4-285,9-12 0,5 1 1,5-3 104,7 7 1,8-2-1218,1-9 0,4 0 1,-1-3 1396,2 4 0,0-4 0,2-1 0,-4-6 0,-8-11 0</inkml:trace>
  <inkml:trace contextRef="#ctx0" brushRef="#br0" timeOffset="-207949.73">29679 6824 16714,'-7'14'1535,"2"15"1,-1 10-1525,-1 11 0,-1 7 0,0-1-1174,2-6 0,1-1 0,1-1 696,1-1 0,0 0 1,5-5-2991,4-6 0,5-5 3708,19 16 1,-8-26-1,0-12 1</inkml:trace>
  <inkml:trace contextRef="#ctx0" brushRef="#br0" timeOffset="-207715.73">29911 7241 19796,'-33'16'520,"0"1"1,-19 12-453,37-8-24,17-3 35,21-6-79,20-4-291,18-6-157,-19-9 0,-1-4 414,12-11 34,-5-4-101,-53 7-303,-18 14-6285,-30 9 6689,22 0 0,-4 2 0,32-3 0</inkml:trace>
  <inkml:trace contextRef="#ctx0" brushRef="#br0" timeOffset="-207482.73">30485 7263 20613,'-39'-1'407,"1"1"0,3 0 1,3-1-408,-7 1-135,15 2-324,50 10-661,34 8 974,-28-9 0,1 2-122,27 13 212,-44-6 56,-30 1-12,-12-1-167,-17-3-2880,3-7 3059,16-5 0,11-5 0,13-1 0</inkml:trace>
  <inkml:trace contextRef="#ctx0" brushRef="#br0" timeOffset="-207266.73">30787 7288 20188,'-47'2'698,"-1"0"0,8 1 1,8 2-699,17 8 0,33 21-1131,26 11 441,-21-15 1,0 0 454,19 18 123,-37-11-269,-17-19 381,-13-9 0,12-4 0,-1-5 0</inkml:trace>
  <inkml:trace contextRef="#ctx0" brushRef="#br0" timeOffset="-206966.73">31725 7004 21040,'44'37'76,"0"0"1,0 0 0,0 0 0,-3-2 0,1 0-1,-2-2 1,-4-1-128,11 11 1,-3-1-3024,2 3 1,-4-2 3073,-18-16 0,-3-3 0,17 18 0,-38-36 0</inkml:trace>
  <inkml:trace contextRef="#ctx0" brushRef="#br0" timeOffset="-206780.73">32344 6924 21331,'-53'37'395,"-1"-1"0,19-10 0,0 0 0,-1 4-384,-9 14 0,-2 4 0,3 3-1910,3-1 1,2 2-1,1 1-462,0-2 1,1 0 0,5 0 2360,9-8 0,4 1 0,6-8 0,6 5 0,7-14 0</inkml:trace>
  <inkml:trace contextRef="#ctx0" brushRef="#br0" timeOffset="-197250.73">23166 9668 13510,'8'4'3238,"-1"0"-2196,-7-4 582,0 0-1153,0-27-437,0 21-23,0 8 11,-1 29 1,-2 13-18,1-2 1,0 3-6,-2 12 0,1 3 11,1 1 1,0-3-217,1-18 1,0-1 204,3 8 0,3-5 0,5-6 23,14-11 201,9-14-180,15-13-189,-5-6-1390,4-7-2151,-8 4 3686,3 0 0,-17 4 0,-5 1 0</inkml:trace>
  <inkml:trace contextRef="#ctx0" brushRef="#br0" timeOffset="-196964.73">23686 10018 19269,'-15'59'-504,"13"-18"504,34-47 33,-2-11-10,-15-3 201,-5-3-224,-11 7-2353,-13 3-2006,1 8 4359,-6 5 0,13 0 0,3 1 0</inkml:trace>
  <inkml:trace contextRef="#ctx0" brushRef="#br0" timeOffset="-196683.73">23910 9856 20053,'-47'27'34,"10"-1"-56,45-7-202,22 3-23,16-3 169,10 4 55,-17-7 23,-18 2 0,-19-1-1120,-22 8 1120,2-8 0,-4 0 0,10-14 0</inkml:trace>
  <inkml:trace contextRef="#ctx0" brushRef="#br0" timeOffset="-196466.73">24243 9850 19617,'-5'-5'1837,"0"0"-1815,5 5-10,0 0-12,3 60 0,15-5-17,-12-11 0,0 0-39,14 18 0,-15-22-213,-8-3-504,-8-5-4404,-24-1 5177,3-15 0,0-3 0,18-12 0</inkml:trace>
  <inkml:trace contextRef="#ctx0" brushRef="#br0" timeOffset="-194984.73">25439 9922 17319,'-2'28'504,"-1"-8"-526,3 36-3866,0-25 3888,0-12 0,0-8 0,0-8 0</inkml:trace>
  <inkml:trace contextRef="#ctx0" brushRef="#br0" timeOffset="-194833.73">25419 9615 14663,'0'0'0</inkml:trace>
  <inkml:trace contextRef="#ctx0" brushRef="#br0" timeOffset="-194580.73">25687 9702 18574,'-35'18'242,"1"-1"1,2 5 0,11 1-243,35 17-11,4-13 0,5 0-23,6 2 1,1-1-18,-3-4 1,-2-2 39,7 21 11,-31-14 0,-42 6-2487,-18-11 2487,22-14 0,2-2 0,-14-3 0,28-9 0</inkml:trace>
  <inkml:trace contextRef="#ctx0" brushRef="#br0" timeOffset="-194017.73">26933 10286 18205,'4'-51'466,"0"-1"1,-3 10 0,-2 2-120,-5 1 1,-3 2-866,-16-18 787,-8 6 268,-2 11-515,-12 17 156,10 35-212,8 10 12,17 25-281,31-10-559,15-4 77,22-10 549,-7-14 1,2-6 490,-4-3 0,-1-6-160,3-6 0,-4-4 174,5-16 381,-33-14-213,-15 13 67,-6 2-504,-4 20-11,-1 16-12,-1 23-67,6 5 1,4 2-1211,4 19 140,1-17 1,3-2-4253,16 7 5412,9-10 0,-14-16 0,-1-8 0</inkml:trace>
  <inkml:trace contextRef="#ctx0" brushRef="#br0" timeOffset="-193716.73">27468 10068 19527,'56'-30'-161,"0"0"0,-13 1 1,-8-2 160,-10-8 190,-34 1 214,-13 13 492,-26 9-493,-4 21-336,0 11-55,9 23-12,23 5 0,10 4-325,9 3-1457,18-5-1310,14-5 3092,19-11 0,-19-14 0,-4-8 0</inkml:trace>
  <inkml:trace contextRef="#ctx0" brushRef="#br0" timeOffset="-193566.73">27885 10033 17218,'-23'40'-2540,"1"-8"1,28-32-1</inkml:trace>
  <inkml:trace contextRef="#ctx0" brushRef="#br0" timeOffset="-193416.73">27835 9710 15347,'0'0'0</inkml:trace>
  <inkml:trace contextRef="#ctx0" brushRef="#br0" timeOffset="-192882.73">28120 10049 20143,'-20'-53'2095,"13"2"-2061,17 16-34,11 5 0,4 16-101,25 5-392,11 32-135,-24-1 1,-1 4 100,-7 1 1,-5 3 150,-4 2 1,-5 0 129,-3 6 201,-7-8 45,-3-12 549,0-14-202,4-36-246,2-7-51,-2 6 1,-1-2-283,7-26 568,4-1 156,1 7 237,9 11-729,-3 32 0,1 42-11,-9 13-96,-9-10 0,0 1-1192,2 14-8532,7 6 9005,1-23 1,-4-2 0,-4-24 0</inkml:trace>
  <inkml:trace contextRef="#ctx0" brushRef="#br0" timeOffset="-192548.73">28987 9337 22014,'1'55'-3,"0"0"1,0 0 0,-1 0 0,0-1 0,0-1-2,2-5 0,1-2 1,-1-1-14,-1 13 0,1-7-50,4 0-56,13-18-101,13-36 78,14-44 135,-26 11 0,-4-3-1,0 2 1,-9 3-34,-41-17-111,-29 51-1088,19 8 0,0 5 1244,7 2 0,5 2 0,-7 8 0,29-12 0</inkml:trace>
  <inkml:trace contextRef="#ctx0" brushRef="#br0" timeOffset="-191883.73">29409 9702 18518,'-3'-3'1244,"1"0"-1076,-1 54-145,11-21-12,-4 5 0,3 1 23,22-3-12,24 0-145,8-17-124,0-10 236,-9-20 11,-17-26 11,-16 7 45,-3-10 482,-14 21 403,-2 8-873,-5 7-12,2 20-56,-2-1 0,9 12 0,12-8-168,16-6-23,20-3 23,-1-6 0,6-2-538,0-5 0,-1-1 594,4-3 0,-3-1 112,-19 0 0,-8-2 650,-8-11 224,-32 7 414,-16-3-335,-4 1-438,1-3-481,13 7-34,14 1-11,12 2-68,6 1 12,9 1-202,10 4-90,-9 16 202,-2 23 146,-16 7-157,-6 14 11,-2-12-1031,3 8-3428,17-14 4616,6-7 0,-3-18 0,-4-11 0</inkml:trace>
  <inkml:trace contextRef="#ctx0" brushRef="#br0" timeOffset="-191650.73">30583 9583 21712,'26'53'-352,"-1"0"1,-3-4 0,-2-7-276,0-4 145,-10-4 247,-9-7-2208,-15-6 2443,1-25 0,-3 6 0,8-16 0</inkml:trace>
  <inkml:trace contextRef="#ctx0" brushRef="#br0" timeOffset="-191400.73">30842 9692 21723,'49'1'-64,"-1"1"1,-7-4-1,-6-5-48,2-26 112,-30 2 23,-23 4 178,-10 18 79,-13 14-156,0 26-180,2 22-672,14 4-1917,25 0 2645,23-22 0,-8-16 0,6-7 0</inkml:trace>
  <inkml:trace contextRef="#ctx0" brushRef="#br0" timeOffset="-191050.73">31637 9674 21846,'-40'5'711,"0"1"1,-21 6-667,45 7-45,27 1-11,23-3-297,11-9 0,8-6 122,1-10 1,1-5-219,2 0 1,-2-7 403,-9-10 0,-7-8 22,-16 0 1,-6-4-12,-2-8 0,-4-4 22,-2-6 1,-5-5 56,-5 4 0,-3-4 0,-8 4 51,-5 11 1,-6 4 0,-6 4-82,-9-2 0,-6 4 0,-2 12-32,-15 14 0,-1 19-369,17 12 0,2 10 0,8 5 380,6 20 0,15 11-25,13-13 0,8 7 0,5 1 0,5-1-259,2-9 1,4-2 0,4 0 0,3 1 0,-1 1-1395,1-1 1,2 3-1,1 0 1,1-1 0,1-2-1,-1-3 1098,12 9 1,1-4-1,0-3 1,-3-4-1,0 1 1,-2-4-1,-7-7 1,6 2-1</inkml:trace>
  <inkml:trace contextRef="#ctx0" brushRef="#br0" timeOffset="-190482.73">27087 10803 15869,'57'0'107,"-1"0"1,1 0 0,-1 0 0,1 0-1,0 0 1,1-2 0,3-2 0,1-1 0,2-1-1,1 0 1,0 0 0,0 0 0,0 1-589,-5 1 0,1 0 0,-1 0 0,1 0 0,0 0 1,0-1-1,2 1 0,-1-1 0,2-1 492,0 0 0,1-1 0,1 0 1,1-1-1,0 0 0,0 0 0,0 1 1,-2-1-1,-1 1 0,-1 0-124,3 0 0,-2 1 1,-2 0-1,-1 0 0,1 0 1,1 1-1,2-1 1,2 1-782,-6 1 0,3-1 1,2 1-1,1 0 0,1 1 1,0-1-1,0 0 0,-1 1 1,-2-1-1,-1 1 0,-4 0 852,6 0 1,-2-1-1,-3 1 1,0 0-1,-1 1 1,-1-1 0,0 1-1,1-1 1,9 1-1,3-1 1,0 1-1,-1 0 1,-5 0 0,-5 1-1,-8-1 1,-4 1-1,0 0 1,0 0-1</inkml:trace>
  <inkml:trace contextRef="#ctx0" brushRef="#br0" timeOffset="-190233.73">28276 10864 17700,'66'8'459,"0"1"1,0-1-1,-12-5 1,1-1-1,1-1 1,0-3-1822,2-4 0,1-2 0,0-1 0,3-1 1366,-7 0 1,2 0-1,1-1 1,1 0-1,0 1-4,-6 0 0,-1 0 0,1 0 0,2 0 0,2 0 0,2 0-323,0 1 0,4-1 0,1 0 0,3 1 1,0-1-1,0 0 0,0 1 0,-2 0 323,-1 1 0,1 0 0,-1 0 0,1 0 0,-2 0 0,0 0 0,-1 1 0,-2 0 0,10-2 0,-1 1 0,-2 0 0,-1 0 0,-3 0 0,-2 2 0,4-1 0,1 1 0,-1 0 0,1 0 0</inkml:trace>
  <inkml:trace contextRef="#ctx0" brushRef="#br0" timeOffset="-162181.75">20496 9005 16871,'13'31'-572,"1"0"1,13 22-6028,-8-31 6599,-2-10 0,-7-8 0,-4-4 0</inkml:trace>
  <inkml:trace contextRef="#ctx0" brushRef="#br0" timeOffset="-161885.75">20383 8672 18462,'-38'40'218,"0"0"1,0 0-1,1 0 1,-1 0-1,-1 14 1,3 2 0,6 1-1,10 2-213,13 1 1,10 2 0,6-1 0,4-3-1210,6 5 1,7-3 0,10-9 1158,1-18 0,8-5 1,3-5-1,0-6-30,10-3 1,0-8-1,5-8 21,-13-3 1,4-4 0,1-5 0,-1-2 0,-4-4 83,4-8 1,-4-6 0,-2-3 0,-1-1 8,1-1 0,1-2 0,-5-2 1,-10-5-242,-13-3 1,-8-6-1,-7 0 1,-6 3 238,-10-7 0,-10 2 1,-8-2-27,2 14 0,-6-3 0,-3 1 0,-3 2 1,-2 5-253,-6-1 1,-4 5-1,-2 4 1,-3 5-74,5 5 0,-4 2 1,0 4-1,-1 6 0,3 8 314,-6 15 0,0 11 0,3 5 0,5 0 0,4-2 0,4 2 0,6 3 0,-1 20 0,0-1 0</inkml:trace>
  <inkml:trace contextRef="#ctx0" brushRef="#br0" timeOffset="-160850.75">20441 13238 19695,'12'-45'123,"0"0"0,-1 0 0,17-9 1,7 9-164,3 16 1,4 11-39,0 15 0,-4 12-68,-3 31 118,-23 9 0,-11 8 196,-11 5 0,-6 0-655,4 1 0,-2-2 526,-6-7 1,1-7-40,6 1 39,47-19-1166,0-35 1,6-12 513,-2 0 1,2-5 0,-2-4-109,3-11 0,-2-5 1,-5-1 671,-6 4 1,-4 0-1,-4-1 49,2-20 0,-12 1 308,-15 14 0,-7 1 78,-1-1 1,-3 0-138,-5 0 1,-6-1 347,2 8 1,-3-2-1,-4 3 14,-17-5 0,-4 4-499,0-3 0,-3 11-4,0 21 0,-1 14-52,10 11 0,0 12-17,11 3 0,-1 9 0,0 4 1,3 4-20,7-3 0,1 4 1,2 3-1,2 2 0,2 2-212,2-3 0,0 3 0,2 2 1,3 0-1,5 0 0,4-1 198,7 7 1,6 0 0,5 0 0,4-4 0,3-4-337,5 0 1,3-3-1,5-6 1,6-6 329,6-10 0,7-5 0,3-8 0,-3-5-15,8-7 0,-1-9 0,-1-4-156,3-2 1,-1-4-1,-1-4 178,0-2 1,-2-5-1,-2-9 91,-9-3 0,0-8 0,-5-5 0,-7-3 61,-10-6 1,-7-5 0,-6-2 0,-2 0-385,0 1 0,-2-1 0,-6-1 1,-8 2 226,-6 11 0,-6 0 0,-5 0 1,-3 4-1,-2 5 9,-5 3 0,-4 5 0,-3 4 1,-4 3 6,-12 0 0,-6 4 0,-2 5 1,0 6-328,2 9 1,-1 5 0,-1 5 0,-1 4-1659,4 2 1,-2 3 0,-1 3 0,2 2 0,4 2 1960,1 5 1,3 2 0,4 2 0,2-1 0,-1 4 0,3-1 0,8-3 0,-5 12 0</inkml:trace>
  <inkml:trace contextRef="#ctx0" brushRef="#br0" timeOffset="-159085.75">23014 12558 16490,'54'-16'181,"1"0"1,-1-1-1,4 2 1,1-1 0,0 2-182,-2 1 0,0 0 0,1 2-1392,2 1 0,1 0 0,-1 1 749,-4 1 0,-2 0 1,-1 2 642,14 0 0,-8 2 0,-23 1 0,-5 2 0,2 1 0</inkml:trace>
  <inkml:trace contextRef="#ctx0" brushRef="#br0" timeOffset="-158818.75">23586 12711 18552,'-2'36'44,"0"0"1,1-1 0,1 2-62,3 7 1,2 1-1794,0-1 1,0-1 1809,2 0 0,-1-3 0,2 7 0,-4-33 0</inkml:trace>
  <inkml:trace contextRef="#ctx0" brushRef="#br0" timeOffset="-158483.75">23816 13075 18597,'45'-25'41,"0"0"0,-2-3 0,-3-3-120,-9 1 1,-4-1 72,-7 1 1,-5 1 162,-11-11 190,-19 15 67,-10 17-77,-2 4-236,-1 11-56,-5 26-45,13 27-6,9-27 0,3 1-173,7 4 0,6-1-1031,13 11-2712,8-24 0,6-4 3922,22 3 0,-1-7 0,-26-16 0</inkml:trace>
  <inkml:trace contextRef="#ctx0" brushRef="#br0" timeOffset="-158201.75">24309 13070 19605,'7'-55'284,"1"0"0,4 7 0,5 6-363,25 6 34,11 23-302,-16 42-1501,4 22-483,-12 4-7137,-6 2 9468,-8-29 0,-8-13 0,0-7 0</inkml:trace>
  <inkml:trace contextRef="#ctx0" brushRef="#br0" timeOffset="-157950.75">24933 12815 18306,'-23'59'-258,"10"-7"-1165,27-30-213,31-7 1692,-11-18 0,3-5-17,9-5 0,0-3-359,-9 0 1,-3-2 319,17-23 0,-37 27 0,-9 3 0</inkml:trace>
  <inkml:trace contextRef="#ctx0" brushRef="#br0" timeOffset="-157417.75">25376 12851 13443,'2'-5'2520,"0"0"-88,-2 5-1166,-14-44-851,0 23-102,-17-36 102,0 35-179,-8 4-68,-5 3-118,9 9 0,-3 6-50,-2 10 0,-1 6-95,-7 8 0,3 5-619,11 2 1,5 4 270,7 5 1,8 0-533,12 21 123,17-21 1,10-2-432,7-8 0,6-4 1283,4 0 0,0-4 0,22-4 0,-33-18 0</inkml:trace>
  <inkml:trace contextRef="#ctx0" brushRef="#br0" timeOffset="-156817.75">25206 13149 14686,'-5'3'3631,"2"0"-2590,3-3-838,47-13-103,-15-7-72,3 3 0,0-3 6,4-24 0,-9-3-46,-18 14 1,-3 0-34,-1-18-22,-19-10-247,-12 25-56,-15 9 102,-6 9-416,-3 10-1053,3 8 1737,-3 16 0,24-10 0,1 10 0</inkml:trace>
  <inkml:trace contextRef="#ctx0" brushRef="#br0" timeOffset="-156367.75">25627 13028 19078,'22'-58'463,"-1"0"0,-1 3 1,-3 6 73,-1-1-99,-7 3-69,-4 7 337,-13 7-660,-8 19-58,-3 14 0,-2 19-10,12 9-68,18 12-660,37-9-96,-10-16 0,4-4 745,-1-5 1,2-5 94,0-5 0,-3-6 6,9-14 101,-9-9 616,-12-1 124,-11 3-147,-8 7-111,-10 9-572,-11 21-33,2 10 11,-2 19-101,12 2-2634,39 18 2746,-11-28 0,2-1 0,20 14 0,-6-12 0</inkml:trace>
  <inkml:trace contextRef="#ctx0" brushRef="#br0" timeOffset="-155682.75">23493 13881 18418,'53'-11'158,"-1"1"1,1-1-1,0 1 1,-5 0-1,0 1 1,0-1-1,4 1-1204,5-2 1,4 0 0,2-1 0,0 1 0,-2 0 1045,-4 2 0,-2 0 0,0 0 0,2 1 0,4 0-181,-3 0 0,4 1 0,3-1 0,0 1 1,1 0-1,-1 1 0,-2 0 95,3 1 0,-1 1 0,0 0 0,-1 0 0,-1 0 0,-1 0 1,6-1-1,0 0 0,-2-1 0,-3 2 0,-5 1 0,0 2 0,0 1 1,-1-1-1</inkml:trace>
  <inkml:trace contextRef="#ctx0" brushRef="#br0" timeOffset="-155214.75">22625 15182 18003,'4'48'377,"1"-1"0,1 3 0,2 0-332,2-2 0,2-2-731,2 4 1,2-2 707,1-2 0,4-3 34,8 4 0,5-7 79,3-15 1,4-8-24,-2-6 0,2-9-51,3-18 1,-2-12-413,-9-8 0,-4-7 407,1-6 0,-2-3 0,-5-3 0,-3-2-12,-6 1 1,-4 1-145,-2 4 1,-5 1-13,-13-2 0,-6 4-2421,-14-8-1746,-11 10 4428,7 46 1,23 2-1,4 6 1</inkml:trace>
  <inkml:trace contextRef="#ctx0" brushRef="#br0" timeOffset="-154966.75">23578 15192 19617,'-39'5'582,"-1"1"0,-23 5-582,48 1 0,18 6 0,34 3-33,15 10-57,-2 10-425,-16-1-1738,-36 4-7578,-7-9 9560,-4-6 1,4-12-1,6-7 1</inkml:trace>
  <inkml:trace contextRef="#ctx0" brushRef="#br0" timeOffset="-154450.75">23979 15366 20053,'-52'15'336,"14"-1"-302,48 26-34,10-12 112,26-6-34,18-22-72,-19-12 0,-1-5-6,-6 0 0,-3-2 0,-1-5 0,-5 0 0,3-3 33,-13 7-33,-9 10-11,-6 5-123,-3 4 100,7 12-1871,16 5-358,9 1-3485,15-2 5748,-2-13 0,-20-2 0,-4 0 0</inkml:trace>
  <inkml:trace contextRef="#ctx0" brushRef="#br0" timeOffset="-153668.75">24743 15232 21252,'-48'-6'280,"11"1"-369,34 5 55,7 1-33,5 4-303,16 4 202,2-2-448,0-2 101,-13-5-393,-10 0-1031,-3 0 46,1 0 929,2-3 964,0-2 493,0-3 1838,-2-6 122,0-3-1690,-4 0-47,-2 2-177,-1 6-159,-1 4-256,2 2-169,2 2 34,1 1 11,6 5 0,3 2 0,6 5 0,3 1 0,4-1 0,0-1-23,3-3 23,14-4-201,10-23 55,0-1 34,-3-20 34,-20 4 66,-10-23 34,-14 25 1,-3-2-18,-1 1 1,-1 0 50,-4 0 0,-1 3 168,-5-8 56,4 10-22,1 8-12,3 9-246,3 6-44,1 21 32,16 38-16,-3-12 0,2 2-28,1 1 0,2-1-67,2-1 0,0-5-359,9 3 56,-1-13 90,1-12-134,14-26 459,1-40 16,-20 9 1,-4-3-1,-3 2 1,-5 0 72,-4-1 1,-3 4 593,-3-2-56,-2 17-302,1 12-314,-3 20-11,2 38 11,6 4-170,1-11 1,2 0-144,14 23-797,7-5-1231,3-5 2341,13 0 0,-23-25 0,5-3 0</inkml:trace>
  <inkml:trace contextRef="#ctx0" brushRef="#br0" timeOffset="-153333.75">25761 14930 20031,'-4'-7'1849,"1"1"-1838,3 6-34,0 0-66,3-2-1334,35 2-224,18-2 806,9 2 639,-5 0 202,-36 0 68,-12 9 560,-9 8 391,-20 37-806,8-15 0,1 2-185,-2-1 0,0 1-155,3 3 1,2-2 160,7 13-34,7-6-11,3-6-292,1 8 225,-16-8-80,-12-7-715,-17-15-2018,-5-22 2891,3-16 0,13 9 0,8-8 0</inkml:trace>
  <inkml:trace contextRef="#ctx0" brushRef="#br0" timeOffset="-152434.75">26694 14759 17465,'4'0'807,"-1"0"-370,45 31-157,-15-7-180,4 1 1,3 0 213,-4-4 0,-1-3-45,-2-6 0,-1-1 56,30 9 22,-19-26 79,-13-29-292,-11-2-33,0-20 0,-11 17-67,-3 5-34,0 10-12,18 4-44,26 10 34,8 2-91,-19 6 0,0 1 113,19-4 0,-5-4 22,-11-2-22,-9-14 0,-17-6 56,-15-3 146,-17 1 147,-14 12-248,-3 7-101,-1 7 0,0 16-67,16 33 55,16-8 1,6 3 17,4 0 0,4-2-6,7 2 0,4-5-124,24 4 91,7-12 10,9-9-39,-18-12 1,2-5-85,-6-9 1,-1-3 38,-1 2 1,-3-2 84,6-30 22,-31 12 0,-7 6-23,-3 3 35,-1 5-12,1 4-34,0 3 12,1 4 10,3 4 12,3 1-33,7 4-34,3 19-931,4-3-1232,4 15 2230,29-12 0,-31-8 0,19-6 0</inkml:trace>
  <inkml:trace contextRef="#ctx0" brushRef="#br0" timeOffset="-151951.75">28385 14538 18586,'-11'0'1859,"2"0"-1612,9 0-68,0 0-101,26 16-66,19-17-12,13 7-205,-25-13 1,-1-4 193,13-11 11,-10-1 11,-10 1 56,-10 0 12,-4 18-56,7 58-18,-9-22 1,0 4-476,4 24 1,1 3 480,-2-10 1,0-1-12,-1 0 0,0-1-12,-1-3 1,-1 1 118,-2 4 1,-3-1-131,-3-16 1,-4-3 44,-12 24-11,-20-42-22,-13-28-602,-12-9-603,25 4 1,1-3-1805,1 1 0,2-3 3020,3-1 0,4 1 0,-4-4 0,15 6 0</inkml:trace>
  <inkml:trace contextRef="#ctx0" brushRef="#br0" timeOffset="-151567.75">29701 14263 20759,'-41'-3'414,"1"-1"1,-18-1-426,17 37 0,28-5-34,38 25-157,5-21 1,7 0-102,11 9 1,3 2 50,-4-3 0,-4-3 240,-7-9 1,-13-1 11,-38 13-3059,-29-35 3059,-9-14 0,15-1 0,27-7 0</inkml:trace>
  <inkml:trace contextRef="#ctx0" brushRef="#br0" timeOffset="-151267.75">29997 14044 21241,'-23'43'15,"0"-1"0,6 3 0,9 1-60,11-2 0,6-2-28,3-4 1,4-5 4,11-2 1,15-13 89,4-23 23,13-16-45,-13-4 0,-5 1-45,-15 18-1187,11 22-4482,3 15 5714,3 5 0,-17-6 0,-11-19 0</inkml:trace>
  <inkml:trace contextRef="#ctx0" brushRef="#br0" timeOffset="-151000.75">30762 14256 21600,'-35'-10'436,"1"0"1,-28-4-414,28 33-102,12 9-100,3 7-23,24-2 34,9-18 101,11-6-22,3-5 89,-1-5 0,-3-6 67,-3-10-90,-11-3-525,-2 2-1279,-11 9-3775,-1 8 5602,-1 2 0,1-1 0,1 2 0</inkml:trace>
  <inkml:trace contextRef="#ctx0" brushRef="#br0" timeOffset="-150317.75">30994 14463 19661,'17'-58'594,"-5"5"-292,-18 33 12,-2-1-123,-3 10-1,2 3-22,4 4-67,2 2-134,2 1-46,14 0-795,4-2-347,18-3-639,3-1-1882,21-10 3170,-10-2 2163,-4-1 874,-24 4-538,-17 10-593,-8 3-527,-11 23-662,3 12-111,2 18-729,20-9-1613,16-14-4258,13-18 6566,7-7 0,-20-2 0,-4-1 0</inkml:trace>
  <inkml:trace contextRef="#ctx0" brushRef="#br0" timeOffset="-150132.75">31598 13848 21432,'-7'-6'1132,"1"1"-1132,-10 33 0,0 14 0,15 0-550,-5 19 1,6 6-2970,12-21 1,3-4 3518,0 1 0,-1-2 0,1 13 0,-15-36 0</inkml:trace>
  <inkml:trace contextRef="#ctx0" brushRef="#br0" timeOffset="-150001.75">31545 14187 21107,'47'-33'29,"0"1"1,1 3 0,0 5-613,-7 13 1,2 4 450,17 0 0,-3 1 0,3 0 0,-26 4 0,0 0 0</inkml:trace>
  <inkml:trace contextRef="#ctx0" brushRef="#br0" timeOffset="-149401.75">26339 16092 15952,'-3'6'2286,"11"55"-2084,4-28 0,1 3-202,0 11 0,0 2-374,5-4 1,-1-2-983,2 15 1389,-13-17 1,-1-3 0,0-1 0,-4 8 0</inkml:trace>
  <inkml:trace contextRef="#ctx0" brushRef="#br0" timeOffset="-148851.75">26237 16506 18888,'46'-17'56,"1"0"0,-2 1 0,4 0 0,0-1-68,-3 2 1,1 1 0,1-1-737,7-4 0,2 0 1,-4 1 696,7-2 1,-7 0 33,-17 6 0,-8 1 680,-12 3 200,-19-1 911,-22 3-1024,-13-2-369,-1 5-123,7 1 973,15 4-1231,7 0 0,1 9-12,5 24-10,6 23-214,8-22 1,3 0-392,12 19-360,21-22-133,-6-23-2410,22-14 1211,-12-12 2319,-5-3 919,-23-7 2364,-19 0-1905,-2 7-549,-1-7-22,0 10-23,8-11-638,14 5-146,24 0-56,-1 12 22,8 14-33,-18 9-919,2 17-1120,-2 5-7725,7 0 9367,-10-13 0,-11-12 0,-12-8 0</inkml:trace>
  <inkml:trace contextRef="#ctx0" brushRef="#br0" timeOffset="-148067.75">27700 16131 16479,'0'-6'3854,"0"1"-3091,0 5-651,-6-4 56,4 28-124,-4-4-21,4 28-12,2-10-33,15 4-382,28-19 129,-7-19 1,3-6 246,-2-2 0,-1-9 414,7-37 1,-9-6-51,-12 18-213,-7-10 1,-10 9-12,-10 34-112,3 2-56,1 3 22,1 21-134,12 11-1378,14 18 1020,8-12-987,12-12 1367,-3-19-364,-9-8 0,1-5 588,-2-5 1,-2-4 795,3-4 0,-4-3 213,4-22-437,-23 2-67,-11 15-57,-3 3-156,1 7-124,-1 3-257,9 7-381,21-2 90,3 4 156,17-1-336,-11 1 426,5 1-112,-18 1 168,-3 16 0,-18 2-986,0 6-1502,4-7-3137,6-10 5625,7-4 0,-8 0 0,0-1 0</inkml:trace>
  <inkml:trace contextRef="#ctx0" brushRef="#br0" timeOffset="-147751.75">29122 15888 16983,'7'-2'1468,"-1"1"-1445,-6 1-12,25-47 0,-13 23 409,4-12 0,-2-2 577,-8 1-313,-10 5-124,-7 13-101,-9 15 405,-12 29-327,-5 26-476,17-10 1,2 3-62,4-4 0,3-1-152,4-1 1,3-1-263,8 7-707,9-4-1960,15-8 3081,12-18 0,2-4 0,-6 3 0,28-6 0</inkml:trace>
  <inkml:trace contextRef="#ctx0" brushRef="#br0" timeOffset="-147217.75">30621 15192 15807,'0'-13'4650,"0"4"-3855,0 9-391,0 0-57,-42 51-202,23 0-550,-6-2 0,2 5 410,16-10 1,5 0-12,1-1 1,3-1-320,3-3 0,8-2-3373,14 3 1,8-5 3697,-5-10 0,2-4 0,0 0 0,-3-4 0,4-8 0</inkml:trace>
  <inkml:trace contextRef="#ctx0" brushRef="#br0" timeOffset="-146718.75">31327 15348 15851,'4'-6'3721,"-1"2"-3385,-3 4-224,0 0-45,-19 13 123,-16 21 102,-5 1-68,-2 12-112,22-19-12,10 0 24,25-10-113,7-5 1,24-8-24,0-5-436,4 0-1546,-2 1-3968,-8 3 5962,-11 2 0,-13-1 0,-8-1 0</inkml:trace>
  <inkml:trace contextRef="#ctx0" brushRef="#br0" timeOffset="-146118.75">31298 15745 13263,'47'9'0,"-9"-2"0</inkml:trace>
  <inkml:trace contextRef="#ctx0" brushRef="#br0" timeOffset="-145667.75">31864 15309 18922,'-3'-8'784,"0"1"-773,2 35 1,1 17-315,0 5-1025,0 6 1,0 1-5384,2 9 6711,1-5 0,-1-28 0,0-9 0</inkml:trace>
  <inkml:trace contextRef="#ctx0" brushRef="#br0" timeOffset="-144718.75">32073 15568 18563,'41'14'-505,"0"1"1,20 5 381,-12-45 123,-23 3 651,-6-8 1164,-9 10-1524,-3 5 414,-6 46-626,-2 6-57,0-3 1,0 2-23,0 24-174,4-17 0,2 1-313,1-3 0,1 1 358,0 3 0,0-1 106,4 10 23,-13-25 415,-7-23 885,-16-20-874,3-20-370,8-24-79,18 0-351,20-1 318,6 17-23,3 1 12,0 2 45,6-3-1,-14 15-156,-4 5 56,-15 16 44,-9 6 62,-4 3-835,3-1-1288,-2 2 2577,18-10 202,-6 4-79,9-4-280,-8 6 0,0 8-268,1 5-4046,5 5 4034,-1-5 0,-3-6 0,-3-6 0</inkml:trace>
  <inkml:trace contextRef="#ctx0" brushRef="#br0" timeOffset="-144367.75">32673 15049 20781,'4'-10'863,"-1"3"-751,26 51-112,-8 6-648,1-2 1,-3 8 445,-10-2 1,-4 4-1,-7 2-913,-4-12 0,-5 2 0,-2 0 0,0 0 997,2 0 1,-1 1 0,0-1-1,-2-4 1,-5 2 0,-1-4 0,1-7-1,-14 11 1</inkml:trace>
  <inkml:trace contextRef="#ctx0" brushRef="#br0" timeOffset="-104669.73">22156 6772 17577,'66'-1'53,"1"0"1,-1 0 0,-7 0 0,0-1 0,4 1-34,-10 1 0,5 1 0,1 0 0,0 0 0,0-1-1148,-5-2 1,1 1 0,-1-2-1,0 1 1,2-1 1131,5 1 1,-1-1-1,2 0 1,3 0 0,4-1-4,-10 0 0,4 0 1,3-1-1,1 1 1,1-1-1,1 0 0,0 0 1,-1 1-126,-7 0 1,1 0-1,0 1 1,0-1-1,1 0 1,-1 0 0,0 1-1,0-1 1,0 0 125,-1 1 1,1-1-1,-1 1 1,1-1-1,-1 0 1,-1 1-1,0-1 1,-1 1-1,-2 0-9,7 0 0,1 0 0,-1-1 0,-2 1 0,-3 1 0,-4-1 0,-5 1 7,18 0 0,-10 1 0,-8-1-101,-5 1 0,-22 0-734,-48 1 0,-22 0 245,-7-1 0,-10 1 0,-5 1 516,15 1 0,-4 1 0,-2 0 0,0 1 0,3-1 141,-6 0 0,2 1 1,1-1-1,2 2 140,1 1 1,1 1-1,3 0 1,5-1 873,-8 4 1,9-1-690,0 0-392,79-16 0,30-5-11,-11 4 0,10-1 0,3-1 0,0 1-148,-9 1 1,0-1 0,2 1 0,0 0 0,2 0-65,-5 1 1,3 0 0,0 0 0,0 0 0,-2 1-1,-3 1-354,6 0 0,-3 1 0,-1 0 0,-2 1 527,10-1 1,-1 0-1,-7 1 1,-3 0-1,-7 0 1,12-1-1</inkml:trace>
  <inkml:trace contextRef="#ctx0" brushRef="#br0" timeOffset="-97282.73">16319 4013 15090,'59'-8'145,"0"0"1,0 0-1,-4 2 1,3 0 0,0 1-1,-2 0-156,6 2 0,-3 1 0,1-1-594,3 0 0,1 0 0,-7 0-376,0 2 1,-19-1 980,-35-2 336,-31 2 0,-20 3 123,3-1 1,-3 0 173,-15 0 0,3 0-515,17 2 0,8-5-118,6-21 0,24 17 0,47-16 0</inkml:trace>
  <inkml:trace contextRef="#ctx0" brushRef="#br0" timeOffset="2199.81">3608 6653 16748,'12'40'1266,"27"-16"-851,9-28-1140,-9-8 0,1-5 792,-1-6 1,1-4-12,3-2 0,5-2 0,1-1-135,5-2 1,2-1-1,2 0-678,-7 5 1,3 0 0,0 0 0,-2 2 756,10-3 0,-1 1 0,-5 5 0,0 0 0,-8 5 0,4 4 0</inkml:trace>
  <inkml:trace contextRef="#ctx0" brushRef="#br0" timeOffset="4819.81">3728 7429 16849,'-4'-24'1367,"1"4"-975,2 20-134,0 0-258,-1 4 33,1 3 46,-1 17 21,2 3 12,11 6-11,3-15 146,16-8 67,9-18-152,0-11 1,7-7-122,-5 2 0,3-3 0,3-2-320,0 0 0,4-2 0,2 0 0,0 0 273,3-1 0,2 1 1,0 0-1,-2 2-318,-9 5 0,-2 0 0,0 3 1,-2 1 319,6-2 0,-3 3 0,-6 3-264,12 0-24,-26 10 214,-15 4-57,-11 11-2341,-9 7 756,0 1 1720,-2 1 0,6-12 0,4-3 0</inkml:trace>
  <inkml:trace contextRef="#ctx0" brushRef="#br0" timeOffset="15759.81">3812 7979 13016,'5'4'1883,"-1"-1"145,-4-3-1333,0 0-684,-3 14-11,-1 2 0,-2 16 0,-1-2 0,2 21 11,2-7 135,16 3 1030,25-27-683,12-29-375,-13-7 0,1-5-576,1-7 0,-1-3 547,7-3 1,1-2-45,4-2 0,4 0-270,-5 7 1,4-2 0,0 2 220,-2 2 1,1 1-1,-1 0 11,0 1 1,-1 1 0,-1 2-8,14-6 0,-6 5-6,-22 10 0,-1 2-22,1-1 0,-1 1-667,9-2-783,-8 4-3071,-38 18 4823,-10 2 1,-1 2 0,3-4-1</inkml:trace>
  <inkml:trace contextRef="#ctx0" brushRef="#br0" timeOffset="16779.8">2879 8396 19661,'2'-62'179,"1"0"1,-1-3-1,-1 0 73,1 4 0,-1 3-474,-3 13 0,1 3 323,-1-17 152,-2 42-264,2 9-7,9 9 18,23 21 11,25 12-11,-25-16 0,2 1 0,4 0 0,-1-1 0,14 4 0,-2-3 231,-8-1-208,-5 5 33,-15 3 11,-11 1-22,-21 1-34,-13-4-5,-3-5 0,-4 2-12,-5 4 0,-3 0-6,-9 4 1,0 0-161,10-6 1,3-3 205,-22 9-34,31-17 33,8-6 12,5-3-22,4-5-23,3-10-34,4-37 6,9 3 0,4-4 28,2-2 0,2-2-225,0 11 1,3-1 0,2 3 241,7-7 0,5 1-25,-1 9 1,3-1-1,-1 2-14,9-8 0,0 4 10,-1 2 1,-3 5-101,1 4 89,-29 37 23,-8 16 0,-2 20 0,-8 17 11,1-25 1,-2 2 307,-4 3 0,-4 3-319,1-3 0,-4 2 0,0 1-8,-2 1 1,-2 0 0,1 0-391,0 0 0,0 0 0,0-2 224,-10 17 1,3-6-191,11-19 0,2-2-1603,2-1 1,3-2 1966,-3 9 0,8-12 0,9-17 0</inkml:trace>
  <inkml:trace contextRef="#ctx0" brushRef="#br0" timeOffset="20229.8">16065 7801 17398,'3'-6'1188,"0"2"-908,-3 4-236,50-35-44,-15 15-270,3-4 1,1-1-1009,8 0-1490,-6 0 2805,-12 1 0,-12 11 0,-10 3 0</inkml:trace>
  <inkml:trace contextRef="#ctx0" brushRef="#br0" timeOffset="20399.8">16378 7449 17129,'5'-4'11,"0"1"45,-5 3-78,41 27-628,-29 3-987,22 12-3091,-46-13 4728,-11-17 0,9-6 0,2-4 0</inkml:trace>
  <inkml:trace contextRef="#ctx0" brushRef="#br0" timeOffset="21149.81">16040 6548 14675,'4'0'1064,"6"47"-425,-4 15-572,-1-21 1,-1 1 4,-1-4 1,0-3 51,-1 3 805,-2-12 943,0-21-1435,-15-37-224,2-13-202,0 6 0,-1-2-623,3 1 1,0 1 622,0-5 1,2-1-7,1 0 1,1 1-18,2 3 0,3 2 6,1 5 1,5 1-74,11 3 1,7 4 38,11 7 1,6 5 17,1 0 0,2 4-214,7 6 0,-1 6-325,15 15 611,-35 8 1,-12 7-135,-28 12 0,-15 4 69,3-7 0,-4 1 0,-3-2-454,-7 0 0,-4-3 1,2-2 400,-7 2 1,6-4 67,1 1 0,36-29 12,4-4 365,7-1-354,24 0-29,0 10 0,2 2 0,1-3 1,0 2-236,7 8 1,-1 2-3200,12 11 3440,-8-3 0,-20-12 0,-10-6 0</inkml:trace>
  <inkml:trace contextRef="#ctx0" brushRef="#br0" timeOffset="21479.8">16432 6767 17487,'24'61'-392,"2"-15"314,4-39 67,-1-5 11,-3-11 22,-3-5 56,-7-10 898,-8-24 20,-4-2-861,-5 3-135,-3 17-34,-3 23-1759,-3 20 1793,5 11 0,-1-5 0,6 1 0</inkml:trace>
  <inkml:trace contextRef="#ctx0" brushRef="#br0" timeOffset="21709.81">16803 6712 18944,'17'-30'-11,"0"-1"0,14-17-101,7 52-852,-10 8 0,3 13-324,-14 6 1288,-7 17 0,-4-24 0,-3 4 0</inkml:trace>
  <inkml:trace contextRef="#ctx0" brushRef="#br0" timeOffset="22269.81">17575 6526 17050,'-29'23'28,"0"0"0,-14 18-84,47-17-347,22-12 370,0-10 33,10-15 145,-15-10 1088,-9-16-583,-12-6-606,-15 2-189,-3 14-1435,-6 24-2869,11 15 4449,5 3 0,4-2 0,4-4 0</inkml:trace>
  <inkml:trace contextRef="#ctx0" brushRef="#br0" timeOffset="22579.81">17838 6230 20423,'-11'46'-12,"-1"1"1,1-1 0,0 2 0,2 0 0,2-1-45,8 18 0,5 2-596,2-5 1,1 3-1,1-1 196,0-7 1,0 0-1,0-2 148,1-1 1,1 0-1,-2-5 308,0 4 0,-2-9 475,-4-16 566,-14-31-632,-9-21 0,-3-12-381,-9-11 0,-1-6-32,8 11 1,0-2-1,2 2-662,-4-9 1,4 4-254,8 11 0,7 5-2243,15 7 3162,10 6 0,-5 9 0,3 4 0</inkml:trace>
  <inkml:trace contextRef="#ctx0" brushRef="#br0" timeOffset="22879.81">18043 6327 20300,'5'50'-202,"1"0"0,-1 1 0,5 3 1,3 0-1,1 1-231,1 7 0,1 2 0,0-4-213,-2-12 0,0-3 0,-2-2 646,1 7 0,-9-6 56,-22-4 1455,-24-19-939,0-63-528,19-7 1,5-9-474,9-1 1,5-4 364,4 16 1,3-2 0,6 5-935,12-1 1,5 8-2949,18-4 3946,17 16 0,-37 26 0,-6 3 0</inkml:trace>
  <inkml:trace contextRef="#ctx0" brushRef="#br0" timeOffset="23869.81">17120 7501 19146,'-1'53'11,"0"-1"0,-2 0 0,-2-3-34,0-10 1,-1-1-381,-1 11 0,0-2-371,-1 17 774,5-9 23,8-48 66,2-28 808,0-45-449,-5 25 0,0-2-190,-1-11 0,1 0-34,-2 4 0,0 3-224,1-15 11,6 16-22,3 25 22,4 4-11,-1 3 606,2 1 334,-5 1-615,-2 1-44,-3 1-191,-5 5-46,0-2-44,0 3 0,2 0-33,-2 2-46,1 2 79,2 0 0,0 0 0,4 1 0,8 5-22,9 16 22,4 3 0,10 17 0,-4 0-6,-5-7 1,3 2 5,-1 0 0,1 0-18,5 6 1,-1-3-17,-11-11 1,-3-3-23,7 7 11,-23-20 34,-5-5 11,-15-3 11,-11-1 34,-20 0-56,0 2 0,-5 1-57,-5 2 1,-1 2-489,-2-1 0,2 0 287,4 2 1,5-2-652,-5 1-5551,13-5 6471,20-3 0,7-3 0,12 0 0</inkml:trace>
  <inkml:trace contextRef="#ctx0" brushRef="#br0" timeOffset="24269.81">17742 7757 21096,'-19'-16'0,"0"10"-45,-2 39-68,26 0 12,32 9 45,10-13-268,14-3 21,-26-3 79,-12 3-33,-11 2-819,-20 5-1345,-16 5 2421,-13-6 0,-2 0 0,3-1 0,6-10 0,1 0 0</inkml:trace>
  <inkml:trace contextRef="#ctx0" brushRef="#br0" timeOffset="28199.81">3804 9033 12725,'-4'0'684,"1"0"-337,3 0-67,-4 0 886,3 0 481,-3 0-1390,11-4-178,3-1 33,34-15 16,-7 2 1,7-3-69,3 1 0,6-1 0,-1 0-690,-2 1 1,-1 0 0,3 1 576,7-1 1,3 1 0,-3 2-833,-11 5 0,-3 1 0,0 2 885,23-3 0,-6 3 0,-23 2 0,-4 2 0,16 0 0</inkml:trace>
  <inkml:trace contextRef="#ctx0" brushRef="#br0" timeOffset="29329.8">3852 9790 13936,'53'-33'93,"0"0"0,3 0 0,0 0-93,-5 8 0,0 0-1538,-10 5 1,1 0 0,1 0 1507,4-1 0,1 0 0,0 0-359,3-2 1,1 1 0,0-1 455,3 0 1,0 0 0,-5 2 0,-3 1-1,-5 2 1,-7 3 0,0 0 0</inkml:trace>
  <inkml:trace contextRef="#ctx0" brushRef="#br0" timeOffset="30699.8">3669 10678 16502,'5'0'347,"38"-34"-347,2-3-1538,2 0 1,5-5 1540,-14 14 1,1 0 0,2-1-636,9-5 0,1-2 1,3 1 628,-8 5 0,2-1 0,2 1 1,0-1-203,5-3 0,1 0 1,2 0-1,0 0-1148,-9 6 1,1 0 0,0-1-1,1 1 1,0 0 1352,2-1 0,2-1 0,0 1 0,-2 1 0,-5 3 0,5-4 0,-4 3 0,-1 1 0,-9 4 0,1 1 0,0 0 0</inkml:trace>
  <inkml:trace contextRef="#ctx0" brushRef="#br0" timeOffset="33359.81">3656 8762 17050,'-57'-3'101,"7"10"-123,30 14-23,3 13 34,10 5 0,4 5 33,0-6 0,2 2-731,2 21 1,3 2 725,-1-11 0,0 2 27,1-1 1,-1 5 0,-3 0-8,-4 1 1,-4 0-1,-3 2 103,-1-8 0,-3 3 1,-2-1-1,0-4-17,-4 3 0,-2-4 1,-2-3-24,-2-7 1,-3-3 0,3-6 246,-22 9 639,10-21-728,10-11-213,4-16 0,5-2-34,3-6-224,15 18 1339,14 17-1126,20 28-6,-12-17 1,3 3-1,8 15 1,2 4-270,-3-1 0,0 1-662,-8-12 1,1 2 0,-3-3-252,0 5 0,-3-4 1188,3 22 0,-16-41 0,-4-9 0</inkml:trace>
  <inkml:trace contextRef="#ctx0" brushRef="#br0" timeOffset="35519.81">1102 9732 11414,'-4'-3'2902,"0"0"-100,4 3-1782,-13-13-864,10 10-156,-10-11-123,23 4 123,10-5-45,19-12-493,13-4-891,-9 7 1,1 0 1428,-8 8 0,-2 0 0,-1-1 0,-4 3 0,-1 6 0</inkml:trace>
  <inkml:trace contextRef="#ctx0" brushRef="#br0" timeOffset="35699.81">1287 9643 16658,'-2'4'-44,"1"0"32,0 33 24,0-2-12,1-1 0,0 4-96,3 4 1,1-1-2236,5 20 123,-2-25 1,3-2 2207,5-6 0,-4-12 0,-4-11 0</inkml:trace>
  <inkml:trace contextRef="#ctx0" brushRef="#br0" timeOffset="36099.81">1424 9829 15728,'0'-6'-89,"0"1"100,0 5-22,9 40 11,-4-27 0,10 27 100,-5-36-44,-1-8-33,0-6 10,-2-4 1,6-6-34,1 10-78,7 1 78,-3 9 33,-2 0 23,-4 0-33,-1 0-12,-1-3-3451,12-11 3440,-6-5 0,1 2 0,-10 4 0</inkml:trace>
  <inkml:trace contextRef="#ctx0" brushRef="#br0" timeOffset="36449.81">1833 9671 13285,'-9'2'-89,"2"-1"414,7-1 90,29-19 368,-19 8 226,20-14 862,-27 9-660,-3 5-786,-5 0-425,0 5-11,-4 10-23,3 8-10,1 10 21,2 9-582,3 14-1266,20-10-695,18-5 1613,10-25-2901,11-19 3854,-11-12 0,-20 10 0,-5 1 0</inkml:trace>
  <inkml:trace contextRef="#ctx0" brushRef="#br0" timeOffset="36849.81">2278 9519 19000,'-59'-5'482,"10"11"-538,36 13 0,5 1-34,9 1-33,7-14 156,14-3 1,7-18-23,8-5-22,-10-6 11,-2 1 0,-9 10 0,1 2 11,-3 5-22,0-1-235,-7 0-449,0 2 347,-5 0 79,-1 5-11,0 1 124,2 0 32,0 0 57,2 1 45,0 2 11,0 4-1,1 3-144,0 0-864,0-2-1389,2-4 2409,10-8 0,-11 3 0,7-6 0</inkml:trace>
  <inkml:trace contextRef="#ctx0" brushRef="#br0" timeOffset="37179.81">2631 9260 16658,'0'-8'3003,"0"1"-3003,0 7-258,-4-1-246,15-3 392,1-11 101,9 1 11,-2-10 0,-8 13-269,-3 2 269,-5 55 0,-2-3 0,0 3 5,1 5 1,1 1-447,0 7 1,3-3 434,1-21 1,1-4-17,9 23-528,-4-12-391,-23-2 885,-17-22 0,-10-4-1956,-19 6 1,-6-2 1926,17-7 0,0-2 0,2 0 0,-9 0 0,6 0 0,-2 3 1</inkml:trace>
  <inkml:trace contextRef="#ctx0" brushRef="#br0" timeOffset="40499.81">4006 8506 18250,'42'-18'-172,"-1"0"0,5-2 0,1 0 155,3-2 0,1 1-1509,4-3 0,0 1 1520,0 0 0,-1 1-22,-6 3 0,-3 1 27,-10 6 1,-4 2-494,3-1 982,-37 13-465,-34 11 10,6-3 1,-6 3 52,-5 4 0,-6 3 0,0 2 110,-1 1 0,0 1 0,0 1 35,-3 2 1,0 2 0,4-2-232,-2 5 0,10-2 123,11 4 1580,58-26-1379,19-13 1,12-7-310,-8-1 0,3-4 0,2 1-101,6-1 0,2-1 0,-3 0 86,-12 2 0,-3-2 0,-7 3 12,11-5 44,-73 24 562,-32 13-590,13 0 0,0 3-62,-12 18 23,34-7 11,55-22-6,8-14 1,6-8-1877,4-2 1,1-3 1881,7-3 0,-4-1 0,-21 9 0,-4 1 0,20-9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4:03:52.737"/>
    </inkml:context>
    <inkml:brush xml:id="br0">
      <inkml:brushProperty name="width" value="0.09071" units="cm"/>
      <inkml:brushProperty name="height" value="0.09071" units="cm"/>
      <inkml:brushProperty name="color" value="#FF0000"/>
    </inkml:brush>
  </inkml:definitions>
  <inkml:trace contextRef="#ctx0" brushRef="#br0">1954 6665 18586,'25'-23'30,"1"-1"1,9 2 0,7 2 0,5 0 53,-1 5 0,4 1 0,2 1 0,0 0-1280,4-2 1,0 1-1,2-1 1,1 1 1221,-6 1 1,1 1 0,2-1 0,-1 2 0,-1 0-301,8-1 0,-1 1 1,-1 1-1,3-1 289,-9 2 1,2 0 0,0 0 0,1 0 0,0 1-134,3-1 0,1 0 0,1 0 0,0 1 1,0-1 121,2 1 1,0-1-1,1 1 1,0 0-1,0 0 7,-1 0 0,0 0 0,0 1 1,2 0-1,3 0-115,-9 1 1,3 1-1,1-1 1,1 1-1,1 0 1,-1 0-1,-2 1 128,-4 0 0,-1 0 0,0 1 0,-1 0 0,1 0 0,1 0 0,0 0 0,6 0 0,2 0 0,1 0 0,-1 0 0,-1 1 0,-2 0 0,-4 0-24,3 0 0,-4 1 0,-2 0 0,-2 0 0,0 1 5,8 0 1,-1 0 0,-3 1-1,-6 2 471,10 3 0,-5 3-493,4 0 0,-5 3 11,-22-1 1,-4 1 5,9 6 1504,-23-7-1504,-5-2 2421,-6-3-2612,-1-1 2527,-4-3-2650,1-1-3762,-2-5 4076,-1-14 0,0 10 0,-1-9 0</inkml:trace>
  <inkml:trace contextRef="#ctx0" brushRef="#br0" timeOffset="913">11450 4089 17689,'4'42'168,"-1"0"0,1 2 1,0 0-130,4-2 0,-1 2-176,-2-1 1,0 3 0,-1-1 136,-2 0 0,1 0 0,-1 0-774,2 22 0,1-3-666,-2-11 1,1-6 1439,10-1 0,-6-22 0,1-11 0</inkml:trace>
  <inkml:trace contextRef="#ctx0" brushRef="#br0" timeOffset="1197">11930 3915 18418,'-2'50'3,"-1"1"1,0-1 0,1 0-1,-1 13 1,1-1 0,4-5-15,8-1 0,3-4-356,-2-1 0,0-2 42,0-5 0,0 0-1266,3 7 0,0-1 1608,-3-10 0,0-2 0,6 23 0,-8-31 0</inkml:trace>
  <inkml:trace contextRef="#ctx0" brushRef="#br0" timeOffset="1382">11522 4607 18395,'46'-19'-1576,"0"0"0,3 1 0,1 2 1576,1 4 0,-3 3 0,12-3 0,-14 2 0</inkml:trace>
  <inkml:trace contextRef="#ctx0" brushRef="#br0" timeOffset="1563">12383 4337 17375,'0'0'0</inkml:trace>
  <inkml:trace contextRef="#ctx0" brushRef="#br0" timeOffset="2147">12844 4060 16277,'-21'43'116,"-1"0"0,2 0 0,3-2-116,7-8 0,3 0 16,3 8 1,7 0 28,13-10 0,6-2 5,-3-1 1,4-4 21,10-8 1,5-8 56,3-13 0,1-7 263,19-12-344,-19 2 0,-3-4 500,8-21-335,-21 13 0,-1 1-12,4-10-201,-3 15 34,-21 41 56,-3 26-46,5 5 366,24 8-365,-2-35 0,4-3-23,0 1 1,2-5-177,7-11 1,0-8 164,18-19 39,-32 8 1,-2-4-46,-3-3 1,-3-3 83,-2-2 1,-3-3 50,-3-2 0,-3-3-22,-1-19 0,-5-2-62,-7 8 0,-5 1-129,-3 1 0,-4 5-151,-23 1-841,-3 50-1030,12 19 2095,14 20 0,5-21 0,12 4 0</inkml:trace>
  <inkml:trace contextRef="#ctx0" brushRef="#br0" timeOffset="2317">14177 4058 18563,'-8'0'0,"2"0"0</inkml:trace>
  <inkml:trace contextRef="#ctx0" brushRef="#br0" timeOffset="2847">15586 3569 19011,'-16'-56'149,"-1"-1"1,-1 0-1,-6-3 2,0 14 1,-6-4-1,-2 0 1,0 3-1694,-4-5 0,-1 2 1,-4-1 1554,8 11 1,-4-2-1,-1-1 1,-1 2-1,-1 4-5,-4 0 1,0 4-1,-2 2 1,-2 1 7,-4 0 1,-2 1 0,-1 2 0,-2 1-17,9 7 0,-2 0 0,-1 2 0,-1 1 0,0 2-237,-5 0 1,0 3 0,-2 0 0,0 3 0,-1 0 233,-3 0 1,0 1 0,-2 2 0,-3 2-1,-5 4-83,16 1 0,-3 2 0,-3 1 0,-1 2 0,-3 2 0,0 0 0,0 2 0,-1 0 0,1 2 83,6-1 0,0 1 0,0 1 0,-1 1 0,0 1 0,0 1 0,-1 1 0,-1 1 0,0 0 0,-1 1 0,-1 1-77,9-2 1,-2 0 0,0 1-1,-2 2 1,0-1 0,-1 2-1,1 0 1,-1 0 0,0 1-1,1 0 1,0 0 0,1 0-1,1 1 1,1-1 0,2 0 78,-6 3 0,1 0 0,0 0 0,2 0 0,0 0 0,1 1 0,0-1 0,2 2 0,-1 0 0,2 0 1,0 1-1,0 0-18,-1 3 0,0 0 0,0 1 0,0 1 0,1 0 0,1 0 0,2 1 0,1-1 0,2 0 0,2 0 0,4-1 17,-7 6 0,3-1 1,4-1-1,2 1 1,1 0-1,2 3 1,1 3-6,-2 6 0,1 3 1,1 2-1,2 1 0,4 2 1,5-1-1,6-1-3,6 1 1,6 1 0,4-1-1,4 1 1,2 0 0,0-2 9,1 1 0,-1 0 0,3 0 0,3-2 0,6-3 0,7-4 9,14 4 0,9-4 0,7-4 0,6-5 0,5-5 5,-11-13 0,7-3 0,3-4 0,3-2 0,2-3 0,-1 0 0,0-1 0,-3 1-6,2 0 0,-1-1 0,-1-1 0,0-1 0,2 0 0,2-1 0,2-1 0,-6-1 1,2 0 0,1 0 0,3-1 0,0 0 0,1-1 0,-1 0 0,0-1 0,-2-1 0,-1-1 7,-3 0 0,-1-1 0,-2-1 1,0 0-1,-1-1 0,2-1 0,0 0 1,3-2-1,2 0-3,-7 0 1,1 0 0,2-2 0,1 1 0,2-2-1,0 1 1,0-2 0,1 0 0,0 0 0,0-1-1,0 0 1,-1-1 0,-1 0-12,0-1 1,0-1 0,0 0 0,1-1-1,-1 0 1,0-1 0,0 0 0,0 0-1,-1-1 1,1 0 0,0 0 0,-1 1-1,0-1 4,0 0 0,-1 1 0,1-1 0,1 1 0,-1-1 0,-1 0 0,1 0 0,-1 0 0,-1-1 1,0-1-1,-1 0 0,-1 0 0,-2-2-5,5-1 0,-1-2 0,1 0 0,-2-1 0,0 0 0,-2 0 0,0-1 0,-3-1 1,-2 1-1,-2-1 0,-3 0 10,14-11 0,-4 0 0,-4-1 0,-3 0 1,-2-2-1,1-1-15,-4 1 0,0-1 1,-2-2-1,-2 0 0,-1-1 1,-2-1 3,-4 2 0,-1 1 0,-1-2 0,-3 0 0,-1-3 0,-4-3 29,-2 0 0,-2-3 0,-1-2 1,-3-1-1,-3-1 0,-5 1 1,-4 1-53,-6-4 1,-7 1-1,-4-1 1,-3 2 0,-1-1-1,-1 2-17,2-1 1,0 0 0,-1 1 0,-4 1 0,-3 3 0,-6 5-10,-7 3 1,-6 3-1,-3 2 1,-4 4-1,0 3 1,1 5-29,-4 2 1,-1 5 0,-1 4 0,0 2 0,-2 0-34,-4-1 0,-2 3 0,-1 0 0,0 2 1,-1 1 21,8 3 0,-2 0 0,1 1 1,-2 1-1,1 1 0,-1 1-114,-2 0 0,0 1 1,-1 1-1,0 0 1,0 2-1,0 0-38,-1 2 0,1 0 1,0 1-1,-2 1 1,-1 2-1,-2 2-123,11 0 1,-3 0 0,-1 2-1,-1 1 1,0 0 0,-1 2-1,0 1 1,1 0 0,1 2-201,1 1 1,0 1 0,0 2 0,0 1-1,1 0 1,0 1 0,-1 1 0,2-1 0,-1 0 562,0 0 0,0 0 0,-1 0 0,1 1 0,0 0 0,2 0 0,1 0 0,2-1 0,3 1 0,-6 3 0,0 1 0,3 0 0,3 0 0,5-2 0,5-2 0,3 3 0,0-1 0,0 1 0</inkml:trace>
  <inkml:trace contextRef="#ctx0" brushRef="#br0" timeOffset="3147">10638 5430 18149,'60'-9'85,"0"-1"1,-11 1 0,5-2 0,4-1 0,4 0 0,2-1-29,-12 2 0,4 0 1,1-1-1,2 0 1,1-1-1,0 1 1,1 0-1,-1 0-751,2-1 1,1 1-1,0 0 1,0-1-1,1 1 1,1 0-1,0 0 1,1-1 694,-7 3 0,1-1 0,1 0 0,1 0 0,0 0 0,0 1 1,-1 0-1,0 0 0,-2 0 0,-1 1-136,3 0 0,0 1 1,-2 0-1,-1 0 0,0 1 1,0-1-1,0 1 1,2 0 129,1 0 1,0 0 0,1-1 0,-1 1 0,1 1-1,0-1 1,0 1 0,0-1-68,-1 1 0,0 0 0,-1 0 1,1 1-1,0-1 0,1 1 1,2 0-1,1-1-61,-8 2 1,2 0-1,0 0 1,2 0 0,1 0-1,0 0 1,0 0-1,0 0 1,0 0 0,-2 1-1,0-1-574,2 0 1,-1 0-1,0 0 1,0 1-1,0-1 1,-1 0-1,0 0 1,0 1 0,-1-1-1,0 0 707,4-1 0,0 0 0,0 0 0,1 0 0,-2 1 0,-1-1 0,-2 0 0,-3 1 0,-2-1 0,16 1 0,-1 0 0,-5 0 0,-7-1 0,-9 0 0,-6-4 0,0 0 0</inkml:trace>
  <inkml:trace contextRef="#ctx0" brushRef="#br0" timeOffset="3513">11935 5580 16838,'63'-8'123,"-1"-1"0,1 0 0,0 0 1,-1 0-1,1 0 0,-5-1 0,2-1 1,2 0-1,1-1 0,2 0 0,0-1 1,0 1-1,1-1 0,-1 0-653,-2 1 1,-1-1 0,0 0 0,0 0 0,1 0 0,1 0 0,1 0 0,1-1 0,2 0 0,1 0 531,-11 3 0,2-1 0,1 0 1,1 0-1,2 0 0,0 0 1,0-1-1,1 1 0,1-1 0,-1 1 1,0 0-1,-1 0 0,0 0 1,-2 1-1,0 0-102,3-1 1,-1 0 0,0 1 0,-1-1-1,0 1 1,0 0 0,0 1 0,-1-1 0,0 0-1,1 1 1,-1-1 0,1 1 0,0 0 72,0 0 0,2 0 0,-1 0 1,1 1-1,0-1 0,0 1 1,-1-1-1,0 1 0,0 0 1,-2 1-1,-1-1 0,-1 1 1,-2 0-94,10 0 0,-2-1 0,-2 1 0,-1 1 0,-1-1 0,0 1 1,-1 0-1,1 0 0,0 0 61,-2 0 1,1 1-1,-1-1 1,0 1-1,0-1 1,-1 1-1,0 0 1,0 0 0,0 0-162,3 0 1,0-1 0,-1 1 0,-1 0 0,1 1-1,1-1 1,0 0 0,1 0-158,-2 1 1,2-1 0,0 1 0,1-1 0,0 1 0,0-1 0,-1 1 0,-1 1 0,-2 0 376,7-1 0,0 1 0,-1 1 0,-2 0 0,0 0 0,-2 0 0,-1-1 0,-1 0 0,1 0 0,-2 0 0,-2 0 0,-3 1 0,-4 0 0,11 2 0,0 1 0,0-1 0</inkml:trace>
  <inkml:trace contextRef="#ctx0" brushRef="#br0" timeOffset="13996">24569 5337 15717,'-5'0'202,"1"60"-23,9-11-766,-1 0 1,1 3 625,1-15 1,2-1-24,-1-3 1,0 0 39,7 21 639,-4-10 268,-4-22 578,-3-6-1149,-7-26-167,-6-9 189,-7-17-279,-3-14-57,8 19 0,0-4 121,-1-25 0,2-7-199,6 23 0,0-1 0,0 1-292,-2-21 1,3 3 279,6 13 1,5 11 11,13 18-34,10 20 0,7 10 22,17 14 1,5 9-423,-9-5 1,3 4 0,-2 3-1501,-1 4 0,-3 5 0,-4-2 1273,-9-8 0,-3-1 0,-6 0-1155,-2 11 1,-13-4 1869,-25 6 0,9-21 1,-8-8-1</inkml:trace>
  <inkml:trace contextRef="#ctx0" brushRef="#br0" timeOffset="14148">24591 5615 18496,'15'-56'-168,"18"9"-897,20 33 1,9 6-1601,-11 0 0,1 1 2665,-3-1 0,3 1 0,-7 0 0,17 0 0,-17 0 0</inkml:trace>
  <inkml:trace contextRef="#ctx0" brushRef="#br0" timeOffset="14333">25249 5123 17823,'7'42'-833,"0"0"0,5 18 1,1 1 832,-2-6 0,1-1 0,0-11 0,-2-2 0,-3 20 0</inkml:trace>
  <inkml:trace contextRef="#ctx0" brushRef="#br0" timeOffset="14497">25127 5646 17185,'25'-29'-258,"-1"-1"0,14-1 1,2 6-1,16 7 0,4 2 1</inkml:trace>
  <inkml:trace contextRef="#ctx0" brushRef="#br0" timeOffset="14697">25793 5022 18406,'5'52'-854,"0"0"0,0 0 0,3 9 1,2 1-1,2-5 854,8 5 0,1-6 0,-5-7 0,-1-5 0,11 13 0</inkml:trace>
  <inkml:trace contextRef="#ctx0" brushRef="#br0" timeOffset="14997">26082 5565 16131,'0'-6'606,"0"1"-472,50-22-73,-17 14 1,3-1-17,23-15 0,1-2-369,-14 10 0,-4 1 385,-5-3 1,-6 0 846,-9-10 50,-13 2-218,-14 1-113,-8 5-313,-9 7-124,-21 10-145,-7 36-45,2 5-23,27-4 1,5 3 93,5 20-1534,16-20 1,7 0 1462,13-5 0,2-2 0,6 15 0,14-19 0</inkml:trace>
  <inkml:trace contextRef="#ctx0" brushRef="#br0" timeOffset="15147">26778 5438 19583,'10'1'-845,"-16"-3"1,32 7 0</inkml:trace>
  <inkml:trace contextRef="#ctx0" brushRef="#br0" timeOffset="15382">27101 5279 20647,'-34'-8'-1086,"15"18"738,41 47 303,-1-5-571,5 0 571,-16-15-89,-6-6 89,-12-3-3227,-17 1 3272,3-16 0,-4 0 0,18-13 0</inkml:trace>
  <inkml:trace contextRef="#ctx0" brushRef="#br0" timeOffset="15881">27394 4980 17823,'0'-7'438,"0"1"-259,0 6-33,10 55-107,-1-22 0,1 2-39,1 11 0,0 2-434,3-3 0,-1-3-2266,5 14 2720,-11-21 0,-1-2 0,2-1 0,-6 4 0</inkml:trace>
  <inkml:trace contextRef="#ctx0" brushRef="#br0" timeOffset="16000">27405 5339 18810,'7'-57'-1625,"27"7"-2577,6 36 4202,23 0 0,-35 11 0,-4 0 0</inkml:trace>
  <inkml:trace contextRef="#ctx0" brushRef="#br0" timeOffset="16531">28241 4883 19482,'6'-50'157,"0"0"0,1 3 0,5 2-135,4 14 0,4 2 12,14-10 0,4 3-18,-8 11 1,1 1-204,10-5 1,0 4 186,13 6-79,-8 9 97,-10 12-51,-8 48 33,-23-6 0,-5 4 5,-2 5 1,-3 1-387,-6 8 1,-3-2 391,1-18 0,0-2-11,3-3 0,2-1 12,-2 27-12,16-10-90,12-12-340,39-8 290,-22-24 0,0-5 140,0-2 0,-2-6 0,18-17 0,-36-15 851,-36-27-907,-6 34 0,-9 3-521,-15-2 0,-5 4-450,5 9 1,0 5-453,2 8 1,5 5 1478,1 4 0,21-1 0,13-1 0</inkml:trace>
  <inkml:trace contextRef="#ctx0" brushRef="#br0" timeOffset="17080">29249 4914 17588,'-24'60'78,"11"2"-22,16-34 157,5-4 516,-5-19-326,1-17 23,0-11 78,3-14-280,2 3 0,2-4-101,3 1 1,1 0-85,0 1 0,2 2-39,14-13-67,-12 36 45,-3 9-1,-1 13-10,5 9 21,2 11-884,14 19 280,-6-8 437,-4-6 179,-14-18 347,-12-16-67,0-25-145,2-2 22,5-29 207,4 9 0,3-2-468,-3 11 0,2 0 328,5-13 1,0 4 245,3 1-324,-5 20-146,-9 14-34,-3 17 34,-2 13 56,7 43-95,6-22 0,4 0-320,-1 2 1,2-1-404,9-3 1,2-4-2656,20 3 3387,2-11 0,-26-12 1,-4-9-1</inkml:trace>
  <inkml:trace contextRef="#ctx0" brushRef="#br0" timeOffset="17281">30052 4262 20714,'3'44'-124,"0"1"1,1-1 0,5 1 0,2-1 0,2-1-1295,9 19 1,3-4-1098,-1-14 1,1-5 2514,12 13 0,-26-37 0,-5-8 0</inkml:trace>
  <inkml:trace contextRef="#ctx0" brushRef="#br0" timeOffset="17514">30264 4561 14529,'0'-10'3609,"0"2"-3542,0 8-45,-28 10 12,18 3-34,-19 11 0,25-2 11,2 0-11,5-4 11,5-3 79,20-5-493,23-5-942,5-7-283,-22-1 0,0-2 1628,22-9 0,-24 6 0,-6 1 0</inkml:trace>
  <inkml:trace contextRef="#ctx0" brushRef="#br0" timeOffset="17731">30847 4484 20636,'-42'-23'89,"1"-1"1,10 3 0,4 7-169,2 19 79,24 12 0,15 15-51,3 0 1,2 3-465,-2 4 0,-5 2-640,-10 8 1,-9-1-454,-10-10 1,-9-5 1563,-24-4 1,-3-9-1,-3-6 1,0-6-1</inkml:trace>
  <inkml:trace contextRef="#ctx0" brushRef="#br0" timeOffset="17981">26737 5728 18675,'63'6'241,"-1"1"0,1-1 0,-10-2 0,1-2 0,3 0 0,7-2-885,-14-2 1,3-1 0,4-1 0,2-1 0,2 0 0,1 0 0,1-1-1,-1 1 647,-3 0 0,1 0 1,0 0-1,2 0 1,1-1-1,0 1 1,0-1-1,1 1 1,-1-1-1,-1 1-111,2-1 0,0 0 0,1 0 1,-1 0-1,0 0 0,1 0 1,-1 0-1,1 0 0,-1 0 1,0 0 27,-1 0 0,1 0 1,1 0-1,0 0 1,0 1-1,-1-1 1,-2 0-1,-1 1 1,-3-1-1,-2 1 15,12-1 1,-5 1 0,-2-1-1,-1 1 1,0 0 0,1-1-865,3-1 1,1 0 0,0 1 0,-1-2 0,-4 1 0,-4 0 928,0-2 0,-5 0 0,-3 0 0,1 0 0,17 0 0,-2 0 0,-19-1 0,-22-7 0</inkml:trace>
  <inkml:trace contextRef="#ctx0" brushRef="#br0" timeOffset="18231">28056 5667 18507,'63'-10'185,"1"-1"1,-1 1-1,0 0 1,-7 2-1,2-1 1,1 0-1,3 0 1,1-1 0,3 1-167,-10 1 1,3 0 0,2 0 0,1 0 0,1 0 0,0 0 0,0 0 0,-2 0 0,-1 0-728,2 1 0,-1-1 1,0 0-1,-1 1 1,0-1-1,0 1 1,-1 1-1,1 0 703,0 0 1,0 1 0,1 0 0,-1 0 0,0 0 0,-2 1 0,-2 0 0,-2 1-319,11-1 0,-4 0 0,-2 2 0,-2-1 0,1 0 188,-3 1 1,-1 0-1,0 1 1,-1-1-1,-2 1-99,8 0 1,-2 0 0,0 0 0,-2 0 233,-1 0 0,0 0 0,-3 0 0,-5 1 0,8-1 0,-6 1 0,-6-1 0,-1 0 0</inkml:trace>
  <inkml:trace contextRef="#ctx0" brushRef="#br0" timeOffset="18631">31645 4481 12400,'-14'7'0,"3"-1"0</inkml:trace>
  <inkml:trace contextRef="#ctx0" brushRef="#br0" timeOffset="18815">31614 4924 13061,'-8'23'0,"1"-4"0</inkml:trace>
  <inkml:trace contextRef="#ctx0" brushRef="#br0" timeOffset="30366">29025 4063 20445,'-40'-3'292,"-6"6"-180,-8 9-590,21-3 1,0 2 567,-5 2 0,1 0-18,-2 3 1,0-1 11,1 0 0,1-1 5,3 0 1,2 0-11,-19 11 251,10-1-296,20-9 147,7 0-147,12-10-23,2 0 23,1-2 714,6-1-613,6 3-116,2 3-42,3 8 23,-6 9 12,0 9 10,-3 10-11,-6-8 0,0 3-5,-1 1 0,0 0-6,0 1 0,0-2 0,2 24 0,2-32 0,-1-8 33,2-8 1,0-4-34,3-6 45,-2-1-45,2-1 0,-4 1-56,2 4 56,-2 2 0,1 0 33,-2 0 12,0 2-101,-2-2 56,-1 0 0,-1-4 11,0-3-11,-1 1 0,1 2 11,-1 9-11,0 7-11,0 0 11,0-2 0,0-12 23,0-3-23,0-3 672,0-1-604,-3-22-68,-1-4 22,-1-27-22,1-5-173,2 23 1,1-1 183,-1-4 0,1-1-11,-1-3 0,0 0 6,-1 0 0,-1-2-6,-1-9 0,0 1 5,0 12 1,0 3 10,1 1 1,-1 4-17,-1 5-33,4 23-68,1 22 90,7 35 11,-1-5 0,0 4 11,0 0 0,1 1-137,-1 6 1,-2 0 119,-1-1 1,-1-1-257,-4-14 1,1 0 266,0 10 1,0-3-6,-6 11-23,5-3 57,1-23 0,2-8-23,0-21 317,0-5-317,0-8 1027,1-4-915,4-10-89,-3 7-34,2 1 0,-2 11-90,-2 2 124,0 0 78,0-1-101,0-3-11,2-3 0,2-5 0,4-3-23,14-11 23,9 8-123,3 0 67,3 14 23,-8 18-12,-2 10-101,0 17 57,-6 11 44,-5 9 39,-10-13 1,-4 3 5,-8 2 0,-3 1-279,2-1 0,-4-2 279,-6-5 0,-3-5 0,-15 5-16,-1-12 39,-4-12-1,-22-10-33,29-15 0,0-4-90,-31-5-179,13-14-113,26 12-660,6 5-1054,6 6 2260,3 10 0,6-4 0,2 5 1</inkml:trace>
  <inkml:trace contextRef="#ctx0" brushRef="#br0" timeOffset="31563">5939 7078 16961,'53'-2'358,"0"-1"1,-1 1 0,-2 1-270,-11 1 1,1 0-666,23 0 1,7 0 601,-18 0 0,2 0 1,0 0-429,-1-1 1,0 0-1,-1 0 387,-2 0 0,-1 1 1,-5-2 8,-5 0 0,-6-1 415,8 0-409,-28 1 67,-75 4-78,11 2 0,-6 2 14,5 0 1,-3 1 0,1 0-28,7 0 0,1 2 0,1 0 158,-14 4 1,6 3 156,-8 8 1076,17-2-1367,19-2 44,31-5-10,25-10 0,15-8-8,4-4 0,6-4 0,1-1-929,-1 1 0,1 1 0,1-2 900,-9-1 0,3-1 0,-2 0 0,-4 2-647,15-4 1,-7 3 779,-14 4 1,-4 1 0,4 1-1,-28 6 1</inkml:trace>
  <inkml:trace contextRef="#ctx0" brushRef="#br0" timeOffset="37230">14326 14433 16176,'-1'37'314,"-1"-1"0,0 30-135,4-27-67,2-15 224,-1-3 617,0-17-550,-2-29-78,-1-27-292,-2 7 1,1-5-17,0-11 0,4 0-254,6 3 0,2 4 237,-1 13 0,3 7-12,28-4-10,-8 50-29,-10 12 1,-3 9-281,-4 9 1,-3 4 112,2 2 0,-4 0-49,-7-1 1,-5-3 154,-12 13 56,-8-7-247,-6-10-761,-12-7-2421,5-16-1134,3-11 4619,15-15 0,11 2 0,5-2 0</inkml:trace>
  <inkml:trace contextRef="#ctx0" brushRef="#br0" timeOffset="37581">14738 14381 15975,'1'-5'784,"0"1"-526,-1 4-225,-2 42-21,2-16 21,-1 34 12,6-30-67,8-2 22,-1-14 44,4-5 46,-8-21-45,-5-10 302,-1-14 202,-4 0 0,-2-4-252,-1-11 0,-1-1-592,1 0 0,0 0 395,0-1 1,1 3-45,6-8-56,9 14-22,10 15-12,9 14-583,7 9-3315,16 26 3932,-17 2 0,0 4 0,-27-10 0</inkml:trace>
  <inkml:trace contextRef="#ctx0" brushRef="#br0" timeOffset="37732">14832 14367 18563,'-3'-4'437,"31"-38"-1131,3 28-3749,13-7 0,4 3 4443,17 17 0,-2 2 0,-36 2 0</inkml:trace>
  <inkml:trace contextRef="#ctx0" brushRef="#br0" timeOffset="37914">15757 14494 18843,'35'0'-2032,"1"0"0,-1 0 1,1 0 2031,24 0 0,-25 0 0,-4 0 0</inkml:trace>
  <inkml:trace contextRef="#ctx0" brushRef="#br0" timeOffset="38064">16775 14428 17118,'9'0'358,"-2"0"-548,-7 0-953,41-15-2017,-9 7 3160,4-3 0,-1 1 0,-7 4 0,-3 1 0</inkml:trace>
  <inkml:trace contextRef="#ctx0" brushRef="#br0" timeOffset="38213">17557 14306 17039,'6'-3'1681,"-2"1"-1793,-4 2-2073,37-18-1658,3 9 3843,3-3 0,-1 0 0,-1 7 0,-1 0 0</inkml:trace>
  <inkml:trace contextRef="#ctx0" brushRef="#br0" timeOffset="38332">18595 14254 19470,'4'0'292,"-2"0"-1166,-2 0 874,10 0 0,-7 0 0,6 0 0</inkml:trace>
  <inkml:trace contextRef="#ctx0" brushRef="#br0" timeOffset="38663">19840 14933 10675,'63'-4'-352,"0"-1"1,-15 3 0,-1 0-820,14-1 1,-1 2 1170,-19 1 0,-6 0 0,6 0 0,-11 0 0</inkml:trace>
  <inkml:trace contextRef="#ctx0" brushRef="#br0" timeOffset="40013">21861 14210 9767,'-4'10'3216,"39"4"-2342,13-12-277,3-3 1,13-2 0,0-1-2180,-10-2 1,0 0 0,4-2 1681,-9 1 1,5 0 0,1-1 0,0 0 0,-1 0-9,8-1 1,-2 0-1,2-1 1,6 0-63,-12 2 0,3-1 1,3 1-1,2-1 1,1 0-1,0 1 1,1 0-23,-3 1 0,1-1 1,1 1-1,0 1 1,1-1-1,0 0 0,0 1 1,0-1-148,-7 1 0,0 0 0,1-1 1,-1 1-1,1 0 0,-1 0 1,0 0-1,1 1 0,-1-1 137,6 1 1,2-1 0,-1 1-1,1 0 1,-2 1 0,-1-1-1,-2 1 1,-2 0-105,2 0 0,-3 1 1,-2-1-1,-1 1 0,0 0 1,0 0 62,10 0 0,0 0 1,0 0-1,-1-1 1,-1 1-127,-3 0 1,-2 0 0,1-1 0,0 1-1,3-1 169,-1-1 0,3 1 0,1-1 0,0 0 0,1-1 0,-2 0 11,-2 0 0,-1-1 0,0 0 1,0-1-1,1 1 0,2-1 29,-2 0 0,2 0 0,1 0 0,0-1 0,0 1 0,-3-1 0,-2 1-22,7-2 1,-2 0-1,-2 0 1,-2 0-1,0 0 22,-6 1 1,1 0-1,-2 0 1,-3 0-1,-3 0 42,9-1 0,-4 1 0,-2-1 263,-2 0 0,-1 1 0,-2-1-267,16-3 1,0-2 539,-16 3 0,0-1 1,0-1-446,13-7 1,-1-1-118,-3 1 0,-1 0 552,-11 1 0,-3 0-597,19-6 11,-14 8 1,5 0-12,6 2 0,4 0-8,-9 3 1,1 0 0,-1 2 973,14-3 0,-4 2-972,-2 0 1,-5 0-6,-16 4 0,-2-2 0,-3 0 0,0-1 161,0-1 0,-1-2-156,-2-2 1,-2-2 2,0-2 1,-3-7-21,3-25 1,-6-11 22,-10 7 0,-4-5 1,-1 0-454,2-2 1,-2-1-1,-1-2 445,-4 12 0,-1-3 0,-1 1 0,1 4-3,0-4 0,0 3 0,1 1-81,0-1 0,1 1 0,1 0 77,-1 4 0,1 1 1,1-2-14,0-7 0,2-2 0,-2 2 20,-1 8 1,-1 2 0,-2-1 0,-2-4 0,-2 0 0,-3 4-4,-5-2 0,-7 6 0,-9 8 0,-7 6 5,-4 7 1,-4 4-6,-10-3 0,-3 2-312,11 6 1,-1 0 0,-6 0 317,4 2 1,-6-1 0,-2 1-1,-2 0 1,0 0-178,-7 1 0,-1 0 0,-2 0 0,0 1 0,-1-1 163,11 2 1,-1 0-1,0 0 1,0 0 0,0 0-1,0 1-153,-1 1 1,0 0 0,-1 1 0,1 0-1,2 0 1,2 1 160,-11-1 0,4 2 0,0-1 0,-1 1-229,-3 0 0,0 0 1,-1 1-1,-1 0 235,14 0 1,0 1 0,-1 0 0,-2 0 0,-3 0-88,2 1 1,-3 0 0,-3 1 0,-1-1-1,-1 1 1,-1 1 0,0 1 75,2 0 1,-1 1 0,-1 0 0,-1 1 0,0 0 0,0 1 0,0-1-1,0 0 5,6-1 0,1 0 0,-1-1 0,0 1 0,0 0 0,0 0 0,0 0 0,0 1 0,0 0 3,-1 1 1,-1 0 0,-1 1 0,1 0 0,-1 0 0,2 0-1,0 0 1,2 0 0,1 0-11,-4-1 0,2 1 0,1 0 0,1-1 0,1 0 0,-1 1 1,-1-1 6,-1 1 0,0 0 0,-1-1 0,1 1 0,-1 0 0,0-1 0,0 1-17,-1 0 0,1 0 0,-1 0 0,-1 0 0,1 0 0,0 0 0,0 0 17,-1 0 0,0-1 0,0 1 0,0 0 0,0 0 0,0 0 0,0 0 0,1 0 0,1-1 0,0 1 0,0 0 0,-1 0 0,-3 0 0,-2 0 3,9 0 0,-3-1 1,-1 1-1,-2 0 0,0 0 1,-2 0-1,1 1 1,-1-1-1,0 0 0,2 0-2,3 0 0,1 0 0,-1 0 0,0 1 0,0-1 0,-1 0 0,1 0 0,0 1 0,-1-1 0,1 0 1,0 0-2,-1 1 0,1-1 0,-1 0 0,0 0 0,0 1 0,0-1 0,0 0 0,1 0 0,0 1 0,0-1 0,1 1 0,-4 0 0,1 0 0,-1 0 0,1 0 0,0 0 0,0 0 0,2 0 0,1 0 0,1 0 0,3 0-2,-9 0 0,4 1 1,2-2-1,1 1 1,-1 0-1,-2 1 0,-3 0 2,7-1 0,-2 0 0,-1 1 0,-1 0 0,-2 0 0,0 0 0,0 1 0,0-1 0,0 1 0,0-1-6,0 1 0,0 0 1,1 0-1,-1-1 1,0 2-1,0-1 1,-1 0-1,0 1 1,-1 0-1,-2 0 7,5 0 0,-2 0 0,-1 0 0,-1 1 0,-1-1 0,1 1 0,-1 0 0,1 0 0,1 0 0,1 0 0,2 0 0,1 0-1,-5 0 0,0 1 0,2 0 0,1-1 0,2 1 0,0 0 0,1-1 0,0 1 0,1 1-6,0-1 0,-1 1 1,1 0-1,1 1 1,2-1-1,1 0 0,3 0 1,3 0 2,-19 7 0,5-1 0,4 1 1,0 0 117,4-1 0,1 0 0,1 0 1,2 1-109,-10 4 1,2 1-1,2 1-7,7-4 0,2 1 0,2-1 0,-10 8 0,6 2 588,10 1 0,15 3-745,37 24 151,4-32 1,8-3 673,22-3 1,7-6-675,-7-5 1,3 0-59,-6 2 1,2 2-1,-1 3-7,-1 6 0,-2 4 1,1 3 66,8 11 0,1 4 0,-4 0 410,-9-4 1,-2 1 0,-2-1-400,1 4 1,-1 1-1,1-5-18,9 6 0,3-4 18,-10-15 1,2-2-1,3-1-15,7 0 1,2-1 0,4-3 7,-8-5 0,2-2 0,2-1 0,2-1-288,6 1 1,2-2-1,3-1 1,7-1 250,-16-5 1,3 0-1,4-1 1,2-1 0,3 0-1,0-1 1,2 0-1,-1-1-417,-9-1 1,2-1-1,0 0 1,2-1 0,1 0-1,0-1 1,0 0 0,1 0-1,-1 0 1,0 0 0,0 0 237,1 1 0,1-1 0,-1 0 0,0 1 0,1-1 0,-1-1 0,1 1 0,0-1 0,0 0 0,1 0 0,-1-1-90,-2 0 1,1 0 0,0-1 0,1 0 0,0 0 0,0-1 0,0 0 0,-1 0-1,-1 0 1,-1 0 0,-2 0 0,-2 0 305,6 0 0,-1-2 0,-1 1 0,-1 0 0,-1-1 0,-2 1 0,-2 0 0,-2 0 0,-2 1 0,14-2 0,-4 0 0,-3 1 0,-2 0 0,-1 0 0,1-1 0,1 0 0,-1 1 0,1-1 0</inkml:trace>
  <inkml:trace contextRef="#ctx0" brushRef="#br0" timeOffset="96446">6386 17046 14081,'-7'0'1311,"2"0"-1109,5 0 201,0 0-112,50 0-55,3 5-601,1-3 0,9 1 421,-13 0 0,5 0 0,2 1 0,-1-1-631,-6-1 0,-1 0 0,0 0 0,4-1 608,4 1 1,3 0 0,2 0-1,-1 0 1,-3-1 2,4 0 0,-2-1 1,-1 1-1,1-1-31,0 1 1,-1-1 0,1 1 0,-2 0 2,-1-1 0,-1 1 1,-1-1-1,-1 1 3,13 0 1,-1 1-1,-3 0-76,-9-1 1,-1 0 0,-1 1 81,18 1 0,-9 1 139,-10 4-10,-75-1-129,-11-4 0,-8-1-6,0-1 0,-3-2 0,1 1 21,-13-3 1,-3 0-11,2 0 1,-4 0-1,2 0 49,4 1 0,2 0 0,-1 0 18,2 1 1,0 0 0,6 2-57,-1-1 1,21 5 2763,44 6-2685,15-5 0,9-2-90,16 1 1,7 0-417,-15-3 0,2 0 0,6-1 398,-4-1 1,4-1-1,4 0 1,1-1-1,0-1-309,-6 0 0,1 0 0,1-1 0,1 0 0,1-1 0,1 1 313,-2 0 0,1 0 0,2-1 0,0 1 0,0 0 0,-3-1 0,-2 1-8,8-2 0,-1 0 0,-3 1 0,-2-1 0,-3 1-124,18-1 1,-4 0 0,-14 2-348,1 1-4202,-61 16 4673,-29-5 0,-2 6 0,5-10 0</inkml:trace>
  <inkml:trace contextRef="#ctx0" brushRef="#br0" timeOffset="101597">26962 11228 15650,'0'-5'1087,"0"1"-527,0 4-303,0 41-167,0-6-62,0 1 0,0 2-6,0 21-436,0-14 0,1 1-758,2-12 1,1-1-1507,0 10 1,3-2 2677,11 3 0,-7-20 0,-1-10 0</inkml:trace>
  <inkml:trace contextRef="#ctx0" brushRef="#br0" timeOffset="101996">27225 11405 18283,'4'-45'500,"-1"-1"1,1 4 0,3 6-389,15 2-112,8 4 0,11 6 11,-4 14 0,3 4-112,0 3 0,0 6-415,1 9 1,-6 9 448,-19 11 0,-11 5 72,-13 1 1,-9 0-223,-12 7 1,-6-3 249,3-11 1,0-2-6,-2 5 0,3 0-49,-2 15 44,19-11 55,33-22-33,16-23 0,8-10-12,2-14-22,-16 4 1,-4-3-124,1-28 416,-15 4-830,-40 17-191,-20 26-168,-8 5-965,-3 12-1115,5 4 2965,11 7 0,20-6 0,11-3 0</inkml:trace>
  <inkml:trace contextRef="#ctx0" brushRef="#br0" timeOffset="103063">27868 11382 15191,'1'-4'1859,"-1"1"-1747,0 3-22,2 6 268,0 30-218,-1-4 0,0 4-67,1 14 1,0 3-18,2 3 0,1-1-171,-1-12 0,1-3-435,11 21-1186,-1-30 1736,7-5 0,-11-13 0,2-3 0</inkml:trace>
  <inkml:trace contextRef="#ctx0" brushRef="#br0" timeOffset="103979">27938 11474 16625,'-38'22'399,"1"0"1,0 9-1,5 5-309,10 3 0,6 2-23,1 1 1,6-1 21,13 9 185,14-23 1,8-4-152,9-5 0,4-4-73,3 1 1,1-5-306,3-6 1,-1-6 321,-10-4 0,-2-3-5,0-2 0,0-2-40,0-3 1,-2-4 116,3-8 1,-4-6-79,-10-3 1,-7-5-62,-7-9 0,-7 0-23,-5 11 1,-6 2 16,-7 3 1,-3 7-40,-11 4-100,-2 10-24,1 9-1573,-6 11 1742,9 11 0,7-6 0,12 4 0</inkml:trace>
  <inkml:trace contextRef="#ctx0" brushRef="#br0" timeOffset="104180">28558 11662 15818,'-38'-3'0,"8"0"0</inkml:trace>
  <inkml:trace contextRef="#ctx0" brushRef="#br0" timeOffset="104530">29063 11451 19986,'-50'-23'45,"5"10"-45,14 22-34,6 11 146,16 7-67,13 1 78,18 3-78,9-4-45,6 4 0,-2 0-89,1 16-35,-19-7-559,-26 5-594,-9-21-2489,-17-10 3766,17-13 0,8-2 0,5 0 0</inkml:trace>
  <inkml:trace contextRef="#ctx0" brushRef="#br0" timeOffset="104664">29061 11405 18093,'56'-12'-634,"0"0"1,-11 1 0,-5 2 0,3 9 0,-26 0 0</inkml:trace>
  <inkml:trace contextRef="#ctx0" brushRef="#br0" timeOffset="104997">29486 11435 20647,'51'-3'-71,"-1"1"0,0-1 0,-2 2 71,-5 0 0,-3 2-89,23-1-91,-38 3-32,-10 4 212,-10 4 44,-10 22 102,-9 16-141,6-12 1,1 0-6,-1-4 0,2 0-796,0 30-1299,15-20-460,9 0-4414,9 1 6969,7 0 0,-16-20 0,-2-5 0</inkml:trace>
  <inkml:trace contextRef="#ctx0" brushRef="#br0" timeOffset="120849">20623 12202 15448,'-3'-43'1412,"3"8"-1009,-3 24-179,-1 4-45,1-1-145,-1 5 11,3 2 1266,1 1-784,-2 0-527,2 6 0,-2 2-11,2 9 11,-1 4 11,-1 29-11,-1-17 0,0 1 0,1 2 0,-1 1 0,0 1 0,0-1 11,0 15 0,2-2-11,1-4-616,5 11-2365,6-11 2981,-1-6 0,1-20 0,-9-15 0</inkml:trace>
  <inkml:trace contextRef="#ctx0" brushRef="#br0" timeOffset="121512">20947 12181 15034,'45'-28'403,"0"-1"0,-2 3 0,-2 3-257,16 4-84,-20 10 0,1 4-96,20 5 180,-9 30 111,-43 5-133,-32 22-52,3-33 1,-4-2-145,-2 1 0,-3-1 133,2-2 1,-1 0-23,-2 2 1,2-1-40,-3 12 134,31 0-89,29-15-45,31-5 34,1-6-23,6 3-6,-31-5 1,1 3 5,8 7 0,-3 5-100,7 28 111,-15 4 1,-51 1 10,-22-18-33,-9-2-235,5-5-3677,6-6-1959,20-10 5871,6-11 0,14-2 0,0-5 0</inkml:trace>
  <inkml:trace contextRef="#ctx0" brushRef="#br0" timeOffset="121901">21656 12377 16221,'41'-16'67,"-1"0"0,5 6 1,-2 6-68,19 18-79,-5 12 68,-34 1-67,-15 15 694,-37 2-257,0-1-68,-22-9-112,23-18-134,10-6-23,9-4 90,12-4 1,10-2-57,29 0-56,18 7 0,2 1 0,-5 10-56,-28 1-12,-13 5 68,-12 4-22,-32 15-1423,-6 1 1445,-10-4 0,17-14 0,17-19 0</inkml:trace>
  <inkml:trace contextRef="#ctx0" brushRef="#br0" timeOffset="122065">22586 12575 14865,'0'-7'57,"0"1"-360,0 6-1124,0 0 0,0 0 1</inkml:trace>
  <inkml:trace contextRef="#ctx0" brushRef="#br0" timeOffset="122513">23434 12199 16243,'1'-8'180,"-1"1"1108,0 7-1254,0 0-1,-9-23 12,-3 18 0,-16-16 11,-7 29 84,1 3 1,-3 3 27,1 4 0,0 2-56,-5 5 0,4 1-67,-9 15-45,28-7 56,20-15 78,27 2-44,20-1-85,-14-6 1,1 0-17,21 12-34,-18 5 45,-28 1 0,-24 3 45,-12 3-29,-5-13 1,-5 0-68,7-5 1,1 0-4678,-26 16 4728,29-18 0,21-14 0,3-4 0</inkml:trace>
  <inkml:trace contextRef="#ctx0" brushRef="#br0" timeOffset="122882">23878 12200 17543,'-35'15'78,"1"0"1,1 1-1,4 2-33,-9 24 78,13 19-55,32-5-34,11-3 0,22-15-12,-4-21 45,24-7-33,-11-6-12,-16-3 1,1-1-12,10-4 0,-7-4 0,-15-4-11,-11-2-11,-15-1-112,-30-2 67,-19 8 0,-5 1-886,7 11-4627,26 7 5569,13-2 0,6 1 0,6-6 0</inkml:trace>
  <inkml:trace contextRef="#ctx0" brushRef="#br0" timeOffset="129779">26929 12164 15493,'-12'-32'1300,"2"7"-931,10 22-201,0 3-168,-1 7 303,-3 27-1,1 17-207,1-16 1,1 0-17,-1 19-1,2-12-11,4-19-324,8 2-2242,9-8-3765,10-2 6264,-5-9 0,-8-5 0,-11-1 0</inkml:trace>
  <inkml:trace contextRef="#ctx0" brushRef="#br0" timeOffset="130332">27423 12216 17510,'14'-11'997,"-2"3"-918,-12 8 44,0 0 22,-8 2-89,-21 13-33,-1-1 33,-15 11-23,13-6-21,3-3-12,4-1 44,-1 1-10,11-3 0,2 1 10,10-5 46,4-2-23,6-1-33,12 5-1,11 6-21,15 14-12,-7-1 0,-2 9-45,-14-8 34,-7 0-12,-7 0-10,-16 5-102,-17-8-290,-1-5-663,-7-13-536,14-8-897,5-4 2521,3-7 0,6 5 0,1-5 0</inkml:trace>
  <inkml:trace contextRef="#ctx0" brushRef="#br0" timeOffset="130547">27377 12321 16232,'56'-6'-157,"-1"1"0,-2-1 0,-5 0 1,-3 4-1,-12-1 0</inkml:trace>
  <inkml:trace contextRef="#ctx0" brushRef="#br0" timeOffset="131013">27672 12332 16748,'-19'48'452,"1"0"0,4-3 0,9-7-329,25-4-84,6-14 1,4-1 10,3-4 0,2-2-89,5 1 0,-2-4-343,18-8 80,-25-17 134,-23-11 22,-12-26-224,-9 22 1,-6 0 335,-5-5 1,-3 3 16,0 7 0,-1 5-846,-25-3-795,26 20-303,9 3 1961,7 6 0,7-3 0,3 3 0</inkml:trace>
  <inkml:trace contextRef="#ctx0" brushRef="#br0" timeOffset="131213">28012 12573 17274,'4'0'213,"-2"0"-1155,-2 0 1,0 0 0</inkml:trace>
  <inkml:trace contextRef="#ctx0" brushRef="#br0" timeOffset="131584">28381 12478 16513,'0'-6'593,"0"1"-548,65 17-22,-25-5-308,7 2 0,1 0 285,3 2 0,-7-3 201,-10-1-190,-9-4 539,-14-1 133,-15-1-526,-6 1 0,-9 7 301,2 6-313,-5 24-122,3 13-1133,10-17 1,2 0-1781,-1 22 2890,12-11 0,-3-30 0,4-6 0</inkml:trace>
  <inkml:trace contextRef="#ctx0" brushRef="#br0" timeOffset="156479">14879 13381 13364,'-6'-7'583,"1"1"133,5 6 24,0 0-728,-14-5 100,9 3-68,-12-3 80,14 13 357,-8 23-268,2 1-168,-7 20 123,4-8-168,5-11 0,0 2-1513,3 0 1,3 1 1512,7 2 0,2-2 0,-1 9 0,13-24 0</inkml:trace>
  <inkml:trace contextRef="#ctx0" brushRef="#br0" timeOffset="156933">15016 13512 14911,'23'-31'130,"1"0"1,6 1 0,3 6-131,28 14 0,-24 8 0,0 4-12,19 10-44,-18 12 23,-27 7-23,-10 5-34,-17 5 129,-5-12 1,-3 0 100,-2 0 0,1 0 11,-1 4 0,3-1-5,-4 10 22,32-12-101,11-19-11,12-4 11,7-5 90,23-9-135,-16-6 68,9-9 112,-30-13-168,-15 8-68,-18-6-33,-19 15 67,-4 9 0,-4 2-101,-21 0-79,20 3 1,1 2-2734,-12 4-4538,24 2 7451,5 2 0,20-1 0,2-2 0</inkml:trace>
  <inkml:trace contextRef="#ctx0" brushRef="#br0" timeOffset="157234">15524 13514 13089,'2'3'907,"-1"0"-81,1 36-546,0-14-179,2 34 57,-1-6-1782,0-1-1738,0-2 3377,2-17 1,-3-23 0,1-6 0</inkml:trace>
  <inkml:trace contextRef="#ctx0" brushRef="#br0" timeOffset="157399">15753 13754 15448,'0'-4'-33,"0"0"-670,0 4 1,0 0 0</inkml:trace>
  <inkml:trace contextRef="#ctx0" brushRef="#br0" timeOffset="157747">16014 13473 15045,'0'-3'336,"0"0"22,-39 34 258,6 22-537,6-21 0,2 2-334,9 3 1,5 0 399,3 14-55,9-7 121,9-8-155,17-5 90,11-16-113,3-6-335,-15-14-427,-12-7 624,-20-3-825,-10-2-101,-12 0-1479,-28 0 2510,5 7 0,8 3 0,18 6 0</inkml:trace>
  <inkml:trace contextRef="#ctx0" brushRef="#br0" timeOffset="158146">16134 13599 15762,'54'-11'22,"0"0"0,-11 1 1,-4 2-45,7 8-1,-26 3 23,-9 6 112,-12 6 516,-34 18-146,3-6-169,-23 10 169,12-5-313,20-10-125,4 4 46,21-12 89,29-1-369,32-5-707,-7-5 0,5 0-424,-5-1 1,0 0-1263,9-1 0,-2 0 2583,-14 2 0,-5-1 0,9 1 0,-14-1 0</inkml:trace>
  <inkml:trace contextRef="#ctx0" brushRef="#br0" timeOffset="162080">21577 13310 10832,'0'-4'2453,"0"0"-738,0 4-1379,6-22-56,-5 16-112,5-17-145,-6 23-23,0 0 33,0 22-10,0 25 33,-3 7-51,2-19 1,-1-1-6,-3 12-224,3-4-370,2-6-2969,14 4 3563,-1-17 0,4-3 0,-9-15 0</inkml:trace>
  <inkml:trace contextRef="#ctx0" brushRef="#br0" timeOffset="162563">21842 13346 15941,'35'-27'18,"-1"-1"1,8 2 0,-1 6-19,15 12-56,2 10-34,-26 11 46,-18 11 44,-23 6 0,-13 6 89,-14 4-22,4-12 1,0 2 111,7-2 0,1 1-145,1-2 0,3 0 44,3 15-33,23-20 0,9-3-34,10-8 67,28-5-44,-10-9-34,13-6-22,-13-16-427,-20 0 68,-1-9 0,-28 9 236,-11 2-102,-12 5 270,-32 4-595,-5 8-986,3 2-3036,14 5 4594,32 2 0,8-2 0,6 2 0</inkml:trace>
  <inkml:trace contextRef="#ctx0" brushRef="#br0" timeOffset="163030">22760 13305 13768,'2'-7'447,"0"0"203,-2 7-313,-39 21-124,12 0-6,-2 0 0,-1 2 185,-5 18-22,19-9 0,2 0-1,-2 14-111,7 13 0,19-24-134,5-6-24,11-5 203,27-2-242,-18-15 1,3-3-17,8 2 0,0-3-45,-10-3 0,-3-3-23,15-2-66,-38-6-292,-6-1 223,-15-4-234,-29-2-11,-23 8 274,29 4 0,-1 2-380,0 6 1,1 1-456,-7 5-1882,8 6 2846,11 0 0,11-5 0,7-3 0</inkml:trace>
  <inkml:trace contextRef="#ctx0" brushRef="#br0" timeOffset="163247">23150 13635 15023,'4'0'78,"-2"0"-3810,-2 0 3732,2 9 0,-1-6 0,1 7 0</inkml:trace>
  <inkml:trace contextRef="#ctx0" brushRef="#br0" timeOffset="164096">23779 13439 12557,'3'1'1491,"0"-1"-730,-3 0-750,-12 0 102,-1 1-46,-14 1 23,-1 2 89,-4 2 146,-21 3-12,-1 0-156,1 0-22,14-2-35,19-3 24,6-2-45,4-1 89,4 0-180,4 0 24,0 3-12,2 1 22,0 4 0,0 1 1,0 15 10,-1 6-10,-2 12 33,0-9-56,-1-4-11,1-15 11,2-3 22,-1-3 0,1-3 314,1-3-145,-1-2-146,6-1-12,4 0-10,7-2 55,19-2-67,13-1-11,-14 2 0,0 2 0,20-1-11,-4 6-67,-26 4 22,-4 6 56,-10 4 0,-7 15 11,-23 5-22,1 0 44,-16-6-66,10-16-449,1-3-482,2-6-2397,-4-3 3361,7-3 0,4-1 0,10 0 0</inkml:trace>
  <inkml:trace contextRef="#ctx0" brushRef="#br0" timeOffset="166629">24296 13469 13196,'1'-45'1299,"-4"8"-1086,-5 23-157,-1 4-22,-12 1 55,-13 6 80,-21 14-1,6 6-45,-1 13 1,24 0-12,5 12-45,16 2 67,24 0-111,5-15-1,19-15 0,-11-12 23,-1-2-34,0-2 12,5-13-23,-6-7 33,-3-3-33,-11 1 45,-11 11 101,-2 4-1,-3 3 91,0 3-57,0 2 393,0 0-460,0-2-45,0 2-22,0-2-23,0 1 23,0 1-23,0-1-11,0 0 1,0-1 10,0 0 0,0-1-10,0 0-24,0 2 147,0 1-146,-2 3 11,1-2 67,-2 1-2207,2-1 1748,1 3-90,0-1 22,0 1 337,0 0-5692,0-3 9782,-3 0-3419,3-1-290,-2 1 1547,2-2-1581,0 1 11,0-1-78,0 1-12,0-1 471,0 0-605,-1 8 80,1 6 200,-2 13 190,-2 35-313,-2-4-282,3-16 1,-2 1 135,-3 23-44,1-3-213,3-3-1849,1-3 2084,3-8 0,-1-20 0,1-9 0</inkml:trace>
  <inkml:trace contextRef="#ctx0" brushRef="#br0" timeOffset="171196">27023 13238 15616,'37'-19'11,"1"0"0,-4 2 1,-3 9 10,0 19 1,-9 12 10,-9 7 1,-20 27 16,-10-27 1,-6 1-7,-5 6 1,-3-3-17,2-7 0,-1-4 17,-17 11-23,31-18-22,11 1-280,29-8-2039,21 0 717,7-8-3183,5-5 4785,-19-2 0,-17 1 0,-5 0 0</inkml:trace>
  <inkml:trace contextRef="#ctx0" brushRef="#br0" timeOffset="171398">27470 13417 13633,'0'35'196,"0"-1"0,0 27-196,4-26 0,-3-16 0,3-10 0</inkml:trace>
  <inkml:trace contextRef="#ctx0" brushRef="#br0" timeOffset="171746">27698 13321 13611,'-25'36'354,"-1"0"1,5-2 0,9-1-176,33 13-78,4-18-67,20-16-12,-12-12 1,11-18 22,-13 2-45,4-17 0,-21 8-68,-7-1-44,-8 4-482,-10 5-549,-6 5 1143,-20 7 0,20 3 0,-6 2 0</inkml:trace>
  <inkml:trace contextRef="#ctx0" brushRef="#br0" timeOffset="171946">28012 13318 6249,'0'0'0</inkml:trace>
  <inkml:trace contextRef="#ctx0" brushRef="#br0" timeOffset="172281">28362 13216 14395,'-56'-12'1098,"12"8"-1020,36 13 90,11 19-78,20 7 0,7 12-68,-1-10 56,-10-4-66,-15-12-24,-16 0-122,-11-2 134,-36-4 0,29-6 0,-13-5 0</inkml:trace>
  <inkml:trace contextRef="#ctx0" brushRef="#br0" timeOffset="172430">28340 13191 14204,'12'-9'112,"35"-4"-1692,-24 12 1580,30-6 0,-37 7 0,-4 0 0</inkml:trace>
  <inkml:trace contextRef="#ctx0" brushRef="#br0" timeOffset="173213">28573 13235 13207,'-3'-5'1916,"0"1"-1456,3 4-438,-5-10 0,4 7-10,-4-6-12,5 9 1725,0 0-1479,0-3-145,0 1-78,0-2 10,0 2 1,0 0-12,0 0 23,3-1-34,2 1 12,-1-1-23,1 2 22,-5 1-22,0-1 0,0-1 0,0 0 11,0 0-11,0 1 0,0-1-11,1 0 11,-1-1-11,1 2-560,0 0 537,0 6 34,2 6 22,-1 11-22,0 9 0,-2 5-801,-12 19 0,-5 4-934,3 1 1,-2 2-399,-1-15 1,-3 1-1,1-3 2133,-5 7 0,3-6 0,-4 7 0,8-13 0</inkml:trace>
  <inkml:trace contextRef="#ctx0" brushRef="#br0" timeOffset="185366">5643 16912 10440,'-11'3'179,"3"0"784,8-3-301,0 0-562,-13 16 248,9-10 312,-6 14-65,20-15 121,6 1-244,3-3-69,2-1-56,-2-2 56,12 0-167,12-4-180,0 1-22,6-3 10,-13 2 12,4 1-22,1-1 56,23-2-68,-28 2 0,1 0 23,10 0 0,1 0-40,-9 0 1,-2 1 5,0 0 1,-2 0 44,16 0-40,-15 0 1,1 1 11,1-1 0,2 1 28,12-2 0,0-1-51,-11 1 1,-1 0-192,2-1 1,-1 0 196,20-3-11,-17 2 0,3 0-6,2 0 1,2 0 10,12 0 1,1-1-6,-2 2 0,-2 1 0,-13 2 0,-3 0 0,-4 0 0,-3 1 0,13 1 11,-2 0 0,-1 0 1,18-3-7,-32-3 1,1 0-6,0 1 0,-2 0 45,27-11-12,-22 9-33,0-1 361,-1 1-361,17-5-23,4 0 17,-22 5 1,2 1-40,27-1 45,-17 3 0,-12 6 0,-15 1 0,6 6 11,7 0 23,1 0-23,6-4-11,-3-3 11,25-2 0,-28-1 1,0 0-1,6-2 0,0 0 79,22-1-1,-24-2 124,-17 4-66,-11 0 21,-2 0-45,2 1 0,7 0 11,5 0-66,-1 0-12,-1-1-45,-10 1 34,-2 0 11,-5 0-34,-1 1-2599,-2 0 2577,-9 3 0,7-3 0,-7 3 0</inkml:trace>
  <inkml:trace contextRef="#ctx0" brushRef="#br0" timeOffset="195197">30927 9713 13296,'2'12'2119,"-1"-3"-1459,-1-9-88,0 0-325,-4-19 44,-6 8-22,-8-17 78,-12 12-122,-11 0-136,-11 1-10,-9 2-40,13 7 0,-4 2-22,-4 0 0,-1 1-424,-1 1 1,1 0 434,1 0 0,3 1 0,16 1 0,-1 0 10,-14-1 1,-3 0 28,0 0 0,-2-1-56,11 1 0,-3-2 1,2 1-382,-9-1 1,3 0 391,0 0 1,2 0-23,13 2 0,-1 0-89,-18 0 0,-4 1 83,-2 3 1,-2 0 5,12 0 0,-2 0 0,0 1-362,2 0 0,0 1 1,2 0 366,-11 1 1,3-1 33,2 0 1,4-1-36,16-1 0,-1-1-4,-12 1 0,-3 0 11,-2 0 1,-2 0-9,11 0 1,-3 0 0,3-1-1,-10 2 1,2-1-4,2 0 0,3 1 0,15-1 0,-1 1-2,-12 4 1,-4 1-5,-1 1 1,-2 2 5,10-4 0,-2 1 0,1-1 604,-8 3 0,1-2-604,3-1 0,2-2 5,12-2 1,2-1-12,-3 1 1,1-1-40,-1 1 0,-3 0 28,-18 2 0,-4 1-13,16-2 0,-1 0 1,-2 0-227,-12 1 0,-3 0 1,3 0 255,10-2 0,2 0 0,1 0 5,-21 1 1,5 0-380,20-3 0,2 1 390,1-1 1,1 0 266,3 1 0,-2 0-283,-14 3 0,-2 0-34,-4 3 1,0 1-302,-1-1 0,1 1 329,2 0 1,2 0 5,16-2 0,1-1 0,1-1 0,0 0 616,1 0 0,0-1-644,-8 0 0,-2 0 28,3 0 0,0 0 0,-8 0 0,2 0 0,12-1 0,3 0 0,-22 4 0,21-1 0,7 2 983,3 2-1129,3 8-33,4 9 79,2 0 1099,5 3-1011,4-12 12,-1-3 0,0-5 12,-1 0-12,-2-6 33,0 0-22,3-2-22,0 0 11,3 3 0,-2 3 0,-2 4-22,-2 17 22,4 12 22,1 24-22,8-8 0,2 6 11,3-19-11,-1-11 0,0 2 6,2 2 0,1 2-6,3 12 0,0 0-239,-2-10 0,0-2 239,0 0 0,-1-2 0,4 16-5,-6-15 0,1 3 5,-1 0 0,0 2 5,0 11 1,-2 2-12,-1 0 1,-2-2 5,-1-9 0,-1-2-139,-1 0 0,0-2 156,0-9 0,0 1-29,0 16 1,0 4 11,0 3 0,0 2 0,0-10 0,0 3 0,0-2-352,0 9 1,0-2 351,0 0 0,0-4-6,0-16 1,0-2 5,0 1 0,0 0 0,0-2 0,0 2 222,-1 9 1,2 2-212,0 1 0,0 0-22,0-1 0,1 0-403,1-2 0,0-2 414,3 23 0,0 0 127,-3-33 1,0 1-128,0 7 0,0 1 11,1 0 0,-1 1-11,-1 8 0,0-1 218,0-11 0,0-1-230,-2-3 1,0-3 11,0 12 0,0-4 30,0-3-30,1 11 885,2-2-885,3 14 0,0-17 22,3-3-22,0-16 281,6 9-281,3 1 0,11 12 0,-5-9 11,5-2-11,-4-11-11,0-2-12,3 2 46,16 15-12,-7-8-11,-12-10 0,2 1-17,4 0 0,0-1 40,22 14-176,-19-13 1,1-1 175,21 11-35,-14-11 1,4 0 11,4 3 0,2 0-15,-8-6 0,2 1 1,-1-1-374,9 4 1,-1-1 420,-2-3 1,-2-1-29,-14-6 1,-1 0-1,2 0 1,0-1-6,-1 1 0,3-1-239,19 1 0,6 0 246,-16-4 1,2 0-1,1-1-7,1 1 0,0-1 0,0 0-509,2 0 1,1 0 0,-2-1 508,9 2 0,-1-1 5,2 1 1,1 0-219,-1-1 1,4 1 216,-7-1 0,5 1 0,0-1 4,-13-2 0,0 1 1,1-1-1,2 0-281,-2-1 1,4 0 0,0 1-1,0-2 1,-3 1 272,3 0 0,-1-1 0,-1 0 0,-1 0 0,1-1 0,-1-1 0,0 0 0,-4 0-330,2 0 0,-3 0 0,-1 0 330,1 0 0,0 0 0,-1 0 189,-1 0 1,0 1 0,2-2-183,12 0 0,4-2 1,0-1-16,-1-1 1,-1-1 0,1-1-129,-3 1 1,1-1-1,-3-1 136,-6-1 0,-2 0 0,-5-1 5,-2-2 1,-5 0 796,-3 1 0,-2-1-802,20-14 1863,-1-15-1852,-8-8 11,-19 14 1,-2-1-12,-4 5 0,-2 1 251,0-3 0,0 1-94,10-22-56,3-4-79,-14 29 1,0-3-17,10-12 0,0-3 33,2-2 1,0-2-40,1 0 0,-1-1 172,0 2 0,-3 1-139,-5 11 1,-1 0-39,1-1 0,1 0-166,0-2 1,0-3 177,0 3 1,2-4 0,-1-1 37,-1-5 0,-1-1 0,0-3-357,-1 4 0,-1-3 1,0 0-1,-1 2 368,0-6 0,-2 2 1,-2 0-24,-1 2 1,-2 0 0,-1 5-330,-3-3 1,-1 3 334,0 1 1,-2-1 316,-1 3 0,0-2-341,-1 2 0,-1-2 1,1 1-16,-1-9 0,0 0-156,0 7 1,0-2-1,0 2 150,0-8 1,0 2-6,0-2 0,0 0 11,-1-1 1,-2 0-12,1-1 0,-2 0 5,-1 3 1,-1-2 360,1 8 0,-1-4 0,0 0-366,1 0 0,1-2 0,0-1 8,0 5 1,1-2-1,0-1 1,1 3-84,-1-5 1,1 2-1,1 0 86,1 1 0,1 1 1,0 3-12,1-6 0,0 2-11,0 0 0,1 0 5,0 3 0,1-2-27,-2-12 0,-1-2 33,2 4 0,-3-1 0,-3 15 0,0-1 0,-2 2-11,2-6 0,-3 4-1,-3 5 1,-1 4-11,-3-12 576,1-8-1461,6 8-152,0 0-465,3 23 628,-5 12-3967,-4 12 4967,-8 0 1,9 4 0,-2 0 0</inkml:trace>
  <inkml:trace contextRef="#ctx0" brushRef="#br0" timeOffset="195747">29213 8744 13846,'6'-6'1199,"-1"0"-712,-6 36 0,-4 17-408,1 3-1123,0 8 0,-1 3 1044,3-22 0,0-2-56,-1 2 0,1 1-314,-1-1 1,0 2-2427,-1 10 1,0-1 2795,0-14 0,0-1 0,-2 27 0,3-40 0</inkml:trace>
  <inkml:trace contextRef="#ctx0" brushRef="#br0" timeOffset="195997">29012 9477 18283,'41'12'185,"0"0"0,24-1-185,-15-25-112,-17-15-291,-4-5 88,-7-6-838,-3-19-2333,-10 4 3486,-2-5 0,-7 28 0,0 16 0</inkml:trace>
  <inkml:trace contextRef="#ctx0" brushRef="#br0" timeOffset="196747">28544 7824 16277,'-19'44'157,"1"1"0,0-3 0,7 0-112,19 2 0,9-2-1,4-6 1,5-3-28,1 1 0,4-5-493,4-11 0,2-8 655,19-4-55,0-14 344,-5-8-210,-23-5 0,-4-6 138,-7-7 1,-5-5-291,0-12 1,-6-2-85,-7 10 1,-4 2-12,-2 0 0,-2 6-11,-7 0 530,4 14-575,5 10-1232,3 16-3093,9 31 4370,3-2 0,-1 5 0,1-22 0</inkml:trace>
  <inkml:trace contextRef="#ctx0" brushRef="#br0" timeOffset="197146">29166 7818 18810,'-1'46'-232,"-1"1"1,1 3-1,2 0-743,1-1 0,2-2-779,0-4 1,4-6 1753,13-1 0,-9-17 0,-2-9 0</inkml:trace>
  <inkml:trace contextRef="#ctx0" brushRef="#br0" timeOffset="197397">29491 7826 16266,'0'47'64,"0"0"1,0 0-1,0 17 1,3-6-87,7 0-517,1-9-794,0-8-5591,-1-1 6924,-5-19 0,0-2 0,-5-16 0</inkml:trace>
  <inkml:trace contextRef="#ctx0" brushRef="#br0" timeOffset="197563">29392 8153 18205,'38'-15'-942,"1"0"1,7 2 0,1 4-6275,18 9 7216,-5 2 0,-28 1 0,-24-1 0</inkml:trace>
  <inkml:trace contextRef="#ctx0" brushRef="#br0" timeOffset="197681">29740 8116 13667,'5'5'1266,"-1"-1"-1008,-4-4-258,0 0-1099,7 3-2789,-3-2 3888,5 1 0,-7-2 0,0 0 0</inkml:trace>
  <inkml:trace contextRef="#ctx0" brushRef="#br0" timeOffset="197797">29734 7877 8490,'-4'-5'0,"1"1"0</inkml:trace>
  <inkml:trace contextRef="#ctx0" brushRef="#br0" timeOffset="198179">30071 8172 18966,'-20'-29'28,"1"-1"0,-5-21 51,47 17-68,16 10-33,11 2 10,-8 15 12,-8 14-1512,23 24 2196,-34-19-326,23 12-212,-40-31-68,-3-2-100,6 3-931,5 6-4694,16 15 5647,4-2 0,-8 5 0,-9-13 0</inkml:trace>
  <inkml:trace contextRef="#ctx0" brushRef="#br0" timeOffset="198550">30790 7967 20961,'-22'-31'-616,"9"7"156,40 24 102,18-19 358,12-16 34,-12-9-548,-18-11 536,-19 9 12,-5-7 212,-2-3 51,-3 18-1,-1 0 579,-9-14-786,-6 7-122,0 43 22,3 25-23,9 19 23,3 12 110,10 6-1057,5-16 0,5 2-488,5 0 1,2-1-931,1 0 1,-1-2 2375,0-5 0,-3-5 0,-5-8 0,-8-9 0</inkml:trace>
  <inkml:trace contextRef="#ctx0" brushRef="#br0" timeOffset="198881">30932 7873 20210,'42'-18'-351,"1"0"0,1 1 0,-2 3 199,-5 6 1,0 2 11,1-1 0,0 1-50,-3-1 0,-1 0 234,28-14 808,-40-4 123,-41-4-516,-24 10-252,10 11 0,-1 4-49,-16 5-114,6 9-10,9 6-68,11 26-862,25 9-180,12-16 1,6-1-304,-1-5 1,4-3-1597,5 0 0,1-4 2975,13 5 0,-20-12 0,-4-7 0</inkml:trace>
  <inkml:trace contextRef="#ctx0" brushRef="#br0" timeOffset="199197">31869 7407 19347,'-9'9'56,"-2"16"-56,0 39-408,4-27 0,2 0 324,1 0 0,2 2-1933,2 11 0,3-1 2017,5-13 0,0-2 0,3 28 0,3-39 0</inkml:trace>
  <inkml:trace contextRef="#ctx0" brushRef="#br0" timeOffset="199464">32107 7702 19045,'-35'15'162,"-1"-1"1,-20 15-410,47 4-548,33-8 335,4-4 449,21-12 11,-14-14 191,-9-5 369,-8-7 112,-10-15-672,-15 8-56,-10-4-1064,-12 18-1446,-2 6 2566,6 4 0,10 0 0,9 0 0</inkml:trace>
  <inkml:trace contextRef="#ctx0" brushRef="#br0" timeOffset="199713">32332 7727 21107,'-2'12'-572,"9"9"404,8 27-45,-1-13-224,-14-9-370,-6-13-1972,1-6 2779,-1-3 0,3-4 0,3 0 0</inkml:trace>
  <inkml:trace contextRef="#ctx0" brushRef="#br0" timeOffset="199930">32575 7716 20255,'-47'-9'638,"11"2"-694,34 15 12,19 18 100,18 17-560,-11-14 0,1-1-886,20 17-1411,-14-11-4740,-18-19 7541,-3-7 0,-5-5 0,-1-2 0</inkml:trace>
  <inkml:trace contextRef="#ctx0" brushRef="#br0" timeOffset="200381">32783 7782 18216,'0'-4'2655,"0"2"-2543,0 2-44,41-22-57,-7 7-56,20-20-45,-28 9 79,-19 6-12,-14 2-44,-6 12 67,-11 4 0,-6 11-56,-15 19-168,19 13 123,4 0 90,37-7 11,16-17 0,13-9 34,2-3 100,12-9 23,-10-16 258,0-12-135,-21 0 0,-10 5-280,-8 17-45,-2 7 23,0 9-113,3 30-27,-4-5 0,0 4-640,1 14 1,-3 3 129,-3-6 0,-4-1-320,-6-1 0,-8-5-499,-6-12 1,-6-4 1490,-13-1 0,0-3 0,-7 3 0,0-8 0</inkml:trace>
  <inkml:trace contextRef="#ctx0" brushRef="#br0" timeOffset="200649">30115 8443 16255,'50'4'706,"0"-1"0,0 1 0,7-2 0,2 0 0,1-2-622,-8-1 0,1-2 0,1 0 0,1-1-1217,9 1 1,2-2-1,1 1 1,2 0 1156,-11 0 1,1 0 0,1 0 0,2 0-1,4 0-23,-12 1 0,3 1 1,1 0-1,2 0 1,1 0-1,0 0 1,-2 0-1,0 0-323,3 1 0,0-1 1,-1 1-1,0 0 1,0 0-1,-1 0 1,1 0 321,-2 1 0,1-1 0,1 1 0,-2 0 0,-1-1 0,-4 1 0,-2 0 0,11 0 0,-3 1 0,-6-1 0,-10 1 0,16 2 0</inkml:trace>
  <inkml:trace contextRef="#ctx0" brushRef="#br0" timeOffset="200814">31482 8561 16703,'38'0'22,"0"-1"1,2-1-1,6-2 45,10-2 0,10-2 1,5-1-1,0 1-1484,-12 3 0,2 1 1,0-1-1,1 1 1,-1 0 1416,2-1 0,0-1 0,0 1 0,-1 1 0,-4 0 0,1 1 0,-1 0 0,-5 2 0,-6 0 0,-4 1 0,0 0 0</inkml:trace>
  <inkml:trace contextRef="#ctx0" brushRef="#br0" timeOffset="205263">7827 17115 11549,'0'-3'1277,"0"0"-1087,0 3-145,37-5 22,1 3-45,23-4 1,10 0-1114,-19 0 1,1 1-1,0-1 1098,1 0 1,0 1 0,-1-2-8,0 0 0,-1 0 0,-6 0 353,-6 2 0,-8-1-432,-1-3-1130,-91 3 351,-2 3 1,-8 1 272,23 0 0,-1 2 0,0-1 529,-2 0 0,0 0 0,7 1 56,-11 0 817,66 0-817,42-2 0,-1 2 0,-1-1 0</inkml:trace>
  <inkml:trace contextRef="#ctx0" brushRef="#br0" timeOffset="-183531.73">26044 14820 17061,'62'-6'151,"-1"0"0,1 0 0,-10 1 0,2 1 1,0 1-1,2 0-1080,7 2 0,0 1 0,4 1 0,6-2 976,-18 0 1,5-1 0,2 0 0,3-1-1,1 1 1,0-1 0,-2 1 0,-3-1-226,1 1 0,-2 0 0,-2 0 1,1 0-1,1 0 0,1-1 1,3 0 178,-4 1 0,3-1 0,1-1 1,2 1-1,0-1 0,1 1 0,0-1 1,0 1-1,-1 0-44,-4 1 0,-1 0 1,1-1-1,0 1 1,1 0-1,-1 1 1,0-1-1,1 0 1,-1 0-1,0 1 50,0-1 1,0 1 0,0 0 0,0 0 0,0 0 0,0 0 0,0 0 0,0 0 0,0 0-1,-1 1-122,6-1 0,1 1 0,-1-1 1,1 1-1,-1 0 0,0-1 1,-1 1-1,-2 0 0,-1 1 106,0-1 1,0 1 0,-1-1-1,-1 1 1,-1 0 0,-3 0 0,-3 0-1,-3 0 137,16 1 1,-7 0 0,-3 0 0,0 0-149,-3 0 0,-1-1 1,-2 0-1,-6 0-126,12 1 1,-7-2 128,-2 2 0,-17-6 1404,-37-8-2306,-35-5-247,-9-2-72,13 11 1,-3 3-338,2 1 1,-1 2 1574,-9 2 0,2 0 0,-8-1 0,4 1 0</inkml:trace>
  <inkml:trace contextRef="#ctx0" brushRef="#br0" timeOffset="-183183.73">26940 14724 15853,'52'-9'52,"1"-1"1,-1 0 0,1 0 0,4 0 0,0 0 0,2 0 0,2 0-1139,-7 2 1,1 0-1,2 0 1,0 0-1,1 0 1153,3 0 0,0 0 1,0 0-1,4 0 0,3 0-32,-11 1 0,4 0 0,2 0 0,2 0 0,0 0 0,-1 0 0,-1 0 0,-3 1-206,6 0 0,-2-1 0,-2 2 0,0-1 0,1 0 0,3 0 171,-6 1 0,1 0 0,3-1 0,0 1 0,-1-1 0,-1 2 0,-2-1 0,-5 1-60,10 0 0,-4 0 0,-3 1 0,-1 0 0,0 1-24,9-1 0,-2 0 0,-1 0 0,-2 1-96,-8 0 0,-2 0 0,-1 1 0,-2 0-997,7-1 1,-1 1 0,-11 2 1543,5 8 1,-9-6 0,-68 6-1</inkml:trace>
  <inkml:trace contextRef="#ctx0" brushRef="#br0" timeOffset="-182450.73">26524 16728 14204,'55'-3'403,"0"0"1,-12 2-1,2 0 1,3 0-285,10 0 1,4 0-1,2 1-1447,-7-1 0,2 0 0,1 0 0,2-1 1422,-7 1 0,0-1 0,1 0 0,4-1 0,3 0-20,-5 0 0,4 0 0,3-1 1,1 0-1,2 0 0,-1 0 0,-1 0 1,-4 0-218,0 0 0,-2 0 0,-2 0 1,0 0-1,1 0 0,2 0 1,2 0 159,-1 0 0,2 0 1,2-1-1,1 1 1,1-1-1,-1 1 1,-1-1-1,-2 1 0,-2 0-69,2 0 1,-2 0-1,-1 1 1,-1-1-1,-1 1 1,0-1-1,1 1 56,1 0 1,0 0 0,-1 0 0,1 0 0,-1 0 0,1 0 0,-1 1-150,-1-1 0,0 0 0,0 1 0,0 0 0,-1-1 0,1 1 0,-2 0 109,8 0 1,0 0 0,-1 0-1,0 0 1,-1 1 0,0-1-16,-4 1 1,-1-1 0,-1 1 0,1 0 0,0 0-1,1 0-127,5-1 1,3 1 0,0-1-1,-1 1 1,-1-1 0,-5 1-210,10-1 0,-4 0 0,-3 0 0,-1 0 11,-3 0 1,0 1-1,-5-1 1,-9 0 1577,17-3-1818,-98 4-12,4 0 1,-5-1-174,-10-1 0,-8 0 934,-9 0 0,-7-1 1,8 1-1,16 0 1,2 0-1,0 1 0,-1-1 1,0 1-1</inkml:trace>
  <inkml:trace contextRef="#ctx0" brushRef="#br0" timeOffset="-182183.73">27885 16725 15627,'48'2'145,"1"-1"1,-2-5 0,6-1-96,-4 0 1,8-1-1,2 0 1,-1-1-1069,-1-2 0,-1-2 0,0 0 0,2 1 1083,-6 0 0,0 1 0,1-1 0,3 0 0,3 0-298,1 1 1,4-1 0,3 0 0,1 0 0,1 1 0,-3-1 0,-2 2 233,-2-1 1,-3 2 0,-1-1 0,0 1 0,2 0 0,2-1-88,-5 2 0,2-1 0,2 0 0,1 0 0,-1 0 1,0 1-1,-4 0 0,-3 1-58,10-1 1,-4 1-1,-2 0 1,-2 1-1,0-1-601,8 0 1,-1 1 0,-1-1 0,-4 1-1157,8-1 0,-4 1 0,-5-1 2056,5 1 0,-9 0 0,3 0 0,-38 2 0</inkml:trace>
  <inkml:trace contextRef="#ctx0" brushRef="#br0" timeOffset="-181351.73">27515 15747 13028,'45'41'272,"0"0"1,0-4 0,1-1-688,5-3 0,1-2 278,-14-9 0,-1-1 0,2 1 0,-6-3 0,-8-4 0</inkml:trace>
  <inkml:trace contextRef="#ctx0" brushRef="#br0" timeOffset="-181134.73">27981 15789 15426,'-43'35'-26,"0"-1"1,5-4 0,-2 1 0,1 0-1331,-8 10 0,3-1 1273,-1 0 0,3-3 1,15-11-1,6-4 1,11-6-1</inkml:trace>
  <inkml:trace contextRef="#ctx0" brushRef="#br0" timeOffset="-180533.73">28943 15656 16983,'18'32'227,"0"1"1,21 6 0,7-5-1197,9-8 0,4-4-2098,-2 0 0,-1-3 3067,-4-7 0,-9-3 0,-12-5 0,-12-4 0</inkml:trace>
  <inkml:trace contextRef="#ctx0" brushRef="#br0" timeOffset="-180367.73">29381 15695 15739,'-43'22'60,"-1"1"0,2-1 0,0 2-21,-5 9 0,2 1-886,13-10 0,2 0-1047,-6 6 0,6-2 1954,11-2 0,12-12 1,7-8-1</inkml:trace>
  <inkml:trace contextRef="#ctx0" brushRef="#br0" timeOffset="-180150.73">29702 15610 17543,'55'26'161,"1"-1"0,-1-1 0,-1-4-358,-11-7 1,-1-3-1362,-1 0 0,0-2 1558,-5-2 0,-4-2 0,6 2 0,-16-6 0</inkml:trace>
  <inkml:trace contextRef="#ctx0" brushRef="#br0" timeOffset="-179999.73">30064 15634 16636,'-49'34'63,"0"0"1,0 2-1,4 1-119,7 0 0,2 0-2418,0 2 1,2 1 2473,0-1 0,3-2 0,-5 7 0,11-13 0</inkml:trace>
  <inkml:trace contextRef="#ctx0" brushRef="#br0" timeOffset="-170318.73">9163 13802 15146,'58'-15'82,"0"0"0,-2 0 0,-1 4-77,-17 7 1,0 3-6,16-3 0,0 1-112,-11 0 0,-4 0 157,24-5 650,-56 1 22,-45 0-90,-16 2-100,-3 1-191,4 1-89,1 2-236,33 1-1233,50 5-1209,25-1-1547,-8 0 0,2 0 3897,-5-2 0,-5-1 0,9 1 0,-11-2 1</inkml:trace>
  <inkml:trace contextRef="#ctx0" brushRef="#br0" timeOffset="-169467.73">14757 12710 15549,'55'-23'175,"0"-1"1,-2 4-1,-2 5-158,-13 12 0,-2 3-12,-2 0 1,-1 0-6,21 0-257,-19 7 301,-35 0 1,-42 2 246,-9-4-61,15-3 0,2-2 252,-11-4 325,-1-4-337,20-3-358,8 1-89,30 3-1,18 2-22,20 2 0,10 0-471,-18 1 1,0 4-4001,17 10 4471,-6-4 0,-36 5 0,-17-9 0</inkml:trace>
  <inkml:trace contextRef="#ctx0" brushRef="#br0" timeOffset="-168567.73">20262 11636 15291,'64'-14'19,"1"1"1,-13 4 0,1 1 0,-2 2-20,5 3 0,-2 2-17,4-1 0,-4-1-5,9-2 212,-56 0 415,-38-1 12,-22 0-186,11 1 0,0 0-280,8 2 0,1 0-117,-29-4-34,36 6 11,28 4 68,42 7-376,-9-3 0,2 1-1855,10 4 1,0 0 2151,-9-4 0,-4 0 0,4 5 0,-31-10 0</inkml:trace>
  <inkml:trace contextRef="#ctx0" brushRef="#br0" timeOffset="-167797.73">25938 10718 14484,'64'0'41,"0"-1"0,-3 0 0,-4 0-41,-22-1 0,-2 0 34,31-5 258,-45-7 1277,-52-7-1021,-24 2-274,15 9 1,1 3 28,-6 0-123,15 4-180,46 12-1973,43 15 1973,-11-7 0,1 0 0,-12-3 0,-1-1 0,16 7 0</inkml:trace>
  <inkml:trace contextRef="#ctx0" brushRef="#br0" timeOffset="-159750.75">9153 13973 10271,'8'2'1031,"-2"0"-369,50-7-282,1-5-296,-12 5 0,2-2-226,-9-1 1,-1 0 264,19-5 15,-18 5 1,2 0-72,-2 2 0,-1 1-39,0-1 0,-2 1 28,22-2 0,-25 3 112,-2-2-55,-2 1 212,15-4 141,10-3-416,-18 4 0,2 1-44,2 0 0,0 0 16,23-1-11,-6 2 23,-17 4 11,18-3 33,9-3-17,-21 1 1,1 0-40,-8 1 1,0-1-1,1 0 1,-2 0 10,21-7 35,0 1-46,2-3 79,-17 5 0,3 0-90,1 0 0,-1-1 23,1 1 0,-1 1-140,-4 0 0,-2 2 162,12-4 0,1 1 0,-2-1-12,-14 3 1,3-1-23,4-3 1,0 0 5,1 0 0,0 0-241,1-1 1,-2 1 212,-10 4 0,0 1 6,2-1 0,1 1 5,0 0 0,3 1 6,18-5 0,3 0-29,-15 3 1,0 1 0,0-1 14,1 1 1,-1-1 0,-1 0-280,1 1 1,-1 0 0,-3 0 286,3 0 1,-2 1-12,0 0 0,-1-1 16,-3 2 1,0 1-10,-2-1 0,-1 1-7,-3 1 0,1 0-6,11-1 0,1 1 6,2 0 0,0-1 11,1 1 1,-1-2-12,-1 2 0,-3-1 0,22-7-6,-32 6 0,0-1-5,1-1 0,0 0 11,3-1 0,0 0 0,1 1 0,2 1 0,16-2 0,4 2 5,0 1 1,1 0-6,-1 0 0,-1 1 5,-6 0 1,-3 1-6,-16 0 0,-3 0 0,33-2 837,-3 1-837,-17 2 0,2 0-6,1 0 1,1 0-191,0 0 1,0 0 184,-3 0 0,-2 0 0,21-4-1,1-1 12,0-1 0,-1 0 0,-1 1 6,-21 3 0,2 2-6,2 1 0,0 0 5,-1-1 1,0 1 110,-3 0 0,-3-1-116,16-6 0,-2-3-22,-1-2 27,-15 3 1,2 0-6,3 0 0,1 0-6,-2-1 1,1 1 202,-2 1 0,-1 1-197,12-2 0,0 1 11,-1 1-34,3 1 11,0 1 12,-15 0 0,2 0 0,1-1 0,3-1 5,11-3 1,1 1-214,-13 1 1,0 1 207,-2 0 0,-2 1 11,17-1 11,-17 2 1,2-1-40,2 1 0,1 0 17,1-1 0,-1 1-94,0-1 0,-2 0 105,21-3-11,-31 5 0,1-1-11,0 1 0,1 0-1,0 0 1,0-1 11,1 1 0,2-1-41,14-1 0,2 0 46,-1 1 1,2 0-6,-11 2 0,2-1 0,-2 1-8,6-1 0,-2 1 8,-5 0 0,-2 0 0,14-4 5,-18 3 1,1-1 0,2-1 0,0 1-6,0-1 0,-1 1 5,-1 0 1,-1 0-6,15-2 397,-1 1-408,-1 1 54,-16 1 1,3 0-44,1 0 0,2 0-17,10-4 0,3-1 22,2 1 1,-1-1-6,-11 1 0,2 0 0,10 0 0,1 0 6,-10 2 0,1 0-18,10-1 1,0 1 5,-12 2 1,-2 0-1,-4 0 1,-3 1-85,14-2 642,1-1-586,2-2 12,4-1 22,2-1-6,-15 2 1,1 0-289,-10 2 1,1-1 265,10-2 0,2-1 28,3-1 0,-2 0 5,-11 4 1,-1 1-6,13-4 0,-2 0 0,14 0 0,-19 3 0,0 1-11,0 1 0,0-1 5,1 0 0,-2 0-128,-3 1 0,-3 0 111,16-5 12,-13 2 0,0-1 0,23-5 5,-21 4 1,2 0 5,0-1 0,1 0-12,4-2 0,1 0 1,-2 0 0,1-1 11,-2 1 0,-2 1 0,18-6 22,-1 1-10,-2 1-12,-19 5 0,1-1-6,1 0 0,0 1 6,0-1 0,-1 1 0,-3 1 0,-1 1 12,13-4-12,1 1 0,-1-1 11,-12 3 1,3-1-12,3 1 0,3-1-29,13-3 1,0 0-270,-10 3 0,-2 2 275,-1 0 1,-3 1-78,21-6-21,-19 6 1,4-1 69,0-1 1,2 1 22,13-3 0,0 1-171,-15 2 1,-2 1 198,-1 0 0,-4 1 0,16-5 0,-2-1-268,-4 1 268,-1 2 1072,-3-1-1067,-17 7 1,2-1-110,30-4 42,-26 4 1,-2 0 5,15-4 714,-11 0-658,-12 0 328,20-9-339,14-3 5,-30 11 1,0-1-1,3 2 1,-2 0-197,16-3-303,-2 4 68,-1 2-100,16 1 458,3 2 62,-26 1 1,1-1 32,-2 0 1,-1-1 28,19-5 101,-5-1 11,-13 3-34,22-3-39,-24 6 0,1 1-79,0 0 1,1 0-139,1 0 0,-1 2 133,19-1 11,-1-2 23,0 1 33,0-3-33,1 0 16,-15 0 1,4 0-18,1-1 1,1 0-29,0 0 1,0 0 5,-4 2 0,-2 0 1,14 0-12,-2 2 0,-2 2 5,-16 2 1,1-1-6,0 1 0,-1 0 5,1 0 1,0 0 5,28 0 0,-19-2-11,2 1 0,-1-1 0,1 2 0,-2 0 0,17 1 0,-14-2 0,12-2-11,2-7 11,-13 1 5,-16 3 1,0 0 62,16-5-35,-13 3 1,4 0-28,0 2 0,2-1-6,-1 1 0,-1-1 5,-1 2 1,-2 0 16,14-2 12,1-2-23,-2-2 333,1-1-276,-2-3 72,-15 4 0,3 0-79,2-3 1,0 1-40,1-1 0,-2 1-16,0-1 0,-4 1-6,14-5 28,-17 4 0,0-1-23,1 1 1,0-2-12,7-6 1,0-1 5,-10 6 0,-3-1 0,21-23 11,-22 9 0,-5-4-11,-5-1 0,-7 1 0,-4 2 34,-14-8-1,-19 3-66,-5 3 33,-13 8 11,7 12 11,0 2 12,1 0-12,-11-3 146,7 1-11,3 1-79,13 1-55,14 6 78,3-2-79,0 1 35,-2-5-68,-10-4 11,-16-7 0,1 5 0,-10-1 11,8 8-11,-3-2-11,0 4 22,-22-7 0,26 11 0,-1 1-11,1-2 0,0 2 17,0 1 0,2 1-17,-12-2 0,2 2 0,0 0 11,-1 1-22,-3 2 16,14 1 1,-3 1 11,0 1 0,-3 1-12,-10 3 1,0 0-6,10 0 0,1 0 0,2 2 0,2 1-23,-17 1 23,16-3 0,-2 0 0,2-1 0,0-1 6,0 1 0,1-1-6,-25 3 11,22-3-22,-1 1 11,2 3 0,-3 0 0,2 4 0,-19 5-12,-4 1 12,-2 0 0,3-5 0,16-3 0,-6-2 0,-7 2 17,10-3 0,-5 1-28,-7 2 0,-1 1-570,0 0 1,-1 1 580,1 1 0,4 0-6,18-3 1,3 1 5,1-1 0,1 0 0,-25 8 0,20-5 0,-1 1-6,1-2 1,-1 0-156,0 0 0,0 0 172,2-3 0,2 0-11,-16 2-11,-2-3 11,-1 2 0,-2-2 0,0 1 5,19-3 1,-2 2-6,0 0 0,1 1 0,0-1 0,0 1 0,3-1 0,3-1 0,-14 3-11,2-1-12,2 1 23,4 0 1109,1 0-1131,-8 4 44,-1 4-67,1-1 45,5 3 0,13-6 363,-10 9-352,-5 1-22,-17 5-11,10-8 22,-3-4 0,14-8 0,2-2-46,-4 1 46,-1-1-22,-5 0 10,8-1 1,-2 0 11,-24 3-290,21-3 0,-1 0 290,-19 1 0,31-3 0,-1-1 5,1 1 1,-2-1-23,-14 2 1,-3 0 16,0 1 0,-2 1 0,9-1 0,-2 0 0,3 1-330,-10 2 0,2 1 330,0 1 0,2 0-6,11-2 1,0 0-1,0 1 1,-2-1 5,0 0 0,-1 0 0,1-1 0,0-1 11,0 0 0,-1-1-32,-12 2 0,-1 0 4,0 0 1,1 0-1,2-1 0,1 0 132,5 0 0,3-1-171,-11 2 45,2-1 43,5 1-44,-14 2 12,1 3-11,0-2 22,6-1-11,15-5 679,-1 0-679,0 0 35,-18 2-24,-4 2 136,23-3 1,-2 0-131,0-1 0,2 0-17,-22 2 0,24-5 0,0 0 0,-24 0 11,22 0 0,-1 0-11,-24 1 0,1 2-555,14-2 522,-5 1 33,-2-3 0,-3 0-84,0-1 117,15 0 1,-5 0-29,-3 0 1,-3 0-10,9 0 0,-2 1 1,2 0-371,-11 0 1,3 1 373,1 0 0,5 0 0,-18 3-22,21-3 1,-1 1 21,0 1 0,0-1-12,-1 1 1,1 0 11,4 0 0,3 0 0,-18 2-11,3 0 11,3-1 502,5-1-491,5 0 81,-13 1-92,-2 5-11,0 0-1,2 4 12,11 0 406,9-3 0,-3 0-412,-3 1 1,-2 0 5,-12 2 0,-1 0 0,11-3 0,1-2-73,0 0 1,3-1 72,-19 5 0,-1-2 0,1 3-34,18-5 0,-4 1 34,-1 1 0,-2 0-11,-13 4 0,1-1-605,12-2 1,1 1 615,3-1 0,2 1 0,-19 5-59,15-3 0,-4 0 48,-4 0 0,-3 0 11,8-2 0,-3 1 0,2-2-332,-11 3 1,1 0 336,0-2 1,2 1-6,17-4 0,2-1 17,0 0 0,1 1-275,0-1 0,1 2 246,1-2 1,0 1 460,1 0 1,-1 1-456,-10 4 1,-2 1 16,3 0 0,0 0-11,1 0 0,1-1 0,6-1 0,2-1 0,-11 1 92,-17 6-81,-1-3-11,24-6 0,0 0 0,-19 4 0,5-2 11,17-4 12,0 1-23,-1 0 11,0 0 961,-2-2-972,-19 3 0,26-5 0,-1-1 0,0 0 0,0 0 5,-1 1 1,1-1-6,-17 3 334,14-1 1,-1 1-335,0 1 0,-2 1 0,-10 3 0,1 0 0,10 0 0,2-1-74,-1 0 0,2 0 74,-19 3 11,-3-1-11,-2-3-6,16-3 1,-2 1 5,-3 0 0,-2 2 14,8-2 1,-2 2 0,1-1-15,-9 2 0,1 0-267,1 1 1,3-1 271,13-3 1,0 0-6,-14 2 0,-3 0-106,0 2 1,-2 0 112,10-2 1,-2 0-1,3-1-18,-10 4 0,4-1-244,0 0 1,3-1 254,12-3 0,1-1 0,-2 1 0,0-1-12,0 0 1,0 0 11,-2 0 0,1 0 6,-1 0 0,-2 1 71,-17 2 0,-3 0-72,-2 1 1,-2 0-1,0 1 1,1-1-69,2-1 0,4 0 35,17-3 0,0 1 39,-13 2 1,-3 1-113,0 1 1,-1 0 107,9-3 1,-1 0-1,1 0-7,-8 1 0,2-1-47,0 0 1,3-2 46,13-3 0,2-1 0,-1 1 0,0-1 0,-1 0 0,0 0 5,1-1 1,0 0-6,0 0 0,-2-1 70,-12 1 1,-3-1-71,-2 2 0,0 0 0,2-2 0,1 1 240,3 0 0,4-1-161,-11-1-35,2 2 329,4 1-356,15 0 0,-2 0-17,-1 0 0,0 0 0,0-1 0,1 0-12,2 0 1,3-2 45,-12 0-23,0 0-11,1-1 23,0 0 639,0-1-662,-19-1 11,-3 0-11,1 1-11,8 2 34,18 1-23,1 2 313,0 0-313,-15 3-45,-4 1 34,0 1 11,5 0 11,16-2-11,1 2 0,0 1 0,-16 7 0,-7 2 0,18-7 0,0-2 0,-24 4 0,0-4 22,18-6-16,12-1 0,-1 1-6,-4 2 0,-1 1-6,-11 3 0,0 1 6,10-1 0,2 0-107,-1 2 1,4 0 106,-12 8-22,1 0 22,2 1 0,2 1-11,-1-1 55,-17 7-77,4 0 33,1 0 0,16-3 22,17-7-11,1 12-11,8 2 214,3 14-214,13-8 0,6 0 0,9-11 11,4 1-11,3 1 0,3 0 33,0 1-21,12 9 77,-5-2-33,1-1-11,-7-9 67,-7-11 258,24 1-292,-15-10 0,4-1 51,13 1 0,2-2-435,-5-1 1,-1-1 310,2-2 1,-2 0 72,21-1-54,-2 0-13,-1 0 45,-22-2 0,0-1-12,-5-1 1,-1 0 0,1-2 0,-2 0-34,6-3 0,-17 3-11,-11 3 12,6 1-12,6-2 633,13-1-644,1 0-348,8-1-996,-1-1-629,7-3 1984,3-4 0,-22 6 0,-8-1 0</inkml:trace>
  <inkml:trace contextRef="#ctx0" brushRef="#br0" timeOffset="-157633.75">8067 13992 17577,'-59'12'190,"0"1"1,12-5 0,4 2-113,5 6 1,4 0-1,-7 3 0,3 3-1994,17-2 1916,4 3 0,14-11 0,3-4 0</inkml:trace>
  <inkml:trace contextRef="#ctx0" brushRef="#br0" timeOffset="-157434.75">7559 14235 15762,'42'1'-127,"1"-1"0,-2 0 0,-2-2-1386,20-7 1513,1-5 0,-29 7 0,-3-1 0</inkml:trace>
  <inkml:trace contextRef="#ctx0" brushRef="#br0" timeOffset="-156734.75">5151 14246 16120,'2'-9'1143,"0"1"-1064,-2 8 89,0 0-101,44 28 34,13 2-303,-6-5 0,5-1-2734,3-7 1,-1-3 2889,-9-5 1,-3-2-1,19-3 1,-37-4-1</inkml:trace>
  <inkml:trace contextRef="#ctx0" brushRef="#br0" timeOffset="-156533.75">5786 14270 18227,'-43'44'15,"0"0"0,9-9 0,1 0-116,3 3 0,3-1-549,-8 15-986,19-20 0,1-1 1636,-3 9 0,3-3 0,13-26 0</inkml:trace>
  <inkml:trace contextRef="#ctx0" brushRef="#br0" timeOffset="-156267.75">5905 14368 16423,'2'-6'739,"0"0"-604,-2 6-23,68 17-185,-38-5 0,2 1-650,18 3 1,1 0-996,-14 1 0,-3-1 1718,9 3 0,-19-8 0,-7-4 0</inkml:trace>
  <inkml:trace contextRef="#ctx0" brushRef="#br0" timeOffset="-156067.75">6522 14412 18418,'0'-6'1658,"0"1"-1479,0 5-235,-31 30-314,7-2-1412,-8 8 1,-3 3 1781,13-9 0,1-1 0,-15 17 0,16-17 0</inkml:trace>
  <inkml:trace contextRef="#ctx0" brushRef="#br0" timeOffset="-155815.75">6571 14367 18059,'48'40'-15,"0"-1"0,-5-2 0,0-5-1773,-3-14 1,-1-5-6413,20 4 8200,-18-9 0,-3-2 0,-9-4 0,-7-2 0</inkml:trace>
  <inkml:trace contextRef="#ctx0" brushRef="#br0" timeOffset="-155651.75">7121 14414 19022,'-25'48'74,"-1"0"1,1-2 0,3-2-769,-2 13-2152,1 2 2846,-1-2 0,12-25 0,2-8 0</inkml:trace>
  <inkml:trace contextRef="#ctx0" brushRef="#br0" timeOffset="-98450.73">25925 10232 15538,'-9'5'-2473,"2"-2"0,6-3 1</inkml:trace>
  <inkml:trace contextRef="#ctx0" brushRef="#br0" timeOffset="-97833.73">21264 11162 9017,'0'0'0</inkml:trace>
  <inkml:trace contextRef="#ctx0" brushRef="#br0" timeOffset="-85854.73">9379 13716 9509,'0'6'-374,"0"-2"1,0-4 0</inkml:trace>
  <inkml:trace contextRef="#ctx0" brushRef="#br0" timeOffset="-85366.73">14373 12702 6843,'0'0'0</inkml:trace>
  <inkml:trace contextRef="#ctx0" brushRef="#br0" timeOffset="-66798.73">27437 13740 8557,'-7'9'-131,"1"-3"0,6-6 1</inkml:trace>
  <inkml:trace contextRef="#ctx0" brushRef="#br0" timeOffset="-64266.73">26389 9974 10541,'4'5'940,"-1"-1"1324,-3-4 156,0 2-2409,0-7 12,0 3-23,0-4-34,0 3 45,0 1-11,0-1 0,0 2-11,0-2 11,2 3-22,1-1 22,2 1 0,-2-1-34,-1 1 68,-2 0-639,0 3-102,0 1-43,0 2-292,0 1-2040,7-2 3082,-2-2 0,3-1 0,-4-2 0</inkml:trace>
  <inkml:trace contextRef="#ctx0" brushRef="#br0" timeOffset="-46099.73">31469 11162 17398,'-29'-26'149,"0"-1"0,-8 3 1,-2 7-150,2 11 0,-2 5 16,-16-2 1,0 1 5,11 0 1,0 0-23,-11 0 0,-1 0-347,14 0 0,2 1 341,-1 0 1,1 0-29,-23 1 23,30-1 0,-1 1 11,2-1 0,-3-1-24,-12-2 0,-4-2 18,-8-2 1,-3-1 19,6 0 1,-2-1 0,1 0-685,7 2 1,1-1 0,1 0 673,-3 0 0,0 0 0,4 0 1,-7-1 1,3 1-283,-1 0 0,0 0 265,3 0 1,-2 0 24,6 2 1,-2 0 0,-1 0-7,1 0 1,0 1 0,0 1-8,-1-1 0,0 0 0,1 2-281,-20-2 1,2 2 280,16 2 0,1 1 0,-3 0 0,-1 0-11,2 1 0,-3-1-27,7 0 1,-3 0 0,0-1 476,2 1 1,0-2 0,-1 1-593,-8-1 0,-2 0 0,3-1-38,-7 0 1,4 0 122,5 0 1,4 1 11,16 2 0,-1-1 180,-17 1 1,-3-1-293,-9-2 0,-4-1 70,9 1 1,-4 0 0,3-1-293,8 0 0,2 0 1,0 0 333,0 0 0,0 0 0,3 0 44,-5 1 1,3 0 11,-1 0 0,-1 1 17,1 0 0,-3 2 31,5-1 0,-3 1 0,-2 1-60,-2 3 1,-2 1 0,-3 1-6,4-1 0,-3 1 0,0 0 1,2 0 12,-5 3 0,2-1 1,0 1-225,1 0 1,1 0 0,4-1 227,-1-1 0,3 0 33,4-1 1,0-1 6,6 0 1,-1 0-24,-5 0 0,1 1 585,8 1 1,1 2-626,-1 1 1,3 2 0,-4 9 697,19 1-675,15-3 1257,3 11-1234,1 8 16,-1 1-6,-2 4-33,-1-9 12,-1 2-1,-1 3-22,2 20 22,3-25 0,1 2-11,-1 11 0,0 1 11,1-7 0,0-1-215,-2 3 0,0 0 204,-1-8 0,-1 0 0,0 3 0,-1 2 0,-1-1 0,-2 3 16,-4 17 1,-1 3-32,4-17 0,0 0 1,0 2 32,-3 11 1,1 2 0,0-2-421,3-10 0,0-2 0,1 0 379,-3 21 1,1-4 22,4-17 0,1-2-177,0 1 0,0 1 188,0 0 0,1 2-15,-1-3 1,0 4-1,-1 0 4,-1 2 0,0 2 0,0 0 7,0-1 1,0 1 0,0-1-293,-1-2 1,-1-1 0,1-3 278,-1 4 1,0-3-6,-1 0 0,0 1 11,0-4 0,-1 2-75,-4 14 0,0 1 63,1-2 1,1 1 7,3-12 1,0 2-1,2-2 9,-1 8 1,3-3-12,2-4 1,2-3 5,2 17 508,1-22 1,1 0-531,4-3 0,2 1 16,4 6 0,3-2 0,-1-10 1,2-3 5,24 22 11,-5-17 79,7-3 401,4-1-407,-10-10 0,4 0 129,3-1 0,4-1-116,-6-3 0,3-1 0,2-1-135,4 0 0,1-2 1,0 0 40,-7-4 1,0 0 0,2-1 55,2 0 0,2-1 0,2 0 0,-1 0-40,-1 0 1,-2-1 0,2 0-1,2 1-8,1-1 0,3 1 1,2 1-1,-1-1 0,-2 0-443,6 0 0,-2 1 1,0-1-1,0 0 429,2 1 0,1 1 1,-1-1-1,-2 0-8,6 0 0,-3-1 0,1 1 8,-13-2 0,0 0 0,1 0 0,0 0 6,1 1 0,-1-1 0,2 0 0,4 0-442,4-1 0,4 1 0,2-1 0,-1 0 1,-3-1 438,1 1 0,-3-1 0,0 0 0,3-1 0,-11 1 0,2-1 0,1 0 0,1 1 0,0-1 0,-1-1-299,11 1 0,1-1 1,-1 0-1,-1 0 0,-2-1 299,1 1 0,-3 0 0,-1 0 0,4 0-80,-2-1 0,3 0 0,0 0 0,-1 0 0,-5 0 68,-5 0 1,-2 0 0,-2-1 0,0 0 16,-1 0 1,0 0 0,0-1 0,0 0-18,13 0 1,0 0 0,3-1 122,-6 0 1,2 0-1,1-1 1,-1-1-140,-3 0 0,-1-1 0,-1 0 0,1 0 25,-3 0 0,0 0 0,0-1 0,-4 0 3,8-3 0,-2-2 0,-7 0 0,-5-3 0,-4-1 722,-5-1 1,-3-1-650,-5-1 0,-3-3 117,-1-13 1,-3-5-46,-5-7 1,-3-6-102,-4 3 1,-1-5 0,-1 2 264,-2 6 0,-2 1 0,0-1-302,0-5 1,-1-1-1,0 2-7,1-8 0,0 2 581,1-2 1,0 0-577,-1 1 1,2-2 9,-2 5 0,1-3 0,0-2 1,-1 12 1,0-1 0,0-1 0,-1 1-1,1-1 1,0 1 0,0-1 0,0 0-106,0-16 0,1 0 1,1 4 106,-2 15 1,1 3 0,0 0-19,4-21 0,0 0 11,1 5 0,0-2-86,-1 10 0,1-3 1,-1 0 81,-1 1 1,0 0-1,-1-3 9,-1 7 1,1-1 0,-2-1 0,0 3-13,0-4 0,-1 3 0,-1 2 40,0-20 1,-1 5-45,0 24 0,-3 1 749,-3-6 1,-4 2-778,0 8 0,-4 3-174,-3-3 0,-1 5-447,-10-3 397,6 16-891,13 13-3017,4 3 4160,3 3 0,1-2 0,0 2 0</inkml:trace>
  <inkml:trace contextRef="#ctx0" brushRef="#br0" timeOffset="-44267.73">21783 10490 14350,'0'4'78,"0"-1"-55,0-3 100,19 52 22,-8-22-55,2 7 0,0 2-11,1 8 55,-1 7-84,-6-7 1,-2 5-1,-1 4 1,-1 2-600,0 1 0,-1-1 655,-1-2 1,-1-5 106,1 15 131,3-7-64,4-8 90,14 9-157,4-14-34,6-4-33,-10-21 224,-10-15 44,-9-5 807,-1-1-404,-1 0-712,-1-3-83,0-2 1,0-4-23,0-5-23,-1 1 23,-1 1-11,0 6-56,-1 5 56,1 1 11,0 0-45,-3 0 22,3 2 1,-1-1 134,3 1-90,-1-9 1,-3-5-12,-4-10-11,-7-8 45,-5-6-62,2 5 0,-1-1 6,-8-17 11,9 16 0,0 0 0,-1-11 0,1 3 0,1 1 22,-5-16-33,3-6 11,8 22 0,2 0 0,-1-23-45,5 4 34,4 23 11,1 3 0,0 7 0,0 5-101,0 10 45,0 4-33,0 7 89,0 12 0,-1 2 33,1 32-33,7 17 6,1-17 0,2 2-6,0-6 0,0 0-189,4 1 1,1-2 176,6 18 18,-6-23 0,0 0-6,-1-5 0,1-1-12,0 2 1,1-2 11,3 5 11,-6-17 12,-9-13 421,-2-3-354,-1-1-68,-1-22-22,-12-19 0,2 3 0,-2-3 0,-1 3 0,-1-1-159,-2-4 0,0 0 159,-6-18 12,4 7-12,4 12 11,0 6-22,5 16-1,1 4-10,6 10-135,2 4 452,0 7-317,2 5 22,7 17-235,0 0-886,2 2 415,-5-13 67,-9-9 1,-7-7 89,-7-2-12,-7-6-21,-5-6 145,0-9 437,-18-21 0,25 23 0,-7-10 0</inkml:trace>
  <inkml:trace contextRef="#ctx0" brushRef="#br0" timeOffset="-12865.75">3443 10610 13106,'-12'-28'-470,"-1"12"470,-9 31 0,12-5 0,-5 3 0</inkml:trace>
  <inkml:trace contextRef="#ctx0" brushRef="#br0" timeOffset="-12715.75">3448 10610 12591,'-15'39'426,"0"-1"0,1 27-314,51-45-56,21-2-916,-18-9 0,5-2 710,12 0 1,10-1 0,1 0-70,-8-2 1,2 0-1,0 0 1,-3 0-1,4 0 1,-3 0-1,-1 0 1,-7-1 0,0-1-1,0 1 1</inkml:trace>
  <inkml:trace contextRef="#ctx0" brushRef="#br0" timeOffset="-12181.75">3634 11879 15695,'43'-16'39,"0"1"0,0 4 0,5 2 0,0 2-558,0 4 0,0 2 0,0 1-1039,3 1 0,-1 1 0,-1 0 1558,-1 1 0,-2 0 0,-7 2 0,9 5 0,-14-3 0</inkml:trace>
  <inkml:trace contextRef="#ctx0" brushRef="#br0" timeOffset="-11732.75">3523 12945 10462,'-4'7'2263,"0"-2"-1736,4-5-325,0 0-124,47 7-50,-13-6 0,3-1-572,23 5 1,3 1-1533,-13-1 1,-2 1 2075,-3 4 0,-7 0 0,-11 3 0,-10 0 0</inkml:trace>
  <inkml:trace contextRef="#ctx0" brushRef="#br0" timeOffset="-11250.75">3528 14224 15471,'43'-17'206,"1"-1"0,0 0 0,4 2 0,1 2 1,2 1-574,4 3 1,0 2 0,0 1-1488,-7 2 0,-1 2 0,0 2 397,0 1 1,0 2-1,-2 0 1457,8 1 0,-4 1 0,8 1 0,-10-2 0</inkml:trace>
  <inkml:trace contextRef="#ctx0" brushRef="#br0" timeOffset="-4351.73">4000 10682 15291,'1'14'-1031,"1"-5"0,-2-6 1</inkml:trace>
  <inkml:trace contextRef="#ctx0" brushRef="#br0" timeOffset="-3251.73">25424 10875 16199,'33'3'295,"1"-1"0,9-1 0,3-2-295,18-3 0,4 0-1939,-13 0 1,1 0-1,3-1 1171,-11 2 1,2 0-1,0-1 1,1 1 767,5 0 0,1-1 0,-2 0 0,-4 1 0,16 0 0,-7 0 0,-9-1 0,0 1 0</inkml:trace>
  <inkml:trace contextRef="#ctx0" brushRef="#br0" timeOffset="-1801.73">4045 12076 12804,'0'0'0</inkml:trace>
  <inkml:trace contextRef="#ctx0" brushRef="#br0" timeOffset="-751.73">20097 11695 13622,'-51'-22'2610,"12"3"-1993,34 13-483,11-1-78,17 2-28,15 2 0,9 0-6,14 2 1,3 0-413,-20-1 1,1 1-1,-1 1 412,24 0 1,-3 2-23,-21 0 0,-3 2-62,-3 0 1,0 1-40,24 7-201,-15 3 346,-53-4 449,-53-1-314,25-7 1,-2-1-57,-7-2 0,4 0-56,9 0 1204,35 4-2039,23 2 0,12 0 768,20 3 0,2 1 0,-18-3 0,-2-1 0,2 0 0,0 0 0</inkml:trace>
  <inkml:trace contextRef="#ctx0" brushRef="#br0" timeOffset="1915.27">14542 12769 15549,'37'-4'63,"0"0"1,2 0-1,1-2-41,1 1 1,2-1-493,1-1 0,1 0 481,0 1 1,-1 0-12,-3 0 0,-1 0 11,-6 2 0,-1 0 307,19-2-239,-56 2 10,-28 9 0,-9-1 1,-8 1-443,-3 3 0,0 0 554,-3 1 1,2 1-51,6-3 1,3 1-63,-20 7 57,50-6-68,61-2-56,-16-5 1,5-1-20,8-1 1,6 0 0,-2 0-217,12 0 1,-1 1-561,6 2 0,-4 1 136,-20-1 0,-7 2-663,-1 9-2936,-28-5 4236,-5 0 0,0-5 0,0-1 0</inkml:trace>
  <inkml:trace contextRef="#ctx0" brushRef="#br0" timeOffset="2764.27">2658 14116 15739,'7'-6'-835,"7"1"0,-6 5 1,3 0-1</inkml:trace>
  <inkml:trace contextRef="#ctx0" brushRef="#br0" timeOffset="3898.27">9191 13928 9554,'-7'0'3059,"1"0"-2320,6 0 1088,0 0-1367,-26 1-449,19-1 90,-11 1-45,37-1-23,19 0 12,23 0-28,-1 0 0,7 0-17,-16 0 0,3 0 0,1 0-471,-1 0 1,1 0 0,-1 0 473,-1 0 1,-1 0 0,-5 0-4,-2-1 0,-6-1 0,16-4 90,-84-3-56,-18 0 10,-8 5 1,-3 2-298,10 0 0,2 1 258,4 1 1,2 0-6,-17-1-224,28 7-2017,35 8 2573,30 9 0,-10-6 0,6-3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36:23.346"/>
    </inkml:context>
    <inkml:brush xml:id="br0">
      <inkml:brushProperty name="width" value="0.09071" units="cm"/>
      <inkml:brushProperty name="height" value="0.09071" units="cm"/>
      <inkml:brushProperty name="color" value="#FF0000"/>
    </inkml:brush>
  </inkml:definitions>
  <inkml:trace contextRef="#ctx0" brushRef="#br0">28312 12084 16972,'-10'10'0,"2"-3"0</inkml:trace>
  <inkml:trace contextRef="#ctx0" brushRef="#br0" timeOffset="44350">18509 2443 19269,'-51'0'198,"0"-1"0,-2 5 0,1 6-181,8 9 0,1 6-231,-5 3 0,0 4 266,10 0 0,0 4 1,4 0-782,1 3 1,4 1 728,-4 10 0,11 0 22,28 10 300,17-10-322,20-8-162,4-25 0,9-6-873,-11-7 0,2-3 1,1-1-592,-1 0 0,2-2 1,-1-1 1625,2-4 0,1-1 0,-8 1 0,11-6 0,-14 3 0</inkml:trace>
  <inkml:trace contextRef="#ctx0" brushRef="#br0" timeOffset="44668">18672 2692 17431,'-10'66'11,"5"-5"-11,8-19 12,3-5-12,-2-8 695,-3-9 1422,0-17-1826,-1-13-123,0-15-89,1-9-46,5-2-21,5 2-68,15 2-101,8 17-34,1 12-380,-3 19-561,-12 14-817,-1 2-1300,-2 0 3249,1-3 0,-8-13 0,-1-4 0</inkml:trace>
  <inkml:trace contextRef="#ctx0" brushRef="#br0" timeOffset="44967">19282 2760 20557,'-35'-3'179,"0"1"1,-27 4-191,33 8-23,3 9 0,9 2-257,7 1-616,10 4 638,9-9 78,7-1 180,6-12 11,4-3 0,0-4 22,12-7-402,-5 3-607,-3-1-77,-12 6-672,-11 6-707,-2 1 2443,-1 4 0,-1-5 0,-1-1 0</inkml:trace>
  <inkml:trace contextRef="#ctx0" brushRef="#br0" timeOffset="45136">19456 2865 15482,'2'-3'-2365,"-1"1"2365,-1 2 0,0 0 0</inkml:trace>
  <inkml:trace contextRef="#ctx0" brushRef="#br0" timeOffset="45268">19465 2628 18070,'-4'-6'997,"1"1"-1344,3 5-527,0 0 0,0 0 0</inkml:trace>
  <inkml:trace contextRef="#ctx0" brushRef="#br0" timeOffset="45501">19677 2758 21174,'10'-62'594,"3"9"-583,6 30-22,3 7-124,14 8-425,5 29-1289,11 20 325,-13 12-1277,-7 4-3249,-14-16 6050,0-4 0,-10-17 0,-1-5 0</inkml:trace>
  <inkml:trace contextRef="#ctx0" brushRef="#br0" timeOffset="45718">20478 2689 17734,'-3'0'952,"0"0"-1019,3 0-1423,36-2-2140,-4-1 3630,3 0 0,-1 0 0,-4-1 0,-3 0 0</inkml:trace>
  <inkml:trace contextRef="#ctx0" brushRef="#br0" timeOffset="45984">21193 2325 21028,'14'45'-30,"-1"0"0,-1 0 0,-4-2 35,-5-9 1,-3 1-12,-1 10 1,2 0-2068,7-8 1,2-2 2072,7 28 0,4-31 0,-8-26 0</inkml:trace>
  <inkml:trace contextRef="#ctx0" brushRef="#br0" timeOffset="46287">21715 2547 21409,'-40'-3'205,"0"-1"1,2 4-1,7 4-238,11 15-35,7 8-44,6 4-380,23 7-215,20-8 159,19-6 536,-3-13 12,-10-17 12,-23 0-1,-5-5-11,-7 3-493,-4 2-3250,-3 3-593,1 2 4336,3 1 0,-3 0 0,3 0 0</inkml:trace>
  <inkml:trace contextRef="#ctx0" brushRef="#br0" timeOffset="46767">22451 2605 21555,'-42'-48'-56,"3"10"22,-4 54 12,5 4 11,-16 19 11,18-2-157,12 12-337,29-12-66,40-7 224,10-24 213,-19-11 0,0-5 101,12-19 22,-6-7 11,-5-9 50,-17 7 1,-4-5-12,-5-8 1,-4-1-345,-1 1 0,-3 0 389,-6 2 0,-5 4 51,-10-5-90,-4 17-56,0 16-68,1 9 24,2 16 32,-5 34 12,16-7 0,2 4-6,-2 3 1,4 1-134,6 4 1,6-1-821,2-12 1,3-2-364,6 0 0,2-2 1272,5-1 1,-1-3 0,4 4 0,-2-10 0</inkml:trace>
  <inkml:trace contextRef="#ctx0" brushRef="#br0" timeOffset="47169">23061 2459 19157,'-47'-5'709,"1"-1"1,3 4 0,7 4-710,10 12 0,7 12-11,8 8 67,15 18-135,34-6-425,-11-24 0,3-4 67,32 1 370,-29-26 0,-4-10 78,-2-39-6,-15 21 1,-2-2-504,-5-9 1,-3-1 525,-1 7 0,-2 1 11,0-1 1,0 1-99,-2 3 0,-1 1 552,-6-19-135,-4 18-234,-8 16-225,-2 38 101,1 11 0,5 31 11,13 5 270,3-30 1,2 1-288,3 1 1,5 1-830,9 14 0,8-1 835,9-8 0,3-2 0,-12-5 0,0-4 0,26 3 0</inkml:trace>
  <inkml:trace contextRef="#ctx0" brushRef="#br0" timeOffset="47701">23467 2551 19953,'33'-27'156,"1"0"1,-3 2 0,-9 2 157,-21 0-158,-8 4-21,-7 5-90,-8 7 0,-4 6-34,-7 24-11,11-1 45,2 20-45,15-9-11,9-1-45,11-3-102,13-5-133,15-6 190,-5-10 1,3-3-119,1-1 1,1-1 190,-1-2 0,-1-2 17,21-6 11,-38-3 0,-11-3 22,-7 3 180,-5 1-23,-1 3 347,0 2-503,2 0-35,4 0 24,3-3-12,2 2 0,-1-1 0,-2 3 0,-3 0-258,-3 3 247,-1 7-12,-4 5-223,2 10-314,-2 2-460,3 1-593,8 1 33,3-1-975,9-5 2555,1-6 0,-9-8 0,-2-3 0</inkml:trace>
  <inkml:trace contextRef="#ctx0" brushRef="#br0" timeOffset="48651">24592 2448 16008,'-3'64'897,"0"-12"190,3-35-45,-3-8 190,-4-20-560,1-17-414,0-21-179,3 2-79,6 3-213,3 21 213,5 7 0,4 8-101,15 7 33,-4 11-178,11 9-1793,-6 28-2174,-13 5 3485,-2-2 357,-13-11 899,-3-28 1992,1-21-1522,3-8-79,3-18-169,5 3-403,2 1-44,-1 6-79,0 10-224,-2 8 0,6 19 34,-2 6-34,8 14 11,-3 1-11,0-1-101,-3-3-5815,3 4 5916,-3-13 0,-4-1 0,-5-13 0</inkml:trace>
  <inkml:trace contextRef="#ctx0" brushRef="#br0" timeOffset="49000">25249 2540 17924,'-4'0'1704,"1"0"-1570,3 0-123,44-9-11,7-4-6,-16 4 1,1-1-40,22-12 45,-29 2-11,-9-6 0,-11-3 11,-9-8 134,-23 15-44,1 2 0,-16 27-46,12 9-21,-2 15 10,7 5 1,5 21-908,25-2-297,14-22 0,8-2 577,1-8 0,5-4-1538,14-3 0,3-4 2132,-5-6 0,-4-2 0,10 1 0,-10-5 0</inkml:trace>
  <inkml:trace contextRef="#ctx0" brushRef="#br0" timeOffset="49186">25910 2166 19493,'-6'42'0,"1"0"0,1 0 0,4-2-661,9-7 0,1-1-1043,-3 1 1,0 1 1703,1 31 0,-5-29 0,-3-9 0</inkml:trace>
  <inkml:trace contextRef="#ctx0" brushRef="#br0" timeOffset="49634">25671 2688 18070,'32'-43'500,"0"0"1,-1 3 0,3 6-490,-4 18 0,4 3-17,22-5 1,6-1-333,-16 7 0,2 0 0,2-1 188,7-4 1,2-1 0,-4 1-192,-10 2 0,-3 1 1,-3-2 233,6-10 1,-11-2 106,-14-24 203,-24 10 0,-8-1 329,-5 6 0,-5 1-291,-9 0 0,-5 5-174,5 10 0,0 9 34,-31 19-67,16 15-1,3 17-579,4 10 580,7 5-12,8 3 218,15-19 1,3 0-236,2-4 1,4 0-6,5 27 56,10-22 669,7-24-680,6-6-45,5-2 0,22 5 0,5 8-11,-4 2-45,-11 3 488,-25-8-1092,-6 0-1190,-3-4-3718,0-1 5568,0-6 0,-4-1 0,-1-5 0</inkml:trace>
  <inkml:trace contextRef="#ctx0" brushRef="#br0" timeOffset="49934">26739 2402 21420,'-19'10'-1658,"13"-2"1434,31 12 156,-4-9 68,-16-9 595,-3-1 65,-9-7-536,-2 2-124,-7-6 0,0 4-68,1 1-727,0 4-8965,2 0 9760,6 1 0,2 0 0,5 0 0</inkml:trace>
  <inkml:trace contextRef="#ctx0" brushRef="#br0" timeOffset="50367">27405 2415 20143,'-39'-12'437,"-1"0"0,-22 2-437,29 27 0,12 12-12,0 21 58,17-1 77,30-1-22,26-23-56,4-28-1,0-16-32,-24-16 21,-4-10 12,-5-11-45,-13 23 0,-3-2 50,1-2 1,-3-3 33,-3-17 0,-3-1 28,-5 18 0,-4 1-232,-2-10 1,-6 7 175,-30 8-56,-5 17-33,0 16-68,7 46 67,39-7 1,10 5-91,6 5 1,8 1-658,6-11 0,5 0 1,4-3 253,3-6 1,3-2-1,2-2-1005,1 2 1,1 0 0,1-1 1531,0-1 0,0-1 0,-4-2 0,-2 0 0,-4-3 0,15 9 0</inkml:trace>
  <inkml:trace contextRef="#ctx0" brushRef="#br0" timeOffset="50752">21044 3702 17050,'63'-21'437,"0"0"0,-16 8 0,6-1 0,3-1 0,3 1 1,2 0-310,-5 1 0,3 1 0,2-1 0,1 1 0,1-1 0,0 1 0,0-1-814,-5 2 1,0 0 0,0-1 0,1 1 0,1 0 0,0 0 0,0-1-1,1 2 699,0-1 1,0 1 0,1-1 0,1 1-1,0 0 1,0 0 0,-1 0 0,-1 1 0,-1 0-168,6 0 0,-2 0 0,-2 1 0,0 0 0,2 0 0,2 0 0,4 1 158,-15 1 1,1 1 0,3-1-1,1 1 1,1 0 0,1-1 0,0 1-1,2 1 1,-1-1 0,1 0 0,-1 1-1,0 0-62,-3 0 1,0 0 0,0 1 0,1 0 0,-1 0 0,1 0 0,0 0 0,1 0 0,-1 0 0,2 1 0,0-1 0,0 0 0,1 1-86,-1-1 0,0 1 1,2-1-1,1 1 0,0-1 1,0 1-1,1 0 1,0 0-1,-1 0 0,0 0 1,0 0-1,-2 0 1,-1 0-1,-1 0 0,-1 1-40,7-1 0,0 1 0,-2 0 0,0 0 0,-1 0 1,-2 0-1,0 0 0,-1 1 0,0-1 0,-2 0 0,0 1 55,10-1 1,1 1 0,-1 0-1,-1 0 1,-2 0 0,-4 0 0,-3 0-1,-4 0-123,13 0 0,-6 0 0,-5 0 0,-2 0 251,7-1 0,-3 1 0,-8-1 0,-5 1 0,-8 0 0,8-2 0</inkml:trace>
  <inkml:trace contextRef="#ctx0" brushRef="#br0" timeOffset="51068">21452 3779 16299,'45'-6'356,"0"1"1,1-1-1,5 0 1,1-2 0,7 0-191,-10 1 0,6-1 0,3-1 0,2 0 0,-1 0 0,-2 1-1276,4-1 0,-2 1 1,1 0-1,1 0 1,4-1 1109,-4 1 0,4 0 0,2-1 0,1 1 0,0-1 0,-2 1 0,-1 1-182,-1 0 1,-1 1-1,-1 0 1,-1 1 0,1 0-1,0 0 100,3 0 0,-1 0 0,1 1 0,0 0 0,0 0 0,0 0-85,0 1 1,-1 0 0,-1 0 0,2 1-1,1-1 1,3 1-462,-8 0 1,4 0-1,1 1 1,2 0 0,-1-1-1,-1 1 1,-2 0-1,-3-1 596,4 1 1,-2-1 0,-1 0-1,-2 1 1,0-1 0,0 1-1,9 0 1,3 0 0,-3 0-1,-4 0 1,-9-1 0,6-1-1,1 1 1</inkml:trace>
  <inkml:trace contextRef="#ctx0" brushRef="#br0" timeOffset="52016">28150 2479 10462,'0'0'0</inkml:trace>
  <inkml:trace contextRef="#ctx0" brushRef="#br0" timeOffset="56951">5786 6886 17017,'48'7'138,"0"-1"1,1 0 0,-3-1 0,-1-1 0,-3 0-100,-3 1 1,-1 0 66,3-2 1,-4-3 554,-7-5-661,-65-8 0,-1 5 0,-7 0-629,-1 1 0,-6 0 0,1 1 632,4 0 1,0 1 0,-4 0-4,-1 1 0,-4 0 0,-1 0 0,1 1 22,-9 0 1,0 1-1,2 1 11,0 0 1,2 1 0,5 2-34,-2 0 0,12 4 416,18 7-416,14-2 34,24 2-34,18 0 56,36-1-53,-17-7 1,9-2 0,3-1-330,-7-3 1,2-2 0,1-1-1,2 0 319,-5 1 0,2-1 1,1 0-1,-1-1 1,-4 0-34,3 0 1,-2-1 0,-3-1 0,-4 1-387,24-5 0,-16 3 1188,-24 7-807,-80 31 50,0-6 1,-6 2-3,15-7 1,-1 2 0,0 0-243,-5 0 1,0 1 0,4-2 249,2 0 0,6-1-11,-17 12-11,25-9 0,32-10-157,36-5-1722,3-13 0,10-6 0,0 0 1924,-2 3 0,-1-1 0,0 0 0,0-1 0,0-2 0,-4 2 1,-5 0-1,1 0 0</inkml:trace>
  <inkml:trace contextRef="#ctx0" brushRef="#br0" timeOffset="92712">7021 16551 12748,'33'-27'-1020,"1"-1"0,11-9 0,-30 26 1</inkml:trace>
  <inkml:trace contextRef="#ctx0" brushRef="#br0" timeOffset="92885">7112 16410 17610,'-49'18'1144,"13"-3"-1010,36-9-89,43-7-152,-7-11 1,4-3-880,12 2 0,0-1-701,-9-2 1,-4 1 1686,4-3 0,-35 17 0,-14 1 0</inkml:trace>
  <inkml:trace contextRef="#ctx0" brushRef="#br0" timeOffset="96816">27151 10101 9039,'54'-12'156,"-1"0"1,2 1 0,0-1-62,1-1 1,0 0-995,1 0 0,0-1 1118,-1 0 0,-1-1-40,-1 0 0,2-1-52,-7 0 0,1-1 0,1-1-124,0 0 1,-1-1 0,1 0-8,-2 0 0,-1 0 1,0 0 3,-5 1 0,-1 0 0,-4 1-28,0-1 0,-3 0-23,1 0 1,-2 0 9,-1 0 0,-1 0-351,-2 0 0,0 0-242,-1 0 1,0 0 633,23-18 0,-22 16 0,-8 4 0</inkml:trace>
  <inkml:trace contextRef="#ctx0" brushRef="#br0" timeOffset="99800">11439 13407 10585,'0'0'0</inkml:trace>
  <inkml:trace contextRef="#ctx0" brushRef="#br0" timeOffset="100350">16634 12230 10440,'0'0'0</inkml:trace>
  <inkml:trace contextRef="#ctx0" brushRef="#br0" timeOffset="100867">21474 11129 13600,'-1'4'-379,"0"-1"1,1-3 0,0 0 0</inkml:trace>
  <inkml:trace contextRef="#ctx0" brushRef="#br0" timeOffset="101284">27272 9367 10933,'0'0'0</inkml:trace>
  <inkml:trace contextRef="#ctx0" brushRef="#br0" timeOffset="-27485.73">13302 17296 14025,'-6'4'3776,"1"0"-3171,5-4 336,0 0-829,-12 8-101,9-5 124,-1 12-112,15-10-23,9 6-718,2-3-1108,0 0-1322,1-1 3148,-3 1 0,-9-4 0,-3-1 0</inkml:trace>
  <inkml:trace contextRef="#ctx0" brushRef="#br0" timeOffset="-27282.73">13355 17523 14115,'9'14'705,"9"-3"-1444,5-11-2163,0 0 2902,0 0 0,-14 0 0,-2 0 0</inkml:trace>
  <inkml:trace contextRef="#ctx0" brushRef="#br0" timeOffset="11882.27">14059 17290 11672,'2'7'4179,"-1"0"-3170,-1-7 1994,0 0-2678,-4-36-303,3 27-11,-4-22 1,9 67-1,5-5 0,3 4-11,-3 3 0,1 1-207,6 6 1,0-3 184,5 19-2035,-7-24 1,0 0 2056,6 12 0,-1-5 0,-11-30 0</inkml:trace>
  <inkml:trace contextRef="#ctx0" brushRef="#br0" timeOffset="12197.27">14409 17283 16490,'0'-6'2163,"0"1"-2051,0 5-112,13 57-23,0-19-100,0 5 0,1 0-1345,9 10 1468,-7-21 0,0-3 0,-1 2 0,3 1 0</inkml:trace>
  <inkml:trace contextRef="#ctx0" brushRef="#br0" timeOffset="12932.27">15177 16999 20681,'-12'-22'594,"-3"4"-561,-7 26 1,-20 17-23,6 2 0,-13 11 1,16-11-1,4-1 0,3-3 0,4-2 0,2-3-11,4-3-22,5-3 0,4 2-1,4-2 34,1 4-11,11 14 0,0-5 12,7 12-12,-3-11 44,1 4 35,-3-7-23,-1-3-34,-5-11 79,-1-7 0,1-4-34,2-7-56,4-7 12,20-20-35,19 5-16,-10 15 0,3 6 28,-6 7 0,1 6-11,3 6 0,-3 6-45,9 27 33,-26-7 1,-7 5 44,-10 4 1,-10 3-6,-11 11 0,-9-3-413,0-9 0,-5-6 267,-9-4 0,-3-8-465,12-13 1,0-4-1480,-30 7-2936,8-6 5009,8 4 0,22-9 0,9 3 0</inkml:trace>
  <inkml:trace contextRef="#ctx0" brushRef="#br0" timeOffset="33329.25">27833 17164 12188,'4'-3'11,"-1"0"683,-3 3 113,42-25 156,-7 14-436,5-6 0,4 1-744,-3 9 0,1 1 519,13-1 1,3 0-710,-10 1 1,3 1-1,1 0 534,9-1 0,3 1 1,1-1-585,-9 2 1,0-1-1,2 1 1,1-1 484,6 1 0,1-1 0,0 0 0,2 1-361,-11-1 1,1 1-1,1 0 1,0-1 0,0 1 336,1-1 1,0 0-1,1 1 1,2-1-1,2-1-4,-6 2 0,2-1 0,3-1 0,0 1 0,1 0 0,-2 0 0,-1-1-150,3 1 1,0-1-1,0 1 1,-2-1 0,0 1-1,0-1 140,-2 1 1,1 0 0,-1 0 0,-1 0-1,-3 0 1,-3 0-73,5-1 1,-1 1 0,-6 0 0,-10 1 119,15-3-329,-44 3 1140,-39 2-1365,-13 4 1,-7 1-208,-7 2 0,-3 0 723,-10 1 0,3-1 0,22 1 0,6-1 0,-10-1 0</inkml:trace>
  <inkml:trace contextRef="#ctx0" brushRef="#br0" timeOffset="34979.25">5403 15036 15179,'43'1'474,"0"0"1,5-4-1,1-3-401,3-2 0,2-3-1258,-9 0 0,2-2 0,2 0 1173,6-2 1,2 0 0,6-1-491,-8 2 0,5 0 0,3-1 0,0 1 0,1 1 502,-9 3 0,1 1 0,1 1 0,0 0 0,-2 0 0,-2 0 0,12-4 0,-1-1 0,-3 1 0,-1 3 0,3 3 0,0 1 0,0-1 0</inkml:trace>
  <inkml:trace contextRef="#ctx0" brushRef="#br0" timeOffset="-198326.93">10136 11513 9745,'0'0'0</inkml:trace>
  <inkml:trace contextRef="#ctx0" brushRef="#br0" timeOffset="-197826.92">15905 11355 14204,'27'22'-504,"-10"-5"0,-10-15 0</inkml:trace>
  <inkml:trace contextRef="#ctx0" brushRef="#br0" timeOffset="-197356.92">21002 11526 15191,'-6'1'-1973,"1"-1"1973,5 0 0,0 0 0</inkml:trace>
  <inkml:trace contextRef="#ctx0" brushRef="#br0" timeOffset="-196916.92">28332 11783 13510,'1'5'-12,"-1"-1"1,0-4 0,0 0 0</inkml:trace>
  <inkml:trace contextRef="#ctx0" brushRef="#br0" timeOffset="-188106.92">14384 10858 9185,'-5'7'0,"0"-1"0</inkml:trace>
  <inkml:trace contextRef="#ctx0" brushRef="#br0" timeOffset="-186576.92">14781 10497 8075,'0'0'0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47:26.535"/>
    </inkml:context>
    <inkml:brush xml:id="br0">
      <inkml:brushProperty name="width" value="0.09071" units="cm"/>
      <inkml:brushProperty name="height" value="0.09071" units="cm"/>
      <inkml:brushProperty name="color" value="#FF0000"/>
    </inkml:brush>
  </inkml:definitions>
  <inkml:trace contextRef="#ctx0" brushRef="#br0">5974 7119 15213,'57'1'591,"1"0"0,7-6 0,7-3 0,-2 0-1897,-11 0 1,0-1 0,4-1 1403,5-2 0,6-1 1,2-2-1,-1 1-361,-6 1 0,-1 0 0,3-1 0,6 0 324,-19 4 1,4-1-1,2 0 1,3-1 0,1 1-1,2-1 1,-1 1 0,1 1-157,-4 0 0,2 1 0,-1 0 0,2 0 0,0 0 0,1 1 0,1 0 0,2-1 0,0 1 97,-4 0 0,1 0 0,2 1 0,1-1 0,1 0 0,0 1 0,0-1 0,0 1 0,-1 1 0,-1-1 0,-1 1-129,1 0 1,0 1 0,1 0 0,-1 0-1,-1 0 1,-1 1 0,0 0 0,-3 0 0,-1 0-1,-2 1 127,8-1 0,-2 1 0,-2 0 0,-2 1 0,-1 0 0,-3-1 0,-1 1 134,10-1 1,-2 0 0,-3 1 0,-5-1 0,-9-1-74,10-4 1,-10-3 1153,-4 1 1,-9-5-824,-12-14 1799,-22 6-2191,-5 3 3242,0 8-5203,0 0-5082,0 4 7043,1 1 0,-1 4 0,1 2 0</inkml:trace>
  <inkml:trace contextRef="#ctx0" brushRef="#br0" timeOffset="2759">14213 6987 10092,'0'4'3575,"0"0"-1827,0-4-785,1-6-649,7 3-236,2-3 34,12 4 124,10 1 156,7 1 0,8 0-273,2 2 1,5 0 0,6 0-469,5-1 0,6 0 0,4 0 0,2 0 403,-14 0 0,4 0 0,1 1 1,1-1-1,-1 0 0,-1 1-48,6-1 1,-1 0 0,-1 0 0,2 0 0,3-1-7,-9 1 0,2 0 0,3 0 0,0 0 0,-1 0 0,-1 0 0,-3-1 11,9 1 0,-2 0 0,-3 0 1,2 0-1,1-2-13,-4 1 0,2-2 0,0 1 0,1-2 0,-2 1 1,-2-1-408,5-1 1,0-1 0,-2 0 0,-3-1 0,-3 0 408,-4-1 0,-2 0 0,-3 0 0,-2-2 0,9-1 0,-2-2 0,-7 2 11,-5 1 0,-6 0 107,0 0 0,-5 0 1215,4-3-884,-10 1 1110,-30 2-1402,-3 0 2515,0-12-2572,6-15-88,10-23 4,-1 23 1,3-1-17,15-25 11,7 6-11,-10 23 0,2 3 12,-4 4-1,3-9 22,-15-8 35,-6-3-24,-20-9-44,-12 2 11,-1 10 1,-4-4-1,-1-4 0,-1-2-455,-7-10 1,1 0 448,8 14 1,2 4-6,4 7 0,1 3-36,-7-5 14,1 4 22,-1 4-11,-14-10-1,-4 0 6,14 17 1,-2 0-6,-22-11 22,-5 8-22,6 12 22,2 7 0,-7 2 0,9 3 0,-5 2 1,-3 0-418,-1 1 0,-5 0 0,0 1 0,1 0 394,5 2 1,2 1 0,-1 0 0,0 0 11,-3 1 0,-1 1 0,1 0 0,3 1 7,-2 1 1,3 1 0,0 0-5,-1 0 1,1-1 0,0 1-167,2-2 0,2 1 0,-4-1 159,-12 0 0,-3 0 0,0-1-7,1-1 0,0-2 0,-3 0-532,4 0 1,-4 0 0,0-1-1,4-1 543,11-1 0,2 0 0,1-1 0,-1-1 5,-4 1 1,0 0 0,1-1 0,3 0-232,-5-2 0,4 0 1,-5-1 194,-1 0 0,-5 0 0,-1-1 0,-1 1 14,-2-1 0,0 0 1,-2 0-1,-2 0 21,3 1 1,-2 0-1,-2 1 1,2-1 0,3 1 12,-2 0 1,3 0 0,2 1-1,1 0-26,4 1 1,0 1 0,2 1 0,5-1-4,4 1 1,5 1 0,-3 1 11,-14 2 1,-3 2-1,-1 0-8,0 0 1,-1 1 0,-2 2 9,9-1 1,-2 1 0,-1 0 0,4 0 354,-4 0 0,3 0 0,2 0-361,6-1 1,2 0-1,5 0-13,3-1 1,5 0 860,-28 5-867,17-2 1912,13-2-1900,16-3 557,9-1-557,9-2 1292,4-1-1269,-3 0-24,-6 3 12,-8 2 0,-8 5-11,-22 14 0,-3 8 11,-6 10-11,18-9 0,17-7 11,13-11 0,-5 8-12,-15 9 24,-23 12-12,1-7 0,-4-4 0,22-16 11,4-2-34,11-5-55,6-2-56,8-3 89,3 3 45,1 6 0,6 10 0,3 9 0,4 0 0,1 5 5,2 5 1,0 3-6,2 1 0,-1 0-179,-1 0 1,0-2 167,6 18 11,-6-20 0,0 2 5,0 5 1,0 3-6,5 15 0,0 3-136,-8-22 0,1 2 0,-1-1 139,2 2 1,-1-1 0,1-3-404,2 11 0,1-5 400,0-5 0,1-6 0,7 4 313,7-5-313,-11-16 56,-2-6 11,-13-14 364,-7-5-420,-1-1 855,10 1-866,4-1 0,18 0 0,10 0-11,7 1 0,9-2-1,-3-2 1,6-1 0,4-1-668,-9 1 1,4 0 0,2 0 0,1-1-1,-2 1 679,12-3 0,-1 1 0,1-1 0,1 0 0,-9 1 0,3 0 0,-1 0 0,0 0 0,-3 2-360,2-1 1,-4 1-1,1 0 1,4 1-92,1 0 1,5 0-1,1 1 1,0 1 0,-1 0-969,-6 2 0,0 0 1,0 1-1,-1 0 1,-1 0 1418,0-1 0,1 0 0,-2 0 0,-2 0 0,-5 1 0,8 2 0,-6 1 0,-9-1 0,7 0 0</inkml:trace>
  <inkml:trace contextRef="#ctx0" brushRef="#br0" timeOffset="34777">24285 6203 17330,'-38'29'526,"-1"0"1,-7 16 0,5 4-437,17 0 0,5 1-416,-4 0 0,7 0 365,15-4 1,10-4 4,23 2 131,9-24 0,9-11-130,6-15 0,2-11-27,-11 0 1,0-4 0,-5-7 29,-6-8 1,-5-6 0,-5 0-638,0-16 1,-13 0 633,-18-1 0,-11 2-40,-4 15 1,-6 3-67,-17-9 0,-5 6-1250,5 13 0,-2 6 1311,0 2 0,3 5 0,-8 11 0,33 14 0</inkml:trace>
  <inkml:trace contextRef="#ctx0" brushRef="#br0" timeOffset="35128">26648 5477 15269,'8'63'978,"0"1"1,0-2 0,-1-3-940,-3-11 0,-1-2-39,1 0 0,-1-1 0,0-1 0,-2-1-3311,1 7 0,-2-3 3311,1 13 0,-1-7 0,0-40 0</inkml:trace>
  <inkml:trace contextRef="#ctx0" brushRef="#br0" timeOffset="35796">29436 5416 17846,'60'-32'217,"1"-1"0,-1 1 1,-10 4-1,-2 3 1,-1 8-218,18 13 0,-5 13-28,-17 3 0,-8 9 5,-4 26 1,-18 9 212,-34 1 1,-17 1 350,5-11 1,-4 1-1,-3-5-919,-1-9 0,-3-3 0,2-3 383,-12 3 1,11-4 456,26-3-462,40-9-45,28-6-777,-6-6 0,10-1 1,2 0 697,12 3 1,4 1 0,-3-1 0,-16-2-1,-3-1 1,0 0 0,19 5 0,1 0-1</inkml:trace>
  <inkml:trace contextRef="#ctx0" brushRef="#br0" timeOffset="37032">23947 8141 11549,'0'-4'1838,"0"2"201,0 2-1658,2 34-191,-1-6-129,0 12 1,0 5-2314,0 24 2252,-1-4 0,0-25 0,0-31 0</inkml:trace>
  <inkml:trace contextRef="#ctx0" brushRef="#br0" timeOffset="37317">24229 8240 17834,'-20'36'79,"1"1"0,-3 25-101,39-39 55,31-10 12,8-22 101,3-18-23,-23-4-123,-22-3-101,-28 17-3832,-21 4 3933,-6 7 0,5 3 0,15 3 0</inkml:trace>
  <inkml:trace contextRef="#ctx0" brushRef="#br0" timeOffset="37618">24661 8169 18171,'-57'36'241,"31"-7"0,6 3-275,11 14-111,19 13 111,35-31 157,23-20 224,-1-14 371,-7-17-293,-34-6-245,-10-18-1839,-30 0 1659,-25-5 0,9 23 0,-5 13 0</inkml:trace>
  <inkml:trace contextRef="#ctx0" brushRef="#br0" timeOffset="37819">26110 7995 7022,'0'0'0</inkml:trace>
  <inkml:trace contextRef="#ctx0" brushRef="#br0" timeOffset="37937">26110 7995 15896,'25'55'739,"0"0"1,-3-12 0,-4-1-1155,-5 26-3741,-1-30 4156,5-13 0,-7-12 0,0-9 0</inkml:trace>
  <inkml:trace contextRef="#ctx0" brushRef="#br0" timeOffset="38171">26499 7956 21185,'36'-15'-28,"-1"0"0,28 3-1563,-27 55 594,-27 22 1053,-18-21 0,-9 0 134,-7 1 1,-4-4-191,2-10 0,0-3-740,-9 14-3473,30-27 4213,23-7 0,-11-7 0,10-1 0</inkml:trace>
  <inkml:trace contextRef="#ctx0" brushRef="#br0" timeOffset="38424">27104 8040 20804,'-44'0'588,"-1"-1"0,-27 7-644,50 4-145,18 14 78,45-9-146,27-10 274,-26-14 1,0-5 95,18-14-56,-30-9-34,-33 13-78,-30 2-3373,-11 10-5962,0 0 9402,14 6 0,26 3 0,5-3 0</inkml:trace>
  <inkml:trace contextRef="#ctx0" brushRef="#br0" timeOffset="38856">30116 7459 19213,'0'42'7,"0"1"1,0-3-1,0-1-6461,-4 26 6454,2-19 0,-1-6 0,3-27 0</inkml:trace>
  <inkml:trace contextRef="#ctx0" brushRef="#br0" timeOffset="39156">30527 7664 19841,'0'-9'504,"0"3"-504,55-8-68,-13 11-111,1-2 0,3 2-1065,10 11 785,-7 17 1860,-43 8 492,-41 12-1624,-15-11-180,-11-5-89,37-16-22,27-4-2589,49-12-2305,-10-8 1,4-3 4756,2 1 1,-2-1 0,22-14 0,-41 15 0</inkml:trace>
  <inkml:trace contextRef="#ctx0" brushRef="#br0" timeOffset="39325">31134 7589 20546,'-5'-10'2869,"0"3"-2869,5 7-123,0 0 179,-3 10-45,24 25-526,-6 16-617,10 6-471,-16-8-1881,-25-20 3484,-6-7 0,4-11 0,4-6 0</inkml:trace>
  <inkml:trace contextRef="#ctx0" brushRef="#br0" timeOffset="39458">31198 7529 22025,'41'-33'-232,"-1"-1"1,5 6 0,1 7-4498,28 9 4729,-7 7 0,-44 5 0,-9-3 0</inkml:trace>
  <inkml:trace contextRef="#ctx0" brushRef="#br0" timeOffset="40861">23879 9735 15123,'0'52'-2260,"0"0"0,0-13 1,0-3 2259,2 20 0,-1-38 0,1-9 0</inkml:trace>
  <inkml:trace contextRef="#ctx0" brushRef="#br0" timeOffset="41131">24164 9834 18664,'-65'34'739,"15"4"-806,58-16-90,42-9 162,-10-20 1,1-6 16,-2 2 1,-3-3 56,17-25 33,-39 17-22,-21 4-371,-15 8-4145,-8 13 4426,5 2 0,11 5 0,12-7 0</inkml:trace>
  <inkml:trace contextRef="#ctx0" brushRef="#br0" timeOffset="41414">24718 9712 19426,'-37'18'313,"1"1"1,-20 17-302,47-9 44,36 2-23,38-16 17,-21-18 1,0-5-12,-3 0 0,-4-5 185,12-31 157,-39 15-268,-15 2-113,-11 7-1020,-31 7-4213,2 20 5233,3 2 0,21 7 0,20-7 0</inkml:trace>
  <inkml:trace contextRef="#ctx0" brushRef="#br0" timeOffset="42850">26435 9285 14831,'8'-9'1032,"-2"1"-758,-3 38 0,-1 15-228,5 4-192,0 18 0,3 3 146,0-31 0,-1-4 0,5 28 0,-2-33 0</inkml:trace>
  <inkml:trace contextRef="#ctx0" brushRef="#br0" timeOffset="43153">26728 9199 20087,'55'6'-202,"0"0"0,-14 7 1,-10 8 201,-18 34 22,-28-15 1,-9-2 78,-20 9-56,1-1-23,22-24-22,28-14-78,10-7-2085,38-14-7126,11-5 9289,3-5 0,-25 7 0,-27 9 0</inkml:trace>
  <inkml:trace contextRef="#ctx0" brushRef="#br0" timeOffset="43454">27328 9152 20009,'0'46'-423,"0"0"1,0 8 0,0-3 422,0 12 0,0-10 0,0-26 0</inkml:trace>
  <inkml:trace contextRef="#ctx0" brushRef="#br0" timeOffset="44573">30532 8975 13375,'-3'-3'1614,"1"1"1243,2 2-1636,0-28-885,13 14-234,2-17-69,15 24-33,4 6-11,20 18-180,-18 26-11,-23 31 214,-30-2-125,-5-35 1,-3-3 123,-14 7 90,10-4-68,24-18-1231,52-6-1279,10-20-347,-10 0 1,2-2 2823,-8-2 0,-4-1 0,8-2 0,-10 2 0</inkml:trace>
  <inkml:trace contextRef="#ctx0" brushRef="#br0" timeOffset="44994">31153 8889 16299,'-2'-4'2735,"0"1"-2612,2 3-123,42-7 0,-17 7 0,33-1-11,-30 10-45,-9 6 22,-17 12 168,-36 6 102,-1-3-23,-19-3-168,25-15-23,13-4 68,14-4-23,27-1-67,18-3 0,1 2-11,-3 2-56,-25 3 33,-8 3 12,-5 0 10,-16 4-3406,1-5-5444,-5-1 8862,5-6 0,9-2 0,2 0 0</inkml:trace>
  <inkml:trace contextRef="#ctx0" brushRef="#br0" timeOffset="45810">30535 9340 20177,'39'-29'168,"-1"0"0,14 0 0,1 10-191,-12 16 1,0 9-18,5 11 1,-4 6 6,11 24-57,-31 20 45,-19-22 113,-31 8-1,-21-14-185,12-19 1,-4-7-2360,2-9 1,2-6 2476,-15-12 0,26-3 0,21 4 0</inkml:trace>
  <inkml:trace contextRef="#ctx0" brushRef="#br0" timeOffset="46179">31154 8995 15426,'-3'-1'2453,"0"1"-1836,3 0-494,-20 60-89,50-24 10,-16 1 1,5-3 84,18-19 0,4-11 308,21-9 0,-21-13-67,-30-6-202,-19-16-583,-39-2-532,16 20 1,-3 3-1620,-36-8-3160,12 25 5726,25 18 0,17-7 0,3 5 0</inkml:trace>
  <inkml:trace contextRef="#ctx0" brushRef="#br0" timeOffset="46563">29934 9045 18989,'8'43'63,"0"0"1,5 19-1,3 2-63,1-4 0,0-3 0,-4-10 0,0-3 0,8 21 0</inkml:trace>
  <inkml:trace contextRef="#ctx0" brushRef="#br0" timeOffset="48151">26030 10900 17935,'46'-14'280,"-1"0"0,8-1 1,7 2-203,-7 4 1,8 1-1,4 0 1,2 0-931,-1 0 0,4 0 1,2 1-1,2-1 0,2 0 872,-12 1 1,3 1 0,2-1 0,0 0 0,0 1 0,-1 0 0,-1 0-21,6 0 0,-1 0 0,0 1 0,-1 0 0,-3 0 0,-4 1-454,10-1 0,-2 1 0,-7 0 0,-10 3-1832,6 1 0,-29 4 2489,-63 6 1,-5-3 0,-2-1-1</inkml:trace>
  <inkml:trace contextRef="#ctx0" brushRef="#br0" timeOffset="48586">29999 10442 17465,'40'21'1225,"0"0"0,8-2 0,2-6-1113,6-9 0,5-5-1193,-10-1 0,4-1 1,2-1 1098,8 1 1,4-1 0,6-1-17,-8 0 0,6 0 0,3-1 1,1 0-1,-1 0-2,-3 1 0,0 0 0,1 1 0,-1-1 0,0 1-139,3 0 0,1-1 0,-1 1 0,-3 0 0,-5 1-578,12-1 0,-7 1 0,-15 0-2051,-7 2-2639,-100 1 5407,6 0 0,-1 0 0,-12 0 0,4 0 0</inkml:trace>
  <inkml:trace contextRef="#ctx0" brushRef="#br0" timeOffset="49605">27093 11655 19090,'12'-6'212,"-3"2"-189,-9 51 5,1-10 0,-1 5-1171,0 22 0,0 3-3283,2-11 0,2-3 4426,1-5 0,1-7 0,2-13 0,2-12 0</inkml:trace>
  <inkml:trace contextRef="#ctx0" brushRef="#br0" timeOffset="51026">31327 11314 20983,'-21'-24'583,"-4"5"-527,-32 14-56,20 7 0,-2 4-6,-7 3 1,0 2 5,-24 13-90,27 4 45,30-7 45,8 7 12,4 8-1,1 14-11,-2 4 11,-3-10 11,-1-7 1,-2-21 33,4-7-23,17-19-44,33-16 11,8-2 0,-14 13 0,2 3-45,26 3 11,-24 14 1,-2 8-392,18 29 323,-33-10 1,-9 4 79,-21 30 22,-34-6-146,-20-22-1529,7-18 0,-6-2 1675,-4-3 0,2-2 0,12-2 0,3-2 0,-25-1 0</inkml:trace>
  <inkml:trace contextRef="#ctx0" brushRef="#br0" timeOffset="51830">31781 12354 13117,'3'-8'1658,"18"-23"1,7-7-987,8-9-874,1-4 1,2-9 503,-17 13 1,-3-3 0,-2-3-450,-2-7 1,-4-4-1,-4-3 164,-3 7 0,-3-2 0,-2-1 0,-3 4-270,-3-8 1,-3 3-1,-7 3 312,-4 7 1,-5 3 0,-4 7 30,-12 2 0,-8 7-274,-9 7 1,-9 4-1,-5 4 298,8 6 1,-5 3 0,-2 4 0,-3 2-16,12 4 0,-2 2 0,-2 3 0,-1 1 0,1 1 0,3 0-402,-5 2 0,2 1 0,1 2 0,1 2 0,2 4 307,1 2 1,1 3-1,2 2 1,3 2-1,6 2 3,-8 9 1,9 4 0,4 8-103,11 1 1,3 8-1,5 4 1,6 1 99,7 3 1,7 3-1,6 1 1,5 1-4,6-4 0,6 2 0,4 1 1,4-2-1,2-5 0,5 6 1,5-5 0,3-3 0,6-4-224,7-5 0,5-3 0,4-6 0,-2-6 217,7-4 1,-1-8-1,2-3 4,1-2 0,2-4 0,-2-2 12,-2-2 0,0-2 0,0-8 2,-11-6 0,3-4 0,-3-6 0,-5-6-14,4-14 0,-6-10 0,-6-9-98,-7-2 0,-4-9 0,-6-4 0,-6 1-9,-9 5 1,-7-1-1,-4 0 1,-3-1 20,-3-7 1,-5-1 0,-3 2 0,-3 5-121,-5 0 0,-4 6 1,-8 3-126,0 13 1,-6 1-1,-3 3 1,-2 6-2655,-16 0 1,-4 7 0,0 4 2984,-2 4 0,0 4 0,4 5 0,-7 8 0,10 6 0,5 11 0</inkml:trace>
  <inkml:trace contextRef="#ctx0" brushRef="#br0" timeOffset="52366">30249 12101 17286,'-42'-18'444,"0"0"1,-6 1-1,-3 3-355,-3 7 1,-5 4-516,-6 0 0,-8 2 0,-2 2 434,14 2 1,-2 3-1,0 0 1,0 0-473,-1-1 0,0 0 0,0 1 0,2 0 475,2 2 0,0 1 0,3 1 1,4-2-12,-17 5 0,5-2 224,-3 0 0,5-1-1165,22-2 0,3-1-3105,-23 6 136,52-7 4099,22-3 0,-4-1 1,3-2-1</inkml:trace>
  <inkml:trace contextRef="#ctx0" brushRef="#br0" timeOffset="52599">28830 12109 14607,'-59'-4'949,"0"1"0,6 8 0,6 7-860,-7 21-33,25 12-11,25-17 45,34 4-79,26-11-762,-12-12 0,3-5-319,-7-5 0,-1-5-1069,32-16 2139,-35-13 0,-17 15 0,-8 1 0</inkml:trace>
  <inkml:trace contextRef="#ctx0" brushRef="#br0" timeOffset="53318">26176 10029 16423,'-4'7'874,"31"-17"0,16-7-762,19 1-940,4-5 0,5 1 850,-15 11 0,0 3-5,6 0 0,-1 1-17,-1 2 0,-1 1 254,4 0 0,-3 2-489,8 3 524,-53 4-255,-56 0 134,-3-2 0,-5 0-275,5-1 0,0 1 258,-1-1 0,2 1 952,-30 6-935,21-3-78,79-3-56,19-5-12,7-2 0,5-1-22,-9 1 0,1-1-34,8 0 1,-3 2-796,11 1-426,-40 4-332,-53 0-3063,-40 3 4650,7 2 0,26-3 0,7 0 0</inkml:trace>
  <inkml:trace contextRef="#ctx0" brushRef="#br0" timeOffset="57129">24091 11386 16232,'-50'19'418,"-1"-1"1,1 5-1,2 4-217,7 8 1,2 5-1381,-2 8 0,1 6 1268,13-12 1,1 2 0,2 6 97,-1 6 1,1 5-1,2 4 1,2 1-119,7-8 1,1 1 0,2 1-1,1 0 1,0 0-59,-1 0 0,-1 0 0,2 0 1,2 1-1,5 1 2,6 8 1,4 4-1,3 0 1,5-2-1,4-6-11,5 0 1,6-4 0,4-3 0,2 2-6,-1-5 1,4 1 0,2-1 0,1-1 0,3-4-184,0-6 0,2-2 0,2-2 0,0-2 0,-3-3-265,2-1 0,-1-3 0,-2-2 0,1-2-913,8 2 1,-1-3 0,-6-4 1363,-5-5 0,-7-3 0,5 1 0,-17-7 0</inkml:trace>
  <inkml:trace contextRef="#ctx0" brushRef="#br0" timeOffset="57364">24570 13917 19762,'-2'-10'1423,"0"1"-1356,2 9-55,0 0-24,1-19-10,12 14 11,9-7-12,29 37-122,-11 20 111,-2 8 22,-40 12-32,-30-6-2023,-14-9 1,-11 0 2066,13-14 0,-4-1 0,3-2 0,-8 8 0,4-3 0,4-10 0,0 0 0</inkml:trace>
  <inkml:trace contextRef="#ctx0" brushRef="#br0" timeOffset="57782">23509 15261 15045,'-5'-9'3518,"1"2"-2902,4 7-336,0 0-246,83-37-45,-25 22-477,7-7 0,3 0 421,-25 15 0,-3 3-493,1-2 0,-2 2-1943,24-2-7256,-19 3 9759,-24 2 0,-12 1 0,-8 0 0</inkml:trace>
  <inkml:trace contextRef="#ctx0" brushRef="#br0" timeOffset="57900">23760 15267 13958,'15'58'-71,"0"0"0,-2 3 0,2-6 0,12-1 0,-10-8 0</inkml:trace>
  <inkml:trace contextRef="#ctx0" brushRef="#br0" timeOffset="58050">23699 15784 19583,'43'-17'-1401,"1"-1"0,-2 2 1,-2 1-1648,23-2 3048,-7-3 0,-24 9 0,-12 1 0</inkml:trace>
  <inkml:trace contextRef="#ctx0" brushRef="#br0" timeOffset="58233">24117 15424 13510,'6'-8'437,"-1"2"-392,-5 6 78,52 21-56,-29-4-34,43 18 57,-42-13-34,15 2-56,7-13 0,-14 0 0,-3-11 0</inkml:trace>
  <inkml:trace contextRef="#ctx0" brushRef="#br0" timeOffset="58568">24616 15417 15011,'0'-7'4471,"0"0"-3463,0 7-661,0 0 1,-8-30-314,5 23-23,-7-19-45,8 49 46,12 9-12,17 10-56,6-12 22,9-14-11,-7-12-34,16-14 102,-10-9 11,0-6-68,-22 3 22,-12 10-10,-4 8-12,5 3 34,6 3-1321,11 9-35,1-1-1210,7 6-3877,-2-7 6443,6-5 0,-16-1 0,-2-3 0</inkml:trace>
  <inkml:trace contextRef="#ctx0" brushRef="#br0" timeOffset="58852">25322 15421 19919,'23'0'-2230,"16"0"2006,0 0-448,4 0 403,-14 0 224,-15 0 0,-10 0 45,-3 0 23,3 0-416,4-2-245,4-2-1682,1 0 2320,3 1 0,-10 2 0,1 1 0</inkml:trace>
  <inkml:trace contextRef="#ctx0" brushRef="#br0" timeOffset="59253">23313 16342 18440,'37'-18'2241,"11"-7"-2006,2-2 1,7-3-1059,6-2 0,8-1 861,-21 13 0,7-1 0,4 0 0,0 0 1,-3 2-750,4-1 1,-2 2 0,2 0 0,3 1 705,2-1 1,5-1-1,1 1 1,-1 2-1,-4 2-138,-3 2 0,-2 3 0,-2 1 1,3 0-508,-5 1 1,2 1 0,0-1 0,-1 1 0,-2 0 649,18-2 0,-4 0 0,-2 1 0,-8 1 0,-1 1 0,-9 0 0,20-4 0</inkml:trace>
  <inkml:trace contextRef="#ctx0" brushRef="#br0" timeOffset="60608">24683 16769 17129,'-24'65'588,"16"-25"1,10-2-433,47 7 107,-5-26 1,6-9-175,0-10 1,2-10-1,-6-9 1,2-7 0,-7-4 11,-6-9 0,-8-4-140,-3-2 0,-14 2-3167,-54-12 3206,1 48 0,-3 8 0,-16-1 0,11 16 0</inkml:trace>
  <inkml:trace contextRef="#ctx0" brushRef="#br0" timeOffset="61109">24741 17801 17330,'0'-11'729,"0"3"-482,-5 63-2433,24-21 2186,-2 26 0,9-40 0,-9-20 0</inkml:trace>
  <inkml:trace contextRef="#ctx0" brushRef="#br0" timeOffset="61359">25039 17694 19034,'10'47'324,"25"-16"-177,16-62 334,0-8-346,-23-14-270,-30 19-817,-17 16-1536,-2 15-3765,0 9 6253,5 7 0,8-4 0,3 2 0</inkml:trace>
  <inkml:trace contextRef="#ctx0" brushRef="#br0" timeOffset="61778">24983 18334 12210,'-4'-3'1233,"2"1"3495,2 2-4134,0 5-281,0-2-122,0 3 78,0-4 280,0-2-975,0-11-1367,0 2 1110,0-6-4326,-1 8 5009,-2 5 0,2 2 0,-2 0 0</inkml:trace>
  <inkml:trace contextRef="#ctx0" brushRef="#br0" timeOffset="62546">25444 17688 19258,'-27'68'145,"27"-13"-32,49-57 268,14-25-12,-15-18-369,-23-8-213,-31 18-851,-17 13-1323,-7 16 2387,-12 23 0,22-13 0,-6 15 0</inkml:trace>
  <inkml:trace contextRef="#ctx0" brushRef="#br0" timeOffset="62864">25022 18464 18194,'3'46'-480,"0"1"0,7 18 1,5-37-1,-4-21 0</inkml:trace>
  <inkml:trace contextRef="#ctx0" brushRef="#br0" timeOffset="63116">25386 18392 19762,'20'18'213,"-7"-13"-202,3-33-11,-12 5-527,-4 18-8302,0 5 8829,0 5 0,0-1 0,0 1 0</inkml:trace>
  <inkml:trace contextRef="#ctx0" brushRef="#br0" timeOffset="63384">25718 18346 17834,'5'0'1771,"0"0"-1547,-5 0-145,-18 48 22,19-18-12,7 26 23,18-37 415,17-24-23,-11-10 135,5-22-460,-18 0-269,-20-2-1165,-19 18-1501,-19 11-6612,4 10 9368,4 3 0,13-2 0,7 2 0</inkml:trace>
  <inkml:trace contextRef="#ctx0" brushRef="#br0" timeOffset="64002">26998 17355 15896,'0'-9'3653,"1"1"-3541,53-16-112,-15 24-22,30-12 0,-36 34 22,-23 7 145,-9 22 695,-17 4-549,5 5-257,-4-21-34,19-19-302,13-17-2230,43-22-1939,-19 4 0,1-2 4471,3-2 0,-3-1 0,21-10 0,-39 19 0</inkml:trace>
  <inkml:trace contextRef="#ctx0" brushRef="#br0" timeOffset="64252">27644 17257 20009,'-55'24'190,"13"16"-134,56-5 34,24-4-79,6-25 45,6-19 0,-24-10-11,-9-3 11,-9 1-90,-16-1-840,-22 14-5344,-14 26 6218,0 9 0,16 7 0,17-14 0</inkml:trace>
  <inkml:trace contextRef="#ctx0" brushRef="#br0" timeOffset="64687">27424 18152 20378,'3'-58'1311,"5"9"-1311,13 31-33,1 9-1,-1 8-22,3 33 11,-9 19 12,-1 8 33,-10 2 0,-4-23 22,-2 1-22,4-14-538,22-6-3171,23-36-426,10-4 4135,-22 0 0,-4-1 0,-2 4 0,-8 2 0</inkml:trace>
  <inkml:trace contextRef="#ctx0" brushRef="#br0" timeOffset="64837">28023 18039 19325,'0'-4'796,"0"0"-550,0 49-168,8 0-2537,-1-6 0,3 0 2459,10 7 0,-3-19 0,-8-22 0</inkml:trace>
  <inkml:trace contextRef="#ctx0" brushRef="#br0" timeOffset="66810">29828 16850 11549,'-4'-7'-348,"1"0"-357,3 7 705,0 0 1165,5-11 874,-3 8-649,2-8-337,-4 11 4056,-1 0-5019,1-3-90,-1-4-22,22-10-12,19-4 12,8 2-23,6 5 11,-20 10-33,-8 3-23,-9 6-11,-7 12 112,-9 5 12,-9 5-12,2-10 0,-4-8 68,9-8 100,0 0-156,1-7-12,0 0-11,0-4-34,-5 2 23,-2 2 0,-7 1 11,-6 0-11,-3 4-1,-6-1-21,-20 9 55,-6 9-22,-4 4-11,19 0 0,19-8 0,18-8 11,2-3 67,1-1 123,5-4-100,-3 2-45,4-3-45,-5 4-79,0 1 90,2 13-11,2 1 0,1 15-11,-2-3 11,-2 1 0,-1-2 0,-1-4 0,0-4 23,0-6 111,0-6-123,6-7-11,5-8 0,10-7 0,7-2 0,5 2-101,21 8 57,5 27-35,5 17 23,-22 9 45,-21 3 11,-18-18 0,-11-2 11,-6-5-11,-22-3-1871,-10-10-1042,3-2-4998,6-7 7911,21 5 0,8-4 0,4 4 0</inkml:trace>
  <inkml:trace contextRef="#ctx0" brushRef="#br0" timeOffset="67713">29751 17976 19852,'-18'-53'1086,"-3"13"-1019,-18 38-55,-2 31-12,0 14-56,19 12-124,25-16-492,38-24 236,16-41 436,-21 6 0,-1-1 179,20-28 258,-23 15-247,-20 20-190,-12 12 67,0 14 23,0 13-79,0 4 0,3 7-11,2-12-907,9 4-4360,1-7 5267,0-1 0,-6-12 0,-7-5 0</inkml:trace>
  <inkml:trace contextRef="#ctx0" brushRef="#br0" timeOffset="68381">27468 18674 15997,'10'-1'2365,"-3"0"-1951,30-5 0,13-2-336,2 0 1,5 1-844,-6 0 0,3-2 0,0 2 765,-2 1 0,-1 0 0,-2 1-107,8-1 1,0 2-867,-7 1 1,2 2-1,-1-1 973,16 2 0,-4 1 0,-10-1 0,-5 1 0,10 2 0</inkml:trace>
  <inkml:trace contextRef="#ctx0" brushRef="#br0" timeOffset="68749">29687 18660 18866,'58'-18'295,"-1"0"1,1 0 0,0 0 0,0 1 0,-3 1-296,11-3 0,-1 1-638,-6 3 0,4 1 0,-3 1-629,-7 3 1,-2 0 0,-1 0 1266,2 0 0,-1 0 0,-6 1 0,27-2 0,-45 5 0</inkml:trace>
  <inkml:trace contextRef="#ctx0" brushRef="#br0" timeOffset="70253">27391 15336 16243,'10'-8'1132,"-3"2"-1098,-7 6-23,3 47-22,1-11 5,0 1 1,0 1-791,9 12 796,12-3 0,-13-22 0,7-6 0</inkml:trace>
  <inkml:trace contextRef="#ctx0" brushRef="#br0" timeOffset="70823">27415 15013 15829,'-42'-24'534,"1"0"0,0 2 0,1 8-265,-22 25-2037,-2 25 1885,32-6 1,3 8-25,4 10 1,2 9-1,6 3-82,7 4 0,5 4 1,4 0-39,0 0 1,2 1 0,8-4-116,10-2 0,8-4 1,6-9 84,18-5 1,12-15 98,-13-14 0,7-6 0,3-4 1,0-5 66,1-6 0,1-6 0,0-3 1,0-1-453,0 2 1,0-1 0,-1-3 0,-4-5 371,13-15 1,-6-6 0,-12-4 9,-10-7 1,-15-7 46,-14 4 1,-7-6 0,-8 0-84,-9 1 1,-9 1 0,-4 0-49,-5-7 0,-5 1 0,-6 8-299,-5 12 1,-6 7-1,1 8-485,-8 5 0,0 14-1104,6 18 1,5 11 1932,15 10 0,5 1 0,-5 5 0,9-1 0</inkml:trace>
  <inkml:trace contextRef="#ctx0" brushRef="#br0" timeOffset="71828">29765 15087 14003,'-3'72'470,"0"-7"-414,13-28 269,25-2-156,21-21-169,3-16 0,-2-25 33,-24-14 852,-6-22 605,-15 16-1411,-2 9-79,-15 38 22,1 49-22,9 23 0,11-25 0,10-2-953,10-7 1,8-7 952,5-14 0,0-6 0,21-3 0,-28-21 0</inkml:trace>
  <inkml:trace contextRef="#ctx0" brushRef="#br0" timeOffset="72177">30135 14569 15448,'-58'5'395,"0"0"0,-4 10 0,-5 6 0,1 5-174,12 2 0,0 5 1,1 2-1,0 1-1559,-1 1 0,1 0 1,1 2-1,4 3 1380,3 6 0,2 3 0,6 1 0,6 0-31,8 3 1,8 1-1,5-1 208,2 3 1,6-1-1,5 0-212,6-2 1,6-1 0,11-4 6,9-6 0,10-3 0,6-3 0,4-5-208,-2-9 0,4-5 0,4-3 0,1-2 0,-2-1 200,1 0 1,0-1 0,0-1 0,0-4 0,1-3 11,1-4 0,2-4 0,-1-2 0,-3-3 0,-6-4-144,7-8 0,-6-5 0,-6-10 67,-12-4 0,-4-9 0,-4-5 1,-6-2 2,-6-7 0,-7-5 0,-6-2 0,-4-2 15,-3 7 1,-5-3 0,-2-1-1,-4 2 1,-2 4-11,-3-4 1,-4 2 0,-3 4 0,-6 7-6,-13-6 0,-7 8 0,-2 15-254,-14 17 1,-3 16 144,19 8 1,-2 5 0,1 3 341,-3 1 0,-1 3 1,-2 4-985,1 4 0,-2 5 0,1 2 1,4 3 806,-3 10 0,5 4 0,1-3 0,0-10 0,-1-3 0,11 2 0,17 8 0,0-1 0</inkml:trace>
  <inkml:trace contextRef="#ctx0" brushRef="#br0" timeOffset="72895">26766 13710 13689,'-9'46'6723,"2"-56"-6701,5-39 1,4-17-23,2-3 0,2-6-1171,-2 9 1,1-3 0,2 0 1166,1 10 1,2 1-1,2-4-47,2-2 1,2-4 0,2 0 0,2 1-13,1 7 0,2 2 0,0 0 1,2 0-107,2-3 1,1-2 0,1 3 0,1 6-280,4 5 1,1 5 0,-2 8-209,0 5 1,-3 11-892,7 19 651,-26 22 1319,-19 41 1,4-32 0,-10 17 0</inkml:trace>
  <inkml:trace contextRef="#ctx0" brushRef="#br0" timeOffset="73165">26874 12459 17185,'64'-27'3,"1"0"1,-3 5 0,-2 10-632,-11 22 1,-5 8-291,13 14-2489,-58 20 3407,-19-15 0,2-16 0,4-6 0</inkml:trace>
  <inkml:trace contextRef="#ctx0" brushRef="#br0" timeOffset="73699">29978 14728 13532,'13'0'4471,"21"-53"-4012,-16 1-1224,1-1 0,0-7 871,-5 7 1,-2-5-81,-2-6 0,0-8 0,-1-1-21,-2 13 1,-1-2 0,0-1-1,0-2-11,1-9 1,0-2-1,-1 0 1,-1 4-265,1-4 1,-1 4 0,0 5 269,-1-12 0,0 14-33,-2 21 393,-2 23-1637,0 14-8135,0 33 9412,0-1 0,0 7 0,0-14 0</inkml:trace>
  <inkml:trace contextRef="#ctx0" brushRef="#br0" timeOffset="73950">30049 13429 17610,'41'-39'226,"1"0"1,-1 0-1,7 3 1,3 3-1,0 3-226,18-3 0,-1 7-237,0 5 1,-6 12 180,-3 27 95,-40 13 0,-12 10-67,-18 15 0,-10 5-583,4 1 0,-4 0-696,-12 4 0,-1-4-699,15-19 0,2-3 2006,3 1 0,2-3 0,-1 7 0,6-10 0</inkml:trace>
  <inkml:trace contextRef="#ctx0" brushRef="#br0" timeOffset="79801">31672 4293 14305,'-34'-18'-17,"0"1"0,-32-15 17,10 14-1611,-7-1 1790,27 9 1,-4 0 139,-27-4 1,-9 0-223,8 5 0,-4 1 0,-2 0-679,16 2 1,0 0-1,-1 1 1,-2 0 583,-9 1 1,-2 1 0,-1 0 0,2 1 0,9 1 0,2 0 0,-1 0 0,-7 2-3,3 1 0,-5 0 0,-4 1 0,-2 0 0,-1 1 0,0 1-14,11-1 0,1 0 0,-2 0 0,-1 1 0,-1 0 0,-1 0 0,-2 1 0,-2 0-131,9-1 0,-2 1 1,-2-1-1,-1 2 1,-1-1-1,-1 0 0,0 1 1,0 0-1,-1 0 1,0 0-1,1 0 145,2 0 0,0 1 0,-1-1 0,-1 1 0,0 0 0,0 0 0,1 0 0,-1 0 0,2 0 0,0 0 0,1 0 0,1 0-157,-3 0 1,0 0 0,1 0 0,1 0 0,0 0 0,2 0 0,-1 0 0,1 0 0,0 0 0,-1 0 158,-3 0 1,-2 1-1,1 0 1,0 0-1,0 0 1,2 0-1,2 0 1,1-1 0,3 0-3,-11 1 0,5 0 0,3-1 0,-1 1 0,0-1 0,-5 0-6,6 0 0,-1 0 1,-2 0-1,-1 0 1,-1 0-1,0 0 0,1 0 1,0-1-117,0 0 1,2-1 0,-1 1-1,0-1 1,0 0 0,0 0-1,-2-1 1,-1 1 122,7 0 0,-1-1 0,-1 0 0,-2 0 0,1 1 1,0-1-1,0-1 0,2 1 0,1 0 0,3-1-40,-11 1 1,2-1 0,1 0 0,2 0 0,1 0 0,1 0 0,1 0 38,-5-1 0,1 1 0,0-1 0,3 0 0,2 1 0,4-1 137,-4 2 0,5-1 1,1 0-1,-3 2-126,2 1 0,-3 1 0,0 1 1,0 0-1,1 1 0,-10 2 0,0 1 0,1 1 1,1 0 7,3-1 1,-1 1-1,2 0 1,4 0 17,-7 3 1,3 1-1,10-2 52,12-2 1,6-1 1236,-15 10-1326,26-6 1976,21 4-1909,24 1 2822,6 10-2889,7 12 0,-13 0 22,-8 13-11,-7 5 22,-2-2 1,2 10-447,1-8 1,1 4 0,1 1 445,0 2 1,0 2 0,1 1-26,0-12 0,1 2 1,1 0-1,-1-2-288,2 6 0,1-1 0,-1 5 293,-3-11 0,0 4 1,0 3-1,0 1 1,-1 0 22,-1 4 0,-1 1 0,-1 0 0,0 3 0,-1 2-279,0-8 1,-1 3 0,-1 2-1,0 0 1,-1 1 0,1-2-1,-1-3 267,1 2 0,-1-3 1,0-1-1,-1-1 1,1 1-1,-1 0-198,0 2 0,-1-1 0,-1 0 0,1 0 0,0 1 0,1 2 180,1-6 0,0 2 1,0 1-1,1 0 1,0 0-1,0-2 1,0-2-55,0 12 0,1-4 1,0 0-1,1 1 0,-1 3 51,0-8 0,1 4 0,-1 1 1,0 1-1,1-1 0,0-2 1,0-4-124,1 6 1,1-4-1,-1-2 1,1 2-1,0 5 123,0-6 0,0 3 0,0 2 1,0 1-1,0 2 0,0-1 1,0 0 54,-1-6 1,0-1 0,0 1 0,-1 1 0,1-1-1,-1 1 1,0 0 0,1-1-24,-1 0 0,1 0 0,0 1 0,-1-1 0,0 0 0,1 0 1,-1 0-1,0-1-5,-1-1 1,0 0 0,1 0 0,-1 0 0,-1-1 0,1-1-1,0-2 1,-1-3 31,0 16 0,0-4 1,0-3-1,0 2 1,0 5-19,-1-15 1,1 2 0,-1 2 0,1 1 0,0 1-1,0 1 1,0-1 0,1 0-37,1 1 0,0 0 1,1-1-1,0 1 1,0 1-1,0 1 1,1 1-1,0 1 5,0-6 1,0 2-1,0 0 1,0 2-1,1 0 1,-1 1-1,2 0 1,-1-1-1,1 0 1,1-2 19,0 7 1,1 0-1,1 0 1,1 0 0,-1-1-1,1-1 1,0 0-1,-1-3 1,1-1-26,1 5 1,-1-2 0,1-2 0,0 0-1,0-2 1,1-1 0,-1 0 9,1 6 1,1 0 0,-1-1 0,1-2-1,-1-3 1,0-3 30,0 5 0,0-4 1,-1-3-1,1 1-16,-1-1 1,0-1 0,1 0 0,0 0-4,-1-4 1,0 0-1,0 0 1,3 2-16,1 1 1,1 1 0,2 3 0,1-1-1,1-2-2,2-1 1,2-2-1,1 1 1,1-1 0,-1 0-14,1 1 0,-1 0 0,2-1 0,0 0 0,1-3 0,8 8 0,2-2 0,1-3 0,-2-3-75,2-1 0,-1-4 1,3 1-81,0 0 1,3 2 0,2 1 0,0-2 169,-1-2 1,2-2-1,1 0 1,3 0-108,-2-6 0,4 1 0,1-1 0,1-2 1,-2-4-279,3-2 0,-2-2 0,1-4 1,2-4-498,2-4 0,2-4 1,0-4-1,-1-5 867,15-8 0,-2-8 0,-6 1 0,-3 5 0,-6-2 0,-2-8 0,0 0 0</inkml:trace>
  <inkml:trace contextRef="#ctx0" brushRef="#br0" timeOffset="184430">13511 7307 17756,'-2'3'336,"42"-17"1,29-13-140,-9 8 1,8 0 0,7-2-876,-16 5 1,5-1 0,3-1-1,4 0 1,0 0 0,1 2 686,-4 2 1,2 1-1,1 0 1,1 1 0,0 0-1,-2 1 1,-2 1-261,3-1 0,-1 1 0,-1 1 0,-1 0 0,-2 1 1,0 1 250,7 0 0,1 1 0,-2 0 0,-5 2 0,-7 1-19,-3 2 0,-7 1 1,-5 1 503,9 2 0,-14 4-429,-21 4 67,-72 4-11,17-10 1,-4-2-46,-12 0 0,0-2 1704,-12-1-1558,10 0 2133,40-10-12177,53-8 9823,21-4 1,2 5 0,-29 10 0</inkml:trace>
  <inkml:trace contextRef="#ctx0" brushRef="#br0" timeOffset="-105345.73">4901 9072 8120,'0'0'0</inkml:trace>
  <inkml:trace contextRef="#ctx0" brushRef="#br0" timeOffset="-104891.73">5055 9100 12434,'72'9'155,"0"-1"1,0 1 0,1-1-1,-7-3 1,3 0 0,3-1-1,1-1 1,-1 0 0,-1-2-1057,-3 0 1,-2-2-1,1 0 1,0 0-1,1-1 1,3 1 925,1 0 1,2 0-1,3-1 1,0 1 0,-1 0-1,-1 0 1,-2 0-184,1-1 1,-4 1 0,-1 0 0,1-1 0,3 2 0,4-1 170,-15 2 1,3-1-1,2 0 1,2 1-1,1 0 1,1 0-1,0 1 1,1-1-1,-1 1 1,-1-1-58,2 1 0,1 0 0,0 0 0,0 1 0,0-1 0,0 1 0,1-1 0,-1 1 0,1 0 0,-1-1 42,1 0 1,0 1 0,0-1 0,1 1 0,-1-1 0,0 1 0,0-1 0,0 1 0,-2 0 0,0-1-112,2 2 0,1-1 0,-1 0 1,0 1-1,-1-1 0,-1 1 1,-2-1-1,-2 0 0,-3 0 116,8-1 1,-4 1 0,-3-1 0,-1 0 0,2 0 0,3 0 42,1 0 0,2-1 1,1 1-1,1-1 0,0 1 1,0-1-1,-3 0-38,-5 0 0,0 0 0,-1 0 0,-1 0 0,0 0 0,1 0 0,0 0-16,1 1 0,2-1 0,1 1 0,-2 0 0,-1 1 0,-2-1 0,-4 1-614,21 2 0,-4 1 1,-6 0-1,-7 1-471,11 3 1,-14 3 1092,-13 12 0,-42-16 0,-7-5 0</inkml:trace>
  <inkml:trace contextRef="#ctx0" brushRef="#br0" timeOffset="-104306.73">7368 10841 15863,'73'-4'101,"0"0"1,0 1 0,0-1 0,-13 1 0,2 1 0,2-1 0,2 0 0,1 0 0,0 0 0,0 1-852,2-1 1,0 0 0,1 0-1,0 0 1,1 0 0,1 1-1,2-1 779,-9 1 1,2 0 0,1 0 0,1 0 0,0 0 0,-1 0 0,0 0 0,-2 1 0,-1 0-183,5-1 1,-3 1 0,-1 0 0,-1 0-1,1 0 1,3 1 0,4 0 152,-6 1 0,3-1 0,2 2 0,1-1 0,2 0 0,1 1 0,0 0 0,0-1 0,-1 1 0,0 0-131,-6 0 0,1 0 1,-1 0-1,1 0 1,0 0-1,0 0 1,0 1-1,0-1 1,0 1-1,0-1 1,-1 0 66,1 1 1,0-1 0,0 1 0,0-1 0,0 1-1,0 0 1,-1-1 0,0 1 0,-1 0 0,0-1 0,-1 1-191,8 0 1,0 1-1,0-1 1,0 0 0,-2 1-1,-1-1 1,-2 0-1,-3 1 1,-3-2-65,6 1 1,-4 0-1,-2 0 1,-3-1 0,0 1-1,0-1 358,7 1 1,0 0 0,-1-1-1,-4 1 1,-5-1 0,7 1-1,-7-1 1,-3 0 0,5 0-1,0 1 1</inkml:trace>
  <inkml:trace contextRef="#ctx0" brushRef="#br0" timeOffset="-38183.73">13175 7594 11213,'51'-1'507,"1"1"1,8-1 0,9 1-379,-6 0 0,10 0 0,2 0 0,-4 0-1335,-9 0 1,-3 0 0,1 0 0,4 0 1225,2 0 0,5 0 1,2-1-1,-3 1 1,-3 1-19,-4 0 1,-3 0 0,-1 1 0,3 0 16,-2 1 0,3 0 0,0 0 0,0 0 0,-1 0-1005,5 1 0,-1 0 0,-1 0 0,1-1 986,1 1 0,1 0 0,-3 0 0,-6-1 0,14 0 0,-13 0 0,-5-3 0</inkml:trace>
  <inkml:trace contextRef="#ctx0" brushRef="#br0" timeOffset="-38082.73">15568 7642 8871,'0'-3'2722,"-50"-9"-2116,10 8-561,-29-6-79,38 8-728,18 2-2297,18 3 3059,8 0 0,-5 1 0,4-2 0</inkml:trace>
  <inkml:trace contextRef="#ctx0" brushRef="#br0" timeOffset="-34740.73">4878 9260 10888,'-11'-20'1748,"3"4"-1524,8 14-146,3-1-67,26 0-6,12 1 1,10 1 27,10-1 1,8 1 0,1 0-905,3 0 0,0-1 0,5 1 890,-6 0 1,3 1 0,2-1 0,-2 0 8,-9 1 0,-2-1 0,1 1 0,4 0-203,-7 0 1,3 0 0,2 0 0,1 1 0,-1 0 0,-3 0 180,5 0 1,-1 0 0,-1 1 0,-1-1 0,0 0-7,-1 1 0,0-1 0,-1 0 0,-3 0 0,-6 0-23,8 1 1,-5 1-1,-16-1 23,-14-1 34,-62 0 0,-29-2 100,4 1 0,-9-2 1,-3 1-247,2-1 0,-3-1 0,-1 1 0,3-1 109,8 1 0,1 0 1,4-1-1,7 1-3,-16-4 1,31 2-1071,95 5 1076,-4 0 0,10-1 0,-6 1 0,-3 2 0,-4-1 0,4-2 0,0 1 0</inkml:trace>
  <inkml:trace contextRef="#ctx0" brushRef="#br0" timeOffset="-32438.73">7085 10841 9677,'-62'-4'2589,"13"0"-2376,21 1 0,10-1 134,-2 1 214,11-1-248,9 0-89,52-8-17,-16 4 0,9 0-652,13-1 0,14-1 0,7 0 0,2 1 509,-22 3 0,2 1 0,2 0 0,2 0 0,3 0 0,1 0 0,2 0-318,-8 1 0,3 0 0,1 0 0,2 1 0,1-1 1,1 1-1,1-1 0,0 1 0,1 0 0,-1 0 250,-5 1 0,1-1 1,1 1-1,1 0 0,0 0 1,0 0-1,1 1 0,-1-1 1,-1 0-1,-1 1 0,-1 0 1,-1 0-186,10-1 0,-2 1 1,0 1-1,-2-1 0,0 0 1,-1 1-1,-1 0 1,1-1-1,-1 1 148,5 0 0,1 0 1,0 0-1,-1 0 1,-1 1-1,-3-1 1,-3-1-1,-4 1-139,6-1 1,-6 1 0,-2-1 0,-1-1 0,2 0 167,7-1 1,2-1 0,0-1 0,-3 0 0,-2 0 193,-2-1 1,-3-1 0,-2-1 0,-1 0-366,15-2 0,-3-2 0,-10 1-176,-10-1 1,-25 3 1356,-83-1-998,3 11 0,-2 2 0,12-2 0,1 0 0,2 2 0,1-1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54:13.428"/>
    </inkml:context>
    <inkml:brush xml:id="br0">
      <inkml:brushProperty name="width" value="0.09071" units="cm"/>
      <inkml:brushProperty name="height" value="0.09071" units="cm"/>
      <inkml:brushProperty name="color" value="#FF0000"/>
    </inkml:brush>
  </inkml:definitions>
  <inkml:trace contextRef="#ctx0" brushRef="#br0">5796 9815 11493,'67'0'1378,"-1"0"-1143,-9-3-521,7 0 320,7 0 33,-19 1 1,4 2 5,3 0 0,1 2-51,-1 0 0,2 1 79,11 2 0,2 1 72,-10-2 1,2 0-111,-9-1 1,4 0 0,1-2-380,5-1 0,2-3 0,2 0 366,-14 2 1,2-1-1,-1 0 1,-2 0-40,8-2 0,-3 0 0,3 1 78,-6 0 1,2 0 0,0 1 0,-2 0-75,8 0 0,-3 0 0,4 0-10,-5-1 1,3 1 0,-1 0 0,-1 0-342,5 0 1,-2-1-1,0 1 336,0-1 0,0 0 0,-4 0 5,7 0 1,2 0-2,-4 0 0,4 0 0,2 1-7,-16-1 0,0 1 0,2 0 0,2 0 3,-2 0 0,3 0 0,2 0 0,0 0 0,0 0 4,2-1 1,2 1 0,0 0-1,-1-1 1,-2 1-5,4-1 0,-1 1 0,-2 0 0,1-1-329,0 0 1,1 1 0,-2-1 0,-4 0 152,-1 1 1,-3-1-1,2-1 176,0-2 0,3-2 0,-1 1 0,-8 0 0,3 2 0,-3 0 0,15-6 0,1 0 0</inkml:trace>
  <inkml:trace contextRef="#ctx0" brushRef="#br0" timeOffset="9841">11210 11077 11773,'-7'-2'3002,"0"0"-2071,7 2-595,0 0-213,14-22 23,15 15 0,6-15 111,32 21-151,-30 1 1,4 0-6,17 0 0,6 0-64,-14 1 0,2 0 1,-1 1-442,17-1 1,-1 1 403,3 1 0,-4 1 0,-16 0 0,-1 0-117,20 2 0,4 1 132,-23-2 0,1 0 0,2 0-4,12 0 0,2 0 1,-2 0-304,-13-1 0,-2-1 1,0 0 307,21 0 1,-4-1 5,-21-1 1,-1 0-58,16 1 0,2 0 29,-1 0 1,3 0 27,-14 1 1,3-1-1,-1 1 11,0-1 1,1 1 0,-3-1-168,11 1 1,-3 1 195,2-1 0,-4 0-29,-15-2 1,-1 0 98,18 1 1,2-1-77,0 0 1,3 1-39,-10 1 1,3 0 0,-3 0-17,11 1 1,-3 1-3,3 2 0,-4 0 0,-16-1 0,1 1-108,22 4 1,7 0 107,-19-3 0,1-2 0,1 1 0,-1 0 0,1-1 0,-1 0 78,1-1 0,0-2 0,-4 0-67,3-1 0,-4-2 0,-3 0 1,-2-1-299,-4-2 1,-2-1 280,-3 0 1,-2-2 800,28-9-930,-26 3 0,-2 0-720,18-7-389,-6 1 367,-29 9-4848,-15 7 5923,-5 1 1,0 0 0,0 0-1</inkml:trace>
  <inkml:trace contextRef="#ctx0" brushRef="#br0" timeOffset="16157">23954 6807 20501,'7'-75'370,"8"15"-348,39 11-22,-17 29 0,1 7-201,16 15 178,-4 19 23,-45 42 0,-14-26 0,-7 2 6,-15 19 0,-3 2-6,6-7 0,1 0-62,-3 5 0,8-4-666,25 12 369,24-37-469,25-25-797,0-17-2000,-11-3 0,0-3 3625,22-11 0,-6 0 0,-34 18 0</inkml:trace>
  <inkml:trace contextRef="#ctx0" brushRef="#br0" timeOffset="16459">24625 6890 17263,'-35'23'375,"0"0"1,-16 28-522,40 3 34,21-17 90,19-17 22,5-17 44,3-8 24,-1-9 190,10-20 459,-17-9-448,-2 0-269,-27 7-157,-14 20-2521,-26 7 2678,-7 14 0,10-3 0,11 6 0</inkml:trace>
  <inkml:trace contextRef="#ctx0" brushRef="#br0" timeOffset="16827">25126 6764 16288,'-17'55'33,"0"-1"1,4-11 0,10-6-23,30-3 79,12-25 750,21-13 1300,-3-22-1389,-5-2-303,-17-16-100,-26 11-348,-5 1-45,-14 4-1210,-28 5-2935,-20 12 4190,0 9 0,15 4 0,29 3 0</inkml:trace>
  <inkml:trace contextRef="#ctx0" brushRef="#br0" timeOffset="17461">25720 6614 16143,'2'-8'3810,"1"2"-3441,-3 6-55,-46-26-79,3 31-145,-24-15-57,23 38-22,22 3-11,11 8 102,27-7-35,29-7-56,26-20 12,-9-13-1,-10-8-123,-36 7 56,-10 23 45,-15 25-11,3 9 0,-2 8-774,17-18-3260,21 12 4045,0-15 0,2-5 0,-18-18 0</inkml:trace>
  <inkml:trace contextRef="#ctx0" brushRef="#br0" timeOffset="17964">24382 8077 19493,'-12'-57'68,"15"8"-68,40 31-17,-7 8 0,2 5-140,20 18 134,-5 13 23,-42 30 56,-35 5-45,5-28 1,-3-1-12,-3-1 0,-1 0-6,-4 5 0,2 0 6,-4 18-11,17-5-627,33-26-4191,46-27 4829,-11-10 0,0 0 0,-29 3 0</inkml:trace>
  <inkml:trace contextRef="#ctx0" brushRef="#br0" timeOffset="18247">24945 8120 17454,'-11'-7'2219,"2"2"-2119,-34 0-66,22 14-34,-33 0-11,36 17-23,7 2-1501,13 6 840,29-11 572,-2-4 123,20-17 33,-17-11-21,-5-5 245,-6-5 875,-8-8-1109,-19-1-2623,-24 4-2465,-3 8 5065,-10 11 0,27 5 0,5 0 0</inkml:trace>
  <inkml:trace contextRef="#ctx0" brushRef="#br0" timeOffset="18464">25267 8040 16479,'2'49'-541,"1"0"0,0 21 1,0-56-1</inkml:trace>
  <inkml:trace contextRef="#ctx0" brushRef="#br0" timeOffset="18766">25587 8028 19941,'16'49'269,"3"-15"-269,54-42 67,-18-10 45,-13-7 550,-15 0-169,-21-4-482,-44 11-504,-23 2-740,-4 16-1008,8 8-2947,36 5 5188,8 4 0,8-8 0,1 0 0</inkml:trace>
  <inkml:trace contextRef="#ctx0" brushRef="#br0" timeOffset="19334">24326 9624 18115,'6'-6'2666,"-1"1"-2666,-5 5 45,45-37-45,-8 21 0,0-7 0,2 2-22,14 13-34,-8 3-11,-10 14-415,-16 34 286,-31-7 0,-8 4 190,2 1 1,-5 1-216,-15 4 0,-4-5 221,9-13 0,1-3 5,1 1 1,4-2-17,-3 6-1,40-9-1019,26-25-101,0-4 1,2-2-517,-1-4 1,1-1 1647,3-2 0,-1 2 0,7-3 0,-10 3 0</inkml:trace>
  <inkml:trace contextRef="#ctx0" brushRef="#br0" timeOffset="19603">25047 9572 19325,'-53'16'224,"10"3"-795,33 25-662,33-6 494,22-2 918,25-23 515,-13-20 57,-14-9-146,-25-2-179,-11-7-2992,-35 11 2566,-22 0 0,9 10 0,2 4 0</inkml:trace>
  <inkml:trace contextRef="#ctx0" brushRef="#br0" timeOffset="19835">25519 9495 17689,'-6'-6'-314,"7"54"-3025,4-14 3339,0 6 0,0-2 0,0-12 0,-3-6 0</inkml:trace>
  <inkml:trace contextRef="#ctx0" brushRef="#br0" timeOffset="20023">25859 9437 20703,'13'67'-2028,"-3"-22"0,1 0 2028,-2-4 0,0-3 0,8 23 0,-9-17 0</inkml:trace>
  <inkml:trace contextRef="#ctx0" brushRef="#br0" timeOffset="20670">24473 11176 19358,'10'-61'1020,"10"6"-986,23 28-51,-6 12 0,2 4-95,25 6 56,-14 44 61,-55 3 1,-12 4 0,-2 3 0,-5-1-189,-12 5 0,-1-4 188,13-17 1,4-2-17,-11 32-348,23-23 169,39-10-483,12-30 169,-6-6 0,1-4-930,31-17 1434,-16 4 0,-2 0 0,-1 2 0,15-7 0</inkml:trace>
  <inkml:trace contextRef="#ctx0" brushRef="#br0" timeOffset="20939">25187 11125 18462,'-59'12'1636,"9"7"-1613,28 11 10,8 17-22,29-8-67,25-4 56,13-16 12,12-26 21,-16-8 57,2-20-57,-24 0-884,-33 0-2880,-39 16 33,-13 14 3698,-1 11 0,37-2 0,7 1 0</inkml:trace>
  <inkml:trace contextRef="#ctx0" brushRef="#br0" timeOffset="21223">25634 11038 18451,'0'57'-1390,"0"0"1,2-12 0,1-4 1389,4 19 0,-1-39 0,1-8 0</inkml:trace>
  <inkml:trace contextRef="#ctx0" brushRef="#br0" timeOffset="21509">25974 11049 21532,'42'-37'-94,"1"-1"1,-13 5 0,-1 10-960,22 30-247,-35 16 863,-42 41 655,6-29 1,-4 1 336,-4 6 0,-1-2-197,-12 15 0,26-25-201,32-23-34,44-20-504,-12 2 1,5-2-1682,14-1 0,0-1-1818,-13 3 1,-5 1 3879,20 1 0,-52 9 0,-14 1 0</inkml:trace>
  <inkml:trace contextRef="#ctx0" brushRef="#br0" timeOffset="22710">24122 11987 15627,'-9'0'3563,"1"0"-2912,8 0-248,0 0-336,9 0 78,24-5 1,11-3-51,-2 1 1,4-1-501,6-1 0,6-2 0,1 0 468,-1 0 1,1 0 0,6-1-466,0 0 0,5-1 0,5 0 1,2 0-1,1-1 414,-12 4 1,1 0 0,3-1 0,0 1 0,1-1 0,0 1-1,-1-1-328,1 1 1,0-1-1,0 0 1,1 0-1,-1 0 1,1 0-1,-1 1 319,2-1 0,1 1 0,0 0 1,0 0-1,-2 1 0,-3 0 1,-3 0-234,1 1 1,-3 0 0,-3 0-1,-2 0 1,0 1 226,5-1 0,-1 0 1,-2 0-1,-3 1 160,4-1 1,-4 1-1,-5-1-191,4 0 1,-16-4 1312,-30-9-1189,-43-4 2855,-33 1-2799,18 7 2733,21 5-2733,21 5-45,4-12 56,-2-12-34,2-4-55,-1-10-46,1 5 23,1-28-29,-1 30 1,0-3 11,-2-12 0,0-1-17,-1 11 1,-1 0-7,-1 1 1,-2 2 16,-12-18-10,-5 2-12,-6 4 0,-3 4 0,0 8-23,-11-2 12,6 15 0,4 4-12,11 15 23,12 6 23,-7 1-57,-10 0 23,-32 1 11,13-5 0,-6-3 11,1 2 0,-4-2 1,0-1-352,4-1 1,0-1-1,-4-1 340,-9 0 0,-5-2 0,-2 1 0,1 1-327,5 2 0,1 1 0,0 1 1,-4 0 323,2 2 1,-3-1 0,-1 1 0,1 1 0,3 2-446,-3 1 1,3 2-1,1 1 1,1 2 447,4 1 0,1 1 0,1 2 0,5 1 7,1 3 0,5 2 1,-2 2-114,-9 3 0,0 3 1,1-1 97,10-2 1,1 0-1,0 1 0,-6 1 1,0 0 0,3-2 7,0 1 0,3-4-6,3-2 1,2-3 5,-22 0-23,4 2 702,6-2-713,-2 11 987,26 6-986,10 19 89,30-3 2176,13 8-2209,5-9 194,-11-7 0,-2 5-200,-4 9 0,-5 4-10,-4-3 1,-2 2-1,-2 0-579,0 17 1,-3 0 476,-4 6 0,0-2-471,5-15 0,4 0-1952,9-2 1,5 3 0,2-3 2517,4 8 0,2-4 0,0 1 0,2-7 0,8-12 0</inkml:trace>
  <inkml:trace contextRef="#ctx0" brushRef="#br0" timeOffset="26704">27852 6505 18507,'-1'2'303,"1"8"-281,0 20-78,0 31 56,7 3 0,-5-13 0,6-14 0</inkml:trace>
  <inkml:trace contextRef="#ctx0" brushRef="#br0" timeOffset="27308">28280 6509 13700,'-2'-6'3843,"-1"2"-2711,3 4-1009,-36 11 23,12 21-112,-17 22-12,31 1-22,23-3 0,12-25-168,12-10 112,3-9-358,22-18 414,-7-23 0,-3-2 414,-22-25-145,-30 19-292,-24 1-301,-15 18-4550,-4 16 4874,15 11 0,16 0 0,12-2 0</inkml:trace>
  <inkml:trace contextRef="#ctx0" brushRef="#br0" timeOffset="27691">28755 6446 18854,'-27'28'89,"-1"0"1,1 6 0,13 0-549,43 10 89,30-7 370,13-32 28,-33-13 0,-2-5 174,9-20 313,-13-3 247,-12 1 302,-15-7-1008,-31 7-134,-20 7-1356,-8 17-1501,1 21 2935,24 11 0,12-6 0,8 0 0</inkml:trace>
  <inkml:trace contextRef="#ctx0" brushRef="#br0" timeOffset="38840">29340 6404 16042,'-3'0'1300,"0"0"-1256,72-7-728,-24 1 1,4-1-1640,2 0 0,4 0 0,-2 1 2274,11-4 0,-6 1 0,-16 3 0,-7 0 1,-9 1-1</inkml:trace>
  <inkml:trace contextRef="#ctx0" brushRef="#br0" timeOffset="38991">29919 6262 18149,'24'49'-1592,"1"-1"1,-7-8 0,-7-4-2879,-13-1 4470,-19-30 0,-11-6 0,15-8 0</inkml:trace>
  <inkml:trace contextRef="#ctx0" brushRef="#br0" timeOffset="39795">30563 5134 14081,'2'3'650,"-1"0"0,-1 47-437,0-1-197,0-1 1,1 6 5,0 14 1,1 0-732,-1-17 1,1-2 696,1 16 1,-1-4 11,0-1 718,0-12 2218,-6-36-1705,-8-44-1170,5-14 1,2-8-51,-2-5 0,1-3-256,4 12 1,0-2 0,1 1 244,2-13 0,1 2-12,2 2 1,2 2 0,0 7 0,4 4 322,4 6 0,6 7-389,27 0 78,4 26-23,10 35-302,-12 18-359,-23-7 1,-5 4 520,-9 1 1,-9 2 184,-10 10 1,-9-1-1,-2-13 0,-5-4-11,-9-3 1,-1-6-12,-10 3 0,10-11 0,11-9-23,13-2 803,24 3-780,30 11-67,9 3 61,-19-9 0,-2 2 6,12 14-22,-26 26 414,-38-25 1,-12 0-293,-10 5 1,-4-3-101,-3-7 0,-1-5-179,7-8 0,7-5-3182,13-8 3361,13-14 0,7 7 0,2-7 0</inkml:trace>
  <inkml:trace contextRef="#ctx0" brushRef="#br0" timeOffset="40230">30927 5809 19022,'-8'-27'-873,"19"-1"850,16 6-21,5 7-35,-7 9 79,-12 6-471,7 0 191,8 0 224,-1 0 34,1-1 22,-14 0-34,-7 0-11,-2 0 101,-4 11 34,-1 7-79,0 10-3160,14 0-3304,-1-10 6453,18-8 0,-17-7 0,0-2 0</inkml:trace>
  <inkml:trace contextRef="#ctx0" brushRef="#br0" timeOffset="40380">31378 5759 8490,'11'39'0,"-3"-7"0</inkml:trace>
  <inkml:trace contextRef="#ctx0" brushRef="#br0" timeOffset="40531">31374 5580 15000,'-4'-1'-829,"1"-1"-770,3 2 1,0 0-1</inkml:trace>
  <inkml:trace contextRef="#ctx0" brushRef="#br0" timeOffset="40731">31585 5762 16266,'-3'0'2779,"0"0"-2790,3 0-1,22-10-324,4 11-818,25 1-4291,1 11 5445,-10-1 0,-15-6 0,-15-6 0</inkml:trace>
  <inkml:trace contextRef="#ctx0" brushRef="#br0" timeOffset="41048">31988 5562 19336,'-36'-13'134,"-1"0"1,-15-7-617,30 29-134,28-1 135,18 7 323,6-6 1,2 6 135,-15 26 252,-13 3 0,-4 7-96,-3-2 1,-1 2-449,-2 17 0,0 1 320,2-17 0,5-1 16,11 15 0,5-2-56,-5-11 1,2-4-124,3-2 1,-2-4 156,-9 1-12,-30-35 46,-21-8-68,-13-10-1109,-9-6-3742,-1-8 4834,1-1 0,29 11 0,9 3 0</inkml:trace>
  <inkml:trace contextRef="#ctx0" brushRef="#br0" timeOffset="41383">30930 6934 13689,'-7'65'0,"1"-17"0,8-39 0</inkml:trace>
  <inkml:trace contextRef="#ctx0" brushRef="#br0" timeOffset="41516">30891 6552 11649,'0'0'0</inkml:trace>
  <inkml:trace contextRef="#ctx0" brushRef="#br0" timeOffset="41736">31200 6585 15280,'4'-5'1826,"0"1"-1702,-4 4-12,14 63 22,-7-15-101,2 2 1,-2 5-12,-4-5 1,-2 0-326,0-3 1,-1-1 302,0 2 0,0-4 0,0 7 0,0-29 0</inkml:trace>
  <inkml:trace contextRef="#ctx0" brushRef="#br0" timeOffset="41902">31104 7007 19269,'-2'-4'129,"33"-14"0,21-2-426,2 7 0,6 2-2980,-2-2 0,5-2 0,-3 3 2702,7 3 1,-6 4 0,-18 4 0,-9 1 0,-16 1-1</inkml:trace>
  <inkml:trace contextRef="#ctx0" brushRef="#br0" timeOffset="42303">30038 7768 15079,'1'74'313,"0"1"1,1-7-1,1-7-301,5-2-12,6-11-5020,10-4 5020,-8-22 0,1-3 0,-14-17 0</inkml:trace>
  <inkml:trace contextRef="#ctx0" brushRef="#br0" timeOffset="42572">29909 8084 19414,'47'-7'49,"0"0"0,1 7 0,-1 7-44,-3 7 1,-2 5-6,-8-1 0,-3 1 0,24 14 11,-19-21 56,12-8 180,-18-20 245,-9-4-492,-32-3-78,-18 9-650,-8 10-6432,-6 4 7160,18 4 0,3-1 0,18 1 0</inkml:trace>
  <inkml:trace contextRef="#ctx0" brushRef="#br0" timeOffset="43088">30979 7923 15392,'-9'-5'1983,"-34"7"-1075,6 32-785,-16 0-123,17 23 0,23-14 0,8-4-1109,12-4-1603,10-9-1243,12-9 3955,9-9 0,-15-5 0,-4-3 0</inkml:trace>
  <inkml:trace contextRef="#ctx0" brushRef="#br0" timeOffset="43774">31062 8092 16109,'-8'-10'2062,"2"1"-2006,6 9-45,0 0-11,-15 34-22,11-15-146,-8 25-516,19-26-728,17-7 1300,11-15 179,0-8 157,-1-10 639,-17-2 751,-3-5-796,-6 11-830,-3 2 12,-2 13 23,1 9-23,1 4-23,6 14-514,7-2 100,14 0-90,-2-10 168,2-8 281,-8-11 78,-6-3 45,-4-7 1098,-7-7-381,-3 4-616,-2 2-57,-2 8-66,1 7-23,5 3-23,8-2-44,9 5-269,6 13-605,-1 11 212,-6 2-470,-3-2-717,-2-18 426,13-7 1691,1-27 696,-1 2 1433,-9-20-626,-13 12 335,-4-6-1064,-2 13-874,-1 4-112,-1 14-45,0 8 33,1 8-77,4 5-685,3 6-1478,10 11 2263,4-2 0,-6-8 0,-3-7 0</inkml:trace>
  <inkml:trace contextRef="#ctx0" brushRef="#br0" timeOffset="44225">31973 8037 19056,'0'-9'874,"15"-14"-1490,-4 14-146,11-15 538,-13 9 280,-7-7 482,-22 9 224,-13 15-605,-2 17-90,1 33-78,30-1-225,28 4 68,34-21-157,-14-23 0,2-7 17,-6-6 0,-1-2 107,34-9 133,-34-2-11,-9 1 237,-15 8 301,-5 6-381,-10 4 1,3 5-12,4-2-795,24-4-864,24-10-2229,-18-6 0,0-3 3821,26-19 0,-24 5 0,-29 12 0</inkml:trace>
  <inkml:trace contextRef="#ctx0" brushRef="#br0" timeOffset="44361">32600 7754 19561,'-56'-16'560,"10"10"-572,40 24-77,10 26-3362,19 12 3451,1 10 0,0-23 0,-13-18 0</inkml:trace>
  <inkml:trace contextRef="#ctx0" brushRef="#br0" timeOffset="44492">32572 7868 16882,'65'-17'-39,"0"0"1,0 5 0,-3 3-1,-16 4 1,-4 2 0,22 3 0</inkml:trace>
  <inkml:trace contextRef="#ctx0" brushRef="#br0" timeOffset="44943">30387 9230 15605,'-3'-7'1389,"0"0"-851,14 47-426,3-8-123,4 13 0,2 6 11,-4-10 0,0-3 0,13 24 0,-13-18 0</inkml:trace>
  <inkml:trace contextRef="#ctx0" brushRef="#br0" timeOffset="45378">30279 9510 17745,'66'-19'235,"0"1"0,-10 2 1,3-2-1,1 0-228,10-3 1,1-2 0,-2 1-719,-12 3 0,-2 1 1,-3-1 654,10-5 0,-12 1 712,-26 3-555,-62 7 851,-31 19-756,18 7 1,-1 5-197,11-2 0,4 4 11,-10 31-11,38-18 0,48 2 1083,32-17-1089,-12-16 1,2-7 10,-8-3 1,-3-4-150,-2-5 1,-6-4 165,-2-11 57,-18 6 335,-12 6 314,-7 6-795,-3 7 33,7 21-447,4-4-49,10 14-3560,22-17 4090,6-6 0,-10-1 0,-10-4 0</inkml:trace>
  <inkml:trace contextRef="#ctx0" brushRef="#br0" timeOffset="45512">31474 9285 11414,'0'-8'930,"0"1"-930,0 7-1244,0 0 0,0 1 1</inkml:trace>
  <inkml:trace contextRef="#ctx0" brushRef="#br0" timeOffset="45929">31474 9271 16131,'20'49'0,"0"-1"0,-1-4 0,-3-7 0,1-1 0,-4-13-582,-7-13-2947,-3-5 3529,-2-3 0,0-2 0,-1 0 0</inkml:trace>
  <inkml:trace contextRef="#ctx0" brushRef="#br0" timeOffset="46600">31775 9456 12479,'-8'-1'908,"2"-1"-662,6 2-179,0 0-55,-6 22 682,2-17 147,-5 14 43,4-29-256,1-7-57,1-27-111,7-10 11,14-8-471,8 19-23,4 23-44,7 40 22,-16 3-314,4 18-156,-12-2 481,-5-13 404,-4-4-258,-2-26 11,0-15-33,2-11 101,8-16-124,3 13-89,1 3-23,0 24 34,-4 16-505,10 14-5490,10-3 6006,0-2 0,-6-11 0,-15-8 0</inkml:trace>
  <inkml:trace contextRef="#ctx0" brushRef="#br0" timeOffset="46784">32217 9045 19852,'-1'49'-789,"1"0"1,2-1 0,6-2-3436,9-11 0,2-3 4224,3 20 0,-17-22 0,-9-18 0</inkml:trace>
  <inkml:trace contextRef="#ctx0" brushRef="#br0" timeOffset="47301">30315 10284 15437,'-6'-7'3171,"-40"0"-2958,19 20-168,-35 13-23,35 19 0,6 11-16,3 14 0,5 6-960,4-15 1,3 4-1,3-3 464,4-9 1,4-2 0,4-3-1080,8 12 1,7-10-3242,30 1 4810,8-20 0,-26-15 0,-6-11 0</inkml:trace>
  <inkml:trace contextRef="#ctx0" brushRef="#br0" timeOffset="47871">30580 10742 14865,'0'-7'3284,"0"1"-3284,0 6 0,0 0-11,2 35-1625,6-2-1906,-1 13 3542,6-19 0,-8-20 0,0-6 0</inkml:trace>
  <inkml:trace contextRef="#ctx0" brushRef="#br0" timeOffset="48003">30521 10579 12882,'-7'-1'-605,"1"0"0,6 1 0,0 0 0</inkml:trace>
  <inkml:trace contextRef="#ctx0" brushRef="#br0" timeOffset="48355">30822 10707 17196,'-10'0'863,"3"0"-863,7 0 0,35-6-22,-6-3 11,35-10 16,-28 0 1,0-3 212,-4-2 1,-1-1 330,0-3 0,-4 0-404,0-10-77,-36 19-12,-14 16 11,-11 3 11,-4 10 314,-10 21-269,14 23-106,18-16 0,5 2-17,12 26-526,17-4-976,14-27-3495,33 0 4997,-8-18 0,-3-1 0,-28-16 0</inkml:trace>
  <inkml:trace contextRef="#ctx0" brushRef="#br0" timeOffset="48488">31413 10697 16131,'-20'-7'0,"4"3"0</inkml:trace>
  <inkml:trace contextRef="#ctx0" brushRef="#br0" timeOffset="49026">30634 11614 17252,'-3'-13'785,"1"2"-808,64-20-21,-24 23-254,5-8 1,0 6-723,-4 27-212,-17 38 1742,-29-16 0,-9 2 493,-4 9 0,-6-2-746,-1-8 1,-2-6 100,-20 16-302,32-32-33,8-7-23,18-4-303,12-4-1400,18-1 1703,1-9 0,-1 0 0,-1 3 0,17-10 0</inkml:trace>
  <inkml:trace contextRef="#ctx0" brushRef="#br0" timeOffset="49274">31137 11576 20569,'-9'42'-1328,"1"1"0,18 14 1249,37-29 79,7-34 0,-23-12 1211,-9-23-673,-20 1-707,-26 0-1152,-5 17-1257,-13 13 2578,17 16 0,11-5 0,5 5 0</inkml:trace>
  <inkml:trace contextRef="#ctx0" brushRef="#br0" timeOffset="49527">31576 11502 18250,'-4'-2'369,"2"0"-380,-2 39 11,3-8-706,2 35 706,16-4 0,-9-30 0,8 5 0</inkml:trace>
  <inkml:trace contextRef="#ctx0" brushRef="#br0" timeOffset="49793">31805 11352 20602,'58'-24'-1722,"1"0"0,-11 14 1,-7 13 779,1 54 3285,-36 6-607,-20 1-626,-7-29-80,0 1-951,10-12-79,12-5-135,19-13-1198,17-4-1995,8-5 605,7-4 2723,-1-6 0,-22 5 0,-7 0 0</inkml:trace>
  <inkml:trace contextRef="#ctx0" brushRef="#br0" timeOffset="49993">32244 11214 20020,'-7'-10'1938,"1"3"-1916,6 7-22,0 0-604,53 46-2013,-38-6 1,-1 6 2616,16 7 0,-2 1 0,-17-9 0,-6-5 0,-4 3 0</inkml:trace>
  <inkml:trace contextRef="#ctx0" brushRef="#br0" timeOffset="56779">23890 13782 19168,'62'-16'18,"-1"-1"1,2 1 0,2 0-1032,-10 6 1,1 0 0,-1 2 855,11 0 1,-2 1 0,0-1-1,-8 2 1,-6 6 0</inkml:trace>
  <inkml:trace contextRef="#ctx0" brushRef="#br0" timeOffset="56964">24094 13875 18014,'9'69'4,"-1"1"0,-3-13 0,0-2-447,3-2 0,0-2-622,-5-13 1,-3-1 1064,-3 12 0,-1-4 0,2 1 0,-5 5 0</inkml:trace>
  <inkml:trace contextRef="#ctx0" brushRef="#br0" timeOffset="57082">23892 14566 17711,'48'-26'-2775,"0"-1"0,-1 2 0,0 4 2775,-9 11 0,-3 3 0,7-2 0,-7 1 0</inkml:trace>
  <inkml:trace contextRef="#ctx0" brushRef="#br0" timeOffset="57332">24368 14314 20356,'12'-53'-34,"0"1"1,4 9-1,5 5-324,37-4 156,-8 26-269,-26 30-335,-4 7-651,-2 13-4840,9 21 6297,-5-15 0,-1-2 0,-11-25 0</inkml:trace>
  <inkml:trace contextRef="#ctx0" brushRef="#br0" timeOffset="57717">24892 13749 19358,'13'56'46,"-1"0"1,1 0 0,-1 1 0,1 4 0,-1-3 0,2 0-133,4 0 0,1-1 0,-3-4-290,0 5 1,-3-1 123,-3 8 0,-6-2 263,-7-18 1,-6-5 783,-21 15-190,-28-95-594,32 9 1,4-5-166,-3-14 1,4-3 147,9 15 0,4-1-539,1-8 1,8 0-2499,10 9 1,5 2 3042,17-31 0,1 36 0,-13 22 0</inkml:trace>
  <inkml:trace contextRef="#ctx0" brushRef="#br0" timeOffset="58236">25340 13942 20703,'-61'10'673,"19"13"-718,30 4-281,21 4 24,6-16-23,24-5 359,2-9-23,7-12-11,-17 1 11,-11-4-11,-13 10-22,-4 2-34,-2 1-818,3 2-336,1-1 884,8 1 80,5-9-325,5-4-169,2-11 494,1-5 178,-2-3 192,-5-22 727,-8 9 69,-6-15-36,-11 19 1133,-7-1-1109,2 18-908,-1 5 11,8 21-11,8 12 0,2-1-67,5 7-157,-2-9-919,-3 3-2936,-2 0-1142,-9 1 5221,-6 2 0,2-11 0,0 2 0</inkml:trace>
  <inkml:trace contextRef="#ctx0" brushRef="#br0" timeOffset="58569">25149 13668 16490,'-3'-7'3922,"0"1"-3911,3 6 23,3 75-34,7-19-313,-3 3 1,0 3-221,2-21 1,0-1-4384,3 12 1,0-1 4896,5 21 1,-2-9 0,-8-41-1</inkml:trace>
  <inkml:trace contextRef="#ctx0" brushRef="#br0" timeOffset="58937">25499 13719 16524,'0'-5'1591,"0"1"-1440,7 32 1,5 18-152,3 6-588,1 5 0,1 2 5,-5-21 1,1-2 627,1 10 1,0-3 0,0 0 0,1 4 0</inkml:trace>
  <inkml:trace contextRef="#ctx0" brushRef="#br0" timeOffset="59121">25477 14003 19134,'47'-28'-191,"1"-1"1,-1 3 0,0 6-29,-9 15 1,1 3-2292,8 0 0,-1 2-2319,10 6 3899,-6 5 930,-42 1 0,-8-4 0,0-3 0</inkml:trace>
  <inkml:trace contextRef="#ctx0" brushRef="#br0" timeOffset="59272">25795 13660 17823,'-5'-3'1558,"1"1"-4673,4 2-4493,-5 11 7608,15-7 0,-12 8 0,13-11 0</inkml:trace>
  <inkml:trace contextRef="#ctx0" brushRef="#br0" timeOffset="59457">25953 13657 20826,'54'-23'-2655,"6"17"-2421,-26 33 5076,-5 5 0,-17-5 0,-11-14 0</inkml:trace>
  <inkml:trace contextRef="#ctx0" brushRef="#br0" timeOffset="59707">26084 13983 18474,'38'-24'-796,"1"-1"0,-3 2 1,-7 6-1,-13 12 1,-5 2-1</inkml:trace>
  <inkml:trace contextRef="#ctx0" brushRef="#br0" timeOffset="60058">26723 13978 15471,'16'55'-460,"-5"-14"1,-10-37-1</inkml:trace>
  <inkml:trace contextRef="#ctx0" brushRef="#br0" timeOffset="60207">26695 13763 16042,'-7'-1'-2532,"2"-1"2532,41 17 0,-27-12 0,27 12 0</inkml:trace>
  <inkml:trace contextRef="#ctx0" brushRef="#br0" timeOffset="60408">26927 13922 20826,'20'-42'220,"0"0"1,2 8 0,2 7-233,29-1-324,-6 28-325,-16 15-134,-5 11-315,-4 6 1110,0 14 0,-13-24 0,2 5 0</inkml:trace>
  <inkml:trace contextRef="#ctx0" brushRef="#br0" timeOffset="60793">27677 13625 21152,'-63'12'231,"1"0"1,13-4-1,7 6-242,-8 34 0,34-7-572,27 6-1199,43-19 325,-15-21 1,2-6 1456,0-7 0,-1-6 258,-3-7 0,-6-4 941,0-25-325,-18 4 0,-5-6-393,-8-11 1,-7-2-537,-2 12 1,-4-1 0,-1 3 143,-6-11 1,-6 7-62,-3 13 0,-3 10-17,-13 19-11,1 29-22,4 17-1,21 4 1,8 8-830,14 3 1,9 1-2102,12 12 1,8-3 2902,5-12 0,3-8 1,-7-11-1,-3-6 0,2-7 1</inkml:trace>
  <inkml:trace contextRef="#ctx0" brushRef="#br0" timeOffset="61060">28017 13669 21488,'20'-47'-68,"1"-1"1,-3 4 0,1 6-56,6 5 89,-10 5 34,-8 6 258,-19 7 156,-11 27-111,-13 35-214,9 7-89,8 18-11,19-27-1860,46-3 1871,-5-30 0,3-4 0,19 9 0,8-18 0</inkml:trace>
  <inkml:trace contextRef="#ctx0" brushRef="#br0" timeOffset="61211">28520 13420 19796,'-10'0'851,"1"0"-750,9 0-101,0 0-874,45 16-1434,-2-12 2308,17 3 0,2-1 0,-13-6 0,20-3 0</inkml:trace>
  <inkml:trace contextRef="#ctx0" brushRef="#br0" timeOffset="61328">28757 13343 19258,'-69'24'291,"16"3"-616,46 6 325,8 30 0,0-33 0,2 14 0</inkml:trace>
  <inkml:trace contextRef="#ctx0" brushRef="#br0" timeOffset="61612">25215 14859 19333,'74'-6'15,"1"0"0,-1 0 1,0 0-1,-11-2 0,5-2 1,3-1-1,2-1 0,3-1 1,2-1-1,0 0 0,1 0-360,-11 1 1,1 0-1,1 0 1,1-1-1,1-1 1,1 0 0,1 0-1,1 0 1,1 0-1,1 0 1,1 0 158,-11 2 0,2 1 0,1-2 0,1 1 0,1 0 0,1-1 0,0 0 0,1 1 0,-1-1 0,0 1 0,0 0 0,-2 0 0,0 0 0,-2 0 0,-1 1-183,5-2 1,0 1 0,-1 0-1,0 0 1,-1 0 0,-1 1-1,-1-1 1,0 1 0,-1 0-1,-1 1 1,-1-1 0,-2 1-372,11-1 1,1 0-1,0 0 1,-1 1-1,-3-1 1,-2 2-1,-6-1 1,-4 2-1,-8-1 856,23-4 0,-13 0 1,-8 2-1,-6 4 0,-13-2 1,-19-4-1</inkml:trace>
  <inkml:trace contextRef="#ctx0" brushRef="#br0" timeOffset="65156">25619 15474 19045,'22'-35'325,"-1"1"0,23-20-325,-2 48-56,3 28 56,-28 33 33,-22-11 1,-7 2 16,-2-4 1,-4-2 22,-11 3 0,3-5-17,9-9-180,39-21-1512,11-23 1,8-11-2926,17-5 1,4-2 4485,-7 0 1,-2 1 0,-12 9 0,-6 4-1,-4 4 1</inkml:trace>
  <inkml:trace contextRef="#ctx0" brushRef="#br0" timeOffset="65408">26281 15370 19302,'-41'12'577,"1"-1"1,-20 30-791,45 29-146,28-17-179,44-30 516,12-51 72,-30 6 1,-3-3 61,12-28-22,-25 5-90,-27 26-225,-16 8-5882,-6 9 6107,-1 7 0,10 2 0,14 1 0</inkml:trace>
  <inkml:trace contextRef="#ctx0" brushRef="#br0" timeOffset="66545">26824 15185 15303,'-10'0'2801,"2"-1"-2219,-33 34-156,21 5-337,-3-8 1,3 2 56,20 10-34,12-19 0,11-21-44,1-16 133,9-24-100,-13-1-594,-4-1-1491,-23 18-4738,-10 19 6722,-3 12 0,8-3 0,5 2 0</inkml:trace>
  <inkml:trace contextRef="#ctx0" brushRef="#br0" timeOffset="66862">27328 14997 20076,'-49'-8'496,"0"-1"1,5-1 0,3 7-475,-5 20-78,20 8-78,22 10-34,25-10-11,24-12-203,1-12-77,12-12 482,-18 0 111,-5-3 90,-23 5-146,-11 7 102,-1 14-91,-1 6-44,-2 39-2902,12 11 2857,7 1 0,-1-23 0,1-29 0</inkml:trace>
  <inkml:trace contextRef="#ctx0" brushRef="#br0" timeOffset="67364">25964 16473 18675,'-15'-58'325,"17"5"-275,25 30 1,9 5-68,1 4 0,1 5-5,36-4 11,-24 33 11,-38 19 28,-16-2 0,-5 3 168,-2-1 0,-2 1-135,0 3 1,1-1-50,-7 10-24,29-27-447,13-28-1133,18-14-1231,10-12 2823,-8 0 0,-1 1 0,-1 1 0,14-9 0</inkml:trace>
  <inkml:trace contextRef="#ctx0" brushRef="#br0" timeOffset="67598">26617 16347 20457,'-34'18'151,"1"-1"0,-18 14-151,46-10-582,14-5 201,7-7 112,26-10 269,-2-19 168,-1-4-45,-19-2-123,-20 7-112,-11 12-3183,-13 3 3295,5 3 0,1 2 0,12-1 0</inkml:trace>
  <inkml:trace contextRef="#ctx0" brushRef="#br0" timeOffset="67798">26922 16241 20289,'14'71'-3272,"0"-9"3272,11-24 0,-14-20 0,5 1 0</inkml:trace>
  <inkml:trace contextRef="#ctx0" brushRef="#br0" timeOffset="68301">27410 16098 18541,'-26'40'644,"0"0"0,0 20-532,31-20-33,28-24 10,9-29-66,3-6 66,-2-16 1110,-4-19-919,-24 3-280,-16 4-380,-28 18-1435,-9 20 1815,-13 24 0,27-11 0,-4 14 0</inkml:trace>
  <inkml:trace contextRef="#ctx0" brushRef="#br0" timeOffset="68785">26615 17347 18395,'-3'-6'851,"0"2"-615,41-35-124,-6 20-112,-1-4 0,2 1-78,21 17-12,-24 30 134,-20 24 327,-25 7 133,-17 2-101,4-23-134,6-4-157,4-10-89,9-7-394,17-8-3528,30-18-3541,6 0 7440,20-13 0,-36 13 0,-5 3 0</inkml:trace>
  <inkml:trace contextRef="#ctx0" brushRef="#br0" timeOffset="69069">27170 17268 18126,'-9'-5'1939,"-37"17"-1872,31 4 0,-26 26-22,42-13 44,20-4-44,4-24 34,12-15-57,-13-10-3392,-5 0 3370,-7 5-884,-7 2-1459,-8 10-5567,-4 0 7910,-3 6 0,2 1 0,3 0 0</inkml:trace>
  <inkml:trace contextRef="#ctx0" brushRef="#br0" timeOffset="69254">27512 17174 18720,'-9'0'863,"2"0"-852,7 0-717,0 0-1557,-5 38-2421,12-20 4684,-1 27 0,5-35 0,-2-5 0</inkml:trace>
  <inkml:trace contextRef="#ctx0" brushRef="#br0" timeOffset="69436">27730 17130 19841,'16'65'-2359,"-1"-17"0,9-25 1,-12-15-1</inkml:trace>
  <inkml:trace contextRef="#ctx0" brushRef="#br0" timeOffset="70106">26836 17970 19459,'16'-43'411,"0"1"0,1 3 0,2 6-411,22 7-179,13 12 111,-12 44 68,-8 4 0,-18 36 0,-22-10 34,-6 1 89,-6-6 56,-3-8 1,6-12-1,6-9-100,22-13-2836,31-19-1657,11-8 4414,-16 1 0,-2-1 0,-2 0 0,-7 3 0</inkml:trace>
  <inkml:trace contextRef="#ctx0" brushRef="#br0" timeOffset="70374">27503 17909 20781,'-47'21'269,"0"-1"1,-20 10-438,60 5-259,25-21-200,36-11 448,9-27 179,-2 2 157,-23-13 481,-29 15-470,-23 3-1221,-21 9-7776,-11 18 8829,9 0 0,13 10 0,23-15 0</inkml:trace>
  <inkml:trace contextRef="#ctx0" brushRef="#br0" timeOffset="70573">27855 17793 19796,'-16'58'-998,"7"-6"998,35-21 0,-15-14 0,13-3 0</inkml:trace>
  <inkml:trace contextRef="#ctx0" brushRef="#br0" timeOffset="70841">28012 17761 22059,'30'-40'-109,"0"-1"1,-6 6 0,0 12-71,13 38 179,-24 15 145,-24 29 236,-4-4-202,3-18 1,1 0-169,0 17-504,32-8-784,9-37-1693,29-25-6263,-10-13 9233,-1-8 0,-22 15 0,-6 3 0</inkml:trace>
  <inkml:trace contextRef="#ctx0" brushRef="#br0" timeOffset="71876">29547 14994 17958,'-5'1'493,"63"-18"-493,-10 7 0,9-2 0,-5 1 0,-3-2 0,0 1 0,22-3 0,0 1 0</inkml:trace>
  <inkml:trace contextRef="#ctx0" brushRef="#br0" timeOffset="73751">29494 15656 19067,'-54'-28'1871,"9"-11"-1736,38 0-135,12-1-11,32-4-57,17 29-77,8 35 122,-37 8 1,-10 9 44,-15 18 1,-10 3-12,0-7 0,-4-2-11,-10-1 0,0-3 22,-1 4 46,15-10-46,38-26-22,5-15-526,23-26-214,-14-10 202,-7-15 493,-30 10-100,-38 5-617,-13 21-1423,-20 19-3956,25 3 6141,10 4 0,15-4 0,7-2 0</inkml:trace>
  <inkml:trace contextRef="#ctx0" brushRef="#br0" timeOffset="74001">30100 15341 18462,'-7'58'269,"0"1"0,0-13 0,3-2-281,2 6 1,3-4-1120,0 14 1131,5-1 0,-4-31 0,5-2 0</inkml:trace>
  <inkml:trace contextRef="#ctx0" brushRef="#br0" timeOffset="74151">29890 15615 20434,'51'7'-2458,"0"-1"0,16 5 1,-40-11-1</inkml:trace>
  <inkml:trace contextRef="#ctx0" brushRef="#br0" timeOffset="74302">30300 15639 19829,'1'15'0,"-1"-2"0</inkml:trace>
  <inkml:trace contextRef="#ctx0" brushRef="#br0" timeOffset="75004">29751 16325 19594,'-35'30'209,"-1"0"0,3 2 0,5 5-187,11 19 1,9 5-23,4-5 0,9-2-107,11 1 1,8-6 28,-1-16 0,6-11-46,44-28 113,-22-23 11,-10-19 90,-15-4 526,-22-6-616,-41 21-448,-18 10-930,-2 30-2433,16 12 3811,31 4 0,7-8 0,3-5 0</inkml:trace>
  <inkml:trace contextRef="#ctx0" brushRef="#br0" timeOffset="75221">30278 16352 16994,'-19'48'67,"0"1"1,4-11-1,2 0-67,1 8 0,2-4 0,2-10 0,2 6 0</inkml:trace>
  <inkml:trace contextRef="#ctx0" brushRef="#br0" timeOffset="75372">30014 16518 14003,'0'0'0</inkml:trace>
  <inkml:trace contextRef="#ctx0" brushRef="#br0" timeOffset="75540">30431 16539 20994,'11'9'1188,"-3"-1"-1143,-8-8-628,0 0-7686,-10-1 8269,8 1 0,-8-1 0,10 1 0</inkml:trace>
  <inkml:trace contextRef="#ctx0" brushRef="#br0" timeOffset="76725">29810 17283 21241,'52'-19'-28,"-17"8"0,1 0-902,26-2 695,-4 2 100,-28 8 483,-24 29-102,-9 2-89,1 21-157,0-6 45,6 13-6902,16-9 6857,1-8 0,1-18 0,-11-19 0</inkml:trace>
  <inkml:trace contextRef="#ctx0" brushRef="#br0" timeOffset="76927">30503 17181 20445,'-8'38'-3866,"0"0"1,0 28 3865,11-31 0,3-15 0,-5-16 0</inkml:trace>
  <inkml:trace contextRef="#ctx0" brushRef="#br0" timeOffset="77077">30347 17300 18754,'-12'0'-841,"3"0"1,9 0 0,0 0-1</inkml:trace>
  <inkml:trace contextRef="#ctx0" brushRef="#br0" timeOffset="77228">30721 17232 21700,'-12'-11'-2170,"-1"6"0,20 0 1</inkml:trace>
  <inkml:trace contextRef="#ctx0" brushRef="#br0" timeOffset="83613">31128 13708 17476,'53'1'315,"0"0"1,1-1 0,4 0-1,4-2 1,4 1 0,3-1-316,-10 1 0,2 0 0,3 0 0,2 0 0,0-1 0,1 1-516,-3 0 1,2 0-1,0 0 1,1-1 0,0 1-1,0 0 1,-2 0 246,7 0 0,1-1 0,-1 1 0,-1 0 0,-3 0 1,-4 0-293,11 0 1,-4 1 0,-4-1 0,-7-1-3794,29 2 1,-37-8 4609,-57-5 1,-2 4-1,-18 1 1</inkml:trace>
  <inkml:trace contextRef="#ctx0" brushRef="#br0" timeOffset="83982">31255 13252 16143,'49'-24'291,"6"4"-291,-6 9 0,5 2-3699,9 0 1,-2 2 3698,-21 2 0,-4 2 0,38-4 0,-62 7 0</inkml:trace>
  <inkml:trace contextRef="#ctx0" brushRef="#br0" timeOffset="84115">31411 13429 12557,'0'40'-1244,"0"0"0,0 15 1,0-41-1</inkml:trace>
  <inkml:trace contextRef="#ctx0" brushRef="#br0" timeOffset="84283">31298 13572 19493,'70'-12'-561,"-27"9"1,-5 4 0,-9 6 0,6 3 0</inkml:trace>
  <inkml:trace contextRef="#ctx0" brushRef="#br0" timeOffset="84451">31595 13560 18899,'36'-63'448,"-3"14"-459,-14 45-280,8 21-2252,-4 14 2543,1 15 0,-12-14 0,-8-10 0</inkml:trace>
  <inkml:trace contextRef="#ctx0" brushRef="#br0" timeOffset="84803">32031 13312 19762,'-44'-4'224,"0"1"0,6 10 0,2 5-224,-17 12-22,24 20 22,23-11-34,21 2-201,21-16 179,5-7-34,9-26 79,-17-12-22,2-39 27,-21 21 0,-4-5 12,3-10 0,-6 0 117,-8 9 0,-5 4-101,-11-14-22,-15 46-56,6 29 34,10 11-101,7 14-2186,21-6 1,11 2 2308,7 2 0,4-1 0,-10-7 0,1-3 0,30 16 0</inkml:trace>
  <inkml:trace contextRef="#ctx0" brushRef="#br0" timeOffset="85187">32263 13362 14944,'-4'0'2028,"1"0"-2006,3 0-212,39-38-785,-23 19-504,27-31 1557,-36 26 2589,-15 10-1389,-4 3-494,-13 20-257,1 7-90,-6 24-393,12 5-806,9 11-2722,24-18 3484,18-10 0,-12-20 0,0-4 0</inkml:trace>
  <inkml:trace contextRef="#ctx0" brushRef="#br0" timeOffset="85336">32515 13316 15695,'58'25'0,"-11"-6"0</inkml:trace>
  <inkml:trace contextRef="#ctx0" brushRef="#br0" timeOffset="85471">32680 13268 19179,'-46'44'18,"0"0"0,11-16 0,7-3 0,9 6 0</inkml:trace>
  <inkml:trace contextRef="#ctx0" brushRef="#br0" timeOffset="85939">31466 14383 17241,'-3'-6'1154,"0"1"-1131,3 5-46,-7 48 12,5-13-936,0 3 0,2 1-6034,10 8 6981,8-8 0,-6-18 0,-2-9 0</inkml:trace>
  <inkml:trace contextRef="#ctx0" brushRef="#br0" timeOffset="86224">31728 14400 19684,'48'53'-930,"-7"-17"554,-5-37 1,3-9 195,13-12 506,-10-15 469,-31 4-728,-44 3-89,-15 15-281,-21 17-2285,27 6 2588,16 5 0,13-5 0,11-2 0</inkml:trace>
  <inkml:trace contextRef="#ctx0" brushRef="#br0" timeOffset="86508">32154 14282 20367,'-46'37'325,"10"0"-1031,66 0 0,26-15 616,-16-13 1,2-6 549,27-14 1231,-22-26-1254,-43-5-482,-35-5-2129,-20 18-1478,-5 21 3652,8 25 0,32-3 0,6 3 0</inkml:trace>
  <inkml:trace contextRef="#ctx0" brushRef="#br0" timeOffset="87944">31664 15236 13600,'0'-11'3775,"0"3"-3584,0 8-158,0 0 12,-2-14 22,0 10-56,0-10 34,1 14 292,-2 0 10,1 1 0,-1 0-223,1 0 548,1 0-672,0 1 11,1-1-11,-2 2 34,0-2 1367,1-1-1413,0 2-22,1 7 34,0 10 0,0 36-112,2 18-2028,3-30 0,1 0 2140,7 19 0,0-28 0,-5-27 0</inkml:trace>
  <inkml:trace contextRef="#ctx0" brushRef="#br0" timeOffset="88464">31984 15278 19235,'-39'25'482,"0"-1"0,-17 13-460,44 8 34,24-20 56,29-10-89,29-27-35,-26-2 1,-2-5 11,-7 0 0,-4-3 34,10-22-34,-32 18-45,-26 0-168,-21 10-2274,-19 7-1850,10 14 4337,14 9 0,26-6 0,5-2 0</inkml:trace>
  <inkml:trace contextRef="#ctx0" brushRef="#br0" timeOffset="89132">32286 15047 19617,'34'-60'246,"0"10"-257,8 37-819,-8 13 494,-4 30 336,-20 5 12,-25 27 436,-5-22 0,-3 0-11,-11 23-325,12-23 0,4 0-56,6 6 0,33 0-336,30-24-527,6-14-146,-15-21 1,-7-10 571,-13-28 370,-50-12-135,-8 37 1,-8 7 145,-6 4 0,0 5 0,-20 1 0,36 9 0</inkml:trace>
  <inkml:trace contextRef="#ctx0" brushRef="#br0" timeOffset="106621">31614 16156 15023,'0'-5'1994,"0"1"-1681,0 4 292,20 43-447,-10-16-108,5 10 1,0 4-51,-1 8-2163,3 3 2163,0-20 0,-8-17 0,-1-12 0</inkml:trace>
  <inkml:trace contextRef="#ctx0" brushRef="#br0" timeOffset="106971">32068 16183 14294,'2'5'2331,"-1"-1"-2096,-2 38-101,1-18-122,4 35-1,5-28-22,4-2-527,3-4 538,5-2 0,-10-12 0,3-3 0</inkml:trace>
  <inkml:trace contextRef="#ctx0" brushRef="#br0" timeOffset="107506">32380 16110 16311,'-8'-1'1950,"2"-1"-1827,6 2-67,-17 49-56,21-23 67,8 42-100,35-48-651,18-15 504,-12-19 124,-10-16-33,-21 1 201,-7-7 1132,-8 13-1076,-2 4-135,-5 35-21,1 6-12,4 17 11,3-4-11,10 14-112,1 1-9719,4 4 9451,-8-20 0,-7-17 0,-5-14 0</inkml:trace>
  <inkml:trace contextRef="#ctx0" brushRef="#br0" timeOffset="107707">32920 16321 19179,'0'-12'2185,"0"3"-2185,0 9-134,0 0-3206,1-3 3340,11 5 0,-8-4 0,7 4 0</inkml:trace>
  <inkml:trace contextRef="#ctx0" brushRef="#br0" timeOffset="108342">33407 15954 16187,'0'-6'3026,"0"2"-2634,0 4-324,-32-9-46,18 6-11,-26-7 34,27 10-34,0 2-11,-1 1 56,-8 8-56,-4 11 0,-10 18-11,7-2-11,4 5 22,13-13-12,6 0 12,13-10 0,11-6 23,6-18-12,4-10-11,-4-7 11,13-5-33,3 13-1,5 17-33,-14 30-303,-14 5-604,-15 10-1177,-11-17 2140,-23 5 0,17-19 0,-12 0 0</inkml:trace>
  <inkml:trace contextRef="#ctx0" brushRef="#br0" timeOffset="115313">31808 17195 13633,'10'-9'1524,"-1"1"-1042,-9 8-370,7 40-34,-1-11-67,7 36 0,-3-22-481,7 12-6433,2-11 6903,0-5 0,-6-19 0,-7-16 0</inkml:trace>
  <inkml:trace contextRef="#ctx0" brushRef="#br0" timeOffset="115716">32162 17294 16243,'-6'-8'2522,"1"1"-2477,19-37-12,28 16-33,-11 1 0,3 1-22,30 8 11,-12 22 11,-34 12 0,-20 36 22,-27 14-17,10-23 1,-2-2-6,0-8 0,1-3 0,-10 15 0,20-25 0,6-8 56,6-5 191,18-7-214,1-4-33,15-2-11,-7 0-2487,8 3 2498,-10 3 0,-4 0 0,-14 1 0</inkml:trace>
  <inkml:trace contextRef="#ctx0" brushRef="#br0" timeOffset="116284">32593 17258 18238,'33'-25'-22,"0"1"0,12-12-23,-20 48 45,-19 10 0,-7 10 22,-8 5 57,-12 18 21,1-7-55,1 3-45,11-23 0,12-14-4627,17-11 4627,1-5 0,1 1 0,-12-3 0</inkml:trace>
  <inkml:trace contextRef="#ctx0" brushRef="#br0" timeOffset="116453">32965 17385 15930,'0'-6'0,"0"1"0</inkml:trace>
  <inkml:trace contextRef="#ctx0" brushRef="#br0" timeOffset="117287">33150 17061 13924,'-5'-1'3608,"1"0"-3306,1 1-190,2 1 1,-1 3-23,1 5 111,6 14-122,11 3-68,2-1 56,11-8-22,-3-12-45,18-7-258,0-16 135,2-8 123,-18-3 34,-16 5 167,-11 14-66,-1 5-124,0 4 34,-5 24-23,1 14-22,0 25-841,6-10-2139,7-7 2980,8-22 0,-7-11 0,-1-5 0</inkml:trace>
  <inkml:trace contextRef="#ctx0" brushRef="#br0" timeOffset="117621">33620 16977 19796,'-59'12'-123,"19"13"-2029,39 26 1009,14-12 583,13-18 459,-4-16 549,3-12 1894,-4-9-1244,-2 2-1030,-10 0-68,-7 18 0,-2 11-12,-3 14 12,-1 8-1759,-2 22 1759,7-7 0,-3-10 0,6-18 0</inkml:trace>
  <inkml:trace contextRef="#ctx0" brushRef="#br0" timeOffset="118073">31916 18059 17252,'44'-12'1016,"0"-1"0,5-1 0,5-1-901,7-1 1,8-2 0,3 1-931,-9 3 0,2 0 0,3 0 0,2 1 557,-1 0 0,2 0 1,2 0-1,-1 1 1,-3 1-592,4 0 1,-3 0-1,-1 3 1,-3 0-254,12 0 0,-4 2 1,-9 2 1101,-15 2 0,-9 2 0,5 0 0,-27 0 0</inkml:trace>
  <inkml:trace contextRef="#ctx0" brushRef="#br0" timeOffset="118289">32455 18205 19112,'-6'4'807,"54"-11"-269,19-10-426,-4 2 0,8-3-973,-24 5 0,2-1 0,4-1 718,5 0 0,5-2 0,2 1 1,-1 1-1626,-4 0 0,0 1 1,0 1-1,-1-1 1768,0 0 0,-1 0 0,-1 1 0,-5 1 0,19-2 0,-13 3 0,-25 2 0</inkml:trace>
  <inkml:trace contextRef="#ctx0" brushRef="#br0" timeOffset="124325">27537 7253 17666,'66'-19'45,"1"-1"0,-12 7 0,2 1 0,4 1-59,-5 1 0,4 1 0,0 1 0,-2 0-937,10-1 1,-2 1-1,0 0 951,-2 1 0,-1-1 0,-6 2-22,-4-1 0,-6 1 317,-6 0 1,-8 0 85,-15-3 584,-60 2-819,-19 4-46,18 3 1,2 0-11,-2 0-124,19 0-918,46-7 688,11-4 1,7-2 184,17-3 1,4 0 242,-9 1 0,-2 0-988,-7 3 1,-7 3-802,-16 4 1625,-26 1 0,3 2 0,-10 0 0</inkml:trace>
  <inkml:trace contextRef="#ctx0" brushRef="#br0" timeOffset="127519">27912 7042 13846,'-8'0'1345,"2"0"-1009,6 0 112,0 0-202,19 3 303,39-2-275,-3-2 1,10-1-171,-5-3 1,5-1 0,3 0-674,-6 0 0,3 0 0,0 0 0,-2 0 606,11-3 1,-1 1-1,2 0 2,-7 2 0,4 0 1,-1 1-1,-5-1-155,-2 0 0,-3 1 0,-1-1 119,3-1 1,-1 1 0,-5-2 176,-2 0 1,-10-2 31,-5-6-111,-36 4-34,-7 0 2699,-4-5-2542,-1-2 491,-1-6-637,6 4 207,0-3-262,0-2 21,-2-30-32,-1-17-12,4 24 0,0-1 0,0 7 0,0 2-121,2 1 0,0 2 121,0-17 11,1 17 1,-2-3-7,-8-1 1,-4-1 16,-4-5 1,-4 1-1,-6 9 0,-4 5-22,-20-10 23,9 23-12,17 10-11,-12 2-11,-11 0 0,-6 2-1,-16 2-361,-2 4 367,26-1 0,-2 2 6,-8-1 0,-6 2 7,-6 1 1,-7 1 0,-1 2-279,15-1 0,-1 2 0,-1 0 0,-1 1 266,3 0 1,-3 0 0,0 2-1,2-1 1,2 1-533,0 0 1,1 0-1,3 1 1,2 0 536,-9 3 0,4 1 0,5 0-12,6 0 1,6 1 0,-26 13-11,23 2 353,19 14-353,27 11 22,8 2 11,12 7-11,-7-10 427,-9-8 0,-5 4-416,-7 8 1,-2 2-16,2-12 0,0 2 1,0-1-126,-6 21 0,1-4 705,4-19 0,4-4-1674,11 21-2118,4-38 3216,5-8 0,-6-9 0,-5-7 0</inkml:trace>
  <inkml:trace contextRef="#ctx0" brushRef="#br0" timeOffset="127920">27923 7325 17297,'3'0'785,"0"0"-2829,-3 0 1,0 0 0</inkml:trace>
  <inkml:trace contextRef="#ctx0" brushRef="#br0" timeOffset="129258">32393 17893 8523,'-51'44'7664,"8"-4"-5747,37-27-393,20-1-774,40-9-627,15-15-634,-18 2 1,4-4 526,-5-4 1,3-1-40,3 1 1,6-1 0,1 1-206,3 1 0,0 1 1,2 0 67,-12 2 0,3 0 0,-1 0 1,-4 2 110,0 1 1,-3 0-1,-5 2 49,3-3 0,-12 2 298,-19 3-197,-50 0-23,-28 4-84,18 6 1,-1 2 106,-26 1-79,31 4 814,42-6-813,15-4 33,35-5-1053,5-1-4124,6-4 1490,-25 4 3631,-21 2 0,-16 3 0,-3 1 0</inkml:trace>
  <inkml:trace contextRef="#ctx0" brushRef="#br0" timeOffset="142682">21554 4919 16726,'0'-5'1680,"0"2"-1635,0 3-34,-18 47-1613,14 1 1602,-1-8 0,1 0 0,6 1 0,6-17 0</inkml:trace>
  <inkml:trace contextRef="#ctx0" brushRef="#br0" timeOffset="142937">21770 5003 17151,'-20'35'95,"0"0"1,-7 24 49,58-38 1,20-14-68,18-25 1,-14-19-1,-23-5-89,-41 0-2241,-25 28 2252,-12 16 0,11 2 0,13 12 0</inkml:trace>
  <inkml:trace contextRef="#ctx0" brushRef="#br0" timeOffset="143285">22292 4978 17711,'-57'23'247,"10"6"-191,30 29-56,9-16-11,14 6 11,10-29 34,31-13-34,9-32 5,-24 7 1,-2-4 16,11-38-22,-23 16-370,-27 16-1311,-9 21 1681,-30 24 0,26-12 0,-12 13 0</inkml:trace>
  <inkml:trace contextRef="#ctx0" brushRef="#br0" timeOffset="143569">22907 4982 18026,'-9'0'694,"2"0"-403,7 0-246,78 63-51,-45-41 1,1 0-897,20 18 0,1-1-1295,-18-19 1,-5-5 2196,2-4 0,-15-6 0,-9-4 0</inkml:trace>
  <inkml:trace contextRef="#ctx0" brushRef="#br0" timeOffset="143719">23145 4991 18306,'-40'37'-4,"-1"0"0,3 0 0,3-1-383,11-5 1,3 0-3603,-12 26 3989,15-9 0,10-22 0,8-10 0</inkml:trace>
  <inkml:trace contextRef="#ctx0" brushRef="#br0" timeOffset="144255">24149 4709 18630,'-31'53'58,"0"1"0,1 0 1,2-4-1,2 0 1,6-5-59,9-3 0,6-2-1098,5 9 0,9-2 1098,13-13 0,2-3 0,4 23 0,13-35 0</inkml:trace>
  <inkml:trace contextRef="#ctx0" brushRef="#br0" timeOffset="144472">24420 4894 17028,'-2'-10'549,"-6"47"-527,6-1-56,0 11 1,1 6 33,8-13 0,0-2 0,0 21 0,6-18 0</inkml:trace>
  <inkml:trace contextRef="#ctx0" brushRef="#br0" timeOffset="144756">24983 4865 18250,'-8'73'347,"1"-1"-347,4-11-1127,3-21 1,-1 1 1126,1 27 0,0-14 0,0-27 0</inkml:trace>
  <inkml:trace contextRef="#ctx0" brushRef="#br0" timeOffset="144907">24865 5134 19953,'65'-19'-1639,"0"1"1,-12 2-1,-4 3 1,11 7 0,-32 2-1</inkml:trace>
  <inkml:trace contextRef="#ctx0" brushRef="#br0" timeOffset="145057">25463 5058 19168,'0'5'291,"0"-2"-1612,-2 44-7341,1-14 8662,-1 26 0,2-35 0,0-18 0</inkml:trace>
  <inkml:trace contextRef="#ctx0" brushRef="#br0" timeOffset="145241">25406 4889 17924,'0'-8'393,"0"2"-1682,0 6-142,0 0 1,0 0-1</inkml:trace>
  <inkml:trace contextRef="#ctx0" brushRef="#br0" timeOffset="145725">25712 5287 9689,'3'50'0,"0"-10"0</inkml:trace>
  <inkml:trace contextRef="#ctx0" brushRef="#br0" timeOffset="145977">25852 4762 19314,'46'47'-4,"1"1"0,-5-2 0,-9 0-321,-23-8 1,-7 1-545,2 0 1,-4 0-622,-5 0 0,-3-1 1490,-6 29 0,0-29 0,2-13 0</inkml:trace>
  <inkml:trace contextRef="#ctx0" brushRef="#br0" timeOffset="146278">26471 4779 19224,'-33'42'107,"1"-1"1,0 0 0,4 3-1,2 1 1,5 2-168,4 2 1,5 1-1,4-1-349,1 9 0,10-3-2454,12-5 0,9-8 2863,18-12 0,0-6 0,-20-24 0</inkml:trace>
  <inkml:trace contextRef="#ctx0" brushRef="#br0" timeOffset="146713">26784 5000 15706,'7'-11'2678,"-1"49"-2521,-5-5-135,0 41-2420,4-8 2398,1-22 0,-1-2 0,-1-30 0</inkml:trace>
  <inkml:trace contextRef="#ctx0" brushRef="#br0" timeOffset="146946">27115 4945 18429,'1'-7'403,"0"2"-269,2 55-134,2-15-291,-2 2 0,0 3 291,3 23 0,-4-34 0,-1 7 0</inkml:trace>
  <inkml:trace contextRef="#ctx0" brushRef="#br0" timeOffset="147097">27034 5171 19885,'53'-19'-982,"0"0"0,0 1 0,15-7 1,-5 5-1,-19 13 0,-5 3 1,3-1-1</inkml:trace>
  <inkml:trace contextRef="#ctx0" brushRef="#br0" timeOffset="147264">27724 5014 20412,'-2'38'-881,"0"-1"0,1 25 1,2-30-1,1-16 0</inkml:trace>
  <inkml:trace contextRef="#ctx0" brushRef="#br0" timeOffset="147400">27725 4859 17028,'-11'-6'-493,"2"1"493,9 5 0,0 0 0,0 0 0</inkml:trace>
  <inkml:trace contextRef="#ctx0" brushRef="#br0" timeOffset="147700">27963 5264 19090,'0'-9'986,"-1"2"-953,1 7-862,53-34 370,-36 32 448,30-9 111,-56 36 449,-11 11 68,0-9-214,2 1-392,11-10-1635,27-5-2377,7-17 4001,27-9 0,-29 2 0,-1 0 0</inkml:trace>
  <inkml:trace contextRef="#ctx0" brushRef="#br0" timeOffset="147917">28352 4858 21005,'3'-6'774,"-1"2"-785,-2 4-538,55 85-387,-41-44 0,-1 4-689,7 9 1,2 7-1,-6-4-1763,-7 1 0,-6-3 3388,-7-1 0,-1-7 0,1-11 0,-5-13 0</inkml:trace>
  <inkml:trace contextRef="#ctx0" brushRef="#br0" timeOffset="148317">28892 4760 15538,'0'-12'3955,"0"2"-3305,-22 47-448,6 25-202,3-24 0,0 2-6,6 4 0,3-2-890,5 14 896,29 3 0,-20-31 0,19-1 0</inkml:trace>
  <inkml:trace contextRef="#ctx0" brushRef="#br0" timeOffset="148518">29295 4760 19695,'-3'47'263,"1"0"0,-1 25-1607,3-5-2702,0-25 4046,0-7 0,0-15 0,0-9 0</inkml:trace>
  <inkml:trace contextRef="#ctx0" brushRef="#br0" timeOffset="148703">29593 4790 18462,'-4'39'258,"1"-1"0,-1 32-1704,6-12 1446,2-9 0,-1-8 0,0-19 0</inkml:trace>
  <inkml:trace contextRef="#ctx0" brushRef="#br0" timeOffset="148852">29458 5024 17364,'0'-11'560,"0"3"-605,41-9-1243,-13 9 1288,17-5 0,-1 2 0,-16 6 0,15-1 0</inkml:trace>
  <inkml:trace contextRef="#ctx0" brushRef="#br0" timeOffset="148986">29817 4955 16737,'-9'9'2050,"2"-2"-2050,7-7 0,1 34 0,0-26 0,0 26 0</inkml:trace>
  <inkml:trace contextRef="#ctx0" brushRef="#br0" timeOffset="149137">29843 4759 10181,'0'0'0</inkml:trace>
  <inkml:trace contextRef="#ctx0" brushRef="#br0" timeOffset="149506">29906 5082 20389,'36'0'-1243,"-6"1"1164,-12 4 57,-9 4 22,-8 7 381,-11 12 414,-2 0-537,-3 5-180,6-10-66,7-10-12,2-5-258,0-4-885,0 2-4179,-19 2 5322,1-3 0,-3-1 0,8-4 0</inkml:trace>
  <inkml:trace contextRef="#ctx0" brushRef="#br0" timeOffset="149739">30033 4547 21353,'12'63'-1137,"0"1"1,-1-1 0,-5 1 0,-5-1 0,-3-2 1136,-10 12 0,-5-6 0,1-18 0,0-7 0,-1-5 0</inkml:trace>
  <inkml:trace contextRef="#ctx0" brushRef="#br0" timeOffset="151259">24495 5593 16053,'53'8'470,"0"1"1,-1-1 0,9-1-1,4-1 1,3 0 0,0 0-1471,1 1 0,-1 0 0,5-1 0,6-1 1121,-16-3 1,3 1 0,5-1 0,2-1 0,2 0 0,1 0 0,0-2 0,-1 0-245,-4 0 1,0-2 0,-1 0-1,2 0 1,0-1 0,1 0-1,2-1 1,1 1 0,2 0 124,-13 1 1,2 0-1,1 0 1,2 0 0,0 0-1,1-1 1,1 1-1,0 0 1,0-1 0,0 1-1,1-1 1,-2 1-1,1-1-51,0 0 0,2 0 1,0 0-1,1 0 0,0 0 1,-1 0-1,1-1 1,-1 1-1,-1 0 0,-1 0 1,0 0-1,-2 0 1,-2 0 48,8 0 0,-2 0 0,-1 0 0,-1 0 0,0 1 0,-2-1 0,-1 0 0,-1 1 0,0 0 0,-1-1-166,6 1 0,1 0 0,-1 0 0,-2 0 0,-1 1 0,-4-1 0,-3 0 0,-5 1 76,14-2 1,-8 2-1,-4-2 1,-2-1-377,11-3 0,-4-2 0,-11-3-9070,9-22 9930,-48 1 0,-48 11 0,-1 16 0</inkml:trace>
  <inkml:trace contextRef="#ctx0" brushRef="#br0" timeOffset="151578">27258 5631 17801,'-63'-1'2398,"19"-1"-2051,77-1-67,37-5-1123,-11 3 0,12 0 876,-19 2 1,7-1 0,4 0 0,3 1-1,0 0-340,-4 0 0,2 2 0,2-1 0,0 1 1,2 0-1,1 0 76,-1 0 1,3 1-1,2 0 1,-1 0-1,0 1 1,-2-1-1,-3 1-470,11 0 1,-2 1 0,-3-1 0,-3 2 0,-2 0-236,1 1 0,-2 1 1,-6 0-1,-10 1-1255,-9 0 1,-9 1 2190,-5 2 0,-22-5 0,-11-2 0</inkml:trace>
  <inkml:trace contextRef="#ctx0" brushRef="#br0" timeOffset="153198">27573 10839 14115,'7'-2'2891,"-1"0"-2264,-6 2-381,0 0-268,0-10-12,0 35 68,2 28-62,2-4 0,3 4-673,-2-6 1,2 0 700,9 6 0,0-8 0,-4-12 0,8-2 0</inkml:trace>
  <inkml:trace contextRef="#ctx0" brushRef="#br0" timeOffset="153517">27811 10844 20546,'46'-56'-1434,"3"30"-359,-5 48 695,-12 25 684,-32 7 873,-12-15 1,-6 2 458,1-5 1,-2-2-650,-2 0 0,0-3 89,-8 7-290,22-26-12,12-7-1031,28-9-4381,26-18 5356,5-1 0,-15-1 0,-27 13 0</inkml:trace>
  <inkml:trace contextRef="#ctx0" brushRef="#br0" timeOffset="153768">28128 10864 17577,'35'-25'252,"0"0"1,32-8-321,-18 61 68,-33 31 191,-30 9 55,-4-28 1,-3-3 189,-16 13 215,-2 4-618,18-20-437,24-7-772,20-23-1748,23-13-3026,0-6 5950,-2-1 0,-19 5 0,-8 5 0</inkml:trace>
  <inkml:trace contextRef="#ctx0" brushRef="#br0" timeOffset="153902">28545 11030 19302,'0'-6'1087,"0"2"-8516,0 4 7429,-5-21 0,3 15 0,-3-15 0</inkml:trace>
  <inkml:trace contextRef="#ctx0" brushRef="#br0" timeOffset="154420">28733 10704 19516,'16'36'-141,"-1"-1"1,26 15-73,5-42-44,-2-18 100,-19-6 90,-4-16 336,-11 7-79,-2 2-56,-14 14 225,-3 16-191,-6 6 112,2 11-78,0 22-202,7 7-1065,10 12-828,9-19-1569,13-14 3462,4-23 0,-13-6 0,-1-3 0</inkml:trace>
  <inkml:trace contextRef="#ctx0" brushRef="#br0" timeOffset="154772">29318 10697 19213,'-49'-52'1736,"9"18"-1747,-5 46 11,16 12-33,10 20-785,31-5 56,7-4-56,23-18 67,-7-13 605,6-10 1838,-8-4 169,-6-1-1648,-14 2-213,-11 11 33,-5 13-10,-5 10-12,-4 15-123,-2 27-1872,12 2-1238,12-31 1,5-2 3221,14 9 0,3-22 0,-16-19 0</inkml:trace>
  <inkml:trace contextRef="#ctx0" brushRef="#br0" timeOffset="155356">28092 11750 18440,'71'-24'325,"0"-1"0,-11 1 0,5-4 0,5-2 0,1-1-206,-16 8 0,1-2 1,2 0-1,2-1 1,1-1-1,1-1-813,-4 3 1,2-2-1,2 0 1,1-2-1,0 1 1,0 0-1,-1 1 1,-3 0 702,11-4 0,-1 1 1,-2 0-1,0 0 1,-2 0-1,-1-1-50,-4 3 0,0 0 1,-1 0-1,-2-1 1,-5 0-1,-5 0 41,11-11 0,-8-1 0,-13-8 7,-10-16 1,-12-10 0,-17 0-8,-17 14 0,-12 0 0,-8 0 0,0 1-358,0-2 0,-2 0 0,-4 1 1,-6 4 377,1 10 0,-5 2 0,-3 3 0,-3 3 0,-4 4-7,5 9 0,-5 4 0,-3 3 0,0 3 1,1 1-1,2 2 7,-3 0 0,4 2 0,-1 2 0,-1 2 1,-4 2-13,6 3 0,-3 0 0,-2 2 0,-1 2 0,0 1 0,2 2 0,3 3-7,0 3 1,2 1 0,2 3 0,0 3 0,-2 2 0,-3 4 9,8-1 0,-3 4 0,-1 1 0,-2 3 1,0 2-1,1 2 0,0 0 0,1 2 1,3-1-4,1 2 1,2 2 0,1 1 0,0 1-1,1 2 1,1-1 0,1 2 0,0-1 0,0 0-70,-5 3 0,0 1 0,-1 0 0,1 0 1,3 1-1,2 1 0,4 0 0,4 1 66,-3 11 1,2 2 0,3 1-1,8 0 1,8-3 0,13-5-150,16 18 0,18-6 1,12-5 151,-1-18 0,7-3 1,6-4-1,4-3-8,9-1 0,6-6 0,5-3 0,7-5 1,-12-7 1,4-3 0,5-3-1,3-2 1,1-1 0,-1-2 0,-1-2-52,-8 0 1,1-3 0,0-1 0,1-2 0,-1 0 0,0-1 0,0 1-1,-1-1-194,8 0 1,1 1 0,0-1 0,-1-1 0,-2 0-1,-1-2 1,-4-1-293,1-1 1,0-2-1,-2-1 1,-4-1 0,-7-1-1,-8 0 536,12-16 0,-14 2 0,0-1 0,-45 4 0</inkml:trace>
  <inkml:trace contextRef="#ctx0" brushRef="#br0" timeOffset="155524">28283 10171 12132,'8'-69'-1087,"-1"0"0,1 0 0,1 0 756,0 1 1,1 0-97,0 2 1,1-1 426,-3 8 0,0-3 0,0 7 0,-2 13 0,0 3 0,0-12 0,0 0 0</inkml:trace>
  <inkml:trace contextRef="#ctx0" brushRef="#br0" timeOffset="155858">27996 6890 15997,'10'53'310,"0"0"0,-1 0 0,-1 5 0,-1 5 0,-1 3 0,-1 5-262,-1-5 1,-1 6 0,-1 3-1,-1 1 1,1 0 0,0-2-978,0-4 1,0-1-1,0 0 1,0 1-1,1 0 1,-1 1 928,0-5 0,0 2 0,0 1 0,0-1 0,0 0 0,0-3 0,1-2-3,0 6 1,1-4 0,0-2 0,1 1 0,2 2 40,0-4 1,2 2 0,1 1 0,0-1 0,2-1 0,0-3-485,1 1 0,2-2 0,1-2 0,-1 0 0,2-1 488,3 14 0,2 0 0,-1-4 0,0-8 1,8 9-1,-3-15 0,0-11 0</inkml:trace>
  <inkml:trace contextRef="#ctx0" brushRef="#br0" timeOffset="156126">27951 9958 19325,'-6'0'112,"1"0"-44,44 28-35,-2-11-33,-2 3 0,6-2 28,3-6 0,2-8 84,-4-8 0,0-8-90,6-12 1,-3-11-29,-8-21 1,-8-7-517,-6 5 1,-4-2 279,-2-3 1,-1 4-1451,11-9 1692,22 44 0,-25 8 0,11 29 0</inkml:trace>
  <inkml:trace contextRef="#ctx0" brushRef="#br0" timeOffset="164802">32013 18291 16860,'49'-17'4,"-1"-1"1,1 1-1,10-3 1,2 1-1,-2 1-124,-5 3 1,-1 2 0,0 0-798,3 0 1,0 0-1,-4 3 407,-3 2 0,-6 3-1724,26-1 2234,-52 6 0,-4 0 0,-29 2 0</inkml:trace>
  <inkml:trace contextRef="#ctx0" brushRef="#br0" timeOffset="165671">31521 14942 16759,'59'-14'282,"1"0"1,-1-1-1,6 1 1,2-1-1,5 1-291,-16 5 0,3 1 0,2-1 0,1 1 0,-1-2-500,0 0 0,1-1 0,-1 0 0,0 0 0,-1 0 523,11-3 0,-2-1 0,-1 1 0,-5-1-14,2 0 0,-5 0 0,-6 0-135,0-1 1,-14 2 427,-24 6-2701,-39 11 2512,-20 12 0,8-7 0,0 6 0</inkml:trace>
  <inkml:trace contextRef="#ctx0" brushRef="#br0" timeOffset="178846">32380 6079 18507,'39'-23'-107,"0"1"1,22 4 39,-28 57 112,-32 10 392,-25 16 123,-14-18-201,-12 6-370,19-16-1043,16-6-1019,28-20-481,21-17-2108,3-6 4662,3-8 0,-17 8 0,-6 2 0</inkml:trace>
  <inkml:trace contextRef="#ctx0" brushRef="#br0" timeOffset="179098">32705 6164 16266,'-3'37'202,"0"1"0,6 26-528,13-40-1220,27-6 1333,3-21 471,3-26 1243,-22-23-918,-22 2-292,-18 6-291,-11 29-425,-9 7-1649,-3 19 2074,-12 28 0,25-18 0,-4 16 0</inkml:trace>
  <inkml:trace contextRef="#ctx0" brushRef="#br0" timeOffset="182091">32909 5910 12053,'-21'-43'944,"0"0"1,-3-5 0,-4 5-485,-26-8-365,14 22 1,-4 4-74,-10 5 1,0 7-551,5 6 0,2 7 522,-4 6 1,2 7 5,12 4 0,1 7 5,-17 20 1,1 10-6,18-9 0,3 5 0,1 3-6,6-1 1,1 3-1,2 1 1,3-1-493,-1 9 1,3-2 0,7 0 497,6 1 0,7 0 0,3-6 0,7 2 0,9-4 10,6-10 0,8 0 0,4-6 12,4-5 1,6-5-1,4-3 108,13 0 1,5-4 0,0-11 123,0-13 0,0-10 0,-4-5-405,-13 0 1,-4-4-1,-4-5 364,12-22 0,-13-6-51,-25 11 1,-8-4-87,-4 0 1,-5-6 0,-3 0-81,-6-6 0,-4-2 0,-1 0-4,2 2 1,-1 0 0,-2 1 161,-5 3 0,-3 1 1,0 6-167,-3 6 1,-4 6 56,-11 2 1,-6 9-965,-4 10 0,-3 8-1087,-9 12 1,1 8 2005,12 2 0,5 5 0,-11 18 0,37-20 0</inkml:trace>
  <inkml:trace contextRef="#ctx0" brushRef="#br0" timeOffset="182725">32597 4680 12770,'-2'46'-49,"1"-1"1,-1 13-1,1-3 49,0 9 0,0-3 0,1-37 0</inkml:trace>
  <inkml:trace contextRef="#ctx0" brushRef="#br0" timeOffset="182943">32499 5134 12703,'0'5'1636,"0"-1"-852,0-4-201,45 25-583,-25-27-34,37 14-1154,-37-34 1188,4-3 0,-13 11 0,1 2 0</inkml:trace>
  <inkml:trace contextRef="#ctx0" brushRef="#br0" timeOffset="183661">32016 3832 15437,'0'-10'1804,"0"1"-1580,0 9-157,41-34-123,-2 25-56,16 4 90,-27 35 22,-36 11 0,-12 4 28,-1-8 0,-3 0-23,-2 5 1,-1-2-129,-8 11-852,31-23-852,18-20-1321,12-5 3148,12-7 0,-15 3 0,-2-3 0</inkml:trace>
  <inkml:trace contextRef="#ctx0" brushRef="#br0" timeOffset="183946">32471 3937 12344,'0'-4'2454,"0"0"-2387,0 4-45,-44 7-89,30 12 78,-16 3-11,45 0-11,19-11 11,-2-10-22,7-10 33,-14-6-347,-5-3-414,-22 4-1077,-9 8 1827,-6 5 0,8 1 0,1 0 0</inkml:trace>
  <inkml:trace contextRef="#ctx0" brushRef="#br0" timeOffset="184147">32764 3853 16075,'0'-9'-224,"-1"51"224,12 0 0,-9 15 0,10-28 0</inkml:trace>
  <inkml:trace contextRef="#ctx0" brushRef="#br0" timeOffset="184414">32913 3837 16513,'-24'29'44,"0"0"1,-10 20-56,50-32-303,30-9 101,7-28 303,-4 0-1,-20-19-89,-31 15-2363,-32 7 2363,-21 31 0,12-10 0,4 19 0</inkml:trace>
  <inkml:trace contextRef="#ctx0" brushRef="#br0" timeOffset="189931">11069 5210 19235,'-9'-37'247,"0"-1"0,4-31-169,40 33-50,-3 13 0,5 2-51,-1 4 1,2 7-123,30 25 184,-55 20 0,-12 9-22,-9 4 0,-10 2-3,-7-1 1,-5 3 0,1-3-4,1 2 1,2-2-18,-4 1 1,10-4-590,32 4-1130,15-39-1121,29-25-3933,-4-12 6779,4-5 0,-25 13 0,-5 4 0</inkml:trace>
  <inkml:trace contextRef="#ctx0" brushRef="#br0" timeOffset="190216">11805 5135 18933,'-65'18'1188,"9"5"-1099,23 13-22,8 21-55,19-6-12,33-5 0,8-24-34,23-28 12,-14-12-34,8-26-292,-21-7-335,-8-8-325,-29 19-786,-14 16-1455,-3 19 3249,-1 12 0,10-6 0,5 6 0</inkml:trace>
  <inkml:trace contextRef="#ctx0" brushRef="#br0" timeOffset="190517">12681 4961 19000,'-3'-6'538,"0"1"-303,3 5-22,61 51-134,-20-19-360,5 4 1,0 1 212,7 0-8705,7 3 8773,-21-18 0,-7-3 0,-21-15 0</inkml:trace>
  <inkml:trace contextRef="#ctx0" brushRef="#br0" timeOffset="190700">12982 4945 19650,'-33'31'381,"-1"-1"0,-11 14 0,1 5-1334,12-4 1,4 2 952,-2 6 0,3-1 0,-1 9 0,25-27 0</inkml:trace>
  <inkml:trace contextRef="#ctx0" brushRef="#br0" timeOffset="195264">14472 4668 15639,'-6'0'3305,"1"0"-2790,5 0-515,25-17 0,29-1-89,5-6-919,13 10-1872,-31 12 2880,-6 6 0,-18-3 0,-5 3 0</inkml:trace>
  <inkml:trace contextRef="#ctx0" brushRef="#br0" timeOffset="195466">14730 4618 14383,'-7'0'2006,"0"0"-1995,7 0 102,-18 39-91,16 4-22,-2-5 0,4 1-3451,19 23 3451,4-20 0,-7-18 0,-9-17 0</inkml:trace>
  <inkml:trace contextRef="#ctx0" brushRef="#br0" timeOffset="195632">14570 4956 16748,'-5'0'2106,"1"0"-2274,4 0-1199,47-20 1367,11 4 0,0-7 0,-12 12 0</inkml:trace>
  <inkml:trace contextRef="#ctx0" brushRef="#br0" timeOffset="196536">15049 4743 17017,'-9'-2'784,"2"1"-795,7 1 11,48-33-56,17 11-2561,-14 1 1,0 1 2616,20 5 0,-29 10 0,-35 5 0</inkml:trace>
  <inkml:trace contextRef="#ctx0" brushRef="#br0" timeOffset="196719">15190 4710 15370,'0'8'1400,"0"-2"-1086,1 30-740,4 6-1187,1 16-4270,4-9 5883,-2-23 0,-3-11 0,-1-7 0</inkml:trace>
  <inkml:trace contextRef="#ctx0" brushRef="#br0" timeOffset="196871">15157 4930 17252,'-3'-2'2297,"1"1"-2263,2 1-34,38-10-1020,-6 5-3999,32-7 5019,-19 7 0,-19 3 0,-8 0 0</inkml:trace>
  <inkml:trace contextRef="#ctx0" brushRef="#br0" timeOffset="197205">15555 4759 16400,'-8'-1'1367,"2"0"-1356,6 1-11,0 0-11,38-16-202,-4 12-1904,16-8 55,-23 23 1614,-20 5 448,-5 5 572,-5 0 1512,-5 0-1256,1-3-1108,-1-2-2958,12-8 3238,8-4 0,-4-4 0,2 0 0</inkml:trace>
  <inkml:trace contextRef="#ctx0" brushRef="#br0" timeOffset="197472">15935 4696 20020,'-48'26'-146,"9"-2"-1120,40-6 67,17-3 1020,6-6 235,10-9 44,-10-4-32,-12-4-68,-10 3-2039,-12 0 2039,-2-2 0,0 2 0,3 1 0</inkml:trace>
  <inkml:trace contextRef="#ctx0" brushRef="#br0" timeOffset="197640">16143 4655 16535,'15'52'-658,"-7"-14"1,-1-30 0</inkml:trace>
  <inkml:trace contextRef="#ctx0" brushRef="#br0" timeOffset="197941">16341 4590 20692,'42'-5'-2807,"0"1"1,16 19 3847,-54 43 2153,-19-1-2208,-8-20-538,9-19 112,12-16-201,25-9-337,25-14-369,8 4-3468,-12 5 0,-1 3 3815,1 4 0,-3 4 0,-29 1 0</inkml:trace>
  <inkml:trace contextRef="#ctx0" brushRef="#br0" timeOffset="198342">14586 5184 18238,'65'-16'432,"0"1"0,0-1 0,0 0 1,-6 2-1,0 1 0,0 0 1,4 0-1530,1 0 1,4-1 0,1 1 0,1-1 0,-2 2 1096,-5 1 0,0 0 0,0 1 0,0 0 0,1 1-116,3-2 0,2 1 1,0 1-1,0-1 0,0 1-30,-1 0 0,0 1 1,0 0-1,0 0 1,2 0-1494,-4 1 1,2-1-1,2 0 1,-2 1 0,-3-1-1,-4 1 1175,5-1 0,-6 0 0,-1 0 0,-1 1 0,20-2 0,-1 1 0,-18 0 0,-12-4 0</inkml:trace>
  <inkml:trace contextRef="#ctx0" brushRef="#br0" timeOffset="200748">14922 5447 18821,'50'-20'-12,"1"0"1,-3 1 0,-3 5-202,13 7-9087,3 4 9300,-30 9 0,-2-4 0,-29 4 0</inkml:trace>
  <inkml:trace contextRef="#ctx0" brushRef="#br0" timeOffset="200917">15100 5482 17241,'0'44'15,"-1"0"0,6 1 0,0 0-15,0-3 0,1-2 0,8 10 0,-7-20 0</inkml:trace>
  <inkml:trace contextRef="#ctx0" brushRef="#br0" timeOffset="201067">14948 5847 18104,'0'-7'-45,"48"-20"-3283,-10 17 3328,1-4 0,0 1 0,-8 8 0,-6 1 0</inkml:trace>
  <inkml:trace contextRef="#ctx0" brushRef="#br0" timeOffset="201268">15489 5474 18126,'-2'-7'247,"0"1"-247,40-8-179,3 6-881,-3-1 1,3-1-4823,28 2 5882,-7 2 0,-27 3 0,-13 2 0</inkml:trace>
  <inkml:trace contextRef="#ctx0" brushRef="#br0" timeOffset="201419">15707 5457 17734,'-5'1'168,"1"1"-124,0 42-44,3-12-487,3 11 0,3 4 487,13 18 0,-4-15 0,0-16 0</inkml:trace>
  <inkml:trace contextRef="#ctx0" brushRef="#br0" timeOffset="201935">15588 5902 17297,'69'-16'-824,"0"1"1,-15 3-1,-5 0 1,22-10-1,-43 13 1</inkml:trace>
  <inkml:trace contextRef="#ctx0" brushRef="#br0" timeOffset="202321">16209 5700 15493,'-6'-3'2229,"1"1"-2027,5 2-168,0 0 34,35-45-68,11 32-90,-10-8 0,0 8-560,13 49 650,-28 4 0,-32 20 168,-15-18 202,-2-6-112,5-8 22,9-6-280,19-12-494,10-6-2306,18-14-3285,5-5 6085,2-7 0,-18 9 0,-4 3 0</inkml:trace>
  <inkml:trace contextRef="#ctx0" brushRef="#br0" timeOffset="202637">16612 5656 17554,'-6'-1'472,"1"0"-439,5 1-22,-11 52 1,16-20 44,-7 29-56,20-42 0,-1-14-34,11-13 34,-6-10 0,-3-1 0,-10-5-191,-26 10-190,1 7-751,-16 2-324,8 5 1456,2 0 0,11 0 0,4 0 0</inkml:trace>
  <inkml:trace contextRef="#ctx0" brushRef="#br0" timeOffset="202855">16893 5675 18418,'-5'-3'33,"2"1"-33,3 2-168,4 37-1737,2-13 1905,8 34 0,-6-39 0,0-2 0</inkml:trace>
  <inkml:trace contextRef="#ctx0" brushRef="#br0" timeOffset="203340">17252 5576 21678,'-12'-26'-538,"3"7"449,9 21 89,0 3 11,0-1-45,0-1 46,0-2-12,0 1-35,0 1-9,-4 6 32,-10 17 24,-10 17-1,0 3-22,2 4-12,15-19-425,20-1-403,37-18 514,-12-17 1,3-5 297,6-8 0,-1-3 95,-10-1 0,-5-2 112,7-21-157,-30 19 0,-35-4-55,-17 13-1088,-20 3-986,15 14-4627,21 3 6745,25-1 0,3-2 0,1 0 0</inkml:trace>
  <inkml:trace contextRef="#ctx0" brushRef="#br0" timeOffset="203691">18199 5082 19829,'64'-14'-2458,"-13"3"0,-40 11 1,-7 0-1</inkml:trace>
  <inkml:trace contextRef="#ctx0" brushRef="#br0" timeOffset="203808">18326 5218 16983,'1'3'45,"1"-1"-2174,44-22 2129,-20 7 0,23-9 0,-34 14 0</inkml:trace>
  <inkml:trace contextRef="#ctx0" brushRef="#br0" timeOffset="205864">15659 7159 18541,'61'1'-8,"0"0"1,4 10-1,-12 11-37,-32 9 1,-13 8 77,-11 16 1,-13 2 33,-13 3 0,-8-4-279,0-12 0,1-5 212,-10 11 139,38-36-542,25-6-8360,39-27 8763,7-4 0,-4-4 0,-28 10 0</inkml:trace>
  <inkml:trace contextRef="#ctx0" brushRef="#br0" timeOffset="206099">16218 7337 18171,'-39'13'579,"0"1"0,2 7 0,8 4-590,18 21-45,37 0 22,33-23 0,5-27 34,-5-16 0,-33-5 90,-12-6-224,-27 10-808,-4 4-705,-18 11-1860,10 6 3507,6 1 0,10-1 0,5 0 0</inkml:trace>
  <inkml:trace contextRef="#ctx0" brushRef="#br0" timeOffset="206316">16687 7195 18989,'36'36'-125,"0"-1"0,1 1 0,10 12 0,-3-6 1,7-1-1,-23-17 0</inkml:trace>
  <inkml:trace contextRef="#ctx0" brushRef="#br0" timeOffset="206484">16853 7206 17398,'-45'57'-56,"0"-1"0,10-14 0,6 0-2169,13-4 1,7-2 2224,5 1 0,4-18 0,0-9 0</inkml:trace>
  <inkml:trace contextRef="#ctx0" brushRef="#br0" timeOffset="206935">17465 7090 16994,'5'47'-2196,"0"-1"0,1-2 0,0-2 2196,11 23 0,-7-26 0,-4-28 0</inkml:trace>
  <inkml:trace contextRef="#ctx0" brushRef="#br0" timeOffset="207236">17633 7111 19975,'28'-32'59,"0"1"1,5 4 0,2 9-2917,31 24 1389,-19 16 1468,-31 23 101,-30 2 1423,-18 17-180,-1-11-1008,2-4-302,20-26 44,22-16-78,9-8-5983,37-18 5983,-21 7 0,-1-2 0,17-9 0,-7 3 0</inkml:trace>
  <inkml:trace contextRef="#ctx0" brushRef="#br0" timeOffset="207486">18097 7031 20322,'51'-49'-201,"-6"20"-438,-7 60 571,-22 7 35,-27 25 66,-11-14-10,-13 15 78,13-16-157,12-6-5479,39-29 5535,4-22 0,1 0 0,-17-2 0</inkml:trace>
  <inkml:trace contextRef="#ctx0" brushRef="#br0" timeOffset="207620">18573 7109 15818,'0'0'0</inkml:trace>
  <inkml:trace contextRef="#ctx0" brushRef="#br0" timeOffset="207971">18725 6868 20311,'37'58'-1154,"14"-17"1154,-13-33 0,1-6-79,20-8 12,-18-7-246,-28-2 514,-9-9 584,-12 8-584,2 1-145,-9 15-44,5 12 32,-1 10-44,3 8-1479,6 16 1479,25-11 0,-15-5 0,15-17 0</inkml:trace>
  <inkml:trace contextRef="#ctx0" brushRef="#br0" timeOffset="208274">19324 6760 20905,'-39'-6'61,"1"0"1,-18 15-1720,48 35 10,24-4-2486,33-17 3126,-13-18 1008,7-12 3563,-22-12 79,-12-1-3217,-2 2-324,-7 10 0,-3 52-168,8 3-1059,5-7 0,3 2-3839,9 12 4965,12-15 0,-22-26 0,-5-5 0</inkml:trace>
  <inkml:trace contextRef="#ctx0" brushRef="#br0" timeOffset="208624">17713 7580 17263,'69'-23'433,"1"1"0,0 0 1,0 0-1,-1 0 0,-9 3 1,-2 1-1,0 1 1,0 0-1,0 1-1318,4 0 0,2 0 1,-1 1-1,-1 0 1,-1 2 892,1 0 1,-1 2-1,-1 1 1,3 0-267,-1 1 0,2 1 0,1 1 1,-1 0-1,-4 1 218,0 0 1,-3 2 0,-1 0-1,-2 0 1,15-1 0,-1 0-1,-11 2 1,15 3 0</inkml:trace>
  <inkml:trace contextRef="#ctx0" brushRef="#br0" timeOffset="209274">17996 7937 16098,'4'-10'426,"-1"1"-314,-3 53-112,4-13-34,4 34 34,19-18 0,-15-25 0,9 1 0</inkml:trace>
  <inkml:trace contextRef="#ctx0" brushRef="#br0" timeOffset="209560">18351 7885 18328,'-13'38'274,"0"-1"1,3 18-230,39-23-45,10-22-325,22-16 190,-11-21 270,-4-16 89,-33-13-224,-24 15-224,-12 12-651,0 20 875,3 6 0,10 3 0,3 0 0</inkml:trace>
  <inkml:trace contextRef="#ctx0" brushRef="#br0" timeOffset="209895">18815 7716 20725,'30'-32'105,"0"0"0,-2 4 0,1 5-151,23 11-1253,-20 33 1221,-2 6 78,-39 30 56,-12-5 235,2-17 0,0 1 392,-4 21-481,16-7-67,25-27-68,20-33-45,6-12 68,-1-14-90,-9 0-168,-23-2-986,-58 18-426,3 21 0,-5 6-919,-2 2 1,0 5 2498,-4 8 0,8 2 0,10-2 0,14-5 0</inkml:trace>
  <inkml:trace contextRef="#ctx0" brushRef="#br0" timeOffset="210196">17971 8950 18462,'53'-26'-3277,"0"0"0,-5 3 0,-5 6 3208,-1 13 0,-18 4 0,-14 0 0</inkml:trace>
  <inkml:trace contextRef="#ctx0" brushRef="#br0" timeOffset="210328">18130 9157 20065,'-1'13'-312,"70"-34"1,-51 13-1,17-8 1,0 1-1</inkml:trace>
  <inkml:trace contextRef="#ctx0" brushRef="#br0" timeOffset="210547">18914 9384 20714,'-6'0'1087,"45"-10"-784,21-7-267,-14 3 0,12-4 1,7 0-1,2 0-867,-10 3 0,4 1 1,2-1-1,2 1 1,2 0-1,2 0 468,-4 3 0,3-1 1,2 1-1,1 0 0,1 0 1,-1 1-1,-1 0 0,-1 0-1042,2 0 1,0 0 0,-1 1-1,-1 0 1,0 0 0,-1 2-1,-1 1 1324,8 1 0,2 1 0,-1 1 0,-3 1 1,-7 1-1,-8 0 0,21 1 0,-14 1 1,-19 0-1,0 0 0</inkml:trace>
  <inkml:trace contextRef="#ctx0" brushRef="#br0" timeOffset="-211895.73">32838 6716 11201,'-61'1'3686,"7"4"-2274,20 6-974,15 0 21,20 0-392,14-6 90,20-5-67,-5-5-34,6 0-135,-16-1 79,-3 6 45,-14 7-34,-4 5 12,-6 3-12,3-5 90,-3-2-90,6-12-112,1-1-728,0-4-751,0 5-4470,0 2 6050,0 2 0,0 0 0</inkml:trace>
  <inkml:trace contextRef="#ctx0" brushRef="#br0" timeOffset="-210563.73">29795 17153 12703,'0'0'0</inkml:trace>
  <inkml:trace contextRef="#ctx0" brushRef="#br0" timeOffset="-210105.73">30403 17942 15202,'-15'13'-2410,"3"-7"2410,12-17 0,0 3 0,0 1 0</inkml:trace>
  <inkml:trace contextRef="#ctx0" brushRef="#br0" timeOffset="-206930.73">30376 17109 14719,'4'12'-516,"-2"-3"1,-1-8 0</inkml:trace>
  <inkml:trace contextRef="#ctx0" brushRef="#br0" timeOffset="-206194.73">30485 18326 15527,'7'0'2341,"-2"0"-1668,-5 0 1343,0 0-1792,-1 3-112,1-1-11,-1 2 23,1-4 190,-2 0-214,1 1-44,0-1-2039,1-4-5042,19-20 7025,2-2 0,0 0 0,-7 10 0</inkml:trace>
  <inkml:trace contextRef="#ctx0" brushRef="#br0" timeOffset="-204453.73">18683 9660 18608,'55'-16'160,"1"0"0,-1 0 0,1 0 0,12-1 0,4 0 0,1 0 1,-1 0-1393,-3 1 0,-2 0 0,2 1 0,1 0 1238,-8 2 1,2 1 0,0 0 0,-1 1-1,-2 0-1,2 0 1,-2 1 0,-1 0 0,6-1-72,-9 2 1,4 0 0,2-1 0,0 0 0,2 0 0,-2-1 78,1-1 0,1 1 0,0-1 0,0-1 0,1 0 0,1 0 23,-4 0 1,1-1 0,2 1 0,-1-1 0,0-1 0,-3 1 0,-3 1 1,7-3 0,-3 1 0,-2 0 0,-3 0 0,-3-1 44,18-6 0,-6-1 1,-13 2 1201,4-13-1037,-46-4-236,-54 9-11,3 14 0,-3 2 16,-1 4 1,-1 2 1005,-1 2 1,3-1-922,-12-7 921,19-2 1,0-6-984,-3-10 1,-1-7-29,5-1 0,-2-4 0,1-3-529,-3-7 0,1-4 1,1 1 524,5 6 0,2 2 1,0 0-5,1 2 1,1 1 0,1 5-10,1 4 1,-3 4 16,-14 3 0,-8 5-39,-10 9 0,-3 7-305,-3 3 0,-1 5 333,-7 8 0,1 5 5,15 3 1,0 1-6,-4 1 0,-2 1 0,-1-1 0,-5 2 25,19-7 0,-5 2 1,-1-1-1,-2 1-45,-5 2 0,-2 0 1,-1 0-1,-4 2-247,14-3 1,-3 0 0,-2 0 0,0 1 0,0 1 0,1 1 264,-1 0 0,0 2 0,0 0 0,0 0 0,3 1 1,2-1-155,-14 7 0,4-1 1,2 1-1,5 3 153,7 0 0,1 1 1,6 2-1,10 3-48,-1 24 1,20 10-1084,19-19 0,10 7 0,5 4 0,3 0 0,-1-3 1134,5 7 0,1-1 0,3-2 0,-1 1 0,1 1 0,0 2 0,0-4 0,0-7 0,-1-13 0,0-1 0,0 0 0</inkml:trace>
  <inkml:trace contextRef="#ctx0" brushRef="#br0" timeOffset="-200392.73">19898 6397 10305,'3'-10'2678,"-1"2"-2185,-49 4 0,17 0-56,-42-4-90,7-4-246,13 5 68,-17-4-80,19 5-78,12 2 1,-5 2-18,-11-2 0,-2 2 17,-3 0 1,-2 1-593,-10-1 1,0 1 658,9 0 1,-3 1-43,12-1 1,-5 1-1,-2-1 1,-2 0-32,-8 0 1,-2 0-1,-2 1 1,-3-1 1,14 1 1,-2 0-1,-1 0 1,-2 0-1,0 1 1,0 0-504,-4 1 0,-1 1 1,-1 0-1,1 0 0,1 0 1,2 0 499,-1 0 1,2 0-1,2 0 1,0 1-1,0 0-270,1 1 0,0 1 0,1 0 0,2-1 0,3 0 277,-14 1 0,5-1 1,-3-1-198,2 0 1,-2-2 0,-2 1-1,0-1 197,1-1 0,0 1 1,-1-1-1,-2 0-199,9-1 0,-3 1 0,0-1 1,1 0-1,4 0 185,1 0 0,2 0 1,3 0-1,2-1-1,-7 1 0,3-1 1,7 2 733,9 0 0,3 2-730,-7 6 0,0 5-34,1 3 1,-1 4 33,-10 6 0,1 1 523,14-5 0,1-1-535,4-2 1,2-3 45,-8 1 1004,3-2-1004,8-5 3216,2 1-3295,12 5 34,1 24 22,13 6-11,2 23 0,3 1-12,1-11 1,3 7-243,2-18 1,2 3-1,2 2 257,2 16 1,3 3 0,0-1-388,1-11 0,0-1 0,1-1 391,1 2 1,1 0 0,-2-3 8,1 10 1,-3 1-341,-5-5 0,-2 4 1,0-1 401,-3-6 0,0 0 1,-1-1 77,-1 4 1,-1 0 0,1-5 17,2 0 0,2-10-62,8-2 609,16-38-609,9-18-51,4-1 1,8-1-51,15 1 0,6 1-42,-5 2 1,5 0-1,-1 2 27,-8 3 1,-1 3-1,1 0 4,2 0 0,0 2 0,-3 0 244,8 3 0,1 0-241,-8-2 1,4 0 0,1-1-1,2 0 1,1-1 0,1-1-518,1-1 1,0-2 0,-1-1 516,-1-1 1,-1-1 0,2-3-4,-10-2 0,3-2 0,-1-2 0,-3 2 4,7-2 0,-2 0 0,3-1-2,-3 0 1,4-1 0,0-1 0,-4 1 0,0-1 1,-4 0 0,4-2-192,0-1 1,4-2 0,2-1 0,-1-1 278,-13 4 1,0-2 0,1 0 0,-1 0 0,0 0-43,-1 1 0,0 0 1,0-1-1,-1 1 1,-1-1 20,7-4 0,0 0 0,-2 1 1,-6 2 29,16-7 1,-6 3-62,-7 5 1,-1 2 165,-9 4 0,1 4-172,2 4 1,-1 2 699,-9 2 1,-2 2-723,1 3 0,-3 1 1222,4-1-1144,-18 4 1719,-15-5-1517,-3 2-161,0-1-86,3 0-21,7 0 22,2 0-34,3-1 1,-1 0 55,12-3-34,3-5-21,0-1 44,-5-2-56,-12 5-23,-5 1 23,-1 2 56,-4 0-45,-3 2 303,-1-1-135,-1 2 191,0-2-314,0-1-34,-1-1 1,0-8-46,0 0-10,0 2-23,0 3-79,0 7-324,5-1 291,0 1 168,1-4 11,0-21-33,-5-11 44,0-31-28,-3 26 1,-2-5-463,-4-16 0,-3-9 0,0-4 470,2 7 1,0-2 0,-1-3 0,1-1-15,2 7 1,-1-3 0,0 0 0,2 1 0,-1 4-9,1-4 0,1 3 1,0 2-1,3 5-219,1 2 0,3 4 0,1 12-2203,4 8 2442,-20 63 0,8-20 0,-13 31 0</inkml:trace>
  <inkml:trace contextRef="#ctx0" brushRef="#br0" timeOffset="48137.27">8890 12402 9465,'3'-3'1132,"0"0"739,-3 3-1334,-4 4-32,3-2 896,-3 4-662,8-2-504,0 0 0,4-1 12,-1-1 302,11 2-11,21 0-281,7 1 80,24-1-338,3-1 57,-26-2 0,7-1 0,4 1-478,0 0 1,4-1 0,4 1-1,4-1 507,-7 0 1,4-1 0,2 0 0,2 0 0,2 0 0,1-1-395,-8 1 0,1 0 0,3 0 0,0-1 0,1 1 0,-1-1 0,-1 0 1,-1 1 309,3-1 1,-1 0-1,-1 1 1,0-1 0,0 0-1,0 0 1,0 0-248,3 0 0,1 0 0,0-1 0,-1 1 0,0 0 1,-3 0-1,-3 0 248,8 0 0,-3 1 0,-3-1 1,0 1-1,0-1-180,0 0 1,1 1 0,-1-1 0,0 0 0,-1 1 177,-2-1 0,-1 0 0,0 0 0,1 1 0,2-1-32,-1 0 1,2 1 0,1-1 0,0 1 0,0-1 0,-2 1-115,6-2 1,-1 1-1,0 0 1,-2-1-1,1 1 210,-4 0 0,1 0 1,-2 0-1,-1 0 0,-4 0-105,18-1 0,-4-1 0,-11 0-43,-14 1 0,-8 0 1464,17-5-4282,-31-3 3346,-21-16 1,-9 14-1,-4-8 1</inkml:trace>
  <inkml:trace contextRef="#ctx0" brushRef="#br0" timeOffset="55443.27">3108 11683 14182,'-7'-7'3137,"3"1"-2285,4 6 526,0 0-1322,-19-26-145,14 20 89,-13-6 0,29 44 22,6 30-22,-3-17 0,2 3-444,0 8 1,-1 8 454,-6-13 0,0 6 0,-1 3 1,-2 0-409,-2 8 1,-1 1 0,-3 2-1,-1 2 432,-3-1 1,-1 4 0,-2 0 0,-1 0 0,0-3 15,0-12 1,0-2 0,-1 0-1,-1-1 1,-4 1-17,-4 6 1,-3 1 0,-2 1 0,-1-3 0,0-4-241,0-3 1,-1-3 0,0-2 0,-1 1 209,-3 6 1,-2 2 0,0-2 0,2-3-20,-4 4 1,1-5 0,2-5 41,-4 1 0,4-9-28,-3-9 566,18-65-532,20-20-112,22-3 33,6 18 1593,19 45-1548,-6 27 22,-11 19 1,-3 15 35,-10-14 0,-3 5 0,0 3-39,-1-6 1,-1 3-1,1 1 1,-2-3-382,0 9 0,-1-2 1,0-3 357,-2-8 0,0-2 1,0-6 3,2-5 0,2-5 0,15 26-12,1-9-940,8 5-6959,-1-18 8135,-2-5 1,-15-23 0,-14-12 0</inkml:trace>
  <inkml:trace contextRef="#ctx0" brushRef="#br0" timeOffset="56246.27">1902 13467 16703,'67'-31'280,"-23"15"0,4 0-280,12-4 0,-2 2 0,-17 8 0,-4 0 0,17-9 0</inkml:trace>
  <inkml:trace contextRef="#ctx0" brushRef="#br0" timeOffset="57032.27">676 13040 18350,'-32'-56'1446,"-13"15"-1457,-20 58-124,2 15-78,23 23 67,38-9 68,39-1 33,20-13-151,-13-6 0,1 3-95,-11 4 0,-2 3 291,1 0 0,-6 1 22,-13 1 0,-9 0-22,-17 15 0,-5-6-123,-5-9 123,1-15 0,11-11 0,1-7 0</inkml:trace>
  <inkml:trace contextRef="#ctx0" brushRef="#br0" timeOffset="57701.27">1014 13122 16389,'-60'33'303,"16"6"-325,27 2-57,23 2 135,17-25 67,15-8 258,9-27 45,-7-6-426,-15 1-269,-10 9 224,-10 14 45,7 11-560,7 2-34,2 2-78,1-6 482,-7-9 257,-3-3 403,-5-14 718,-10-13-706,-2-5-1,-5-6-144,6 11-203,2 2 23,3 2 34,15-4-135,11 8-23,23 3-33,-5 10 0,-1 6-145,-17 2 133,-6 11 35,-9 1 100,-5 1 168,-5-12-257,0-15-34,2-14 0,4-7 33,19-15 23,9 16-156,8 11 122,-9 30 0,-12 19-22,-11 3-761,4 10-7139,10-13 7900,4-2 0,-8-16 0,-6-8 0</inkml:trace>
  <inkml:trace contextRef="#ctx0" brushRef="#br0" timeOffset="58001.27">1952 12749 19235,'38'-61'-302,"-7"6"302,-23 24 101,-12-6 549,-23 15-325,-19 16-180,-8 40-145,16 6-45,16 17 34,28-19-2577,29 9 2588,12-7 0,-5-10 0,-11-12 0</inkml:trace>
  <inkml:trace contextRef="#ctx0" brushRef="#br0" timeOffset="58436.27">1123 13991 17801,'-29'27'-28,"1"0"0,-15 14 28,48-23 112,6-12-45,7-14 57,18-22-79,-2-9-68,3-2-134,-15 14 134,-11 20 23,-6 12 12,7 13-1211,9 5 1199,16-1 0,-15-8 0,3-13 0</inkml:trace>
  <inkml:trace contextRef="#ctx0" brushRef="#br0" timeOffset="58620.27">1439 13890 16748,'0'-7'4078,"0"2"-3786,0 5-236,-28-13-168,21 15-337,-11 4-536,29 15-337,9 9-617,-3-7-739,-5 3 2678,-6 2 0,-5-12 0,-1-2 0</inkml:trace>
  <inkml:trace contextRef="#ctx0" brushRef="#br0" timeOffset="58972.27">1149 14649 18474,'-5'-1'705,"1"1"-671,4 0-34,-26 49 0,20-21 5,-5 11 1,8 2-84,29-7-1894,27-4-1861,-2-25 3833,6-18 0,-34 3 0,-7-2 0</inkml:trace>
  <inkml:trace contextRef="#ctx0" brushRef="#br0" timeOffset="59188.27">1373 14568 18384,'0'-8'1445,"0"2"-1590,0 6 145,0 0 0,11 37 0,3-13-337,11 23-884,-5-31-2857,-2-10 4078,-3-13 0,-9 5 0,1-5 0</inkml:trace>
  <inkml:trace contextRef="#ctx0" brushRef="#br0" timeOffset="59607.27">1640 14474 19347,'15'51'348,"-4"-25"-292,-6-44 11,-3-18-44,-5-4-23,2-3 0,-2 2-112,2 6-23,8 17 68,13 24 67,0 9-57,11 14 57,-14-12 12,-1-3 134,-5-7 190,4-28-146,-3-1 45,5-22 34,-3 14-302,5 8 21,9 34-256,1 12-797,9 29 1065,-12-14 0,-1-2 0,0 0 0,10 9 0</inkml:trace>
  <inkml:trace contextRef="#ctx0" brushRef="#br0" timeOffset="68317.27">8115 16462 16165,'33'2'863,"-6"0"-807,4-2 0,-6 0-22,15 0-12,9 0 11,-12-1 1,2 0 0,28-4-1,-29 1 1,0-1 56,25-6-18,-16 3 1,4 1-56,2 0 0,3 1-1,12 0 1,1 1-17,-5 2 0,-3 1-155,-14 1 1,-3 1 154,28 0 11,-30 0 0,14 0-11,-1 0 11,11 0-22,-18 0 34,-3-1 309,-10-1-232,33-7-83,-25 6 0,3-1-12,0 0 1,1-1-134,2 3 1,-1 0 138,19 1-11,1 1 0,-3 0 17,-22 0 0,2-1-12,-3-1 1,1-1-6,8 0 0,2 0 28,-2 0 1,-2 1-29,-10 0 0,-1 1-17,1 2 0,-1 2-6,14 2 12,20 5 11,-34-7 0,0 0 11,36 2 12,-4-9-23,-19-2 121,-11 1 1,2 0-110,1 1 0,3 1-12,7-2 0,0-1 28,-7 2 0,-4 0 39,12-4 78,-24 1 35,-20 4-24,-6 1-88,-1 0-35,4-2-33,1 1 0,0 1 23,-2 0-46,-4 2-1725,-2 0 1748,-5 0 0,4 0 0,-4 0 0</inkml:trace>
  <inkml:trace contextRef="#ctx0" brushRef="#br0" timeOffset="72114.27">7549 18015 12389,'-3'-6'1871,"0"2"-1187,3 4-281,0 0-369,-4-4 302,3 2 0,-3-1 661,4 1-504,0 0-291,6-5-202,3-1 0,10-2 0,4 3 45,17 2-57,2 3 12,8 5 0,-3 7 12,-12 2-1,2 1-11,-6-6-23,26 1 23,16 0 22,-22-4 1,1-1-23,-7 0 0,-2 0-120,2-2 1,-2-1 119,20 0 129,-16 0 0,3 0 39,4 0 0,3 0-101,-7-2 0,2 0 1,-1 0-453,13-1 0,-2 0 402,2-2 0,-3-1-17,-15 1 0,0-1-184,21-1 0,5-1 206,-22 3 1,1 0-1,3 0-15,12-1 1,4 1 0,-2 0-313,-13 1 0,-2 2 0,-1 0 305,25-1 0,-5 1 0,-21 2 0,-3 0-72,-1 0 1,0 0 71,-2 0 0,1 0 11,14 0 1,4 0 10,2 0 0,3 0-18,-9 0 0,2 1 0,-2-2-220,15 1 0,-2 0 210,2-1 1,-3 0 5,-18 1 0,1-1 23,-3 1 1,4-1 0,-1 1-21,1 1 1,-1 0 0,3 0 14,11 1 1,3-1 0,0 0-252,-2 0 0,-1 1 0,-2-1 229,-13 0 0,-2 0 0,-1 0 0,1-1 1,0 0-1,-2 0-143,5 0 1,1 0 146,-1-1 0,4-1 0,0 1 0,3 0 0,0 1 0,2-1 2,-6 0 1,2 0 0,0-1 0,-3 2-4,6-1 0,-3 2 1,-2-1 0,-3 1 0,-1-1 0,-4 1 0,4 0 0,0 1-40,-2-2 1,3 1-1,1-1 40,3 0 0,1 1 0,3-1 2,-6 0 1,3 0 0,1 0 0,-4 0 189,6 0 0,-2 0 1,-2 0-193,-1 0 0,-2 1 0,-3 0-12,3 1 1,-3 0 137,0 1 0,-1 0-143,0 1 0,2 0 2,-6-1 0,4 0 1,0-1 10,3 0 0,1 0 0,3 0-64,12-1 0,3 1 1,-2-1 63,-14-1 0,-1 1 1,-2-1-20,-2 0 1,0 0-1,-4 0 75,2 0 1,0 0-255,20 0 1,4 0-546,-26 1 0,2 0 0,1 0 792,15 0 0,3 0 0,-7 0 0,-6 1 0,-5 0 0,-7-2 0,0 1 0</inkml:trace>
  <inkml:trace contextRef="#ctx0" brushRef="#br0" timeOffset="72663.27">18420 18141 14742,'63'-10'-36,"0"0"1,0 0 0,0 0 0,-2 0 0,-1 1 0,0-1-1,2 1 36,9-1 0,3 0 0,-3 0 0,-8 2 0,4-2 0,-3 1 0,-7 2 0,0 0 0,-1-1 0</inkml:trace>
  <inkml:trace contextRef="#ctx0" brushRef="#br0" timeOffset="139556.27">5511 10032 10608,'-70'0'2352,"1"0"-1690,41-2-192,0-2 191,18-2-268,6-5-348,43-2-29,23 0 1,13 0-835,-19 4 0,3 1 0,4-1 818,2-1 0,5 1 0,3-1 0,-2 0 11,-2 0 0,-1 1 1,3-2-1,6 0-13,-13 1 1,5-1-1,3-1 1,2 0-1,2-1 1,0 0-1,0 1-395,-5 0 1,1-1 0,0 1 0,2-1 0,-1 1 0,2-1-1,1 0 1,0-1 3,-8 3 1,2-1 0,2 0 0,0-1 0,0 1 0,0-1 0,-1 1 0,-1 0 0,-2 0 0,-2 1 289,12-2 0,-1-1 0,-2 1 0,-2 0 0,-2 1 0,-4 0 0,-2 1 0,17-3 0,-4 1 0,-7 1 0,-13 2 0,-16 4 0,0-1 0</inkml:trace>
  <inkml:trace contextRef="#ctx0" brushRef="#br0" timeOffset="141246.27">11507 10946 6596,'-9'0'1726,"2"0"-1312,7 0-66,0 0-124,-11-3 190,0 0 237,-7-1-416,9 2 34,5 1 3977,4 1-3305,0-1-706,0-2-190,-1-1 0,0-3-23,0 1 57,-2-1 45,2 1-68,-1 2-23,1 2-122,1 1 89,5 4 11,22 8 34,10 0-45,34 5-699,-29-10 1,3-1 720,10-1 1,3-1-23,10-1 0,7 0 2,-13-1 1,7 0 0,3-1 0,1 0 10,-7-1 1,0-1-1,2 1 1,2-1-1,2 0-494,-1 1 0,4 0 1,2-1-1,0 1 0,-2 0 1,-3-1 475,3 0 1,-2-1-1,-1 1 1,-2-1-1,0 1 5,-6 0 0,1 0 0,-2 0 0,-3 1 0,-3-1-214,11 0 1,-6 0 0,2 0 105,9 0 0,3-1 0,-4 1-150,-13 1 1,-2 0 0,-1 0-49,1 0 0,0-1 0,-7 1-53,-5 1 0,-7 0 167,3 0-2217,-28 0 3142,-4 0 1,-6 0 0,-1 0 0</inkml:trace>
  <inkml:trace contextRef="#ctx0" brushRef="#br0" timeOffset="146696.27">11474 12498 11280,'-48'-19'2095,"19"1"-1893,72 6-101,12 3-34,-9 4 0,9 0 1,5 1-666,0-1 1,4-1-1,4 1 1,5-1 611,-15 2 0,4 0 1,3-1-1,1 1 1,1-1-1,0 1 0,-2 0-375,7-1 0,1 0 0,-1 1 0,0-1 1,1 1-1,1 0 361,-5 0 0,3 0 0,0 0 0,0 1 0,-1 0 0,-2 0 0,-3 1-262,8 0 0,-5 0 0,-1 1 0,1 0 1,3 0 262,1 0 1,1 0 0,3 0 0,-1 1 0,0 0 0,-3 1-162,3 0 1,-1 2 0,-1 0 0,0 1-1,-1-1 140,3 1 0,0 0 0,0 0 0,-4 1 0,-7 1-51,4 2 0,-6 0 0,-11 3-2,-4 3 0,-22 0 872,-37 2-799,-38-1 2112,-10 0-4252,1-1 2640,26-6 0,25-2 0,7-6 0</inkml:trace>
  <inkml:trace contextRef="#ctx0" brushRef="#br0" timeOffset="148952.27">7636 13813 5756,'61'-36'0,"-11"7"0</inkml:trace>
  <inkml:trace contextRef="#ctx0" brushRef="#br0" timeOffset="150056.27">7822 13749 11336,'-6'0'1378,"1"0"-705,5 0-12,45-6-438,-7 4 1,5 0-101,11-3 1,7 1-491,-10 1 0,6 1 0,3 0 0,0 0 392,2 0 0,0-1 0,2 0 0,3 0 4,-4 0 0,2 0 0,2 0 1,-1 0-1,0 0-334,11-2 0,0 1 1,-3 0-1,-4 0 320,0 0 0,-4 0 0,-6 1-15,8-1 0,-13 1-11,-12 2 123,-22 0 67,-14 1-201,-22 4 264,-1 8-242,-8 2 0,13-1 0,7-6 0</inkml:trace>
  <inkml:trace contextRef="#ctx0" brushRef="#br0" timeOffset="151310.27">6671 15267 10316,'27'-34'3216,"3"1"-3048,-11 17-11,15 2 0,13 7-118,12 5 0,14 0-645,-19 1 1,4 0-1,5 0 1,3 0 610,-5-1 1,4 1-1,4-1 1,1 0 0,-1 0-1,-1 0-270,-3 1 1,-2-1 0,1 0 0,0 1 0,2-1-1,4 0 244,-3 0 0,3 0 0,3 0 0,1 0 0,0 0 0,0 0 0,-3 0 0,-2 0 13,6 1 1,-2-1 0,-2 1-1,0 0 1,0 0 0,2 0 2,-5-1 0,1 1 0,1-1 0,0 1 1,-1 0-1,-3-1 0,-3 0-171,4 0 0,-1 0 1,-3 0-1,-5-1 0,-4 1 176,4-1 0,-6-1 0,-9-1 0,14-12 0,-68 3 965,-37-6-4337,-20 6 3372,1 0 0,22 9 0,31 3 0</inkml:trace>
  <inkml:trace contextRef="#ctx0" brushRef="#br0" timeOffset="152614.27">8576 16375 7493,'0'-4'560,"0"1"448,0 3 270,0-9 335,0 6-1019,0-9-202,0 7-325,0-1 34,9-4-90,27 1 11,4 3 1,6 0-1,3 0 1,3 1-639,18-2 0,2 1 616,-5 1 0,5 0 5,-12 1 1,7-1-1,3 1 1,2 0-4,-4 0 0,1 1 1,3 0-1,2 0 0,2 1-422,-11-1 0,3 0 0,2 1 0,0-1 1,0 1-1,-1 0 0,-2-1 418,1 1 0,-1 0 0,0 0 0,-2 0 1,-1 0-1,0 0-1,8 0 1,0 0 0,-2 1 0,-2-1 0,-6 0-469,9-1 0,-7 0 0,-1-1 460,-5 1 0,-2 0 0,-1-1-7,13-1 1,-2-1-1255,-3-1 1,-7-2 1271,5-5 0,-13 3 0,-42 4 0</inkml:trace>
  <inkml:trace contextRef="#ctx0" brushRef="#br0" timeOffset="166273.27">15767 14075 19336,'63'-12'-53,"0"0"1,-2 1 0,-3 8 52,-4 13 0,-5 7 291,11 18 460,-61 28-303,-23-3-342,-1-17 1,-1 1-107,-7 14-33,0 8-695,25-41-527,15-13-381,13-6 1636,46-29 0,-34 17 0,22-18 0</inkml:trace>
  <inkml:trace contextRef="#ctx0" brushRef="#br0" timeOffset="166527.27">16686 14135 14439,'-42'8'3183,"9"5"-2763,-2 6 0,1 5-364,1 12-33,3 12-23,25-18-347,39-10 77,24-33 264,-15-4 1,0-7 55,-4-6 1,-5-2 308,9-22-124,-34 20-235,-27 24-538,-30 7-2061,-7 22 2599,0 6 0,23-1 0,23-6 0</inkml:trace>
  <inkml:trace contextRef="#ctx0" brushRef="#br0" timeOffset="166826.27">17057 14067 14003,'0'-8'2173,"0"1"-1388,0 7-225,7 53-179,0-16-275,1 15 1,2 4-701,1-19 0,3-1 594,2 1 0,0-4 0,6 8 0,-4-28 0</inkml:trace>
  <inkml:trace contextRef="#ctx0" brushRef="#br0" timeOffset="167127.27">17581 14122 17319,'44'-26'-952,"1"0"0,12 17 2979,-62 73-1534,-4-28 1,-4 1-35,-7 5 0,-1-4 57,3 9-258,10-7-807,40-23-1222,5-17-358,-2-11 1,1-8 2128,-1-6 0,-3-2 0,7-5 0,-6 1 0</inkml:trace>
  <inkml:trace contextRef="#ctx0" brushRef="#br0" timeOffset="167695.27">19150 11400 14989,'-8'-9'3025,"2"1"-2319,6 8-124,-38 49-189,25 3-360,-9-16 1,5 1 33,37 21 45,4-40-56,26-9-45,-17-21 1,1-9-12,-2-3 0,-3-6-146,1-7 1,-5-2-46,-1-22-33,-33 20-303,-14 29-627,-21 18-1356,1 22-4919,3 13 7429,18 3 0,17-15 0,5-18 0</inkml:trace>
  <inkml:trace contextRef="#ctx0" brushRef="#br0" timeOffset="167979.27">18920 12045 16737,'38'-28'-692,"1"0"1,15-2 0,4 6 691,-6 12 0,-1 4 0,-10-1 0,-3 2 0,24 2 0</inkml:trace>
  <inkml:trace contextRef="#ctx0" brushRef="#br0" timeOffset="168350.27">21359 11040 15695,'3'6'1747,"-1"-1"-1489,-2 33-213,3-2-605,3 1 0,1 0-1984,8 12 2544,10-4 0,-13-27 0,-1-5 0</inkml:trace>
  <inkml:trace contextRef="#ctx0" brushRef="#br0" timeOffset="168682.27">21269 11697 17095,'-4'0'235,"1"0"-235,42-18-347,1 0-309,-2 1 1,6-2 655,14-5 0,-2 2 0,-2 0 0,-17 8 0,0 0 0</inkml:trace>
  <inkml:trace contextRef="#ctx0" brushRef="#br0" timeOffset="169017.27">22623 11073 17958,'32'-25'145,"0"1"1,7-1 0,2 6-135,21 10-223,0 29 88,-25 10 124,-28 23 168,-20-9 336,-9 6-492,5-12-2242,10-2 2230,15-17 0,0-11 0,-1-4 0</inkml:trace>
  <inkml:trace contextRef="#ctx0" brushRef="#br0" timeOffset="169234.27">22738 11520 16804,'67'-21'-324,"1"1"1,-1 3 0,-4 3-1,-21 5 1,-4 2 0,20 1-1</inkml:trace>
  <inkml:trace contextRef="#ctx0" brushRef="#br0" timeOffset="170187.27">20347 14130 19213,'59'0'239,"0"-1"0,4-2 0,4-3-168,-1-2 0,6-2 0,3-1-845,-11 1 0,1 0 1,2-1-1,2 0 780,-2 0 1,3 1 0,2-1 0,-2 0 0,-3 1-261,2-1 1,-2 0-1,-2 1 1,-2 1 253,11-2 0,-2 0 0,-8 2 0,-11 1 0,-6 0 546,-8 2 0,-4 0 2,0 0 304,-25 3-784,-28 9 1335,2-3-1392,1 2 1950,14-5-2241,1 0 67,-3 0-392,-1 0-1636,-5 0-7590,-13 0 9652,-7 1 1,6-1 0,3 1 0</inkml:trace>
  <inkml:trace contextRef="#ctx0" brushRef="#br0" timeOffset="170571.27">20665 13619 17745,'-3'40'190,"1"-9"-750,1-27-1098,1-4-3496,0 1 5154,0 1 0,0 0 0,0 0 0</inkml:trace>
  <inkml:trace contextRef="#ctx0" brushRef="#br0" timeOffset="170955.27">20571 13556 17722,'-9'66'149,"1"-1"1,2-13 0,5-2-655,6 1 1,5-3-1815,13 14 2319,19-5 0,-23-27 0,9-7 0</inkml:trace>
  <inkml:trace contextRef="#ctx0" brushRef="#br0" timeOffset="171323.27">21107 13422 17924,'-71'0'2197,"10"6"-2130,34 10 0,10 12-22,37 3-23,37 8-157,-13-18 1,2 0-28,-5-4 0,-4 1-656,-3 7 0,-13 2 818,-33 14 0,10-8 0,-25-13 0</inkml:trace>
  <inkml:trace contextRef="#ctx0" brushRef="#br0" timeOffset="171457.27">21082 13423 17050,'66'-21'-1891,"-6"4"0,-41 17 1,-4 0-1</inkml:trace>
  <inkml:trace contextRef="#ctx0" brushRef="#br0" timeOffset="171742.27">21465 13352 18989,'-25'44'440,"0"0"1,2-4 0,8-1-385,23 25-11,39-18-280,3-8 61,-13-27 0,0-9-117,16-14-68,7-28 314,-25-19-56,-21 22 1,-9 1-785,-36-17 33,-8 22-761,-15 29-1234,20 11 2847,7 5 0,12-5 0,7-3 0</inkml:trace>
  <inkml:trace contextRef="#ctx0" brushRef="#br0" timeOffset="172243.27">23330 13075 16524,'-4'0'2454,"-10"36"-1737,9 22-706,-1-21 0,0 2-11,4 2 0,2-1-739,4 15-2488,11-12 3227,9-17 0,-6-13 0,-1-11 0</inkml:trace>
  <inkml:trace contextRef="#ctx0" brushRef="#br0" timeOffset="172529.27">23572 13003 20490,'48'-22'-1303,"1"0"1,0 1 0,11-6-1,-5 8 2569,11 19 34,-45 20 515,-47 47-1199,-6-1-605,16-27 1,3 0-1155,2 12-1916,23-22 3059,10-20 0,-7-6 0,-1-3 0</inkml:trace>
  <inkml:trace contextRef="#ctx0" brushRef="#br0" timeOffset="172796.27">24095 13025 19684,'-31'56'1030,"16"-14"-1030,36-37-459,37-35 319,-25 6 0,-2-5 134,4-12 1,-6-5 5,-10 1 0,-9 0-23,-15-18 12,-26 23-11,-9 30-785,-22 19-2129,4 30 2936,26-7 0,3 2 0,-3 12 0,17-2 0</inkml:trace>
  <inkml:trace contextRef="#ctx0" brushRef="#br0" timeOffset="173096.27">23195 13696 19762,'-5'3'751,"1"-1"-707,31-13 1,19-8-45,-12 6 0,3-1-817,10-4 0,6-2 0,-1 0 809,-4 3 1,-1 0-1,4 0-897,2 0 1,4-2-1,0 0 1,-3 2-2373,-2 0 0,-2 1 0,0 0 3109,10-3 1,0-1-1,-11 4 1,0 0 0,-27 7-1</inkml:trace>
  <inkml:trace contextRef="#ctx0" brushRef="#br0" timeOffset="174920.27">20989 14245 13611,'57'-16'321,"-1"1"0,-1 0 0,3-1-30,-7 3 1,3-1-1,-3 1-799,13-5 0,4-1 536,-13 3 0,6-3 0,0-2 0,-3 1-21,3-4 0,-4-2 1,0 0 40,5-5 1,0-1 0,-6 0 23,2-4 1,-9 1 230,0-19 716,-37 26-627,-7 5 6,-1 1 51,2-10-124,7-5-112,-1-1 865,1 3-473,-9 13-336,-1 1-180,-10 4 23,-12-6-56,-10 4 168,-9-1-67,12 8-45,6 5-11,11 3 56,2 1-112,1-2 45,-3-10-57,-3-9-21,-3-5-12,-5-9 11,-3 5-11,1 2 0,-3-2 0,-6-3 0,-3-1-6,-10-8 1,-3 1-1,-4 5 0,0 6 0,8 9 1,0 6 5,0 5 0,1 6-45,-31 3-117,32 6 0,-1 2 178,-3 1 1,-3 2-17,1 4 0,-4 1 0,0 2-464,-2 2 0,0 1 1,0 0 463,0-1 0,1 0 0,2 0 5,-18 7 1,7-4-29,-4-1 12,3-8 11,19-6-180,5-3 402,19 5-334,4 7 1584,1 13-1539,-8 8 45,-3 7-1,-18 16 35,-2-2-12,20-25 0,2 0-23,-7 12-55,15-8 55,15-4 17,9 4 1,5 7-331,2 12 0,4 6-583,0-8 0,2 4 1,0-3-1108,7 15 0,1-3 2026,2-4 0,-2-9 0,-4-14 0,-4-13 0</inkml:trace>
  <inkml:trace contextRef="#ctx0" brushRef="#br0" timeOffset="175787.27">22869 13884 15739,'-19'-48'568,"-1"0"1,1 2 0,-1-4 0,0 0-446,3 0 0,0-1 1,1-1-769,0 0 1,0-1 0,2 0 763,3-1 1,2 0-1,2 4 4,4 0 1,2 4 271,1 1 1,2 3-340,7-31-34,5 29 0,5 2 6,9 3 0,6 1-22,17-10 0,5 4-6,-3 9 0,2 5-182,10 0 0,1 5 165,-6 7 0,1 4 0,7-1 1,2 2 16,-22 5 0,1 1 0,3 0-15,17 0 0,5 1 0,-1 1 7,-6 1 1,0 1 0,-1 0 7,0 0 0,-1 1 0,-3-1 0,12 2 0,-7-1 5,-26 0 1,-4-2-41,35-4 24,-4-6 11,-25-1 0,1-3-17,-3-3 1,-1-2 38,2-1 0,-3 0-44,12-9 1156,-26 16-1123,-13 32 287,-2 14 105,3 22 162,-2-7 0,1 4-554,2 0 1,0 0 4,0 1 1,1-1-28,-1-6 0,0-4 33,5 15-113,-7-18 1,-1 2-1534,3 32-1127,-7-30 0,-2-3 2751,-10 11 0,1-23 0,-3-19 0</inkml:trace>
  <inkml:trace contextRef="#ctx0" brushRef="#br0" timeOffset="178779.27">21435 14086 14529,'9'0'2443,"-1"0"-1782,-8 0-179,0 0-751,3-1-336,0-1-2846,4-4 3451,-4 1 0,0 0 0,-3 2 0</inkml:trace>
  <inkml:trace contextRef="#ctx0" brushRef="#br0" timeOffset="180952.27">21523 14212 15381,'-2'11'952,"0"-2"-694,2-9-101,-3 56-101,2-17-56,-1 3 0,1 3-1098,9 29 1098,6-6 0,-3-18 0,1-18 0</inkml:trace>
  <inkml:trace contextRef="#ctx0" brushRef="#br0" timeOffset="181255.27">21407 14989 17577,'62'34'257,"-6"-15"-234,-18-46-23,-12-2 0,-10-14-11,-8 15-370,2 8-1905,-2 16 2286,-1 25 0,-4-8 0,-2 9 0</inkml:trace>
  <inkml:trace contextRef="#ctx0" brushRef="#br0" timeOffset="182591.27">20815 15759 14563,'0'-4'2095,"0"0"-1882,0 4-45,0 83-157,10-12-1972,0-7 0,3-2 1961,11 3 0,-2-32 0,-13-26 0</inkml:trace>
  <inkml:trace contextRef="#ctx0" brushRef="#br0" timeOffset="183094.27">21328 15697 19617,'-14'-22'347,"-8"4"-157,4 22 1,-4 1-124,-2 11-67,7 2 0,-4 11 0,5 2 0,-1 22 0,5-1 11,3 0 0,13-24 45,8-20-22,11-20 33,28-22-67,8 2-134,11 8-326,-22 29-313,-20 28 594,-22 12 179,-14 23 0,-11-4-594,-12-5-6185,-2-30 6779,11-34 0,9-2 0,11-7 0</inkml:trace>
  <inkml:trace contextRef="#ctx0" brushRef="#br0" timeOffset="183379.27">21613 15767 19370,'-13'0'706,"3"0"-650,-11 47-34,33-14-615,7 25 312,44-44 191,-4-24 57,-7-18 33,-28-6 0,-14-15 11,-35 11-504,-2 6-941,-23 20-1323,13 28 2757,1 11 0,17-7 0,3-1 0</inkml:trace>
  <inkml:trace contextRef="#ctx0" brushRef="#br0" timeOffset="183730.27">21044 16694 18720,'-1'-4'123,"1"1"0,0 3-123,56 33-549,-25-15 0,3 2 549,21 11 0,0-1 0,6 6 0,-21-14 0</inkml:trace>
  <inkml:trace contextRef="#ctx0" brushRef="#br0" timeOffset="183879.27">21317 16720 17460,'-32'49'-1457,"1"-1"0,-1 0 1,-2 13-1,7-2 1457,8-15 0,7-4 0,9 2 0,8-33 0</inkml:trace>
  <inkml:trace contextRef="#ctx0" brushRef="#br0" timeOffset="185785.27">21786 16322 17286,'14'72'112,"-4"-28"0,3 0-493,17 21-1821,-12-30 0,0-3 2202,10 4 0,-11-20 0,-15-15 0</inkml:trace>
  <inkml:trace contextRef="#ctx0" brushRef="#br0" timeOffset="185936.27">22067 16521 19168,'0'0'0</inkml:trace>
  <inkml:trace contextRef="#ctx0" brushRef="#br0" timeOffset="186136.27">22255 16231 20053,'12'-2'0,"-2"0"-78,-23 55-3115,20-7 3193,-3 0 0,2 0 0,9-6 0,5-10 0</inkml:trace>
  <inkml:trace contextRef="#ctx0" brushRef="#br0" timeOffset="186438.27">21402 17374 20501,'58'-33'41,"0"-1"0,3 2 1,6 5-140,-6 10 1,5 4 0,2 1-1387,2 2 0,1 2 1,2 0 1483,-14 3 0,3 1 0,-2 1 0,-5 0 0,19-1 0,-9 3 0,6 8 0</inkml:trace>
  <inkml:trace contextRef="#ctx0" brushRef="#br0" timeOffset="186839.27">21596 17856 17610,'12'53'-3033,"0"-1"0,0-4 1,1-9 3032,6-19 0,-7-9 0,-4-9 0</inkml:trace>
  <inkml:trace contextRef="#ctx0" brushRef="#br0" timeOffset="187139.27">21894 17674 18440,'-24'43'134,"-1"0"1,2 7-1,9-1-100,31 15-12,8-7 23,24-27 22,-4-31 34,9-31 504,-21-5-336,-16-4-269,-30 17-157,-16 31-526,1 9-325,8 8-1951,8-1 2959,21-9 0,-5-7 0,10-6 0</inkml:trace>
  <inkml:trace contextRef="#ctx0" brushRef="#br0" timeOffset="187340.27">22203 17614 20961,'11'73'-12,"4"-35"1,8-4-493,20-2 0,5-4-90,-10-3 0,-6 0-1176,6 24-1311,-30-18 3081,-17-11 0,6-9 0,-7-9 0</inkml:trace>
  <inkml:trace contextRef="#ctx0" brushRef="#br0" timeOffset="187491.27">22277 17644 19605,'27'-28'71,"1"0"0,10 4 0,2 6-1382,33 6-706,-32 11 0,-2 5 2017,7 9 0,-21-4 0,-12 4 0</inkml:trace>
  <inkml:trace contextRef="#ctx0" brushRef="#br0" timeOffset="187942.27">21449 18655 20681,'56'2'99,"0"1"0,0-1 0,5-10 0,4-6 0,3-3 0,1-4-98,-9 1 1,2-3 0,2-3 0,1 0 0,-2-1 0,-1 0-1099,6-2 1,0-1 0,-2 0 0,-1 0-1,0 0 1045,-4 1 1,1 0-1,-1 0 1,-4 2-1,-5 1 22,3-2 0,-6 2 0,-2-1 448,-1 0 0,-1-1 0,-6 1-295,-2-2 1,-8-2 1423,-4-37-1155,-48 25-258,-3 17 1,-4 1-108,2 0 1,-2-2 50,-4-4 1,-5-5-1,-2 0 760,-5-4 0,-2-1 0,-3 0-836,5 6 1,-3-1 0,-1 2 0,1 2-619,-6-2 1,1 3-1,0 5 616,2 6 0,0 4 0,2 7 11,-11 9 1,1 9-370,-7 2 1,-1 5 345,20-1 1,0 2 0,-2 4-26,1 2 1,-3 5 0,0 2 0,1 1 8,1 3 0,1 2 0,1 1 0,0 0-6,1 0 0,0 1 0,1 1 1,4 1-321,-6 11 0,3 3 0,10-2 85,6 6 0,17 2-747,17-3 0,13 4 0,12-5 1016,14-11 0,13-5 0,3-2 0,-7 1 0,-11 5 0,-5 1 0,7-7 0,20-12 0,1 1 0,0-1 0</inkml:trace>
  <inkml:trace contextRef="#ctx0" brushRef="#br0" timeOffset="188911.27">23420 13622 12244,'10'-7'336,"-2"2"829,-8 5-437,0 0-526,-21 11-169,18-12-33,-16 11 572,23 7-404,-3 10-89,0 33-79,-2 14-525,-1-24 1,-2 7-1,0 1 525,0 5 0,-2 1 0,1-2 0,-1 14 0,0-3 0,0-16 0,0 0 0</inkml:trace>
  <inkml:trace contextRef="#ctx0" brushRef="#br0" timeOffset="189180.27">22807 14817 17970,'43'30'48,"0"0"1,-6-7-1,-1-5-48,2-6 0,0-6-33,27-17-418,-30 1 0,1-4 81,1-6 1,1-4-1872,16-15 0,0-2 2241,-15 12 0,-2 1 0,1-2 0,-5 3 0,-8 10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3:00:41.598"/>
    </inkml:context>
    <inkml:brush xml:id="br0">
      <inkml:brushProperty name="width" value="0.09071" units="cm"/>
      <inkml:brushProperty name="height" value="0.09071" units="cm"/>
      <inkml:brushProperty name="color" value="#FF0000"/>
    </inkml:brush>
  </inkml:definitions>
  <inkml:trace contextRef="#ctx0" brushRef="#br0">11105 18445 12983,'0'6'807,"0"-1"-796,0-5 23,37-2 78,-4-1-40,14-1 1,9-1-28,1 1 0,2 1-23,3-2 1,2 1-559,7 1 0,-1 0 552,-13 0 1,1 1-12,6-1 1,2 1 5,3-1 1,6 0-12,-19 0 0,6 1 0,2 0 0,0-1 14,9-1 0,1 0 0,1 0 0,1-1-544,-14 2 1,0 0 0,1-1-1,-1 1 1,1-1 526,2 0 1,0-1 0,1 1 0,-2-1 0,-3 1 2,4-1 0,-4 0 0,0 1 0,1-1 0,3 0 0,0 0 0,1 0 0,0 0 5,2 0 1,1-1-1,0 1 1,0-1-6,2 0 0,0 0 0,0 0 0,0 0-379,1-1 0,0 1 1,2-2-1,4 0 390,-9 0 0,3 0 0,3-1 1,1-1-1,1 0 0,0-1 22,-8 1 1,2-1 0,-1-1-1,2 0 1,-1 0 0,1-1 0,-1 1-250,1 0 0,0-1 1,0 1-1,0-1 1,0 1-1,-1-1 1,1-1 221,-2 0 0,0 0 1,1-1-1,-2 0 1,0 0-1,-2 0 0,-3 1-134,8-2 0,-5 0 0,-1 0 1,2 1-1,5-2 130,-14 5 1,3-2 0,2 0 0,1 1 0,1-1 0,1 0 0,0 1 0,0 0-5,3 0 1,1 1-1,0-1 1,0 1 0,2 0-1,0 0 1,2 0-1,2 1-13,-11 1 1,1 0 0,3 0 0,0 0 0,2 0 0,-1 1 0,0-1 0,0 1 0,-1 0 0,-2 1 0,-1 0 5,3-1 0,-1 1 1,-1 1-1,-1 0 0,0 0 1,-1 0-1,0 1 0,-1 0 1,1 0-203,7 1 0,0-1 0,0 1 0,0 1 0,-1-1 0,-2 2 1,-2-1-1,-2 1-471,2 0 0,-2 0 1,-3 1-1,0 0 0,-1 0 1,1 0 711,14 0 0,1-1 0,-1 1 0,-3 0 0,-6 0 0,6 0 1,-5 0-1,-4 0 0,-12 0 0,1 0 0,-1 0 0</inkml:trace>
  <inkml:trace contextRef="#ctx0" brushRef="#br0" timeOffset="46725">13202 9798 7683,'-5'3'-109,"2"-1"1,3-2 0</inkml:trace>
  <inkml:trace contextRef="#ctx0" brushRef="#br0" timeOffset="119410.54">3413 8374 14215,'-30'-25'1137,"-1"0"1,-28-19-958,16 31-12,-6 6-112,-2 3-45,10 19 0,-1 10-11,-6 11 0,1 9-458,9-4 1,1 6 0,3 2 434,4 7 1,5 3 0,2 0-314,5-9 1,4 1-1,4-1 336,6 3 0,5 1 0,4-2 5,4 18 1,6 3 5,1-13 0,3 5 1,3 4-1,0 0-11,-3-7 0,2 1 0,0 2 0,1 0 0,-1 0-444,0 2 1,1 1-1,0 0 1,-1 1-1,0 0 444,0 0 0,0 1 0,-1 0 0,-1-1 0,-1-3 16,-3 2 1,-1-2 0,-2-1 0,0 0-14,-1 3 0,0 1 0,-2 0 0,-1 0 13,0 0 1,-1 0 0,-2 2 0,0 4-246,-3-11 0,0 4 1,0 2-1,-2 2 1,0-1-1,-2 0 281,-1-1 0,-2 1 1,0 0-1,-1 0 0,0 0 1,0 0-224,1-1 0,0 0 0,-1 0 0,1-1 0,-2 0 0,0-3 209,-4 6 0,0 0 0,-1-2 0,-1-4 0,0-4 6,-3 7 1,0-5 0,0-3 2,-1-3 0,0-1 0,-1-3 50,1-5 0,-1-2 0,-1-1 653,-8 14 1,-1-5-634,3-9 1,-4-5 901,-8-7 0,-5-10-896,-6-17 1,-2-9-113,2-5 0,0-8 1090,-4-16 1,6-7-1091,15 3 1,6-3 642,2-7 1,8 2-812,12 0 157,47 68 0,-16 7 0,2 11-263,-2 1 0,2 5 0,-1 1 263,-3-4 0,0-1 0,0 1 0,1 1 0,1 1 0,0 0-8,1 2 1,1 1 0,0-1 3,-1 2 0,1 0 1,-1 0-12,-1 1 0,-1 0 0,0 1-643,-2 1 1,0 0 0,-2 0 238,-2-1 1,-1 1-1,-1-2-347,-2-1 1,0-1 0,-2 0-838,5 19 1,-2-3 1602,-2-7 0,-2-7 0,2 9 0,-6-23 0</inkml:trace>
  <inkml:trace contextRef="#ctx0" brushRef="#br0" timeOffset="121684.54">8297 8759 12904,'-1'5'-5692,"35"-2"5692,3-9 0,6 4 0,-15-3 0</inkml:trace>
  <inkml:trace contextRef="#ctx0" brushRef="#br0" timeOffset="122388.54">12601 8617 13969,'40'3'37,"0"0"1,2-1-1,-1 1-82,-2-3 1,0 0-2449,10 1 1,3-1 2492,10 1 0,-3-1 0,14 0 0,-10 0 0</inkml:trace>
  <inkml:trace contextRef="#ctx0" brushRef="#br0" timeOffset="123288.54">18068 8500 13375,'-9'2'34,"1"-1"-34,8-1 45,0 0-34,39 0-11,5 0-297,-1 1 0,5-1-2548,1 1 1,2-1 2844,9 0 0,-2 1 0,12-1 0,-10 0 0</inkml:trace>
  <inkml:trace contextRef="#ctx0" brushRef="#br0" timeOffset="123991.54">23340 8690 12770,'38'-9'-310,"0"0"0,2 1 0,0 2-2547,34 5 2678,-28 0 0,-2 0 0,9 1 0,-6-1 1</inkml:trace>
  <inkml:trace contextRef="#ctx0" brushRef="#br0" timeOffset="124443.54">27190 8835 13521,'42'-26'-105,"-1"-1"1,29 4 0,-1 7 0,3 7 0,-23 9 0,1-1 0</inkml:trace>
  <inkml:trace contextRef="#ctx0" brushRef="#br0" timeOffset="134209.54">8920 5632 17330,'67'-4'50,"-30"2"1,1 0-135,5 2 0,2-1-314,0 0 1,2-1 397,11-1 0,-4 1 0,2-2 0,1 2 0</inkml:trace>
  <inkml:trace contextRef="#ctx0" brushRef="#br0" timeOffset="134394.54">9202 5693 15112,'-4'44'-4,"0"-1"0,1 1 1,-1-1-334,2-5 1,1 0-677,-1 0 1,1 0-3190,-1 34 4202,1-10 0,1-28 0,0-12 0</inkml:trace>
  <inkml:trace contextRef="#ctx0" brushRef="#br0" timeOffset="134578.54">8984 6328 16502,'-8'0'100,"2"0"-66,6 0-23,44 0 12,-4 0-23,2-1 0,3-1-1569,29-3 364,-34 2 0,2-1 1205,12-2 0,-3 1 0,1 0 0,6-1 0</inkml:trace>
  <inkml:trace contextRef="#ctx0" brushRef="#br0" timeOffset="134797.54">9567 6278 18306,'-13'-71'649,"10"31"1,4 3-650,12 4-11,12-7 0,6 23-56,6 8-23,2 9-101,4 15-492,-3 10-1155,5 31-2285,-8 0-1603,-5-2 5726,-10-17 0,-14-26 0,-1-5 0</inkml:trace>
  <inkml:trace contextRef="#ctx0" brushRef="#br0" timeOffset="135310.54">10257 6052 16782,'-63'24'492,"7"1"-335,25 1-123,9 2 11,11 3-34,12 1-11,17-2-795,44-1 178,0-13 375,-14-8 0,0-3 230,-10-6 1,-1-2-6,1-2 1,0-2-107,32-12 128,-34 2 1,-3-3 386,3-13 1480,-26-2-1436,-27 15 12,-18 9-280,11 6 406,6 2-451,5-1-369,10-4-538,29-7 167,1-2 360,25-4 223,-11 4 23,-1 1 0,-4 4-12,-8 5 830,-15 28-471,-16 21-302,-4 9-34,-5 8 0,13-24-672,32 3 89,34-17-543,-29-10 0,3-3-1492,7-6 1,0-4 2617,22-10 0,-30 5 0,-11-4 0</inkml:trace>
  <inkml:trace contextRef="#ctx0" brushRef="#br0" timeOffset="135595.54">11165 6153 16726,'-3'1'560,"1"1"-280,2-2-157,38 3-325,2-19 124,15 3 78,-18-20 0,-27 4 0,-10-5 325,-11 2 762,-18 1-908,4 14-101,-10 10-33,13 23 22,3 9-33,6 14-34,7 4-426,10 3-3170,38 13-181,6-15 1169,-7-18 1,4-3 2607,-3-8 0,-2-3 0,9 3 0,-8-6 0</inkml:trace>
  <inkml:trace contextRef="#ctx0" brushRef="#br0" timeOffset="135978.54">11698 6206 20389,'-20'-58'-212,"31"4"-281,49 41 235,10 6-196,-20 18 0,-4 8-958,0 28 1558,-15 14 313,-37-15 1,-18-19 279,10-20-369,7-8-247,4-11-56,5-9 57,5-14 44,3-7-67,5-1 381,7-8-404,-4 22-78,4 3 0,-5 25 11,1 13-11,4 7-89,12 27-1794,7 2 225,5-1-2678,7-12 4336,-3-23 0,-21-6 0,-2-4 0</inkml:trace>
  <inkml:trace contextRef="#ctx0" brushRef="#br0" timeOffset="136598.54">12697 6220 16927,'-5'2'1323,"2"-1"-1032,3-1-291,31-40 11,-19 14-11,20-34 739,-37 16 595,-21 16-1010,-3 2-54,-13 27-46,9 13-79,2 11-89,6 7-22,10 2-23,8 0-11,36 11-78,3-15-169,31 3-89,-4-22 179,1-5 79,0-5 22,-3-10 33,-4-5 23,0-25 0,-22 9 235,-4-6-21,-22 20-35,-4 7-134,-1 6-12,0 4-21,0 9-12,0 8 11,4 11-11,8 3-45,10 1-269,36 2 0,-3-14-182,-15-11 0,2-3-591,26-4-134,-24-10 0,-2-7 688,-11-9 1,-3-5 532,0-1 0,-5-5 241,-12-8 0,-7-3 521,-12-27-135,-4-1 281,-7 9 45,2 15-180,1 17-594,3 18 166,4 44-345,3 5-123,4 33-561,11-12-223,5 0-1289,9-4 2196,6 8 0,-14-31 0,1 3 0</inkml:trace>
  <inkml:trace contextRef="#ctx0" brushRef="#br0" timeOffset="136764.54">13465 6090 18854,'-4'-1'258,"0"0"-258,4 1-571,56-1-180,-4 1-28,1-1 0,6 0 779,-8 1 0,2 0 0,-6 0 0,25 0 0,-21 0 0,-1 0 0</inkml:trace>
  <inkml:trace contextRef="#ctx0" brushRef="#br0" timeOffset="137052.54">14337 6109 19762,'34'13'11,"2"-7"1,4-4-282,9-9 1,1-3 224,1 1 1,-2-2 27,-4-6 0,-6-5 17,0-22 23,-15-12 100,-12-7 314,-13 23 0,-3 2 527,-12-13-931,-2 8 23,-1 37-56,12 23 12,3 14 10,4 17-22,13 9-605,7 6-448,12 2-976,4-4 2029,-4-21 0,-1-3 0,-3-1 0,14 7 0</inkml:trace>
  <inkml:trace contextRef="#ctx0" brushRef="#br0" timeOffset="137683.54">16526 6062 17162,'-3'-72'2354,"-3"9"-1839,-7 33-213,-7 9-134,-11 10 0,-9 15-62,7 15 1,0 5-28,-14 19-68,19-8 0,4 2 11,8 16 46,30 11-68,29-20-90,21-8 12,-3-36-1,-10-23 12,-21-19 0,-3-15 39,-15 22 0,-2-2 5,0-5 1,-1-1 22,0 0 0,-1-2 11,-1-11 0,0 3-11,1-13 68,-3-2 44,-5 49-23,-2 8-66,-1 6-23,-2 20 0,2 48 11,12 6-338,-1-15 0,2 0 327,4-11 0,2-1-45,-1-1 0,2-1-689,-1-3 0,0-1-3523,14 27 4254,-1-11 1,-13-25 0,-4-9 0</inkml:trace>
  <inkml:trace contextRef="#ctx0" brushRef="#br0" timeOffset="138136.54">16979 6015 21196,'-25'-6'34,"14"7"-45,33 19-45,11-1 33,4-3 12,4-3-78,-1-5-80,-1-4-145,-2-2-246,13-7 392,-15-3 90,8-9 56,-22-7 44,-6-7-22,-6-9 45,-6-8 257,-3-7 79,-6 15 0,-3-3-129,0 5 0,0 1 6,-12-34 156,5 26-190,12 32-224,2 6 0,2 5-11,0 2 0,0 10 0,9 24 11,1 3-135,8 19-313,-3-14-67,-2-2-684,-3-3-145,-4-2-1850,-3-3 3194,-2 10 0,-1-22 0,0 4 0</inkml:trace>
  <inkml:trace contextRef="#ctx0" brushRef="#br0" timeOffset="138307.54">17220 5922 18406,'52'-17'-1351,"-1"0"1,1-1 0,11-5 0,0 5 1350,13 15 0,-7 5 0,-8-2 0,-13 0 0</inkml:trace>
  <inkml:trace contextRef="#ctx0" brushRef="#br0" timeOffset="138590.54">17904 5808 19527,'-38'-11'879,"1"0"1,-28-5-813,40 16 0,-2 26-44,12 19-1,6 9 23,21 6-45,13-22-90,24-3 90,-3-17 12,3-15-1,-21-15 34,-13-12-1,-9 4-44,-1 4 0,1 5-112,4 5-325,2 6-2375,25 26-1491,-3-2 4303,21 22 0,-30-26 0,-2-4 0</inkml:trace>
  <inkml:trace contextRef="#ctx0" brushRef="#br0" timeOffset="139056.54">12904 7034 18317,'52'-10'38,"1"-1"0,-1 1 1,8-1-1,7-2 1,3-1-1,2 0 1,-3 1-1122,-7 1 0,-1 0 0,0 1 0,3-1 1,3-1 1082,-3 2 0,4-2 0,3 1 0,1-1 0,0 1 0,-1 0 0,-3 1-221,2 0 0,-2 1 1,0 0-1,-1 1 0,0 0 1,2 1-36,2-1 0,1 1 0,0 1 0,0 0 0,0 0 1,1 1-390,-1 1 0,0 0 1,1 0-1,-1 1 0,0 0 1,0 1 644,-2 0 0,2 0 0,0 1 0,-2 1 0,-4-1 0,-4 1 0,1-1 0,-4 2 0,-4-1 0,-1 0 0,2 1 0,1 0 0,-1 0 0</inkml:trace>
  <inkml:trace contextRef="#ctx0" brushRef="#br0" timeOffset="139557.54">12520 7007 13252,'59'-1'243,"1"-1"1,-12-1 0,1-1 0,3 0 77,13-3 0,3-1 1,2-1-1114,-8 0 1,1 0 0,3-1 0,7 0 872,-8 1 1,5-1 0,3 0-1,4 0 1,-1 0 0,-1 0 0,-3 1-410,1 0 1,-3 0 0,0 1 0,-1 0 0,3 0-1,4 0 293,-14 1 0,4 0 0,1 0 0,2 0 0,0 0 1,-1 0-1,0 1 0,-3 1 0,-2 0-443,13-1 0,-2 2 0,-3 0 1,-1 0-1,0 1 0,1 0-185,-1 1 0,0 0 0,-1 0 0,0 0 0,0 1 0,-1 0 580,-2 0 0,0 0 0,1 0 1,-3 0-1,-2 1 0,-5-1 1,19 1-1,-6 0 0,-5 0 0,-14 0 1,-1 0-1,0 0 0</inkml:trace>
  <inkml:trace contextRef="#ctx0" brushRef="#br0" timeOffset="145846.54">16036 15069 12031,'55'-8'317,"0"0"0,6 0 1,2-1-190,8 0 1,3-1-1138,-19 3 1,1 0 0,0 0 1258,3 0 0,1 0 1,6-1-175,-8 2 0,6 0 0,3 0 0,-1-1 1,-4 1-69,4 0 0,-3 1 1,0-1-1,4 1-394,2-1 0,4 1 1,1-1-1,-1 0 0,-4 2 403,-1-1 0,-3 1 0,-2 1 0,1-1-9,2 0 0,-1 1 1,1-1-1,-1 1-8,-1 0 0,0 0 0,0 1 0,4-1-27,-1 0 1,4 0 0,1 0-1,1 0 1,-3 0-59,-4 0 0,-1-1 0,-1 1 0,0-1 0,0 1-90,-2 0 0,1 0 0,-1 0 1,-1 0-1,-4-1-117,21-1 1,-5-1 0,-9 1-499,-8 0 0,-6-1-1379,-8 1 1,-3-1 2168,20-7 0,-29 6 0,-15 0 0</inkml:trace>
  <inkml:trace contextRef="#ctx0" brushRef="#br0" timeOffset="149006.54">3656 18317 9935,'-43'0'7,"0"0"1,4 0-1,2 0 240,-5 0 370,7 0-80,10 0 752,5 0-1144,10 0-55,2 0-34,7 0-56,1 0-34,-1 2 382,23 12 22,10-1 179,33 9-253,-24-14 1,2-2-505,9 0 1,3-1 251,5-1 1,6-2 14,0 1 1,6-2 0,2-1-43,-15-4 0,2-1 0,1-2 0,-1 1-462,1 1 0,1 1 0,-1-1 0,0-2 450,-2-3 1,0-1 0,-2-1-1,-3-1 2,0-1 1,-3-1 0,-1-2 25,-2 0 1,0-1 0,-1-2-139,20-10 1,-2-6 175,-14-1 0,0-5 0,-4 0-49,4-5 1,-4-3-1,-9 7 1,-2-2-1,-5-2 23,-2-20 0,-9 1-45,-5 15 0,-6-1-265,-6-15 1,-8 0 264,-8 16 0,-7 1-459,-6 0 0,-6-3 0,-4 1-501,-6-1 0,-3 1 0,-1 0 89,-1-1 1,-1 0 0,-2 3 870,-5 5 0,-3 4 0,8 6 0,14 12 0,3 4 0,-27-9 0</inkml:trace>
  <inkml:trace contextRef="#ctx0" brushRef="#br0" timeOffset="149936.53">8992 18444 12893,'40'8'347,"1"0"1,4-1 0,1-1-309,4-5 0,1-2-1349,14-3 0,4-2 1310,-15 2 0,3-1 0,1-1-732,8-3 0,2-1 0,2 0 255,-13 1 1,1 0 0,1 0-1,0 0 477,5-2 0,3-1 0,-3 1 0,-6 1 0,18-3 0,-8 1 0,-9 1 0,1-1 0</inkml:trace>
  <inkml:trace contextRef="#ctx0" brushRef="#br0" timeOffset="150646.53">15420 18258 13207,'61'3'-314,"-1"-1"0,0 0 0,0-2 1,-1 0-1,-3-3 314,10-5 0,-8-3 0,15-2 0,-13 1 0</inkml:trace>
  <inkml:trace contextRef="#ctx0" brushRef="#br0" timeOffset="151196.53">20654 18461 15650,'63'11'276,"-1"1"1,5-1-1,6-4-383,-16-9 1,6-5-1,3-1 1,2-1-1861,-2 2 1,2-1 0,3-1 0,1 0 0,-1 0 1942,-9 0 0,1-1 0,1 1 0,-2-1 0,-1 0 0,-2 1 0,13-2 0,-2 1 0,-5 0 0,-6 0 0,5-1 0,0-1 1</inkml:trace>
  <inkml:trace contextRef="#ctx0" brushRef="#br0" timeOffset="-210770.2">15978 2156 15101,'-5'-5'2476,"1"1"-2016,4 4-303,0 0-135,59-44 12,-2 20-29,-14-2 1,0 2-17,18 10-12,-30 11-66,-9 9 66,-7 10 23,-7 12 11,-4 12 12,-4 31-23,0-16-628,0 15-2767,0-30 3395,0-12 0,0-13 0,0-8 0</inkml:trace>
  <inkml:trace contextRef="#ctx0" brushRef="#br0" timeOffset="-210410.19">16603 2057 19370,'-18'-65'280,"8"8"-336,40 28 45,2 11 11,21 1-292,-3 25 169,-25 14 112,-1 17 0,-36 12 11,-6 5 11,-9 1 11,5-7-22,9-10 0,8-11 0,9-12 45,4-8-11,6-5 44,1-10 0,0-9-22,-6-11-44,-8-25-158,-33 10-1288,-26 8-572,-7 30-1803,-2 24 3809,30 4 0,18-10 0,8-6 0</inkml:trace>
  <inkml:trace contextRef="#ctx0" brushRef="#br0" timeOffset="-210050.19">17158 1893 17689,'-29'28'157,"1"-1"0,-18 30-146,33-3 12,5-3 55,30-1 23,22-22-45,7-10 22,7-26-55,-27-12 55,-9-8 34,-12-1-33,-22-2-483,-31 16-683,-4 13-347,-14 20-2207,24 10 3641,13 0 0,11-12 0,8-6 0</inkml:trace>
  <inkml:trace contextRef="#ctx0" brushRef="#br0" timeOffset="-209270.2">20008 1524 17375,'-24'55'173,"0"-1"1,0 0 0,-6 7 0,8-5-129,17 18-11,20-45 33,10-11 11,8-9-10,0-6-12,0-11-23,-8-4-33,-8-9-11,-8-3-79,-11 4-66,-13 4-416,-10 8-358,-12 5-1983,-13 24-2108,19-6 5021,2 11 0,24-17 0,5-4 0</inkml:trace>
  <inkml:trace contextRef="#ctx0" brushRef="#br0" timeOffset="-208990.19">20367 1592 19908,'25'-63'381,"2"16"-381,19 29-45,-2 12-56,2 3-224,-6 12-235,-13 28 582,-49 33-17,11-33 1,-4 0 5,-12 5 1,-2-4-12,-6 9 0,17-12-146,10-9-851,21-10-650,10-9 1647,45-12 0,-35 3 0,18-6 0</inkml:trace>
  <inkml:trace contextRef="#ctx0" brushRef="#br0" timeOffset="-208680.19">20963 1606 17297,'-3'-5'2420,"1"0"-2084,2 5-358,-13 15 22,10 3 34,12 21-34,14-15-213,25-1 157,-4-17 45,22-15-1,-19-3 12,7-8 56,-31 2-33,-11 6 55,-7 5-11,-3 8-67,-2 9 79,0 10-23,0 18-56,3 1-964,1-1-1714,4-9-4683,-2-15 7361,-2-3 0,-3-5 0,-1-3 0</inkml:trace>
  <inkml:trace contextRef="#ctx0" brushRef="#br0" timeOffset="-206190.19">25955 5515 17644,'40'-30'30,"0"0"0,-2 2 0,0 8-30,21 12-45,1 11-34,-22 17 79,-9 4-11,-21 9 11,-8-5 11,0 15 12,-1 3-1805,4 6-2229,6-17 4011,6-13 0,-4-17 0,-1-3 0</inkml:trace>
  <inkml:trace contextRef="#ctx0" brushRef="#br0" timeOffset="-205720.19">26582 5416 17913,'17'-39'153,"0"0"0,1 3 1,4 5-87,42-3-78,-18 16-124,7 3 102,-36 28 22,-9 12 11,-9 24 11,-8-2 0,-2 5 6,4 0 0,0 2 5,-5-1 0,3 0-11,8-10 1,5-6-1,13 1 0,15-13 23,7-12 44,1-8-78,-4-16 157,-10-7-135,-11-10 158,-27-19-225,-45 5-582,-4 3-326,19 25 0,0 6-2946,-8 3 3899,11 5 0,20 0 0,9 0 0</inkml:trace>
  <inkml:trace contextRef="#ctx0" brushRef="#br0" timeOffset="-205400.19">27294 5239 14473,'0'-10'2331,"0"2"-1905,-33 61-34,15 16-331,-1-17 1,6 3-6,19-10 0,8-6-23,14 7 91,23-26-34,-13-27-45,-3-5 44,-11-8-89,-11-1 0,-8-1-292,-20 4-1601,-10 5-4001,-18 6 5894,-6 4 0,21 3 0,5 0 0</inkml:trace>
  <inkml:trace contextRef="#ctx0" brushRef="#br0" timeOffset="-204580.19">29492 5126 15437,'0'-8'3496,"0"2"-3104,0 6-347,0 0-12,36-23-33,-5 11-34,9-4 1,3 2-225,13 6-44,-5 2 145,-26 12 23,-21 6 134,-3 9 22,-5 7 12,-1 2 11,-4 3 11,4 11-112,8-13-2488,12 4-4157,9-19 6701,10-7 0,-15-5 0,-2-3 0</inkml:trace>
  <inkml:trace contextRef="#ctx0" brushRef="#br0" timeOffset="-204250.19">30030 5061 19807,'17'-44'298,"1"0"1,-3 4 0,2 9-333,10 17-190,-2 9-728,-2 9 213,-9 13-69,-14 33 786,-13-2 22,-8 19 90,-2-22 213,7-4-169,7-8-67,5-8 124,23-8-57,12-14-201,16-24-493,-11-4 134,-13-15 246,-23 14-133,-14 4-393,-10 8-773,-10 7-628,-1 3 2107,1 4 0,16 0 0,6 0 0</inkml:trace>
  <inkml:trace contextRef="#ctx0" brushRef="#br0" timeOffset="-204050.19">30441 4839 18978,'0'-5'403,"0"2"-246,-1 57-157,1-15 0,0 2 0,1 2-885,7 12-729,5-5-2789,3-7 4403,0-8 0,-8-16 0,-3-8 0</inkml:trace>
  <inkml:trace contextRef="#ctx0" brushRef="#br0" timeOffset="-203920.19">30452 5076 15717,'32'-30'-2395,"0"1"1,1 1 0,1 4 2394,27 4 0,-24 8 0,-6 2 0</inkml:trace>
  <inkml:trace contextRef="#ctx0" brushRef="#br0" timeOffset="-203680.19">30864 4773 18518,'-52'39'530,"0"-1"1,13 2-1,6 1-530,12-6 0,8 0 34,24 24-34,20-30-157,21-11 124,7-9-393,-21-9 0,-1-3 112,7-7-11,-3-6 325,-48 0-661,-19 5-2376,-23 4-2218,-15 15 5201,26 2 0,3 0 0,-8 4 1,9 4-1</inkml:trace>
  <inkml:trace contextRef="#ctx0" brushRef="#br0" timeOffset="-202870.2">30875 4513 19437,'-39'-10'33,"-1"0"1,0 8 0,2 10-12,7 24 1,3 10-1555,-5 5 1,0 4 1581,-1 5 1,1 3-29,2 0 1,3 0-23,5-3 0,4-1 5,5-7 1,5-1 16,6-7 1,7-4 1003,25 24-948,25-19-28,-16-27 1,4-5 50,4-1 0,1-4-62,0-7 1,0-3-18,-5-1 1,-3-2-23,20-19 22,-27-2-33,-23-1 11,-33 1-45,-16 13 0,-7 4 17,5 3 0,-1 3 503,-20-1 1,1 4-678,19 6 1,4 4-158,-27 9-347,17 9-370,21 6-481,14 4-1233,9 7 2790,10 5 0,-3-20 0,3-3 0</inkml:trace>
  <inkml:trace contextRef="#ctx0" brushRef="#br0" timeOffset="-202560.2">29632 5994 16838,'-7'0'571,"1"0"-358,-4 37-124,7-11-89,-4 32-1086,16-21-2029,4-2 3115,3-6 0,-6-14 0,-3-5 0</inkml:trace>
  <inkml:trace contextRef="#ctx0" brushRef="#br0" timeOffset="-202430.19">29524 6157 18552,'47'-20'-2032,"-1"0"0,2 1 0,-1 4 2032,-6 8 0,-2 3 0,7-1 0,-8 0 0</inkml:trace>
  <inkml:trace contextRef="#ctx0" brushRef="#br0" timeOffset="-202060.19">30217 5950 20513,'27'-33'-717,"2"7"212,0 23-44,-2 1 57,-4 2 121,-5 2 349,-9 4 269,-4 9-68,-5 0-33,0 8-101,0-4-34,0 13-2857,6-2 2846,4 0 0,-2-13 0,1-11 0</inkml:trace>
  <inkml:trace contextRef="#ctx0" brushRef="#br0" timeOffset="-201490.19">30524 5629 16759,'-5'-8'1927,"2"2"-1635,3 6-113,-43 42-78,13 3-218,-3-3 0,-1 7 128,5 10 0,6 2-11,7-4 0,4 0 22,3-2 1,7-4-23,11-12 0,8-7-123,34-8 11,9-11-213,4-13-78,-2-15 329,-6-8-352,-11-27 191,-36 1 134,-19 4-123,-34 19-392,-4 20-538,-2 9-1614,7 3 2768,11 2 0,16-2 0,9-2 0</inkml:trace>
  <inkml:trace contextRef="#ctx0" brushRef="#br0" timeOffset="-201210.19">30892 5860 20345,'-5'-59'481,"9"11"-481,10 29-56,6 10-56,0 5-325,-2 20 1,-8 11 167,-4 18 269,-9 8 0,-8 1 78,-9 13 90,7-16-168,10-7-224,24-25-941,16-16-1480,11-14-3988,2-5 6633,-2-11 0,-21 10 0,-8 3 0</inkml:trace>
  <inkml:trace contextRef="#ctx0" brushRef="#br0" timeOffset="-200940.19">31248 5789 20602,'8'-17'-493,"5"3"-190,11 14 246,-1 0-112,-3 0 280,-6 0 224,-6 2 45,-5 2 336,-2 4-22,-1 5 89,2 5-145,3 12-213,7 9-852,1-1-2487,6-1 3294,-5-14 0,-5-9 0,-4-5 0</inkml:trace>
  <inkml:trace contextRef="#ctx0" brushRef="#br0" timeOffset="-200510.19">30450 6596 19056,'-11'0'471,"38"-21"-135,35-5-258,-2 1 1,10-1-1133,-14 8 1,4 0-1,3 0 1054,-9 3 0,2 1 0,2-1 0,0 1-596,5 0 1,1-1-1,1 2 1,-1 0 497,1 1 0,-1 0 0,2 1 0,0 2-696,-5 1 1,1 2 0,1 1 0,-2 0-1,-4 0-1890,10 0 1,-5 0 0,0 2 2683,3 0 0,-1 2 0,-13 1 0,-6 0 0,-31 0 0</inkml:trace>
  <inkml:trace contextRef="#ctx0" brushRef="#br0" timeOffset="-199590.19">31071 7122 14305,'-4'6'1121,"0"-1"-292,4-5 112,0 0-717,38 3-157,-7-5 112,36-1-145,-13-8-62,-13 2 0,2-1-275,-2 3 1,-1 0-678,0 0 0,-3 1 721,8 3 259,-35 11 0,-21 4 158,-6 5 839,-16 3-796,13-7-89,-4 0-101,19-11-11,3 0-201,10-2-1,8 0 90,16-2-56,9 0 17,-6-1 0,5-1 419,6 0 1,5 0 106,21-1 1,3-1-816,-11 0 1,-2 1 444,8 0 1,-2 0-6,-20 1 0,1 0-3236,17 0 1,-1 0 3235,-20 1 0,-1 0 0,0 1 0,-6 0 0,-10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0:25.977"/>
    </inkml:context>
    <inkml:brush xml:id="br0">
      <inkml:brushProperty name="width" value="0.09071" units="cm"/>
      <inkml:brushProperty name="height" value="0.09071" units="cm"/>
      <inkml:brushProperty name="color" value="#FF0000"/>
    </inkml:brush>
  </inkml:definitions>
  <inkml:trace contextRef="#ctx0" brushRef="#br0">5574 7103 10955,'6'12'2488,"-1"-2"-1883,-5-10 89,0 0-549,3 0-110,0 0 66,5 1-101,0 1 112,3 3 67,3 2 246,27 4-195,-3-6 0,8-1-103,4-1 0,4 0 0,1-1-675,-2 0 1,1-1 0,1 0 584,9-1 1,2 0-1,-3 0-4,-12 0 1,-3 0 0,4 0-236,0 0 1,3 0 0,1 0 0,1 0 209,0 0 0,1 0 1,1 0-1,2 0-4,-3 0 1,1 0-1,2 0 1,0 0 0,-1 0-483,-2 0 1,1 0 0,-1 0 0,-2 0 0,-2 0 496,2 0 1,-2 0 0,-2 0 0,-1 0-6,13 0 1,-2 0 0,-6 0-83,0 0 1,-2 0 145,-10-1 1,2 0-1,-2 1 398,12-1 0,0 1-415,8 0 1,0-2-23,-9-1 1,-4-1-6,-11 1 0,0 0 38,14-6 1,3-1-6,-4 1 1,1 1-72,-7 1 0,3 1 0,-2 1 86,11-1 1,-1 1-78,-1 2 1,-3 1-6,-16 2 0,-1 0 11,0 1 1,1 1 1277,0 0 0,3 2-1261,18 3 0,4 2-28,-19-2 0,1 0 0,3 0-4,11 1 0,2-1 1,-2-1-209,-10 0 1,-3-1 0,0-1 228,21 0 0,-3-2-17,-19-2 0,1 0 10,17-1 1,5 0 15,-21 0 0,1 0 0,-1 0-30,1 0 1,0 0-1,0 1 1,-2-1 0,0 0 1,-3 0 2,7 1 0,-1 0 5,2 0 1,1 0-6,2 3 0,1-1 11,2 0 0,1 1-17,-1 1 1,4 1 35,-7-1 0,4 0 0,0 1-27,2 0 1,0 1 0,2 0-10,-5 0 0,3 0 1,0 1-1,-4-1-316,6 2 1,-3-1 0,-1 1 328,-1 0 1,-2 0-1,-3-1-7,3 1 0,-1-1 204,-6-1 1,2-1 0,0-1-213,-1-1 1,1-1-1,-1 0 26,-1 1 1,0-1 0,-1 0-19,15-2 0,-6 0-39,-20-1 0,-4 0-454,25-3-760,-10-3-3307,-13-4 4750,-11-3 1,-12 7-1,-7-2 1</inkml:trace>
  <inkml:trace contextRef="#ctx0" brushRef="#br0" timeOffset="3866">15613 5333 13633,'4'40'127,"0"1"0,0-2 0,0-2-15,3 20-90,-3-4 348,-3 5 1019,-2-25-402,-8-14-831,0-35-32,-4-27-46,7-18-316,4 24 1,1-2 237,-1-2 0,3-2 44,8-17 1,6-1 11,6 8 0,4 3-56,1 0 0,5 6-11,4 14 0,2 10-12,19 8-5,-12 27 1,1 11-1,-1 8 0,-3 8-424,-10-3 0,-2 5 0,-3 1-1884,-4 1 1,-4 2-1,-3-3 2336,-2 9 0,-4-5 0,-2 12 0,-6-43 0</inkml:trace>
  <inkml:trace contextRef="#ctx0" brushRef="#br0" timeOffset="4066">15734 5435 15090,'40'-27'-505,"0"0"1,0 3 0,3 5 504,13 9 0,-2 6 0,0-2 0,-19 2 0,-1 1 0</inkml:trace>
  <inkml:trace contextRef="#ctx0" brushRef="#br0" timeOffset="4389">16264 5337 15818,'33'8'-79,"7"-1"35,10 12 66,-13-9 12,-15-10 33,-14-8-22,-4-2 33,-1-6-67,-1 2 0,0 2-503,3-2-3722,15-2 4214,4-1 0,-2 4 0,-7 6 0</inkml:trace>
  <inkml:trace contextRef="#ctx0" brushRef="#br0" timeOffset="4766">16841 5074 17330,'-38'0'129,"-1"-1"0,-24 4-129,45 14-45,7 0-246,6-2-684,19 1 661,14-8 314,18-4 0,-3-8 68,-5-1-68,-15 2 0,-4 16 33,-6 15 62,-7 16 1,-2 10-74,-2 10 0,0 3-437,-2-21 0,1 1 0,0-1 437,-1 22 1,0-4-12,3-26 0,0-2-11,2 3 0,1-1 34,2 12 146,-12-10-180,-12-36-449,-16-25-2239,-2-17 2688,-2-12 0,16 22 0,5 2 0</inkml:trace>
  <inkml:trace contextRef="#ctx0" brushRef="#br0" timeOffset="4966">17255 5228 15157,'8'-1'0,"-2"0"0</inkml:trace>
  <inkml:trace contextRef="#ctx0" brushRef="#br0" timeOffset="5300">18200 5141 16804,'-46'1'310,"-1"-1"0,3 1 0,5 6-131,-3 28-134,6 4-11,13 3-34,17 22-488,25-33 1,7-1-426,-1 0 0,3-3-1427,16-4 0,4-6 2340,-6-10 0,-4-3 0,7 2 0,-9-4 0</inkml:trace>
  <inkml:trace contextRef="#ctx0" brushRef="#br0" timeOffset="5549">18518 5245 17342,'-56'1'1020,"15"5"-1009,37 10-11,19 2-347,26 2-192,9-7 282,5-3 301,-22-20-44,-23 1-302,-22-4-1267,-13 11-2061,-11 14 3630,1 4 0,13-3 0,7-4 0</inkml:trace>
  <inkml:trace contextRef="#ctx0" brushRef="#br0" timeOffset="5816">18943 5196 20322,'-31'5'-672,"14"13"336,32 38-68,7 3-122,-5-4 112,-5 6 88,-15-20-2340,-10-9-2937,-1-33 5603,2-25 0,10 8 0,2-3 0</inkml:trace>
  <inkml:trace contextRef="#ctx0" brushRef="#br0" timeOffset="6016">19186 5021 15571,'-8'5'1166,"-12"43"-998,23-1-168,-4-11 0,2 2-336,18 24-337,4-14-6330,2 9 7003,-10-21 0,-2-4 0,-12-24 0</inkml:trace>
  <inkml:trace contextRef="#ctx0" brushRef="#br0" timeOffset="6149">19166 5284 16378,'39'-18'-743,"0"-1"1,12-9 0,-29 26 0</inkml:trace>
  <inkml:trace contextRef="#ctx0" brushRef="#br0" timeOffset="6315">19701 5182 16871,'0'0'0</inkml:trace>
  <inkml:trace contextRef="#ctx0" brushRef="#br0" timeOffset="7015">20928 5188 14652,'5'38'153,"0"0"1,1 1-1,1-1-153,4-3 0,0 0-39,0 1 0,-1 0 39,0 0 0,-2 1-225,-2 7 1,-3-1-22,0 24 1154,-8-13-124,-4-30-190,-4-37 773,-9-39-1076,10 6 0,1-8-250,2 2 0,0-4 1,1 0-496,2 7 0,1 1 0,1 0 480,0-3 0,1 0 1,1 3 23,1 0 0,2 4-84,2 3 0,3 3 68,8-27-34,14 15 0,7 14-6,-2 21 0,4 9-11,5 15 1,0 7-7,-1-1 1,-2 6-282,-3 14 1,-8 6 163,-14-7 0,-9 2 650,-15 13 1,-8 3-629,-2-4 0,-3-1-1479,-6 4 1,-1-3 1623,9-16 1,3-6 0,2 2-1,16-24 1</inkml:trace>
  <inkml:trace contextRef="#ctx0" brushRef="#br0" timeOffset="7436">21455 5195 15437,'8'-5'1580,"-2"2"-852,12-52-549,-13 24-44,5-7 0,-2 0 156,-12 3 45,-4 5-235,-6 11-23,-19 15 23,-6 38-101,2 2 0,10 23 67,22-15-67,24-3-235,13-5-298,7-17 1,6-4-67,-1-5 0,1-3 222,1-1 0,-2-5 354,-8-6 1,-5-6-35,1-16 113,-9-7 180,-6 2 144,-7 5 214,-5 8 90,-3 9-315,-1 8-302,-1 11 83,1 7-150,3 7-22,4 4 22,6 0-1569,12 10 1569,2-7 0,-7-5 0,-5-13 0</inkml:trace>
  <inkml:trace contextRef="#ctx0" brushRef="#br0" timeOffset="7600">22507 5025 13218,'7'-2'-5188,"-39"-3"5188,11 4 0,-20-2 0,29 3 0</inkml:trace>
  <inkml:trace contextRef="#ctx0" brushRef="#br0" timeOffset="7732">22281 5091 10373,'-5'3'-1144,"1"-1"1144,4-2 0,0 0 0</inkml:trace>
  <inkml:trace contextRef="#ctx0" brushRef="#br0" timeOffset="7916">22391 5104 10977,'3'-8'5625,"-1"0"-4796,-2 0-22,-4 2-370,-3 0-235,-6 4-57,-3 1-66,-15 20-46,6 4-33,-6 22 0,18 1-6,8-11 1,7 1-102,10-2 1,7-1-404,11 2 0,5-4-201,1-10 0,4-6-1469,6-5 0,0-6 2180,-10-9 0,-4-1 0,7 3 0,-10-8 0</inkml:trace>
  <inkml:trace contextRef="#ctx0" brushRef="#br0" timeOffset="8116">22763 4873 18742,'-11'36'37,"1"-1"1,0 1-1,5 0-37,7-2 0,3-1-269,0 0 1,2 0-1167,13 29-3481,1-24 1,2-2 4695,15 9 0,-2-3 0,-16-31 0</inkml:trace>
  <inkml:trace contextRef="#ctx0" brushRef="#br0" timeOffset="8316">23137 5201 19695,'-57'-11'190,"12"9"-190,40 26-706,32 10-78,2-1-1,30-8-604,-7-17-1322,3-5-202,-2-2 2913,-4-6 0,-21 4 0,-9-3 0</inkml:trace>
  <inkml:trace contextRef="#ctx0" brushRef="#br0" timeOffset="8449">23445 5279 15975,'10'4'-1685,"-5"1"1,0-7-1</inkml:trace>
  <inkml:trace contextRef="#ctx0" brushRef="#br0" timeOffset="8566">23429 5030 12400,'0'0'0</inkml:trace>
  <inkml:trace contextRef="#ctx0" brushRef="#br0" timeOffset="8886">23766 5253 19706,'12'-66'-89,"12"18"-58,13 34-99,4 10-135,-8 4-796,17 6 629,-1-3 514,6 4 68,-20-11 156,-13-3 381,-13-4 68,-3 0-112,-4 3-314,-1 4-213,0 2-236,5 4-2262,11 12-471,4 0 2969,16 8 0,-20-13 0,2-3 0</inkml:trace>
  <inkml:trace contextRef="#ctx0" brushRef="#br0" timeOffset="9350">25099 5284 18317,'23'-57'840,"5"4"-661,5 13-78,0 10-56,-12 19-113,8 5-279,4 25-258,-1 1-23,2 20 169,-12-7-661,5 6 1164,-7-15 763,6-9-392,-10-24-57,3-15 46,-3-7-146,2-2 33,-1 3-67,-3 6-112,-1 8-101,-1 11-324,3 25-595,6 2-515,12 22-3451,11-6 4874,-15-18 0,1-1 0,5 2 0,-2-4 0</inkml:trace>
  <inkml:trace contextRef="#ctx0" brushRef="#br0" timeOffset="9666">26168 5301 17308,'52'-38'616,"-12"1"606,-31 1-639,-13 6-449,-8 3-33,-11 14-34,-7 17-33,1 9-34,4 9-34,9 31-560,27-23 0,8 1-67,0 1 0,6-2-125,18 0 1,6-5 437,-2-9 1,5-3 347,0-5 0,6-1 0,-8 0 0,-10-1 0,-2-1 0,13-2 0,1 0 0</inkml:trace>
  <inkml:trace contextRef="#ctx0" brushRef="#br0" timeOffset="9835">26875 4939 17868,'-28'34'138,"0"0"1,2 1-1,7 2-138,17-2 0,6 2-382,1 2 0,1 0-11,1-1 1,1 1-2241,4 10 0,0-1 2633,1 10 0,-2-3 0,-11-42 0</inkml:trace>
  <inkml:trace contextRef="#ctx0" brushRef="#br0" timeOffset="10233">26715 5273 18552,'43'-49'829,"9"7"-829,-20 36 0,4 4 11,22-4 0,5 0-429,-19 1 1,1-1-1,1-1 309,6-4 1,2-2 0,-5-5 52,10-13 0,-12-8 81,-18-7 1,-14-2 80,-15 7 1,-9 2 5,-9 3 0,-7 7 440,-26 6-463,14 17 1,0 7 5,4 14 0,1 6-73,2-3 1,3 4-23,9 11 0,6 3 0,7 23 0,18 1 67,7 0-61,7-22 0,5-1 22,0-5 0,1-2-145,0 0 1,-2-3 104,19 7 455,-30-22-522,-6-4 266,-4-2-422,0 0-101,-1 0-2163,10-1 2562,8-1 1,-9-2 0,2-2 0</inkml:trace>
  <inkml:trace contextRef="#ctx0" brushRef="#br0" timeOffset="10448">27962 5314 19650,'-43'-3'-572,"9"4"292,34 15-414,20 2 44,-2-5-1917,18-1 2567,7-9 0,-22-2 0,7-1 0</inkml:trace>
  <inkml:trace contextRef="#ctx0" brushRef="#br0" timeOffset="10835">28528 5408 19538,'-45'-27'101,"0"0"0,5 4 0,2 7-90,-10 21 45,20 7-23,22 7-44,50 13-163,-8-21 1,5-2-52,4 3 1,2-3-316,5-11 0,-2-7 411,-17-2 0,-3-6 78,7-22 1,-6-11 72,-12 10 1,-4-3-1,-1-3 258,1-12 0,-2-3 0,-4 1-501,-5 9 0,-5 2 0,-2 1 400,-7-18 0,-8 8-6,-5 25 1,-4 7-65,-2 5 1,-1 5-65,-29-2-23,6 20-44,15 28-46,25 22 1,13 13-1284,11-18 0,8 3 0,3 2 0,0-1 211,-2 2 0,0 1 0,2 0 0,3-1 1140,3-4 0,3 2 0,3-1 0,-2-4 0,-4-6 0,11 11 0,-5-8 0,-5-8 0,-1 0 0</inkml:trace>
  <inkml:trace contextRef="#ctx0" brushRef="#br0" timeOffset="11266">18774 5794 16503,'64'-2'149,"-1"1"0,1-1 1,-9 1-1,1 0 1,1-1-1,1-1-1034,-7 0 0,-1 0 0,2-1 0,3 0 0,6 1 948,-6-1 1,4 1-1,3-1 1,3 1-1,3-1 1,1 1 0,2-1-1,0 1 1,1 0-162,-13 0 0,2 1 0,0 0 0,2 0 0,0 0 1,1 0-1,1 0 0,1 0 0,1 1 0,1-1 1,1 1-1,1-1 0,1 1 98,-11 0 0,2 1 0,1-1 0,1 0 0,1 1 0,1-1 0,1 1 0,0-1 0,1 1 0,0 0 0,0-1 0,0 1 0,0 0 0,0 1 0,-1-1 0,0 0 0,-1 1 0,-1-1 0,-1 1-39,2-1 1,0 1 0,-1 0-1,-1 0 1,1 0 0,-1 0-1,0 0 1,-1 1 0,1-1 0,-1 1-1,0-1 1,0 1 0,0 0-1,1 0 1,-1 0 0,0 0-1,1 1 19,-1-1 0,1 1 0,1 0 1,0-1-1,0 1 0,0 1 1,0-1-1,0 0 0,0 1 0,-1-1 1,-1 1-1,0 0 0,-1-1 1,-2 1-1,0 0 0,-2 1 0,-1-1-133,12 1 1,-2 1 0,-2 0 0,-1 0 0,-1 1 0,-1-1 0,-1 0-1,-1 1 1,1 0 0,0-1 0,0 0 49,2 1 0,0 0 0,0 0 0,0 0 0,-1 0 0,0 0 0,-1 0 0,0-1 0,-1 1 0,0 0-214,7 1 0,0 0 0,-1-1 0,-1 1 0,-1 0 0,0-1 0,0 0 0,1-1 317,-3 0 0,2-1 0,1 0 0,-1-1 0,-2 0 0,-2 0 0,-3 0 0,-5 0 0,13 2 0,-6-1 0,-4 0 0,1-2 0,-5-2 0,1 0 0,-1 0 0,1 0 0</inkml:trace>
  <inkml:trace contextRef="#ctx0" brushRef="#br0" timeOffset="11549">21165 5838 13811,'53'-6'44,"0"0"1,0 1 0,0-1 0,1 1 0,-2 1 0,3-1 0,4 1-1,1 0 1,3 0 0,2 1 0,1-1 0,1 1 0,1 0-245,-10 0 0,0 1 1,2 0-1,0-1 1,2 1-1,0 0 1,2 1-1,0-1 0,1 1 1,2 0-1,0 0 1,1 1-1,1-1 175,-10 1 1,2 1 0,1-1 0,0 1 0,2 0 0,1 0-1,1 1 1,0-1 0,0 1 0,1 0 0,0 0 0,0 0-1,0 0 1,0 0 0,-1 0 0,-1 1 0,0-1 0,-1 1-1,-1-1-83,3 1 1,-2-1 0,1 1 0,-1 0 0,-1-1-1,1 1 1,-1 0 0,0 0 0,0 0 0,-1 1 0,1-1-1,-1 1 1,1 0 0,0 1 0,-1-1 0,1 1 0,0 1-55,0-1 1,0 1-1,1 1 1,1-1-1,-1 1 1,1 0-1,0 0 1,-1 0-1,0 1 1,-1 0-1,0 0 1,-1 0-1,0 0 1,-2 1-1,-1-1 1,-1 1-1,-2 0-415,13 2 1,-3 0 0,0 1-1,-3 0 1,0 1 0,-2-1-1,0 1 1,-1 0 0,1 0-1,-1 0 1,1 0 576,3 1 0,1 1 0,1 0 0,-1 0 0,0 0 0,-2 0 0,-1 0 0,-2-1 0,-3 0 0,-2-1 0,8 2 0,-3-1 0,-2 0 0,-3 0 0,-2-1 0,-1 0 0,8 3 0,-1 0 0,1 0 0,-1-1 0</inkml:trace>
  <inkml:trace contextRef="#ctx0" brushRef="#br0" timeOffset="21398">28646 6386 17330,'50'7'190,"1"0"1,8 0 0,3 1-177,-13-1 1,2 0 0,1 0-1302,6 0 0,2 0 0,1 1 1279,4-1 1,1 2-1,-1-1-76,-15-2 0,0 1 0,0 0 0,-1-1-805,14 4 0,-2-1 1,-1 0 888,-7-1 0,-1 0 0,-5-1 0,-3 1 0,-5-1 0,9 0 0</inkml:trace>
  <inkml:trace contextRef="#ctx0" brushRef="#br0" timeOffset="21850">28942 6573 18227,'-60'-3'47,"0"0"1,16 12 0,0 6 0,2 7-34,0 13 1,2 8 0,4 0-747,3-4 0,3 1 0,3-1 732,-6 17 0,8-3-22,15-20 0,3-1 21,2 7 0,2 1-3349,7 25 3439,7 1 0,-3-33 0,2-19 0</inkml:trace>
  <inkml:trace contextRef="#ctx0" brushRef="#br0" timeOffset="22415">28142 7316 15930,'0'39'207,"-1"0"0,9 25-94,22-49 301,27-6-341,-22-15 0,0-5-34,11-4 0,-1-3-182,-8-2 1,-4-1-105,-2 0 1,-4 0-4872,11-8 5118,-12 10 0,-5 5 0,-14 9 0</inkml:trace>
  <inkml:trace contextRef="#ctx0" brushRef="#br0" timeOffset="22818">30019 6576 17913,'26'-10'180,"8"8"-158,10 16-44,6 6-1,-4 3-873,-13 24-1592,-56 12 2488,-12-24 0,-5-2 0,11-9 0,-1-4 0,-6-7 0,1 0 0</inkml:trace>
  <inkml:trace contextRef="#ctx0" brushRef="#br0" timeOffset="30782">27735 7920 16535,'-33'10'414,"0"0"1,2 3-1,2 3-324,-9 31-56,6 5-886,9 2 852,11-3 35,9-7 258,16-5-664,9-10-704,13-7-1917,-2-15 1,2-3 2991,17-1 0,0-2 0,-31-3 0</inkml:trace>
  <inkml:trace contextRef="#ctx0" brushRef="#br0" timeOffset="30952">27942 8158 14473,'0'-4'1871,"0"0"-1321,0 4-539,-15 64-2309,12-21-453,-2-3 1,2-2 2750,15-4 0,-3-25 0,0-5 0</inkml:trace>
  <inkml:trace contextRef="#ctx0" brushRef="#br0" timeOffset="31249">28172 8243 19650,'-56'-5'269,"10"5"-280,40 15-292,3 10-649,24-5 537,-1-2 281,18-11 123,-8-7 0,0-2-45,-4 1 44,-4 0 12,-5 0-224,-2 6-1535,-4 9-5188,2 0 6947,-3 0 0,-3-8 0,-2-6 0</inkml:trace>
  <inkml:trace contextRef="#ctx0" brushRef="#br0" timeOffset="31384">28382 8207 16176,'0'14'-385,"0"-5"1,0-6 0</inkml:trace>
  <inkml:trace contextRef="#ctx0" brushRef="#br0" timeOffset="31516">28374 8083 11661,'-1'-8'156,"-1"2"-156,2 6 0,0 0 0,0 0 0</inkml:trace>
  <inkml:trace contextRef="#ctx0" brushRef="#br0" timeOffset="31852">28530 8218 19695,'11'-35'112,"0"0"0,13-26-168,-6 46 34,-1 7-46,1 18-77,-3 6-13,-1 2-77,-1-4 112,-1-5 246,0-8-78,0-11 33,4-8 80,1-13-69,7-3 23,3-2-11,2 6-101,2 8-22,7 13-12,-7 30-1758,-5 19-943,-14 9 2735,-11 1 0,-1-31 0,0-4 0</inkml:trace>
  <inkml:trace contextRef="#ctx0" brushRef="#br0" timeOffset="32316">28754 8608 17711,'-3'-13'1838,"1"-3"-1770,5-18-1,4 5-34,7-7-33,6 15-22,14 6-90,1 17-1333,3 25 189,-13 5-2015,-8 13 3271,-6-16 0,-6-13 0,1-5 0</inkml:trace>
  <inkml:trace contextRef="#ctx0" brushRef="#br0" timeOffset="32567">29081 8484 19067,'-6'50'-1401,"6"-24"1401,29-37 12,-9-13 10,-15 7-44,-4 2-527,-9 6-6331,-19 6 6880,1 10 0,-1-2 0,15 2 0</inkml:trace>
  <inkml:trace contextRef="#ctx0" brushRef="#br0" timeOffset="32984">29351 8514 18866,'0'4'-2051,"0"-2"1,0-2-1,0 0 1</inkml:trace>
  <inkml:trace contextRef="#ctx0" brushRef="#br0" timeOffset="33333">29351 8520 13364,'0'-3'5289,"0"0"-5860,0 3 571,31 52-1211,-53-29 1211,26 30 0,-39-42 0,15-12 0</inkml:trace>
  <inkml:trace contextRef="#ctx0" brushRef="#br0" timeOffset="33484">29596 8558 18698,'6'1'2778,"-1"-1"-2598,-5 0-1671,-4 5 1491,-7-1 0,5 1 0,-5-3 0</inkml:trace>
  <inkml:trace contextRef="#ctx0" brushRef="#br0" timeOffset="38848">30386 7156 12266,'14'54'235,"0"0"0,-3-5 1,-3-2-203,-2 10 1200,-6-19 750,-3-36-840,-8-34-537,-3-33-539,6 29 0,1-2-200,1-4 1,2 1 233,3-21-29,9 24 1,6 3-50,29-11-18,-2 27 1,4 9-6,-5 11 0,0 8-250,6 7 0,-3 6 171,-15-1 1,-4 4-566,0 10 0,-5 4-1323,-6-1 0,-6 1 1967,-7 6 0,-3-3 0,-1 8 0,-12-20 0</inkml:trace>
  <inkml:trace contextRef="#ctx0" brushRef="#br0" timeOffset="39033">30463 7354 16232,'41'-17'-622,"1"0"0,0 1 0,-4 3 1,-5 9-1,-5 0 0</inkml:trace>
  <inkml:trace contextRef="#ctx0" brushRef="#br0" timeOffset="39617">30958 7147 14753,'16'44'164,"0"0"1,-1-8 0,1-6 81,7-11-67,-1-17 0,-8-12 314,5-21-335,-1-7-192,4-1-2230,5 17-3327,-2 21 5591,5 8 0,-14-1 0,-3-3 0</inkml:trace>
  <inkml:trace contextRef="#ctx0" brushRef="#br0" timeOffset="39984">31392 7061 17610,'-52'37'34,"12"-3"-124,36-10-884,14-2 693,10-11 461,9-15-57,-1-9 325,-8-10-44,-9 9-180,3 18 22,5 57-212,-6-11 0,-1 5-534,0 2 0,-1 0 511,1 3 0,-1-4-11,-4-21 0,0-3-34,3 23-56,-4-14-123,-9-14-996,-28-25-8361,-20-44 9570,23 17 0,0-1 0,-14-25 0,24 22 0</inkml:trace>
  <inkml:trace contextRef="#ctx0" brushRef="#br0" timeOffset="40151">31626 7214 16905,'0'-4'1019,"0"0"-2453,0 4 0,0 0 0</inkml:trace>
  <inkml:trace contextRef="#ctx0" brushRef="#br0" timeOffset="40568">30525 8009 15213,'-36'29'433,"0"0"0,7 2 1,6 2-412,2 28 90,29-7-67,13-27-298,8-15 1,7-5-1322,7-3 0,5-4 1574,11-8 0,-1-2 0,-19 5 0,-4-1 0,20-15 0</inkml:trace>
  <inkml:trace contextRef="#ctx0" brushRef="#br0" timeOffset="40817">30848 8156 15605,'-14'44'325,"3"-10"-303,37-43 34,-8-4 79,-4-11-23,-8 10-863,-21 10-314,1 14-1590,-11 11 2655,15-5 0,6-6 0,4-5 0</inkml:trace>
  <inkml:trace contextRef="#ctx0" brushRef="#br0" timeOffset="41066">31154 8117 15011,'-2'59'-67,"10"-2"179,8-35-22,0-3-90,-11-9 0,-4-7-1065,-6-2 1065,-7 0 0,4-1 0,-1 1 0</inkml:trace>
  <inkml:trace contextRef="#ctx0" brushRef="#br0" timeOffset="41466">31416 8015 15347,'0'-4'896,"0"1"-784,3 42-56,5-5-50,-2-1 0,1 2-6,9 18-998,-6-19 1,-1 0 997,2 27 0,-1-15 0,-8-19 0</inkml:trace>
  <inkml:trace contextRef="#ctx0" brushRef="#br0" timeOffset="41583">31366 8299 14809,'48'-26'-351,"0"-1"0,-1 3 0,-5 5 0,-12 12 0,-4 4 0</inkml:trace>
  <inkml:trace contextRef="#ctx0" brushRef="#br0" timeOffset="42133">30847 8929 14014,'0'-6'964,"0"0"-617,0 6-89,0 0-102,2 41-133,1-8 10,-1 0 1,0 3 39,0 0 0,0-2-73,1 20 44,-3-5 315,1-28 101,-1-26-416,0-14 68,0-15-84,-2-3 0,-1-6-22,-2-8 0,-1-3-18,2-12 1,-1 0-232,1 15 0,1 4 282,5 9 0,4 7-39,11 10 34,29 12-29,-14 14 1,2 6-17,5 3 0,-2 3-1,-5 1 1,-6 2 11,6 23 0,-27-12-96,-9 7-4767,2-14 4863,-2-2 0,3-16 0,1-6 0</inkml:trace>
  <inkml:trace contextRef="#ctx0" brushRef="#br0" timeOffset="42483">31262 8795 17039,'0'-4'1983,"0"1"-2005,0 3-1054,57-38 337,-29 19 537,7-4 1,-1 0 111,-14 8 90,-11 7 34,-5 3 783,-24 16-144,-6 15-303,-8 11-303,11 0-56,15-7-22,12-14-292,19-5 23,2-4 134,19-4-1030,13-3-741,-7 10 674,0-3-1278,-17 9 2521,-17-6 0,-7-4 0,-2-1 0</inkml:trace>
  <inkml:trace contextRef="#ctx0" brushRef="#br0" timeOffset="43116">30747 9712 14103,'0'-7'2533,"0"1"-2085,-42 0-258,19 14-72,-10 6 0,1 5-62,8 23 22,10-11 0,3 2-44,5 14-23,6-2-11,12-7-2476,28 5 2476,-8-30 0,1-3 0,14 11 0,-1-18 0</inkml:trace>
  <inkml:trace contextRef="#ctx0" brushRef="#br0" timeOffset="43284">30939 9699 17375,'1'58'-1065,"-1"-1"1,7-3 0,7-4 1064,11-9 0,4-5 0,6 6 0,2-18 0</inkml:trace>
  <inkml:trace contextRef="#ctx0" brushRef="#br0" timeOffset="43550">31334 9931 17846,'-60'9'258,"13"0"-258,42 3-236,16 2-906,19-7 906,22-2 236,13-9 0,-14 1-56,-13 1-459,-20 9-2656,-1 11 3171,-3-1 0,-4 0 0,-4-11 0</inkml:trace>
  <inkml:trace contextRef="#ctx0" brushRef="#br0" timeOffset="43699">31654 9942 16580,'-2'-8'325,"0"1"-1468,2 7-710,0 0 0,0 0 1</inkml:trace>
  <inkml:trace contextRef="#ctx0" brushRef="#br0" timeOffset="43817">31636 9775 12647,'0'0'0</inkml:trace>
  <inkml:trace contextRef="#ctx0" brushRef="#br0" timeOffset="44132">31800 9933 20266,'5'-41'-56,"5"8"-481,29 32-136,7-1 662,13-7 22,-15-2 79,-10-7-79,-18 2 404,-6 0-426,-5 7-80,2 10-1129,4 24-248,2 3-1322,6 10 2790,-4-10 0,-7-13 0,-1-4 0</inkml:trace>
  <inkml:trace contextRef="#ctx0" brushRef="#br0" timeOffset="44598">31073 10602 14887,'-1'-6'841,"0"1"-807,8 46-34,4-5-460,-2 0 1,0 2-1569,11 22 2028,-10-20 0,-1-2 0,1 0 0,-2 7 0</inkml:trace>
  <inkml:trace contextRef="#ctx0" brushRef="#br0" timeOffset="44767">30991 10974 18709,'47'-22'-1967,"-1"0"1,0 0 0,0 1 0,0 2 0,-1 3 1794,12 2 1,-4 4 0,-14 2 0,-7 2 0,-12 3 0</inkml:trace>
  <inkml:trace contextRef="#ctx0" brushRef="#br0" timeOffset="45250">31490 10805 18552,'5'2'-45,"8"0"-56,40-2-11,-1-8 135,3-5-23,-22-6 0,-20-5-11,-9-1-841,-2-32 504,-1 21 1,-1-2 347,0 1 0,1-1 61,0 2 1,0 2 980,1-10-313,2 20-281,-2 5-403,-1 16-34,4 13 56,8 30-56,-3-8 0,2 2-89,1 1 0,0 0-130,2 1 1,1-2-431,16 7-186,-5-20 0,5-4 17,1-6 0,1-5 633,3-8 1,-2-6 599,12-14 717,-27-18-22,-18 11-293,-9 7-379,-4 6-337,-23 8-101,-14 18-246,-9 15-1591,14 5-3194,18 1 5020,26-18 0,1-6 0,2-6 0</inkml:trace>
  <inkml:trace contextRef="#ctx0" brushRef="#br0" timeOffset="45600">32239 10261 19684,'-7'53'74,"0"0"1,2-1 0,7 1-876,13 1 0,8-2 260,-3-15 0,5-6 524,12-9 0,3-8 17,-4-8 0,0-4 6,1-6 0,-1-4 27,0 1 1,-2-6 108,-3-11 1,-5-5 865,4-24-128,-25 5-701,-18 20-56,-12 32-55,4 13 397,5 36-538,11-20 1,3 3-1861,7 13 0,2 2 1933,-3-9 0,3-2 0,9 15 0,-12-29 0</inkml:trace>
  <inkml:trace contextRef="#ctx0" brushRef="#br0" timeOffset="45835">30488 11578 17938,'54'-5'147,"0"-1"0,0 1 1,0 0-1,5-1 1,0-1-1,2 0 1,6-3-140,-12 2 0,4-2 0,2-1 0,2 0 0,2-1 0,-1 0 0,0 1-622,-5 2 0,1-1 0,0 0 0,1 0 0,0 0 0,0 0 0,1 1 0,0-1 304,-3 1 0,1 1 0,1-1 0,0 0 0,1 1 0,-2-1 0,-2 1 0,-1 1 0,-4-1-1452,20-2 1,-2-1 0,-3 1-1,-7 2 1,-7 2 1761,23-1 0,-37 5 0,-47 2 0,-34 2 0</inkml:trace>
  <inkml:trace contextRef="#ctx0" brushRef="#br0" timeOffset="45969">31330 11468 18765,'-41'12'1400,"42"-3"-1215,28-10 0,21-8-174,-6 3 0,10-1 0,5-2 1,3 0-1,1-1-948,-6 2 0,3-1 1,1-1-1,3 0 1,1 1-1,1-1 1,2 0 936,-10 2 0,3-1 0,2 1 0,1-1 0,1 0 0,0 1 0,-1-1 0,-2 1 0,-2 0 0,-4 0 0,16-2 0,-4 1 0,-2-1 0,-2 1 0,-1 0 0,-1 1 0,0 2 0,0-1 0,0 0 0,0 1 0,0-1 0</inkml:trace>
  <inkml:trace contextRef="#ctx0" brushRef="#br0" timeOffset="66732">14500 14383 16636,'-34'-14'498,"1"1"1,-33 1-421,19 34-936,-3 22 931,26-15 0,2 3-68,0 4 1,1 2 33,2 3 0,3 0 12,2 0 0,3 0 5,3-1 0,2-1-40,1-3 1,4-2-17,14 25 110,12-13-895,25-13 157,-18-20 1,4-5-141,3-1 1,5-3 767,1-6 0,4-2 0,-5 1 0,21-1 0,-21-2 0,1-1 0</inkml:trace>
  <inkml:trace contextRef="#ctx0" brushRef="#br0" timeOffset="66884">14881 14594 15504,'-4'-6'930,"2"1"-773,2 5-146,-15 42-1422,16-6 1411,11 24 0,-1-31 0,14-17 0</inkml:trace>
  <inkml:trace contextRef="#ctx0" brushRef="#br0" timeOffset="67100">15204 14670 17521,'-63'-1'897,"10"10"-886,43-1 0,3 10-11,11-5-336,20-3-975,16-4-6253,19-6 7564,-9-4 0,-17 1 0,-21 0 0</inkml:trace>
  <inkml:trace contextRef="#ctx0" brushRef="#br0" timeOffset="67233">15409 14724 10910,'10'14'0,"-3"-4"0</inkml:trace>
  <inkml:trace contextRef="#ctx0" brushRef="#br0" timeOffset="67368">15422 14506 13039,'0'0'0</inkml:trace>
  <inkml:trace contextRef="#ctx0" brushRef="#br0" timeOffset="67649">15637 14706 18686,'4'-38'265,"1"1"0,6-1 1,4 8-255,11 13-22,14 2-68,6 22 34,8 7-22,9 6-112,-16-4 179,-16-6 11,-20-7-11,-3-2 0,-3 0-11,2 5-1166,3 6-862,3 2-2734,4 3 4773,6-6 0,-11-4 0,2-3 0</inkml:trace>
  <inkml:trace contextRef="#ctx0" brushRef="#br0" timeOffset="68133">17192 14481 14764,'0'-5'2522,"0"1"-2276,0 4-145,-33-23 67,0 32-23,-26-3-77,23 40-45,20 4-214,37-15-235,8-15 45,20-14 202,-12-10 179,8-6 22,-16 3-33,-3 0 0,-18 12 11,-4 5-1345,10 12 1345,10-3 0,-8-3 0,3-8 0</inkml:trace>
  <inkml:trace contextRef="#ctx0" brushRef="#br0" timeOffset="68466">17451 14590 18686,'15'-50'157,"14"10"-1390,3 39-1736,12 18-90,-8 6 2947,-12 1 818,-11-10 381,-9-16 706,-1-11 22,6-31-649,11-14-573,0 0-212,6 9-179,-9 30-135,1 13-168,-1 34-358,0 4-1143,-1 22 1602,14 1 0,-18-29 0,11 5 0</inkml:trace>
  <inkml:trace contextRef="#ctx0" brushRef="#br0" timeOffset="68650">18111 14110 19414,'19'56'-493,"1"-1"0,-5-11 0,-1-1-437,-2 2 0,-2-2-1961,-2 15 2891,-4-7 0,-4-22 0,0-9 0</inkml:trace>
  <inkml:trace contextRef="#ctx0" brushRef="#br0" timeOffset="68932">18086 14469 18306,'43'-30'41,"-1"-1"0,0 3 0,-1 4-299,16 7-672,-1 0-157,-9 3 1098,-11-1 1300,-18 5-1065,-8 3-44,-10 6 112,6 15-190,18 37-113,-4-9 0,1 5-50,3 13 0,-3 4-903,-6 1 1,-8-2-319,-7-13 0,-9-6-1,-11-6 0,-7-7 1261,-7-12 0,-1-6 0,-4 4 0,-1-8 0</inkml:trace>
  <inkml:trace contextRef="#ctx0" brushRef="#br0" timeOffset="69284">15113 15127 18225,'56'-14'72,"0"0"1,-1 0 0,1-1 0,-2 3 0,0-1 0,2 1 0,2 1 0,1-1-895,-2 2 1,0 1 0,2 0 0,2 0-1,3 0 1,5 1 828,-15 1 0,4 0 0,3 1 0,2-1 0,2 0 1,0 1-1,1-1 0,-1 1 0,-1 0 0,-2 0 0,-2 1-128,2-1 0,-2 1 0,-2 0 1,0 0-1,0 1 0,0 0 1,0-1-1,3 1 0,1 0 92,-2 0 1,3 0-1,2 0 1,2 0-1,0 0 1,-1 0-1,0 0 1,-2 1-1,-2 0 1,-2 0-1,-4 1-54,14 0 1,-3 0 0,-3 0 0,-2 1 0,-3 1 0,-1 0-823,19 1 0,0 0 1,-10 2-1,-24 1 417,-25 1 1171,-50 1 1,-41 1 0,-5-2-460,27-1 0,-3-1 0,-2-1 0,-1 1 0,-1 0 80,-7 0 1,-2 1-1,-1 0 1,2 0 0,6 0-74,-8 1 1,5 1-1,3 0-134,12-1 1,2-1-1,4 1 1023,0-1 0,9 1-974,11-1-135,58-3-8,10-1 1,13-2 0,4 0-518,-13 0 1,2 1 0,3 0-1,1 0 1,-1 0-491,0 0 0,1 0 0,0 0 0,0-1 0,-1 1 1004,3 0 0,2 0 0,-2 0 0,-3 1 0,-9-1 0,9 1 0,-9 0 0,19 0 0</inkml:trace>
  <inkml:trace contextRef="#ctx0" brushRef="#br0" timeOffset="69868">22184 13931 17857,'-46'-31'638,"-1"1"1,2 2 0,1 9-504,-20 26-51,17 24 0,3 9-1137,11-5 0,3 5 1060,5-1 1,1 5-1,5-1-7,5 6 0,7-1-90,4-2 1,7-3-242,7-5 1,7-4 15,6-5 1,5-5-762,8-4 0,5-6 1076,24-5 0,-1-4 0,-1 1 0,-21-7 0,-1-1 0</inkml:trace>
  <inkml:trace contextRef="#ctx0" brushRef="#br0" timeOffset="70016">22310 14132 16535,'0'-5'392,"0"2"-392,0 3-403,9 47-650,4-25 1053,5 8 0,0-2 0,-1-15 0,6-4 0</inkml:trace>
  <inkml:trace contextRef="#ctx0" brushRef="#br0" timeOffset="70316">22744 14218 19258,'-54'-18'-404,"15"21"-178,37 28 268,15 6-358,8-17-1591,24-3 940,8-8 1323,-18-7 0,-1-2 23,16-5 44,-14-2 291,-25 3 23,-7 2-157,-3 2-2543,-1 0 2319,3-2 0,-2 2 0,2-3 0</inkml:trace>
  <inkml:trace contextRef="#ctx0" brushRef="#br0" timeOffset="70466">22946 13953 15202,'0'0'0</inkml:trace>
  <inkml:trace contextRef="#ctx0" brushRef="#br0" timeOffset="70816">23163 14218 17868,'-4'-1'1849,"10"-45"-1804,3 22-45,4-10 0,4 0-33,14 10 21,0 2-100,-5 18-34,-11 13-167,6 17 100,2 6 179,5-3 124,-8-12-57,-3-20 46,-6-13-57,3-12 101,6-9 147,3-1-214,5 6-34,12 5-22,-11 15-45,4 6-34,-15 17-335,-4 7-493,-2 8-6332,3 15 7239,-1-13 0,-4 0 0,-2-19 0</inkml:trace>
  <inkml:trace contextRef="#ctx0" brushRef="#br0" timeOffset="71300">24607 14121 12804,'-2'7'3339,"0"-2"-2084,2-5-560,0 0-247,-8-39-247,6 7-77,-1-33 122,15 20 158,15 0-326,3 20-67,13 28-11,-6 20-11,-14 1 0,0 2-888,22 20 524,-20-23 0,0 0-477,24 18-77,-8-9 570,-12-14 326,-10-21 817,-11-43-493,-8-6-371,-5 12 1,-2 0 123,-11-19-44,-9 8 674,0 16-1222,-8 18 548,15 31 0,0-7 0,17 14 0</inkml:trace>
  <inkml:trace contextRef="#ctx0" brushRef="#br0" timeOffset="71535">25132 13948 18384,'-37'4'711,"1"-1"1,-12 18-701,65 12-302,18-3-426,8-16 0,2-6 537,5-3 169,2-8-45,-36-8-1457,-32-2-3271,-6-1 4784,-21 6 0,21 7 0,7-1 0</inkml:trace>
  <inkml:trace contextRef="#ctx0" brushRef="#br0" timeOffset="71783">25414 13851 17924,'-53'-7'1726,"13"6"-1692,47 14-23,40 26-555,-20-14 1,0 4 212,2 7 0,-4 1 309,-4 17 0,-37-9-695,-13-26-7003,2-9 7720,7-11 0,10 0 0,6-4 0</inkml:trace>
  <inkml:trace contextRef="#ctx0" brushRef="#br0" timeOffset="72100">21899 14690 19572,'51'-9'237,"0"1"0,0 0 0,-2-1 0,0 1 0,5-2 0,6 1-181,-6 1 0,6-1 0,3 0 0,4 0 0,3-1 1,1 1-1,1 1 0,0 0-518,-15 3 1,1 0-1,1 1 1,0-1 0,2 1-1,1 0 1,0 1-1,1-1 1,1 1 0,0 0-1,2 0 1,0 0 461,-4 0 0,2 1 0,2-1 0,0 1 0,2 0 0,0 0 0,1 0 0,-1 0 0,1 0 0,-1 1 0,0 0 0,-1 0 0,-1 0 0,-1 0 0,-1 1-100,4 0 1,0 0 0,0 0 0,-1 1 0,-1 0 0,-1 0 0,0 0 0,-1 1 0,-1-1 0,0 1-1,-1 1 1,-1-1 67,4 2 1,0-1 0,1 1-1,-1 1 1,-1-1 0,-2 1 0,-3 0-1,-3 0 1,-4 0 0,-4 0-102,15 2 1,-7 1-1,-5 0 1,-7-1-1000,15 2 0,-27 0-4158,-49-1 5290,-23-9 0,-7-3 0,-14 3 0,-5-5 0</inkml:trace>
  <inkml:trace contextRef="#ctx0" brushRef="#br0" timeOffset="73065">28388 13751 15179,'4'-9'863,"-1"2"-370,-4 50-157,8-8-252,-3 0 0,0 4-28,2-1 0,1-1 45,0 18-67,-4 8-12,-5-34 1088,-9-12-707,-8-39-314,7-8 1,1-6-73,2-5 0,2-2-412,3-12 1,5-1 428,5 13 0,3 2 89,2 2 0,3 3 113,20-18-236,1 25 0,4 21 11,-2 26 0,3 12-5,8 8 0,0 6-356,-15-13 1,-1 2 0,-1 0 94,0 1 1,-2 2 0,-4-3-441,-3 1 1,-4-2 671,0 6 0,-2-3 1,0 1-1,-2 1 1</inkml:trace>
  <inkml:trace contextRef="#ctx0" brushRef="#br0" timeOffset="73233">28597 13956 15896,'-4'-4'774,"2"0"-774,2 4-90,60-7-1546,-9 3 1636,-7-2 0,9-1 0,-8 1 0,9 0 0,-17 1 0,0-1 0</inkml:trace>
  <inkml:trace contextRef="#ctx0" brushRef="#br0" timeOffset="73434">29379 13569 16905,'-38'2'452,"0"0"0,3 4 0,2 3-329,-14 19-33,9 12-57,8 8-11,19-12 1,7 1-23,11 18-230,3-21 1,6-4-1161,34 3-215,-18-20 1,3-4-1690,7-2 0,2-3 3294,6-2 0,-2-2 0,10 0 0,-9-3 0</inkml:trace>
  <inkml:trace contextRef="#ctx0" brushRef="#br0" timeOffset="73834">29869 13643 16692,'6'36'242,"1"1"1,0 1 0,3-5-30,3-10 952,-2-2-885,-8-28 56,-3-13-106,-7-11 0,-1-8-225,-1-14 1,0-6 27,1 9 1,1-3 0,1 2-456,-3-15 0,4 4 422,6 6 0,4 7 0,8 8 0,14 16 0,10 13 0,15 8 0,-20 4 0,3 4-740,22 6 1,0 7-399,-18 7 1,-3 3 1002,3 1 1,-12 4 134,-30 2 0,-14 0-124,-10-7 0,-10-2 127,-4-4 1,-5 0 0,1-1-2968,-10 5 1,2-1 2963,1-3 0,6-1 0,2-2 0,42-15 0</inkml:trace>
  <inkml:trace contextRef="#ctx0" brushRef="#br0" timeOffset="74116">30630 13131 18306,'-36'27'507,"-1"-1"1,3 2 0,5 4-458,15 0 1,5 4-1,0 12 1,9 3-51,16-5 0,7 0-28,-2-1 0,6-4-805,13-7 0,5-7-24,-11-11 0,0-2 930,-2 0 1,-2-2 0,3 0-1,-10-1 1</inkml:trace>
  <inkml:trace contextRef="#ctx0" brushRef="#br0" timeOffset="74368">28327 14535 16019,'50'-4'331,"-1"0"1,5-5 0,9-2 0,4-2 0,0 2-1420,-9 1 1,1 1 0,0 0 0,3-1-1,2 0 1109,-6 0 0,2-1 0,2-1 0,1 1 0,0-1 0,-1 0 0,-3 2-199,3-1 0,-1 1 0,-1 0 1,-1 0-1,0 1 0,2-1 183,0 1 1,1 0 0,0 0-1,-1 0 1,1 0 0,-1 2 3,-3 0 0,1 0 1,-1 0-1,-1 2 1,1-1-1,0 1-424,1 1 0,2 0 1,-1 0-1,-1 1 1,-4 0-1,-5 1 372,10 0 1,-7 1-1,-1 1 1,7-1 0,0 1-1,-32 2 1,-39 2-1</inkml:trace>
  <inkml:trace contextRef="#ctx0" brushRef="#br0" timeOffset="76983">24328 16111 12456,'61'-15'-3294,"-9"2"4000,-36 6 1064,-6 1-1142,-4 0 683,-11 1 202,-10-2-640,-12-2-122,-14-2-314,-16-5-725,21 6 1,-3-1 382,-10-2 0,-3-1-800,11 3 0,-3 0 0,-1 0 720,-8-3 0,-2 0 0,-3 0-4,10 2 0,-2 0 1,-3-1-1,-4 0-5,5 1 0,-4 0 1,-3-1-1,-3-1 1,-1 1-1,-2-1 1,0 1-7,6 1 0,-1 0 0,-1 1 0,-1-1 0,-1 0 0,-1 0 0,-1 0 0,-1 0 0,-1 0-201,7 2 1,-1-1 0,-2 0 0,-1 0 0,-1 0 0,0 0 0,0 1 0,0-1 0,1 0-1,0 1 1,2 0 0,2 0 212,-4 0 0,1 0 1,2 0-1,0 1 1,0-1-1,1 1 1,0 0-1,1 0 1,0 0-1,-1 0-97,-4 0 0,-2 0 0,0 0 1,0 0-1,1 1 0,2-1 0,3 1 1,4-1-1,5 1 113,-16-3 0,8 0 0,4 0 0,0 0 1,-15-4 1,4-1 0,10 0-19,19 1 1,11 0 388,10-2-771,13 13-1020,4 13 1391,4 5 0,-3-2 0,2 0 0</inkml:trace>
  <inkml:trace contextRef="#ctx0" brushRef="#br0" timeOffset="77266">20718 15051 15515,'-40'-20'381,"0"0"0,0 0 0,-7 7 0,-2 3 0,1 7-303,-10 9 1,1 8-489,-6 6 0,4 3 466,19-3 0,5 1 129,6-1 0,3 2-174,-9 20 101,23-11 0,8 3-84,16 2 0,8 0-79,-1-1 0,5-1-601,17-1 1,6-6 7,-4-10 0,1-5-516,4 1 1,0-3-1710,2-2 1,0-1 2868,-1-2 0,-3-1 0,8 0 0,-15-2 0</inkml:trace>
  <inkml:trace contextRef="#ctx0" brushRef="#br0" timeOffset="77948">24906 16592 16849,'15'-39'302,"0"0"1,22-2-1,8 6-302,0 9 0,6 4-201,1 2 1,4 0 0,-8 4 0,15-3 0,-29 8 0,1-1 0</inkml:trace>
  <inkml:trace contextRef="#ctx0" brushRef="#br0" timeOffset="78083">25135 16148 15504,'-6'37'-1238,"0"0"0,-4 9 0,10-23 0</inkml:trace>
  <inkml:trace contextRef="#ctx0" brushRef="#br0" timeOffset="78217">25337 16819 17140,'-41'20'0,"9"-4"0</inkml:trace>
  <inkml:trace contextRef="#ctx0" brushRef="#br0" timeOffset="78783">26491 16411 16770,'-18'-58'363,"-1"-1"0,0 0 0,1 1 0,0 0 1,1-3-289,2 5 1,0-3-1,0-2 1,1 0-685,3 9 0,0-1 0,0 0 1,1-2-1,-1 1 712,0-6 0,-1-2 0,0 1 1,1 1-1,-1 2-61,1-1 0,-1 1 0,1 3 0,0 6-42,-2-15 0,-1 13 11,-10 9 881,9 35-959,8 8 563,4 12-597,13 32-583,-1-13 1,2 2 173,-1 2 0,1 1-157,0 0 1,0-2-914,-1 19 123,-4 1-134,-3 1 1935,-3-20 1,0-2 0,0 0-1,0 5 1</inkml:trace>
  <inkml:trace contextRef="#ctx0" brushRef="#br0" timeOffset="79100">25955 15385 13005,'-13'-49'1150,"0"0"1,3 8 0,2 4-502,3-19-145,4 15 326,6-12-404,7 9-370,1 4-56,5 19-23,-2 17-33,6 15 34,10 8-651,-1 7 1,4 6-4244,6 3 1,1 2 4790,0 2 1,-1-1-1,-10-10 1,-5-4 0,-4-1-1</inkml:trace>
  <inkml:trace contextRef="#ctx0" brushRef="#br0" timeOffset="83566">28048 14690 15829,'39'34'388,"0"1"1,4-1-1,3-6-315,5-12 0,3-5-2169,7 1 1,4-1 2184,-17-5 1,1-2 0,1 0-27,5-1 0,1-1 1,1 0-286,5-1 1,0-1 0,2-1 249,-13-1 0,1-1 1,0-1-1,2-1-190,3 0 0,2-1 0,0-2 0,0 0 184,-7-1 0,0 0 1,0-1-1,1-1 1,0-1-275,4-1 1,0 0 0,0-1 0,1 0-1,0-1 283,3-1 1,0-1-1,0 0 1,0-1-1,1 0-13,-1 0 1,0-1 0,0 0 0,1-2 0,2-2-8,-8 3 0,3-3 0,1-1 0,0-1 1,-1 0-1,-2 1 0,-3 0-76,4-3 1,-3 2 0,-3-1 0,1-1 0,1-2 67,-3 1 1,2-2 0,1 0 0,-2-2 0,-5 1 0,-6 0-1,5-13 1,-8 0 0,-5-1 220,-5 0 0,-5-2 0,-4 0-221,-4 0 1,-3-1 0,-4-3-10,-2-3 0,-2-4 1,-4-2-1,-2 0 3,-4 7 1,-3 0 0,-2 0 0,-1-1 0,0 0 37,1 1 1,0-1-1,-1 0 1,-3 0-1,-2 2-33,-4 0 0,-3 0 1,-3 2-1,-1 2 1,-1 3-6,-4 2 0,-1 4 0,-3 2 0,-7 1-18,1 5 1,-5 0-1,-4 1 1,-3 2 0,-3 1-1,0 3 21,1 3 0,-3 2 0,-1 2 0,-3 2 0,-1 1 0,-2 0 0,-2 2-6,10 2 0,-2 1 1,-1-1-1,-3 2 0,0 1 1,-1 0-1,0 2 0,-1 2 1,1 1-1,0 2 6,2 2 0,0 1 0,-1 3 0,-1 0 0,1 2 0,-1 2 0,1-1 0,1 2 0,0 0 0,2 0 0,1 0-82,-4 1 1,1 1 0,0 0 0,2 0 0,1 2 0,0 0 0,1 2 0,1 1 0,1 2 81,-3 3 0,-1 1 0,1 2 0,1 2 0,2 0 0,3 1 0,3 1 0,3-1 41,-6 7 0,5 0 0,4 2 0,3 2 0,2 6-36,5 1 1,0 4 0,3 4-1,3 2 1,4 0 0,5 0 23,5-2 1,4 0 0,4 1 0,3 1 0,3 1 0,5 0 11,2 0 1,5 2 0,3 2-1,4-1 1,1-1 0,3-2-1,1-4-88,3-1 0,2-2 0,3-2 0,2-2 0,3-2 1,2-2 46,5-1 0,4-1 0,2-3 0,2-2 0,-1-2 0,-2-4 0,10 4 0,-2-6 0,1-2 0,3 2 128,-2-2 0,3 0 1,1 0-1,0-1 0,-2 0-204,-8-3 0,0-2 0,0 1 0,-1-1 0,1 1-45,1 0 0,1 0 0,0 0 0,-2 0 0,-4-2 381,7 3 0,-4-1 0,-5-3-260,-6-2 0,-7-3 1312,-8-4-1301,-20-12 2603,-3-8-2827,-1-7-3883,1-20 4096,3 8 0,-2 2 0,2 15 0</inkml:trace>
  <inkml:trace contextRef="#ctx0" brushRef="#br0" timeOffset="86066">22479 14561 11481,'12'4'483,"29"1"-259,-5-2 0,5 0-79,17 3 1,2 0-892,-5 1 1,-1 0 834,3 1 1,-2 0-1,-13-2 1,1 1-8,0-1 1,4 1-1,1 0-4,8 1 1,1 1-1,4 1-36,-2-2 0,3 2 0,2-1 0,0 1-560,-9-2 0,1 1 0,0-1 0,0 1 0,-2-1 534,6 0 1,-2 1 0,-1-1 0,1-1 11,-2 1 0,1-1 0,-1 0 0,-3-1-28,3-1 0,-2 0 0,-1-1-82,4-1 0,0 0 0,1-1 63,0 0 1,1 0-1,4-1 46,-12-1 0,2 0 0,2-1 0,1 1 0,-1-1-18,-1-1 0,0 1 0,1-1 0,-1 0 0,0 1-359,13-1 1,1 1-1,-2-1 1,-1 0 335,-8 0 0,0 0 0,-3-1 0,-4 2-115,15-1 0,-3 0 123,-13-1 1,1-2-1,-1 0-45,12-5 1,-3-4 39,2-4 0,-6-6 386,-20-3 0,-9-4-128,-1-21-35,-26-8 1809,-8 11-1898,-2 10 0,-3-4-45,-1-4 1,0-4 44,3 8 0,-1-4 1,0 3 219,-3-11 0,1 2-304,1 0 0,1 3 17,2 16 0,-2 0 972,-8-12 0,-4-2-972,-7-4 0,-4-1-53,3 8 1,-2-1 0,0 3-363,3 5 0,0 3 0,-1 0 359,-2 0 0,-1 1 0,0 3 33,-12-6 1,-1 2-27,12 9 1,-2 1-1,0-1 49,-3-1 0,-2 0 0,-4-1 95,-5 0 1,-5-2-1,-3 1 1,0 0-92,12 5 1,-1 1-1,-1 1 1,0-1-1,-3 1-472,1 0 1,-2 1 0,-1 0 0,0 0 0,0 1 0,3 2 411,0 0 0,2 1 0,0 1 0,1 1 0,0 2-6,-11-2 0,0 2 1,2 1-1,1 3-166,-4 1 1,2 3-1,-5 1 31,8 0 0,-5 2 0,-2-1 0,-1 2 0,0 0 56,9 0 1,0 1 0,-1 0 0,0 1 0,-2 0 0,-2 1-280,-1 1 0,-3 1 0,-2 1 0,0 0 0,0 0 0,3 1 0,1 0 336,3 0 0,1 0 0,1 1 0,1 0 0,1 1 0,0 1-118,-8 3 1,0 2-1,1 1 1,2 1 0,4 1 100,4 0 0,4 2 0,2 1 0,0 0 165,0 2 1,0 1 0,2 0-1,-1 2-120,2 0 0,2 1 0,-2 1 0,-2 3 11,-2 2 0,-3 3 1,-1 2-1,-1 1 0,2 1 99,1 0 0,0 0 0,0 2 0,2 1 0,0 2-23,7-2 1,0 3 0,1 1 0,1 1-1,3-1 1,3-1-63,-5 8 0,2 0 1,7-1-1,12 2-25,13 12 0,13 1 0,14-6 7,10-13 1,12-7-1,11-1 12,-14-15 0,7-1 1,4 0-1,4-1 0,2-1 1,1-1-1,1-1-111,-4-2 1,2-1 0,2-1 0,2-1 0,0-1 0,1 1-1,1-1 1,-1 0 0,0 0 8,1 0 1,0 1 0,1 0 0,0-1 0,0 0 0,0 0 0,1-1 0,0-1 0,0 0-6,-4-2 1,2-1-1,0 1 1,0-2 0,1 0-1,-1 0 1,-1 0-1,-2-2 1,-1 1 0,-2-1-123,6 1 0,-1-2 0,-3 0 1,-1 0-1,-1-1 0,0 0 1,1 1-139,6-1 1,0 1 0,-1-1-1,0 0 1,-2 0 0,0-1 347,6 1 0,0-1 0,-2-1 0,-3 1 0,-5-1 0,6 1 0,-6-1 0,-3 0 0,3-1 0,0 0 0</inkml:trace>
  <inkml:trace contextRef="#ctx0" brushRef="#br0" timeOffset="100751">23591 14815 13611,'59'-5'761,"1"0"1,5 0 0,0 2-622,0 2 0,2 2-1637,-14-1 0,2 0 0,2 0 1504,8 0 1,2 0-1,1 0 12,-11-1 1,0 1 0,2 0 0,-1-1-18,4 0 1,0 0 0,0-1 0,0 0 22,1 0 0,0 0 1,0-1-1,-1 0 28,-2 0 0,-1-1 1,-1 0-1,-1 0-37,-5 0 1,0 0 0,-2 0 0,-1 0 27,9-1 1,-1 0 0,-3 1 195,14-2 1,-4 1-236,-11 1 1,-3 1 5,-11 2 0,-4-1 12,14 2 879,-22 3-813,-15 1 12,-9 4-45,-8 3 2419,-1-1-2453,-5-1 926,1-2-914,1-1 44,-3-2-55,-2-2-23,-8 1-1199,-20 2-1725,-2 1 571,2 1 2353,15-1 0,21-4 0,5 0 0</inkml:trace>
  <inkml:trace contextRef="#ctx0" brushRef="#br0" timeOffset="101666">28807 15010 15997,'61'-20'100,"-1"1"1,1-1 0,0 1 0,0 0 0,-1 1 0,2 0 0,2 0 0,-1 1 0,0 0 0,-1 0-1039,-6 2 0,-2 1 0,0 0 0,1 0 1,-1 0-1,2 1 941,4-1 1,1 0 0,2 0 0,-2 1-1,-1 1 1,-4 0 10,9-1 0,-5 1 0,0 1 0,3 0 106,-5 0 1,2 1-1,0-1 1,0 1-1,-4 1-104,-2-1 1,-2 1 0,-2 1 0,0-1 387,13-2 0,-1 1 0,-10 1-213,8-3 56,-67 10-46,-13 2 2975,-4 0-3131,10 0 1031,3 0-1076,11 2 558,0 2-547,0 3 12,0 3-23,0 3 0,0-1-34,0 7 34,-2 0-739,-9 3-12,-1-7-1008,-6-6-1043,6-6 2802,1-2 0,6 0 0,2-1 0</inkml:trace>
  <inkml:trace contextRef="#ctx0" brushRef="#br0" timeOffset="107118">26452 16954 11672,'-3'-8'2879,"1"2"-2161,2 6-180,0 0-169,-8 31 113,6 0-168,-7 31-202,13-25 0,4-1 78,20 23-134,7-8 79,14-28-68,-4-29 22,-14-10 1,0-7-73,-3-9 0,-2-5-12,0-10 1,-5-3-1,-8 3 1,-8 2-68,-9 9 1,-5 6-17,-7-4-124,-5 23-795,15 10-3451,5 10 4448,23-2 0,-14 4 0,14-6 0</inkml:trace>
  <inkml:trace contextRef="#ctx0" brushRef="#br0" timeOffset="107368">26979 16733 14036,'0'-5'2331,"0"1"-1928,-11 65-302,8-11-303,-1-8 1,3-1-2242,12 7-2767,10-27 5210,3-8 0,-9-7 0,-3-5 0</inkml:trace>
  <inkml:trace contextRef="#ctx0" brushRef="#br0" timeOffset="107617">27228 16724 14193,'4'53'265,"-1"1"0,0-3 1,3-6-266,10-1-4729,6 7 4729,-7-20 0,-2-4 0,-9-20 0</inkml:trace>
  <inkml:trace contextRef="#ctx0" brushRef="#br0" timeOffset="107749">27227 16926 18070,'34'-7'-767,"0"1"1,26-5 0,-35 11-1,-8 0 1</inkml:trace>
  <inkml:trace contextRef="#ctx0" brushRef="#br0" timeOffset="107967">27452 16858 13162,'0'-4'2129,"0"1"-504,0 3-1379,0-19-257,0 14-975,0-14-5871,-2 18 6857,-2-1 0,1 0 0,0-1 0</inkml:trace>
  <inkml:trace contextRef="#ctx0" brushRef="#br0" timeOffset="108117">27444 16636 9252,'0'0'0</inkml:trace>
  <inkml:trace contextRef="#ctx0" brushRef="#br0" timeOffset="108416">27587 16777 15235,'0'7'3429,"0"-2"-2947,-4-44-370,8 20-135,7-25-33,8 35-470,8 10 89,-3 6 134,-3 1 112,-1 2 191,-2-1 56,-2-4 0,-1-1 23,-2-4-46,-5 0-111,0 0 78,5 0-1019,17 4-2802,20-1 3821,0 1 0,-11-3 0,-21-1 0</inkml:trace>
  <inkml:trace contextRef="#ctx0" brushRef="#br0" timeOffset="108816">28144 16628 17992,'-27'-2'0,"7"4"0,16 12-606,6 9-514,15-5 907,1-2 123,9-9 90,-8-12 224,-3-22 102,-8-24 49,-6 10 0,-4-5-123,-7-11 0,-2 1-642,1 8 0,-1 2 659,-4 1 0,-1 4 145,-5-1-201,2 17-213,3 13-11,6 27 11,13 35-459,14 7-236,-2-17 1,4-1-253,1-8 0,1-1 1152,5 11 0,-2-3 0,2 0 0,-1 8 0</inkml:trace>
  <inkml:trace contextRef="#ctx0" brushRef="#br0" timeOffset="109100">28144 16529 19505,'51'-20'-149,"0"-1"0,-9 5 1,2-2-1,-2 1-887,9-3 0,-4-1 806,1-3 0,-7-3 129,-12-14 438,-67 19 10,-12 21-224,-11 15-123,33 9-190,19 11-2589,48-6-2645,6-2 5424,-5-16 0,0-5 0,-4-2 0,-7-1 0</inkml:trace>
  <inkml:trace contextRef="#ctx0" brushRef="#br0" timeOffset="110266">31018 14670 10619,'0'-5'3216,"0"2"-2500,0 3-20,36-6-226,-17 8 224,34 2-234,-22 12-247,8 7-112,9 5-101,4 3-1084,4 3-2547,-3-1 3631,-7-3 0,-21-13 0,-10-7 0</inkml:trace>
  <inkml:trace contextRef="#ctx0" brushRef="#br0" timeOffset="110449">31538 14801 16031,'26'30'-308,"0"-1"0,-10 28-7121,-46-19 7429,-22-6 0,28-23 0,4-3 0</inkml:trace>
  <inkml:trace contextRef="#ctx0" brushRef="#br0" timeOffset="110933">31110 15703 15291,'-10'-8'852,"-12"48"-247,22 18-488,6-13 1,4 0-90,2-12 0,5-5-17,36 8-11,-8-28-33,-1-15-326,-2-11 303,-7-16 56,-8-13 22,-16 9 1,-6-2 100,-5-25-201,-8 5-23,-12 31 56,0 31-3541,2 25 3586,17 9 0,-3-4 0,12-9 0</inkml:trace>
  <inkml:trace contextRef="#ctx0" brushRef="#br0" timeOffset="111449">31570 15602 17151,'-6'34'201,"0"0"1,4 31-1042,13-19-1826,9-2 2666,4-10 0,-10-15 0,-2-9 0</inkml:trace>
  <inkml:trace contextRef="#ctx0" brushRef="#br0" timeOffset="111633">31748 15562 14802,'4'42'-1162,"1"1"0,2 5 1,3-5 1161,4-6 0,1 0 0,-10-27 0</inkml:trace>
  <inkml:trace contextRef="#ctx0" brushRef="#br0" timeOffset="111783">31701 15827 16165,'53'-14'-720,"0"1"1,-14 4 0,-6 1 0,-8 0-1</inkml:trace>
  <inkml:trace contextRef="#ctx0" brushRef="#br0" timeOffset="111900">32012 15761 12412,'0'0'0</inkml:trace>
  <inkml:trace contextRef="#ctx0" brushRef="#br0" timeOffset="112033">32096 15507 8512,'0'0'0</inkml:trace>
  <inkml:trace contextRef="#ctx0" brushRef="#br0" timeOffset="112271">32209 15631 16804,'-3'-6'2689,"0"1"-2689,3 5-370,36-18 146,-8 16 191,32-11-57,-18 20-773,11 1 684,-14-3 190,-5-2 0,-17-3 0,-11-1-1030,0 0 1019,-2-1 0,-1 2 0,0 0 0</inkml:trace>
  <inkml:trace contextRef="#ctx0" brushRef="#br0" timeOffset="112633">32760 15591 17454,'-6'-8'1815,"2"1"-1681,4 7 1,-14-40-203,10 11-178,-3-6 0,2-1 100,9-6 34,1-4-45,-2 8 45,0-3 112,-3-2 45,0-13 89,-7 11 46,1 4-46,-7 18 34,0 16-45,-4 2-190,5 6 11,4 28-1222,28 30-1131,-6-12 0,1 2 2409,1-3 0,1-3 0,5 19 0,-17-34 0</inkml:trace>
  <inkml:trace contextRef="#ctx0" brushRef="#br0" timeOffset="112933">32626 15428 18451,'52'-24'-45,"-1"0"0,-1 2 1,1 4-433,5 9 1,0 5-678,-12 0 0,-1-1 980,0-1 0,-7-2 174,-16-3 157,-40-6 874,-18 2-68,4 7 1,-2 1-112,-29 1-695,29 9 0,4 8-146,1 25-806,32 13-46,10-17 1,3-1-2668,16 25 3508,-7 4 0,-10-26 0,-9-7 0</inkml:trace>
  <inkml:trace contextRef="#ctx0" brushRef="#br0" timeOffset="113165">31488 16349 18944,'47'-2'291,"-14"-2"1,6-3-1520,9-1 1,7-3-1,1 0 1228,-9 2 0,0-1 0,2 0 0,5 0 3,1-1 1,5 0 0,3 0 0,1 0 0,-1-1-1,-3 2-389,-1 0 1,-2 1-1,-1-1 1,1 1-1,3 0 384,0-1 0,4-1 0,2 1 1,-2-1-1,-2 2 0,-6 0-153,1 2 1,-5 0 0,-2 1 0,-2-1 267,7-1 1,-3-1 0,-5 1 0,-6 3 0,-5 0-1,5-6 1</inkml:trace>
  <inkml:trace contextRef="#ctx0" brushRef="#br0" timeOffset="146382">10489 8594 10036,'36'0'299,"0"0"0,0 0 0,-2 0-42,20 0-145,3 1-33,-3 2-46,1 0 23,0 2-2052,7-2 2018,-25-2 0,2 0-16,6-1 0,4 0 10,9 1 1,3-2-17,-15 0 0,1-1 0,1-1-636,6 0 0,1 0 0,1-2 658,4 0 0,1-2 1,1 0 106,-13 1 0,-1 0 0,3-1 0,3 1-119,5-2 1,4 1-1,3-1 1,0 0-1,-1 1 21,0 1 0,0 0 1,0 1-1,0 0 1,2 0-17,-7 1 0,1-1 0,2 0 0,-2 1 0,-1 0 0,-5 2-15,10-1 0,-4 2 0,-4 1 0,-3 1-15,-4 0 0,-4 1 0,-8 1-86,4 6-33,-25-1-811,-24-4 945,-2-1 0,-7-2 0,10-1 0</inkml:trace>
  <inkml:trace contextRef="#ctx0" brushRef="#br0" timeOffset="147367">20710 8379 11616,'-7'1'325,"2"0"-269,64-3-45,-7 2-914,2-1 1,6 1 935,-9-1 1,0 2-502,8 1 0,3 0 497,-17 0 1,1 0 0,1 1-26,2 0 0,0 2 0,1-1-4,2 0 0,1 0 0,-1 1-135,-1-1 1,1 0-1,-1 0 135,1 0 0,-1-1 0,-4 0 0,-3 0 0,-5-1 0,23 0 0</inkml:trace>
  <inkml:trace contextRef="#ctx0" brushRef="#br0" timeOffset="147699">25060 8472 12714,'1'3'263,"32"0"0,17-3-229,4 0 0,6 0-1262,-7 0-1,3 0 1,0 0 436,2 0 1,1 0-1,-2 0 792,-6 0 0,-2 0 0,-5 0 0,-1 0 0,-4 0 0,-5 0 0,0 0 0</inkml:trace>
  <inkml:trace contextRef="#ctx0" brushRef="#br0" timeOffset="150367">14741 9619 12266,'-46'-19'1143,"10"5"-952,46 13-91,20 1-55,35 0-1004,-15 0 0,6 0 989,-10 0 0,3 0 0,2 0-827,9-1 0,2 1 1,1-1 796,-10 0 0,1 0 0,1 0 0,1 0 25,6-1 0,0 0 0,1-1 1,1 1-26,-10 0 0,1 1 0,1-1 0,0 0 0,0 0-386,2 0 0,0 0 1,1 0-1,-1 0 1,1 0 380,0 0 1,0 1-1,0-1 1,-1 1-1,0 0-234,-3 0 0,0 0 1,0 0-1,-1 1 1,-1-1-31,9 0 0,-1 1 0,-1-1 0,-2 1-1229,11 0 0,-2-1 1,-3 0 1497,-9-1 0,-2 0 0,-5 0 0,-4 1 0,-6-1 0,11-4 0</inkml:trace>
  <inkml:trace contextRef="#ctx0" brushRef="#br0" timeOffset="154733">10431 11510 8019,'-5'0'2286,"1"0"-504,4 0-1670,-6-22 67,4 16-145,-4-17-34,6 22 89,0 0-44,8 1-23,1 1 23,9 1 0,1 1 0,5 0 0,6-1 22,29-1-23,-24-1 1,1 0-45,0 1 0,0-2 28,-1 1 0,-2 0 17,11 0-11,-4 0-12,-2 0 34,8-4 11,-4-5 12,6-4-79,-5-1 33,-10 3-33,-3 3 0,-7 5 45,11-1-34,15 2 12,2 1-23,7 0 0,-10 1 0,-14 0 0,3 0-6,1 1 1,1 0 5,9 1 0,1 0-6,-4 2 0,0 0 23,3 1 1,-2-1-18,-10 0 0,-3 0-35,27 1 35,-22-3 12,-7-2-12,19 0 0,-10-1 0,13-1-34,-16 1 34,-3-2 11,9-3-22,-4-1 33,8-1-22,2 0 0,-8 3 0,6 2-336,-10 3-224,15 0-930,2 4 392,-4 0-12,-5 2 965,-14-1 145,6-4 112,10 1-112,-1-1 0,7 2 0,13 0 0,-1 0 0,-17-1 0,-3 1 0,-1 0 0,-1-1 0</inkml:trace>
  <inkml:trace contextRef="#ctx0" brushRef="#br0" timeOffset="157282">26794 11535 7650,'1'-3'1154,"-1"0"-113,0 3-1041,-12-8 0,9 6-78,-10-5-538,13 7 358,0 0 314,4 3 124,-1 3 178,5 1 124,-2-1-314,3-4 90,1-1 504,11-1-505,8 0-178,-1 0 10,-1 0-89,-13 3 0,-5-1-89,-3 5 77,-5-1 12,-19-2 0,13-1 0,-14-3 0</inkml:trace>
  <inkml:trace contextRef="#ctx0" brushRef="#br0" timeOffset="158365">14125 12565 12512,'51'-1'51,"0"-1"0,0 0 0,-1 1 0,8-1 1,0 1-1,2 0 0,1-1-1125,-6 1 0,1 0 0,2 0 0,0 0 0,1 0 1145,5 0 1,2 1 0,0-1 0,1 1 0,1 0-202,-8-1 0,0 1 0,1 0 0,1 0 0,-1 0 0,0 0 150,2 1 1,0 0-1,0 0 1,0 1 0,0-1-1,0 1-93,0 1 0,0-1 0,0 1 1,0 0-1,0 0 0,-1 1 73,-2 0 0,1 1 0,-1 0 0,-1 1 0,0 0 0,0 0-200,7 2 0,-1 0 0,-1 0 1,-1 1-1,0 0 197,-6-1 1,0 1 0,-1 1 0,-1-1 0,-1 0 174,5 2 0,-1-1 1,-2 0-1,0 0-217,-3 0 0,1 0 1,-3 0-1,-5-2 545,10 2 1,-8-1-468,17 5 2115,-91-21-2048,-23-1 3323,-16-7-3333,14 6 732,6 8-6492,24 24 5677,14-1 1,7 3 0,0-16 0</inkml:trace>
  <inkml:trace contextRef="#ctx0" brushRef="#br0" timeOffset="159033">20602 12374 14081,'64'-1'75,"0"0"1,-1 1 0,1-1-1,0 0 1,0 0 0,-3 0-1,1 1 1,2 0 0,-1 0 0,1-1-1,1 1 1,1-1-75,-4 0 0,1 0 1,1 0-1,1-1 1,-1 0-1,-1 1 1,0 0-1,-2 0-810,-1 1 0,0 0 1,-1 0-1,-1 1 1,0-1-1,-2 1 1,0 0 809,3-1 1,1 1 0,-2 0 0,-2 1 0,-3-1 0,-4 1-2,10 1 0,-6 1 0,-4 0 700,8-2 0,-8 1-812,2 0 1007,-65-8-800,-20-1 0,-8 1-95,0 0 0,-1 0-136,-11-1 1,2 1-1748,-14 3 1883,12 7 0,25-4 0,12 4 0</inkml:trace>
  <inkml:trace contextRef="#ctx0" brushRef="#br0" timeOffset="160383">27945 14263 13835,'0'-56'571,"-16"8"-549,-43 36-17,-1 5 1,-8 3-527,20 2 1,-3 0 0,-1 3 45,-10 2 1,-2 2 0,4 1 164,13-2 0,2 0 1,2 2-504,-8 6 1,8 1-546,2 2 1358,13-3 0,15-6 0,6-2 0</inkml:trace>
  <inkml:trace contextRef="#ctx0" brushRef="#br0" timeOffset="160633">26998 14039 11784,'-40'1'493,"1"0"0,1 2 0,1 3-56,-21 14-174,24-2 1,2 4-141,-7 20 0,33 14 157,36-13-280,3-20 0,5-3-635,-1-4 0,3-1 635,18 3 0,-3-2 0,2 2 0,-23-10 0,1 1 0</inkml:trace>
  <inkml:trace contextRef="#ctx0" brushRef="#br0" timeOffset="166033">6700 13715 12490,'57'5'70,"0"1"0,-10-3 0,2 0 0,2-1-98,-4 0 0,3 0 0,1-1 0,2-1-1567,9 0 1,3-2 0,2 0 0,2-1 778,-7 0 0,2-1 0,2 0 1,1-1-1,0 0 769,-4-1 1,4-1-1,-1 0 1,0 0 0,-3 0-1,-4 1 1,1-1 0,-5 1-1,-1-1 1,-1 1 0,12-3-1,1 1 1,-1-1-1</inkml:trace>
  <inkml:trace contextRef="#ctx0" brushRef="#br0" timeOffset="167432">6378 14767 11806,'0'-60'2846,"0"11"-2363,0 37-226,-3 5-257,-4 34-179,-4 26-1423,1 10 441,5-27 1,0-1 1160,3 9 0,1-20 0,1-7 0</inkml:trace>
  <inkml:trace contextRef="#ctx0" brushRef="#br0" timeOffset="167633">6240 15068 15191,'26'37'1176,"4"-7"-1075,10-37-96,-8-5 1,0-3-1911,-1-3 0,-1-1 1905,-1-1 0,-2 0 0,6-6 0,-25 16 0</inkml:trace>
  <inkml:trace contextRef="#ctx0" brushRef="#br0" timeOffset="168267">5005 15998 15471,'-9'55'186,"1"0"1,1-5 0,3-3-70,5-8 1,2-4 1574,3 5-1176,2-33-449,1-28-11,2-21-6,0-6 1,2-9-296,-3 12 1,2-3 0,1-1 255,5-9 0,3-1 1,-1 2-12,-3 11 0,0 2 0,2 4-28,9-4 0,2 11-28,8 19-157,-8 62 168,-31-6 0,-9 5-39,-1 6 0,-7 1-240,-1-14 0,-4 1 0,-1-4 301,-9 2 1,-1-5 5,4-3 0,1-3-289,-15 14-288,17-16 780,14-12-623,15-8 515,30-4-78,25 11-118,-25-6 1,2 2-516,4 5 1,-2 3-1217,18 13 1853,-4 0 0,-22-13 1,-8-5-1</inkml:trace>
  <inkml:trace contextRef="#ctx0" brushRef="#br0" timeOffset="168516">5655 16206 15717,'9'-32'1075,"0"0"1,6-22-941,-18 36 89,-23 6-190,1 5-34,-20 9 56,0 25-90,17 0 34,0 19-78,21-12-237,13-2-401,14-4-1189,9-15 0,5-3 1905,24 2 0,0-5 0,-31-7 0</inkml:trace>
  <inkml:trace contextRef="#ctx0" brushRef="#br0" timeOffset="168716">5898 16079 17700,'0'-5'1177,"-1"1"-1144,1 4-44,2 10-168,15 17-112,-8 17 168,-5 9-337,-12-13-1131,-14-12-1950,8-19 3541,7-5 0,3-3 0,3-1 0</inkml:trace>
  <inkml:trace contextRef="#ctx0" brushRef="#br0" timeOffset="168900">6151 16128 16457,'21'4'0,"-5"0"0</inkml:trace>
  <inkml:trace contextRef="#ctx0" brushRef="#br0" timeOffset="169083">6938 16026 13285,'55'15'0,"-11"-4"0</inkml:trace>
  <inkml:trace contextRef="#ctx0" brushRef="#br0" timeOffset="169216">6921 16346 16434,'58'-15'-659,"1"0"0,-13 5 0,-9 1 0,-16 0 1</inkml:trace>
  <inkml:trace contextRef="#ctx0" brushRef="#br0" timeOffset="169416">7921 15805 19829,'49'-16'-1597,"1"1"1,-5 4-1,2 3 1,-3 2 1596,1 5 0,-3 1 0,5 0 0,-7 0 0,-13 0 0</inkml:trace>
  <inkml:trace contextRef="#ctx0" brushRef="#br0" timeOffset="169567">8253 15803 18384,'-14'47'86,"0"0"0,3-4 0,8-3-512,19 5-2588,2-16 0,2-1 3014,10 8 0,-1-2 0,-20-25 0</inkml:trace>
  <inkml:trace contextRef="#ctx0" brushRef="#br0" timeOffset="169799">8470 15954 18899,'-27'24'308,"0"0"1,21 17-741,31-24 1,10-5 358,-2-2 0,0-5-140,26-7 57,-37-8 44,-16-17-4987,-32-3 5099,2 0 0,-7 11 0,18 13 0</inkml:trace>
  <inkml:trace contextRef="#ctx0" brushRef="#br0" timeOffset="170000">8909 15637 18642,'-9'37'-307,"0"1"1,12 11-1,8-1-1043,3-17 1,2-1 1349,8 11 0,-2-4 0,-4-7 0,-9-9 0</inkml:trace>
  <inkml:trace contextRef="#ctx0" brushRef="#br0" timeOffset="170386">8935 15962 17297,'42'-11'-23,"-1"0"1,-1 1 0,0 3-225,25 6 112,-32 1 1,1 0-242,0 0 1,0 0-1933,8 1 0,-1-2 1860,13-2 6039,-8-8-4202,-41-2-402,-14-6-203,-2 3 123,4-11-806,5 3-34,10-10-44,7 9-23,16-12 0,-7 11 56,2-7-56,-17 14-45,-5 1 45,-5 3-34,-12 8 23,-1 28 0,-1 6-45,9 24-291,20-8-2090,10-13 0,8-1 2437,21-2 0,3-2 0,-20-3 0,-2-3 0,8-6 0,-1-1 0</inkml:trace>
  <inkml:trace contextRef="#ctx0" brushRef="#br0" timeOffset="170766">10513 15399 17364,'-10'40'452,"0"1"0,1-1 0,3 2-245,1 12 0,7 1-84,11-4 1,6-3-68,6 4 0,5-7-250,1-15 0,2-9 194,1-10 0,-1-8 139,4-21-252,-17-10 1,-4-8 123,-4-16 0,-4-6-15,-1 9 1,-1-3-1,-2 2-323,-4-14 0,-3 4 332,0 8 1,-2 7-6,-8 12-190,1 19-449,2 23-3186,11 36 3825,15-1 0,-6 3 0,7-25 0</inkml:trace>
  <inkml:trace contextRef="#ctx0" brushRef="#br0" timeOffset="171034">11046 15411 14865,'12'49'553,"1"-1"0,0 6 0,0-2-553,-5-8 0,0-1-489,1 0 0,1-2-3085,5 11 3574,2-9 0,-8-20 0,-1-10 0</inkml:trace>
  <inkml:trace contextRef="#ctx0" brushRef="#br0" timeOffset="171299">11405 15541 12580,'-5'0'1512,"2"0"-1153,3 0-124,4 50-157,3-19-78,1 14 0,0 2 0,4 10 0,-1-12 0,-8-16 0</inkml:trace>
  <inkml:trace contextRef="#ctx0" brushRef="#br0" timeOffset="171416">11361 15751 16703,'34'-15'-306,"0"0"1,9-8 0,-21 20 0</inkml:trace>
  <inkml:trace contextRef="#ctx0" brushRef="#br0" timeOffset="171550">11850 15751 17633,'-9'0'-521,"3"0"0,6 0 0,0 0 0</inkml:trace>
  <inkml:trace contextRef="#ctx0" brushRef="#br0" timeOffset="171800">12261 15305 18194,'5'64'145,"0"0"1,0-2-1,2-5-582,2-16 0,1-4-1804,1 0 0,0-2 2241,13 26 0,-10-28 0,-4-12 0</inkml:trace>
  <inkml:trace contextRef="#ctx0" brushRef="#br0" timeOffset="172050">12498 15629 19986,'38'33'-646,"-1"0"0,-9-6 0,-6-5 590,-5-14-191,-33-7 213,-15-2-1344,-13 0 1378,17-1 0,3 1 0,22 0 0</inkml:trace>
  <inkml:trace contextRef="#ctx0" brushRef="#br0" timeOffset="172266">12760 15610 19358,'13'60'11,"-8"-25"1,-1-2-23,-1-1-269,-3 6-9551,2-22 9540,6-12 1,-4-1 0,4-7 0</inkml:trace>
  <inkml:trace contextRef="#ctx0" brushRef="#br0" timeOffset="172434">13012 15585 20098,'6'42'-803,"0"-1"0,-2 0 0,-3-2-2917,-5 19 3720,-15-10 0,4-32 0,0-4 0</inkml:trace>
  <inkml:trace contextRef="#ctx0" brushRef="#br0" timeOffset="173034">7887 17282 19179,'42'1'-279,"0"0"1,-2-1 0,-1-2 0,27 1 0,-24-3 0</inkml:trace>
  <inkml:trace contextRef="#ctx0" brushRef="#br0" timeOffset="174033">9116 17072 12871,'-7'0'2420,"1"1"-1960,6-1-315,0 0 79,-13 2 370,32-2-56,19-3-454,10 0 0,9-2-185,-10 1 0,3-1 1,-1 0-2041,16-1 0,-2 0 2141,-1 0 0,-8 2 0,-14 0 0,-15 3 0</inkml:trace>
  <inkml:trace contextRef="#ctx0" brushRef="#br0" timeOffset="174233">9480 17070 16882,'3'44'82,"0"0"0,1 9 1,-2-2-4487,0 15 4404,5-4 0,-3-27 0,2-26 0</inkml:trace>
  <inkml:trace contextRef="#ctx0" brushRef="#br0" timeOffset="174500">9718 17296 18037,'-5'37'-169,"7"-9"-727,41-25 627,-15-8 258,2-5 45,-22-15-34,-13 6-34,-9-2 12,-13 14-617,-3 4-2084,2 4 2723,6 2 0,10-1 0,6 1 0</inkml:trace>
  <inkml:trace contextRef="#ctx0" brushRef="#br0" timeOffset="174699">10047 17090 17834,'17'54'-880,"-1"-1"1,-6-10-1,1-6 1,13-2 0,-17-23-1</inkml:trace>
  <inkml:trace contextRef="#ctx0" brushRef="#br0" timeOffset="174850">10080 17301 18149,'53'-19'-2454,"0"0"0,-3 2 0,-2 4 2454,15 7 0,-28 4 0,-5-1 0</inkml:trace>
  <inkml:trace contextRef="#ctx0" brushRef="#br0" timeOffset="175117">10528 17205 20065,'13'-57'162,"-2"23"0,0-1-117,5-21-45,0 0 0,-12 4 0,-4 25-112,-1 11 56,-4 23 56,2 10-11,-2 20-23,3 2 34,6 3-67,4-1-874,10-1-348,5-4-8022,28 1 9311,-6-15 0,-3-3 0,-19-15 0</inkml:trace>
  <inkml:trace contextRef="#ctx0" brushRef="#br0" timeOffset="175633">11442 16805 15952,'-27'-31'2309,"-15"20"-2225,13 32 0,0 13-45,-5 13 0,3 7-36,13-10 1,4 3 0,4-1-4,-1 13 0,13-2-997,24 0 0,14-8-3603,6-23 1,4-8 4539,0 2 0,-1-4 0,-12-8 0,-6-5 1,-7-3-1</inkml:trace>
  <inkml:trace contextRef="#ctx0" brushRef="#br0" timeOffset="175801">11675 17073 17330,'-6'36'-2370,"0"1"1,13 24 2369,33-29 0,-10-15 0,-16-13 0</inkml:trace>
  <inkml:trace contextRef="#ctx0" brushRef="#br0" timeOffset="176116">11954 17170 18115,'-54'4'179,"10"4"-179,47 13 12,6 0 44,5-2-56,7-4-336,3-4-864,11-4 662,-4-4 370,2-2-33,-13-4 44,-7-1-134,-6-3 156,2 1-896,0 2 1031,6 1 0,-8 3 0,2 0 0</inkml:trace>
  <inkml:trace contextRef="#ctx0" brushRef="#br0" timeOffset="176232">12186 17164 12434,'0'0'0</inkml:trace>
  <inkml:trace contextRef="#ctx0" brushRef="#br0" timeOffset="176369">12186 17164 8961,'0'0'0</inkml:trace>
  <inkml:trace contextRef="#ctx0" brushRef="#br0" timeOffset="176617">12368 17199 18787,'23'-29'185,"0"0"0,24-14-129,-4 33-56,-13 8 0,-7 2-23,-12 4-10,-1 2-538,-2 4-4730,1 5 5301,-2-7 0,-1 1 0,-3-8 0</inkml:trace>
  <inkml:trace contextRef="#ctx0" brushRef="#br0" timeOffset="177083">13258 17137 15829,'-4'0'291,"0"0"-179,4 39-112,3-9-56,1 36 0,6-19-201,-1 5-158,-4-19 1,-1 0 403,1 22 11,-1-7 772,-4-27 47,0-22 21,-5-14-22,-3-13-303,-1-7 0,0-6-408,1-11 0,1-5-51,2 9 0,1-2 0,0 1-216,2-12 1,2 3 276,3 6 1,2 7 5,7 2-44,15 4-124,19 20 34,5 7-460,14 27-493,-15 14-436,-12 17 122,-16 5 438,-21 3 549,-20-2 196,-4-23-1,-5-3-8123,-22 7 8219,3-5 0,23-22 0,22-6 0</inkml:trace>
  <inkml:trace contextRef="#ctx0" brushRef="#br0" timeOffset="177401">13856 17046 18171,'-64'-5'1165,"18"8"-1120,33 9 11,15 6 0,28 3-11,19-6-124,5-2-55,1-9 22,-24-5 112,-7-3 11,-5 0-11,-6 0-45,-4 1-425,1 3-1805,3 5 303,0 1-2969,2 2 4941,-5-4 0,-5-2 0,-1-2 0</inkml:trace>
  <inkml:trace contextRef="#ctx0" brushRef="#br0" timeOffset="177534">14048 16951 17151,'26'-5'0,"-6"0"0</inkml:trace>
  <inkml:trace contextRef="#ctx0" brushRef="#br0" timeOffset="177950">14607 16907 20053,'-19'-33'12,"-32"27"-52,20 21 1,1 8 33,-2 7 1,3 1 5,-6 21 22,45-8-22,20-25 0,23-9-112,9-5-124,-13-15 1,2-7 95,3-5 0,-1-9-657,-14-3 1,-1-5 0,-5-2 796,7-13 0,-11-6 52,-18 3 0,-8-4 1,-10 4 462,-10 15 0,-7 5 0,-5 1-235,-5-3 0,-5 3 0,-1 8-241,-14 7 0,1 15-28,3 16 1,9 13-7,21 11 1,11 7-388,11 8 1,10 3 142,1-10 0,5 0 1,3 1-1181,8 2 0,4 0 0,3-1 1419,7 3 0,2-1 0,-3-4 0,-2-2 0,-3-4 0,-2-9 0,-1 1 0</inkml:trace>
  <inkml:trace contextRef="#ctx0" brushRef="#br0" timeOffset="178366">9776 18036 16463,'64'-5'352,"0"1"1,1-1 0,-1 1 0,0 0 0,-8-1 0,1-1 0,-1 1 0,1-1 0,-1-1 0,-1 0-1387,8-4 0,-3 0 1,1-2-1,3 0 1,6 0 1082,-18 4 0,4 0 0,1-1 1,3 0-1,2 0 0,0 0 1,2 0-1,0 1 0,1 0 0,0 0-139,-5 2 1,2 0-1,0 0 1,2 1-1,0-1 1,0 1-1,1 0 1,0 1-1,0-1 1,0 0 0,0 0-1,0 0 85,0 0 0,1 0 1,0 0-1,0 0 0,0-1 1,0 1-1,0 0 1,0 1-1,0-1 0,0 1 1,0 1-1,-1-1-122,1 2 1,0-1 0,0 1 0,1 0 0,0 1 0,-1 0 0,0 0 0,-1 0 0,-1 0 0,-2 1 0,-2-1-1,-2 1-71,9 0 1,-2 0-1,-3 1 1,-1 0 0,-1 0-1,-1 0 1,-1 0 0,1 0 16,2 0 0,0 1 0,-1-1 0,0 1 0,-2 0 0,-1-1 0,-1 1 111,12 0 1,-1-1 0,-3 1-1,-1-1 1,-3 0 65,5 0 0,-1-1 0,-5-1 0,-11-3-870,0-6 0,-22-4 1125,-66-16 0,10 16 1,-4 4-1,-14 4 1,0 0-1</inkml:trace>
  <inkml:trace contextRef="#ctx0" brushRef="#br0" timeOffset="-164446.75">23793 14742 15045,'47'2'273,"1"1"0,-1 0 1,4-1-1,1 1 0,-1-2-131,-1-2 0,0-2 1,2 0-1895,8-1 1,1-1 0,2 0 1781,-13-1 1,2 1 0,0-1 0,0-1 22,2 0 0,1 0 1,0 0-1,1-1-135,-2 1 0,1-1 0,0 1 0,-1 0 115,-2 0 1,0 1 0,-2 0-1,0 0-11,10-2 0,-1 1 0,-3 0-11,-9 2 0,-1 0 1,-3 0-52,8 0 1,-6 1 61,12 0 2147,-32 3-1990,-15 1 1940,-14 0-1996,-4 4 2255,-1 0-2210,-2 2 241,6-3-353,2-1-1341,3-2 0,0 0 0</inkml:trace>
  <inkml:trace contextRef="#ctx0" brushRef="#br0" timeOffset="-163097.75">28509 14442 13689,'45'8'446,"0"-1"0,0 1 0,4-1 0,2-1 0,0-2-256,3-6 1,0-4-1,8-1-1012,-9 0 0,4-2 0,5 0 0,2-2 1,2 0-1,0 0 878,-8 0 0,3-1 0,0 0 0,2-1 0,0 1 0,1-2 0,-1 1 0,1 1-184,0-1 0,1 0 1,0 0-1,0 0 1,0-1-1,1 1 0,-1 0 1,1 0 153,-7 1 0,1-1 0,0 1 0,1-1 0,-1 1 1,-1-1-1,-1 2 0,-3-1 0,-1 2-56,6-2 1,-2 1 0,-2 0 0,-1 1 0,-2 0 0,0 0 89,5-1 1,-2 1-1,-1 0 1,-1 0 0,-2 1-99,1 0 1,-1 0 0,-3 0 0,-3 1 216,18-4 0,-9 0 1584,-2-1-1483,-74-4-185,-10 8 0,-7 1-61,-3 0 0,-2 0 855,-5 1 0,2 1-867,-13 1 2829,5 2-2907,24 2 1444,16 7-1344,37 9 1,1 1-45,10 6 414,-16-6-414,-5 0-23,-8-1-55,-2 3-337,-11-2-145,0-1-303,-9-4-425,2-6-4024,-9 4 5312,6-5 0,2 1 0,9-3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2:33:54.132"/>
    </inkml:context>
    <inkml:brush xml:id="br0">
      <inkml:brushProperty name="width" value="0.09071" units="cm"/>
      <inkml:brushProperty name="height" value="0.09071" units="cm"/>
      <inkml:brushProperty name="color" value="#FF0000"/>
    </inkml:brush>
  </inkml:definitions>
  <inkml:trace contextRef="#ctx0" brushRef="#br0">31965 6325 11817,'-1'-3'1547,"0"0"-416,1 3-806,-35-27-22,20 16-123,-40-22-80,19 24 147,-24-3 55,2 3-112,13 1 1,-3 1-90,8 1 0,-2 0-68,-9 0 1,-1 1 11,3 1 0,2 1-142,11 2 1,2 1 141,-31 0 11,18 2 0,-2 1-45,-3 4 28,15-1 0,-2 2-5,-2 0 0,-2 2-34,-10 3 0,0 1-182,11-2 1,3 0 181,2 1 0,3 0 0,-8 6 0,-9 14 0,2 7-6,21-11 1,1 1-6,-12 21 229,9 0-218,15-13 0,3 0 0,1-3 0,-4 15 360,-4-1-355,6-17 1,0 0-6,-10 17-11,1-3 11,8-13 0,-4 16 0,-2 2 11,7-18 0,0 1-11,-8 17 0,2-1 0,7-12 0,1 1 0,0 1 0,-5 19 0,-2 4 0,7-24 0,0 0 0,-5 21 0,4-6 0,5-16 11,-2 28-17,6-27 1,1 0 5,-1 2 0,1 0-115,0-1 1,1-1 114,-2 18 0,-4-1 0,-2 3 0,-2 1 0,-2-1 5,6-17 1,0 1-6,2 1 0,0 1 0,0-1 0,1 0-6,2-2 1,0-3 16,1 21-22,0 1 22,0 3-11,1-16 0,-1 4 0,1 4 0,0 3 0,0-10 0,0 2 0,0 0-4,2 1 0,0 0 1,0-1-551,0 9 1,1-2 553,0-2 0,1-3 0,-3-16 0,0 0-28,2 14 0,1 3 22,1 0 1,1 1 5,1 0 0,1-2-243,2-2 0,1-4 243,-1-12 0,0-2 0,2 0 0,0 0 67,1 1 1,0 1-68,6 14 0,0 2 0,0 0 0,-1 1 0,0-1 0,0-1 368,-2-6 1,-2-3-369,6 13 0,2-2 0,0 0 12,3-3 46,1 2-58,-6-16 0,2 1-6,2 1 0,2 1 6,6 9 0,1 0 60,-6-11 0,-1-2-60,-1-2 0,0-3 0,10 11 31,-10-14 1,2 0-32,2-1 0,3 1-6,8 5 1,0-1 5,-6-6 0,-1-3 4,0-1 1,0-2-17,16 8 24,4-1-87,3-1 75,-16-8 0,2-1 222,-2-1 0,1 0-217,11 1 1,0-1-1,-15-4 1,0-2-1,-3-2 1,-1-2-6,11-2 364,19-2-353,-28-1 0,1 0-11,14-1 0,0 1 6,-10-1 0,-1 1-195,2-1 1,-1 1 199,14 0-11,-4-1-11,-4-2 33,4-6-10,-3-4-1,-3-3 0,-7-2-11,-6 1 11,4-1 0,6-2 222,-9 6 1,3-1-234,2 0 0,1 0 0,0-1 0,0 0 6,-2 3 0,-2 0 5,10-8-11,0-1 0,-4 1 0,-3-3 11,-2 1-11,9-13 11,0-3 17,-18 12 0,-1-1 51,12-15 66,-6-4-78,-12 14 12,10-23-68,-13 25 0,2-1-6,6-12 1,0 0-169,-3 8 1,-1 1 246,1 1 1,0 1 27,9-15-67,2 1-92,0-4 47,-9 14 0,1-4 0,0-3 0,0-1-6,1 0 1,-1 0-265,-2 1 0,-1 2 270,-4 13 0,0 0 5,0-1 1,0 0-1,1 0 1,0-2-6,4-12 0,-1-4 0,-2-1 0,-2-4-250,-5 8 1,-1-2 0,-2 2 255,2-10 0,-4 0-6,-3-1 0,-2 3-335,-1 13 1,0 2 339,-1-2 1,1 0 138,-1 1 0,0-2-133,2-15 0,-1-3-6,-1 0 1,0-3 12,0 12 1,1-3 0,-1 2-2,1-9 0,-2 1 9,0 10 0,-1-2 0,0 2 7,-4-16 1,-2-1 3,1 10 1,-1-2-1,0 1-369,0 10 0,0 2 1,-1 1 334,0 0 1,-1 1 0,-1 1 18,-1-1 1,-1 1-1,0 2-11,-4-8 1,-2 2 10,-5-15 1,-1 2 291,5 19 0,-2 1-314,-8-16 0,-1-3 15,10 20 0,-1 0 0,0-2-12,-5-8 1,0-2 0,1 2-4,-5-6 0,1 0 0,8 12 0,-1 0 0,0 1 0,-5-8 0,0 1-4,6 9 0,-1-1 1,-1 1-9,-13-15 1,0 4 11,8 11 0,-1 5-11,-1 5 0,1 5 0,-16-6 718,-3 6-707,2 1 87,13 7 0,-1-2-87,1-1 0,0-2-17,-8-7 1,0 0 16,12 6 0,1 0 1149,-23-19-1149,22 18-788,-14-2-613,2 4-190,2 4-930,12 8 2521,18 8 0,6 2 0,4 0 0</inkml:trace>
  <inkml:trace contextRef="#ctx0" brushRef="#br0" timeOffset="1484">29108 7576 12781,'-53'-12'74,"1"-1"1,3 1 0,2 2 54,8 4 0,-1 2 0,-8-1 0,-2 0-73,-1 0 0,0 1-690,-3 1 0,2 1 729,12 1 1,1 0 88,-18 1 1,-2 0-71,1 1 1,0 1-41,13 0 1,-1 1 0,1 0 166,-15 4 0,2 2-202,6 4 0,4 1 6,11-2 0,2 0 22,2 2 0,3-1 68,-11 7 346,11-6 1,-3 0-426,-4 1 0,-1-1-34,1 1 1,1-1-23,-1-1 0,3 1 11,-9 5 368,7-1-379,9 0 0,-2 6 11,6 1-22,2 0 22,4 0-11,7-4 0,0 3 11,1 3-11,-2 2 0,1 0 0,-4 12 0,5 1 11,0 13-11,7-13 0,1-1 23,2-9-23,6 23 11,-1-23 0,2 2 0,8 9 0,2 1-11,-1-9 0,3-1-123,6-1 1,3-3 133,-1-8 0,2-2-6,4 0 1,2 0 0,3 1 0,3-1 5,-2-2 0,3 2 0,1-1-4,0 0 1,0 1 0,0-1-352,0 0 0,0 0 1,0-1 348,14 7 1,-2-4-6,-16-7 0,-1-2-230,2 1 1,0-2 229,2 0 0,3 0-8,-2-2 1,5 2 0,1-2-23,4 1 0,1-1 0,0 0-796,1 0 1,0 0-1,-1-1 572,-2 0 0,0-1 1,-4-1-16,3-1 0,-4 0 140,-3-2 0,-2 0 36,-4-1 1,-1-1 114,27-10 814,-11-5-763,-24-3 0,-1-5 440,-2-2 0,-2-4 198,6-8 1,-3-2-550,-8 6 1,-1 0-46,-2-1 1,-1 0-51,7-17 887,-6 15 1,2-3-748,-2 2 1,0-2 122,2-10 1,-3-1-231,-4 10 1,-4 0-28,-2-1 0,-4 0 17,-2 7 0,-2 0 113,-2-4 1,-2-1-165,-2-2 1,-3-1 42,-4 0 0,-4-3 0,-2 2-15,-2 0 0,-3 2 1,0 0-340,0 0 1,0 0-1,-1 3 272,-14-8 0,1 8 0,-17 2 5,21 17 1,-3 3-73,1 2 0,-2 1-1289,-4-1 0,0 1 1356,5 3 0,4 1 0,-3 0 0,15 2 0</inkml:trace>
  <inkml:trace contextRef="#ctx0" brushRef="#br0" timeOffset="21932">28968 9218 14462,'-3'-10'695,"0"3"-639,7 7 11,8 0 68,34-2-107,-13-1 0,4 0-28,9 0 0,-1 1-23,-7-1 1,-3 1-213,16 1-920,-31 1 1155,-9-1 0,-5 0 0,-4 0 0</inkml:trace>
  <inkml:trace contextRef="#ctx0" brushRef="#br0" timeOffset="68779.42">16247 4271 10092,'54'10'661,"0"-1"0,5 1 1,0 0-427,2-2 0,7 0-1123,-8-3 1,7-1-1,5-1 1,3 0 890,-12-1 1,2 0 0,2 0-1,2-1 1,3 0 0,2 0-286,-11 0 0,2 0 0,2 0 0,2 0 0,1-1 0,2 1 0,0-1 0,0 1 0,1-1 99,-7 0 1,2 0 0,0 0-1,2 0 1,0 0 0,1 0 0,-1 0-1,0 0 1,-1 0 0,-1 0 0,-1 0 143,8 0 0,-1 0 0,0 0 0,0 0 0,-2 0 0,0 0 0,-3 0 0,-1 0 0,-2 0 0,13 0 0,-1 0 1,-3 0-1,-3 0 0,-4 0 0,-7 0 0,6 0 0,-1 0 0,0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5:39.992"/>
    </inkml:context>
    <inkml:brush xml:id="br0">
      <inkml:brushProperty name="width" value="0.09071" units="cm"/>
      <inkml:brushProperty name="height" value="0.09071" units="cm"/>
      <inkml:brushProperty name="color" value="#FF0000"/>
    </inkml:brush>
  </inkml:definitions>
  <inkml:trace contextRef="#ctx0" brushRef="#br0">10408 9638 9129,'-5'-2'67,"2"1"-348,3 1 1,0 0 0</inkml:trace>
  <inkml:trace contextRef="#ctx0" brushRef="#br0" timeOffset="216">10400 9635 15762,'63'-2'228,"-1"0"0,1 0 0,0 0 0,-1 0 1,-2-2-1,3 0 0,1-1 0,2-1 0,0 0 1,-1-1-1,0 0-1032,0-3 0,0 0 0,0-1 0,-1-1 1,2 0-1,0 1 0,2 0 806,-10 2 1,1 0-1,2 0 1,0 1-1,1-1 1,-2 1-1,0 0 1,-1 1 0,-2 1-145,4-1 1,-1 2 0,-1 0 0,-1 0 0,-1 1 0,0 0 0,1 0 141,0 1 0,0 0 0,-1 0 0,1 1 0,-1 0 0,-1 0 0,1 0-154,5 0 1,-1 0-1,0 0 1,0 1-1,1 0 1,0 0-201,-4 1 0,1 1 1,1-1-1,-1 2 0,-1-1 1,-2 0-1,-3 0-1636,14 1 1,-5 1 0,-2-1 0,-2 0 1989,-3 0 0,0 1 0,-4-1 0,-11 1 0,13 4 0,-62-7 0</inkml:trace>
  <inkml:trace contextRef="#ctx0" brushRef="#br0" timeOffset="5335">19967 10903 9935,'-37'1'101,"1"-1"0,-28 0 459,28 2 213,12-2-123,8 1-448,9-1-124,4 0 169,2 1 290,5 3-21,9 1 347,44 7-398,3-7 0,7-1-1000,-18 0 0,2-1 1,2 0 612,-1-1 1,3-1-1,1 0 1,-1-1-616,-1 0 0,0-1 1,1 0-1,1 0 562,7 0 0,1-1 1,2 0-1,1 0-393,-8 0 1,0-1-1,1 1 1,1 0 0,0-1 382,3 0 1,1 0 0,0 0-1,1 1 1,0-1-219,-10 1 1,0 0 0,0 0 0,2 0-1,1 0 1,2 0 207,-2 1 1,2-1 0,3 1-1,0 0 1,1 0 0,1 0-1,-1 0 1,0 0-53,-6 0 1,-1 0 0,1 1-1,-1-1 1,1 1 0,0 0-1,1-1 1,1 1 0,1 0 47,1-1 0,2 1 0,1 0 0,1-1 0,1 1 0,-1 0 0,-1 0 1,0-1-1,-3 1 0,-1 0-4,2 1 1,-2-1-1,-1 0 1,-1 0-1,-1 1 1,-1-1-1,-1 1 1,0-1 2,13 1 0,-1 0 0,-1-1 0,-2 1 0,-3 1 0,-4-1 141,3 1 0,-5 0 0,-2 1 1,3 1-145,-4 0 1,1 1 0,1 0 0,-1 0 0,-2 1 7,6 0 1,-2 0-1,-1 0 1,-1 0-6,-2 1 0,-1-1 0,-1 1 0,-4-2 11,21 4 0,-13-3 1642,-15-3-1507,-21-2 1901,-12-2-1901,-11-5 2804,-12-10-2905,-4-3 1491,-1 1-1514,8 8-22,10 9 0,3 1-470,9 0-45,8 0 246,0 0-34,-1 0 113,-12 0 134,-3 0 78,-15 4 12,0-1-34,-5 3 0,6-2 0,9-2 0,1 0-12,3-2 1,0 3 22,0 1-11,0 1 0,0-1 0,0-2-705,0-1-416,0 1-358,0-1-3081,0 4 4560,0-2 0,0 1 0,0-2 0</inkml:trace>
  <inkml:trace contextRef="#ctx0" brushRef="#br0" timeOffset="11484">17355 12962 14032,'58'5'700,"0"-1"1,-13 0-1,1-1 1,1 1-470,7 0 1,2 0-1,3 0-1509,-2-1 0,2 1 0,2-2 0,3 1 1322,-4 0 1,2-1 0,2 0 0,1 1 0,2-1-157,-13 0 1,0-1 0,1 1 0,2-1 0,1 1 0,4-1 0,2 1 133,-10 0 0,2 0 1,2-1-1,2 1 1,1 0-1,2 0 1,1 0-1,0 0 0,1 0 1,0 1-1,0-1 1,-1 1-47,-4-1 1,0 1 0,1 0 0,-1 0 0,1 0-1,1 0 1,0 0 0,0 0 0,0 0 0,2 1 0,-1-1-1,2 0 1,-1 1 0,2-1 28,-5 1 1,0-1 0,2 1 0,1-1 0,0 1 0,0 0 0,1-1 0,0 1 0,1 0 0,-1 0 0,0-1 0,0 1 0,0 0 0,-1 0 0,-1 0 0,0-1 0,-1 1-63,3 0 1,0 0 0,-1 0 0,1 0 0,-1 0 0,0 0 0,0 0 0,-1 0 0,0 0 0,-1 0 0,-1 0 0,0 0 0,-2-1 0,0 1 0,-2 0 60,15 0 1,-1 0-1,-1 1 1,-1-1-1,-1 1 1,-2-1-1,-1 0 1,-3-1-1,-2 1 1,-3-1 49,11 0 0,-3 1 0,-3-1 0,-3 0 0,-5-1 0,-4-2-103,11 0 1,-7-1-1,-13-4-534,-12-9 583,-55-37 0,17 28 0,-26-18 0</inkml:trace>
  <inkml:trace contextRef="#ctx0" brushRef="#br0" timeOffset="19433">8388 15066 8826,'-4'0'67,"0"0"4785,4 0-4807,6 1-34,-3-1 34,3 1 0,-5-1 145,0 0 448,0 0-492,1 0-67,0 0 67,1 0 235,3 0-146,3 1 123,20 1-44,26-1 72,0-4 1,7 0-1148,-1-1 1,5 0 830,-10-1 1,4 0 0,0 0-690,-2 1 1,-1-1 0,2 1 705,-8 1 0,1 0 0,2 0 0,0 0-43,5 0 1,1 0 0,3 0 0,4 0-28,-12 2 1,4-1-1,3 0 1,1 0 0,2 0-1,0 0 1,0 1-276,-4-1 0,0 1 1,1 0-1,0 0 1,2 0-1,0 0 0,2 0 1,0-1 264,-4 1 1,2 0 0,1-1 0,1 1 0,1-1 0,0 1 0,-1 0-1,1-1 1,-1 1 0,-1 0-144,-2 0 1,0 0 0,0 0 0,0 1 0,0-1-1,-1 0 1,-1 1 0,-1-1 0,-1 1 0,-2-1 143,10 0 0,-1 0 0,-2 0 0,-1 0 0,-2 0 0,-1 0 0,-1 0-15,12 0 1,0 0 0,-3 1 0,-4-1 0,-6 2 6,0 0 0,-6 1 0,-3 1 407,17 3 0,-7 1-474,5 7 1897,-22 0-1830,-37-8 2770,-5-3-2748,0 0 1957,-1-1-1956,0-1-1133,-1 0-1030,2 1-650,-1 1 2790,1 1 0,0-1 0,0-1 0</inkml:trace>
  <inkml:trace contextRef="#ctx0" brushRef="#br0" timeOffset="20916">19211 15069 10910,'-5'2'2174,"1"-1"-718,4-1-1153,-19 7 45,15-3 32,-15 7 68,24-7 46,9 3 21,17-5-274,14 0 0,12-4-185,-12-1 0,6-3 0,3 0 0,4 0-554,-1 1 0,3 1 1,3 1-1,3-1 1,2 0-1,1 0 509,-13 1 0,2 0 0,2 0 1,1 0-1,0 0 0,1 0 0,-1 1 1,-1 0-1,-1 0-297,3 0 1,0 0-1,-2 1 1,1 0-1,-1 0 1,1 1-1,-1-1 1,0 2 293,2-1 0,1 1 1,0 1-1,-1-1 1,0 1-1,-1 0 1,-3 1-1,-3 0-205,11 0 0,-4 2 0,-2-1 1,-1 1-1,3 1 202,-6-1 1,1 1-1,1 1 1,0 0 0,-3-1-1,-2 1-14,9 0 1,-3 0 0,-2 1 0,-1-1-56,13 3 1,-2-1-1,-11 0 58,-11-2 1,-17-1 5,-26-4-68,-16-2 1640,-11-1-1998,-27-3 1645,11 2-1219,8-2 0,20 4 0,19 0 0</inkml:trace>
  <inkml:trace contextRef="#ctx0" brushRef="#br0" timeOffset="59166">16708 6066 14607,'0'-11'3071,"0"2"-2477,-49-8-415,8 26-129,-2-5 1,-3 5-484,9 14 1,3 7 437,-3 6 1,3 3-6,2 2 0,3 2 0,5 0 0,8 2 28,11 8 0,13-2 28,22-10 0,11-6-34,-2-1 1,6-6 22,16-12 0,3-11-45,-15-10 0,-2-8-185,11-9 0,-4-8 206,-17-6 1,-10-8-101,-15-11 1,-13-1-85,-11 9 1,-11 4-455,-17 1 1,-5 6-393,11 14 1,0 5-2712,-26-4 3720,4 11 0,27 8 0,7 2 0</inkml:trace>
  <inkml:trace contextRef="#ctx0" brushRef="#br0" timeOffset="59533">17073 6123 14854,'-10'0'247,"5"42"-191,22 9-45,-11-17 0,0 1 57,15 21 66,-13-30 1681,-3-9-403,-3-11-1132,0-16 370,10-32-392,2 0-113,12-18-122,5 22-46,6 10 23,5 13-56,23 17-67,-33 10 0,0 6-561,4 3 1,-3 3-1346,12 25-4223,-19-4 6252,-13-20 0,-7-11 0,0-7 0</inkml:trace>
  <inkml:trace contextRef="#ctx0" brushRef="#br0" timeOffset="60084">17727 5769 18496,'-4'59'18,"0"1"1,2-4 0,4 1-3504,9 2 0,4-3 3406,-2-15 1,0-3-1,0 1 1,-1-6 0,0-9-1</inkml:trace>
  <inkml:trace contextRef="#ctx0" brushRef="#br0" timeOffset="60468">18003 6157 18966,'60'-2'-687,"1"0"0,-14-2 0,-3-3 502,-1-1 0,-4-4 185,3-15 1266,-14-11 235,-23 16-906,-24 42-338,-6 26-218,8 1 1,2 4-167,6-4 1,4 4 137,6-4 0,3 4 1,5 0-309,4-2 1,5 0 0,0 0-14,0 5 0,1 1 0,1-4 248,6 2 1,-2-6 61,-4 8 0,-41-43 100,-19-23-94,10 0 0,-2-5-481,-2-7 1,-3-6-1,4-3 475,-5-18 0,3-1 0,-4 11 0,6 1 0,11-23 0</inkml:trace>
  <inkml:trace contextRef="#ctx0" brushRef="#br0" timeOffset="60933">19668 5918 18462,'-41'-7'355,"-1"1"0,3 6 0,4 8-355,11 17 0,5 9 0,-1 14 0,6 5 5,10-7 1,8-2-180,11 2 0,8-5-39,2-14 1,3-9-52,8-14 1,0-10-286,12-17 504,-7-21 45,-14-16 123,-16 3 0,-7-8-15,-7 16 0,-4-2 1,0 0 223,0-3 1,-1 1-1,-2 2-321,-5-8 1,-3 11-12,-6 20 22,18 60 6,10 16 0,8 8-435,3-13 0,4 0 0,2 2-2870,3 8 0,2 2 0,1-4 3115,-2-10 0,1-3 0,-1-4 0,1 1 1,-4-8-1,-6-11 0</inkml:trace>
  <inkml:trace contextRef="#ctx0" brushRef="#br0" timeOffset="61068">19934 5933 14238,'10'40'0,"-2"-8"0</inkml:trace>
  <inkml:trace contextRef="#ctx0" brushRef="#br0" timeOffset="61183">19945 5671 12692,'0'0'0</inkml:trace>
  <inkml:trace contextRef="#ctx0" brushRef="#br0" timeOffset="61451">20157 5478 18474,'4'59'398,"1"0"1,0-1 0,1-8 0,2-1 0,2-1-396,5 1 1,3 0 0,2-2-800,10 11 0,2 0 777,-5-5 0,1 4 1,-3 0-91,-6-3 1,-3 1 0,-1 0 3,1 4 1,-3 1 0,-5-4 132,-6 1 0,-9-8 28,-21 5 630,-5-58-608,-6-26 75,18 5 0,1-6-553,2-7 0,2-8 1,1 2-1936,0-10 1,3-1 1235,1 6 1,2-2 0,6-1 1098,12 1 0,7 0 0,-3 6 0,-8 9 0,1 2 0,13-9 0,1 0 0</inkml:trace>
  <inkml:trace contextRef="#ctx0" brushRef="#br0" timeOffset="61717">20696 5500 18541,'-57'18'1244,"12"11"-1200,34 25-384,11-18 0,7 4 373,7 6 1,6 4-1,3 2-1661,5 3 1,2 0 0,2 1 1160,-1 0 0,1-1 1,0-1 17,-1-5 1,-1-3 0,-4-4 344,-7-7 0,-5-2 1035,-7 22 1231,-44-41-1977,0-28 0,-3-11-314,-1-4 0,0-5-530,10 3 0,1-4 0,3 0-187,1-6 0,5-1-403,4 1 0,5 0 1249,4 2 0,2 3 0,4-6 0,2 13 0</inkml:trace>
  <inkml:trace contextRef="#ctx0" brushRef="#br0" timeOffset="62202">21002 5883 16064,'3'3'2846,"6"-37"-2139,-3 6-315,4-33 22,-6 20 23,-3 3-67,-16 8-359,-10 28 0,-10 47-11,11 12-268,16-14 0,6 1-405,20 17-144,9-25 0,10-5 733,12-8 0,7-7 91,-10-4 0,2-3 1,0-5 59,16-11 0,-4-8 8,-16 3 1,-8-5 631,-2-26-215,-30 16-32,-10-4 66,0 9-660,-1 0 87,3 11-177,12 1 431,3 0-431,15-9 235,-6 2-11,-1 1 0,-12 6-22,-7 11 33,0 9-11,0 9 67,0 9-123,11 16-3652,18-6 3708,-2-19 0,3-2 0,6 2 0,3-14 0</inkml:trace>
  <inkml:trace contextRef="#ctx0" brushRef="#br0" timeOffset="62650">21844 5816 18821,'39'-26'36,"-1"0"0,1 1 1,4-5-1,-3 3-19,-8 7 0,-6 3-17,-8 0 583,-35 7-348,-35 13-246,16 11 0,1 5 5,2-3 1,3 5-1,7 7 0,7 3-50,7 14-392,17 0-146,13-5 280,11-18 1,7-4-449,5-5 0,2-4 151,7 0 1,-2-5 610,-13-6 0,-5-4 1333,2-14 146,-30-6 23,-5-20-629,-1-4-671,6-7-281,21 19 68,3 18-22,20 14-583,-7 13-1626,18 14 2242,-11 7 0,-9-4 0,-20-8 0</inkml:trace>
  <inkml:trace contextRef="#ctx0" brushRef="#br0" timeOffset="63035">23098 5601 21644,'-50'-2'157,"7"12"-168,28 36-40,8-13 1,5 0-129,30 22-51,2-28 1,7-6 38,3-6 0,4-8-277,11-8 1,0-7 377,-8-1 1,-2-4-18,2-3 1,-1-4 61,-1 0 0,-2-3 51,1-9 0,-5-3 543,-14 4 0,-8-1 347,-7-32-627,-31 29-169,-22 21-55,13 21-56,8 24-392,20 22-1334,15-16 0,6-1-2667,-2-6 1,4-4 4403,9-5 0,-1-5 0,-6-7 0,-3-7 0</inkml:trace>
  <inkml:trace contextRef="#ctx0" brushRef="#br0" timeOffset="63633">25185 5616 13992,'-1'-7'1322,"1"0"-1009,0 7-234,0 0-1,0 33-7013,7-15 6935,-3 19 0,4-27 0,-7-9 0</inkml:trace>
  <inkml:trace contextRef="#ctx0" brushRef="#br0" timeOffset="63800">25185 5361 16109,'-10'-48'-883,"8"10"1,8 37 0,3 0 0</inkml:trace>
  <inkml:trace contextRef="#ctx0" brushRef="#br0" timeOffset="64085">25521 5472 20513,'-37'-16'72,"1"-1"1,-27-2-84,30 33-90,19 26 56,54 11 45,-17-24 0,3-1-286,16 1 0,3-3 157,-12-7 1,-2 1-176,-2 5 1,-7 3-1064,-13 21-8464,-40 0 9686,-16-20 1,1-14-1,26-13 1</inkml:trace>
  <inkml:trace contextRef="#ctx0" brushRef="#br0" timeOffset="66484">26852 5289 14933,'-10'-11'2913,"3"3"-2476,-34-14-414,15 16-1,-37-4 12,25 34-23,-1 20-11,5 12-12,18-15 1,8 2-516,12-5 1,8-3 111,7 0 1,7-5 77,31 3 248,7-35 89,-27-14 1568,-4-33-100,-16-11-470,-6-2-998,-13 23 0,-3 35 11,0 36 11,1 29-202,1-20 1,3 5 179,5 1 0,3 5 0,2 0-362,4 1 0,2 0 0,0 2 51,0 8 1,1 1 0,-1-4 291,0-14 1,0-3-1,-5-3 19,-8 7 0,-9-8 79,-21-9 279,-8-26 1,-5-11-185,-1-15 0,1-10-23,-7-9 0,5-6-367,12 1 1,6-1 215,7 4 0,9 2-23,15-8 331,14 5-779,21 3-11,5 10 1,9 0 424,-16 9 1,2-1-1,1-1 19,7-3 1,1-2 0,-3 1 110,7-4 0,-6 1 268,-16 6 1,-8 1 219,-13-1 88,-31 2 69,-14 12-729,-10 4-11,11 12-23,17 4 192,20-3-472,8-2-79,12-2 292,33-23 124,0-4-12,-2-6-124,-20 10 113,-29 18 11,-5 15 123,-2 9-134,-2 33-1972,12-1 1983,20-1 0,-13-24 0,13-20 0</inkml:trace>
  <inkml:trace contextRef="#ctx0" brushRef="#br0" timeOffset="66718">27819 5380 17734,'-9'0'1771,"1"0"-1682,-32 15-33,27 5-1322,-12 9-101,56-11 1042,6-18 325,6-14 78,-23-9 1234,-11-10-1189,-30 10-1020,-21 15-1131,-6 18 2028,4 16 0,28-10 0,9-5 0</inkml:trace>
  <inkml:trace contextRef="#ctx0" brushRef="#br0" timeOffset="67068">28131 5283 20725,'-30'-16'67,"0"1"1,-27-9-68,14 25-157,16 5 168,6 6 12,29 1 21,15 4-21,10-4 10,5 1 23,0 0-56,-4 2-56,-8 4-56,-11 25 101,-34 19 5,9-32 1,-2 0-12,-8 1 0,-3-3-475,-6 1-2511,2-11 3003,10-17 0,4-1 0,9-10 0</inkml:trace>
  <inkml:trace contextRef="#ctx0" brushRef="#br0" timeOffset="67367">28432 5250 18227,'-38'-8'930,"0"1"0,-13-1-930,29 17 11,30 7-11,13 4-190,18 5-35,-5-7 1,1 3-62,-6 3 1,-4 3 229,-1 6 0,-8 2 67,-17 19 0,-33-5-11,-10-24-1949,-9-8 1949,20-20 0,3 5 0,24-14 0</inkml:trace>
  <inkml:trace contextRef="#ctx0" brushRef="#br0" timeOffset="67516">28658 5314 17174,'4'-9'852,"0"2"-808,-4 7-44,0 0-7025,1 20 7025,2-13 0,-1 14 0,0-19 0</inkml:trace>
  <inkml:trace contextRef="#ctx0" brushRef="#br0" timeOffset="67666">28633 5058 16647,'0'0'0</inkml:trace>
  <inkml:trace contextRef="#ctx0" brushRef="#br0" timeOffset="67900">28832 5317 20154,'38'-50'11,"1"12"-762,10 34 46,-11 8-2164,20 9 2869,-8-3 0,-18 3 0,-2-10 0</inkml:trace>
  <inkml:trace contextRef="#ctx0" brushRef="#br0" timeOffset="68251">29574 5062 18642,'-42'-17'302,"1"1"1,-4 0-1,4 6-425,3 14-404,5 8 225,27 0 100,18 1 202,8-6-33,11 4 212,-8 18 224,-12 8 0,-3 5-229,-3 4 0,-3 2-599,-1-4 0,-2 3 0,0-1 430,1 19 1,0-1 11,-2 2 0,2-1-6,3-3 0,2-2 17,0-5 0,2-3-56,1-10 0,1-2-140,7 21 247,-20-43-79,-14-26-11,-25-40-315,19 17 1,-2-2-4591,-10-19 1,1-2 4182,12 14 0,1 2 0,-1-2 0,4 6 0,9 6 1</inkml:trace>
  <inkml:trace contextRef="#ctx0" brushRef="#br0" timeOffset="68600">30265 5126 15807,'-7'-12'1591,"2"2"-930,5 10-336,-10 37-123,7-9 38,6 8 1,6 1 62,14-1-56,23 2 21,14-28-167,-17-18-22,6-11 100,-28-15 0,-12-26-302,-24 3-1849,-19 4-1087,-3 22 3059,3 31 0,25 1 0,7 5 0</inkml:trace>
  <inkml:trace contextRef="#ctx0" brushRef="#br0" timeOffset="68983">30709 5126 19897,'0'-12'470,"0"3"-313,-4 40 0,0 19-135,12 11-978,-5 4 1,2 3 955,7-22 0,2-2 0,0-4 0,-1-1 0,7 25 514,-8-18-391,-7-40 251,-4-25-341,-2-44-27,0 20-1,0-2-423,1-10 1,-1-1 434,1-4 0,0-2 147,2 8 1,2-3 0,1 3 260,2 8 0,1 3 0,1-1-369,4-22 0,5 9-157,30 16 79,-7 52 22,-16 10 0,-1 7-185,-2 1 0,-3 4-269,2 11 1,-9 1 189,-16-8 1,-11-2-270,-12-1 1,-9-6-213,-5-10 0,-5-8-715,-6-8 1,-1-5 1459,11 2 0,4-1 0,-8-1 0,10 2 0</inkml:trace>
  <inkml:trace contextRef="#ctx0" brushRef="#br0" timeOffset="69683">18426 7195 16299,'-5'-7'1547,"-4"52"-1222,17 13-787,-4-2 1,4 8 489,4-19 0,3 3 0,2 2 0,-1 0-605,0 4 0,1 1 1,0 0-1,0 0 495,-1-1 1,1 1 0,0-1 0,-2-2 55,1 11 0,-1-2 0,-5-7 286,-4-8 1,-6-7-216,-17 20 55,-11-25-5,-5-30 1,-5-12-46,-2-20 0,2-12-50,8 2 0,1-5 0,3-1-214,5 1 0,4-1 0,3 0 83,2-2 0,4 0 1,4 4-234,6 2 0,6 5 1140,15-24-2681,21 16 1905,4 23 0,1 4 0,-3 0 0,-11 8 0,0 1 0</inkml:trace>
  <inkml:trace contextRef="#ctx0" brushRef="#br0" timeOffset="69920">18843 7664 17476,'-36'14'448,"-1"1"0,4-2 1,5 2-449,7 10-79,10-1-1064,12-3-2162,33-4 1019,17-10 2253,8-10 33,-3-8 134,-28-4 1109,-9 3 169,-8 2-369,-7 6-1536,-2 2 493,1 7 0,-3-4 0,3 4 0</inkml:trace>
  <inkml:trace contextRef="#ctx0" brushRef="#br0" timeOffset="70316">19279 7609 18675,'-8'23'101,"11"15"-931,28-4-536,26-2 94,-18-28 0,2-6 118,-6-3 0,-3-5 56,23-22 1098,-31-3 2196,-13-27-695,-16 25 1,-4-1-202,0-7 0,-4 2-925,0 10 0,-2 4 253,-6-9-628,12 30 45,5 9-45,2 15 0,1 10-11,8 16-483,2-7 1,3 1-2090,3 1 1,1-1 2582,-1-1 0,1-2 0,4 8 0,-14-28 0</inkml:trace>
  <inkml:trace contextRef="#ctx0" brushRef="#br0" timeOffset="70799">19486 7612 16008,'54'-15'-939,"0"0"1,-9 3 0,1-1 0,0 2 893,14-3 0,0 1-338,3-1 1,-5 1 527,4-2 2524,-26 5 222,-39 4-1454,-18 1-1302,-11 7-23,3 8-112,12 6 469,4 10-469,6 3-594,8 13-1244,29-5 1435,11-5 403,6-19 67,-8-23 583,-21-8 1042,-6-26-538,-6-2-571,-4-6-471,-2 17-112,1 13 11,3 12-34,6 2-145,6 3-560,18 3 0,-2 16 616,-2 1 101,-12 15-1,-14-2-514,-4 0-1345,1-3 1871,13-4 0,-10-9 0,10-6 0</inkml:trace>
  <inkml:trace contextRef="#ctx0" brushRef="#br0" timeOffset="71033">20676 7307 19852,'-34'-9'296,"1"-1"1,-21 2-297,47 17 56,8 18-392,28 12-213,-9-11 0,1 1 370,20 20 67,-10-2 0,-25-18-34,-17-3-851,-11-5 997,-36-7 0,29-7 0,-13-4 0</inkml:trace>
  <inkml:trace contextRef="#ctx0" brushRef="#br0" timeOffset="71567">21824 7227 18854,'-10'49'217,"1"-1"0,4-3 0,8-7-195,22-8 124,36-11-124,-12-13-17,-15-8 1,0-6 17,18-33-180,-21 4-191,-3-15-134,-26 22-3249,-20 4 3731,1 14 0,-4 4 0,10 8 0</inkml:trace>
  <inkml:trace contextRef="#ctx0" brushRef="#br0" timeOffset="71800">22285 7114 20098,'19'48'-1692,"1"1"0,-2-2 1,3-4 1657,7-11 0,1-3 34,5 20 392,-44-19-268,-9-8-124,-13-7-864,-2-6 864,4-13 0,14 3 0,6-5 0</inkml:trace>
  <inkml:trace contextRef="#ctx0" brushRef="#br0" timeOffset="72051">22747 7255 13510,'9'0'3227,"-2"0"-3059,-7 0-79,0 0 23,23-52 101,-17 25 190,8-7 1,-4-1 515,-16 6-67,-3 8-427,-9 8-10,-17 19-236,-2 36-168,19-9 0,3 3-34,4-1 1,5 1-644,9 1 0,8-4-2225,22 5 2891,23-10 0,-23-14 0,0-8 0</inkml:trace>
  <inkml:trace contextRef="#ctx0" brushRef="#br0" timeOffset="72400">23589 6977 20188,'-64'1'496,"-1"0"1,7-1 0,11 8-631,14 26 122,20-5-88,57 7-338,-4-30 1,5-10 140,16-11 1,1-8-246,-8-1 0,-7-6 542,-6-13 0,-11-6 0,-14 6 0,-9-4-39,-6-1 0,-5-4 0,-5 1 442,-5 5 1,-5 2 0,-4 1-207,-7-2 1,-4 1 0,-3 8-531,-13 3 1,-4 15 388,-2 18 0,2 15-45,15 8 0,6 7-11,4 6 0,6 5-11,4 5 0,13 5-198,19 0 0,13 5 0,2-3-199,-4-11 1,1-3 0,4 1-838,4-1 1,4 1 0,2-2 0,-1-4 1244,3-2 0,1-4 0,-4-4 0,-2 0 0,-3-3 0,19 10 0</inkml:trace>
  <inkml:trace contextRef="#ctx0" brushRef="#br0" timeOffset="72734">25279 6934 17039,'1'34'-516,"-1"1"1,1 26 515,2-30 0,-3-14 0,3-7 0</inkml:trace>
  <inkml:trace contextRef="#ctx0" brushRef="#br0" timeOffset="72883">25303 6650 16737,'-11'-7'-1625,"3"1"-4101,15 47 5726,13-6 0,-9 12 0,7-22 0</inkml:trace>
  <inkml:trace contextRef="#ctx0" brushRef="#br0" timeOffset="73068">25557 7021 20065,'14'-43'627,"-1"-1"1,12-17-740,10 50 44,-3 28-526,-7 6 1,0 5-1620,1 6 0,0 1 2213,0 0 0,-2-2 0,6 14 0,-18-31 0</inkml:trace>
  <inkml:trace contextRef="#ctx0" brushRef="#br0" timeOffset="73411">26187 6512 21196,'-35'-6'146,"0"-1"0,-13 22-449,59 33-123,13 7 291,1-25 1,3-2-34,9 8 45,-7-10 78,-10-7-212,-11-6 257,-9 1 0,-8 0 11,-4 3-11,0-2 11,4 11-325,4 6-145,-4 8 425,-1-8-44,-9-5-1166,-1-13-2599,0-6 3843,5-4 0,6-4 0,4 0 0</inkml:trace>
  <inkml:trace contextRef="#ctx0" brushRef="#br0" timeOffset="73650">26450 6534 20221,'8'64'18,"0"0"1,-2-15 0,2-1-411,8 12 0,3-3-555,-6-18 0,0-1 947,0 7 0,-1-2 0,2 0 0,-4 4 0</inkml:trace>
  <inkml:trace contextRef="#ctx0" brushRef="#br0" timeOffset="73817">26469 6929 18003,'50'-25'-508,"0"1"0,0 1 0,2 6-1005,13 10 1,2 4 1292,-3-1 0,-3 0 0,-6 2 0,-5-1 0,12-1 0</inkml:trace>
  <inkml:trace contextRef="#ctx0" brushRef="#br0" timeOffset="74050">27068 6788 20591,'-21'-52'1009,"2"10"-897,12 31 168,-8 3-280,-11 21 33,-13 30-61,19-10 0,3 4 17,2 0 0,4 0-157,4-2 0,6-1-494,18 9-845,10-19 0,9-4-3409,14-5 1,5-5 4714,5-1 1,-2-2 0,-12-5 0,-6-3 0,4-4 0</inkml:trace>
  <inkml:trace contextRef="#ctx0" brushRef="#br0" timeOffset="74250">27683 6800 19729,'-35'-12'750,"0"1"1,-16-7-796,33 15-67,12 18 33,12 7-66,7 5-393,14 0-963,6-13-8330,27-6 9610,-13-4 1,-4-3 0,-24-1 0</inkml:trace>
  <inkml:trace contextRef="#ctx0" brushRef="#br0" timeOffset="74653">28290 6606 19751,'-55'-37'353,"20"19"0,-1 10-264,4 18 1,1 6-90,0-3 0,-1 1 22,-2 9 1,4 1-23,2 12 0,13-4 11,25-8-62,19-14 1,10-6-454,15-9 0,4-8-426,-8-2 1,1-3 0,-2-3 940,-5 0 0,-2-1 0,-3-4-5,11-17 0,-8-4 132,-16 9 0,-6-3-54,-2-21 0,-8-5 280,-9 2 0,-7 1-28,-1 18 1,-4 1-1,-5 5-252,-19-3 0,-5 14-84,-26 20-11,31 23 0,5 10-39,12 5 1,9 7-130,7 23 0,12 6-1185,8-18 1,8 0 0,0 0-1752,-1 2 0,2 0 0,3-3 3115,10-1 0,5-2 0,-6-7 0,-10-11 0,-3-5 0,20 13 0</inkml:trace>
  <inkml:trace contextRef="#ctx0" brushRef="#br0" timeOffset="75100">29349 6385 20132,'-16'-34'622,"-1"0"0,-16-19-622,6 45-168,3 14-740,22 15-336,30 3 617,20-3 627,3-17 33,-10-18 292,-21-10 302,-2-7 91,-3 1 43,-5 8-727,-19 61 213,-8 23-645,6-22 0,-1 6 0,0 0 401,1-1 1,0 0 0,2 4 15,0-1 1,1 4 0,3 1 0,3-2-204,7 9 1,6-2 0,4-1 194,3 0 0,4-1 0,5-9-11,12-1 0,5-17-23,1-27 1,-5-16 16,-18-11 1,-6-7 5,-3-11 0,-5-4-28,-2-4 0,-7-2-275,-10 6 1,-7-2-1,-4 4-3170,-18-8 0,-7 6 3473,13 15 0,-2 1 0,1 7 0,-7 5 0,4 8 0,-1 11 0</inkml:trace>
  <inkml:trace contextRef="#ctx0" brushRef="#br0" timeOffset="75717">25348 8465 18350,'-58'16'583,"4"15"-533,37-2 1,4 4-1,-1 3 0,3 2-39,-1 12 1,9 0 49,13-11 1,9-3 16,9-2 1,6-9-57,4-17 1,1-10-313,5-10 1,-3-9 239,-13-3 0,-4-7 22,1-19 0,-6-9 24,-10 13 0,-5-3 0,-3-2 4,-3-14 0,-4-2 0,-3 0-466,-2 6 1,-3 1-1,-2 4 539,-6-7 1,-2 8-74,-11 0 466,19 71-489,5 23 23,5 27-202,13-9 1,5 5-1619,-1-19 1,2 1 0,1-1 1819,0 2 0,2-1 0,-1-3 0,5 3 0,-2-6 0,-1-6 0</inkml:trace>
  <inkml:trace contextRef="#ctx0" brushRef="#br0" timeOffset="76017">25895 8643 19011,'14'-47'-41,"0"1"0,-1 1 0,1 5-340,12-9-168,-15 14 0,-2-1 448,-4-21 683,-29 9-99,-5 42 43,-20 33-111,14 19-157,7 8-146,11 2-11,9-1-101,14-5-1211,10-20 1,8-3-3143,11-7 0,4-5 4353,4 3 0,-2-4 0,24-7 0,-33-7 0</inkml:trace>
  <inkml:trace contextRef="#ctx0" brushRef="#br0" timeOffset="76517">26308 8374 19796,'28'20'-658,"0"0"1,3-1-1,0-3 109,8-5 908,-3-12 224,-19-11-236,-12-11 0,-5-2 68,0 0-101,0 3-12,0 4-156,0 5-124,2 4-22,5 2-11,19 0-314,1 1-190,17-4-23,-2-2-392,-7-1 0,3-2 364,6-3 0,1-3 599,2-6 1,-4-2 459,-8 6 1,-8-1 1030,-2-23-561,-38 19-246,-6 5-258,-9 9-22,-14 17-223,2 41-181,3 4-170,24-10 0,4 3 137,4 21-34,10 0-515,10-6-975,5-27 0,6-4-3392,6-9 1,2-5 4559,2-5 1,-2-4 0,16-6-1,-28-11 1</inkml:trace>
  <inkml:trace contextRef="#ctx0" brushRef="#br0" timeOffset="76716">27147 7735 20457,'-2'63'-284,"0"0"0,4 3 0,3 0-792,3-3 1,4-1-2685,2-8 1,4-7 3759,16-5 0,-13-20 0,-1-11 0</inkml:trace>
  <inkml:trace contextRef="#ctx0" brushRef="#br0" timeOffset="76968">27625 8017 19157,'-41'17'500,"1"1"1,4-2-1,7 0-455,8 6-34,12-1-268,46-6-909,29-17 897,-20-7 1,0-5 245,-7 1 1,-4-3 11,7-24-426,-35 15-3709,-31 4 4146,-13 9 0,4 4 0,2 8 0</inkml:trace>
  <inkml:trace contextRef="#ctx0" brushRef="#br0" timeOffset="77450">27996 7961 20490,'19'63'0,"-1"1"0,-6-20 0,0-1 0,0-1 0,3 13 0,-2-2-17,-2-4 1,-3-5-7,-4 8 23,-2-9 325,-2-25 314,-6-42-561,0-22-61,0 4 0,0-3-776,-1 0 1,0 0 758,0-7 0,0-2 5,0-2 1,0-3-141,2 9 1,0-2-1,1 1 118,-1-10 1,4 3 21,8-2 1,8 7-6,21 5-23,-4 40 1,5 10-6,3 1 0,-6 15-1365,-17 25 1,-11 21 0,-4 3 0,0-11 557,3-13 0,-5-1 792,-6 13 0,-5 11 0,-3-4 1,-3-23-1,-19-26 0,12-9 1</inkml:trace>
  <inkml:trace contextRef="#ctx0" brushRef="#br0" timeOffset="77950">28688 7957 17062,'-9'-2'112,"2"0"56,7 2 78,-9 27 516,5-20-67,-8 20 11,8-31-359,1-27-291,9-21-39,5 19 0,4 0-17,12-18 0,16 23-23,-11 26 12,2 17-22,-3 10-377,-10 4 1,-2 3 286,7 28 123,-3-2 11,-15-21 45,-8-27 404,0-6-247,3-15-101,10-36-84,-1 12 0,1-3 56,5-5 0,2 1-39,-3 9 0,0 5-23,17-1-22,-11 32 0,0 13 0,2 11-224,-7 1 0,0 4-2090,2 0 0,0-1 2314,-1-1 0,-1-2 0,6 8 0,-16-28 0</inkml:trace>
  <inkml:trace contextRef="#ctx0" brushRef="#br0" timeOffset="78500">29323 7895 20636,'35'-43'52,"0"0"0,-4-1 1,-2 3-53,-5 14 0,-2 1-45,2-21 34,-24 23-68,-27 18 135,-17 46-39,16-1 0,2 5-6,4 2 0,6 3-241,5 3 0,8-2 230,25 11-33,16-14-147,19-17 79,-8-20 1,3-8 94,3-10 1,1-7 10,7-2 1,-3-4-6,-17 0 0,-5-2 0,7-11-23,-36 24 1,-6 10 89,-2 12-67,12-3-67,2 3-627,11-14 559,-5-12 1,-1-10 134,-7-9 11,-8 1 0,-4-4 207,-7-7 1,-3-3-412,3 2 0,-2 0 423,-6 0 0,-1 4 251,-5 0-212,4 18-179,1 11-79,-1 30 34,7 26-34,9-10 0,4 3-325,2-2 1,2 0-623,5-1 1,1-3-5384,7 9 6319,-8-8 0,-6-16 0,-5-8 0</inkml:trace>
  <inkml:trace contextRef="#ctx0" brushRef="#br0" timeOffset="78634">30231 7590 16849,'58'-10'-330,"1"0"1,0 0-1,-6 1 1,-2 0 0,-6 2 329,21 3 0,-33 2 0,-10 1 0</inkml:trace>
  <inkml:trace contextRef="#ctx0" brushRef="#br0" timeOffset="79184">29052 8864 16546,'0'-10'583,"6"55"-314,2 8-228,0-7 0,2 10 0,0 0-448,2-6 0,0 0 1,0 0 391,1 8 0,0 2 0,-1-5 15,2 7 0,-1-7 0,-3 9 796,-18-48 22,-6-17 237,-12-20-725,1-9 1,-2-8-264,-2-11 0,1-4-459,9 9 0,1-1 0,2 1-286,-4-9 0,7 3-342,15 9 1,8 6-3313,25 0 4332,23 9 0,-23 12 0,-4 4 0</inkml:trace>
  <inkml:trace contextRef="#ctx0" brushRef="#br0" timeOffset="79533">29433 8962 18552,'-60'28'1468,"15"-2"-1435,33-7 35,13 10-91,29-6-10,23-1 33,6-19-45,7-17 34,-25-8 11,-6-2 11,-5-6 0,-14 10-33,-5-4-12,-23 16 12,4 1-1,-7 8-55,9 5-1200,5 11-1120,23 4-2868,21-3 5266,8-7 0,-11-9 0,-20-2 0</inkml:trace>
  <inkml:trace contextRef="#ctx0" brushRef="#br0" timeOffset="79783">30297 8807 20927,'-42'-11'22,"7"11"-22,24 32-11,5 20-392,23-4-571,9-4-663,27-19-1119,8-20 1994,-25-7 0,1-3 246,4 0 1,0-2 539,3-4 1,-4-1 0,9-2 0,-12-1 0</inkml:trace>
  <inkml:trace contextRef="#ctx0" brushRef="#br0" timeOffset="79950">30714 8556 19426,'-56'-18'1053,"7"31"-1008,38 43-45,7-23 0,4 3-331,4 7 1,4-1-1059,10 21 1389,-5-23 0,0-2 0,0 0 0,0 5 0</inkml:trace>
  <inkml:trace contextRef="#ctx0" brushRef="#br0" timeOffset="80101">30518 8893 17633,'55'-31'-624,"0"-1"0,-1 2 1,-2 5-318,-11 12 0,0 2-921,15-5 1,-1 2 1861,-16 4 0,-2 1 0,1-1 0,-5 2 0,-11 3 0</inkml:trace>
  <inkml:trace contextRef="#ctx0" brushRef="#br0" timeOffset="80432">31137 8652 16367,'-3'-3'3317,"1"1"-2500,2 2-783,-24 7 33,24 14-67,-14 1-89,30 8-113,3-12-773,17 3 303,13-8 526,4-1-538,6-10 684,-17-13 0,-5-7 79,-8-8 1837,-1-16-526,-8 3-517,-3-1-503,-9 16-370,-4 14-90,-3 8 90,2 11 0,10 22-940,12 15-5111,14 6 6051,-1-18 0,-12-18 0,-14-15 0</inkml:trace>
  <inkml:trace contextRef="#ctx0" brushRef="#br0" timeOffset="80617">31872 8519 21756,'-49'-4'90,"14"29"-309,43 5 1,11 5 128,-4 1 1,3 1-1227,9 5 0,1 0-315,-9-12 1,-4-1-6908,-2 27 8577,-41-6 0,13-24 0,-17-7 0</inkml:trace>
  <inkml:trace contextRef="#ctx0" brushRef="#br0" timeOffset="80851">28906 9764 20244,'62'-2'122,"0"0"0,0 1 1,0-1-1,0 0 0,-6 0 1,3-1-1,1 0 0,3 0 1,0 0-1,0-1 0,1 1 1,-2 0-831,2-1 0,0 1 1,0-1-1,1 1 1,0-1-1,0 0 1,2 0-1,0 0 665,-6 0 1,2 1-1,1-1 1,0-1-1,1 1 1,0 0-1,-1 0 1,-1 0-1,-1 1 1,-3-1-193,3 1 1,-3 0 0,-1 0 0,-1 0 0,0 0 0,0 0 0,1 0-1,2 0-435,-1 1 0,3-1 0,1 0 1,1 1-1,-1-1 0,-1 0 1,-1 0-1,-3 0 0,-3 0 670,15-1 0,-4-1 0,-3 0 0,0 0 0,-1 1 1,2 1-1,2 0 0,-2 1 0,-7-1 0,-13-1 0,10-8 1</inkml:trace>
  <inkml:trace contextRef="#ctx0" brushRef="#br0" timeOffset="80984">30881 9651 19027,'65'0'0,"0"0"0,-1 1 0,1-1 0,0 0 0,-11 1 0,-1-1 0,-1 0 0,1 1 0,3-1-781,5 0 1,2 0 0,3 0 0,0 0 0,-2 0 0,-4 0-76,-2 0 0,-2 0 0,-2 0 0,-1 0 0,0 0 856,11 0 0,0 0 0,-4 0 0,-4 0 0,-8 0 0,-4 0 0,-3 0 0,3 0 0,0 0 0</inkml:trace>
  <inkml:trace contextRef="#ctx0" brushRef="#br0" timeOffset="88435">28857 9927 13857,'45'-7'750,"0"1"1,4-2 0,6-1-572,-9 1 0,7-1 1,1-1-1,-2 1-1695,11-1 1,-2 0 0,6 0 1553,-13 2 0,4 1 0,2-1 0,-1 0 1,-2 2 36,3 0 1,-2 0-1,1 1 1,4 1-20,-7 0 0,3 1 0,2 0 0,1 0 0,0 1 0,-1 0-155,-3 0 0,1 0 0,-1 0 0,0 1 0,1 0 0,2 0 127,-5 1 1,2 0 0,1 0 0,-1 1 0,1 0 0,-3 0 0,-1 0-21,9 0 0,0 1 0,-3 0 0,-3 0 0,-3 1 182,11 1 1,-5 0-1,-5 0 62,6 1 1,-10-2 330,-3-2 1688,-5-1-1823,-15 0 1863,-5 0-2199,-15-1 2027,-6 0-7708,-3 0 5631,0 4 1,0-2-1,0 2 1</inkml:trace>
  <inkml:trace contextRef="#ctx0" brushRef="#br0" timeOffset="109366">29064 9963 15930,'49'-3'49,"1"-1"0,-1 1 1,3 0-1,0 0 0,1 1-19,-1 2 0,1 0 0,1 0-1484,9 1 1,2-1-1,1 0 1473,-12 1 1,0-1 0,3 1 0,3 0-11,-4 0 0,3 0 1,2 0-1,2 0 0,0 0 1,-2 0-142,-2 0 0,1-1 1,-1 1-1,0 0 1,1-1-1,1 1 125,-4-1 1,2 0 0,1-1-1,-1 1 1,0-1 0,-3 1-1,-4-1 1,17-1 1,-4 0-1,-4 0 1,-4-2-33,-2 0 1,-3-1 0,-12-2 1001,-3-11-930,-49-9-45,-39 2-1053,-2 3-460,-3 9-1076,38 10 2600,10 2 0,6 0 0,2-1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7:40.191"/>
    </inkml:context>
    <inkml:brush xml:id="br0">
      <inkml:brushProperty name="width" value="0.09071" units="cm"/>
      <inkml:brushProperty name="height" value="0.09071" units="cm"/>
      <inkml:brushProperty name="color" value="#FF0000"/>
    </inkml:brush>
  </inkml:definitions>
  <inkml:trace contextRef="#ctx0" brushRef="#br0">9288 9950 7269,'-6'3'2218,"1"-1"-772,5-2-1178,25-5-88,-9 1 21,24-3 315,0 3-404,-6 3 78,12 0-16,-13 1 0,4 0-81,7 0 0,6 0 1,1 0-805,4 0 1,2 0 0,4 0 771,-1 0 1,4 0 0,2 0 0,0 1-473,-15-1 1,0 1-1,1 0 1,2 0-1,5 1 454,-2 0 0,2 1 1,4-1-1,2 1 1,2 1-1,2-1 1,0 1-1,-1 0-210,-10 0 0,-1 0 0,2 1 1,0-1-1,0 1 0,2 0 0,0 0 1,1 1-1,1 0 0,0 0 0,2 0 164,-5 0 1,1 0-1,1 0 1,1 1 0,1-1-1,0 1 1,1 0 0,0 1-1,1-1 1,0 1 0,-1-1-1,0 1 1,0 0 0,0-1-129,0 2 1,0-1 0,1 0-1,1 1 1,-1 0 0,1-1-1,-1 1 1,0 0 0,-1 0-1,0 0 1,-1 0 0,-1 0-1,-1 0 1,-1 0 87,5 0 0,-2 1 0,0-1 0,-1 0 1,-1 1-1,-1-1 0,0 1 0,-1-1 0,0 0 1,-1 0-1,-1 0-199,6 0 1,1 1 0,-1 0 0,-1 0 0,-1-1 0,-1 0 0,-2 0 0,-3-2 0,-3-1 241,16 1 0,-4-1 0,-4-2 0,-3 0 0,-5 0 0,7 1 0,-6 0 0,-4-2 0,6-3 0,0 0 0</inkml:trace>
  <inkml:trace contextRef="#ctx0" brushRef="#br0" timeOffset="1717">7244 11197 12120,'65'-13'87,"0"0"0,-20 5 0,1 1 0,4-1-51,2 1 0,5 1 1,1-1-1,-1 1-1411,-7 1 0,-1-1 1,1 1-1,3-1 1386,3 0 0,5-1 0,0 1 1,1-1-1,-3 1-6,4 0 1,-2 0 0,1 0-1,5 0-81,-14 2 0,3 0 0,2-1 0,1 1 0,1 0 1,0 0-1,-1 0 68,3 0 0,0 0 0,0 1 0,1 0 0,-1 0 0,1-1 0,-1 1-98,0 0 1,0 0-1,0 0 1,0-1-1,-1 1 1,0 1-1,-2-1-61,5 1 1,0-1 0,-1 2 0,-2-1 0,-3 0 0,-4 1-895,18-1 0,-7 1 0,-3 0 1027,-8 0 0,-3-1 0,-5 1 0,-4 0 0,-6 0 0,6-2 0</inkml:trace>
  <inkml:trace contextRef="#ctx0" brushRef="#br0" timeOffset="2950">17846 11228 11758,'58'-12'33,"1"0"1,-1-1 0,-9 4 0,1-1 0,0 1 0,2 0 16,1 1 0,1 0 1,2 0-1,6 0-734,-6 1 0,4 0 0,4 1 1,2-1-1,3 1 0,0 0 0,0 1 745,-7 1 0,1 0 0,2 1 0,0-1 0,1 2 0,1-1 0,0 0 1,0 0-1,-1 0-160,-5 0 0,0 0 1,0 0-1,0 0 1,0 0-1,0 0 0,1 1 1,-1-1-1,1 1 1,-1 1 101,2 0 0,1 0 1,1 0-1,-1 1 0,0 0 1,0 1-1,-1-1 0,-1 1 1,-2 0-1,-2 0-3,7 0 0,-3 1 0,-2 0 0,-1 0 0,0 0 0,2 1 0,3 1 3,-3 0 1,2 0 0,1 1 0,2 1 0,0-1-1,0 1 1,0 1 0,0-1 0,-2 0-21,-2 1 1,0 0 0,-1 0 0,0 0 0,0 0 0,0 1-1,0-1 1,2 1 0,-1 0-16,0-1 1,0 1-1,2 0 1,1 0 0,-1 1-1,0-1 1,-1 0 0,-2 0-1,-1 0 1,-3 0-21,6 1 0,-1-1 0,-2 1 0,-1-1 0,-2 1 0,-2-2 0,-2 1 36,9 0 0,-2 0 1,-3 0-1,-4-1 0,-6-2 16,16 2 1,-10-5-85,-11-2 0,-11-8 1717,-20-18-1611,-54-18-33,14 22 0,-3 1-281,-7 0 1,3 3-796,1-1 1680,15 8 1,13 5-1,7 6 1</inkml:trace>
  <inkml:trace contextRef="#ctx0" brushRef="#br0" timeOffset="4116">25613 10993 11952,'6'0'908,"-1"0"-886,-5 0 101,68-7-1181,-35 5 1,4 0 1128,10 0 0,5-1 1,1 1-821,-3 0 0,1 2 0,0-1 756,8 2 1,0-1-1,6 2 2,-13 1 0,5 0 0,1 1 0,0 0 0,0 0-7,-2 0 0,0 0 1,0 0-1,-1 0 0,1 1-9,-1-1 0,0 1 1,0 0-1,-2 0 1,-1-1-20,1 1 1,0-1 0,-4 0 0,-4-1 140,7-1 1,-7-1-172,-8 0 0,-4-1-202,9 0 202,-39-5 839,-49-5-878,12 4 0,-2 0-29,1 1 1,1 1 2300,-14-1-2603,37 5-163,17 9 589,21 1 0,-11 1 0,8-3 0</inkml:trace>
  <inkml:trace contextRef="#ctx0" brushRef="#br0" timeOffset="5834">8565 12884 12356,'58'-5'142,"0"0"0,0 0 1,-7 1-1,4-1 1,2 1-1,4 1 0,3-1-109,-9 2 1,3 0 0,2 0 0,2 1 0,2 0-1,1-1 1,2 1 0,0 0-534,-7-1 1,2 1 0,1 0-1,2 0 1,1 0 0,0-1 0,0 1-1,0 0 1,0 0 0,-1 0 0,-1 0 500,1 0 0,0 0 0,-1 0 0,0 0 0,0 0 0,0 0 0,-1 0 0,1 1 1,1-1-1,0 0-95,-3 1 0,0-1 0,2 1 0,0 0 0,0-1 0,-1 1 1,0 0-1,0 0 0,-2 0 0,-2 0 0,-2 0 95,6 0 0,-3 0 1,-3 1-1,0-1 1,-1 0-1,2 1 1,1-1-1,3 1-38,-2 0 1,2 0 0,2 0 0,1 0 0,1 0 0,0 0 0,0 0 0,-1 0 0,0 0 0,-1 0 36,2 0 0,-1 0 0,0 0 0,0 0 0,0 0 0,-1 0 0,1 0 0,0 0 0,1 0-127,-4 0 1,1 0 0,1 1 0,0-1 0,0 0 0,0 0 0,-2 1 0,-1-1 0,-3 0 0,-3-1 71,14 1 1,-3 0 0,-3 0 0,-2-1 0,-3 1 0,-4-1 179,4 0 0,-2 1 0,-6-1 0,-10 0-618,15 0 851,-43-1-3697,-34-5 3867,-4-1 0,-3-1 0,21 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9:50.822"/>
    </inkml:context>
    <inkml:brush xml:id="br0">
      <inkml:brushProperty name="width" value="0.09071" units="cm"/>
      <inkml:brushProperty name="height" value="0.09071" units="cm"/>
      <inkml:brushProperty name="color" value="#FF0000"/>
    </inkml:brush>
  </inkml:definitions>
  <inkml:trace contextRef="#ctx0" brushRef="#br0">8855 8183 13745,'66'0'389,"0"-1"1,-19 1-1,0-1 1,0-1-334,-2 1 0,0 0 0,2 0-1177,9-1 1,2 0 0,1-1 1173,-9 2 0,1-1 1,2 1-1,0-1-534,4 0 0,1-1 0,1 1 0,1 0 489,3-1 0,1 1 1,1 0-1,-1 0 0,1-1 1,0 1-1,1 0 1,-1 1-4,-1-1 1,0 1 0,0 0-1,0 0 0,-4 0 1,0 1 0,-1-1 0,0 1-6,-5 0 0,0-1 0,-2 1 0,0 1 214,9 0 0,-1 0 0,0 2-173,2 3 0,0 1 1,-5 3-34,8 7 0,-5 4-42,-5 3 1,-8 3 100,-8 15 1158,-30-10-1807,-9-20 1523,-2-5-941,-1-4 0,0-3 0,1 0 0</inkml:trace>
  <inkml:trace contextRef="#ctx0" brushRef="#br0" timeOffset="5566">8046 11537 16468,'1'-14'-2129,"-8"-3"0,5 13 0,-5-3 0</inkml:trace>
  <inkml:trace contextRef="#ctx0" brushRef="#br0" timeOffset="9383">12371 11803 12591,'0'0'0</inkml:trace>
  <inkml:trace contextRef="#ctx0" brushRef="#br0" timeOffset="10717">16443 11564 14708,'8'2'67,"-1"0"-22,-7-2-3115,0 0 3070,10 2 0,-8-2 0,8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27:18.485"/>
    </inkml:context>
    <inkml:brush xml:id="br0">
      <inkml:brushProperty name="width" value="0.09071" units="cm"/>
      <inkml:brushProperty name="height" value="0.09071" units="cm"/>
      <inkml:brushProperty name="color" value="#FF0000"/>
    </inkml:brush>
  </inkml:definitions>
  <inkml:trace contextRef="#ctx0" brushRef="#br0">21563 6571 10966,'-2'2'2690,"0"-1"-495,2-1-1533,48 25-214,2-13-1172,3 3 1,7 0 818,4-10 0,3-2-631,-10-2 0,4 0 0,1 0 541,-8 0 1,2-1 0,2 0-1,6 0-295,-9 0 0,4-1 1,3 1-1,3-1 1,1 0-1,0 1 0,0-1-171,-2 1 0,0 0 1,1 0-1,1 0 0,1 0 1,-1 0-1,0 0 0,0 0 374,0-1 0,1 0 0,1 1 0,-1-1 0,-1 0 1,-1 1-1,-1-1 0,-4 1 0,6-1 0,-1 1 1,-2 0-1,-4 0 0,-3 0 0,-7 0 0,-3 0 0,1-1 1,-1 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2:35:00.997"/>
    </inkml:context>
    <inkml:brush xml:id="br0">
      <inkml:brushProperty name="width" value="0.09071" units="cm"/>
      <inkml:brushProperty name="height" value="0.09071" units="cm"/>
      <inkml:brushProperty name="color" value="#FF0000"/>
    </inkml:brush>
  </inkml:definitions>
  <inkml:trace contextRef="#ctx0" brushRef="#br0">6809 11098 14148,'-8'-2'1681,"1"1"-1412,-3 1-79,2 0-78,1 0-78,3 0 22,-5 6 0,-2 7 101,-5 8-78,3 1-1,1-1-11,4-5-11,2 1-33,0 1-12,2 1-11,1 3 45,0 8-12,3-7-10,1 8-23,4-9 0,1 0 33,3 2-33,-2-2 11,-1 2 23,3 13 0,-3 14-12,1 1-11,-4 7 45,-3-12-56,0 2 23,0 1-23,0 0 33,0 0-33,-2-13 0,1 1 11,-2 22-157,0-21 0,-1 0 157,-2 16 0,-3 0-11,1-2 0,0-1 0,1 0 5,4-17 1,0 3-6,1 0 0,1 0 6,-1 0 0,1 0-6,1-3 0,0-2 0,0 15 0,0 1 0,0 4 0,0 4 0,-2 3 0,0 2-252,-3 1 252,-1-2 23,-3 2-12,-2-3 11,-2 2-22,-1-2 0,0-3 0,3-3 0,4-4 11,0-2-11,5-15 0,0 1 0,-3 18 17,3-18 0,-1 0-17,-3 14 0,-1 2 11,-2 1-11,-3 1 0,-1 2 0,-1 0 11,0 1-11,3 1 0,2 0 0,2-1 0,3-2 0,1-1 0,0-3 296,1 0-290,0-14 0,0 2-6,0 1 0,0 1 0,0-1 0,0 0 0,1-2 0,0-2 0,-1 12 0,1 19 0,-1-15 11,1 13-11,-3-18 0,1 1 0,0 1 0,-1 1 0,0 2 11,0 2-11,-1 4 0,1 2-11,1 3 11,1-20 0,0 3 5,1 2 1,1 0-257,-1-1 1,0 0 250,0-3 0,2-2 11,1 16-11,0 1 0,2-2 0,2-1 0,-2-2 0,1 0 0,-2-1 0,-2-14 0,0-1 0,0 21 0,0-21 0,-1-1 257,0 15-257,2-17 0,0 1 0,1 3 0,1 0 0,-1 0 0,2 0-200,0-1 0,1-2 200,2 16 473,1-1-473,-2-1 0,0-1 0,-2 1 0,0-1 0,-1 0 0,0 0 0,2-4 11,-1-3-11,3-2-11,-1-5 11,3 1 0,-2-4 420,1-3-420,0-3 44,1 7-44,0 0 0,0 0 22,-2-3-22,-2-11-22,-2 0 22,0-2 0,0 0 0,0 0 0,-1 0 22,0 0-22,0-2 0,-2-1 0,1-2 0,-1-4 12,0 0-12,1-4 11,2 0 0,1-2 0,4 0-11,-1 0 0,3 0 0,-2 0 0,0 0 0,0 0 0,-1 0-11,0 0 33,-1 0-44,1 0 22,2 0 0,4 0 11,4 0 0,6 0-11,6-3 0,30-2-6,-24 1 1,3 0-6,16-1 0,1 1 11,-9 0 0,-1 1-229,3 0 0,-3 0 234,-12 2 1,-1 0-6,32-1 0,-1 1 0,-5-1 0,0 1 0,-18 0 0,-1-1 0,22-3-387,-22 1 1,0 0 386,12-5 0,0-1-110,-2-1 110,1-1 12,1-1 190,-15 4 1,2 0-226,1-1 1,0-1 16,1 1 1,0 0-106,-3 1 1,-2 0 110,19-4 0,5 0 0,2 1 0,-29 6 0,0-1-6,1 1 1,0-1 10,1 1 1,0-1-12,-1 1 1,1-1 5,1 1 0,-1 0 0,0-1 0,-1 1 0,1 0 0,-1 0 5,0-1 1,-1 1-1,1 0 1,1-1-1,16-2 1,2-1-6,-11 2 0,0 1-6,13-3 1,3 0-6,4-2 0,-1 2-66,-13 1 0,1 1 77,16-3 0,0-1 0,-18 4 0,-1 1 0,1-1 0,0-1 0,-1 1 0,1 0 0,-2-1 0,0 0 0,-1 0 0,-1 1-6,0-1 1,-1 0-12,-1 1 0,0 0-204,0 0 0,0 0 204,0 0 1,1 0-12,-1 1 0,-1-1 5,0 0 1,0 1 22,0-1 0,-1 1-17,-2 0 0,1-1 11,0 1 1,-1-1 5,0 0 0,0 0 0,-2 0 0,1-1 0,13-2 0,0-1 0,-13 4 0,-1 0 0,11-2 0,-2 0-11,15-3 11,-1 1 0,1-1 0,1 1 0,4-2 11,-31 7 0,1-1-11,2 0 0,0 0-6,2-2 1,1 0-1,0 0 1,0-1-6,1 0 0,0-1 11,0 0 0,0 0 0,-1 1 0,3-1 0,17-4 0,1 0 0,-15 5 0,1 0 0,12-3 0,2-1 11,0 1 0,-2 1-11,-13 3 0,0-1 0,14-2 0,0 0 5,-16 4 1,-1 1-6,1 0 0,1-1-335,1 1 0,1 0 318,2-1 0,-1 0 17,3-1 0,-1-1 0,2 1 0,0-1-6,2 0 1,-1-1 5,1 1 0,0 0-505,1 1 1,-1-1 515,-1 1 1,0 0-12,-1 0 0,-1 1 205,-2 0 1,1 0-203,-5 2 1,3-1 0,0 1-19,4-2 0,1 1 0,-1-1-433,1 1 0,0 0 1,-1 0 447,1-1 0,-1 0 0,-3 1 0,8-2 0,-2 0-69,2 0 0,0 1 74,1-2 1,-1 1 5,1 1 1,-1-1-12,-1 0 0,0 0 0,-1 1 0,-1-1 0,1 0 0,-1 1 11,-1-1 0,1 1-11,1 0 0,0 0-11,1-1 0,0 0 11,1 1 0,1-1-12,1 0 1,0-1 11,0 0 0,1 0 0,1 0 0,0 0 11,-1-1 1,1 0-12,-2 0 0,2 0 3,-6 0 1,3-1 0,1 0-8,4-2 0,0 0 1,1 1-83,0-1 0,1 0 0,-1 0 86,-1 0 0,1 0 0,-4 2 0,-13 2 0,-2 1 0,-1 0-8,2 0 1,0 0 0,-1-1 14,0 1 1,0 0-1,0-1-109,19-5 1,1 0 101,-2 0 0,-1-1 392,-1 1 1,0 0-388,0-2 1,0 1-6,0 1 0,0 0 0,0-1 0,1-1 0,0 2 0,0 0 0,1 0 0,0 0 0,0 0 0,0 1 11,-1 1 0,1 0 0,-3 1 1,2-1-4,-7 2 1,3 0-1,0-1-4,4 0 0,0-1 0,0 1-12,1-1 1,0 0-1,0 0 65,-2 1 0,1-1 1,-4 0-58,-12 4 0,-2-1 0,0 0 0,1 0 0,1 0 0,0 0 0,0-1 0,-1 1 0,1-1 0,0 0 0,0 0 0,0 0 3,-1 0 1,0 1 0,0-1 11,0 0 0,0 0 0,0 0-15,-1-1 0,1 1 0,0 0-145,0 0 1,0-1 0,0 1 136,1-1 1,0 1 0,0-1 14,0 0 1,0 1-1,0-1-7,1 0 0,0 1 0,0 0 0,-2 0 0,1 0 0,2-1 22,12-3 1,4 0 0,0 0-8,-1-1 0,-1 1 0,3-1-13,-8 2 1,3-1 0,0 0 0,-4 0-129,4 0 1,-3 0-1,-1 0 122,-2 0 0,-1 1 1,-3 0-3,6-2 1,-3 1 5,0-1 0,1 0 181,0 0 1,0-1-182,-1 2 0,-1-1 0,1 0 0,-1-1 11,0 1 1,-1-2-1,0 1 0,0-1 0,1-1 1,1 0-12,0 0 0,0 0 0,3-1 0,1 1-6,0 0 0,1 1 12,-1 1 0,3 0-3,-7 2 1,3 0 0,1 0-4,-3 1 0,1-1 0,2 0 5,-7 2 1,3-1-1,-1 1 1,-3-1 1,2 0 1,-2 1 0,-2 0 8,19-7 1,-6 1-17,-17 6 0,-3 0 0,1-1 0,-1 0 0,2 0 0,-1 0 385,-1 0 1,0-1-381,2 0 1,0 0-6,-1-1 0,1 0 147,1-1 1,1 1-148,1-2 0,0 1 16,1-1 1,1 0 11,0 0 0,0 0-11,1-1 0,-1 1 0,-1 0 0,1-2 24,-6 4 0,2-2 0,1 0 0,0 0 0,1-1 1,0 0-24,0 1 1,-1 0 0,0 0-8,18-8 0,-3 3 17,-15 6 0,-2 0-11,0 1 0,0-2-1,-2 1 1,3-1-2,-2 1 0,3-1 0,-2 0-10,7-2 1,0-1 1,-6 3 1,2-1 0,-2 1 3,3-1 0,-2 2 0,0-1 0,-1 0-5,0 2 0,-1 0-6,-1 0 0,-1 0 11,0 2 0,0 0 0,0-1 0,1 1-11,-2 0 0,2 0 574,15-6 1,3-1-592,0-1 1,3 0 19,-10 4 1,2 0 0,-2 0 29,10-3 1,-3 2-29,0 0 1,-5 3-6,-15 4 0,-3 1 0,1 0 0,-1 1-59,-1 0 0,-1 0 59,30-10 0,-2 1 11,-5 1 12,-4 2-12,2 1-11,-2 2 0,4 1 0,-1 2 612,0 0-618,-18 5 0,1 1 0,-4 0 1,0 0-1,-1 1 1,0 0 186,16 1-192,-18 2 1014,-4 1-1003,-1 0 399,1 0-399,-2 0 0,2 0 0,1 0 11,0 0-11,-1 0-11,1 0 11,-2 0 11,0 0-11,-2 0 0,1-2 0,11-4 0,-8-1 0,8-4 11,-7 1 0,-9 2-11,1-1 0,-10 2 0,-2 1 11,0-1-11,0 0 0,2 0 0,1 0 0,0 1 0,0 1 0,-2 0 34,0 0-34,0-1 0,-1 1 0,4-3 0,-5 2 0,1 0-11,-5 2-45,-4 4-135,0 0-1064,-4 0-2745,-8 0 4000,-9-4 0,6 3 0,2-2 0</inkml:trace>
  <inkml:trace contextRef="#ctx0" brushRef="#br0" timeOffset="5304">6891 11103 13128,'16'-3'247,"-2"1"-90,-6 2-22,2 0-34,3 1 44,3-1-10,8 0 44,5 0 112,30 0-157,-8-2-217,-15 2 1,1-1 127,19-2-23,-18 3 1,0-1-7,-1 1 1,0 0 5,7 0 1,0 0 0,19-1-23,-7-2 11,-18-1 12,-1-2-1,1 1-22,-2-1 34,-2 1-34,-2 2 277,-2 0-277,-2 3 34,0 0-12,1 0-11,1 0 0,2 0 57,28 0-63,-20 0 1,2 0-1,1 0 1,1 0-246,4-1 0,0 0 245,-11-1 1,-1 0-6,1-1 0,1 0 5,-2-2 1,0 0-12,-2 2 1,0-1 16,29-4 23,-6 4-23,-5 1 0,-17 2 0,-1 0 1,19 1-12,-19 0 0,-1 0 78,16 0-22,2 0 0,2-1-23,-14-1 1,3-1-12,3 0 1,2 0-12,11-2 0,-1 1 9,-11 0 1,-2 1-4,-3 1 0,-4-1 5,16-1-22,0 0 12,2-1-1,2 0-11,2 1 45,2 1-1,1 0-21,-3 1-12,-2 1 56,-6 1 45,-6 0-56,-6 0 45,5 0 89,-8 0-88,5 0-1,-13 0-68,-2-2 462,-2-1-416,4-2-46,5-1 23,6 0 0,4 1 23,3 1-79,3 3 45,0 0-45,2 1-201,1 0 201,3 0 11,3 0-11,-16 1 0,0-1 0,-8 1 0,-1-1 0,9 2 0,2-1 22,0 0 1,-2 0 10,22 1-22,-22-2 1,-1 0 10,13 0 1,-2 0-23,-1 0 44,-2 0 1,-2 0-34,1 0 1,3-2 55,1-1-45,6-2-22,-1 1-11,2-1 11,-3 1 0,-16 2 0,0 0 0,1 0 0,-1 0 5,0 0 1,-1-1-1,-4 1 1,-2 0-6,11-2 23,0 0-23,0 0 11,1 1 11,-1 0-22,0 2 0,-1 1 0,-2 0 235,-2 0-235,-2 0-11,-1 3 11,-3-1 22,-3 2-22,-2-1 0,11-1 11,8-1-11,1-1 0,3 0 0,-10-2 0,1 0-11,3-1 11,3 0 0,-2 1 0,3 1-11,2 0 11,1 1 11,4-2-11,0-1-701,3-1 690,1 0 33,2 1-44,0 1 38,-16 2 1,2-1-12,2 1 1,0 0-6,0 0 0,0 0-185,-3 1 0,-2-1 185,16 3 0,2 1 0,-1 2 11,0-2-22,0 0 22,-1-3-33,1 0 33,2-1-22,1-3 22,2-1 0,-2-3-11,1 1 0,-1 2 0,0 0-83,-21 3 1,2 1 82,0-1 0,2 1 11,9 0 0,0 0-11,-13 0 0,-3 0 0,-2 0 0,-3 0 0,12-1 0,0 1 0,0 0 0,-2 0-11,1 0 11,-1 0 0,2 0-11,1-1 11,-10 0 0,2 0 0,21-1 0,-22 1 0,2-1 335,-2 2 0,0-1-330,1 1 1,-1 0-6,0 0 0,-1-1 11,-4 1 1,-2 0-12,10 0 402,0 0-391,-3 0-11,-2 0 198,-2 1-198,-3 0 0,0 1 0,-2 1 0,2 0 0,-1-1 11,0 1-11,-1-1 0,-1 0-11,-1 0 11,8 1 0,3-2 0,-2 2 0,-1-3 0,-11 0 0,1 0 11,1 0-11,1-2 0,0 0 0,3-1 12,1 0-12,0 2 0,2 0 0,-1 1 11,3 0-11,1 0 0,-1 0 0,0 0 45,0 0-45,-1 0 0,17 5 11,2 2-11,0 2 0,-6-3 11,-15-4-11,-1-1 11,0-1-11,0 0 0,1 0 0,0 0 0,1 0 11,0 0-11,1 0 0,0 0 0,0 0-22,-1 0 22,18 3 0,5 0 0,2 1 0,-1-2-11,-17-2 11,0 1 11,0 0-11,-1 3 0,-1-1 0,-2 1 0,0 0 11,-2-1-11,0 1 11,0 0-11,3 0 0,2 2 12,2-2-1,1 1 5,-11-1 1,2-1-11,0 1 0,3-1 10,10 3 1,0-1 0,-9-1 0,-2 1-17,1-1 0,-2 1 0,17 1 11,3 0-11,0 0 11,5-2 0,2 0-251,-29-2 1,0-1 245,3 0 0,-1 0-6,2 0 0,0 0 5,0 0 1,1 1-6,-1-1 0,0 1 5,-1-1 1,0 1-6,-2 0 0,2 0 0,9 2 0,3 0 5,0 0 1,0-1-1,-1 0 1,0 0-142,-2-1 1,-4-1 135,21-1 22,-2 0 1,-2-3 10,-5 0 1,-1-4-34,-2 1 11,-1 1 12,1 1 10,0 1 23,2 0-56,0 0 11,1 2 1,0-2-12,3 2 11,-18-1 0,2 1 0,0-1 0,2 0-5,8-1 0,0 0-6,-12 1 0,-2-1 11,29-3 0,-19 2 464,2 0-441,3 0-34,2 0-6,-12 1 0,0 1 6,-8-1 0,0 1-168,11-1 0,-1 0 146,22 0 22,-33 1 0,1-1 22,32-1-22,0-1 6,-21 1 0,2 0-1,1 0 1,2 0-1,12-1 1,-1 0-6,-14 2 0,-2-1 5,-2 2 1,-3-1-6,16 0 0,3 1 0,0-1-11,2 0 0,0-1 16,-21 2 1,1-1-6,21 0 0,-24 1 0,-1 1-11,14 0 11,-1 1 299,-4 0-277,12-2-22,-5-2 11,-3 0 0,-14-1-11,-16 2 0,-4-2 0,0 2 0,0-1 347,3 2-335,2-1-12,2 1 0,1 0 0,1 0-12,1 1 24,4 1-12,3 0 0,4 0 0,1 0 11,17 0 0,11 0 0,1 0-130,-32 0 1,0 0 107,16 0 0,1-1 11,-2 0 0,0-1 0,0 2 0,1-1 11,1 1 0,0 0-11,-3 0 0,-3 0 0,-3 0 0,-2 0 22,-2 0 1,-1 0 44,13-1-33,-12-2-23,12 0 22,-16-3-21,2 2 21,0 0-33,0 1 249,0 1-249,-2 0 11,-2 0-11,1 0 11,-3 2-11,1-2 0,0 2 22,1-1-22,2 1 0,1 0 0,1 0 0,-2 0-22,-1 0 11,-1 0 22,14 2-11,8 3 0,3 0 0,2 1 0,-13-1 0,2-2 0,-1 0 34,0-1-34,-1-1 0,-3-1 11,-1 1-11,-4 0 11,-2 0-11,-1-1 34,1 0-34,0 0 0,1 0 0,-1 0 0,8 3 0,-1 4 0,-5 1 11,-6 2-22,-12-4 22,0-1-11,0 0 0,1 0 11,3 1-22,1-1 0,3 1 11,2 0-12,3 1 12,2 0 12,1 2-12,3 1 0,18 6 22,5 3-28,-21-7 1,1 0 5,-9-3 0,-2-1 33,32 6-33,-20-8 12,-2 0-12,-1-2 11,-2 2 0,-4-1-11,-1-1 11,-3 1-11,2-2 23,-2 0-12,2 0 0,-1-2 23,0 0 22,12 0-34,6-1-11,-17 0 0,1 0-11,23 0 0,1 1-11,-13 0 11,0 2-11,-1 0 0,-1 0 11,0 1 0,0 0 0,2 1 0,2 1 11,0 0-33,1 1 33,0-1-11,0 2 0,-15-4 0,2 1 11,-1-1 0,0 0-6,7-1 1,0 0-6,16 1 0,-11-3 12,-23 0-12,-5-1 11,-9 0 22,-3 0-21,-4 0-12,-2 0 0,2 0 0,2 2 11,1-2-11,2 3 22,6-2-33,1 2 11,1-1-11,-4 0-34,-6 1 23,-4 0-1,-1 0 23,0 4-22,0 2 11,0 3 11,0 2 0,-1 2-12,-3 1 12,-3 3 0,-3 2-22,-1 2 44,-1 1-22,-6 11 0,4-2 0,-2 7 12,6-14-12,3-10 0,3-11 0,-1-2 22,-1-3-22,-3-1-246,-3 2-1424,-4 1-2218,-2 2 3040,-2 4 0,9-5 0,3 2 0</inkml:trace>
  <inkml:trace contextRef="#ctx0" brushRef="#br0" timeOffset="43933">19113 5063 18317,'20'-27'128,"1"-1"1,27-15-117,9 35-773,6 4 738,-3 15-44,-14 8 193,-26 40-47,-31-8-46,-5-15 1,-6-1 5,-3-9 0,-4-3 275,-22 18-224,9-9 92,16-3-171,22-9-268,20-6-527,24-7-561,17-10 280,-22 0 1,2-2-1297,3-2 1,0-1 2360,5-3 0,-3 0 0,7-2 0,-9 2 0</inkml:trace>
  <inkml:trace contextRef="#ctx0" brushRef="#br0" timeOffset="44167">19970 5091 17286,'-38'-5'575,"-1"1"0,3-1 0,2 2-418,-19 11-157,23 1-22,4 8 10,26-4 12,15-1-112,12-5-246,14-3-157,5-3-718,8-11 931,-22 3 268,-4-7-11,-24 5-347,-9 2-1144,-5-1-1993,-6 1 3529,-1 0 0,6 4 0,4 1 0</inkml:trace>
  <inkml:trace contextRef="#ctx0" brushRef="#br0" timeOffset="44399">20304 5010 15101,'-1'11'605,"-6"34"-460,5-20-100,-4 29-45,5-18-101,1-4-2566,0-3 2667,5-7 0,-4-10 0,4-5 0</inkml:trace>
  <inkml:trace contextRef="#ctx0" brushRef="#br0" timeOffset="44670">20619 5098 18944,'-54'32'269,"12"0"-236,31-7-21,14-1-12,16-2-79,15-8-33,10-5-22,3-7 78,-7-10 56,-12-2 22,-13-9 68,-9 0-90,-15-1-247,-25-11-817,-2 10-908,-17-3-561,18 16 2533,5 4 0,15 4 0,6 0 0</inkml:trace>
  <inkml:trace contextRef="#ctx0" brushRef="#br0" timeOffset="45404">19044 5852 18586,'55'-4'163,"1"1"1,0-1-1,6-1 1,2 0-1,0-2-116,-13 0 1,-1 0 0,2-1 0,1 0-1441,6-1 0,3 0 1,0 0-1,1 1 1399,-9 0 1,1 1 0,0-1 0,1 1 0,-1-1-135,3 1 0,-1 0 0,1-1 0,0 1 0,-1 0 128,1 1 0,-1-1 0,0 1 0,1-1 0,3 0-89,-2 0 0,3 0 0,1 0 0,0-1 0,-2 1 1,-4 0 90,5-1 1,-3 0 0,-1 1 0,0-1-3,9-1 0,2-1 0,-3 0 0,-11 0-112,-5-1 0,-9-1 89,8-10 1499,-29-1-1476,-13-4 1841,-12-5-1404,-9-26-174,5 23 0,-1-2-201,-1 1 0,0-1 1474,0-2 1,0 2-1480,-11-19-57,8 25 0,0 0 0,-4-2 0,-1-1 0,-1-1 0,-1-1 0,-1-1 0,0-2 11,-10-18 0,0-2-218,8 15 0,0-1 207,-7-14 0,0 2 0,9 17 0,0 4 0,-2-1 0,-1 1 0,-3 1 0,-3 2-373,-2 0 0,-3 1 373,-3 1 0,-6 2 7,-4 5 1,-6 2-1,-4 4-41,6 6 0,-3 3 1,-2 2-1,1-1-522,-1-1 0,-1 0 1,-1 1-1,0 3 550,-5 2 1,-2 3-1,1 1 1,4 1-14,-4 1 0,3 1 1,0 2-510,-1 1 0,-1 1 0,2 3 423,3 1 0,1 3 1,2 1-11,2 2 1,2 2 0,2 2 91,5 0 1,2 1 0,2 5 7,-3 12 0,1 6 0,6-1 3,-2 9 1,6 3 7,10-7 1,1 3-1,6-2-2,7 8 1,6-1-1,1 0 1,1 0 5,2-2 0,0-1 0,0 0 0,0-1 11,0-3 0,0 3-142,-1-7 1,1 2 0,1 0-2643,5 15 0,3-1 2773,1-3 0,2-5 0,7 8 0,-1-49 0</inkml:trace>
  <inkml:trace contextRef="#ctx0" brushRef="#br0" timeOffset="46268">22446 5082 14809,'2'4'78,"-1"0"-2341,-1-4 0,0 0 0</inkml:trace>
  <inkml:trace contextRef="#ctx0" brushRef="#br0" timeOffset="46448">22727 5096 10395,'41'0'0,"-9"0"0</inkml:trace>
  <inkml:trace contextRef="#ctx0" brushRef="#br0" timeOffset="46604">23142 5058 14831,'10'4'-1243,"-3"-1"-4774,-7-3 6017,0 0 0,0 0 0</inkml:trace>
  <inkml:trace contextRef="#ctx0" brushRef="#br0" timeOffset="46767">23663 5014 10675,'48'-13'0,"-9"1"0</inkml:trace>
  <inkml:trace contextRef="#ctx0" brushRef="#br0" timeOffset="46905">24070 4989 13689,'-3'9'258,"0"-2"-1637,3-7 1379,0 0 0,0 0 0</inkml:trace>
  <inkml:trace contextRef="#ctx0" brushRef="#br0" timeOffset="47070">24412 4988 15527,'7'3'235,"-1"0"-269,-6-3-963,0 0-1569,13 0 2566,7 0 0,-3 0 0,0 0 0</inkml:trace>
  <inkml:trace contextRef="#ctx0" brushRef="#br0" timeOffset="47217">24814 4978 14865,'8'0'2376,"-1"0"-2197,-7 0-1580,0 0-582,5-7-3171,9 4 5154,9-7 0,-6 8 0,-2-1 0</inkml:trace>
  <inkml:trace contextRef="#ctx0" brushRef="#br0" timeOffset="47349">25119 4928 14081,'0'0'0</inkml:trace>
  <inkml:trace contextRef="#ctx0" brushRef="#br0" timeOffset="47516">25441 4942 15034,'47'-6'-2671,"-14"1"0,-22 4 1</inkml:trace>
  <inkml:trace contextRef="#ctx0" brushRef="#br0" timeOffset="47599">25574 4939 12568,'0'0'0</inkml:trace>
  <inkml:trace contextRef="#ctx0" brushRef="#br0" timeOffset="48383">26904 4891 17846,'20'-50'-23,"27"6"-78,8 37 1,-4 13 77,-21 15 23,-40 19 23,-14 8-18,5-22 1,-3 2-1,-7 8 1,1 2-6,9-5 0,3 0 0,-3-2 0,6-1 34,11 12-34,16-26-280,13-6-1311,13-6 1591,-3-12 0,-1-1 0,-2 5 0,14-14 0</inkml:trace>
  <inkml:trace contextRef="#ctx0" brushRef="#br0" timeOffset="48669">27426 4952 18462,'-35'16'22,"1"1"1,-15 22-280,38 4-35,23-7 34,11-24 90,10-5 90,4-5 55,-2-8 23,-3-5 23,-1-23-1,-15 6 23,-2-11-45,-18 17-11,-10 3-594,-9 5-762,-11 6-583,-1 4 1950,2 3 0,15 1 0,6 0 0</inkml:trace>
  <inkml:trace contextRef="#ctx0" brushRef="#br0" timeOffset="49137">27786 5007 15728,'-1'-7'1143,"-1"3"-986,2 4-67,37-27-79,-12 19-11,29-19 0,-23 26-45,-7 8-157,-8 23 158,-16 2 44,-14 18 280,-11-13 89,-6-4-156,5-3-179,10-7-34,8-3-997,36-4 997,30-10 0,-16-1 0,9-7 0</inkml:trace>
  <inkml:trace contextRef="#ctx0" brushRef="#br0" timeOffset="49303">28348 4974 20378,'-7'56'-1639,"1"-1"1,0-2-1,4-8 1,7-17 0,0-7-1</inkml:trace>
  <inkml:trace contextRef="#ctx0" brushRef="#br0" timeOffset="49615">26860 5632 17577,'61'-16'53,"0"0"0,-15 5 0,1 1 1,5 0-46,-1 2 1,5 0 0,4 1 0,-1 0 0,-1 1-1427,5 0 0,-2 1 1,1 1-1,4 0 1102,-8 0 0,3-1 1,2 1-1,1 0 1,-3 1-1,-3 1 324,13 1 0,-2 1 1,-5 1-1,-4 0 1,-5-1-1,-5 0 1,-3 1-1,7 1 1,1-1-1</inkml:trace>
  <inkml:trace contextRef="#ctx0" brushRef="#br0" timeOffset="49966">26954 5649 14652,'49'-3'69,"0"-1"1,0 0 0,2 0-1,0 0 1,0 0-18,-3-1 0,-2 0 1,2 1-1563,4 0 1,0 0 0,1 0 1057,0 1 0,-1 1 0,0-1 452,-3 1 0,-1 0 0,-4 0 0,-2 1 0,-5 0 0,14-1 0</inkml:trace>
  <inkml:trace contextRef="#ctx0" brushRef="#br0" timeOffset="50667">23280 6211 17566,'49'-25'4,"1"-1"1,-5 10-1,7 0 1,4 2-1,1 1-4,-1 4 0,3 1 0,2 2 0,0 0 0,0 0-1126,2-2 1,0 0 0,0 1 0,1 0 0,-1 0 835,3 1 1,2 1 0,-2 0 0,-1 1 0,-5 0-891,-4 0 1,-3 1 0,-3 0 0,0-1 1212,12 0 0,-2-1 1,-6 1-1,-2 0 0,-8 1 1,16-5-1</inkml:trace>
  <inkml:trace contextRef="#ctx0" brushRef="#br0" timeOffset="50850">25455 5776 17902,'39'16'11,"0"-1"0,16 9-11,-21 8-22,-25-9-12,-24 1-1064,-10-2-785,-18 1-268,-9 0 2151,-2-1 0,24-9 0,5-3 0</inkml:trace>
  <inkml:trace contextRef="#ctx0" brushRef="#br0" timeOffset="51171">24353 6498 17039,'4'-4'-112,"-1"1"112,-3 3 0,0 46-437,0-22 437,4 41 0,-3-48 0,2-1 0</inkml:trace>
  <inkml:trace contextRef="#ctx0" brushRef="#br0" timeOffset="51349">24583 6487 19291,'-3'-10'11,"1"2"-11,2 8-22,0 0-415,-14 39-1322,20-16-2925,-8 29 4684,24-29 0,-10-10 0,-3-6 0</inkml:trace>
  <inkml:trace contextRef="#ctx0" brushRef="#br0" timeOffset="52118">24977 6480 18608,'21'55'-168,"4"-14"112,16-38 45,-2-8 11,-3-6 0,-7-8 11,-4-4 56,0-14 124,-9 13-46,1-2-145,-11 19-22,-2 21 22,-3 16 0,-9 28 0,3-22 0,-3 2 16,-7 21 1,-2 1-606,5-17 1,-1-1 588,-2 11 0,0-4 11,-1 1 11,3-14 23,3-14 56,4-9 560,3-8-593,2-15-68,7-11-298,7-10 1,4-4 163,-1 6 0,3-2 150,9-11 1,2 0-29,-3 12 1,0 2 0,1 2 0,1 3-101,22-14-448,-11 13 324,-13 9 203,-14 3 291,-12-4 223,-7 0 921,-3-3-1166,0 5-180,5 3-56,2 0 0,6 5-45,4 2 11,21 5 34,-3 7 23,12 4-23,-14 5-34,-5-2-22,-4-1-1076,-2-5-1871,1-4 3003,1-2 0,-5-3 0,-2 0 0</inkml:trace>
  <inkml:trace contextRef="#ctx0" brushRef="#br0" timeOffset="52287">25798 6463 19426,'-9'-2'1838,"3"-1"-1850,6 3 1,0 12-134,10 2-338,1 13-2307,5 18 2790,-26 9 0,9-15 0,-18-5 0</inkml:trace>
  <inkml:trace contextRef="#ctx0" brushRef="#br0" timeOffset="52655">24310 7043 19829,'45'-8'36,"1"0"0,-1-1 0,6 0 0,2 0 0,0 1-40,5-1 0,1 0 0,1 0-1285,-9 2 0,1 0 0,1 0 0,1 0 1180,2 1 0,1 0 0,0 0 0,0 1-463,-1 0 0,0 1 1,0 0-1,-1 1-638,-4 0 0,0 0 0,-1 1 0,-1 0 1210,9 0 0,-2 1 0,-6-1 0,-4 1 0,-5 1 0,11-2 0</inkml:trace>
  <inkml:trace contextRef="#ctx0" brushRef="#br0" timeOffset="52816">25315 6971 19773,'-1'4'-297,"29"-4"0,16-3 291,-9-1 1,4-1-1634,8 0 1,7 1-1,-1-1-461,-5 0 1,1 0 0,0 0 2099,4 0 0,1 0 0,-5 0 0,-1 1 0,-4 1 0,-8-1 0,0 1 0</inkml:trace>
  <inkml:trace contextRef="#ctx0" brushRef="#br0" timeOffset="60655">27165 6830 15527,'50'19'915,"0"-1"0,-1-1 0,-1-5-915,-12-9 0,-2-3-219,2 2 1,-1-1-1093,28 2 1311,-18-1 0,-21-1 0,-14-1 0</inkml:trace>
  <inkml:trace contextRef="#ctx0" brushRef="#br0" timeOffset="60903">27189 6701 19459,'-64'-4'239,"0"-1"0,17 1 1,1 2-168,-15 2 1,4 4-769,-3 6 685,19 10 238,18 6-283,13 4-224,6 4-326,7-1-264,10-1-721,14-5-908,21-9-67,-16-12 0,3-3 2566,6 0 0,0-1 0,8-2 0,-7 0 0</inkml:trace>
  <inkml:trace contextRef="#ctx0" brushRef="#br0" timeOffset="61582">28377 6843 17084,'2'47'61,"0"0"1,0 0 0,1 18-1,1-7-49,6-3-12,-1-11 22,-3-13 56,-3-15 1379,0-8-235,-3-33-864,0-6-100,0-33-197,0 31 1,0-1-305,1-6 1,0-2 270,0-2 0,2-4 2,3 5 0,1-4 1,0 4-31,2-4 0,2 1 0,3-8 0,3 5-12,8 8-33,2 21-11,0 11-67,1 19-392,-3 15-157,-7 20-12,-9 12 191,-23 6 347,-12-4 157,-1-24 1,-3-3-12,-10 11-23,-4 0 23,33-27 56,6-6 56,4-2 552,7 0-619,7 2-23,34 16-67,-15-9 1,3 2-802,0 0 0,0 1-813,1 0 1,-3 0 1658,6 6 0,-18-12 0,-8-4 0</inkml:trace>
  <inkml:trace contextRef="#ctx0" brushRef="#br0" timeOffset="61882">28818 7029 17801,'-3'-3'314,"0"0"45,3 3-292,38 22-56,-7-14-11,1 5 0,2-2 0,17-8-67,-15-4 0,0-3 11,12-4 11,5-6-22,-37-3 67,-9 2 0,-6 1 459,-13 0-224,3 5-157,-8 1-78,6 5-190,6 3-1636,0 3 1826,8 2 0,-2-1 0,2 1 0</inkml:trace>
  <inkml:trace contextRef="#ctx0" brushRef="#br0" timeOffset="62155">29417 7045 16636,'-5'-4'2655,"1"2"-2139,4 2-426,24-40-57,-8 24-22,23-29-11,-16 38-44,-1 3 10,8 24-145,-1 21 179,-13-12 0,-1 1 0,2 13 0,-7-13 0</inkml:trace>
  <inkml:trace contextRef="#ctx0" brushRef="#br0" timeOffset="62782">30496 6808 19527,'-45'-11'515,"0"0"1,1 1-1,3 3-492,-17 5-12,13 5 0,20 2 23,13 4 10,23-1-32,11-1-12,19-4-90,7-2-23,4-8 91,-2-5 11,-5-11 5,-17 3 1,-2-5 38,16-22 1,-4 1 22,-19 15-56,-14 23-56,-6 15 56,-6 16 34,-3 17-12,-2 21-22,8-26 0,1 2-930,1 4 0,3 1 930,4 2 0,3 0-11,1 0 0,2-1-287,5-1 0,0-1 146,0-3 1,0-3 17,9 25 67,-8-16 44,-11-16 23,-8-14 23,-11-10 1867,-27-32-1879,2-18-313,18 18 0,3-3-802,5-2 0,6 0-3501,14-17 4732,10-1 0,-5 22 0,2 6 1</inkml:trace>
  <inkml:trace contextRef="#ctx0" brushRef="#br0" timeOffset="63083">31134 6684 19146,'-11'0'1176,"3"0"-1081,-8 25 1,1 9 4,7 17-661,-9 2 1,2 4 560,18-11 0,4-1 0,-1 3 0,2 2-404,1-6 1,2 2 0,-1-3 44,-1 3 1,-1-2 341,2 9 1,-3-5 375,-6-10-213,-7-19 576,-2-26-262,-2-22-135,4-12 0,2-9-292,2-5 1,1-2-635,2 0 0,3 1 522,1 6 1,6 8-897,17 2-1492,11 16 2467,8 13 0,-19 7 0,-3 4 0</inkml:trace>
  <inkml:trace contextRef="#ctx0" brushRef="#br0" timeOffset="75832">28238 7739 13532,'-4'0'594,"0"0"751,4 0-550,36 16-492,9-6-1041,1 0 1,8 0 781,9-4 1,4-3-717,-9-1 1,2-1 0,3 0 727,-6-1 0,1 1 0,2-1 0,1 0-445,-4 0 1,0-1 0,2 1 0,0-1 0,2 1 401,-7 0 0,0-1 0,1 1 0,2 0 0,2 0 0,3 0-8,-5 0 0,4 0 0,3 0 0,2 0 0,0 1 0,1-1 0,-2 1 0,-1 0 0,-3 0-209,5 0 0,-2 1 1,-2 0-1,0 0 0,1 0 1,1 0-1,2 1 205,-4-1 0,3 0 0,1 1 1,2-1-1,0 1 0,-2 0 1,-1 0-1,-2 0 0,-4 1-114,6 0 0,-3 1 1,-3 0-1,-1 0 1,-1 1-1,0-1 113,6 1 0,-1 0 0,-1 0 0,-2 0 0,-1 0 60,3 0 1,-1-1 0,-2 1-1,-3-1-60,2 1 0,-2-1 0,-5 0 608,2-1 1,-9-1-609,-13-1 1797,-58-12-1808,-15 1-22,-20-8-292,19 5-550,-3 2 1757,-10 2-1532,21 4 0,-2 1-2428,-7 1 0,-2 1 3078,-10 0 0,3-1 0,-9 2 0,6-1 0</inkml:trace>
  <inkml:trace contextRef="#ctx0" brushRef="#br0" timeOffset="76115">28276 7976 17577,'55'-17'95,"0"0"0,-7 5 0,4-1 1,3 1-1433,-1 2 1,2 0-1,3 0 1,2 1 1380,-2 0 1,3 0 0,1 1 0,2-1 0,0 1-212,-3 1 1,1-1-1,1 1 1,1 0-1,1 0 1,1 1 166,-5 0 0,1 1 0,0-1 0,2 1 0,-1 1 0,2-1 0,-1 1-55,-4 0 0,0 0 0,0 1 0,1-1 0,0 1 0,0 0 0,0 0 0,0 1 46,1 0 1,1-1-1,0 2 1,-1-1 0,1 0-1,0 1 1,0 0 0,-1 0-146,0 1 1,0 0-1,1 0 1,-1 1 0,0-1-1,-1 1 1,0 0 0,0 1-469,4-1 1,1 1 0,-1 0 0,-1 1 0,-1 0 0,0 0 0,-2 0 624,4 0 0,0 1 1,0 0-1,-3 0 1,-3 0-1,-5 1 1,2-1-1,-5 0 1,-3 1-1,-3-1 1,16 1-1,-1 0 0</inkml:trace>
  <inkml:trace contextRef="#ctx0" brushRef="#br0" timeOffset="98048">4439 10055 12568,'-10'5'1009,"2"0"-908,8-5 1199,0 0-998,66 23-11,-12-18 1,9-3-1186,-16 3 1,5 3 0,1-1 0,-2-2 908,9-3 0,-1-2 0,-2 0-12,-2 2 1,0-1 0,-7 1 388,-8 2 1,-6 0-393,8 6 190,-24 1-67,-36 1-66,-23 0 184,-13-5 0,-6-2 554,5-2 1,1 0-640,-1 0 0,5-1 114,-7-2 2566,57-2-2836,25-3 0,25-3-12,-10 4 1,7 0-1,-1 1-625,10 0 0,1 0-368,-4 1 0,2 0 1,-4 0 1004,0 1 0,-7 0 0,9 0 0,-23-1 0</inkml:trace>
  <inkml:trace contextRef="#ctx0" brushRef="#br0" timeOffset="64629.43">6772 8127 10181,'-12'-1'2331,"3"0"-1782,9 1 2903,0 0-2982,-2-1-369,1 1 739,-2 0-649,16 0 78,23-3-101,-1 0 0,5-2-39,24-3 0,4 0-733,-3-1 1,0-1 625,-12 3 0,2 0 1,-2 0 44,13-1 0,-1 0-45,3 0 1,-1 1 5,-1 1 0,-1 0-6,-3 2 1,-1 1-105,-6 0 1,-1 2 98,8 0 0,-2 0-28,13 1 11,0 0 56,-50 0-44,-13 0 10,-5 0 0,-3 0-4672,-2 0 2391,-3-4 2259,-5-1 0,2 0 0,-1 0 0</inkml:trace>
  <inkml:trace contextRef="#ctx0" brushRef="#br0" timeOffset="65309.43">7391 8055 13196,'4'0'1669,"0"0"1,-4 0-1065,37 0-202,-8 2-11,37 1-55,-7 4-91,13 0-788,-6-1 1,5-1 670,-12-2 0,0-1-96,-4 0 1,4 0 0,-3-1 56,12 0 0,-2-2-57,2-2 1,1 1-1,0-1 1,-1 0 5,-4-1 1,-1 0 169,-7 2 1,0 0-160,-1 1 0,-4 0 6,10 1 124,-13 0 122,-38 0-134,-9 0-1019,-1 0-214,-6 0 420,1-1-8140,-8 1 8793,5 0 0,1 1 0,4-1 0</inkml:trace>
  <inkml:trace contextRef="#ctx0" brushRef="#br0" timeOffset="68699.42">7902 5185 13499,'0'-8'806,"0"2"-728,0 6 494,0 0-292,28 45-179,-4-2 28,8 18 0,2 9-732,-8-5 0,-2 1 9,1 2 0,-2-1-1199,-6-3 0,-3-5 1793,-1 14 0,-7-33 0,-2-13 0</inkml:trace>
  <inkml:trace contextRef="#ctx0" brushRef="#br0" timeOffset="69389.42">8659 5315 14025,'0'-4'1322,"0"1"-1176,0 3-56,0 57-1,3-9-89,-2 1 0,1 3 22,1-15 1,0 1 10,1 14 1,0-1-11,1 20-23,-2-29 0,-1-2 11,-2-4 67,0-11 225,0-12 1490,0-11-1177,-7-35-325,1-4-112,-6-34-44,5 0-380,4 29 1,0-2 317,1-4 0,0-1-23,1-3 1,0 1 11,3 3 0,1 1-51,2 5 0,2 3-11,13-24-56,8 16 45,7 12 0,5 10-12,8 7 12,6 10 11,2 4-90,-4 14-784,-9 27 751,-34 26 112,-19 6-123,-7-32 0,-5-3 112,-25 14-236,2-6-572,5-5-805,9-8-402,7-11 2037,6-9 0,10-6 0,2-3 0</inkml:trace>
  <inkml:trace contextRef="#ctx0" brushRef="#br0" timeOffset="70089.42">9401 5344 11033,'5'-10'2129,"-1"2"-1759,-4 8 1233,0 0-954,0-3 1009,-32-6-1624,13 3 100,-29 1-100,14 27-12,9-1-10,-2 16-12,18-11 11,5-2 22,5-3-33,7-6 0,4-4 45,20-7-11,-6-7-34,12-5-56,-5-16 56,-8 5-11,2-9 11,-13 12 22,-3 1-22,-5 7-45,-2 2 34,-3 5 0,-1 6 11,2 5 0,2 7 0,1 4-941,7 10-953,9-8 729,2-3 291,6-12-516,-7-9-615,0-5 2005,-1-5 0,-10 4 0,-3-1 0</inkml:trace>
  <inkml:trace contextRef="#ctx0" brushRef="#br0" timeOffset="70209.42">9653 5391 14641,'0'38'-745,"0"-12"0,0-16 0,0-9 0</inkml:trace>
  <inkml:trace contextRef="#ctx0" brushRef="#br0" timeOffset="70359.42">9669 5184 13756,'-5'-1'-79,"1"0"1,4 1 0</inkml:trace>
  <inkml:trace contextRef="#ctx0" brushRef="#br0" timeOffset="70799.42">10210 5121 18630,'-69'-21'583,"6"6"-572,26 26 34,-3 8-45,-12 31-11,19-9-23,3 14-168,23-21 124,16-5 56,8-9-12,12-8 34,6-6 34,20-26-12,0-22-11,-22 8 0,-4-5 6,-8 4 0,-4-1-12,-5-2 1,-4 0 50,-5-18 213,-11 1 0,-3 5 34,-23 2-303,7 20-34,-9 6 12,15 18-45,7 17 67,7 11-292,12 23-683,12 12-196,5-9 0,4 0-355,-4-11 1,1 0 269,9 12 1,0-2 1255,-8-16 0,-2-4 0,5 5 0,-8-9 0</inkml:trace>
  <inkml:trace contextRef="#ctx0" brushRef="#br0" timeOffset="71349.42">11174 5050 13296,'1'-9'3250,"0"1"-3003,-1 8 134,0 0 89,-29 3-291,13 9 102,-25 9-191,19 12-57,4 8 57,5 4-79,7 3-717,22 15-527,8-20-448,23 2 1,6-29 1680,-12-12 0,-2-3 0,0 1 0,12-4 0</inkml:trace>
  <inkml:trace contextRef="#ctx0" brushRef="#br0" timeOffset="71539.42">11461 4936 17711,'-15'63'-639,"0"0"1,1-1-1,5-3-751,10-15 1,5-3 1389,8 28 0,-5-46 0,2-10 0</inkml:trace>
  <inkml:trace contextRef="#ctx0" brushRef="#br0" timeOffset="71869.42">11814 5157 18126,'-73'3'1008,"13"4"-1008,47 15-44,6 3-292,8 1-830,27 6 472,-1-13 604,21 0 23,-8-16-191,0-2 22,0-5-32,-5-1 44,-8-4 358,-9-1 0,-9 4-156,-6 2 22,-3 4-34,0 4-190,0 1-706,1 4-605,3-4-2364,2-2 3899,5-2 0,-5-1 0,-1 0 0</inkml:trace>
  <inkml:trace contextRef="#ctx0" brushRef="#br0" timeOffset="71999.42">12051 5102 9330,'0'0'0</inkml:trace>
  <inkml:trace contextRef="#ctx0" brushRef="#br0" timeOffset="72449.42">12264 5287 16176,'-6'2'807,"1"-1"-493,5-1-34,10-19 78,-2 0-10,9-16-68,-3 4-22,0 4 44,1 3-190,-1 4-78,2 9-57,-4 5-44,4 6-134,-5 8-337,3 6-314,0 7-122,2 0-1066,-1 0 1043,0-4 997,0-4 56,3-6 280,-5-7 269,5-9 415,-3-7 604,9-18-581,3 1-674,-3 2-189,-6 13-180,-12 14 0,-3 3-12,0 5-335,0 3-258,1 3-1076,7 1-1288,5-3 2969,10-3 0,-11-3 0,1-2 0</inkml:trace>
  <inkml:trace contextRef="#ctx0" brushRef="#br0" timeOffset="72669.42">12908 4997 21521,'-8'-10'-33,"6"12"-203,13 33 203,9 6-158,5 2-235,-1-2-78,-6 1-549,-7-3-527,-19-2-683,-16-3 2263,-13-16 0,-3-3 0,3 2 0,-24-2 0</inkml:trace>
  <inkml:trace contextRef="#ctx0" brushRef="#br0" timeOffset="72989.42">9597 5886 18653,'60'-17'204,"-1"0"0,1 1 0,7-1 0,1 0 0,2 3-165,-11 5 0,1 2 0,2 1 0,0 0-1429,7-2 0,2 1 1,1 0-1,1 0 1396,-11 2 1,0 0 0,2 1 0,0 0-1,0 0-6,2 0 0,0 1 0,1-1 0,0 1 0,0 0-5,0 1 1,-1 0 0,1 0-1,1 1 1,2 0-251,1 1 1,2-1 0,1 1 0,1 0-1,-1 0 1,-3 1-753,2 1 1,-2 1 0,0 0 0,-2 0 0,-1-1 1006,-3 0 0,0-1 0,-1 0 0,-4 1 0,-6 0 0,31 4 0,-22 0 0,-38-5 0</inkml:trace>
  <inkml:trace contextRef="#ctx0" brushRef="#br0" timeOffset="73219.42">10461 5849 16311,'56'-8'8,"0"0"1,0 0 0,6-1 0,0 0 0,1 0-9,2-2 0,0-1 0,2 0-1603,-10 2 1,1 1-1,1 0 1,1-1 1081,3 1 0,1 0 0,1 0 0,0 0-670,2 1 0,0 0 1,0 0-1,1 1 1222,-1 1 0,2 0 1,-2 0-1,-7 1 0,18-1 1,-7 0-1,-15 3 0,0 0 1</inkml:trace>
  <inkml:trace contextRef="#ctx0" brushRef="#br0" timeOffset="123529.43">9404 5929 15426,'-2'6'336,"1"-1"134,59-3-189,5-1-1335,1 0 1,6 1 1221,1-2 0,2 0-809,-18-1 1,3-1 0,0 0 733,7-1 1,1-1-1,1-1 12,4-1 0,2-1 0,0-1-220,-17 1 0,1 0 0,0 0 0,1 0 168,-1-1 0,0 1 0,1-1 0,2 0-140,11-2 0,4 0 1,-1 0-1,-3 1 232,-12 2 1,-2-1 0,0 1 0,-2 0-64,16-2 0,-1 1 0,-8 1-31,-4 1 0,-12 1 842,-16 4-557,-8 1 1820,-6 1-2088,-4 0 1959,-1 0-1971,-7-1 1281,0 0-1315,-3 0-1647,0 0-201,-1 2 1826,-7 1 0,5 0 0,-6-1 0</inkml:trace>
  <inkml:trace contextRef="#ctx0" brushRef="#br0" timeOffset="124259.43">7907 8161 14831,'56'33'426,"1"0"0,1-2 0,7-6-295,-3-14 0,6-6 0,0-2-1414,-9 1 1,-1-3 0,3 0 1315,2-3 1,5-1 0,0-1-1,-2-2-657,8-2 0,-3-3 0,2-2 632,-15 3 0,1-2 1,0 0-1,1 0-5,1-1 0,1 0 0,0 1 0,-1-1 43,0 1 1,1 0 0,-2 1 0,1 1-55,13-3 1,0 2 0,-1 4-627,2 3 0,0 4 0,-7 4 303,-3 4 1,-7 5 817,0 5 0,-13 7-487,-28 18 22,-13-3 2440,-4-10-2462,1-7 1404,0-10-1404,1-6 0,-1-4 0,-1-2 0</inkml:trace>
  <inkml:trace contextRef="#ctx0" brushRef="#br0" timeOffset="126839.43">9895 5892 15381,'55'6'233,"-1"0"0,1-1 0,4-2 0,1-1 0,0-3-117,2-3 0,0-2 0,2-2-1215,-9 1 1,2-1 0,0 0 0,2-1 1156,4 0 1,2-1 0,1 0 0,0 0 11,1 0 0,2 1 0,-1-1 0,0 1-42,-2 1 0,0-1 0,0 2 0,2 0-1,-7 1 0,1 1 0,1 0 0,-2 1 0,-3 0-20,18-1 1,-5 1 0,-2 1 14,-3 0 1,-2 0-1,-10 1 455,-10 1 0,-11-1-376,-18 0-45,-8-2-11,-2 0 2241,-2-1-2241,0 3 1309,-2 1-1781,0 6-435,-3 3-248,1 4-5164,-4 1 6274,2-5 0,-1-1 0,3-6 0</inkml:trace>
  <inkml:trace contextRef="#ctx0" brushRef="#br0" timeOffset="134779.43">7502 8048 14048,'48'13'556,"1"-1"0,3 0 1,1-2-316,2-3 0,2-3-1449,12 1 0,2 0 1249,-16-2 0,1 0 0,1-1-371,4 1 0,2 0 0,-1-1 333,2 0 1,1 1 0,-1-1-4,-3 1 0,0 1 0,-1-1-23,-8 0 1,0 1 0,-3 0-91,11 1 1,-6 1 902,15 5-756,-36-4 649,-66-3-156,-16-3-275,2-1 0,-7 0 235,-19 0 1,-1 0-359,20 0 0,0 0-45,-12 0 0,6 0 1848,12 0-1496,43-5-436,75-11-151,-29 8 0,3 0-1116,23-2 0,2 1-325,-14 4 1,-3 2 1591,-3 1 0,-5 1 0,6 0 0,-19 0 0</inkml:trace>
  <inkml:trace contextRef="#ctx0" brushRef="#br0" timeOffset="138479.41">10856 7145 12109,'-3'9'1491,"0"-2"-1133,3-7-268,0 0-113,-2 2 12,1 0-673,-1 2-1008,2 2-537,0-1 2229,0 0 0,0-3 0,0-2 0</inkml:trace>
  <inkml:trace contextRef="#ctx0" brushRef="#br0" timeOffset="138709.41">10850 7161 16759,'60'-19'-1315,"-1"0"0,-3 2 1,-5 0 1314,3-5 0,-23 10 0,-10 3 0</inkml:trace>
  <inkml:trace contextRef="#ctx0" brushRef="#br0" timeOffset="138909.41">11171 6955 16580,'48'36'-4157,"-14"-6"2196,-1 8-1434,-22-7 3395,-11 2 0,-2-14 0,-3-5 0</inkml:trace>
  <inkml:trace contextRef="#ctx0" brushRef="#br0" timeOffset="187609.42">7670 7813 14798,'-3'0'135,"0"0"-79,3 0 34,46-4 33,-7 3-118,1-2 1,4 2 5,23 4-11,-16 5 0,-1 4-247,-8 2 1,-4 2 22,0 1 0,-6 3 224,-1 15 67,-46-10 67,-14-5 326,-19-3 89,7-9 0,-2-2 17,3-3 0,-1 0-331,2 0 0,2-2 203,-13-1-2,35 0-335,8 0-67,5 0 89,24-5-67,27-8-45,6 1 0,15-4-11,-25 9 0,-11 2-33,-11 3 33,-13 1 0,-6 1 11,-10 4-291,-1 4-1110,-2 4-1041,4 2-1031,4-1 3462,12-5 0,-7-3 0,8-3 0</inkml:trace>
  <inkml:trace contextRef="#ctx0" brushRef="#br0" timeOffset="202239.42">25869 15203 7605,'25'-40'74,"0"0"1,0 1 0,-1 1-75,6-14-685,7-9 578,-17 28 1,1 0 83,-1 0 1,1 1 22,18-28 0,-5 14 0,-16 22 0,-4 11 0</inkml:trace>
  <inkml:trace contextRef="#ctx0" brushRef="#br0" timeOffset="204429.42">9970 5751 16524,'62'11'107,"0"-1"1,0 0-1,2-1 1,0 0 0,-1-2-79,-9-4 1,-2-1 0,7-1-730,-3-1 0,6-1 0,3 0 1,1 0-1,1-2 724,-6 0 0,1 0 1,2-1-1,0-1 0,-1 1 1,1 0-374,0 1 1,0-1-1,0 1 1,1 0 0,-2-1-1,0 0 358,8-1 0,1-1 0,-1 0 0,-4 0 0,-5 2-9,5 0 0,-7 1 0,-2 1 414,11-1 1,-7 1-202,11 3 258,-47 8-202,-50 3 0,-27 9-163,13-11 1,-5-1 206,-20 4 1,-2-2-23,8-3 1,1 0-220,3-1 1,4-1-28,-5-2 1248,44-4-1405,7 0 3468,17 3-3266,8 3 324,5 2-437,0 3 1,-15-3-101,-3-1-23,-4 0-963,1 1 67,-2-1-426,3 1-337,-1-4-838,3 0 2643,1-3 0,-3 0 0,-3-1 0</inkml:trace>
  <inkml:trace contextRef="#ctx0" brushRef="#br0" timeOffset="207109.42">6692 8232 17028,'52'-10'53,"1"0"0,-4 1 1,2-1-1,1 0-53,0-1 0,1-1 0,0 1-719,0 1 0,0 0 0,-2 0 719,24-4 0,-7 2 34,4 1 852,-25 3-91,-26 4 603,-28 2-524,-34 9-280,-12 3-516,3 1 1072,21-3-1150,23-7 68,10-1 33,13 2-67,1-2-12,9 3 23,-9-3-23,-4 0 23,-6 0 11,-4 0-2577,-2 0 538,-1 0-796,3 0-1446,4 2 4225,4 1 0,-5-1 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4:19:52.405"/>
    </inkml:context>
    <inkml:brush xml:id="br0">
      <inkml:brushProperty name="width" value="0.09071" units="cm"/>
      <inkml:brushProperty name="height" value="0.09071" units="cm"/>
      <inkml:brushProperty name="color" value="#FF0000"/>
    </inkml:brush>
  </inkml:definitions>
  <inkml:trace contextRef="#ctx0" brushRef="#br0">7501 7940 12736,'-36'-6'807,"1"0"0,-27-5-415,33 8 23,3 2-1,4 0-290,19 2 32,20 7-55,35 2-40,-10-3 1,4 0-165,12-1 1,6-2 120,-11-1 1,3-1 0,2 0-738,-7-2 0,3 1 0,0-2 0,2 1 719,8-2 0,1-1 0,1-1 0,2 0-458,-9 1 1,1-1 0,1 0 0,1 0 0,0 0 475,3-2 0,1 0 0,0 0 0,1-1 1,-1 1-272,-10 0 1,0 1 0,0-1-1,0 1 1,0-1 0,0 1 252,9-2 0,1 1 0,-1 0 0,-1 0 0,0 0-116,-5 0 0,0 0 0,0 1 1,-2-1-1,-1 1 158,6 0 0,-1 0 0,-2 1 0,-2 0 311,6-1 1,-3 1-1,-3 2-331,13 0 1,-10 8 1737,0 22-1592,-44 16 2290,-31 1-2447,-15-5 2569,13-21-2479,6-7 452,4-6-362,5-3-102,0-3-772,1 2-303,1 4-896,-3 4 1882,1 9 0,0-10 0,1 3 0</inkml:trace>
  <inkml:trace contextRef="#ctx0" brushRef="#br0" timeOffset="1670">27297 5163 11291,'-8'1'3922,"2"0"-2858,6-1-638,0 0-415,-3 8 34,9 16 67,-3 22-95,2-13 0,-1 3-260,0 5 0,-2 1 282,-2 0 0,-2 1-17,-1-4 1,-1-2 5,0 0 0,-1-3 611,-3 3 100,0-37-683,5-33-50,1-3 0,0-3-6,1-2 0,1-1-315,-1-5 1,2-1 308,4 1 0,1 0-33,2 6 0,2 4 503,22-18-497,28 35 16,-20 41 0,2 10 6,1-1 0,-2 4-525,-11 1 1,-1 5-1,-3-1 200,2 6 0,-5 1-1031,-2 14 0,-4 2 1300,-6-7 0,-3-3 0,-1-9 0,-3-4 0,-4 12 0</inkml:trace>
  <inkml:trace contextRef="#ctx0" brushRef="#br0" timeOffset="1837">27438 5566 15616,'37'-5'-1554,"0"0"0,16-1 1,1 0 1553,-18 3 0,-2 0 0,3 1 0,-4-1 0,-4-1 0</inkml:trace>
  <inkml:trace contextRef="#ctx0" brushRef="#br0" timeOffset="2201">28294 5312 14574,'0'-8'2084,"-46"-8"-1188,-16 34-795,21-9 0,-1 4-579,2 13 1,6 6 482,10 0 1,6 2-6,3 1 0,4 1-23,2-3 1,4 1-605,16 26-565,21-12-3150,17-27 0,8-6 4342,-8-4 0,-1-3 0,2-2 0,-4-3 0,2-3 0</inkml:trace>
  <inkml:trace contextRef="#ctx0" brushRef="#br0" timeOffset="2551">28804 5405 15426,'-8'-3'112,"2"1"-79,-10 46 1,12-18-23,-12 34 0,16-33 1,0-7 88,0-10 1469,-1-6-773,-3-13 324,-10-35-924,5 2 1,0-6-183,3 5 1,1-3 0,0 1-358,1-15 1,3 2 342,5 5 0,5 6 67,14 4-67,9 20 0,3 12-314,4 14-190,4 13 22,4 11-347,-1 14 190,-13 5 438,-16 7-115,-36 3 316,-1-26 0,-5-1 269,-10 2 1,-4-3-3060,-14 3 0,0-3 2790,19-11 0,1-1 0,0-1 0,5-4 0,15-9 0</inkml:trace>
  <inkml:trace contextRef="#ctx0" brushRef="#br0" timeOffset="2801">29509 5027 17151,'-53'7'366,"-1"-1"0,6 2 1,6 5-345,-1 28 12,20 8 10,20 10-460,12-27 1,6 0 415,5 4 0,4-1-348,9 2 1,4-2-499,4 1 1,1-2-862,1-3 0,-1-1-1700,-3-5 1,-3 0 3406,16 13 0,-24-19 0,-19-7 0</inkml:trace>
  <inkml:trace contextRef="#ctx0" brushRef="#br0" timeOffset="3054">27104 6153 18474,'60'-3'121,"-1"1"0,0-1 0,1 1 1,-1-1-1,2 1 0,3-1 0,3 1 1,1-1-1,1 1 0,0 0 1,-1-1-822,-7 1 0,0 0 0,0 0 0,0 0 0,1-1 0,0 1 0,1 0 0,1 0 700,-2 1 0,2-1 0,1 0 0,0 0 0,0 0 0,1 0 0,-1 1 0,-1 0 0,-2 0-280,4 1 1,0 1 0,0 0-1,-1 0 1,-1 0 0,-2 0 0,-1 1-1,-4-1-70,11 0 1,-3 1-1,-3-1 1,-1 1-1,1 0-326,4 0 0,3 0 0,-3 0 0,-6 0 0,-14 1 676,14 3 0,-42-5 0,-30-1 0</inkml:trace>
  <inkml:trace contextRef="#ctx0" brushRef="#br0" timeOffset="4719">8537 11640 6529,'0'0'0</inkml:trace>
  <inkml:trace contextRef="#ctx0" brushRef="#br0" timeOffset="8483">11907 11803 11369,'0'0'0</inkml:trace>
  <inkml:trace contextRef="#ctx0" brushRef="#br0" timeOffset="9946">15290 11669 14619,'21'30'-869,"1"1"1,9 14 0,-26-37-1</inkml:trace>
  <inkml:trace contextRef="#ctx0" brushRef="#br0" timeOffset="14337">12098 16967 9084,'39'-9'287,"0"1"1,1-2-1,-1-1 10,-3-3 1,-1 0-735,4-3 0,0-1 639,3-1 0,0-2-34,3-2 0,1 0-621,2-2 0,0 0 481,4-2 0,0 1 17,2 0 0,2 2-40,3 0 1,1 1-207,-19 9 1,2-1 0,0 1 200,1 0 0,1 0 0,0 0 0,1 1 0,1-1 0,0 0 7,0-1 1,1 0 0,-1 0-412,2 1 0,-1-1 0,0 0 430,0-1 0,0 0 1,0 1-20,1-1 1,1 0-1,-1 0 26,1 0 1,0-1 0,4 0-23,-7 2 0,3-1 0,3 0 1,0 0-1,1 0 15,5-2 1,1 0 0,1 0 0,0-1 0,0 1-349,1 0 1,1 0 0,0-1 0,-1 1-1,1 1 324,-1-1 0,1 0 1,-1 1-1,-1 1 1,-3 0-1,0 1 1,-2 1 0,-2 1 0,1-1-266,2 0 1,0 0 0,1 0 0,0 0 265,0-1 0,1 1 0,0 0 0,0 0-6,0-1 0,1 0 0,-1 0 0,1 0-72,-1 0 0,-1 0 0,1 0 1,4-1 72,-7 1 0,4 0 0,2-1 0,0 0 0,-1 1 0,-3 1-118,-1 0 1,-2 0-1,0 1 1,0 0-1,3 0 120,1-1 0,3 0 0,1-1 0,1 1 0,-3 0 0,-3 1-3,9 0 0,-4 0 1,-1 1-1,0 0 3,1 0 0,-1-1 0,1 1 0,-1 0 51,1 0 0,-1 0 1,0 1-1,1-2-51,-1 1 0,0 0 0,0-1 0,0 0 5,-1 1 1,-2 0 0,2-1 0,3-1-1,-10 2 1,2 0-1,2-1 1,1-1 0,0 1-1,0-1-65,3-1 0,1 0 0,0 0 0,1 0 0,-1 0 0,0 0 61,-1-1 1,1 1 0,-1 0 0,1-1 0,-1 1 0,-1-1 5,0 1 1,0-1-1,0 1 1,0 0-1,-3 0 1,-3 0 3,11-2 0,-4 1 0,-2 0 1,1-1-12,2 1 0,0 0 0,0 0 0,0 0-17,1 0 0,0 0 0,0 1 1,0-1 57,0 1 1,-1 0-1,1 0 1,-1 0-45,-2 1 0,0 0 1,1-1-1,4 0-14,-12 2 0,3-1 0,1 0 1,2-1-1,-1 0 0,1 1 9,1-1 1,1 0-1,0 0 1,1 0 0,-1 1-1,0-1 15,0 0 1,0 0-1,0 0 1,-1 1-1,0-1 1,0 1-7,-2 0 1,0 0 0,-1 1 0,0 0 0,-2 0 0,-3 2-2,10-2 0,-4 0 0,-1 2 0,1-1 63,1 0 0,1 0 0,0 1 0,0-1-63,-1 1 0,0-1 0,2 1 0,3 0-19,-9 1 0,4 0 1,2 0-1,0 0 1,-1 0-1,-3 0-19,-1 1 0,-2 0 0,-2 0 0,2 0 0,2 0-24,0 0 0,2 0 0,2-1 1,0 1-1,0-1 0,0 0 9,-1 0 1,0 0 0,1-1-1,-1 0 1,-2 0 0,-2 1 61,0 0 1,-3 1 0,0-1 0,0 0 0,2 0-5,1-1 1,2 0-1,1-1 1,0 0 0,-2 0-1,-3 1 0,6-1 1,-3 0 0,-2 0 0,1 0 2,1 0 0,-1 0 1,0 0-1,0 0 50,-2 0 0,-1 1 0,1-1 0,2 0-76,-1 1 0,2-1 0,1 0 0,-1 0 0,-3 1-49,-3 1 0,-2-1 0,-1 1 0,3 0-298,8-2 1,4-1 0,-2 1 0,-5 0 20,-5 2 1,-5 0-1,0 0 232,0 1 0,-2-1 0,1 0 112,19-3 0,-1-1 493,-3 1 0,0-1-476,-3 2 0,3-1 388,-9 1 1,3-1 0,0 1-89,0-2 1,1 0-1,-1 0-67,0 0 1,0-1 0,-2 1 391,-3 0 0,-1 0 1,-3 0-487,2-1 1,-3-1-62,-1 1 1,0-1 347,-2 1 1,-1-2-388,-2 1 0,0 0 397,-3 2 0,0-2-431,9-4 1,-1 0-23,12-7-6,-23 11 1,-4 0 483,-5-2-635,-8 1 1149,-5 0-1104,0 0 623,-2-3-1396,2-2 500,-2-2 385,1-10 134,-4 10 124,0-4 403,-4 14 67,-1 3-447,-2 2-158,-2 4-67,-3 2-11,-5 2 11,5 3 11,-1 4-56,7 5 34,1 9-23,4 5-10,1 9 10,6 8-11,-2-3 0,1 7-11,2 12 0,-1 3-624,1 1 0,0 2 627,-5-17 1,1 0 0,-1-1-4,0 8 0,0-1 0,0 2 0,0 1 0,-2 3 0,1 0 5,0 3 1,-1 0-6,-1 2 0,-2 4-3,0-17 0,-1 6 1,0 0-1,0-2 3,-2 4 0,0-2 0,-1 3-823,1-1 0,-1 3 0,0 0 0,0-4 259,-1 0 0,-1-3 0,0-1 324,1-2 1,-1 1 0,1-2-168,1-3 0,0-1 1,0 0 352,1 19 1,0-5 0,1-25 0,0-3 0,0 17 0</inkml:trace>
  <inkml:trace contextRef="#ctx0" brushRef="#br0" timeOffset="14868">29230 15664 8736,'-12'35'1048,"-1"0"0,-15 24 756,-23-40-975,7-10-420,11-4 0,-2-3-777,2-1 1,-1-1 457,-8 1 0,-3 0-554,-10 2 1,-3 0 474,14-1 1,-1 2-1,-5 0-521,-9 1 0,-7 1 0,-1 1 1,2-1 523,10-1 0,1 0 0,0 1 0,-3 0-10,-3 0 1,-3 0-1,-2 1 1,1 0-1,3-1-10,-3 1 1,2-1-1,0 1 1,0-1 9,9 0 1,0 0-1,0-1 1,-1 1-1,0 0-13,-2 0 0,-1 0 0,0 0 0,0 1 0,0-1-381,-3 0 1,1 1 0,-1 0-1,-1 0 1,0 0 386,-1 0 1,-2 1 0,1-1 0,-1 0 0,-1 1 2,9-1 0,0 0 0,0-1 0,-1 1 0,0 0 0,0 1 0,-1-1 0,0 0 0,0 0 0,-2 0 0,-1 1 0,-4 0-126,7 0 1,-3 0 0,-2 0-1,-2 0 1,0 1 0,-1 0-1,1-1 1,2 0 0,2 0 126,-7 1 1,3-1-1,2 0 1,-1 0 0,0-1-1,-2 2 1,-3-1-73,11 0 0,-2 0 0,-2 0 1,-1 0-1,-1 0 0,1 0 0,0 0 1,1 0-1,1 0 0,3-1 71,-11 2 0,2-1 0,2 0 0,0 0 0,1 0 0,0 0 0,-2 0-16,7-1 0,0 1 1,0 0-1,0 0 0,-1-1 1,0 1-1,1 0 0,-1 0 16,-2 0 0,1 1 0,-1-1 0,0 1 0,0-1 0,-1 1 0,1-1 0,-1 1 1,-1 0 1,-1 0-1,1 0 1,-1 0-1,0 1 1,0-1-1,-1 0 1,1 1-2,7-2 0,0 1 0,1-1 0,0 1 0,-1-1 0,-1 1 0,-1 0 0,-2-1 0,-2 1-39,7-1 0,-1 0 0,-2 0 0,0 1 0,-2-1 1,-1 0-1,-1 1 0,0-1 0,0 1 0,0-1 1,-1 0-1,1 0 0,0 1 26,2-2 0,0 1 0,-1 0 0,0 0 1,0-1-1,0 1 0,-1 0 0,1-1 1,-1 1-1,0-1 0,1 1 0,-1-1 1,0 1-1,1-1 9,-1 0 0,1 1 0,-1-1 0,0 0 0,0 1 0,0-1 0,0 0 0,0 0 0,1 0 0,-1 0 0,1 0 0,-1 0 0,2 0 0,-1-1 8,-2 1 0,-1 0 0,0 0 1,0-1-1,0 1 0,1-1 1,0 1-1,0-1 0,1 0 1,2 0-1,0 0 0,2-1 1,2 0-5,-10 1 0,3 0 0,2-1 0,1 0 0,1-1 0,0 1 0,0-1 0,0 1 0,-1-1 3,0 1 1,0-1 0,-1 1 0,1-1-1,0 1 1,-1-1 0,1 0 0,0 0-1,0 0 5,2 0 1,-1 0 0,1 0 0,-1 0 0,1 0-1,0 0 1,0-1 0,0 1 0,0 0 3,0-1 0,0 1 1,1-1-1,-1 0 1,1 1-1,-1-1 1,1 0-1,0 0 1,0 1 1,-6-1 0,2 1 0,0-1 0,0 1 0,0 0 0,-2-1 0,-1 1 0,-2 0 16,7 0 1,-2-1-1,-2 1 1,-1 0 0,0-1-1,-1 1 1,0 0 0,1 0-1,1-1 1,2 1-1,2 0-8,-8 0 1,3 0-1,1 0 1,1 1-1,1-1 1,-1 0-1,-2 0 1,-2 1-4,4-1 0,-1 0 0,-3 0 0,-1 0 0,1 1 0,-1-1 0,2 1 0,1-1 0,3 0 0,2 0 0,-4 1 0,3-1 0,2 1 1,1-1-1,1 1 0,0-1 0,-1 0 1,-7 1 1,-1 0 0,1 0-1,0 0 1,1 0 0,0 0-21,2 0 0,1 0 0,0 0 0,1 0 0,0-1 0,1 1 3,2 0 1,1-1 0,1 1 0,0-1-1,0 1 1,1-1 70,-7 1 1,2 0 0,0 0 0,-1 0 0,-2-1-62,4 1 0,-3-1 0,1 0 0,-1 0 0,0 0 0,3 0-20,-5 0 0,1 0 1,1 1-1,0-1 0,1 0-16,3 0 1,0 0 0,0 0 0,3 0-1,3 0-239,-17 1 1,5 0 0,9 1 65,12 1 1,6 0-1867,-17 9-1018,25-1 3080,16 0 0,10-7 0,3-3 0</inkml:trace>
  <inkml:trace contextRef="#ctx0" brushRef="#br0" timeOffset="25605">30994 11289 14652,'-24'3'56,"8"3"-56,23 5 11,6 6-11,2 8 0,1 9 28,-4 0 0,0 7-6,-2 12 1,-1 4-23,-1 3 0,-1 1-404,-3-15 0,-2 1 0,-2-1 528,-5 10 0,-2-1 38,-3 3 0,-1 1 45,-5 0 1,-3 2-178,0-6 0,-3 3 0,0 1 74,-1 1 1,0 0 0,0 0-87,0-1 1,1 0 0,0 0-349,3-4 0,2-1 0,2-3 347,4 4 0,3-3-17,2 1 0,4 0 0,2-1 0,4-1 5,4-1 1,1-1-164,4-1 1,2 1 164,1-7 1,2 2 0,-1-2-8,1 6 0,-1 0 222,4 12 1,-3-1-201,-11-19 1,-2-2 5,-1 1 0,-3 0-12,-1 0 1,-3 1-17,-1 1 0,-2 1 6,-2 1 0,-2 2 104,-2-3 1,-3 3-1,0 1-103,-1 2 1,-1 1-1,1 0 4,-1 0 1,1 1-1,0-1 46,0-2 0,1-1 0,2-2-57,0 6 0,3-3 0,1 0 0,1 1 11,2 0 0,2 1-22,0 0 0,2 2-92,1-1 0,1 4 121,4-2 1,3 5 0,-1-3-19,0 10 0,1 0-162,1-8 1,2 2-1,-1-3 162,1 4 0,-1-3 0,0-1 0,-1 0 11,0-3 1,0 0-17,-1-3 1,0-1 9,0-3 1,-1 0 500,1 11 0,-1 2-450,-1-2 0,-1-1-28,0-2 0,0-1-11,-3-7 0,0-5-6,-1 7 567,-3-12-567,0-11 1214,-4-10-1372,-1-9-3157,-4-20-2355,6-7 5682,-2-19 0,8 19 0,0 3 0</inkml:trace>
  <inkml:trace contextRef="#ctx0" brushRef="#br0" timeOffset="26785">31477 5554 13633,'37'-18'593,"-1"-1"1,14 2-257,-33 40-141,-23 14 0,-9 10-135,-3 13 1,-3 5-946,6-22 0,0 2 1,0-1 883,-2 3 0,0 1 0,3-4 22,2 3 1,4-3 122,1-2 1,4-1-135,5-4 0,5 0 38,11 9 0,6 0 63,6 0 0,3-1-67,-1 1 0,-1-2-101,-2-2 1,-6-2 212,-7 19-79,-8 2 23,-13 4-56,-1-30 0,-1 0-29,-2 1 1,-3 1 22,-6 16 1,0 0-35,5-13 1,0-2-1,-3 11 1,1-2-6,2 8 22,4-8 1899,4-8-1898,3-7 352,2-8-375,0-4 29,0-11-29,0-2 418,0-6-3790,0-1-819,-9 0 4191,0-2 0,-1 2 0,3-1 0</inkml:trace>
  <inkml:trace contextRef="#ctx0" brushRef="#br0" timeOffset="126281">24596 12137 13824,'39'14'571,"1"-1"0,4-1 1,1-2-399,5-5 1,2-1-1924,9-1 1,3 1 1820,-17-1 0,2 0 0,0 0 3,3 0 1,2 0 0,0 1-279,2-1 1,0 0 0,1 1 225,0-1 1,1 1-1,0-1-22,-1 0 0,1-1 0,-1 1 0,-1-1 0,0 0 0,-1-1 11,-4 1 1,-1-1-1,2-1 75,4 1 0,1-1 1,-5 0-14,-1 0 0,-5 0 184,5 0 1,-9-2 347,-22-3 1154,-13-3-1457,-6-3 1544,-5-1-1644,-2-1 1276,-4-1-1377,2-1-79,1 1 1,3-1-12,0-1 45,0-5-11,-1-7-45,1-11 45,-2-10-51,1 2 0,-1-3 6,1 8 0,0 0-729,-3-17 1,0-1 728,2 15 0,-2 1 0,1 1 0,-1 1 11,0 4 0,-1-1-11,-8-9 0,-1 2 22,3 11 1,-1 2-23,-6-8 0,-3-1-23,-5 2 1,-1 3 27,6 8 1,1 1-176,-10-10 1,0 2 191,-13-10-11,2 0-11,0 5-33,1 7 1313,-3 7-1274,2 14 0,-3 2-23,6 5 0,-1 1-859,-22-2 0,-1 3 837,8 4 0,-1 2 39,-5 1 0,-2 3-403,19-2 1,0 2 0,-1 0 413,0 1 0,0 2 1,0 0-66,2 0 0,0 0 0,0 2 50,-6 4 0,-1 2 0,3 3 32,-11 10 0,4 2-28,3-2 0,6 2-6,16-2 1,7 1 22,8 0 1,5 0-86,-6 19 90,9-15 1,2 1-79,1 24 45,4-24 0,1 2 406,0 4 1,0 2-749,0 5 0,1 2-230,-1 2 0,0 2-633,3-2 1,1 1-1665,2-1 0,3-2 2880,3-2 0,2-5 0,3 8 0,0-16 0</inkml:trace>
  <inkml:trace contextRef="#ctx0" brushRef="#br0" timeOffset="126698">24547 12257 10305,'0'0'0</inkml:trace>
  <inkml:trace contextRef="#ctx0" brushRef="#br0" timeOffset="128047">21341 12023 11952,'41'18'340,"0"0"0,1-1 0,0-4-200,-8-8 0,1-2-866,7 0 0,2-1 771,8-1 0,1 0-729,11-1 0,2 0 710,-17 0 0,1-1 1,2 0-482,4-1 0,2-1 0,0 0 466,2-1 0,2-1 1,0 0-5,-1-1 1,1-1-1,-1 0-252,-2-1 1,-1 0 0,-1-1 247,-5 1 1,-1 0 0,0-2-34,0-2 0,-1-2 0,-5 1 192,-2-1 1,-5-1 563,0-2 1,-11-2-559,-22-3 2030,-21-2-2108,-9 1 1565,-10-1-1331,-1-2 1137,-9-16-1215,24 15 1,3-2-208,1 0 1,2-2-18,3-2 0,5 0 12,3-19 0,2-1-330,1-2 318,-4 0-11,-5-1 68,-6 0-23,-8 3-56,-6 5 168,-6 5-56,-5 6-23,-8 5-21,-3 4-18,12 11 0,-3 1-22,1 1 0,-3-1-22,-14-2 0,-1 1-6,12 4 0,0 1-429,-5 2 0,0 1 451,6 3 1,0 2-12,-5-1 1,-3 2-18,-4 0 0,-2 2 6,-4-1 0,-2 2-4,19 0 1,0 1-1,-1 0-580,-5 2 0,-1 0 1,0 0 586,-4 1 1,0 0 0,-1 1 3,-3 1 1,-1 0-1,1 1-7,0 0 0,0 0 0,1 0 0,5 1 0,1-1 0,2 1-15,5 1 0,2 0 1,3 1 96,-9 2 1,4 5-94,4 8 0,8 8 5,13 9 1,8 8 23,6 0 1,3 4 0,3 1-418,4-5 1,3 0-1,1 2 399,1 5 0,0 2 0,1-2 5,0 8 1,0-2-6,-3-2 0,0-1-17,-2-3 1,-1-3-43,-2-5 0,-2-3-328,1-6 0,-1-2-1876,-3 22-1493,3-21 3756,6-19 0,-2-12 0,3-7 0</inkml:trace>
  <inkml:trace contextRef="#ctx0" brushRef="#br0" timeOffset="131988">22603 10309 17218,'-42'-44'605,"3"9"-571,17 37-12,-1 9-22,3 7 0,2 10 0,6 2 0,5-1-11,8-4 11,13-6-168,26-9-45,19-21 67,-23-1 1,-1-3 145,16-17 45,-18-2 33,-25 19 169,-5 6-124,-4 6-78,-5 4-34,-1 10 0,-3 23 11,5 1-22,1 15 0,4-12-168,4-3-1255,2-5 1423,15-5 0,-11-13 0,6-3 0</inkml:trace>
  <inkml:trace contextRef="#ctx0" brushRef="#br0" timeOffset="132316">22976 10276 18026,'-65'-15'795,"5"6"-750,25 19-23,3 7 34,8 7-123,11 12-426,18-12 67,11 3 78,17-20-279,5-4 336,2-6 291,-2-4 0,-4-2 22,-5 0 34,-14 5 359,-4 11-214,-11 10-33,-6 16-22,-2 9-124,2-10 1,0 2-2331,-1 27 2308,9-5 0,0-24 0,5-24 0</inkml:trace>
  <inkml:trace contextRef="#ctx0" brushRef="#br0" timeOffset="132499">23346 10364 18171,'-29'17'45,"0"0"0,-16 18-718,37-5-2308,4-2 2981,3-5 0,1-10 0,0-7 0</inkml:trace>
  <inkml:trace contextRef="#ctx0" brushRef="#br0" timeOffset="132648">23068 10546 11728,'0'0'0</inkml:trace>
  <inkml:trace contextRef="#ctx0" brushRef="#br0" timeOffset="132786">23434 10615 15079,'-26'-37'0,"5"7"0</inkml:trace>
  <inkml:trace contextRef="#ctx0" brushRef="#br0" timeOffset="133516">22261 10979 17140,'52'4'153,"1"1"0,-1 0 0,0-1 1,8 1-1,-1-1 0,4-1-142,-1 0 0,3-2 1,1 1-1,-1-2-1424,-9-1 1,-1 0 0,0-1 0,1 0 1417,2-1 1,0 0 0,1 0-1,-1-1 9,0 0 0,-1 0 0,1-1 0,-2 0 102,-4-1 1,0 1 0,-2-1 0,-1 0-114,6 0 1,-2-1 0,-3 1-4,6-2 0,-6 0 202,6-3 954,-33 2-999,-23 0-56,-10-2 257,-7-3 2980,-2-3-2901,-1-14 957,5-13-1338,0-6-33,1-13-552,-4 3 534,7 25 1,-2-1-1,0-3 1,-1-1-6,-1 1 0,1-1 6,2 3 0,0 0-1,1 4 1,0 1 16,-6-22-22,-2 9-14,-6 8 14,-10 5 0,-16 4-306,19 15 1,-2 0 305,-5 0 0,-2 1 0,-3 0 0,-1 0 28,-18-6 0,-1-2-17,4-5 0,1-3-19,16 7 1,-1-1 0,4 0 1,-3-4 1,4 1 5,10 4 0,2 5-135,-11 6 135,-8 6-23,-11 10 23,23 1 0,-1 2-17,-5 3 1,-1 4-163,-3 3 1,-1 2 183,-2 1 1,-2 5-6,4 3 0,-2 5 0,4 0-23,-7 9 1,3 3-387,8-4 1,1 5 0,7 0 397,4 10 0,12 3-404,10-3 1,7 4-1,4-3 75,3-14 0,4-2 0,3 0-1076,7 12 1,4 1 0,4-7 1415,18 1 0,1-10 0,-20-15 0,-1-2 0,19 10 0</inkml:trace>
  <inkml:trace contextRef="#ctx0" brushRef="#br0" timeOffset="133798">22965 11143 13387,'0'0'0</inkml:trace>
  <inkml:trace contextRef="#ctx0" brushRef="#br0" timeOffset="138314">22269 13023 17241,'53'14'168,"1"-1"0,-1 0 0,0 1-168,-11-2 0,0 0-224,-2 0 0,-1 0-2253,3 4 1,-4 0 2476,6 4 0,-9-1 0,-29-15 0</inkml:trace>
  <inkml:trace contextRef="#ctx0" brushRef="#br0" timeOffset="138648">22410 12979 15919,'-19'-63'1210,"-7"11"-863,-12 39-67,-5 6 169,-4 4-214,-1 10-123,0 7 0,1 13-90,4 11-22,8 4-246,12 18-1020,40-3 661,15-5-223,2-30 1,5-6-249,2-6 0,2-5-851,4 0 0,1-2 1927,6 0 0,-3-2 0,8 0 0,-11-1 0</inkml:trace>
  <inkml:trace contextRef="#ctx0" brushRef="#br0" timeOffset="139132">22788 13445 15291,'0'-5'2398,"-54"-4"-2141,21 17-212,-5-4 1,-1 4-24,-2 22 12,6 6-23,9 3-11,11-4 0,9-5-505,22-6 326,5-13 123,19-9 56,-1-15 0,1-8 45,-4-7 22,-5 1 191,-10 5 650,-8 9-841,-10 13-67,-6 11 0,-5 12 78,2 6-78,3 1-269,3 1-795,9-4-1233,6-5 2297,36-7 0,-29-9 0,17-4 0</inkml:trace>
  <inkml:trace contextRef="#ctx0" brushRef="#br0" timeOffset="139431">23238 13509 17633,'-63'-5'1692,"6"1"-1636,24 10-34,5 4 1,8 8 56,10 2-371,9 7-212,11-10 168,9-1 89,9-12 191,4-7 56,1-6-22,9-13 257,-13 2-78,-3 1-101,-17 12 101,-8 14-124,-1 6 57,0 10-90,0 6 0,0 3-2667,1 8 2667,6-14 0,-5-2 0,5-19 0</inkml:trace>
  <inkml:trace contextRef="#ctx0" brushRef="#br0" timeOffset="139614">23702 13549 18138,'-33'25'291,"1"1"0,3-3 0,4 0-291,3 8-1546,10-7-2667,8-7 4213,4-9 0,0-5 0,0-3 0</inkml:trace>
  <inkml:trace contextRef="#ctx0" brushRef="#br0" timeOffset="139747">23487 13633 14036,'0'0'0</inkml:trace>
  <inkml:trace contextRef="#ctx0" brushRef="#br0" timeOffset="139881">23743 13672 9151,'0'0'0</inkml:trace>
  <inkml:trace contextRef="#ctx0" brushRef="#br0" timeOffset="140103">24185 13491 20905,'33'-30'-5,"0"0"1,0 0-1,2 0 1,0 2-1,2 4-141,16 0 1,3 3-845,-5 3 1,2 0 0,-2 0 989,9-4 0,-3 0 0,-3 5 0,-7 2 0,-8-2 0</inkml:trace>
  <inkml:trace contextRef="#ctx0" brushRef="#br0" timeOffset="140320">24771 13051 19269,'34'13'-146,"1"-1"1,17 14-91,-42 2 180,-18 5 45,-11 4-291,-13 1-1357,-3-2 1659,3-8 0,15-12 0,6-8 0</inkml:trace>
  <inkml:trace contextRef="#ctx0" brushRef="#br0" timeOffset="140702">25311 13431 13891,'0'5'2644,"0"-1"-1916,0-4-571,-7 33-157,2-11-1188,-3 38-2196,5-34 3384,8 2 0,-3-22 0,4-3 0</inkml:trace>
  <inkml:trace contextRef="#ctx0" brushRef="#br0" timeOffset="140950">25431 13425 18362,'-11'32'72,"0"0"1,3 15-577,56-30-68,-3-14-111,-3-8 627,-7-3 56,-9-8 67,-10-3-448,-10-5-1479,-15 10-2633,-9-2 4493,-9 13 0,12 2 0,3 1 0</inkml:trace>
  <inkml:trace contextRef="#ctx0" brushRef="#br0" timeOffset="141214">25762 13450 18474,'-47'46'616,"15"-10"-538,45-32-56,22-10 23,4-16-56,-3 0 11,-14-10-179,-16 12-404,-11 4-1613,-8 6-1614,-10 5 3810,-8 8 0,13-2 0,3 3 0</inkml:trace>
  <inkml:trace contextRef="#ctx0" brushRef="#br0" timeOffset="141515">26225 13412 17577,'-26'39'355,"0"0"0,3-2 0,3-3-691,2 6-2466,3-1 2802,2-7 0,6-14 0,3-7 0</inkml:trace>
  <inkml:trace contextRef="#ctx0" brushRef="#br0" timeOffset="141649">25974 13567 12714,'0'0'0</inkml:trace>
  <inkml:trace contextRef="#ctx0" brushRef="#br0" timeOffset="141783">26381 13696 19684,'-9'8'-370,"1"-2"-1412,8-6-1247,0 0 0,0 0 0</inkml:trace>
  <inkml:trace contextRef="#ctx0" brushRef="#br0" timeOffset="142634">25318 12920 14428,'-5'1'2824,"1"-1"-2387,4 0-44,37 0-57,18 0-1447,-2 1 0,8 0 1170,-14 0 1,1 0 0,3 0-476,10 1 0,2-1 1,1 1 448,-10-1 1,1 0-1,0 0 1,1 0-18,3 0 1,0 0 0,0 0 0,0 0-513,0 0 0,0-1 1,0 1-1,-2 0 507,-3-1 0,-1 1 1,-1-1-1,-2 1-11,9-1 0,-3 1 0,-2-1-179,9 0 0,-6 0 106,-17 0 0,-7-1 992,4-8-684,-33-5 1509,-13-4-1553,-10-1 3103,5 6-3092,4-1 570,4-3-649,2-5-33,1-8 10,-6-23-72,-1 19 0,-2-1-28,-1-2 0,-1 0-249,-5-3 0,-2 1 271,1 7 0,0 1-22,-2-3 0,0 1-6,-1-1 1,0 0 5,0 2 0,1 1 0,1 3 0,0 1 123,-5 0 1,0 4-102,-11-4-22,-14 6 22,8 19-10,-9 4-538,-10 7 526,27-3 0,0 1 11,-1 2 0,-2 0 0,-21 4 1,-2-2 10,12-2 1,-1-2-328,6 0 1,-3-1 0,3-2 304,-9 0 0,2-3 5,-2 0 1,1 0-6,-1-1 0,1 0 0,2 0 0,1 0 148,2 0 0,0 0-143,-9-3 1,-2-3-17,6-3 0,1-1 11,2 0 0,2-1-12,8-2 1,4 1 0,-5 1 0,6 4-79,1 13 590,0 14-478,-7 17-28,7 6 1,1 9-216,15-9 0,2 4 1,1 0 220,-3 3 0,1 1 0,4 0-90,6 5 1,5 2-1,4-3-375,4 11 1,5-2-999,4 1 1,4-2-2303,0-5 0,2-1 3765,0-4 0,-1-5 0,4 5 0,-7-16 0</inkml:trace>
  <inkml:trace contextRef="#ctx0" brushRef="#br0" timeOffset="148849">22747 11076 10025,'4'-8'168,"0"2"762,-4 6 1075,0 0-873,-6-16-829,-2 10-124,-6-13 34,-2 14-89,0-1-57,-2-1 11,0-1-22,-5-3 191,-22-10-147,4 5-100,-20-9-182,10 7 193,-5 1 1,-1 0 100,0 1-112,1 2 95,16 6 0,-4 1-78,-10 1 0,-3 3 27,0-2 1,-1 2-594,-8 1 1,1 2 564,12 0 1,1 0-11,-3 3 0,-2 1-6,0 0 0,0 2-420,0 2 0,2 1 437,2 0 0,2 0 33,6-1 1,2 1 5,7-2 1,1 1-7,-1-1 0,4 0-5,-11 2 11,-1 0 143,18-5-120,-16 3 1043,-2 1-1099,-7 5 964,15-2-987,14 1-56,13-5 56,5-3 0,1-1-11,3-2 56,0 1-34,0 1 45,0 4 101,0 15-79,0 3 23,-2 15-79,-3 3 90,-4 8-78,-3 10-12,1-12 1,0 5-507,3-10 1,-1 2-1,0 1 495,0 0 0,0 1 1,-1 0 3,0 5 0,1 1 0,0-3 24,-1 13 0,1-1-17,1 1 1,2 2 10,1 0 1,3 1-1,-1-3 1,2 1-12,2-4 1,2 2 11,2-10 0,1 3 0,0-3-1,0 7 1,1-1-23,0-10 0,0 2 0,-1-3 51,-2 1 0,-2-3 5,0-1 0,-1-1-166,-1-3 0,0-2 149,-2-3 1,0-2 72,-4 24-33,-2-13-34,1-12 78,3-11-78,2-12 0,1-4 1632,6-6-1564,4 0 307,7-2-420,3-2-11,4-1 0,4 0-23,3 3 12,36 4-1,-8 1-347,-13 0 1,2 0 330,-5-1 0,0 1 17,5 0 0,1-1-34,4 0 0,5-2 22,-1 0 1,5-2 0,3-3 27,-10-2 1,1-2 0,2-1-1,-1-1-574,1 2 1,0-1-1,0-1 1,-1-2 568,3-3 0,0-3 0,-1 0 0,-5-1 3,2-3 1,-4-1 0,-1 0 11,-1 0 0,-1-1 0,-1 0-12,-4 1 1,-2 1 0,-1-1-153,13-7 1,-4 1 148,-9 5 0,-3 2 0,-6 3 0,-3 1 11,3-1 552,-10 4-529,-16 8 2322,0-3-2323,4-8 416,6-7-449,6-8 22,-1 5 1,3-3-12,0-3 0,-1-1 23,1 1 0,-2-1-23,-3 2 0,-3 2 34,-2-9-45,-3 1 11,-1 0 0,1-2-11,3-5 11,-1 5 1,2-2-12,-4 5 0,1 0-724,2-18 0,0-3 741,-7 10 0,-2-1-17,-1-4 0,-3-2-151,-5 0 0,-5-2 136,-3 8 0,-3-2 1,-1 3 2,-5-4 1,-2 2 3,5 11 1,-3 0 0,0 4-218,-7 1 1,1 7-425,-12-6-461,-6 6-145,23 23 23,8 16-1133,7 7 2720,4 11 0,3-10 1,1-3-1</inkml:trace>
  <inkml:trace contextRef="#ctx0" brushRef="#br0" timeOffset="149989">18496 10813 14204,'-35'-14'153,"-1"0"0,1 2 0,-1 3 15,-23 2-613,24 5 1,-1 2 528,-4 3 0,-1 4-28,-2 1 0,-2 3-17,-2 6 0,0 3-481,-1 2 1,0 2 452,0 1 0,-4 2 19,2-3 0,-4 2 0,2-2-12,9-5 1,3-1 0,-3 0-293,-13 6 1,-2 0 0,3-1 295,-7 1 1,3-1 22,1 0 0,1-1 61,5-1 0,2 0-87,7-3 1,2 0-20,9-2 0,2 0-56,-12 13 456,18 0-411,12 20 112,13-5-28,4-10 0,2 2-23,2-5 0,1 3 107,5 26 1,-1 9-348,-7-14 1,-2 4 0,0 1 233,1 1 1,-1 0 0,-1 1-30,-2 4 0,-2 2 0,0-4-15,-1-14 0,0-2 0,0-1 54,0 0 0,0 0 1,0 0-55,0-1 0,-1-1 0,1 0 0,-1 19 0,1-1-17,3-3 0,1-1 17,2-5 0,2-1 0,2-5 0,3-3 17,2-6 0,2-3-17,1-5 0,3-5 103,23 13-36,7-18 45,9-12-332,-24-12 0,1-3 237,6-3 0,2-3 5,4-6 0,3-2-22,2-2 0,4-1 22,-4 1 1,4-2 0,1 1 4,1 2 1,0 1-1,1 1-27,-1-1 0,0 0 0,-1 2-12,-5 4 1,-1 3 0,-3 1-2,2 2 0,-2 1 13,0 2 0,-1 0-284,1 1 0,-1 0 284,1-2 0,-1 0 0,1 0 0,1-3 5,-1 0 1,1-3 11,1-3 0,0-2-17,0-4 0,0-1-359,1-4 1,-1-3 341,0-2 1,0-1 16,-3-3 0,0 0 309,-2 0 1,-2 0-310,-5 1 0,-2 0 0,-5 4 0,-2-3 406,-3-11 0,-5-4-429,-7-5 1,-5-3 22,-2-1 0,-4 0-51,-9-5 1,-5 0 50,-2 11 0,-4 1 17,-4-6 0,-3-1-10,6 17 0,-1-1 1,0-1-1,-2 0 1,0-1-1,0 0-3,0 1 0,-1-1 0,0 0-1,-4-7 1,-1-2 0,-1 4-111,-10-8 1,-2 5-359,4 2 0,-1 7-140,5 20 0,0 9 958,-8 15-353,4 28 0,16-16 0,6 14 0</inkml:trace>
  <inkml:trace contextRef="#ctx0" brushRef="#br0" timeOffset="152034">22626 11673 17577,'0'0'0</inkml:trace>
  <inkml:trace contextRef="#ctx0" brushRef="#br0" timeOffset="152464">18794 11847 16423,'0'-24'-1345,"2"3"1,-2 18-1,2 1 1</inkml:trace>
  <inkml:trace contextRef="#ctx0" brushRef="#br0" timeOffset="152982">21496 13094 15851,'-20'-39'-3277,"11"14"0,-3 14 0</inkml:trace>
  <inkml:trace contextRef="#ctx0" brushRef="#br0" timeOffset="153234">19172 12920 16031,'7'0'-628,"-1"0"-145,-6 0-1394,0 0 1,0 0 0</inkml:trace>
  <inkml:trace contextRef="#ctx0" brushRef="#br0" timeOffset="154647">19425 11368 13622,'-9'-1'2868,"2"0"-2330,7 1-370,0 0-146,-2-19 23,8 12-45,0-14 0,7 17 0,-4 2 67,-4 0 516,-3 2 179,-2 0-695,-4 0-67,2 0-44,-2 0-136,3 0 292,1-1-78,0-2-12,0 0-10,0-1-1,0 0-11,0 1 0,0-2 0,-2 1-23,-3 0-33,-6 1 45,-7 3-11,-18 15 22,7 1 0,-8 16 0,17-4 0,7-2-146,7-5-661,20-8 639,5-8 67,19-12-134,0-10 123,1-9 112,-3-1 0,-8 4 11,-7 5-11,-8 8 67,-7 6-11,-4 20 45,-2 3-56,0 19-11,0-2 10,0 1-44,3-3 0,2-1-1087,4-7-4111,3-7 5198,1-8 0,-6-6 0,-1-5 0</inkml:trace>
  <inkml:trace contextRef="#ctx0" brushRef="#br0" timeOffset="155015">19743 11308 17879,'-52'17'135,"10"1"-135,37-1 0,2 2 0,6-5 45,2-2-22,4-5-1,4-3-22,1 2-11,1 0 0,-2 2 22,-3 14 34,-13 8-12,-5 2-33,-9-2 0,-1-7 0,10-13 0,0 0 0</inkml:trace>
  <inkml:trace contextRef="#ctx0" brushRef="#br0" timeOffset="164164">24922 11883 11705,'-6'0'1188,"1"0"-571,5 0 77,44-2-291,3 1-716,1 0 0,4 1 475,-2 0 1,1 2-684,7 0 0,1 1 689,3-1 0,1 1-152,-2 1 1,-2 0-292,-3-1 0,-4 1 264,-8 0 0,-5 1-874,12 2 784,-29-3 101,-44-1 34,-28-3-6,7-3 0,-3-2-117,-9 1 1,-1-1 127,-5-4 0,-3 0 218,8 2 1,-4 1 0,3 0 411,10 1 1,3 2-1,0-1-596,-21-2 0,10 2 758,22 9-685,65 3-96,3-1 0,5 1-50,10 0 0,3 1-691,6 0 1,2-1 723,2 1 1,0 1-34,-4-1 0,-3 0 317,-7-1 1,-4 0-441,19 6-13,-32-6 136,-28-3 22,-30-4 68,-19-1-34,-17-4 106,20 0 1,0-1 27,-11-3 1544,0-1-1655,41 6 330,8 2-409,7 1 89,7 0-66,7 0-23,5 6-11,-2 0-23,-3 4-22,-9-4 56,-3-1 34,-5-4 537,0-1-571,0 3 0,0 1-11,0 5-482,0 1-606,-2 3-1299,-2 0 2398,1-2 0,0-3 0,2-5 0</inkml:trace>
  <inkml:trace contextRef="#ctx0" brushRef="#br0" timeOffset="166931">19502 11333 14428,'0'-9'3216,"1"1"-2610,-18-30-192,-1 23-67,-17-27-224,1 35-111,-1 8 66,1 12-44,1 10-23,4 14 0,3 6-11,5 0-45,8-3 23,5-8-57,10-11 79,11-9-33,9-7-68,12-9-56,26-24 168,-30 11 1,0-2-12,0-2 0,-3 1-213,8-7 213,-24 23 112,-10 16-34,-1 12 1,0 10-1,0 23-78,0-14-11,2 11-56,4-22-1077,6-6-1948,6-8 3092,4-8 0,-8-6 0,-2-4 0</inkml:trace>
  <inkml:trace contextRef="#ctx0" brushRef="#br0" timeOffset="167204">19715 11284 19179,'-35'26'116,"1"-1"0,3 1 0,5 1-60,8 22-56,8-1-617,26 3-155,21-21 323,6-7 236,7-29 213,-21-12 56,-5-10-11,-9-2 112,-7-5-2342,-22 15-4303,-1 4 6488,-12 19 0,15 0 0,4 1 0</inkml:trace>
  <inkml:trace contextRef="#ctx0" brushRef="#br0" timeOffset="167414">20133 11211 19034,'-24'50'29,"-1"0"1,3-3 0,3-1-231,3 16-595,0-2-1725,1-3 2521,-8 3 0,13-30 0,-3 0 0</inkml:trace>
  <inkml:trace contextRef="#ctx0" brushRef="#br0" timeOffset="167548">19906 11440 19426,'-45'2'-3832,"17"1"3832,52 3 0,-11-2 0,9-4 0</inkml:trace>
  <inkml:trace contextRef="#ctx0" brushRef="#br0" timeOffset="167697">20249 11513 20121,'2'5'1277,"0"-2"-2297,-2-3-974,-19-9-5099,14 7 7093,-14-7 0,19 9 0,0 0 0</inkml:trace>
  <inkml:trace contextRef="#ctx0" brushRef="#br0" timeOffset="172451">19635 12410 15426,'-14'-8'2061,"3"0"-1578,11-2-360,0-1-112,5-2 56,4-1-11,9 0-45,4 2-11,3 4-67,0 4-11,-4 11 78,-7 11 33,-6 15-10,-13 15 16,-9-9 0,-4 0 84,-7 17-123,5-21 0,2-3 0,5-5 79,9-12-12,8-9-22,18-24-23,16-26 1,4-6-23,-21 18 0,-1 0 22,1-8-22,-11 12-22,-7 11-57,-14 9-504,-8 13-2487,-26 22-2017,11-2 5087,-5 12 0,26-22 0,7-7 0</inkml:trace>
  <inkml:trace contextRef="#ctx0" brushRef="#br0" timeOffset="172902">20042 12346 14955,'0'-5'2353,"0"1"-1669,0 4-438,-13 4 1,0 4 44,-12 5-11,5 3-190,6-2-23,6-3-22,9-2 111,26 3-100,18-2-67,20 7-146,-17-3 124,-18 2 33,-28 1-11,-17 0 11,-10 2-2297,-34-2-2398,18-7 4695,-11-13 0,38 1 0,5-7 0</inkml:trace>
  <inkml:trace contextRef="#ctx0" brushRef="#br0" timeOffset="173031">20014 12315 15829,'10'-4'1020,"46"-4"-2566,-26 6-1586,4-1 0,1 1 3132,-2 2 0,-15 0 0,-6 0 0</inkml:trace>
  <inkml:trace contextRef="#ctx0" brushRef="#br0" timeOffset="173180">20315 12349 16983,'-6'9'1110,"-29"40"-1110,17-23-589,-2 4 1,1 0-3995,2 2 4583,8-5 0,4-13 0,3-5 0</inkml:trace>
  <inkml:trace contextRef="#ctx0" brushRef="#br0" timeOffset="173298">20157 12528 17308,'6'-3'-566,"-1"1"0,-5 2 1,0 0-1</inkml:trace>
  <inkml:trace contextRef="#ctx0" brushRef="#br0" timeOffset="173467">20328 12545 18115,'2'-33'-1748,"-5"10"0,12 18 0</inkml:trace>
  <inkml:trace contextRef="#ctx0" brushRef="#br0" timeOffset="176347">19588 13367 14148,'-12'-5'2578,"3"2"-2175,-32 0-146,18 15-167,-35 6 22,30 19-34,4 3-44,7 0-34,9-7-112,22-3-157,3-16 191,17-3-68,-2-19 146,1-6 0,0-10 34,-6-5 111,-6 2 752,-10 2-449,-11 11-403,-12 22-34,0 15-11,-4 24 0,9 3 0,2 3-437,3-2-7350,14 2 7787,3-23 0,0-4 0,-2-22 0</inkml:trace>
  <inkml:trace contextRef="#ctx0" brushRef="#br0" timeOffset="176630">19853 13506 19706,'-54'39'79,"13"-2"-259,40-6-582,15-6 157,9-8-191,16-9 315,22-20 481,-18-5 437,6-14 78,-33 6-279,-8 3-135,-10 6-101,-8 6-964,-7 5-1871,-8 3 2835,0 2 0,10 0 0,5 0 0</inkml:trace>
  <inkml:trace contextRef="#ctx0" brushRef="#br0" timeOffset="176814">20296 13412 18171,'-27'35'-41,"0"-1"0,1-1 0,4-3-1169,1 8-1939,3-3 3149,3-4 0,7-14 0,3-8 0</inkml:trace>
  <inkml:trace contextRef="#ctx0" brushRef="#br0" timeOffset="176984">20052 13639 19437,'-56'-15'-1827,"12"1"-5310,57 4 7137,15-3 0,-7 6 0,3-1 0</inkml:trace>
  <inkml:trace contextRef="#ctx0" brushRef="#br0" timeOffset="177150">20403 13639 19459,'13'-29'-2115,"5"2"0,2 18 0,-4 2 1</inkml:trace>
  <inkml:trace contextRef="#ctx0" brushRef="#br0" timeOffset="180513">18957 13705 14753,'-41'-3'231,"0"0"1,2 0 0,2 2-53,-12 5-22,6 1-56,9 2-101,11 0-896,7 0-3384,8-1 4280,4 1 0,2-4 0,2-1 0</inkml:trace>
  <inkml:trace contextRef="#ctx0" brushRef="#br0" timeOffset="180764">18685 13697 13510,'-37'-5'767,"0"0"1,-23-3-667,43 9 67,7 6-90,6 6 45,7 16 68,17 5-169,1-1 68,14-5-68,-8-13-22,2-4-1277,-2-3-2275,-3-3 3552,-4-1 0,-10-3 0,-3-1 0</inkml:trace>
  <inkml:trace contextRef="#ctx0" brushRef="#br0" timeOffset="182783">20494 14279 8938,'-4'3'1838,"0"-1"201,4-2-1714,15-2-90,-2-1 113,37-4-248,-11 0 1,4 1-84,3-1 0,3 1-485,-6 1 0,3 0 1,-1 0 825,20-2 1,1 2-1057,-14 1 0,3 1 1,1-1 824,7 1 0,2-1 0,1 0-24,-11 1 1,1 1-1,1-1 1,1 1-439,4-1 0,-1 0 0,4 0 0,4 0 378,-14 0 0,3 1 0,2-1 1,3-1-1,0 1 0,1 0 1,0 0-32,-3 0 1,1 0-1,1 0 1,1 0 0,-1 0-1,2 0 1,-1 0-1,-1 0-206,2 0 1,-1 0-1,1 1 1,-1-1-1,1 0 1,0 0-1,-1 0 1,0 1 201,0-1 0,1 1 1,0-1-1,-1 0 1,0 1-1,-2 0 1,-1 0-1,-3 0-119,3 1 1,-2 0 0,-3 0 0,0 1 0,0-1 0,0 0 116,10 1 1,1-1 0,-1 0 0,-1 1 0,0 0 31,-3 0 0,-1 1 1,-1 0-1,2 0 1,1 1-36,-4 0 1,2 1 0,2 0 0,-1 0-1,-2 1 1,-2 0-31,0 1 0,-2 0 0,-1 0 1,-1 1-1,-1 0-58,11 0 1,0 1 0,-4 0 0,-6 0-605,11 4 0,-17-1 1621,-26-1-786,-21-5 1789,-13-2-1364,-8-5 2653,-5-6-2853,-5-12 2016,13 1-2342,2-4-34,12 11-22,3 3 22,2 6-22,3 1 67,3 3-45,8 5-56,7 2 45,1 1 45,4-1-23,-6-4-22,0-3 0,-2 0 23,-3 0-1,-6 0-11,-4 0 34,-6 0-661,-7 0-684,2 0-896,-3 0 552,6 0 1,1 0 0</inkml:trace>
  <inkml:trace contextRef="#ctx0" brushRef="#br0" timeOffset="183098">25878 14104 15952,'3'41'101,"-1"-2"-459,-15-9-808,-9 0-1086,-21-3 672,-9-4-370,-5-3 1950,4-8 0,23-5 0,10-4 0</inkml:trace>
  <inkml:trace contextRef="#ctx0" brushRef="#br0" timeOffset="184547">27148 13751 15135,'21'-59'1647,"-13"9"-1323,-40 36-22,-1 7 1,-2 0-135,-23-4-123,16 5 1,0 1-4208,-21-2 4341,-2 3-317,18 3 0,-1 0 132,13 0 1,0 1-251,-10 2 0,2 0 300,-3 3-55,6 5-78,20-4 2598,5 0-2464,14-3 1724,1 0-1769,0 2 974,0 2-952,-9 11 1,-2 0-1,-11 12-22,-3 1 11,-5 6-11,-4 4-660,-2 8 716,-2 2-56,2 5-34,3 0 39,17-18 1,2-1-6,-1 15-33,4 7-1,15-29 34,4-6 78,7-6 695,5-3-650,0-4-33,8-1-90,-5-2 0,-2-1 0,-8-2 0,-6 0 11,0 1 23,1 1-23,3 1 0,4-2 56,17 2-44,12-5-23,1 1 22,1-8 12,-20-1-1,-4-6-22,-3-1 1,5-5-24,2 1-21,1 2 33,0 6-45,-4 5 45,7 3 45,7 4-45,8 3 0,11 4 0,-10-2 0,4-2 5,5-2 1,2-2-651,-1 0 1,0-2 649,-4-4 1,-4-3-6,8-10 23,-13-8-23,-14-4 100,-12-28 91,-10 7-367,-6 13 0,0 0 433,-4-21-100,-1 3-59,0 4 14,2 7 1125,1 5-1237,1 5-11,0 6-168,-2 7-1042,-6 6-5223,-11 4 6445,-10 3 0,10 3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3:43:09.424"/>
    </inkml:context>
    <inkml:brush xml:id="br0">
      <inkml:brushProperty name="width" value="0.09071" units="cm"/>
      <inkml:brushProperty name="height" value="0.09071" units="cm"/>
      <inkml:brushProperty name="color" value="#FF0000"/>
    </inkml:brush>
  </inkml:definitions>
  <inkml:trace contextRef="#ctx0" brushRef="#br0">7612 4887 18866,'68'-8'89,"0"-1"1,4 0-1,0 3-89,-2 2 0,0 1-826,-16 1 1,2 1 0,-1-1 821,4 1 0,0 0 1,1 0-954,0 1 1,0-1-1,-1 1-115,-2 0 0,-2 0 1,-1 0 1071,17 0 0,-6 1 0,-25-1 0,-5 1 0,9 0 0</inkml:trace>
  <inkml:trace contextRef="#ctx0" brushRef="#br0" timeOffset="187">8616 4881 17185,'-48'50'190,"19"18"-190,33-1-578,1-29 0,0-1-1350,1 18-794,-4-1 2761,-7-3 1,4-23 0,-4-7 0</inkml:trace>
  <inkml:trace contextRef="#ctx0" brushRef="#br0" timeOffset="368">8100 5505 18899,'42'-12'-949,"0"0"0,7 0 1,1 1 29,10 3 0,2 1-2825,5-3 1,2 0 3743,3-2 0,-5 0 0,-25 5 0,-5 0 0,23-5 0</inkml:trace>
  <inkml:trace contextRef="#ctx0" brushRef="#br0" timeOffset="736">9216 4908 16793,'-12'63'127,"1"0"0,1 1 0,4 0-105,9-9 0,3 4-954,-1-2 1,1 5-1,-1-3 937,1 8 1,-1 0-6,0-10 0,-1 1 0,-1-5 6,-3-3 0,-1-5 385,-2-5 1,-1-3-392,-5 18 524,-9-24 260,-1-16 258,-19-53-672,4-3-534,9 1 1,-1-4 185,5 5 0,0 1-11,0-2 1,1 0-12,0 0 0,2 1-68,3 3 1,2 1 1401,-2-26-4258,18 2 2936,38 18 1,-21 11 0,19 17-1</inkml:trace>
  <inkml:trace contextRef="#ctx0" brushRef="#br0" timeOffset="987">10003 5289 12972,'11'0'2297,"-3"0"-2073,-8 0-112,4 47-67,-3-22-45,4 36-1647,-4-38 1647,1-8 0,-2-8 0,1-5 0</inkml:trace>
  <inkml:trace contextRef="#ctx0" brushRef="#br0" timeOffset="1144">10083 5099 17162,'0'-10'527,"0"1"-606,0 9-1254,0 0-1445,35 20 2778,-8 4 0,12 1 0,-21-6 0</inkml:trace>
  <inkml:trace contextRef="#ctx0" brushRef="#br0" timeOffset="1357">10270 5406 19325,'-7'-38'784,"1"-1"0,-5-29-672,15 34-21,10 1-170,9 14 0,13 19-10,-6 15-651,1 20-335,-9-1-1334,1 1-1054,1-1 3463,2-5 0,-12-13 0,-2-4 0</inkml:trace>
  <inkml:trace contextRef="#ctx0" brushRef="#br0" timeOffset="1573">10923 5104 19482,'-74'-12'1255,"9"12"-1255,30 18 0,7 13-45,10 7 22,8 3-89,9 3-369,14 0-505,8-4-1143,15-3-1648,8-8 3777,4-9 0,-19-9 0,-6-7 0</inkml:trace>
  <inkml:trace contextRef="#ctx0" brushRef="#br0" timeOffset="2413">11187 5209 19235,'20'45'-347,"-3"-12"-67,23-8 111,-8-18 11,0-3 203,0-4 122,7-12 90,-11-6 57,-5-4 571,-13 3-146,-9 12-605,-1 4-79,0 3 79,0 6 56,0 5-56,0 24-134,8-4-90,7 13 112,15-13-23,9-2-324,9-6 10,1-9-155,-2-7 436,8-14 324,-22-10 808,-2-13 78,-23-6-414,-7-3 55,-6 2-190,-2 6-269,-5 6-134,-2 8-23,2 6-145,2 5-45,5 7-169,1 6-447,12 3 44,6 2 202,14-4 202,8-4 89,5-2-11,19-18 392,-12-4 404,-4-8 459,-23 4-247,-17 10-447,-4 5-348,0 4-67,-5 8 78,1 18-22,-2-1-90,4 11-437,9-11-347,8-3 672,9-6-101,9-5 23,4-4-23,19-17 314,-17 0 90,7-16 335,-27 4 315,-6-3-269,-6 1 336,-3-4-539,-2 13-458,-1 4 246,-1 20-56,3 7-168,2 8-762,4 2 493,2 0 213,2-1-505,2-2-2912,4 3 3641,-2-8 0,-4 0 0,-6-9 0</inkml:trace>
  <inkml:trace contextRef="#ctx0" brushRef="#br0" timeOffset="2726">12857 5226 15639,'-5'0'1591,"0"0"-1524,5 0-325,19-1-89,-2-4-292,18-1 628,-8-5 246,-2-3 1749,-14 1-1368,-14 3-191,-20 4-88,-14 7-46,-5 6-89,0 4-247,3 20-101,19-5-549,9 12-1008,29-13-2330,14-2 4033,19-4 0,-20-10 0,-1-3 0</inkml:trace>
  <inkml:trace contextRef="#ctx0" brushRef="#br0" timeOffset="3126">13482 5145 19157,'-71'-20'1400,"7"9"-1400,31 23-33,6 8 33,11 10 0,19 16-56,19-14-123,20 2 33,10-24-11,4-9 157,2-13 112,-3-9-33,-4-13 16,-20 1 0,-3-6-50,-9-10 0,-3-4-1,2 1 1,-4-2-223,-13-3 0,-8 2 256,-14-17-66,-19 12 55,-8 16 236,-3 16-135,3 15-168,1 31 0,24 14 22,4 30-22,27 8-316,1-31 1,4 0 62,5 3 1,5-1-219,6 1 1,3-1-460,6 2 0,3-2-1268,5-1 0,3-1 2198,8 1 0,-3-4 0,-21-14 0,-3-3 0,25 11 0</inkml:trace>
  <inkml:trace contextRef="#ctx0" brushRef="#br0" timeOffset="3649">15180 5154 19695,'4'-64'1524,"-9"9"-1502,-12 35-11,-13 8-11,-10 6 56,-8 14-56,-5 10-22,1 15-12,7 8 23,13 2-11,16 0-1,11-4-111,20-4-807,36-5 509,-13-23 1,4-6 347,11-10 0,-1-7 100,-8-1 1,-5-5-172,-4-9 0,-7-5 278,1-26-22,-10-7 225,-9-1-35,-6 5 325,-3 13-269,-7 16-325,-3 15-22,-15 21 0,6 20 0,-3 20 0,13 17-162,10-8 0,7 2-1648,10 2 1,6 1 1809,11 8 0,2-4 0,-12-21 0,1-5 0,21 8 0</inkml:trace>
  <inkml:trace contextRef="#ctx0" brushRef="#br0" timeOffset="4101">15679 5090 19291,'-71'-18'785,"11"6"-864,38 31 35,12 8-1,14 5-202,16-2 56,14-16 12,6-6-45,2-4 191,14-3 33,-19-1-45,5 0 45,-24 4 0,-3 3 11,-2 2-11,4 0 0,2-1-146,21-5-279,-4-6-214,13-8 571,-16-9 68,-5-8 34,-9-6-23,-8-5 259,-5-5 357,-5-27-224,-6 17 102,-1-12 144,-5 32-21,0 10-393,1 11-235,-2 7-56,1 11 56,0 12 0,2 13-280,4 39-1065,12-30 1,3 2-287,-3 0 1,2-1 1630,21 26 0,-17-43 0,-6-9 0</inkml:trace>
  <inkml:trace contextRef="#ctx0" brushRef="#br0" timeOffset="4431">15988 4992 19661,'49'-2'-389,"-1"-1"1,1 1 0,-2 0-83,-7 2 0,-1 0-95,2 0 1,2 0-237,11-2 1,-2-3 1821,19-9 549,-9-3-180,-55-5-548,-25 10 33,-13 2-336,-8 6-202,-14 13-314,10 24-44,8 4 22,22 18-146,28-13-840,11-2-1367,18-6-448,9-8 2801,7-11 0,-25-7 0,-6-8 0</inkml:trace>
  <inkml:trace contextRef="#ctx0" brushRef="#br0" timeOffset="5420">16686 4831 13633,'-2'-8'2319,"0"2"-2050,-69 18-179,28 10-523,-7-4 0,-1 5 500,0 28-62,24-13 1,3 2-6,-2 17 168,8 10-728,58-30-1008,24-22 1472,-26-13 1,0-3 122,1-7 0,-3-5-27,4-21 302,-13-5 1144,-11-4 352,-9-20-229,-14 11-964,1 4-415,-9 25-190,7 25 0,3 16 0,2 13 0,12 41-801,5-32 0,4 2-3659,10 7 1,4-3 4459,0-10 0,1-7 0,16 7 0,-25-28 0</inkml:trace>
  <inkml:trace contextRef="#ctx0" brushRef="#br0" timeOffset="5953">17788 4902 15291,'26'-61'2746,"-5"10"-1604,-22 32-660,-11 9-190,-35 18-253,11 9 0,-2 5-50,-6 7 0,2 3-6,8-1 0,6 1-50,-4 24-258,40-24-79,11-7 191,15-7 45,5-9 157,0-5 11,-4-5 79,-7-7 100,-7-4 325,-8-2-56,-4 1-448,-4 8-33,-2 10 122,1 52-89,-3 6-98,1-10 1,0 5 108,-1 7 1,0 0-270,0-18 1,-1-1 245,2 10 1,-2-5 11,-4-4 12,-6-16 100,-7-15-45,-26-20-157,8-20-425,-15-25-175,19-17-510,17 11 1,4-1 633,3 17 1,3 1-1082,5-10 0,6 6 1647,13 7 0,-4 19 0,-1 8 0</inkml:trace>
  <inkml:trace contextRef="#ctx0" brushRef="#br0" timeOffset="6103">18025 5113 12714,'6'-2'4112,"0"0"-3608,-6 2-1834,0 0 1,0 0-1</inkml:trace>
  <inkml:trace contextRef="#ctx0" brushRef="#br0" timeOffset="6253">18188 4887 12322,'0'0'0</inkml:trace>
  <inkml:trace contextRef="#ctx0" brushRef="#br0" timeOffset="6709">18280 5024 18070,'64'24'23,"-6"-5"-23,-24-18 0,-4-6 11,-4-3 11,-8-7 57,-3-3 134,0-12-135,-5 8 0,3-7-55,-3 14-23,0 4 0,5 4-45,5 1 11,7 1-313,32-1-830,14-1 1082,-34 4 0,-1-1-6,31-4 101,-30-2 23,-12-1 268,-12-3 470,-7 0 91,-10-1-180,-7 2-324,-4 5-314,-15 6-68,5 14 23,-8 10 11,12 13-1749,4 22-4166,16 1 5915,25 2 0,-10-26 0,12-18 0</inkml:trace>
  <inkml:trace contextRef="#ctx0" brushRef="#br0" timeOffset="6889">19084 4971 17386,'10'-37'1339,"0"1"1,7-25-1105,-4 42-157,-2 8-111,7 11 10,2 31-1702,3 19 526,-4 8-863,-6 0 2062,-4-23 0,-6-16 0,1-6 0</inkml:trace>
  <inkml:trace contextRef="#ctx0" brushRef="#br0" timeOffset="7410">20933 5228 17028,'-22'-34'926,"-1"0"1,-1 2-1,-3 2-601,-33-10-169,11 8 1,-2-2-151,4-3 0,1-1-400,0 1 1,5 0 387,11 5 1,8 2 197,9 0-259,8 11-131,14 10-4,4 6-22,8 13-68,4 30 124,-12 6 101,-6 25 67,-24-12 0,-8 0 0,-13-4 67,0-8-33,5-7 344,10-2-367,32-14-11,17-4-1075,34-15-1234,14-13-387,-30 2 0,0-2 2696,8-2 0,-4-1 0,9-2 0,-9 2 0</inkml:trace>
  <inkml:trace contextRef="#ctx0" brushRef="#br0" timeOffset="7875">21309 5082 13005,'3'11'953,"-1"-2"-304,-2-9-77,0 0-325,0 37 290,0-28 1021,0 28-482,0-37-852,0-10-45,0-4-112,0-14 12,1-4-79,6-4 0,4-1 0,7 3 78,1 5-78,2 9-34,-1 10-33,3 5 56,0 17-1323,16 26-1993,-9 2 3327,10 17 0,-24-34 0,-3-7 0</inkml:trace>
  <inkml:trace contextRef="#ctx0" brushRef="#br0" timeOffset="8176">21897 4967 19056,'-36'17'269,"0"0"0,-15 10-269,40 16-124,25-14-279,9-6-235,16-6-69,24-10 741,-9-21 112,-3-1 347,-26-18 202,-20 9-326,-10-1-369,-8 3 11,-12 6-55,-9 5-1716,-16 5-2116,18 8 3876,1 3 0,25-1 0,6 0 0</inkml:trace>
  <inkml:trace contextRef="#ctx0" brushRef="#br0" timeOffset="8827">22336 5127 13162,'0'0'0</inkml:trace>
  <inkml:trace contextRef="#ctx0" brushRef="#br0" timeOffset="9746">21932 5173 7223,'0'0'0</inkml:trace>
  <inkml:trace contextRef="#ctx0" brushRef="#br0" timeOffset="10183">21929 5173 16120,'-40'-12'224,"0"0"1,-26 1-147,49 49 57,7 19-46,17-13-78,12 10 157,19-24-89,12-12 10,10-8-66,5-8-1,1-12 0,-23-2 1,-1-5 16,-8-4 0,-1-2 0,-2 0 1,-4-1 61,3-24 22,-23 12 56,-5 0 23,-7 2 146,-3 3-158,-7 7-112,-14 5-78,5 10-44,-13 3 32,9 8 1,-1 5-841,3 5-660,7 3-1659,7 0 3171,7-3 0,3-5 0,2-4 0</inkml:trace>
  <inkml:trace contextRef="#ctx0" brushRef="#br0" timeOffset="10602">22940 5132 15179,'7'-5'112,"-1"1"-22,-6 4-101,0 41-404,5-23-5120,0 30 5535,4-36 0,-4-6 0,-1-4 0</inkml:trace>
  <inkml:trace contextRef="#ctx0" brushRef="#br0" timeOffset="10752">23003 4947 15717,'-4'-13'-246,"1"2"-4236,3 11 4482,0 0 0,0 0 0</inkml:trace>
  <inkml:trace contextRef="#ctx0" brushRef="#br0" timeOffset="10985">23271 5087 18742,'1'-69'908,"15"15"-1031,15 29 112,3 18 0,-1 20-80,-10 8-1264,-3 12-1985,1 1 3340,-3-3 0,-7-13 0,-3-7 0</inkml:trace>
  <inkml:trace contextRef="#ctx0" brushRef="#br0" timeOffset="11336">23660 4724 19650,'7'59'-19,"1"0"1,1 0-1,3-2 8,1-9 0,2-2-526,2 2 0,2-1 296,1-1 1,-1 0-147,1 8 1,-2 1 356,-6-13 0,-3-2 30,0 29 410,-20-40-254,-9-36 57,-4-16-34,-6-21-179,-4-15 22,16 26 1,0-2-57,-6-13 1,2-1-90,-4-20-348,11 28 0,4 1-1825,12 1-2694,13 10 4990,11 7 0,-7 12 0,-1 2 0</inkml:trace>
  <inkml:trace contextRef="#ctx0" brushRef="#br0" timeOffset="11590">24205 4878 17521,'-47'8'1135,"0"-1"0,4 1 1,6 3-1136,6 13-11,11 3-23,10 2 34,10-2 0,15-1-246,29-3-191,18-11-33,0-9 324,-8-12 90,-30-7 22,-11-5-302,-8-1-919,-17 0-460,-12 3 1715,-41-2 0,33 12 0,-15 0 0</inkml:trace>
  <inkml:trace contextRef="#ctx0" brushRef="#br0" timeOffset="11787">24425 4930 19168,'3'8'1053,"0"-2"-1053,-3-6-2823,0 0-5043,7 9 7866,-3-5 0,3 6 0,-5-8 0</inkml:trace>
  <inkml:trace contextRef="#ctx0" brushRef="#br0" timeOffset="13497">7836 6636 12792,'5'-11'3665,"-2"3"-2478,-3 8 247,0 0-1232,-38-27-168,13 27-34,-34-12 11,25 35 0,1 10-11,7 2-45,8 2-11,8-4-78,21-3-370,28-14 369,3-8-290,17-20 10,-21-9 415,2-16 235,-16 5 1020,-5 2-1255,-15 15-34,-4 11 34,0 9 34,0 6-34,0 8-11,10 15-23,2-11-492,13 0-147,4-17 516,9-15 56,6-8-212,4-14 22,-3-7 291,-18 7 0,-4-4 44,-6-3 1,-3-2 0,0 1 0,-3 1 448,-4-33 415,-7 32-169,-4 12-145,1 12-381,-4 8-180,0 9-33,-2 37 0,4 0 12,-1 33-1,4-14-22,9-2-281,3-4-21,9-9 32,6-9 68,18-14 169,6-24 10,-1-11 34,-12-18-101,-25 0-33,-11 2 44,-13 5-358,-25 8-2376,-16 12-1198,-1 13 4022,7 9 0,31-3 0,6-4 0</inkml:trace>
  <inkml:trace contextRef="#ctx0" brushRef="#br0" timeOffset="13812">8608 6526 17734,'-63'18'572,"13"2"-572,32 9-12,10 0-403,19-2-201,11-6-168,15-9 201,10-6 326,1-9 257,0-7 100,-5-7-55,-9-8 101,-12 1 1098,-11-9-819,-14 11-425,-9-2-33,-10 14-987,-5 5-1467,-5 5 2487,2 8 0,12-5 0,6 5 0</inkml:trace>
  <inkml:trace contextRef="#ctx0" brushRef="#br0" timeOffset="14179">8964 6560 18306,'-24'59'-1771,"14"-12"449,42-39 660,8-4 80,5-9 313,2-6 1,-4-7 783,1-21 516,-22 10 402,-2-10 2,-19 16-225,-1 5-403,0 6-247,-2 6-549,1 18-672,-2 25-202,6 4-1030,8 10-2175,7-21 4068,10-10 0,-13-9 0,1-7 0</inkml:trace>
  <inkml:trace contextRef="#ctx0" brushRef="#br0" timeOffset="14362">9608 6361 17162,'0'-6'1928,"0"1"-1928,0 5 0,-4 50-12,3-17-458,0 40-472,9-33-5075,12 7 6017,-5-18 0,0-3 0,-10-19 0</inkml:trace>
  <inkml:trace contextRef="#ctx0" brushRef="#br0" timeOffset="14501">9545 6507 16423,'-4'-8'952,"1"2"-952,3 6-1098,0 0 1098,42-15 0,-31 11 0,31-12 0</inkml:trace>
  <inkml:trace contextRef="#ctx0" brushRef="#br0" timeOffset="14968">10337 6432 18742,'-9'40'108,"-1"1"1,2 1-1,1 0-97,7 33-627,3-35 0,1 1 621,-1-3 1,2 0 394,11 31-434,5 0 208,-1-27 5,-1-8 101,-7-34 583,-7-17 356,-3-16-815,-1-13-298,-1 0 1,0-5-85,-2-11 1,0-2-466,1-1 0,0 0 437,-1 0 0,0 5 6,1-13 90,1 19-90,0 17-134,2 14-1,13 19 102,3 13-12,11 18-179,-3 11-169,-6 6 831,-9 3-595,-7-2 157,-18 1-44,-24 14-607,1-19-457,-11 5-2097,23-29 3205,7-8 0,10-7 0,4-2 0</inkml:trace>
  <inkml:trace contextRef="#ctx0" brushRef="#br0" timeOffset="15498">10762 6498 15325,'-7'-1'874,"2"0"-673,5 1-268,-28 32 11,23-16-146,-14 25-10,33-27-505,20-6-303,3-11 1065,6-16 123,-13-1 672,-9-9 202,-14 12-89,-3 2-203,-3 5 80,-1 4-752,-1 3-44,-2 2-1,-1 1-10,-3 0-1,1 0 12,3 0-23,1 0 22,1 0-805,1 4-898,0 0-762,0 3-2061,0-2 4493,0-2 0,0-1 0,0-2 0</inkml:trace>
  <inkml:trace contextRef="#ctx0" brushRef="#br0" timeOffset="16539">10670 6512 17476,'25'-45'2555,"-12"7"-2096,-25 25-291,-10 1 112,-22 2-178,-9 11-46,-4 14-12,1 19-32,18 12 88,5 9-100,9 3-17,15-19 1,6 1 27,24 29 90,8-33 0,9-6-68,1-10 1,3-6-314,14-6 0,0-6 190,-12-5 1,0-3-1032,11-4 1,-1-4 1120,-11-2 0,-3-2 0,26-7 0,-36 5 0</inkml:trace>
  <inkml:trace contextRef="#ctx0" brushRef="#br0" timeOffset="16887">11013 6074 15213,'-1'-7'3619,"0"2"-3384,1 5-168,0 0 135,-3 33 11,3 5-112,0 35-394,6 0 293,-1-36 0,1 1 0,7 35-998,2-4-1658,6-10-4100,2-9 6756,6-15 0,-13-16 0,-1-11 0</inkml:trace>
  <inkml:trace contextRef="#ctx0" brushRef="#br0" timeOffset="17204">11413 6369 20244,'-75'5'784,"12"5"-784,38 12-56,9 12-247,27-2-156,9-5-258,25-11 213,2-13 257,0-6-189,-2-5 279,-7-4 157,-8-1 78,-10 3 146,-8 3 79,-7 3-303,-4 3 0,-1 1-12,0 3-592,0 5-3598,7 8 4202,10-5 0,-6 1 0,5-10 0</inkml:trace>
  <inkml:trace contextRef="#ctx0" brushRef="#br0" timeOffset="17338">11745 6454 15762,'4'7'0,"0"-2"0</inkml:trace>
  <inkml:trace contextRef="#ctx0" brushRef="#br0" timeOffset="17456">11770 6241 11784,'0'0'0</inkml:trace>
  <inkml:trace contextRef="#ctx0" brushRef="#br0" timeOffset="17824">12037 6501 18742,'-9'-2'2185,"2"1"-1916,-2-40-269,7 21 0,-2-32 0,12 32 0,6 6-78,3 6-740,7 7 426,-5 9-90,7 4 168,-5 4 90,1-3 146,1-3 78,13-5 112,1-16-56,2-4 33,-6-15 124,-9 2 157,-1 0 56,-1 5-113,-7 7-313,-2 8-78,-3 14-639,0 24-224,3 0-1547,6 12-3058,9-18 5546,11-8 0,-16-7 0,0-5 0</inkml:trace>
  <inkml:trace contextRef="#ctx0" brushRef="#br0" timeOffset="18058">12885 6266 19572,'-59'-19'2509,"24"8"-2509,-24 6-56,41 17 34,9 6-101,15 11-415,35 17 213,-2-9 84,-7-14 0,1 0-353,11 9-213,-7-5-1030,-12-2-561,-12-6 1166,-21-8 761,-12-5-425,-15-3 896,0-8 0,13 3 0,8-2 0</inkml:trace>
  <inkml:trace contextRef="#ctx0" brushRef="#br0" timeOffset="18710">14174 6410 16804,'6'50'179,"1"1"0,4 18 1,3-1-158,-2-24 0,0-2-331,3 15 0,-1-1 321,3 9 66,-6-13 242,-4-16-163,-4-16 1176,-2-11-55,-4-37-460,-9-41-779,6 27 1,1-2-479,-4-15 0,0 0 439,4 8 0,1 1-6,1-2 1,0 0-23,0 1 0,3 0-12,4-8 1,2 3 28,7-14-68,12 4 44,3 51-234,8 11-67,9 18-202,7 8 258,-5 18 145,-27-6 1,-3 3 101,2 22 33,-17-19 0,-6-1 0,-14 15 22,-13-3-22,-4-6-1524,5-9-3697,8-13 5448,10-11 0,8-8 0,4-4 0</inkml:trace>
  <inkml:trace contextRef="#ctx0" brushRef="#br0" timeOffset="19043">14790 6400 18138,'-5'-6'1557,"-50"-1"-1322,23 18-235,-37 2 0,37 12-22,14 9-729,27-4 191,10-6 33,20-11 291,1-15 180,-2-6 56,0-6 23,-4-7 66,-4-2 1077,0-4-661,-11 10-270,-3 0-235,-11 13-67,-4 2 67,3 2 0,-1 4-101,4 4-2107,7 9-1545,21-1 3753,2-2 0,-4-7 0,-14-6 0</inkml:trace>
  <inkml:trace contextRef="#ctx0" brushRef="#br0" timeOffset="19178">15196 6465 15863,'9'0'0,"-2"0"0</inkml:trace>
  <inkml:trace contextRef="#ctx0" brushRef="#br0" timeOffset="19300">15187 6258 16591,'-4'-5'-1154,"1"2"1154,3 3 0,0 0 0</inkml:trace>
  <inkml:trace contextRef="#ctx0" brushRef="#br0" timeOffset="19696">15724 6193 19347,'-72'-1'1591,"4"11"-1591,35 9 0,4 6 11,7 5 1,3 3-192,-18 32-122,40-8-146,17-32-45,19-9-45,7-10 235,-8-8 1,0-4 302,21-10 11,-21 3 1,-1-4 21,8-22 90,-7-9 146,-9-7-101,-12-7-697,-8-5 922,-7-2-34,-12 3 121,-2 26 0,-3 3-43,-13-8-348,-14 5-89,11 40-33,3 24-1,8 19-33,9 23-1,11-29 1,6 3-701,13 17 1,7 1-710,-3-15 1,3-2-317,15 13 1,3-4 1792,-6-18 0,-1-5 0,6 6 0,-5-10 0</inkml:trace>
  <inkml:trace contextRef="#ctx0" brushRef="#br0" timeOffset="19946">17084 6437 17465,'-6'-4'617,"1"1"-595,5 3-426,55-2-1299,-13 2 847,3-2 1,3 0-580,18-1-2734,-3-1 4169,-11-2 0,-23 3 0,-12 0 0</inkml:trace>
  <inkml:trace contextRef="#ctx0" brushRef="#br0" timeOffset="20063">17506 6379 20546,'-6'68'-566,"0"0"0,-3-13 0,4-7 1,16-3-1,-11-30 0</inkml:trace>
  <inkml:trace contextRef="#ctx0" brushRef="#br0" timeOffset="20866">18555 6426 18082,'-21'64'212,"5"-7"-189,26-27 33,7-6 22,31-9-11,-8-9-67,15-13 34,-20-7 33,-6-8-44,-7 0 33,-6 2 257,-7 8-257,-1 5-45,6 17 34,12 9-11,3 4-23,10-2 11,-3-15-167,26-11 145,-4-21 33,-4-3 57,-23-15 381,-25 8-45,-10-3-225,-8-1-201,-11 5-134,-9 8-1211,-20 14-6073,11 34 7418,3 1 0,23 8 0,15-15 0</inkml:trace>
  <inkml:trace contextRef="#ctx0" brushRef="#br0" timeOffset="21250">19232 6598 21364,'9'-67'594,"-2"9"-583,-3 29-22,-1 6-79,-3 6-145,0 7-190,-4 7 110,2 18 103,-3-1-136,7 12-44,8-9 90,6-6-46,10-4 158,3-4 167,2-6 46,14-11-23,-15 3 67,5-8 179,-22 11-133,-6 3-91,-5 3 23,-2 5-11,0 17 11,0-1-45,1 15-908,5-7-2700,6-1-4146,9-6 7754,8-6 0,-12-8 0,-1-4 0</inkml:trace>
  <inkml:trace contextRef="#ctx0" brushRef="#br0" timeOffset="21372">19834 6451 18350,'-6'-5'504,"1"2"-1624,5 3-2376,0 0 3496,-20 14 0,15-10 0,-15 11 0</inkml:trace>
  <inkml:trace contextRef="#ctx0" brushRef="#br0" timeOffset="21502">19859 6241 13465,'0'0'0</inkml:trace>
  <inkml:trace contextRef="#ctx0" brushRef="#br0" timeOffset="21702">20171 6112 21073,'-20'47'11,"0"0"0,0-3 1,8-2-517,22 14-559,5-3-908,11-7-3093,-1-8 5065,-6-11 0,-8-12 0,-7-8 0</inkml:trace>
  <inkml:trace contextRef="#ctx0" brushRef="#br0" timeOffset="22037">20013 6400 19067,'-4'-5'1300,"1"1"-1244,54-17-45,-8 9-11,1-3 0,4 0 11,24-3-17,-34 9 1,2-1-202,16-5 0,2-3 111,-5-2 1,-2-1 73,-1-1 0,-5-1-34,11-24 22,-44 9 68,-15 2 89,-13 6 571,-36 12-577,16 26 1,-1 6-79,-1 0 1,2 4-40,0 13 0,6 4 11,2 24 34,15 1-45,20-4 11,17-6 11,17-9-274,-2-21 0,3-3-565,19 2 105,-22-10 1,-2-3-3088,-2-4 3799,-17-7 0,-9 4 0,-9-3 0</inkml:trace>
  <inkml:trace contextRef="#ctx0" brushRef="#br0" timeOffset="22639">21883 6137 15056,'0'-11'2947,"0"2"-2532,-35-8-371,-9 39-32,-16-14-12,10 41-12,25-10 12,12-2-11,7-3-90,14-7-134,7-6 78,29-9 134,-7-10 46,15-11-11,-20-6 55,-4-7 325,-8 0 762,-8 0-975,-5 11-190,-5 3-202,-4 17-851,2 5-1861,-1 6-3888,10-1 6813,8-4 0,-4-8 0,2-3 0</inkml:trace>
  <inkml:trace contextRef="#ctx0" brushRef="#br0" timeOffset="22889">22220 6103 19426,'-59'-14'1647,"9"3"-1647,27 10-11,11 7 0,9 4 67,29 21-56,11 8-23,6 1-89,-6-3-146,-24-14 68,-7 1 167,-9-2-581,-6-2-819,-1-3-3127,0-8 4550,5-4 0,4-5 0,1 0 0</inkml:trace>
  <inkml:trace contextRef="#ctx0" brushRef="#br0" timeOffset="23111">22532 6117 19325,'-40'-3'655,"0"0"1,-23-1-735,46 10 68,10 3 0,17 8-336,7 4-314,13 4 0,4 0-202,-4 0-146,-7-1 247,-12-4 493,-5-1 258,-12-4-1255,-3-4 1266,-8-4 0,6-4 0,2-2 0</inkml:trace>
  <inkml:trace contextRef="#ctx0" brushRef="#br0" timeOffset="23440">22805 6190 18294,'-8'-9'1053,"2"1"-1053,6 8 56,0 0-78,-2 34-191,14-17-145,5 26-214,18-30 292,6-4 224,5-5-303,1-2-380,0-3 481,-7-6 180,-9-3 78,-11-7 190,-11 1 370,-5 1-257,-10 3-236,-2 5-67,-5 4-45,1 3-750,5 7-1995,3 4 2790,3 5 0,1-6 0,0-3 0</inkml:trace>
  <inkml:trace contextRef="#ctx0" brushRef="#br0" timeOffset="23930">23302 6262 19078,'-9'-7'1939,"1"0"-1894,8 7-90,0 0 45,-2-3 11,3 2-22,0-1 45,4 2-45,1 2 44,0-2-10,2-2 21,0-3-44,0-3 34,2-10-12,-3 4-10,1-1-24,-4 7 1,0 4-22,1 2-12,5 2 45,3 0-56,19 15-337,3 8-929,5 11 1288,-15-5-33,-14-10 67,-10-11 56,-1-6 79,1-1-56,3-12 21,2-3 1,5-11-22,2-1 10,2 0 169,2 3-23,-1 5-190,-2 5-157,-1 7 78,-6 10-941,0 9-2913,-6 8 3888,0 4 0,-1-11 0,1-3 0</inkml:trace>
  <inkml:trace contextRef="#ctx0" brushRef="#br0" timeOffset="24361">23995 6217 19426,'-9'0'90,"-12"47"-68,14-8-17,-2 2 1,2 2-6,3 22-146,1-2-201,7-24 0,2-2-146,0 10-113,8-3 595,-7-33 11,2-19 247,-2-14 269,2-19 133,-4-15-290,-1-10-152,-3 30 1,0-4 11,-1-22 1,0-2-19,-1 15 1,0 0 44,0-16 1,0 3 77,-2-13-20,0 15-159,2 15-44,1 16-101,0 11-67,17 9 44,25 24-33,3 9-33,11 21-326,-29 3-67,-11 2 23,-12-1-639,-32 9 156,7-20-1502,-20 1 2444,19-28 0,10-6 0,5-5 0</inkml:trace>
  <inkml:trace contextRef="#ctx0" brushRef="#br0" timeOffset="24562">24536 5715 20087,'-25'33'26,"1"1"0,2-2 0,6 2-586,12 8 0,6 0-1468,3-1 0,1-1 2028,-3-1 0,1-3 0,7 7 0,-9-31 0</inkml:trace>
  <inkml:trace contextRef="#ctx0" brushRef="#br0" timeOffset="24917">24357 5961 20737,'22'-34'33,"-1"0"1,2 2-1,3 5-89,32 4-123,6-1-347,3-3-309,-18 2 0,-1-2 684,-12 4 0,-2-2-692,10-9 1,-4-3 686,-1-23 156,-15-1 656,-13 7 958,-32 1-348,-24 24-986,-6 6-213,-3 20-67,30 10-33,13 6 33,14 8 691,18 5-949,16 0-123,0-8 1,5 0-58,-6-1 1,-1 0-369,30 15-57,-31-6-583,-42-9-1960,-6-1 3406,-8 1 0,8-8 0,5-2 0</inkml:trace>
  <inkml:trace contextRef="#ctx0" brushRef="#br0" timeOffset="25601">21855 6927 16355,'7'37'112,"1"1"1,8 31-158,1-17-2498,-1-4 2543,-7-4 0,-4-21 0,-5-6 0</inkml:trace>
  <inkml:trace contextRef="#ctx0" brushRef="#br0" timeOffset="26016">21640 7222 18093,'0'-10'78,"49"-26"-55,1 18-1310,0-3 0,5 0 1270,-5 6 0,2 2 6,4-2 0,2 0-232,1-1 0,0-1-138,-4 1 0,0-1 240,4-5 0,-6-4 477,-21-1 1,-5-3 413,14-26 69,-55-3-170,-20 20-77,-9 8 22,-6 14-359,-5 11 1188,-3 24-1401,18 7 1,3 5-34,-13 26 297,21-15 1,5 1-321,8 16-10,9-3-80,14-4 113,6-10 0,13-8 33,19-10 23,12-13-45,-1-10 0,-1-6 0,-20 0-392,-5 3-673,-6 9-8560,7 14 9625,-8-2 0,-3 1 0,-11-12 0</inkml:trace>
  <inkml:trace contextRef="#ctx0" brushRef="#br0" timeOffset="26366">22695 7162 18306,'0'-7'2061,"0"2"-1971,0 5-169,30-9-716,17 4 514,13-7-335,3 5-236,-23-1-402,-9-10 1018,-14-3 236,-7-10 1020,-22-17-235,3 12 212,-11-9-291,9 23-57,1 8-380,2 7-246,0 12 10,3 32-134,0 23-671,9 5 99,6 1-1501,7-27-1658,1-7 3832,-5-9 0,-5-11 0,-5-5 0</inkml:trace>
  <inkml:trace contextRef="#ctx0" brushRef="#br0" timeOffset="26501">22905 7108 18418,'-4'-6'884,"1"2"-1287,3 4-1748,54-23-2443,0 13 4594,4-5 0,-1 0 0,-4 9 0,-2 0 0</inkml:trace>
  <inkml:trace contextRef="#ctx0" brushRef="#br0" timeOffset="26968">24552 7070 12008,'16'68'0,"-8"-23"0,2-28 0</inkml:trace>
  <inkml:trace contextRef="#ctx0" brushRef="#br0" timeOffset="27118">24570 6819 7986,'0'0'0</inkml:trace>
  <inkml:trace contextRef="#ctx0" brushRef="#br0" timeOffset="27371">24817 7140 19908,'-27'-56'929,"5"6"-704,26 25-46,4 2-89,4 6-79,5 5-11,3 5-78,21 7 44,7 26 12,0 0-651,-4 21-212,-21-10-1177,-3-2-2139,-1-5 4201,-1-6 0,-9-11 0,-1-6 0</inkml:trace>
  <inkml:trace contextRef="#ctx0" brushRef="#br0" timeOffset="28440">25428 7031 15930,'0'-6'2028,"0"1"-1748,0 5-123,-59 18-78,32 0-68,-11-2 0,2 3-11,14 10 0,6 1-56,8-5-695,19 4-168,24-14 224,5-1 348,14-14 22,-13-9 101,-1-6 224,-1-6 68,6-13 693,-14-1 774,-5 1-492,-17 8-159,-11 14-278,-1 4-304,-3 4-212,0 3-90,-1 2 0,3 18 45,1 11-281,2 7-212,1 2 56,6-15 89,5-5 214,7-6 44,21-7 67,11-15-10,0-4 10,-6-12 12,-26 1 425,-9-1-44,-6-1 190,-6 4-22,-3 3-124,-7 3-448,5 7-22,-2 3-90,9 6 0,0 4-201,2 4-124,5 4-269,5 1-493,25 0 1009,-4-7 78,17-1 90,-13-5-34,-1-4 45,-8-1 0,-7-4 202,-10-1 762,-6 1-651,-6 4-313,-2 1 0,-2 11 23,2 4-23,1 7-235,2 2-214,0-1-212,5-4-616,23-3 1277,25-6 0,5-9 22,9-5-22,-26-8 11,-9-1 180,-15-3 1265,-11-11-324,-18-1-628,-1 1-224,-9 10-257,9 14-23,3 2-23,6 3-223,2 1-437,4 1-35,8 1-167,4 0-291,24 0 1052,-6-1-21,14-3 78,-13 0 89,-4-3 448,-12 2 685,-8 11-842,-13 6-122,-2 11-113,0 2-78,3 0 0,2-1-627,1-4-5166,17 2 5793,2-11 0,1-2 0,-4-8 0</inkml:trace>
  <inkml:trace contextRef="#ctx0" brushRef="#br0" timeOffset="28712">26675 7090 17554,'1'-2'852,"1"0"-829,-2 2-303,49-17 179,-23 9 90,36-15-12,-39 13-157,-11 0 180,-6 0 203,-8 1 480,-13 1-157,-15 6-358,-16 23-123,9 2-45,7 15-661,22-11-583,8-2-1187,14-3 2431,43-4 0,-31-8 0,24-3 0</inkml:trace>
  <inkml:trace contextRef="#ctx0" brushRef="#br0" timeOffset="29109">27295 7039 20669,'-67'-11'796,"7"3"-908,29 25-370,14-4 202,14 12 168,24-11-190,15-5-57,12-5 146,4-6 213,0-8 17,-18-7 0,-1-3 61,15-18-22,-19 9 0,-4-1 191,3-23-68,-11-3-45,-8-7 23,-5-2-11,-9-1 100,-2 26 1,-5 4 212,-26-10-425,-5 6 0,-8 46-34,14 19-68,6 20 68,12 14-11,10 6-157,14 2-308,9-21 0,4-2-1217,15 21 191,-6-25 1,1-3-5412,19 6 6913,5-10 0,-22-15 0,-4-9 0</inkml:trace>
  <inkml:trace contextRef="#ctx0" brushRef="#br0" timeOffset="29360">28401 7021 9487,'0'0'0</inkml:trace>
  <inkml:trace contextRef="#ctx0" brushRef="#br0" timeOffset="29510">28421 6849 15728,'-6'9'0,"1"-1"0</inkml:trace>
  <inkml:trace contextRef="#ctx0" brushRef="#br0" timeOffset="29748">28721 6941 20613,'2'36'-1445,"6"-1"941,15-6-886,-2 0 998,-6 1 90,-6-4-169,-6-2-302,-26 2-6219,3-10 6992,-18-2 0,22-10 0,5-4 0</inkml:trace>
  <inkml:trace contextRef="#ctx0" brushRef="#br0" timeOffset="30333">28239 7592 19078,'-4'50'45,"-1"1"0,1-2 0,4-2-45,9 20 11,6 0-11,4-5 56,4-1-22,-8-28 369,-2-5 538,-8-24-672,-3-14-67,2-10-67,1-20-23,2-17-101,1-14-303,-2 31 1,1-1 291,0-3 0,0 0 0,2 0 0,1 0-34,0 2 1,1 2 10,13-29-28,2 15 51,1 17-56,-2 16-169,10 10-44,-11 13-89,7 9 681,-17 10-703,-5 8 265,-9 5-54,-12 2 113,-10 1-67,-10-1-168,-2-6-2958,2-2-6582,15-15 9798,5-2 1,12-11 0,1 0-1</inkml:trace>
  <inkml:trace contextRef="#ctx0" brushRef="#br0" timeOffset="30635">28925 7576 18933,'-57'-7'1322,"12"0"-1300,33 9-22,7 4-134,3 2-348,7 2-22,7 0 101,7-4-550,17-2 729,-1-4 246,0-3 225,-11 0 22,-14-1-146,-5 3-44,-2 1-34,-1 3-45,1 4-12,0 5-1232,2 3-2756,2-2 4000,3-3 0,-3-4 0,-1-3 0</inkml:trace>
  <inkml:trace contextRef="#ctx0" brushRef="#br0" timeOffset="30781">29224 7589 18462,'-4'-4'527,"0"0"-5088,4 4 4561,-5 6 0,3-5 0,-3 5 0</inkml:trace>
  <inkml:trace contextRef="#ctx0" brushRef="#br0" timeOffset="30918">29216 7581 16703,'7'-67'-1188,"2"13"0,-8 54 1,3 0-1</inkml:trace>
  <inkml:trace contextRef="#ctx0" brushRef="#br0" timeOffset="31269">29738 7391 19437,'-39'10'823,"0"0"1,-30 17-790,39 13-34,10 4 56,11 0-56,18-3-22,10-9-248,32-9-66,-10-11 179,11-17 146,-24-15 11,-6-17 34,-4-11-34,-1-13 11,-4-9 56,-6 13 0,-1-4 191,-2 6 0,-2 0-57,-2 1 1,-4 4-11,-11-10-180,-17 46-11,-5 23-34,-2 13-2845,11 43 2879,42-27 0,5 1 0,-12 21 0,43-15 0</inkml:trace>
  <inkml:trace contextRef="#ctx0" brushRef="#br0" timeOffset="31420">30300 7595 20569,'3'2'3462,"0"-1"-2756,-3-1-1580,-8-2-8258,-4 0 9132,-7-4 0,8 3 0,3-1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3:02:40.986"/>
    </inkml:context>
    <inkml:brush xml:id="br0">
      <inkml:brushProperty name="width" value="0.09071" units="cm"/>
      <inkml:brushProperty name="height" value="0.09071" units="cm"/>
      <inkml:brushProperty name="color" value="#FF0000"/>
    </inkml:brush>
  </inkml:definitions>
  <inkml:trace contextRef="#ctx0" brushRef="#br0">1000 6595 18115,'-7'0'527,"2"0"-68,50-7 1,16-12-1915,-3 3 1,7-4 1536,-17 2 0,2-1 0,1-1-777,9-3 0,1-1 0,2-1 759,-10 5 1,0 0-1,1 0 1,0 0-54,3-1 0,0 1 0,0 0 0,0 1-96,-2 1 1,0 0 0,-1 1 0,0 1 99,10-3 0,-1 2 0,-4 1-15,-10 4 0,-3 2 0,-3 2-84,5 0 0,-13 9 969,-25 14-851,-52 22-18,-9-9 1,-9-1 239,12-5 0,-3 0 0,-2 0-228,8-4 0,-1 1 0,-1-1 0,-3 2 61,-3 1 1,-3 1 0,-2 1 0,1-1 0,4 0 396,-2 0 1,2-1 0,2-1-1,3 1-475,-12 4 0,3 0 1,32-8 10,38-11-22,27-13 0,21-12 0,2-1-600,-11 4 0,3-1 0,2-1 0,0 1 579,-6 2 1,1-1 0,0 1 0,1 0 0,0 1-77,-2 0 1,1-1 0,0 2 0,0 0 0,0 0-428,13-1 1,2 0 0,-3 2 0,-7 3-2334,6 1 0,-9 6 3241,5 8 0,-81 13 0,-17-7 0</inkml:trace>
  <inkml:trace contextRef="#ctx0" brushRef="#br0" timeOffset="3654">23059 6018 18698,'-7'38'272,"0"-1"1,1 0 0,2-1-251,11 21-11,11-3 79,16-5-743,13-8 664,8-12 28,-11-19 1,2-5-1,-12-7 0,-1-3-28,11-3 0,-4-5 135,7-26 369,-14-9-67,-15-6-302,-12-2-112,-22 1 16,-3 24 0,-5 4-2212,-30-5-2276,4 16 4438,17 29 0,26 0 0,6-1 0</inkml:trace>
  <inkml:trace contextRef="#ctx0" brushRef="#br0" timeOffset="3872">23900 5878 19459,'-2'52'-123,"1"0"0,3-12 0,2-1-606,1 3 1,4-3-2130,14 10 2858,2-10 0,-9-18 0,-3-9 0</inkml:trace>
  <inkml:trace contextRef="#ctx0" brushRef="#br0" timeOffset="4067">24309 5886 18989,'-5'46'29,"1"-1"1,0-1 0,3-3-982,9 15-695,6-3-1558,5-6 3205,3-8 0,-10-19 0,-3-8 0</inkml:trace>
  <inkml:trace contextRef="#ctx0" brushRef="#br0" timeOffset="4334">24306 6186 16994,'-7'2'3552,"3"0"-3485,4-2-190,36 0-1669,-3 0-461,-1 0 1,3 0 2252,19 0 0,-23 0 0,-6-1 0</inkml:trace>
  <inkml:trace contextRef="#ctx0" brushRef="#br0" timeOffset="4472">24782 6248 17958,'0'0'0</inkml:trace>
  <inkml:trace contextRef="#ctx0" brushRef="#br0" timeOffset="4600">24821 5991 13028,'0'0'0</inkml:trace>
  <inkml:trace contextRef="#ctx0" brushRef="#br0" timeOffset="4935">25055 6211 22417,'27'-55'23,"-2"9"-35,-10 34-21,0 3-23,2 4-45,1 3-33,4 4 33,1 4-11,3 5 56,0 3 56,1 2 0,-1-5 56,4-2 0,-8-5 78,2-4 124,-2-13-202,-7 3-56,3-7-11,-10 11-415,-2 3-2039,2 6 706,5 1-1435,9 1-2789,8-1 5983,8-2 0,-15-1 0,-3-1 0</inkml:trace>
  <inkml:trace contextRef="#ctx0" brushRef="#br0" timeOffset="5301">25839 6088 19157,'1'-7'3126,"0"2"-2992,-1 5-100,0 0-57,-38-11-21,26 14 44,-27-5-56,37 15-45,6 0-67,12-4 112,12-3-45,13-4-45,-2-10 1,1-3 44,22-10-151,-18 1 1,-2-4 251,-15 2 0,-4-3 5,-1-2 1,-3-3 78,-5-3 0,-3-3 118,-3-3 0,-3-2-46,-2-1 1,-3-1-22,-4 0 0,-2 1 83,-1 4 1,-1 3 105,-14-21-290,-2 22-34,2 18-45,-1 16 23,4 20-1,6 16 1,6 20-378,9-23 0,5 0-4,1 3 1,4 2-796,15 12 1,5 1-3718,-3-7 1,0-1 4295,-1-2 0,-2-3 0,4 3 0,-27-31 0</inkml:trace>
  <inkml:trace contextRef="#ctx0" brushRef="#br0" timeOffset="5568">26049 5939 22182,'45'-7'7,"-1"0"1,5 1-1,1 1-1,1 1 0,1 1-343,4 0 0,4-1 288,-9 0 0,3-2 1,-3 0-741,1-2 1,-3-1 620,9-2 0,-9-5-269,-21-11 720,-20-5-317,-30-3-17,-9 14 1,-9 4 33,-7 6 1,-2 4-1,0 2 0,2 6 146,6 6 1,8 6-152,11 21-684,13 7-705,13 7-1100,9 3-4435,10 3 6946,5-1 0,-10-23 0,-5-7 0</inkml:trace>
  <inkml:trace contextRef="#ctx0" brushRef="#br0" timeOffset="5801">23821 6894 20378,'65'-13'47,"0"0"0,0 0 0,1 0 0,-13 5 0,3 1 0,2-1 0,1 2 0,1-1 0,0 0 1,0 0-854,0 0 1,1 1-1,-1-1 1,1 0-1,1 0 1,0 1 0,2 1 805,-2 0 0,2 1 0,2 0 0,0 0 0,-1 0 0,0 1 0,-3 0 0,-2 1-348,3 0 0,-2 0 1,-2 1-1,-1 0 1,-1 0-1,0 1-340,8 0 0,-2 1 0,0 0 0,-2 0 0,-2 1 720,4 0 1,-2 0 0,-4 1 0,-5 0 0,15 0-1,-11 2 1,7 3 0</inkml:trace>
  <inkml:trace contextRef="#ctx0" brushRef="#br0" timeOffset="6501">23321 11730 19370,'-8'53'485,"-1"-1"1,2 0-1,2-2-435,3-11 1,3-1-349,4-1 0,3-1 304,2-2 0,3-3-6,28 17 44,15-16-21,-25-22 0,3-5-406,3-6 0,1-6 383,0-3 0,0-4 16,-1-8 1,-2-3-83,-3-3 1,-3-3 65,-4-3 0,-5-2-208,-5 0 1,-4-1-90,-2-1 0,-5 0-127,-7 0 1,-5 0-1689,-7-9 1,-3 4-4702,-14-13 6813,-10 4 0,27 41 0,7 9 0</inkml:trace>
  <inkml:trace contextRef="#ctx0" brushRef="#br0" timeOffset="6717">24331 11510 19785,'-15'45'328,"1"-1"1,1 1-1,4-2-328,6-8 0,3-1-340,1 2 1,1 1 288,2-1 1,4 0-1628,10 9 0,8-2 1678,11-10 0,2-3 0,-13-1 0,0-5 0,29-4 0</inkml:trace>
  <inkml:trace contextRef="#ctx0" brushRef="#br0" timeOffset="6884">24779 11551 17734,'-18'46'213,"0"1"0,1-5 0,6-1-2970,24 25-4257,2-22 7014,11 6 0,-12-34 0,-5-7 0</inkml:trace>
  <inkml:trace contextRef="#ctx0" brushRef="#br0" timeOffset="7218">24975 11499 18048,'-7'0'392,"-5"55"-280,11-14-435,-3 2 1,1 3 345,6 15-23,4 1-987,3-2-2822,1-2 3809,-3-7 0,-4-23 0,-3-9 0</inkml:trace>
  <inkml:trace contextRef="#ctx0" brushRef="#br0" timeOffset="7401">24763 11799 22507,'53'-17'-1367,"-1"1"0,1 0 0,-2 1 0,1 1 0,-1 1 1367,15 1 0,-4 2 0,-18 4 0,-8 0 0,-8 1 0</inkml:trace>
  <inkml:trace contextRef="#ctx0" brushRef="#br0" timeOffset="7555">25400 11666 13924,'23'26'0,"-4"-5"0</inkml:trace>
  <inkml:trace contextRef="#ctx0" brushRef="#br0" timeOffset="7701">25370 11518 18541,'-3'-4'-1748,"0"0"104,3 4 1,0 0 0</inkml:trace>
  <inkml:trace contextRef="#ctx0" brushRef="#br0" timeOffset="7851">25514 11469 18899,'-7'0'79,"2"0"-91,5 0-9819,0 0 9571,5 0 1,-4 0 0,4-1 0</inkml:trace>
  <inkml:trace contextRef="#ctx0" brushRef="#br0" timeOffset="8201">25513 11468 19617,'-6'1'2095,"56"6"-2095,-19-10-6,9 4 0,2 1-27,5-7-158,2 2-291,-3 4-257,-10 6 403,-4 10 336,-12 3 22,-4-1 292,-6-9 257,-4-9-234,1-1-158,2-3-89,-1-1-23,0-2-11,9-3-45,16 3-33,30 0-135,1 3-679,-24 3 1,-1-1-1462,26-1 2257,-17-1 0,-2-1 0,-2 1 0,13-3 0</inkml:trace>
  <inkml:trace contextRef="#ctx0" brushRef="#br0" timeOffset="8538">26631 11427 16916,'0'-5'4751,"0"1"-4415,0 4-291,-7-15-90,6 11 45,-4-10 33,12 14-21,15 0 21,13-6-33,2-2 0,1-11-22,-13-6-34,-3-8-67,-7-11 100,-6-9 23,-8-7 0,-11 16 0,-2 0 0,-6-14 0,4 23 0,-2 6 0,-2 12-33,3 9 33,1 20 0,2 10 11,6 17-11,2 8 11,14 4-112,5-16 0,3 0-930,16 18 118,-9-20 0,0-2-2986,5 8 3899,-8-5 0,-11-15 0,-6-7 0</inkml:trace>
  <inkml:trace contextRef="#ctx0" brushRef="#br0" timeOffset="8717">26618 11385 20378,'40'-20'213,"-1"-1"0,4 2 0,2 3-213,0 7 0,3 3-1274,3-1 1,2 3 533,0 0 1,0 2-651,-6 1 1,-3 0 1528,-8 1 0,-5 0 1,4 0-1,-19 0 1</inkml:trace>
  <inkml:trace contextRef="#ctx0" brushRef="#br0" timeOffset="9117">27236 11322 18093,'6'-34'588,"0"1"0,10-29-341,9 23 302,-3 8 279,-6 14-727,-15 24 381,-11 19-235,-8 25-1,0 11-341,12-29 0,2 1 117,5 1 0,4-1 0,5-2 1,7 0-281,20 8 1,8-1-4298,-2-6 0,1-2 4555,-2-2 0,-4-2 0,10 2 0,-46-23 0</inkml:trace>
  <inkml:trace contextRef="#ctx0" brushRef="#br0" timeOffset="9484">23633 13119 19863,'61'-17'434,"0"1"0,-12 1 0,1-1 1,9-4-409,-6 2 0,7-4 0,4-2 0,2 0 0,0 0 0,-3 1-957,-5 3 1,-2 1 0,0 0 0,1-1 0,2 1 0,4-2 931,-10 4 0,4-2 0,2 0 0,0-1 1,2 1-1,0 0 0,-1 0 0,-2 1 1,-1 1-156,7-1 0,-2 1 0,-1 1 0,0 0 0,0 0 0,0 1 0,0 0 154,1 0 0,0 0 0,0 0 0,0 1 0,0 0 0,0 0 0,-1 1 3,-2 0 0,0 1 0,-1 0 0,0 0 0,0 1 0,1 0 0,0 0-31,3 1 1,2 0 0,1 0 0,-1 1 0,-1 0-1,-3 0 1,-5 2-186,13-2 0,-6 0 0,-2 2 0,-2 1 205,21-2 1,-3 1 0,-35 12-4,-42 11-12,-57 7-291,23-12 1,-2-1 847,0-1 0,1-2-1061,-27 4 1700,14-4-11004,19-4 10045,15-2 0,10-1 0,5 0 1</inkml:trace>
  <inkml:trace contextRef="#ctx0" brushRef="#br0" timeOffset="10200">27705 5704 21053,'57'-30'-4,"0"0"0,1 2 0,-2 3-41,-10 13 1,-1 1-699,0 0 1,-1 1 512,-5 1 1,-2 0 229,17-6 897,-26 1-426,-21 6-23,-18 1-246,-8 7-49,-15 31-153,15 26-67,9-22 0,5 0-583,8 6 0,6-1-1681,14 17 2464,6-3 0,-13-26 0,-5-5 0</inkml:trace>
  <inkml:trace contextRef="#ctx0" brushRef="#br0" timeOffset="10601">29318 5185 17039,'0'-6'2499,"-36"9"-2185,7 18-186,-2-4 1,-1 4 50,7 6 1,3 3-327,0 2 0,1 3 203,2 0 0,3 1-12,4-1 1,3 0-33,1 30-12,26-10-437,17-8 11,-7-27 1,5-4-467,3-2 1,5-4 891,21-2 0,-2-3 0,0 0 0,-21-5 0,0 0 0</inkml:trace>
  <inkml:trace contextRef="#ctx0" brushRef="#br0" timeOffset="10967">29787 5290 19112,'-1'-45'1020,"0"18"-931,0 68-55,0 5-29,0-10 1,0 1-6,1 23-425,4-2-1144,7-6-1770,10-9 3339,13-12 0,-15-15 0,1-8 0</inkml:trace>
  <inkml:trace contextRef="#ctx0" brushRef="#br0" timeOffset="11203">30242 5466 21320,'-32'-12'627,"1"0"1,-21-7-628,34 18-57,6 4-33,7 5-201,3 4-616,27 11-460,18-7 784,9 1-190,6-10 236,-22-1-215,-3 2-1331,-3 1 2083,5 1 0,-17-4 0,1-1 0</inkml:trace>
  <inkml:trace contextRef="#ctx0" brushRef="#br0" timeOffset="11319">30536 5442 18171,'-15'15'-1573,"2"-5"1,13-6 0</inkml:trace>
  <inkml:trace contextRef="#ctx0" brushRef="#br0" timeOffset="11450">30507 5262 13218,'17'25'0,"-3"-4"0</inkml:trace>
  <inkml:trace contextRef="#ctx0" brushRef="#br0" timeOffset="11750">30601 5428 21185,'16'-56'0,"12"7"-112,5 41 11,0 6-11,-2 8-157,-11 4 45,0 0 224,-2-3 56,1-5 392,2-19-257,-1 2-101,1-13-57,-7 13-33,-1 4-56,-2 6-124,0 8-357,0 9-3273,4 31 3810,-5 19 0,0-16 0,-7-5 0</inkml:trace>
  <inkml:trace contextRef="#ctx0" brushRef="#br0" timeOffset="12383">31513 5257 17241,'-8'57'1513,"1"-12"-1200,5-33 1839,1-8-1895,0-24 57,1-5-118,0-10 0,0-6-140,4 0 0,0 1 17,-1 0 0,1 3-73,9-22-79,-2 42-33,0 23 112,6 15-336,3 6 0,5 4-1048,11 1 1,3-1-62,1 2 1,2-4 777,4-6 0,-1-7 511,13-5 156,-16-13 1490,-20-13 414,-12-10-850,-12-15-606,-9 3 0,-5-4-431,-7-5 0,-3-1-594,0 3 1,-1 2 195,-3 4 1,0 8-1503,-4 10-2347,7 20 4230,9 13 0,8-4 0,7 2 0</inkml:trace>
  <inkml:trace contextRef="#ctx0" brushRef="#br0" timeOffset="12635">32070 5101 21084,'-62'20'818,"15"2"-818,30-2-45,13 1-392,23-1-739,34-1 728,-1-9 369,-16-5 1,-1-3 33,4-8 45,-11-4 0,-11-7 0,-10-2-258,-12 2-6342,-23-1 6600,3 6 0,-5 4 0,18 5 0</inkml:trace>
  <inkml:trace contextRef="#ctx0" brushRef="#br0" timeOffset="12867">32347 5052 22059,'-53'-16'-34,"11"4"-100,69 34-146,1 0 123,24 17 45,-17-9-67,-13-2 100,-13-3 68,-38 3-7642,-10-5 7653,-11-3 0,17-8 0,22-9 0</inkml:trace>
  <inkml:trace contextRef="#ctx0" brushRef="#br0" timeOffset="13602">27581 10982 17297,'39'-22'608,"0"0"1,3 1 0,0 2-604,-1 3 1,1 2-288,3 0 1,3 1 288,-3 2 1,2 1-1,-1 1-483,12-4 0,-3 2 336,-1 0 0,-6 1 140,-1-4 202,-40 6 191,-8 0 298,-1 3-467,0 2-247,13 19 23,5 5-212,15 19-51,-4-2-197,-6 0-156,-9-3-3485,-10 3 4101,-9-17 0,1-1 0,1-17 0</inkml:trace>
  <inkml:trace contextRef="#ctx0" brushRef="#br0" timeOffset="14116">29086 10411 13510,'1'51'1079,"0"-1"1,0-4-1,-1-6-709,0-4-225,0-10 79,0-12 2354,0-7-1638,0-61-705,0 11 1,0-6-180,1-3 0,0-4 0,0 1-290,1 9 0,0 1 1,1 1 373,2-20 0,2 6 73,10 2-213,3 23-45,3 18-34,28 57 51,-14-6 0,1 5-740,3 5 0,0 3 439,-11-14 0,1 0 0,-2-2-814,2 3 1,-2-2-1497,-5-3 0,-2 0 2639,8 19 0,-17-22 0,-9-12 0</inkml:trace>
  <inkml:trace contextRef="#ctx0" brushRef="#br0" timeOffset="14268">29201 10452 21880,'7'-61'-2600,"19"9"241,5 38 1,7 5 2223,6-4 1,-2 1-1,10-1 1,-7 0-1</inkml:trace>
  <inkml:trace contextRef="#ctx0" brushRef="#br0" timeOffset="14450">29851 10065 21073,'-53'25'448,"1"1"0,4 0 0,6 1-448,-1 22-22,20 3-45,20 0-561,30-3-548,23-5-2152,8-24 0,7-6 3328,-15-3 0,0-3 0,1-1 0,-4-3 0,-5-4 0</inkml:trace>
  <inkml:trace contextRef="#ctx0" brushRef="#br0" timeOffset="14801">30235 10209 20087,'-22'27'280,"0"1"0,0 10-56,37-34-157,4-19 203,-6-21 122,-11-10-180,-1-2 1,0-6-146,-1 10 0,0-2 1,0 0-352,0 1 1,-1 0 0,2 0 400,0-22 1,0 6 39,2 3-123,2 20-34,0 20-34,4 9-55,7 16-483,30 34-50,-22-11 0,-2 4 342,2 1 0,-5 2 196,-5 0 0,-10-3 50,-28 9-11,-15-7-11,-15-9-3384,20-17 0,3-3 3440,-5 2 0,4-6 0,31-3 0</inkml:trace>
  <inkml:trace contextRef="#ctx0" brushRef="#br0" timeOffset="15071">30925 9599 22294,'-41'25'47,"0"0"1,0-1 0,-6 6-1,4 3-47,0 19 0,9 3-460,18-15 1,6-1 464,3-3 1,8 0 34,10-3 0,7-3-29,4-2 0,6-4 0,8-3 0,7-3-19,-1-8 1,4-2 0,1-2-257,18 1 1,0-2-454,-2-4 0,-5-1-519,-17-1 1,-8-1-4703,-16-1 5976,-25 2 0,5 1 0,-9 0 0</inkml:trace>
  <inkml:trace contextRef="#ctx0" brushRef="#br0" timeOffset="27904">29610 10919 13465,'0'8'-78,"0"-2"78,0-6 33,0 0-33,3 28 0,-1-20-1568,1 21 1568,-1-28 0,-1-1 0,-1 0 0</inkml:trace>
  <inkml:trace contextRef="#ctx0" brushRef="#br0" timeOffset="28667">30398 12427 13532,'-12'50'5,"0"0"1,1 0 0,-3 11 0,3 0 9,4-17 0,2 1 0,0-1-892,3 8 0,0 0 933,1 2 0,0 0-430,1 2 0,0 0 402,0 0 0,0 1-28,0-2 0,0 2 67,0-7 0,0 4 0,0-1-56,0 1 1,0 0-1,0 0-11,0 0 0,0-1 0,0-1-237,0-3 0,0-2 1,0-4 247,0 2 0,-1-3 0,1-4 1,0-2 742,0 21-396,1-14 2847,4-23-2746,1-12 56,4-18-481,0-5 934,-1-3-979,-4 4-538,-2 3-1883,-2 6 2432,-1 2 0,0 3 0,0-1 0</inkml:trace>
  <inkml:trace contextRef="#ctx0" brushRef="#br0" timeOffset="30133">29906 6186 15056,'-1'12'2319,"1"-2"-1759,0-10-223,0 0 44,11 57-34,1-3-499,-2-6 0,2 11 1,-1 0 296,-2 2 1,-2 0-1,0 5-504,-3-15 0,1 3 0,-2 2 0,0-1 0,-1-2 445,-1 6 1,-1-1 0,-2-1 0,0 0-3,-1 2 0,-2 0 0,0 0 1,-2-4-501,-1 1 1,-1-3-1,-1 0 513,2-1 0,0 0 1,1 0-103,0-4 1,1-1 0,1 2 127,1 7 0,1 1 1,1-3-80,0 3 1,0-3-28,2 9 0,1-6 5,2-3 342,0-16-386,0-12 2039,-2-12-2376,-8-6-1237,-12-21 1596,4-28 0,-4 16 0,16-13 0</inkml:trace>
  <inkml:trace contextRef="#ctx0" brushRef="#br0" timeOffset="37733">5571 5319 16502,'57'9'364,"0"1"0,-13-4 0,0 0 0,1-2-204,6-1 1,0-1 0,3-1-1873,8-1 1,3 0 0,2-1 1806,-11-1 0,1-1 0,1 0 1,1-1-21,5 0 1,1-1 0,1 0 0,1-1-52,-11 1 1,0 0 0,1-1-1,0 0 1,0 1-223,3-1 1,-1 1-1,1-1 1,0 1-1,0 0 240,0 0 1,-1 0 0,1 1-1,-1 0 1,-1 0 3,-3 0 1,1 1-1,-2 1 1,0-1-1,-1 1-38,7 0 1,-1 0-1,-2 0 1,0 2-28,-3-1 0,-1 1 0,-2 1 1,-5 1 102,11 4 0,-8 1-6,-7-2 1,-17 3 1784,-38 10-1706,-22-7 2615,-1-1-2660,4-6 2356,4-1-2334,14-2 106,3-1-240,10 0-79,1 0 57,-2 1-426,-12 7-527,-4 1-605,-18 8-885,0-2-1749,-5 2 4214,2 0 0,17-8 0,8-2 0</inkml:trace>
  <inkml:trace contextRef="#ctx0" brushRef="#br0" timeOffset="39437">4981 11310 15840,'43'-4'1636,"14"1"-1438,-13 3 0,7 0 0,-1 0-1405,-2 0 1,1-1 0,3 0 1267,4-1 1,5 1 0,2 0 0,-2-1-9,-4 0 0,-2-1 0,2 0 0,5 0-25,-3-1 0,5 0 0,2 0 0,2-1 0,0 0 0,0 0-296,-7 0 0,1 0 0,1 0 0,0 0 1,0-1-1,0 1 0,-1-1 268,0 1 0,0-1 0,1 1 0,-1-1 0,-1 1 0,0-1 0,-1 0-69,4-1 0,1 1 0,-1-1 0,-2 0 0,-4 0 1,-4 1 86,16-3 1,-6 1 0,-4 0-110,-10 0 1,-1 1 0,-5-1 180,7-1 0,-7 0 980,11-5-846,-28 4 2058,-17 2-2316,-30 3 2485,-1 1-2439,-21 1 1281,8 1-1293,-1-2-33,-1 1 33,-26-2-180,19 4 1,-1 0 134,-2 0 1,-1 0-280,-6 1 0,1 0 313,11 1 0,2 0 11,-2 1 0,1 0-6,2 1 1,0 1 10,5 0 1,0 0-17,-19 4-69,17-1 80,18-4-11,24-1 22,22-2-11,29 0-446,-18 0 1,3 0 456,9 0 0,1 0 6,5 0 0,3 1 98,-9 0 1,3 1 0,-3 0-111,11 3 1,-4 1-12,-2-1 1,-7 1 5,-5 8 0,-39-4 34,-14 4-34,-7 0 11,-10 1 936,-6-1-947,-6-1 290,13-5-290,2-3 23,17-4-12,5-1-762,0 0-1154,-7 3-1019,-3 1-2410,-8 4 5334,0 0 0,7-3 0,3-1 0</inkml:trace>
  <inkml:trace contextRef="#ctx0" brushRef="#br0" timeOffset="41250">8874 13788 10541,'8'9'-460,"-2"-2"191,-6-7-807,0 0 1065,0-3-12,0 2-469,0-3 492,2 4 0,-1 0 0,1 0 0</inkml:trace>
  <inkml:trace contextRef="#ctx0" brushRef="#br0" timeOffset="42183">8914 7769 16838,'2'2'1030,"0"-1"-996,-2-1-23,0 2 11,0 0-22,0 4-593,-3-3-1850,0 2-1210,-3-1 3653,1-1 0,1-2 0,2 0 0</inkml:trace>
  <inkml:trace contextRef="#ctx0" brushRef="#br0" timeOffset="79074.27">22078 5910 16860,'-9'37'63,"0"-1"1,1 1-1,2 0 150,4 23 0,1 0-101,1-6-78,3-6-12,3-8 56,6-9 1,6-8 112,17-10-45,-4-8 10,11-13 91,0-21-169,-15 0 23,2-12-101,-21 11-818,-5 13-605,-8 2-1591,1 13-3205,-3 2 6219,3 0 0,2 0 0,2 0 0</inkml:trace>
  <inkml:trace contextRef="#ctx0" brushRef="#br0" timeOffset="79308.27">22432 6026 19134,'-9'46'-78,"1"5"-34,7 9-437,0 2-751,1-7-5344,8 7 6644,-1-26 0,2-4 0,-5-24 0</inkml:trace>
  <inkml:trace contextRef="#ctx0" brushRef="#br0" timeOffset="79558.27">22521 6198 15818,'-2'2'-672,"0"0"-807,-2 14 112,1-4-2589,1 0 3956,-1-1 0,2-4 0,-1-3 0</inkml:trace>
  <inkml:trace contextRef="#ctx0" brushRef="#br0" timeOffset="79796.27">22153 6308 16425,'-33'-18'1664,"1"0"0,-22-13-925,38 18-424,5 3-93,5 1-222,4 4-40,22-4 18,6 4-96,23 0-3905,17 3-1848,-23 9 5871,-1 0 0,-32 0 0,-9-2 0</inkml:trace>
  <inkml:trace contextRef="#ctx0" brushRef="#br0" timeOffset="80079.27">22153 6308 20849,'-23'-39'341,"1"1"1,2-23-386,77 55-40,-22 5 0,1 0-609,3 1 0,1 1 329,-3 2 0,-2 2-163,18 6 583,-25 8 213,-46 14 482,-19-5-511,2-8 1,-2 0-17,3-6 0,0 0-124,1 1 1,1 0-67,-19 9-34,18-3-78,17-6-90,34 1-2118,42 0 2286,-14-2 0,2-1 0,-13-6 0,-2-1 0,24 11 0</inkml:trace>
  <inkml:trace contextRef="#ctx0" brushRef="#br0" timeOffset="82508.27">24179 7545 15896,'8'-11'2734,"-1"1"-2073,-7 4-55,0-1-170,0-1-122,-1 1-90,-4 3-101,-3 1-100,-5 3-23,-6 11 11,-6 13-11,-6 21-6,14-18 1,1 4-7,-4 16 1,2 3-253,7-13 1,3 0 251,-4 11 1,6-1 11,17 9-67,4-8-101,16-11-258,23-15 314,1-22 124,-2-14 21,-16-18 1,-24-2 11,-6 0-45,-11 0-23,-27-4-10,0 14 247,-23 2-1290,-7 19-627,16 12-1636,-11 5 3339,26 8 0,14-9 0,5-4 0</inkml:trace>
  <inkml:trace contextRef="#ctx0" brushRef="#br0" timeOffset="83058.27">24401 7678 19146,'-7'-6'190,"0"8"-112,1 21 1,2 21-56,6-8-1,9 10-22,9-19-11,9-4-393,5-9-178,2-7-69,-1-6-368,11-25 986,-9-14 89,-4-9 224,-15-1 572,-15 18-1,-2 7-67,-1 6-336,0 9-392,-2 3-44,0 8-12,-3 8 33,-1 30-33,2 0 0,1 23-45,7-15-593,5-2-897,10-5-3687,23-2 5222,-5-20 0,-2-3 0,-18-17 0</inkml:trace>
  <inkml:trace contextRef="#ctx0" brushRef="#br0" timeOffset="83426.27">25008 7575 19224,'27'-55'1961,"16"4"-2073,10 39-34,0 5-179,5 19-89,-28 9 291,-13 9 123,-13 7 0,-22 3 100,-9 0 214,-1-17 0,-1-1-225,-8 8-89,-4-1-22,32-19 22,6-4 11,8-3 79,8-1-23,11-1 1,27 2-80,2 11-21,-2 4 10,-19 11-11,-23 1-123,-19 3-447,-12 1-629,-15-3-2823,-8-7 4056,0-8 0,19-8 0,7-4 0</inkml:trace>
  <inkml:trace contextRef="#ctx0" brushRef="#br0" timeOffset="84629.27">23741 8754 20737,'-36'-4'67,"18"4"-34,46 5 46,15 1-57,10 0 12,5-3-12,-1-3-44,6 3-12,-23-2 23,-7 2 11,-24-1 0,-8 2 11,-1 3-11,-1 7 0,-4 17-11,2 11 0,-2 18 0,6-11-337,7-2-346,5-16-359,8-3-740,5-4-1479,6-6 3272,5-9 0,-15-5 0,-3-4 0</inkml:trace>
  <inkml:trace contextRef="#ctx0" brushRef="#br0" timeOffset="85058.27">24599 8734 19634,'-57'-34'-11,"4"18"408,22 35-397,-1 14 278,1 4-301,8 0 1,7-3-34,9-5-183,12 0-130,8-14 253,10-1-591,5-12 426,2-9 180,2-5 23,-2-8 78,-4-4 268,3-5 315,-14 11-281,0 1-268,-13 14-22,0 4 10,-2 10 56,0 10-55,0 15 10,0 30-33,1-29 0,1 2-583,5 7 1,2-1-2298,9 19-2352,12-23 5232,0-30 0,-14-8 0,-1-3 0</inkml:trace>
  <inkml:trace contextRef="#ctx0" brushRef="#br0" timeOffset="85346.27">25116 8653 19280,'-11'-3'1266,"-39"12"-885,25 13-319,-3-4 0,0 3-40,5 28 1,9 3-23,15-17 0,5-2 0,32 21-102,2-7 24,14-24 33,-20-19-33,-8-10 78,-12-3 11,-18-13-34,-13 6-122,-15-2-1827,-19 12-1928,16 3 3900,-7 8 0,29-4 0,4 3 0</inkml:trace>
  <inkml:trace contextRef="#ctx0" brushRef="#br0" timeOffset="86141.27">24066 9817 20389,'-15'-30'274,"0"0"1,-15-19-230,7 41-45,-16 11-11,-4 36 11,3 1-12,23-9 1,4 1 0,3 12 11,8-6 0,12-7 0,7-8-11,13-8-202,22-7 68,-11-13 122,11-9 23,-23-10 23,-5-7-1,-8-2 12,-5 1 22,-7 6 0,-3 8-135,-1 24 57,0 12 22,-1 24 0,0 9 0,-1 8-710,2 2 498,3 0-875,6-3-2488,2-22 1,4-2 3574,10 8 0,-1-3 0,-12-31 0</inkml:trace>
  <inkml:trace contextRef="#ctx0" brushRef="#br0" timeOffset="86493.27">24382 9956 20725,'2'-38'302,"0"-1"1,2 3 0,6 7-303,27 8-101,7 6-201,2 7-1054,11 10 460,-24 31 694,-17 24 202,-27 6 140,-3-30 0,-2-1 297,-9 7-101,6-5-112,7-8-134,7-3-23,4-7-67,7-2 45,7-6-45,11-4-302,11-2-539,8-7-1131,7-6-2745,5-10 4717,0-8 0,-23 12 0,-8 1 0</inkml:trace>
  <inkml:trace contextRef="#ctx0" brushRef="#br0" timeOffset="86809.27">25162 9503 21633,'-37'39'56,"0"-1"0,10 0 0,2 3 0,6-1-67,7 4 0,4 0-546,-4 16 1,5-1 544,9-21 1,3-2 23,12 27-24,14-15 24,9-15 358,5-14-359,20-20 1,-20-14-1,4-13-11,-34-7 0,-15-1-100,-20 3-685,-19 9-414,-21 10-2745,9 18 0,-3 5 3944,14 0 0,2 2 0,-2 0 0,4 1 0,9 4 0</inkml:trace>
  <inkml:trace contextRef="#ctx0" brushRef="#br0" timeOffset="98791.27">25588 6680 13375,'0'0'0</inkml:trace>
  <inkml:trace contextRef="#ctx0" brushRef="#br0" timeOffset="98958.27">25759 6687 10125,'-3'-10'0,"0"2"0</inkml:trace>
  <inkml:trace contextRef="#ctx0" brushRef="#br0" timeOffset="114351.27">8217 5510 10081,'3'3'0,"-1"-1"-475,-2-2 1,0 0 0</inkml:trace>
  <inkml:trace contextRef="#ctx0" brushRef="#br0" timeOffset="-89321.46">25629 12885 13218,'2'-9'4493,"-1"1"-3764,-1 8-483,0 0-178,-6 41-46,5-3-11,-3-3 0,2 3-140,8 1 1,4-2-1839,3-3 0,6-2 1967,7 2 0,1-3 0,9 2 0,-5-17 0</inkml:trace>
  <inkml:trace contextRef="#ctx0" brushRef="#br0" timeOffset="-88990.46">25971 12910 18742,'7'-39'448,"1"-1"1,12-17-471,30 45-46,-4 19-380,-18 12 0,-4 9-57,-7 9 1,-7 7 470,-7 13 1,-6 2-341,-4-9 1,-3-2 373,-8-7 0,-1-5 22,0 3 255,4-10-154,8-7 281,3-8-203,17-7-514,23-9-1559,7-3-2442,12-5 4314,-17 2 0,-17 4 0,-6 0 0</inkml:trace>
  <inkml:trace contextRef="#ctx0" brushRef="#br0" timeOffset="-88821.46">26543 13094 18227,'0'-8'314,"0"2"-393,0 6-5400,0 0 5479,-8 0 0,5 1 0,-5-1 0</inkml:trace>
  <inkml:trace contextRef="#ctx0" brushRef="#br0" timeOffset="-88424.46">26963 12722 16457,'0'-7'1972,"0"2"-1961,0 5 112,0 0-100,-43 50-23,16 1-1054,-4-2 1,1 4 1053,14-8 0,5 0 5,2-1 1,2 0 130,2-5 0,4-1-260,16 27 12,4-32 0,6-3 22,7-10 1,3-5 89,-1 2 0,1-5 11,30-19 45,-28-13 23,-10-11 212,-12 0 146,-8 1 1148,-21 3-2459,-34 5-2482,11 16 0,-2 3 3356,0 1 0,2 3 0,-18 3 0,36 3 0</inkml:trace>
  <inkml:trace contextRef="#ctx0" brushRef="#br0" timeOffset="-88054.46">27499 12857 17970,'-40'0'369,"-1"0"1,3 3-1,3 6-341,8 15 0,5 6-16,-4 31-57,14-1-269,32-18-167,16-29-181,10-6 304,0-13 324,2-9 34,-4-11 89,-19 1 1,-3-3 1053,5-23-739,-4 1-147,-23 17-134,-8 19-100,-6 3-23,-5 4 0,-3 1-23,-1 3-1568,-10 1-1356,10 2 2947,-3 0 0,17 0 0,4 0 0</inkml:trace>
  <inkml:trace contextRef="#ctx0" brushRef="#br0" timeOffset="-87607.46">28014 12620 19605,'-60'-8'34,"8"8"-12,29 30 1,7 11-1,18-5-123,9-4-78,17-13-34,1-14-67,4-4 101,1-10 111,0-2 68,-2-9 112,-1-1 269,-13 8-370,-5 7 68,-12 18 10,-5 12-66,-2 12-23,-1 8-56,3 4-963,2 4-1346,6-2-3607,3 0 5972,1-3 0,-1-22 0,-5-6 0</inkml:trace>
  <inkml:trace contextRef="#ctx0" brushRef="#br0" timeOffset="-82940.46">25746 13111 16154,'58'0'784,"-20"-2"0,2-1-649,10-1 0,8-2-1278,-7 0 0,6 0 0,2-1 0,-2 0 1165,7 0 1,-1-1-1,5 1-11,-15 1 0,4 0 1,1 0-1,-1 0 0,-2 1-6,2-1 1,-2 2 0,-1-1 0,1 1-4,2-1 1,1 1 0,1 0 0,-1-1-22,-1 1 1,-1 0 0,1 0-1,2 1 19,-5 0 0,2 1 0,0 0 0,-2 0 0,-3 0 63,13 0 1,-5-1 0,-3 4-109,20 4 0,-25 8 79,-52 7-23,-35 0 0,-17-4 0,-4 0 0,-6-2 346,13-3 1,-5-1 0,-2 1 0,-1 0-277,-3 0 0,-1 1 1,-1 0-1,1-1-164,0 1 0,-1 0 1,1-1-1,2 1 212,3-1 0,1 0 0,3-1 0,4 0 33,-11 4 0,6-2-135,9-1 0,4-1 421,-9 4-313,25-7-135,36-4 39,22-8 0,12-6-28,3 1 0,6-2 1,0 0-478,2-1 1,1-1 0,2 0 462,-9 1 0,2 0 1,-1 0-1,-2 1 3,0-1 0,-3 2 0,-2 0 531,18-4 1,-4 1-532,-11 3 0,-8 1 163,-5-1-135,-62 14 0,-20 5-23,-1 0 1,-5 0-379,-3 3 1,-6 0-1,1 1 373,9-1 0,2-1 0,0 1 0,-2-1 0,0 1 0,1 1 0,1-1 0,0 1 0,1 1 3,2-2 1,0 1 0,1 0 1078,-16 5 1,1 1-1033,4-1 1,6 0 5,-4 3 529,37-5-562,63-13-12,-4-6 0,4-2-513,10-2 1,4-2 508,-14 1 1,1-3-1,1 0-7,3-1 0,0-1 0,3-1-6,1-1 1,4-2-1,0 1 1,-4 0 12,-2 1 1,-3 0-1,1 1-7,10-4 0,1 0 0,-16 1 1468,-15-4-1446,-52 12-16,-13 6 0,-9 3 16,-8 2 0,-3 1-301,-4 2 0,-2 1 279,2 0 0,-2 4 0,14 0 0,-2 3 0,4-1 0,-1 1 0,3 1-6,-5 3 1,7 1-51,19 2 56,23-2 1178,28-5-1110,24-5-63,-15-4 1,5-3-188,5-4 1,5-3 0,1 0-77,3-1 0,2 0 1,-1-1-299,0 0 0,-1-2 0,-1 1-12,-6 1 0,-2 1 1,-5 0-3176,22-3 3743,-14 1 0,-26 5 0,-8-1 0</inkml:trace>
  <inkml:trace contextRef="#ctx0" brushRef="#br0" timeOffset="-82391.46">28799 12460 11773,'-2'-7'2991,"1"2"-2576,1 5-112,0 0 234,0 19 24,0 6-360,0 11 1,0 5-157,0 21-281,0-18 0,0 1-1053,0 19-2565,0-5 3852,4-7 1,-3-25-1,3-9 1</inkml:trace>
  <inkml:trace contextRef="#ctx0" brushRef="#br0" timeOffset="-82157.46">28978 12746 15291,'8'0'-2118,"-2"0"2118,-6 0 0,0 0 0,0 0 0</inkml:trace>
  <inkml:trace contextRef="#ctx0" brushRef="#br0" timeOffset="-81590.46">28992 12746 16793,'55'-28'37,"-1"0"0,-10 3 1,-4 7-38,10 15-45,-22 11 34,-9 6 11,-8 12 123,-30 27-89,-7-11-134,4-12 0,-3-1 134,-16 10 30,6-7 3,12-7-67,10-8 56,9-6 23,22-4-46,3-4 233,20 0-254,19 2 21,-13 3-33,13 8-19,-27 3-70,-14 14 89,-39 5-23,-2 0-1153,-24-6-2253,21-19 3429,9-6 0,8-5 0,5-2 0</inkml:trace>
  <inkml:trace contextRef="#ctx0" brushRef="#br0" timeOffset="-81408.46">29582 12876 13544,'-3'-22'0,"1"5"0</inkml:trace>
  <inkml:trace contextRef="#ctx0" brushRef="#br0" timeOffset="-80958.46">29792 12647 18608,'-4'-37'-45,"1"1"0,7-19-223,25 32-69,7 14 34,1 3 203,-4 4-80,-7 18 192,-25 26 88,-15-6 1,-6 1 56,1 0 0,-2 0-374,-7 4 0,1-2 351,-1 15-89,13-1-23,10-5 23,33 2-45,0-22-11,26-5-34,-8-21 23,-3-14 22,-2-8 0,-7-16 715,-7-7-704,-16 10 0,-8-3-28,-14 3 0,-7 0 6,4 1 0,-6 3-103,-12 7 0,-5 6 103,-20 6-382,2 6-1713,11 6-3855,15 3 5961,14 2 0,10-1 0,5-3 0</inkml:trace>
  <inkml:trace contextRef="#ctx0" brushRef="#br0" timeOffset="-80408.46">30297 12630 17958,'9'-34'594,"1"0"0,13-28-561,6 25 12,5 4-45,2 3 11,0 8-67,11 8-89,-11 35 133,-5 11 12,-21 0 0,-6 4-230,-7 0 0,-6 0 224,0 5 1,-3 0 5,-4 0 0,-4 2 17,-5 14 0,0 1-12,9-6 1,2-2 5,1-2 0,5-3-11,21 13-56,16-43-33,8-10 44,3-19 45,-3-13-11,-7-22 67,-16 3 0,-5-2-45,-5 11 0,-3 0-6,-3-11 1,-9 4 22,-15 13 0,-5 8 17,-25-4-28,16 14 1,-1 5-7,-18 9-67,0 14-6308,29 7 6364,18 4 0,15-9 0,10-10 0</inkml:trace>
  <inkml:trace contextRef="#ctx0" brushRef="#br0" timeOffset="-77642.46">30966 12558 19347,'2'-9'34,"11"1"-12,20 2-22,8-2 11,-1-1-11,-3 1 0,-5 0 12,-8 2-24,-7 1 12,-7 2-56,-6 2-33,-1 1 55,-3 2 45,0 25-11,0 1 0,1 23 12,-1-8-12,0 0-460,1-2-660,2-4-1065,2-4 2185,12 0 0,-9-18 0,5 1 0</inkml:trace>
  <inkml:trace contextRef="#ctx0" brushRef="#br0" timeOffset="-77391.46">31551 12476 18440,'3'38'74,"0"0"1,-1 5 0,0 1-798,-1 3 0,0-1-1631,0-2 0,-2-2 2354,1 12 0,0-26 0,0-7 0</inkml:trace>
  <inkml:trace contextRef="#ctx0" brushRef="#br0" timeOffset="-72274.46">30217 12493 18798,'-7'-8'560,"12"1"-122,19 4-203,16-1-112,-4-1 0,2 1-44,21-2-79,-20 1 0,0 1 22,8 2 45,-5-1-67,-9 1 0,-8 1-11,-12 0-11,-7 1 123,-18 8-57,-8 8-44,-4 1 12,2 4-12,12-9 0,3 4 100,5 0 1,0 2 78,2 1-123,3 0 35,1 5-80,4 6 112,2 7 0,-2 10-67,-5-7 0,-1 3-23,-3 2 1,-2 1-34,0-1 0,-1-1 11,-1-6 1,-2-4-1,-1 1 11,3-9 34,3-9-33,2-7 134,0-6 268,0-2-122,0-2-157,0-7-146,-2-8 0,0-12 0,-2-12 11,2-10-11,1-11-6,2 14 1,2-2-197,0 11 0,1 1 207,1-9 1,2 2-6,6-8 11,-2 10-11,-2 7 0,-2 7 0,-3 7-22,-2 5-124,-2 8 101,0 10 438,-1 14-393,-2 13 0,-1 14 0,-2 8-305,-1 10 305,3-29 0,-2 3 0,-3 16 0,-2 1 0,2-14 0,-1-1 5,-3 9 1,0-2-6,-4 2 11,4-12-11,4-12 0,5-10 45,2-8 101,2-12-112,0-32-46,1-6 1,1 9 0,1-2-269,4-29 280,-2 33 0,0 0 0,4-30 0,-1 9 297,-3 12-297,1 5-11,-5 18-34,2 4 12,-3 13-91,0 3 378,-3 10-265,0 10 11,-3 17 5,2 1 1,1 2-6,-1 23-125,2-21 1,1-1 124,0 6-11,1-12 11,0-12-45,0-9 45,0-9 11,3-16 45,1-13 193,4-21-356,-2 1 1,0-1 0,-1 10 0,0 0 10,2-12 1,-1 3 17,2-7-12,-3-3 23,-4 7 67,-7 4-67,-2 7 33,-5 13-11,-1-2-11,0 2-100,0 1 55,2 4-11,-3 2-23,-6 7 112,-2 3 23,-7 9-11,0 4 11,-3 6 0,-1 1 0,5 1-101,6-3-627,5-1 145,10-5 35,1-1-607,6 0-895,1-2-1973,0 2 4023,1-1 0,-1-2 0,1-1 0</inkml:trace>
  <inkml:trace contextRef="#ctx0" brushRef="#br0" timeOffset="-70572.46">26131 14336 17062,'1'-25'705,"1"6"-694,-2 26 45,1 7-11,2 13-34,1 9-11,0 7-179,2 2-3742,5 19-2007,0-19 5928,7 9 0,-10-36 0,-1-6 0</inkml:trace>
  <inkml:trace contextRef="#ctx0" brushRef="#br0" timeOffset="-69942.46">26402 14362 15605,'23'-28'73,"0"1"0,21-21-73,-14 35 11,2 1-11,-1 6-23,-1 1 23,-3 6 0,-6 9-11,-5 8 0,-8 14 11,-14 33 22,-11-26 1,-4 1-23,2 1 0,-1-2 33,-7-1 1,-1-4 33,-2 4-67,12-9 67,9-7-33,7-6-23,6-5 381,16-1-268,17-3-124,4-2-348,5-3-974,-15-1-2499,-2-1 3821,-3 0 0,-11 0 0,-6 0 0</inkml:trace>
  <inkml:trace contextRef="#ctx0" brushRef="#br0" timeOffset="-69758.46">27007 14541 15403,'-8'0'-7585</inkml:trace>
  <inkml:trace contextRef="#ctx0" brushRef="#br0" timeOffset="-68792.46">27503 14052 16972,'-43'41'489,"0"0"0,8-9 1,5 3-429,8 11 1,6 2-295,7-13 1,2-2 277,-1 29 33,10-8-66,10-6 203,8-10-148,22-2-22,-9-17-1,12-3 71,-17-14-93,-3-6-22,-2-6-201,-3-19-505,-11-8 481,-12 0 417,-15 7-383,-10 19-324,-1 5-538,0 4-180,4 2-750,4 0 1983,5 5 0,7-4 0,4 4 0</inkml:trace>
  <inkml:trace contextRef="#ctx0" brushRef="#br0" timeOffset="-67842.46">27716 14354 18328,'-6'-34'224,"1"0"0,3-25-213,22 33-11,6 3 11,3 2-22,2 3 22,6 3-11,-13 6-44,-2 3-35,-16 5 79,-5 1 0,-6 2 34,-4 4-23,-5 2 56,-5 5-11,7-1-56,3-4 11,6-3-11,3-4 112,-1-1-134,-2 4 22,-2 3 0,-5 7 0,-4 8 0,-6 7 22,-4 8-5,7-2 0,1 2 5,-4 20-345,8-17 0,4-1 379,10 12-45,12-5 1,12-9 32,11-7-44,7-10 45,21-9-101,0-24 34,-1-7-169,-16-21 180,-23-3-34,-9-6-168,-8-4 124,-9-1-12,-11 0 95,-5 19 1,-2 2-40,-16-11-11,11 19 0,-1 4-179,-11 10-276,0 6-1572,3 13-3789,5 5 5872,7 6 0,9-6 0,7-3 0</inkml:trace>
  <inkml:trace contextRef="#ctx0" brushRef="#br0" timeOffset="-63992.46">28387 14273 14126,'-29'25'560,"1"0"0,1-1 1,4 0-147,-1 14 12,8 0 22,6-2-101,8-4-33,13-5-56,7-7 34,33-6-214,-9-8-56,14-8 1,-21-8-1,-6-9-11,-7-7-11,-7-4 0,-7-4-145,-11-15 122,-11 13-21,-9-6 21,-5 23-10,-4 8-327,1 6-692,1 4-528,8 3 1580,8 6 0,7-5 0,6 4 0</inkml:trace>
  <inkml:trace contextRef="#ctx0" brushRef="#br0" timeOffset="-63458.46">28776 14209 17039,'-8'-59'879,"11"24"1,6 3-700,27-12-91,8-1 12,12 9 0,-14 15-45,0 2-11,-3 7-1,-8 4-44,-9 4-56,-11 6 56,-6 13 101,-19 13-11,-9 26-62,3-21 0,-2 2-457,-2 5 1,0 1 433,0 0 1,2 2-131,1 12 1,7 2 152,11-9 0,5 0 0,3-3 0,6-4 11,8-11 0,5-7-5,22-7 11,0-9-91,-1-8 91,-6-11 11,-9-9 0,-12-34 22,-19 20 0,-6 0-61,-1 0 0,-5 1 325,-8 1 0,-5 5-342,-29 2-44,-9 13 21,29 9 1,-3 3-342,-14 9 0,0 5-2802,12-1 0,1 3 3166,2 2 0,5 2 0,5 5 0,27-14 0</inkml:trace>
  <inkml:trace contextRef="#ctx0" brushRef="#br0" timeOffset="-49458.46">23426 13117 9666,'-26'23'612,"1"0"1,1 3 0,6 2-423,12 4 1,4 3-1314,-2 7 1,-1 4 1441,1 8 0,0 4-222,0-14 1,0 1-1,1 2 4,-1 6 0,-1 2 0,1 1-891,0 6 1,0 1 0,1 2 836,0-13 1,1 1 0,0 0 0,1 1 5,-1 0 0,1 1 0,0 0 1,1 3-108,-1 0 0,2 3 0,-1 1 0,1-1 0,0-3 110,0-2 0,0-2 0,0 0 0,0 1-228,1 11 0,-1 2 1,1-1-1,-1-5 217,1-6 0,0-4 0,0-1 13,-1-2 0,-1 0 0,1-2-14,-1 18 1,1-3-6,-1-7 1,0-3 748,0-9 1,0-2-722,0-2 1,0-3 2292,0 8-2068,0-10 2161,0-25-2050,0-7 1150,1-2-1485,2-5 149,2-4-194,2-1 10,1-2-10,2 5-23,0-1 11,7-1 11,3-1-22,8-2 17,3 1 0,7-1-2,2 1 0,6 0 0,1 1-645,2-2 1,1 0 0,3 1 651,-3 0 1,4 1 0,0 1-1,-1 0-697,-4 0 0,0 2 1,1-1-1,1 1 691,7 0 1,1 0 0,2 0 0,1 0 5,-7 2 1,0-1-1,1 0 1,1 1-1,0 0-361,5 0 0,2 1 1,0-1-1,1 1 1,0 1 367,-8 0 1,0 0 0,0 0 0,2 1 0,1 0 0,4 0-163,-8 0 1,1 1-1,3 0 1,2 0-1,0 0 1,1 1-1,1-1 1,-1 0-1,0 1 142,-3 0 0,0 0 0,0 0 0,1 0 0,0 0 0,1 0 0,-1 0 0,0 0 0,0 1 0,0-1-54,-1 0 0,1 0 0,-1 0 0,1 1 0,-1-1 0,0 0 0,0 1 0,0-1 0,-1 0 0,0 1 50,4-1 0,0 1 0,-1-1 0,1 1 0,-1-1 0,-1 0 0,-2 1 0,-2-1 0,-2 1-5,8-1 0,-4 1 0,-2-1 0,-1 0 0,0 1 0,0-1 2,10 0 0,-1 0 0,0 0 1,-1-1-1,0 0-2,-4 0 0,1-1 0,-2 0 0,1-1 0,-2 1 0,-3-1 0,-1 0 0,0-1 0,-1 0 0,0 0 5,7-3 1,0 1 0,-2-2-1,-1 0-5,-5 0 0,-1 0 0,-1 0 0,-2 0 185,10-3 1,-2 1-1,-1-1-193,-6 2 1,-1-1 0,-1 1-27,16-4 1,-3 0 33,-5 1 0,-1 0 0,-7 1 0,-1-1 544,-4 1 0,-3-1-539,-3 0 1,-1 0 905,-3 1 0,0-3-889,10-6 1,0-1-18,-11 5 1,0-1 1147,9-4 0,-3-1-1131,11-8 23,-6 3 1302,-6 3-1347,-6 4 576,-7 4-554,-3 5-19,-7 1-3,0 5 618,-6 0-607,-1 1-11,-1 1 0,-1 0 33,3-1-33,1 1 0,2-2 0,9-1-11,-3 0 22,6-2 1,-4 0-1,4 1-11,4-1 22,5-1-11,1-1 34,3-2-45,2-1 0,-1 2 11,0 0 45,-3 3-11,-1 1 11,-4 1-33,-4 2 66,-3 0-89,-6 1 34,-4 1-1,-3 1-33,-5 0-67,-1 1-314,-2 0-369,-8-8-1256,-14-7 1244,-5-1-639,-12 1 404,4 10 67,-2 10 23,0 6-808,2 8-1198,5 6 2913,3 0 0,13-10 0,4-4 0</inkml:trace>
  <inkml:trace contextRef="#ctx0" brushRef="#br0" timeOffset="-42259.46">26185 14502 15493,'48'-5'419,"0"1"0,0 0 0,3-1 0,2 0 0,1 1-217,-1 0 0,1 0 0,7-1-1067,-10 1 0,5-2 0,3 0 0,2 0 0,-1 0 0,-2 0 889,2 0 1,-2 0-1,0 0 1,1 0 0,4-1-162,-5 1 1,3-1 0,2 0-1,1 0 1,0-1 0,-2 2 0,-3-1 136,9 0 0,-2-1 0,-1 1 0,-1 0 0,1 1-82,2-2 1,-1 1 0,0 0 0,0 0 0,0 0 87,-1 1 1,-1-1 0,0 1-1,-1 0 1,0 0-142,-5 0 0,0 1 0,0 0 0,-2 0 1,-1 0 134,5-1 0,-1 1 0,-2 0 0,-2 0 241,8 0 0,-2 1 0,-16-1-218,-15-2-23,-53 2 5,-35 4 1,-14 3 295,27 0 0,-1-1 0,-1 1-298,-4 0 1,0 0 0,0 1 3,-2 0 1,1 0-1,-4 1 403,2 1 0,-3 0 0,-1 1 0,1 0-352,2 1 1,0 1 0,1 0 0,0 1-17,1-1 0,0 1 0,1-1 0,3 2 21,-6 2 1,3 1-1,6-1 49,7 1 1,7 0 1754,-14 9-1744,24-6-44,23-5 134,26-6-23,20-8 0,11-4-116,-1-2 1,4-4 0,2 0-594,1 1 1,1 1 0,1-2 529,-10 1 0,1-2 0,0 1 1,-5 2-5,0 0 1,-5 2-1,0 0 307,22-4 0,-16 10-247,-39 13-56,-48 5 1,-25 1 14,15-3 0,-5 0 0,-2 1-287,3-3 1,-2 1-1,-1-1 1,4 0 254,-20 4 1,5 0 5,5-1 0,4 1-156,11-3 1,3 1 99,-14 9 2683,25-3-3983,32 0-145,23-5-1681,33-2 3182,-20-10 0,-2-1 0,11 0 0,-7-1 0</inkml:trace>
  <inkml:trace contextRef="#ctx0" brushRef="#br0" timeOffset="-41559.46">30629 13870 14014,'3'-2'549,"-1"1"11,-4 43-492,7-12-68,-3 4 0,2 2-1110,9 14-1702,0 2 2812,0-3 0,-7-22 0,-1-8 0</inkml:trace>
  <inkml:trace contextRef="#ctx0" brushRef="#br0" timeOffset="-41225.46">30825 13931 20490,'21'-26'-537,"0"13"-35,3 27-67,-4 11 214,-7 7 324,-6 7 101,-7 7 0,-9-1 728,-9 12-302,3-22-146,1 4-179,11-25-56,11-4 22,8-6-67,13-2-549,8-5-695,4-5-1389,0-4 2633,8-12 0,-25 12 0,1-4 0</inkml:trace>
  <inkml:trace contextRef="#ctx0" brushRef="#br0" timeOffset="-41092.46">31231 14116 17521,'-5'0'224,"1"0"-1614,4 0 1,0 0 0</inkml:trace>
  <inkml:trace contextRef="#ctx0" brushRef="#br0" timeOffset="-40707.46">31554 13799 16591,'-4'-7'3126,"0"0"-2913,4 7-168,0 0-23,-42 38 1,23-2-18,-8-1 1,2 3-6,11 27 17,9-19 0,3 1-90,2-12 0,4-2-123,2 9 0,5-5-73,18-4 101,10-14 168,3-11 0,1-16 11,-3-9 22,5-31-33,-20 9 23,-1-13-23,-24 23-45,-16 9-56,-14 9-134,-17 7-213,-12 15-2214,16 3 1,0 3 2661,-16 13 0,3 1 0,39-19 0</inkml:trace>
  <inkml:trace contextRef="#ctx0" brushRef="#br0" timeOffset="-40375.46">31786 13962 16490,'0'-7'1020,"0"2"-415,0 5-347,0 45-213,2-15-29,1 16 1,1 4-1888,2 3-1127,0-17 1,0-2 2997,3 4 0,-4-16 0,1-11 0</inkml:trace>
  <inkml:trace contextRef="#ctx0" brushRef="#br0" timeOffset="-39255.46">32071 13919 13510,'-12'-5'-975,"2"2"751,10 4 5815,0 0-5591,0 1 0,0 0 33,2-1-22,0 0 1,1-1-12,-2 2-68,2-2-3539,-3 1 1724,0 2-2307,0-1 4190,0 1 0,0-2 0,0-1 0</inkml:trace>
  <inkml:trace contextRef="#ctx0" brushRef="#br0" timeOffset="-38205.46">32076 13867 12490,'-3'-5'3574,"1"0"-2621,2 5-662,-1-14-325,1 10 34,-2-3 0,3 23 23,3 14 10,1 10 23,3 10-44,-1 3 10,-1 5-11,-2 0-11,0-3-1232,5 8 1232,4-22 0,-4-6 0,0-24 0</inkml:trace>
  <inkml:trace contextRef="#ctx0" brushRef="#br0" timeOffset="-37742.46">32474 13942 12692,'-1'-3'3978,"-1"0"-1984,2 3-1591,-3-19-302,8 10-101,7-15 0,16 14 0,15 0-22,9-2-62,-10 5 0,2 0 39,-1 1 0,0 0 34,3 2 0,-3 0-113,12 0 124,-31 13 34,-21 5 190,-4 12 123,-6 6-133,-2 5-69,-6 2-44,-4 19-359,7 5-1053,1-1-2308,10-5 3619,7-23 0,-3-16 0,2-5 0</inkml:trace>
  <inkml:trace contextRef="#ctx0" brushRef="#br0" timeOffset="-33209.46">31038 15350 14003,'-2'-7'212,"-1"2"-66,-2 41-45,3-5-101,-1 35-23,8-12-1052,4-1-1883,2-4 2958,1-9 0,-5-19 0,-1-8 0</inkml:trace>
  <inkml:trace contextRef="#ctx0" brushRef="#br0" timeOffset="-32959.46">31325 15331 15370,'0'-6'1087,"0"1"-930,0 5-68,0 52-55,4-13-29,-2 2 1,2 2-6,7 14-157,3-4-616,0-6-1132,0-5-1871,-1-7 3776,-2-8 0,-5-12 0,-3-6 0</inkml:trace>
  <inkml:trace contextRef="#ctx0" brushRef="#br0" timeOffset="-32775.46">31593 15634 17330,'0'-5'560,"0"2"-2368,0 3 1,0 0 0</inkml:trace>
  <inkml:trace contextRef="#ctx0" brushRef="#br0" timeOffset="-32474.47">31821 15330 16131,'-5'1'359,"2"10"-135,3 26-90,0-1 1,0 3-112,0 22-304,0-19 0,0 0-223,0 13-7025,2 7 7529,5-23 0,-2-5 0,1-25 0</inkml:trace>
  <inkml:trace contextRef="#ctx0" brushRef="#br0" timeOffset="-32108.47">32029 15356 16019,'-3'37'258,"1"0"0,-1 11 0,1-1-247,2 10-11,-1-19 0,1-2-1009,0 10-1859,5-8 2868,2-9 0,-1-13 0,0-7 0</inkml:trace>
  <inkml:trace contextRef="#ctx0" brushRef="#br0" timeOffset="-31037.47">32440 15330 10809,'4'-2'3944,"0"1"-773,-4 1-2577,5-16-370,-4 12-78,0-13-101,-7 17-45,-6-1 11,0 1 11,-1 0-22,0 0 0,2 0 0,-1 0 34,3 0-34,-6 1 0,1 2 0,1 2-22,3 3 44,4 1-44,1 1 44,0 2-11,2-1-11,1-1 11,0 4 1,2 1-12,0 1 0,0 4 0,0-2 0,0 15 11,0 0 22,4 4-10,0-14 33,3-9 112,0-7 12,-1-2-12,-1-1 0,-1-1 0,-1-1 190,6-2-235,-2 0-56,6-2-55,0-4-12,4-3 33,3-1-44,12-2-11,-8 7-1,7-1-55,-7 15 78,-8 0 0,1 6 0,-9-2-11,-3-2 11,-2-2 11,-1-2-11,-2-3-23,0-1-100,0-3-22,0 2-35,0-1-55,0 2 0,0-2-236,0 2 303,-1-2 134,1 2 23,-1 0 11,1-2 0,-2 2 0,1-2 213,0 0-224,0 0 22,0 0-11,1 2 0,0-2-45,0 1-89,0-1-236,0 1-818,0 0-313,0 0-1155,-2 1 2656,0-1 0,0 0 0,0-1 0</inkml:trace>
  <inkml:trace contextRef="#ctx0" brushRef="#br0" timeOffset="-28025.47">32391 15646 10989,'5'0'2622,"0"0"761,-5 0-1747,-1-34-863,1 21-123,0-24-336,0 33-202,1 3-90,1 1-44,5 1 33,7 7-336,21 12-627,11 11 549,3 3 134,-4-2-202,-22-7 179,-10 16 663,-28 4 1041,-17 7-875,-10-13-223,-1-14-180,13-13-67,4-5 1,2-4-68,4-2-829,4-1-5513,3-13 6342,6 0 0,3-3 0,4 7 0</inkml:trace>
  <inkml:trace contextRef="#ctx0" brushRef="#br0" timeOffset="-27621.47">32753 15369 20692,'-26'-61'1064,"19"11"-1120,55 32 45,7 9-441,-15 9 1,2 5 160,22 9-69,-11 12-379,-14 11 571,-16 11 123,-15 9 1,-22 7 44,4-30 0,-6 0 532,-19 10 0,-4-2-274,11-12 0,1-2-90,-11 5 0,3-5-135,8-4 299,13-12-276,23-7 90,15-3-146,23-2-302,-2 0 0,4-1-925,3 1 0,1 1-105,1 3 0,-1 2 497,-4 1 0,-4 4-5698,12 19 6533,-4 3 0,-23-13 0,-11-5 0</inkml:trace>
  <inkml:trace contextRef="#ctx0" brushRef="#br0" timeOffset="132381.54">17237 17533 8478,'-6'0'1726,"1"0"941,5 0-2286,-28-2-258,24 0-33,-10-3 0,47-2 123,26-5-96,-17 5 1,4-1-1092,11-1 1,3 0 1092,-13 2 1,1 0-1,1 0-26,7-1 1,0 0 0,2 0-46,4-1 1,1 1 0,2-1-16,-15 2 1,0 1-1,1-1 1,5 0-19,4 0 1,4 0 0,2 0 0,1 0-1,-1 1-520,-2 0 0,1-1 1,0 2-1,-1-1 1,1 0 506,-2 0 0,1 1 0,0-1 1,-2 1-1,-2 0 6,3 0 0,0 0 1,-4 1-1,-7 1-146,7-1 0,-7 2 138,-12-1 0,-3 1 0,11 0-33,-25 0 1427,-13 1-2336,-18 1 3072,-7 0-3306,-12 0-1759,-4 1 2935,-3-1 0,14 1 0,4-1 0</inkml:trace>
  <inkml:trace contextRef="#ctx0" brushRef="#br0" timeOffset="132777.54">17667 17457 13028,'49'0'310,"-1"0"0,7-2 0,2-1-70,4-1 1,8-1-1194,-11 0 1,6-2 0,5 1 0,0-1 976,-7 2 1,2 0 0,1-1 0,0 1 0,0 0-364,1 0 1,0 0 0,0-1 0,-1 1 0,0 1 338,-2-1 0,1 1 0,-2 1 0,-1-1 0,-6 1 0,9 0 0,-6 1 0,-2 0 153,-4 1 0,-1 0 0,-2 0-159,14 0 0,-2 1-22,-9 0 0,-3 0 28,-11-1 0,-3 2-527,16 3 1739,-28-1-1313,-21 5 2830,-21 0-3301,-15 2 1337,-5 2-1773,1 2-1569,6 0 2577,10 1 0,11-6 0,6-3 0</inkml:trace>
  <inkml:trace contextRef="#ctx0" brushRef="#br0" timeOffset="140391.54">18344 13213 12804,'-8'-26'1658,"-1"4"-1289,2 14-88,0 3 22,0-1-79,-1 2-101,2 0 11,0 1-78,0 1 0,1-1-22,1 0 33,-2 0-22,0-1-45,-2-1 45,-4 0 100,-5-4 102,-6-2 22,-27-6-157,7 2-56,11 5 0,-1 2 56,-16-3-39,12 5 0,-2 1 22,-2 2 0,-1 0-56,1 0 0,-1 1-144,2 1 1,1 2 126,-18 9 12,-4 8-23,28-3 0,0 3-314,-4 3 0,1 3 308,-2 1 1,-1 4 1,4 1 1,-2 4 0,3 1 21,4 3 1,3 1 0,0 1-19,1 0 0,0 0 1,5 0 16,-1 18 0,9-2 0,13-17 1,5-2-13,4 0 1,3-1 11,5-1 0,6 0-210,19 13 0,9-2 208,-11-14 0,4-2 0,4-1-7,-1-4 1,4 0 0,2-2 0,-2-3-601,10 2 1,0-4 0,0-3 588,-11-5 1,1-2-1,0-3 1,-2-1 32,3-5 0,-2-2 0,1-2-34,1-1 1,1-1 0,0-3-202,-3-1 0,0-2 0,1-5 219,-4-1 0,2-4 0,-1-2 1,-3-3-11,8-11 0,-3-3 0,-1-1-4,-1 1 0,-2-1 0,-6-2-232,-10 1 0,-5-1 0,-7 2 227,-6-4 0,-6 2-1,-1 0 1,-4 1 101,-5 2 0,-6 0-124,-8-8 0,-10 2-6,-10 7 1,-9 4-27,7 9 1,-3 0 0,-1 5 24,-12-1 1,0 7-711,0 3 0,4 3-2033,-14 2 2976,11 5 0,25 1 0,11 3 1</inkml:trace>
  <inkml:trace contextRef="#ctx0" brushRef="#br0" timeOffset="141506.54">14015 14226 15706,'-4'-43'1008,"-25"-2"-795,1 29 0,-7 4-40,-17-6 1,-3 0-1090,4 4 0,-1 2 961,-9 0 0,-1 3 5,8 4 1,1 2-7,-7 0 1,-1 2 50,-2-1 1,-3 3-44,6 3 1,-4 3-1,0 2-37,1 3 0,-1 3 0,1 0-12,-1 1 1,1 0 0,1 3-321,6 1 0,2 2 0,3 0 328,-3 2 0,3 1-11,2 1 0,2 2 0,3 1 0,2 3 0,3 1 0,3 4 176,3 2 0,4 5-176,8 1 0,3 4 0,2-1 22,1 7 1,3 1-227,3-8 1,1 3 0,5-5 180,10 0 1,6-4 22,3-2 0,7-3 11,10-2 0,7-6-5,10-1 0,5-5-74,-12-9 0,2-3 0,7-2 97,-4-3 0,4-3 0,5-1 1,1-1-1,0-3-196,-1-1 1,1-1-1,1-3 1,2 0-1,2-1 1,0 0 196,-6 0 1,3 0 0,1 0 0,1-1 0,0 0 0,-1-1-1,-1 0 1,-2-1-299,10-2 0,-2 0 1,-1-1-1,-1 0 1,-2-1-1,0 0 283,-4 0 0,0 0 0,-1 0 0,-1 0 0,-4-1 0,-5 1-12,15-6 1,-7 0 0,-3-4 58,2-8 0,-2-3 0,-8-5-66,-13 0 0,-6-3 1,-5-1 3,-1 1 0,-4-1 0,-8 0 46,-12 0 1,-7-1-1,-6 5-41,-16-9 1,-8 6 0,-4-2 0,-4 2 256,15 16 0,-3 1 0,0 1-277,0 1 0,-1 2 0,-2 2 9,-18-7 1,-4 3 602,7 7 0,-5 3 0,-1 2-1206,1 4 0,-2 2 1,1 2-16,1 0 0,0 1 1,2 2-530,4 4 0,2 3 0,4 2 1153,0 5 0,7 2 0,-9 3 0,16-1 0</inkml:trace>
  <inkml:trace contextRef="#ctx0" brushRef="#br0" timeOffset="142376.53">9617 15141 13196,'0'-7'672,"0"0"-481,-46-12 514,8 11-419,-3-5 0,-2 0-96,8 7 1,0 1-881,-2-1 0,0-2 903,-1-1 0,-1-1-17,0-2 0,0-1-165,-1-1 0,0-1 58,-1-2 1,-1 1-12,-2 0 1,-1 1 27,0 1 0,-2 2-33,1 2 0,-3 3-36,2 3 1,-4 2-1,0 4-15,-6 8 1,-2 6 0,1 0-665,0-1 1,0 1 0,1 4 633,-1 8 1,1 4-1,5 1 8,15-4 0,4 1 0,2 5-144,2 3 1,1 5 0,2 3 0,3 1 143,3 2 0,3 2 0,3 2 0,3 1 5,2 8 1,3 3 0,4 0 0,4-4-170,5 6 1,7-3-1,7-6 171,9-7 1,6-5 0,5-9-5,1-12 1,4-9 0,2-2 22,6-2 0,4-3 0,0-2 4,7-2 0,2-3 0,1-3-249,-14-2 0,0-3 0,1-1 0,1-1 244,1-1 0,-1 0 0,2-2 0,3-4 3,-8 0 0,4-2 0,0-2 0,2-2 0,-1-1 0,-2 0-13,0-2 0,-1-1 0,-1-1 0,0 0 0,0-1 0,-1 0-59,-1 1 0,0 0 0,0 0 0,-2-1 0,-1-1 0,-4-1 49,12-10 1,-1-1-1,-7-1 1,-11 0-6,-4-13 0,-14 1 6,-10 3 1,-11 2-7,-14 0 0,-10 3 22,-9 1 1,-7 3-16,8 13 1,-4 2-1,-5 0 1,-6 1 1,-6 1-1,-1 1 1,3 2-66,-3 1 1,2 2-1,-4 1 43,3 2 0,-4 1 0,0 1 0,4 4 3,3 3 0,2 3 0,1 4-8,-1 3 0,0 2 1,1 3-35,0 0 1,0 1 0,1 4-318,1 3 0,0 3 0,1 1-64,2 1 0,1 2 0,0 3 434,-8 13 0,-1 4 0,7-5 0,8-9 0,3-1 0,-4 11 0,0 1 0</inkml:trace>
  <inkml:trace contextRef="#ctx0" brushRef="#br0" timeOffset="144646.53">19095 12824 16311,'22'-36'59,"0"0"1,2 0 0,3 3-15,2 7 0,3 2-734,3-3 1,2-1 643,3-2 0,0 0-398,0-1 1,0 0-970,-4 2 0,-1-1 1412,-6 2 0,-3 1 0,3-3 0,-13 7 0</inkml:trace>
  <inkml:trace contextRef="#ctx0" brushRef="#br0" timeOffset="144876.53">19519 12155 18093,'11'-8'112,"20"6"-79,28 11-33,1 6-100,-28 6 111,-12 21 45,-34 12-729,-6 1-336,-1-26 1,-2-3-4471,-14 5 5479,4-6 0,15-13 0,5-5 0</inkml:trace>
  <inkml:trace contextRef="#ctx0" brushRef="#br0" timeOffset="145366.53">19094 11043 16580,'39'-34'15,"1"0"0,2 2 0,3 4-21,-1 12 1,1 3-1259,6-1 1,1 0 64,1 0 1,1 2-1211,-3 1 0,-2 1 2466,-6 2 0,-3 1 1,5 0-1,-18 4 1</inkml:trace>
  <inkml:trace contextRef="#ctx0" brushRef="#br0" timeOffset="145546.54">19682 10889 16614,'-7'3'145,"1"-1"12,4 37-79,1-8-56,-1 2 1,1 3-12,3-1 1,4-1-780,8-4 1,3-1-3693,17 23 4460,21-26 0,-30-23 0,-4-3 0</inkml:trace>
  <inkml:trace contextRef="#ctx0" brushRef="#br0" timeOffset="145776.53">19959 11107 16961,'0'13'-662,"9"-4"405,19-13 134,2-5 123,-5-6 44,-9-4 102,-7 3-112,-12 1-68,-8 8-313,-5 1-2287,-3 10 2634,4 2 0,6-1 0,3-1 0</inkml:trace>
  <inkml:trace contextRef="#ctx0" brushRef="#br0" timeOffset="145976.53">20196 10814 17801,'5'45'-602,"-1"-1"1,1-2 0,1-2-2945,2-4 0,-1-3 3546,4 13 0,-3-7 0,-5-27 0</inkml:trace>
  <inkml:trace contextRef="#ctx0" brushRef="#br0" timeOffset="146086.54">20246 11051 15135,'0'-9'-617,"0"2"-2016,0 7 2633,0 0 0,0 0 0</inkml:trace>
  <inkml:trace contextRef="#ctx0" brushRef="#br0" timeOffset="146676.53">20682 10878 19505,'-36'-27'-158,"8"4"113,29 30-291,5 3 213,-2 1 45,2 2 78,-5-8 0,0-1 33,-1 0-10,-8 3-23,-4 6 0,0 0-112,2 4 78,8-6-100,11-3-124,6-4-146,15-2 68,7-8 303,24-16-1,-13 0 28,-17 6 1,-1-1 27,16-14 45,-16 9 12,-4-5 10,-17 11 271,-3-4 144,-3 2-392,0 0 44,-3 3 1,0 3 56,-4 0-34,0-1-66,-4 0-12,-1 1-1,-5-8 46,-1 1-12,1 0 202,3 7-212,7 7 10,1 3-134,1 0-224,0 3-897,0 18-1736,0 0-5994,-3 16 8851,-5-4 0,4-15 0,-1-2 0</inkml:trace>
  <inkml:trace contextRef="#ctx0" brushRef="#br0" timeOffset="146926.53">20088 11101 13868,'37'-6'-1035,"-1"-1"1,2 1 0,-1-1 1034,-1 1 0,-4 0 0,8-1 0,-8 0 0</inkml:trace>
  <inkml:trace contextRef="#ctx0" brushRef="#br0" timeOffset="150186.54">19508 11151 15448,'-56'9'829,"20"-3"-145,70-3-421,-1-3 0,6-2-129,18-3 1,6-2-1248,-12 2 1,2-1 0,1-1 1138,7-2 0,1-2 1,1 1-19,-14 3 0,0 0 1,1 0-1,3-2-316,1 0 1,4-1 0,1 0 0,-1 0 0,-4 0 318,14-2 0,-4 0 0,0 0 5,-7 0 1,3 0 0,-4-1 0,-9 1 190,-3-1 1,-15-2-29,-19-4-140,-37 11 0,-16 5 45,-19 1 0,-9 3-408,10 2 0,-4 2 0,-6 2 428,16-1 1,-4 0-1,-3 2 1,-2 0 0,1 1-1,1 1 32,1-1 0,0 2 1,0 0-1,0 0 1,0 1-1,1 0-108,0 1 0,-2 0 0,1 1 0,1 0 0,3 0 0,5-1-14,-7 1 0,1 0 0,10 0 0,17 4 76,23 22 486,42-29 0,22-7-576,-2-1 0,10 0 0,5-2 0,-1 0 9,-6-2 0,1-1 0,1-1 0,0 1 0,0-1 116,0 2 1,0-1-1,0 1 1,-1-1-1,-2 0-125,9-3 0,0 0 0,-5-1 0,-10 1 11,-1 0 1,-14-1 10,-14-3-11,-78 2-11,-3 4 0,-10 2 35,8 0 1,-6 0 0,-6 1-21,16 2 0,-4 1 0,-4 1 0,0 0 0,-1 1 0,3 0 7,-5 0 0,-1 1 1,2 0-1,0 1 1,0 0-137,1 1 0,-2 1 0,2 0 0,4 0 0,5 1 114,-7 0 0,6 1 0,26 4 1792,41 10-1770,15-15 1,12-3-5,10 2 1,8 0 0,-1 4-156,-3 3 0,-2 3 0,-4 6 118,-5 8 0,-5 6 1,-12 2 219,-13 14 1,-22 3-202,-14-22 0,-12 1 0,-6-2 0,-2-2-325,-4-2 0,-3-3 0,-3-2 0,-1 1 325,5-4 0,-1 1 0,-1-1 0,0 1 0,-1-2 4,-2 1 1,0 0-1,-1-1 1,0 1 0,-2 0-112,2-1 0,-2 0 1,-1 0-1,1 0 0,2 0 1,4 1 66,-3 2 1,4 1 0,3 0 0,1 0 39,-17 5 0,3-1 0,28 1 0,56 25-11,20-38 0,13-9 7,-11-1 0,3-2 0,1-1-172,6 0 0,2-2 1,4-1 175,-10-3 0,3-1 0,2 0 0,0-2 0,-3 0 25,7-2 0,-1-2 0,-1 0 1,-1 0-26,-2 0 0,1 1 0,-3-2 0,-6-1 28,20-9 0,-27-4 769,-50-3-842,-41-1 28,8 14 1,-5 3 928,-7-2 1,-2 2-925,0 1 1,-2-1-930,-6 0 0,9-2 1178,16-9 0,-7 6 0,70 6 0</inkml:trace>
  <inkml:trace contextRef="#ctx0" brushRef="#br0" timeOffset="153176.54">18070 13073 10384,'11'33'145,"1"-1"1,6 29-146,-20-26 0,-7 5 0,5-16 0,-5-4 0</inkml:trace>
  <inkml:trace contextRef="#ctx0" brushRef="#br0" timeOffset="163206.54">7353 16192 9890,'-7'0'998,"2"0"-102,5 0 527,0 0-862,-38-13-102,23 1 292,-33-15-191,30-1-168,-5-10 135,-3-12-999,11 18 0,0-2 522,0-6 0,0-3 12,-1-8 0,2-3-23,0-7 0,2-4-9,5 18 0,0-1 0,1-1-483,1-4 0,2 0 0,0-1 460,0 0 1,1-1 0,1 0-1,1 1 1,0-1-1,2-2 7,1 0 0,1-3 0,2-2 0,-1 0-20,2 0 1,0 0-1,2-1 1,0-1 11,0 6 1,1-1 0,1-1 0,0 2-1,0 3-1,0 1 1,-1 2 0,1 2 0,0 3-3,3-4 1,1 3 0,-2 7-231,8-21 249,-4 17 1,-5 13-102,1 10 1034,6 11-977,4 8 22,10 11-11,5 4 11,8 4 22,8 0-17,-6-7 1,7-1 20,-8-4 0,2 0 1,5-2-294,4-2 1,6 0 0,1-1 0,-1-1 266,-5 0 0,-1-1 0,1 0 0,1-2 0,-6 1 0,1-1 0,2-1 0,-2 1 0,-2-1 0,2 0 0,-3 0 0,1-1 0,4 1 7,-6 0 1,2 0-1,3-1 1,1 1 0,0 0-1,1 0-384,4-1 0,1 1 0,1-1 1,0 1-1,1-1 0,-1 1 380,-1-1 1,1 1 0,-1 0 0,1-1 0,-1 1 0,0 0-1,0-1 1,1 1 0,-1 0 0,0 0-1,-3 0 1,-2 0 4,8-1 1,-3 0-1,-1 1 1,0-2-417,2 1 0,-1-1 0,1 0 0,0 0 405,1-1 0,0 0 1,0 0-1,1 0 5,-1-1 1,1 0 0,0 0 0,0 0-159,-13 2 0,-2-1 0,2 1 1,0 0-1,4-1 152,4 0 0,2-1 1,2 0-1,2 1 0,0-1 1,0 0 3,-8 2 0,1 0 0,1 0 0,0 0 0,-1 1 0,1-1 0,0 0-29,0 1 1,-1-1 0,1 0 0,0 1 0,0 0 0,-1 0 0,0 0 28,8-1 0,0 1 0,0 0 0,-1 0 0,-3 0 0,-2 2 8,-3-1 0,-3 2 0,-2 0 1,0 0-1,1-1-8,0 1 0,1 0 0,0 0 0,0 0 0,0 0 13,0 1 1,0-1-1,1 0 1,-1 1-1,0-1-13,0 1 0,0-1 0,-1 1 0,1-1 0,0 0-5,-1 1 1,0-1-1,0 1 1,1-1 0,3 0-34,-4-1 0,2 0 0,2 0 1,1-1-1,-1 0 0,-1 1 0,-2-1 44,7 0 1,-2 1 0,-1-1 0,0 0 0,3-1-7,1 0 0,4 0 0,0-1 0,1 0 0,-3 0 0,-4 1-7,-5 0 0,-3 0 1,-1 1-1,-1-1 0,0 1 35,14-3 0,0 1 0,0 0 1,0 0-27,-1 1 1,0-1 0,0 1 0,0 0 2,-2 0 1,0 0 0,-1 0-1,0 1-5,-2 0 0,-1 0 0,1 0 0,4 0 77,-11 1 1,2 0 0,2 0 0,1 0 0,0 0 0,-1 0-73,0 0 1,-1 1-1,1-1 1,0 0 0,-1 1-1,1-1-5,-1 1 0,0-1 0,0 0 0,0 0 0,-1 1 0,-2-1-5,6 1 1,0-1 0,-2 0-1,-3 0 1,-2 1 0,8-2 0,-4 0 1,0 1 247,-2-1 1,-1 1 0,0 0-245,-2 0 0,-1 0 0,0 1 0,-5 1 0,1-1 0,-2 1 0,15 0 0,-1 1 409,4 1 1,-2 0-410,-21 0 0,-1 2 469,3-2 1,-4 2-470,1 0 2564,-8 1-2519,-4 1 1267,-5 0-1312,-7-1 1086,-6 0-1064,-4-2-22,-3 1-34,-1-1 34,2 4 0,0 4 0,3 7 12,12 26-12,-2-9 0,2 1 11,0 4 0,0 0-298,5 7 0,1 0 270,-7-7 1,0 1 16,1 3 0,1 2-447,-2 2 0,0 0 447,-1 3 0,0-1 0,-1 0 0,-2-1 16,-1-1 1,-2 0-17,-2-4 0,-1 1 22,-3 15 1,0-1-1,-2-14 1,0 0-12,-2 12 0,-1-1 6,0-15 0,1-3-170,-2 2 1,0 0 163,0-2 0,-1 1 27,-1 13 1,-1 1 0,-5 3 0,-2 0-17,0-1 1,-3 0-86,-5-2 1,-4-3 101,-2-13 0,-4-2-17,-6 0 1,-4-2-12,-11 0 0,-5-2-221,13-8 0,-3-1 0,-3-1 214,-5 0 0,-3 0 0,-6 0-303,14-4 0,-4 0 0,-3 0 0,-2 0 0,-2 0 0,-1 1 300,8-3 0,-2 0 1,-2 0-1,0 0 1,-1 0-1,-1 0 1,1 0-1,0 1-238,-2-1 0,0 1 0,0 0 0,-1 0 0,0 0 0,0 0 1,-1 0-1,0 0 244,3-1 0,-1 0 1,-1 0-1,-1 0 1,1 0-1,0 0 1,0 0-1,2 0 1,2 0-158,-7 1 1,2 0 0,1-1 0,0 1 0,1 0 0,-1 0-1,-1 0 154,5 0 0,-1-1 0,-1 1 1,0-1-1,0 1 0,0 0 1,0 0-1,-1 0-72,-2 0 0,-1 1 0,0 0 0,0-1 1,0 1-1,-1 0 0,0 0 0,0 1 68,5-2 0,-1 0 0,1 0 0,-1 0 0,0 0 0,0 1 0,-1-1 0,0 0 0,0 0-19,5 0 1,0-1 0,0 0-1,1 0 1,-1 0 0,-1 0 0,-1 0-1,-1 1 1,-2 0 0,-2 1 18,5-2 1,-2 1 0,-2 0 0,-2 1 0,-1-1 0,0 1-1,-2 0 1,1 0 0,-1 1 0,2-1 0,-1-1 0,2 1-1,2-1 1,1 0-1,-6 1 0,2 0 0,1-1 0,2 0 0,0 0 0,0 0 0,-1 0 0,1 0 0,-2 0 0,-2 1 0,-1 0 0,9-2 1,-2 1 0,-2 0 0,0 0-1,-1 0 1,-1 1 0,0-1 0,0 1 0,0-1-1,1 1 1,0-1 0,1 0 0,2 0 0,1 0-1,3-1 0,-13 2 0,2 1 0,2-1 0,1-1 0,1 1 0,1-1 0,0 1 0,0-1 0,0 0 0,-1 1 1,1 0 0,-1 0 0,1-1 0,0 1 1,-1 0-1,1 0 0,0 0 0,1-1 0,-1 1 1,1 0-4,1-1 1,0 1 0,1-1 0,0 1 0,0-1 0,0 0 0,0 1 0,1-1-1,-1 0 1,1 0 2,-5 0 0,0 1 1,0-1-1,1 1 0,-1-1 1,1 0-1,1 0 0,-1 0 1,1 0 3,-3 0 1,1 0-1,0 0 1,1 0 0,0 0-1,-1 0 1,-2-1-1,0 1 0,6-2 1,0-1 0,-2 1-1,-1 0 1,0 0 0,0-1-1,1 0 1,0 0 0,1-1-1,1 0-3,-6 0 1,0 0 0,0-1 0,2 0 0,0 0 0,0-1 0,1 1 0,0-1 2,3 0 1,-1 0-1,1 0 1,0 0 0,1 0-1,1-1 1,2 0 0,3-2 5,-15 1 0,3-1 0,2 0 0,5-3 1,6 0 419,-19-4 0,10-3-403,14 0 0,7-2 1403,-8-15-1419,41-12-12,56-1-6,-21 18 0,4 2 621,14 2 0,3 3-991,-10 4 0,-2 3-139,2 0 0,-1 2-68,-2 0 1,0 1-2186,30 0 3509,-9-1 0,-26 1 0,-10-1 1</inkml:trace>
  <inkml:trace contextRef="#ctx0" brushRef="#br0" timeOffset="-129680.19">31842 16518 18821,'51'-18'321,"0"0"0,6-2 1,2 1-285,-17 8 0,1 0 1,1-1-1229,4 0 1,0-2-1,2 1 1217,1 0 0,0-1 1,0 1-16,-1 0 0,-1 1 0,3-1-11,12-2 0,2 0 0,-4 2 0,4-1 0,-3 0 0,-13 5 0,0-1 0,-7 2 935,16-2-1327,-28 6 861,-16 2-525,-38 4 56,-28 10-6,19-6 1,-2 0-176,-8 5 1,-1 0 180,5-1 0,0 1 370,-3 0 0,-1 0-365,-1 0 1,0 1 16,2-1 1,1 0-18,4-2 1,2 1-6,-27 7 67,30-8 35,35-3 292,29-11-372,-2 0 1,3-1 5,1-2 0,-1-1-12,3-2 1,-1 1-17,-1 1 0,-1-1 0,3 0 0,-3-1 0,5 0 1192,-5 0-1539,-29 9-90,-9 1-258,-8 0-224,-13 1-1456,-30 0 845,21 3 1,-1 1 1529,-1-2 0,2 1 0,-14 4 0,29-4 0</inkml:trace>
  <inkml:trace contextRef="#ctx0" brushRef="#br0" timeOffset="-193720.38">6838 11280 14294,'-64'-12'280,"14"2"-269,34 10-11,12 0-1333,32 9-2790,2-4 4123,27 5 0,-31-7 0,-4-3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3:44:54.773"/>
    </inkml:context>
    <inkml:brush xml:id="br0">
      <inkml:brushProperty name="width" value="0.09071" units="cm"/>
      <inkml:brushProperty name="height" value="0.09071" units="cm"/>
      <inkml:brushProperty name="color" value="#FF0000"/>
    </inkml:brush>
  </inkml:definitions>
  <inkml:trace contextRef="#ctx0" brushRef="#br0">6563 7092 14271,'31'-7'1972,"3"0"-1736,0 4 66,8 2 1,10-1-195,1 2 0,6-1 1,6 1-611,-8 1 0,5-1 0,2 1 1,4 0-1,2-1 535,-6 0 1,4 1 0,2-1 0,1 0-1,1 0 1,-1 0 0,-1 0-297,-5 0 0,-1 1 0,-1-1 0,1 0 0,1 1 0,2-1 0,4 0 276,-5-1 0,2 1 1,3-1-1,2 0 1,1 0-1,1 0 1,0 0-1,-1 0 1,-1 0-1,-1 0-208,1 1 0,-1-1 0,0 0 0,-1 1 0,0-1 1,0 0-1,2 1 0,1 0 0,1-1 201,-8 1 1,0 0-1,2 0 1,1 0-1,0 1 1,1-1 0,0 0-1,1 0 1,-1 1-1,-1-1 1,0 1-1,-1-1-96,4 1 0,0 0 0,0 0 0,0 0 0,0 0 0,-1 0 0,0 0 0,-1 0 0,-2 0 0,-1 1 0,-2-1 104,10 1 0,-3 0 0,-2 0 0,-1 0 0,-1 0 0,0 0 0,0 0 0,1 0 40,1 0 0,1 0 0,0 1 0,0-1 0,-1 0 1,-2 0-1,-3 0 0,-4 0-12,8 0 1,-4 0-1,-4 0 1,0 1 0,1-1-41,2 0 0,2 1 0,-2 0 1,-2 0-1,-6-1-2,7 1 0,-7 0 0,-7-1 0,-4 1 0,-12-1 1211,-16 1-1133,-8-3 1881,-5 1-2990,4-1 1712,5-14 1,-5 10-1,1-10 1</inkml:trace>
  <inkml:trace contextRef="#ctx0" brushRef="#br0" timeOffset="935">15685 5921 15616,'0'-7'1087,"0"1"-919,0 6 67,-62 70-207,43-27 0,1 5-17,-17 14 1,3 3-432,17-4 0,10-2 420,11-16 0,5-4-28,2-1 0,4-2-192,4-1 1,7-2-1187,14 6 0,7-3 1406,7-8 0,0-3 0,-15-1 0,-2-4 0,32-2 0</inkml:trace>
  <inkml:trace contextRef="#ctx0" brushRef="#br0" timeOffset="1788">16350 6294 14619,'0'21'493,"0"3"-112,2 21-112,-1-12 190,2 7-280,-3-22 1143,0-6 606,0-10-1749,-7-31 1,1-5-180,-6-30 44,3-2-5,5 13 1,1-4-7,3 5 1,2-1-17,3-2 0,7 4-85,24-9 68,7 38 0,11 20 45,-5 14-124,-13 5 1,-3 6-135,-8 9 1,-7 6 150,-4 13 1,-9 2 61,-11-8 0,-8-2 16,-10 1 1,-4-6 6,-19 7-12,3-8-34,21-19-44,11-5 78,24-13 1,14 0 21,10 0-22,7 0 12,5 10-46,13 17-100,-24 17 22,-15 17 101,-34-13-1715,-34-5 1715,5-32 0,8 0 0,13-15 0</inkml:trace>
  <inkml:trace contextRef="#ctx0" brushRef="#br0" timeOffset="2223">17115 6186 17409,'5'38'41,"0"0"0,5 5 0,3-3-19,18 6-10,-2-5 122,-10-14 382,-14-19 1221,-2-5-808,-2-5 91,-16-26-382,-13-32-570,11 25 0,-1-3-261,-3-9 0,1 0 232,5 8 0,2-2 6,0-15 0,2-4-85,5 7 1,5 0-17,8-5 0,11 5-331,13 16 1,8 7 33,-1 12 0,4 6-107,8 6 1,-1 6-1479,22 16 1938,-39 8 0,-4 2 0,4 0 0,-12 16 0</inkml:trace>
  <inkml:trace contextRef="#ctx0" brushRef="#br0" timeOffset="2373">17236 6175 20546,'44'-35'-551,"1"0"0,1 2 0,0 6 0,22-2 1,-16 12-1</inkml:trace>
  <inkml:trace contextRef="#ctx0" brushRef="#br0" timeOffset="2892">17783 5960 19583,'0'3'202,"-5"50"-258,10 5-186,0-9 1,2 3-185,4-8 1,1-3 414,11 14 22,-7-21 426,-11-25 1143,-3-25-269,-2-34-852,-2 8 1,0-2-247,1 1 0,0 1-1,-1-2 1,0 4 157,2-4-101,9 8-325,7 19 22,6 10 0,8 22-10,11 32-24,-9-5-66,6 17 56,-20-24 100,-2-2-11,-3-16 101,12-22-89,1-19-23,14-26 0,2-5-23,-8 15 1,1 1-12,-3 10 1,-1 3-12,-1-2 0,-1 6-22,7 11-146,-25 26-369,-3 12-114,-4 10-256,0 5-549,1 0 1501,13 7 0,-11-24 0,9 1 0</inkml:trace>
  <inkml:trace contextRef="#ctx0" brushRef="#br0" timeOffset="3110">18972 5613 19930,'7'-47'1053,"1"0"0,-1 5 1,0 10-1088,2 24 68,14 59-1,-2-4 1,1 7-68,-4-5 1,1 3-1,-1-1-983,6 17 1,-2-1 680,-4-3 0,-6-3-281,-7-19 1,-5 1-2946,-16 13 0,-6-2 3562,4-14 0,-3-4 0,-1 2 0,0-7 0,-6-8 0</inkml:trace>
  <inkml:trace contextRef="#ctx0" brushRef="#br0" timeOffset="3512">16018 6786 17700,'63'-3'833,"1"0"0,7 1 0,2-1-729,-25 2 1,2-1 0,6-1-917,6-3 1,7-2-1,5-1 1,4-1-1,0 0 818,-10 2 1,1-1-1,1 0 1,3 0-1,1 0 1,2 0-1,1 0-245,-11 3 1,1-1-1,3 0 1,1 0 0,0 1-1,1-1 1,-1 1 0,0 0-1,-3-1 1,-1 1 9,7 0 1,-2-1 0,-1-1 0,0 2-1,-2-1 1,0 2 0,-1 0 0,-1 1-243,3 1 0,0 2 1,0 0-1,-1 0 0,-4 2 1,-4-1-1,-5 1-1785,19 2 0,-9 0 0,-7 1 2256,-1 2 0,-9-1 0,-2 3 0,-43-8 0</inkml:trace>
  <inkml:trace contextRef="#ctx0" brushRef="#br0" timeOffset="3745">16858 6730 15403,'70'-15'589,"0"0"1,-7 0-1,6-3 1,4-1-1,4 0-567,-15 4 1,2 0-1,2 0 1,3 0-1,2 0 1,3 0-732,-11 2 0,3 1 1,3-1-1,2 0 0,0 0 1,1 1-1,-1 0 1,0 0-1,-3 1 574,3 0 1,0 1-1,-1 0 1,-1 0 0,0 1-1,0 0 1,1 1 0,0 1-201,2 0 0,2 0 0,-1 1 0,1 0 0,-1 1 0,-1 1 0,-2 0 0,-3 1-186,5-1 0,-4 2 0,-1 0 0,-1 1 0,0 1 0,0 0 497,0 1 0,1 2 0,1 0 0,-3 0 0,-2 0 1,-6 0-1,21-2 0,-7 0 0,-4 2 0,-14 3 1,0-1-1,0 1 0</inkml:trace>
  <inkml:trace contextRef="#ctx0" brushRef="#br0" timeOffset="20381">20768 8351 11896,'-7'3'2655,"0"0"-2060,7-3 2609,0 0-2924,9-1-89,-2-2 134,18-3-68,2 0-122,12 1-45,3 2-1,5 1-21,-9 1-1,-1-2 22,-10 0 147,13-1-124,4 0-12,1 1-32,-2 0-1,-12-1 123,12-2-33,6-3-45,13-5-78,-9 3-11,-4 0-12,-13 3 11,2 2-22,1 1 79,22-3-68,13 3-11,-22 1 0,0 0-6,-8 1 1,-2 1 5,3-1 0,-4 0-12,14-1 23,-18 2 1,2 0-12,2 1 0,2 0 0,11 0 0,1-1 5,-9 1 1,-1 0-149,0-2 0,-1 0 176,24-2-65,-15 2 1,4-1 42,2 1 1,2 1-1,-11 0 0,1 0 0,0 0-28,22 1 1,-4 1-209,-16-1 0,-4 1 225,-3 0 0,-4 0-23,14 0 23,-16 0 0,2 0 11,5 0 1,3 0-7,16 0 1,0-1-190,-12 0 0,-1-1 184,1 1 0,-3-1 0,19-2 40,-23 1 0,2 1-1,-4 0 0,0 0-45,9-1 1,-1 1 5,18-1 458,-16 1-458,-28 1-11,-8 0-57,-8 0 631,-5 0-597,-3 1 68,-3 0-12,2 0-22,1 0-145,1 0-1379,3 0-2353,5-4 1008,2 2 2869,9-2 0,-13 3 0,1 1 0</inkml:trace>
  <inkml:trace contextRef="#ctx0" brushRef="#br0" timeOffset="21183">27278 8130 11201,'-5'0'2981,"1"0"-2175,39 5 1,23 4-572,-20-1 1,3 1-102,10 0 1,7 1 0,-2-1-7,9 2 1,-4-1-311,-11-3 0,-3 0 187,-3-3 1,-4-1 50,10 2 72,13 1-162,-3 3-1086,12 5-79,-21-1-482,-6 0-941,-17-3 2622,-3-2 0,-12-3 0,-4-3 0</inkml:trace>
  <inkml:trace contextRef="#ctx0" brushRef="#br0" timeOffset="22503">5243 9050 13689,'7'8'437,"-1"-2"-426,-6-6 23,55-11-12,-1-1 23,4 0 0,7-1-451,-3 0 0,6 0 495,-6 2 1,7-1 0,5 0 0,1 0-618,-6 1 0,3 1 1,1 0-1,2 0 1,-1 0 528,-10 1 1,1 1 0,-1-1 0,1 0 0,1 1 0,-1 0 7,1 1 0,2 0 1,-1 0-1,0 1 1,-2 0-1,-3 1-9,10-1 0,-4 2 0,-1 0 0,3 1-139,-4 0 1,2 1-1,1 1 1,-2-1 0,-2 1 138,-1 0 0,-2 0 0,-1-1 0,-2 1 26,18-1 0,-3 0 0,-13-1 411,4-9 348,-77-2-438,-56-4 2804,10 3-3118,1 2 510,28 6-1439,20 4-572,8 7-336,1 4 1804,0 2 0,0-1 0,0-4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4:00:47.678"/>
    </inkml:context>
    <inkml:brush xml:id="br0">
      <inkml:brushProperty name="width" value="0.09071" units="cm"/>
      <inkml:brushProperty name="height" value="0.09071" units="cm"/>
      <inkml:brushProperty name="color" value="#FF0000"/>
    </inkml:brush>
  </inkml:definitions>
  <inkml:trace contextRef="#ctx0" brushRef="#br0">19218 10021 6294,'2'2'1322,"0"-1"1031,-2-1-1412,14-1-717,-10 0-134,10 0-23,-14 1-67,-2 0 78,-2 1-22,-1 2-56,1 1 79,1 1 526,2 3-11,13 3-281,1-1-156,18 0 22,4-3-122,11-3-34,12-1-1,-7-3 0,6 0-243,-12 1 0,3-1 1,3 0 152,-2 0 1,4 1 0,1-1 0,0 1-1064,5 0 0,1 0 1,-1 0-1,-1 1-233,8 0 1,-2 0 0,-1 0 1363,0 1 0,-1 0 0,-10 0 0,14 1 0,-15 0 0</inkml:trace>
  <inkml:trace contextRef="#ctx0" brushRef="#br0" timeOffset="4732">14044 10952 9252,'50'11'0,"-9"-2"-11,-32-4 33,-3-3 56,-3 1 23,1-3-3325,11-1 3370,6-3 67,18-3-174,-2 1 0,5-1-487,8 2 0,1 0 448,4 0 0,-2 1 0,-14 1 0,-5 2 0,-2 0 0</inkml:trace>
  <inkml:trace contextRef="#ctx0" brushRef="#br0" timeOffset="5733">24461 10969 12008,'41'-13'48,"-1"-1"1,12 2 0,4 2-38,-10 5 0,4 2 1,2 0-1232,-3 1 1,3 1-1,2 0 1,1 0 1225,-3 1 1,2 0 0,0 1 0,2 1 0,0-1-293,7 1 1,0 1 0,2 1 0,0-1 0,0 1 283,-7 0 0,1 1 0,0-1 0,0 1 1,0 0-1,1 1-202,1 0 0,0 1 0,0 1 1,0-1-1,1 1 0,-1-1-131,1 1 1,1 0 0,-1 0 0,1 0 0,-1 0 0,0 0 288,0 0 0,2 1 0,0-1 0,-2 1 1,-3-1-1,-4 0 0,1-1 0,-5 0 1,-2 0-1,-1 0 0,5-1 0,1 1 1,-1 0-1</inkml:trace>
  <inkml:trace contextRef="#ctx0" brushRef="#br0" timeOffset="9782">20042 12943 15011,'-48'26'194,"-1"-1"0,2 4 1,6 3-117,11 4 1,6 3-547,0 2 0,3 1 485,5-2 0,3 0-1,3-4 1,5-1 129,19 22-79,19-17-33,27-17 22,-22-16 0,1-3-56,2-7 0,1-4 22,1-2 0,-3-5 45,-2-3 1,-4-7 408,-3-15 1,-6-6-433,-8 12 1,-7-1-45,-6-12 0,-12 2 39,-25 9 1,-10 8-416,5 9 1,-3 5-723,-19-4 0,0 6 1098,16 15 0,4 3 0,-9-5 0,16 9 0</inkml:trace>
  <inkml:trace contextRef="#ctx0" brushRef="#br0" timeOffset="10134">27016 13097 15919,'-52'39'240,"28"-9"1,8 4-482,12 0 1,7 1-847,-1 0 0,3-1 1087,11 23 0,-5-39 0,-2-8 0</inkml:trace>
  <inkml:trace contextRef="#ctx0" brushRef="#br0" timeOffset="10518">30373 12299 15179,'60'-16'224,"0"1"0,-1-1 0,-2 2 0,0 1 0,-1 5-206,0 5 1,0 5 0,-5 8-103,7 15 0,-12 13 168,-11 14 0,-17 7-1284,-25 0 1,-16 0 1419,-4-18 0,-6-1 1,-1-4-81,-8 0 0,5-1 438,8 3 1,18-2-579,41-8 0,19-6-123,3 2 0,9-6-482,-11-10 1,6-5 0,2-1-1,-1 0 308,-4 0 0,0-2 0,0 0 1,1 1-113,3 0 0,1 0 0,0 0 0,0 1-611,1 0 0,1 1 1,-1 0-1,0 0 1020,-1 1 0,1 2 0,-2-1 0,-6 0 0,16 0 0,-8 1 0,-13 0 0,0 1 0</inkml:trace>
  <inkml:trace contextRef="#ctx0" brushRef="#br0" timeOffset="11200">17236 14483 13689,'4'56'472,"-1"0"1,1 0 0,0 3 0,0 1 0,-1-1-316,-1 1 0,1 0 0,-2 1-1257,1-10 1,-1 0 0,1 1 0,-1 1 1113,-1 4 0,1 1 0,-1 1 0,0 0 0,1 0 0,0 1 0,-1 1 0,-2 5-11,-1-7 1,-2 4 0,-2 1 0,0 3-1,-1-1 1,0 1 13,-1-8 1,0 1 0,-1 1-1,-1-1 1,0 2 0,0 0-1,0 2-26,1-3 1,-1 3 0,-1 0-1,1 1 1,0 0 0,-1-1-1,2 0 1,0-2-377,0 4 0,0 0 1,0-1-1,1 0 1,0-2-1,2-2 1,1-3 38,0 5 1,1-3 0,2-3 0,2-1 0,3-3-470,4 17 1,5-4 0,4-9 947,5-11 0,2-8 0,2 6 1,-5-22-1</inkml:trace>
  <inkml:trace contextRef="#ctx0" brushRef="#br0" timeOffset="12016">19099 14572 16154,'3'-35'521,"1"0"0,8-26-387,27 35-55,13 19-79,0 16 0,-5 27 0,-31 16 78,-12 9-705,-21 1 840,-10-4 45,-9-9 127,-1-1-307,18-14 34,28 4-101,13-9 1,21 10-12,-12 6-28,-16-6 0,-8 4 28,-12 2 0,-5 0 0,1 1 0,-4-2-73,-9-5 1,-3-4-1552,-4 1-3116,10-14 4740,11-11 0,6-9 0,2-2 0</inkml:trace>
  <inkml:trace contextRef="#ctx0" brushRef="#br0" timeOffset="12199">19508 14651 15784,'-5'-5'213,"2"0"-101,-7 50-90,15-5-5,-4 1 0,3 2-17,8-8 0,4-2-168,2 1 0,1-2-1243,0-1 0,1-2 1411,17 18 0,-16-21 0,-7-12 0</inkml:trace>
  <inkml:trace contextRef="#ctx0" brushRef="#br0" timeOffset="12416">19884 14765 16591,'-50'20'48,"0"0"1,2 0 0,3 3-49,2 10 0,6 4 5,13-3 1,11 2-203,18 3 1,12-3-274,10-9 0,11-8-1037,19-5 0,12-8 1,2-3 1506,-16-2 0,1-3 0,-1 0 0,-2 0 0,2 1 0,-2 1 0,-2-1 0,-4-2 0,0 0 0,-1 0 0</inkml:trace>
  <inkml:trace contextRef="#ctx0" brushRef="#br0" timeOffset="12783">25303 14492 14809,'-7'-2'538,"0"60"-392,6-17-107,3 15 0,2 3-39,4 2-1457,-1-25 1,1-1 1456,7 2 0,-6-18 0,-2-8 0</inkml:trace>
  <inkml:trace contextRef="#ctx0" brushRef="#br0" timeOffset="12917">25527 14787 17028,'-4'-5'-4292,"0"1"4292,4 4 0,0 0 0,0 0 0</inkml:trace>
  <inkml:trace contextRef="#ctx0" brushRef="#br0" timeOffset="13167">25947 14499 18496,'-40'0'-11,"-1"-1"0,-22 18 55,55 5 1,26 16-45,15-12 0,7-2 0,1 1 0,-1 1-45,0 2 1,-3 0 44,4 9-460,-71-12 460,-19-18 0,3 0 0,11-7 0</inkml:trace>
  <inkml:trace contextRef="#ctx0" brushRef="#br0" timeOffset="13300">26000 14411 15751,'49'-10'-34,"-1"-1"0,3 2 1,0 3-1155,-4 4 0,0 2 915,3 0 1,-3 0 0,8 0 0,-15 0 0</inkml:trace>
  <inkml:trace contextRef="#ctx0" brushRef="#br0" timeOffset="13451">26704 14334 17196,'-1'54'22,"-1"-1"1,3-11-1,3-1-2347,9 24 0,6-3 2325,-3-28 0,0-4 0,1 3 0,0-5 0,-1-9 0</inkml:trace>
  <inkml:trace contextRef="#ctx0" brushRef="#br0" timeOffset="13733">27261 14295 16288,'-35'-1'33,"0"0"1,-28 7-45,12 35 11,12 4-593,14-8 0,0 1 604,6-5 1,-1-1-7,0 2 1,-1-1 5,2-3 0,1 0 80,-14 22 135,21-2-137,26-22-5,23-12 0,12-8-594,12-4 0,5-5-557,-21 0 0,0 1 0,0-1 1067,25-1 0,-9 0 0,-14-1 0,-12 3 0</inkml:trace>
  <inkml:trace contextRef="#ctx0" brushRef="#br0" timeOffset="14217">31041 14184 15482,'-49'-8'825,"-1"1"0,2 1 1,3 4-490,-15 12-246,11 10 11,22 8 44,49 29-111,17-22 0,8-1-34,-2 3 0,2-1-242,-9-11 0,1-1 0,-4-1 219,-3 2 1,-5 0-269,3 19 56,-32-6-1435,-25-21 0,-10-4 1670,-26 2 0,28-9 0,2-2 0,1-4 0</inkml:trace>
  <inkml:trace contextRef="#ctx0" brushRef="#br0" timeOffset="14367">31071 14254 14831,'35'7'-448,"0"0"1,29 9-3375,-22 0 3822,-2-1 0,-19-6 0,-4-4 0</inkml:trace>
  <inkml:trace contextRef="#ctx0" brushRef="#br0" timeOffset="14602">31377 14300 17577,'-41'39'216,"-1"0"1,10-9 0,12 0-138,40 22-79,21-24-56,-4-16 0,2-6 56,25-9 56,-7-13-12,-29-18 35,-28-3-79,-11 0-11,-7 3-34,-11 9-45,-2 9-2129,-1 9 2219,23 15 0,-2-5 0,20 7 0</inkml:trace>
  <inkml:trace contextRef="#ctx0" brushRef="#br0" timeOffset="14851">31745 14336 16849,'-27'24'509,"-1"0"1,30 18-454,44-16-163,13-15 1,4-10-247,-17-10 1,-3-5 200,-2-3 1,-8-3-141,-17-21-2127,-54 7 2419,5 27 0,-1 4 0,-7-1 0,3 4 0</inkml:trace>
  <inkml:trace contextRef="#ctx0" brushRef="#br0" timeOffset="16716">19056 16096 13106,'19'-25'2174,"-4"3"-1031,0 17-191,-9 0-77,-4 0-383,-7 2-357,-22 0-124,-1 4 0,-23 10-11,12 6-11,4 7-11,10 1 44,20 8 56,41 1-33,5-4-34,-8-15 1,2-2-12,13 7-45,-10 2-22,-13 0 67,-13 3 44,-23 0-44,-13-1-212,-17-3-5750,-16-7 5962,21-10 0,3-3 0,26-5 0</inkml:trace>
  <inkml:trace contextRef="#ctx0" brushRef="#br0" timeOffset="16851">19047 16031 17325,'49'-5'-411,"0"0"0,2 0 0,-4 2 0,-1 2 0,-6 1 0</inkml:trace>
  <inkml:trace contextRef="#ctx0" brushRef="#br0" timeOffset="17017">19666 16009 17487,'-9'37'11,"0"0"0,2-3 1,7 0-1351,15 2 0,7-3-6224,16 14 7563,-7-17 0,-1-4 0,-3-8 0,-7-9 0</inkml:trace>
  <inkml:trace contextRef="#ctx0" brushRef="#br0" timeOffset="17267">20042 15960 18664,'-36'-7'157,"-4"15"-113,-15 12 1,-4 5-701,20-3 0,1 2 656,-13 9 0,6 1 0,11 10 537,58-1-526,27-26 1,13-8-91,0 3 1,3-4-510,-7-6 0,3-3 0,-3 0-483,6-1 1,-4 0-2359,-6 0 1,-3 0 3398,-11 0 1,-5 1 0,4 1 0,-21 0-1</inkml:trace>
  <inkml:trace contextRef="#ctx0" brushRef="#br0" timeOffset="18677">13487 14296 15639,'-39'-23'366,"0"0"0,-6-2 0,-7 1-12,-2 5 1,-7 2 0,-3 2-945,11 5 0,-1 1 0,-3 2 1,-4 2 611,6 2 0,-4 1 1,-2 2-1,-1 0 1,1 2-1,3 0-506,-2 2 1,2 1-1,1 2 1,0 1 0,-1 1 483,-5 3 0,-1 2 0,0 1 0,0 3 0,-2 2 1,13-2 1,-1 3-1,-1 2 1,1 0 0,-1 1-1,3 0 1,1-1-144,-10 5 1,4-1 0,0 1 0,0 0-1,-2 3 178,7-4 1,-3 2 0,-1 1 0,0 0 0,2 1 0,2-1 0,5-1-130,-12 9 0,5-2 0,3 2 0,5 3 112,1 3 1,1 4 0,9 1 0,13 0 17,19 8 0,16 1 1,7-1-38,4-2 0,6-2 0,12-6-191,-1-18 1,8-4 0,5-3 0,2-2 0,-1-3 127,-2-3 0,0-3 1,2-2-1,3-1 1,4-1-1,-5-1 0,5-1 0,3-1 0,2 0 0,1-1 0,-1-1 0,-1 0 0,-3 0 59,-2 0 1,-3 0 0,-2 1 0,0-2 0,4-2 0,4-2 0,9-4-99,-24 1 0,5-2 0,4-2 0,3-1 0,4-2 0,2 0 0,2-2 0,2 0 0,1-2 0,0 1 0,0-1 0,-1-1 0,0 1 0,-2 0 0,-2 0 0,-3 0 0,-3 2 0,-4-1 0,-3 2 0,-6 1 102,23-6 0,-9 1 0,-6 2 0,-3-1 0,1-1 0,3-4 0,7-3 3,-9 4 0,7-3 0,7-2 0,5-1 1,2-2-1,1-1 0,-1-1 0,-4-1 0,-4 0 1,-7 1-1,-8-1 0,-11 2 0,-12 0 1,-15 2 191,-19-19 1,-26 1-1,-13 0 1,1 0-208,3 2 1,-4 0 0,-4 0 0,0 2 0,-1 3-81,4 5 0,1 2 0,-2 2 0,-2 1 0,-3 4 92,-11-1 0,-6 4 0,-1 2 0,4 2 0,10 4 0,-4-2 0,4 5 0,5 6 0,1-1 0,-1 1 0</inkml:trace>
  <inkml:trace contextRef="#ctx0" brushRef="#br0" timeOffset="19100">12046 14782 15896,'-43'13'-109,"0"0"1,5-1 0,2 1 131,-6 14 10,19-2 12,15-4 11,50 2 0,-5-9-56,-3-6 0,1 0 0,7 3-67,-13 2 67,-14 3 34,-27 3-34,-17 2-1704,-7-9 1,-4-2 1703,-17 3 0,0-2 0,38-11 0</inkml:trace>
  <inkml:trace contextRef="#ctx0" brushRef="#br0" timeOffset="19250">12068 14720 16927,'36'-21'-2510,"0"0"0,11 2 0,-1 7 2510,7 16 0,-1-1 0,-32 2 0</inkml:trace>
  <inkml:trace contextRef="#ctx0" brushRef="#br0" timeOffset="19636">12485 14651 17162,'2'-6'146,"1"12"-124,4 31 23,2 8-23,-5-8 1,0 1-869,1-3 0,0-1-2638,6 28 3484,6-27 0,-8-29 0,0-6 0</inkml:trace>
  <inkml:trace contextRef="#ctx0" brushRef="#br0" timeOffset="19833">12705 14723 14619,'-60'19'833,"1"-1"0,5-1 0,5 2-581,16 0 0,7 2-208,-4 9 24,30 5-12,36-12-56,-5-13 0,4-1-342,5 2 0,3-1-2373,1 1 0,3 0 0,-2 0 2640,5 3 0,-3-1 0,4 1 0,-8-1 0,-11-1 0</inkml:trace>
  <inkml:trace contextRef="#ctx0" brushRef="#br0" timeOffset="20517">13224 16010 17062,'-44'-19'0,"0"0"0,-4 1 0,-2 3 11,-7 3 0,-3 4-848,14 3 1,-1 0 0,-1 4 839,-6 3 1,-1 3 0,-2 2-352,-5 3 0,-1 2 0,0 3 370,12-1 1,0 2-1,0 2 1,0 1-385,-1 2 0,0 2 1,1 2-1,1 0 423,1 1 1,1 0 0,0 2-1,2 3 37,-5 10 0,1 5 1,2 1-1,6-2-488,5-1 0,5 0 0,3 3 408,-1 9 1,4 3 0,16-6 133,27-3 1,20-9-114,3-16 0,13-5 0,6-3 1,3-4-18,-8-5 0,3-2 1,3-3-1,3-2 1,1-1-1,3 0-97,-11-2 1,2 0 0,2-1-1,2-1 1,1-1 0,0 0 0,1-2-1,-1 0 1,0-1 75,-1-1 0,0-1 0,1-1 0,1-1 0,-1-1 1,1 0-1,-1 0 0,-2-1 0,0 0 0,-2 0 3,4-1 0,0-1 0,-2 0 1,0 0-1,-2-1 0,0 0 1,-2-1-1,0 0-9,1-2 0,0 0 0,0-1 1,-2 0-1,-2-1 0,-5 0 0,-4 1-77,19-14 0,-9 0 0,-7-3 232,-11 4 0,-5-2 1,-7-1-235,0-15 0,-17-2 61,-24 7 0,-14-1 1,-9 4 19,2 15 0,-8 3 0,-2 3 1,-1 0-169,-3-2 0,-1 2 1,-1 1-1,-3 5 160,-6 4 0,-3 4 0,1 3 0,2 5 11,-4 3 0,3 6 0,-3 2-357,12 0 1,-3 1-1,-2 2 1,0 1-1,0 1 357,-4 2 0,-2 2 0,0 1 0,2-1 0,3-1 0,1 0 0,3-1 0,1 0 0,2-1 0,-7 5 0,-1-1 0,0 0 0</inkml:trace>
  <inkml:trace contextRef="#ctx0" brushRef="#br0" timeOffset="20934">12090 16484 15314,'0'-7'448,"-49"20"-235,15 19-68,-4-5 1,0 6-107,7 19 0,9 6-17,10-7 1,6-1-284,2 1 1,10-5 142,13-14 1,7-9-17,39-10 89,-30-14 0,0-3-236,0-3 0,-2-5 314,-2-3 1,-2-3 259,17-26-332,-28 10 0,-11-2-17,-35-21-146,-10 8-735,2 33 1,-4 9-1171,-21 19 2107,7 3 0,23-1 0,11-2 0</inkml:trace>
  <inkml:trace contextRef="#ctx0" brushRef="#br0" timeOffset="21151">12557 16480 16972,'-12'0'-11,"-10"49"-874,33-18 0,6 3-948,-11 7 1,3 1 1832,18-2 0,2-8 0,-4-6 0,-7-12 0</inkml:trace>
  <inkml:trace contextRef="#ctx0" brushRef="#br0" timeOffset="21366">13073 16410 16983,'-40'3'160,"1"0"1,0 1 0,0 5 214,-4 10 1,4 5-208,-11 14-118,22-10 1,9 0 83,35 11-89,23-18 0,15-5-3194,-2-6 1,6-3-1,1-1 2973,2 0 1,2 0 0,-3-2-1,-10-2 1,-1-1 0,-7-1 0,-8 0-1,-1 0 1</inkml:trace>
  <inkml:trace contextRef="#ctx0" brushRef="#br0" timeOffset="31967">22123 14677 13432,'-46'5'1624,"10"0"-1467,36-3-123,13 1 44,13 0-78,24-1 11,-12-1 0,3-1-1013,11-1 1,4 0 1019,-11 0 1,2-1 0,1-1-19,4 1 0,2-1 0,0-1-4,4 0 1,0-1-1,0 0-321,-1 1 0,1-1 0,-1-1-295,-3 1 0,0-2 0,-1 1-310,-4 0 0,0-1 0,-1 0 834,18-6 1,-6 0 0,-24 6-1,-3 1 1,14-8 0</inkml:trace>
  <inkml:trace contextRef="#ctx0" brushRef="#br0" timeOffset="32099">23696 14434 14630,'-54'-12'617,"14"27"-517,53 33-206,-3-14 0,2 0-2410,0-1 0,-3-2 2516,-14 12 0,-6-20 0,-11-18 0</inkml:trace>
  <inkml:trace contextRef="#ctx0" brushRef="#br0" timeOffset="32567">21272 16341 13477,'47'-4'216,"0"0"1,0 0 0,8-2-1,4-1 1,3 0 0,1-1-204,-5 1 1,2-1-1,1 0 1,1 0-1,0 0-1048,2 0 1,0-1 0,1 1 0,1-1 0,0 0 1037,-6 2 1,1-1 0,0 0 0,0 0 0,-2 0-1,-3 1-3,11-2 0,-3 1 0,-3 0 0,1 0-275,-3 0 1,-1 0 0,-1 0-1,-1 0-700,10-2 1,-2 1 0,-3-1 974,-10 1 0,-2 0 0,-6 0 0,-3 2 0,-5 0 0,6-4 0</inkml:trace>
  <inkml:trace contextRef="#ctx0" brushRef="#br0" timeOffset="32700">23578 15968 15471,'-51'-1'862,"23"13"-784,70 13-996,3 20-91,1-3-268,-36 2-2230,-37-13 3507,-19-5 0,16-12 0,3-4 0</inkml:trace>
  <inkml:trace contextRef="#ctx0" brushRef="#br0" timeOffset="33252">25049 15847 17129,'53'-18'87,"1"0"0,0 1 1,-4 0-1,-1 1 1,-4 7-88,1 12 0,-4 7-45,-7 0 0,-5 6 45,4 30 39,-35-6 0,-12 3 67,-14 0 1,-6-1 112,-5 7 0,-2-3-313,6-13 0,2-4 94,-4 11-269,43-25-4751,40-4 5020,-1-5 0,4-4 0,-27-2 0</inkml:trace>
  <inkml:trace contextRef="#ctx0" brushRef="#br0" timeOffset="33350">25643 16178 6529,'0'0'0</inkml:trace>
  <inkml:trace contextRef="#ctx0" brushRef="#br0" timeOffset="33650">26007 15966 18586,'6'-17'-2443,"12"4"1995,16 14 0,7 5 464,2 0 1,0 2-17,0-1 0,-1 3 5,-3 2 1,-6 3-6,0 14 90,-15 1 246,-25 0-78,-20-1-214,-19-4-341,6-13 1,-3-5 296,4-5 0,2-1 0,-25 2 0,26-11 0</inkml:trace>
  <inkml:trace contextRef="#ctx0" brushRef="#br0" timeOffset="33783">26137 15825 16232,'50'-25'45,"0"0"0,-2 1 0,-4 8-1255,8 16 1210,-17 4 0,-1 0 0,0-1 0,5 6 0</inkml:trace>
  <inkml:trace contextRef="#ctx0" brushRef="#br0" timeOffset="33951">26694 15723 17599,'3'-4'617,"0"0"-516,-3 42 0,0-5-96,0-1 1,3 3-410,6 4 1,4-1-2303,2-2 0,3-1 2706,1 0 0,1-4 0,7 8 0,-15-28 0</inkml:trace>
  <inkml:trace contextRef="#ctx0" brushRef="#br0" timeOffset="34182">27096 15872 15448,'0'-7'784,"-59"4"1,18 16-449,-3-6 0,-1 5 146,-7 29-224,39 0-124,23-2-55,45-9-51,-21-22 0,3-3-202,18 1 0,3-2-1821,-6 0 1,-1-3 1994,3-3 0,-5-1 0,6 1 0,-33-7 0</inkml:trace>
  <inkml:trace contextRef="#ctx0" brushRef="#br0" timeOffset="34599">27115 15443 14316,'-53'-16'214,"1"0"1,-1 0-1,4 4 1,-3-1-1,-3 0 1,-1 1 0,-2 2-70,5 2 1,-3 1-1,0 1 1,-2 1 0,1 1-1,0 0-964,-1 0 1,-1 0-1,1 0 1,-1 1 0,0 2-1,1 2 828,-2 1 0,-2 2 1,1 0-1,1 3 1,1 1-1,3 1-188,1 3 0,2 1 0,1 2 1,1 2-1,0-1 214,-3 2 1,0 1 0,0 1 0,1 1 0,-1 0 39,0 1 0,1 0 0,0 1 0,0 2 0,-2 2-17,0 2 0,-1 2 0,-2 2 0,2 1 0,1 2 0,4 0-147,-2 5 1,3 0 0,2 2-1,3 2 1,3 3 90,1 5 0,1 4 1,4 1-1,6 1 0,9-3 20,9-2 1,6-1-1,9-1 1,8-3 94,13 0 0,10-2 0,6-4 0,4-6-84,2-8 1,5-6-1,5-4 1,4-2-26,-7-4 0,3-2 0,4-2 0,3 0 0,1-3 0,0-1 0,0-1 6,-2-2 0,0-2 0,0-2 0,2-1 0,0-1 0,2-1 0,0-1 0,1-2-4,-4 0 0,2-1 0,1-1 0,2-1 0,0-1 0,-1-1 0,0 0 1,-1-1-1,-2-1 0,-2 1-67,4-3 1,-1 0 0,-2 0-1,-1-2 1,0 0 0,-2-1-1,-2-2 1,0-1 54,3-4 0,-1-1 1,-1-2-1,-1-1 1,-4 0-1,-3-1 1,-4 1-107,7-11 1,-7 0-1,-4-1 1,-3-2 109,-7 3 1,-2-3 0,-4 0 0,-3-1 92,2-13 0,-6-2 1,-12-2-88,-15 2 0,-9-5 1,-9 2-1,-5 3-20,2 16 1,-4 3 0,-4 1 0,-3 2 0,-4 1-64,-3 3 0,-4 1 1,-4 2-1,-1 1 1,-1 4-1,2 2-17,-3 2 0,-1 2 1,1 4-1,-1 3 0,0 5-121,-1 4 0,-1 4 0,0 4 0,3 2 1,3 2-393,-12 3 0,5 3 0,1 8 695,9 6 1,-2 7-1,4 0 1,4-4 0,-6-2-1,5 1 1,-1 18 0,0 0-1</inkml:trace>
  <inkml:trace contextRef="#ctx0" brushRef="#br0" timeOffset="38965">22012 17114 14283,'29'34'141,"0"1"1,6-1 0,6-5-137,11-7 1,10-4-617,-15-5 1,6-1 0,3 0 0,0 0-545,5-1 1,3-2 0,0 0 0,0 0 1029,1 0 0,0 0 1,0-1-1,-5-1 1,3 0-1,-4-2 0,-8-1 1,-16-3-1,1 0 1</inkml:trace>
  <inkml:trace contextRef="#ctx0" brushRef="#br0" timeOffset="39183">23490 17327 17006,'-9'-9'179,"1"1"-163,43 19 1,20 13-577,-12-2 0,1 3 48,-4-5 0,2 2 1,-5 0-302,4 10 1,-14 0-376,-34 13 1188,-32-13 0,-7-3 0,7 0 0,-1-12 0,1 0 0</inkml:trace>
  <inkml:trace contextRef="#ctx0" brushRef="#br0" timeOffset="39683">25060 17406 16457,'3'54'-241,"0"0"0,0 0 0,2 10 0,2-5-1748,-1-7 0,3-6 1989,12 6 0,-10-24 0,1-12 0</inkml:trace>
  <inkml:trace contextRef="#ctx0" brushRef="#br0" timeOffset="40333">25450 17282 14059,'-1'-6'919,"1"2"-718,-42 25-156,15 3-17,-6-1 0,-1 1-28,-10 25 45,14-16 0,2 1-6,8-4 0,2 0 0,-1 2 1,6-2 72,15 5 291,16-18-56,14-13-224,0-4 1,4 0-124,5 0 0,0 0-169,0 1 1,-1 1-885,-2 2 0,-4 1-7059,3 8 8112,-7 3 0,-14-7 0,-5-3 0</inkml:trace>
  <inkml:trace contextRef="#ctx0" brushRef="#br0" timeOffset="41032">24672 17457 16860,'-4'52'-176,"-1"0"0,1-1 1,1-1-1254,1-10 1,2-1 1428,1 0 0,1-3 0,-1 5 0,2-13 0</inkml:trace>
  <inkml:trace contextRef="#ctx0" brushRef="#br0" timeOffset="42265">12794 16948 8322,'0'0'0</inkml:trace>
  <inkml:trace contextRef="#ctx0" brushRef="#br0" timeOffset="46182">10820 16851 10821,'4'20'-595,"1"0"-1802,-2-12 2397,1 0 0,-2-4 0,0-2 0</inkml:trace>
  <inkml:trace contextRef="#ctx0" brushRef="#br0" timeOffset="46915">11722 16736 9229,'0'-7'34,"1"2"-1278,-1 5 1244,0 0 0,0 0 0</inkml:trace>
  <inkml:trace contextRef="#ctx0" brushRef="#br0" timeOffset="47750">11842 16575 12333,'-6'-10'2196,"1"2"-1669,5 8 112,0 0-617,-8-6 314,11 32 180,6 22-410,-2-16 1,2 2-57,3 6 0,-1-1 74,2 17-46,-2-5-33,-2-9 11,3-1 78,-4-19 460,-1-3-302,-5-23-135,-6-33-135,-2-2 12,-5-26 22,-1 9-45,6 18 0,1 0 67,-3-27 1,2 7-79,5 29-11,1 23 11,1 9-12,2 11 35,5 32-1,0 20-22,-4-32 0,-1 0 34,0 29-23,-3-29 11,0-5-22,0-10 0,0-6 101,0-8 0,0-6-11,5-26-79,4-16 0,2-5 0,-1 2 12,-5 24-12,-4 7-67,0 8 45,-1 12 11,-1 8 0,0 13 0,0 5 22,1 6-22,2 2-280,5-1-2969,13 13 55,1-16-3248,9 3 6442,-4-25 0,-12-6 0,-3-6 0</inkml:trace>
  <inkml:trace contextRef="#ctx0" brushRef="#br0" timeOffset="48115">12084 16788 15104,'-47'-46'1188,"19"-5"-602,46 30-530,16-9-56,8 12 0,5 3 195,3 5-240,14 12 100,-25 48 45,-33-2 1,-9 6-45,-7 1 0,-7 1-176,-2-13 0,-3 1 1,0-4 236,-1 0 1,2-5 50,-7 22-45,14-18 493,39-17-442,6-21 0,8-7-90,22-8 0,4-3-242,-4 1-1,2-2 148,-8 2 0,2-1 0,-3 3-1513,3 4 0,-2 1 1524,3-5 0,-4 2 0,4 5 0,-32-5 0</inkml:trace>
  <inkml:trace contextRef="#ctx0" brushRef="#br0" timeOffset="48966">12009 14695 12501,'0'-6'1770,"0"1"-1007,0 5 10,-52 8-443,32 17 1,0 5-202,-15-3 0,2 3-382,13 16 0,8 3 320,3-12 0,8-1 124,14 6 0,12-3-113,9-10 1,9-6-12,19-2 1,5-9-721,-9-11 1,-1-9 658,-3-6 0,-6-6 16,2-22-44,-20-7 22,-15-6 226,-20 13 0,-8-3-434,-8 1 1,-7 3-1311,-15 0 0,-7 8-1325,3 14 0,-1 10 2843,-9 15 0,5 7 0,5 10 0,8-2 0</inkml:trace>
  <inkml:trace contextRef="#ctx0" brushRef="#br0" timeOffset="49235">11464 14792 15224,'0'-11'370,"-1"53"-213,1-3-113,2 3 1,3 5-586,5 10 0,3 3 541,-2-10 0,0 1 0,0-2 0,2 5 0,0-2 0,-4-4 0,1 1 0</inkml:trace>
  <inkml:trace contextRef="#ctx0" brushRef="#br0" timeOffset="53966">24635 17994 18026,'21'-26'14,"1"0"1,3 2 0,6 3-8,9 9 1,6 5 0,0 0-1430,12-3 1,2 0 1424,-5 2 1,3-1 0,-2 1 7,8 1 1,0 2 144,-9 2 0,2 1 1,-1 0-202,-8 2 0,-2 0 0,-1 0 6,19 2 0,-6 1-286,4 4 876,-53-2-80,-50 1-202,7-4 0,-5-1-12,-15 1 1,-3 0-39,5-1 0,3-1-51,-15 1 1353,44 0-1510,36-1 402,17 0-772,4 0 0,5 0-241,3 0 1,0-1 431,0 1 0,-2-1-45,-6 1 0,-6-1 79,-4 1-180,-14-2-2722,-10-3 3036,-11-6 0,5 4 0,-6-1 0</inkml:trace>
  <inkml:trace contextRef="#ctx0" brushRef="#br0" timeOffset="61184">18835 16852 11033,'-7'0'2399,"2"0"-1604,5 0-11,0 0-616,62-32 45,1 12-601,-22 5 0,5-3 0,5 2 452,2 3 1,5 1-1,2 1 1,2 1-322,-7 1 0,1 1 0,1 0 0,2 1 0,-1 0 259,7-1 0,2 0 0,0 1 1,-2 0-1,-3 2-47,0 1 0,-3 0 0,-3 2 1,-5 2 44,18 3 0,-21 7 100,-38 9-50,-37-3 1,-19-4 44,-15-1 1,-6-2-408,18-2 0,-1 0 1,-1-1 371,-5-2 0,-2-1 0,4 0 24,-4 1 0,3-1 423,-6 2 1,4 0-329,-1 1 1621,70 0-2462,40-4 1,19-3 661,-8 1 0,3 0 0,-3 0 0,5 0 0,-5 0 0,-13 0 0,0 0 0</inkml:trace>
  <inkml:trace contextRef="#ctx0" brushRef="#br0" timeOffset="62933">25262 16666 14383,'5'2'740,"36"-17"-471,-4 0 100,2-1 1,3-1-1436,-1 3 0,1 1 1144,4-3 1,4 1 7,-2 3 0,3 0 0,1 2 121,-4 2 1,-1 1-1,2 1-151,3-1 0,0 1 0,-4 1-23,1 3 1,-7 2 190,1 1 678,-36 1-522,-5 0-111,-2-1 291,0 1 780,0-1-2404,1 0 1136,14-13 0,-10 9 1,10-10-1</inkml:trace>
  <inkml:trace contextRef="#ctx0" brushRef="#br0" timeOffset="71981">24735 18019 16243,'50'-6'198,"0"1"0,-2-1 1,-1 1-177,-13-1 0,-1 1 34,17 0 0,1 2-50,-8 0 0,-1 1-6,-2 2 0,-4 2 0,2 2 22,-34 3 1088,-34 0-226,-13 0-323,-12-1-438,16-3-112,22-1-22,28-2-381,12 0-1760,40-7 2152,-26 2 0,-1-1 0,22-3 0,-16 0 0</inkml:trace>
  <inkml:trace contextRef="#ctx0" brushRef="#br0" timeOffset="73516">19265 16789 8590,'6'-5'3205,"-1"1"-2835,-5 4-213,0 0-90,19-27 12,13 5-68,-3-3 0,2 0 0,20-6-11,-21 13 0,-3 2-33,-3 2 66,-12 3-22,-37 21 348,-13 4-214,-3 4-44,9-2-56,17-9-34,8 1 68,9-5-57,8 1-22,10-3 22,5-2-22,3-4 0,1-2 34,1-3-34,-3 1-45,-1 1 23,-12 4 55,-14 2-33,-13 3 68,-9 1-45,1 1 257,-1 1-202,9 1-78,3 3-190,14 0-281,7 1-728,7-1 1199,4-2 0,-10-3 0,-2-2 0</inkml:trace>
  <inkml:trace contextRef="#ctx0" brushRef="#br0" timeOffset="79781">24056 18059 12501,'42'-11'15,"1"-1"0,-3 2 0,-1 2-4,13 5-11,3 1 56,0 0 179,9-3 202,-24 0 381,-4 0 1,-29 1-427,-8 0 22,-8 0 337,-18-2-168,-4 1-57,-1 0-392,14 3-134,14 1 0,9 1-145,6 0-2051,16 0-1401,7 0 3597,1 0 0,-11 0 0,-14 0 0</inkml:trace>
  <inkml:trace contextRef="#ctx0" brushRef="#br0" timeOffset="80831">24936 17923 13409,'48'16'823,"-12"-10"1,2-3-774,-1-5 1,1-2-553,9 0 0,0-2 602,-10 1 1,1-1-23,14-1 1,1 1-46,-16 1 1,-1 0 272,8 0 1,-1-2 523,10-6 266,-16-1-838,-5-2-56,-16 3-34,-7 3 572,4-5-673,6-5-33,1 2-1,2-2-33,-4 9 0,-1 0 34,0 2-34,6-4 11,2-1 79,5-3-146,-10 5 56,-5 3 0,-12 5 78,-1 2 79,-2 0 56,0-6-124,0-7 12,0-2-90,-1-4 68,1 4 11,0 0-57,0-1 1,0-10-12,4-4-10,0-17-1,-1 15 0,-1-1 0,-2-29-176,-5 26 1,-1 0 164,-2 5 0,-2 0 11,-8-14 1,-4-1-18,0 2 1,-3 2 5,0 0 0,-1 2-12,0 9 1,-1 5 11,-18 0-33,-8 10-23,-10 8 44,5 11 1,-7 4 7,11 1 1,-3 1-1,-1 0-593,1 0 0,-1 0 0,-1 1 593,-2 2 0,0 0 0,4-1 4,-3 0 0,4 1 0,6 0 0,1 1-232,5-1 1,3 2 231,4-1 0,3 2 0,-23 12-102,4 7 352,24-3-250,6 4 1743,18-11-1777,9-2 626,2-2-548,13 27-33,-10-7 1,-3 6 6,0 0 1,-2 3 0,-1 1-763,-3-4 0,-1 1 0,-2 0 744,-1 5 0,-2 2 0,-1-4 0,-4 8 0,-2-3-278,2 0 1,-1 0 277,3-5 0,2 0-714,0 9 0,6 0-2961,9-5 0,4-2 3675,-2-3 0,1-5 0,17 11 0,-15-35 0</inkml:trace>
  <inkml:trace contextRef="#ctx0" brushRef="#br0" timeOffset="82298">24535 15869 12031,'0'0'0</inkml:trace>
  <inkml:trace contextRef="#ctx0" brushRef="#br0" timeOffset="94465">6510 7293 12770,'-25'-34'381,"0"0"0,1 4 0,5 2 470,3 2-167,3 4-180,4 6-45,3 5-256,3 6-170,4 2 57,17 3 100,23 4-78,1-2 0,8 1-629,-3 0 0,6 0 0,3-1 564,-3 0 1,3 0 0,5-1-1,6-1-310,-15 0 0,4-1 0,3-1 0,3 0 0,2 0 0,2 0 0,2-1 1,0 0-1,-1 0 266,-6 1 1,0-1 0,1 0 0,1 0-1,1 0 1,0-1 0,2 1 0,1-1-1,0 1 1,2-1 0,0 1 0,2 0-108,-11 0 1,2 0 0,2 0-1,1 0 1,0 0 0,2 0 0,0 0-1,0 0 1,1 0 0,0 0-1,-1-1 1,1 1 0,-1 0 0,-1 0-1,0 0 1,-2 1 0,-1-1 103,2 0 0,0 0 0,-1 0 0,-1 0 0,0 0 0,0 0 0,-1 0 0,0 0 0,0 0 0,0 0 0,-1 1 0,1-1 0,-1 1 0,0-1 0,0 1-120,7 0 0,1-1 0,0 1 0,1 0 0,-1 0 0,0 0 0,-1 1 0,-1-1 0,0 1 0,-2-1 0,-2 1 0,-1 0 0,-3 0 13,13 0 1,-3 0 0,-3 1-1,-1-1 1,-1 1 0,-1 0-1,2 0 1,1 0-849,-4 0 1,2 0 0,1 0-1,0 0 1,-1 1 0,0-1 0,-2 0-1,-3 0 1,-3 0 954,6-1 0,-3 0 0,-2 1 0,-2-1 0,-1 0 0,1 1 0,7 0 0,3 0 0,-3 0 0,-7 0 0,-10-1 0,-11-1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4:02:31.627"/>
    </inkml:context>
    <inkml:brush xml:id="br0">
      <inkml:brushProperty name="width" value="0.09071" units="cm"/>
      <inkml:brushProperty name="height" value="0.09071" units="cm"/>
      <inkml:brushProperty name="color" value="#FF0000"/>
    </inkml:brush>
  </inkml:definitions>
  <inkml:trace contextRef="#ctx0" brushRef="#br0">10597 9801 12983,'47'-10'62,"-1"0"1,1 1 0,13-2 0,3 1-1,5 0-1203,-17 3 0,3 1 0,1-1 0,3 1 0,2 0 427,1 0 1,2 0 0,2 0 0,1 1 0,2-1 0,0 1 656,-8 1 0,2 0 0,2 0 1,0 0-1,0 1 0,-2-1 1,-3 1-1,-3-1 0,8 0 0,-5 1 1,-1-1-1,-2 0 0,0 1 1,-2 1-1,-1 0 0,0 0 1,1-1-1,-1 1 0</inkml:trace>
  <inkml:trace contextRef="#ctx0" brushRef="#br0" timeOffset="5866">5594 10988 9767,'-8'0'1266,"1"0"-627,7 0 493,0 0-920,-13 0-122,10 1 67,-10 2 202,20 3 11,10 4-180,20 4 314,24 2-723,-17-8 0,7 1 359,-2-4 0,6 1 0,4-1 0,2-1-679,-3 1 0,3-1 0,1 0 0,2 0 0,-1 0 550,2 1 0,1-2 0,1 1 0,-1 0 1,1 0-312,-9-1 0,1 0 1,0 0-1,-1 0 1,-1 0-1,-3 0 305,9 0 1,-4 0 0,-1 1-1,3 0-111,-6 0 1,2 1 0,1 0-1,-2 0 1,-4 1 105,15 2 0,-4 1 0,-2 0-52,-3 0 0,-1 1 1,-13 0-509,-4 9 1318,-59-10-2898,-21-7 2140,-4-4 0,17 2 0,6-1 0</inkml:trace>
  <inkml:trace contextRef="#ctx0" brushRef="#br0" timeOffset="6684">10312 9809 12266,'0'48'380,"-1"0"1,1 1 0,-4-2 0,-3 3 0,0 2 0,0 0-359,-2 8 1,-1 1-1,0 1 1,1 0-1411,-1 2 0,0 0 1,0 0-1,1-4 824,-1 4 0,0-2 0,3-5 564,6 9 0,2-12 0,0-15 0,4-15 0</inkml:trace>
  <inkml:trace contextRef="#ctx0" brushRef="#br0" timeOffset="7166">10745 10635 14663,'-7'-34'874,"1"-1"0,-25-22-683,-25 56-191,-2 12-584,24 4 1,2 5 594,-11 21 1,10 0 397,12 0-353,18 9 256,31-9-312,24-3-34,5-19 1,3-15 33,-24-10 0,-8-1 45,-8-2-57,-10 3 604,-5 3-615,-4 7 23,1 2 34,4 6-34,4 0-45,7-1-5703,20-3 5748,-2-4 0,-3-1 0,-14-3 0</inkml:trace>
  <inkml:trace contextRef="#ctx0" brushRef="#br0" timeOffset="7566">11126 10729 14899,'9'0'549,"-13"48"-448,-3-14-40,-2 13 1,0 3-39,-1 15 10,1 1 57,4-28 22,3-22-112,0-21 112,-5-32 84,1 2 0,1-6-45,-1-20 1,2-7-567,2 18 0,2-1 0,1 2 476,2-13 1,2 4 117,3 6 1,3 6-23,10 0-113,10 4-66,8 27 22,11 44 0,-15 16-164,-18-6 0,-8 3 164,-14 23 851,-9-23 0,-4 0-2173,1-4 0,-1-2 1322,0 1 0,0-3 0,0 3 0,17-23 0</inkml:trace>
  <inkml:trace contextRef="#ctx0" brushRef="#br0" timeOffset="7966">11430 10750 15527,'0'6'44,"0"-1"-10,-11 39-12,10-17 1,-5 37 22,13-28-45,2-3 22,-2-8 56,-2-6 102,-5-19 627,-8-30-572,1-10-163,2 8 1,1-3-5,1-31 4,6 7 1,3-4 0,5-1 0,3-1-36,-3 17 0,1-1 1,3 4-22,7-5 1,3 7-17,11 1-56,-6 41 45,-11 20-17,-9 11 0,-2 5 33,-2 8 1,-3 3-23,-4 11 1,-3 0-744,1-11 1,-2-2-636,-3-8 1,0-3 1394,5 4 0,1-17 0,2-6 0</inkml:trace>
  <inkml:trace contextRef="#ctx0" brushRef="#br0" timeOffset="8251">11933 10620 16277,'-32'-32'508,"0"-1"0,3 4 0,8 4-430,17 11-55,22-2-46,25 9 6,-10 6 1,1 4 4,31 9 1,-9 12-67,-28 0 67,-10 2 11,-9-1 11,-7 7-45,-8-3-2330,3 0-1166,9-14 3530,15-8 0,-6-7 0,3 0 0</inkml:trace>
  <inkml:trace contextRef="#ctx0" brushRef="#br0" timeOffset="8533">12571 10494 16154,'-49'0'493,"-1"0"0,12 0 0,5 4-493,3 10 45,23 2 55,35 4-660,19-8 78,-14-5 1,1-3 369,21-5 112,-21-6 0,-24-4-34,-6-1 0,-3 1-2419,-19 3 2453,-1 3 0,-2 2 0,6 3 0</inkml:trace>
  <inkml:trace contextRef="#ctx0" brushRef="#br0" timeOffset="8966">12813 10511 15851,'2'-7'1468,"-1"0"-1378,-1 7 123,-8 48-185,3-9 0,0 4-17,-1 6 0,1 2-388,0 5 0,2-2 388,2-18 1,1-1 55,0 4 0,0-2-90,0 10-22,0-4 113,1-33-35,6-40 1,-2-6-12,-1 1 1,1-4 30,-3 3 1,1-4-24,1-6 0,0-6 0,0 0 108,0-6 1,0-1-1,0-1-445,-1 10 0,1-2 0,0 0 1,-1 4 313,1-3 1,0 2-1,-1 5 10,1-2 0,2 9-17,5 13 0,27 21 0,-4 18 0,3 7 0,0 0 0,1 4-279,6 12 1,-4 5 233,-15-6 0,-5 0 17,-5 0 0,-5 0 11,-6-1 1,-4-2 387,-20 26-393,-10-11-1486,4-23 1,0-3 1507,-8 3 0,4-2 0,22-20 0</inkml:trace>
  <inkml:trace contextRef="#ctx0" brushRef="#br0" timeOffset="9283">13357 10607 16019,'-9'0'292,"2"-38"-214,14 13-78,4-33-22,21 9 22,3 11-112,4 10 112,-13 28 22,-12 26-22,-9 8 22,-1 5 46,1-2-24,12 9-3629,9-12 3585,4-6 0,-7-17 0,-11-11 0</inkml:trace>
  <inkml:trace contextRef="#ctx0" brushRef="#br0" timeOffset="9433">13816 10425 14439,'2'28'0,"-1"-6"0</inkml:trace>
  <inkml:trace contextRef="#ctx0" brushRef="#br0" timeOffset="9583">13870 10276 15762,'-9'-1'-998,"2"-1"998,7 2 0,0 0 0,0 0 0</inkml:trace>
  <inkml:trace contextRef="#ctx0" brushRef="#br0" timeOffset="10001">14291 10370 16199,'-3'-8'1277,"0"1"-1165,3 7-67,0 0 0,-26-7-45,22 12 11,-13-4-11,31 12-101,8 0 90,15-2 22,9-3 0,13-3-11,2-16 23,-17-7-57,-9-19 12,-19-6 10,-9 3 1,-2-4 28,-2-7 0,-1-4-17,-1 11 0,0-3 0,-1 3-126,-2-8 0,-1 3 176,1 8 1,-1 6 106,-5 8-101,1 14-33,3 39 22,1 36-57,5-24 1,1 1-498,2 8 0,2-1 217,2-12 1,1-1-381,1-1 0,1 0-2348,8 25 3020,-4-9 0,-8-21 0,-4-11 0</inkml:trace>
  <inkml:trace contextRef="#ctx0" brushRef="#br0" timeOffset="10316">14525 10152 15997,'36'-12'63,"0"-1"1,1 1-1,1 2-63,-6 4 0,3 1 39,16-2 1,2-4-18,-7-2 1,-1-4 21,0-6 1,-4-4 561,1-17-192,-48-2-56,-22 28-27,-8 14 0,-3 10-135,3 11 0,4 9-123,-5 8 0,13 7-34,30 14 0,18 2-39,5-7 0,11-4-579,2-13 0,6-2 1,2-4 312,-5-5 1,0-4 0,4 0 265,2 0 0,6-1 0,-2-1 0,-7-1 0,5 2 0,-4-3 0,-6-2 0,0-1 0,1 0 0</inkml:trace>
  <inkml:trace contextRef="#ctx0" brushRef="#br0" timeOffset="14183">15260 12537 11179,'-62'-3'1468,"11"1"-1155,36-3 573,4 0-796,5 4-57,2-2 1,4 3-12,10 0-22,16 0 78,23 1 1,16-2 10,-15-2 1,5-3 0,5-1-1,3 0-623,-3 1 1,5 0-1,2-1 1,2-1-1,0 1 1,-2-1 553,-4 0 1,0-1-1,0 0 1,0 1-1,1-2 1,0 1-326,-3 1 0,0-1 0,2 0 1,-1 0-1,0 0 0,-2 1 1,-3-1 315,8 0 0,-3 1 0,-2-1 0,2 1 1,4-1-172,-5 1 0,3 0 1,1 0-1,2 0 0,1-1 1,-1 1-1,0 0 165,-8 2 1,0-1 0,-1 0-1,1 1 1,1-1 0,0 0-1,2 1 1,0-1-115,-3 1 0,1 0 0,2-1 1,0 1-1,1-1 0,0 1 1,-1 0-1,-1 0 0,-1 0 1,-2 0 108,10 0 0,-2 0 0,-1 0 0,-1 0 0,-1 1 0,0 0 0,-1 0 1,-3 0 1,1 0-1,0 1 1,-2-1 0,-1 1-1,-2 1 1,-2 0-5,15-1 0,-5 1 0,-1 0 1,-1 1 95,-1 0 1,0 1 0,-1-1 0,0 1-111,-4 0 0,-1 0 0,0 0 0,2 1 10,7 2 1,3 1-1,-1 1 1,-2 0-143,-10 0 1,-2 0 0,-1 1-1,1 0-67,2 1 0,1 0 1,-2 1-1,-5-1-243,13 5 0,-7-2-852,-14-4 0,-5-1 1714,5-2 1,-16-2 0,-7 0 0</inkml:trace>
  <inkml:trace contextRef="#ctx0" brushRef="#br0" timeOffset="17984">7607 14569 11795,'0'-45'247,"0"9"-213,0 36-12,0 0 34,5 0 56,9 0 34,20-4-79,2 0 0,15-5 23,-5 2-1,8 0-991,10 2 946,-25 3 1,3 0 5,9-1 1,7 0 24,-4 0 1,6 0 0,6-1 0,1 0-434,-14 0 1,2 1 0,1-1 0,2 0 0,2 0-1,2 0 390,-1 0 0,3 0 0,3 0 1,1 0-1,0 0 0,0 0 1,-1 0-1,-2 0-330,3 0 1,-2 1 0,-1-1-1,0 1 1,0-1 0,0 1 0,1 0 299,-6 0 1,1 1 0,1-1 0,-1 0 0,0 1-1,-1 0 1,-1 0 0,-3 0-226,5 0 0,-3 1 0,-1 1 0,-1-1 0,3 1 0,3-1 223,-4 1 0,4-1 0,1 1 0,1 0 0,1 0 0,1-1 0,-2 1 0,0 0 9,-3 0 1,0 0 0,0 0 0,0 0 0,0 0 0,0 0-1,1 0 1,0 0-10,-3 0 0,1-1 0,2 1 0,0-1 0,-1 1 0,0-1 0,-2 0 0,-2 0 0,-3 1 3,9-1 1,-2 0 0,-3 0 0,-1 0 0,-3-1 0,-3 1-4,7-2 0,-3 0 0,-5 0 0,-7 0 132,-5-2 0,-7-1-602,0-4 1699,-57 4-1958,-29 1-100,-8 5-840,5 2 2252,41 0 0,8 0 0,8-1 0</inkml:trace>
  <inkml:trace contextRef="#ctx0" brushRef="#br0" timeOffset="18919">19248 14748 11481,'54'-5'383,"0"-1"0,1 1 0,-1 0 0,10-3 0,-1 1 0,2-2-1398,-4-1 0,3-1 0,1-1 0,-3 0 1054,-6 1 0,-3 0 0,2 0 0,4-2-11,-7 1 0,4 0 0,2-1 0,0 0 0,1-1 0,-1 1-12,0 0 1,-1 0 0,1 0 0,0 0 0,2 0 0,1 0-251,0 0 0,3 0 1,1 0-1,1-1 0,-1 2 1,-2-1-1,-2 2-1000,7-2 0,-2 1 0,-1 1 0,-2 0 0,0 2 1234,-3 0 0,2 1 0,-1 0 0,-6 2 0,-6 1 0,10 0 0,-9 2 0,-10 1 0,0-1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4:23:23.091"/>
    </inkml:context>
    <inkml:brush xml:id="br0">
      <inkml:brushProperty name="width" value="0.09071" units="cm"/>
      <inkml:brushProperty name="height" value="0.09071" units="cm"/>
      <inkml:brushProperty name="color" value="#FF0000"/>
    </inkml:brush>
  </inkml:definitions>
  <inkml:trace contextRef="#ctx0" brushRef="#br0">11607 9933 13556,'51'-8'200,"0"0"0,0 0 0,-1 0 0,9-1 0,1-1 0,2 1 0,0-1-1214,-7 1 0,0-1 0,2 0 0,0 0 0,3 1 1055,-3 0 0,2 1 0,1-1 0,1 1 0,1 0 0,1 1-169,-4-1 1,1 1-1,0 0 1,2 1 0,0-1-1,0 1 1,0 0 129,-4 1 1,0 0 0,1 1 0,-1-1 0,1 1 0,1 0-1,0 1 1,0-1-59,2 0 1,1 1-1,1 0 1,0 0 0,0 0-1,0 0 1,0 1-1,0 0-44,-1 0 1,1 0 0,0 1-1,0 0 1,0 0 0,0 0 0,-1 0-1,1 0-447,-1 0 0,-1 0 0,1 1 0,-1-1 0,1 0 1,-2 1-1,1-1 0,-1 0 547,7 0 0,0 0 0,1-1 0,-2 0 0,-1 1 0,-4-1 0,-4 1 0,10 0 0,-4 1 0,-4-1 0,-3-1 0,3-1 0,0 0 0,-1 0 0</inkml:trace>
  <inkml:trace contextRef="#ctx0" brushRef="#br0" timeOffset="980">6808 10019 12232,'51'4'386,"0"0"1,0-1 0,4-1 0,3-1-359,-5-4 0,2-1 0,2-1 0,0 0-1371,4 0 0,1 1 0,1-1 0,3-1 1145,-4-1 1,1 0 0,2-1 0,3-1 0,2-1 197,-12 1 0,4 0 0,3-2 0,1 0 0,-1 1 0,-2 0 0,-4 0 0,-6 2 0,8-2 0,-7 2 0,-2 0 0,5-1 0,1-1 0,0 1 0,-1-1 0,1 0 0,-1 1 0,1-1 0</inkml:trace>
  <inkml:trace contextRef="#ctx0" brushRef="#br0" timeOffset="2896">13175 9483 10339,'8'33'620,"1"-1"0,20 6 0,14-6-452,9-15 0,10-7 0,1-1-1462,-13 0 0,1 1 0,2-1 0,2-1 1316,0-2 1,2 0-1,2-1 1,0 0-1,-1-1-13,-4 0 0,-2-1 0,1 0 0,2-1 0,5 1 26,-7 0 0,4 0 0,2 0 0,2-1 0,2 1 0,0 0 0,1 0 0,0 1-150,-1-1 1,2 1 0,0-1 0,1 1 0,1 0 0,0 0 0,0 0 0,0 0 0,0 0 114,-7 0 0,1-1 0,0 1 0,0-1 0,0 1 0,0-1 0,0 1 0,0 0 0,-1-1 0,1 1-50,0 0 0,1 0 0,0 1 0,0-1 0,0 1 0,-1-1 0,0 0 0,-2 1 0,-2-1 0,-1 0 50,7 0 0,-4 1 0,-2-1 0,0 0 0,0 0 0,1 1 0,3-1-144,2 0 0,2 1 0,1 0 0,1 0 0,1-1 1,-1 1-1,-1-1 0,-1 0 22,2 1 0,0-2 1,0 1-1,-2 0 1,1-1-1,0 0 1,1 0 83,-7 0 0,1 0 0,2 0 0,-1 0 1,-1-1-1,-2 1 0,-2-1 0,-3 0 2,8 0 0,-2 0 0,-4 0 1,-3-1-1,-3 0-121,10-1 0,-6 0 0,-9 0 656,10-3-790,-29-2 1898,-18-2-1506,-24-1 2391,-7 1-2246,-30 3-2195,7 4 1949,4 6 0,21-1 0,18 1 0</inkml:trace>
  <inkml:trace contextRef="#ctx0" brushRef="#br0" timeOffset="15871">3261 9674 17409,'43'-27'-88,"0"0"1,0 0 0,3-1-1,0-1 1,1 0-750,-2 0 0,1 0 1,1 0 433,8-5 1,2 0-1,-5 2 1,-4 1-1,-4 3 1,-3 3 0,1 1-1</inkml:trace>
  <inkml:trace contextRef="#ctx0" brushRef="#br0" timeOffset="21546">2951 11046 12132,'-34'5'380,"16"-2"-178,43-6 50,14-10 0,12-5-155,0 0 0,6-2 1,4-2-935,-10 4 0,4-2 0,1 0 0,1 0 1,-2 0 836,-3 2 0,-1-1 0,0 2 0,0-1 0,1 1-5,2-1 1,1 1-1,0 0 1,-2 1-1,-3 1-224,12-2 1,-4 2-1,2 2 229,-4 3 0,4 0 0,-1 2 0,-8 0 0,5-1 0,-5 0 0,12 3 0,1 0 0</inkml:trace>
  <inkml:trace contextRef="#ctx0" brushRef="#br0" timeOffset="22297">8463 10999 11526,'57'4'378,"-1"1"1,1-1 0,3 0 0,1 0 0,0-1-215,-1-3 1,1-1-1,6 0-813,-14 0 1,4-1-1,4 1 1,2 0 0,1 0-1,0 0 666,-3 0 1,1 0 0,1 1-1,1-1 1,2 1 0,0-1 0,2 1-193,-6 0 1,2 0 0,2 0 0,0-1-1,1 2 1,0-1 0,0 0 0,0 1-1,-1-1 96,-1 2 1,1-1 0,0 0-1,1 1 1,-2 0 0,0 0-1,-1 0 1,-2 0 0,-1 0-103,3 1 0,-2-1 1,-2 0-1,0 1 1,-2-1-1,-1 1 0,-1 0-117,14 1 0,-1 0 0,-2 0 0,-4 1 0,-5-2 298,3 1 0,-7-1 0,-5 0 0,-2 0 0,-7-1 0,12 0 0</inkml:trace>
  <inkml:trace contextRef="#ctx0" brushRef="#br0" timeOffset="24946">3056 12255 7739,'-7'16'515,"1"-4"1,4-11 2005,0 0-1613,1-1-628,0 0-213,-1 0 0,1 0-33,-1 0-34,0 0 11,0 0 135,1 0 1445,0 0-1524,-1 0-34,1 0 35,-1 0 44,-1 0-68,1 0-32,-1 0 32,0 0-21,2 0 123,-1 0-67,0 0-23,0 0 112,-1-1-12,1 1 606,2-1-516,0-2-189,2-1-23,9-6 10,12-7 1,18-6 0,12-5-23,1 2 1,6-4-1,4-1-694,-12 7 0,4-3 1,2 0-1,0-1 1,-1 2 671,-4 1 0,-1 0 0,-1 0 0,1 1 0,0-1 13,1 1 1,1-1-1,0 0 1,-2 1-1,-4 1-620,10-5 0,-4 2 1,-1 1 594,-3 2 1,0 0 0,-2 2-228,-5 3 1,-1 1-1,-1 2 239,9-4 0,-4 3-6,-11 6 1,-4 2-107,5 0 2337,-32 5-2180,-16 5 2289,-19 5-2334,-7 5 976,-6 15-8046,16 4 7070,4-3 0,21-8 0,3-15 0</inkml:trace>
  <inkml:trace contextRef="#ctx0" brushRef="#br0" timeOffset="26164">7781 12385 8736,'-7'0'605,"2"0"325,5 0 639,0 0-986,-27-4-292,20-4 157,-21-5-358,26 2 33,-1 2 90,2 6-11,-2 0-135,2 2 12,1-1 10,3 2-66,5-1 32,6 1-55,1 0 0,1 0 68,-5 0 156,11 1 56,12-1-22,24-1-202,-13-4 0,3-1-28,-5 1 0,4 0-336,4-3 1,6 0 0,1 0 303,0 1 0,2 0 1,3 1 3,-3 0 0,3 1 0,2-1 0,-1 2 2,-1 0 1,1 0 0,-1 1 0,-3 1-483,6-1 1,-3 1 0,-3 0 479,-9 1 0,-3 1 0,-5 1-51,-8 0 1,-4 1-645,26 5 202,-30 5 549,-17-1-33,-18-3 803,-8-5-1005,9-2 737,5-1-3359,14-1 2801,5-6 0,-2 4 0,-1-3 0</inkml:trace>
  <inkml:trace contextRef="#ctx0" brushRef="#br0" timeOffset="28696">13330 12363 7829,'-8'1'627,"2"0"-66,6-1 547,0 0-692,-12 1-136,8-1-101,-8 3 437,13-3 34,8 1 302,41-1-736,-11-4 1,9-4 0,4 0-703,-2 1 0,5 0 1,2 0-1,2 0 0,-1-1 546,0 0 1,0 0 0,1 0 0,1-1 0,1 1-428,0 1 0,2-1 0,1 0 0,0 1 0,0 0 0,-3 1 371,4 0 1,-3 1-1,0 1 1,0 0 0,2 0 2,-9 1 1,1 1-1,0-1 1,0 1-1,1 0 1,-1 0 3,2 1 0,-2-1 0,1 1 0,1 0 1,1 0-1,3 1-208,-4-1 0,2 1 1,2-1-1,1 1 1,0 0-1,1 0 0,-1 0 1,-1 0 124,-1 1 1,-1-1-1,0 1 1,0 0-1,0 0 1,1-1-1,0 1 1,1 0-128,-3-1 0,1 1 1,2-1-1,0 1 1,-1-1-1,0 0 1,-1 1-1,-3-1 1,-1 1 179,8 0 0,-1 0 1,-3 0-1,-1 0 0,-3 0 1,-1 0 163,8 0 0,-1 0 0,-5 0 1,-7-2-180,1 0 1,-9-3 1161,6-8-1005,-60-5 1625,-29 1-4806,-14 6 3795,13 8 0,29 2 0,8 0 1</inkml:trace>
  <inkml:trace contextRef="#ctx0" brushRef="#br0" timeOffset="33329">17717 11380 14260,'52'-8'201,"0"-1"1,7 0 0,3 1-139,-17 2 1,1 1 0,2-1-911,6 0 0,1 0 0,5-1 835,-10 2 1,4-1 0,1 1 0,2-1 0,-2 0-471,-2 1 0,1 0 0,-1 0 0,1 0 0,-2 0 327,13-1 1,0-1-1,-2 1 1,-5 0 0,-3 1-1,-4 1 1,-10 0 0,1-1-1</inkml:trace>
  <inkml:trace contextRef="#ctx0" brushRef="#br0" timeOffset="33564">19055 11146 16154,'1'10'157,"18"22"-157,21 21 0,-17-21 0,-3-1-12,3 13-10,-11 15-1064,-21-8-6355,-18-5 7441,-6-21 0,7-19 0,16-6 0</inkml:trace>
  <inkml:trace contextRef="#ctx0" brushRef="#br0" timeOffset="34213">19906 11110 7885,'46'-3'3540,"-7"-1"-2789,-31 0 134,-1-1 157,-3-1 1087,-1-6-1355,-2 2-304,-6-4 136,-16 6-550,-6 3-45,-17 14 45,0 11-34,8 8 1,2 8-40,10 1 0,2 3-6,-3 1 1,7-1-51,15-3 1,10-3-523,23 6 24,21-8-717,10-7 722,-29-16 1,2-3-388,30 3-784,-24-11 1,-1-2 1736,12-6 0,-7 0 0,-31 2 0</inkml:trace>
  <inkml:trace contextRef="#ctx0" brushRef="#br0" timeOffset="34513">20232 11347 14439,'7'-12'908,"0"6"-740,-2 22-67,3 0-78,2-1 167,12 1-134,11-7 11,17-8-56,-6-12 34,0-9-45,-18-4 0,-5 1 56,-10 11-56,-7 7 67,-9 15-44,-4 5-1,1 5-22,4-1-358,2 0-2320,3-2 2678,20 1 0,-14-9 0,14 0 0</inkml:trace>
  <inkml:trace contextRef="#ctx0" brushRef="#br0" timeOffset="34897">20692 11385 18888,'17'-56'-370,"4"12"348,6 32 22,1 6-11,-3 8 44,19 16-33,3 1-89,0 7 89,-18-11 22,-17-9 34,-12-6 101,0 0-146,0-5 68,7-17-35,3-11-21,8-4-79,-3 11 56,0 14-45,-2 12-157,10 17-3697,18 9 3899,3 5 0,-9-9 0,-16-14 0</inkml:trace>
  <inkml:trace contextRef="#ctx0" brushRef="#br0" timeOffset="35264">21479 11237 16221,'1'-4'90,"1"1"-225,-2 3-1277,13 42 1233,12-29 179,18 30 78,-6-38 1,4-8 5,-7-3 1,0-4 581,2-1 0,-3-4 141,1-15 33,-24 0-133,-10 16-181,-8 7-481,0 10-23,-2 5-44,3 9-180,6 0-380,6 0-427,5-4-134,7-5 12,2-3-7911,5-9 9042,-10-6 0,-1 4 0,-10-3 0</inkml:trace>
  <inkml:trace contextRef="#ctx0" brushRef="#br0" timeOffset="35464">21955 10841 16513,'-10'54'101,"32"8"-466,9-20 1,7-1-684,-4-9 1,1-3-594,-1-4 1,-1-3 1640,8-2 0,-18-8 0,-6-6 0</inkml:trace>
  <inkml:trace contextRef="#ctx0" brushRef="#br0" timeOffset="35930">22438 11026 18070,'-35'3'90,"0"1"0,-16 9 33,57 24-112,16-10 45,20-4-34,9-12-11,-10-6 1,4-1 38,2-1 1,2-2-68,9-1 0,0-1-201,-15-2 0,-4-2 207,21-10 0,-34-3 22,-9-24 236,-11-24-102,-11 16 1,-3-2-74,2 5 1,-2 1-152,-5-2 1,-2 2 257,-4-13 179,2 14 204,3 12-596,0 17 34,4 37-11,3 43-174,7-27 0,3 2-414,3 11 1,3-2-58,2-11 1,2-1-4261,5 11 1,-2-1 4543,3 14 1,-1-4-1,-18-39 1</inkml:trace>
  <inkml:trace contextRef="#ctx0" brushRef="#br0" timeOffset="36163">22778 10979 17028,'39'-17'-23,"-1"1"1,6 0 0,-1 6-572,10 11-101,-1 8 628,-23 1 67,-19 0-358,-9-4-394,-1-5 752,-5-10 0,4 6 0,-4-6 0</inkml:trace>
  <inkml:trace contextRef="#ctx0" brushRef="#br0" timeOffset="36297">23036 10690 16703,'5'0'67,"-1"0"-3865,-4 0 3798,35 27 0,-26-21 0,27 21 0</inkml:trace>
  <inkml:trace contextRef="#ctx0" brushRef="#br0" timeOffset="36664">23313 10789 19078,'33'20'33,"0"0"1,6 0 0,1-1-57,-5-2 1,0-3 22,3 0 0,-1-4-313,14-2-214,10-9 303,-16-29 224,-4-22 0,-23-5 34,-13-1 425,-6 28-156,-8 13-191,-6 8-12,-20 34-55,4 32-252,17-12 0,4 2-628,9-3 0,7-1-430,6-1 1,8-5-249,4-12 1,5-4 1512,5-3 0,-2-2 0,8 3 0,-6-10 0</inkml:trace>
  <inkml:trace contextRef="#ctx0" brushRef="#br0" timeOffset="37347">25168 10408 16075,'-47'11'220,"1"0"1,-9 10 0,6 7-221,23 4 0,5 3-112,-2-1 0,7-1-337,28 22 348,48-31 135,-5-14-29,-15-11 1,-1-7 28,12-18 111,-22-6 1,-3-9 33,-5-14 1,-3-5-1839,-1 1 0,-3-2 1700,-7 16 0,-3-1 0,-2 3 172,0-2 0,-2 4 603,-1 5 1,-2 4-459,-11-12 311,-25 25-590,-6 53-74,21 7 1,5 9-326,5 2 1,8 3-558,8 12 0,7-3 339,4-15 0,4-3-269,2-3 0,3-3-157,1-3 0,0-2 964,-1-5 0,-1-4 0,3 4 0,-8-12 0</inkml:trace>
  <inkml:trace contextRef="#ctx0" brushRef="#br0" timeOffset="37896">25607 10110 18541,'13'53'12,"0"0"1,0 1-1,-1-1 1,1 0 0,4 10-1,0-1 1,0-1 0,-1-1-75,-2-6 0,0-1 1,0-1-1,-2-4-588,1 0 0,-2-3 0,-4-3 639,-9 7 0,-8-9 606,-20-8-393,-32-20-74,28-25 1,2-11-230,-6-12 1,5-7-335,9-3 0,6-3 82,5-5 0,7 2-17,9 16 0,5 3-555,6-3 1,5 5-1429,9 11 0,3 3 2353,1 1 0,1 3 0,13 9 0,-20 4 0</inkml:trace>
  <inkml:trace contextRef="#ctx0" brushRef="#br0" timeOffset="38363">26211 10424 18518,'-51'-13'60,"0"0"0,7 1 0,9 9-49,18 26 56,43 12-17,6-18 1,4-2-51,0 2 0,1-2-12,4-2 1,-3 0 0,-6 6 11,-17 3 45,-25 1 0,-30 17-1396,12-17 1,-4 0 1350,-17 12 0,1-1 0,-3 3 0,0 0 0</inkml:trace>
  <inkml:trace contextRef="#ctx0" brushRef="#br0" timeOffset="45564">21084 11999 18966,'43'-18'24,"1"-1"1,-1 1 0,9-4 0,1 0 0,9-1-11,-16 6 0,4 0 1,5-1-1,2-1 1,2 0-1,1 0 0,1 1-617,-2 1 0,1 0 0,3 0 1,0 0-1,2 1 0,0-1 1,1 0-1,0 0 0,-1 1 603,-5 0 0,1 0 0,-1 0 0,1 0 0,0 0 0,1 0 0,0 1 0,0 0 0,0 0 0,1 0-98,-2 2 0,0-1 0,2 1 0,0 0 0,0 1 0,0-1 0,0 1 0,-1 0 1,-2 1-1,0 1 0,-2 0 109,7-1 0,-3 0 0,-1 2 1,-1 0-1,0 1 0,1-1 1,1 1-1,2 0 10,-3 0 0,2 1 1,1-1-1,1 1 0,1 0 1,0 0-1,-1 0 0,0 0 1,-2 1-1,-1 0-5,6 0 1,-1 1 0,-1 0 0,0 0 0,-1 0 0,-1 1-1,1-1 1,0 1-16,-1-1 0,2 1 1,0-1-1,-1 1 1,-1 0-1,-2 0 1,-3 1-1,-5 1 4,18 0 1,-4 1 0,-8 0 0,-7 1 544,3 1 0,-15 0-338,-21 0-32,-9-1 55,-2 0 2459,7-5-2425,1-4 3560,2-3-3672,-7 2-68,-6 5-77,-5 2 100,1 1-90,2-2 0,1-1-22,4-2 0,0 2 0,0-1 34,-1 2-34,-1 0-45,-4 2 12,-1 1 201,-2 1-90,7-8-78,4-2 45,9-8-45,6-3-11,6-1 11,3-4-12,4 0 1,-1-2 11,-9 6 0,0-2 11,1-2 1,1-4-12,6-9 0,-2-3-336,-7 7 1,-4-1 335,-3-4 0,-4-1 0,-9 9 0,-3-2-48,0-20 1,-4-4 41,-7-4 0,-3-2 6,3 13 0,0-3 0,-1 3-363,-5-9 1,-1 3 356,3 8 1,0 5 5,1-6 0,-7-6 0,-2 6 614,-5-6-625,-3 12-23,6 15 173,0 6-139,2 8 705,-22-12-705,10 11 0,-5-1 11,-23-7 0,-5 0-816,3 3 1,-2 3 804,10 4 0,-2 1 0,0 1 3,4 3 1,0 2 0,-2 1-4,-6-1 0,-2 2 0,-2 0-26,12 1 1,-2 1 0,-2 1 0,-4 0-453,1 0 0,-3 1 0,-4 1 1,-2 0-1,-1 0 0,1 2 447,3 0 1,0 2 0,-1 0-1,-1 1 1,-1 0 0,-1 0 0,-2 1 13,12-1 0,-2 0 0,-1 0 0,-1 0 1,-1 1-1,0 0 0,1 0 0,1 0 0,1 1 1,1-1-239,-4 2 1,2 0 0,0 0 0,1 0 0,1 0 0,0 1 0,1 0 0,0 0 223,-4 2 1,-1 0 0,0 0-1,2 1 1,1-1 0,2 0 0,4 0-1,-16 3 0,6 0 0,1-1 0,-4 2-119,11-2 0,-2-1 1,-1 2-1,-1-1 1,0 1-1,1 0 142,0-1 1,1 0 0,0 1-1,0-1 1,-1 1 0,-2 1 0,3-1 1,-3 0-1,-1 1 1,0 0-1,0 0 1,3 0-1,2-1-84,-8 2 1,2-1-1,3 0 1,1 0-1,0 0 91,-7 2 0,1 0 0,3 0 0,4-2 15,6 0 0,3-2 1,1-1 530,-17 6 1,2-1-541,10-2 0,1 0-6,0 3 0,3 1 0,8-1 0,3 0-12,1 0 1,2 0 11,-23 15 0,12-9 0,-4-1 1882,-3-2-1882,16-10 0,-1 0 674,0-3 1,-2-2-653,-8 1 1,0-1-23,9-3 0,1-1 1190,0 0 1,1-2-1191,-24 1 44,-6-1-38,32 0 0,-2 0 10,-11 0 1,-1 0-23,8 0 1,0 0 5,2 0 0,2 0 11,-7 0 466,28 0-477,7 0-23,4 0 1,4 0 33,0 1 11,-5 3 275,-4 4-297,-9 6 11,-21 26-5,18-5 0,0 5-6,-1 2 0,2 3-845,4 10 1,4 3 844,6-7 0,4 0 11,3 6 0,5 2-436,2 3 0,5 4 416,1-19 1,3 3 0,2 2-1,1 0 0,3 3 1,1 0 0,1 1 0,0-1-434,0 1 1,0 0-1,0-1 1,0 0 455,-1-3 0,1 1 0,-1-2 0,-3-4-33,-1-1 0,-2-3 1,-2-1-357,8 20 1,-1-2-102,-2-5 0,0 0-3239,3 7 1,-2-3 3714,-8-23 0,-1-2 0,2 1 0,-3-7 0,-8-17 0</inkml:trace>
  <inkml:trace contextRef="#ctx0" brushRef="#br0" timeOffset="46480">14136 12446 14081,'57'-3'28,"0"0"0,0-1 0,-1 1 0,1 0 0,4-1 0,-3 0 0,1-1 0,2-1-987,-5-2 0,3 0 0,0-2 0,-1 0 0,-1 1 981,3-2 1,-2 1-1,1-1 1,4 0-1,-6 2 0,3 0 1,3 0-1,0 0 1,-1 0-1,-4 1 122,3 1 1,-2 0 0,-2 0 0,-1 2 0,-3 0 217,21-2 1,-3 2 0,-26 10 444,-34 12-583,-48-1 0,-37-3 0,-1-1-364,23-2 1,-1-1-1,0-1 1,-1 1 206,-1-1 0,0 0 1,0 0-1,1 0-14,2 0 0,1-1 1,0 1-1,0-1-25,-3 1 1,-2-1-1,2 0 1,6-1 49,-19 2 1,20 1-23,33 2-45,44-12 0,26-5 91,-12 3 1,7 0 0,3 0 0,-2 0-103,0-2 0,-1 1 0,3-1 0,3 1-196,-1 1 0,5 0 0,2 1 0,2 0 0,-1 0 0,-1 1-290,-2 0 0,-1 1 1,1 1-1,-1 0 1,0 0-1,0 0 53,-2 0 0,1 0 1,0 0-1,-1 0 1,-3 1-1,-3 1 262,10 1 0,-2 0 1,-7 1-1,-10 1 104,12 10 1738,-60-4-1615,-41-2-49,7-7 1,-8 0 0,-1-1-8,-4-1 0,-1 1 0,2-1 0,-12 0 0,5 1 0,12-2 0,0 0 0</inkml:trace>
  <inkml:trace contextRef="#ctx0" brushRef="#br0" timeOffset="49329">27496 9709 14911,'5'-2'1164,"-2"1"349,-3 1-1042,-43 9-247,8 0-28,-10 3 0,-4 1 6,-14 8-157,3 6-34,30-6 0,22 5-11,7 9 0,3 15 17,1-18 0,2 3-203,4 21 0,4 4 197,4 2 1,1 0-432,0 0 1,0-2 357,0-8 1,-1-6-544,6 5-8213,11-12 8818,-6-20 0,-3-8 0,-11-11 0</inkml:trace>
  <inkml:trace contextRef="#ctx0" brushRef="#br0" timeOffset="49733">27800 9988 15840,'-2'-39'1524,"-1"1"0,-1-24-1446,6 53-33,3 20-22,5 23 21,3 22 1,1 14-571,-5-24 0,0 3 0,0 2 1,0 3 484,1 0 1,-1 3 0,1 1-1,-1 0 1,0-2-387,0 6 1,0-1 0,-2-2 0,1-1 353,-2-3 0,0-1 1,-2-2-1,0-6-50,0 10 0,-5-5-35,-3-5 1,-6-6 180,-15-1 201,-25-60-67,17-23 0,4-11-107,3-1 1,2-2 248,9 13 0,1 0 0,3 2-288,3-2 1,4 0 4,2-6 1,4 1-570,6 11 1,5 3 552,3-2 0,2 4 0,7 6 0,0 15 0</inkml:trace>
  <inkml:trace contextRef="#ctx0" brushRef="#br0" timeOffset="50330">28208 9818 18989,'-8'-26'313,"1"3"-279,6 11 11,1 1 157,2-16-180,13 4-44,9 1 22,5 11 56,17 52-56,-24-3 0,-3 8 11,-2-3 0,0 3 1,-2 2-414,0 4 1,-1 1 0,-2-3 434,2 11 1,-3-4-23,-3-8 0,-2-6-78,-2 3 34,-4-11-169,-9-11-2219,-28-10 2421,-29-3 0,20-9 0,-1 1 0</inkml:trace>
  <inkml:trace contextRef="#ctx0" brushRef="#br0" timeOffset="61212">20042 12355 11045,'-1'7'2947,"-1"-1"-1838,2-6 796,0 0-1637,7-11 35,17-5-203,24-12 1,16-4-59,-9 9 0,7-2 0,3 1 0,1-1-718,-12 5 0,2-1 0,0 1 0,2-1 0,2 1 687,-8 2 0,2 1 0,1-1 1,1 1-1,0-1 0,0 2 1,-2 0-310,1 1 1,-1 0 0,0 2 0,0-1-1,2 0 1,3 1 285,-1 0 1,3-1 0,2 1 0,2 0-1,0-1 1,0 2 0,0-1 0,-1 2-196,-2-1 0,0 2 1,0 0-1,0 0 0,0 0 1,-1 1-1,2 0 0,-1-1 95,2 0 0,2 0 0,0 0 0,1 1 0,-2-1 0,-1 1 0,-3 1 0,-4 0-603,13-1 0,-3 1 0,-4 1 0,-5 0 1,-6 1 714,22-3 0,-21 1 0,-34 2 0,-28 1 0</inkml:trace>
  <inkml:trace contextRef="#ctx0" brushRef="#br0" timeOffset="75613">6565 14350 7851,'0'8'2286,"0"-1"-1367,0-7 1232,0 0-1736,-13 11-45,9-9 436,-11 9-369,13-11 482,0 1-538,1-1-325,6 3-33,-2-3-1,5 2 34,-4-2-45,-1 0 23,1 0 11,2 0 44,8 0 23,3 0-45,9 0-11,-5 0-22,0 0 22,-5 0 45,7-6-23,4 0-22,9-3-45,-6 3 23,-2 3 0,-8 2-34,-1 1 0,1 0-56,12 0 67,8-1 11,19-4-22,-8 0 23,4-5-23,-15 3 44,17 0-55,-1 2 11,-21 2 0,0 2 5,0 0 1,-1 0-6,23 1 23,1-2-23,-9-1 33,1 0-33,1-1-6,-17 2 1,1 0 10,-1 0 1,-1 1-6,31-3 12,-11 2 10,-21 1-22,17 1-11,9 0 44,3 3-55,3 0 22,-13 2-268,4 2 268,6 0 5,-27-3 1,0 1 5,0-1 1,2 1-7,13 2 1,3 1 5,0-1 0,1-1 0,13 1 1,-1 0 4,-16-2 1,-1-2-6,-4-1 1,-3-1 33,15 0 106,-16-1 1,2 0-102,5 0 0,3 0-32,-6 0 1,2 0 0,-1 0-495,14-1 1,-2-1 492,3-1 0,-3-2 5,-12-1 1,-1-1-23,2-2 0,0-1 16,2-1 1,0 1 0,1-1 0,0 1 11,-2 0 0,3 1-155,-7 3 1,2 0-1,1 0 164,0 2 1,0 1-1,0 0-37,0 0 0,-1 0 0,-1 1 5,17 1 1,-5 1-12,-18 0 1,-1 0 115,10 0 1,1 0-72,2 0 0,0-1 34,13-5 0,-1-1-286,-12 3 1,-3-2 256,-1-4 1,-3 0 34,19-1-57,0 1 23,3 4 416,-18 3 1,4 0-383,0 1 0,3-1 61,10-2 0,0 0-90,-16 1 0,-2-1-39,-8 0 0,-3-1 12,1 1 77,-11 0 535,-13 3-613,-9-1 78,-12 3-291,-6-2-55,-1 2-1199,3 0-1277,6 0 2722,8 3 0,-1-2 0,4 2 0</inkml:trace>
  <inkml:trace contextRef="#ctx0" brushRef="#br0" timeOffset="77365">21766 13357 13790,'3'-48'2117,"0"10"-2072,-3 50 190,2 29-201,-2-7 0,1 3-752,2 11 1,0-1-1255,0-7 1,1-4 1971,7 22 0,-4-40 0,0-8 0</inkml:trace>
  <inkml:trace contextRef="#ctx0" brushRef="#br0" timeOffset="77545">22128 13517 16053,'0'-4'146,"0"0"-460,26-12 0,13-2-986,18-3-543,1-3 1,3 0 1842,-13 10 0,-4 3 0,10-1 0,-13 2 0</inkml:trace>
  <inkml:trace contextRef="#ctx0" brushRef="#br0" timeOffset="77946">23319 12885 16277,'-3'41'-138,"0"0"0,-2 4 0,5-3 138,12 3 0,-9-8 0,11-20 0</inkml:trace>
  <inkml:trace contextRef="#ctx0" brushRef="#br0" timeOffset="78199">23815 12630 18474,'-27'56'11,"0"1"0,6-3 0,1 5 0,2 0-34,5-1 1,1-1 0,1 3-1561,1-9 0,1 3 0,-1 0 0,2-4 526,-1 1 0,1-3 0,1-3 1057,0 9 0,2-9 0,2-14 0,0-15 0</inkml:trace>
  <inkml:trace contextRef="#ctx0" brushRef="#br0" timeOffset="78613">24097 12835 16457,'0'53'295,"0"0"0,1 3 0,0 0-262,2-3 1,2 3-547,1-2 0,2 4 1,-2 1 538,0-4 0,-1 0 0,-1 1 0,-1 6 0,-2 1 1,-2-5-22,-4 3 1,-6-8-1,-4-17 1,-4-8 534,-18-11-495,-22-41 112,32-7 0,4-8 56,-3-16 0,8-5-172,16 15 0,6-1 0,4 2-308,4-11 1,8 7 260,10 7 1,5 10-365,23 5-1344,0 14-1670,-2 9 3384,-3 9 0,-24-5 0,-7 6 0</inkml:trace>
  <inkml:trace contextRef="#ctx0" brushRef="#br0" timeOffset="79328">21229 12879 13454,'-19'45'298,"0"-1"0,0 1 0,1 0 0,1 0 0,4 3-201,4 12 0,5 4 0,7-1-1317,10 1 1,7-1 0,2 0 1207,-6-14 1,0 0 0,3-1 0,4-4-704,7-4 1,5-1 0,3-4 0,0-5 679,11-1 0,1-6 0,-4-2 1,-3 0-1,-3-4 0,-4-5 1,0 0-1</inkml:trace>
  <inkml:trace contextRef="#ctx0" brushRef="#br0" timeOffset="79780">24530 12285 16187,'38'9'108,"0"0"1,2 6 0,-3 7-65,-3 12 1,-4 10-541,-8-4 1,-1 6 0,-1 4 0,-3 1 293,-4 4 0,-3 3 0,-2 0 1,-1 1-439,0-1 1,0 1-1,-2 0 1,-5-1 434,-4-4 1,-3 0-1,-4-3 1,-1-5-256,-12 10 1,-2-7-851,4-7 1,1-2 1309,-6 16 0,15-27 0,9-16 0</inkml:trace>
  <inkml:trace contextRef="#ctx0" brushRef="#br0" timeOffset="80212">25583 12730 15471,'33'42'-269,"0"0"0,0 1 0,1-2 0,2 1 0,0-5 269,11 7 0,-2-7 0,-11-8 0,-4-5 0,-10-7 0</inkml:trace>
  <inkml:trace contextRef="#ctx0" brushRef="#br0" timeOffset="80395">25931 12827 15538,'-41'35'52,"0"-1"0,2 0 1,1 1-143,-1 10 0,3 2-1531,11-13 1,2 0 718,-3 8 0,5-2-1449,9 3 2351,8-16 0,4-14 0,0-8 0</inkml:trace>
  <inkml:trace contextRef="#ctx0" brushRef="#br0" timeOffset="80680">26689 12418 8120,'0'0'0</inkml:trace>
  <inkml:trace contextRef="#ctx0" brushRef="#br0" timeOffset="81096">26850 12485 16625,'-3'51'112,"1"-15"0,2 5-90,3 7 1,3 7-1,1-3-709,3 8 0,5-4 693,8-6 0,6-6 22,-3-20 0,2-4 16,30 9 423,0-14-467,-22-16 0,-1-9-6,-5-13 0,-3-10-22,0-15 0,-6-5-323,-7 1 0,-6-1 228,-8-4 0,-6 4-1,-10-11-884,-22 14-5906,3 25 6914,4 9 0,14 16 0,15 0 0</inkml:trace>
  <inkml:trace contextRef="#ctx0" brushRef="#br0" timeOffset="81346">27636 12354 16468,'2'-4'-57,"-1"2"148,-1 2 65,5 53-106,-1-19 1,2 4-51,5 24 0,3 4-1572,-2-22 0,2 0 0,0-3 1572,7 8 0,-1-4 0,-4-13 0,0-5 0,0-7 0</inkml:trace>
  <inkml:trace contextRef="#ctx0" brushRef="#br0" timeOffset="81580">28009 12463 16569,'4'44'276,"0"0"0,2 2 1,3 0-283,7 2 0,2-2-252,-6-9 1,-2-2-762,-1 27-1856,-9-32 2875,-4-8 0,3-11 0,-4-6 0</inkml:trace>
  <inkml:trace contextRef="#ctx0" brushRef="#br0" timeOffset="81712">28039 12760 16793,'48'-21'-514,"0"-1"1,-12 4 0,-7 4 0,-8 11 0</inkml:trace>
  <inkml:trace contextRef="#ctx0" brushRef="#br0" timeOffset="81862">28515 12733 17790,'0'5'-1087,"0"0"1087,0-5 0,0 0 0</inkml:trace>
  <inkml:trace contextRef="#ctx0" brushRef="#br0" timeOffset="82246">27073 13962 16726,'-32'42'85,"1"0"1,2-3 0,7 3-58,14 3 0,9 0-179,11-3 0,7-2-1990,10 5 1,6-6 2140,2-13 0,2-6 0,21 3 0,-32-20 0</inkml:trace>
  <inkml:trace contextRef="#ctx0" brushRef="#br0" timeOffset="82429">27463 14151 16490,'8'51'-771,"26"-5"1,-13-35 0,13 0 0</inkml:trace>
  <inkml:trace contextRef="#ctx0" brushRef="#br0" timeOffset="82812">27865 14226 15504,'-9'-9'1692,"2"2"-1054,7 7-446,0 0-114,-19-14-44,14 13-34,-15-8 33,21 17 12,0 2-45,0-4 0,2-2 11,-3-2 12,0 3-12,0 6-11,0 8-34,2 0 12,4-1-180,6-8-269,19-3 348,5-3 112,-2-5 11,-5-3 33,-18-4-33,-5 3-504,-3 1-605,-3 2-482,0 2 1591,-4 9 0,3-7 0,-2 6 0</inkml:trace>
  <inkml:trace contextRef="#ctx0" brushRef="#br0" timeOffset="82964">28236 14298 17039,'1'-4'437,"0"0"-1524,-1 4-3226,-11 23 4313,11-14 0,-10 15 0,12-20 0</inkml:trace>
  <inkml:trace contextRef="#ctx0" brushRef="#br0" timeOffset="83080">28249 14057 9084,'0'0'0</inkml:trace>
  <inkml:trace contextRef="#ctx0" brushRef="#br0" timeOffset="83378">28498 14184 19403,'24'-49'67,"0"10"-78,-3 30-22,-3 10 33,3 25-56,-7 1 56,1 14-34,-2-13-56,9-8-122,13-15-192,1-15-189,5-18-797,-14-10-1366,-6-6 2756,-2-3 0,-10 20 0,0 5 0</inkml:trace>
  <inkml:trace contextRef="#ctx0" brushRef="#br0" timeOffset="83529">28948 13928 21118,'56'11'-23,"1"1"1,-2 2 0,-2 6-1407,-5 17 1,-6 6-886,-13-10 1,-7 2 2313,-6 12 0,-9-2 0,-11-9 0,-12-8 0</inkml:trace>
  <inkml:trace contextRef="#ctx0" brushRef="#br0" timeOffset="83947">27470 14801 16637,'55'-8'155,"1"-1"0,0 0 1,-5 2-1,4 0 0,2 0 1,2 0-1,0 1-154,-4 1 1,1 1 0,1 0 0,1 1 0,-1-1 0,1 0-811,0 1 1,1-1 0,0 0 0,0 0-1,-1 1 1,1 0 791,-1 1 0,0 1 0,1 0 1,-2 0-1,-1 1 0,-4 1-56,7 0 0,-5 1 1,0 1-1,0 1-229,7 2 0,2 0 1,-3 2-1,-4-1 302,-6 2 0,-5 0 0,0 0 0,22 3 0,-13 0 0,-33 0 0</inkml:trace>
  <inkml:trace contextRef="#ctx0" brushRef="#br0" timeOffset="93511">22593 11835 12031,'-8'0'1625,"1"0"-1267,7 0-190,0 0 168,51-23-185,-18 12 0,5 0-978,8-4 1,5-3-1,4 2 869,-9 3 0,3 2 0,1-1 0,2 0-529,9-2 1,2 0 0,2-1-1,2 1 516,-8 2 0,3-1 0,0 1 1,1 0-1,1 0-246,-8 1 1,1 0-1,0 1 1,1-1 0,3 1-1,2-1 223,-7 2 0,2 0 0,1-1 1,3 1-1,0-1 0,0 1 1,1 0-1,-1 0 0,-1 0-126,-1 1 0,0 0 0,0 0 0,0 0 1,0 0-1,0 1 0,0 0 0,0-1 1,1 1 119,1 0 0,1-1 0,2 1 0,-1-1 0,0 1 0,-1 0 0,-2 1 0,-2-1 0,-3 2-36,7-2 1,-1 1-1,-3 1 1,-2 0-1,-5 0 1,-4 1 35,12 1 0,-7 0 0,-16 2 1232,-19 1-548,-64 0 1773,-20-6-2261,20 0 0,1 0-61,10 1 0,4-2 1957,-10-6-1890,30 7 2802,6 2-3004,4 3-33,1-1 44,-2 9-22,-1-2 11,-1 7-1200,1-1-2273,2-3 3473,16-2 0,-10-4 0,10-2 0</inkml:trace>
  <inkml:trace contextRef="#ctx0" brushRef="#br0" timeOffset="112395">8293 11444 16782,'0'-62'1703,"-8"12"-1479,-11 40-34,-13 5-145,-9 14-23,-5 12-22,13 7 0,2 4 0,-9 18 11,18-16 1,5 0-57,9 4-605,33-4 78,14-19 494,22-33 100,-29-8 1,-4-7 21,-7-2 1,-4-3-105,-4-5 1,-3 0 81,-7 9 0,-1 1 114,0-31-69,-5 8 0,-2 13 235,-1 15-290,0 19-68,4 19 112,1 18-101,7 16-331,4-6 1,5 3-4541,6 0 1,2-1 4817,0 1 0,0-4 1,14 12-1,-22-36 0</inkml:trace>
  <inkml:trace contextRef="#ctx0" brushRef="#br0" timeOffset="112713">8591 11123 17319,'0'-7'1110,"-3"43"-987,1 2 0,3 8-108,3 0 0,2 5 0,1-1-814,-2-3 0,-1-1 0,3 0 799,3 2 0,1-1 0,0-3 0,0 2 0,-2-4 285,-1-3 0,-1-2-599,3 18 169,-7-23 540,-2-19-216,-30-68 73,6 6 0,-2-6 11,-2-3 0,-1-1-291,10 16 0,0-1 1,3 4 211,3 5 1,3 3 1109,2-21-1921,33 29-4124,31 29 4751,-22 3 0,-1 2 0,21 15 0,-27-14 0</inkml:trace>
  <inkml:trace contextRef="#ctx0" brushRef="#br0" timeOffset="113646">15568 12348 14989,'-7'0'1243,"1"0"-861,60-2-270,-22-1 0,4-1-798,6 0 1,6 0 0,3-2 693,8-1 1,6-1-1,1-1 1,-2 1-664,-11 1 1,-2 0 0,0 1-1,3-1 659,1 0 1,4 1-1,0-1 1,-1 0 0,-5 1-5,9 0 0,-4 0 0,-1 1 315,2 0 0,-1 1 0,-7 0-192,-3 1 0,-21-1 325,-38 0-286,-22 4 1,-12 2 65,-9-1 0,-7 1 0,5-1-10,5 1 0,6-1-162,2 2 0,18-2-56,30-3-190,58-1-241,-23 1 0,3 1-183,6 0 0,1 0-1168,4 1 1,1 0 1781,2 0 0,-4 0 0,9 0 0,-14 0 0</inkml:trace>
  <inkml:trace contextRef="#ctx0" brushRef="#br0" timeOffset="114679">22713 11484 13028,'-57'16'2588,"13"-2"-2084,34-7 46,14-3 200,24 0-280,30-3-358,-10-1 1,6-1-487,-9-2 0,3-1 0,7-2 439,-5 1 0,5-2 1,4-1-1,2 0 0,-1 0 1,-2 0-615,4-1 1,-2 1 0,0-1 0,2 0 0,4-1 559,-12 3 0,3-2 0,1 1 0,2-1 1,0 0-1,0 0 0,-1 1 0,-3 0-263,7 0 0,-2 0 0,-1 0 1,0 1-1,2-1 0,3 0 262,-9 2 0,2-1 0,2 0 0,1 0 0,1 0 0,0 0 0,0 0 0,-1 0 0,-1 1-10,4-1 0,0 0 0,0 0 0,-1 1 0,1-1 0,-1 1 0,1-1 0,0 1 1,2-1 0,1 0 1,1 0-1,0 0 1,0 0-1,-3 1 1,-3 0-1,-3 0-30,10-1 0,-3 0 0,-4 1 0,-4 0 0,-6 1-65,3 0 1,-7 0 0,-16 1 59,-20-1-324,-61 4 10,13-1 0,-3 2-554,-10 4 1,0 3-3072,6 1 1,5 2 3972,-7 11 0,27-5 0,15-10 0</inkml:trace>
  <inkml:trace contextRef="#ctx0" brushRef="#br0" timeOffset="117079">10434 14423 16008,'62'1'230,"0"-1"1,1 0 0,0-1 0,1-1 0,-1-2-157,-7-1 1,-1-2 0,0-1-999,7-1 0,0 0 0,1-1 1006,0 0 0,1 0 0,3 0-46,-16 2 0,4 1 0,0-1 0,1 1 0,-3 1-36,7-1 0,-2 2 0,-1 0 0,0 0 0,-3-1 0,0 1 0,-2 0 0,-4 1 6,18 0 0,-15 4 913,-26 8-572,-58 13-224,-6-4 1,-7 0-72,0-2 0,-4-1 1,0-1-153,5-2 1,1-1-1,-1 0 117,-22 2 0,5-3-17,23-4 0,4-1 0,-26 2 11,16-1 1490,12-1-1513,23-1 46,48-1 33,17-1-459,-6-2 1,4 0 396,-5-1 1,3 0-6,-1-1 0,4 0 0,0-1 165,-4 1 0,0-1 1,0 1-376,1 0 1,1-1 0,-6 1-301,0 0 1,-8-1-1306,-7 1-2052,-40 1 3867,-7-1 0,2 1 0,0 0 0</inkml:trace>
  <inkml:trace contextRef="#ctx0" brushRef="#br0" timeOffset="126077">2485 13823 14048,'50'-34'89,"-1"0"1,4 0-1,1 2 17,-1 6 1,5-1-1275,-9 4 1,7-2 0,2-1 0,-3 1 1186,-8 4 1,-1 2-1,0-1 1,3-1-36,1-1 0,3-1 1,1 0-1,0 0 1,-1 2-1042,10-4 1,2 2 0,-3 0-1,-4 2 1057,0 0 0,-5 2 0,0 0 0,0 1 0,0 0 0,-11 4 0,1 1 0</inkml:trace>
  <inkml:trace contextRef="#ctx0" brushRef="#br0" timeOffset="127794">2557 15855 11874,'-2'3'739,"1"0"1323,1-3-505,4 11-772,0-9 44,3 9-179,0-11-34,6-5-134,7-11-291,28-22-169,-3 4 0,4-3 12,3 1 0,3-2-666,-7 7 1,4-2 0,0 2 631,-3 3 0,0 1 0,2 1 3,3-3 1,2 0 0,1 2-4,1 0 0,1 1 0,4 1-209,-5 5 0,3 1 1,1 2-1,-2 2-370,5 0 0,-1 4 0,-1 1-116,-2 0 0,-1 2 1,-6 5-830,-4 5 0,-11 6 1524,-17 9 0,-13-6 0,-7-2 0</inkml:trace>
  <inkml:trace contextRef="#ctx0" brushRef="#br0" timeOffset="128463">7854 15987 15885,'66'0'666,"-25"-2"1,7-1-608,3-2 0,9-1 0,3-1 0,-2 0-1472,-5 1 1,-1-1 0,2 1-1,3-1 1454,-4 0 0,4-1 0,2 1 0,1-1 1,0 0-1,-3 1-6,-5 0 1,-1 2-1,-1-1 1,1 0-1,2 1 1,5-1-114,-4 0 1,3 1 0,2 0-1,2-1 1,2 1 0,1-1-1,0 1 1,1 0 0,0 1 77,-7 0 0,1 0 0,0 1 0,2-1 0,-1 1 0,2 0 0,-1 0 0,0 0 0,1-1 0,-1 1 0,0 0-38,1 0 0,-1 0 0,1-1 0,-1 1 0,1 0 0,0 0 0,0 0 0,-1 0 0,1 0 1,-1 0-1,0 1 38,0-1 0,0 1 0,1 1 0,0-1 0,0 0 0,-1 1 0,-1-1 0,-1 1 0,-1 0 0,-2 0 0,-2 0-142,12 0 0,-3 0 0,-3 0 1,0 0-1,-2 1 0,0 0 1,1-1 141,-3 1 0,0-1 0,0 1 0,-1 0 0,0 0 0,-1 0 0,-1 0 55,4 0 1,-1 0 0,-1 0-1,0 1 1,0-1 0,0 1-60,4-1 0,2 1 0,-1 0 1,0-1-1,-2 1 0,-3 0-313,12 0 1,-4 0-1,-1-1 1,-2 1-121,-5-1 0,0 0 0,-3-1 0,-7-1-3291,9-2 0,-16-6 3728,-22-16 0,-14 9 0,-5 0 0</inkml:trace>
  <inkml:trace contextRef="#ctx0" brushRef="#br0" timeOffset="129311">19417 15957 16255,'0'6'666,"30"-4"1,16-5-364,-3-2 0,9-3-1152,-6 2 1,10-2 0,7 0 0,2-1 0,0 1-1,-3 0 860,-7 1 0,-1 0 1,-1 0-1,2 1 0,1-1 1,4-1-132,-6 2 0,3-1 0,2 0 1,2 0-1,1 0 0,0 0 1,-1 1-1,0 0 0,-1 0 120,3 1 0,-2 0 0,0 0 0,-1 1 0,2 0 0,1 0 0,3 0 0,3 1-335,-11 1 0,3-1 1,3 1-1,1 1 1,2-1-1,0 0 1,2 1-1,-1 0 1,0 0-1,0-1 1,-2 1-1,-1 0 0,-3 0 335,3 0 0,-2 0 0,0 1 0,-2-1 0,1 0 0,-2 1 0,1-1 0,-1 1 0,0-1 0,0 1 0,0 0 0,5-1 0,1 1 0,1 0 0,-1 0 0,1 0 0,-3 0 0,-1 0 0,-3 0 0,-3 0 0,-5 0 0,4 1 0,0 0 0,0-1 0,0 1 0,0 0 0</inkml:trace>
  <inkml:trace contextRef="#ctx0" brushRef="#br0" timeOffset="133165">23025 15900 11611,'-38'20'112,"8"-1"74,28-8-1609,2 1 1439,8-1 1,-6-4-1,6-4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3:00:13.574"/>
    </inkml:context>
    <inkml:brush xml:id="br0">
      <inkml:brushProperty name="width" value="0.09071" units="cm"/>
      <inkml:brushProperty name="height" value="0.09071" units="cm"/>
      <inkml:brushProperty name="color" value="#FF0000"/>
    </inkml:brush>
  </inkml:definitions>
  <inkml:trace contextRef="#ctx0" brushRef="#br0">7803 9555 11414,'-2'3'2141,"0"-1"-147,2-2-1468,-10 23-55,7-2-157,2 15 67,19-6-90,20-5-33,16-3 0,14-2-658,-18-9 0,4-1 0,3-1 1,3 0 469,-7-1 1,3 0 0,2 0 0,2 0 0,0-1 0,0 0-38,-4 0 1,2-1 0,1 0-1,0-1 1,-1 1 0,-1-1-1,-2 0-33,10 1 0,-1-1 0,-1 0 0,-2 0 0,-1 1-17,10 1 0,0 1 1,-5-1-1,-11 1-14,-9 0 0,-6 0 31,24 13 45,-78 1-11,-11-1-12,-10 1 0,10-10 2091,13-8-2068,11-3-829,1-1 0,1 0 0</inkml:trace>
  <inkml:trace contextRef="#ctx0" brushRef="#br0" timeOffset="1350">13420 9616 14529,'65'-13'627,"-32"8"1,1 1-460,24 3 112,-7 4 1,2 1-113,-12-2 0,-1 1 67,13 2 0,-3 1 472,10-1-226,-30-2-302,-8-1-167,-21-1-12,-1 1 11,0 2-34,-5 6-693,1 1-1257,-6 5-806,3-5 2779,-2 0 0,5-5 0,0-2 0</inkml:trace>
  <inkml:trace contextRef="#ctx0" brushRef="#br0" timeOffset="3017">17063 9613 16434,'28'-1'308,"5"1"0,8 0-226,6 0 0,7 0 1,4 0-1196,-5 0 0,4 0 1,0 1-1,-1 0 1121,-5 0 1,-1 1-1,0-1 1,-1 1 6,19 1 0,-1 0 0,-5 0 214,1 3 1,-4 0-230,-6 0 0,-2 0 427,-9-1 0,-3 0-415,23 5 133,-32-3-89,-25-2 2318,-18-2-2386,-18 2 877,14 1-910,0 5-1289,13 1-649,4-1-1994,0-2 3977,-2-4 0,1-2 0,-1-2 0</inkml:trace>
  <inkml:trace contextRef="#ctx0" brushRef="#br0" timeOffset="5533">9006 11035 13184,'-12'5'1670,"2"0"-829,10-5-158,0 0-548,8 0 100,40 0-134,11 0-589,-6-1 1,4 2 515,1 0 0,2 1-483,-13 0 1,2 0 0,1 1 454,4 1 0,1 1 0,4 0 9,-9-1 0,3 0 0,3 1 0,0 0 0,-1 0-5,1-1 1,1 1-1,0-1 1,-1 1-1,1-1-336,-2 0 1,1 1 0,-1-1 0,-1 0-1,-1 0 329,5 0 0,-1 0 1,-3-1-1,-5 0-3,5 0 1,-6 0-511,-9 1 1,-9 0-2129,-19 3 2829,-49-1 0,4-3 1,-13-3-1</inkml:trace>
  <inkml:trace contextRef="#ctx0" brushRef="#br0" timeOffset="7650">7738 12438 13039,'2'-1'3070,"0"-1"-1490,-2 2-1468,17 1 157,5-1 90,29 1-79,15-1-451,-21 0 0,7 0 0,2 1 193,-6-1 1,3 1-1,0 0 1,1 0-639,0 0 0,0 0 0,1-1 0,0 1 621,2 0 1,0 1 0,0-1-1,-5 0 2,-1-1 1,-4 1 0,-1-1-204,17 1 0,-3-1 196,-12 0 0,-4 0 0,9 4 34,-55 5 576,-15 1-576,-30 2 2545,13-3-2568,2-2 604,16-2-2777,10-1 2162,32-1 0,-12-1 0,12 0 0</inkml:trace>
  <inkml:trace contextRef="#ctx0" brushRef="#br0" timeOffset="8767">21308 13172 13140,'2'4'2891,"0"-1"-1614,-2-3-1098,53-30-100,0 6-910,4-2 1,6-1 886,-21 12 0,0 1 0,7-1-297,0 1 0,6 0 0,4-1 0,3 1 1,1 0 259,-9 4 0,3 0 0,1 0 0,1 1 1,0-1-1,1 1 0,0 0-342,1-1 1,0 1-1,0-1 1,0 0 0,1 1-1,1 1 1,-1 0 322,-4 1 0,2 1 0,0 0 0,0 1 0,-1 0 0,0 0 0,-2 1 0,-2 0-186,4 1 1,-4 0 0,0 1-1,-1 0 1,1 0 0,3 0 189,1 1 1,3-1 0,2 1 0,0 0 0,-1 0 0,-1 0-1,-2 1-23,0-1 0,-2 1 1,0 0-1,-2 1 0,0-1 1,0 1-130,9 0 0,2 0 0,-2 1 0,-6 1 0,-7 0 605,18 3 0,-32 3-457,-57 7 0,-21-8 0,-10-3 791,1-1 0,0-1-791,-2 0 0,1 1-6,3-1 1,1 2 340,-3 0 1,4 3-6611,-9 16 6275,11 2 0,34-6 0,9-9 0</inkml:trace>
  <inkml:trace contextRef="#ctx0" brushRef="#br0" timeOffset="10266">8001 14315 14271,'-54'-20'3194,"8"4"-2959,36 16-56,3 0-66,6 6 290,40 17-243,-2-11 1,9-1 0,2 0-976,6 1 1,2 0 0,5-2 825,-11-3 0,3-1 0,3-1 1,0 0-1,-1-1 9,-2 0 0,-1-2 0,1 0 1,2-1-1,4 1-8,0 0 1,4 0 0,2-1 0,3 1 0,0 0 0,0-1-1,0 1-8,-7 0 0,1-1 0,0 1 1,0-1-1,1 1 0,0 0 1,1 0-1,1 0-227,-6 0 0,0 0 1,2 0-1,0 1 0,1-1 1,0 1-1,-1 0 1,0-1-1,-1 1 0,-1 0 211,7 0 1,1 0 0,-1 1 0,-1-1 0,0 1 0,-3-1 0,-1 1 0,-3-1-362,14 2 1,-3 0 0,-2-1 0,-4 1 0,-2-1 363,1 1 1,-3-1 0,-4 1 0,-7-2-9,4-1 0,-7 0-195,16-2-887,-32 0 369,-32-3-9101,-28-4 10267,-5 1 0,6 0 0,16 5 0</inkml:trace>
  <inkml:trace contextRef="#ctx0" brushRef="#br0" timeOffset="11450">10718 13495 13106,'-20'0'3115,"3"0"-2846,14 0-11,0 1-79,29 5-100,6-1-68,0-1 0,3 0-315,2-2 0,2-2 304,4 1 0,3 0-269,1-1 1,2 0 191,12 0 0,-3 0 0,2 0 0,5 0 1</inkml:trace>
  <inkml:trace contextRef="#ctx0" brushRef="#br0" timeOffset="13000">7449 15634 15717,'4'9'1143,"10"3"-561,19 5-223,23 6-2085,-16-8 1,3 0 1820,14 2 0,4 1-54,-11-6 0,3 1 0,2-1-30,-7-2 0,1 0 1,3 0-1,0-1-528,7 1 1,2-1 0,1-1 0,2 1 516,-10-2 0,2 0 0,0-1 0,1 0 0,1 0 26,2-1 1,2 0 0,-1 0 0,1-1 0,0 0-147,1 0 0,-1 0 0,1-1 1,0 0-1,-1 0 122,-1 0 0,-1 0 1,0-1-1,2 1 0,1 0-115,-3 0 1,3 0 0,1 1 0,0 0-1,-1 0 1,-2 1 112,3 0 0,-2 0 0,-1 1 0,0 0 0,-1-1 0,-3 1 0,1-1 0,-2 0 0,-2 0 0,-4 1-60,10 1 0,-5 1 1,-11-1-710,3-2 769,-41-16 0,-6 8 0,-15-11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4:03:29.781"/>
    </inkml:context>
    <inkml:brush xml:id="br0">
      <inkml:brushProperty name="width" value="0.09071" units="cm"/>
      <inkml:brushProperty name="height" value="0.09071" units="cm"/>
      <inkml:brushProperty name="color" value="#FF0000"/>
    </inkml:brush>
  </inkml:definitions>
  <inkml:trace contextRef="#ctx0" brushRef="#br0">10441 7078 16187,'47'-24'381,"1"1"0,5 1 0,1 4-308,1 9 0,6 4-695,-11 2 1,6 0 0,4 0 0,0 1 661,-7 1 0,1 0 0,2 0 1,2 2-1,2 0-23,-4 2 1,3 1 0,3 0 0,0 1-1,-1 1 1,-1-1 0,-4 0-43,6-1 0,-3 1 0,-2-1 1,-1 1-1,-1 2 11,11 2 0,1 1 0,-8 1 0,-16-1 1209,-11 3-1095,-61-9-89,-7-4 1,-4 0 21,-1 1 1,-1-2-171,-6 0 1,0-2 136,-2 2 0,0-1 0,1-1 0,0 0-12,5 1 0,0 2 90,-8 0 1,3 1-1,-15 4 1,0 1-79,43 1 1398,11-1-1342,12-2 134,16 1 34,19-2-45,25 0-100,-24-2 0,6-2-148,2-1 0,6-3 0,-3 1 97,8 0 0,-1 0-28,-9-2 0,2 0 0,-6 1-122,-7 1 1,-6 0 76,8-1 45,-20 3 79,-32 2-35,-21 0 12,-15 0 0,-11 0-60,14 0 1,-1 0-1,-1 0 55,0 0 1,-1 0-1,2 0-51,1 1 0,1 1 0,5 0 0,4 1 0,5 0 241,-19 8-342,19-1-33,24 4 179,27-3 33,28 1-39,-11-9 1,3-1-467,11 0 0,2-1 433,9-3 0,3 0-151,-17 1 1,0 0-1,2-1 92,2 1 1,0-1 0,0 1-359,0 0 0,1 0 1,-1 2-296,-2 1 0,1 1 0,-2 1-1737,17-1 0,-3 1 2443,-7 1 0,-7 0 0,7-1 0,-23-4 0</inkml:trace>
  <inkml:trace contextRef="#ctx0" brushRef="#br0" timeOffset="2178">9680 10468 14182,'-4'11'1860,"0"-2"-1535,4-9-179,0 0-146,-17-11-158,13 9-659,-14-9-2,24 11-1589,6 0 2408,11 0 0,-8 0 0,0 0 0</inkml:trace>
  <inkml:trace contextRef="#ctx0" brushRef="#br0" timeOffset="2877">13498 10537 14103,'-8'9'-100,"2"-1"-124,6-8-897,0 0 1,0 0-1</inkml:trace>
  <inkml:trace contextRef="#ctx0" brushRef="#br0" timeOffset="3627">17783 10519 13992,'-3'54'-1732,"2"-14"1,1-31 0,3-7 0</inkml:trace>
  <inkml:trace contextRef="#ctx0" brushRef="#br0" timeOffset="4261">21187 10352 12344,'-9'0'-3866,"2"0"2791,7 0 548,0 0 1,0 0-1</inkml:trace>
  <inkml:trace contextRef="#ctx0" brushRef="#br0" timeOffset="4795">24528 10833 13745,'-30'-5'-1024,"5"-1"1,25 11 0</inkml:trace>
  <inkml:trace contextRef="#ctx0" brushRef="#br0" timeOffset="5346">20141 11647 14182,'-1'13'-582,"3"4"582,2-12 0,-1 1 0,0-3 0</inkml:trace>
  <inkml:trace contextRef="#ctx0" brushRef="#br0" timeOffset="5994">17038 12633 15482,'4'5'-5278,"-1"-1"5278,-3-4 0,0 0 0</inkml:trace>
  <inkml:trace contextRef="#ctx0" brushRef="#br0" timeOffset="6496">12849 13749 15370,'-52'15'-400,"22"-4"0,10-9 1</inkml:trace>
  <inkml:trace contextRef="#ctx0" brushRef="#br0" timeOffset="6880">8655 14793 11033,'0'8'-2700,"0"-1"2700,0-7 0,0 0 0,0 0 0</inkml:trace>
  <inkml:trace contextRef="#ctx0" brushRef="#br0" timeOffset="10744">5086 16368 16759,'-11'-12'303,"13"1"-247,23 5 11,21-4 0,15-1-595,-23 5 1,2 0 566,3-1 1,2 2-40,3 0 0,1 1 0,1 1 0,1 1-6,-1 1 0,-1 0-100,-2 1 0,-2 0-18,-5 0 1,-2 0-112,24 0 162,-19 1-308,-18 0 381,-13 0 112,-20-1 56,-33 0-34,-3 2-10,-22 3-90,13 3 100,3 3-55,6 0 869,9 0-937,13-2-11,11-2 0,8-3 112,18-2 134,10-1-145,25-10-68,-17 3 1,4-2-27,5-2 1,4-2 0,-2 2-498,8-3 0,1 2 490,-8 2 0,3 0 0,-6 1-34,-3 2 1,-5 2-1782,25-1-6174,-32 2 7989,-17 1 0,-13 1 0,-7 0 0</inkml:trace>
  <inkml:trace contextRef="#ctx0" brushRef="#br0" timeOffset="11846">12866 16386 13330,'11'0'2051,"-2"0"-1547,-9 0-381,37-11-89,-7 1-68,21-3 1,7-1-197,-17 5 0,1 1-383,0 1 1,4-1 0,-2 1-218,16 0 1,-1 1-1115,7 0 1,1 0 1943,-19 3 0,1 0 0,-5 1 0,-2-1 0,-4 1 0,28-1 0</inkml:trace>
  <inkml:trace contextRef="#ctx0" brushRef="#br0" timeOffset="12648">19759 16382 13016,'2'4'2488,"0"0"-1760,-2-4-380,49-10-135,-16 5-152,5-1 1,5-1-278,18 0 216,-23 3 0,3 0-180,6 0 1,4 0 0,3 0-415,8 0 0,2 1 1,1 0-905,1-1 0,0 0 0,1 0 1498,-14 2 0,2 0 0,-4-1 0,-6 1 0,-3 0 0,-5 0 0,-3 0 0,-1-1 0</inkml:trace>
  <inkml:trace contextRef="#ctx0" brushRef="#br0" timeOffset="13299">26112 16517 13270,'51'2'437,"1"1"0,1-1 0,4-1 0,-3 0-359,6-1 1,1 0-756,-2 0 0,4 0 0,-2 0 677,-10 0 0,-2 0 0,0 0-15,2 0 0,0 0 0,0 1-247,-2-1 1,0 0-1,3 0-433,-3 0 0,2 1 1,1-1-1,-1 0 652,17-3 0,-1 0 0,-3 0 0,-12 2 0,-4 1 1,-2-1-1,7-3 0,-1 0 0</inkml:trace>
  <inkml:trace contextRef="#ctx0" brushRef="#br0" timeOffset="14281">7678 17288 13857,'33'-2'324,"1"0"1,0 0 0,-1-2-291,28-6 0,-26 3 0,2 1-819,6-1 0,2 1 236,3 0 0,5-1 549,4 0 0,5 0 0,-6 1 0,-15 1 0,-2 1 0,19-2 0,1 0 0</inkml:trace>
  <inkml:trace contextRef="#ctx0" brushRef="#br0" timeOffset="15080">15510 17076 10373,'-6'3'470,"1"-1"45,5-2-448,-11 6-22,9-4 34,-9 5 21,11-5 35,0 0 257,0 0 23,0 1-180,5 1-78,9 2-56,18-1-90,26 1-1136,-11-4 1,9 1 0,0-1 991,-3 0 1,-1 0-1,0 0 1,-1 0-1,0 0 1,-5-1-1,-2 0 1,-1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28:56.703"/>
    </inkml:context>
    <inkml:brush xml:id="br0">
      <inkml:brushProperty name="width" value="0.09071" units="cm"/>
      <inkml:brushProperty name="height" value="0.09071" units="cm"/>
      <inkml:brushProperty name="color" value="#FF0000"/>
    </inkml:brush>
  </inkml:definitions>
  <inkml:trace contextRef="#ctx0" brushRef="#br0">4624 7362 15594,'58'-14'567,"-19"8"1,7 1 0,5-1-508,-1 1 1,6-1-1,3 1 1,1 0-1,-1-1-927,-1 0 0,-1 1 0,0-1 0,3 0 1,4-1 873,-8 1 0,3-1 0,3-1 0,2 1 0,0-1 0,-1 1 0,-2 0 0,-3 1-47,4 0 1,-2 0 0,-1 1 0,-2 0 0,1 1-1,-1-1-173,11 0 0,0-1 0,0 1 0,-5 1 1,-7 3 197,8 0 0,-7 3 0,-29 6 503,-54 21-606,-21-9 1,-13-3 94,11-3 1,-3-1 0,-2-1-94,-5 2 0,-1-1 1,-4 1 256,13-3 0,-4 0 0,-1 1 1,1-1-1,3 0 108,-2 2 0,3-1 0,0-1 1,1 1-221,-15 2 1,0 0 0,15 1 105,7 7-386,69-22 0,21-5 251,-3 2 0,4-2 0,4-1-104,-2 0 1,3 0-1,3-2 1,0 1 153,-3 0 1,3-1 0,0 0 0,-1 1 0,-5 0 0,7-2 0,-5 2 0,0-1-1,-5 2 1,1-1 0,-1 0 0</inkml:trace>
  <inkml:trace contextRef="#ctx0" brushRef="#br0" timeOffset="15847">10442 7782 14283,'41'13'403,"1"0"0,0-1 1,1-4-315,-6-5 1,1-2-877,7 0 0,3 0 820,7-2 1,2-1-604,5-1 0,2-1 531,2 1 0,0-2-1631,-2 0 1,-1 0 1669,-6 0 0,-4 1 0,8 0 0,-24 1 0</inkml:trace>
  <inkml:trace contextRef="#ctx0" brushRef="#br0" timeOffset="16438">15014 8213 16277,'55'-3'2,"-1"0"1,-11 1 0,3-1 0,1-1-3,8-2 0,2 0 0,3 0-1614,-7 2 0,2 1 0,2 0 1,1 0 1353,-6 1 0,0 0 0,2 0 0,1 1 0,0 0-123,3 2 0,0 0 0,1 1 0,2 1 0,4 0 383,-3 1 0,4 1 0,4 1 0,0 0 0,-2 0 0,-5 0 0,-5-1 0,1 0 0,-7-1 0,-1 1 0,3 1 0,3 1 0,-1 0 0,0 0 0,1 0 0,-1 0 0</inkml:trace>
  <inkml:trace contextRef="#ctx0" brushRef="#br0" timeOffset="18871">21432 3526 16804,'5'0'2386,"-1"0"-1803,-4 0-415,-17 77-134,13-38 0,2 3-29,-7 17 1,0 1 16,7-13 1,3-5-23,-1 3 179,-3-13 1098,-5-27-1176,-7-47-23,0-14-427,7 9 0,2-2 355,2 6 0,3 1-1,2-10 1,7 4-96,22-8 23,33 36-90,-32 28 0,1 9-293,5 10 1,-3 3 57,8 15 236,-12-7 100,-13-12 503,-10-12 456,0-38-713,7-37-157,-5 28 1,0-2-34,2-4 0,2 3-89,6 3 133,5 38-973,2 50-3475,-4-10 1,2 2 4403,-4-1 0,1-3 0,-4-9 0,-1-7 0,4-5 0</inkml:trace>
  <inkml:trace contextRef="#ctx0" brushRef="#br0" timeOffset="19122">22214 3699 20289,'-14'41'-594,"0"0"0,23 22 258,22-24 325,27-22 11,-15-27 145,-3-22 1133,-20-19-1178,-15-4-100,-23 6-33,-13 22-146,-4 11-1681,0 8 1860,5 9 0,12 0 0,7 2 0</inkml:trace>
  <inkml:trace contextRef="#ctx0" brushRef="#br0" timeOffset="19308">22647 3911 15739,'-12'1'-1076,"3"-1"1076,9 0 0,0 0 0,0 0 0</inkml:trace>
  <inkml:trace contextRef="#ctx0" brushRef="#br0" timeOffset="19521">22653 3679 21622,'7'22'-101,"2"12"90,-5-2 0,1 3-180,1-2 1,0 1-365,0-2 1,0 1 554,-1 10 0,0-3 0,1-1 0,-4 8 0</inkml:trace>
  <inkml:trace contextRef="#ctx0" brushRef="#br0" timeOffset="19624">22586 3966 17039,'47'-39'0,"-10"9"0</inkml:trace>
  <inkml:trace contextRef="#ctx0" brushRef="#br0" timeOffset="20088">22954 3890 20837,'-38'17'431,"1"0"1,-14 12-510,32 15-124,31-7-291,11-1-437,18-7 633,-9-17 0,2-5 331,26-12 308,-28-9 0,-3-5 588,3-21-225,-19-11-66,-11 20-426,-20 0-224,-5 11-191,-4 4-705,7 11 245,28 5-346,17 0-415,19-5 134,11-3 875,3-7 392,-4-4 257,-5-2 1636,-23 7-1266,-12 3-325,-24 13 34,-8 9 280,-14 21-460,10 14-504,13 14-1512,25-14-3553,23-7 5435,11-18 0,-21-11 0,-2-3 0</inkml:trace>
  <inkml:trace contextRef="#ctx0" brushRef="#br0" timeOffset="20471">24221 3649 20009,'50'-23'-38,"1"-1"1,5 3 0,2 5-199,4 11 1,1 4-1913,0-1 0,-2 1 2148,-8 1 0,-5 0 0,8 0 0,-30 0 0</inkml:trace>
  <inkml:trace contextRef="#ctx0" brushRef="#br0" timeOffset="20639">24425 3737 15616,'-4'33'-497,"1"0"0,-1 6 1,2-4 496,2-1 0,0-2 0,0-20 0</inkml:trace>
  <inkml:trace contextRef="#ctx0" brushRef="#br0" timeOffset="21073">24152 4180 19863,'47'2'-314,"11"-1"-1193,-21-1 0,0-1 1507,3 0 0,-4 0 0,8 0 0,-12-1 0</inkml:trace>
  <inkml:trace contextRef="#ctx0" brushRef="#br0" timeOffset="21338">24669 4141 21454,'-9'-62'549,"5"26"0,5 3-526,17-7-34,1 3-24,13 16-21,-6 17-33,2 11-225,3 9-919,-6 6 1,0 5-3261,0 0 0,-1 2 4493,0 0 0,-1-1 0,5 7 0,-19-23 0</inkml:trace>
  <inkml:trace contextRef="#ctx0" brushRef="#br0" timeOffset="21622">25375 3854 21084,'-50'-13'250,"1"0"0,9 1 1,8 4-318,14 11-1,20 6-301,37 19-175,-12-7 1,2 2 386,4 9 0,-1 0 112,-5-4 1,-8 1 44,-14 26 0,-31-18 33,-19-8-22,-7-7-1266,-2-17 1255,25-15 0,7 1 0,22-4 0</inkml:trace>
  <inkml:trace contextRef="#ctx0" brushRef="#br0" timeOffset="21771">25880 4019 20714,'-30'16'-1939,"9"-4"1,17-12 0</inkml:trace>
  <inkml:trace contextRef="#ctx0" brushRef="#br0" timeOffset="22006">21269 4521 19123,'-39'6'95,"1"0"0,1 7 40,94 2-94,-15-10 0,8 0 0,4-1-1176,5-1 1,4-1 0,5 1 0,1-1 1137,-13 0 1,0 0 0,2 0 0,2 0 0,4 0 0,4 1-88,-13-1 0,4 0 0,3 0 1,2 0-1,2 0 0,1 1 1,1-1-1,1 1 0,-1-1 0,0 1 1,0 1-86,-3-1 1,0 1 0,1 0 0,1 0 0,0 0 0,0 0 0,0 1 0,0-1 0,0 1 0,0-1-1,-1 1 1,1-1 152,-2 0 0,1 0 0,0 0 0,1 0 0,0 0 0,-1 0 0,0 0 0,-2 0 0,0 0 0,-2 0 0,-1 1 0,-3-1 1,12 1-1,1 1 0,-2 0 0,-2-1 0,-3 1 0,-4-1 0,-5 1 0,-7-2 0,5 2 0,-1 0 0,1 1 0</inkml:trace>
  <inkml:trace contextRef="#ctx0" brushRef="#br0" timeOffset="22155">23801 4840 21017,'46'-6'-21,"0"0"1,0 0 0,9 0 0,1 0 0,4 1-896,-7 1 1,2 0 0,2 1 0,6 0 289,-11 1 0,5 0 0,3 1 0,1 0 1,0 0-1,-2 0 0,-3 1 462,7-1 0,-2 2 0,-1-1 0,-1 1 0,0 0 0,4-1 0,1 0 0,0 0 0,-6 0 0,-8 1 0,4 3 0,0-1 0</inkml:trace>
  <inkml:trace contextRef="#ctx0" brushRef="#br0" timeOffset="22556">23133 5769 18227,'16'36'-292,"-1"-1"1,1-3 0,-2-4 0,-7-1-1,0-11 1</inkml:trace>
  <inkml:trace contextRef="#ctx0" brushRef="#br0" timeOffset="22756">23566 5289 20154,'-26'54'150,"-1"1"1,1 0-1,0-1 1,2 0-1,1 0 1,1-1 0,5-1-140,4 5 0,5-2 0,3 5-690,1 1 1,2 3 0,1 3 0,3-2-661,3 0 0,2 1 0,2-1 0,-1-1 1144,-1 0 0,1-1 0,0-1 0,1-6 0,2 1 1,1-5-1,-1-9 0,3 8 0</inkml:trace>
  <inkml:trace contextRef="#ctx0" brushRef="#br0" timeOffset="22972">23962 5966 19751,'0'-7'202,"0"2"-146,-3 53-12,2-6-44,-1 0 0,0 2-2767,2 18 2767,5-8 0,-4-24 0,3-12 0</inkml:trace>
  <inkml:trace contextRef="#ctx0" brushRef="#br0" timeOffset="23589">24804 5486 20434,'-11'55'-124,"0"0"1,0 0 0,0 0 0,1 2 0,0 0 0,2 0 0,1 1 123,2 3 0,2 2 0,1-2 0,0-5 0,0-5 0,-1-3 0,2-5 0,1 1 0,0 1 0</inkml:trace>
  <inkml:trace contextRef="#ctx0" brushRef="#br0" timeOffset="24323">25069 5968 21129,'57'-22'-64,"1"1"1,-15 4-1,-3 8-272,20 26-145,-40 15 436,-25 0 0,-10 4 566,-12 2 0,-5-1-286,3 1 1,-2-2-85,-3-6 0,3-4-73,10-4-44,11-8-34,20-8-123,13-3-807,20-7-2841,-1-4 1,2-2 3770,21-7 0,-31 7 0,-3 0 0,-8 1 0</inkml:trace>
  <inkml:trace contextRef="#ctx0" brushRef="#br0" timeOffset="24640">25576 5987 22631,'18'-41'22,"17"9"-78,7 29-325,2 26 45,-11 2 313,-30 21-10,-21-7 10,-9-2 23,2-5 0,16-3-1154,72-11-56,-28-9 0,4-2 1053,27-3 1,-1-1 0,-1-1 0,-13 0 0</inkml:trace>
  <inkml:trace contextRef="#ctx0" brushRef="#br0" timeOffset="25038">23042 6739 12934,'46'-11'661,"0"1"0,3 2 0,5 1 0,-2 1-392,13-2 0,2 0-1055,-7 3 0,5 1 0,-3 0 913,-12 1 0,-1 0 0,5 0 14,-5 0 0,3 0 1,3 0-1,1-1 1,2 0-32,-2-1 0,0 1 0,3-1 0,0 0 0,2-1 0,2 1-378,-5 0 0,1-1 1,3 1-1,1-1 1,0 0-1,-1 0 0,-1 0 1,-2 1 145,9-1 1,-1 0 0,-1-1-1,-2 1 1,0 1 0,-1-1-524,-3 0 1,-1 0 0,1 0 0,-3 1 0,-4 0 0,-6 1 644,7 0 0,-6 0 0,-6 1 0,-2 0 0,-7 1 0,-5-1 0</inkml:trace>
  <inkml:trace contextRef="#ctx0" brushRef="#br0" timeOffset="25238">23868 6770 18832,'18'13'848,"23"-12"0,20-7 0,4 0-837,-4 1 0,3 0 0,4 0 0,3-1-904,-12 1 0,4-2 1,1 1-1,1-1 1,0 1-1,-4 0 893,4 0 0,-3 1 0,-1 1 0,2-1 0,2 2-452,-9 0 1,3 0 0,1 1-1,1 0 1,-1 0 0,-2 1 0,-3 0 441,5 1 0,-3 0 0,-2 0 0,-1 0 1,1 1-1,10-1 0,2 0 0,-5 0 1,-11 2-1,-11 2 0,1-1 0</inkml:trace>
  <inkml:trace contextRef="#ctx0" brushRef="#br0" timeOffset="25808">26861 5994 20177,'41'-11'7,"-1"0"1,3 1-1,0 1-298,-4 4 0,0 0-875,-4 2 1,-1-1-2667,15 0 179,-23-4 10151,-25-4-3472,-13-4-2858,-3 4-168,2 5-11,22 21-57,14 12-2262,15 21 2330,-15-18 0,-2-2 0,7 7 0,-10-7 0</inkml:trace>
  <inkml:trace contextRef="#ctx0" brushRef="#br0" timeOffset="28554">28622 5549 15885,'0'-5'740,"0"1"-516,0 43-23,1 9-201,1-3 0,1 4-766,2 0 0,0 0-428,3 2 1,0 0 1193,1-1 0,0-4 0,2 8 0,-3-18 0</inkml:trace>
  <inkml:trace contextRef="#ctx0" brushRef="#br0" timeOffset="29105">29180 5957 20333,'-59'11'-11,"10"9"0,35 26 0,6 2-34,17-7-56,12-8-235,18-11-73,-1-13 0,3-7 319,4-10 1,0-5 100,0 2 0,-2-4-132,-4-8 0,-6-5 502,0-16 1143,-14-20-359,-12 11-974,-15 2-281,0 26-22,-6 18-56,10 14 175,1 2-354,11 8-158,7-2-77,11-4 212,24-5 392,-3-16 225,-3 3 290,-18-6-537,-21 12 146,-5 34-124,-2 17-2403,3-16 0,2 1 2381,5 18 0,1-23 0,-1-23 0</inkml:trace>
  <inkml:trace contextRef="#ctx0" brushRef="#br0" timeOffset="29739">28169 6349 15975,'-23'-3'-1144,"9"1"2120,25 2 77,4 0 57,2 0 581,42-8-1501,-19 2 1,7 0 0,5-1-812,-3 1 1,5-1 0,3 1 0,0 0 0,0-1 635,-2 2 1,-1-1 0,1 1-1,1-1 1,1 2-16,8-1 0,2 0 0,1 0 0,-3 2 0,-3 0-584,-3 0 1,-3 2 0,-3 0-1,-1 0-152,9 0 0,-2 1 0,-6 0-3564,5 1 0,-11 0 4300,-10-1 0,-29 1 0,-23-1 0</inkml:trace>
  <inkml:trace contextRef="#ctx0" brushRef="#br0" timeOffset="29906">28421 6374 15695,'66'2'186,"0"0"0,0 1 0,0-1 1,-11-1-1,1 0 0,-1-1 1,1 0-1,-1-1-186,10-2 0,-1-2 0,1 0 0,0 1-936,-8 0 1,1 1 0,1-1 0,0 1 0,0 0-107,0 1 0,1 0 0,1 0 0,-2 0 0,0 0 1042,-3 1 0,1 0 0,-1 0 0,-2 1 0,-5-1 0,7 1 0,-5 0 0,-4 0 0,3 0 0,0 0 0</inkml:trace>
  <inkml:trace contextRef="#ctx0" brushRef="#br0" timeOffset="36805">25057 7346 18429,'3'8'-970,"-1"3"1,-2-2 0,-1-1-1</inkml:trace>
  <inkml:trace contextRef="#ctx0" brushRef="#br0" timeOffset="36955">25000 7686 17330,'7'2'1065,"-1"-1"-4741,-6-1 3676,0 21 0,1-16 0,-1 16 0</inkml:trace>
  <inkml:trace contextRef="#ctx0" brushRef="#br0" timeOffset="37092">25055 7929 17330,'0'6'908,"0"-1"-2521,0-5 1613,-6 18 0,5-14 0,-5 13 0</inkml:trace>
  <inkml:trace contextRef="#ctx0" brushRef="#br0" timeOffset="37257">25008 8357 16535,'8'44'-856,"-2"-9"1,-6-35 0</inkml:trace>
  <inkml:trace contextRef="#ctx0" brushRef="#br0" timeOffset="37372">25030 8514 13689,'2'7'2947,"-1"-1"-2947,-1-6-1692,4 9 1692,-3-3 0,3 4 0,-4-6 0</inkml:trace>
  <inkml:trace contextRef="#ctx0" brushRef="#br0" timeOffset="37539">25053 8810 17622,'2'36'348,"-1"-7"-3172,3-34 2824,-4 2 0,0-2 0,-2 2 0</inkml:trace>
  <inkml:trace contextRef="#ctx0" brushRef="#br0" timeOffset="38173">23954 10091 19414,'34'-19'157,"0"1"0,10 0 0,-1 8-168,10 24 0,-3 8 11,-42 22 0,-30-2 11,-16-2-11,-7-3 0,-4-5-33,23-12 66,36-6-33,18-9-17,7 2 1,2 6-96,10 30 78,-23-11 0,-8 3 40,-16 2 0,-6-1-6,-11 16-371,-16-22-1925,16-23 2296,8-20 0,5 10 0,3-11 0</inkml:trace>
  <inkml:trace contextRef="#ctx0" brushRef="#br0" timeOffset="38375">24523 10178 18574,'0'-6'1121,"0"2"-1031,0 4-90,-3 36-1222,2 3 1222,6 24 0,-3-28 0,7-15 0</inkml:trace>
  <inkml:trace contextRef="#ctx0" brushRef="#br0" timeOffset="38655">24947 9657 22608,'-4'50'11,"1"0"0,0-1 1,-3 11-1,-2 1 0,-1 4-17,1-6 1,-3 3-1,1 1 1,-1-3-1008,2-8 0,-1-2 0,1 0 1,-1-1 754,-3 14 0,-1-2 1,2-5-410,0-3 0,3-3 836,2 6 1,2-4-1,-1 0 1,4 1-1</inkml:trace>
  <inkml:trace contextRef="#ctx0" brushRef="#br0" timeOffset="38972">25212 10225 18216,'0'65'1131,"0"-6"-839,0-21-258,-1-11-12,0-7-22,-3-8-2409,-2 8 2409,-3-3 0,3-2 0,1-6 0</inkml:trace>
  <inkml:trace contextRef="#ctx0" brushRef="#br0" timeOffset="39056">25188 10522 11975,'0'-5'0,"0"1"0</inkml:trace>
  <inkml:trace contextRef="#ctx0" brushRef="#br0" timeOffset="39472">25383 10300 18978,'0'-10'1210,"0"3"-1132,51-30-67,5 26-560,-10-5 0,-1 4-582,9 26 727,-25 15 370,-39 10 410,-7-6 0,-5 1 413,-4-2 1,-1 1-538,-2 4 0,2-2-240,-7 9 21,22-18-33,20-17-3899,32-4 3899,5-8 0,1 2 0,-19-4 0</inkml:trace>
  <inkml:trace contextRef="#ctx0" brushRef="#br0" timeOffset="39755">26107 9773 22227,'0'41'7,"-1"-1"1,0 4-1,-3 3-15,-2 4 1,-3 7 0,-1 1-869,-2 4 0,-2 1 1,-1 3 499,2-7 1,0 2 0,-1 0-1,1-4-102,-1 5 0,0-3 0,2-3-1218,2-9 1,2-3-1,2-5 1696,3 21 0,3-30 0,1-14 0</inkml:trace>
  <inkml:trace contextRef="#ctx0" brushRef="#br0" timeOffset="40090">26207 10485 20087,'30'-36'115,"0"1"1,3 6 0,2 8-172,1 9 0,-1 8-246,15 14 179,-25 15 100,-22 6 23,-25 18 123,-12 2 163,11-23 0,-1 0-219,-10 10-45,15-15 1,21-14-919,34-6-8292,22-7 9188,-24-1 0,0 0 0,16-3 0,-29 0 0</inkml:trace>
  <inkml:trace contextRef="#ctx0" brushRef="#br0" timeOffset="40390">26719 10416 22092,'36'-26'-202,"0"0"1,20-8-269,-21 45 223,-21 14 180,-29 12 89,-4-6 0,-5 2 404,-6 2 0,-2-1-135,-1 5 1,1-1-203,-10 12 13,32-21-102,31-20-908,45-5-1574,-23-2 0,3-1 2482,1-1 0,-2 0 0,18 0 0,-40 0 0</inkml:trace>
  <inkml:trace contextRef="#ctx0" brushRef="#br0" timeOffset="40806">23884 11368 19101,'-5'-3'1389,"43"-24"-1328,-7 16 1,6 0-899,4-4 0,7-2 1,6 0 886,-6 5 1,5 1-1,5 0 1,2 0-1,2 1 1,1 1-382,-7 1 0,3 1 1,1 0-1,2 1 1,0 0-1,1 0 0,-1 0 1,0 0 321,1-1 1,0 0-1,0 0 1,0 1 0,0-1-1,1 1 1,-1 1 0,0 1-382,1 0 0,2 1 1,0 0-1,0 1 1,-2 1-1,-1 0 1,-3 0-1,-3 2-1486,7 0 0,-3 1 1,-4 1-1,-1 0 1,-2 1 1837,5 0 0,-2 0 1,-3 1-1,-4 0 0,12 1 1,-9 1-1,7 1 1</inkml:trace>
  <inkml:trace contextRef="#ctx0" brushRef="#br0" timeOffset="41022">24666 11479 18709,'57'-14'33,"-1"1"1,1-1-1,0 0 1,-4 2 0,2-2-1,3 0 1,1 0-1,3-1 1,1 0-241,-8 2 0,2 0 1,2-1-1,1 0 1,1 0-1,1-1 0,-1 1 1,-1 0-1,-1 1-1022,4-1 0,-1-1 0,-1 2 0,1-1 1,-1 0-1,0 1 0,1 0 0,0 0 798,2 0 1,3 0-1,2 0 1,-2 0-1,0 1 1,-4 0-1,-5 2 1,-6 0-1,5 0 1,-8 2-1,-3 0 1,0 0-1,5 0 1,0 1-1,0-1 1</inkml:trace>
  <inkml:trace contextRef="#ctx0" brushRef="#br0" timeOffset="43622">26325 7652 16647,'25'-27'734,"-1"1"0,20-18-454,-23 30-179,1 4-23,-1 1-44,-1 3-12,-2 1 1,-5 1 10,-3 2 147,-5 1 582,-3 1-359,-1 0-403,1 0-11,1 5-34,0 14 45,1 16-6,-2 10 1,-2 8 16,-3 9 0,0 5-491,2-12 1,0 3 0,0-2 479,-3 11 0,0-4 0,6-8 0,3-6 0,5 3-11,23-1 45,9-21-23,19-5 34,-9-26-45,-2-10 45,-14-8-34,-7 0 1527,-8 2-854,-8 5-696,-13 14 12,-16 39 0,0 8 0,4-9 0,1 3 0,5-6 0,1 2 6,1 17 0,2 4-12,4-1 0,1 2-251,-2-16 1,1 1 0,0-3 261,2 5 1,0-5-6,0 17 0,-4-39 56,-3-10-56,-3-10-2084,-9-32-4437,5-19 6521,-1-11 0,9 16 0,2 23 0</inkml:trace>
  <inkml:trace contextRef="#ctx0" brushRef="#br0" timeOffset="43806">27075 8318 18070,'0'-7'2017,"0"1"-1905,0 6-235,45-16-628,-9 6-280,4-3 0,3-1 950,-8 2 0,-4 2 0,9-3 0,-6 0 0</inkml:trace>
  <inkml:trace contextRef="#ctx0" brushRef="#br0" timeOffset="45005">28765 8087 17263,'0'-9'1927,"0"1"-1759,37-35-56,-4 20-112,0-5 0,4 2-344,22 8 344,1 9-25,-23 17 0,-5 10-210,-12 12 0,-8 6 218,-3 1 0,-7 1-551,-14 11 0,-10-3 602,-4-13 0,-3-3 234,2-2 1,0-3 79,-19 17 11,13-9-51,26-15-778,54-7-808,13-13-394,-11 0 1,2-2 35,-8 0 0,0-1 1851,0-1 1,-3 2-1,8-2 1,-12 2-1</inkml:trace>
  <inkml:trace contextRef="#ctx0" brushRef="#br0" timeOffset="45272">29603 8152 19785,'-61'20'448,"18"9"-370,36 28-56,25-20 57,22-19-79,6-20 0,4-10 0,-6-7-34,-10-15-3249,-38 3 3283,-21 1 0,-4 13 0,1 12 0</inkml:trace>
  <inkml:trace contextRef="#ctx0" brushRef="#br0" timeOffset="45789">30182 8447 19325,'14'-52'231,"0"0"1,-1 1 0,-2 2-216,-5 15 1,-2 1-28,1-2 0,-1 0 22,1 1 0,-2 0 617,3-32-505,-3 41-134,-10 23-1,-5 51 12,1-15 0,-1 1-267,2 5 1,1 1 243,1-1 1,3 2-946,6 10 0,9-1 968,17-11 0,2-3 0,-14-3 0,1-4 0,35-2 0</inkml:trace>
  <inkml:trace contextRef="#ctx0" brushRef="#br0" timeOffset="46005">30673 8279 20132,'-62'-14'1244,"11"3"-1289,38 27 34,9 8-68,14 5 34,12-1-44,11-14-360,12-6-256,-14-3-80,4-1-4123,-15 4 4908,-5-4 0,-4 2 0,-4-5 0</inkml:trace>
  <inkml:trace contextRef="#ctx0" brushRef="#br0" timeOffset="46206">31065 8249 20871,'-31'40'-1288,"17"-2"-550,29-2-2016,21-11 1915,17-19 1939,12-2 0,-26-4 0,-6 0 0</inkml:trace>
  <inkml:trace contextRef="#ctx0" brushRef="#br0" timeOffset="46472">31424 8252 21488,'-20'-13'-124,"4"18"124,12 28 0,23 15-56,-2-6-370,14 1-582,-17-10 739,-7 3 67,-20-1-2509,-31 9 2711,-14-19 0,8-1 0,15-20 0</inkml:trace>
  <inkml:trace contextRef="#ctx0" brushRef="#br0" timeOffset="46989">28708 7479 17532,'-62'18'590,"0"-1"0,9 3 0,6 9-545,14 7 0,4 8 0,3 2-691,6-3 0,2 2 1,5 5 633,4 3 1,2 6 0,5 1-1,7-2-1123,10-1 1,9 0 0,3-2 0,1 0 1011,0 2 1,1 0 0,1-3-1,3-6 1,7 1 0,3-7 0,-3-8-1,-1-14 1,0-1 0</inkml:trace>
  <inkml:trace contextRef="#ctx0" brushRef="#br0" timeOffset="47340">31620 7418 19885,'24'52'52,"1"-1"1,0 1 0,-1-1 0,1 3 0,-1-1 0,0 2 0,-4-1-527,-4-3 1,-2 1 0,-2 0 0,-1 0 95,-1 1 0,0 2 1,-2-2-1,-1-4 0,5 13 1,-4-5-1,-7-13 0,0 0 1</inkml:trace>
  <inkml:trace contextRef="#ctx0" brushRef="#br0" timeOffset="55255">28989 11205 15403,'57'-13'378,"1"1"0,-12 2 1,3 0-1,2-1-1425,-3 2 0,2 0 0,2-1 0,1 1 1181,9-2 1,2 0 0,1-1-1,2 1-365,-7 2 0,2 0 1,0-1-1,1 1 1,1 1 248,-7 0 1,1 1 0,0 0-1,1 0 1,0 0 0,0 1-111,3 0 1,0 0 0,0 0-1,0 1 1,1 0 0,0 1 87,0 0 0,0 1 0,1 0 1,-1 0-1,1 0 0,-2 1-203,-1 0 1,-1 0 0,0 0 0,-1 1-1,0 0 1,-1 0-45,6 2 0,0 0 0,-2 1 0,-1 0 0,-1 1-553,3-1 0,-1 1 0,-3 1 0,-3 0 804,1 2 0,-4 1 0,-7 0 0,-3-1 0,-9 1 0,-4 0 0</inkml:trace>
  <inkml:trace contextRef="#ctx0" brushRef="#br0" timeOffset="55556">29851 11247 17958,'47'-19'485,"-1"-1"1,7 0-1,3 2-390,4 2 1,7 2-875,-9 4 1,7 0 0,4 1-1,0 1 339,-8 3 1,2 1 0,0 0 0,2 1 0,-2 0-1009,0-1 1,0 1 0,-1-1 0,0 1 0,-1 2 1447,-3 1 0,0 0 0,-1 2 0,-5 0 0,-8-1 0,6 2 0,-10 0 0,13 2 0</inkml:trace>
  <inkml:trace contextRef="#ctx0" brushRef="#br0" timeOffset="56138">29806 12010 17274,'-13'-64'1244,"20"1"-1227,19 28 0,11 4-34,7 6 0,6 8-17,6 6 1,-3 12-302,-12 11 0,-9 10 335,-12 18 0,-12 8-296,-17 0 1,-12 4 563,-3 0 1,-6 5 0,-2-2 3,1-3 1,-2 0 0,1 0-258,1 5 0,1 0 0,7-3-15,2-1 0,15-8-56,43 4-73,-5-39 0,4-9-95,3-3 0,1-6 210,2 0 1,-1-7 19,9-14 0,-5-8 218,-15 0 0,-11-4-39,-16-8 0,-14 2-185,-10 10 0,-11 7-298,-19 4 0,-6 8 74,11 10 0,0 4-1491,-10 3 1,2 2 1836,-10 4 0,6 1 0,50-2 0</inkml:trace>
  <inkml:trace contextRef="#ctx0" brushRef="#br0" timeOffset="56439">30492 11974 19022,'-29'43'220,"-1"-1"1,3-2 0,8-2-221,21 10-348,16-6 124,12-12 190,1-18 1,3-6 55,29-12 219,-31-5 0,-4-5 51,6-20-270,-30-9-22,-19 13-2465,-25-3 2465,-6 16 0,8 2 0,14 16 0</inkml:trace>
  <inkml:trace contextRef="#ctx0" brushRef="#br0" timeOffset="56806">30983 12490 19874,'42'-48'101,"-1"0"0,-6-6 0,-7-3-90,-13 9 0,-5 0-459,-4-3 1,-4 1 514,-4 15 0,-2 2 576,0-3 1,-2 3-498,-11-2-9,-8 44-104,7 31-50,10-3 1,1 4-212,3-6 1,3 0-71,6 0 1,3 0-521,1-2 0,5 0 867,20 5 1,3-5 0,-4 2 0,20 0 0</inkml:trace>
  <inkml:trace contextRef="#ctx0" brushRef="#br0" timeOffset="57039">31447 12210 19953,'-60'-7'1512,"11"3"-1557,36 17-134,30 9-191,28 6 280,7-5 79,8-12-101,-23-10-1389,-2-1-8330,-10 0 9647,-3 0 0,-13 0 0,-4 0 0</inkml:trace>
  <inkml:trace contextRef="#ctx0" brushRef="#br0" timeOffset="57373">31882 12128 21353,'-30'15'274,"0"0"1,-9 20-1496,70 7-359,14-15 525,-5-16 1,3-5 572,-6-5 1,1-2-875,12-5 0,-2-4 425,-12-1 0,-4-4 1575,1-5 1,-8-2 1294,-14-12 436,-21 5-415,-2 18-570,1 6-1106,6 24-340,15 30-1720,0-10 0,2 2-1266,-3-2 0,-1-1 3042,1 2 0,-2-5 0,-8-8 0,-2-7 0</inkml:trace>
  <inkml:trace contextRef="#ctx0" brushRef="#br0" timeOffset="57605">29560 13216 19594,'65'4'112,"1"1"0,-15-6 0,6-2 0,4-2 0,4 0 0,1-1-116,-6-1 1,4 0 0,2-2 0,2 1 0,0-1 0,0 0 0,-1 0-758,-7 2 0,-1-1 0,1 1 1,0 0-1,0 0 0,0-1 1,1 1-1,0-1 441,3 0 1,2-1 0,1 0-1,0 0 1,-2 1 0,-1-1-1,-3 2 1,-4 0 279,7 1 1,-4 0-1,-2 1 1,-4 0 0,-4 1-1,7-1 1,-5 1-1,-5 1 1,-3 1 0,0-1-1</inkml:trace>
  <inkml:trace contextRef="#ctx0" brushRef="#br0" timeOffset="57772">30781 13125 20513,'34'-1'-23,"0"0"1,21-7-1,11-3 1,1-1 24,-13 4 1,1 0 0,1 0 0,4-1-1040,0 0 1,5-2 0,1 1 0,-1-1 0,-2 2 812,2 1 0,-2 0 0,0 1 0,2 0 224,-3 1 0,4 0 0,0 0 0,-4 1 0,-6 0 0,-1 0 0,-6 1 0,1 1 0,4-2 0,1 1 0,-1 0 0</inkml:trace>
  <inkml:trace contextRef="#ctx0" brushRef="#br0" timeOffset="59838">22976 6902 16989,'49'-12'70,"1"-1"1,-1 1-1,0 0 1,13-4-1,1 1 1,3-1-1,2 0-65,-15 5 1,3 0 0,1 0-1,0 0 1,-1 0 0,-1 1-536,2 0 0,0-1 0,-1 1 1,-1 1-1,1 2 521,2 0 0,2 0 0,-1 2 0,-4 2 0,-7 2-327,15 5 0,-13 5 1143,-3 16-802,-77-5 1,-23-1-1,0-3 1,-3-2 121,-7-1 1,7-4-128,11-3-1047,64-20-29,33-3 1,18-1 1075,-18 7 0,7 0 0,0 0 0,-4 1 0,-1-3 0,-4 0 0,0 2 0,2 5 0,-1-1 0,1 1 0</inkml:trace>
  <inkml:trace contextRef="#ctx0" brushRef="#br0" timeOffset="65955">29281 13522 14495,'42'-33'2399,"-7"5"-1862,-30 18 461,-3 2-808,0 6 1,-24 29-158,1 1 1,-2 5-34,-2 2 0,-2 3-298,-7 8 1,2 0 241,7-9 0,1 1-3888,-7 14 0,1 0 3944,7-15 0,2-1 0,1 0 0,3-4 0,3-10 0</inkml:trace>
  <inkml:trace contextRef="#ctx0" brushRef="#br0" timeOffset="66356">28735 14155 17588,'-2'57'142,"-1"0"0,2-6 0,6-7-52,17-9-23,7-20 0,8-9-101,16-19 1,5-11-2186,1 4 1,2-4 664,-14-4 1,1-6-1,-2 2 1554,8-8 0,-6 3 0,-18 13 0,-3 3 0,16-13 0</inkml:trace>
  <inkml:trace contextRef="#ctx0" brushRef="#br0" timeOffset="67839">27153 15615 14731,'0'-11'1939,"0"2"-1435,0 9 212,0 0-356,4-20-260,-9 16 113,-6-8-90,-18 27-55,-27 21-68,13 7-12,2-1 12,31-7 0,28-14-67,33 7 50,-15-9 1,1 4-444,5 7 0,-3 3 438,-9-5 0,-6 2 22,3 31 11,-40-24-1277,-20 0 1266,-5-19 0,4-2 0,17-15 0</inkml:trace>
  <inkml:trace contextRef="#ctx0" brushRef="#br0" timeOffset="68205">27374 15461 19516,'17'63'3,"0"-1"1,-4-14 0,-1-5-4,14 7 0,-14-31 112,0-11-78,3-18-34,9-1-79,6 4-56,0 17-638,1 19-381,-4 8 1154,11 8 0,-20-22 0,5 0 0</inkml:trace>
  <inkml:trace contextRef="#ctx0" brushRef="#br0" timeOffset="68472">27926 15632 20983,'-3'54'-3585,"8"-11"3461,24-34 124,-2-5 774,-6-9 436,-6-3 33,-8-5-391,-8-2-852,-10 7 0,-9 1-201,-7 7-1043,0 2-2006,4 4 3250,8 1 0,8-1 0,4-2 0</inkml:trace>
  <inkml:trace contextRef="#ctx0" brushRef="#br0" timeOffset="68958">28362 15711 15023,'-4'0'1983,"1"0"-1771,3 0-212,30 27 12,-9-20-12,26 16 11,-18-32 90,7-15 627,-8 2-672,-3 2 79,-11 11-46,-5 12-77,-1 3-1,3 2-11,14 2-23,20-13 1,-11-11 0,0-5 22,-3 2 0,-1-5 56,3-22 0,-7-7 633,-13 4 0,-7-2-236,-4-10 1,-5 2 5,-2 11 1,-5 6-348,-16-2-112,13 48-22,4 34-68,8 19-1714,11-9 0,5 3 1804,4-5 0,1-2 0,-4-5 0,1-4 0,15 6 0</inkml:trace>
  <inkml:trace contextRef="#ctx0" brushRef="#br0" timeOffset="69306">29282 15383 22372,'-37'11'-62,"-1"0"1,-14 11-118,36 11 0,7 5-392,9 16-292,16-8 213,13-12 672,7-20 1,6-10 481,6-16 0,1-7-818,1 1 1,-3-6 481,0-15 0,-7-7-741,-16 5 0,-5-1 673,-1-6 1,-3-1-67,-4-1 0,-3-1-231,-2-1 0,-3 0 202,-7 2 1,-7 1-13,-12-4 0,-11 7-49,-11 19 0,-5 10 39,1 4 1,-1 9 35,0 21 0,6 12-333,17 4 0,10 6-3479,9 21 1,11 2 3792,11-11 0,3-2 0,-4-1 0,2-5 0,20-2 0</inkml:trace>
  <inkml:trace contextRef="#ctx0" brushRef="#br0" timeOffset="69839">30671 15278 18317,'40'19'627,"16"-7"-650,-22-10 1,0-3 22,3-3 0,-2-4-56,17-11-134,7-5 55,-18 11 135,-4 2 0,-21 12 68,-8 2 111,0 0-22,2 1 33,8-2 259,0-22 245,-1-13-694,-6-9-22,-16-1-1133,-5 16-2542,-6 7 3697,-1 10 0,8 5 0,3 5 0</inkml:trace>
  <inkml:trace contextRef="#ctx0" brushRef="#br0" timeOffset="70106">31534 15234 21067,'30'-26'-923,"1"1"1,0-1-1,-7 0 697,-9 0 226,-12 5 1501,-39 9-605,-11 41-868,24-5 0,2 4-140,2 3 0,7 1-925,12 3 1,6-2-3468,17 15 4528,16-2 0,-15-20 0,-5-6 0</inkml:trace>
  <inkml:trace contextRef="#ctx0" brushRef="#br0" timeOffset="70774">28313 16858 19470,'-48'-11'175,"-1"-1"1,5 4 0,4 10-164,2 42-12,10 7 11,13 1 0,22 5 67,39-24-66,6-20-321,-11-21 1,0-10 308,-7-5 0,-4-9 0,-4-2 0,-2-6 0,-3-3 7,-4-2 1,-4-3-1,-4-1-3,-4-9 0,-3-1 0,-5 2-4,-5-9 0,-8 6 5,-8 13 1,-4 10-6,-10 12-23,10 13-44,10 20 45,10 13 11,13 18-23,13-1 0,9 4-1546,11 4 1,5 0-2463,1 0 0,3-3 4042,6-3 0,-5-8 0,-7-9 0,-11-10 0</inkml:trace>
  <inkml:trace contextRef="#ctx0" brushRef="#br0" timeOffset="70922">28829 16625 17622,'0'0'0</inkml:trace>
  <inkml:trace contextRef="#ctx0" brushRef="#br0" timeOffset="71039">28849 16435 13936,'0'0'0</inkml:trace>
  <inkml:trace contextRef="#ctx0" brushRef="#br0" timeOffset="71240">29136 16429 19414,'5'36'34,"1"0"0,10 27-34,19-37-112,2 8-23,-18-5-201,-9-5-717,-22-9-2387,-7-12 3440,-3-4 0,11 1 0,2-2 0</inkml:trace>
  <inkml:trace contextRef="#ctx0" brushRef="#br0" timeOffset="71439">29396 16283 19908,'14'47'-454,"-1"0"0,4-6 0,4 3 1,1-1-2655,2-2 0,1-1 1,1 1 2928,-1 0 0,-1 0 1,-1-2-1,2 5 1,-5-7-1,-8-5 1</inkml:trace>
  <inkml:trace contextRef="#ctx0" brushRef="#br0" timeOffset="71607">29503 16691 19314,'43'-17'-342,"-1"0"0,0 0 0,-4-5 1,-5 4-1,23 18 0</inkml:trace>
  <inkml:trace contextRef="#ctx0" brushRef="#br0" timeOffset="71906">29914 16709 19661,'-4'-2'1849,"-10"-36"-1748,7 14 44,-8-31 169,1 11-236,5 12-122,-1 4-57,7 17-67,15 10-314,7 1-302,16 2-1379,20 3 1794,-6 4 369,-5 2 336,-20 3 280,-16 2 23,0 15-617,5 4-1972,11 5 1950,7-16 0,-10-12 0,-4-12 0</inkml:trace>
  <inkml:trace contextRef="#ctx0" brushRef="#br0" timeOffset="72056">30289 16493 14551,'-10'1'-2453,"2"0"2453,8-1 0,0 0 0,0 0 0</inkml:trace>
  <inkml:trace contextRef="#ctx0" brushRef="#br0" timeOffset="72189">30196 16272 11481,'0'0'0</inkml:trace>
  <inkml:trace contextRef="#ctx0" brushRef="#br0" timeOffset="72538">30455 16107 19673,'-10'-8'974,"1"38"-918,10 7-34,0 0 1,1 2-18,1-5 1,1 0-1,3 15 1,3 1-1,3-7 1,1-2 5,1 0 1,2-4 10,24 4-22,-4-30-22,2-20-68,0-10 34,1-31 56,-20-7-168,-14 3-179,-22 14-426,-12 29-157,-2 5-1659,0 12-7242,0 4 9759,7 5 1,9-6 0,6-2-1</inkml:trace>
  <inkml:trace contextRef="#ctx0" brushRef="#br0" timeOffset="73039">30830 16344 19661,'37'4'-247,"0"-1"1,29-5 257,-34-22 337,4-13 850,-15 11-1074,-3 2-124,-14 24 0,-1 14 0,0 10 0,6 2-23,2-2-2206,19-5-2668,14-18 2712,3-12 2084,4-22 101,-18-9 886,-5-5 10,-5-4-224,-14 13 0,-4-2 902,-2 0 1,-4 1 5,-5-3 0,-4 3-897,-9-11-369,-9 29-146,7 26-157,2 11-11,4 14-28,9 2 0,5 4-762,9 4 0,3 1-274,-3 1 0,3 0-2018,6-4 1,1-3 3081,4 8 0,-11-21 0,-4-6 0</inkml:trace>
  <inkml:trace contextRef="#ctx0" brushRef="#br0" timeOffset="73305">31289 16104 21868,'46'-3'-157,"0"-1"0,-1 0 1,20-1-1,-4-2-387,-20 0 1,-2-2-325,-5 1 0,-3-1 172,14-13 1403,-22-12 850,-40 2-526,-28 4-807,-9 23-145,-3 21-79,31 16-112,13 4-606,16 3-6442,36 11 7160,-4-14 0,6-4 0,-23-21 0</inkml:trace>
  <inkml:trace contextRef="#ctx0" brushRef="#br0" timeOffset="74039">29234 17537 18082,'-40'4'489,"1"0"0,3 0 0,5 7-388,0 38-67,22-1 11,15-1 22,23-19-11,12-21-11,4-15-34,-1-7 56,2-23 594,-21 3-583,-6 0-78,19 33 0,-30 1 0,29 15 0</inkml:trace>
  <inkml:trace contextRef="#ctx0" brushRef="#br0" timeOffset="74208">29544 17460 19493,'24'61'-6129,"0"-8"1355,7-28 4102,-9 7 672,-10-9 0,-14 2 0,1-16 0,-6-3 0</inkml:trace>
  <inkml:trace contextRef="#ctx0" brushRef="#br0" timeOffset="74789">30445 17487 20961,'-17'-28'339,"-1"-1"1,-7 1 0,-4 6-306,-34 16-34,22 14 0,0 9-11,5 6 0,4 6 5,7 1 0,7 2 6,15 28 0,24-28 0,20-10-56,12-11-263,-13-15 0,2-9-23,-7-9 0,-3-6 336,2 0 1,-5-5-234,-11-7 0,-7-3 239,-6 7 0,-5 1 11,-3-4 1,-2 1-12,0 0 0,-4 0 50,-8-4 1,-5 4-29,-20-2-33,1 48-12,18 34-223,22-1 0,7 2-733,3-8 1,5-1-507,5-1 1,3-1 1484,3-2 0,-1-3 0,6 4 0,-6-10 0</inkml:trace>
  <inkml:trace contextRef="#ctx0" brushRef="#br0" timeOffset="74906">30568 17402 17420,'0'0'0</inkml:trace>
  <inkml:trace contextRef="#ctx0" brushRef="#br0" timeOffset="75057">30546 17202 13443,'0'7'-947,"0"-2"0,0-5 0,0 0 0</inkml:trace>
  <inkml:trace contextRef="#ctx0" brushRef="#br0" timeOffset="75489">30747 17279 20927,'40'24'-67,"-2"-5"-124,-6-16 79,2-11 124,-10-14 88,-4-2 35,-12-9 10,-7 12-43,0-2-102,4 6-90,10-1-34,4 6-178,9 0-34,11-9 258,-9 2 22,7-8 0,-17 8 56,-2 0 246,-9 9-168,-2 1 68,-6 11 22,0 6-157,0 4 12,2 5-259,6 8-6542,0-2 6778,0-1 0,-3-10 0,-5-10 0</inkml:trace>
  <inkml:trace contextRef="#ctx0" brushRef="#br0" timeOffset="75622">31201 16945 18070,'-7'-6'-2331,"2"2"2331,5 4 0,0 0 0,0 0 0</inkml:trace>
  <inkml:trace contextRef="#ctx0" brushRef="#br0" timeOffset="76043">31588 16802 21409,'-30'20'33,"0"0"1,1 0 0,6 6-34,11 13 0,9 6-45,5-4 0,6 0-219,-1 0 1,5-4-801,32 12-291,-1-36 682,3-20 303,-3-13 308,-19-7 1,-3-8 374,-5-8 1,-5-6-150,-2 4 1,-1-5 0,-3 3 12,-4-13 0,-4 0 428,-1 13 0,-2-1 0,-1 7-302,-14-17-157,-8 7-146,4 42-11,-8 38-393,17 34-3165,18-11 1,6 2 3568,1-4 0,4-3 0,2-9 0,1-7 0,-1-5 0</inkml:trace>
  <inkml:trace contextRef="#ctx0" brushRef="#br0" timeOffset="76339">31941 16993 17230,'31'-34'63,"-1"-1"1,-2 2-1,-2 3-63,7-7 426,-11-10 1187,-11 10-929,-13 6-258,-9 15 168,-4 21-247,-1 12-201,-2 15-23,2 9-90,2 4-89,7 14-1826,31-12-516,1-8-2218,26-21 4616,-9-20 0,-18 2 0,-5-4 0</inkml:trace>
  <inkml:trace contextRef="#ctx0" brushRef="#br0" timeOffset="76456">32361 16861 18608,'0'-5'1065,"0"1"-1065,0 4-3262,63 1 3262,-28 0 0,0 0 0,-2-1 0,-14 0 0</inkml:trace>
  <inkml:trace contextRef="#ctx0" brushRef="#br0" timeOffset="76805">32800 16523 23224,'-40'-5'78,"0"0"1,-15 5-124,32 31-145,24 0-269,13-1-180,10-7-516,29-10 909,6-39 369,-25-3 0,-3-6 101,-7-5 1,-6-4-461,-4-10 0,-6 0 325,-4 8 1,-3 2 72,-2-1 1,-2 3 72,-2 4 0,-6 4-100,-13 9 0,-6 11-135,-5 25 0,1 13 0,1 0 0,5 6-524,1 23 1,12 5-121,20-10 0,10 3 644,3-3 0,5 4 0,-2-7 0,-3-9 0,0-3 0,9 12 0,-1-1 0</inkml:trace>
  <inkml:trace contextRef="#ctx0" brushRef="#br0" timeOffset="77089">30394 18001 18933,'61'-2'666,"1"-1"1,-14-2 0,1-2 0,3-1-1777,-5 1 1,3-1-1,0-2 1,2 0 1114,6-3 1,0-1 0,4-1-1,5-2-4,-11 4 1,5-2 0,2-1-1,3 0 1,-1 0 0,-1 1 0,-4 0-332,-1 0 0,-2 1 0,-1 1 0,-1-1 0,2 0 0,2 0 168,3-1 0,2 0 1,3-1-1,0 0 0,-2 0 1,-3 1-1,-5 2-664,11-3 1,-4 1 0,-4 2 0,-3-1 825,6-2 0,-4 0 0,-6 3 0,-4 0 0,-9 2 0,-1-3 0</inkml:trace>
  <inkml:trace contextRef="#ctx0" brushRef="#br0" timeOffset="77256">31863 17805 17017,'52'-11'-492,"0"0"1,0-1-1,0 1 1,0-1 0,0 0-1,-1 0 1,-1 0 339,11-4 0,-1 1 0,-6 1 1,-2 0-1,-4 1 0,-8 1 0,0 1 1</inkml:trace>
  <inkml:trace contextRef="#ctx0" brushRef="#br0" timeOffset="91771">23420 6708 13824,'-4'0'224,"1"0"661,3 0-717,63-1 34,-8-5-815,4 1 1,5-2 712,-11-1 1,3-2-4,5 1 0,7-1 0,1 0-64,-14 3 1,2 0 0,0 0 0,0 0-358,-1 0 1,0 1-1,-1 0 1,-2 0 326,13-1 1,-3 1 0,-8 2-4,-12 1 0,-8 1 112,-2 5-67,-61 14-605,-33 6-409,28-10 0,0-2 969,-20 6 0,39-12 0,9-3 0</inkml:trace>
  <inkml:trace contextRef="#ctx0" brushRef="#br0" timeOffset="92771">23947 11178 12580,'0'7'1356,"0"-2"-449,0-5 449,38 16-919,-8-12-28,3 5 0,3-2 252,27-14-1027,-24 2 0,3-2 500,7-4 0,5-2-93,6 0 0,6-2 1,2 2-59,-11 3 0,1 2 0,1-1 0,0 1-407,0 0 1,1 0-1,0 1 1,-2 0 257,-1 2 1,-1 1 0,-1 1 0,-5 1-155,17 4 1,-6 1-492,-9 0 1,-4 1 294,-11 0 1,-4 1-449,6 2 864,-21-4 1095,-19-4 204,-6-9 912,-5 0-2111,1-3-2610,-3 5 2610,4 6 0,1 1 0,4 1 0</inkml:trace>
  <inkml:trace contextRef="#ctx0" brushRef="#br0" timeOffset="156404">23448 6752 12748,'50'-4'11,"1"0"0,5-1 0,1 1-6,5-2 1,2-1-1672,-11 0 1,3 1 0,2-2 1665,-7 1 0,2-1 0,2 0 0,1-1-764,-3 1 0,0 0 0,2-1 1,1 0-1,2-1 764,-4 2 0,4-2 0,0 1 0,0 0 0,-3 0 0,-4 1 0,18-4 0,-6 1 0,-1 1 0,-3 1 0,0 0 0,-1 0 0</inkml:trace>
  <inkml:trace contextRef="#ctx0" brushRef="#br0" timeOffset="158603">29636 5954 14048,'10'7'134,"-2"-2"90,-8-5-90,0 0-156,0 6-57,3 0-1321,4 6 1400,8-4 0,-6-3 0,2-3 0</inkml:trace>
  <inkml:trace contextRef="#ctx0" brushRef="#br0" timeOffset="170486">29864 13218 16625,'54'-18'145,"0"-1"1,2 2 0,0 0-130,-4 4 1,0 2-626,4 0 1,4 1 611,-5 2 1,5 2 0,-1-1-116,-4 3 0,-1 0 0,1 0-53,3 0 1,0-1 0,-6 1 296,2-1 1,-9-1-166,-9-3 189,-48-2-996,-18 3-2309,-10 2 3149,0 0 0,16 4 0,8 0 0</inkml:trace>
  <inkml:trace contextRef="#ctx0" brushRef="#br0" timeOffset="-67946.73">23087 7134 18675,'-56'-34'325,"9"15"-336,32 35 0,6 16 11,5 15 0,8 15-760,2-22 1,2 2 776,4 8 0,2 4-14,-3-12 1,2 2 0,0 0-476,1 8 0,-1 1 0,-1 1 472,-1 6 0,-1 1 0,-1 1 0,-3-13 0,-1-1 0,-1 3 0,-5 1 6,-5 2 1,-5 3 0,-2 1-1,-1-1 1,1-4 7,-1-1 0,1-3 0,-2 0 0,-2 0-6,-7 10 1,-3 1-1,-1-2 1,-1-6 47,-1-4 0,-1-6 0,3-4-81,1-2 1,2-5 147,0 1 1,5-11 268,13-21-358,6-38 888,15-8-1034,21 1 112,-1 52 0,3 14 0,1 5 0,-1 8 261,-5 3 1,-2 6-1,0-1-261,-5-5 0,-1-1 0,3 3-11,9 11 0,3 3 0,0-1-181,-4-6 1,1-2-1,1-1 192,4 1 0,1-2 0,-5-5 0,-2-1 0,-5-9 0,5-10 0</inkml:trace>
  <inkml:trace contextRef="#ctx0" brushRef="#br0" timeOffset="-211500.46">26777 16539 13352,'41'-12'784,"1"1"1,-6 1 0,-3 2 470,2 1-246,-15 4 346,-11 2-145,-6 1-807,-15 0-268,-48 17-169,4 0 0,-5 4-593,19-6 1,0 2-1,-2 0 362,-7 3 0,-1 1 0,3 0-380,-4 4 1,2 0-3082,-9 0 1,1-1 3725,21-9 0,2-1 0,1-1 0,6-3 0,12-7 0</inkml:trace>
  <inkml:trace contextRef="#ctx0" brushRef="#br0" timeOffset="-211266.46">26068 16644 17252,'-41'0'26,"-1"1"0,1 4 0,2 2 30,-22 15 28,25-1 0,4 4-72,-5 23-57,35 11-280,35-18-308,0-24 0,6-6-308,-2-4 0,1-5 420,5 0 0,2-4 229,1-4 1,3-3-1278,15-6 1,-1-1 1568,-21 3 0,-3-1 0,3 0 0,-7 2 0,-17 6 0</inkml:trace>
  <inkml:trace contextRef="#ctx0" brushRef="#br0" timeOffset="-210584.46">22313 17109 15101,'3'57'459,"0"0"1,-2-7-1,1-3 549,4 15 259,-6-29-539,0-28-678,-5-30 1,-3-19 5,4 2 0,1-3 45,-4-18 0,4 1-79,4 18 0,6 7-10,14-5-12,13 46-6,-3 14 0,3 7-89,6 3 0,1 2 5,1 2 1,1 0-95,-2-6 1,-1-5 82,12-5 101,-7-10 45,-10-20 348,-12-37 49,-19 10 0,-8-5-368,-4 2 1,-5-3 0,-1 0-358,-2 2 1,0-1 0,-2 4 282,-8-10 0,1 6-224,-5-10-172,24 56-3223,21 40 3619,19 12 0,-12-5 0,7-14 0</inkml:trace>
  <inkml:trace contextRef="#ctx0" brushRef="#br0" timeOffset="-210317.46">23119 16866 18395,'-34'17'285,"-1"0"1,-19 19-263,44 11-23,29-4 0,6-5 11,10-27 0,4-8-11,15-18 0,-18 3 0,0-7 22,-4-9 1,-6-5-1,5-24-190,-38-1-1154,-25 30 67,-1 23 1,-3 7-3912,-21 15 5166,-1 11 0,26-8 0,7-3 0</inkml:trace>
  <inkml:trace contextRef="#ctx0" brushRef="#br0" timeOffset="-210066.46">21993 17738 18104,'50'-15'165,"1"0"0,-1 0 0,0 0 1,7-3-1,2 0 0,2-2 0,1 0 1,0-1-1108,-10 3 0,0-1 1,0 0-1,1 0 1,0-1-1,2 2 942,4-3 0,3 1 0,0-1 0,0 1 0,-2 2 0,-3 1-336,8-1 1,-3 3 0,-2 1-1,-1 1 78,-5 2 0,-2 1 1,-1 1-1,-3 1-91,5-1 1,-3 2 0,-8 5 348,5 15 0,-22-8 0,-51 14 0</inkml:trace>
  <inkml:trace contextRef="#ctx0" brushRef="#br0" timeOffset="-209934.46">22463 17904 18485,'47'-26'86,"-1"-1"0,0 1 1,0-1-1,6-1 1,0-1-1,1 1 1,1 1-1011,3-2 0,1 2 1,2-1-1,5 1 304,-14 6 1,5 1-1,1-1 1,2 1 0,0 0-1,-2 1 1,-3 1 476,7-2 1,-3 2 0,-1 0-1,0 1 1,-1 1 0,2-1-1,2-1 1,-2 2 0,-4 1-1,-7 3 1,2 2 0,1 0-1</inkml:trace>
  <inkml:trace contextRef="#ctx0" brushRef="#br0" timeOffset="-201118.46">19236 12899 18406,'1'45'172,"0"-1"0,2 3 0,1 0-172,4-1 0,0-1-886,2 4 1,1 0 762,0 1 0,1-2-488,-2-3 1,0-2-1930,-1-5 0,-1-2 2540,7 15 0,-8-24 0,-1-15 0</inkml:trace>
  <inkml:trace contextRef="#ctx0" brushRef="#br0" timeOffset="-200850.46">19505 12867 15795,'-42'32'96,"0"1"0,1 0 1,3-2-1,2-1 1,6 0-2,7-2 1,6 0 89,3 4 0,6 1 117,17 22-190,32-7-56,11-21-51,-18-19 1,1-3-6,21 1-488,-17-2 1,2 0 487,-5-1 0,0 0 0,20 3 0,-22-6 0</inkml:trace>
  <inkml:trace contextRef="#ctx0" brushRef="#br0" timeOffset="-200600.46">19737 13268 17554,'37'-33'265,"0"1"1,-2 2-1,-2 0-136,-4 5 0,-3 1 140,7-20 851,-13-1-55,-46 22-774,-7 24-56,-16 23-89,15 16-129,16-5 0,3 4-174,6-5 0,8 1-2157,14 2 0,10-3-1473,31 3 3787,-8-26 0,-1-7 0,-2-4 0,-8 0 0</inkml:trace>
  <inkml:trace contextRef="#ctx0" brushRef="#br0" timeOffset="-200300.46">20243 13152 18306,'-8'0'1108,"2"0"-995,6 0-170,49-19-413,-14-3 279,2 3 1,2-4 173,-6-4 1,-5-3 564,8-22 1470,-18-6-1369,-29 29-257,-22 12-78,1 27-101,-1 13-145,0 18-40,13-3 0,4 4-466,6-5 1,9 0-3171,11 0 0,9-4 3608,27 4 0,6-29 0,-24-8 0</inkml:trace>
  <inkml:trace contextRef="#ctx0" brushRef="#br0" timeOffset="-199933.46">20735 13001 18630,'-7'-3'1647,"1"36"-1635,12 20-46,1-6 0,2 4 17,0-9 1,2-1-244,2 2 1,1-2 237,7 16 82,1 1 938,-10-25 458,-2-35-1108,-13-31-242,-1-2 0,0-5-673,-3-4 0,-1-2 600,0-8 1,0-1-34,-1-5 0,2-2-31,2 8 0,2-2 0,1 3 14,2-11 1,5 3-119,4 2 1,7 8-56,19 10-46,11 52-414,-6 18 543,-20 2 1,-6 8 112,-11 8 0,-9 5-77,-4-8 0,-5 3 0,-2-3-1222,-10 14 0,-3-4 1293,-5-2 0,2-9 0,7-12 0,11-13 0</inkml:trace>
  <inkml:trace contextRef="#ctx0" brushRef="#br0" timeOffset="-199500.46">21734 12997 20781,'-41'2'205,"-1"1"1,8 8 0,4 4-195,-2 19-11,18 6 11,23-21-22,24-10 11,19-21 5,-19 1 1,0-2-6,18-13-56,-13 5 56,-23 16-1355,1 24 1355,3-2 0,-9 5 0,3-9 0</inkml:trace>
  <inkml:trace contextRef="#ctx0" brushRef="#br0" timeOffset="-199300.46">22341 12768 21420,'-33'-1'459,"-1"1"1,-21 6-516,34 24-493,33 18-415,10 1 84,0-21 1,5-3-1283,14 6 929,-8-4 448,-15-6 259,-11-7-2398,-20-7 2924,-6-4 0,2-3 0,2 0 0</inkml:trace>
  <inkml:trace contextRef="#ctx0" brushRef="#br0" timeOffset="-199150.46">22561 12862 16490,'8'0'1547,"-1"0"-4360,-7 0 2813,0 0 0,0 0 0</inkml:trace>
  <inkml:trace contextRef="#ctx0" brushRef="#br0" timeOffset="-199033.46">22644 12642 16378,'0'-6'-2207,"1"1"2207,-1 5 0,0 0 0</inkml:trace>
  <inkml:trace contextRef="#ctx0" brushRef="#br0" timeOffset="-198700.46">23081 12569 21163,'-63'15'380,"0"0"1,7 9 0,6 5-409,10 1 0,7 4-250,8 2 1,11 0 165,28 10-158,16-10-436,23-15-22,-9-19 0,3-7 682,-13-3 1,-2-4 90,10-5 1,-4-7 738,-11-18 0,-8-6-448,-7 7 1,-4-2-612,4-19 0,-5-2 370,-9 10 1,-7 0-22,-1 7 1,-4-1 0,-3 4-25,-12-1 1,-5 5-62,0-1 0,-4 14 24,3 29 0,1 13-36,9 10 0,5 6-55,3 6 0,5 3-620,2 2 0,7-1-652,10 1 0,8-2 1350,4-1 0,3-3 0,11 4 0,-2-11 0</inkml:trace>
  <inkml:trace contextRef="#ctx0" brushRef="#br0" timeOffset="-198417.46">23351 12758 19123,'-8'-1'2264,"2"1"-2107,6 0-135,0 0-33,35-43 11,-2 15 0,-3-3 0,2-2 28,-3 7 0,-4 1-6,3-26 236,-25 1-157,-28 20-12,-25 26 158,0 28-107,17 5 0,5 6-134,8-1 0,8 2-80,14 4 1,10-2-756,32 9-826,-1-31 1,3-7-1125,-10-4 0,0-3 2779,29 2 0,-28-2 0,-14-2 0</inkml:trace>
  <inkml:trace contextRef="#ctx0" brushRef="#br0" timeOffset="-197816.46">20717 14844 17599,'58'-18'1247,"1"1"1,-4-2 0,-7-5-1103,-20 1 1,-6-4 33,-1-16 1,-6-2-539,-7 12 0,-5 0 437,-5-13 1,-10 0-7,-18 3 1,-7 4-62,7 11 1,-2 2-12,-11-4 0,-1 5-12,-12 11 109,22 25 0,2 10-220,-7 29 89,22-20 0,7 1-313,32 24-403,29-30-60,-14-17 0,3-5 574,4-1 1,0-5 67,4-5 0,-1-5-23,-3-2 0,-1-6 392,2-11 1,-6-7 789,-16 6 1,-7-2-432,-8-3 0,-8 4-436,-19-4-124,-14 20 899,17 34-922,6 40-156,14-16 0,6 2-1345,12 7 0,8-2-116,-1-10 1,4-6-781,9-11 0,1-7 2420,21-6 0,-29-6 0,-9-1 0</inkml:trace>
  <inkml:trace contextRef="#ctx0" brushRef="#br0" timeOffset="-197566.46">21538 14463 21005,'29'-35'25,"-1"0"1,1 1-1,4-14 1,-4 2-21,-6 10 1,-5 3 5,-6-10 0,-27 31 348,-26 30-163,12 7 0,2 7-163,-2 10 1,3 3-166,4-4 1,6 1-76,13-4 0,7-4-1272,19-4-3437,11-19 1,6-6 4574,26-2 0,-2-4 1,-32-5-1</inkml:trace>
  <inkml:trace contextRef="#ctx0" brushRef="#br0" timeOffset="-197366.46">21985 14240 22227,'-46'30'-135,"19"-3"-223,45-12-1591,21 9 1310,-9 8 583,-13 12-1748,-45 2-5357,-7-17 7161,-12-9 0,29-17 0,8-3 0</inkml:trace>
  <inkml:trace contextRef="#ctx0" brushRef="#br0" timeOffset="-196848.46">22281 14306 21331,'31'-38'-82,"-1"0"1,1 0 0,3-9-1,0 5 82,-1 12 0,-2 3 23,-1-5 11,-14 7 22,-9 8 157,-35 7 67,-11 22-168,12 7 0,0 5 0,-11 28-112,26-18 0,5 1 11,8 18 0,11-8-11,13-5-23,4-24 1,7-5-34,7-5 0,4-6 50,15-12 1,-1-7-386,-10 2 0,-4-4 402,-4-9 1,-6-3 32,-5-10 248,-15-8 447,-14 14-627,-8 6-89,-3 16-23,0 12-45,5 1 715,0 2-715,12 4-415,12 8-234,14 11-2914,13 12-6062,-10-7 9670,1-2 0,-24-18 0,-4-2 0</inkml:trace>
  <inkml:trace contextRef="#ctx0" brushRef="#br0" timeOffset="-196133.46">23327 14046 21443,'-10'-17'-11,"20"17"-180,23 27-101,12-6 292,-7-11 12,-9-21-12,-13-7 90,-2-20 201,-5 3 34,-2-3-280,-5 14-45,2 9 0,3 3-34,5-4 23,8-5 0,25-18 16,-18 16 1,2-2-1,4-6 1,-1 0-6,10-18 22,-20 8 57,-24 21 638,-20 7-381,-14 31-212,-5 7-119,19 0 1,3 4 5,0 23-11,8 0-67,8-3-202,19-6-572,14-11-279,9-18 0,8-8-561,9-8 0,3-7 765,-12-2 1,0-3 0,-2-2 915,10-8 0,-7-5 403,-11-4 1,-9-2 459,-12-16 2656,-15-11-786,-19 18-2419,-3 7-325,5 29 0,20 18 1098,20 7-1950,11 8-5333,6 18 6196,-19-6 0,-2-4 0,-20-15 0</inkml:trace>
  <inkml:trace contextRef="#ctx0" brushRef="#br0" timeOffset="-195833.46">20596 15458 17895,'59'-30'192,"1"1"0,-1-1 1,1 0-1,-1 0 0,0 0 1,-7 5-1,0 0 1,-1 0-1,2 1 0,0 0 1,3 0-1,2 2-709,-1 2 1,2 1-1,3 0 1,1 1-1,2 0 1,-1 0 0,0 2-1,-2-1 1,-1 0 514,-1 1 1,-1 0-1,-2 1 1,1 0 0,-1 1-1,2-1 1,1 0 0,3 0-184,-7 2 0,2-1 0,2 0 1,1 0-1,1 0 0,0 0 1,0 1-1,-2-1 0,0 2 1,-3 0-1,-3 1-276,12-1 0,-2 0 0,-2 1 0,-2 1 0,-1 1 0,0 0 0,0 0-424,8 0 1,0 0-1,0 1 1,-3 0 0,-3 2-1,-5 1 885,14 0 0,-7 2 0,-4 1 0,-2-2 0,-3 0 0,-26 7 0,-32 10 0</inkml:trace>
  <inkml:trace contextRef="#ctx0" brushRef="#br0" timeOffset="-195597.46">21767 15527 19403,'57'-21'156,"0"0"1,0-1 0,0 1 0,0 0 0,0 0 0,0-1 0,1 1 0,-2 0 0,0 1 0,-1-1 0,2 0 0,0-1-966,0-1 0,0-1 1,2-1-1,0 0 1,-1 0-1,0 0 1,-3 1 750,1 1 0,-2 0 0,-2 1 0,1 0 0,1 0 0,3-1-346,-5 1 1,2 1 0,1-1-1,2-1 1,-1 1 0,0 0-1,-2 0 1,-1 1-214,7-3 1,-1 1 0,-1 0-1,-1 1 1,-1 0 0,0 0 616,7-3 0,0 0 0,-1 1 0,-4 1 0,-6 2 0,3 1 0,-5 1 0,-17 6 0,-19 6 0</inkml:trace>
  <inkml:trace contextRef="#ctx0" brushRef="#br0" timeOffset="-195217.46">24682 13817 22238,'1'-35'-1558,"0"0"1,-1-9 0,3 23-1</inkml:trace>
  <inkml:trace contextRef="#ctx0" brushRef="#br0" timeOffset="-175368.46">20249 15327 17745,'-42'1'702,"0"1"0,-5 4 1,-3 2-625,-5 6 1,-3 4-1284,11-1 0,-1 1 1,-1 2 1207,-6 3 1,-1 1 0,-1 2-313,11-4 1,-1 2-1,1-1 1,-1 1 296,0 0 1,-1 1 0,0 0 0,1-1 5,2 1 0,-1-1 1,2 0-1,0 0-156,-10 5 0,1 0 0,2-1-62,8-5 0,1 0 0,2-1-272,-7 4 1,5-3-603,-10 7-1764,40-15 2862,24-14 0,4-2 0,0-2 0</inkml:trace>
  <inkml:trace contextRef="#ctx0" brushRef="#br0" timeOffset="-175134.46">18785 15944 14865,'-6'53'1468,"1"-3"-975,6-17-269,2-7-33,5-15-102,18-3-89,16-11 0,-12 3 0,1-5 0</inkml:trace>
  <inkml:trace contextRef="#ctx0" brushRef="#br0" timeOffset="-174584.46">15572 16844 18194,'53'-21'226,"0"0"1,-13 5 0,2 0 0,1 2-1146,2 0 0,1 1 0,-2 1-2641,11-3 0,-5 3 3560,-8 8 0,-9 3 0,-12 1 0,-12 2 0</inkml:trace>
  <inkml:trace contextRef="#ctx0" brushRef="#br0" timeOffset="-174401.46">16007 16866 15851,'-7'10'146,"-2"44"0,8-16-485,0 2 0,1 3 350,10 21-11,-3-30 0,1 1-829,8 10 0,0-1 829,7 17 0,-1-7 0,-15-36 0</inkml:trace>
  <inkml:trace contextRef="#ctx0" brushRef="#br0" timeOffset="-174218.46">15906 17335 18518,'54'-3'-357,"-1"-1"0,2-4 0,-2 0 0,-15 7 0,-3-1 0,19-8 0</inkml:trace>
  <inkml:trace contextRef="#ctx0" brushRef="#br0" timeOffset="-173617.46">16314 17120 14081,'2'-5'2544,"-1"1"-1995,-1 4-191,0 7-112,0 6-122,1 1 11,0 1 89,1-11 1199,0-1-270,-2-12-928,-3-5-135,-2-14-79,-4-9-11,0-11 0,3-11-17,3 13 0,6-2 17,7 2 0,7 2-28,6-4 0,6 6-79,10 12 1,2 11-118,25 16 45,-17 28 100,-35 21 68,-17-7 0,-7 3 11,-4-3 0,-3 0 5,-2 3 1,-2-4 16,-13 5 34,15-27 23,12-20-79,4-6 0,1-8-23,22-14-55,18 11 11,25 19-101,-8 21-101,-7 27 146,-28-2 72,-12-11 1,-5 1 28,-13 25-393,-4-4-1972,-12-25-4426,3-24 6813,1-12 0,9 4 0,2-5 0</inkml:trace>
  <inkml:trace contextRef="#ctx0" brushRef="#br0" timeOffset="-173101.46">16880 16959 15885,'9'38'129,"0"1"0,5 24-40,-6-49 1985,-3-7-730,-3-23-963,-3-6-191,-3-23-55,-3-3 33,1-2-56,2 0 78,2 10-156,6 15-68,14 17 12,21 31 11,6-2 11,-17-3 0,1-1-79,16-1-33,1-6-22,-3-6-57,-2-12 191,-19-30 106,-18 4 1,-6-2-46,-6-1 1,-4 0-187,-6-4 0,-4 4 125,-16-8-101,-5 16-862,17 31 963,13 25 0,11-3 0,11 4 0</inkml:trace>
  <inkml:trace contextRef="#ctx0" brushRef="#br0" timeOffset="-172651.46">17493 16648 20490,'2'46'25,"-1"0"0,1 1 1,-2 6-1,4-4-361,18 8-78,-11-34 212,-3-11 370,-12-39 179,-5-10-157,0 2 1,-1-4-247,1 2 1,0-1 212,0-2 1,1 0 4,2 1 0,3-1 12,6-3 0,6 2-197,6 11 1,5 4-118,7 1 0,3 6-252,20 11-158,-9 23 24,-30 13 291,-14 11 681,-18 8-440,-6-10 0,-5 1 369,4-5 0,-1 0-168,0 2 0,2-3 7,-1 4-13,29-23-100,12-7-34,15-2-55,13 1-136,-1-1 1,5 3 123,2 5 0,-1-1 0,-8-3 0,-3-1 0,18 13 0</inkml:trace>
  <inkml:trace contextRef="#ctx0" brushRef="#br0" timeOffset="-172051.46">20223 15626 17823,'23'36'942,"0"3"-909,-12-6 1,-1 4-2830,0 1 0,0 0 2796,0 0 0,-2-1 0,2 11 0,-6-31 0</inkml:trace>
  <inkml:trace contextRef="#ctx0" brushRef="#br0" timeOffset="-171800.46">20408 16154 19090,'-4'1'527,"1"0"-315,3-1-66,19 59-45,19-27-68,-17 1 1,3-1 0,31-15-34,-18-24-23,3-25 34,-18-16-11,-2-1-78,-20 9-595,-5 28-985,-4 7-1871,-4 5 3529,0 8 0,6-5 0,1 4 0</inkml:trace>
  <inkml:trace contextRef="#ctx0" brushRef="#br0" timeOffset="-171217.46">19265 16789 13274,'0'-5'2689,"0"1"-2072,0 4-35,6 36-268,0-4 0,2 5-275,5 17 0,1 3-45,-1-7 1,2-2-746,1-4 0,2-7-2858,13-1 3609,4-18 0,-14-9 0,-4-9 0</inkml:trace>
  <inkml:trace contextRef="#ctx0" brushRef="#br0" timeOffset="-170967.46">19624 17036 17599,'-17'40'655,"1"0"1,3 21-644,25-27-12,21-23 0,8-27 33,-12-6 1,-3-7 78,-6-3 0,-4-3 34,1-2 0,-8 1-225,-24-9-201,-9 39-1088,-10 25-3125,14 15 4493,7 0 0,6-15 0,5-5 0</inkml:trace>
  <inkml:trace contextRef="#ctx0" brushRef="#br0" timeOffset="-170135.46">19288 16744 16602,'-41'-25'560,"9"4"-235,32 42 359,12 30-539,-4-18 1,1 2-683,7 16 0,2 2 593,2-3 0,0 1-518,1 6 0,1 2 479,-1 0 0,-1 1 1,-6-10 1,-1 2 0,0-2-8,1 8 0,-1-2 235,0-3 1,-5-6 1849,-11-13-1749,-13-47-112,-19-25-190,15 12 0,0-5-12,-10-19 1,2-6-23,9-1 0,3-1 153,-4 3 0,5 1-215,14 10 1,8 7 458,14 9-2022,20 14-1165,13 9-3866,9 5 6645,2-2 0,-26 2 0,-10-2 0</inkml:trace>
  <inkml:trace contextRef="#ctx0" brushRef="#br0" timeOffset="-169801.46">19660 17122 18093,'10'46'33,"0"0"1,0-10-1,-1-6 1,1-10 0,-3-16-1</inkml:trace>
  <inkml:trace contextRef="#ctx0" brushRef="#br0" timeOffset="-169684.46">19566 16929 13039,'-8'-1'-6936,"2"0"6936,6 1 0,0 0 0,0 0 0</inkml:trace>
  <inkml:trace contextRef="#ctx0" brushRef="#br0" timeOffset="-169418.46">19893 17152 15930,'-9'7'3642,"1"0"-3373,8-7 55,-4-52-144,16 21-108,-6-4 1,4 0-50,26 6-23,4 12 0,1 9-236,13 30-761,-4 13-986,-3 7-2365,-10 1 4348,-15-22 0,-10-10 0,-3-5 0</inkml:trace>
  <inkml:trace contextRef="#ctx0" brushRef="#br0" timeOffset="-169083.46">20423 17003 18104,'0'-12'3036,"0"3"-2968,0 9-12,0 0-56,-10 14 0,11-5-12,-2 7-66,18-11-79,10-3 33,8-11 40,-3-5 0,1-3 28,2-5 0,-1-4-62,1-4 1,-3-1 117,10-20 0,-33 10 56,-20 10 179,-8-1 180,-6 1 638,-6 0-840,11 14-280,2 4 33,15 16 23,14 7-11,5 11-158,14 7-1674,-3-1 0,1 0 1854,13 16 0,1-3 0,-26-22 0</inkml:trace>
  <inkml:trace contextRef="#ctx0" brushRef="#br0" timeOffset="-168601.46">19892 17562 16838,'2'47'48,"1"0"1,6 8-1,5-4-2777,6-18 1,2-5 2728,0 1 0,-1-5 0,8 3 0,-17-24 0</inkml:trace>
  <inkml:trace contextRef="#ctx0" brushRef="#br0" timeOffset="-168351.46">20130 17714 19818,'35'30'146,"-4"-16"-135,-1-33 90,-7-18-56,-11 9-45,-13 3-258,-10 13-1221,-7 13-1020,2 7 2499,1 5 0,7-4 0,3 0 0</inkml:trace>
  <inkml:trace contextRef="#ctx0" brushRef="#br0" timeOffset="-168101.46">20438 17597 18675,'-17'39'23,"5"-8"-57,44-21-268,-9 0-6332,-1 6 6634,-10 0 0,-4-2 0,-8-7 0</inkml:trace>
  <inkml:trace contextRef="#ctx0" brushRef="#br0" timeOffset="-167884.46">20599 17537 21980,'20'38'-1143,"-1"-1"-55,3-9 324,-9 1-101,-7 3-1120,-10-3-3272,-9 0 5367,-9-1 0,7-13 0,0-2 0</inkml:trace>
  <inkml:trace contextRef="#ctx0" brushRef="#br0" timeOffset="-167434.46">20063 18342 17857,'-64'-2'1961,"9"7"-1905,25 7-56,7 9 45,8 5-34,7 1 0,4-1 23,13-1 56,18-11-68,5-9 34,14-18-34,-10-10-10,-4-4-12,-7 1 11,-8 7-146,-7 11 135,-3 23 0,-2 4-33,1 14-886,5-11-2028,4-7-3518,9-6 6465,4-5 0,-12-4 0,-2 0 0</inkml:trace>
  <inkml:trace contextRef="#ctx0" brushRef="#br0" timeOffset="-167235.46">20336 18328 19818,'-14'39'-751,"8"-3"-493,29-16-1736,-13 3 2980,-15-4 0,-1-5 0,-1-9 0</inkml:trace>
  <inkml:trace contextRef="#ctx0" brushRef="#br0" timeOffset="-167017.46">20475 18316 20020,'-9'53'56,"10"0"-202,13-27-414,-2-1-1009,-6-3-1625,-6-10 3194,0-2 0,0-6 0,0-2 0</inkml:trace>
  <inkml:trace contextRef="#ctx0" brushRef="#br0" timeOffset="-166735.46">20641 18451 19246,'-8'0'1143,"1"0"-784,7 0-337,0 0-100,-2-39-269,7 23-191,-1-29 303,2 33 145,-1 6 90,-9 22 11,3 4-11,-4 21 0,5-4-1860,19 7-6409,15-16 8269,8-3 0,-9-20 0,-17-5 0</inkml:trace>
  <inkml:trace contextRef="#ctx0" brushRef="#br0" timeOffset="-166567.46">20862 18429 15191,'0'-6'3966,"0"1"-3484,0 5-269,0 12-45,1 4-224,3 12-494,0-5-1086,5-4-1131,-1-7 2767,1-4 0,-5-2 0,0-4 0</inkml:trace>
  <inkml:trace contextRef="#ctx0" brushRef="#br0" timeOffset="-166367.46">21010 18481 19986,'-18'23'-145,"8"0"-1670,22-7-8016,11 3 9420,-4-9 0,-1 0 0,-10-9 0</inkml:trace>
  <inkml:trace contextRef="#ctx0" brushRef="#br0" timeOffset="-166001.46">21116 18530 21521,'36'-28'-2935,"-12"9"2901,5 14 23,-16 5 11,-3 7 0,-2 1 33,2 5-33,0-4 12,3-2-24,-2-4 12,0-1-33,0-2-864,6 0 942,1-3-45,5 2 0,-3-2 0,0 8-314,-3 3 314,10 2 0,-14-3 0,6-4 0</inkml:trace>
  <inkml:trace contextRef="#ctx0" brushRef="#br0" timeOffset="-165418.46">21596 18404 19628,'8'-52'235,"-2"9"-235,-6 35 11,0 2-11,0 3-11,-1 1 11,0-2 78,-1 0 57,1-5 111,0-4 180,1-10-292,0-2 1,0-1-135,0 12-12,0 8 12,0 6-11,4 0 11,-1 4 0,3-2 0,-3 4 0,-1-4 0,0 3 0,2 0 11,1 2-22,2 7 11,1 1-11,1 5 11,-2-7 0,-2-6 22,-3-5 57,-2-2-67,0-6-1,0 1-11,1-6 0,1 5-23,1 2 23,3 1-22,1 6 33,5 3-11,5 13-572,7 2-32,11 2-651,-5-10-1536,1-8-3999,-10-9 6790,-3-4 0,-7 3 0,-4-2 0</inkml:trace>
  <inkml:trace contextRef="#ctx0" brushRef="#br0" timeOffset="-165218.46">21822 18017 17958,'-3'-61'3418,"0"17"-3385,3 58-10,5 12-35,8 37-1114,-3-26 0,2 0 1126,3 10 0,-1-3 0,4 8 0,-5-18 0</inkml:trace>
  <inkml:trace contextRef="#ctx0" brushRef="#br0" timeOffset="-165084.46">21871 18254 22484,'28'-29'-3277,"0"0"0,4 3 0,1 5 3171,29 5 1,-18 8 0,-28 7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3:13:19.861"/>
    </inkml:context>
    <inkml:brush xml:id="br0">
      <inkml:brushProperty name="width" value="0.09071" units="cm"/>
      <inkml:brushProperty name="height" value="0.09071" units="cm"/>
      <inkml:brushProperty name="color" value="#FF0000"/>
    </inkml:brush>
  </inkml:definitions>
  <inkml:trace contextRef="#ctx0" brushRef="#br0">19121 17968 12826,'7'0'628,"-2"0"-359,-5 0 1042,0 0-1054,2 5 68,0-4 134,1 4-167,0-5 190,0 0-146,0 0-101,1 0-101,0 0-89,4 0 34,3 0-46,4 0 12,5-1-23,5 0-22,7-1 23,7-1-23,8 0 0,8-2 56,4-2-45,7-1-237,-31 3 1,0 1 225,1-1 0,3-1 40,19-3 0,1 0-18,-13 2 0,-1 0-420,16-3 1,-2 0 403,-17 3 0,-2 0-1,2-1 1,-1 1-53,-1 0 0,2 0 75,18-1 0,4 0-14,-16 2 1,0-1 0,1 1-420,0 0 1,0 0 0,1 0 396,1-1 1,0 0-1,-3 1 8,9-1 0,-2 0 0,2 0 0,1 1-70,-1 0 0,2 0 73,-7 2 1,3 0 0,-2 0-4,7-1 0,-1 1-68,-9 1 0,1 1 0,-3-1 102,2 1 0,-3 1-34,1 0 0,1 0-17,-1-1 0,0 1 6,1-1 0,1-1-115,-1 0 0,2-2 129,-2 0 1,3-1 0,1 0-8,2 0 1,2-1-1,2 0-151,-6 1 0,3 1 0,-1-1 0,-1 1 169,5-1 1,-2 1 0,-2 1-8,-1 0 1,-2 1 0,-3 1-317,6 0 1,-3 1 285,0 0 1,1 0 12,0-1 0,0 1 4,0 0 1,0 0-1,-1-2 1,1 1 10,0-1 1,0 0-1,-2 0 1,3 0-6,-5 0 0,3 1 0,-3 0 5,8 0 1,-1 0-2,-8 1 0,3 0 0,-4 0 7,5 1 0,-3 0-11,3 0 0,0 0-23,-1 0 1,4 0-60,-5 1 1,3 0-1,1-1 78,2 1 1,0-1-1,1 0 4,-1 1 0,1 0 0,-2-1 216,-2-1 0,-1 0 1,-4-1-217,4-1 0,-1-1-161,-6 0 0,2-2 0,0 0 344,1 0 0,-1 0 0,2-1-654,9-1 1,3 0 0,0-1-337,-3 2 0,-1-1 1,-2 0-1316,11 0 1,-3 0 2121,-3 0 0,-7 2 0,-11 2 0,-9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1T03:42:07.114"/>
    </inkml:context>
    <inkml:brush xml:id="br0">
      <inkml:brushProperty name="width" value="0.09071" units="cm"/>
      <inkml:brushProperty name="height" value="0.09071" units="cm"/>
      <inkml:brushProperty name="color" value="#FF0000"/>
    </inkml:brush>
  </inkml:definitions>
  <inkml:trace contextRef="#ctx0" brushRef="#br0">4897 17504 12714,'9'0'78,"1"1"34,17 3 124,13 2-12,27 0-151,-23-4 0,0 0-40,-6-1 1,-1-1 0,35 0-23,-32 0-11,-6 0 515,-18 0 0,-5 0-425,-15 0-34,-7 0-45,-7 0 11,-6 0 1,-16 0 10,6 0 125,-1-1-147,17 1 23,20-2 123,14 1-68,16-4-10,34-5-79,-26 5 0,0 0 0,1 0 0,-1 1-23,31-2-22,-34 6-302,-13 1-5480,-16 5 5827,-13-4 0,0 4 0,-4-6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3:13:47.772"/>
    </inkml:context>
    <inkml:brush xml:id="br0">
      <inkml:brushProperty name="width" value="0.09071" units="cm"/>
      <inkml:brushProperty name="height" value="0.09071" units="cm"/>
      <inkml:brushProperty name="color" value="#FF0000"/>
    </inkml:brush>
  </inkml:definitions>
  <inkml:trace contextRef="#ctx0" brushRef="#br0">24525 16802 15851,'49'0'538,"-1"0"0,9 0 0,2-2-445,-14-2 0,2 0 1,1-2-1886,9-1 0,3-1 1,2-2 1827,-9 1 1,2-2-1,0 0 1,2 0-23,5-2 0,2-1 0,1 0 0,1 0-5,-11 2 0,0 0 0,2 0 0,1-1 0,4 1-164,-5 0 0,4 0 0,2 0 0,1 0 0,0 0 0,-2 0 0,-4 1 155,6 0 0,-2 0 0,-3 0 0,2 1 0,1 0-38,-1 0 1,2 0 0,2 0 0,-2 1-1,-3 1 1,-6 1-1293,17-1 1,-7 3 0,-9 4 1329,-12 7 0,-5 1 0,26-2 0,-76 13 0</inkml:trace>
  <inkml:trace contextRef="#ctx0" brushRef="#br0" timeOffset="1233">4255 17653 13173,'58'-14'388,"0"0"1,2-1 0,-2-2-199,-5-1 0,-1-2-2050,7-2 0,1-2 1901,-18 7 0,0 0 0,0-1 7,0 0 1,0 0 0,-1-1 245,15-7 1,-2 0-116,-10 4 0,-3 0 841,11-10 1243,-29 13-1512,-70 14-516,-4 15-323,3-2 1,-2 4 215,13 1 1,1 2 793,0 1 0,8 1-1247,14 3-1104,40-21 0,16-8-1008,9-5 0,7-4 2408,1-3 1,5-3 0,-7 2 0,-11 3 0,-4 2 0,-3 0 0,-1 1 0</inkml:trace>
  <inkml:trace contextRef="#ctx0" brushRef="#br0" timeOffset="-200613.46">11428 9353 12624,'-3'-6'3328,"0"1"-2745,3 5-146,-29-36-370,14 27 56,-25-26-123,20 42 0,-14 36 6,14-5 0,3 6 27,-2 16 1,3 3-337,1-9 1,6-2 313,10-3 1,8-6-12,22 0 89,29-17-44,-21-18 0,6-5-16,9-12 1,8-7 0,2-4-661,-10 1 1,2-3-1,1-1 1,-1-1 638,1-1 0,-1 0 1,0-2-1,-2-2 76,-1 0 0,-1-2 0,-3 0 0,-6 1-95,4-11 0,-9 1 195,-10 4 1,-12 1-61,-29-24-31,-17 35 0,-13 3 1,-5 3-94,-10 2 0,-5 4 0,-2 4-505,7 2 1,-2 3 0,-1 2-1,4 3 423,-6 4 0,2 4 0,7 5-393,9 5 1,5 4 0,8 4-696,8 10 1,7 2 1169,5 2 0,4-2 0,0 7 0,8-11 0</inkml:trace>
  <inkml:trace contextRef="#ctx0" brushRef="#br0" timeOffset="-199960.46">11932 9961 15471,'-49'-19'776,"0"0"1,4 2 0,3 1-463,-6 0 11,-14 4-292,27 14 1,-1 7 67,-15 16 0,2 8-85,8-1 1,3 5-525,-2 12 0,7 3 513,17-14 1,6-1 16,4 28 268,38-16-223,19-29 1,13-10-65,-6-12 1,5-6 0,1-4-226,-7 2 0,3-2 0,-1-3 0,-4-4 224,-7-2 1,-1-3 0,-4-1 0,-5-2 14,19-15 0,-26-3-332,-57-4 1,-26 5-325,7 24 0,-7 8 1,-3 5 80,6 5 1,-3 3-1,-1 4 1,3 2-201,-7 3 1,3 5-1,4 6 758,8 11 0,5 7 0,7-4 0,-3 18 0,13-8 0</inkml:trace>
  <inkml:trace contextRef="#ctx0" brushRef="#br0" timeOffset="-196379.46">3459 5138 13452,'64'-12'416,"0"-1"1,1 1-1,-6-1 1,3-1-1,2-1 1,2-1-1119,-13 2 0,1-1 0,1-1 1,2 0-1,1-1 0,2 1 737,-7 1 0,2 0 0,2 0 0,0 0 0,1 0 0,1-1 0,1 1 0,1-1-99,-1 1 0,0 0 1,2-1-1,0 1 1,2-1-1,-1 0 1,2 1-1,-1 0 1,2 0 75,-8 1 0,1 1 0,0 0 0,1-1 1,0 1-1,1 0 0,0 0 0,0 0 1,1 1-1,0-1 0,0 1-38,-2 0 1,1 1 0,-1-1 0,2 1 0,-1-1 0,1 1 0,0 0 0,0 1 0,1-1 0,-1 1 0,0-1 0,1 1 27,0 0 1,1 0 0,0 0 0,0 0 0,0 1-1,0 0 1,0-1 0,1 1 0,-1 0 0,1 1-1,-1-1 1,0 1-80,1 0 0,0 0 1,0 1-1,0-1 0,1 1 1,-1 0-1,0 0 0,0 1 1,0-1-1,0 1 0,-1 0 1,0 0 69,4 0 1,-1 1 0,0-1 0,0 1 0,0 0 0,0 1 0,-1-1 0,1 1 0,-2 0 0,1 0 0,-2 0-10,3 1 0,-1-1 0,0 1 1,-1 0-1,0 0 0,-1 0 1,1 1-1,-1 0 0,1 0 1,0 1-257,2 1 1,1 0 0,1 0 0,0 1 0,-1 0 0,0 0-1,-2 1 1,-2-1 0,-2 0 0,-3 1-659,10-1 0,-3 1 0,-4-1 1,-1 1-1,-1 1 0,1-1 930,10 1 0,4 1 0,-3 0 0,-8 1 0,-15-2 0,17 4 0,-50-7 0</inkml:trace>
  <inkml:trace contextRef="#ctx0" brushRef="#br0" timeOffset="-196046.46">5575 5027 17724,'56'-15'0,"0"1"0,0-1 0,0 1 0,-4 1 0,1 1 0,1 0 0,1-1 0,2 1-905,0 1 0,1-1 0,1 0 0,2 1 0,0-1 0,2 1 905,-5 0 0,2 0 0,0 0 0,1 0 0,1 0 0,1 0 0,0 1-126,-3-1 1,1 1-1,1 0 1,0 0 0,0 0-1,1 0 1,1-1 0,-1 1 133,-4 1 1,1 0 0,-1 0-1,1 0 1,0 0 0,1 0 0,0 0-1,0 0 1,0 0-57,2 0 0,1 1 1,1-1-1,-1 1 0,1-1 1,0 1-1,0 0 1,0 0-1,0 0 39,-6 1 0,1 0 0,0 0 0,-1 1 0,1 0 0,0-1 0,0 1 0,0 0 0,0 0 0,-1 0-178,7 0 1,0 0-1,0-1 1,0 2 0,0-1-1,0 0 1,0 1 0,-1-1-1,0 1 123,0 0 1,-1 0-1,0 0 1,0 1 0,0-1-1,-1 1 1,1 0-1,-1-1 1,-1 1-45,5 0 0,-1 0 0,1-1 0,-1 1 0,-1 0 1,0 0-1,0 0 0,-1 1-20,-4-1 1,-2 1 0,1-1-1,-1 1 1,0 0 0,0 0-1,1-1 1,0 0-560,6 0 1,2-1 0,0 0-1,1 0 1,-1 0 0,-2 0-1,-2 0 1,-2 0 686,1 0 0,-2 0 0,-3 0 0,0 0 0,-2 0 0,1 1 0,6-2 0,2 0 0,-2 0 0,-5 1 0,-8 0 0,2-2 0,0 1 0</inkml:trace>
  <inkml:trace contextRef="#ctx0" brushRef="#br0" timeOffset="-176448.46">15184 16702 16546,'2'8'2689,"0"-1"-2375,-2-7 235,0 0-347,52-16-12,-9 9-726,3-3 0,4 0 597,-10 6 1,3 0-25,4 1 0,5 0 1,2-1-12,3 1 0,0 0 0,3 0-43,-9 0 0,2 1 1,-1 0-1,-2 0 17,0 0 0,-2 0 0,-4 0 76,4 1 1,-9 0-77,-18 0 45,-23 0 55,-21 0 12,-11 0 1,-8 0-74,-8 1 1,-3 0 27,0-1 0,1 0 356,2 2 0,5 1-255,1 2-123,17 4 22,14 1-67,37 0 28,11-7 0,9-5-185,3-3 0,5-3 0,1 0-811,-2 1 0,1 0 0,0-1 322,4-2 0,1-2 0,-4 1 646,8 1 0,-8 3 0,6 0 0,-13 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3:54:24.708"/>
    </inkml:context>
    <inkml:brush xml:id="br0">
      <inkml:brushProperty name="width" value="0.09071" units="cm"/>
      <inkml:brushProperty name="height" value="0.09071" units="cm"/>
      <inkml:brushProperty name="color" value="#FF0000"/>
    </inkml:brush>
  </inkml:definitions>
  <inkml:trace contextRef="#ctx0" brushRef="#br0">8978 4619 12848,'-4'6'415,"1"-1"-213,49-6 224,5-6-1117,-1 1 1,11-1 841,-11-1 0,7-2 1,3-1-1,3 0-599,-8 3 0,2-1 1,3 0-1,1 0 0,3-1 1,2 0 459,-9 2 0,3 0 1,2-1-1,1 0 1,1 0-1,1 0 1,-1 1-1,-1-1 1,-2 1-148,4-1 1,-2 1-1,0-1 1,0 1 0,0 0-1,-1 0 1,1 0 0,0 0 136,2 0 1,1-1 0,0 1 0,1 0 0,-2 0-1,-1 1 1,-1-1 0,-3 1-218,3-1 1,-4 1 0,-1 0 0,-1 0 0,2-1 0,3 0 218,-6 0 0,3-1 0,1 1 0,2-1 1,-1-1-1,1 1 0,-1 0 0,0-1-89,-2 1 1,0 0-1,0-1 1,0 1-1,0-1 1,0 1 0,-1-1-1,0 1 86,8-2 1,-1 0 0,0 0-1,0 1 1,-1-1 0,-1 0-1,-2 1 34,3-1 1,-1 0 0,0 0-1,-2 0 1,-4 2 0,-3-1-22,0 1 0,-4 1 0,-1 0 0,0 0 256,4 0 0,1 0 0,-2 0 1,-3 1-260,-1 0 0,-4 0 0,-1 1 725,17-3 1,-9 1-760,-15 1 1777,-32 4-3954,-4 3 0,0 0 1</inkml:trace>
  <inkml:trace contextRef="#ctx0" brushRef="#br0" timeOffset="651">19867 4506 15571,'55'-9'100,"-1"0"1,1 0 0,8-1 0,5 0 0,3 0-44,-16 4 1,3-1 0,2 1 0,3 0 0,0 0-1,0 0 1,0-1-748,-5 2 1,-1-1 0,2 0 0,-1 0-1,1 1 1,1-1 0,1 1 0,1 1 698,-1-1 1,3 1 0,0 1 0,1-1 0,0 1 0,1 0 0,-2 0 0,-1 1 0,-2 0-152,8-1 1,-2 2 0,-1 0 0,-1 0 0,0 0 0,0 1 0,2-1 141,-7 1 0,1 0 0,-1 0 0,1 0 0,1 0 0,-1 1 0,0-1 0,0 1-53,1 0 1,0 0 0,-1 1 0,1-1 0,0 1 0,0 0 0,0-1 0,-1 1 46,0 0 0,0 1 1,0-1-1,0 0 1,0 1-1,0 0 1,-1 0-1,1 0-127,-2 0 1,-1 0 0,0 0-1,0 1 1,0-1 0,1 1-1,2 0 1,0 0-35,3 0 0,1 0 0,1 1 0,1-1 1,1 1-1,0 0 0,-1-1 0,-1 1 1,-1-1-242,3 0 0,-1 0 1,0 0-1,-1-1 1,0 1-1,-1 0 1,0-1-1,0 1 175,-3 0 1,1-1-1,-1 1 1,1 0-1,-2 0 1,-1-1-1,-1 0 1,-3 0-12,4 0 1,0-1-1,-2 1 1,-2-1 0,-4-1-1,-5 1 244,11-1 0,-7 1 0,-6-1 0,-2-1 0,-6 1 0,12 0 0</inkml:trace>
  <inkml:trace contextRef="#ctx0" brushRef="#br0" timeOffset="15266">12194 4588 14518,'52'-4'422,"1"0"0,10-2 0,2-3-329,-16 0 1,1-1-1,3 0-976,-6 1 0,0 0 0,4 0 0,4 0 892,1 1 0,4-1 1,4 0-1,2 0 1,1 0-1,0 1-303,-5 0 0,1 1 1,1 0-1,1 0 1,0 0-1,1 0 1,2 0-49,-10 1 1,2 1 0,0-1 0,2 0 0,0 1 0,-1 0 0,-2-1 0,0 1 0,-3 0 341,13-1 0,-1 1 0,-2-1 0,-2 1 0,-3 0 0,-3 1 0,3 0 0,-1 1 0,-7 0 0,-10 1 0,14-3 0</inkml:trace>
  <inkml:trace contextRef="#ctx0" brushRef="#br0" timeOffset="15968">20543 4448 14036,'60'-8'239,"1"0"1,-1 0 0,-4 1 0,0 1 0,3-2-240,0-1 0,4-1 0,1-1 0,-1 2-1699,-3 2 0,-2 0 0,1 0 0,1 1 1699,4 1 0,3-1 0,-2 1 0,-6 0 0,-6 1 0,-4 1 0,-3 0 0,14 0 0,0-1 0</inkml:trace>
  <inkml:trace contextRef="#ctx0" brushRef="#br0" timeOffset="76885">11165 4586 15090,'38'18'-572,"-8"2"572,-37-14 0,6 1 0,-12-6 0</inkml:trace>
  <inkml:trace contextRef="#ctx0" brushRef="#br0" timeOffset="77565">13354 4437 12188,'-2'4'1153,"1"-1"-469,1-3-684,25-8-179,5-6-533,11-3 1,7-2-567,0 1 1,4 1 1200,-7 5 1,2 2 0,-4 0-1,-2 1 1,-4 1 0,25 7-1</inkml:trace>
  <inkml:trace contextRef="#ctx0" brushRef="#br0" timeOffset="86015">12399 4662 12266,'37'-7'104,"0"1"1,4-1 0,2 2 68,3 2 1,3 0-801,-8 0 1,2-1 0,7-2 747,3-1 0,6-2 0,5 0 0,3-2 0,1 0-460,-7-1 0,2 0 0,2-1 0,2 0 1,0-1-1,0 0 0,0 0 347,-6 2 0,-1-1 1,1 1-1,0 0 1,1-1-1,-1 0 1,1 0-1,1 0-110,-3 0 1,0 0-1,2-1 1,-1 1-1,1-1 1,-1 0-1,-1 1 1,-1 0-1,-2 0 122,3 0 1,-1 0 0,-2 1 0,0-1 0,-1 2 0,0-1 0,1 1-184,0 0 0,0 0 0,0 1 0,-1-1 0,1 2 0,0-1 0,-1 1 168,8-2 1,-2 1-1,1 0 1,0 1 0,1 0-1,2 1-44,-10 1 0,2 0 0,1 1 0,1 0 0,0 1 1,-1-1-1,-1 1 0,-2 0 67,10 0 0,-2 1 0,-2 0 0,1 0 0,-1 0 0,0 1-30,1-1 0,1 1 0,0-1 0,-1 1 1,-4 1-1,-5 0-6,16 0 1,-6 1-1,-9 1 8,-8 0 0,-13 0 1459,-19 0-1067,-8-1 963,-3-4-8167,11-1 7402,3-2 0,-2 3 1,-3 2-1</inkml:trace>
  <inkml:trace contextRef="#ctx0" brushRef="#br0" timeOffset="86600">20105 4263 13454,'43'13'1169,"0"1"0,9-3 0,3-5-1024,-12-8 1,3-3 0,2-1-1252,10-1 1,3 0 0,2-1 1119,-10 1 0,1-1 0,3 0 0,4 0-224,-4 2 0,4 0 0,3-1 1,1 1-1,1 0 0,-2 1 174,2 0 1,0 1-1,1 0 1,-1 1 0,1-1-1,-1 1-234,0-1 1,1 0 0,0 1 0,-1 0 0,-1 0 0,-2 1 159,5 0 0,-1 1 0,-2 0 1,-2 1-1,-6-1-182,6 1 1,-6 0 0,1 0-731,3 0 0,1 0 0,-4-2 1022,4-5 0,-5 0 0,-6 5 0,-8-2 0,-11-10 0</inkml:trace>
  <inkml:trace contextRef="#ctx0" brushRef="#br0" timeOffset="105666">10441 4315 7504,'-9'3'1815,"2"-1"-638,7-2-416,0 0 35,-45 7 22,22-5 157,-35 5 650,25-5-931,13-1-245,-1 0-315,16 1-123,4 0 247,15 1-34,15 2 0,31-3-127,-10-2 0,11-1 0,6-2-616,-12-1 1,4-3-1,3 0 1,3-1 0,4 0 547,-11 1 0,4 1 1,3-1-1,2 0 1,0 0-1,1-1 1,-2 1-1,0-1-326,-5 0 1,-1 1 0,0-2 0,-1 1 0,1 0 0,2 0-1,2-1 1,2 1 307,-9 1 0,2 0 0,2 0 1,2 0-1,1 0 0,0 0 0,1 0 1,-1 0-1,0 0 0,0 0 0,-3 1 1,0 0-165,3 0 1,-2 0-1,0 1 1,-1 0-1,-1 0 1,1 0-1,-1 0 1,2 0-1,0 0 1,2 0 162,0 0 0,2 0 0,1 0 0,1 0 0,0 0 1,0 0-1,-1 0 0,1 0 0,-2 0 0,-1 1 1,-2-1-127,4 1 0,0-1 0,0 1 0,-2 0 0,0-1 1,-2 2-1,-2-1 0,-2 0 0,-2 1 116,7-1 0,-3 0 0,-2 1 0,-2 0 0,-3 0 0,-3 0 84,7-1 0,-2 0 0,-6 1 0,-10 0-84,13-1 1515,-32 1-1448,-75 3-28,7 3 0,-5 0-28,-2-2 1,0 1 890,-6 1 1,4 0-847,-7-1 2981,12-1-2801,23-1 835,8-2-958,15 1-79,5-2 66,0 2 416,0-2-505,0 2-403,0 0 179,-2 2-78,-1 4-314,-3 4-314,1 5-168,1 2-1199,2 8-963,7 1 3249,5 6 0,-2-14 0,1-5 0</inkml:trace>
  <inkml:trace contextRef="#ctx0" brushRef="#br0" timeOffset="107516">19608 4685 12972,'-37'5'1120,"7"0"-761,30-4 1927,0 0-1693,-2 0-77,1 0 224,-2-1-516,2 0 179,0 1-134,-1 1-123,1-1-113,-1 1-10,1-1-23,0-1 179,-1 0-168,25-1-11,12-7 0,8-4 5,6 1 1,5-2-662,-1 0 0,4-3 0,0 1 670,-1 1 1,-1-1 0,7 0 12,-5 2 0,5-1 0,3 0 0,3 0 0,-1 0-24,-12 3 0,0 0 0,1 0 0,0 0 1,3 1-1,0-1 0,2 1-261,-4 0 1,1 0 0,2 0-1,1 1 1,1-1 0,0 1 0,0 0-1,0 0 1,-1 1 255,2 1 1,0 0 0,0 0 0,1 1 0,0 0-1,-1 0 1,-1 1 0,-1 0 0,-2 0-274,5 0 0,-1 0 0,-1 0 0,-1 1 0,-1 0 0,0 1 1,-1 0 305,3 1 1,1 1 0,-1 0-1,-2 1 1,-3-1 0,-4 1 12,2 0 1,-4 0 0,-3 0 0,0 0-104,9 0 1,-1 0-1,-3 0 92,13 0 1,-3 0 547,-6 0 1,-5 0-369,7-1-101,-14 0 1768,-37-1-1868,-8 2 3020,0-1-3043,0 4 590,0 1-1050,0 1-560,0 1-448,0-3-1456,0-1 2935,-2-7 0,2 4 0,-2-5 0</inkml:trace>
  <inkml:trace contextRef="#ctx0" brushRef="#br0" timeOffset="110666">3573 6985 15538,'-55'-21'1860,"11"5"-1715,38 13-145,4 2 0,1 0 79,9 1 133,17 0 80,27 0-169,-11 0 1,5 0-818,13-1 0,6-2 746,-13 1 0,3-1 1,2-1-715,-8 1 1,1-1 0,2-1 0,0 1 675,7-2 0,2 0 0,0-1 0,1 1 10,-9 1 1,0-1-1,1 1 1,1 0 0,-1-1-348,3 1 1,0-1 0,0 1 0,0-1 0,0 1 331,-1 0 0,-1 1 0,0-1 0,2 1 0,1-1-109,0 1 0,2 0 0,1 0 0,1 1 0,-2-1 0,-2 1 104,1-1 1,-1 1-1,-2 1 1,0-1 0,-1 0-17,11 0 1,0 0 0,-4 0 0,-6 1 11,15-2 0,-19 4 663,-35 2-551,-74 9-68,1-4 1,-9 0-23,19-3 1,-5 1 0,-1-1 0,0 0 226,-3-1 1,0 0 0,0 0-1,4-1-260,-6 0 0,4 0 0,3-1 5,-5 1 0,12-2 1726,21 0-2650,15 0 1108,26 2-2397,19 6 1,8 3 2218,2 2 0,1 0 0,-1-1 0,-3-1 0,14 9 0</inkml:trace>
  <inkml:trace contextRef="#ctx0" brushRef="#br0" timeOffset="115482">11215 7438 11526,'-8'6'1502,"2"-2"-908,6-4 537,0 0-772,-6 3-90,5-3 459,-5 4-145,23-4-135,10 1-437,11-1 135,11 0-68,-1 0-39,-4-2 1,4 0-1,8 0 0,4 1-191,-9-1 0,4 1 0,0-1 148,4 1 0,1 0 1,-2 0-640,-9 0 1,-2 1-1,0-1 643,0 0 0,-1 0 0,-2 0-6,6-1 1,-2-1-191,0 1 1,1-1 206,-1 0 1,2-1 14,-6 0 0,1 1 0,1-1-34,0-1 1,0 1 0,-1 0 7,1-1 0,0 0 0,-2 1 11,17-3 0,-4 0-11,-17 2 0,-1-1-11,13-2 0,2-1 5,0 0 1,1 0-37,-10 2 1,2 0 0,-3 1 41,9 0 0,-2 1 6,-2 1 0,-2 2-18,18 1 24,0 1-12,0 3 22,0 0-11,-32 0 0,1 0 0,15-1 1,2 0 16,-13-1 0,1 0-56,13 0 0,0-1 28,-15 0 0,-2 0 0,2-1 0,0 1-6,-1-2 1,1 1-19,10 0 0,1-1 29,-4 0 1,2-1 61,8 0 1,-1 0-57,-14-1 0,-2 0 11,-2-1 1,-2 0-1,16-5-22,0 0-44,1-1-158,-3 1 103,-3 3-2143,6 2 2732,-10 4 0,-9 0 1,-15 1-1</inkml:trace>
  <inkml:trace contextRef="#ctx0" brushRef="#br0" timeOffset="119149">23119 5242 9386,'1'-12'2578,"-1"3"-1951,0 9 1087,0 0-716,-5-19-371,3 10-168,-3-16-66,3 17 256,1-1-246,-2 5-302,2-1-134,-1 4 33,1 9 22,1 8 24,0 41 54,0-16 1,-1 5-62,-1 14 1,1 2-370,0-10 0,0-1 330,-1-5 0,1-3 11,2 6 12,7-8-23,3-10 11,20-1-257,16-15-595,-11-9 0,3-3-812,-5-4 1,0-4 1652,5 0 0,-4-2 0,-4-1 0,-7 0 0</inkml:trace>
  <inkml:trace contextRef="#ctx0" brushRef="#br0" timeOffset="119384">23603 5515 13678,'-3'-6'1445,"0"1"-1411,3 5-34,0 0 123,8 39-123,6 6-201,2 19-998,2-10 44,-10-24 1155,-1-9 0,-4-10 0,-2-6 0</inkml:trace>
  <inkml:trace contextRef="#ctx0" brushRef="#br0" timeOffset="119583">23553 5179 11347,'0'0'0</inkml:trace>
  <inkml:trace contextRef="#ctx0" brushRef="#br0" timeOffset="119948">23901 5099 18518,'10'52'24,"-1"0"0,1 1 1,4 2-1,3 4 1,2 2-1,1-2-89,1-1 1,1-1 0,0 1-1,0 2-462,-3-4 1,1 1 0,-2 1 0,0 0 0,-2-2 512,1 5 0,-2-1 0,-2-2 0,-3-4-254,-3-1 1,-4-4 0,-4-4 267,-4 3 0,-6-10 889,-15-12-553,-23-29-320,20-18 1,0-9-34,-5-11 1,2-5-12,7 0 0,4-2 333,6 0 1,6 2-653,5-17-409,11 21 1,5-1 755,6 3 0,1 2 0,9-22 0,4 22 0</inkml:trace>
  <inkml:trace contextRef="#ctx0" brushRef="#br0" timeOffset="120268">24301 5707 18093,'35'-36'63,"1"0"1,-8-1-1,-4 0-264,0-11 156,-19 3 22,-13 21 35,-16 7 368,-13 20 24,-11 27-281,12 7-112,8 18 34,20-12 33,9 14-515,29-5-712,-5-25 1,4-3-684,0-8 0,4-5 1832,4-3 0,-2-4 0,-5-4 0,-5 0 0</inkml:trace>
  <inkml:trace contextRef="#ctx0" brushRef="#br0" timeOffset="120499">25344 5192 18664,'40'-19'-426,"0"0"0,4 5 1,5 0-1,0 3-2406,0 4 1,0 1 0,1 1 2649,0-1 0,-1 0 1,-3 1-1,6 0 0,-9 1 1,-17 1-1</inkml:trace>
  <inkml:trace contextRef="#ctx0" brushRef="#br0" timeOffset="120651">25845 5157 16602,'-2'42'11,"-1"-1"1,6 13-1,2 2-1687,2-9 1,1-2-1762,2 1 1,-1 0 3436,0-6 0,-2-5 0,-3-11 0,-1-8 0</inkml:trace>
  <inkml:trace contextRef="#ctx0" brushRef="#br0" timeOffset="120799">25797 5698 18429,'-6'-3'560,"2"0"-4414,61-27-3307,-16 17 7161,4-6 0,0 2 0,-12 10 0,-8 2 0</inkml:trace>
  <inkml:trace contextRef="#ctx0" brushRef="#br0" timeOffset="121082">26314 5549 18496,'-8'-6'1613,"-6"-42"-1613,11 22 0,3-36 0,11 31 0,18-3-44,-1 16-35,4 17 68,-11 19-67,-3 17-46,-5-2-302,3-1-291,2-4-2106,15-6-3811,11-16 6634,0-14 0,-11-1 0,-19-5 0</inkml:trace>
  <inkml:trace contextRef="#ctx0" brushRef="#br0" timeOffset="121299">26712 5199 19773,'-36'-10'230,"1"0"0,-21-2-230,51 25 0,30 20-336,17 10-208,-15-14 1,1 1 106,13 21-23,-21-6 460,-29-15 22,-23-3-3417,-9-14 3395,-1-10 0,17-6 0,18-4 0</inkml:trace>
  <inkml:trace contextRef="#ctx0" brushRef="#br0" timeOffset="121633">26971 5286 16793,'-4'0'1871,"2"0"-2386,2 0-1211,-4 5-3652,3 1 5378,-2 6 0,3-6 0,0-1 0</inkml:trace>
  <inkml:trace contextRef="#ctx0" brushRef="#br0" timeOffset="121999">23804 6454 15762,'54'-11'967,"-1"1"0,11-3 1,3-1-808,-17 2 1,2 0 0,3-1-1104,-6 2 0,2-1 1,2 0-1,1 0 979,5-1 1,2-1-1,3 0 1,5 0-283,-12 2 0,3 0 0,4 0 1,1 0-1,1-1 0,1 1 0,-1 0 215,-5 2 0,-1 0 0,2 0 1,0 0-1,0 0 0,0 0 1,2 0-1,-1 1-415,-1-1 0,1 1 0,1-1 1,0 1-1,1 0 0,-2-1 1,0 2-1,-3-1 0,-2 1 436,10-2 1,-1 1 0,-2 0 0,-2 0-1,-4 1 1,-4 1 0,3 1 0,-2 0 0,-7 1-1,-11 1 1,3-3 0</inkml:trace>
  <inkml:trace contextRef="#ctx0" brushRef="#br0" timeOffset="122202">24875 6316 16221,'53'-3'396,"1"0"1,0 0 0,2-1 0,1 0 0,-1-2-364,-2-2 1,-1-1 0,6-1-554,-10 3 1,4-1 0,3 0 0,0 0 0,-1 1 86,-1 0 0,1 1 1,0 0-1,0 1 1,0-1 432,4-1 0,1 1 0,0-1 0,-3 1 0,-4 1 0,8 0 0,-5 0 0,-7 2 0,-10 0 0,0 0 0</inkml:trace>
  <inkml:trace contextRef="#ctx0" brushRef="#br0" timeOffset="122915">24243 6955 15000,'5'44'-523,"1"0"0,-3-9 1,2-2-2919,14 30 3441,-6-24 0,-5-18 0,-3-6 0</inkml:trace>
  <inkml:trace contextRef="#ctx0" brushRef="#br0" timeOffset="123115">24222 7289 15952,'-5'0'1345,"1"0"-931,4 0-279,52 10-79,5-11-1311,-11 3 0,0-3-8213,9-11 9468,-27-1 0,-25 5 0,-5 5 0</inkml:trace>
  <inkml:trace contextRef="#ctx0" brushRef="#br0" timeOffset="123634">22852 8893 16826,'1'48'119,"0"-1"1,3 5 0,5-4 25,11 4-100,-1-6 684,-10-27 145,-8-22-482,-3-33-286,-5 2 1,-2-6-96,0-22 0,-1-3-490,0 7 0,0 0 473,1-2 1,4 3 10,5 22 1,3 3 5,10-20-11,8 21-718,27 20-1477,9 41 194,-28-13 1,-1 2 2000,-1 11 0,-5 0 0,-4-3 0,-9-7 0</inkml:trace>
  <inkml:trace contextRef="#ctx0" brushRef="#br0" timeOffset="123801">22952 9036 19224,'25'-26'-297,"-1"0"0,25-14-5305,7 41 5602,-19 12 0,-2-3 0,-27 2 0</inkml:trace>
  <inkml:trace contextRef="#ctx0" brushRef="#br0" timeOffset="123950">22951 9292 18026,'-5'1'873,"0"-1"-873,5 0-1793,55-9-2482,-21 2 1,3-1 4274,10-3 0,-1 1 0,18-5 0,-39 6 0</inkml:trace>
  <inkml:trace contextRef="#ctx0" brushRef="#br0" timeOffset="124115">23329 9013 17543,'-11'0'90,"3"0"-1323,66 32-481,-17-20 610,4 6 1,1-2 1103,10-12 0,-25-3 0,-9-1 0</inkml:trace>
  <inkml:trace contextRef="#ctx0" brushRef="#br0" timeOffset="124233">23415 9091 7840,'0'0'0</inkml:trace>
  <inkml:trace contextRef="#ctx0" brushRef="#br0" timeOffset="124768">23785 9006 16154,'3'44'481,"0"0"1,7 18 0,3 2-303,2-5 1,1 0-813,1 0 1,-1-2 676,-3-7 1,-3-5 11,0-3 683,-3-14 550,-4-26-677,-15-41-533,-3-13-51,0 8 0,-1-3-624,1 4 0,1-1 613,-1-3 0,1-1-6,0 1 0,1 0 289,0-9 1,1 0-273,4 6 0,1 0-79,0-5 1,3 3 33,4 17 0,2 3-117,8-12-157,8 31-113,21 19-907,8 29-600,-18-8 1,-1 3 599,-7 1 1,-3 0 1310,4 30 0,-18-36 0,-4-7 0</inkml:trace>
  <inkml:trace contextRef="#ctx0" brushRef="#br0" timeOffset="125202">23426 8897 14260,'24'32'665,"-1"0"0,-2-1 0,-5 0-531,-6 13-129,-11-9 1,-5 1-572,-4 0 1,-4-1 565,-1 4 0,-2-2 0,-9 6 0,8-23 0</inkml:trace>
  <inkml:trace contextRef="#ctx0" brushRef="#br0" timeOffset="125682">24034 8862 12725,'0'-10'3530,"0"3"-2634,0 7-504,-6 50-145,4-21-169,-2 5 0,2 1 80,20 3-1,13-16 0,23-19-34,-6-19-123,-4-19 11,-18-1-22,-10-15-157,-17 10-1872,-23 5-100,-6 24-919,-9 21 3059,13 6 0,12-3 0,5-5 0</inkml:trace>
  <inkml:trace contextRef="#ctx0" brushRef="#br0" timeOffset="125982">24478 8716 17106,'-62'3'2432,"7"1"-2253,23 3-78,7 1-90,10 1 23,12 7 33,16 0-67,18 8 23,15-2-147,-9-6 1,1 1-348,-8 2 1,-2 3 195,1 5 1,-7 2-634,-10 15-1288,-26-3 2196,-24-23 0,20-8 0,-8-6 0</inkml:trace>
  <inkml:trace contextRef="#ctx0" brushRef="#br0" timeOffset="126433">24785 8697 16826,'-4'0'908,"0"0"-774,4 0 46,19 48-258,17-22 66,-15 1 0,2-1 12,31-11 24,-16-12 32,9-10 268,-10-12 382,-2-7-336,-18-1-146,-9 5-56,-5 10-45,1-3-67,2-1 12,11-10-113,7 6 56,12 1-89,-3 18 55,-3 11 23,-7 8-11,7 8 11,-4-3-863,6-2-100,-8-11-1939,5-9-3418,0-11 6320,3-6 0,-13 3 0,-4 1 0</inkml:trace>
  <inkml:trace contextRef="#ctx0" brushRef="#br0" timeOffset="126749">25580 8580 19459,'29'-24'-183,"-1"-1"0,-2 2 0,-3 2 150,1-8-23,-9 2 22,-21-10 281,-30 15 380,-20 13-347,0 23 34,9 20-112,27 4-135,9 18-101,27 1-291,6-25 1,7-3 88,2-8 1,4-6-475,10-3 1,3-5-87,-5-5 1,1-4-1553,2-3 1,1-2 2347,2-3 0,-4-1 0,8-4 0,-12-1 0</inkml:trace>
  <inkml:trace contextRef="#ctx0" brushRef="#br0" timeOffset="127016">26668 8227 13745,'-6'-3'4348,"1"1"-3979,5 2-324,48-7-1334,5-6-1260,-9 3 0,0-1 2549,10-7 0,-22 5 0,-27 9 0</inkml:trace>
  <inkml:trace contextRef="#ctx0" brushRef="#br0" timeOffset="127132">26880 8100 19897,'5'35'-60,"-1"-1"0,1 0 0,4-1-2209,12 8 0,2-1 2269,3 20 0,1-2 0,-21-35 0</inkml:trace>
  <inkml:trace contextRef="#ctx0" brushRef="#br0" timeOffset="127902">28183 7791 18406,'-35'-50'2230,"-3"11"-2107,-2 35-56,-23 18-33,6 14-68,30-7 1,4 4-23,0 18 44,38-1 12,23-9-6,-9-15 1,2-1-225,6 2 0,3 1 114,1-1 0,3 2 1,-2 0-300,13 11 0,-3 3 258,0 7 0,-10 1 336,-22-12 1,-12-1 145,-34 19-224,-19-26-56,-19-10-2286,13-26 2241,6-14 0,24 2 0,17 2 0</inkml:trace>
  <inkml:trace contextRef="#ctx0" brushRef="#br0" timeOffset="128349">28644 7874 18406,'4'34'101,"0"-1"0,5 31-101,5-19-101,-3-5-268,-1-2 234,-5-18 135,-1-3 45,-4-20 649,-6-30-336,-2-1 1,0-4-236,-1-1 1,1-3-233,-1-10 1,0 0 242,5 14 1,1 2 33,2 1 0,2 0 190,10-24-212,6 9-79,10 12-78,23 14-6,-18 26 1,3 9-108,10 13 1,-1 8-476,-6 1 1,-4 5 262,-1 10 0,-7 3-236,-11-13 1,-4 2-1261,-2 14 0,-3 1 1832,-2-8 0,-2-2 0,0-7 0,-1-3 0,-1 5 0</inkml:trace>
  <inkml:trace contextRef="#ctx0" brushRef="#br0" timeOffset="128533">28661 8015 18608,'41'-24'-1166,"-1"-1"1,3 4 0,4 1 0,-1 3 1165,5 0 0,0 2 0,2 0 0,-5 1 0,-4 4 0</inkml:trace>
  <inkml:trace contextRef="#ctx0" brushRef="#br0" timeOffset="129198">29867 7558 18070,'55'24'216,"1"0"1,4 0 0,0-1-2464,1 2 1,-2-2 2246,-15-6 0,-5-1 0,2 6 0,-33-15 0</inkml:trace>
  <inkml:trace contextRef="#ctx0" brushRef="#br0" timeOffset="129399">30217 7526 17174,'-37'47'369,"1"0"1,2-2 0,2 0-544,1 6 0,5 1-2784,9-5 1,2-1 2862,-1-2 0,4-4 1,9 7-1,3-36 0</inkml:trace>
  <inkml:trace contextRef="#ctx0" brushRef="#br0" timeOffset="129935">30776 7694 16053,'-20'39'2253,"2"-19"-1985,9-45 24,1-14-80,0-8-61,5 10 1,2-2-6,7 1 0,4 1-96,3-6 0,4 3-50,21-12-22,-7 35 0,1 9 10,8 16-21,15 14-455,-30 5 1,-4 6-886,-3 1 0,-2 1 1373,3 4 0,-2-2 0,-5 9 0,-4-22 0</inkml:trace>
  <inkml:trace contextRef="#ctx0" brushRef="#br0" timeOffset="130199">31226 7404 19157,'-28'32'454,"0"0"0,-11 16-510,49-25 44,13-16-739,24-5 348,-4-22 403,-3-7-101,-23-4-33,-28 9-886,-14 15-1288,-14 9-1087,-3 7 3395,2 2 0,17-2 0,9-3 0</inkml:trace>
  <inkml:trace contextRef="#ctx0" brushRef="#br0" timeOffset="130365">31496 7429 16714,'0'0'0</inkml:trace>
  <inkml:trace contextRef="#ctx0" brushRef="#br0" timeOffset="130866">32095 7089 16636,'-25'-40'896,"0"0"0,1 4 1,0 5-684,-10 5-185,3 16 0,-3 5 17,-2 2 0,0 3-51,0 2 1,1 2-141,-13 3-90,32-1 191,21-5 34,10-5-168,10-11 184,0-9 1,4-5 16,1-4 1,1-2 111,5-1 1,-1 2-107,-8 6 0,-2 10 62,8 24 257,-18 34-157,-11-1 1,-2 8-1,0 3-482,-1 7 1,0 3 0,1 3 307,2-6 1,1 3 0,1 0 0,1-3-409,0 5 1,1-2 0,4-4 394,2-8 1,3-4 0,3-7 30,5-7 0,3-8-34,25 5-90,-4-20 68,-6-56-230,-33 12 0,-9-5-846,-13-11 0,-8 1-309,-2 10 1,-5 7-1866,-11 10 0,-2 10 3272,-18 21 0,26-3 0,6 6 0</inkml:trace>
  <inkml:trace contextRef="#ctx0" brushRef="#br0" timeOffset="131749">30803 8550 15482,'-6'-3'1479,"1"0"-1222,12 52-245,13-27 100,10 34-112,15-42-1278,19-8 147,-4-18 1781,-2-19 493,-27-7-561,-20-12 136,-9 14 592,-2-2-962,0 17-348,0 19 11,0 22 23,2 21-34,10 7-45,5 4-157,7 0-34,0 1-21,-4-3 178,-12-17 1,-3 1-12,-12 23 202,-10-5 45,-19-21-56,-5-23 168,-19-13 213,5-20-275,26 7 0,3-4 17,-5-21-112,19-1-112,10 13-56,14-1 56,9 1 6,12 8 0,8 0-186,7-1 1,1 2-621,2-1 0,-1 0 329,-1 4 1,-4 2-471,3-4 919,-15 4 22,-14 3 1669,-11-1-784,-22 4-381,-10 1 301,-2 6-805,2 3-12,18 3 12,8 2 34,13 4-213,33 7-1670,11 4-6330,0 7 8179,-21-6 0,-28-6 0,-10-9 0</inkml:trace>
  <inkml:trace contextRef="#ctx0" brushRef="#br0" timeOffset="131952">31609 8370 19874,'2'-10'1748,"1"3"-1726,-3 7 23,0 0-45,42 46-358,-17 2-544,1-5 0,-5 2 902,-18 20 0,-5-28 0,-10-17 0</inkml:trace>
  <inkml:trace contextRef="#ctx0" brushRef="#br0" timeOffset="132150">31990 8550 23919,'6'29'-9831,"0"4"8837,-1 10 1,-2-19 0,-3-2-1</inkml:trace>
  <inkml:trace contextRef="#ctx0" brushRef="#br0" timeOffset="135748">27474 10417 9375,'3'-7'1334,"-1"0"-606,-2 7 504,0 0-66,-8 16-12,6-13-516,-7 13 1,9-16 549,0 0-1166,12 0-3238,13 0 3216,7 0 0,-7 0 0,-11 0 0</inkml:trace>
  <inkml:trace contextRef="#ctx0" brushRef="#br0" timeOffset="135882">27556 10634 12546,'0'0'0</inkml:trace>
  <inkml:trace contextRef="#ctx0" brushRef="#br0" timeOffset="139064">28611 10272 15213,'3'-6'728,"0"2"-504,-3 66-146,0-10-1233,2 1 1,0 3 1059,2-14 0,1-2-1121,3-1 1,1-1 1356,1-3 0,1-4 0,2 4 0,-1-13 0</inkml:trace>
  <inkml:trace contextRef="#ctx0" brushRef="#br0" timeOffset="139467">29039 10787 15135,'-3'-47'369,"0"0"1,1 0 0,-4-19 0,-1 4-40,0 17 0,-2 5 320,-6-16-336,6 42-314,2 16 45,1 20-23,3 13 1,1 6-23,2 8 0,2 2-6,1 3 1,4-1-703,1-4 1,4-4-1646,19 6-3518,5-9 5871,4-13 0,-17-15 0,-4-7 0</inkml:trace>
  <inkml:trace contextRef="#ctx0" brushRef="#br0" timeOffset="139651">29260 10736 19101,'-25'46'-2947,"26"-13"-2801,62-27 5748,-6-12 0,-15 0 0,-26-1 0</inkml:trace>
  <inkml:trace contextRef="#ctx0" brushRef="#br0" timeOffset="139833">29486 10606 18608,'-11'53'-1177,"13"-9"-4582,52-36 5759,-8-5 0,-1-3 0,-24-2 0</inkml:trace>
  <inkml:trace contextRef="#ctx0" brushRef="#br0" timeOffset="140015">29723 10548 16243,'-8'-5'2141,"2"2"-2107,6 3-23,-11 8-11,10 3-516,-4 6-806,11 1-1490,4-1 2812,-4 9 0,-3-14 0,-2 4 0</inkml:trace>
  <inkml:trace contextRef="#ctx0" brushRef="#br0" timeOffset="140398">30260 10363 18115,'42'41'-238,"0"0"1,-5-4 0,-2-5 0,9 2 0,-19-16 0</inkml:trace>
  <inkml:trace contextRef="#ctx0" brushRef="#br0" timeOffset="140566">30376 10284 15717,'-35'35'-874,"-1"0"0,1 0 0,4-1 0,3 1 0,3 0 874,-6 11 0,6-3 0,1 14 0,20-37 0</inkml:trace>
  <inkml:trace contextRef="#ctx0" brushRef="#br0" timeOffset="142298">31093 10231 16894,'8'0'616,"-2"0"-292,-6 0-256,1 47-68,4-13-56,-1 3 0,1 2-885,11 9-1872,7-4 2813,5-11 0,-11-14 0,-1-10 0</inkml:trace>
  <inkml:trace contextRef="#ctx0" brushRef="#br0" timeOffset="142565">31389 10336 18093,'-29'24'347,"0"1"0,-15 16-302,66-21-1099,38-16-425,-14-12 0,1-5 835,-4 1 0,-2-4 644,-5-7 0,-7-3 12,-7-9 547,-13 3-21,-19 6-538,-10 10-414,-16 8-4662,-21 29 5076,16-3 0,2 7 0,27-13 0</inkml:trace>
  <inkml:trace contextRef="#ctx0" brushRef="#br0" timeOffset="142899">31816 10317 18630,'-6'5'-3249,"33"-3"2190,4-9 0,4-3 1916,4 1 1,-1-1 419,12-10-560,-21 6 89,-17 30-222,-3 11-103,1 24-111,-1 13-242,-5-30 1,-1 2-6,1 15 1,0 2-85,-1-7 1,0-2-203,0 0 0,0-3-3937,4 9 4100,-3-39 0,0-6 0,-3-7 0</inkml:trace>
  <inkml:trace contextRef="#ctx0" brushRef="#br0" timeOffset="143082">32162 10363 19516,'37'32'-998,"7"17"-5882,-23 7 6880,-9-1 0,-12-15 0,-10-23 0</inkml:trace>
  <inkml:trace contextRef="#ctx0" brushRef="#br0" timeOffset="143549">27844 12739 17566,'48'-9'-389,"-1"-1"1,0 1-1,-2-4 1,-5 4 0,12 6-1</inkml:trace>
  <inkml:trace contextRef="#ctx0" brushRef="#br0" timeOffset="143682">28208 12917 15829,'32'-13'0,"0"0"0,19-8 0</inkml:trace>
  <inkml:trace contextRef="#ctx0" brushRef="#br0" timeOffset="144066">28807 12440 17185,'2'49'186,"1"-1"1,1 0 0,2-1-182,2-11 1,2-1-6,1 2 0,2-1-487,0 0 0,2-2-1114,1-2 1,1-2-5111,19 19 6761,3-18 0,-17-15 0,-5-11 0</inkml:trace>
  <inkml:trace contextRef="#ctx0" brushRef="#br0" timeOffset="144333">29246 12556 17836,'-25'32'112,"1"1"0,3 0 0,11-4-33,28-9 527,18-2-629,15-20-22,9-15-5,-27 5 0,-1-4 27,7-13 1,-4-5 33,-11 4 0,-4-2-11,2 1 0,-8 1-830,-23-11-1020,-14 26-2076,-13 8 3926,0 5 0,14 3 0,7-1 0</inkml:trace>
  <inkml:trace contextRef="#ctx0" brushRef="#br0" timeOffset="145032">30031 12682 16882,'-1'-47'172,"-1"0"0,4-5 0,0 0-150,0-3 0,0 1-432,2 12 0,0 1 814,-2-24 473,-5 43-552,-1 11 18,-4 11-309,-3 40-12,7-5 1,2 4-18,-1 3 1,2 1-209,4 6 0,4-2 46,12 16-988,3-26 0,7-3 1145,3-8 0,1-2 0,14 17 0,-4-25 0</inkml:trace>
  <inkml:trace contextRef="#ctx0" brushRef="#br0" timeOffset="145299">30384 12445 20065,'-51'30'100,"14"0"-111,53-1-22,2-11 21,12-21 12,-6-7-11,1-5 0,-2-1-774,3 6-1187,-2 7-493,1 7-1333,-2 2 3798,-3-2 0,-9-1 0,-1-3 0</inkml:trace>
  <inkml:trace contextRef="#ctx0" brushRef="#br0" timeOffset="145498">30688 12338 16053,'-2'-3'1658,"0"0"-1041,2 3-550,-25 49-33,18-24-34,-15 36-23,33-42-313,22-8-583,23-17-1843,-15-4 0,0-3 2762,-6 1 0,-2-1 0,15-10 0,-30 15 0</inkml:trace>
  <inkml:trace contextRef="#ctx0" brushRef="#br0" timeOffset="146816">31451 12062 14081,'0'-11'2846,"0"2"-2140,0 9-302,0 0-359,-22 1 89,14 15 34,-15 23-101,39 12-22,5-4 0,19-16-12,-2-23-10,10-15-135,-6-25 101,-3-20 55,-18-4-10,-13 18 0,-8 29-46,-4 38 24,-2 24-1,2-16 0,0 5-96,1 1 0,0 4 0,2-1 79,0 18 1,2 0-230,0 0 0,2-4 235,0-15 0,2-7 12,3-4 32,-4-12 57,-4-21-616,-20-39-612,6 3 1,1-5 796,-1-1 0,1-1 234,0-3 1,6 3-73,12-12-811,15 10 195,13 10-511,1 14 1,5 2-286,3-3 1,1 0 1579,-1 1 0,-2 0 1389,-4 1 0,-6-2 1379,-5-7 997,-15-13-1569,-23-3-1165,-11-7-773,-4 16-90,2 14-45,15 13-123,5 5-112,3 2 112,19 12-123,19 21-107,-10-8 0,0 2 179,-3-1 1,0 1-308,10 20-336,-20-17-6343,3-3 7037,-2-11 0,-2-4 0,-5-11 0</inkml:trace>
  <inkml:trace contextRef="#ctx0" brushRef="#br0" timeOffset="146999">32145 11854 19975,'-23'25'50,"0"0"1,-14 28-113,42-11 1,7 4-1043,-5 5 0,-2 4 933,-8-7 1,-2 3-1,1-5 1,6-2 0,-4-4-1,-13-5 1,0-1-1</inkml:trace>
  <inkml:trace contextRef="#ctx0" brushRef="#br0" timeOffset="147216">29828 13616 17946,'39'0'242,"0"0"1,4-11 0,8-8 0,6-4 0,4-3 0,4-1-788,-14 8 0,4-3 1,4-1-1,2-1 0,1 0 1,2-2-1,1 1 1,-1 0-1,0 0 0,-2 0 550,-6 3 0,-1-1 0,1 1 0,0-1 0,0 0 0,0 1 1,0-1-1,1 0 0,0 1 0,1 0 0,1-1-95,0 1 0,2 0 0,0-1 1,1 1-1,1-1 0,0 1 0,0 0 1,-1 0-1,0 1 0,-2 1 1,-1 1-1,-1 1 19,4-2 0,-2 3 0,-1 0 0,-1 1 0,-1 0 0,0 1 0,0-1 0,1 0 0,1 0 49,5-2 0,2-1 0,1-1 0,0 1 0,-1 0 0,-1 0 0,-2 1 0,-4 1 0,-3 2 0,8-2 0,-4 3 0,-4 0 0,-1 0 0,0-1 0,-2-2 0,-1 0 0,0 0 0,0 0 0,0 0 0</inkml:trace>
  <inkml:trace contextRef="#ctx0" brushRef="#br0" timeOffset="156899">20463 12738 13240,'1'-5'1682,"-1"1"-1111,0 4-157,0 39-257,4-5-124,-3 1 1,1 2-496,5 21 675,-2 0-112,0-7 144,-1-11-178,0-13 1121,-1-12-180,-3-25-862,-5-11-90,-3-24-56,-5-10 15,1-8-15,7 30 0,0-1 0,1-10 0,3 1 100,17-17-144,21 19-1,10 47 11,-17 12 1,-2 7-340,-5 1 0,-3 3 300,0 0 1,-1 2-96,12 25 219,-16-22 1,0-1-209,8 7 157,-2-4 34,-6-42 0,-3-17-12,0-23 0,1-10 152,-3 12 0,2-2 38,1 9 1,3 3-15,2 1 1,3 7-222,12 15 23,0 40 56,-11 16-56,1 2-560,0 2-1384,-6-17 0,1-2 1944,10 12 0,-3-5 0,-13-25 0</inkml:trace>
  <inkml:trace contextRef="#ctx0" brushRef="#br0" timeOffset="157150">21380 12801 17196,'-25'55'942,"6"-10"-954,26-24-235,6-11 1,11-4 44,3-18 202,-1-6 45,-6-10-45,-9-12-168,-20 11-2005,-13 4-349,-4 23 2522,3 9 0,16 2 0,4-4 0</inkml:trace>
  <inkml:trace contextRef="#ctx0" brushRef="#br0" timeOffset="157368">21623 12457 18014,'5'39'-161,"1"0"1,0-1-1,3 0-1391,11 8 0,1 0-1450,-6-12 1,-1 0 3001,4 12 0,-2-3 0,-6-12 0,-4-7 0</inkml:trace>
  <inkml:trace contextRef="#ctx0" brushRef="#br0" timeOffset="157538">21648 12816 15202,'-4'-10'-427,"0"2"-1656,65-6 2083,-14 4 0,-12 2 0,-1 1 0,-2 0 0</inkml:trace>
  <inkml:trace contextRef="#ctx0" brushRef="#br0" timeOffset="158065">22153 12641 16344,'-11'0'1222,"3"0"-1054,8 0-124,-30 44 57,23-17-140,-9 10 0,6 1-129,40-2 168,0-4-45,22-18 45,-8-17 0,0-8 56,-3-9 11,-6-9-33,-8-5 67,-11-16 896,-14 6-459,-9 3-235,-10 15-102,-3 19-156,0 4-45,1 2 0,6 1-101,14 0-269,30-3-100,5-5 167,22-7 169,-13-5 89,13-9 90,-21 12 246,-3 1 112,-24 22-77,-14 7-91,0 11-123,-3 3-78,2 2-34,2 11-975,21-7-2398,18-2 504,10-14-2161,9-17 5030,-12-12 0,-19 6 0,-5-5 0</inkml:trace>
  <inkml:trace contextRef="#ctx0" brushRef="#br0" timeOffset="158764">23475 12346 15728,'0'-11'897,"0"2"-393,4 54-493,3-18-22,4 34-336,2-33 347,5-8 0,-9-9 0,2-6 0</inkml:trace>
  <inkml:trace contextRef="#ctx0" brushRef="#br0" timeOffset="158898">23415 12156 12882,'-7'0'-4695,"1"0"4695,6 0 0,0 0 0,0 0 0</inkml:trace>
  <inkml:trace contextRef="#ctx0" brushRef="#br0" timeOffset="159150">23630 12395 17970,'-7'-59'1288,"10"5"-1221,12 23 11,24-3-100,6 14-68,8 12 90,-15 20 0,-9 14-201,-12 1-281,-1-1-180,-1-3-4032,7-6 4694,-5-8 0,-2-5 0,-8-4 0</inkml:trace>
  <inkml:trace contextRef="#ctx0" brushRef="#br0" timeOffset="159366">24080 11959 18922,'-40'4'713,"1"1"1,2 0-1,4 2-567,-7 11-135,15 12 34,54 8-79,6-11 0,7-1-90,2-2 1,3-1-107,6-1 1,-4 2-230,-20 3 0,-8 1-359,3 17-1743,-37-5 1,-14-1 2560,4-14 0,-3-4 0,-5 3 0,2-5 0,-5-3 0</inkml:trace>
  <inkml:trace contextRef="#ctx0" brushRef="#br0" timeOffset="159582">24368 12277 18922,'6'0'986,"-1"0"-1916,-5 0 930,-21 24 0,16-18 0,-16 19 0</inkml:trace>
  <inkml:trace contextRef="#ctx0" brushRef="#br0" timeOffset="159981">20877 13871 17487,'-9'0'617,"2"0"-617,45-10-975,6 2-516,-2 0 1,3 0 1490,-3 3 0,-4 2 0,11-2 0,-15 4 0</inkml:trace>
  <inkml:trace contextRef="#ctx0" brushRef="#br0" timeOffset="160099">21093 14144 18418,'57'-16'-763,"-1"-1"1,-18 5 0,-6 1 0,6 3 0</inkml:trace>
  <inkml:trace contextRef="#ctx0" brushRef="#br0" timeOffset="162898">22012 13779 11157,'-11'0'2297,"3"0"-1759,8 0 145,0 0-279,-5 6-68,4 1-146,-4 9 68,5 0-180,1 4 79,2 3-124,2 6 57,3 3-12,2 3 125,-2 0 43,-1-2-100,-1-6 10,-4-8 91,0-6 335,-1-8 315,-1-4-763,0-12 23,-7-10-101,-5-13-33,-7-10-23,-3-5 0,8 16 0,1 0 89,-2-13-111,0 5-34,17 30 89,10 22-33,10 7 0,12 11 28,-3-7 0,5-1-56,4-2 0,1-2 17,0 0 0,0-3 0,-3-4 0,-3-4 11,3-8 44,-12-11-10,-8-11 56,-10-34-12,-13 22 0,-5-2-78,-5-6 0,-3 2 0,1 10 0,-2 3-392,-19-3-89,24 25-2354,5 30 2835,15 5 0,-5 0 0,8-5 0</inkml:trace>
  <inkml:trace contextRef="#ctx0" brushRef="#br0" timeOffset="163183">22504 13716 17140,'0'35'95,"-1"-1"0,7 22-240,15-43 145,4-7 89,1-7-21,6-24 616,-12-13-136,-5-15-548,-19 13-78,-11 17-325,-6 18-3251,-7 18 3654,11-1 0,1 4 0,12-8 0</inkml:trace>
  <inkml:trace contextRef="#ctx0" brushRef="#br0" timeOffset="163365">22840 13643 15515,'0'0'0</inkml:trace>
  <inkml:trace contextRef="#ctx0" brushRef="#br0" timeOffset="163865">23362 13351 19336,'-33'10'30,"-1"0"0,0 6 0,7 4-210,13 16 57,1-4 123,19-16-11,5-16 22,16-26 23,-1-18-1,-10 6 1,-1-3-34,-3 5 0,-2 1 28,-1-2 0,-2 3-17,4-6-22,-4 13-56,-1 14 67,-4 25 0,-1 20 22,-1 19 1,0 10-778,0-13 0,1 2 0,1 0 609,2 0 1,0 1-1,2-2-30,1-1 1,1-1 0,4-6-317,6-7 1,5-5 65,26 16 314,0-20 202,10-18 885,-19-43-337,-8-3-437,-25 5 1,-7-1-191,-17-16-11,-12 7-503,-15 13-2136,7 22 0,-2 7 2639,-21 11 0,5 0 0,32 6 0</inkml:trace>
  <inkml:trace contextRef="#ctx0" brushRef="#br0" timeOffset="164384">23890 13547 14922,'38'20'351,"-1"1"0,-2-1 0,-4-7-217,5-18-11,-5-8 79,-5-10 739,-3-24 57,-12-2-629,-8-1-369,-7 19-145,-4 18-584,4 12-5792,1 10 6521,3-3 0,0 5 0,0-8 0</inkml:trace>
  <inkml:trace contextRef="#ctx0" brushRef="#br0" timeOffset="164681">24248 13423 15784,'2'2'1815,"0"-1"-1821,23-22 1,5-12 50,-11 5 11,11-3 0,-7 2 225,-30 13-35,-14 13 34,-7 10 157,-1 8 112,-4 36-482,21-19 1,4 2-366,3 7 1,6-1-823,15 16-572,22-22-974,11-27 2666,-3-16 0,-1-2 0,-3 5 0,20-17 0</inkml:trace>
  <inkml:trace contextRef="#ctx0" brushRef="#br0" timeOffset="165031">24517 13131 18776,'27'57'63,"-1"0"1,-5-12-1,-2-5-63,6 13 0,-12-29 90,-4-9 67,2-18-157,-1-8 0,3-16 0,12-8-23,-5 11-55,20 1-202,-4 24-919,12 16-471,-9 2-2027,-3 5 3697,-11-12 0,-13-5 0,-3-4 0</inkml:trace>
  <inkml:trace contextRef="#ctx0" brushRef="#br0" timeOffset="165182">25000 13273 12389,'0'0'0</inkml:trace>
  <inkml:trace contextRef="#ctx0" brushRef="#br0" timeOffset="165332">24973 13031 15325,'-6'0'739,"0"0"-940,6 0-3161,-13 36 3362,10-19 0,-10 21 0,14-30 0</inkml:trace>
  <inkml:trace contextRef="#ctx0" brushRef="#br0" timeOffset="165549">25268 13106 18754,'-11'32'-90,"0"0"0,-4 24-571,23-30-986,21-4-2443,12-14 4090,2-13 0,-12-1 0,-20-5 0</inkml:trace>
  <inkml:trace contextRef="#ctx0" brushRef="#br0" timeOffset="165765">25328 12696 17778,'-6'-2'1861,"1"0"-1850,5 2 45,-6 42-56,13-10-471,2 11 1,5 4-1301,5-11 1,4-1 1770,4 5 0,-2-3 0,7 8 0,-13-19 0</inkml:trace>
  <inkml:trace contextRef="#ctx0" brushRef="#br0" timeOffset="166232">25489 13098 13476,'-5'0'1753,"30"-17"1,18-9-1681,-13 5 0,2-1-62,17-9 0,-2-2 39,-17 9 1,-7 2 162,-8-2 112,-11 5 34,-15 5 425,-16 5-100,-14 23-304,-6 24-369,30-9 1,4 2-12,-2 26-34,24-12-44,10-26-12,36-13 28,-21-18 1,1-5 66,1 2 1,-1-2-93,0-10 0,-5-3 120,2-14-33,-9 1 45,-10 6 45,-6 3-90,-1 15 22,11 15-33,2 18-11,12 14-34,-2 5-213,-2 3-263,-6 2-1530,-11 23 1042,-25-27 1,-6-1 173,1 2 0,-4-3-1786,-17 0 0,-5-5 2632,1-8 0,3-4 0,-8 4 0,4-7 0</inkml:trace>
  <inkml:trace contextRef="#ctx0" brushRef="#br0" timeOffset="166748">23015 14549 15571,'40'28'261,"-1"0"1,-2-3-1,-1 0-283,-5-4 0,-1-1-4920,23 14 4942,-8-3 0,-20-15 0,-21-14 0</inkml:trace>
  <inkml:trace contextRef="#ctx0" brushRef="#br0" timeOffset="166883">23253 14516 14663,'-36'52'24,"-1"0"0,5 0 0,4-3 0,8-13 0,3-4 0,-1 18 0</inkml:trace>
  <inkml:trace contextRef="#ctx0" brushRef="#br0" timeOffset="168399">24105 14403 13913,'-2'-15'1244,"1"3"-393,1 11-604,-4 20 89,3 1-101,-2 19 1,3-3 32,11 10-156,13-12 68,23-7-68,0-27-101,7-18 34,-15-15-6,-17 5 0,-2-2 6,2-28 45,-9-1 11,-18 25 33,-7 18-55,4 13-12,3 3-56,2 0 23,1 5 33,1-1 135,1 4-68,0-5 247,0-1-381,-2-2 0,5 12 11,2-1 11,2 5 1,0-6-12,-4-8-11,-3 1 348,1-3-203,-4 0-66,-10-10-68,4 2-11,-6-6 11,8 7-11,5 3 11,1 1 34,1 2-22,-1 1-12,-1-2 0,-1 1-11,-2-6 22,0 4-55,2-2 22,1 3-1737,2 2-1367,-1 8-628,-1 1 3743,-4 6 0,4-6 0,-2-3 0</inkml:trace>
  <inkml:trace contextRef="#ctx0" brushRef="#br0" timeOffset="168998">24199 14428 12468,'-6'-2'2195,"1"-1"-1623,5 3-180,0 58-56,9-19-207,-4 4 0,3 5 45,8-7 0,3-2-124,-1-2 1,0-2 16,1 2 0,0-4 392,5 3 673,-14-24-617,-9-20-22,-8-30-442,-4 4 0,-3-6-18,-3-17 1,-3-1-396,1 6 0,1 3 384,2 1 0,2 4 79,3-1-56,8 16-45,1 13-45,24 15 90,21 28-23,-6-8 1,2 1-46,-3 2 1,-1 0 22,1-2 0,-2-3 45,9-1-45,6-12-34,-7-37 39,-24 2 1,-4-4-6,-5-3 0,-6-1 242,-7-5 0,-6 3-242,-15-11-45,-6 15-89,3 15-438,-1 18-918,12 30-6286,12 13 7776,17 3 0,1-14 0,-1-20 0</inkml:trace>
  <inkml:trace contextRef="#ctx0" brushRef="#br0" timeOffset="169265">24751 14320 17554,'-13'40'377,"1"1"1,0-5-1,7-6-489,18-12-369,8-8 458,12-8 23,18-29 168,-8-19-11,-23 13 0,-3-2-11,-3-21-146,-24 17-68,-10 27-536,-7 7-999,-1 12 1603,-1 21 0,13-13 0,2 11 0</inkml:trace>
  <inkml:trace contextRef="#ctx0" brushRef="#br0" timeOffset="169433">25174 14262 16075,'0'0'0</inkml:trace>
  <inkml:trace contextRef="#ctx0" brushRef="#br0" timeOffset="169885">25466 14020 17476,'-37'6'247,"1"0"0,-20 5-2332,51 1-1243,32-7 2140,17-22 1188,4-3 280,-3-19 628,-23 7 918,-3-2-380,-3-2 515,1-4-1501,-4 23-1,2 53-414,-7 26-487,-3-5 0,-1 4 470,-1-8 0,3 1-17,0-8 1,3 3-1,2-4-53,10 8 0,5-5 70,6 0 0,6-10 39,24-22-22,-5-40 11,-26-24-45,-12-9-11,-8-6-499,-25 23 1,-9 4-1491,-5 10 0,-4 5-1300,-4-3 1,-2 6 3288,-2 14 0,4 5 0,8 0 0,7 5 0</inkml:trace>
  <inkml:trace contextRef="#ctx0" brushRef="#br0" timeOffset="170882">25038 15116 13868,'-3'-6'2634,"1"1"-2231,2 5-314,8 56-89,9-16-353,4 12 0,5 2-263,-1-22 0,2-4 307,1 3 1,-2-5 308,5 0 12,-22-19 638,-22-7-146,-10 0 56,-12 0 135,-15 7-370,11 3-23,6 1-201,20-2 235,10-7-145,3-5 11,0-12 22,0-9-101,0-13-67,1 6-56,5 0-67,4 7 67,11-5 11,8-3-11,-2 6 0,2-1-79,-2 5 1,-1 2-539,25-19 606,-23 21-78,-22 18-35,-6 4-424,0 3-1133,0 1-874,0 0-123,2-4 2678,-1-2 0,1-2 0,-1 0 0</inkml:trace>
  <inkml:trace contextRef="#ctx0" brushRef="#br0" timeOffset="171698">24832 15135 14641,'-11'-1'2051,"2"-1"-1659,9 2-213,-11 36-156,18-18 145,17 28-157,40-36-504,-18-16 0,1-5 336,-7 2 0,-1-5-6,-1-8 1,-4-2 84,4-10 78,-9-4 459,-17 18 303,-20 37-728,-5 20-12,3 0 1,1 4-621,5 0 1,1 0 613,1 6 1,2 2-6,1 1 1,3 3-156,2-6 0,1 3 0,2-2 133,5 14 0,2-2 11,0 0 0,-1-4-51,-2-18 1,-3-6 16,-4-3 34,-11-12 23,-9-9 134,-36-42-1,16 4 1,-2-6 241,-5-14 0,1-4 12,8 6 0,6 1-388,6 4 1,9 3-23,13-14 22,18 1 449,15-2-471,7 14 0,7-3-75,-13 13 1,2 0-1,1 0-649,6-6 1,1-1 0,-2 3 695,7-6 0,-6 4 28,-12 8 0,-9 4 135,-10 6 290,-16 4 656,-11 8-812,1 1-269,-1 10 0,9 4 1940,8 5-1884,7 4-23,10 1-268,25 10-930,9-5-869,-21-10 1,-1-3 2033,15 1 0,-20-8 0,-19-3 0</inkml:trace>
  <inkml:trace contextRef="#ctx0" brushRef="#br0" timeOffset="171915">25787 14878 18350,'-53'14'1502,"12"6"-1469,50 2-122,9 0-158,21 0-33,-1-9-67,6 6-437,-19 5-7845,-26 9 8629,-17-6 0,-7-8 0,11-12 0</inkml:trace>
  <inkml:trace contextRef="#ctx0" brushRef="#br0" timeOffset="172099">26085 15018 20692,'-20'8'-9110,"-5"3"9110,-7 13 0,14-10 0,-1-2 0</inkml:trace>
  <inkml:trace contextRef="#ctx0" brushRef="#br0" timeOffset="172481">23602 16391 18115,'48'-31'373,"0"-1"1,-3 3-1,-4 6-70,3 12-79,-4 0-89,-3 1-23,6-2-112,-14 4-370,-4 1-482,-15 4-168,-11 3-1512,-8 0 2532,-16 0 0,11 0 0,-7 0 0</inkml:trace>
  <inkml:trace contextRef="#ctx0" brushRef="#br0" timeOffset="173014">23774 16686 16748,'-10'-6'1614,"1"1"-1032,9 5-548,0 0-34,6-12-975,19 3 975,8-10 0,1-1 0,4 7 0,18-13 0</inkml:trace>
  <inkml:trace contextRef="#ctx0" brushRef="#br0" timeOffset="184731">24975 16818 15023,'-4'-19'3596,"-2"4"-3506,4 38-23,-1 33-67,4 9-336,1-23 1,2-1-573,5 18-1848,7-4-4135,0-10 6891,2-9 0,-9-17 0,-2-8 0</inkml:trace>
  <inkml:trace contextRef="#ctx0" brushRef="#br0" timeOffset="185149">25318 16882 15202,'-3'-3'2599,"0"1"-2094,3 2-315,-38 35-33,28 6-113,-4-7 1,5 1-33,28 11 10,17-14-22,4-24-101,2-8-22,1-13 123,9-24 56,-14-13 101,-6 0 22,-20 8-33,-20 19-90,-12-5-157,-8 7-1098,-6 1-717,12 11-1770,6 8 3686,9 6 0,3-3 0,2 4 0</inkml:trace>
  <inkml:trace contextRef="#ctx0" brushRef="#br0" timeOffset="185466">25687 16730 18686,'-13'43'-95,"-1"1"0,14 19 95,29-35-11,16-25 44,-14-17-44,-2-9 67,-6-9 45,-7-14-23,-10 3-402,-20 0-764,-2 19-2004,-9 13 3092,9 9 0,9 2 0,2 0 0</inkml:trace>
  <inkml:trace contextRef="#ctx0" brushRef="#br0" timeOffset="185798">26079 16598 17230,'-11'-2'1087,"3"1"-953,8 1-44,-24 52-90,32-9-51,-12-8 1,4-2-118,39-1 157,8-23 0,9-22 22,4-7 168,-23-2 0,-4-6 236,9-21-337,-22 17 0,-9 0-22,-39-16-212,-7 16-584,-23 13-1277,15 17 2017,-4 22 0,23-14 0,1 14 0</inkml:trace>
  <inkml:trace contextRef="#ctx0" brushRef="#br0" timeOffset="186415">26842 16485 16849,'41'32'556,"-1"1"1,10 5-1,0-2-590,-12-11 1,0-3-2124,9 2 0,-1-2 2157,15 2 0,-24-16 0,-27-8 0</inkml:trace>
  <inkml:trace contextRef="#ctx0" brushRef="#br0" timeOffset="186583">27125 16582 17778,'-33'45'-52,"0"-1"0,8-9 0,5-3-1573,4 13-2644,20-23 4269,5-7 0,-2-8 0,1-4 0</inkml:trace>
  <inkml:trace contextRef="#ctx0" brushRef="#br0" timeOffset="187815">27857 16270 14820,'-5'-9'2746,"0"1"-2534,5 8 372,0 0-484,5 38-88,4-11 100,5 33-90,2-18-22,-1 1-134,1-2-3418,-1 10 3552,-1-20 0,-5-3 0,-4-20 0</inkml:trace>
  <inkml:trace contextRef="#ctx0" brushRef="#br0" timeOffset="188066">28029 16394 6764,'0'0'0</inkml:trace>
  <inkml:trace contextRef="#ctx0" brushRef="#br0" timeOffset="188765">28026 16394 18485,'20'37'72,"0"-1"1,15 20-50,-19-53 111,7-16-100,-1-14 201,0-3 11,-3-14-21,-10 26-214,2 0-11,3 35 23,10 38-12,-5-11 0,2 5 11,-5-8 1,0 3-1,-1-2-449,6 12 0,-1-3 539,-3-4 0,-3-3 168,0 5 201,-8-2-268,-18-21-111,-3-5-46,-14-30-56,5-9 0,3-13 786,7-7-1379,6-25 296,12 28 0,2-1-634,1-6 1,2 2-784,11-18 482,-2 20-12,-9 18 392,0 4 740,0 2 2095,2-4 1121,1 0-2084,-2 3-202,-1 2-448,-3 9-112,3 2-124,2 10-56,12 17-369,5 15-358,3 3-718,0-3-1401,-6-15-1591,2-6 4359,-1-8 0,-11-6 0,-4-5 0</inkml:trace>
  <inkml:trace contextRef="#ctx0" brushRef="#br0" timeOffset="188999">28973 16383 16961,'-3'-4'2308,"0"0"-1647,3 4-661,31-24 0,-17 17-684,24-18-739,-30 23-1669,-3 6 3092,-4 4 0,-1-2 0,0 1 0</inkml:trace>
  <inkml:trace contextRef="#ctx0" brushRef="#br0" timeOffset="189149">29045 16534 17610,'0'4'258,"0"0"-2723,0-4-986,44-33 157,-11 13 3294,6-6 0,0 0 0,-9 10 0,0 0 0</inkml:trace>
  <inkml:trace contextRef="#ctx0" brushRef="#br0" timeOffset="189531">30055 15888 15123,'-4'0'3429,"0"0"-2903,4 0 158,-8 63-471,6-9-185,-1-10 0,2 1-28,6 10-717,8-25-1748,3-9 2465,5-10 0,-9-6 0,0-5 0</inkml:trace>
  <inkml:trace contextRef="#ctx0" brushRef="#br0" timeOffset="189865">30267 15778 15280,'-4'0'1569,"1"0"-1205,2 27 0,6 14 174,15 15-415,-12-9 1,2 1 88,21 10-100,-9-25-33,0-8-34,-2-7 89,4-10 112,-4-20-167,-2-17-57,-11-19 34,-15 7-56,-10 8-235,-8 21-1267,-16 8 1502,11 17 0,2-8 0,18 10 0</inkml:trace>
  <inkml:trace contextRef="#ctx0" brushRef="#br0" timeOffset="190199">30900 15769 18462,'-45'8'504,"0"1"1,2 6-1,9 6-370,17 31-122,34 11-46,14-15-84,-2-31 1,3-7-230,21-6-91,0-18 225,-7-9 213,-8-13 34,-10-6 515,-11-19-381,-22 2-168,-14 5-191,-21 18-817,-10 26-1647,-7 10-5200,4 9 7855,6 5 0,22-3 0,11-3 0</inkml:trace>
  <inkml:trace contextRef="#ctx0" brushRef="#br0" timeOffset="190665">31349 15602 19538,'2'50'149,"1"-1"1,10-8-1,8-8-171,31-5 22,13-23-34,-23-18 45,-9-23 12,-17-19-12,-19-1-22,-22 2-202,-18 25-986,-9 13-1076,-4 15 2275,26 17 0,2 4 0,-2-5 0,4 20 0</inkml:trace>
  <inkml:trace contextRef="#ctx0" brushRef="#br0" timeOffset="191798">32051 15579 16143,'11'-49'2700,"-2"10"-2386,-9 33-236,0 4 1,0 2-46,2 27-33,8 29 17,-3-9 0,0 3-17,2-4 0,0-2 0,0 1 0,0-3 22,5 6 45,0-11-55,-1-11-12,0-10-45,-6-17 124,-1-8-79,-6-12 22,-3-2 1,1 1-23,-1 0 112,2-10-157,11-8 67,17-13-44,1 11 44,9 6-33,-18 22 11,-7 6-45,-7 5-135,-4 2 180,-6 1-11,-1 0-22,-6 2 33,7-2 0,0 1-23,5-1 34,7 0-11,-2-3 12,6-3-12,-4-1 89,-1-3-43,-1 2-2,-1-2 24,-2 4-24,0-1-44,-2 5-33,0-1 33,0 1 11,0-1 0,1-3-11,2-2 0,0-1 0,2-2 0,-1 3 0,3 0 0,-3 4 0,2 1 0,-2 0 0,-1 1 11,-2 0-100,0 2 111,1 7-22,-1-4 0,1 7-22,-1-6 22,-1 3-79,0 1-694,-1 3-415,-8 3 1188,-22 11 0,15-13 0,-11 6 0</inkml:trace>
  <inkml:trace contextRef="#ctx0" brushRef="#br0" timeOffset="192350">32103 15660 17151,'1'-42'1771,"-1"29"-1435,0 42-247,7 5 23,6-5-112,14-19-22,10-4-337,10-4-246,-11-10 0,1-6 258,-5-4 0,-1-4 347,0-2 0,-3-1 22,6-31 336,-26 24 226,-3 7-215,-5 13-33,-2 38-163,-3 13 1,-1 10-129,1-3 0,0 4 0,-1 0-505,1-2 1,-1 0 0,1 0 496,0 1 1,2-1 0,0-4-22,1-1 1,1-4-56,1-4 0,0-1 95,0 24 0,0-5 0,-8-25-34,-7-7-10,-13-32 10,-6-10 0,-1-9 1484,5-2-1808,10-12-1200,20-11-89,16-2 203,-1 24 1,5 2-400,1 3 0,2 1 1787,3-3 0,-2 2 0,5-5 0,-6 7 0</inkml:trace>
  <inkml:trace contextRef="#ctx0" brushRef="#br0" timeOffset="192549">32570 15568 16255,'0'-6'3306,"0"1"-2937,0 5-246,19 6-67,29 13-56,0 1-257,12 9-528,-33-4-32,-14 1-293,-8 0-7854,-24 2 8964,3-14 0,-6-2 0,13-12 0</inkml:trace>
  <inkml:trace contextRef="#ctx0" brushRef="#br0" timeOffset="192748">32777 15610 17992,'-9'0'974,"2"0"-895,7 0-1,0 0-291,18 25-818,-2-11-2106,11 22-4594,-15-19 7731,-10 2 0,-3-9 0,-2-2 0</inkml:trace>
  <inkml:trace contextRef="#ctx0" brushRef="#br0" timeOffset="193182">31634 16079 16916,'6'-7'3350,"-1"2"-2913,-5 5-202,22-38-133,-6 15-74,6-7 0,2 1-40,9 9-212,5 15-2039,-9 25-1323,-9 5 3586,-7-3 0,-8-15 0,-3-4 0</inkml:trace>
  <inkml:trace contextRef="#ctx0" brushRef="#br0" timeOffset="193599">31452 14624 14283,'0'-8'3406,"0"2"-2857,0 6-325,0 0-145,0 24-1,20 11 1,-3 9-35,19-3-44,-8-19-201,0-9-281,-5-5-291,1-5-662,-5-13-6117,-3-24 7552,-7-3 0,-3 1 0,-6 16 0</inkml:trace>
  <inkml:trace contextRef="#ctx0" brushRef="#br0" timeOffset="193917">31753 14681 18238,'23'-41'15,"0"0"0,-5 5 0,-3 5-48,-4 1 33,-8 15 22,-3 13 0,-5 2 191,-3 4-78,-1 3-102,-1 9 90,3 3 1,1 27-80,3-6-21,0 17-23,20-3-2006,15-12-2151,7-5 4157,8-20 0,-28-15 0,-3-2 0</inkml:trace>
  <inkml:trace contextRef="#ctx0" brushRef="#br0" timeOffset="194332">31933 14069 15997,'-3'0'1389,"0"0"-1053,3 48-201,7-6-113,1 15 1,2 6-7,2-15 1,3-2-168,3 5 0,1-3-331,9 9 169,-1-34 223,-10-18 90,-1-5 11,-3 0-78,4-2 89,0 6-10,2 9-1,-1 8-235,-5 0-3250,-1-4 3474,-3-11 0,-5-3 0,1-3 0</inkml:trace>
  <inkml:trace contextRef="#ctx0" brushRef="#br0" timeOffset="194481">32278 14560 15706,'-4'2'-2410,"1"-1"2410,3-1 0,0 0 0</inkml:trace>
  <inkml:trace contextRef="#ctx0" brushRef="#br0" timeOffset="194599">32274 14339 10753,'0'0'0</inkml:trace>
  <inkml:trace contextRef="#ctx0" brushRef="#br0" timeOffset="194799">32495 14378 18989,'-4'39'-139,"1"0"1,10 0 0,9-7-3503,37-15 3641,-1-2 0,-23-11 0,-21-4 0</inkml:trace>
  <inkml:trace contextRef="#ctx0" brushRef="#br0" timeOffset="195015">32611 13931 20333,'-21'49'30,"1"0"0,5-3 0,8 0-540,18 0 0,7-2-336,-4-12 0,2-1 846,8 10 0,-1-5 0,-7-12 0,2-5 0</inkml:trace>
  <inkml:trace contextRef="#ctx0" brushRef="#br0" timeOffset="195265">32786 14372 15997,'3'4'2320,"-1"0"-2063,-2-4-133,20-38-113,-3 12 28,0-1 0,-1-4 17,6-22 583,-13 5-56,-24 5-438,-22 35-78,-2 25-44,3 25-46,24 2-840,16-8 1,8 1-3800,12 0 1,6-2 4661,-1 3 0,1-3 0,-1-10 0,-2-6 0,0-2 0</inkml:trace>
  <inkml:trace contextRef="#ctx0" brushRef="#br0" timeOffset="195798">31726 16556 17992,'2'-10'1445,"0"3"-1120,-2 7-90,75-28-213,-33 17 1,5-1 0,1-1-969,9-3 0,3-2 0,1 0 943,-9 5 0,3 0 1,-1 1-1,-3 0-46,5 0 1,-2 1 0,-1 1-215,-2 0 1,0 1 0,-1 1 239,-5 2 1,0 1 0,-2 0-287,21 1 1,-6 1-2538,0 1-4449,-74 6 7295,-48 5 0,25-6 0,1 0 0,-7 6 0</inkml:trace>
  <inkml:trace contextRef="#ctx0" brushRef="#br0" timeOffset="195899">32401 16501 16770,'61'-10'152,"1"0"1,-1 0-1,-2 0 1,-1 0-1,-3-2-853,4-7 1,-3-2 700,-3 0 0,-3 2 0,8-4 0,-19 6 0</inkml:trace>
  <inkml:trace contextRef="#ctx0" brushRef="#br0" timeOffset="196648">30270 13258 16546,'7'-2'1457,"-2"0"-964,46 0-56,15-5-2189,-22 2 0,6 0 0,2-1 1778,8-3 0,3-2 0,2 0-21,-7 0 1,1 0 0,3-1 0,5-2-165,-10 3 0,5-2 0,3-1 1,1 0-1,0 0 0,-1 1 1,-4 0 148,-1 1 1,-3 0 0,-2 1-1,1-1 1,1 1 0,2-1-149,2 0 0,3-2 0,2 1 0,-1 0 0,-1 0 0,-3 2 1,-5 0-135,8 1 1,-5 1 0,-3 1-1,-3 1-813,4-1 1,-4 1-1,-7 4 1105,-5 2 0,-8 3 0,-5 0 0,-32 5 0</inkml:trace>
  <inkml:trace contextRef="#ctx0" brushRef="#br0" timeOffset="205497">30124 16554 16131,'49'7'526,"1"-1"1,9 1 0,4-3-434,-15-6 1,3-3 0,2-1-1391,-5 1 1,2 0-1,2-2 1,1 0 1326,8-2 1,1-2 0,2-1 0,1 1-16,-9 0 1,-1 0 0,2 0 0,2-1 0,4 0-8,-10 2 0,3-1 1,2 0-1,1 0 1,2 0-1,0 0 0,-1 0 1,0 0-151,1 0 1,0 1 0,1-1 0,0 0 0,0 1 0,-1-1 0,1 1 0,-1 0 153,0 0 1,0-1 0,0 1-1,-1 0 1,1 0 0,-2 0-1,0 0 1,-2 1-57,12-1 1,0-1 0,-2 1 0,-2 0 0,-3 1-1,-6 1 66,14-2 1,-7 2 0,-3 0-91,-8 1 1,-3-1 0,-5 2-986,21-3-3568,-48 17 4621,-42 5 0,-4 4 0,17-8 0</inkml:trace>
  <inkml:trace contextRef="#ctx0" brushRef="#br0" timeOffset="212014">12070 16432 15023,'0'-4'2083,"0"2"-1870,0 2-190,-1 48 21,2-17-33,1 3 1,1 2-35,8 1-693,5-4-2175,5-4 2891,2-8 0,-9-10 0,-4-4 0</inkml:trace>
  <inkml:trace contextRef="#ctx0" brushRef="#br0" timeOffset="212332">12397 16421 15863,'4'49'295,"0"0"0,-3-10 0,8-6-284,37 0 124,-3-23 290,20-18-274,-33-6 1,-1-3-74,26-16-22,-20-15 67,-25 16-179,-19-5-1669,-25 16-3463,-18 7 5188,0 20 0,18 1 0,21 0 0</inkml:trace>
  <inkml:trace contextRef="#ctx0" brushRef="#br0" timeOffset="212698">13051 16608 18238,'-4'-54'127,"0"0"0,1 10 0,-2 4-82,-4-24 145,0 29 202,1 13-100,2 10-292,3 11 23,2 26 111,14 19-134,1 7 0,13 6 0,-2-16-594,1-3-818,5-6 1412,19-4 0,-26-15 0,9-4 0</inkml:trace>
  <inkml:trace contextRef="#ctx0" brushRef="#br0" timeOffset="212948">13420 16388 19706,'-61'15'583,"10"19"-595,39 8-44,12 1-134,15-11 33,12-22 90,6-5-45,4-8-482,16-13-1714,-7 2 549,-4-3-1917,-15 10 3676,-16 7 0,-5 0 0,-2 0 0</inkml:trace>
  <inkml:trace contextRef="#ctx0" brushRef="#br0" timeOffset="213215">13799 16273 20277,'-34'-6'252,"0"-1"0,-13 7-252,52 21-224,25 2-67,23-12-6,-5-8 1,1 0-214,-12 3 0,-2 1 510,4-2 0,-8 4 0,-22 17 56,-33 3-45,-19 4-11,-4 0-4113,-5-1 4113,22-15 0,6-4 0,21-13 0</inkml:trace>
  <inkml:trace contextRef="#ctx0" brushRef="#br0" timeOffset="213582">11773 17534 18754,'55'-31'143,"-1"0"1,0 0-1,1 0 1,-1 0 0,-3 6-1,1 0 1,1 0 0,3 0-1,1 1 1,1 0-1,3 1-822,-4 3 0,3-1 1,2 1-1,1 1 0,1 0 1,0 0-1,0 0 1,-1 2-1,-2-1 515,1 1 0,0 0 0,0 0 0,-1 0 0,-1 2 1,1 0-1,-1 1 0,1 1-592,6-1 1,2 1 0,0 1-1,-1 2 1,-2 0 0,-4 1 0,-4 1 755,12 1 0,-6 1 0,-4 2 0,-5 0 0,-6 0 0,-4 1 0,-4 1 0,-2 0 0,0 1 0</inkml:trace>
  <inkml:trace contextRef="#ctx0" brushRef="#br0" timeOffset="-211715.73">12046 17867 14484,'4'-2'1748,"-2"0"-1266,-2 2-336,8 45 0,0-14-146,-1 3 0,1 1-1143,9 6-3239,2-6 4382,4-12 0,-9-11 0,-3-7 0</inkml:trace>
  <inkml:trace contextRef="#ctx0" brushRef="#br0" timeOffset="-211447.73">12358 17867 17610,'15'44'134,"-1"1"1,5-9 0,4-12-135,29-25 56,-3-25 68,-26-9-57,-10-19 426,-18 10-605,-17 1-471,-1 22-907,-4 17-1839,18 11 3329,5 3 0,2-2 0,2-2 0</inkml:trace>
  <inkml:trace contextRef="#ctx0" brushRef="#br0" timeOffset="-211148.73">12789 17693 18070,'-30'18'426,"0"1"0,-16 16-337,38 1-313,24-6 0,16-4 235,7-17 23,3-20 56,-20-9 78,-4-15-112,-9 4-560,-11 3-1861,-5 13-4671,-5 12 7036,4 9 0,5-4 0,1 3 0</inkml:trace>
  <inkml:trace contextRef="#ctx0" brushRef="#br0" timeOffset="-210847.73">12985 17688 16479,'38'15'303,"-4"-10"66,-13-34 314,-4-11-301,-10 11-1111,-22 5-1422,-2 21-4695,-11 15 6846,15 7 0,6-6 0,5-2 0</inkml:trace>
  <inkml:trace contextRef="#ctx0" brushRef="#br0" timeOffset="-210398.73">13708 17553 17992,'18'37'185,"1"-1"0,20 17-62,11-39-45,-11-27-33,-3-19 0,-16-11 11,-6-7 0,-7-4 173,-6 18 1,-3 1 5,-8-14-369,2 6-292,0 39-1008,11 19-2140,9 12 3574,11-2 0,-8-9 0,1-7 0</inkml:trace>
  <inkml:trace contextRef="#ctx0" brushRef="#br0" timeOffset="-209549.73">14180 17492 17218,'-9'-3'560,"2"1"-1321,7 2-875,0 0 0,0 0 0</inkml:trace>
  <inkml:trace contextRef="#ctx0" brushRef="#br0" timeOffset="-208915.73">14671 17227 15717,'-6'0'1893,"1"0"-1725,-4 35 68,19-11-191,15 19-247,33-36-45,2-18 79,-2-15-11,-25-5 202,-6-6 133,-13 18-144,-4 18 55,-13 38-11,-1-5 0,0 3-409,-3 7 0,-1 2 358,0 2 1,0 1 11,0-1 0,0-1-6,3-6 0,0-1 6,1-1 0,4-4 28,10 3 44,3-27-44,5-32 168,-3-28-101,-2-3 297,-1 12 0,4 0-347,4 5 0,4 1-96,6-2 0,1 4-290,24-5-976,-9 26 369,-20 11-156,-3 2-560,-6 0 79,-2 1 896,-9 1 268,0 0-2330,-6 0 2734,0-1 0,0-1 0</inkml:trace>
  <inkml:trace contextRef="#ctx0" brushRef="#br0" timeOffset="-208763.73">15336 17316 11975,'1'-12'0,"-1"2"0</inkml:trace>
  <inkml:trace contextRef="#ctx0" brushRef="#br0" timeOffset="-208415.73">16130 16230 19314,'45'0'0,"-9"0"0</inkml:trace>
  <inkml:trace contextRef="#ctx0" brushRef="#br0" timeOffset="-208313.73">16300 16476 12020,'0'0'0</inkml:trace>
  <inkml:trace contextRef="#ctx0" brushRef="#br0" timeOffset="-205514.73">17242 15871 16983,'0'-11'112,"0"3"-112,0 8 908,0 0-885,0 3 10,0 0-33,0 1 34,0 0 100,0-3-44,0 1-113,0 1 23,0 0 12,0 2-1,0 0 0,0-1 34,0 0-34,0-1 45,0-1 963,0-1-906,-3-1-46,2 0 101,-2 0-78,2 1-90,1-1 0,-1 2 78,-1-1 784,1 0-806,-1-1-11,0 0-22,0 0-12,0-1-11,-1 0 22,1-1-22,1 2-56,-1-1-11,2 12 67,16 30-11,-1 5-217,-1-11 0,2 1-220,6 23-707,2-1-1231,-3-4-2993,-3-9 5379,-2-10 0,-9-16 0,-2-10 0</inkml:trace>
  <inkml:trace contextRef="#ctx0" brushRef="#br0" timeOffset="-205048.73">17607 15929 19527,'-46'47'207,"24"-14"0,9 1-207,31 23-179,20-6 179,10-28 11,7-33 1,-16-13 38,-17-3 0,-2-5-22,-6 0 0,-3 0 51,8-30-79,-30 16-11,-15 30-34,-15 8-302,-4 14-718,0 10-1221,6 12 2286,6 14 0,16-21 0,6 3 0</inkml:trace>
  <inkml:trace contextRef="#ctx0" brushRef="#br0" timeOffset="-204732.73">18040 15776 18373,'-19'48'26,"-1"-1"0,2-11 0,6-1-777,20 28-123,12-31 505,37-16 503,8-24 331,-27-6 0,-2-6-40,13-20 24,-23-10-180,-20 18-123,-9 3-146,-10 5-1132,-22 3-6241,-3 11 7373,1 2 0,17 8 0,15 0 0</inkml:trace>
  <inkml:trace contextRef="#ctx0" brushRef="#br0" timeOffset="-204366.73">18484 15585 16288,'-8'0'1749,"2"0"-1553,-7 29 0,4 11-39,17 7-157,-11-4 0,7-3 22,37-7-11,15-25 90,9-19-51,-29 3 1,1-4 296,9-13 1,-2-6 88,-14 3 1,-5-4-353,-2-5 0,-12-1-84,-30-13-50,-6 28 0,-6 6-247,-2 6 0,-4 6-1406,-14 1 0,0 6 1703,12 7 0,3 2 0,-30 1 0,42 8 0</inkml:trace>
  <inkml:trace contextRef="#ctx0" brushRef="#br0" timeOffset="-202498.73">19050 15958 17409,'3'-1'493,"-1"-1"-347,13 48-56,-1-9-90,1 1 0,1 1-449,13 17-2353,2-5 2802,1-9 0,-14-20 0,-5-8 0</inkml:trace>
  <inkml:trace contextRef="#ctx0" brushRef="#br0" timeOffset="-202260.73">18923 16233 19639,'22'-50'56,"1"3"-314,5 10-929,3 1-1772,-2 20 2959,3 26 0,-14-2 0,-3 16 0</inkml:trace>
  <inkml:trace contextRef="#ctx0" brushRef="#br0" timeOffset="-201698.73">18914 17021 17823,'3'49'86,"0"0"0,4 8 1,3-3-59,1-21 0,2-3-17,9 28 101,-10-32 347,-10-22-134,-2-41-208,-5 2 1,-4-5 5,-1-21 1,-1-4-597,0 7 0,0 1 518,0 2 0,2 4 44,4-3-66,4 16-23,9 17 0,5 10-23,12 12 23,17 28 0,-4 22-146,-19-22 1,-2 3-236,-4 3 0,-4 0-1042,-2 17-1396,-1-7 2819,0-9 0,-4-18 0,1-9 0</inkml:trace>
  <inkml:trace contextRef="#ctx0" brushRef="#br0" timeOffset="-201365.73">19216 16959 18294,'4'0'1591,"-2"0"-1423,-2 0-224,36-19-212,-1-21-175,-7 10 0,-2-3 269,-8-1 1,-6-1 173,-6-13 112,-14 17 269,-6 23-157,-2 4-23,1 10 91,-7 27-113,12 26-179,8-18 0,3 2-11,4-7 0,5-2-550,19 23-133,5-31-1850,25-10 2544,6-13 0,-17-1 0,-10-7 0</inkml:trace>
  <inkml:trace contextRef="#ctx0" brushRef="#br0" timeOffset="-200880.73">19652 16916 17992,'-9'5'-34,"3"-1"34,7-2 516,1-2-80,-2 4-368,-3 2-68,1 2 11,-1 0 0,2-5 56,0-1 90,1-1 292,0-14-147,-1 3-33,0-10 11,-2 10-123,2 2-135,-1 6-56,2 0 12,-1 2 22,0 5-56,-1-2-213,2 6-380,0 0-1122,0-4 763,0 0-3306,0-5 4314,1 0 0,1 0 0</inkml:trace>
  <inkml:trace contextRef="#ctx0" brushRef="#br0" timeOffset="-200415.73">19589 17244 15818,'-10'4'3585,"2"0"-3125,8-4-303,0 0-45,-7-46-45,5-10-11,-5 15 0,-2-1-260,3 2 0,-3 2 282,-21-20 1,-6 6 22,-6 12-23,-13 25-100,3 53-23,27-6 0,6 4 45,4 3 0,7-1-414,22 27-382,20-39-280,19-14 460,10-12 291,-17-13 0,2-8 426,-4-8 0,-1-5-131,0-1 0,-4-3 360,-8-3 1,-8 1 498,-7-10 906,-9 11-1623,-6 23-33,-2 40-113,7 29-201,6 8-392,11-4-639,9-30-706,4-9-2421,4-9 4393,1-5 0,-18-4 0,-5 0 0</inkml:trace>
  <inkml:trace contextRef="#ctx0" brushRef="#br0" timeOffset="-200162.73">20110 16896 20098,'17'-45'-146,"1"0"1,-3 5-1,-1 2-280,1-11 415,-19 14 78,-7 7 112,-14 17-21,5 17 77,1 11-157,6 14-78,7 2 0,6 4-812,10 0 0,5-1-925,-1 0 0,4-3 1737,11-6 0,2-7 0,-1-9 0,-4-6 0</inkml:trace>
  <inkml:trace contextRef="#ctx0" brushRef="#br0" timeOffset="-199782.73">20444 16741 20681,'-1'-20'-269,"5"-4"269,12-1 11,0 0-11,-1 8-123,7 12 78,4 30 45,1 1 11,-2 19 0,-8-15-11,-1-5 0,2-10-347,7-18 325,2-39 22,0-4 61,-15 11 1,-1-1-12,6-16 286,-3 9-112,-1 10-302,-2 14-102,-1 25-3562,5 20 3742,-1 4 0,-4-3 0,-3-19 0</inkml:trace>
  <inkml:trace contextRef="#ctx0" brushRef="#br0" timeOffset="-199648.73">20993 16604 18059,'0'4'1860,"0"-1"-7810,0-3 5950,-10 0 0,7 0 0,-6 0 0</inkml:trace>
  <inkml:trace contextRef="#ctx0" brushRef="#br0" timeOffset="-199114.73">19926 18059 17711,'5'-43'642,"1"0"1,-6 3 0,-4 3-363,-9-10 146,-27 12-359,5 28-101,2 25 34,16 3 0,26 14-257,10-15-303,16-10-91,9-4 349,6-19 168,2-7 122,-17-6 1,-2-4 100,-8 4 1,-3 0 571,19-22-223,-27 22-416,-14 22-22,0 9 22,4 9-448,10 21-5916,19 1 6342,4-5 0,-6-14 0,-13-16 0</inkml:trace>
  <inkml:trace contextRef="#ctx0" brushRef="#br0" timeOffset="-198765.73">20453 17693 20893,'-50'29'-11,"25"-5"-840,61-13 481,7-12 56,17-10 12,-16-9-393,-4-2-526,-8 3-404,-10-6 728,-11-6 897,-14-1 393,-7-5 570,-11 6 1357,-8-16-124,2 9-1748,4 3-470,15 32-247,19 21-885,12 18-235,12 4-1648,2 1 3037,0-3 0,-16-17 0,-5-8 0</inkml:trace>
  <inkml:trace contextRef="#ctx0" brushRef="#br0" timeOffset="-198446.73">20572 17680 20255,'-7'-4'796,"2"0"-763,32-33-33,13 6-1813,-3-2 0,4-1 1779,3 6 0,2 2-118,1-1 1,1-2-428,9-6 0,-2 1 170,-20 11 0,-3 1 348,1-4 0,-7 2 61,-15 4 672,-39 2 763,-14 17-109,8 15 1,0 9-1075,-1 14 0,5 7-247,8-1 1,5 3 628,3 4 0,6-2-634,13 13-112,14-8-403,14-8-802,-2-20 1,3-1 1316,16 16 0,-3-10 0,-28-13 0</inkml:trace>
  <inkml:trace contextRef="#ctx0" brushRef="#br0" timeOffset="-197982.73">19889 18672 20338,'58'-25'109,"0"0"1,0 0-1,0 0 1,-9 4 0,1-1-1,1 0 1,1-1 0,2-1-1,0 0-191,2 0 1,2 0-1,1-1 1,1-1-1,0 1 1,-1 0-1,-2 2-886,1-2 0,-1 1 1,0 0-1,-2 1 0,0 0 1,-1 2 864,5-1 0,1 0 0,-2 1 0,-4 3 0,-6 2-391,15-2 1,-10 5 102,9-1-1,-43 29 375,-41 14 0,-20 8 32,9-2 0,-4 3 0,0 1 221,-3 0 1,-1 0 0,0 2 16,-6 9 1,1 1 0,7-6 4,12-10 0,4-3 151,-5 3 0,14-8-10,35-21-377,7-17 1,5-9-505,12-2 0,3-3 39,-5 0 0,0-1 1518,-6 3 0,-3 4-2420,-3 1 258,-9 6-145,-11 6 10,-5 4-1356,-9 6 2578,-3 3 0,1-1 0,0 0 0</inkml:trace>
  <inkml:trace contextRef="#ctx0" brushRef="#br0" timeOffset="-190031.73">27325 2294 17958,'43'-25'45,"0"-1"0,-3 3 0,-3 7-45,10 14 0,-7 8-45,-8 8 45,-16 13 45,-16 11 145,-23 7 146,-19 3-911,14-24 1,-2-2 669,0-2 0,0-1 17,-21 8 244,19-11-367,16-9 22,11-5 157,32-10-55,31-3-113,-12 6 0,2 0-46,-6 2 1,-2 1 503,-3 5 1,-6 3-459,-9 9 11,-12 4 34,-17 1-269,-24 4-5535,-7-11 5759,-3 1 0,17-13 0,18-1 0</inkml:trace>
  <inkml:trace contextRef="#ctx0" brushRef="#br0" timeOffset="-189445.73">27951 2507 16389,'0'-7'1233,"0"2"-931,0 5-178,44 17-57,-16-8-17,5 2 1,1-1-17,4-3-247,9-3 202,-17-10 11,-1-6 291,-19-12 179,-7-7 259,-1-3 55,-1-12-392,1 13-392,2 5 0,4 18-45,6 10 34,26 0-56,-4 0-34,20 0-168,1-11 179,-11-8-44,-7-5 78,-21-5 11,-16 9 68,-6-5 100,-5 9-112,-5 4-22,-4 34 22,5 1-11,2 22-56,7-10 56,3 1-392,2-3-2645,24 3-1198,4-15 4235,28-3 0,-28-15 0,-2-3 0</inkml:trace>
  <inkml:trace contextRef="#ctx0" brushRef="#br0" timeOffset="-188965.73">28899 2020 18026,'18'63'153,"0"1"0,-4-9 0,-1-6-75,-1-4 45,-4-22-55,3-22-46,2-11-33,3-4 11,2-5-135,10-2 12,5 11-67,-2 2-101,0 10-1,-11 4-302,15 6-751,5-3-615,3 0 2553,-10-16 371,-15 0 123,-12-7-12,-4 6-503,-2 2-572,0 4 124,0 1-292,0 9-1379,1-1-3013,4 5 4560,0-5 0,0-3 0,-2-2 0</inkml:trace>
  <inkml:trace contextRef="#ctx0" brushRef="#br0" timeOffset="-188832.73">29390 2150 7818,'7'0'0,"-1"0"0</inkml:trace>
  <inkml:trace contextRef="#ctx0" brushRef="#br0" timeOffset="-188616.73">29698 2155 18787,'-10'-5'2869,"2"2"-2623,8 3-212,0 0-124,-41 28 45,26-5-448,-28 26 56,39-14-291,14-1-146,6-5-2566,35-1 3440,13-14 0,-17-2 0,-6-12 0</inkml:trace>
  <inkml:trace contextRef="#ctx0" brushRef="#br0" timeOffset="-188282.73">29898 2209 18597,'-2'-1'3283,"0"-1"-2858,2 2-402,-3-22-158,3 5-89,-1-16 101,1 14 67,0 2 56,0 1 0,0 0 11,-4-4 112,0 9-246,-3 0 56,4 14-11,-1 10 78,0 9 78,1 13-78,1 31 0,1-28 0,1 3-465,5 10 0,2-1-465,-2-10 0,2-3-4302,16 23 5232,0-33 0,-11-13 0,0-7 0</inkml:trace>
  <inkml:trace contextRef="#ctx0" brushRef="#br0" timeOffset="-187831.73">30118 2372 20591,'34'-4'-555,"0"0"1,23-12 610,-12-9 112,-28 4-11,-28 6-67,-11 10-34,-4 8 134,0 6-168,1 14-33,17 6-22,39 3 44,14-13 0,-7-12 0,3-4-273,-6-2 1,0-3 272,-1-1 0,0-1 12,26-7 44,-29-3 0,-2-4-33,11-12-34,-9 0-34,-19 14-89,-8 13 89,-2 11 1,3 10 578,0 34-539,-3-18 0,-2 2-359,-4 10 0,-4-1-336,-1-7 0,-4-3-830,-6-2 1,-5-5 1518,-28 8 0,22-16 0,2-7 0</inkml:trace>
  <inkml:trace contextRef="#ctx0" brushRef="#br0" timeOffset="-186948.73">28451 2945 18227,'16'64'-322,"-1"1"0,0-5 0,0-5 1,-2-20-1,0-4 0,4 12 1</inkml:trace>
  <inkml:trace contextRef="#ctx0" brushRef="#br0" timeOffset="-186782.73">28476 3216 17935,'64'10'-673,"0"0"1,1 1 0,-15-4 0,-3-1 0,-4-3 0,-1-2 0,-8-4-1,-10-4 1</inkml:trace>
  <inkml:trace contextRef="#ctx0" brushRef="#br0" timeOffset="-186149.73">28056 3873 18283,'32'-20'30,"0"0"0,0 1 0,-1 7-321,28 30 55,-26 29 292,-32-8 0,-10 3 190,-11 8 1,-7-2-169,-4-8 1,0-4-79,7-6 0,5-4 0,8-4-56,14-8-358,18-7-1985,13-8 1,6-5 2398,-2-2 0,0-1 0,0 3 0,-3-1 0,6-8 0</inkml:trace>
  <inkml:trace contextRef="#ctx0" brushRef="#br0" timeOffset="-185615.73">28682 3950 20759,'38'-19'-297,"1"-1"0,16-9 141,10 14 66,-34 8 90,-13 4-11,-9 2-247,-6 13 292,1 33-29,-1-7 1,0 3-23,0 0 0,0 2 11,0 1 1,0-1-84,-3 11 55,-8-12 34,-3-12 112,-9-13 0,4-25-112,4-10-650,7-23-336,16-2-235,9-3-225,17 3 185,-5 19 1,3 3 1103,-4 3 0,0 1 274,0 1 1,-1 2 2012,7-5-226,-25 5-436,-6 1-493,-3-1-269,-3 0-236,1 1-190,2-2-280,7 3-56,2 2-302,7 7-146,-4 13-213,0 7-23,-5 10-1411,-5 19 2151,-4-5 0,-1-7 0,-1-15 0</inkml:trace>
  <inkml:trace contextRef="#ctx0" brushRef="#br0" timeOffset="-185379.73">27615 4624 17062,'56'-13'633,"0"1"0,-9 2 0,1-1 0,4 0-586,-4 2 1,1-1 0,4 0 0,5-1-710,-6 2 1,5-1 0,3-1-1,2 0 1,1 0 0,1 0-1,-2 0 547,-5 2 0,1-1 0,0 1 0,1-1 1,-1 1-1,1-1 0,-1 1 0,0-1-675,7-1 1,1 0 0,-1 1 0,0-1 0,-1 0-1,-2 1 1,-2-1 789,10-1 0,1-1 0,-3 1 0,-7 1 0,-10 2 0,0 0 0,-12 1 0,-8-4 0</inkml:trace>
  <inkml:trace contextRef="#ctx0" brushRef="#br0" timeOffset="-185248.73">28534 4453 18866,'46'-2'-121,"0"0"0,0 0 0,6-2 0,2-1 0,6-1 121,-10 1 0,7-1 0,4 0 0,-1 0 0,-3 0 0,-7 0 0,4 0 0,-6-1 0,4 1 0,8 0 0,1-1 0,-1 1 0,1 0 0</inkml:trace>
  <inkml:trace contextRef="#ctx0" brushRef="#br0" timeOffset="-183016.73">28656 4914 17756,'0'-6'1412,"-36"12"-1255,9 20-107,-2-4 1,-1 3-510,8 7 0,5 3 470,-1 3 1,2 0-1,4 3 0,2 0-11,2-1 0,4-1-230,4-3 0,4-2-40,16 25-54,18-19 21,17-18 61,11-19 253,-30-12 0,0-4 6,-1-3 0,-1-3 11,-2-5 0,-4-2-28,13-23 0,-20 7-22,-57 8 55,-4 23 1,-7 6-34,-3 3 0,-1 4 12,-8 3 1,4 3-1223,-6 14-2654,26-3 3864,21-5 0,14-6 0,3-5 0</inkml:trace>
  <inkml:trace contextRef="#ctx0" brushRef="#br0" timeOffset="-182649.73">29191 5101 14451,'9'-3'2286,"-2"1"-1737,-7 2-348,0 0-66,41 29-23,-20-17 50,13 5 1,3-3-84,13-19 21,0-11-77,-4-14 145,-21-5 33,-9-1-10,-7 6-158,-5 5-324,-5 14-280,0 5-908,-1 14-1378,0 5 2857,18 7 0,-12-9 0,11-1 0</inkml:trace>
  <inkml:trace contextRef="#ctx0" brushRef="#br0" timeOffset="-182432.73">29740 5032 12781,'-3'1'0,"1"1"0</inkml:trace>
  <inkml:trace contextRef="#ctx0" brushRef="#br0" timeOffset="-181549.73">30331 4864 14182,'-6'-6'1994,"1"1"-1882,5 5 113,13 10-147,5-8 57,17 8-113,24-25-78,-3-13 90,0-7 234,-19-6 539,-21 11 22,-4 7-224,-4 9-605,-4 26 89,-2 17 1,-2 11-68,-3 14 1,-2 4-23,2 1 0,-1 0-230,-2 1 1,-1-5 72,-6 10 67,-1-13 68,-4-14 437,-14-14-68,0-30-347,4-13-190,11-25-259,19-3-447,15 9 0,10-2-981,12-2 0,7-1 1433,-8 8 1,3-1-1,0 1 518,-5 5 1,1 0 0,-4 3 1090,4-3 1,-8 3 1288,-5-5-1345,-23 22-638,-3 6 10,0 3-278,-1 1 21,12 6-213,12 2-11,20 8-269,13 1-247,6 3 234,-5 4-2240,-18 14-156,-62 1 2678,-25-6 0,-7-11 0,13-19 0</inkml:trace>
  <inkml:trace contextRef="#ctx0" brushRef="#br0" timeOffset="-181398.73">31303 4737 20524,'-20'28'-468,"1"-1"0,-4 15 0,7-37 1</inkml:trace>
  <inkml:trace contextRef="#ctx0" brushRef="#br0" timeOffset="-179948.73">17451 16838 15280,'7'0'336,"26"-7"0,8-6-129,-10-1 1,2-2-1199,11-3 1,6-2-1,0-1 1080,-3-3 1,-1-2 0,3 0-463,-7 3 0,2 0 0,1-1 0,1 1 429,4-4 0,2 1 0,0-1 0,1 0-23,2 0 1,0-1-1,2 0 1,3-2 5,-8 5 0,2-1 0,2 0 1,0-1-1,0 1 0,-2 2 105,4-2 0,-1 0 1,-1 2-1,0 0 0,-1 0-144,0 1 0,1-1 0,-1 1 0,-3 2 0,-5 2 246,24-9 1,-20 12-23,-38 17 1126,-56 12-1025,-6-4 1014,15-6 0,0-4-1205,-21-22-156,5-4 22,23-26 101,19-7 335,5 3 1,2-8-408,-1 19 1,-1-3 0,-1-1-247,-4-11 1,-3-3 0,-2 1 227,-4 1 0,-2 2 1,-5 2-432,-4 4 0,-4 3 0,0 3 423,5 10 1,0 3 0,-1 3 7,-12-10 0,0 7 23,-13-1-1,16 19 1,-3 4 5,-3 5 1,-3 3-35,1-1 1,-2 3-83,-2 6 0,1 4 88,8 0 0,1 1 11,-6 4 1,-2 0-23,-4 2 0,-5 0-8,-3 2 1,-7 1 0,-2 0-243,9-2 1,-2-1 0,-3 2 0,-2 1 249,10-2 0,-2 2 0,-2 1 0,0 0 0,0 1 0,3-1-281,-3 1 1,1 0 0,2 1 0,0 0 0,0 2 266,1 1 1,-1 2-1,1 0 1,3 2 0,4 1 13,4 2 0,5 1 0,1 1 0,3 2-313,-11 13 1,3 3 0,4 2 300,3 2 1,3 3 0,5 5-3,11-10 1,2 4 0,3 2-1,3 2 1,4-1 8,4 0 1,5 1-1,3 0 1,2 1 0,-1-1-212,0 1 1,1 0-1,1 0 1,2-1-1,5-2 146,4-4 1,4-1 0,2-1-1,2-4 1,1-3-339,12 10 1,3-6 0,2-2-647,2 0 0,1-1 0,2-3 1054,0-1 0,1-2 0,-4-4 0,-2-1 0,-4-5 0,-8-8 0,-1 1 0</inkml:trace>
  <inkml:trace contextRef="#ctx0" brushRef="#br0" timeOffset="-176666.73">31637 4563 14719,'4'0'2197,"0"0"-1805,-4 0-157,33 48-168,-9-18-231,2 5 1,2 2-823,9 3-2656,-3-3 3662,-6-7 0,-14-14 1,-6-7-1</inkml:trace>
  <inkml:trace contextRef="#ctx0" brushRef="#br0" timeOffset="-176483.73">31789 4652 16535,'-30'40'-580,"-1"0"1,1 0-1,-4 8 1,5-8 0,6-6-1,20-25 1</inkml:trace>
  <inkml:trace contextRef="#ctx0" brushRef="#br0" timeOffset="-176031.73">32266 4420 11246,'-5'-6'3429,"0"1"-2006,5 5-997,0 0-180,-4-3-22,2 3-179,-3 12-34,5 24-11,-1 6-1221,4 13-1715,2-14 2936,3-3 0,-3-17 0,-1-6 0</inkml:trace>
  <inkml:trace contextRef="#ctx0" brushRef="#br0" timeOffset="-175515.73">32471 4505 13577,'-8'0'2431,"2"0"-2128,-22 38-101,21-18 22,-21 30-135,29-29 135,11-3-112,24-8-44,13-16 672,10-20-382,-18-4-44,-15-9-57,-18 15-10,-5 1-236,-18 10-627,-4 3-247,-4 11-1244,6 4-2061,13 0 4168,3 2 0,1-4 0,0-1 0</inkml:trace>
  <inkml:trace contextRef="#ctx0" brushRef="#br0" timeOffset="-175065.73">32747 4525 16154,'-11'32'-432,"0"0"1,1 22-499,25-34-616,12-5-2791,30-6 3621,-2-16 6419,1-17-3944,-26-5-594,-20-6-212,-10 13-550,-3 2-156,-5 4-213,-12 3-629,-3 6-1825,2 1-4281,9 6 6701,8 2 0,4-1 0,0 1 0</inkml:trace>
  <inkml:trace contextRef="#ctx0" brushRef="#br0" timeOffset="-174815.73">33142 4583 18742,'9'31'-1255,"6"-18"123,24-28 315,-13-6-1289,-35 3-4304,-11 8 6410,-17 5 0,17 2 0,0 3 0</inkml:trace>
  <inkml:trace contextRef="#ctx0" brushRef="#br0" timeOffset="-174416.73">31461 5336 17286,'41'0'-362,"-1"0"1,19-4 0,-50 13-1</inkml:trace>
  <inkml:trace contextRef="#ctx0" brushRef="#br0" timeOffset="-174266.73">31504 5551 15426,'-2'7'1703,"1"-2"-1703,40-27-403,-11 11-1082,3-2 0,2 0 1485,9 5 0,-17 5 0,-7 1 0</inkml:trace>
  <inkml:trace contextRef="#ctx0" brushRef="#br0" timeOffset="-173948.73">32186 5193 17274,'-6'-8'1009,"1"2"-538,-32 53-281,17-9-624,-3 2 1,1 2 444,10 18 22,7-1 1,10-2 305,9-10-238,23-3-45,7-24-23,-1-12 135,-12-20-157,-20-12 0,-11-15-325,-21 5-52,-18 4-1999,-11 20-985,13 15 3350,16 7 0,18-6 0,3 0 0</inkml:trace>
  <inkml:trace contextRef="#ctx0" brushRef="#br0" timeOffset="-173514.73">32540 5345 18272,'-24'53'336,"28"-11"-336,40-45-45,2-5 45,-9-11 67,-23-2-67,-8-2-33,-8 1-1771,-29-3-6376,-14 11 8180,-2 1 0,11 11 0,28 2 0</inkml:trace>
  <inkml:trace contextRef="#ctx0" brushRef="#br0" timeOffset="-173265.73">32987 5270 18328,'-65'15'1524,"12"1"-1401,37 11-123,16-7-123,37 8-942,17-18 382,9-14 324,-22-7-582,-23-13-1760,-32 6 2701,-14 0 0,8 8 0,-3 4 0</inkml:trace>
  <inkml:trace contextRef="#ctx0" brushRef="#br0" timeOffset="-173031.73">31697 5834 18003,'63'-17'89,"1"0"1,-15 6 0,3-1-1,2 1 1,1 0-186,2 2 1,1 0 0,1 1 0,-1 0-1748,1 0 1,1-1-1,-1 1 1,-2 1-346,-3 1 0,0 1 0,-3 0 0,-6 1 2188,8-1 0,-8 0 0,6-1 0,-26 1 0</inkml:trace>
  <inkml:trace contextRef="#ctx0" brushRef="#br0" timeOffset="-172715.73">32509 5648 20109,'-51'12'1211,"28"-1"-1144,52-7 0,21-2-56,-4 0 0,4-1 1,1 0-1511,2 0 0,0 0 1,1 0 1501,6-1 1,2 1 0,-4-1-10,5 1 1,-2 0 328,-11 0 0,1 1 0,-2-1-301,10 0 1,-3 0 10,-1-1 1,-5-2 33,-1-6 740,-27-5-728,-7-2-68,2-2-22,1 4 2534,3-1-2523,-5 7 6,-3 1-443,-8 6-504,-4 1-606,-1 6-1232,0 1-3921,1 3 6700,3-4 0,-3-4 0,3-3 0</inkml:trace>
  <inkml:trace contextRef="#ctx0" brushRef="#br0" timeOffset="-172382.73">33639 5287 18395,'-33'11'1266,"-6"9"-1120,18 3-79,1 0 0,13-8-67,18-11-89,7-1-146,16-3-662,14-15-739,-15-7-4415,-19-5 6051,-37 8 0,0 11 0,-2 8 0</inkml:trace>
  <inkml:trace contextRef="#ctx0" brushRef="#br0" timeOffset="-171832.73">31656 5886 17970,'62'-8'451,"-1"0"1,5 1 0,0 1-222,-4 4 0,5 1-991,-16 0 1,6 0 0,1 1 0,0 0 793,2 0 1,1 0 0,1 1-1,1-2-11,-8 1 1,3-1-1,0-1 1,-2 0-1,-3 0-11,15-2 0,-4 0 1,-6-4-12,5-5 0,-14-8 373,-23-28-541,-25-15 353,-10 30 0,-6 0-253,-18-9 1,-9 4 67,-4 10 0,-6 5 30,10 6 0,-2 2 0,2 3-230,-8 5 1,2 3 261,4 3 0,4 0-6,-12 1 1567,-1-1-1623,2-2 235,17 2 0,-1-1-134,-23-3-8,6 1-105,22 2 489,24 3-600,4 0-45,0 2-1311,-9 6-953,-24 3 830,-13 0 599,12-5 0,-3-2-453,-2-2 0,-2-1-152,-5 2 1,-2 0 1607,-6 0 0,4 0 0,-11 2 0,12-1 0</inkml:trace>
  <inkml:trace contextRef="#ctx0" brushRef="#br0" timeOffset="-171715.73">31115 5604 10384,'11'6'-1558,"21"-2"1,4-3 1557,-8-1 0,34 0 0,-48 0 0</inkml:trace>
  <inkml:trace contextRef="#ctx0" brushRef="#br0" timeOffset="-171116.73">31734 5791 15034,'8'3'896,"-2"0"919,33 3-1501,-16-4-90,39 4-112,-22-10-11,13-4-45,5-10 50,-15-5 1,-4-10-96,-6-18 0,-7-10-923,-6 3 0,-2-5 0,-4 0 919,-5 6 1,-4 1-1,-1 0-7,-4-3 0,-2 0 0,0 5 22,1 7 1,0 5-23,-1 2 0,-1 4 67,3-12 45,6 10-56,10 21-78,16 7 44,18 5-22,-17 4 0,3 0 1133,6-1 1,4 2-1138,5 3 0,6 2 1,1 1-291,-7 0 1,1 1 0,1 0 0,3 1 279,-1 0 1,2 0-1,2 0 1,-1 0 0,-3 1-500,3 0 1,-2 1 0,-1 0 0,-2-1 463,15 2 1,-3-1 0,-7 0 14,-10-1 1,-5 2-1,-3 6 0,-6 6 34,-12 5 0,-5 5 134,-1 11 1,-5 4-96,-7-7 1,-4 0-7,1-1 1,-2-2 11,1 12-45,0-7 331,-1-1-1754,11 16 1666,6-8 0,-2-7 0,-1-20 1</inkml:trace>
  <inkml:trace contextRef="#ctx0" brushRef="#br0" timeOffset="-165117.73">11141 16705 17454,'-2'4'504,"0"0"-459,2-4-11,56-14 44,-16 3-78,2 1 0,2 0-1378,13-6-370,-26 8 1681,-5 0 67,-24 7 605,-4 1 616,3 23-807,22 13-346,0 11-68,19 2-886,-14-15-817,-8 0-829,-11 2 2532,-35 17 0,19-29 0,-21 9 0</inkml:trace>
  <inkml:trace contextRef="#ctx0" brushRef="#br0" timeOffset="-162233.73">5094 16894 18451,'-43'5'201,"1"0"1,0 17 0,5 10-185,10 13 0,7 6-597,1 6 0,6-1 580,6-17 0,5-2-138,10 6 1,10-2-1230,10-12 0,6-4-17,2 0 0,3-6 1422,11-14 1,-3-8 0,-5 1-1,-9-10 1</inkml:trace>
  <inkml:trace contextRef="#ctx0" brushRef="#br0" timeOffset="-162030.73">5337 17042 12983,'0'-8'2857,"0"2"-2543,0 6-191,-1 40-11,4-7-112,-2 0 0,2 1-1625,18 24 1625,1-22 0,-1-4 0,-8-25 0</inkml:trace>
  <inkml:trace contextRef="#ctx0" brushRef="#br0" timeOffset="-161698.73">5618 17087 17185,'-34'18'229,"-1"1"1,-12 8-230,34 12-235,20-16-157,19-8 11,12-11 437,10-19 56,-12-1 179,-14-7-100,-14 12-1,-4 5-156,-2 4 134,1 8-135,6 13-414,2 0-1411,8 5-2500,1-14 4292,3-4 0,-9-5 0,-3-1 0</inkml:trace>
  <inkml:trace contextRef="#ctx0" brushRef="#br0" timeOffset="-161549.73">5927 17117 12412,'0'0'0</inkml:trace>
  <inkml:trace contextRef="#ctx0" brushRef="#br0" timeOffset="-161413.73">5898 16948 13296,'21'31'0,"0"0"0,13 18 0</inkml:trace>
  <inkml:trace contextRef="#ctx0" brushRef="#br0" timeOffset="-161049.73">6054 17195 17039,'-2'-37'407,"0"0"0,1 2 1,4 2-95,14-18-279,-1 18-34,11-2-45,-9 26-11,1 10 56,0 11 34,9 22-1,2 4-33,-1-1-11,-7-13 22,-9-18 57,-4-4-57,0-9 56,-1-7 11,1-12 494,9-23-1,9 4-492,14 3-79,-6 20-56,-1 24 33,-13 9-156,4 16-3944,0-1 4123,0-3 0,-10-10 0,-8-12 0</inkml:trace>
  <inkml:trace contextRef="#ctx0" brushRef="#br0" timeOffset="-160866.73">6621 16698 21174,'8'50'-706,"-1"0"0,-1-3 0,3-2-342,4-8 1,0-2-2875,3 21 3922,-23-26 0,6-14 0,-6-5 0</inkml:trace>
  <inkml:trace contextRef="#ctx0" brushRef="#br0" timeOffset="-160432.73">7640 16524 16961,'-5'0'773,"1"0"-639,5 44-44,9-11-68,-4 2 1,3 4-102,5-1 1,2-1-1166,5 20-420,-9-22 0,-3-2 1664,-3 6 0,-5-18 0,-1-7 0</inkml:trace>
  <inkml:trace contextRef="#ctx0" brushRef="#br0" timeOffset="-160282.73">7440 16763 20266,'43'-30'-594,"1"0"0,0 0 0,2 0 1,1 2-1,-4 6 0,-7 10 0,-2 3 1,27-7-1</inkml:trace>
  <inkml:trace contextRef="#ctx0" brushRef="#br0" timeOffset="-159216.73">8277 16672 16703,'5'-4'1659,"7"-7"-1480,20-16-45,2-6-123,0 0 45,-2-6 12,-16 10 122,-20 3-145,-13 15 44,-16 11 79,5 13 35,0 29-147,14 19-79,15 3-605,24-5-414,17-30-1535,11-11-1203,9-10 3780,1-14 0,-26 4 0,-10-5 0</inkml:trace>
  <inkml:trace contextRef="#ctx0" brushRef="#br0" timeOffset="-159048.73">8647 16549 18384,'40'15'-1509,"-1"-1"0,-2-2 0,-3-3-3836,-1-7 5345,-8-2 0,-10 0 0,-9 0 0</inkml:trace>
  <inkml:trace contextRef="#ctx0" brushRef="#br0" timeOffset="-158933.73">8672 16534 15863,'-31'32'-467,"1"1"0,2-5 0,8-3 0,18-10 0,2-7 0</inkml:trace>
  <inkml:trace contextRef="#ctx0" brushRef="#br0" timeOffset="-158515.73">9001 16382 17711,'-13'35'332,"-1"0"1,4 2 0,5-2-288,20 28-379,-3-26 0,2 1 356,2 3 0,1 2-5,6 12 0,1 0 106,-5-12 1,1-3-23,-2-1 0,-2-7 428,1-12-204,-13-38 0,-10-25-191,-4-9 1,-4-9-844,2 13 1,-1-2 0,-1 0 711,1 0 1,0 0 0,0 1 3,1 1 1,0 2 0,2 3 28,3 1 1,3 4-82,2-7-11,12 7 45,9 30-79,25 25 57,-3 24 21,-20-9 1,-4 3-90,2 28-728,-16-7 1108,-3-30-279,0-15 0,0-6 0,1-8 0</inkml:trace>
  <inkml:trace contextRef="#ctx0" brushRef="#br0" timeOffset="-158331.73">9403 16219 19302,'-37'4'734,"-1"0"0,-22 5-723,43 7-11,8 0 0,18 1-78,29 10-840,9 6-326,-2 0-695,-18 0-3383,-33-13 5322,-9-5 0,3-8 0,-1-5 0</inkml:trace>
  <inkml:trace contextRef="#ctx0" brushRef="#br0" timeOffset="-158182.73">9541 16241 18899,'31'7'0,"-6"-2"0</inkml:trace>
  <inkml:trace contextRef="#ctx0" brushRef="#br0" timeOffset="-157848.73">8009 17396 17286,'24'39'48,"1"0"1,-2-3-1,-2-2-1011,8 13-2724,-7-5 3687,-5-3 0,-9-18 0,-3-7 0</inkml:trace>
  <inkml:trace contextRef="#ctx0" brushRef="#br0" timeOffset="-157698.73">7987 17587 19941,'43'-18'-1438,"-1"-1"0,2 2 0,0 4-2338,-3 11 0,-1 4 3660,1-2 1,-3 0 0,6 0 0,-14 0 0</inkml:trace>
  <inkml:trace contextRef="#ctx0" brushRef="#br0" timeOffset="-157299.73">8507 17523 17286,'25'43'44,"0"1"1,0-2 0,-2-3 0,10 16-34,-14-20 0,-1 1 34,6 18 33,-4-8 786,-14-25-215,-8-26-290,-17-36-186,1 5 1,-1-5-168,-2-2 0,0-1-291,-4-8 1,1 0 306,9 14 1,1 2 38,4 2 1,1 0-209,-1-24 147,7 12-62,44 20 1,12 12-656,9 24 577,-4-8 0,-4 8 33,-26 14 1,-10 7-163,-8 16-310,-13 17-5259,-13-14 5838,0-6 0,0-25 0,10-17 0</inkml:trace>
  <inkml:trace contextRef="#ctx0" brushRef="#br0" timeOffset="-157048.73">8937 17460 19426,'29'-50'135,"-4"11"-909,-11 40 393,-2 9 45,2 5 156,-4 4-21,5 5-382,-1-5-1422,0-2-3822,-4-10 5827,-5-4 0,-2-3 0,-2 0 0</inkml:trace>
  <inkml:trace contextRef="#ctx0" brushRef="#br0" timeOffset="-156449.73">9238 17363 13005,'-4'2'3889,"0"-1"-2029,4-1-1547,-8-21-10,4 1-382,-4-33-100,13 9-146,7-13 135,10 6 167,4-3-33,4 8-201,-3 8 246,-6 16-124,-6 14 191,5 34 179,9 32-185,-13-24 1,0 1-163,3 6 0,-1 0 123,11 17 11,-7-19 1,2-1-18,0-3 1,0-1-6,-2-2 0,0-2-56,9 13 56,-23-26 67,-4-4 12,-12-8-34,-6-2 291,-12-6-482,-22-20-1479,-9-4-290,2-3-1368,8 10 3283,24 17 0,11 3 0,4 0 0</inkml:trace>
  <inkml:trace contextRef="#ctx0" brushRef="#br0" timeOffset="-156149.73">9704 17144 9476,'-6'-6'3451,"1"2"-2185,5 4-11,0 0-896,27 43-214,-8-4-453,1-2 0,0-1-1417,0 7-2869,-5-14 4594,-8-20 0,-3-5 0,-1-4 0</inkml:trace>
  <inkml:trace contextRef="#ctx0" brushRef="#br0" timeOffset="-155848.73">9614 16979 9229,'0'0'0</inkml:trace>
  <inkml:trace contextRef="#ctx0" brushRef="#br0" timeOffset="-155649.73">9740 16851 17958,'19'48'48,"1"0"1,0-3 0,1-1-1551,4-4 1,2-2 1501,-4-1 0,0-2 0,-3-6 0,-1-2 0,2 8 0</inkml:trace>
  <inkml:trace contextRef="#ctx0" brushRef="#br0" timeOffset="-155548.73">9961 17070 15818,'41'-18'0,"1"0"0,-9 4 0,0 0 0</inkml:trace>
  <inkml:trace contextRef="#ctx0" brushRef="#br0" timeOffset="-155149.73">8167 18511 18832,'54'-26'91,"-1"0"1,1 1-1,0-1 1,-1 0-1,1 0 1,0 1-1,1-2 1,1 0 0,1 0-1,-1 0 1,0 1-1,-1 0-1042,5-2 0,-1 1 0,0 0 1,0 0-1,0 1 0,0-1 800,-6 4 1,1-1-1,0 0 1,0 0-1,-1 1 1,-2 2 0,-2 2-454,13-5 1,-4 3 0,-2 2 0,0 1-996,8-2 0,-1 2 1,-5 3 1736,7 0 1,-7 5 0,3 0 0,-39 9 0</inkml:trace>
  <inkml:trace contextRef="#ctx0" brushRef="#br0" timeOffset="-154383.73">12043 17133 13184,'4'0'2914,"0"0"-1928,52-11-600,2-6 1,8-3-1596,-15 6 0,4 0 1,1-2 1244,-3-1 0,3 0 1,1-2-1,-2 1-451,-4 0 1,-1 1 0,0-1 0,1 0 414,5-1 0,0-2 0,1 1 0,0 0-9,2-2 1,0 1-1,2-1 1,2 0-286,-9 4 1,3 0 0,2-1 0,0 0-1,-1 1 1,-3 1 274,3 0 0,-2 1 1,-1 0-1,-1 0 0,-1 1 1,8-3-1,0 1 0,-3 0 1,-6 3-1,3 1 0,0 0 1</inkml:trace>
  <inkml:trace contextRef="#ctx0" brushRef="#br0" timeOffset="-147950.73">25011 17871 14204,'42'-34'209,"0"-1"0,2 0 0,0 2-108,-1 5 1,2 2-1148,4-3 0,1 0 1074,4-1 0,0 1-6,2 1 1,0 2-46,-2 2 1,0 2 295,-5 4 1,-1 2-527,4 3 1,-3 3 84,11-1 317,-3 6-788,-37 7-156,-8 3-146,-4 4 229,-1 2 712,0-1 0,-2-4 0,-1-2 0</inkml:trace>
  <inkml:trace contextRef="#ctx0" brushRef="#br0" timeOffset="-147249.73">27912 17274 16468,'59'-21'67,"1"1"0,-1-1 0,0 1 1,-1 0-1,-3 1-37,-12 4 0,-2 2 0,2-2-475,17-7 1,3-2 0,0-1 447,-8 3 1,-1-1 0,0 1-68,-2 1 1,0 0 0,-5 1 7,1-2 0,-10 5 413,-17 9-391,-25 5 287,-18 8-220,-19 6-33,-13 9 0,12-1 0,-1 2 322,9-2 1,1 0-436,0 0 1,5 0-22,8 1-101,35-15-348,15-7-78,2-7 0,4-4-202,5-2 1,0-1 133,2-2 1,-1 1-1205,-2 0 0,-2 4 1933,8 5 0,-20 4 0,-10 4 0</inkml:trace>
  <inkml:trace contextRef="#ctx0" brushRef="#br0" timeOffset="-146515.73">30510 16667 13959,'43'-7'231,"1"0"1,2-1 0,0-1-199,-4 0 1,0-2-839,9-1 0,1 0 805,7-2 0,1 0-23,2 1 1,3-2-75,-7 2 0,5 0 0,-1 0-51,-4 0 0,0 0 1,1-1 141,-9 2 1,2 0-1,-2-1 1,-3 1 16,20-6 0,-7 1-6,-14 2 1,-8 1 599,-8 2-594,-12 6 186,-9 4-175,-3 2 993,0 4-936,6 7 862,0 2-919,0-1-10,-3-5 21,-6-6-5008,0-1 4975,-10-3 0,6 2 0,-6-3 0</inkml:trace>
  <inkml:trace contextRef="#ctx0" brushRef="#br0" timeOffset="-143183.73">11924 17294 18843,'-37'21'1647,"1"-14"-1333,6-35-275,5-11 0,0-12 6,6 5 0,1-5 0,0-4-1079,-1 2 1,0-5 0,0-1 0,1 2 1033,3 7 0,1 0 0,0 1 0,1 0-8,-4-14 1,0 1 0,2 6 216,2 5 1,3 6-194,2 7 1,1 2-17,1-23-79,6-5 84,10 31 1,5 0 5,13-12 1,9-1-12,6 8 0,7 2 0,2 1 363,-2 2 0,1 1 0,2 0-369,-4 6 0,3-1 1,0 1-1,-2 1 6,8-2 0,-3 2 0,5 0 0,-11 4 0,2 0 0,2-1 0,1 1 0,0 1-16,1 1 0,0 0 1,1 2-1,0-1 1,3 1-23,-2 1 1,2 0 0,2 0-1,-1 1 1,-1 1 0,-2 1 31,11-1 0,-3 1 1,-1 2-1,-1 2-11,-6 2 0,1 1 1,-3 1-1,-6 2 0,12 2 1,-6 2 143,-8 4 1,-3 3-167,-9-1 0,-4 6 28,-3 11 0,-6 7 5,-6 2 0,-3 2 56,-2 6 1,-3 0-51,-2 17 11,-5-21 45,1-28 2103,5 0-2125,12 11 33,6 8-67,13 23-279,-19-22 0,0 3 279,3 8 0,-1 3-685,2 6 0,-1 3 685,-1 3 0,0 3-6,-1 0 0,-1 3-137,-4-8 1,0 3 0,0-1 149,0-3 0,1 0 1,0-1-12,-2 0 0,1 0 1,0-3-98,5 14 0,0-6-207,-8-20 0,-1-1 308,-2 3 0,-2-2 0,2 0 0,-6 0 0</inkml:trace>
  <inkml:trace contextRef="#ctx0" brushRef="#br0" timeOffset="-133284.73">12571 17322 13868,'3'5'56,"-1"-2"-392,-2-3-370,1 37-336,0-21-3036,-1 27 4078,-2-34 0,0-5 0,1-3 0</inkml:trace>
  <inkml:trace contextRef="#ctx0" brushRef="#br0" timeOffset="-132583.73">11704 17377 15975,'67'-5'164,"-1"-1"1,0 1 0,0 0 0,-9-1 0,-1 0 0,-1-2 0,2-4-1098,-2-4 1,1-3 0,2-3 0,-2-1 0,-1 1 951,3-2 1,-2 0 0,0-2 0,5-1 8,-7 3 0,3-1 0,3-1 0,0-1 0,0 1 0,-1 0-258,-2 3 1,0 0 0,-1 0 0,1 1 0,-1 0 0,0 0 234,-1 0 1,-1 0-1,0 1 1,0 0 0,-2 2-1,-2 1-3,11-3 1,-1 2 0,-4 2 0,-8 4 484,-2 5 1,-8 3-533,11 2-33,-26 10 44,-14 4 1666,-6 6-2036,0 12 2792,3 4-3139,-3 2-2274,-1 12-1121,-13-16 4146,-8 11 0,5-24 0,0-3 0</inkml:trace>
  <inkml:trace contextRef="#ctx0" brushRef="#br0" timeOffset="-130166.73">16534 17346 14367,'34'-38'194,"1"-1"0,2 2 1,1 2-106,-3 11 1,1 2-1304,11-4 1,4 0 1254,-10 7 0,1-1 0,3 0-492,5-2 0,3-1 0,1 1 473,-9 3 0,1 0 1,1-1-1,0 0-287,4-1 0,0-1 0,1 0 0,1-1 293,1-1 0,2 0 0,0 0 0,0-1 25,0 1 0,1-1 0,1 0 1,4-1 41,-10 3 0,4 0 1,1-1-1,1 0 0,0 0 1,-2 0-174,-2 1 0,-2 0 0,1 0 0,-1 0 0,1 0 0,0 0 132,5-2 0,1-1 0,0 0 0,0 1 0,-3 0 0,-3 2-46,5-4 1,-3 2-1,-4 2 1,-3 1 2,-3 0 0,-3 2 1,-7 3 635,7-1-142,-20 9 849,-13 6-1331,-6 2 2343,-3 1-2366,-8 1 2245,-1 2-2211,-8 1 212,-2 0 102,3-3-292,-1-10 44,7 1-77,3-8-23,5 4 33,0-12-21,14-16 10,1-6-56,13-14-210,-5 7 210,-6-7 34,-7-5 0,-21 12 0,-8-3 0,0 15 0,-3-1 0,-3-2-299,-1 3 0,-3-2 1,-2 0-1,-2 1 301,-3-3 1,-2 0 0,-1 0 0,2 3-595,-7-6 0,2 3 1,-1 0 598,1 1 1,1 1-1,1 3-2,-3-3 1,-1 2-18,5 5 0,-1-1 1,0 1 18,4 4 1,2 0 0,0 1-8,1 1 0,0 1 0,2 1 5,-3-3 1,5 4-6,1 4 0,6 9 0,4 8 918,-2 3-941,-8 3 12,-6 7 0,-8 5-16,-1 3 1,-4 5 0,-2 0-389,-3 0 0,0 2 1,-3 1 419,5 0 1,-2 1 0,0 1-1,2-1 21,-10 4 0,2-1 1,0 0-288,13-5 1,-1-1 0,0 1 0,0-1 257,1 0 0,0 0 0,0 0 1,-3 1-147,1-1 1,-1 1 0,-2 1 0,0-1-1,2 1 146,-7 3 0,0 0 1,1 0-1,0 1 14,2-2 0,0 0 1,2 0-1,2 0-8,-3 3 1,4-1 0,6 0-4,7-1 0,6 1-91,5 0 1,3 1 62,6 1 0,5 5 28,8 7 0,5 6 0,6 3 16,6-1 1,5 3 0,3 1 0,2 3 130,0-1 1,2 4-1,1 0 1,2 2-1,1 1-145,-2-6 0,1 2 0,1 1 0,0 0 0,0-2 0,-2-1-145,1 1 0,0-1 1,0-1-1,-3-1 1,-1 1 130,-3-2 1,-1 1 0,-2 0-1,-2-2 1,-3-3-378,1 14 1,-5-3 0,-1 1 401,-3-9 0,-1 1 0,-1-1 0,-1-5 0,2 7 0,-2-5 0,-1 1 0,-1-1 1</inkml:trace>
  <inkml:trace contextRef="#ctx0" brushRef="#br0" timeOffset="-126999.73">28398 5908 15403,'61'-14'423,"0"0"0,-15 5 0,2-1 0,0 1-315,5-1 1,2 0-1,1 0-1431,-5 2 0,1 0 1,2 0-1,2 0 1382,7-1 0,1 0 0,2 0 0,2 0-30,-9 1 0,1 1 0,1-1 1,1 0-1,1 1-179,-8 1 0,2 0 1,0 0-1,1 0 0,0 0 1,0 0 156,3 0 0,1 0 1,-1 0-1,1 0 1,0 0-1,0 1-75,1-1 0,-1 1 1,1-1-1,0 1 1,-1 0-1,0 0 81,-2 0 0,0 1 0,0 0 0,-1-1 1,-1 1-1,-1-1-161,6 0 0,-2 1 1,0-1-1,-2 0 1,-3 0 147,3 1 0,-1-1 0,-4 0 0,-4 0 285,21-3 1,-14-1-1485,-14-8-2096,-86-1 3295,-6 5 0,-3 3 0,17 3 0,1 1 0,-2 0 0,0-1 0</inkml:trace>
  <inkml:trace contextRef="#ctx0" brushRef="#br0" timeOffset="-126382.73">29583 5598 15123,'43'20'202,"15"-11"0,15-2 97,-15-3 1,6-1 0,2 0 0,0-1-1456,-1 0 1,1 0 0,0 0 0,1-1 1155,-8-1 0,1 0 0,1 0 0,-3 0 0,-3 0-45,11-1 1,-4 1-1,-2 1-91,-2 0 1,-2 1 0,-9 0-1613,12 1 1720,-75 3-90,-15-4 1,-9-3 117,-11 2 0,2-1 0,-6 1 33,17 0 2803,15 0-2511,14 0-370,58-2-146,-19-1 90,5 1 1,1 0 21,-6-2 91,-9-1 10,-10 0 56,-6-1 34,-10 2 68,0 0 156,-2 2 191,3 0 122,2 0 1614,2 1-3640,-2-1 1377,-11 1 0,8 0 0,-7 0 0</inkml:trace>
  <inkml:trace contextRef="#ctx0" brushRef="#br0" timeOffset="-125514.73">32523 6052 10921,'45'-9'231,"1"0"1,2-2 0,1 1-232,4-2 0,2-1-585,-1 0 0,4-2 376,-4-1 0,4-2 0,-2-1-1141,-13 4 1,-2-1 0,2-2 1349,13-7 0,2-3 0,-8 4 0,-16 6 0,-6 1 0,20-17 0</inkml:trace>
  <inkml:trace contextRef="#ctx0" brushRef="#br0" timeOffset="-125299.73">33454 4318 11138,'-46'-34'134,"0"0"0,0-1 1,-1 1-1,1 0 1,-5 2-1,-1 1 1,-1 1-1,-2 1 1,-2 1-128,1 3 1,-2 0-1,-2 2 1,-1 0-1,2 3 1,2 1-814,2 2 0,0 1 0,2 2 0,1 3 0,1 5 789,-6 3 0,-1 4 1,5 5-1,6 7 17,-8 18 0,13 17-64,20 0 1,5 12 0,5 6-1,3 1 24,4-14 1,3 1 0,1 2 0,3 2 0,1 1 0,1 1-517,2 2 1,2 2-1,2 2 1,1 1-1,1-1 1,1-1 0,1-3-81,0 2 0,1-1 0,1-2 0,1-1 0,2-2 0,2-1 636,6 7 0,5 0 0,1-3 0,-2-6 0,-3-7 0,7 6 0,-2-10 0,-2-10 0,0-1 0</inkml:trace>
  <inkml:trace contextRef="#ctx0" brushRef="#br0" timeOffset="-115750.73">11828 7575 13633,'36'2'590,"0"-1"0,1 1 0,-1-2-343,28-7-822,-27 2 1,2-2 719,4-2 1,4-1-45,-1 0 0,4-2 0,-2 1-79,7-1 1,0 0-291,-9 1 0,2 1 0,-5 1 268,-3 1 0,-3 1 132,-2 2 1,-3 1-99,3 4 582,-8 10-22,-25 1 276,-2 2-667,-2-7 994,2-6-5768,0 0 1657,-5 0 2914,0 0 0,-2 0 0,4 0 0</inkml:trace>
  <inkml:trace contextRef="#ctx0" brushRef="#br0" timeOffset="-112699.73">11375 8210 9162,'-9'0'146,"2"0"-247,7 0-134,0 0 235,-9 4 437,6-2 335,-8 4-54,7-3-57,-2 1-190,-2 0-23,0-1 0,1 0-90,1-2 181,3 1 99,2-1 3015,0 0-3653,0 2 23,3 2 77,6 6-55,13 2-34,18 5 12,21-2 3,-13-10 0,10-2 0,5-2-518,-10-2 0,4-2 1,3-1-1,3 0 0,3 0 245,-12 0 1,3 1-1,3-1 1,0 0 0,2 0-1,-1 0 1,0-1 0,-2 1-496,6-1 0,-2 0 0,0-1 1,0 0-1,0 0 0,1 1 0,-1-1 742,5 0 0,2 1 0,0-1 0,0 0 0,-3 0 0,-6 1 0,-6 1 0,12-1 0,-9 1 0,-2 0 0,-9 1 0,0-1 0,0 1 0</inkml:trace>
  <inkml:trace contextRef="#ctx0" brushRef="#br0" timeOffset="-111967.73">14914 8282 16333,'66'7'201,"-1"0"1,-16-3 0,2 0 0,6-2-247,0-5 0,6-2 0,4-1 1,4-1-1,1 1-1184,-15 2 0,2 0 0,2 0 0,2 0 1,0 0-1,1 0 0,0-1 0,-1 1 1012,-4-1 1,1 1 0,0-1 0,1 0 0,-1 0 0,0 0 0,-1 1 0,-1-1-1,-2 1 1,15-1 0,0 0 0,-3 0 0,-1 0 0,-5 1 0,-4 1 0,-8 0-1,0 1 1,0 0 0,0 0 0</inkml:trace>
  <inkml:trace contextRef="#ctx0" brushRef="#br0" timeOffset="-109367.73">28026 9122 11728,'46'14'488,"1"0"1,-1 0-1,1-2 1,-1-1 0,0-4-86,15-2 1,0-7-1445,-17-4 1,-1-1 0,2-3 1294,1-1 0,0-2 1,-1-3-76,0-3 0,0-3 0,-2-3-156,-1-1 0,-1-1 0,-3-3-1,-2 0 1,-1-1-1,-4-3 11,-2-1 1,-3-2 0,-2-2-23,-3-2 0,-3-2 1,-2-1-12,-2-4 0,-2-3 0,-2 0-486,-1-8 0,-2-1 0,-1-1 471,-1-4 0,-1-2 0,0 0-38,-2 15 0,1 1 0,-2-2 0,-1-2-133,-1 1 1,0-3 0,-1 0-1,-4-1 1,-3 3 164,-6 2 1,-4 1 0,-2 0 0,-2 1 0,0 1 20,2 0 0,-1 0 0,-1 1 0,-2 2 0,-5 4-34,-15-7 0,-5 4 0,-4 5 0,0 5 34,8 10 0,-1 5 0,-2 4 0,-3 2-3,-5 2 1,-5 2 0,-2 3 0,0 3 0,-1 6-51,11 3 1,-1 3 0,0 4 0,-1 2 0,0 3 0,0 2 50,0 0 1,-1 3-1,-1 1 1,1 3-1,0 3 1,3 3-1,4 3-3,1 7 0,2 4 0,2 4 1,2 3-1,2 1 0,3-1 1,2 0-69,1 1 0,2 0 0,3 0 0,3 1 1,2 1-1,3 2-60,3 2 0,3 2 1,2 1-1,3 0 0,4-3 1,4-2-216,3 7 1,6-3 0,5-1-1,7 0 329,8-1 0,9 1 0,4 0 0,-2-4 1,-5-5-1,-5-2 0,-3-6 0,5-1 1,9-5-1,0 0 0,-1-1 0,1 1 1</inkml:trace>
  <inkml:trace contextRef="#ctx0" brushRef="#br0" timeOffset="-108983.73">30899 9660 9487,'29'-56'0,"-5"10"0</inkml:trace>
  <inkml:trace contextRef="#ctx0" brushRef="#br0" timeOffset="-108416.73">30825 9607 14686,'-6'5'437,"58"-16"-224,9-5-651,-3 0 1,10-1 596,-21 5 1,3 1 0,1-1 0,-2 2-1110,3-2 1,-2 1 0,3 0 951,-2 1 1,4-1 0,-1 1 0,-4 1 25,15-1 1,-5 1 300,-7 2 1,-2 1-330,-11 2 0,-3 0-930,10-3 616,-60 6-55,-53 9 369,24-4 0,-2-1 147,-7 3 1,2 0 300,-10-2-78,15 0 2546,21-3-2378,20 0 221,44-1-580,-2-4 0,4-1-95,2 3 0,1-2-224,9-2 0,-3-1 168,-15 3 0,-3 0 273,31-3-637,-32 5-179,-42 8-830,-28 3 202,2-2 0,-3 2-1363,3-3 1,0 0 2505,-2 0 0,2-2 0,-6 1 0,10-2 0</inkml:trace>
  <inkml:trace contextRef="#ctx0" brushRef="#br0" timeOffset="-107616.73">11665 8327 14899,'5'7'314,"0"-3"-314,-5-4-673,0 0 673,57 23 0,-43-18 0,43 18 0</inkml:trace>
  <inkml:trace contextRef="#ctx0" brushRef="#br0" timeOffset="-107266.73">16361 8050 13779,'14'-16'0,"-3"4"0</inkml:trace>
  <inkml:trace contextRef="#ctx0" brushRef="#br0" timeOffset="-104800.73">8351 8887 8266,'8'-6'1893,"-1"1"-1243,-7 5 650,0 0-975,-20-17-213,7 10-112,-15-12 0,15 14 34,3 2-23,4 2 11,1 0-11,2 1-324,1 0 279,7 0-11,10 0-179,17 0 190,9 0 1,9-1 78,1-1 0,5 0 0,0 0-671,3 0 0,0 1 0,2-1 698,-6 0 1,3 0 0,-1 0 0,-1 0-10,5 1 1,-2 0 0,6 1 9,-8-1 1,5 1 0,2-1 0,0 1 0,-4 0-575,1 1 0,-2 0 0,-1 0 0,3 0-355,0 0 0,3-1 0,1 1 0,-3 0 0,-4-1 856,8 2 0,-5-1 0,-7 1 0,-1-1 0,-7 0 0,17-1 0</inkml:trace>
  <inkml:trace contextRef="#ctx0" brushRef="#br0" timeOffset="-103415.73">8772 9749 9946,'6'-2'505,"-2"0"-415,-4 2-113,-2-13-78,0 9 101,0-9 0,1 16 23,0-1 10,1 3 684,0-1 426,22-1-706,8 0-67,34-4-142,-19-4 0,7-2 0,-1-1-562,-5 2 0,0-1 1,7-1 370,-3 0 0,6-1 1,4 0-1,3-1 0,0 0 1,-1 2-405,1 1 1,-1 1-1,1 0 1,1 1-1,1 0 1,2 0 230,-9 2 0,3-1 0,2 1 0,0 1 0,0-1 0,-1 1 1,-1 1-1,-2 0-800,9 1 1,-2 0 0,0 1-1,-3 0 1,0 1 0,-2 1 935,5 2 0,0 0 0,-3 2 0,-4-1 0,-9 0 0,7 4 0,-9-2 0,-11-2 0,0-1 0</inkml:trace>
  <inkml:trace contextRef="#ctx0" brushRef="#br0" timeOffset="-101800.73">8716 10210 11582,'49'8'205,"0"-1"1,11 1 0,9-1-141,-22-3 0,8 0 1,3-1-1,3 0 0,0 0 1,-2 0-1010,-3 0 1,-3 0-1,0-1 1,2 0 0,5 1-1,6-1 877,-12 1 1,5-1 0,3 1-1,4-1 1,2 1 0,2 0-1,1 0 1,1-1 0,-1 1-1,0 0 1,-2 0 0,-2 0-1,-4 0 25,7 0 1,-2 0-1,-1 0 1,-1 0-1,-1 1 1,0-1 0,0 0-1,-1 0 1,0 0-1,1 0 1,0 1 0,0-1-1,1 0 1,0-1-1,0 1 1,-2 0 0,-1 0-1,-3 0 1,-2 0-1,-4 0 1,12 2 0,-1-1-1,0 0 1,0 1-1,1-1 1</inkml:trace>
  <inkml:trace contextRef="#ctx0" brushRef="#br0" timeOffset="-89915.73">27446 9149 14383,'-48'0'1838,"11"0"-1580,34 1 369,9 4-55,12 2 44,17 2-89,24-1-197,3-5 1,5-1-894,-10 0 0,2-1 615,-6-1 0,5-1 1,-4 0-25,11-1 0,-1-1-17,-8-1 0,3 0 0,-1-2-139,-7 0 0,-1-1 0,0 0 120,-1 0 1,0 0 0,-5-1 12,-2 0 1,-9 0-6,-10-1-22,-32 7-169,-7 2 327,-19 12-2254,9 4-2020,2 6-187,22-7 4325,18-8 0,-6-7 0,5 0 0</inkml:trace>
  <inkml:trace contextRef="#ctx0" brushRef="#br0" timeOffset="-89333.73">30502 9412 20233,'52'3'192,"1"0"1,0 0 0,9-1 0,3 0-1,3-1-1266,-9-2 1,2-1 0,2 0 0,1 0 1073,-7 0 0,-1 0 0,3 0 0,2-1 0,3 1-285,-8 1 1,3-1 0,2 0-1,1 0 1,3 1 0,-1-1 0,2 0-1,-1 1 207,-2 0 1,3 0 0,1 0-1,0 0 1,0 0 0,0 0 0,-1 0-1,-3 1 1,-2-1 0,2 0-1,-1 0 1,-3 0 0,-1 0 0,0 1-1,-1-1 1,0 1 0,2 0-1,1-1 1,-1 1 0,1 0 0,0 0-1,-1 0 1</inkml:trace>
  <inkml:trace contextRef="#ctx0" brushRef="#br0" timeOffset="-78933.73">30035 16794 13330,'-12'5'1749,"2"0"-1402,2-4-157,1 1 90,-2-1-235,3 0 78,0 0 56,2-1 57,0 0-1,-2-1 281,-7-9-12,-10-13 0,-12-23-324,-1-3-302,16 19 0,-1 0 200,-15-23 17,6 10 0,-3-4-65,7 12 0,-2-1 0,0-2-19,-9-11 0,-2-3 1,1 2-480,6 6 0,1 2 0,1-1 468,-1 1 0,2 0 0,2-2-34,3-4 0,2-2 1,3 1-286,-1-7 0,3-3 319,6 12 0,0-4 0,2-1 0,4 3 48,2-2 1,4 2 0,3-1-38,2-10 0,4-2 1,2 4 21,4-8 1,5 4-406,7 5 1,3 5 365,-5 13 1,3 1 1,1 2 1,4-3-1,2 1-8,4-2 1,3 1 0,-1-1 11,2 0 0,1-1 0,0 2-266,1 1 1,2 1 0,-3 3 265,10-5 0,-1 3-4,-15 11 0,-1-1 1,1 1 3,2 1 0,0-1 0,0 1 3,3 1 1,1 0 0,1 1-4,1 0 0,1 1 0,4-1-3,-6 5 1,3-1 0,3 0 0,1 0 0,0 0 2,2-1 0,0 0 0,2 0 0,0-1 0,3 0-238,-2 0 1,2-1 0,2 0 0,-1 0 0,0 0 0,-4 1 232,1 0 1,-1 1-1,-2 0 1,-1 0 0,-1 0-16,8-3 0,-1-1 1,-2 2-1,-3 1-64,-2 1 1,-5 2-1,3 0 46,11-3 1,2 0 0,-2 2 63,-6 4 0,-2 1 1,0 2-68,3-1 0,0 1 0,-4 2 41,0 4 0,-6 3-34,15 12 792,-27 4-747,-2 4 2825,2 0-2803,17 7 895,3 2-928,-20-11 0,-1-1 0,17 8 643,-9-2-643,-15-9 199,14-1-31,19-5-135,-9-4 1,2-2-475,-5-2 1,1 0 457,6 0 0,-1-1-6,-16 1 0,-3 1-33,24 0-34,-14 8 33,-15 15 135,-15 21-34,-10-7 1,-2 2-62,-2-2 0,-1 1-204,2 8 0,0 1 231,1-6 1,1 3-15,2 5 0,0 5 0,1 3-8,-2 7 1,0 2-1,-1 5-358,0-18 0,0 3 0,0 1 0,-1 0 1,0-2 343,0 4 0,-1-1 1,-1-1-1,1-1-3,-1 0 1,0 0 0,-1-1 0,1-4-438,-1 1 1,0-4-1,0 0 451,0 1 0,0 0 0,0-1-12,0 0 1,0-1-1,0 0 8,0 0 0,0 0 0,0-1-985,0 20 1,0 0 969,0-4 0,0-1 0,0-4 0,0-1-200,0 11 0,0-2 217,0-20 0,0-1 559,0 6 1,0-3-577,0-2 1084,0-11-1050,0-14 2810,0 1-2911,0-7 1427,-7 7-1472,-9 2 11,-17 5-90,-15 2 174,6-7 1,-5 1 21,-2 1 1,-2-1-708,0 0 1,-1-1 701,4-1 0,2-3-34,13-6 1,2 0-54,-2-1 1,1 0-26,-28 10-62,23-7 1,1 0-197,4 1 0,0 1-235,-5 2 0,1 0-661,-11 9-1446,9-7 2712,19-14 0,9-3 0,5-3 0</inkml:trace>
  <inkml:trace contextRef="#ctx0" brushRef="#br0" timeOffset="-72800.73">11687 17456 14652,'6'6'2510,"-1"-1"-2185,-5-4 930,0 0-818,-2-15-403,-6-8-12,-6-24 23,-11-14-633,10 22 1,-2-1 598,-3-8 0,-2-1-11,-1-6 0,-1-1 0,0-3 0,-2-3-222,4 5 1,-1-3-1,2-1 214,3 4 1,2 0 0,0-2-2,3 7 1,0-3 0,2 1-1,1 3-271,1-1 0,2 4 0,2 0 280,1-16 0,3 5 5,2 23 1,1 1 5,3-3 0,1 1-11,12-19-11,6 7 1012,7 17-1001,7 12 0,14-4-169,-17 9 1,2-1 168,7-2 0,3 0 22,7-4 1,7-2-51,-10 3 0,6-1 0,3-2 0,2 0-514,-6 1 1,3 0 0,1-1 0,0 0 0,1 0 503,0 0 0,1-1 0,0 1 0,0-1 0,0 1-314,2-1 0,0 0 0,0 0 0,-3 1 0,-3 2 335,-3 1 0,-4 1 1,-1 2-1,-1-1-273,15-5 0,-2 1 1,-1 1 248,-6 1 0,-2 1 0,1 0 28,2 0 0,-1-1 1,-3 2-95,4 0 1,-5 2-12,-3 0 1,-6 4 106,-6 13 2022,-20 15-2000,0 12-11,0 13 90,0 5 0,0 7 50,0-7 0,2 4 748,6 10 1,3 1-848,-9-19 0,0 0 1,0 0-9,3 1 1,1 0-1,-2-2 1,3 6 0,-3-3 401,1 2 1,-2 1-414,-2 0 1,-1 3-68,-6-5 0,-1 4 0,-2 0 71,-1 0 0,-3 0 0,0 0-15,-1-1 0,-1 0 1,-1 0 10,-4 1 0,-1 0 1,0-5-51,-2-9 0,0-3-208,-1 6 1,-4-2 235,-23 11 0,21-24 0,-15 1 0</inkml:trace>
  <inkml:trace contextRef="#ctx0" brushRef="#br0" timeOffset="-63400.73">26211 8373 15045,'62'-13'1837,"-8"1"-1691,-28 4-68,-1-1-33,1 2-22,-1-1-12,9-3-728,-8 0-269,-3-5 975,-14-2 55,-7 2 192,-2 1 133,0 4 281,0-2-291,0 5-303,5 1-56,6 5 0,8 2 45,8 5-34,5 3-11,1 8-45,-4 4-101,-6 13-178,-18 3-1032,-36 9-1446,-4-13 2802,-22-11 0,34-14 0,7-6 0</inkml:trace>
  <inkml:trace contextRef="#ctx0" brushRef="#br0" timeOffset="-62750.73">27661 8285 13880,'8'0'1367,"-2"0"-1367,-6 0-740,0 0 0,0 0 1</inkml:trace>
  <inkml:trace contextRef="#ctx0" brushRef="#br0" timeOffset="-61434.73">24110 6678 11033,'0'-8'3306,"1"2"-2174,-1 6 425,0 0-1311,0-20 12,0 19-34,2 29 169,5 28-265,-1-6 1,0 6-816,3-2 0,0 2 804,2 6 1,-1 2-70,-2-20 1,0 2 0,0 0-16,0 0 1,-1 1 0,0 0-1,0-2 1,0 0-1,0-1-11,1 19 1,1-1-124,-2-7 0,1-1 106,4 6 1,0-3-421,-4-21 1,1-2-1009,1 3 0,1-6-6051,-4-15 7474,-3-18 0,-4 0 0,0-7 0</inkml:trace>
  <inkml:trace contextRef="#ctx0" brushRef="#br0" timeOffset="-61117.73">23940 7816 19358,'38'33'205,"0"-1"1,-1 0 0,0-2-201,-8-6 1,1-1 83,2-2 1,1-2-12,1-2 1,3-3 184,14-4 1,1-9 16,-3-16 0,-2-10-168,5-12 0,-5-7-692,-15 0 0,-8-3 400,-8-2 1,-7 4-572,-4-2-3801,-14 20 4552,-3 29 0,0 1 0,1 13 0</inkml:trace>
  <inkml:trace contextRef="#ctx0" brushRef="#br0" timeOffset="-42317.73">30104 2575 10328,'0'0'0</inkml:trace>
  <inkml:trace contextRef="#ctx0" brushRef="#br0" timeOffset="-41833.73">28555 4296 7280,'0'0'0</inkml:trace>
  <inkml:trace contextRef="#ctx0" brushRef="#br0" timeOffset="-41049.73">28200 5977 14182,'5'4'1345,"0"0"-819,36-4 113,6-6-1509,5-1 1,13-2 0,6-1 992,-17 3 1,3-1-1,3-1 1,0 0-1,1 1-539,1-1 1,2 0 0,0 0 0,1 0-1,1 1 432,-2 0 1,1 1 0,2 0 0,-1 0 0,0 0 0,-4 2-64,0 0 1,-4 0 0,0 1-1,1 1 1,4 0 127,-7 0 1,2 1-1,3 1 1,0-1 0,1 1-1,-2 0 1,-1 1-131,5 0 0,0 0 1,-2 1-1,1 0 1,-1 0-1,1 1 133,3 0 0,1 0 0,0 0 0,-2 0 0,-2 1 0,-4 0-42,2 1 0,-3 0 0,-4 0 0,-6 0-3,13 4 1,-16-1 772,-23-2-655,-14-2 2063,-6-2-3262,-2-1 104,-3 5-2536,2 1 4020,-2 5 0,3-4 0,0-1 1</inkml:trace>
  <inkml:trace contextRef="#ctx0" brushRef="#br0" timeOffset="-25785.73">8181 5613 14551,'-1'34'992,"0"-1"0,-1 30-667,2-20-146,4-4-33,2-9-1,3-9 68,-1-10 1210,-2-13-1154,-3-15-45,-2-20-89,-4-17-74,-1 18 1,-1-1-228,-2-7 1,-1-5 198,-1 1 1,0-6 0,0 2-27,3 7 1,0 1 0,2 0-81,-3-23 0,8 7-768,25 1-123,10 58-1343,15 17-1873,-6 10 4180,-3 1 0,-17-11 0,-9-2 0</inkml:trace>
  <inkml:trace contextRef="#ctx0" brushRef="#br0" timeOffset="-25617.73">8195 5574 17543,'41'-13'-437,"-1"1"0,-1 1 0,0 3-3770,2 5 0,-1 5 4207,6 9 0,-2-3 0,-38 4 0</inkml:trace>
  <inkml:trace contextRef="#ctx0" brushRef="#br0" timeOffset="-25483.73">8311 5866 16176,'62'0'-697,"-1"1"1,-13 0-1,-5-1 1,14-7 0,-36 4-1</inkml:trace>
  <inkml:trace contextRef="#ctx0" brushRef="#br0" timeOffset="-25317.73">8799 5665 14193,'4'-9'325,"0"2"-325,40 37-2846,9-13 2846,-17 0 0,-1-1 0,12-6 0,-30-9 0</inkml:trace>
  <inkml:trace contextRef="#ctx0" brushRef="#br0" timeOffset="-25184.73">9014 5588 15672,'-24'35'-303,"1"0"1,2-2-1,3 0-4403,2 14 4706,9-4 0,3-19 0,4-9 0</inkml:trace>
  <inkml:trace contextRef="#ctx0" brushRef="#br0" timeOffset="-24800.73">9320 5734 16826,'-20'36'239,"0"-1"0,3-1 0,3 0-133,6 1 1,4 0-29,5 29-78,4-6 0,4-19 79,-3-29 896,-4-9-773,-5-36-202,-4-5 22,1 4 0,-1-2-483,0 3 1,0-1 471,1-2 1,1 0-1,0-1 0,3 1 6,1 3 0,3 1-17,12-21-79,25 17 34,14 34-179,1 18-33,-9 23 167,-25 6 79,-10 2-269,-6-1-5825,-4 6 6105,1-24 0,0-1 0,0-24 0</inkml:trace>
  <inkml:trace contextRef="#ctx0" brushRef="#br0" timeOffset="-24551.73">9658 5552 19090,'-36'18'285,"0"0"1,-21 14-510,58-19-583,35-5-347,13-4 975,-2-4 179,-21 0 45,-37 8-124,-26 14-5613,-2 1 5692,1 0 0,20-11 0,18-12 0</inkml:trace>
  <inkml:trace contextRef="#ctx0" brushRef="#br0" timeOffset="-24334.73">9774 5500 18362,'30'56'-12,"-1"-6"-144,-1-24-46,-5-3-236,-8-3-3764,-7-2 4202,-13-8 0,3-2 0,-5-7 0</inkml:trace>
  <inkml:trace contextRef="#ctx0" brushRef="#br0" timeOffset="-23952.73">10046 5599 16042,'0'8'2129,"0"-2"-1681,0-6-403,20 1-23,-2-1 46,18-3-46,-9-3 0,-1-4-10,2-4 10,-9 5-22,-3 1-123,-9 6 123,-2 2 11,0 0 11,4 1 1,7 4-23,5-1 22,8 1-11,-7-5-11,-2 0 0,-8 0 12,-3 0-12,-3 0-549,-2-2-4460,-3-12 5009,0-2 0,-1 1 0,0 4 0</inkml:trace>
  <inkml:trace contextRef="#ctx0" brushRef="#br0" timeOffset="-23651.73">10630 5399 20098,'-12'4'168,"2"-2"-257,15-14-91,-3 1 68,3-13 112,-3 10-112,-2 5 236,-2 35-102,0 3 0,0 23-22,1-12-952,23 9-8879,12-6 9745,4-6 0,-7-16 1,-23-16-1</inkml:trace>
  <inkml:trace contextRef="#ctx0" brushRef="#br0" timeOffset="-23201.73">9066 6161 19403,'61'-10'44,"1"1"1,0 0 0,-4-1 0,4-1 0,3-1 0,2 0 0,0 0-45,-7 0 0,0 0 0,2 0 0,0 0 0,2-1 0,2 0-1050,-6 2 1,2-1 0,2 0 0,0 0-1,1 0 1,0 0 0,-3 1 0,-1 0 1049,0-1 0,0 1 0,-1-1 0,-1 1 0,-1 0 0,-3 1 0,-2 1 0,17-4 0,-2 2 0,-5 0 0,-9 2 0,-7 0 0,1 1 0</inkml:trace>
  <inkml:trace contextRef="#ctx0" brushRef="#br0" timeOffset="-22984.73">12328 5477 16983,'-2'-5'1323,"0"1"-1379,2 4-9604,29-13 9660,-20 10 0,21-10 0,-28 13 0</inkml:trace>
  <inkml:trace contextRef="#ctx0" brushRef="#br0" timeOffset="-22867.73">12438 5601 14911,'58'-7'0,"-12"1"0</inkml:trace>
  <inkml:trace contextRef="#ctx0" brushRef="#br0" timeOffset="-21401.73">13581 5173 13824,'0'-9'3204,"0"2"-3047,0 7-157,0 0 33,-1 36-581,7 19-2030,-2-8 1,2 2 2577,0-10 0,2-2 0,2 16 0,-3-35 0</inkml:trace>
  <inkml:trace contextRef="#ctx0" brushRef="#br0" timeOffset="-21100.73">13780 5314 15403,'-8'-3'1323,"1"1"-1055,7 2-111,0 0-134,-15 51-23,18-22 72,1 8 1,9-1 140,40-14-129,-16-19 0,0-5-62,23-13 12,-14-19 11,-27 4-45,-9-7-1277,-26 14-2947,-23 11 4224,-5 19 0,6 4 0,24-2 0</inkml:trace>
  <inkml:trace contextRef="#ctx0" brushRef="#br0" timeOffset="-20815.73">14287 5187 16670,'-48'39'392,"11"-2"-392,34-13 22,11-2 168,19-1-89,2-11 90,13-2 302,-5-20-358,-14 1 33,0-16-1894,-25 6 1726,-15 1 0,4 8 0,-5 7 0</inkml:trace>
  <inkml:trace contextRef="#ctx0" brushRef="#br0" timeOffset="-20500.73">14704 5109 17286,'-22'27'229,"-1"1"1,9 27 163,69-34-63,-11-15 0,2-5-168,-3-6 1,0-4 16,-2-4 1,-4-3-23,-3-13-112,-14 2-45,-11 1-1031,-36 2-3149,-29 16 4180,-9 12 0,11 4 0,30 5 0</inkml:trace>
  <inkml:trace contextRef="#ctx0" brushRef="#br0" timeOffset="-20183.73">13661 5987 17442,'0'-4'258,"0"1"-258,38 46-515,-2-21-656,0 5 0,3-2 1171,23-12 0,-25-6 0,-9-6 0</inkml:trace>
  <inkml:trace contextRef="#ctx0" brushRef="#br0" timeOffset="-20049.73">13929 5951 16826,'-50'43'-1162,"0"1"1,14-11-1,5 1 1162,11 0 0,7-3 0,8-7 0,5-7 0</inkml:trace>
  <inkml:trace contextRef="#ctx0" brushRef="#br0" timeOffset="-19832.73">14476 5823 17521,'-34'31'89,"0"0"1,5-1 0,8-1-90,10 13-1350,23-12 0,7 0 1350,4-4 0,1-2 0,18 17 0,-3-19 0</inkml:trace>
  <inkml:trace contextRef="#ctx0" brushRef="#br0" timeOffset="-19350.73">14810 5946 16804,'-8'0'112,"1"0"-101,7 0 45,0 0 135,46 14-91,6-10-145,-8 2 1,0-3-35,17-12 68,-17-9 22,-20-6 1,-2-5 21,-3-2 561,7-7-201,-10 16-304,-1 8 1,-10 48-79,-4 7 11,1 6 1,1 5-23,0-6 0,0 0 11,2 5 0,0-2-11,0 18 11,-1-31 57,-4-29 122,-10-4 79,-5-10 291,-21-13-470,7-8-550,3-8-425,19 9-1390,21 3-2610,10 4 4885,14-3 0,-15 10 0,-1 1 0</inkml:trace>
  <inkml:trace contextRef="#ctx0" brushRef="#br0" timeOffset="-18932.73">15554 5886 13330,'4'0'11,"-1"0"-560,-3 0 639,11 22 1859,-9-17-705,9 17-605,-11-22-482,0 0-168,0 6-1401,0 7-347,0 5 1894,0-2 1355,0-6-684,0-7 684,0-3-1232,0 2 426,0 5-415,1 7-247,0 2 57,1 6-79,-1-5 78,-1 1-78,0-4-403,0-2-2499,0-6 2902,-2-3 0,2-3 0,-2 0 0</inkml:trace>
  <inkml:trace contextRef="#ctx0" brushRef="#br0" timeOffset="-18584.73">15521 6112 20244,'15'-42'85,"0"1"1,-2-1 0,-4 3-63,-12-6-1,-4 6-11,-3 22-123,4 7-504,14 9-213,29 10 67,3-2 662,18 8 100,-15-7 11,-6 0 11,-7-1 628,-11 2 134,-10 1-560,-4 2-224,-5-1-347,0-1-717,12-7 1064,48-13 0,-34 7 0,31-10 0</inkml:trace>
  <inkml:trace contextRef="#ctx0" brushRef="#br0" timeOffset="-18398.73">16795 5265 19190,'16'37'-4067,"1"-1"0,1 20 4067,-4-20 0,-13-22 0,-1-5 0</inkml:trace>
  <inkml:trace contextRef="#ctx0" brushRef="#br0" timeOffset="-18267.73">16718 5516 19347,'-7'2'292,"0"-1"-864,57-23 572,4 6 0,4-1 0,-21 2 0,0 1 0,13 1 0,0-1 0</inkml:trace>
  <inkml:trace contextRef="#ctx0" brushRef="#br0" timeOffset="-17751.73">17753 5124 16804,'15'38'33,"-1"0"1,-1-1 0,-1-2-2017,4 13-4763,-1-3 6746,1-10 0,-7-16 0,-1-8 0</inkml:trace>
  <inkml:trace contextRef="#ctx0" brushRef="#br0" timeOffset="-17467.73">18084 5123 19986,'48'-20'-744,"0"0"0,-1 0 0,-3 3 0,-1 2 0,-3 6-545,4 10 1,-5 8 1277,11 15 11,-62 11 1468,-7-7 0,-5 0-729,-1-1 1,-1-1-600,1 3 0,2-2-140,6 5-460,33-17-1669,23-14-1849,12-12 1,6-4 3977,-7 3 0,-1-1 0,0-2 0,-3 0 0,3-1 0</inkml:trace>
  <inkml:trace contextRef="#ctx0" brushRef="#br0" timeOffset="-17235.73">19175 5002 17790,'-54'12'903,"-1"1"1,13 0 0,8 3-892,7 13-12,40-2 56,16-14-73,7-7 0,6-5-118,-1-4 1,1-3-40,3-2 1,-3-1 151,9-14-180,-35 1-1008,-34 10-5469,-35 1 6679,6 7 0,-3 2 0,31 2 0</inkml:trace>
  <inkml:trace contextRef="#ctx0" brushRef="#br0" timeOffset="-16968.73">19571 4966 18474,'-30'18'862,"0"-1"1,-19 16-807,35-1 34,46-9-79,8-2-23,-4-15 1,2-4-11,18-6-23,-11-3 45,-14-5-45,-28-13-1310,-49 3-1077,11 11 1,-2 4 2431,-4 5 0,2 4 0,-16 0 0,37 9 0</inkml:trace>
  <inkml:trace contextRef="#ctx0" brushRef="#br0" timeOffset="-16685.73">17567 6016 17420,'53'29'-224,"1"-1"0,-7-5 0,3 0 0,-1-2 224,-4-5 0,-1-2 0,-1 0 0,8 6 0,-3-3 0,-11-8 0,0 0 0</inkml:trace>
  <inkml:trace contextRef="#ctx0" brushRef="#br0" timeOffset="-16534.73">18120 5958 16905,'-57'24'37,"0"-1"0,6-2 1,4 3-1193,14 3 1,6 1 1154,-4 8 0,10 0 0,21-24 0</inkml:trace>
  <inkml:trace contextRef="#ctx0" brushRef="#br0" timeOffset="-16317.73">18506 5941 17902,'-12'36'-3007,"0"1"1,12 3-1,7-5 3007,16-6 0,6-1 0,-12-23 0</inkml:trace>
  <inkml:trace contextRef="#ctx0" brushRef="#br0" timeOffset="-15951.73">18896 5947 19885,'0'-8'818,"0"1"-583,0 7-246,7 23-67,11-12-102,12 14-200,12-20 100,-1-5 190,-6-7 90,-6-9 190,-14-7 169,-4 1-146,-8 7-45,1 9-168,1 4-23,4 0 23,11 18-22,3 18-12,-1 23-22,-9-2-22,-12 0-79,-8-20-325,-4-5-605,-5-8 1087,-7-8 0,12-8 0,-3-3 0</inkml:trace>
  <inkml:trace contextRef="#ctx0" brushRef="#br0" timeOffset="-15600.73">19248 6070 15482,'23'-27'1333,"1"-1"1,11-13-1133,-24 38-178,-5 3 100,14 1-45,12 0-55,13 1-23,-9-4 0,-8-1 56,-22-2 213,-3 3 123,-3 0-292,-1 8-144,0 7-393,0-2-852,9 3-4123,11-10 5412,17-11 0,-14 5 0,1-5 0</inkml:trace>
  <inkml:trace contextRef="#ctx0" brushRef="#br0" timeOffset="-15316.73">20329 5400 18429,'44'3'-3379,"0"0"1,16 14 4140,-53 1 1266,-19 9-459,-4-10-1,0 1-1153,10-7-1255,32-3-3833,9-14 4673,-1 0 0,0-2 0,-1-3 0,-3 0 0</inkml:trace>
  <inkml:trace contextRef="#ctx0" brushRef="#br0" timeOffset="-14550.73">19254 6886 17286,'44'-18'3,"0"-1"1,-3 0 0,-3 9-1909,10 33 1547,-22 7 638,-31 11 0,-14 4 442,-8-2 1,-6-2-594,-4 5 0,-1-2-337,7-14 1,8-4-1182,13 0-1916,36-24 3305,22-16 0,-17 8 0,1-8 0</inkml:trace>
  <inkml:trace contextRef="#ctx0" brushRef="#br0" timeOffset="-14267.73">19696 6912 20389,'22'-26'-127,"1"1"0,9 1 1,3 8-771,23 18 796,-8 33 101,-43 5 280,-29 20 34,-17-19-168,4-6-135,9-9-527,12-8-1736,43-13-2252,32-24 1523,-25 9 1,2-1 2980,6-7 0,-5 1 0,-6 2 0,-9 6 0</inkml:trace>
  <inkml:trace contextRef="#ctx0" brushRef="#br0" timeOffset="-14034.73">20207 6883 20457,'-33'-7'112,"0"-1"0,-21 3-157,38 32-202,24 2 158,11-3 22,20-11 67,-1-13 33,5-11-22,-16-2-1266,-7-4-190,-26 5-2096,-13 6 3541,-10 8 0,12-3 0,2 4 0</inkml:trace>
  <inkml:trace contextRef="#ctx0" brushRef="#br0" timeOffset="-13765.73">20478 6839 18608,'-14'57'571,"33"-18"-459,18-30-78,28-18-34,-17-6-191,2-10-1064,-35 4 1255,-40 4 0,5 10 0,-21 6 0</inkml:trace>
  <inkml:trace contextRef="#ctx0" brushRef="#br0" timeOffset="-13268.73">21264 6675 18978,'41'26'-109,"0"-1"1,-7-3 0,-2-6 108,5-5 33,-16-16 46,-14-8 246,-2-27-90,-3-3-202,-1 0-212,-1 17-582,0 19-786,3 14-2084,5 2 3631,8 4 0,-7-5 0,2-3 0</inkml:trace>
  <inkml:trace contextRef="#ctx0" brushRef="#br0" timeOffset="-12401.73">21737 6606 15415,'1'-4'2835,"0"2"-2791,-1 2 46,28-14-180,7-2-111,20-17 201,-14 10 0,-14 0 22,-15 11 12,-5 5 223,-1 37-22,-3 3 1,0 6-175,-2 1 1,1 3-312,0 10 1,-1-1 271,0-15 1,0-2-23,-1 30 0,1-9-79,-1 0 124,-11-25 45,-5-24-124,-4-30-336,2-31-302,12-4 86,9 16 1,6-2 563,7 3 0,5 0 179,5-7 0,3 3 98,-3 13 0,0 3 384,16-15 112,-24 22-169,-7 4-156,-6 4 134,-3 4-504,1 5-56,11 2 229,0 8-240,7 5-11,-5 7-214,-4 19-761,-7 8-6970,-14 6 7967,0-18 0,-4-14 0,9-17 0</inkml:trace>
  <inkml:trace contextRef="#ctx0" brushRef="#br0" timeOffset="-12268.73">22330 6593 18294,'3'-4'1222,"0"1"-1839,-3 3 617,-26 22 0,20-17 0,-20 18 0</inkml:trace>
  <inkml:trace contextRef="#ctx0" brushRef="#br0" timeOffset="-11949.73">19193 7796 19997,'58'-14'20,"1"1"1,0-1 0,0 1 0,-1-1 0,1 1 0,0-1 0,0 2 0,1 0 0,2-1 0,1 1 0,2 0 0,0-1 0,1 1 0,1-1 0,0 1-573,-8 1 1,1 0 0,1-1 0,1 1 0,1-1 0,1 1 0,-1 0 0,0-1 0,0 1 0,-2 1 0,0-1 0,-2 1 410,5-1 1,-2 1 0,0 0 0,0 0 0,-1 0 0,-1 1 0,-1 0 0,0 0 0,-1 0 0,-2 1-502,17-1 0,4 0 0,0 1 1,-4 0-1,-8 1 0,-10 0 1,-16 1 1399,2-5 1567,-86 15 0,-35 5-1964,33-6 1,-4 1-1,-3-1 1,1 1-138,-7 2 1,-2 1-1,2 0 1,6-1 44,-10 2 0,12-2 212,7 1-655,84-13 1,34-4-264,-26 5 0,5 2 0,4-1 0,2 1 0,-1-1-1260,2-1 1,1 0-1,0 0 1,2 0 0,0 0 1696,-4 2 0,3 0 0,0 1 0,-1-1 0,-5 2 0,-6-1 0,1 1 0,-6 1 0,-3 0 0,8 0 0,-1 0 0</inkml:trace>
  <inkml:trace contextRef="#ctx0" brushRef="#br0" timeOffset="8749.27">8227 18489 14775,'-41'-5'519,"1"-1"0,1 1 1,1-1-195,-25-2-112,-2-3-79,14-1 1,0-1-923,11 2 1,0 0 865,-13-5 1,1-1 22,15 4 0,1 0 195,-13-3 0,-2 1-274,-3 1 1,-2 1 7,8 3 0,-2 1 0,-2 0-655,-7 2 1,-1 2 0,2 0 624,7 1 0,1 2 0,-1-1 0,-4 1 0,-1 0 0,2 0-308,-8 0 0,-2-1 313,17 0 1,-3 0-1,-2-1 1,0-1 8,-3 0 0,-1 0 0,-1-1 0,-1-1-255,3 1 0,-3-1 0,0 0 1,1-1-1,2 1 241,-1-1 0,2 0 0,2 0 0,2 0 3,-11-2 1,3-1 0,6 0 28,4-1 0,5-1-100,-4-3 1,1-1 0,6 0 0,0 0-57,-4-3 1,2-1 11,-18-8 1310,10 1-1445,15 8-122,0-2 652,-1-2-793,8 4 1,-1-1-309,-2-4 0,-2-1 50,-8-9 1,0-1 1228,7 6 1,3 0-1319,1 0 0,2 1-275,-8-18 269,15 7 0,4-3 863,5 6 0,2 0 0,-1 3 0,3 2 0,5-4 0</inkml:trace>
  <inkml:trace contextRef="#ctx0" brushRef="#br0" timeOffset="9265.27">7769 15019 7738,'53'-8'561,"0"0"1,0 0 0,0 0 0,-1 1 0,1 0 0,0 0 0,3 2-457,-1 0 0,4 1 1,1 1-1,-1 0 0,-4 1-986,-2 1 1,-3 0 0,-1 1 0,2 1 919,9 1 0,3 1 0,-2 2 1,-7 1 72,12 9 0,-7 4 153,-5 2 1,-3 5-204,-5 0 0,-2 6 1,-11 2 1,-3 5-1,-3 4-11,-4 6 0,-5 3 1,-1 1-115,1-1 1,-1 1 0,-4 1 90,-5 0 1,-3 1 0,-1-4 71,0 1 0,1-3-69,2-3 1,2-2 34,2-3 1,4-1-18,4-4 1,3-1-45,4-1 0,5-1 23,4-3 1,5 0 0,2 1 15,1 3 0,3-1 0,0 3 50,-4-3 0,2 2 1,-1 1-1,-3-2-88,4 4 1,-3-1 0,-3 1 36,-6-1 1,-2 1 0,-4-1 406,-5 2 1,-4 2-184,-1 11 1,-3 2-106,-4-7 0,-1-1-119,-1-2 1,0-3 34,0 15 1194,-1-33-1217,0-7 274,-1-6-824,-1-5-136,-2 0 630,-1-4 0,-1 1 0,0-2 0</inkml:trace>
  <inkml:trace contextRef="#ctx0" brushRef="#br0" timeOffset="10347.27">11728 17029 13218,'2'4'1894,"1"-1"-651,-3-3-2620,0-8 1377,0 3 0,0-3 0,0 5 0</inkml:trace>
  <inkml:trace contextRef="#ctx0" brushRef="#br0" timeOffset="33780.27">9492 6209 14283,'46'0'153,"-1"1"0,4-3 0,0-3-92,1-2 1,0-3-1405,3 0 1,0-1 1347,-2 1 1,0 0 22,5 1 0,-3 2 941,9-2 17,-28 6-36,-51 9-704,-32 3 12,-4 2-34,-1 1-22,4-1-102,7-1 1452,21-5-1552,13 1 33,20-2 1,20 7-12,0 0-78,3 0-89,-16-6-169,-11-3-380,-5-2-1839,-2 0-4302,3 0 6835,0-3 0,0 3 0,-1-3 0</inkml:trace>
  <inkml:trace contextRef="#ctx0" brushRef="#br0" timeOffset="43048.27">10379 12936 10854,'0'3'1950,"0"0"761,0-3-2341,9-1 44,5-4-88,19-3-46,16-6-96,-12 5 1,3 0-778,12-2 0,4 1 611,-10 1 1,1 2 0,3-1-662,7 0 1,3 0 0,1 0 642,-12 2 0,2 1 0,0 0 0,1 0-20,2 0 0,1 1 1,1 1-1,0 0-168,0 0 1,0 0-1,0 1 1,0 0-141,0 1 0,-1 0 0,0 0 1,0 1-329,-1 0 1,-1-1-1,0 1 1,0 0 655,15-1 0,0 0 0,-7 0 0,-3 0 0,-6 1 0,-11-2 0,-1 0 0</inkml:trace>
  <inkml:trace contextRef="#ctx0" brushRef="#br0" timeOffset="45448.27">12738 13481 16457,'-12'1'1591,"28"1"-1244,19-1-202,-2 0 1,3 0-79,6 0 1,2 1-899,10 0 1,3 0 830,-13 0 0,3 1 0,1-1-646,4 1 0,2 0 0,1 0 646,3 0 0,1 1 0,1-1-168,2-1 0,0 1 0,1-1-1028,-2 0 0,1 0 1,-1-1-1046,-2 0 0,-1 0 0,-1 0 2241,-2-1 0,-2 1 0,-5-1 0,-2 0 0,-6 0 0,20 0 0</inkml:trace>
  <inkml:trace contextRef="#ctx0" brushRef="#br0" timeOffset="49614.27">8638 14144 8176,'26'-8'0,"-5"2"0</inkml:trace>
  <inkml:trace contextRef="#ctx0" brushRef="#br0" timeOffset="50381.27">14801 14220 14563,'57'-22'285,"0"-1"1,-8 8 0,3 1 0,4 1-267,-1 3 1,2 2 0,2 1-1,-1 0-1608,-4 1 0,-1 0 1,0 2-1,1 0 1132,5 0 0,2 2 1,0 0-1,-4 0-1119,4 2 0,-2 0 0,0 0 1669,4 0 0,0 0 1,-6 0-1,-3 0 0,-5 0 1,-8 0-1,0 0 0</inkml:trace>
  <inkml:trace contextRef="#ctx0" brushRef="#br0" timeOffset="51913.27">7311 14950 11840,'-17'-6'-829,"7"2"-1244,20 2 2073,8-2 0,-7 2 0,1-2 0</inkml:trace>
  <inkml:trace contextRef="#ctx0" brushRef="#br0" timeOffset="52730.27">11098 14950 10753,'-7'2'807,"3"-1"1311,4-1-1155,110 4-1324,-61-10 1,5-5 0,4 0-1,3 1 441,-8 3 1,2 1-1,3 1 1,2-1-1,1 0 1,1-1-262,0 0 1,3-1 0,2-1 0,1 0 0,-1 0 0,0 1 0,-1 1 64,-3 2 1,1-1 0,-1 2 0,0-1-1,-2 2 1,0 0 0,-3 0-13,12 1 0,-2 2 1,-2 0-1,-2 0 1,-2 2 40,5 0 0,-2 1 0,-4 2 0,-9 0-205,0 4 1,-8 3-286,-8 1 0,-6 1-2829,1 5 3406,-12-3 0,-16-10 0,-3-6 0</inkml:trace>
  <inkml:trace contextRef="#ctx0" brushRef="#br0" timeOffset="58879.27">7077 15748 13252,'51'1'29,"0"0"1,3-3 0,2-2-30,-2 0 0,0-2-1193,7-1 1,0 0 760,-2 0 1,2 0 431,-13 4 0,2 0 0,-5 0 0,-10 1 0,-2 0 0,4 1 0,0-1 0</inkml:trace>
  <inkml:trace contextRef="#ctx0" brushRef="#br0" timeOffset="59513.27">14375 15479 13184,'0'7'2623,"1"-2"-2231,58 5-392,-21-7 0,5 1-1784,9 0 1,8 2 0,2-1 1783,-7-1 0,2-2 0,0 1 0,-5-1 0,16 2 0,-5-2 0,2 1 0,1 0 0</inkml:trace>
  <inkml:trace contextRef="#ctx0" brushRef="#br0" timeOffset="-102431.46">12473 2349 14518,'0'-5'1098,"0"1"-952,0 4-124,0 41 90,0-9-95,0 1 0,0 2-17,0 13-661,3-1-1278,1-6-2633,3-7 4572,-2-9 0,-1-12 0,-2-5 0</inkml:trace>
  <inkml:trace contextRef="#ctx0" brushRef="#br0" timeOffset="-102201.46">12346 2686 14283,'-7'-2'997,"3"1"-224,4 1-471,48 33-55,-21-21-213,6 7 0,0-2 55,-1-12-10,3-6-1245,-10-18-4044,-3-13 5210,-13-7 0,-6 11 0,-2 14 0</inkml:trace>
  <inkml:trace contextRef="#ctx0" brushRef="#br0" timeOffset="-101301.46">11618 1875 15762,'0'-9'2151,"0"1"-1747,-49 10-270,20 15-123,-7-5 1,0 4-459,-1 35 503,19-21 0,2 1-56,1 2 0,4 2 35,2 10 1,8 0-1140,15-5 0,9-4-919,13 1 1,7-7 2022,3-10 0,0-7 0,-7-7 0,-5-5 0,0-1 0</inkml:trace>
  <inkml:trace contextRef="#ctx0" brushRef="#br0" timeOffset="-101084.46">11919 2242 18586,'-29'1'0,"20"-2"56,27 9-45,13-6-11,-5-2-2051,14-6 2051,1-1 0,-10-1 0,-9 2 0</inkml:trace>
  <inkml:trace contextRef="#ctx0" brushRef="#br0" timeOffset="-100900.46">12132 2003 18709,'-3'51'-1039,"0"1"1,3-12 0,3-4-3769,15 13 4807,12-28 0,-11-10 0,-1-7 0</inkml:trace>
  <inkml:trace contextRef="#ctx0" brushRef="#br0" timeOffset="-100631.46">12656 2109 19549,'-51'-11'45,"0"14"-90,31 22-45,1 12 57,8-2-236,15-5-224,9-12-168,15-3-773,9-5 403,9-4-762,4-4-2924,14-3 4717,-23-4 0,-3 2 0,-30-1 0</inkml:trace>
  <inkml:trace contextRef="#ctx0" brushRef="#br0" timeOffset="-100183.46">12844 2233 10709,'0'-8'3092,"0"2"-3025,0 6-67,0 0-168,4-12-1132,2 9 1088,3-9 223,-2 13 213,-3 0 638,-2 1 169,-2 0 157,1-1 22,-1 1-594,0 1-425,1 4-158,2 1-21,4 3 21,6 0-33,7-2-403,6-2-45,4-4 157,4-2-23,1-1 235,-3-3 68,2-4 257,-14-1 181,-3-1 491,-12 5 80,-3 1-550,-1 2-415,0 0-33,1 1 0,3 0 0,0 0-22,3 3-247,1 1-1333,10 6-1860,-2-4 3462,9 0 0,-16-5 0,0-1 0</inkml:trace>
  <inkml:trace contextRef="#ctx0" brushRef="#br0" timeOffset="-100032.46">13377 2048 20076,'3'60'-648,"16"-6"1,-5-14 0,7-15 0</inkml:trace>
  <inkml:trace contextRef="#ctx0" brushRef="#br0" timeOffset="-99765.46">13797 2136 17274,'-4'-9'1704,"1"2"-1704,3 7-12,0 0 68,-7-1-56,4 7 0,-5-1 34,7 11-12,-1 0-44,4 6-34,1-4-650,5-3-840,1-7-1345,2-3 2891,-2-3 0,-3-1 0,-4-1 0</inkml:trace>
  <inkml:trace contextRef="#ctx0" brushRef="#br0" timeOffset="-99150.46">13790 2120 18205,'-24'47'-30,"-1"0"0,3-8 0,12-7-82,32-13-34,4-15 45,13-5 135,3-12-34,-3 4 0,-8-5-23,-17 10 12,-3 3-11,-4 1 44,6 1-11,6-1 90,18 1-90,0-4-22,8-4-79,-11-6-716,-3-4 167,-6-4-896,-7-23 191,-9-20 1344,-4 0 659,-5-1 1067,0 31-270,0 12-727,0 10-561,0 14 179,0 34-212,1 22-91,4 9-44,3-2-89,4-25-561,1-7-941,1-4 1678,-3-3 0,-4-13 1,-3-1-1</inkml:trace>
  <inkml:trace contextRef="#ctx0" brushRef="#br0" timeOffset="-98850.46">14155 2172 19986,'35'-10'15,"0"1"0,10-2 0,-2 0-576,14-5 91,-8-11 414,-35 4 11,-27-6 45,-9 9 112,-13 7 135,3 20-158,-2 24-89,15 6 34,10 11-34,9-14-717,10-2-841,11-3-2168,15-13 1,7-3 3725,-4-5 0,-1-1 0,1 1 0,-3-2 0,8-5 0</inkml:trace>
  <inkml:trace contextRef="#ctx0" brushRef="#br0" timeOffset="-98266.46">15638 2294 14551,'-3'0'1345,"0"0"-841,-3 60-481,4-24 22,-1 6 0,0 1-12,3-2 35,1 0 1377,-1-17 90,-1-15-1064,-3-24-147,-3-17-111,-3-14-196,3 2 0,1-4-40,2 9 1,1 0-447,-2-14 1,2 0 456,6 18 1,3 3 34,8-23-46,10 28 1,6 7-79,17 15 62,-14 15 0,-4 8 50,1 33-11,-21-16 0,-3 0-11,-5 15 11,-3-5-2151,1 4-1402,0-20 3553,17-7 0,-10-18 0,11-6 0</inkml:trace>
  <inkml:trace contextRef="#ctx0" brushRef="#br0" timeOffset="-97983.46">15862 2249 16670,'0'-4'2386,"0"1"-1758,0 3-415,29-4-135,-10-4-44,25-6-12,-17-4-22,-3-2 90,-2-13 78,-11-7 179,-7-1-269,-9 12-78,-4 16 0,-1 19-56,-9 29-89,7 20-404,0 6-561,25-2 304,14-23-785,20-7-2739,13-7 4330,4-8 0,-26-8 0,-9-4 0</inkml:trace>
  <inkml:trace contextRef="#ctx0" brushRef="#br0" timeOffset="-97510.46">16320 2271 16378,'-8'-2'2992,"2"0"-2421,6 2-391,-7-7-113,7 4 11,-5-6-78,9 6 0,-1 1-179,-1 1 179,-2 0 78,0-5-33,2-4-11,-1 0 145,1 1-134,-2 5-45,0 3-23,1 0 1,2 1-56,2 6-68,6 11-100,-1 7 234,-1 0-44,-6-5 45,-3-11 11,0-2 235,0-5-55,-1 1-147,0-2-33,-2 0-437,0 0-1030,-4 0-1514,-2 0 2981,-11 7 0,10-6 0,-5 6 0</inkml:trace>
  <inkml:trace contextRef="#ctx0" brushRef="#br0" timeOffset="-97113.46">16203 2454 16266,'-6'4'3810,"2"0"-3362,4-4-325,18-52-67,-9 18-56,1-4 0,-1-4-6,-4 3 1,-6 1 10,-8 2 1,-4 2 33,-4-2 0,-3 4 40,-25-5-79,-2 28-34,18 17-11,10 17-291,31 8 34,16 0 128,1-17 1,6-6 117,0-5 0,3-2 16,22 0 1,2-2-166,-17-3 0,-1 0 210,11 0 1,-3-2 431,0-7 0,-27 4-236,-9 1-111,-35 19-68,7 2-44,-12 12-206,16 8-837,20-10-257,14 5 1322,16-20 0,2-5 0,-5 3 0,27-3 0</inkml:trace>
  <inkml:trace contextRef="#ctx0" brushRef="#br0" timeOffset="-96850.46">16827 2269 19157,'56'-12'370,"-6"-2"-280,-20-6 122,-8-1 91,-11-1 167,-13-4-414,-10 12-56,-11 0-11,-6 18-23,-1 9-246,-4 30-672,17-3-1278,5 17-3227,35-17 5457,17-1 0,-11-19 0,2-4 0</inkml:trace>
  <inkml:trace contextRef="#ctx0" brushRef="#br0" timeOffset="-96499.46">17212 2340 20636,'40'-32'-123,"11"10"-594,-15 33 179,-3-1 347,-18 5 202,-12-9 169,-3-2 67,2-5-124,3-11 235,14-22 23,9-10 134,11-2-515,-5 17 0,-5 18-56,-11 22 112,10 20-246,-1 14-2959,2 10-4873,-5-18 8022,-3-16 0,-11-16 0,1-5 0</inkml:trace>
  <inkml:trace contextRef="#ctx0" brushRef="#br0" timeOffset="-96100.46">18012 2189 17577,'-9'0'1065,"2"0"-3093,7 0 156,0 0 1,0 0 0</inkml:trace>
  <inkml:trace contextRef="#ctx0" brushRef="#br0" timeOffset="-95700.46">19246 2023 16502,'-5'55'300,"1"0"0,-1 0 0,1 2 1,0 2-1,-1-2-282,0-6 1,0-1 0,-1-1-412,1 20 1,1-7 414,2-27 1,0-3 369,-7 29-146,-11-32-19,-14-40-227,0-24-196,15 0 0,3-4-681,5 6 1,2 0-906,-2-32 820,6 6 962,35 2 0,-22 30 0,23 2 0</inkml:trace>
  <inkml:trace contextRef="#ctx0" brushRef="#br0" timeOffset="-95282.46">19522 2344 19224,'-45'22'-45,"11"1"-291,49 15-403,27-8 739,6-4-45,15-14 45,-19-18 0,-7-6 493,-1-23-258,-18 2 336,-6-28-256,-30 23-192,1 3-112,-10 20 23,12 13-34,8 2-371,4 0-256,13 0 157,24 0 403,22-10 78,0 2-11,-6-6 11,-29 9 135,-11 13 33,-11 24-224,-4 12-1457,-1 2-1971,3-10-2544,17-21 6017,10-7 0,-6-5 0,2-3 0</inkml:trace>
  <inkml:trace contextRef="#ctx0" brushRef="#br0" timeOffset="-94601.46">20881 2241 16972,'10'59'160,"0"0"1,-2-4 0,-1-7-16,-5-3 113,-1 3 426,-2-20 1332,-3-13-1724,1-29-101,-2-26-57,2-16-95,2 21 0,0-2-99,1-2 0,-1-2 65,1-13 1,0 2 179,0 15 0,0 3-185,1-29-146,6 55 124,9 34 11,13 20 11,-9-15 0,4 2-139,17 15 0,8 0 109,-14-19 0,3-3 0,1-1-285,6 1 0,3-1 0,-2-5 315,8-3 0,-4-9 17,-9-12 0,-8-8 110,-5-28 8,-14-19-85,-12 24 1,-6-3-79,-12-17 0,-9 2-146,-3 11 0,-6 4-426,-7 0 1,-3 8-1148,-19 20-2422,24 31 4169,29 10 0,8-13 0,2-4 0</inkml:trace>
  <inkml:trace contextRef="#ctx0" brushRef="#br0" timeOffset="-94217.46">21621 2321 14305,'4'0'2095,"-1"0"-1702,-1 37-180,-1-15 11,3 27-56,-4-29 380,0-7 1772,0-15-1749,0-31-324,0-8-202,1 8 0,1-1-45,2-24 11,1 18 0,3 0-39,1 6 0,3 2-62,1-2 1,3 4-371,12 0-335,2 23-650,-3 21-1704,2 9 3149,-2 11 0,-11-13 0,-7-4 0</inkml:trace>
  <inkml:trace contextRef="#ctx0" brushRef="#br0" timeOffset="-94033.46">21766 2384 20479,'40'-21'-153,"1"0"0,-4 3 0,-4 5-1371,4 10-818,-15 8-964,-10 6 3306,-35 19 0,16-14 0,-18 7 0</inkml:trace>
  <inkml:trace contextRef="#ctx0" brushRef="#br0" timeOffset="-93933.46">21781 2512 14854,'-8'17'3709,"29"-4"-4830,34-12-599,-22-2 1,1-1 1719,8-1 0,-4 0 0,-3-2 0,-10 1 0</inkml:trace>
  <inkml:trace contextRef="#ctx0" brushRef="#br0" timeOffset="-93484.46">22129 2316 18238,'20'40'168,"0"-1"0,-4-6 0,2-8-168,25-10-67,-7-13 157,11-22 212,-7-16-111,-6-6-23,-17-5 213,-14 23-90,-2 6-291,-1 10 0,0 4-89,0 5 111,5 16-22,18 4 78,7 2-33,19-7-34,0-13-11,0-8-44,-6-6 21,-13-22 57,-29-18-124,-16 14 1,-6 1-2246,0 4 0,-4 3 749,-7 0 1,0 4 1585,-13 0 0,20 13 0,8 6 0</inkml:trace>
  <inkml:trace contextRef="#ctx0" brushRef="#br0" timeOffset="-92767.46">23384 2208 17992,'-5'38'381,"-2"10"-336,4-14-1,-1-2 136,4-18 974,0-11-650,-2-29-146,-5-25-358,4 18 0,-1-2-6,-2-8 1,1-3-1,1-8 1,1 2-175,1 13 0,1 1 180,-1-7 0,2 3-12,0 6 1,6 14-34,4 11-44,22 12 10,-5 14 1,2 8-34,7 8 0,-2 4 56,-5 2 0,-3 1 180,-4 1 0,-9 0-269,-24 9 167,-12-20 0,-6-2 12,-1-6 0,-1-1-118,0-1 0,1-2-175,-4-2 147,36-12 112,11-2 0,12 0 23,9 0-1,26 11-89,-1 14-101,-7 15 123,-29-1 45,-38-3 0,-18-15-1121,-22-1 1121,14-14 0,6 1 0,21-9 0</inkml:trace>
  <inkml:trace contextRef="#ctx0" brushRef="#br0" timeOffset="-92381.46">23760 2222 16647,'3'-4'1961,"0"0"-1334,-3 4-459,-3 48-44,2-22-90,5 39 22,13-38 0,12-4-107,2-14 1,3-4-225,2-3 0,0-3 219,0-3 0,-2-2 23,18-19-79,-38-8-23,-10-7 135,-17-4-89,-7 0 33,-12 6-505,-10 11-1960,12 16 2521,10 21 0,13-3 0,13 8 0</inkml:trace>
  <inkml:trace contextRef="#ctx0" brushRef="#br0" timeOffset="-92080.46">24149 2186 16871,'0'-9'3115,"0"2"-3115,0 7-33,0 0-46,0 13 79,10 2-11,7 15-213,29 13 22,-13-9-302,5 7 190,-26-17 202,-13-3 112,-15-4 56,-34-6-2734,-10-9 2678,0-11 0,24 3 0,26-4 0</inkml:trace>
  <inkml:trace contextRef="#ctx0" brushRef="#br0" timeOffset="-91912.46">24392 2278 17386,'10'0'1009,"-1"0"-908,-9 0-191,0 0-986,-3 38-1613,4-24 2689,0 26 0,1-36 0,0-2 0</inkml:trace>
  <inkml:trace contextRef="#ctx0" brushRef="#br0" timeOffset="-91765.46">24411 2278 18328,'12'-65'-5513,"16"14"5513,-7 57 0,1-4 0,-5 5 0</inkml:trace>
  <inkml:trace contextRef="#ctx0" brushRef="#br0" timeOffset="-90733.46">24809 2280 15963,'-11'-4'1043,"2"0"-719,9 4-312,-13 39 111,6-9-78,-8 24 751,12-30-35,1-15-526,2-20 259,0-27-438,0-1-56,2-19-34,4 16 34,8 1 11,1 17-123,13 16 112,-4 20 0,12 14 0,-2 3-146,-6-11 1,2-2-908,19 6 762,4-3 279,-26-22-44,-14-8 56,-9-10-11,-2-5-46,-1-5-2777,-4-16 2834,-10 17 0,7 0 0,-7 23 0</inkml:trace>
  <inkml:trace contextRef="#ctx0" brushRef="#br0" timeOffset="-90383.46">25185 2244 14115,'-4'5'885,"0"-1"-795,4-4-34,8 41 45,-1-17 33,4 23 336,-6-33 281,-3-12-213,-2-12 44,-3-7-66,0-11-45,-2-8-247,4-7-152,-1 11 1,2-2-386,9-24-629,5 0 427,7 30-269,5 19-538,-1 14 1322,11 15 0,-18-9 0,4 7 0</inkml:trace>
  <inkml:trace contextRef="#ctx0" brushRef="#br0" timeOffset="-90250.46">25249 2246 15314,'-7'6'761,"0"-2"-794,43-4-1334,-13 2-1109,26 1 2476,-29 3 0,-8-3 0,-9 1 0</inkml:trace>
  <inkml:trace contextRef="#ctx0" brushRef="#br0" timeOffset="-90134.46">25256 2405 12479,'-4'5'1490,"1"-2"-3451,3-3 1961,49 4 0,-37-3 0,36 2 0</inkml:trace>
  <inkml:trace contextRef="#ctx0" brushRef="#br0" timeOffset="-89900.46">25513 2188 19123,'7'49'-33,"1"-4"-415,9-18-270,-10 7-447,-30-10-5581,-6-3 6746,-4-14 0,13-8 0,18 0 0</inkml:trace>
  <inkml:trace contextRef="#ctx0" brushRef="#br0" timeOffset="-89700.46">25626 2208 18238,'1'-4'2207,"-1"0"-2039,0 4-235,25 20 22,-2 2-335,19 21-203,-13-3-817,-13 1-831,-22-4 2231,-26-16 0,-5-4 0,7 2 0,-3-10 0,0 0 0</inkml:trace>
  <inkml:trace contextRef="#ctx0" brushRef="#br0" timeOffset="-89383.46">23158 2567 18552,'66'-4'128,"0"0"1,-13 2 0,2-1 0,2 2-129,-9 0 0,2 1 0,2 0 0,6 2-764,0-1 0,5 2 1,4 0-1,2 1 1,0 0-1,0 0 269,-7 1 1,1 0-1,0 1 1,1 0-1,0 0 1,0 0-1,-1 1 386,1-1 0,0 0 0,1 0 1,0 0-1,-3 1 0,-1-1 0,-3 1 1,5 1-1,-1 0 0,-3 0 1,-4 0-1,-8-1 0,5 1 0,-1 0 1</inkml:trace>
  <inkml:trace contextRef="#ctx0" brushRef="#br0" timeOffset="-89266.46">24124 2832 11874,'48'10'0,"-10"-3"0</inkml:trace>
  <inkml:trace contextRef="#ctx0" brushRef="#br0" timeOffset="26997.54">28547 9058 13768,'-28'-28'1742,"1"0"0,-16-17-1417,40 39-68,32-2-212,19 3 0,13 2-12,-8 1 1,7 0 0,3 1 0,0-1-878,-11 1 1,0 0-1,1 0 1,1 0-1,3 0 844,-1 0 0,3 1 0,2-1 0,0 1 0,-1 0 0,-2 1-282,6 0 0,-1 0 1,-1 2-1,1-1 0,1 0 289,-7 1 1,1-1-1,1 1 1,0 0 0,0 0-1,1 1-260,1 1 0,1 0 0,-1 0 1,2 1-1,1 1 0,3 0 251,-10 0 1,2 0 0,2 1 0,0 0 0,2 1 0,0 0-1,0 0 1,-1 0 0,-2 0-104,6 1 0,-2 0 0,1 0 1,-1 0-1,0 1 0,0 0 0,0 0 1,1 0 94,-6-1 0,2 0 0,1 1 0,-1-1 0,0 1 0,-1 0 0,-1-1 0,-4 1 0,-2-2-67,17 4 1,-4 0 0,-3 0 0,-4-2-1,-6 0-218,2 0 0,-5-1 1,-15-2 342,-15-3-6658,-49-13 6996,5 1 1,-9-1 0,20 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02:59.484"/>
    </inkml:context>
    <inkml:brush xml:id="br0">
      <inkml:brushProperty name="width" value="0.09071" units="cm"/>
      <inkml:brushProperty name="height" value="0.09071" units="cm"/>
      <inkml:brushProperty name="color" value="#FF0000"/>
    </inkml:brush>
  </inkml:definitions>
  <inkml:trace contextRef="#ctx0" brushRef="#br0">3391 8848 16894,'52'-1'127,"-1"-1"1,0 1 0,4-2-1,2 0 1,0-2-128,2-2 0,1-2 0,3 0-1330,-8 2 0,1 0 0,2-1 0,1 1 218,-7 0 0,2 0 1,0 1-1,1-1 1,0 0 264,5 0 0,1-1 0,1 1 0,0 0 0,0 0 847,4-2 0,3 1 0,-1-1 0,-3 1 0,-5 1 0,7-1 0,-5 0 0,-3 1 0,-9 0 0,1 1 0,-1-1 0</inkml:trace>
  <inkml:trace contextRef="#ctx0" brushRef="#br0" timeOffset="3233">3398 6582 15347,'53'2'478,"0"-1"0,2-1 1,5 0-479,-9 0 0,5 1 0,2-1 0,2-1-1207,-10-1 1,1-1 0,1 0 0,4-2 0,5 0 1206,-6 0 0,7-1 0,4-1 0,3 0 0,3 0 0,-1-1 0,-1 0 0,-4 1 0,-4 1 0,-6 0 0,7-1 0,-7 1 0,-3 0 0,1 0 0,6-1 0,1-1 0,1 1 0,-1 0 0,1 0 0,-1 0 0,1-1 0,-1 1 0,1 0 0</inkml:trace>
  <inkml:trace contextRef="#ctx0" brushRef="#br0" timeOffset="8900">5572 7600 7986,'-7'0'638,"2"0"-369,5 0-78,0 0-46,-7 0-77,5 0 55,-5 0 594,7 0 5580,0 0-6151,6 0-34,5 0-78,3 0 22,3 0 56,-4 0-12,1-1-55,2 0 11,7-2 45,2 1-11,4-1-34,-7 1 78,-4 1 79,-6-2-112,3 0 67,2-2-112,20-2 34,15-1-68,6-1 23,6 0-22,-14 4-12,1 1 11,-1 1-5,-16 2 0,1 1-1,0 0 1,0-1-17,0 1 0,-1 0 12,28 0 10,-1 0 0,-14 0 34,15 0-56,-17 0-11,-12 0 0,3 0 11,3 0 0,0 0-6,1-1 1,-1 1-7,0 0 1,-2 0-22,13 0 27,-14 1 1,3 0 16,2 1 0,2 0 11,13 0 1,3 0 27,4 1 1,-2-1-734,-10 0 0,-1 0 705,-2-1 0,-3 1 1,17 1 7,-2 1-18,-2 0-12,-21 1 0,2 0 16,2 1 1,1 0-6,-1 1 1,0-1-123,1 0 0,-3 0 78,22 2 100,3-4-101,1 0 51,-17-3 0,4-1 33,3 0 1,2 0 156,0 0 1,-1 0-219,0-1 0,-4 1 11,-14-1 0,-2 1 11,0 0 0,1-1-6,-1 1 1,1 0-66,0 1 0,-1 0 65,1 1 1,2 1 5,16 2 0,2 1-411,-13 0 1,0-1 404,14 3 1,0-1-12,-18 0 1,-1-1-1,-1 0 0,0 1 126,-3 0 1,3 0-115,13 0 0,4 0 5,2 0 0,3-2 167,-10-1 1,2-1-1,2 0-163,0 0 0,2-1 0,-1 0-316,4 0 0,0 0 0,-2 0 301,-9 0 0,-1 0 0,0 0 0,0 0 0,0 0 0,-2 1 5,4-1 1,1 1 128,-3 0 0,2 1 1,1-1-98,3 0 0,0 0 1,0 0-23,-1 0 0,0 0 0,0 0-280,-1-1 1,-1 0 0,-3-1 297,2 0 1,1-1 33,-2 0 1,2 0-1,2 1-41,1-1 0,0 2 0,4-1-26,-6 1 0,3-1 0,0 1 0,0 0 17,0 0 0,0 1 0,0-1 0,0 1-20,-1-1 0,1 1 0,-1-1 0,-3 1 3,5-1 0,-3 1 0,1-1 15,6 0 0,1 0 0,-2 0 14,-13 0 0,-1 1 1,1-1-30,11 2 0,2 0 0,-2 1 5,10 1 1,-4 1 202,-1 0 0,-5 1-192,-18-1 1,-1 1 87,14 3 0,2 2-160,2 1 0,2 1 44,-10-5 1,2 0 0,0-1 22,0-1 0,0-2 1,-3 0-108,11-1 1,-3-2 123,-3-3 0,-4-1 50,16-4 213,-8-2-291,-2-1 323,-21 2 0,1 0-306,3-1 0,-1-1-23,0 0 1,-1-1 180,29-9-153,-23 2 124,-7-4 1260,-4-3-1305,6-21-45,-3-12-51,-15 26 1,-2-1-6,-3-2 0,-1 2 56,3-18-11,-3 1-23,1 1 68,2-17-46,-8 29 1,-1-2-12,1-15 1,-2-1-23,-1 9 1,-1 1-195,-2-4 1,0 2 204,0-21-52,-1 24 1,-2-2 18,0 1 0,0-1 27,-2-7 1,-1-1-11,-1 3 0,0 3-1,1 11 1,-1 1-6,-8-27 0,2 17-11,-3 1 55,-1 0-77,-11-14 66,-5 0-21,-2 0 218,-2 7-297,6 12 67,-7-1 0,-6-3 5,5 9 1,-5-3 5,10 8 0,-3 0 1,0 0-433,0 0 1,-1 0-1,0 0 417,-2 0 1,-1 1-1,1 3 4,-4-2 0,1 4 0,1 2 0,0 2-11,2 2 0,0 2-69,3 2 1,1 1 79,1 2 0,-2 1 0,-13-2 0,-4 1 0,10 2 0,-2 1 0,-1 0-449,-1 0 0,0-1 0,-1 1 445,-7 0 0,0 0 1,0 1-5,10 1 1,0 0-1,-3 0-9,-3 0 0,-4-1 1,-2 1-1,1 0 25,0 0 1,0 1-1,-1 0 1,-2 0 2,5 0 0,-1 0 0,-2 1 1,1-1-1,2 1-193,-9 0 0,0 0 1,2 1-1,1 0 173,2 2 1,2-1 0,0 2-1,3-1 13,-4 0 0,2 1 0,0 0 10,2 0 1,1 1 0,2-1-32,-6 1 1,0 0 180,4-2 0,-4 0 0,0 1-153,-2-1 1,0 1-1,-1 0-8,1 0 1,0-1 0,1 2-276,2 0 1,0 0 0,4 1 265,-5 1 1,1 1-6,-2 1 0,-2 1 11,1 1 0,-5 0 110,5-1 0,-5 2 0,-1-1-110,16-3 0,0 0 0,-1 1 0,-2-1 19,-9 1 1,-2 1 0,1 0 0,2-1-24,-3 1 0,3 0 1,3-1-20,5 0 1,1 0-1,5 0 12,2 2 0,1 1 423,-9 5 0,1 1-424,9-1 1,0 1 11,-2 2 0,3 0 0,-9 8 549,18-6-538,10-7 1194,-2 0-1205,-7-1 11,1-1 0,-5-1 6,-10 0 0,-4-1 5,-15 3 1,-1 0 176,10-3 0,2 0-205,4-2 0,4 0 6,-7 4-100,6 0 100,7-1-23,-1 4 12,8 0 0,6-1-45,7-1 804,10-4-748,-1 2-34,2-1 0,-5 8-22,-1 4 34,-3 9 22,5-4 11,2-1 12,5-8-1,0 0-22,-1 1 56,-7 11-56,-7 2 0,-1 3 11,-2-3-22,9-9 0,0 1 11,4 1-45,-1 15 11,6 9 51,2-14 0,1 1 5,2 4 1,0-2-23,0 27 0,0-4 11,0-22 11,0 15-72,0-17 0,0 1 27,0 24 12,1-25 0,1 0 22,9 27 11,0-13-122,-3-17 0,0 1 134,0 14-12,-2-1-22,-2-1 0,-3 0 11,0-1-11,-1 3-224,0 2-257,0 4-976,-1 5 1457,1-8 0,0-2 0,-1-4 0,1 22 0</inkml:trace>
  <inkml:trace contextRef="#ctx0" brushRef="#br0" timeOffset="10084">14544 5809 12333,'49'-13'242,"1"0"1,0-2 0,-2 0-557,-7 1 1,-1-2 313,-2-1 0,-3 1 0,6-4 0,-16 4 0</inkml:trace>
  <inkml:trace contextRef="#ctx0" brushRef="#br0" timeOffset="10234">14978 5309 18384,'23'47'-1278,"0"-1"1,0 1-1,0 15 1,-1-3 1277,-1-14 0,-4-5 0,-7 6 0,-10-30 0</inkml:trace>
  <inkml:trace contextRef="#ctx0" brushRef="#br0" timeOffset="11185">16452 4803 16670,'-24'-39'257,"5"9"-302,18 30 549,1 0-526,0 12 22,0 0 0,4 12 22,3-2 12,9 7 33,0 1-11,5 16 11,-7-6-33,-2 11 33,-6-3-34,-3-12 1,-1 1-11,3 22 78,1-3 1625,-2-42-1233,-3-32-292,-10-25-33,-8-16-107,4 23 1,-1-2-405,-2-4 1,0-4 330,1-2 1,1-5 0,1 0 29,3 0 1,2 0 0,0 1-19,0 0 0,0 0 0,4 3 0,5-11 0,8 9-11,18 12-42,14 17-25,13 13 66,-3 26 1,4 13-229,-14-4 1,2 6 0,-2 4 197,-5-1 0,0 4 0,-2 2 0,-1-1-562,2 7 0,-3-1 1,-4 2 509,-8-4 1,-3 1 0,-6-4-367,-5-2 1,-4-3-253,0 28-2560,-3-14 3272,-7-13 0,6-18 0,-6-8 0</inkml:trace>
  <inkml:trace contextRef="#ctx0" brushRef="#br0" timeOffset="11334">16635 5007 15605,'-2'-4'728,"0"1"-728,2 3-1299,60-21-2780,-11 8 4079,1-4 0,0 1 0,-8 6 0,-9 1 0</inkml:trace>
  <inkml:trace contextRef="#ctx0" brushRef="#br0" timeOffset="11520">17132 4387 19930,'-4'61'-392,"4"-26"0,5 3-359,7 5 0,6 5 1,1-2-1347,1 3 0,1-1 2097,9 12 0,-2-7 0,-4-18 0,-5-13 0</inkml:trace>
  <inkml:trace contextRef="#ctx0" brushRef="#br0" timeOffset="11750">17634 4318 19549,'18'47'-165,"-1"0"1,0 0 0,0-4 0,-1 0-1,0-4 1,4-1 0,-2-4 0,6 12-1</inkml:trace>
  <inkml:trace contextRef="#ctx0" brushRef="#br0" timeOffset="12119">18644 4036 19213,'16'50'20,"1"-1"1,-1 1-1,1 0 1,1 3-1,-1-1 1,2 2-21,2 1 0,2 3 0,1 0 0,-3-4-1389,-1 1 1,-1-4 0,-2 0 1380,-2-3 1,-2-1 0,-1-1 1,0 16 1,-4-1 422,-6 3 1,-6-3-558,-4-19 0,-6-5 936,-24 11-785,-4-58-17,18-13 1,2-7-313,2-5 0,3-2 178,-1-4 0,2-1-22,2 0 0,3-2 429,3-11 1,8 0-2061,13 7 0,6 3-325,-1 0 1,4 4 2117,14 9 0,1 7 0,-4 5 0,-3 6 0</inkml:trace>
  <inkml:trace contextRef="#ctx0" brushRef="#br0" timeOffset="12301">19168 4511 15224,'4'-9'4639,"-1"2"-4404,-42 3-201,16 17-113,-22 3-996,44 18 347,17-6-304,16-7-861,7-12 425,3-6-1277,3-2 2745,-1-1 0,-19 0 0,-6 0 0</inkml:trace>
  <inkml:trace contextRef="#ctx0" brushRef="#br0" timeOffset="12484">19480 4558 13633,'0'-6'4852,"1"1"-3821,-1 5-886,-10-14-156,8 10 11,-8-6 0,15 18-45,8 4-202,12 0-1243,33-4-1536,-23-10 1,1-3 3025,1-2 0,-1-2 0,13-7 0,-29 2 0</inkml:trace>
  <inkml:trace contextRef="#ctx0" brushRef="#br0" timeOffset="12667">19975 3953 19549,'9'57'22,"-1"1"1,1-5 0,3-2-589,9-6 0,3-3-1259,-8-11 1,0-1-709,5 6 1,-2-3 2650,-4 0 0,-7-15 1,-6-8-1</inkml:trace>
  <inkml:trace contextRef="#ctx0" brushRef="#br0" timeOffset="13151">19901 4273 18093,'56'-16'-172,"0"0"0,-1 1 0,1-1 0,1-1 0,-2 0 1,-3 3-3,12 4 0,-8 3 174,-5-2 1154,-24 3 381,-32 0-1030,-6 2-270,-15 2-157,8 2-78,5 4-56,4 3 0,5 13-22,20 4-12,1 0 68,17-4-146,-5-13-236,-5-3 404,-4-3 79,-6-7-23,-2-17-45,2-11 1,-2-3 10,4 3 68,-1 13 22,9 1 44,-1 5-144,0 4-12,-11 8 0,-4 12-45,-2 19 56,1 0-941,18 28-5849,23-19 6779,8-6 0,-10-15 0,-19-16 0</inkml:trace>
  <inkml:trace contextRef="#ctx0" brushRef="#br0" timeOffset="13368">21135 3978 18138,'-32'-10'935,"0"1"1,-14-4-948,33 34 12,18 2 0,4 23-56,3-9-1714,-6 12 1770,-14-16 0,5-3 0,-9-21 0</inkml:trace>
  <inkml:trace contextRef="#ctx0" brushRef="#br0" timeOffset="13784">22292 3407 16187,'0'-5'404,"0"1"-68,0 50-224,9-9 0,5 5-112,-4 1 0,1 3 0,1 0-708,8 14 1,0-2-313,-1-1 1,-3-3-1738,-9-17 1,-3-2 2829,-2 31 1,-2-29-1,-3-10 1</inkml:trace>
  <inkml:trace contextRef="#ctx0" brushRef="#br0" timeOffset="14135">22147 3980 18429,'52'-36'86,"1"0"1,-15 13 0,1 1 0,1 2-87,20-1 0,1 4-697,-17 4 1,1 1-1,-1-1 514,0 1 0,-1-1 1,1-2-554,6-3 0,1-2 0,-5-4 689,8-13 0,-8-6 713,-2-8 1,-12-3-146,-20 13 0,-11 1 395,-18 1 0,-10 10-411,-28 18-472,-2 18-33,11 29 23,24 13 10,16-7 1,4 2-34,4-10 0,3 0 156,4 11 0,4-2-123,25 11-8,-15-30 1,3-1-503,13 4 1,5-2-4079,-1-7 0,1-3 4555,0 1 0,-3-3 0,11-4 0,-34-9 0</inkml:trace>
  <inkml:trace contextRef="#ctx0" brushRef="#br0" timeOffset="14500">23534 3744 19224,'5'-3'-157,"9"0"124,24 6-102,8-3-55,4-9 156,-17-3 1,-3-6-7,-7-7 1,-3-4 39,1-1 0,-5-1-116,-8-6 1,-7 1 138,-12-24 307,-1 21 0,-3 2 422,-16-14-797,-4 11 45,17 71 0,9 14-213,13-6 0,5 3-277,0-9 1,6 1-1438,17 14 0,6 1 1927,-6-6 0,0-1 0,-2-7 0,-2-3 0,2 7 0</inkml:trace>
  <inkml:trace contextRef="#ctx0" brushRef="#br0" timeOffset="14634">23652 3688 17330,'-7'-9'-313,"1"2"-920,42-13-3451,13 12 1,10 1 4442,4-8 1,1 1-1,-4 7 1,-5 2-1,-21 3 1,-1-1 0</inkml:trace>
  <inkml:trace contextRef="#ctx0" brushRef="#br0" timeOffset="14917">25276 3508 17006,'-31'17'265,"-1"0"0,0 7 0,7 3-164,10 26-101,14 1-157,21-5-795,20-22-516,11-6-997,8-8 2379,6-7 0,-29-4 0,-6-2 0</inkml:trace>
  <inkml:trace contextRef="#ctx0" brushRef="#br0" timeOffset="15284">25698 3664 18642,'-64'-6'1579,"7"2"-1579,42 13 0,10 0 0,24 9-67,15-5-213,4-4 0,5-1-578,0-1 1,1-1-347,4 0 0,-1-1 823,12 1 381,-31-13 201,-23-4 516,-2-9 314,-3-2 616,4-13-963,-1 8-135,4-5 0,12 4-538,-2 14-11,14-4-34,21 19-28,-18 11 1,1 4-595,10 4 1,-1 2-718,-8 2 1,-2 2-3088,-5-2 1,-4-1 4459,6 1 0,-15-11 0,-2-5 0</inkml:trace>
  <inkml:trace contextRef="#ctx0" brushRef="#br0" timeOffset="15884">27794 3447 17745,'-40'-14'489,"-1"1"0,4 1 1,4 3-423,2 14-56,-1 13-33,15 12 22,6 3-79,23-2-279,24-13 358,-4-9 22,19-11 225,-22-18 78,0-3-224,-13 2-101,-6 10-113,-5 19 113,0 16 12,0 21 10,-1 5 0,1 6-5,2 4 1,1 2-560,-1 2 1,0-1 541,0-5 0,0-6 45,-3 9-45,-4-11 0,-9-14 79,-16-11 21,-16-32-498,10-16 1,2-7-388,4 0 1,2-4-348,-2-11 0,5-1-2991,2-15 4123,8 13 0,7 22 0,3 11 0</inkml:trace>
  <inkml:trace contextRef="#ctx0" brushRef="#br0" timeOffset="16400">28009 3511 11952,'-8'-2'2454,"2"1"-2096,-1 39 13,5-5-2378,2 27 2007,9-33 0,0-10 0,-2-17 0</inkml:trace>
  <inkml:trace contextRef="#ctx0" brushRef="#br0" timeOffset="16567">27948 3254 17342,'5'34'-1933,"-1"0"0,17 26 1933,29-28 0,-20-14 0,-4-7 0</inkml:trace>
  <inkml:trace contextRef="#ctx0" brushRef="#br0" timeOffset="17085">28363 3467 20009,'13'-34'67,"17"17"-67,15 26-11,9 7-79,-12-8-336,18-2-134,-1-6 515,3-9 101,-23 0-11,-18-7 22,-16 3 135,-2 0-135,-2 1 169,0-2-147,-1 5-44,0 0-11,0 6-6836,0 1 2724,-4 2 4078,-1 4 0,1-3 0,-1 2 0</inkml:trace>
  <inkml:trace contextRef="#ctx0" brushRef="#br0" timeOffset="17633">28718 3396 13364,'6'0'1916,"-1"-1"-2813,-5 1-10,11-1-337,-1 1-2711,15-1 3955,-12 3 0,-1-2 0,-8 1 0</inkml:trace>
  <inkml:trace contextRef="#ctx0" brushRef="#br0" timeOffset="18351">29067 3426 16311,'-8'-2'1647,"1"-1"-1277,7 3-336,39-15-34,-8 7-28,0-2 0,2-1-208,10-2-67,-8-2 292,-6-21 201,-16-14 707,-24-13-527,-9 14-22,-18 18-136,2 24-66,-19 43-146,31-5 0,5 6-488,0 18 1,13 5-944,18-15 1,11 1-1,3-4 1333,1-5 0,3-3 0,1-3 0,13 5 0,-1-8 0,10-4 0</inkml:trace>
  <inkml:trace contextRef="#ctx0" brushRef="#br0" timeOffset="19134">20734 6041 16355,'39'12'650,"0"-1"0,1-13 1,-5-12-584,-8-21 0,-7-8-17,-3 0 1,-4-2-648,-3-7 0,-6 2 625,-8 11 0,-4 3 177,1 1 1,-4 1-38,-20-23 44,3 34 0,-4 8-167,-3 11 0,-2 9-68,-3 9 1,4 7 16,7 1 1,7 4-242,9 30-178,41-24-489,12-17 1,8-6 179,10-3 1,5-6 478,-12-4 0,3-2 0,-4-1 255,11-2 0,-5-3 6,-11-2 0,-8-1 845,-11 2 259,-14 7-337,-8 3-358,-8 15-270,2 4-89,-2 15 1167,1 2-1200,11 2-23,6 0-628,11-1 45,7-5-4123,21-5 4706,-14-12 0,-2-3 0,-24-9 0</inkml:trace>
  <inkml:trace contextRef="#ctx0" brushRef="#br0" timeOffset="19251">21574 5780 14316,'7'-7'0,"-1"1"0</inkml:trace>
  <inkml:trace contextRef="#ctx0" brushRef="#br0" timeOffset="19384">21620 5519 16860,'0'-8'392,"0"1"-773,0 7-2129,0 0 2510,28 14 0,-21-10 0,20 11 0</inkml:trace>
  <inkml:trace contextRef="#ctx0" brushRef="#br0" timeOffset="19586">21954 5546 18328,'-40'13'778,"1"0"1,-13 22-868,48 13-1009,38 6 504,4-7 78,3-9-313,-30-18-4314,-8-7 5143,-11-7 0,3-3 0,-1-5 0</inkml:trace>
  <inkml:trace contextRef="#ctx0" brushRef="#br0" timeOffset="19868">22205 5522 15639,'32'-24'638,"0"0"1,-2 3-1,-4 2-626,2 1-68,-4-6 89,-11 1 314,-26-4-234,-9 11 78,-22 8 89,6 21-112,0 9-112,6 16-28,19-4 0,3 1-28,-1 20-152,11-19 1,10-1-393,22-5 1,9-6-40,1-6 1,5-4-1013,0-1 1,5-2 0,0-3 1594,-3-3 0,0-4 0,-4 1 0,0-1 0,-4 0 0,-6-1 0,0 0 0</inkml:trace>
  <inkml:trace contextRef="#ctx0" brushRef="#br0" timeOffset="20067">23749 5065 18205,'16'64'-51,"-1"0"1,-3-18-1,0 0 1,0 0-2748,1 3 1,0-1-1,-1-1 2704,2 10 1,-2-5 0,-7-14 0,-3-8 0,-2-6 0</inkml:trace>
  <inkml:trace contextRef="#ctx0" brushRef="#br0" timeOffset="20201">23660 5499 14341,'49'-25'-562,"0"1"1,0-1-1,-7 5 1,-1 1-1,-1 4 1,12 1-1,-4 5 1,5 2 0</inkml:trace>
  <inkml:trace contextRef="#ctx0" brushRef="#br0" timeOffset="20435">24403 5322 19179,'-44'26'426,"0"-1"0,3-2 0,15 2-449,36 12-28,20-22 1,10-5-185,17 4 0,4-5-677,0-8 1,1-4 563,-1 0 1,-6-5 221,-23-7 0,-5-3-412,3-7-3092,-41-20 3630,-26 14 0,1 8 0,6 9 0</inkml:trace>
  <inkml:trace contextRef="#ctx0" brushRef="#br0" timeOffset="20884">25903 5557 18798,'6'5'1591,"22"-38"-1535,-10-3-50,0 1 0,2-5 10,-2-11 1,-2-3-45,-5-2 0,-4-1-1027,1 0 1,-6 3 1003,-8 7 1,-7 8 50,-24 6 596,-10 17-596,-3 14 0,3 16 335,11 10-514,23 29-101,35-25 0,10-2 117,-1 2 0,4-2-707,24-4 1,5-6 651,-9-6 0,-1-2 122,1-2 1,0-2 463,-5-1 1,0-1-454,1 0 1,-4-1 972,7-4-316,-17 2-483,-42 3-10,-14 11 1396,-2 11-1475,4 29-1291,24 6-3625,12-25 1,8-3 4593,27 7 1,-1-19 0,-27-19 0</inkml:trace>
  <inkml:trace contextRef="#ctx0" brushRef="#br0" timeOffset="21018">26806 5195 5734,'0'0'0</inkml:trace>
  <inkml:trace contextRef="#ctx0" brushRef="#br0" timeOffset="21135">26777 5082 11852,'0'0'0</inkml:trace>
  <inkml:trace contextRef="#ctx0" brushRef="#br0" timeOffset="21383">27220 5132 18686,'-64'2'527,"22"22"-1188,82 22 521,-7-10 0,4 2 39,7 3 0,0-1-566,-8-5 1,-7-3 576,-3 10-224,-40-24-985,-14-17 1299,-8-29 0,18 20 0,0-19 0</inkml:trace>
  <inkml:trace contextRef="#ctx0" brushRef="#br0" timeOffset="21600">27573 4876 18866,'-25'-47'1490,"5"10"-1546,16 60 56,2 8 0,3 6-336,13 17 0,4 3-426,-3 0 0,3-2-942,13 1 1,4-5 1703,-6-19 0,-1-5 0,5 7 0,-8-14 0</inkml:trace>
  <inkml:trace contextRef="#ctx0" brushRef="#br0" timeOffset="21801">27835 4977 17756,'-63'10'754,"-1"1"1,-2 4 0,13 9-688,24 27-246,45-13 0,18 0-1345,14-7 0,14-4 0,1-2 1226,-14-7 0,1-1 0,1-2 0,-2-1 0,9 3 0,0-2 0,-8-2 0,-9-5 0,0 0 0</inkml:trace>
  <inkml:trace contextRef="#ctx0" brushRef="#br0" timeOffset="22351">20370 6741 16591,'62'0'232,"1"1"1,-1-1-1,0 0 1,-6-1-1,1-1 1,1-1 0,0-1-1,2-1-1120,-7-1 1,-1-1 0,1-2-1,2 0 1,3 0 0,4-1 923,-6 2 1,4-1 0,1-1 0,4 1 0,1-1 0,1 0 0,2-1 0,0 2 0,0-1 0,1 1-109,-11 1 0,1 1 1,1-1-1,0 1 0,1 0 1,0-1-1,1 1 1,0 0-1,1 0 0,1 1 1,1-1-1,1 0 1,0 0 55,-6 1 1,1 0 0,1 1 0,1-1 0,2 0 0,0 0-1,0 0 1,1 1 0,0-1 0,0 0 0,-1 1 0,1 0 0,-2 0-1,0 0 1,0 0 0,-2 0 0,-1 1-45,4-1 1,-1 1-1,0-1 1,-1 1 0,0 0-1,-1 0 1,0 0 0,-1 1-1,0-1 1,0 1 0,-1 0-1,0 0 1,1 0-1,-1 1 19,6-1 1,1 1 0,0 0 0,0 0 0,0 0 0,-1 1 0,-1 0 0,-1-1 0,-2 1 0,-1 1 0,-2-1 0,-3 0-219,14 1 0,-3 0 1,-3 0-1,-2 1 1,-2-1-1,0 1 1,0-1-41,4 1 0,-1-1 0,-1 1 0,-1 0 1,-1-1-1,-3 1-291,2-1 1,-2 1 0,-2 0-1,-2-1 1,-3 1 589,13-1 0,-5 0 0,-6 0 0,-5 0 0,-9 0 0,-8-2 0</inkml:trace>
  <inkml:trace contextRef="#ctx0" brushRef="#br0" timeOffset="22651">22901 6758 17002,'51'-17'8,"1"0"0,-1 0 0,1 0 0,4-1 0,2 1 0,0-1 0,1 1-779,1 1 0,1 1 0,2 0 1,6-1 799,-18 5 0,4 0 1,2-1-1,2 1 1,2 0-1,1 0 1,0 0-1,1 1-247,-1 1 0,1 1 0,2 0 0,0 0 0,1 1 0,0 0 0,1 0 0,-1 0 0,0-1 136,-6 2 0,0-1 0,1 0 0,-1 0 1,1 1-1,0-1 0,0 1 0,-1 1 1,1-1-1,0 2-98,0-1 1,0 2 0,2-1-1,-1 1 1,0 0 0,0 1-1,-2-1 1,0 1 0,-2 1-1,-2-1-3,7 1 1,-2 0 0,-2 0-1,-1 1 1,0 0 0,-1 0 0,1 0-237,9 1 1,-1 1 0,0 0 0,0 0 0,-1 0-1,0 1 10,-4-1 0,1 1 0,-2 0 0,1 0 0,-2 0 0,1 1 409,8 1 0,0 1 0,-1 0 0,-3 1 0,-5-2 0,5 1 0,-5 0 0,-4 0 0,8 1 0,1 0 0</inkml:trace>
  <inkml:trace contextRef="#ctx0" brushRef="#br0" timeOffset="24916">26603 7412 14551,'1'66'359,"5"-19"0,2 2-359,-2-2 0,1-2 0,0-9 0,0-3 0,4 25 0</inkml:trace>
  <inkml:trace contextRef="#ctx0" brushRef="#br0" timeOffset="25150">26813 7363 15952,'4'34'409,"0"1"0,10 29-398,2-34 1,2-1-696,10 15-1411,7 10-4079,-15-24 6174,-6-8 0,-6-10 0,-5-7 0</inkml:trace>
  <inkml:trace contextRef="#ctx0" brushRef="#br0" timeOffset="25302">26659 7686 15706,'-3'-3'874,"0"0"-874,3 3-975,39-21-1468,-2 9 2443,0-2 0,0 0 0,-3 6 0,-7 2 0</inkml:trace>
  <inkml:trace contextRef="#ctx0" brushRef="#br0" timeOffset="25629">27111 7576 16131,'-4'2'1177,"1"0"-684,3-2-392,36 3-180,-12-12-514,29-1 133,-22-16 259,-8 0 201,-8-2 56,-8 5 213,-7 4 347,-17 7-180,-4 12-267,-5 7-158,5 11 1,13 5-562,6 13-5007,29-5 5557,1-5 0,4-12 0,-12-13 0</inkml:trace>
  <inkml:trace contextRef="#ctx0" brushRef="#br0" timeOffset="26167">27576 7506 18317,'55'-5'-673,"3"-2"494,-5-5-549,2-2 83,-22 1 1,-2-2 140,10-19 863,-7-17 313,-27 8-45,-15-4 191,-6 13 504,-15-10-335,0 13-629,-4 3-336,13 18-22,10 7-89,9 3 66,1 5-55,5 3-146,4 5-57,7 1-155,1 0-57,-2-3-135,-2 0 314,-6-5 12,-2 0 145,-4-5-213,-1 0-1288,-4 2 1658,0 11 0,-1-8 0,2 8 0</inkml:trace>
  <inkml:trace contextRef="#ctx0" brushRef="#br0" timeOffset="26766">27821 7150 18014,'-39'9'71,"0"0"0,2 2 0,4 6 18,10 17 1,5 6-34,5-2 0,5 1-78,8 5 0,8-2-303,17 11-102,30-26-469,-11-21 213,-1-10 683,-5-8 123,-6-10 34,-8-7 1064,-10-18-313,-10 5-393,-6 3-313,-6 18-191,2 16 0,0 15-11,4 18-157,10 11 146,11-3 11,17-11-247,0-19 1,2-6-146,24-8-336,-7-4 0,-2-7 50,-21-5 0,-5-7 717,2-13 0,-6-4 263,-13 7 1,-6-1-276,-6-5 0,-5 2 712,-8-18 673,-8 1-179,1 27-1132,-6 15-57,9 58-44,6 8 0,12-8 0,5 1-202,3-6 1,4-1-371,4 0 1,3-2-270,2 0 1,4-2 840,13 4 0,0-4 0,-2 2 0,12-2 0</inkml:trace>
  <inkml:trace contextRef="#ctx0" brushRef="#br0" timeOffset="26950">28587 6850 17420,'-5'0'639,"1"0"-583,3 52-90,13-20 1,2 3-634,-4 11 0,2 1-1088,9-3 0,3-3 1755,6 14 0,-12-25 0,-7-9 0</inkml:trace>
  <inkml:trace contextRef="#ctx0" brushRef="#br0" timeOffset="27368">28572 7257 19358,'52'-34'4,"0"1"1,0 0-1,-1 1 1,0 1 0,-1 4-241,8 1 1,-1 2-525,-7 2 0,2-2 0,-4-1 295,7-13 0,-6-6 614,-19 9 1,-3-4 0,-8 1 264,-10-7 0,-13 2-122,-14-1 0,-9 5 55,0 16 0,-3 5-11,0 4 1,-3 3-97,0 4 1,-2 3-79,1 8 1,0 4-102,-1 1 1,1 6-40,-9 20 1,6 9-46,11 4 1,5 4-1,-2-1 1,8 1-96,15-4 1,10-3-96,17 5 237,4-21 1,5-3-14,-1-7 0,3-1 6,7 2 0,-1-2-12,-11-8 1,-2 0-1205,15 16 0,-5 0-1389,-4-8-858,-3 5 0,-1-4 3476,-2-18 1,-13-2-1,-1 1 1</inkml:trace>
  <inkml:trace contextRef="#ctx0" brushRef="#br0" timeOffset="27717">30096 6670 18866,'45'-6'-762,"0"0"0,-2 2 0,-1 4 762,-2 8 0,-3 3 0,3-1 0,-1 7 0</inkml:trace>
  <inkml:trace contextRef="#ctx0" brushRef="#br0" timeOffset="27850">30238 6977 12781,'13'41'7,"-1"0"1,3 3-1,0-6 1,0-16-1,2 4 1</inkml:trace>
  <inkml:trace contextRef="#ctx0" brushRef="#br0" timeOffset="28001">30168 7222 16098,'-4'-1'1412,"2"1"-1435,39-27-1433,-4 16 240,0-5 1,2 1-2551,21 9 3766,3 3 0,-26 2 0,-6 1 0</inkml:trace>
  <inkml:trace contextRef="#ctx0" brushRef="#br0" timeOffset="28267">30715 7043 18395,'-12'-65'1378,"4"10"-1378,19 36 0,22 7-11,18 17-23,-18 7 1,-1 6-113,-4 9 0,-3 4 57,5 27-1,-18 0-145,-12-24-437,0-7-1143,0-9 1815,0-16 0,-1 0 0,1-8 0</inkml:trace>
  <inkml:trace contextRef="#ctx0" brushRef="#br0" timeOffset="28467">30986 6890 18765,'33'35'-12,"0"1"1,14 5 0,0-6-241,-17-18 0,-1-2-236,8 4 1,-4 0-1058,-11 2 1545,-27-7 0,3-6 0,-13-5 0</inkml:trace>
  <inkml:trace contextRef="#ctx0" brushRef="#br0" timeOffset="28937">31377 7007 16894,'4'-3'-1099,"0"0"1099,-20 50 0,12-36 0,-11 36 0</inkml:trace>
  <inkml:trace contextRef="#ctx0" brushRef="#br0" timeOffset="29333">29465 7824 16457,'0'-9'1053,"0"2"-762,0 7-33,-9 54-213,6-8-45,-2 0 0,1 3-429,8-13 1,1-1-149,1 0 0,2 0-2257,13 27 2834,-1-10 0,-8-23 0,-5-11 0</inkml:trace>
  <inkml:trace contextRef="#ctx0" brushRef="#br0" timeOffset="29644">29324 8420 17386,'33'8'308,"0"1"1,29 2-174,-19-20-68,-2-4-45,-4-9-44,-5 0 22,-7-1-807,-4 0-224,-9 9-930,0 2-1188,-5 9 3149,1 2 0,-3 0 0,-1 1 0</inkml:trace>
  <inkml:trace contextRef="#ctx0" brushRef="#br0" timeOffset="33766">28551 9326 14445,'13'55'369,"0"0"1,0-3 0,-1-1-314,-4-14 0,-1-1-39,0-3 0,0 0 16,3 24 82,-4-17-3,-3-16 509,-1-13-285,-5-11-205,-5-17-75,-14-44-45,8 10 1,1-7-9,3 5 1,1-5 0,0 2-351,2 7 1,1 1 0,2 0 361,3 1 0,1 0 0,4 5-15,2 4 0,8 6 36,17 0 1,7 6-37,-7 11 0,2 4 0,14-5 0,-1 11-45,-10 21 1,-6 9 44,3 20-411,-25-3 0,-11 5 416,-10-5 1,-8-1 0,-5 2 0,-3-2-6,0-4 0,0 0-23,0 1 1,3-1-146,-3 16 332,28-5-1172,24-27 172,22-9-1270,-1-9 2106,2 1 0,-19-2 0,-7-1 0</inkml:trace>
  <inkml:trace contextRef="#ctx0" brushRef="#br0" timeOffset="33917">29022 9607 15090,'10'0'246,"-1"0"-369,-1 36-2387,2-23 2510,7 25 0,-8-34 0,-2-4 0</inkml:trace>
  <inkml:trace contextRef="#ctx0" brushRef="#br0" timeOffset="34035">29039 9367 12882,'0'0'0</inkml:trace>
  <inkml:trace contextRef="#ctx0" brushRef="#br0" timeOffset="34201">29165 9434 17398,'0'41'-796,"1"0"1,-2-4-1,4-6-1669,12-9 2465,-6-7 0,-6-8 0,-2-5 0</inkml:trace>
  <inkml:trace contextRef="#ctx0" brushRef="#br0" timeOffset="34403">29368 9116 17050,'-52'1'807,"11"13"-661,73 44-1205,1-24 0,8 1 1059,-4-8 0,3-1 0,-1-2 0,3 1 0,-2-4 0,-7-10 0,-1 0 0</inkml:trace>
  <inkml:trace contextRef="#ctx0" brushRef="#br0" timeOffset="34618">29643 9213 16900,'-39'18'313,"0"1"1,2 5 0,10 4-273,30 22-354,20-5 21,9-30 1,7-6-135,2-4 0,6-5-82,0-4 0,4-3 0,0-2-2301,-4-2 0,-1 0 1,0-2 2808,0 0 0,0-2 0,-5 1 0,-1-3 0,-9 1 0,-13 2 0</inkml:trace>
  <inkml:trace contextRef="#ctx0" brushRef="#br0" timeOffset="34766">30177 9202 17857,'-20'35'97,"0"0"0,5-2 1,7-3-98,21 4-1222,3 4-772,-6 5 1994,-29-6 0,-3-1 0,10-3 0,-33 16 0</inkml:trace>
  <inkml:trace contextRef="#ctx0" brushRef="#br0" timeOffset="34983">27783 10612 16804,'61'-19'183,"-1"0"1,1 0-1,-1 0 1,1 0 0,-1 0-1,-2 2 1,3-1-1,0 0 1,2 0 0,0 0-1,1 0 1,-1 0-1,-1 1-891,-1-1 1,0 1-1,-1 0 1,1 0-1,0 0 1,0 0-1,1 0 1,0 0 687,-2 1 0,1 1 0,1-1 0,1 0 0,0 0 0,-2 1 0,0 0 1,-2 2-1,-2 0-173,10-1 1,-3 0 0,-1 2 0,-1 1-1,0 0 1,1 1-871,4 0 1,2 2-1,0-1 1,-2 1-1,-2 1 1,-5 1 1062,2-1 0,-4 0 0,-2 1 0,-2 2 0,18-1 0,-3 2 0,-18 1 0,-22 2 0</inkml:trace>
  <inkml:trace contextRef="#ctx0" brushRef="#br0" timeOffset="36699">26999 11540 12468,'16'41'896,"0"1"0,-2-3 1,0 0-561,6 21-207,-8-27 0,0 0 27,6 12 1872,-3-11-1680,-8-33-79,-12-20-34,-3-18-156,-7-13 33,-3-14-129,6 7 0,2-5-174,2 0 0,4-1 191,5 17 0,2-1 0,3 5-45,3-5 1,6 9-147,38 1 91,1 33-287,-13 14 0,-1 8 79,-13 7 0,-4 4 302,1 3 1,-8 2-145,-18 5 1,-10 0 132,-5-9 0,-3-4-246,-2 1 0,0-2-1598,-18 17-3539,10-12 5400,12-13 0,10-10 0,5-5 0</inkml:trace>
  <inkml:trace contextRef="#ctx0" brushRef="#br0" timeOffset="36901">27540 11543 17935,'2'6'-1355,"28"-2"-427,10-7 0,4-3-1092,-5 3 1,-1-2 2873,1-4 0,-5-1 0,-7 2 0,-8 1 0</inkml:trace>
  <inkml:trace contextRef="#ctx0" brushRef="#br0" timeOffset="37100">27948 11313 18384,'-30'34'190,"13"2"-156,37 2-34,3 1 0,-1-3-863,0 9-7574,-12-17 8437,-1-3 0,-9-16 0,0-9 0</inkml:trace>
  <inkml:trace contextRef="#ctx0" brushRef="#br0" timeOffset="37284">28094 11186 18216,'28'60'-23,"1"0"1,-2-4 0,-2-6-841,5 1-1176,-4-3-1323,-7-7 3362,-6-6 0,-7-17 0,-4-6 0</inkml:trace>
  <inkml:trace contextRef="#ctx0" brushRef="#br0" timeOffset="37417">28191 11462 13532,'34'-23'-895,"0"1"1,4-1-1,-3 5 1,-4 11-1,1-1 1</inkml:trace>
  <inkml:trace contextRef="#ctx0" brushRef="#br0" timeOffset="37966">28950 10949 18014,'32'50'87,"0"-1"1,0 1-1,-3-6 1,-1 0-1,-2-6-87,-3-3 0,-2-6-168,10 11 0,-17-28 157,1-13-79,0-21 135,5-2-11,-2-2-34,2 13 11,1 11 11,24 2-22,-13 0 0,4-1-482,9-4 0,2 0-196,-8 1 1,-1-1-24,-3-3 1,-4-1-1238,3-5-617,-10-1 2555,-10 0 2275,-8-6 1792,-15 1-1703,-1 2-1748,-4 7-335,4 8-124,5 3-23,-2 12-134,2 11 0,0 4-56,8 3-1658,22-9-595,4-10-571,22-1 2880,-4-11 0,-19 1 0,-4-1 0</inkml:trace>
  <inkml:trace contextRef="#ctx0" brushRef="#br0" timeOffset="38151">30091 11143 15650,'0'-6'2958,"0"1"-2969,0 5-45,7-8-235,4 5-136,9-6-1365,14 6-3082,-2-1 4874,-3-2 0,-12 3 0,-13 0 0</inkml:trace>
  <inkml:trace contextRef="#ctx0" brushRef="#br0" timeOffset="38334">30171 10759 19358,'1'39'-817,"22"9"290,-2-14 0,4-1-1032,2-3 1,1-3-4772,12 3 6330,-7-7 0,-14-12 0,-9-4 0</inkml:trace>
  <inkml:trace contextRef="#ctx0" brushRef="#br0" timeOffset="38950">30431 10601 13700,'-9'-5'2118,"-17"62"-1990,22-24 1,2 3-101,-8 14 0,2 0-326,7-7 0,4-4 141,5 8-930,4-8-6,0-12-2493,-1-11 3472,-6-24 4014,-2-15-2623,-5-4-179,0-3-201,0 16-584,19-8-246,30-9-33,10-1-338,-16 13 1,1 0 320,-7 4 0,-1 0-17,0 0 0,-1-1-93,-2 1 0,-2 0 104,17-15 22,-14 0 931,-14-13-236,-23 9-470,-35 9-146,-7 29-62,14 8 1,2 7-7,-12 26 281,26-11 1,8 3-320,17-2 0,7-1-34,-1 1 0,7-5-154,14-4 0,5-7 75,-5-7 1,1-4-68,1-2 1,1-1-472,-2 0 1,0-1 644,0 1 0,-3-1 0,3 1 0,-9 0 0</inkml:trace>
  <inkml:trace contextRef="#ctx0" brushRef="#br0" timeOffset="40768">25968 12128 16176,'-2'-7'1065,"0"1"-1043,2 6-22,0 0-493,50-34-986,-18 18 1479,9-8 0,-2 0 0,-12 14 0,-2-2 0</inkml:trace>
  <inkml:trace contextRef="#ctx0" brushRef="#br0" timeOffset="40884">26190 11970 15056,'-4'0'247,"0"0"-3676,13 47 3429,-6-18 0,6 23 0,-9-35 0</inkml:trace>
  <inkml:trace contextRef="#ctx0" brushRef="#br0" timeOffset="41300">25848 13426 14989,'6'-6'1748,"-2"1"-1603,23-8 1,7-2-146,4 3-62,6-5 1,1 2-645,0 7-1087,-9 5-1232,-12 2-359,-10 1 9479,-8-3-2745,-5 1-2397,-1-1-908,14 22-392,6 14-4303,3 25 4650,-5-10 0,-14-13 0,-4-23 0</inkml:trace>
  <inkml:trace contextRef="#ctx0" brushRef="#br0" timeOffset="42967">27471 12877 16647,'12'46'246,"0"0"1,-1 0-1,6 19 1,-2-3-247,-2-11 0,-1-3-152,0-6 1,-2-6-17,-1-12 224,-3-32-22,-12-23 33,0 1 0,-2-5 123,-8-22 1,-1-3-748,5 13 0,1-1 643,1 5 0,0-3 0,2 4 14,2 2 1,4 4 34,21-25-124,32 45-84,-7 32 0,2 13-241,-3 1 0,-2 8-387,-12-3 1,-1 4-1,-4 0 85,-2 6 0,-5 1 61,-3 12 0,-6 1 521,-8-11 1,-7-1-130,-5 0 1,-7-6-2146,-20 1 2612,-6-34 0,27-10 0,4-3 0</inkml:trace>
  <inkml:trace contextRef="#ctx0" brushRef="#br0" timeOffset="43150">28084 13147 12557,'0'0'0</inkml:trace>
  <inkml:trace contextRef="#ctx0" brushRef="#br0" timeOffset="43267">28114 12885 6663,'0'0'0</inkml:trace>
  <inkml:trace contextRef="#ctx0" brushRef="#br0" timeOffset="43600">28362 12983 14887,'0'7'1457,"0"0"-1019,39-21-91,3-7-219,-2 2 1,4-1-56,-4-3 0,1-2-6,12-8 0,-2-4-363,-14 4 1,-4 0 407,2 2 1,-10 0 338,-24-13-238,-26 24 0,-17 7 246,-5 7-100,2 8-180,6 13 11,5 34-140,25-12 1,8 3-74,14 11 1,7-2-215,2-7 1,6-6-168,13-5 1,4-9-287,-7-12 1,0-6-768,1-4 1,-1-4 1456,1-4 0,-4-3 0,6-2 0,-12-4 0</inkml:trace>
  <inkml:trace contextRef="#ctx0" brushRef="#br0" timeOffset="43767">29075 12434 18048,'-10'39'63,"-1"0"1,5-1-1,6-2-197,34 11-348,5-1-650,-3-7 1132,-5 7 0,-15-25 0,-5 2 0</inkml:trace>
  <inkml:trace contextRef="#ctx0" brushRef="#br0" timeOffset="43884">29097 12658 12490,'49'-23'-538,"0"0"0,0 1 0,-5 4 1,-8 7-1,-6 3 0</inkml:trace>
  <inkml:trace contextRef="#ctx0" brushRef="#br0" timeOffset="44417">25925 14739 18272,'33'-32'-1170,"-1"1"1,-2 2 0,0 5-1419,12 5 2588,4-4 0,-23 12 0,0-1 0</inkml:trace>
  <inkml:trace contextRef="#ctx0" brushRef="#br0" timeOffset="44550">26203 14547 15672,'25'28'117,"1"0"1,15 21 39,-33-23-101,-7-2-929,-8-2-1178,-8-7-2756,-5-8 4807,-1-2 0,9-2 0,3-1 0</inkml:trace>
  <inkml:trace contextRef="#ctx0" brushRef="#br0" timeOffset="45017">27609 14370 16311,'11'45'414,"0"-1"1,-2-1-1,0-3-268,5 12 124,-6 6 278,-3-24 528,-4-11-953,-9-35-55,-5-21-57,-11-19-6,10 20 1,0-3-591,-2-6 0,1-1 579,0-4 1,2-2-12,1-1 0,3-1 28,4-11 0,8 1-11,10 18 0,5 2-78,-3 2 0,6 7-842,39 9-514,-11 32 1434,-17 7 0,-1 0 0,1 2 0,2 12 0</inkml:trace>
  <inkml:trace contextRef="#ctx0" brushRef="#br0" timeOffset="45151">27719 14420 16243,'-4'0'1703,"13"-43"-1815,8 23-1367,15-29-1265,2 39 2744,-4 13 0,-12-1 0,-8 4 0</inkml:trace>
  <inkml:trace contextRef="#ctx0" brushRef="#br0" timeOffset="45300">27810 14605 18261,'38'2'-990,"0"0"0,0-2 0,-1-2-3615,24-13 4605,-1-4 0,-27 9 0,-9 1 0</inkml:trace>
  <inkml:trace contextRef="#ctx0" brushRef="#br0" timeOffset="45467">28079 14332 18552,'-3'0'190,"0"0"-89,3 0-101,48 40-280,-13-26-561,2 8 1,2-3-1636,15-15 2476,-6-6 0,-19 2 0,-10-2 0</inkml:trace>
  <inkml:trace contextRef="#ctx0" brushRef="#br0" timeOffset="45601">28249 14321 16098,'-35'53'-445,"-1"-1"1,10-4-1,6-2-1387,8-9 1,7-4 1831,18 9 0,0-32 0,2-9 0</inkml:trace>
  <inkml:trace contextRef="#ctx0" brushRef="#br0" timeOffset="46067">28558 14416 18328,'36'-49'26,"0"1"1,0 0 0,-6 5 0,-3 1 0,-3 3-27,-2-1 0,-6 4 90,-11-5 0,-23 23 44,-4 21 247,-9 32-309,19-6 1,5 6-62,0 10 1,6 2-136,5-6 1,7-3-62,4-6 1,6-6-51,27-4 145,-6-16 0,3-7-330,-2-11 0,0-6 364,4-7 0,-5-4 22,-12 0 0,-7-3 606,-2-28-68,-18 29 67,-5 9-167,-1 9-314,-2 7-68,2 4 12,2 12 179,13 15-852,2-2-145,13 9-1066,0-19-7405,15-5 9255,-13-11 0,1 2 0,-21-6 0</inkml:trace>
  <inkml:trace contextRef="#ctx0" brushRef="#br0" timeOffset="46250">29274 13992 17745,'-8'0'673,"2"0"-337,6 0-224,0 0-112,-10 42-953,37-20-4638,19 24 5591,3-49 0,4-8 0,12 5 0,-34-7 0,0 1 0</inkml:trace>
  <inkml:trace contextRef="#ctx0" brushRef="#br0" timeOffset="46383">29710 13922 18294,'10'27'-336,"-11"-6"0,16-21 0</inkml:trace>
  <inkml:trace contextRef="#ctx0" brushRef="#br0" timeOffset="46516">29649 13679 16927,'-4'-4'-3495,"2"1"3495,2 3 0,0 0 0</inkml:trace>
  <inkml:trace contextRef="#ctx0" brushRef="#br0" timeOffset="46734">29942 13530 18720,'27'36'52,"-1"0"0,-2 1 1,0 0-547,2 1 1,-2-1-2106,2 20-3317,-16-15 5916,-21-22 0,8-11 0,-8-4 0</inkml:trace>
  <inkml:trace contextRef="#ctx0" brushRef="#br0" timeOffset="47018">30149 13708 17431,'29'-29'332,"1"0"1,-3 1 0,-2 2-300,5-6-145,11-20-246,-15-6 268,-13-4 482,-24 22 12,-19 21 156,0 35 45,3 34-549,22-14 0,7 3-62,12 11 1,9-1-595,-1-8 1,6-5-719,12-1 1,3-5-823,-10-10 0,-1-2 2140,-1-1 0,-1-1 0,5 2 0,-12-7 0</inkml:trace>
  <inkml:trace contextRef="#ctx0" brushRef="#br0" timeOffset="47550">26902 15563 16232,'34'-23'758,"-1"0"1,1 0-1,0 4-590,25-1-107,-12 6 1,3-1-252,-3 2 0,0 0-1206,0-3 1,-4 1 319,7-5 1076,-47 4 157,-24 10 751,-15 2-113,-6 8-368,4 11-203,12 11-12,26 30-324,20-24 0,6-1-896,-3 2 0,1-2-1323,10-1 1,-1-3 2330,-6 11 0,-13-17 0,-11-4 0</inkml:trace>
  <inkml:trace contextRef="#ctx0" brushRef="#br0" timeOffset="50332">28233 15334 13600,'-3'0'1052,"0"0"-659,3 0 89,13 44-169,2-11-106,4 13 1,0 4-108,7 4-72,-11-19 0,0-1 29,-1 1 44,0-8 1176,-6-16-896,-1-36-292,-12-8 1,-4-7-38,3-3 1,0-4-1,1 1-607,-5-18 1,1 0 576,3 18 1,1-1-1,4 5 79,5-1 0,5 5 28,6-1 0,7 7-129,8 14 0,5 9 5,1 3 1,1 9-348,7 13 1,-2 9 341,-5 3 0,-2 3-230,2 1 1,-2 2 27,-2-2 0,-1 3-902,2 12 1,-3 3 1063,-10-3 0,-3-1 1,-1-9-1,-3-3 0,-6 14 1</inkml:trace>
  <inkml:trace contextRef="#ctx0" brushRef="#br0" timeOffset="50533">28442 15521 17834,'38'-33'-661,"1"0"0,-1 0 0,15-4 0,3 2 0,-3 5-1434,2 7 0,-1 5 1756,-8 2 0,2-1 0,-8 5 0,5-1 1,-16 6-1</inkml:trace>
  <inkml:trace contextRef="#ctx0" brushRef="#br0" timeOffset="50967">29127 15112 17622,'50'-22'-175,"0"-1"0,1 1 0,-3 2 1,1 1-1,-3 4-1321,6 5 0,-3 5 1496,-5 0 0,-4 2 0,8-1 0,-23 4 0</inkml:trace>
  <inkml:trace contextRef="#ctx0" brushRef="#br0" timeOffset="51133">29342 15209 16367,'7'57'-927,"1"-1"1,-2-11 0,4-2-1657,5-5 0,4-3 2583,9 7 0,-11-18 0,-5-10 0</inkml:trace>
  <inkml:trace contextRef="#ctx0" brushRef="#br0" timeOffset="51284">29332 15584 18787,'40'-21'-1345,"1"1"1,-1 0-1,9-6 1,2 1-763,-8 7 0,3 0 1,-3 1 1999,9-5 1,-6 2 0,9-3 0,-14 5 0</inkml:trace>
  <inkml:trace contextRef="#ctx0" brushRef="#br0" timeOffset="51517">30210 14927 8120,'1'-4'1580,"0"1"-1177,-1 3-2162,0 17 1759,0-11 0,0 11 0,0-16 0</inkml:trace>
  <inkml:trace contextRef="#ctx0" brushRef="#br0" timeOffset="51800">30212 14920 13700,'0'0'0</inkml:trace>
  <inkml:trace contextRef="#ctx0" brushRef="#br0" timeOffset="52132">30331 14800 12815,'-4'-2'1703,"0"1"-1098,4 1-504,-10-5-22,8 4-46,-8-3 12,10 4-101,-1 0-2678,-2 1 2734,-1 5 0,2-4 0,0 3 0</inkml:trace>
  <inkml:trace contextRef="#ctx0" brushRef="#br0" timeOffset="52601">29608 14972 7605,'0'0'0</inkml:trace>
  <inkml:trace contextRef="#ctx0" brushRef="#br0" timeOffset="53433">29489 15013 8478,'-6'-4'774,"1"0"-573,5 4 1155,0-3-213,0 0-594,-1-3-22,-2 0-259,1 3 92,0 0-92,2 1-66,-1 1-57,1-1 471,0 1-55,0 0-158,-1-1 157,-3-1-66,-6 0-80,-10 0-22,-11 1-246,-1 1-45,-3 1 0,2 5-67,-5 9-23,-7 12 11,9 4 1,0 5 49,5 4 1,2 3-400,1 2 1,4 2 354,8 2 0,10-1 11,10-7 1,7 1-117,2 1 0,4 3 0,3-1 129,6-3 1,3-1-1,4-1-52,10 6 0,5-2 0,0-6-350,-9-11 0,1-4 0,1-4 350,21 1 0,0-14 22,-9-18 1,-5-9-12,-12 3 1,-3-3-1,7-16 0,-5-5-243,-16 2 1,-5-4 238,-3-1 1,-4-5 0,-2-2-16,-4-2 1,-3-2-1,-1 0 4,-1 1 1,-1-1-1,-3 2-36,-2 5 0,-4 1 0,-1 5 40,-5 3 0,-3 6 0,1 3 0,-2 4 227,-22-14-317,-14 18 1178,11 30-1076,7 15 66,21 27 90,20 9-56,7-24 0,2 2-79,2 2 1,3 0 50,5 4 0,2 1-62,2 0 1,2 3 22,0-2 0,2 3 0,1 0-240,1 0 1,2 0 0,-1 0-598,0 0 0,0-1 1,-1-1-2554,11 13 1,-3-5 3344,-15-21 0,-3-4 0,2 3 0,-8-10 0</inkml:trace>
  <inkml:trace contextRef="#ctx0" brushRef="#br0" timeOffset="54999">30431 15069 13240,'-6'-7'3273,"1"0"-2612,5 7-449,0 0-167,9-15 34,33-1-981,-9 0 0,4-1 902,8 4 0,-2 2 0,19-5 0,-27 7 0</inkml:trace>
  <inkml:trace contextRef="#ctx0" brushRef="#br0" timeOffset="55149">30541 15101 14036,'11'52'57,"0"1"0,0 0 1,0-3-1,1-1 1,2-8-1,19 14 1,-7-16-1</inkml:trace>
  <inkml:trace contextRef="#ctx0" brushRef="#br0" timeOffset="55301">30455 15581 18563,'34'-30'-1174,"1"1"0,0-1 1,16-11-1,2 6 1174,-7 17 0,-2 5 0,9-4 0,-12 5 0</inkml:trace>
  <inkml:trace contextRef="#ctx0" brushRef="#br0" timeOffset="56016">26932 16908 17286,'19'-16'-1334,"30"-7"-2381,-11 10 1,1 0 3714,0-3 0,-1 1 0,18-10 0,-35 10 0</inkml:trace>
  <inkml:trace contextRef="#ctx0" brushRef="#br0" timeOffset="56183">27321 16669 17263,'-8'-9'594,"-10"43"-561,20 7-537,-8 22-2129,13-1-829,-4-12 3462,-7-13 0,-1-2 0,1 3 0,-7 0 0</inkml:trace>
  <inkml:trace contextRef="#ctx0" brushRef="#br0" timeOffset="58333">28048 16700 16916,'12'-32'481,"-1"0"1,24-24-347,20 32-981,-19 11 0,3 2 835,7 0 0,2 2 11,6-1 0,0 0-438,4 2 1,-1 0-969,0 0 0,-1 1-2191,-4 0 0,-3 0 3597,-5 1 0,-5 0 0,5-2 0,-18 4 0</inkml:trace>
  <inkml:trace contextRef="#ctx0" brushRef="#br0" timeOffset="58516">28730 16532 16053,'-19'40'86,"1"1"0,1-3 0,5 1-714,9 1 1,7 0 627,7-2 0,1 0 0,-1 22 0,11-21 0</inkml:trace>
  <inkml:trace contextRef="#ctx0" brushRef="#br0" timeOffset="58800">29033 16836 18675,'-26'-33'37,"0"0"1,5 2-1,11 2-429,31-3-118,5 11 0,5 3-139,28-5 649,-25 13 0,-2 6 145,10 23 135,-22 5-45,-11 10-67,-3-11-134,2-3-34,4-4-4011,16-7 4011,-4-12 0,1 2 0,-13-6 0</inkml:trace>
  <inkml:trace contextRef="#ctx0" brushRef="#br0" timeOffset="59000">29484 16506 19067,'-48'7'-67,"10"1"-112,75 0-191,-1-4-135,-2-4 1,2-2-1669,23-8 2173,-21-2 0,-4-1 0,3 0 0,2-5 0</inkml:trace>
  <inkml:trace contextRef="#ctx0" brushRef="#br0" timeOffset="59300">29796 16161 19785,'35'51'-274,"0"0"0,0 0 0,0 0 0,-3-1 1,-1 0-1,-2-1 0,-1-3-6,-1-1 0,-3-4 0,-2 0 185,2 15 0,-8-5 95,-11 5 257,-17-17 404,-8-17 337,-36-26-998,24-18 0,2-7-157,-1 3 0,4-3-508,3-13 0,7-2-613,6-18-2549,19 20 1,5 0 3826,8-21 0,6 9 0,-11 29 0</inkml:trace>
  <inkml:trace contextRef="#ctx0" brushRef="#br0" timeOffset="59569">30191 16123 16714,'2'-6'1368,"0"1"-1195,-2 33 1,0 15-107,10 4-646,-3 6 1,3 3 606,4-22 0,3-2-135,10 12 1,3 1 206,-4-3 1,0-1-107,1 2 1,-6-1 553,-18 9-346,-26-29-135,-27-31-67,4-14 23,4-12 608,12-4-1336,14-17-808,24 23 0,5 0-515,-1 0 0,4 2 2028,11-3 0,1 4 0,-1 6 0,-5 5 0</inkml:trace>
  <inkml:trace contextRef="#ctx0" brushRef="#br0" timeOffset="59717">30552 16332 18082,'36'40'-2854,"-12"-7"0,-17-33 1</inkml:trace>
  <inkml:trace contextRef="#ctx0" brushRef="#br0" timeOffset="59850">30525 16198 17342,'-6'-1'-1670,"1"1"1670,5 0 0,0 0 0</inkml:trace>
  <inkml:trace contextRef="#ctx0" brushRef="#br0" timeOffset="60017">30767 16223 19112,'-25'31'358,"-1"0"1,-12 22-359,50-34-863,41-4-2336,-15-10 0,1-2 3199,0-2 0,-1-1 0,15-1 0,-39-4 0</inkml:trace>
  <inkml:trace contextRef="#ctx0" brushRef="#br0" timeOffset="60601">27697 18017 17230,'23'-58'-73,"1"24"0,5 4-1445,5 12 0,2 2 453,-1-2 1,0 0-864,19-11 1928,-32 9 4045,-14-3-1098,-21 5-2230,0 4-717,-5 14 67,13 15-67,31 28-291,-3-4-219,-3-11 1,1-1-937,6 14-5255,-7 13 6701,-9-15 0,-6-4 0,-5-22 0</inkml:trace>
  <inkml:trace contextRef="#ctx0" brushRef="#br0" timeOffset="61167">28892 17490 16221,'-36'25'22,"-1"-1"1,6-2-1,8-1-44,18 5 44,48-2 23,-6-15 0,4-2-45,4 1 0,0-1-267,5-2 0,-4 2 21,4 9 31,-19 23 394,-43 15-17,-12-16 1,-8 0-259,-12 2 1,-3-3-2757,7-8 1,2-4 2851,-13 6 0,39-23 0,13-10 0</inkml:trace>
  <inkml:trace contextRef="#ctx0" brushRef="#br0" timeOffset="61350">29106 17619 16299,'11'32'-1322,"0"0"1,13 26 1321,11-19 0,-17-20 0,3 3 0</inkml:trace>
  <inkml:trace contextRef="#ctx0" brushRef="#br0" timeOffset="61649">29196 17827 15829,'33'-31'-1188,"0"-1"1,15-4-1,2 4 762,-3 13 0,-1 3 426,0-1 0,-2 1 1154,-5 3 1,-6 3 705,-8 3-572,-8 4-705,-12 3-415,6 4-157,3-2-22,9 3-729,0-4-291,3 0-325,1-7-6576,12-15 7932,-12-2 0,-1 2 0,-17 9 0</inkml:trace>
  <inkml:trace contextRef="#ctx0" brushRef="#br0" timeOffset="61949">29991 17413 17062,'0'-4'975,"0"1"-774,0 3-201,20-5-1624,19-8 951,5-2-773,14-9 1066,-35 13 2430,-20 6-459,-28 22-1097,-13 15-438,13 2-12,11 1-88,18-14-169,9-4-1469,11-7 1682,31-7 0,-28-3 0,11-2 0</inkml:trace>
  <inkml:trace contextRef="#ctx0" brushRef="#br0" timeOffset="62200">30469 17282 18720,'-7'-4'1121,"1"1"-1110,6 3 45,0 0-123,24-9-483,4 6 124,10-3 1,5 2-393,22 6 526,-6 7 393,-37 21-78,-49 12-550,-3 13-3608,2-4 4135,16-16 0,12-17 0,2-12 0</inkml:trace>
  <inkml:trace contextRef="#ctx0" brushRef="#br0" timeOffset="62400">30690 17509 14451,'28'-33'0,"-6"6"0</inkml:trace>
  <inkml:trace contextRef="#ctx0" brushRef="#br0" timeOffset="62766">31052 17150 16602,'22'-26'-39,"1"-1"0,10-14 106,-35 58 247,-14 23-68,2 5-22,-5 12-134,14-18-393,10 12-6307,17-2 6610,-5-6 0,5-16 0,-17-19 0</inkml:trace>
  <inkml:trace contextRef="#ctx0" brushRef="#br0" timeOffset="63050">29354 18338 18315,'59'-23'33,"0"0"1,0 0 0,-13 2-1,3-2 1,1-1 0,3-2 0,1-1-1,0 0-88,-1 0 1,2-1-1,2-1 1,0-1 0,0 0-1,1-1 1,-1 1-623,-5 3 0,1-1 0,-1 1 1,1-1-1,0 0 0,0 0 1,0 0-1,1 0 590,3-2 0,1-1 0,1 0 1,0 0-1,-1 0 0,0 1 0,-2 1 1,-2 1-207,6-3 1,-3 2 0,-1 1-1,-1 1 1,3-2 0,2-1-599,-10 4 1,3 0 0,1-1 0,1-1-1,0 1 1,0-1 0,-1 1 0,-2 1 0,-2 1 890,10-5 0,-2 1 0,-2 1 0,-1 1 0,0 0 0,0-1 0,0 1 0,1-1 0,-1 0 0,-2 1 0,-4 3 0,-6 2 0,13-5 0,0-1 0</inkml:trace>
  <inkml:trace contextRef="#ctx0" brushRef="#br0" timeOffset="69267">28379 9930 9823,'-37'10'22,"-1"0"1,3-1-1,4 1 34,-2 2 56,-1 4 34,-2 3-113,-1 4 23,-3 3 57,-2 1 358,-1-1-1,2-2-156,8-5-191,7-3 1031,11-6 202,11-4 157,34-6-965,11-6-357,-4 1 0,5 0-302,0-2 1,4-1 180,9-1 1,7 0 0,4 0-545,-7 1 1,2 0-1,3-1 1,3 1 495,-10 1 0,4 0 1,1 1-1,1-1 1,-1 0-1,-3 1-463,5 0 0,-1 0 0,-2 0 0,1 0 0,-1 1 443,1 1 0,0 0 1,0 1-1,-2 0 1,-4 0-3,12 1 0,-5 1 0,-1 1-212,-5-1 1,0 1 0,-2 1 214,-7 0 1,-1 2 0,-3-1 18,10 1 1,-5 1-23,-13 2 0,-5 0 254,8 4-232,-23-6 1360,-10-1-1326,-6-3 2934,0 0-2923,5 4 1506,10 1-1416,4 1-23,10-2 23,-2-2-90,2-2-22,5-5 0,30-12-6,-18 0 0,5-4-755,-6 1 1,3-3 0,-2-1 726,-4 3 0,-2-1 1,-1-1 17,0-2 1,-1-2 0,-6-1-58,-1-4 1,-8-5 61,-2-21 0,-9-8-5,-9 16 1,-5-3 0,-3-2-401,-2 4 1,-3-3 0,-1 1 0,-2 1 377,-3-6 1,-1 2 0,-3 2 7,-1 2 0,-2 2 0,1 4-335,0 3 0,1 3 320,3 4 0,1 2 1593,-12-26-1605,16 28 1,0 0 88,-1 2 1,0-1-62,-6-8 1,-1 1-34,4 8 1,-1 2 10,-3-3 1,-1 2 16,-14-9-11,5 12 0,-5 0-6,-7-1 1,-3 2 200,5 4 0,-3 0 1,1 1-168,-15-3 0,0 2-28,-4 2 0,-1 3 5,7 5 1,-1 2-3,12 5 1,-1 0 0,-2 0-4,-7 1 0,-1 1 0,-1 0-206,8 1 0,0 0 1,-2 1-1,-1 1 197,-3 1 1,-1 0 0,-3 1-1,-4 2-301,5-1 0,-5 2 0,-2 0 1,-1 2-1,-1 0 0,1 2 305,7 0 0,0 2 0,0 0 1,0 1-1,-1 0 0,1 1 1,-1-1-263,1 0 1,-1-1 0,0 1 0,0 0 0,1 0-1,1 1 1,1 1 273,-5 3 1,0 0-1,2 2 1,1-1 0,3 0-1,3 0-13,-2 1 1,4 0-1,2 0 1,-1 2 57,-6 2 1,-1 2-1,2 0 1,3 2-68,-2 3 0,4 1 0,3 3 11,1 4 0,2 4 1,12 4 6,16 5 1,10 4 0,5-1 7,4-4 0,5-2 0,1 2 33,6 13 0,2 1 0,-1 0-59,-2-10 0,-2-1 1,-1 5-179,-3-10 0,-1 4 0,0 2 0,0 1 1,-1-1-1775,0 3 1,-1 1 0,1-1 0,-1 1 0,0 0 1817,1-1 1,0 0-1,0 0 1,0-1 0,-1-5-1,0 16 1,-1-4 0,1-10-1,2-18 1,0-1 0</inkml:trace>
  <inkml:trace contextRef="#ctx0" brushRef="#br0" timeOffset="73149">3219 8958 13745,'-60'-16'3664,"3"-16"-3424,35 1 1,3-4-185,2 3 1,0 0-1,-2-5 0,1 0 202,-6-25-225,12 14 1,2-4-6,5-3 0,3-1-791,2 1 1,4 1 762,4 2 0,4 5 0,19-9 200,-2 23 0,7 3-200,6 2 0,5 2 15,-4 6 0,3 2 0,3 0-447,5 1 0,2 1 0,-1 2 443,-8 2 0,0 0 0,-1 1-11,1-1 0,1 1 0,-4-1 11,5-2 1,0-1-193,-5-2 1,4-2 0,0 0 195,2-1 0,0 0 0,3 0-21,-7 2 0,2 0 1,0 1-1,-3 1 2,4-1 1,-4 1-1,0 3-24,14-2 0,-6 5-5,3 5 608,-4 12-586,-13 9 26,3 7-15,-16 0 1586,-1-4-1574,-10-8 705,-3-2-672,-3-1 269,-3-1-34,-2-4-124,-2 0-111,1-3 0,1 0 33,0 0-111,11 0 22,12 22 27,-1 11 1,2 10 1,-2 0 1,-1 6 0,0 1-882,-1-2 0,-1 0 0,-1 1 867,2 5 0,-2 2 0,-1-5-4,-2 1 0,-3 0-1827,-5-8 1,-2 2-1,-1-2 1827,-1 8 0,-1-3 0,-1-3 0,-2-5 0,-3-2 0</inkml:trace>
  <inkml:trace contextRef="#ctx0" brushRef="#br0" timeOffset="87602">4185 9472 11593,'-6'1'1300,"2"0"897,4-1-1648,-2 0 291,1 0-11,-1 0-773,5 2 45,6 0 56,8 1 258,23-1-247,17 0-107,-16-5 1,1-1-23,-6 1 0,-1 0-22,1-2 0,-2 0-6,12-1-11,12 2 34,-1 3-1,-2 0-10,-7 1-12,-12 0 34,2-1 0,3-1 16,-7-1 1,2-1-40,2 1 1,3 0-23,9 0 0,1 0-6,0 1 0,-3 2-118,-9 2 1,-3-1 162,-1 1 1,-3 1 27,15 1-73,-13-3 1,3 0 5,1-1 0,0 1 0,1-1 0,-1 0 22,-2 0 1,-3 0-79,14 0 44,-4 0 12,2 0 34,-13-2 0,3-1-12,2 1 0,2-1 0,0-1 1,-1-1-1,1 1 1,-3 1-12,17-3 0,-3 2-11,1 0 45,-3-1 247,-1 0-281,16-2-33,-5 4 22,0-2 33,-11 5-10,-15-1 10,0 1-21,1-2-1,1 1-11,3 1 22,21 0-78,6 0 56,-1 0-33,-9 0 21,-21 0 1,-3 3 22,0 0 23,14 4-12,9-3 1,1 1-20,-3-4 1,8-1 0,-7 0-4,9 1 7,-16-1 1,7 0-1,-9 0 16,5 1-1,-10-1-22,18 0 0,-14 0 34,24 0-12,-28-1 1,0 0-12,1 1 1,0 0-24,0-1 1,-1 1-146,15 0 157,-1 0 11,-5 0 28,-14 0 0,1 0 17,0 0 1,2 0-18,8 1 0,1-1-39,-11 1 0,-2 0 0,27 0 0,-25 0 0,-3 2-146,-5-1-918,-3 6-1065,-11 0-953,-3 0 3082,-8-3 0,-1-4 0,0-1 0</inkml:trace>
  <inkml:trace contextRef="#ctx0" brushRef="#br0" timeOffset="92132">20659 9384 8198,'-3'2'1524,"1"-1"1502,2-1-1301,-1 3-761,1 1-326,-1 6-425,1-1 23,1 1-34,1-2 458,14-1 13,31-4-460,18-9-832,-12 1 1,4-3 644,-14 1 0,2-2 0,2 0-834,10-1 0,3-1 0,2 0 816,-7 2 1,1-1-1,2 0 1,2 1-414,-6-1 0,2 1 1,2-1-1,0 1 1,1-1 390,-5 1 1,0 1 0,1-1 0,1 0 0,4 0 0,3 0-284,-8 1 0,4 0 0,1-1 0,3 0 0,1 0 0,1 1 0,2-1 0,-1 0 0,1 1 1,-1 0 296,-6 1 0,1 0 0,1 0 0,1 0 0,0 1 0,0 0 0,1-1 0,-2 1 0,0 0 0,-1 0 0,-2-1 0,-1 1 0,7-1 0,-2-1 0,-1 1 0,-1 0 0,0-1 0,-2 1 0,0 0 0,-1 1 0,0 0 0,7 1 0,-1-1 0,0 1 0,0 0 0,1-1 0,-1 1 0,0-1 0</inkml:trace>
  <inkml:trace contextRef="#ctx0" brushRef="#br0" timeOffset="94818">2886 8674 13016,'-7'-10'2947,"-21"-49"-2028,15 16-1206,-2-3 0,1-4 516,7 11 1,2 1-95,1-3 0,1 1-40,2 1 0,1 0-50,4 3 0,4 1-23,12-26-5,-4 33 0,6 1-1,23-10 1,7 4-28,-6 7 0,5 2-607,-2 2 0,6-1 1,0 4 620,-5 3 1,1 2 0,2 1-308,5-2 1,2 2 0,1-1 303,-13 4 0,0 0 0,1 0 0,4 1 11,4-1 0,3 0 1,3 0-1,1 1 0,0 0-25,-1 1 1,1 0 0,1 0-1,-1 0 1,2 1 13,-7 1 0,2 0 0,0 1 0,-1 0 0,-1 0 0,-4 0-3,10 0 0,-4 0 1,-2 0-1,-5 3-20,-3 1 1,-3 2 0,-9 2 22,1 4 112,-21 11 560,-13 2-313,-4-1 1303,-1-6-1606,1-8 2022,0-1-2044,3 1-1,4 10 12,3 19 34,1 11-23,-6-13 0,-2 4-302,0 0 0,-1 2 274,1 5 0,0 1-17,0 3 1,1 3 2,0-3 1,0 4 0,1-1-266,-2 0 1,1 0 0,-1-1-2084,0-2 1,1-1 0,-2-3 2333,-2 9 0,-2-9 0,-2-17 0,-3-16 0</inkml:trace>
  <inkml:trace contextRef="#ctx0" brushRef="#br0" timeOffset="105650">25042 11774 12244,'-1'-35'1058,"-1"-1"1,-7-22-330,-5 31-248,-7 7 214,-3 4-247,-2 2-56,-1 3-168,2 4-134,3 3-90,3 8 34,2 16-6,7 18 0,4 12 13,2 1 0,1 5 0,2 2-802,1 4 1,1 0-1,2 3 777,1-7 1,0 2 0,2 0 0,1-1-14,1-8 0,2-2 0,0 1 0,2 5 4,1-2 0,1 4 1,1 3-1,1 1 1,-1 2-1,1-1 26,-2-4 1,0 1 0,0 0 0,0 1 0,0 2-1,0 0 1,-2 3-249,0-6 1,-1 3-1,0 1 1,-1 2-1,0 0 1,0 0-1,-1-1 1,-1-2 0,-1-1 262,1 6 0,-1-1 0,-1-1 0,-1-1 0,-1 0 0,-2-1 0,-2 0-285,-1-2 0,-2 1 0,-1-1 0,-2 0 0,-1-2 0,-2-2 0,-2-3 295,-4 5 0,-3-3 1,-2-3-1,-1-1 0,-1 1-221,0 0 1,-2-1 0,-1 0-1,-1 0 1,-1-1 191,0-2 0,0-1 0,-1-1 0,-2 1 1,-2 2 22,-1-2 1,-2 2-1,-2 1 1,0-1-1,-1-1 1,1-1-53,-4 2 0,0-2 0,0 0 0,-1-2 0,0 0 20,-1 0 0,-1 0 0,-1-1 1,2-3-1,3-4-17,-6 3 1,3-4 0,4-11 153,-19-8 1200,49-35-1345,57-15-29,-5 25 0,9 9 5,2 10 1,6 7 0,-2 3 257,-3 1 1,-1 3 0,-1 5-233,-8 0 0,-1 4 0,-1 3 0,-4-1-11,4 6 1,-5 1 0,0 1 18,0 4 1,0 2-1,-2 0-7,-1 1 0,-1 2 0,0 2 208,-4-2 0,0 3 0,0 1 1,-2 0-194,-1-4 1,-2 0 0,0 0 0,0 1-104,3 6 0,0 1 0,0-2 1,-2-3-212,-2-1 0,-2-4 0,0-4-590,5 8 0,-2-9-1736,0-6 2610,-5-20 0,-10-13 0,-3-7 0</inkml:trace>
  <inkml:trace contextRef="#ctx0" brushRef="#br0" timeOffset="106367">22553 15099 14305,'-1'4'2947,"37"-4"-2774,-1-6 1,4-2-152,7 2 1,5-2-541,3-1 0,6-1 0,-2 1-2638,-11 1 0,-1 2 0,-1-1 3045,22-4 0,-5 1 0,-20 5 0,-10 1 0,-18-1 1</inkml:trace>
  <inkml:trace contextRef="#ctx0" brushRef="#br0" timeOffset="106666">22634 14806 15706,'-36'-11'78,"-1"1"1,-15-6-135,20 6-818,20 8 347,6 2 415,3 12 269,16 4 212,7 12-211,5-4-35,0 1-101,-9-2-44,0 15 22,-8 4 0,-1-10 0,-6-8 0</inkml:trace>
  <inkml:trace contextRef="#ctx0" brushRef="#br0" timeOffset="122431">19613 11281 14831,'-4'0'796,"-3"60"-728,6-14-986,-1 2 1,0 4 917,3-18 0,0 0 274,1 9 0,0-2-398,1 21 643,1-13-105,-4-28 57,-3-34 246,-9-34-566,4 3 1,-1-5-96,0-1 0,1-2 109,1-8 0,2 2-53,4 15 0,4 4-34,4 3 1,3 4-79,20-14-56,26 31-33,-5 58-52,-27-3 1,-6 5 140,-7 4 0,-8 0-180,-7 3 0,-6-3 202,-15 12-22,0-10 807,5-10-795,8-7-260,21-18-715,13-7-505,23-20-33,9-5 380,-23 5 1,2-1 1120,1 1 0,-1 0 0,6-2 0,-9 3 0</inkml:trace>
  <inkml:trace contextRef="#ctx0" brushRef="#br0" timeOffset="122632">20215 11545 19561,'-9'-2'-1423,"12"1"716,56-6-817,-23 0 0,2-3-1860,7-3 1,-3-2 3383,-9 1 0,-5-1 0,5-4 0,-28 10 0</inkml:trace>
  <inkml:trace contextRef="#ctx0" brushRef="#br0" timeOffset="122753">20480 11313 18272,'-14'50'-1580,"16"15"1580,17-7 0,-1-14 0,-2-15 0</inkml:trace>
  <inkml:trace contextRef="#ctx0" brushRef="#br0" timeOffset="122916">20425 11546 18026,'36'-14'-2992,"-1"0"0,13-1 0,-2 3 2992,7 4 0,0 1 0,-32 2 0</inkml:trace>
  <inkml:trace contextRef="#ctx0" brushRef="#br0" timeOffset="123032">20739 11441 13240,'-11'-2'0,"3"0"0</inkml:trace>
  <inkml:trace contextRef="#ctx0" brushRef="#br0" timeOffset="123316">20861 11437 15941,'9'1'1031,"46"-12"-1031,-17 1-340,2 0 0,2 0 340,15-4 146,-24 7 0,-1-1 347,8-9 1762,-7 0-1706,-26 5-291,-7 6-236,0 4 408,0 9-419,0 7-67,11 36-375,-6-15 0,0 1-62,3 3 0,-3 0-410,-6 3 0,-7-1-700,-7-9 1,-5-2 1602,-13 4 0,-1-3 0,-8 6 0,-1-8 0</inkml:trace>
  <inkml:trace contextRef="#ctx0" brushRef="#br0" timeOffset="123532">19141 12366 19807,'53'-25'149,"1"-1"0,-1 0 1,-2 4-1,2-1 1,2 0-1,3 0-970,-10 5 0,1 0 1,1 0-1,3 0 1,3-1-1,3-1 826,-7 4 1,3-2 0,2 0-1,2 0 1,2 0 0,1-1-1,0 1 1,1 0 0,-1 0-1,-1 2-333,0-1 1,1 2-1,0-1 1,0 1 0,0 0-1,1 1 1,0-1 0,0 1-1,0 0 1,0-1 327,-3 2 0,1-1 0,1 1 0,0-1 0,1 1 0,-1-1 0,-1 1 0,-1 1 0,-2 0 0,-2 1 0,-3 1 0,19-4 0,-2 1 0,-3 1 0,-3 1 0,-5 2 0,-5 2 0,2 3 0,0 0 0,0 0 0</inkml:trace>
  <inkml:trace contextRef="#ctx0" brushRef="#br0" timeOffset="125316">18968 13141 14036,'0'-4'2846,"0"0"-2734,0 4-78,0 26-34,7-2 34,1 23-12,7-11-22,-2-4 0,-1-7 0,-4-8 22,-2-4 12,-4-7 470,0-3 706,-2-1-1165,-3-9 22,1 3-33,-3-4-23,2 4-11,0 1-89,1 3-315,1-1 460,1-2 79,0-7-102,0 0-33,-1-7 23,-2 4 10,-4-7-21,-1 2-1,0 1-11,2 4 0,3 7 22,1 0-33,1 1 123,-2 1-45,2 1-67,-1 1-11,1 1 0,0 1 11,0 5 0,-1 5-67,2 0 67,-1 3 78,1-6-67,-1-1-11,0-3 11,1-1 90,-2-1-190,-3-9 33,-1-3 44,-1-2 12,3-1 0,3 8 34,0-2 145,1 3-22,-1 1 23,0 2 189,0 2-391,5 26 22,6 2-56,7 31 78,4-2-22,0 6 0,-5-3 23,-3 1 10,-5-22 113,-3-16-112,-9-33 55,-5-21 34,-7-17 45,-3-11-129,10 27 1,0-1-24,1-9 1,3 1-5,8-19 21,12 11-33,19 37-67,11 35-213,-18-5 0,-1 4-216,4 7 0,0 4-70,8 16 1,-2 5 509,-11-4 0,-4 1 207,2-1 0,-6-1 95,-16-11 1,-8-4-12,-16 3-212,-15-11-23,-4-11-1412,-17-12 1412,16-19 0,6 8 0,22-8 0</inkml:trace>
  <inkml:trace contextRef="#ctx0" brushRef="#br0" timeOffset="125465">19450 13527 16670,'9'0'1546,"-1"0"-1546,-8 0-382,0 0 382,1-7 0,0 5 0,0-5 0</inkml:trace>
  <inkml:trace contextRef="#ctx0" brushRef="#br0" timeOffset="125584">19547 13345 15213,'0'6'358,"0"-1"-1636,0-5 1,0 0 0</inkml:trace>
  <inkml:trace contextRef="#ctx0" brushRef="#br0" timeOffset="126333">19857 13273 19112,'-43'9'907,"0"1"1,-17 4-908,25 8-34,26-8-638,16 2-168,22-8 257,22-7 449,1-9 123,0-7 22,-21 4-22,-7 5-45,-6 3 56,-5 10 45,-3 7-45,-1 1-12,0 0-503,1-10 156,4-3-313,3-9-482,19-26 1137,-13 2 0,0-4 246,1-1 1,-1-3 179,1-4 1,-2 0 352,-6 7 0,-2 3 123,2-6-381,-4 7-168,-14 29-146,-2 3-145,-2 2-11,-2 5-23,3-2 0,1 1 0,3-5 57,0-1-1,-2 0-67,-9-20-23,-4-14 12,0-6-45,0-6 79,11 29-23,1 2 11,3 13-101,1 16 34,6 9 112,4 23-56,5 12-217,-6-25 1,0 1 210,-1 1 1,3 0 5,6 7 0,4-2-179,2-9 0,5-5-180,8-1 1,2-7 212,22-17 135,-3-26-1,-30-12 12,-12-3 46,-9 2 88,-42-4-268,-24 23-46,25 14 1,-3 5-63,-1 8 1,2 6-1160,-7 19-2599,14-3 4000,15-8 0,10-11 0,5-6 0</inkml:trace>
  <inkml:trace contextRef="#ctx0" brushRef="#br0" timeOffset="126867">20690 13067 16165,'-9'-4'1501,"2"0"-1478,7 4 22,0 0-57,43-44 1,-23 23-12,6-11 1,-1 1 224,-15 11 336,-8 0 235,-13 15-257,-7 3-12,-8 11-190,-2 13-191,1 16-95,14-1 0,4 4-448,6-2 0,4 0-197,2 1 1,5-4-1165,30 15-662,11-38 392,13-7 2051,-28-12 0,-1-2 0,7 4 0,-7-9 0</inkml:trace>
  <inkml:trace contextRef="#ctx0" brushRef="#br0" timeOffset="127033">21087 12691 20333,'-3'59'-1859,"9"-2"-1223,26-15 3082,4 13 0,-18-28 0,-2 3 0</inkml:trace>
  <inkml:trace contextRef="#ctx0" brushRef="#br0" timeOffset="127466">21043 12992 19179,'37'-14'131,"1"0"0,2-2 0,0-2-126,-2-3 1,1-3-17,16-11 0,-1-1-6,-15 7 0,-4-1 319,0 2 1,-10 1-1,-22 1-11,-32 33 80,-11 14-187,9 5 1,1 6-174,7-3 1,5 1-483,1 31 213,41-28 124,41-26-267,-28-13 1,0-4 299,5-1 1,1-3 27,-1-3 0,1-3 42,13-10 0,-1-2 36,-12 6 1,-1-1 27,-4 2 1,-5 2 213,1-2-236,-36 27 202,-8 12-157,-4 13 797,-2 24-909,11 4-1187,12 10-292,1-23-583,6-13-170,-14-20 585,-11-6-2376,-4-9 4079,-10-5 0,11 2 0,2-1 0</inkml:trace>
  <inkml:trace contextRef="#ctx0" brushRef="#br0" timeOffset="128748">22423 11960 11952,'0'-7'5345,"0"2"-4471,0 5-370,0 0-11,-2 28 12,2 18-375,-1-6 1,0 8 0,1 0-109,2 3 0,1 0 1,1 1-507,0 0 1,2 1 0,2-3 90,6 18 1,5-8-426,1-26 1,5-6 797,16 0 0,0-5 0,-4 2 0,18-8 0</inkml:trace>
  <inkml:trace contextRef="#ctx0" brushRef="#br0" timeOffset="129366">22783 12257 17174,'14'18'-1255,"20"6"1255,6-9 0,-6 0 0,-10-12 0</inkml:trace>
  <inkml:trace contextRef="#ctx0" brushRef="#br0" timeOffset="129549">22973 12137 19470,'-3'53'-1396,"0"0"0,0 0 0,4-6 0,1 0 0,1-5 1396,1-4 0,3-5 0,7 7 0,-6-32 0</inkml:trace>
  <inkml:trace contextRef="#ctx0" brushRef="#br0" timeOffset="130084">23341 12337 17902,'59'12'-213,"-5"-8"561,-12-47 1321,-19-9-1008,-1 1-224,-24 4-89,-5 20-12,-4 8-157,2 6-280,3 7-224,11 4-90,13 1 258,0 1 113,3 0 21,-14 0-10,-5 0 33,-1 0 235,-1 18-190,-1 13-101,1 6-202,4 3-1131,7-17-1289,9-6-6241,8-7 8919,3-5 0,-11-4 0,-4-1 0</inkml:trace>
  <inkml:trace contextRef="#ctx0" brushRef="#br0" timeOffset="130465">23816 12106 17767,'-4'0'1278,"1"0"-1189,3 0-189,-5 46-169,11-33 302,-3 24-21,5-52-1,-3-15 101,-5-6 45,1-2 67,-1 4 213,3 8-415,2 16 23,3 12 0,4 10 22,4 3-67,7-2-11,4-7-146,5-3-44,0-7 167,0-16 23,-15-5-158,-13-6-548,-16 6-538,-9 10 1255,-4 3 0,13 6 0,0 3 0</inkml:trace>
  <inkml:trace contextRef="#ctx0" brushRef="#br0" timeOffset="130684">24017 11523 20109,'14'58'22,"0"0"1,0 1-1,-4-14 1,0-2-1,-1 0-398,7 20 1,-2-3-1354,-6-20 0,-3-3-181,-1 1 0,-1-1 1910,-1 0 0,-2-3 0,0 5 0,-1-11 0</inkml:trace>
  <inkml:trace contextRef="#ctx0" brushRef="#br0" timeOffset="131433">17904 13785 18205,'52'-19'-856,"0"0"1,-2 1 0,-2 6-888,-9 10 1,-4 2 935,13-2 1916,-25-2 2029,-30-6-2018,-6 7-1052,-4 27-68,4 6-494,7 26-1332,11-9-2006,-3 2 3832,3 1 0,-4-23 0,-1-4 0</inkml:trace>
  <inkml:trace contextRef="#ctx0" brushRef="#br0" timeOffset="131815">18075 15261 18328,'49'-15'-751,"0"1"0,1 0 1,16-5-1,-5 2-118,-19 4 1,-5 2 229,9-7 639,-36 7 1367,-15-1 79,-9 1 930,-17 2-1816,9 5-516,7 28-100,24 2-492,13 27-696,1-10 1244,-5 16 0,-9-32 0,-6 7 0</inkml:trace>
  <inkml:trace contextRef="#ctx0" brushRef="#br0" timeOffset="145935">19530 14447 18406,'-31'-16'510,"0"1"0,-30 2-420,15 43-834,20-4 0,1 6 788,-3 8 1,2 3-23,1 5 1,2 3-12,2 0 1,4 2-7,5-5 1,3 1-6,3-6 0,4-1-12,9-6 1,5-2-616,20 21-529,13-29 0,9-9-3007,7-9 0,2-6 4163,2-4 0,-4-3 0,-13-2 0,-8-3 0,-8-7 0</inkml:trace>
  <inkml:trace contextRef="#ctx0" brushRef="#br0" timeOffset="146279">19715 14703 16972,'17'50'89,"1"0"1,-3-3 0,0-2-68,3 18-33,-6-18 67,-6-30 146,3-11-124,7-28-33,11-19 0,0-4 78,1 3-123,-10 26-45,3 17-291,12 43-1154,-4-10 1490,2 2 0,-2-4 0,-8-11 0,12-2 0</inkml:trace>
  <inkml:trace contextRef="#ctx0" brushRef="#br0" timeOffset="146502">20348 14754 18037,'-34'31'324,"1"0"1,3-8 0,10 1-918,24 11-80,18-19-559,40-11 957,-29-14 0,0-3 292,0-1 0,-2-2-17,2-18-134,-35 13-1458,-18 14-3921,-6 11 5513,0 1 0,13 0 0,2-1 0</inkml:trace>
  <inkml:trace contextRef="#ctx0" brushRef="#br0" timeOffset="146718">20688 14173 18922,'0'-5'997,"-31"46"-963,18 1-68,-5 14 0,6 6-560,21-9 1,6 0-954,-4 1 0,5-2-1681,8-6 1,3-5 3227,10 3 0,-16-20 0,-6-10 0</inkml:trace>
  <inkml:trace contextRef="#ctx0" brushRef="#br0" timeOffset="147156">20844 14704 17286,'-1'5'224,"0"-1"-56,43-1-124,-4-17-379,0 5 0,3-2 346,-8-7 0,-1-4 109,6-8 1,-4-4 8,-11 5 1,-7-2 944,-13-32-693,-28 29 112,-27 18-224,16 27-135,4 7 297,7 15-454,11 25-469,23-16-91,18 7 17,11-37 0,7-8 566,21-5 0,-20-5 0,-4-4 45,2-18 470,-16-28 202,-15-10-302,-10 28 0,0 0-259,1-15-156,4 24 45,8 26-101,5 19 34,1 11-118,-7 4 0,-2 5-432,-3 1 1,-3 1-869,2 5 0,-3-1-4678,-3 13 6118,-3-26 0,-1-25 0,1-4 0</inkml:trace>
  <inkml:trace contextRef="#ctx0" brushRef="#br0" timeOffset="147335">21587 13969 18171,'-21'51'489,"1"0"1,5-9-1,7 0-568,11 8 1,9-2-365,1-11 1,4-2-3446,7 10 0,0-1 3888,3 16 0,0-7 0,-24-36 0</inkml:trace>
  <inkml:trace contextRef="#ctx0" brushRef="#br0" timeOffset="147653">21524 14359 18406,'42'-26'-79,"0"0"1,-2 2 0,1 5-836,5 10 1,0 4-751,-4 1 0,-1 1 1008,0 0 1,-4 1 813,6 2 1702,-31 0 347,-11 1 516,-1 0-1670,3-1-952,9-3-90,2 3-11,7-3-33,-4 3-35,-2 8-111,-2 5-1009,-2 18-4370,0 0 5558,0-5 0,-5-10 0,-1-14 0</inkml:trace>
  <inkml:trace contextRef="#ctx0" brushRef="#br0" timeOffset="147936">22350 14108 19157,'-20'16'101,"5"0"-202,20-1-146,4 0 1,5-6-23,9-3 359,-6-12-12,-2-10-78,-13-1 0,-13-3-392,-4 10-5121,-7 1 5513,10 6 0,2 1 0,10 2 0</inkml:trace>
  <inkml:trace contextRef="#ctx0" brushRef="#br0" timeOffset="148236">22662 13613 12266,'0'-5'3574,"-1"2"-2576,1 3 134,11 38-908,-5-3-224,1 0 0,-1 3-68,-2 27-2745,-4-17 1,0 0 2812,0-12 0,0-2 0,0 31 0,0-41 0</inkml:trace>
  <inkml:trace contextRef="#ctx0" brushRef="#br0" timeOffset="148701">23184 13517 17778,'1'47'78,"0"1"1,1-4 0,3-2-684,4-2 0,5-3-1771,7-4 1,3-3 2375,-1 1 0,1-5 0,13 2 0,-19-21 0</inkml:trace>
  <inkml:trace contextRef="#ctx0" brushRef="#br0" timeOffset="149051">23370 13851 16288,'-2'-5'2141,"0"1"-1704,2 4-404,46-33-22,-13 10-39,-3 1 0,-2 0-61,0-1 89,-20 7 11,-5 2 79,-9 3 89,-11 2-78,-9 12-34,-1 9-11,5 12 0,14 7-34,3 2-22,9-1-89,23 2-169,19-16-28,-11-12 1,1-5-724,24-13-481,-8-10-1513,-29-2-1938,-9 1 4941,-8 2 0,-5 10 0,-1 4 0</inkml:trace>
  <inkml:trace contextRef="#ctx0" brushRef="#br0" timeOffset="149452">23681 13730 13857,'14'6'3529,"4"-1"-3473,6-6-56,-1-1-22,-7 1 22,0 1 0,-1 0 22,6 0 1,-5 1 78,8-1-90,-5-7 11,2-6-11,-4-10-55,7-22-214,-5-13 191,-7 21 0,0 0 190,3-22 426,-2 12 179,-6 26-11,-3 7-235,-2 6-101,-2 4-358,0 28-23,0-7-314,8 21-258,7-16-1680,28-4-2891,5-13 5143,-1-11 0,-18-1 0,-22-4 0</inkml:trace>
  <inkml:trace contextRef="#ctx0" brushRef="#br0" timeOffset="149604">24169 13103 19583,'-2'43'-456,"0"-1"0,9 6 1,6 2 455,4-7 0,4 2 0,-1-4 0,0 0 0,-1-5 0,22 16 0</inkml:trace>
  <inkml:trace contextRef="#ctx0" brushRef="#br0" timeOffset="150653">17808 16095 17129,'51'-14'250,"0"0"0,7-5 0,1-2-693,-1-3 1,-1 0-1009,-11 4 1,-2 0 901,-9 4 0,-6 3 485,-9 5 378,-11 8 1550,-5 28-945,-4 25-762,5 7-129,-2-25 0,2-1 17,8 9-448,0 6-5715,-21-11 6298,-13-5 0,-1-17 0,1-12 0</inkml:trace>
  <inkml:trace contextRef="#ctx0" brushRef="#br0" timeOffset="151918">19404 16005 15291,'-4'42'280,"-1"0"0,0 1 0,2-1-230,3-2 1,2-2-741,2 1 0,1-1 712,1-3 1,2-2 454,13 20-477,-2-15 236,-4-16 22,-7-19-90,-20-47-56,-5-8-411,2 7 1,-1-3 326,2 6 0,1-1 190,0-17 1,6-2 266,9 12 1,8 4-447,8-2 1,8 10-29,35 17-281,-21 29 1,0 9 258,-4 7 0,-3 4-1,2 4 1,-2 1-224,-2 2 0,-1 3-2191,3 14 0,-4 2 2426,-10-16 0,-3-1 0,1 1 0,-5-6 0,-6-7 0</inkml:trace>
  <inkml:trace contextRef="#ctx0" brushRef="#br0" timeOffset="152086">19591 16319 15840,'46'-8'0,"0"0"0,-9 2 0,0 0 0</inkml:trace>
  <inkml:trace contextRef="#ctx0" brushRef="#br0" timeOffset="152318">19939 16164 17801,'-7'-3'225,"1"1"-225,6 2 22,0 0-975,74 4 326,-34-12 324,9 4 1,0-3 302,-8-19-135,-1-12-750,-21 15-3182,-3 5 4067,-16 20 0,0 2 0,0 0 0</inkml:trace>
  <inkml:trace contextRef="#ctx0" brushRef="#br0" timeOffset="152621">20384 15766 17902,'-64'-8'717,"29"14"0,5 8-739,4 31-180,17 9-560,34 3 0,23-25-392,13-8 672,-28-14 1,3 0 212,14 4 0,1 5 218,-9 8 0,-4 9 735,0 16 0,-8 8-1163,-17-7 1,-9 2 730,-9 7 0,-9-3-73,-1-19 1,-3-3 241,-3 0 1,-1-3 26,-9 5-1110,-6-28 662,11-56 0,11 16 0,2-14 0</inkml:trace>
  <inkml:trace contextRef="#ctx0" brushRef="#br0" timeOffset="152787">20884 16129 11885,'0'0'0</inkml:trace>
  <inkml:trace contextRef="#ctx0" brushRef="#br0" timeOffset="153501">21510 15922 14865,'-10'64'180,"1"-18"727,-1-56-66,-1-13-214,-7-25-358,2-6-353,7 21 1,1-2 116,0-2 1,2-4 481,-1-18 1,3-1-213,3 14 0,3 5-215,21-17-54,5 68-34,-6 20 0,-1 10-152,-2 0 0,-2 3-800,6 18 0,-1 3 952,-4-6 0,-2-2 0,-2-10 0,-1-3 0,-1 11 0</inkml:trace>
  <inkml:trace contextRef="#ctx0" brushRef="#br0" timeOffset="153635">21374 15947 13529,'34'-21'0,"0"-1"0,21-13 0</inkml:trace>
  <inkml:trace contextRef="#ctx0" brushRef="#br0" timeOffset="153985">21769 15424 19493,'-35'36'160,"0"1"1,0 13 0,10 3-318,19-8 0,10 0-465,11 5 1,8-5-32,1-14 1,5-8-4,11-8 1,1-10-420,23-21 761,-6-11 314,-9-16 476,-28 3 0,-6-6-11,-7-8 1,-8-3-89,-6 11 0,-4-2 0,-2 3-35,-4-10 0,-5 6 44,-7 9 0,-3 10-150,-9 13 79,-7 46-287,31 8 0,7 10-62,7-3 1,4 5-1,4-1-610,1-3 1,3 0 0,4-1 94,5 0 0,4 0 0,2-6-1838,7-1 1,1-6 2386,0-4 0,-1-3 0,6 3 0,-11-11 0</inkml:trace>
  <inkml:trace contextRef="#ctx0" brushRef="#br0" timeOffset="154217">22263 15529 17050,'42'-43'-212,"-7"9"-2355,18 34 2567,-14 3 0,-16-3 0,-5 3 0</inkml:trace>
  <inkml:trace contextRef="#ctx0" brushRef="#br0" timeOffset="154368">22335 15687 17129,'-13'40'-577,"1"1"0,6 18-2897,26-7 3474,17-25 0,-14-13 0,-3-4 0</inkml:trace>
  <inkml:trace contextRef="#ctx0" brushRef="#br0" timeOffset="154535">22319 16148 17857,'25'-31'-1080,"1"0"1,1 1 0,5 2 1079,24 1 0,-1 6 0,-3-2 0,-12 8 0,0 0 0</inkml:trace>
  <inkml:trace contextRef="#ctx0" brushRef="#br0" timeOffset="154984">23180 15570 18664,'-43'-24'-557,"0"0"1,5 1-1,12 4-205,24 8 337,13-5-79,8-3 336,2-7 168,-2-7 1243,11-17 281,-6 12-1423,-2 2 168,-11 30 145,-10 30-308,-7 20 1,-3 12-81,0-5 0,-1 4 1,1 4-538,1-5 1,0 4-1,1 1 1,-1-3 510,-2 8 0,0-1 0,3-3-27,6-8 1,2-1 0,4-8-390,20 16 416,19-24 67,10-19-61,-16-26 0,-1-10 33,-6-9 0,-6-7-202,-1-10 1,-9-4-219,-11 8 1,-9 3-52,-11 8 1,-6 7 957,-23 9-526,-15 33 0,30-13 0,-2 17 0</inkml:trace>
  <inkml:trace contextRef="#ctx0" brushRef="#br0" timeOffset="155403">21993 16766 18877,'-36'9'196,"0"1"0,-20 15-196,45 15-34,25 15-951,33-17-338,-11-23 1,3-6-225,-1-9 1,-1-8 1546,-2-5 0,-5-3 0,-7-4 0,-9 4 0</inkml:trace>
  <inkml:trace contextRef="#ctx0" brushRef="#br0" timeOffset="155518">22244 16910 10608,'0'0'0</inkml:trace>
  <inkml:trace contextRef="#ctx0" brushRef="#br0" timeOffset="155652">22230 16554 12423,'0'0'0</inkml:trace>
  <inkml:trace contextRef="#ctx0" brushRef="#br0" timeOffset="155819">22401 16524 18933,'-3'49'-613,"0"0"1,4-3-1,8-4 613,13-7 0,3-5 0,1 3 0,14 2 0</inkml:trace>
  <inkml:trace contextRef="#ctx0" brushRef="#br0" timeOffset="155951">22545 16800 18541,'31'-47'-1573,"0"0"1,0 3 0,2 7-3056,22 3 4628,0 6 0,-24 12 0,-10 6 0</inkml:trace>
  <inkml:trace contextRef="#ctx0" brushRef="#br0" timeOffset="156135">22887 16502 18216,'15'49'179,"1"-1"0,-1 1 0,0-2 1,0-1-1,-1-2-403,2 5 0,-1-2 0,-2-4 0,-6-3-292,-15 14-728,-13-21 1,-11-1-2343,-19-2 1,-8-3 3356,18-6 0,-2-1 0,2-3 0,-11 0 1,4-3-1,-5 3 0</inkml:trace>
  <inkml:trace contextRef="#ctx0" brushRef="#br0" timeOffset="156435">20135 18084 19403,'51'-16'142,"-1"-1"0,1 1 0,0-1 0,0 0 0,3-2 0,3-1 0,1 0 0,0 0 0,1 0-1086,1-1 1,2 1-1,-1-1 1,2 1 0,1-2-1,1 0 944,-6 2 0,1-1 0,2 0 0,1-1 0,0 0 0,0 1 0,-2-1 0,0 1-154,2 0 0,-1-1 0,-1 1 0,0 0 0,1-1 1,-1 1-1,2 0 107,-4 2 1,0-1 0,0 0 0,1 1 0,0-1 0,1 1-1,-1-1 1,1 1-149,0 0 0,0-1 0,1 1 0,-1 0 0,1 1 0,1-1 0,2 0 0,1 1-207,-9 2 1,2 0 0,2 0-1,1 0 1,0 1 0,1-1-1,-1 1 1,0 0 0,0 0-1,-2 2 1,-1 0 352,4 0 1,-1 0 0,0 2-1,-1-1 1,0 2 0,-1-1 0,-1 1-1,0 0 1,-2-1 0,9-2-1,1-1 1,-1 1 0,-2-1 0,-2 2-1,-3 1 1,-5 3 0,1 3 0,1 0-1,-1 0 1,1 0 0</inkml:trace>
  <inkml:trace contextRef="#ctx0" brushRef="#br0" timeOffset="189467">9124 12782 9196,'-7'0'773,"3"0"1154,4 0-1803,-23 0-35,18 0 594,-18 4-55,23 1-224,5 4-1,3 0 134,10-1-122,11-2-34,8-3 0,9-2-281,3-5 1,6-3 0,6-1-780,-5 1 1,5-1 0,4-1 0,0 1-1,0-1 652,-2 0 0,-1-1 0,2 0 1,0 1-1,3-1-457,-12 1 0,3 0 0,0 1 0,2-1 0,-1 0 0,-1 0 0,-1 2-101,4-1 0,-2 1 1,-1 0-1,1 0 1,0 0-1,1 1 510,6-1 0,3 1 1,0-1-1,-1 1 1,-3 0-1,-5 0 1,1 0-1,-4 1 0,-2 0 1,-1 0-1,10 0 1,1 0-1,-1 1 1</inkml:trace>
  <inkml:trace contextRef="#ctx0" brushRef="#br0" timeOffset="193028">6041 13450 8478,'53'-15'-504,"-8"3"504,-29 12 0,-7 0 0,-2 0 0</inkml:trace>
  <inkml:trace contextRef="#ctx0" brushRef="#br0" timeOffset="194100">14387 13683 9442,'-1'-9'1311,"0"1"-717,1 8 392,0 0-504,44-20-236,-21 12 1,36-16-191,-35 19-11,1 1-22,2 1 145,7 0-135,12 0 40,5 3 0,10-1-679,-1 1 1,7-1 0,4 1-597,-12 1 1,4 1 0,2 0 0,1 0 0,-2 0 1060,-4 0 1,1-1 0,-1 0 0,-1 0 0,-3 1 0,2 1-1,-1-1 1,-4 1 0,-5-1 0,0 1 0,1-1 0</inkml:trace>
  <inkml:trace contextRef="#ctx0" brushRef="#br0" timeOffset="198508">5083 14351 13240,'11'4'-2229,"-3"-1"-80,-8-3 2309,0 0 0,0 0 0</inkml:trace>
  <inkml:trace contextRef="#ctx0" brushRef="#br0" timeOffset="199217">10030 14237 13095,'13'0'1120,"17"8"-1002,-1 0 0,8 0-96,7-2 0,9 0 1,6-2-1,4-3-1388,-6-2 0,5-3 1,4-1-1,2-2 1,2 0-1,0 1 1,0 0 1365,-11 1 0,1 1 0,2-1 0,0 1 0,0-1 0,0 0 0,-1 0 0,-1 0 0,-2-1 0,9-1 0,-1-1 0,0 0 0,-2-1 0,-1 1 0,-3 0 0,-3 0 0,-3 1 0,1-1 0,-1 1 0,1-1 0,-1 1 0</inkml:trace>
  <inkml:trace contextRef="#ctx0" brushRef="#br0" timeOffset="-121230.73">19523 13977 13274,'7'7'594,"50"-30"-571,-11 3-1678,3-3 0,5 0 1655,-5 7 0,2 2-62,8-2 1,3 2-96,-18 4 0,3 2 1,2-1 136,5 2 0,4 0 1,1 1-1,-4 0 20,3 1 0,-4 0 0,5 1-87,2 1 0,6 0 0,-1 0 0,-9 1 305,5 1 1,-8 0-314,-3 1 0,-11 0 106,-26 0-246,-47 0-4348,0 4 4987,2-2 0,15 2 0,11-3 1</inkml:trace>
  <inkml:trace contextRef="#ctx0" brushRef="#br0" timeOffset="-117214.73">20477 15292 12860,'-3'2'1064,"39"-13"-605,1-2-246,2 1 0,4-2-809,-2 2 1,2-1 847,9-2 0,3 0-851,7-3 0,3 1 621,-19 6 1,2-1 0,3 1-1,2 1 0,3-1 1,2 1-1,-1 1-87,-1 2 1,-1 1 0,1 1 0,-1 0-65,0-1 0,0 0 0,-1 1 0,-3 1 32,7 1 0,-2 2 0,-7 1-55,-7 0 1,-4 3-306,-3 1 1,-3 2-1214,3 8 1670,-8 3 0,-24-7 0,-3-5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08:34.149"/>
    </inkml:context>
    <inkml:brush xml:id="br0">
      <inkml:brushProperty name="width" value="0.09071" units="cm"/>
      <inkml:brushProperty name="height" value="0.09071" units="cm"/>
      <inkml:brushProperty name="color" value="#FF0000"/>
    </inkml:brush>
  </inkml:definitions>
  <inkml:trace contextRef="#ctx0" brushRef="#br0">5350 4328 12468,'45'0'276,"0"0"0,2 0 0,1 0-52,-5 0 1,5 0-1503,-1 3 0,7 1 0,2 1 1,-1 0 1369,-5-2 0,-1 1 1,2 0-1,3 0-36,6 1 0,4 1 0,3 0 1,0 0-1,-1-1 11,-6 0 0,-2-1 0,0 0 1,3 0-1,6 0-127,-12-1 0,2 1 0,3-1 0,3 0 0,1-1 0,1 1 0,1 0 0,1 0 0,0-1 137,-4 0 0,0 0 1,2 0-1,1 0 1,0 0-1,1-1 1,1 1-1,0 0 1,-1-1-1,1 1 1,-1 0-89,-3-1 1,0 1-1,0 0 1,0 0-1,0-1 1,0 1-1,1 0 1,0-1-1,0 1 1,0 0-1,0-1 1,1 1 22,-4-1 0,2 0 0,0 1 0,1-1 0,-1 0 0,1 0 0,0 0 0,-1 0 0,0 0 0,-1 0 1,-1 0-1,0 0 0,-2 1-102,7-1 1,-2 1 0,0-1 0,-2 1 0,0-1 0,-1 1 0,1-1 0,0 1 0,0-1 0,1 1 94,-4 0 0,0 0 0,1-1 0,-1 1 0,1 0 0,-1 0 0,1 0 0,0 0 0,0 0 0,0 0 1,0 0-2,1 1 0,-1-1 0,-1 0 0,1 1 0,0-1 0,0 1 0,1-1 0,0 1 0,2 0 0,2 0 0,1 0-17,-6-1 0,2 1 1,1 0-1,1 0 0,0 0 1,2 1-1,1-1 0,0 0 1,0 1-1,0-1 0,1 0 1,-1 1-1,1-1 1,-1 0-1,-1 0-15,-3 1 1,0-1 0,1 0-1,-1 0 1,1 0 0,-1 0 0,1 0-1,0 1 1,0-1 0,-1 0-1,1 0 1,0 0 0,-1 0 0,1 1-1,-1-1 1,1 0-13,-2 0 1,1 0 0,-1 0 0,1 0-1,0 0 1,0 0 0,-1 1 0,1-1 0,-1 0-1,0 0 1,0 0 0,0 0 0,-1 0 0,0 0-1,-1 0 1,0-1-41,3 1 1,1 0 0,0 0 0,0 0 0,-1 0 0,0 0-1,0 0 1,-1-1 0,-2 1 0,0 0 0,-1-1 0,-2 1 0,-1-1-1,-2 1-167,17-1 1,-4 1-1,-2 0 1,-1-1-1,-2 1 1,-1-1-1,1 0 1,0 1-245,-2-1 1,0 0 0,-1 1 0,0-1 0,0 0 0,0 0 0,-1 1 0,-1-1 490,6 0 0,1 0 0,0 1 0,-1-1 0,-3 0 0,-2 0 0,-4 1 0,9-1 0,-4 0 0,-4 1 0,-1-1 0,3 0 0,0 0 0,0 0 0</inkml:trace>
  <inkml:trace contextRef="#ctx0" brushRef="#br0" timeOffset="67549">15554 3603 14686,'5'2'325,"34"-8"-325,0-1-180,-1-2 1,3 1-1439,-1-1 0,0 0 469,4-1 0,1 0 1149,0-1 0,-4 0 0,10-2 0,-16 3 0</inkml:trace>
  <inkml:trace contextRef="#ctx0" brushRef="#br0" timeOffset="67715">16107 3367 13454,'-4'0'381,"0"0"-224,29 46-157,-10-18-208,1 5 1,-2 1-869,-5 0-235,-15 0 1311,-12-4 0,5-13 0,-4-5 0</inkml:trace>
  <inkml:trace contextRef="#ctx0" brushRef="#br0" timeOffset="68984">18471 3468 12255,'11'52'78,"0"-1"1,-2-3-1,-2-4 180,-2 16 22,-4-13-112,-1-15 437,0-14 1020,-4-9-808,-9-28-491,-1-6-69,-6-27-111,5-6-274,3-2 1,0-8 183,3 11 0,1-2 0,0-1-443,0 1 0,1-1 0,0 1 477,0-1 0,0 0 0,6 6-90,10-3 0,6 8-119,15-3 90,-2 29 1,4 11-17,27 39 28,-18 14 1,-5 12-271,-16-8 0,-6 5 0,-2 2 9,-5-4 1,-2 4 0,-2-1 0,-3-2-86,-2 6 1,-3-2 0,-3-3-804,-13 17 1,0-8-5614,4-4 6887,8-23 1,9-16 0,0-12 0</inkml:trace>
  <inkml:trace contextRef="#ctx0" brushRef="#br0" timeOffset="69267">18910 3539 15616,'41'-9'93,"-1"0"1,-2 0-1,-1-3-82,-1-6 1,-1-4 44,-5 2 0,-2 0-135,26-17 79,-29 17 213,-26 32 56,-6 12-134,-4 14-68,3 4-45,10 12-1086,35-10-662,1-6-504,25-19 2230,-16-15 0,-21-4 0,-8 0 0</inkml:trace>
  <inkml:trace contextRef="#ctx0" brushRef="#br0" timeOffset="69516">19502 3501 15527,'45'-28'485,"1"0"1,-9 3-1,-5 0-104,1-5-168,-26 6-202,-22 13 135,-32 7-146,-10 32-23,1 1-268,19 26-471,28-13-952,17-1-494,13-5-1422,20-6 3630,18-10 0,-24-10 0,0-5 0</inkml:trace>
  <inkml:trace contextRef="#ctx0" brushRef="#br0" timeOffset="69833">20006 3483 18048,'-32'-52'459,"14"12"-459,35 38-89,11 2-461,6 4-469,15 9 425,-5 2 650,3-3 33,-18-16-10,-6-12 145,-6-9 336,13-14-123,8 10-381,3 4 22,0 21-78,-12 21 0,-2 9 23,-2 11-23,-7 2-11,-2 0-6947,6 6 6958,-3-21 0,-3-1 0,-7-20 0</inkml:trace>
  <inkml:trace contextRef="#ctx0" brushRef="#br0" timeOffset="69967">20753 3381 17431,'0'-4'763,"0"1"-6366,0 3 5603,8-2 0,-6 1 0,7-2 0</inkml:trace>
  <inkml:trace contextRef="#ctx0" brushRef="#br0" timeOffset="70383">21969 3012 16860,'2'-63'508,"0"-1"0,0 8 0,-1 10-508,0 15-11,-1 16-45,0 27 84,0 26 0,1 15-13,2 1 0,2 7 0,2 4-762,-1-14 0,2 3 1,1 1-1,0 1 1,0-2 746,2 8 0,1 0 0,0-2 0,2 0-3,1-3 0,2 0 0,1-3 1,-1-4-68,8 14 0,-2-6-48,-3-8 1,-2-3 60,-5-9 1,-6-3 438,-11 12 312,-42-41-627,6-28 0,-1-12-67,-1-1 0,1-6 495,12 5 1,1-5-1,5 1-730,1-10 0,7-1-102,8 7 1,3-3 0,7 2-734,13-12 0,7 3-151,-3 0 0,6 7-51,10 15 0,3 10 1525,17 6 1,-24 8 0,-7 5-1</inkml:trace>
  <inkml:trace contextRef="#ctx0" brushRef="#br0" timeOffset="70768">22352 3370 15583,'-33'24'761,"0"1"1,-16 18-750,44-26 312,36 1-212,32-9-56,-13-9 0,4-3-56,-7-2 0,-1-2-124,-1-4 1,-5-3 134,-1-9 0,-16-6-11,-12-3 90,-20-18 123,-4 8-79,-1-3-122,4 19 359,15 11-326,5 4 55,25-8-55,4 0 258,4-1-180,-15 6-123,-16 9-79,-11 3-10,1 8 78,3 10 11,5 36-325,-3-21 0,2 2-1888,5 7 0,2-3-2886,14 16 5099,11-26 0,-22-21 0,-2-4 0</inkml:trace>
  <inkml:trace contextRef="#ctx0" brushRef="#br0" timeOffset="71433">24364 3526 16019,'37'8'958,"1"-1"0,28-10-913,-48-34 1,-8-10-7,-2 8 0,-1-3-655,2-18 0,-4-2 660,-6 9 1,-5 1 104,0 6 1,-2-1-1,-4 4 17,-9-1 0,-4 5-144,0-3 0,-3 13-22,-34 38 0,14 30 0,26-11 0,2 2 45,-8 30 101,22-19 1,10 1-281,18-4 0,9-2 27,-1-1 1,4-5-284,18-5 1,4-8 378,-9-9 0,0-6 11,2-3 0,-1-5 16,-2 0 1,-2-5 5,-4-3 1,-2-3-1,-7 0 1,-5-4 734,10-32-701,-27 16 224,-25 18-268,-7 34 21,-2 34-33,15 10 186,14-16 0,9 1-803,12-3 1,7-3-409,0 1 0,4-4-963,11-7 0,3-8 1988,-11-10 0,-2-3 0,6 1 0,-10-5 0</inkml:trace>
  <inkml:trace contextRef="#ctx0" brushRef="#br0" timeOffset="71733">25249 3487 14540,'47'3'567,"0"1"1,-10-4 0,0-2-478,4-9 0,-3-4-991,16-19 1147,-8-9 376,-14-9-258,-21 6 1,-8-3 132,-11 2 0,-8 2-480,-6-1 0,-6 9 16,-2 15 1,-3 12-34,-1 17 0,2 12 0,6 6 0,5 9 0,-1 18 0,8 6-437,9 1 1,7 1-682,4 0 0,7-3 322,11-6 1,7-8-556,3-17 1,3-5 1346,6 0 1,-1-4-1,8 2 1,-6-8-1</inkml:trace>
  <inkml:trace contextRef="#ctx0" brushRef="#br0" timeOffset="72084">25872 3389 15717,'0'7'224,"0"-2"-168,0-5 22,7 38 90,-3-22-11,4 28 1143,-6-36 112,-3-10-1188,-9-33-224,5-2-56,-6-28 56,18 15 34,24-5-34,21 26 0,6 14 0,3 34 0,-16 19-12,-2 11 12,-22-21 0,0 0-333,-1 0 1,-1 0-464,17 26-1938,-12-22 0,0-2 2734,12 8 0,-4-4 0,-18-26 0</inkml:trace>
  <inkml:trace contextRef="#ctx0" brushRef="#br0" timeOffset="72399">26626 3483 15157,'0'8'1927,"0"-1"-1692,0-7-67,61-23-123,-11-20-45,-8 17 0,-2-3-51,-15-3 1,-7-3 50,-5-17 191,-16-13-79,-24 28-23,-4 16 1,-16 42-33,12 25-57,3 11-607,9 4 585,11-4-46,6-5-1467,34 5 1535,-2-36 0,2-3 0,12 14 0,7-20 0</inkml:trace>
  <inkml:trace contextRef="#ctx0" brushRef="#br0" timeOffset="72798">27107 3273 15583,'57'13'716,"-10"-3"-648,-31-8-1,4 8-33,-2-1 0,3 5-1,-3-5 12,5-4 0,5-2 0,5-3 11,3-2 257,14-13 23,-3-13-302,-2-4-1,-10-7-10,-16 12-23,-4 6-34,-5 7-55,-5 7 380,-11 4-874,-9 3-5725,-2 2 6308,2-1 0,8 2 0,7-3 0</inkml:trace>
  <inkml:trace contextRef="#ctx0" brushRef="#br0" timeOffset="73133">28354 3227 19336,'19'-32'48,"0"1"1,-3-13 0,-3-2-16,-2 4 1,-2-2-441,-3-10 0,-3 0 395,-2 10 1,-1 2-40,-2-4 1,-4 4 247,-12-6-152,-15 46-45,3 40-28,15 1 0,4 5-472,5-2 1,3 2-17,3 3 1,4 1-774,3 0 1,5 2 1225,4-6 0,6 1 0,-3-5 0,-5-8 0,0-2 0,9 7 0,0 0 0</inkml:trace>
  <inkml:trace contextRef="#ctx0" brushRef="#br0" timeOffset="73670">25367 4326 17868,'-5'48'24,"1"1"1,-1-1 0,0-2 0,1 0 0,2-2-8,4 11 0,3-4-724,0-4 1,4-2 711,2-5 1,3-3 11,2-7 0,2-2 452,20 16-413,22-17 148,1-22-350,-4-34 0,-23-6-291,-43 3 1,-15 2 110,-10 12 1,-7 6-280,-13-1 0,-1 5-381,10 8 0,3 4 986,-16 12 0,44-6 0,10-4 0</inkml:trace>
  <inkml:trace contextRef="#ctx0" brushRef="#br0" timeOffset="74044">25836 4812 14081,'-6'2'437,"1"-1"-124,5-1-233,1 37 88,6-19 235,13 33-146,22-36-66,24-13-169,-4-15-11,-29 1 1,-1-4 111,7-17 863,-1-20-180,-18 9-592,-4 1-270,-13 22 56,-3 22 45,0 9-45,0 8-11,4 4-1772,18 6 1783,35-12 0,-24 0 0,14-13 0</inkml:trace>
  <inkml:trace contextRef="#ctx0" brushRef="#br0" timeOffset="74250">26584 4699 18675,'-45'22'-67,"26"6"-1558,53 8 874,3-7-100,5-3 55,-25-13-2890,-8 0 3686,-11-7 0,0 0 0,-3-6 0</inkml:trace>
  <inkml:trace contextRef="#ctx0" brushRef="#br0" timeOffset="74434">26980 4734 16625,'7'0'739,"-1"0"-616,-6 0-593,0 0-3441,13 23 3911,-3-26 0,5 25 0,-8-31 0</inkml:trace>
  <inkml:trace contextRef="#ctx0" brushRef="#br0" timeOffset="74517">27020 4597 12512,'-7'-46'213,"5"15"-1748,11 30 1535,6 14 0,-4-2 0,-1-1 0</inkml:trace>
  <inkml:trace contextRef="#ctx0" brushRef="#br0" timeOffset="74767">27206 4778 17162,'15'-62'1457,"4"10"-1423,7 37-34,20 8 11,9 17-185,-19 2 1,0 4-220,21 17-391,-4 6-1282,-19-14-1721,2-7 3787,-2-8 0,-15-4 0,-3-6 0</inkml:trace>
  <inkml:trace contextRef="#ctx0" brushRef="#br0" timeOffset="75133">27807 4569 16479,'3'5'1647,"0"-2"-1479,-3-3-67,38-10-56,-14-15-168,21-3 56,-29-8-12,-13 15-44,-2 6 123,-9 7 0,-8 11 22,-14 15 28,3 6 1,0 5-34,4 5 0,2 3-427,0 7 1,6 1-1238,17 17-2162,30-21 3809,19-30 0,-21-6 0,-2-5 0</inkml:trace>
  <inkml:trace contextRef="#ctx0" brushRef="#br0" timeOffset="75317">28186 4452 19179,'11'41'-1927,"14"18"-4056,-7 1 5983,-14-3 0,-12-20 0,-11-23 0</inkml:trace>
  <inkml:trace contextRef="#ctx0" brushRef="#br0" timeOffset="75534">28478 4370 19459,'0'-9'1210,"0"2"-1277,0 7 67,21 41-280,2-2-23,-1-1 1,0 2-146,-3-7 0,-3-1-510,-3 0 0,-5 0 958,-16 11 0,-6-3 0,6-1 0,-26 7 0</inkml:trace>
  <inkml:trace contextRef="#ctx0" brushRef="#br0" timeOffset="75849">22858 5836 17791,'58'-4'90,"1"1"1,-1-1 0,-9-1 0,5-2 0,5 0 0,1-1 0,2-1 0,-1 1 0,-2 0-902,4 0 1,0-1 0,-2 1 0,2-1 0,3 1-1,3-2 815,-13 3 1,2-1-1,2 0 1,2 0-1,1-1 1,1 1-1,-1 0 1,0 0 0,-1 1-1,-2 0-114,0 1 0,-1 0 1,-2 0-1,0 1 1,0-1-1,1 2 1,2-1-1,2 1 1,2-1 109,-5 2 0,3 0 0,2 0 0,1 0 0,2 0 0,1 1 0,0 0 0,0 0 0,0 0 0,-1 0 0,-1 0 0,-2 1 0,-1 0-73,5 0 1,-1 0 0,-2 0 0,-1 1 0,-1 0 0,0 0 0,1 0 0,1 1 0,2-1-1,1 1 43,-6-1 1,1 1 0,1 0 0,1 0-1,1 0 1,0 0 0,0 0 0,1 0 0,-1 1-1,-1 0 1,0 0 0,-1 0 0,-2 1-400,4 0 0,-1 1 0,0 0 1,0 0-1,-1 1 0,-1 0 0,-1-1 1,0 1-1,-1-1 0,-1-1 1,-1 0 428,11-1 0,-2 0 0,0-2 0,-2 1 0,-1-1 0,-1 1 0,0-1 0,-2 2 0,3 1 0,0 1 0,-1 1 0,-1-1 0,-3 0 0,-4-1 0,-4-3 0,14-6 0,0 0 0,1 1 0</inkml:trace>
  <inkml:trace contextRef="#ctx0" brushRef="#br0" timeOffset="76040">25897 5648 17834,'-40'10'-532,"-1"0"0,0 5 532,84-6 64,-1-9 1,15-3-1,5-3 1,-3 1-1480,-3-1 0,0 0 0,2-1 0,3-1 1385,-4 2 0,4-2 0,1 0 0,2 0 0,-2 0 0,-2-1-564,4-1 0,-3 0 0,0-1 0,-1 1 0,2-1 219,0 0 1,1-1 0,0 1-1,0-1 1,-1 0-685,-1 0 1,0 0 0,-1-1 0,-1 0 0,0 0 1058,-3-1 0,1 0 0,-2-1 0,-2 1 0,-4 1 0,4-1 0,-4 1 0,-3 0 0,5-4 0,0 0 0</inkml:trace>
  <inkml:trace contextRef="#ctx0" brushRef="#br0" timeOffset="76683">28037 3337 12266,'-1'-7'1266,"1"1"-448,0 6-460,-36-21-201,18 16-78,-28-13 22,29 27-90,2 5 23,6 6 11,4 7 67,12-8-45,5 0 11,11-13 12,8-4-1177,-4-5-90,-3 2-459,-7-2 1636,-5 4 0,-4-1 0,-1 2 0</inkml:trace>
  <inkml:trace contextRef="#ctx0" brushRef="#br0" timeOffset="83566">2797 8290 11302,'-19'-35'612,"0"-1"1,2 4 0,1 2 295,2 0 22,-1 2-325,1 5-113,0 6-279,0 6-90,5 27-77,2 20-35,6 1 0,3 5-413,3 10 0,5 8 404,2-8 1,2 6 0,2 4 0,1 0-432,-1-6 0,2 1 0,0 2 1,1 2-1,-2 1 406,-4-9 1,1 2-1,0 1 1,-1 1-1,-2 1 1,0-1 0,-3 0 5,-2 8 0,-1 1 0,-2 0 0,-2-1 1,-2-2-1,-2-2-438,-1 0 0,-2-2 1,-3-2-1,-3-1 0,-3-2 542,-9 9 0,-6-1 0,-3-4 0,-1-6-5,-4-1 0,-3-7 1,0-1-253,0-2 0,0-2 0,-1-2 215,4-4 0,0-2 0,-1-2 254,-1-4 0,0-1 1,3-4-261,2-1 0,4-4-252,-20 4 1559,63-4-1346,24 26-27,-7 1 1,6 12 0,0 4 351,-6-7 0,0 3 0,1 1 0,2 3-316,-2-4 0,2 2 0,1 2 0,0-1 0,-2-1-9,0-2 0,-1 1 0,0-2 0,-1-1 0,-1-3 0,0-3 0,-2-2 0,0-2 0,-1-2-314,4 5 1,-1-2-1,-3-3-902,-1-2 0,-1-3-969,-1-5 1,2-4 2184,29 6 0,-24-16 0,-1-16 0</inkml:trace>
  <inkml:trace contextRef="#ctx0" brushRef="#br0" timeOffset="85701">15591 7125 9039,'0'-6'1882,"0"1"-761,0 5-785,-43-24 56,19 15-56,-35-17 90,30 23-45,3 1 157,-3 2-438,14 0-66,2 3 67,13 4 168,45 14-49,-4-13 1,10-3-1,6 1-621,-9-2 1,4 1 0,4-1-1,3 0 1,3 0 0,2 0 489,-5-1 1,3 0 0,3 0-1,2-1 1,2 0 0,0 1-1,0-1 1,0 0 0,-2 0-304,-6 0 1,-1 0 0,0-1 0,-1 1 0,2-1 0,-1 1 0,1-1 0,0 1 0,2-1 0,0 0 228,1 1 0,2-1 0,0 1 1,2-1-1,0 1 0,0-1 1,0 0-1,-1 1 0,0-1 0,-1 0 1,-2 0-173,-1 0 1,0 0-1,-1-1 1,-1 1 0,-1 0-1,1-1 1,-1 0 0,1 1-1,1-1 1,0 0 156,3 1 0,0-1 0,1 0 0,0 0 0,0 0 0,0 0 0,1 0 0,-1-1 0,1 1 0,0-1-130,-5 0 1,-1 0 0,0 1-1,-1-1 1,1 0 0,0-1-1,2 1 1,0-1 0,1 0 0,2 0-1,1-1 18,-9 1 1,1 0 0,1-1-1,1 0 1,1 0 0,1 0-1,0-1 1,1 1 0,0-1 0,1 0-1,0 0 1,-1 0 0,1 0-1,0-1 1,-1 0 0,0 0-46,1 0 0,0 0 0,0-1 0,1 0 0,-1 0 0,1-1 1,0 1-1,0-1 0,-1 0 0,1 1 0,0-1 0,0 0 0,0 0 1,-1 0-1,1 0 0,-1 0-28,0 0 1,1 1 0,-1-1 0,0 0 0,1 0 0,-1 1-1,1-1 1,-1 0 0,0 0 0,0 0 0,0 0 0,-1-1-1,1 1 1,-2 0 0,0-1 0,0 0 184,5-1 0,1 0 0,0 0 0,1-1 0,0 0 0,-1 0 0,0 0 0,-2 0 0,-1 0 0,-3 1 0,-2-1 0,-3 2 0,-3-1 0,-4 1 0,15-2 0,-6 1 0,-4 0 0,-4 0 0,0 1 0,-1-1 0,13-2 0,0 0 0,-1 0 0,1 0 0</inkml:trace>
  <inkml:trace contextRef="#ctx0" brushRef="#br0" timeOffset="101498">24814 6817 13140,'9'57'112,"0"-1"0,0 1 0,1-2-476,-1-5 0,0-2-1969,1 2 1,-1-1 2332,0 0 0,-1-4 0,2 7 0,-5-14 0</inkml:trace>
  <inkml:trace contextRef="#ctx0" brushRef="#br0" timeOffset="101749">24707 7688 17487,'53'14'76,"1"0"0,-1 0 0,-6-6 1,0-2-1,-6-4-54,0-8 1,-6-6-1,9-23-22,-34 2-1557,-11-10-6768,-9 19 8325,-1 13 0,1 13 0,4 11 0</inkml:trace>
  <inkml:trace contextRef="#ctx0" brushRef="#br0" timeOffset="102199">23755 8958 14305,'5'-3'639,"-2"1"-443,6 37 0,-1 16-162,0-5-288,3 10 0,-1-1 288,-2-16 259,-1-12 1029,-3-16-732,-1-21-321,-3-17 34,0-9 0,0-8-208,-1-9 0,2-5-84,2 10 0,1-3 1,2 3-222,1-11 1,4 4 214,4 7 1,5 9-17,18 9-258,2 17-292,2 17-2011,-11 12 1,-2 4 2571,9 16 0,1 3 0,-29-20 0</inkml:trace>
  <inkml:trace contextRef="#ctx0" brushRef="#br0" timeOffset="102366">23862 9205 18776,'29'-38'11,"-1"-1"0,19 0 1,6 8-1497,-5 21 0,2 7-861,-1 0 0,-2 7 2346,12 26 0,-45-9 0,-12-2 0</inkml:trace>
  <inkml:trace contextRef="#ctx0" brushRef="#br0" timeOffset="102500">24017 9502 16882,'-24'24'577,"0"1"1,-13 12-725,77-44-2094,-4-5 1,4-1 2240,5-1 0,-1 1 0,-6-1 0,-4 3 0,-2-1 0</inkml:trace>
  <inkml:trace contextRef="#ctx0" brushRef="#br0" timeOffset="102682">24545 9281 17879,'-8'-1'348,"1"0"-325,7 1-68,0 0-494,42 34-940,-6-17-263,1 5 0,2-2 1742,18-6 0,-23-7 0,-10-3 0</inkml:trace>
  <inkml:trace contextRef="#ctx0" brushRef="#br0" timeOffset="102849">24928 9168 16860,'-47'28'-352,"1"1"0,-1-1 0,3-1 1,2 1-1,4-1-1564,6 4 0,4-1 1809,2 0 1,2-3-1,-4 5 1,11-10 0</inkml:trace>
  <inkml:trace contextRef="#ctx0" brushRef="#br0" timeOffset="103117">25513 9315 18899,'36'-3'-1184,"-23"0"0,16 3 0</inkml:trace>
  <inkml:trace contextRef="#ctx0" brushRef="#br0" timeOffset="103866">23903 10678 15381,'47'-9'50,"1"0"1,-5 0-1,3 0 1,-2-1-1206,12-4 1,-2 0-410,1 1 0,-4-1-5,-13 3 0,-8 0 1905,-12-3 5065,-25-13-2192,-22-1-1764,-6-2-1142,5 11-269,14 11 491,32 32-1198,10 15-268,3 10-795,-3 5-2209,-19-20 3945,-5-3 0,-2-13 0,0-7 0</inkml:trace>
  <inkml:trace contextRef="#ctx0" brushRef="#br0" timeOffset="104551">25402 10648 15863,'9'58'522,"1"0"1,-1-2 0,-1-3-467,-2-19 0,0-2 5,1 8 1,0-1-39,4 13 1131,-2-11-986,-5-42-56,-4-27-78,-7-21-23,-1-17-186,1 27 1,0-3 235,1-18 1,1-1 56,1 15 0,3 4-107,8 2 0,5 11 11,14 26-5,0 21 0,2 9-17,-1 1 0,3 1-111,20 10 1,6-2 93,1-8 0,4-4-156,-14-7 1,1-3-1,-3-5 184,6-5 1,-5-8 10,-10-8 0,-8-7-119,-12-32 343,-8-15-179,-12 26 0,-5-3-33,-9-20 0,-6-1-74,0 14 1,-2 5-1065,-1 1 0,-1 10-2459,-3 22 3614,22 41 1,8-9-1,1-5 1</inkml:trace>
  <inkml:trace contextRef="#ctx0" brushRef="#br0" timeOffset="104799">26712 10190 17857,'-40'4'777,"0"1"0,0 2 0,3 7-660,-4 19 1,6 12-90,6 12 0,4 5-1126,-1-1 1,5 1 1097,11 3 0,11-3-90,6-22 1,6-4-228,5-3 1,3-4-183,7-3 1,3-4-376,4-5 0,3-4-1658,4-2 0,1-6 2532,3-4 0,-3-4 0,8 1 0,-11-5 0</inkml:trace>
  <inkml:trace contextRef="#ctx0" brushRef="#br0" timeOffset="105233">27007 10490 18104,'-20'29'381,"0"0"0,-5 26-281,39-25-133,19 12 89,-3-10 527,-2-4 111,-16-21-403,-10-21 68,-1-14-213,-4-9 0,-1-7-46,-3-14 1,0-2-625,2-1 1,-1-2 551,-1-2 0,2 1 0,8 9 0,3 3-22,0 15 0,2 3-1,5-6 1,3 5-17,21 4-1,6 20 1,7 8-6,-6 6 1,2 5-198,-2 0 1,4 3 0,-2 6 183,5 13 0,-3 9 0,-4 1-582,1 8 1,-6 5 599,-7-7 1,-2 3 0,-12 0 11,-20 7 0,-13-2-6,-5-1 1,-8-2 5,-10-3 0,-10-4 3,-2-7 1,-8-2 0,-1-2-256,12-11 0,-2-2 0,0-1 0,0 0-132,0 0 0,1 1 0,0-2 1,1 0-493,-11 0 0,0-1 0,8 1-1724,4 1 1,6 3 2599,4 3 0,5 1 0,-3 4 0,12-2 0</inkml:trace>
  <inkml:trace contextRef="#ctx0" brushRef="#br0" timeOffset="106864">25119 12018 16502,'43'-33'556,"1"-1"1,6-3-1,5 0-470,-14 10 0,1 1 0,3 0-1201,8-4 0,2 0 1,7-1 1112,-15 8 0,5 0 0,3 0 0,2-1 0,1 1 0,0 1-407,-5 3 1,1 1 0,1 0 0,1 1 0,1 0 0,1 0 0,0 0 408,1 0 0,2 0 0,2 0 0,0 0 0,0 1 0,-1 0 0,-4 1 0,-3 2 0,9-3 0,-4 2 0,-2 1 0,-3 1 0,-2 2 0,13 0 0,-1 0 0,0 0 0</inkml:trace>
  <inkml:trace contextRef="#ctx0" brushRef="#br0" timeOffset="107035">26085 11747 17588,'57'-14'-27,"0"0"1,-1 1-1,1-1 1,0 0-1,0 0 1,4-1 0,1 1-1,1-1 1,0 0-1,-2 0 1,-1-2-1658,4-3 0,-2-2 1,0 0-1,-2 1 0,0 0 1684,-2 3 0,2-1 0,-3 2 0,-3 1 0,-9 2 0,8 1 0,-9 2 0,15-5 0</inkml:trace>
  <inkml:trace contextRef="#ctx0" brushRef="#br0" timeOffset="110318">28917 10394 16468,'-1'42'280,"-1"1"0,2 4 0,-1 1-247,1 4 1,-1 2-1278,0 7 0,2 1 1244,3 4 0,0-1-34,0 0 1,1-1-236,1-5 0,1-2 129,-2-8 0,-2-1 520,-1-1 0,-6-5 718,-22 8-97,-4-12-743,-22-49-180,4-22-28,15-9 1,4-8-500,8-2 1,9-3-801,11-8 0,13 2 1249,19 10 0,8 9 0,-9 16 0,0 7 0,30 0 0</inkml:trace>
  <inkml:trace contextRef="#ctx0" brushRef="#br0" timeOffset="110649">29273 10813 18406,'-3'-5'1143,"1"2"-1042,2 3-246,-24 51-114,31-35-21,-13 36 202,36-49 44,1-9 23,-4-5 56,3-28 112,-3-15-23,-8 20 1,0-1 44,12-18-179,4 14 0,-4 27-11,19 8-1,-3 23 35,-1 15-11,-22 9-12,-18 4-259,-6-10-1757,0 0-7475,-3-6 9491,-4-6 0,3-12 0,-1-6 0</inkml:trace>
  <inkml:trace contextRef="#ctx0" brushRef="#br0" timeOffset="111352">27252 12686 17330,'2'58'168,"1"1"0,-1-7 0,1-2-151,3-14 0,1-5 85,-1 7 525,-2-32-459,-4-24 33,0-43-179,-1 18 1,2-2 66,1-6 1,3 1-56,-2 11 0,2 5-34,13-3-45,4 38 45,9 17 22,6 14-11,-9-1 1,0 2 55,12 14-95,-17-17 0,1-3 50,12-2 45,-10-14 34,6-19-44,-11-17 94,-8-10 0,-2-8 11,-1-3 1,-1-2-107,2-1 0,0 3-134,5-19 66,1 59 12,1 31-274,-3 8 0,3 5-819,3 0 0,3 0-291,0 1 0,1-2 1384,4-7 0,-1-6 0,-3-8 0,-4-7 0</inkml:trace>
  <inkml:trace contextRef="#ctx0" brushRef="#br0" timeOffset="111599">28207 12633 18138,'-34'35'265,"1"0"0,3-2 0,7-3-232,8 1-33,8-6-571,39-10 560,0-16-11,32-15-493,-10-15 549,-5-9 215,-12-1-70,-21-3-526,-34 18-4964,-9 15 5311,-5 20 0,13 5 0,18-4 0</inkml:trace>
  <inkml:trace contextRef="#ctx0" brushRef="#br0" timeOffset="111783">28498 12384 19258,'-20'38'-404,"0"0"1,6-2 0,9 1-2825,24 2 1,10-3 3227,-6-9 0,2-2 0,1 2 0,-2-5 0,-1-6 0</inkml:trace>
  <inkml:trace contextRef="#ctx0" brushRef="#br0" timeOffset="111916">28498 12675 15650,'-6'-9'-303,"1"3"-1523,5 6-3799,62-26 5625,-14 13 0,-12-1 0,-1 1 0,-3 6 0</inkml:trace>
  <inkml:trace contextRef="#ctx0" brushRef="#br0" timeOffset="112267">29008 12485 18742,'-43'21'302,"1"0"1,6-1 0,16-1-1334,72 7 662,10-24 464,-17-10 0,-2-8 465,0-28-325,-27 9 57,-21 5-146,2 20-68,-2 2-112,14 5-22,15 0 45,1 2-90,5 0 79,-14 6 0,-4 5 22,-2 8 0,2 17-2869,5 5-5591,2-4 8460,9-12 0,-15-18 0,2-6 0</inkml:trace>
  <inkml:trace contextRef="#ctx0" brushRef="#br0" timeOffset="112699">30030 12299 15370,'-9'-8'2532,"2"2"-2499,41-39-10,8 21-1235,-1-6 1,3 1 1166,0 14 1,2 5-348,1-1 0,1 2-2358,7 3 1,-4 2 2749,8 3 0,-7 2 0,-47 3 0</inkml:trace>
  <inkml:trace contextRef="#ctx0" brushRef="#br0" timeOffset="112850">30165 12387 15415,'-7'33'261,"1"0"0,8 9 1,7-1-722,10-6 1,3-1-2102,3 11 1,-2 1 2560,-6-7 0,-3-4 0,1 12 0,-15-26 0</inkml:trace>
  <inkml:trace contextRef="#ctx0" brushRef="#br0" timeOffset="113017">30146 12846 18294,'61'-20'-568,"0"-1"0,0 2 0,-4 5 1,5 14-1,-13 0 0</inkml:trace>
  <inkml:trace contextRef="#ctx0" brushRef="#br0" timeOffset="113282">30687 12570 19773,'19'-60'180,"15"14"-192,24 33-10,-5 16 22,-5 12-11,-20 14 33,4 26-17,-14-26 1,1 0-34,3 4 0,-1-1-633,10 10-291,-10-15 44,-29-14 908,-36-5 0,24-4 0,-22-2 0</inkml:trace>
  <inkml:trace contextRef="#ctx0" brushRef="#br0" timeOffset="113535">31247 12670 17857,'24'6'0,"-4"-2"0</inkml:trace>
  <inkml:trace contextRef="#ctx0" brushRef="#br0" timeOffset="114016">31460 12374 16714,'-38'-6'993,"0"-1"1,-11 0 0,1 4-899,13 7 0,3 2-95,-27 3 12,32 11 32,39 0-32,13 4-12,22 4-90,-5-6 0,1 3-286,-5 3 1,-4 4 123,-2 9 0,-10 4 118,-15-9 0,-11 0-832,-16 3 1,-9-5-1865,-1-10 1,-2-6 2829,-28 10 0,26-14 0,13-11 0</inkml:trace>
  <inkml:trace contextRef="#ctx0" brushRef="#br0" timeOffset="114198">31645 12691 18843,'3'-5'785,"-1"1"-830,-2 4-605,-58-14-617,15 7 1267,-3-3 0,-9-4 0,9 4 0,-4 1 0,9-1 0,0 0 0</inkml:trace>
  <inkml:trace contextRef="#ctx0" brushRef="#br0" timeOffset="114549">26101 11647 8310,'55'-26'-185,"0"1"0,0-1 0,-7 3 0,-2 0 1,-8 3-1,0-2 0,-20 6 0</inkml:trace>
  <inkml:trace contextRef="#ctx0" brushRef="#br0" timeOffset="114849">26333 11418 9577,'-54'2'952,"0"0"1,1 1-1,-5 2 1,1 3-804,9-2 0,-2 0 1,7 3-50,7 1 1,5 2 78,-10 9 258,84-14-351,0-12 0,11-8 1,5-2-877,-3 2 0,5-2 0,4-2 0,0 0 0,0 0 808,-2-1 0,0 0 0,1-1 0,0 1 0,1-1-178,-7 2 0,3-1 0,0 0 0,-1 0 0,-2 2 0,-3 1 143,9-2 0,-5 2 1,-1 2-1,0 0 14,-1 1 0,0-1 1,-4 5-1,-12 6 160,6 22 55,-78 8 1,-29 4-165,6-6 1,-7-1 0,-4 1-283,7-5 0,-3 1 0,0-2 0,5-1 267,4-1 1,3-3 0,3 0-6,-18 7 0,20-12 2022,41-17-2013,30-9 1,26-3-1,3-1-63,-11 4 1,2-1 0,3 0 0,2 0-83,2 0 1,3-1 0,1 0 0,1 0 0,-3 3-59,5 0 1,-1 1 0,-1 2 0,0 1-292,0 1 1,0 1-1,-1 1 1,0 2-765,-3 0 0,0 1 1,-1 0-1,-1 3 1221,11 1 0,-2 1 0,-5 1 0,-5 0 0,-6 0 0,17 4 0</inkml:trace>
  <inkml:trace contextRef="#ctx0" brushRef="#br0" timeOffset="123532">27031 8506 16692,'-38'42'183,"0"0"1,1 0 0,6-7 0,2-1-1,3 3-153,4 8 0,3 5 0,3-3-440,-2 7 0,4 1 410,4-10 0,2 1 0,5-1-1474,10 9 1,10-5 1473,16-3 0,5-7 0,15-2 0,-20-36 0,1-1 0</inkml:trace>
  <inkml:trace contextRef="#ctx0" brushRef="#br0" timeOffset="124000">27198 9002 14619,'-6'-4'908,"1"1"-908,5 3 56,0 0-23,-2 46 79,2-24-112,-2 33 0,4-40 79,-1-7 380,0-5-381,-1-19 91,-11-29-35,4-8-208,1 15 1,0 1 476,2-20-67,2 8-179,7 18-157,5 16 0,7 29 16,4 12 1,3 7-6,9 7 1,4 1-1,0 1 0,3-2-161,5-5 1,1-8 155,-11-16 0,-2-4 16,29 2 68,-13-17-68,-16-10 45,-16-14 113,-10-14 89,-12-10-213,-1 22 0,-3-1-56,-2-2 0,-3 0-34,-7-10 1,-1 3-2365,-10-6-1143,4 13 3541,19 48 0,9 3 0,0-1 0</inkml:trace>
  <inkml:trace contextRef="#ctx0" brushRef="#br0" timeOffset="124300">27909 8680 16905,'-33'46'175,"0"0"1,4-3-1,8-4-164,12 4 23,37-3 89,20-21-101,-10-21 1,2-7 5,-6-2 0,-3-5 45,-4-7 0,-5-4 286,-3-12-214,-10 1-145,-11 7-807,-26 6-7966,-11 18 8773,-5 9 0,14 6 0,19 0 0</inkml:trace>
  <inkml:trace contextRef="#ctx0" brushRef="#br0" timeOffset="124767">29099 8439 14899,'7'-6'3395,"0"1"-2387,-58-26-805,18 23-181,-6-8 0,-2 3 1,-9 29-23,-4 13-848,28-6 1,3 5 847,0 3 0,3 3 0,4 0 0,4 4 125,4 14 1,10 2-866,15-4 1,9-2-1149,13 5 0,8-7-1061,-1-13 1,3-9 2948,5-8 0,-5-7 0,-8-6 0,-12-3 0</inkml:trace>
  <inkml:trace contextRef="#ctx0" brushRef="#br0" timeOffset="124948">29310 8663 16826,'-3'-4'460,"0"2"-460,-14 41-90,16-16-1109,-2 32 1199,50-28 0,-24-12 0,17-5 0</inkml:trace>
  <inkml:trace contextRef="#ctx0" brushRef="#br0" timeOffset="125283">29646 8694 16098,'-5'-8'1367,"0"2"-1266,5 6-79,-35-12 34,7 23-11,-18-10-45,20 27 22,19-8 1,2 0-23,5-5 22,6-3 0,4-5 34,20-4 45,13-18-123,7-2-1,-11-1 12,-13 6 0,-18 12-448,-3 16-3205,3 4 3664,17 5 0,-14-8 0,10-11 0</inkml:trace>
  <inkml:trace contextRef="#ctx0" brushRef="#br0" timeOffset="125432">29986 8730 16535,'-15'27'-3149,"-1"-4"0,22-26 1</inkml:trace>
  <inkml:trace contextRef="#ctx0" brushRef="#br0" timeOffset="125549">29994 8439 14978,'-4'0'-3564,"2"0"3564,2 0 0,0 0 0</inkml:trace>
  <inkml:trace contextRef="#ctx0" brushRef="#br0" timeOffset="125932">30234 8801 19437,'4'-36'228,"1"-1"0,4-3 0,5 4-161,20-1 0,2 4-67,-3 16 0,-10 12-34,0 4 12,-1 8 11,5 13-236,-6 6 214,-1 1 33,-10-11 123,-4-11-67,-1-9 22,9-18-66,8-8-12,-1-1-34,2 10 12,-12 16-1,-1 11-44,-4 6-247,1 8-537,1 4-6791,19 0 7642,-3-11 0,2-2 0,-12-11 0</inkml:trace>
  <inkml:trace contextRef="#ctx0" brushRef="#br0" timeOffset="126116">30859 8389 20501,'-57'-14'516,"13"30"-516,34 11-196,13 7 0,5 4-812,5 24-46,-6-26 1,-4-1-1894,-13 13 2947,-24-13 0,12-23 0,-1-3 0</inkml:trace>
  <inkml:trace contextRef="#ctx0" brushRef="#br0" timeOffset="127802">30033 9489 13162,'11'4'2566,"3"54"-1961,-7-21-822,-1 4 1,1 1 463,3 6 96,-1-5-242,-3-9 207,0-9 398,-2-9 436,-1-13-1041,-1-14 336,-3-14-325,-4-16-98,0 1 1,-2-5-38,1-3 1,0-1 16,0-7 1,3 2 5,3 14 0,5 5-23,13-5 12,16 32-11,9 10 10,8 14-565,-13 6 1,-3 8-327,-8 6 1,-6 7 650,-1 10 0,-8 2 31,-13-11 1,-8-2 220,-8-1 0,-5-7 11,-23 5-1053,-11-5 1042,16-18 0,7-2 0,21-14 0</inkml:trace>
  <inkml:trace contextRef="#ctx0" brushRef="#br0" timeOffset="127984">30480 9740 12871,'1'4'729,"0"0"-1876,-1-4 0,0 0 0</inkml:trace>
  <inkml:trace contextRef="#ctx0" brushRef="#br0" timeOffset="128132">30591 9461 13028,'-5'4'-124,"1"0"124,4-4 0,0 0 0,0 0 0</inkml:trace>
  <inkml:trace contextRef="#ctx0" brushRef="#br0" timeOffset="128384">30837 9489 17084,'-43'0'683,"0"-1"1,4 2-1,6 3-649,13 6-12,9 21 12,24 8-34,11 10-168,8-5-638,-8-10-203,-13-13-941,-12-4-2229,-5-8 4179,-3-4 0,2-2 0,1-2 0</inkml:trace>
  <inkml:trace contextRef="#ctx0" brushRef="#br0" timeOffset="128785">31294 9448 17610,'-57'24'560,"0"-1"1,13-7-1,5 2-560,8 8 0,6 1 23,6 6-102,19 7-1714,44-9-924,-7-17 0,4-2 2717,2-5 0,-1-2 0,22-5 0,-37 0 0</inkml:trace>
  <inkml:trace contextRef="#ctx0" brushRef="#br0" timeOffset="129052">31483 9602 18171,'-39'24'247,"18"-2"-214,54 2-55,0-15 33,9-14-11,-20-9 0,-11-4-11,-6 1-45,-3 2-371,-2 5-457,-6 4-4237,-10 4 5121,0 2 0,0 0 0,9 0 0</inkml:trace>
  <inkml:trace contextRef="#ctx0" brushRef="#br0" timeOffset="129383">31714 9563 16961,'7'57'-527,"9"-11"-268,27-38 111,16-4 718,-9-14 840,-7-1-247,-22-10-268,-17 3-236,-7 3-89,-6 4-34,-3 4-34,-6 4-2846,6 6 2880,4 4 0,6-2 0,2 2 0</inkml:trace>
  <inkml:trace contextRef="#ctx0" brushRef="#br0" timeOffset="129649">32133 9552 18552,'7'-35'392,"1"-1"0,5-18-392,29 19-22,-11 20-46,4 8 35,-9 25-158,-4 1-245,-9 18-618,-6-8-963,4-2-2017,4-4 4034,4-8 0,-6-6 0,-3-6 0</inkml:trace>
  <inkml:trace contextRef="#ctx0" brushRef="#br0" timeOffset="129848">32460 9085 19090,'-9'38'44,"1"1"1,4-2 0,5-1-269,19 20-762,5-20 0,5 0 986,-7-2 0,1-2 0,20 17 0,-22-17 0</inkml:trace>
  <inkml:trace contextRef="#ctx0" brushRef="#br0" timeOffset="129985">32457 9331 15090,'50'-10'-669,"0"1"0,0-1 1,-5 3-1,-6 3 1,-8 1-1</inkml:trace>
  <inkml:trace contextRef="#ctx0" brushRef="#br0" timeOffset="130182">32724 8726 20423,'32'52'-116,"-1"1"0,1-1 1,-12-5-1,-3 3 0,-1 0 1,0 1-230,0-1 0,0 0 1,-2 1-1,-4 0-1318,-6 3 0,-4 0 0,-4-1 0,-3-3 1663,-7 1 0,-4-4 0,0-4 0,0-1 0,-1-5 0,0-8 0,1-1 0</inkml:trace>
  <inkml:trace contextRef="#ctx0" brushRef="#br0" timeOffset="136731">24127 14518 16670,'3'-7'190,"7"1"-997,20 6-5165,28-1 5972,-13-10 0,-1 7 0,-26-7 0</inkml:trace>
  <inkml:trace contextRef="#ctx0" brushRef="#br0" timeOffset="136914">24450 14325 16490,'4'35'190,"-1"0"1,5 28-213,3-12-1940,-12-3-3348,-38 2 5310,-3-21 0,-7-16 0,24-11 0</inkml:trace>
  <inkml:trace contextRef="#ctx0" brushRef="#br0" timeOffset="138332">25924 14390 11852,'0'-6'1860,"0"0"-1144,0 6-335,2 8-33,2 9 111,6 15-67,3 11-145,-4-5 0,1 2-135,-3 1 0,0 0-34,0 4 0,-1-2 102,-1 12 100,-5-27 762,1-23-68,-1-7-738,0-12 89,0-40-219,-5 9 1,-1-6-104,2 5 1,1-3 0,-1 1-396,-3-13 0,0 2 442,2 4 1,1 8-51,4 10-68,19 38 96,7 23 0,3 10-28,0-3 0,1 1-413,13 14 0,-1 0 402,-10-15 0,-1-3-68,0-3 1,0-2-31,-2-4 0,0-3-59,22 4 917,-6-11-670,-1-43 38,-29 0 1,-6-8-40,-6-2 1,-4-5-1,-2 1-551,-4-16 1,-5 0 489,-6-2 0,-3 7-17,7 26 0,-1 6 233,-6-7-1645,10 59-302,6 12-124,8 1 0,3 2 1877,8 23 1,-2-27 0,0-10 0</inkml:trace>
  <inkml:trace contextRef="#ctx0" brushRef="#br0" timeOffset="138798">26919 14262 16838,'-56'35'436,"27"-8"1,7 4-381,8 28-56,9-3 67,19-20 45,12-27 57,22-24-79,-4-22-79,-4-3-22,-18-9-1312,-25 11-1623,-5 15 2946,-5-1 0,6 18 0,2 4 0</inkml:trace>
  <inkml:trace contextRef="#ctx0" brushRef="#br0" timeOffset="139266">28081 13624 17454,'-33'12'343,"0"0"1,2 4 0,3 5-260,9 9 0,4 6 89,-7 21 1,3 6-1282,9-19 1,2 2 0,0 0 1107,-1-2 0,0 1 0,4-2-79,4 17 1,7-6 237,12 1-1123,19-14-885,9-18-17,10-12 1866,5-17 0,-25 3 0,-7-6 0</inkml:trace>
  <inkml:trace contextRef="#ctx0" brushRef="#br0" timeOffset="139448">28335 13964 17510,'-9'44'-1521,"-1"-1"1,9-3 0,5-3 1520,14 12 0,3-21 0,-9-23 0</inkml:trace>
  <inkml:trace contextRef="#ctx0" brushRef="#br0" timeOffset="139783">28694 13986 19000,'-43'3'33,"1"1"1,-19 13-247,36 11-167,26 0 156,14-16 179,31-6 67,-13-12 1,2-4-23,-1 4 0,0-1 33,2-5 1,-3-1-34,5 3-90,-11 5 90,-10 10 11,-6 7 45,-2 7-100,5 16-1458,11-3-717,23-3-78,-3-14-2073,9-21 4370,-20-6 0,-15 1 0,-7 0 0</inkml:trace>
  <inkml:trace contextRef="#ctx0" brushRef="#br0" timeOffset="139900">29177 13992 18462,'-1'26'-804,"6"-10"0,3-7 0,2-8 1</inkml:trace>
  <inkml:trace contextRef="#ctx0" brushRef="#br0" timeOffset="140050">29202 13851 12188,'-3'-8'2375,"1"2"-2308,2 6-45,0 0-2442,16 50 2420,6-23 0,-2 27 0,-2-39 0</inkml:trace>
  <inkml:trace contextRef="#ctx0" brushRef="#br0" timeOffset="140365">29304 14017 11795,'1'11'4314,"0"-3"-2723,-1-8-1008,0 0-247,0-24 45,2 11-157,12-25-269,8 23 45,6 2 56,5 10-56,-2 8 11,5 1-22,5 7-90,9 0 45,-12-3 56,-6-2 45,-18-5-11,-8-3-34,0-1 0,1-1-11,1-2 11,-1 2-247,4 0-514,1 9-3609,10-4 4370,-1 4 0,-5-6 0,-6-1 0</inkml:trace>
  <inkml:trace contextRef="#ctx0" brushRef="#br0" timeOffset="140532">29945 13732 18070,'-4'41'-3097,"-1"-1"1,1-1 0,0-5 3096,-4 8 0,6-19 0,-5-5 0</inkml:trace>
  <inkml:trace contextRef="#ctx0" brushRef="#br0" timeOffset="141265">27529 15022 16154,'18'41'190,"0"0"1,-1-4 0,-2-2-135,4 4 56,-4-5 123,-6 2 11,-4-16 573,-3-14-763,-2-23-45,-3-22 0,0-14-11,0 8 0,3-4 179,10 1 0,7 0-61,7-4 0,6 4-308,1 16 1,4 7 183,3 8 0,0 10-5,13 19 0,-8 8-34,-9 14 56,-15 30 12,-25-11-12,-2-17 0,-7 1 118,-15-3 0,-4-4-28,-15 12-85,19-19 1,2-5-6,6-7 380,12-7-302,28-10-22,8 0-44,22-4-1,0 4-22,1 8 0,-4 11-78,-6 8 22,-12 11-11,-12 18-314,-24-3-3777,-9-6 4158,-5-24 0,8-15 0,12-10 0</inkml:trace>
  <inkml:trace contextRef="#ctx0" brushRef="#br0" timeOffset="141551">28406 15148 15963,'-13'31'-218,"1"1"0,0 31-320,37-42 628,3-1 358,15-25 313,-8-12-245,-1-12-1,-7-2 68,-10 1-247,-8 6-560,-23 0-2992,-13 8 3216,-1-2 0,3 10 0,19 4 0</inkml:trace>
  <inkml:trace contextRef="#ctx0" brushRef="#br0" timeOffset="141848">28885 15120 16737,'5'-67'397,"4"32"1,6 6-342,23 8-123,13 14-34,-13 20-347,-11 16 381,-14 1-2007,3 13 2074,0-8 0,-5-7 0,-2-13 0</inkml:trace>
  <inkml:trace contextRef="#ctx0" brushRef="#br0" timeOffset="142148">29301 14993 15493,'-11'0'2353,"2"1"-1972,9-1-314,0 0-67,-3 27-145,12-21-214,3 21-22,16-28-291,25-15 761,0-3 68,1-7 291,-20 5-123,-24 12-78,-8 3-146,-2 4-56,0 1-180,0 17-4358,6-4 4493,3 6 0,-1-10 0,0-8 0</inkml:trace>
  <inkml:trace contextRef="#ctx0" brushRef="#br0" timeOffset="142332">29727 14825 19302,'-5'39'22,"0"-1"1,2 8 0,0-1-852,1 21-79,-2 0-672,-6-6-1457,-10-17 3037,-16 6 0,16-22 0,-3-3 0</inkml:trace>
  <inkml:trace contextRef="#ctx0" brushRef="#br0" timeOffset="142865">27659 16226 17622,'-2'57'116,"0"0"0,3-4 0,4 3-397,6-6 1,3 8 0,2-2 0,-4-8 280,-2-7 0,-2-1 0,1 21 0,-1 7 0,-12-29 392,-25-50-51,2-13 1,-2-9-319,-1-10 0,0-3-23,-1 0 0,3-1-68,5 4 0,5 4-324,7 3-560,14 13-627,17 8-1279,17 3 2858,18 1 0,-22 5 0,-1 1 0</inkml:trace>
  <inkml:trace contextRef="#ctx0" brushRef="#br0" timeOffset="143232">28073 16342 17330,'-61'17'1312,"14"2"-1312,40 15-437,15-10 100,10 6 57,13-18 358,22-5 90,2-21 449,1-6-169,-22-6-201,-19 5-113,-13 13-156,-1 2-214,18 0-21,1 0 134,20-4 44,-5-2 79,2-2 79,-4-1-23,-7 1-45,-8 5 78,-5 7 12,0 26-918,7 15-1962,2 5-5894,5-4 8673,-3-19 0,-11-11 0,-1-3 0</inkml:trace>
  <inkml:trace contextRef="#ctx0" brushRef="#br0" timeOffset="143648">27758 17142 14036,'8'45'-288,"0"-1"1,7 15-1,4 1 288,1-11 0,0-3 0,-3-7 0,-1-2 0,5 12 0</inkml:trace>
  <inkml:trace contextRef="#ctx0" brushRef="#br0" timeOffset="143831">28153 17290 14025,'17'39'-269,"1"0"0,-3-2 0,0-8-4134,1-13 4403,-5-5 0,-6-6 0,-5-3 0</inkml:trace>
  <inkml:trace contextRef="#ctx0" brushRef="#br0" timeOffset="143983">27868 17476 15202,'54'-10'-1018,"0"-1"0,1 0 0,-6 1 1,-8 0-1,-6 1 0</inkml:trace>
  <inkml:trace contextRef="#ctx0" brushRef="#br0" timeOffset="144298">28573 17360 16871,'-4'3'1502,"1"-1"-1245,3-2-44,23-4-168,7-14-101,11-7 56,-15-5 11,-15 5 135,-12 9 134,-4 5 23,-2 3-270,-3 8-10,4 22-34,1-1-79,7 17-415,7-14-402,7-5-1021,10-7-1915,29-8 3843,-7-15 0,-3 6 0,-22-6 0</inkml:trace>
  <inkml:trace contextRef="#ctx0" brushRef="#br0" timeOffset="144732">29177 17144 13913,'1'-6'1457,"0"2"515,-1 4-874,-9-1-572,2 5-257,-9 2-22,2 17-236,6-3-11,0 10-135,13-9-436,26 0 403,32-10 196,-12-15 0,3-6-368,-6 0 0,-2-3 340,2-9 0,-6-5 56,2-18-17,-27 11 0,-6-5 123,-6-6 1,-4 0-62,-4-2 0,-3-1-234,-5-1 0,-3 3 290,-1 11 0,-1 4 190,-13-24 23,4 16-281,6 19 567,5 11-656,5 28-56,4 8 44,9 26-536,12 1-21,14 2-674,14-8-2864,-5-22 0,3-5 4107,20 2 0,-2-4 0,-36-18 0</inkml:trace>
  <inkml:trace contextRef="#ctx0" brushRef="#br0" timeOffset="144915">29831 16484 18406,'-3'-3'717,"1"1"-616,2 2-34,-28 49-67,20-14-230,-8 4 1,3 2-510,20 11-2606,3-16 0,1-1 3345,8 14 0,1-5 0,-14-31 0</inkml:trace>
  <inkml:trace contextRef="#ctx0" brushRef="#br0" timeOffset="145249">29709 16861 18373,'41'-36'-94,"1"0"1,3-2 0,5 1 93,0 5 0,4-1 0,1 0-1463,-4-1 1,0-1-1,0 0 1481,-1 0 1,-1 0 0,-5 0 26,4-8 0,-14 1 1400,-21-12-1087,-29 4 79,-15-2-347,6 27 0,-5 1-18,-2 2 1,-4 2 336,-18 1 0,-4 10-236,1 15 1,0 8-85,2-2 1,4 7-74,9 14 1,11 6-28,16-6 0,9 2-154,9 4 1,7 1 130,3 2 0,6 2-183,6-3 1,4 2 0,2-1 104,0-3 0,2-1 0,-1-1 104,0 0 1,-1 0-1,-1-3-194,10 4 0,-5-6-783,-3-3 1720,-12-15-8511,-7-11 7783,-4-22 1,-4 10 0,-2-9 0</inkml:trace>
  <inkml:trace contextRef="#ctx0" brushRef="#br0" timeOffset="145632">30873 16038 18376,'62'-21'-333,"0"-1"1,-4 3 0,-2 5-2991,-10 9 1,-5 6 3322,5 6 0,-7-2 0,-39 4 0</inkml:trace>
  <inkml:trace contextRef="#ctx0" brushRef="#br0" timeOffset="145766">31055 16203 15034,'-12'38'567,"0"0"1,0 14 0,3 0-602,3 13-1135,8-21 0,4-2-1688,10 9 2857,12-8 0,-11-19 0,-3-9 0</inkml:trace>
  <inkml:trace contextRef="#ctx0" brushRef="#br0" timeOffset="145948">30963 16608 19930,'47'-48'-313,"5"8"-595,10 22-650,1 5 1558,-26 6 0,-3 1 0,1 0 0,0 1 0</inkml:trace>
  <inkml:trace contextRef="#ctx0" brushRef="#br0" timeOffset="146165">31463 16194 20569,'7'-54'-124,"37"14"-122,-4 41 0,3 11-399,-3 1 1,-2 4-163,13 18-1031,-36 2-2700,-14-18 4538,0-8 0,0-6 0,0-5 0</inkml:trace>
  <inkml:trace contextRef="#ctx0" brushRef="#br0" timeOffset="146349">31842 15996 20591,'-12'32'39,"0"1"0,-7 29-627,23-28 0,3 2-2045,-4 3 0,-3 0 2633,0 2 0,-2-3 0,-1 14 0,-11-30 0</inkml:trace>
  <inkml:trace contextRef="#ctx0" brushRef="#br0" timeOffset="146699">28015 18111 17118,'39'4'3115,"23"-9"-2944,-22-2 1,6-2 0,3-2-1988,10-4 0,4-2 0,3-2 1838,-6 1 1,3-1 0,2-1 0,2 0-153,-17 4 0,1 1 0,1-1 0,1 0 0,3 0 0,4-1 126,-4 2 0,4-1 0,2 0 1,2-1-1,1 0 0,2 1 1,0-1-1,0 1 0,-1 0-115,-8 3 1,1 0 0,1 0 0,-1 1-1,2-1 1,-1 1 0,0 0 0,1 0-1,-1 0 1,1 0 0,-2 0 5,6-2 1,0 1 0,0 0 0,0 0 0,0 0 0,0 0 0,-1 0 0,1 1 0,-1 1 0,1 0-314,-1 0 0,3 1 1,1 1-1,0-1 1,0 2-1,-2-1 1,-3 1-1,-4 1 1,-4 0-1,-5 1 426,11-1 0,-9 1 0,-3 1 0,1 1 0,29-2 0,-1 1 0,-37 2 0,-40 3 0</inkml:trace>
  <inkml:trace contextRef="#ctx0" brushRef="#br0" timeOffset="146815">30108 17722 19493,'49'-13'-40,"-1"0"0,0-1 0,0 1 0,9-1 1,5-1-1,5-1 0,0 0 0,0 1 0,-3 1-1322,-9 1 1,-1 1-1,-1 0 1,0 1-1,3-1 1,2 0 1361,1 0 0,3-1 0,4 0 0,0 0 0,0 0 0,-3 1 0,-5 1 0,-5 2 0,6-2 0,-6 2 0,-4 0 0,0 1 0,8-1 0,0 0 0,0 1 0</inkml:trace>
  <inkml:trace contextRef="#ctx0" brushRef="#br0" timeOffset="159434">23763 10519 12736,'-39'-44'785,"-2"8"-460,7 50 100,-8 10-257,19-2 0,-2 6-837,-3 9 0,-3 8 0,2-1 721,4-6 0,2 0 1,-1 3-31,0 0 1,-1 3-1,0 2 1,2 1-96,2 5 0,2 1 0,2 2 0,3 0 84,3 5 0,3 1 0,2 0 1,2 1-438,-1-1 1,1 0 0,3 1 0,3-2 425,4-1 0,4 0 0,2-2 0,2-4 0,4 0 0,3-5 0,1 1-363,1 0-1,0-1 1,1 0 370,-1-1 1,1-1 0,1 3 78,-2 0 1,2 3 0,-1 2 0,-3 0-82,-3-2 1,-2 1-1,-1 0 1,-2 2 41,-1 6 1,0 2 0,-4 0 0,-3-4 105,-4 2 0,-5-4 0,-5-3-19,-4-9 1,-5-2 0,-1-6 21,-8-3 1,-2-4 304,2-3 1,0-3-193,-24 14 1763,-6-12-1864,7-13-101,8-6 1678,15-10-1745,20 3 1372,4 1-1372,9 20-11,5 18 0,5 12 11,0 2 0,2 5 0,1 6-625,-3-11 0,2 4 1,0 2-1,0 0 1,0-1 624,-3-4 0,1 0 0,-1 0 0,-1 0 0,1 0 0,1 3 0,0 1 0,-1 0 0,0-1 0,-2-3 0,-2 0 0,-2-3 0,-1-1 0,0 0-414,2 15 1,-1 0-1,0-1 414,-2-4 0,-1 1 0,2 0-125,0-8 1,1 1 0,3 0-1,3-3-656,13 8 1,5-4-1,3-2-470,-1-1 0,2-1 0,7-8 1251,13-8 0,6-8 0,-7-6 0,-13-8 0,-3-5 0,1-2 0,0 1 0</inkml:trace>
  <inkml:trace contextRef="#ctx0" brushRef="#br0" timeOffset="196730">5622 9676 12557,'36'0'168,"0"0"0,3 0 0,2 0-112,-2 0 0,2 0-1535,14 0 1,5 0 1485,-11-1 1,2-1-1,3 0-606,8-1 1,4 0-1,1-1 621,-8 0 1,1 0 0,1-1 0,2 0-252,-7 1 0,2-1 1,0 0-1,1 0 1,1 1 199,-5-1 1,0 1 0,1 0 0,0-1 0,1 1 0,1-1-268,4 1 0,1-1 0,0 0 1,1 0-1,0 0 0,1 1 185,-8 0 1,0 0 0,0 0-1,1 0 1,1 0 0,3 0-1,2 0-357,-5 0 1,3 0 0,3 0-1,1-1 1,1 1 0,1-1-1,-1 1 1,-1 0 0,-2-1 0,-1 1 467,3 0 0,-1-1 0,-1 1 0,0-1 0,-2 1 0,0-1 0,0 1 0,0 0 0,7-1 0,1 1 0,0-1 0,-1 1 0,-3-1 0,-4 1 0,-6 0 0,-4 0 0,0 0 0,-1 0 0,1 0 0</inkml:trace>
  <inkml:trace contextRef="#ctx0" brushRef="#br0" timeOffset="197754">4682 10979 13084,'7'-5'1411,"-2"2"-1086,-5 3 998,0 0-1211,2-4-79,8 2-33,14-3-56,25 1-45,-12 1 1,5 0-734,10-1 1,4-1 534,-11 0 0,1 0 0,2 0-747,4 0 0,1-1 0,2 0 310,2-1 0,1 0 1,1 0 735,3-1 0,0 0 0,-6 0 0,-2 2 0,-6-1 0,-8 1 0,0 0 0</inkml:trace>
  <inkml:trace contextRef="#ctx0" brushRef="#br0" timeOffset="198297">4421 13062 17431,'53'-14'44,"0"-1"1,-7 3 0,3 1 0,3-1-1519,-2 1 0,3 0 1,3 0-1,2-1 1406,-2 2 1,1-1 0,3-1 0,4 1 0,6-1-204,-15 3 1,4-1 0,4 0 0,3 0 0,1-1 0,2 1 0,0-1 0,-1 1 0,-1 0 0,-3 1-107,1-1 1,-1 1 0,-1 1 0,-1-1 0,1 1 0,0-1 0,2 1 0,2-1 0,2 0 85,-9 2 1,3-1-1,1 0 1,1-1-1,2 1 1,0 0-1,1 0 1,0-1-1,-1 1 1,0 1 0,-1-1-1,-2 1 1,-1 1 270,3-1 1,0 1 0,0 0 0,0 0 0,-1 1 0,-1 0 0,-1 0 0,-2 0 0,-1 0-1,-3 0 1,-2 1 0,17-2 0,-4 0 0,-3 1 0,-2-1 0,-1 2 0,0-1 0,4 1 0,-1-1-1,0 1 1,1 0 0,-1-1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12:01.845"/>
    </inkml:context>
    <inkml:brush xml:id="br0">
      <inkml:brushProperty name="width" value="0.09071" units="cm"/>
      <inkml:brushProperty name="height" value="0.09071" units="cm"/>
      <inkml:brushProperty name="color" value="#FF0000"/>
    </inkml:brush>
  </inkml:definitions>
  <inkml:trace contextRef="#ctx0" brushRef="#br0">3192 7064 11246,'-1'4'314,"1"0"-135,54-20 90,-7 0-458,-4 3 1,9-3 0,-1-1 229,-6 3 0,-1-1 1,2 0-28,5-2 1,2 0 0,-4 0-15,6-1 0,-7 2 34,5-3 773,-43 15 515,-49 1-980,2 6 0,-4 1-286,-4 1 0,-2 0-86,-7 2 0,3 2 120,-9 6-23,16-3 124,29-6 344,47-3-496,9-5 1,9-3-539,14 1 1,3-2-512,-7 2 0,-4-1 175,-7 1 0,-7 0 942,-14 4 0,-14 0 0,-12 0 0</inkml:trace>
  <inkml:trace contextRef="#ctx0" brushRef="#br0" timeOffset="2267">5342 6985 9241,'2'9'560,"1"-2"-560,-3-7 156,0 0-21,0 3-23,0 0-56,0 1 0,0-1 23,0-2 22,0 1 89,0-1-134,0 4 79,33 9-113,13-1 0,14-1-888,-8-3 1,6-1 0,4-1-1,-1 0 707,1 0 1,1-2-1,-1 0 1,-1 0 0,-8-1-1,0 0 1,-3-1 0,-4-1-1,7-2 1,0 0 0</inkml:trace>
  <inkml:trace contextRef="#ctx0" brushRef="#br0" timeOffset="3020">9915 6915 13857,'59'-12'-305,"0"1"1,0 0 0,0 0 0,-9 1 0,-2 0 0,1 2 0,1 2 304,11 3 0,3 2 0,-3 2 0,-7-1 0,1 0 0,-6 0 0,-7 1 0,0 0 0</inkml:trace>
  <inkml:trace contextRef="#ctx0" brushRef="#br0" timeOffset="22200">4710 6802 13207,'38'45'1232,"13"-10"-1182,-14-32 1,5-7-1001,13-4 0,8-3 0,4-2 961,-14 4 0,2-2 1,3 0-1,2-1 0,2 0-362,-6 1 0,4 0 0,1-1 0,2 0 0,0 1 0,-2-1 0,0 1 338,3-1 0,-1 1 0,0 0 0,-1 0 0,1 0 0,-1 2-165,1-1 1,1 1 0,0 1 0,-1 0 0,-3 1 0,-2 1-84,5 1 1,-4 1-1,0 1 1,3 1-594,-2-1 0,4 2 0,0 0 1,-1 0-1,-4 0 854,-2 0 0,-3 0 0,-2 1 0,0 0 0,17-1 0,-1 2 0,-11-1 0,-24 0 0,1 0 0</inkml:trace>
  <inkml:trace contextRef="#ctx0" brushRef="#br0" timeOffset="22734">9930 7167 14305,'50'-12'132,"1"-1"1,-1 1 0,1-1 0,6-1 0,2 0 0,1 0 0,2 0-1265,-8 1 0,1 0 0,2 0 0,0 1 0,3-1 1132,-3 1 0,1 0 0,2 0 0,1 0 0,1 0 0,0 1-185,-2 0 1,0 0 0,2 0 0,0 1-1,1-1 1,0 1 0,1 0 90,-5 1 0,2 0 0,0 0 0,0 0 0,1 1 0,0-1 1,0 1-1,1 0-103,-5 1 0,0 0 0,0 0 0,0 0 0,1 0 0,1 1 0,1-1 0,2 1 0,3 0 197,-8 1 0,4-1 0,3 1 0,1 0 0,2 0 0,0 0 0,0 0 0,0 1 0,-2-1 0,-2 1 0,-3 0 0,-3 0 0,-4 0 0,18-2 0,-6 1 0,-5 0 0,-1 1 0,2-1 0,4 1 0,-1 0 0,0 1 0,0-1 0,0 1 0,1-1 0,-1 0 0,0 1 0,0-1 0</inkml:trace>
  <inkml:trace contextRef="#ctx0" brushRef="#br0" timeOffset="26488">18876 3523 15594,'8'46'28,"0"-1"0,0 0 0,2 21 0,-1-3-12,-4-11 1,-2-2-1180,0-1 1,-1 0 1234,-2-5 1,-2 1 577,-3 3 0,-1-3 458,-3 7 63,-3-46-1104,7-47-45,4-3 1,1-5-585,-1-1 1,2-2 577,0-4 1,2-6-12,-1 12 1,0-4 0,0-2 0,1 3 8,1-4 1,-1 2 0,2-4-27,-1 5 1,2-6 0,-1-1 0,1 3 0,0 6-15,1 2 0,1 5 0,1-1 14,1-7 1,2 0 0,3 10 1215,22-6-1204,0 36 0,5 11-17,12 21 0,1 11 6,0-1 0,-3 6-408,-16-1 0,-2 5 0,-7 1 346,-4 13 1,-11 2-1,-9 3 0,-10 1 73,-10 2 0,-8 0-4,4-21 1,-4 0-1,-2 0-661,-9 10 0,-4 1 0,2-4-1167,0 2 0,2-3 1832,-4 8 0,7-7 0,19-19 0,11-15 0</inkml:trace>
  <inkml:trace contextRef="#ctx0" brushRef="#br0" timeOffset="26734">19310 3925 14563,'51'-5'433,"1"1"0,-4 0 1,-3-1-412,10-6-168,-2 3 1,-23 5 145,-7 17-23,-21-1-817,-2 13-1043,4-8 1883,24-1 0,-18-9 0,17-2 0</inkml:trace>
  <inkml:trace contextRef="#ctx0" brushRef="#br0" timeOffset="27618">19389 4234 15616,'28'-40'1938,"-6"-21"-1669,-15 9 1,-3-2-136,-4 12 1,-1 3 44,-8-21-179,-7 41 33,-13 14-55,2 32-662,7 13 337,22 7 67,27-5-79,19-21 123,-8-12 1,3-4 286,0-6 0,0-4-35,1 0 1,-3-3 151,-5-5 0,-4-2 247,2-11 66,-10 5-43,-11 6-483,-7 8 79,-11 27-405,0 21-569,-3 6-304,16 4-650,10-23-425,15-9-1368,10-9 3687,3-5 0,-18-5 0,-6 0 0</inkml:trace>
  <inkml:trace contextRef="#ctx0" brushRef="#br0" timeOffset="27867">20237 4016 12960,'4'-6'3194,"0"2"-2757,-4 4-45,-50 20-381,17 1-156,-23 9-595,36-7 258,26-15-571,33-7 907,-9-11 1,3-5 201,8-1 0,0-2-6,-9-1 0,-4-2 377,5-13-427,-28 21-214,-15 7-290,-6 4 504,-18 16 0,17-10 0,-4 10 0</inkml:trace>
  <inkml:trace contextRef="#ctx0" brushRef="#br0" timeOffset="28134">20571 3868 17857,'-7'62'-639,"5"-13"645,24-15 0,6-1 27,13 14-89,-19-20 0,-4 1 179,2 17-11,-27 0-1087,-13-24-1758,-16-10 2733,12-15 0,11 2 0,4-2 0</inkml:trace>
  <inkml:trace contextRef="#ctx0" brushRef="#br0" timeOffset="28633">20930 4060 12591,'-2'-6'997,"1"1"-689,2 31 0,3 19-241,3 9 1,1 4-1,-3-11 0,-2 2 0,1-1-116,1 0 1,1 0 0,-2-7 496,-1 23 2,-5-30 514,0-27-404,-4-13-448,0-13-51,-2-14 1,1-7-73,2-1 0,1-4 0,0-2-799,-1-16 0,1-3 1,1 1 809,3 8 0,0 2 0,2 2-12,1 2 1,1 1 0,2 8 353,15-18-376,17 27-10,6 37 21,-1 17 12,-3 25-34,-18 4 45,-8 2 45,-7 1-45,-5-2-134,-2-4-2836,12 0 2970,18-27 0,-10 0 0,7-24 0</inkml:trace>
  <inkml:trace contextRef="#ctx0" brushRef="#br0" timeOffset="28918">21356 3928 15829,'44'-30'366,"-1"1"0,-9 0 0,-7 0 183,-2-14-157,-28 10-381,-10 22 203,-24 14-169,-7 37-45,1 2-62,25-10 0,4 2-330,3 17-258,6-4-247,10-3 46,10-3 66,12-5-1484,4-18 0,5-3 2269,21 2 0,-1-4 0,-29-13 0</inkml:trace>
  <inkml:trace contextRef="#ctx0" brushRef="#br0" timeOffset="29168">21871 3787 14775,'-7'0'942,"-22"38"-864,19-12-78,-15 34-33,27-26-79,16-1 101,17-10-382,6-12 1,6-6-992,-1-4 1,1-8 1383,4-12 0,-3-3 0,9-1 0,-35-16 0</inkml:trace>
  <inkml:trace contextRef="#ctx0" brushRef="#br0" timeOffset="29318">22137 3362 14899,'-24'46'37,"0"-1"1,1 14-1,11 1-15,22-8 1,8-2-693,-5 2 0,3-2 255,9-3 1,2-4-2522,8 11 3042,-16-7 1,-9-21-1,-9-8 1</inkml:trace>
  <inkml:trace contextRef="#ctx0" brushRef="#br0" timeOffset="29484">22007 3984 16770,'50'-20'-292,"0"0"1,0-1 0,-3 2 0,-1 1 0,-1 5-1687,13 7 0,-4 4 1883,-17-1 1,-2 0 0,3 1 0,-6 0 0,-14 0-1</inkml:trace>
  <inkml:trace contextRef="#ctx0" brushRef="#br0" timeOffset="29600">22448 3666 12277,'0'0'0</inkml:trace>
  <inkml:trace contextRef="#ctx0" brushRef="#br0" timeOffset="30002">22749 3716 15672,'51'6'108,"0"0"0,-4 0 1,-5-2-75,-3-7 10,-3-2-44,-5-5 101,15-5-78,8-6 162,-19 8 0,-1 0 72,18-11 79,-12 0 191,-26 7 370,-8-13-259,-12-6-335,-4 3-281,-7 6-22,1 18 0,0 4-11,0 12 11,-2 11 0,4 12-549,7 30 73,19-29 0,9 0-908,13 6 0,8-4-541,3-8 0,4-7 1925,12-3 0,-3-7 0,-6-3 0,-8-5 0</inkml:trace>
  <inkml:trace contextRef="#ctx0" brushRef="#br0" timeOffset="30451">24981 3613 13768,'48'-21'212,"-1"1"1,-1 1 0,0 1-241,-1 2 0,-2 1-476,16-11 1265,-22 2-4093,-49 11 4116,-35 16 329,-6 26-1068,25 1-6,18 8 0,10 5 62,18-2 0,6 0-477,2 8 1,-2 0-1698,-6-5 0,-7-3 2073,-22 11 0,-12-26 0,-7-17 0</inkml:trace>
  <inkml:trace contextRef="#ctx0" brushRef="#br0" timeOffset="31469">26262 3194 17756,'-8'48'160,"1"0"1,-1 3 0,4 1-99,6 1 0,4 0-1127,0 3 0,2-2 1065,4-1 0,4-2 0,1-6 0,4-3-129,3-7 1,3-4 284,1-5 1,5-6-633,16-7 0,3-8 218,-13-7 1,-1-7 33,17-17 0,-7-14 464,-22-10 1,-11-9-484,-5 7 1,-3-4-1,-4 2 557,-5-12 0,-5 2-40,-3 0 1,-4 8 95,-8 6-337,-11 24 2,0 47-5357,5 27 5322,16 8 0,12-12 0,9-29 0</inkml:trace>
  <inkml:trace contextRef="#ctx0" brushRef="#br0" timeOffset="31741">27067 3461 18082,'-34'14'212,"0"1"1,-11 9-470,29 32 55,57-16 44,7-1-168,-9-23 1,2-5 325,22 3 0,-11-3-261,-20-1 261,-19 3 0,-31 3-235,-18 5-1267,-22 0 1502,17-10 0,2-2 0,-2 2 0,-3-4 0</inkml:trace>
  <inkml:trace contextRef="#ctx0" brushRef="#br0" timeOffset="31934">27305 3566 16860,'4'-3'358,"0"1"-1209,-4 2 851,15 1 0,-11-1 0,11 1 0</inkml:trace>
  <inkml:trace contextRef="#ctx0" brushRef="#br0" timeOffset="32103">27396 3468 13790,'-11'0'-1770,"2"0"-1267,51-10 2644,-17 6 393,33-7 0,-41 10 0,-6 1 0</inkml:trace>
  <inkml:trace contextRef="#ctx0" brushRef="#br0" timeOffset="32766">27322 3204 10843,'0'0'0</inkml:trace>
  <inkml:trace contextRef="#ctx0" brushRef="#br0" timeOffset="33368">27678 3657 13824,'-7'0'3607,"2"0"-3148,5 0-403,0 0 24,0-37-69,12 21 22,14-30-66,13 36 33,2 10-135,-4 13 67,-10 7-133,13 12-3384,-3-9 178,-1-3 3407,-10-12 0,-17-8 0,-4 0 0</inkml:trace>
  <inkml:trace contextRef="#ctx0" brushRef="#br0" timeOffset="34255">28553 3418 14003,'1'-4'3686,"0"1"-3092,-1 3-370,0-17-168,0 13-45,-3-11-11,1 27-145,-1-2 44,8 5 79,11-9-23,12-4 45,9-6 101,23-17-34,-6-7 78,0-7-89,-25 13-56,-18 11-22,-10 26 50,-5 14 0,-1 8-6,-3 17 1,0 7-5,3-9 1,0 4 0,2 0-641,1 2 0,1 1 0,2-4 622,2 10 0,3-4-101,2-8 0,1-5-111,-1 8-68,-16 0 425,-31-27-162,3-28 1,-4-9-85,0-5 0,-1-5-346,-7-12 0,3-3 374,12 7 1,3 0-1290,-6-7 1,1 1-2325,-9-13 4037,20 18 1,4 3 0,7 6-1,6 5 1</inkml:trace>
  <inkml:trace contextRef="#ctx0" brushRef="#br0" timeOffset="35000">30397 3647 12512,'11'51'541,"0"0"1,-2-2 0,-1-4-486,-2 12-56,-4-2 34,-1-8 100,-1-1 2275,0-23-907,0-24-964,-3-23-225,-4-28-78,-6-7-134,0 5 1,0-6-238,4 17 1,1-2 0,1-1 217,-2-6 0,1-2 0,2 1-54,-2-14 0,3 6-28,3 21 0,4 5 23,6-2-46,9 28-22,41 14-207,-19 11 0,1 8-303,4 7 1,-3 6 165,-7-1 0,-8 4 198,-13 0 0,-9 0-738,-22 14-259,-2-24 0,-3-2 1188,-11 8 0,2-5 0,21-25 0</inkml:trace>
  <inkml:trace contextRef="#ctx0" brushRef="#br0" timeOffset="35216">30853 3454 19112,'-59'-3'393,"16"8"-876,32 9 13,20 2-360,12 0-962,9-6 1792,18-3 0,-24-3 0,6-2 0</inkml:trace>
  <inkml:trace contextRef="#ctx0" brushRef="#br0" timeOffset="35471">31062 3337 19516,'-58'-12'157,"13"9"-225,38 16 46,7 9-191,34 22-258,-10-20 1,2-1 94,1 2 1,0-1-656,16 16 269,-32-19 639,-49-4-1524,-12-8-908,-8-10 2555,13-11 0,34 3 0,8-1 0</inkml:trace>
  <inkml:trace contextRef="#ctx0" brushRef="#br0" timeOffset="35683">31261 3147 18014,'0'-4'1423,"0"0"-1401,0 4 12,-1 57-34,9-17-348,1 14 1,4 4-1653,3-18 0,0-1 2000,-2 4 0,0-2 0,4 7 0,-16-24 0</inkml:trace>
  <inkml:trace contextRef="#ctx0" brushRef="#br0" timeOffset="35817">31334 3387 16770,'50'-22'63,"0"0"1,0 2 0,-1 5-120,-10 10 0,-1 4-1008,4-1 1,2 1 1063,11 6 0,-2 0 0,2-3 0,5 8 0</inkml:trace>
  <inkml:trace contextRef="#ctx0" brushRef="#br0" timeOffset="36436">25935 4975 14014,'0'-5'3372,"0"1"-2935,0 4-257,-46 1-4431,16 15 4284,-5-6 1,0 7 170,5 27 1,8 6-205,-6 11-17,13-13 1,12-3-1711,47-7-15,-5-29 0,4-5 1742,2-4 0,-1-3 0,-7 0 0,-5-4 0,0-8 0</inkml:trace>
  <inkml:trace contextRef="#ctx0" brushRef="#br0" timeOffset="36637">26270 4820 17846,'2'66'-2387,"1"0"1,3-7-1,6-5 2387,3-20 0,2-4 0,9 5 0,-13-26 0</inkml:trace>
  <inkml:trace contextRef="#ctx0" brushRef="#br0" timeOffset="36938">26675 5029 18014,'-36'0'250,"0"1"0,-2 4 1,6 5-654,8 13-315,2 3-256,30-9 21,14-10 147,17-7 390,9-10 444,-13 0 0,2-1 252,-5-1 1,0 1-23,28-8 380,-29 13-133,-23 21-449,-12 7-337,2 2-1007,-1-4-1524,11-15 2812,5-1 0,-2-4 0,-1 0 0</inkml:trace>
  <inkml:trace contextRef="#ctx0" brushRef="#br0" timeOffset="37086">26925 4843 16333,'-2'-3'471,"0"0"-5917,2 3 5446,14 19 0,-10-14 0,11 14 0</inkml:trace>
  <inkml:trace contextRef="#ctx0" brushRef="#br0" timeOffset="37435">27092 4961 17106,'-4'-1'1323,"1"1"-1323,3 0-392,7-43-516,13 32 303,1-30 78,8 49-44,-9 1 336,-2 6 190,-3-3 224,0-3 1423,-3-8-1187,1-11-35,0-10 215,7-21-270,-5 9-113,7-5-178,-8 21-168,5 8-382,4 20 0,1 2-178,3 12-1031,-6-6-1558,3-3 3283,0-7 0,-10-4 0,-3-4 0</inkml:trace>
  <inkml:trace contextRef="#ctx0" brushRef="#br0" timeOffset="37634">27581 4776 19505,'-24'-39'-315,"6"16"-513,24 44 9,4 7-234,9 0 90,4 0 144,-4-1-548,-6-3 382,-13 7 985,-26-11 0,12-2 0,-11-12 0</inkml:trace>
  <inkml:trace contextRef="#ctx0" brushRef="#br0" timeOffset="38303">28600 4698 18653,'-7'-45'-56,"1"19"78,16 43 1,3 1-46,12 0-10,3-11 89,18-5-12,2-16-32,-3 2 66,-12-16 56,-21 5 426,-6-10-324,-10 11-101,-7-2-46,-23 17 135,-7 27-201,-7 21-1,15 10 12,15 8-68,14-20-863,24 11-2576,29-10 419,-21-21 1,2-3 3053,10-5 0,-3-5 0,-3-3 0,-7-3 0</inkml:trace>
  <inkml:trace contextRef="#ctx0" brushRef="#br0" timeOffset="38468">29042 4699 19157,'45'28'-1134,"0"1"1,-3-4-1,-6-7 1,-15-12-1,-6-5 1</inkml:trace>
  <inkml:trace contextRef="#ctx0" brushRef="#br0" timeOffset="38617">29241 4709 16804,'-32'44'-725,"0"0"0,7-11 1,4-2-1,1 7 1,15-25-1</inkml:trace>
  <inkml:trace contextRef="#ctx0" brushRef="#br0" timeOffset="39085">29483 4726 16871,'-3'58'115,"0"1"1,8 1 0,3-2-116,-1-11 0,3-3-28,5-4 0,-1-4 28,0-1 124,-4-11 940,-6-25-291,-3-38-616,-6-10-79,0-10 1,-1-4-410,2 19 0,0-1 331,-1-17 0,1-1 11,2 6 0,2 3 17,5 12 0,3 2-28,4 2 0,4 5 0,22 5-22,13 32-191,-2 16-185,-18 6 1,-4 8 105,-11 5 1,-4 3 268,-2 0 1,-6 0-29,-11-1 1,-6-4-163,-20 8 192,5-11-2601,6-12 2622,9-10 0,7-8 0,4-4 0</inkml:trace>
  <inkml:trace contextRef="#ctx0" brushRef="#br0" timeOffset="39541">29912 4757 17319,'13'-39'689,"0"0"1,5-18-534,-17 36-133,-10 21 66,-4 15-21,-16 31-68,12 10-129,10-21 0,4-1-173,17 13 89,19-17 0,9-23 78,7-3-112,0-8-100,9-19 426,-19-14 728,-5-10-348,-23 10-11,-9 17-314,-2 15-134,2 7 23,4 18-393,8 10-403,5 5-3731,25 3 4504,11-23 0,-16-2 0,-1-12 0</inkml:trace>
  <inkml:trace contextRef="#ctx0" brushRef="#br0" timeOffset="39717">30543 4710 17935,'-5'46'-686,"6"-10"0,7-29 0,0-3 0</inkml:trace>
  <inkml:trace contextRef="#ctx0" brushRef="#br0" timeOffset="39868">30521 4538 12042,'16'19'0,"-2"-4"0</inkml:trace>
  <inkml:trace contextRef="#ctx0" brushRef="#br0" timeOffset="40217">30823 4685 17913,'57'-28'157,"-8"1"191,-32 2 447,-8-2-571,-15 4-112,-7 9-11,-13 20-78,4 11-23,-1 13 0,2 9-168,6 23-1222,23-1-78,12-26 0,6-4 549,1-10 0,2-5-1580,10-4 1,1-5 2498,16-6 0,-23-1 0,-11-1 0</inkml:trace>
  <inkml:trace contextRef="#ctx0" brushRef="#br0" timeOffset="40399">31121 4679 19549,'13'-51'135,"19"13"-516,-1 42 0,3 10-482,18 5-717,-27 4 0,-6 4 1580,-4 10 0,-4-6 0,-8-14 0</inkml:trace>
  <inkml:trace contextRef="#ctx0" brushRef="#br0" timeOffset="40900">31508 4571 15762,'-2'-5'1960,"0"2"-1533,2 3-472,-1-12 45,1 10 258,-11 12 705,-16 31-644,7-10 1,0 2-220,2-4 1,1-1-33,-7 20-46,19-23 12,37-7-270,33-9-168,-13-11 1,1-4-129,-4 1 0,-2-4 398,-5-4 0,-4-2-169,2-12 124,-12-7 122,-9-5 91,-3-20 986,-8 10 78,-4-1-919,-13 27 840,-21 19-458,-2 31-460,3 17-90,21 5-11,28 0-202,20-20-381,18-4 247,-23-14 0,3-1-4580,16 2 1,0-2 4626,-15-5 0,-3 0 0,3 2 0,-6-3 0,-13-4 0</inkml:trace>
  <inkml:trace contextRef="#ctx0" brushRef="#br0" timeOffset="41466">25596 5802 15090,'5'55'316,"0"1"0,0-7 1,1 1-1,0-1-355,6 14 0,0-2-1388,0 2 0,0-3-243,0-10 1,0-6 1669,1 1 0,-4-22 0,-5-9 0</inkml:trace>
  <inkml:trace contextRef="#ctx0" brushRef="#br0" timeOffset="41767">25469 6299 17252,'-9'-9'1558,"2"2"-1435,7 7-22,59-11-101,-12 15-96,14-1 1,5 4-28,-22 6 0,-1 3 106,5 1 0,-1-2-6,-11-3 1,-3-6 179,11-25 45,-17-5 44,-13-23-235,-23 14-11,-28-1-1232,-15 18-975,0 6-3217,13 20 5424,29 6 0,7-4 0,3-4 0</inkml:trace>
  <inkml:trace contextRef="#ctx0" brushRef="#br0" timeOffset="42301">27060 6288 17823,'-34'2'527,"-1"0"0,-29 7-483,30 4 1,4 3-269,-1 8 79,4 3 89,43-17-34,13-8 157,9-8-134,2-4 134,0-7 12,6-7-68,-17 9-56,2 2 45,-21 10 56,0 6-22,-1 3-68,3 4-1344,18 11-2331,1-10 3709,21 3 0,-28-12 0,1-2 0</inkml:trace>
  <inkml:trace contextRef="#ctx0" brushRef="#br0" timeOffset="42702">27959 6117 19056,'-38'-8'325,"0"0"0,2 1 0,2 6-303,-6 16 0,12 8 1,1 5-74,6 6 1,3 2 16,-1-1 1,3 1-191,9 24-12,23-35 35,13-11 145,15-9 56,9-21 33,4-10 1,-20-9 0,-2-6-428,-10 8 1,-3-2 398,4-12 1,-5-6 134,-11-9 1,-8-1-24,-3 16 1,-3 0 10,-1-15 1,-5 4 286,-14-3-337,-15 22-78,-6 42-33,5 21-79,21 4 0,6 5-272,7 0 1,5 2 153,7 2 1,5-1-349,3 1 1,5-2-2544,20 8 1,6-4 3120,-10-12 0,0-3 0,0 1 0,-3-5 0,-2-8 0</inkml:trace>
  <inkml:trace contextRef="#ctx0" brushRef="#br0" timeOffset="42984">28319 6073 20378,'-11'40'-49,"-1"1"1,14 5 0,9 1 20,13 8 0,7 1-118,3 2 0,-1-2-489,-5-11 1,-6-1 634,-8-5 0,-10-2 212,-25 8 233,-10-18 1,-8-4-374,-10-6 1,-4-6-219,0-3 1,0-6-390,1-10 1,5-8-531,19-6 1,5-6-1390,3-2 1,4-2 2453,3-4 0,4 1 0,-1-6 0,7 7 0</inkml:trace>
  <inkml:trace contextRef="#ctx0" brushRef="#br0" timeOffset="43117">28260 5991 12098,'0'0'0</inkml:trace>
  <inkml:trace contextRef="#ctx0" brushRef="#br0" timeOffset="43501">28686 6040 16838,'-5'0'761,"1"0"-245,4 0-415,-8 37-45,20-9 90,18 18-146,14-26-45,18-17-101,-16-13-11,10-22 191,-15-15 0,-7 1 290,-19 6 281,-13 23-167,-2 9-371,-3 5 67,-3 9-89,-4 8-34,-6 31-359,7 10-1271,16-21 0,7 0-2437,15 12 4056,29-18 0,-31-22 0,-4-4 0</inkml:trace>
  <inkml:trace contextRef="#ctx0" brushRef="#br0" timeOffset="43717">29360 6013 20210,'-30'18'-17,"-1"1"1,-15 12-242,39 12-145,16-10-1076,12 11-3149,0-7 4628,-1-2 0,-13-17 0,-7-14 0</inkml:trace>
  <inkml:trace contextRef="#ctx0" brushRef="#br0" timeOffset="43936">29718 5853 19123,'-13'45'-153,"1"1"0,6 6 0,7 0-1825,9-14 0,3-1 1978,1 6 0,1-2 0,6 8 0,-12-21 0</inkml:trace>
  <inkml:trace contextRef="#ctx0" brushRef="#br0" timeOffset="44085">29726 6120 18104,'29'-30'-1330,"1"1"0,24-2 1,3 8 1329,-12 13 0,0 5 0,1-2 0,-4 2 0,5 1 0</inkml:trace>
  <inkml:trace contextRef="#ctx0" brushRef="#br0" timeOffset="44866">30957 5758 15616,'0'-8'1726,"0"2"-986,0 6-382,14 117-347,-8-77 0,1 2-611,1 16 0,1 8 0,1-3 600,0-2 0,0 1-210,-3-5 1,-1 4 0,-1 0-135,-2-5 1,-1-1 0,-2 0 335,0-2 1,-1-1-1,-2-3 8,-3 7 0,-4-10 631,-11-15 41,-5-18-156,-6-29-247,1-13 0,-3-10-213,-5-13 0,1-4-406,13 19 0,0-1 0,1 0 221,-9-17 0,6 2-408,8-6 702,11 9-2014,22 8-1322,11 6 3171,22 3 0,-20 16 0,0 5 0</inkml:trace>
  <inkml:trace contextRef="#ctx0" brushRef="#br0" timeOffset="45233">31157 6129 18866,'20'37'-568,"-1"0"0,7-5 0,4-10 8,8-16 0,2-10 560,20-11 246,-15-14 371,-31-6 974,-8-11-202,-3 14-952,-3 3-426,-1 24 23,-3 17 11,-2 9-12,-1 26-201,3 5-201,10-1-304,8-10-638,11-24-1793,5-7 3104,6-6 0,-16-4 0,-3-1 0</inkml:trace>
  <inkml:trace contextRef="#ctx0" brushRef="#br0" timeOffset="45402">31715 5831 19078,'-5'36'101,"-1"-1"0,1 0 0,1-1-269,4 18-773,3 2-2062,2-2 3003,2-4 0,-1-22 0,-3-7 0</inkml:trace>
  <inkml:trace contextRef="#ctx0" brushRef="#br0" timeOffset="45568">31650 6107 17532,'43'-15'-1005,"1"0"0,-1 0 1,7-5-1,-10 5 0,-13 14 1</inkml:trace>
  <inkml:trace contextRef="#ctx0" brushRef="#br0" timeOffset="46220">31971 6134 18250,'-4'33'78,"1"0"-22,9-1-56,16 8-325,19-12-885,16-4 739,-5-23 426,-7-16 45,-17-12 516,-1-21 537,-6 3 392,-6 0-974,-8 21-314,-7 17-112,0 11-34,0 15-11,4-1-11,3 11-314,14-5 56,-3-9 0,9-2-101,-3-9 124,13-9 212,-3-15 269,0-8 124,-15-3 67,-12 4-23,-6 13 258,-1-1-212,0 2-371,0 3-89,0 4-56,0 5 10,0 1-77,2 3 55,4 8-223,6 23-650,-1 12-685,6 12-939,-3-17-3027,10-12 5603,8-22 0,-12-3 0,-1-4 0</inkml:trace>
  <inkml:trace contextRef="#ctx0" brushRef="#br0" timeOffset="46533">32898 6139 18418,'-4'0'1915,"1"0"-1892,3 0-594,37-23-326,-7-5 914,-6 2 0,-3-5 307,-12-21 2,-23 14-136,-19 15 213,-5 25-145,-21 27-314,18 14-17,23-12 0,9 2-218,21 18-572,34-8 62,-17-28 0,4-3 801,18 6 0,-1-2 0,-1-1 0,-16-5 0,0-1 0</inkml:trace>
  <inkml:trace contextRef="#ctx0" brushRef="#br0" timeOffset="47305">26943 7605 16703,'10'49'76,"1"1"1,0-1-1,-1 1 1,3 11 0,-1-2-1,-1-4-31,1 2 0,-1-5-28,-3-12 0,-1-3 128,-1 0 1,1-8-124,-3-21 101,-1-36 214,-3-29-147,-3-2 1,-2-7-361,0 16 1,-1-2-1,0-1 338,0-9 0,-1-2 0,1 3-131,0 8 1,1 1-1,0 6-54,0-2 1,3 7-7,8-5 23,6 34-246,34 6 22,-14 16 0,2 4 72,0-2 1,-2 2-186,2 11 1,-6 4 134,-4 20 146,-12 3 56,-15 2-582,-20 8-7452,2-23 8034,-2-5 0,15-27 0,8-7 0</inkml:trace>
  <inkml:trace contextRef="#ctx0" brushRef="#br0" timeOffset="47601">27424 7674 18138,'34'-41'-12,"0"0"1,7-4 0,-2 4-191,8 1 179,-2 3-223,-26 20 414,-16 21 1,-3 8 77,0 22-134,0 8-112,6 0-11,6-6-202,11-18-1065,29-6-4167,14-10 5445,-31-5 0,-2-1 0,14-2 0,-28-1 0</inkml:trace>
  <inkml:trace contextRef="#ctx0" brushRef="#br0" timeOffset="47884">28081 7452 19246,'47'-42'-963,"-4"-1"818,-17 12 89,-9-2 112,-9 4 212,-26 4-66,-20 16 179,-20 32-348,8 10-27,28-6 0,5 3-6,4 16-628,6-2-1064,13-4 1692,30 1 0,-21-21 0,19 0 0</inkml:trace>
  <inkml:trace contextRef="#ctx0" brushRef="#br0" timeOffset="48286">28428 7540 20434,'-5'-36'-101,"1"0"1,19-29-113,23 31 168,14 12-213,-14 18-246,0 13 89,-3 8-111,-4 12 100,-7 6-437,-3 12 807,-10-13 224,1-6-134,-6-30 11,1-18 212,-1-16-22,-1 3 1,0-2 274,3-1 0,1 1-157,3-2 0,2 2-320,12-7-33,1 27-11,-5 22 11,3 8 34,3 8-281,9 19-2218,-6 0 2465,8-1 0,-23-16 0,-1-15 0</inkml:trace>
  <inkml:trace contextRef="#ctx0" brushRef="#br0" timeOffset="48550">29284 7255 20389,'-55'-9'124,"13"9"-124,55 14-336,31 24-34,-14-16 0,2 3-454,1 8 1,-2 0 184,-7-6 1,-5 0-337,-15 23-1311,-24-18-3855,-12-10 6141,-4-9 0,15-9 0,6-4 0</inkml:trace>
  <inkml:trace contextRef="#ctx0" brushRef="#br0" timeOffset="48719">29778 7300 21779,'-6'-4'-9831,"-1"1"9686,3 4 0,1-1 1,1 2-1</inkml:trace>
  <inkml:trace contextRef="#ctx0" brushRef="#br0" timeOffset="50037">19169 10364 13992,'2'-9'1042,"-1"2"-437,-1 7-23,12 53-290,-3-12-253,0 2 0,0 2 208,1 18 178,-2 2 202,-5-23 920,-2-12-1435,-5-38-33,-5-24-34,-5-25-34,1-3 0,0-9-371,3 14 0,2-2 1,0-3 359,2 6 0,0-3 0,2 1 0,0 2-4,0-5 0,2 2 1,2 3 8,5-14 1,7 10 5,18 12-11,5 29 0,7 12-465,7 16 0,0 14-462,-14 2 1,-1 7 0,-4 2-420,-2 1 1,-4 1 0,-7 3 754,-8 7 1,-8 3 0,-5-3 500,-8 6 1,-7-4-158,-4 0 0,-4-3 443,2-5 1,-2-3 484,-3-2 0,0-4 1739,-9-3-672,7-27-1311,22-20 1542,18-10-1844,10 16 631,38 5-772,-18 13 0,3 2-16,0-2 0,2 3-1239,11 10 1,0 2 1260,-16-6 0,-2-2 0,21 12 0,-23-14 0</inkml:trace>
  <inkml:trace contextRef="#ctx0" brushRef="#br0" timeOffset="50350">19873 10438 16479,'6'0'1849,"-1"0"-1244,-5 0-605,34-35 0,-9 10-269,7-10 0,-1-4 112,-4-15 68,-7 2 89,-30 16 123,-12 23 11,-8 7 46,-2 13 301,-12 33-336,24-7 1,2 4-107,0 2 1,3 2-172,3 2 0,6 0 65,11 16-235,13-8-908,8-26 0,5-5-1972,21 4 3182,-13-15 0,-3-4 0,-5-6 0,-7-2 0</inkml:trace>
  <inkml:trace contextRef="#ctx0" brushRef="#br0" timeOffset="50536">20317 10080 17274,'-4'-3'1278,"2"0"-976,-14 42-223,12-2-51,-5 0 0,2 3-28,7-6 0,4 0-107,1 1 1,1 2-1077,8 13 1,3 2 1182,-2-6 0,1-2 0,-2-6 0,-1-5 0,3 10 0</inkml:trace>
  <inkml:trace contextRef="#ctx0" brushRef="#br0" timeOffset="50686">20232 10471 18272,'2'-61'-1547,"13"29"1,9 5 1546,13 13 0,2 5 0,17-9 0,0 11 0</inkml:trace>
  <inkml:trace contextRef="#ctx0" brushRef="#br0" timeOffset="50966">20676 10421 20535,'-4'-48'3,"1"1"1,0 9 0,6 3-60,15 5 0,7 4-257,13-4 122,-4 13 46,-6 9-170,0 29 315,-9 29-11,-3 7-119,-11-20 0,-1-1-83,2 15-437,5-4-750,6-10-662,6-11-739,11-14 2801,-1-20 0,1-5 0,-3 7 0,17-20 0</inkml:trace>
  <inkml:trace contextRef="#ctx0" brushRef="#br0" timeOffset="51234">21245 10270 18205,'-31'21'500,"0"1"1,2-2-1,4 1-444,-2 9-56,9-3-45,10-4-347,30-8-874,33-23 521,-14-8 0,1-4 649,-3 1 1,-2-4 39,-2-10 0,-9 1 11,-18 2 56,-32 9-907,-26 39-6611,2 9 7507,13 1 0,26-12 0,9-15 0</inkml:trace>
  <inkml:trace contextRef="#ctx0" brushRef="#br0" timeOffset="51517">21651 10206 18238,'-4'-8'2028,"0"2"-1826,-47 6-135,15 14-101,-24-3 12,36 15-303,37 6-324,23 7 502,2 1 35,8-1 45,-25-11-11,-10 1 55,-13 1 79,-29 11-896,-11-16-8991,-7-3 9358,16-26 1,21 0 0,12-5 0</inkml:trace>
  <inkml:trace contextRef="#ctx0" brushRef="#br0" timeOffset="52016">21888 10453 15751,'-3'-3'1087,"1"0"-79,2 3-930,10 47 35,1-12-91,-2 1 1,1 2 21,5 12 35,-3-4-46,-3 1 113,-5-20 772,-1-14-424,-10-50-393,-2-10-85,0 8 1,1-3-176,0 3 1,0-3 158,2 0 0,1-4 0,0 0 11,1-18 0,2 0-11,1 1 0,3 3-11,2 15 0,5 7-11,14 6 22,23 15 0,15 24-146,-27 10 0,-3 7 112,-5-1 1,-6 4 33,-7 8 0,-8 3 56,-19 21-390,-7 0 132,-7-6-840,2-10-2073,10-17 3115,7-24 0,6-2 0,3-12 0</inkml:trace>
  <inkml:trace contextRef="#ctx0" brushRef="#br0" timeOffset="52317">22217 10287 16546,'0'6'1188,"0"-2"-1032,0-4-380,55-63 224,-32 35 0,0-3 22,15-21 1,-2-1-18,-15 21 1,-7 3 207,-7-7-10,-19 26 681,-23 27-233,-12 25-506,20-10 1,3 3-135,5-3 0,3 1-11,-1 26-224,22-24-549,12-5-246,15-9-1968,5-13 1,5-4 2986,-7-2 0,-2-1 0,33-1 0,-35-3 0</inkml:trace>
  <inkml:trace contextRef="#ctx0" brushRef="#br0" timeOffset="52500">22764 10143 20165,'-30'19'168,"1"0"0,-19 16-179,39-10-885,28-1-1984,42-14-359,-11-16 1,3-6 3238,-2-2 0,-1-2 0,-11 0 0,-6 0 0,-3-5 0</inkml:trace>
  <inkml:trace contextRef="#ctx0" brushRef="#br0" timeOffset="52675">23156 9751 19000,'-52'-9'673,"7"13"-645,32 34 0,8 9-129,-4 13-101,7-10 0,6 2-1059,9-12 1,4-2 1260,-1 1 0,0-3 0,14 21 0,-15-18 0</inkml:trace>
  <inkml:trace contextRef="#ctx0" brushRef="#br0" timeOffset="52835">23014 10201 18843,'-6'-8'1434,"1"2"-1344,47-19-325,0 10-454,14-7 0,5 0 167,-22 12 1,0 1-3418,20-5 1,-2 0 3938,-9 2 0,-4 1 0,-36 7 0</inkml:trace>
  <inkml:trace contextRef="#ctx0" brushRef="#br0" timeOffset="52950">23301 9960 10888,'0'0'0</inkml:trace>
  <inkml:trace contextRef="#ctx0" brushRef="#br0" timeOffset="53350">23529 9935 18115,'-6'0'975,"2"0"-919,4 0 11,41-8-168,6 15-123,-4-6 0,1 2-34,20 10 113,-3-3-124,-17-8 11,2-6 168,2-6 90,-13-5 0,-1-2 90,15-15-68,-19 9 0,-4-2 226,-1-13 99,-10-2 515,-8-10-268,-5 18 11,-2 0-538,-5 51-22,-5 38-34,5-23 1,1 2-12,-1 9 0,1-1-191,3 18-279,8-7-494,7-9-1378,16-7-1613,14-13 3955,17-11 0,-26-9 0,-1-6 0</inkml:trace>
  <inkml:trace contextRef="#ctx0" brushRef="#br0" timeOffset="53667">24831 9732 19078,'-7'0'1009,"1"0"-897,6 0-78,0 0-270,51-15-1276,9-6 1203,-21 8 1,1-1 145,-4-1 1,-6 0 453,-9-2 909,-6 3-808,-17 15-179,2 13-168,-1 14-34,1 6-11,8 2-112,3 1-4527,7 11 4639,-9-15 0,0-3 0,-9-19 0</inkml:trace>
  <inkml:trace contextRef="#ctx0" brushRef="#br0" timeOffset="54344">26831 9474 13555,'-2'-11'2632,"0"3"-1769,2 8-280,-6 85-494,10-27-71,0-10 1,1 9 0,4-6 48,11-6 1,6-5-29,11 3 1,6-11-40,5-23 0,1-12-341,-5-7 0,-3-8 341,0-13 0,-5-5 11,-12 2 1,-4-2 21,-3-2 1,-3-1-12,-4 0 1,-3-2 33,-5-10 0,-6 1 319,-5 14 0,-4 3-285,-21-23-57,-2 51-33,3 33-369,14 12-3174,17 20 3543,20-22 0,-5 0 0,7-29 0</inkml:trace>
  <inkml:trace contextRef="#ctx0" brushRef="#br0" timeOffset="54584">27586 9519 20210,'18'31'-1098,"0"0"0,4 15 840,6-17 23,-22-13 11,-10-4-4605,-16-6 4829,2-1 0,-2-5 0,15 0 0</inkml:trace>
  <inkml:trace contextRef="#ctx0" brushRef="#br0" timeOffset="54750">27836 9560 18126,'5'-6'650,"-2"1"-751,-3 5-3944,-1 8 4045,6-6 0,-5 7 0,6-9 0</inkml:trace>
  <inkml:trace contextRef="#ctx0" brushRef="#br0" timeOffset="55103">27943 9408 16143,'46'2'388,"-1"1"1,-7 1-1,-3-6-243,-5-14 1,-3-4 112,13-12 28,-15 9 0,-1 0 475,6-9-682,-2 16-23,-23 32 22,-7 32-55,-1 14-134,2-26 1,0 1 110,0 1 0,1 2-118,5 13 1,-3 6-10,-9-3 0,-6 5 0,-1-8 82,-3-5 0,-5-5-1064,-14 11 0,-3-23 1109,11-49 0,3-13 0,-7-8 0,23 5 0</inkml:trace>
  <inkml:trace contextRef="#ctx0" brushRef="#br0" timeOffset="55617">29285 9332 17375,'14'45'117,"0"-1"1,0 1 0,2 15 0,-2-4-17,-5-18 0,-3-6 313,-2 9 438,-4-26-359,0-20-325,-3-13-112,-1-17 5,-3-7 1,-1-8-66,2 7 1,-1-3-1,1-2-609,-2-12 1,-1-3-1,2 2 613,1 10 0,0 1 0,1 2 11,-1-15 0,1 7-11,3 5-145,6 16 66,27 21-10,4 18-169,24 19-370,-13 16-318,-9 9 520,-16 7-650,-11 4 1055,-17 0 21,-9-2 0,5-26 0,-2-7 0</inkml:trace>
  <inkml:trace contextRef="#ctx0" brushRef="#br0" timeOffset="55833">29829 8981 18272,'-38'7'582,"0"-1"1,-27 8-538,39 5-45,10 4-146,14-8-817,38-1-304,4-10-117,-6-5 1,3-2 1383,9-3 0,-3-1 0,-1-2 0,14-2 0</inkml:trace>
  <inkml:trace contextRef="#ctx0" brushRef="#br0" timeOffset="56067">30146 8911 18843,'-53'-6'908,"12"2"-908,36 17-224,35 15-342,-6-6 0,1 2 61,5 4 1,-3 1 146,12 24 235,-35-17-303,-20-16-930,-8-16 1356,-2-32 0,12 20 0,1-20 0</inkml:trace>
  <inkml:trace contextRef="#ctx0" brushRef="#br0" timeOffset="56266">30340 8751 19818,'1'32'-930,"7"20"442,-2-13 1,1 2-4429,1 12 1,0-3 4787,-3 3 0,-1-3 1,-4-35-1</inkml:trace>
  <inkml:trace contextRef="#ctx0" brushRef="#br0" timeOffset="56400">30381 8945 16714,'39'-29'-2110,"0"0"0,2 2 0,2 5 2110,-4 14 0,-1 4 0,8-3 0,-2 3 0</inkml:trace>
  <inkml:trace contextRef="#ctx0" brushRef="#br0" timeOffset="56967">31472 8718 19729,'-39'9'74,"-1"0"1,-8 14 0,7 8-81,17 6 0,6 6 6,1 6 0,7 1-56,13-12 0,8-4-157,10-6 0,7-8-683,36-4-2062,-14-14 0,1-6 2958,-15-4 0,-2-1 0,2 3 0,-5-1 0,-11-9 0</inkml:trace>
  <inkml:trace contextRef="#ctx0" brushRef="#br0" timeOffset="57151">31584 8517 19213,'-12'50'-165,"0"0"1,9 2 0,5-2-805,5-10 0,5-3-2696,5-1 1,4-5 3664,17 3 0,-15-17 0,-5-8 0</inkml:trace>
  <inkml:trace contextRef="#ctx0" brushRef="#br0" timeOffset="57434">31938 8763 20165,'-64'-10'1065,"3"6"-1076,40 19-12,2 2-190,23 8-22,13-9-762,41-3 392,-23-8 0,1-3 470,5-2 1,-2-1 145,16 0-11,-31-4-22,-17 5 22,-5 2 0,0 3-90,0 7-4470,5 0 4560,1-1 0,0-7 0,-3-4 0</inkml:trace>
  <inkml:trace contextRef="#ctx0" brushRef="#br0" timeOffset="57567">32143 8708 16031,'-6'-3'515,"2"0"-1434,4 3 7,0 0 1,0 0 0</inkml:trace>
  <inkml:trace contextRef="#ctx0" brushRef="#br0" timeOffset="57938">32285 8722 20098,'28'-24'-247,"0"0"1,22-15-34,-27 43-123,-3 2 179,-3 4 89,-3 0 337,-4-4 347,3-17-190,-2-7 324,19-33-179,-5 13-11,12-9 403,-2 18-896,-16 14-179,9 19-538,-18 21-135,4 5-1175,0 0-3330,0-18 5357,6-5 0,-9-5 0,-1-2 0</inkml:trace>
  <inkml:trace contextRef="#ctx0" brushRef="#br0" timeOffset="58135">32906 8301 20961,'-14'41'-766,"1"0"0,1 0 1,6 0-4151,9-2 1,3-1 4725,-11 19 1,2-21 0,-8-22-1</inkml:trace>
  <inkml:trace contextRef="#ctx0" brushRef="#br0" timeOffset="58883">25966 11300 18485,'44'-40'11,"-1"-1"0,-6 5 0,-4 2-268,13-12 212,-39 13 45,-28-1 22,-17 7 23,-3 3 67,-1 5 0,-6 21-78,15 45-18,21-7 1,7 4-28,9 2 0,7 0-461,9 3 1,7-5-258,4-15 1,4-6-1037,3-1 0,3-3 1765,1-5 0,-2-3 0,8 2 0,-12-9 0</inkml:trace>
  <inkml:trace contextRef="#ctx0" brushRef="#br0" timeOffset="59066">26519 11023 18171,'25'34'-968,"0"-1"1,-1-2 0,2-6 967,33-9 0,-29-8 0,4-5 0</inkml:trace>
  <inkml:trace contextRef="#ctx0" brushRef="#br0" timeOffset="59184">26534 11024 15224,'-39'52'-635,"1"0"0,3-3 0,8-7 0,15-13 0,6-8 0</inkml:trace>
  <inkml:trace contextRef="#ctx0" brushRef="#br0" timeOffset="59651">26872 11073 17767,'-5'46'90,"0"1"0,5-1 0,5-2-62,5-9 0,4-2-244,3 1 0,1-1 210,-2-1 1,1-1 79,2 1 1,-1-3 70,8 4 368,-4-15-65,-13-37-56,-8-24-156,-4-21-613,-2 24 0,-2-2 382,-2-6 1,-2-2 22,-4-2 0,-3-4-63,1 6 1,-1-3 0,-1 2 22,-3-10 1,0 2-11,2-1 0,2 7-135,-1-1 157,27 41 45,39 14-141,-10 12 1,3 7-225,11 5 1,-2 7 95,-8 10 0,-6 3 190,-9-8 1,-10 1-46,-12-3 1,-7-3-617,-10 5 161,-8-10-2513,0-13 3129,4-7 1,8-7 0,4 0 0</inkml:trace>
  <inkml:trace contextRef="#ctx0" brushRef="#br0" timeOffset="60134">27355 10900 15023,'9'5'929,"35"-53"-884,-13 0-28,-8 11 0,-1-1 61,0-12 337,-22 25 223,-20 10 203,-10 28-628,-6 10-135,5 25 68,17 1-146,7 1 0,11-3-34,12-6-290,12-9 10,2-18 0,5-5 319,6-5 1,1-5 22,1-2 0,-1-4-205,1-5 0,-5-5 188,13-20 11,-10-4 68,-12 2 314,-11 1 290,-10 15-660,-6 6-57,-2 14 23,0 5 455,0 5-455,2 4-56,5 3-1311,17 8-5064,18-7 6431,0 0 0,-9-10 0,-19-5 0</inkml:trace>
  <inkml:trace contextRef="#ctx0" brushRef="#br0" timeOffset="60285">28183 10756 17846,'15'25'-1528,"-9"-5"0,6-21 1</inkml:trace>
  <inkml:trace contextRef="#ctx0" brushRef="#br0" timeOffset="60417">28103 10540 14294,'-7'0'-914,"1"0"1,6 0 0,0 0 0</inkml:trace>
  <inkml:trace contextRef="#ctx0" brushRef="#br0" timeOffset="60869">28531 10657 18048,'15'-35'153,"1"0"0,5-10 0,-1 1-108,2-6 5,-8 17 1,-4 2-40,-7-1 45,-14 14 90,-20 20-113,-9 42 6,20-11 1,3 4-40,2 2 0,6 0-68,9 0 1,4-3-280,13 9 22,16-8 78,11-12 219,-3-15 0,5-7 11,1-10 0,2-5-106,0 3 0,-2-5-41,-6-8 0,-6-4 164,1-18 224,-21 14 1,-4-2 626,2-20-178,-5 5-628,-5 29-34,2 28-11,5 16 272,5 10-542,4 2-402,5-1-2835,21 4 3507,18-19 0,-21-1 0,0-19 0</inkml:trace>
  <inkml:trace contextRef="#ctx0" brushRef="#br0" timeOffset="61285">29487 10281 20143,'-27'24'59,"-1"0"1,3 1 0,7 2-15,16 25-45,6 2 0,10-8 78,32-1-33,-11-30 0,5-7-96,12-7 1,2-7-17,-8-3 0,-2-4-147,-1-9 0,-6-3 135,7-17 23,-15-2 126,-14-1-104,-23-9 34,-9 20 34,-14 2 100,0 24 68,4 10 89,4 7-268,8 6 33,7 9 33,12 18-145,23-1-381,2-1-571,17-12-527,-6-20-1457,8-3-2554,10-4 5546,-22-3 0,-3-1 0,8 1 0,-6-3 0</inkml:trace>
  <inkml:trace contextRef="#ctx0" brushRef="#br0" timeOffset="61550">30819 9900 18014,'2'40'276,"1"1"1,0-1-1,0-3-231,5 19-45,2-1-420,1-19 0,1 1-6259,11 24 6679,-1-7 0,-8-24 0,-11-25 0</inkml:trace>
  <inkml:trace contextRef="#ctx0" brushRef="#br0" timeOffset="61818">30693 10287 20345,'45'-12'0,"0"-1"0,0 0 0,18 2 0,-1 7-96,-5 13 1,-4 5-358,-16-1 1,-4 1 430,8 9 297,-25-16-242,-7-5 108,-2-14-108,-4-22-33,-17-17-593,-6-6-393,-5 20-968,3 19-1844,9 28 3798,0 8 0,6-4 0,0 0 0</inkml:trace>
  <inkml:trace contextRef="#ctx0" brushRef="#br0" timeOffset="62483">27076 12117 17386,'-38'-6'1126,"0"0"1,-20 7-1082,15 22-45,23 10 0,8 2-67,7-1-12,14-6-358,30-9 134,4-11 292,-1-18 0,0-5 11,7-11 17,-20 5 0,-4-2 106,-3-2-34,-10 8 12,-6 8-112,-4 6-56,5 15-415,4-1-1199,14 9-750,10-11-2992,14-4 5423,12-15 0,-26 8 0,-3-8 0</inkml:trace>
  <inkml:trace contextRef="#ctx0" brushRef="#br0" timeOffset="62850">27742 11987 18597,'-44'16'496,"0"0"1,10-3 0,3 3-497,6 8 0,4 2-22,3 13-46,9-6-167,14-5-202,36-12 89,-8-22 1,3-7 280,2 1 0,-1-4-140,3-11 1,-5-6 206,-13 5 0,-5-3 28,-2-2 0,-3-3 0,-2-2 0,-4-3 106,-2-18 1,-6-3 257,-7 11 1,-2 1-181,2 1 1,-2 5 134,-21-1-246,13 38-34,-2 10-67,0 14 12,1 17-12,2 20-118,11-7 0,5 3-577,12-1 1,5 0-175,-1-1 1,4-3-802,12-11 1,4-8 1669,23-8 0,-24-11 0,-6-7 0</inkml:trace>
  <inkml:trace contextRef="#ctx0" brushRef="#br0" timeOffset="63092">28133 11890 16647,'-3'-4'1737,"1"1"-1233,-10 63-370,24-1-112,-11-13 1,4 2-196,10-10 0,3-4 207,15 16 8,-16-19 1,-2 1 2,0 17 448,-37-6-414,-11-22-23,-28-19-56,19-12-292,8-7-907,11-12 1199,15-4 0,4-1 0,-1 4 0,5-19 0</inkml:trace>
  <inkml:trace contextRef="#ctx0" brushRef="#br0" timeOffset="63234">28197 11651 17375,'-12'0'14,"2"0"0,10 0 0,0 0 0</inkml:trace>
  <inkml:trace contextRef="#ctx0" brushRef="#br0" timeOffset="63668">28440 11802 12546,'14'46'4157,"9"-7"-3843,16-15-303,2-15-11,12-22-392,-9-10 55,1-12-21,-5-3 0,-2-15 626,-18 8 495,-4 7 32,-16 18-269,-5 16 248,-6 18-483,-2 19-381,2 15-2700,23 7-1254,11-21 4044,23-15 0,-22-16 0,-1-3 0</inkml:trace>
  <inkml:trace contextRef="#ctx0" brushRef="#br0" timeOffset="63886">29132 11629 20367,'-25'58'-280,"11"-4"-706,40-6-169,-11-5-447,-2-7-1546,-15-16 3148,-3-22 0,1 1 0,0-4 0</inkml:trace>
  <inkml:trace contextRef="#ctx0" brushRef="#br0" timeOffset="64084">29315 11375 20244,'-4'35'-27,"0"-1"1,3 1 0,2-1-511,12 26-763,-3-13 0,0 4 1300,-2-1 0,-1-2 0,-1-8 0,0-3 0,-3 16 0</inkml:trace>
  <inkml:trace contextRef="#ctx0" brushRef="#br0" timeOffset="64217">29370 11611 19493,'17'-57'-1098,"14"9"-1110,22 31-1361,-17 8 1,2 1 3568,8-1 0,-1 1 0,8-2 0,-5 3 0</inkml:trace>
  <inkml:trace contextRef="#ctx0" brushRef="#br0" timeOffset="64683">30430 11546 18126,'-34'17'246,"1"-1"1,-4 14 0,7 7-197,16 2 0,5 3-50,-2-1 0,5 0-157,8-4 1,7-5-719,18 0-704,16-10-360,8-11 1939,-9-12 0,-2-3 0,-1 2 0,13-8 0</inkml:trace>
  <inkml:trace contextRef="#ctx0" brushRef="#br0" timeOffset="65434">30688 11676 15314,'-3'-2'2218,"0"0"-2039,3 2-156,0 35-23,7-13-672,12 33-23,13-34 303,2-3 380,2-19-200,-8-11-1,-1-9 213,-2-8 481,1-18 662,-8 3-482,-3 2-22,-8 15-11,-6 17-157,0 6-135,-1 2-303,0 29-33,0-7 0,0 23-11,7-18-135,6-4-201,11-8 156,10-6-212,6-6 257,-6-11 1,0-6 128,-5-2 0,0-2 39,0-2 1,-2-2 33,4-19 314,-21 19 201,-4 7-156,-4 5 10,-1 6-458,-1 4 33,0 14-11,2 1-1,3 11-167,6-6-123,4-1-113,3-5-515,17-5-807,11-13 908,2-7 829,-1-12 22,-20-1 1681,-6-7 68,-11 10-875,-5 0-672,-7 14-224,0 6-112,0 3 112,6 8-201,4 3-393,11 19-123,1 3 504,-1 0 45,-5-5-246,-5-13-2321,14-1 2735,17-8 0,-15 0 0,5-6 0</inkml:trace>
  <inkml:trace contextRef="#ctx0" brushRef="#br0" timeOffset="66101">31847 11524 19134,'37'-46'90,"-6"3"-135,-15 14 124,-8 10 100,-6 3-78,-10 11 34,-5 13-12,-4 6-22,2 11-12,3 21-78,11 6-167,12 0-797,32-7 527,-9-35 1,5-5 419,-2 2 1,1-4-708,4-6 1,-1-4-957,8-7 862,-14-5 2902,-13-2-1031,-13 10-256,-6 0-271,-3 8-178,0 2 460,0 0-942,10-2-763,16-7-302,13-9 337,-2-3 33,-6-6 448,-19 2 34,-7-28 314,-10 21 0,-4 0 358,-3-33 874,-13 7 101,9 31 358,2 6-1176,9 13-448,3 11 33,23 29-100,-2 2-258,14 18-561,-11-11-895,-6 1-3161,-6-2 4897,-6-6 0,-3-15 0,-1-7 0</inkml:trace>
  <inkml:trace contextRef="#ctx0" brushRef="#br0" timeOffset="66233">32396 11256 16243,'54'-27'-684,"0"0"1,0 2 0,-2 5-1530,-13 14 0,0 3 2213,-1-1 0,-2 2 0,7 1 0,-15 0 0</inkml:trace>
  <inkml:trace contextRef="#ctx0" brushRef="#br0" timeOffset="66983">29575 12765 15963,'-4'0'1255,"2"43"-874,14 5-591,-3-3 1,2 6 272,2-6 1,4 2-1,-2-2-622,3 8 0,-2-1 566,-2-7 1,1 2-1,-3-5 16,-1-3 0,-3-3 178,1-1 0,-1-3 67,0 4 147,-4-41-320,-10-27 0,-8-16-65,4 0 0,-2-7 0,1 1-528,-2 2 0,1 0 0,-1 0 475,1-5 1,1-1 0,2 4 22,2 1 0,2 3 405,3 0 1,5 4-428,14-11-23,2 15 11,11 37 34,-2 21 0,3 13 0,2 12-6,-12-5 1,-2 4-23,-4 2 0,-4 4-230,2 8 1,-4-1-360,-5-12 1,-2-4-2465,-2 17 3081,1-36 0,-1-9 0,1-6 0</inkml:trace>
  <inkml:trace contextRef="#ctx0" brushRef="#br0" timeOffset="67250">29984 13003 17050,'18'-45'366,"-1"1"0,6 1 1,1 4-345,17-11 1,2 15-23,-20 25-202,-2 8 236,-1 22-12,-1-2-22,0 15 0,-3-6 0,2 1-404,3 0-2677,16 3 3081,8-14 0,-12-1 0,-3-15 0</inkml:trace>
  <inkml:trace contextRef="#ctx0" brushRef="#br0" timeOffset="67517">30549 12769 18227,'35'-36'30,"1"0"0,-5 3 0,-4 6-176,-8 8 23,-12 5 123,-15 7 90,-8 4 167,-19 26-167,7 16-90,3 10-56,13 5-964,20-16 1020,24 3 0,-17-20 0,15-1 0</inkml:trace>
  <inkml:trace contextRef="#ctx0" brushRef="#br0" timeOffset="67916">30892 12721 18686,'12'-34'-134,"0"1"0,16-24-180,23 38 168,-12 8-45,11 9 146,-20 13-11,-3 7 0,-4 7 23,-5-2 33,-5-1 45,-1-4 156,1-12-167,1-14 22,3-15 45,1-15 0,3-6 246,4 0 538,10-9-503,-6 21-326,4 8-34,-15 28 0,-4 14-22,-1 9-650,1 2-559,4-1 1209,19-2 0,-20-12 0,10-4 0</inkml:trace>
  <inkml:trace contextRef="#ctx0" brushRef="#br0" timeOffset="68117">31697 12326 20938,'19'29'-342,"1"1"1,5 18-208,17-7-616,-29-9-494,-7 0-1601,-14-3 3260,-7-6 0,4-10 0,-2-7 0</inkml:trace>
  <inkml:trace contextRef="#ctx0" brushRef="#br0" timeOffset="68299">32010 12387 20949,'1'-9'2085,"0"2"-2085,-1 7-78,0 0-1379,-9-1-2667,-8 25 4124,-23 9 0,19-2 0,-7-4 0</inkml:trace>
  <inkml:trace contextRef="#ctx0" brushRef="#br0" timeOffset="68616">29754 13779 15605,'-38'5'2370,"0"0"0,0-1-2152,78-21 0,31-8-192,-28 9 0,2 0 1,5-3-1361,6-2 0,5-3 1,3-1-1,-2 0 1347,-13 6 1,-1 0 0,0-1 0,3 0-1,4-1-18,-6 3 1,4-1 0,2-1 0,2 0 0,1 0 0,1 1 0,0 0 0,0 1-328,1 0 1,1 1-1,0 0 1,1 1 0,0 0-1,1 0 1,0 1 0,1 0-24,-3 0 0,1 1 0,1-1 0,1 1 0,0 0 0,-1 1 0,-1 1 0,-3 1 1,-2 1-879,11-1 1,-1 1-1,-2 1 1,-4 2-1,-3 1 1,-5 3 1367,14 2 1,-8 3 0,-15 4 0,-10 9 0,-53-2 0</inkml:trace>
  <inkml:trace contextRef="#ctx0" brushRef="#br0" timeOffset="68768">31189 13495 18563,'50'-26'-101,"-1"0"0,1-1 0,0 1 0,0 0 0,0-1 1,3-1-1,2 0 0,-1 0 0,1 0 0,0-1 1,1 0 100,-5 3 0,2-1 0,0 0 0,-1 0 0,0 0 0,-2 2 0,-4 1 0,13-5 0,-4 1 0,-3 1 0,-2 2 0,0 0 0,0 1 0,0-1 0</inkml:trace>
  <inkml:trace contextRef="#ctx0" brushRef="#br0" timeOffset="69434">30961 12308 16232,'-4'0'1569,"0"0"-1451,29-12 0,16-6-2562,-6 1 0,5-1 2474,7-3 0,7-3 0,0-1-8,-2 3 0,1-1 1,4-1-297,-7 4 0,5-1 0,2-1 1,-1 1-1,-3 1 97,-1 1 1,-2 2-1,0 0 1,2-1-404,10-2 0,5-2 0,-3 2 0,-7 5-79,9 0 1,-10 6-222,-17 3 0,-7 6 880,-8 21 981,-51 7 0,-23 5 161,9-6 1,-4 2 0,-1-1-517,-3 0 0,-2 1 1,1-2-426,1-2 1,0-1 0,5-3-1,9-4 1,5-3 2924,-5 1-2958,23-11 274,30-21-532,24-12-280,-5 8 1,9-3 0,3 1-2450,9 0 0,5 2 0,0 0 2819,0-3 0,1 1 0,-3 3 0,-11 6 0,-3 2 0,-6 3 0,13-3 0</inkml:trace>
  <inkml:trace contextRef="#ctx0" brushRef="#br0" timeOffset="70632">31306 6576 15291,'11'-2'678,"21"-3"0,7-1-353,22-3-943,-22 3 1,5-1-1,5-1 654,0 1 1,3 0-1,3-1 1,1 1-648,-5 1 0,2 0 1,1 0-1,0 0 0,0 0 552,-1 1 1,1-1 0,-1 0 0,0 1 0,0 1-85,9-1 0,1 0 0,-3 1 0,-6 1-42,7 1 1,-9 2-1709,14 2 1893,-39 3 425,-88 8 331,7-4 1,-7 0-99,9-1 0,-3 1 1,2-1-402,-15 3 1,6-1-202,17-3 0,16 0 3182,27-2-3226,36-5-214,20-6 0,11-3-1150,-14 2 0,3 0 0,0 0 1310,2-2 0,-1 0 0,-3 1 1,11-3-1,-9 3 0,-12 1 0</inkml:trace>
  <inkml:trace contextRef="#ctx0" brushRef="#br0" timeOffset="71368">27068 8440 14193,'55'-38'153,"0"1"0,-1-1 0,1 0 0,-8 9 1,1 0-1,2 0 0,2 1 0,1 0 0,2 2-134,1 1 0,3 2 0,1 0 1,2 1-1,0 1 0,-1 0 1,-2 1-964,2-2 1,0 0-1,-1 1 1,-1 1 0,0 1-1,0 1 932,-2 1 1,0 1 0,1 1 0,-3 1 0,-2 2 0,-6 1-187,10 0 0,-7 3 1,-4 4 800,8 3 0,-22 8-322,-62 24-130,3-14 0,-7-1 52,-9 0 1,-6-2 0,2-1 26,-12 2 0,1-3 38,12-2 1,-1-1 0,4-2 106,-1 2 1,10-9-230,13-21-135,61-3 0,27-2-26,-23 6 0,2 1 1,2 0 538,13-1 1,3 1 0,-3 3-1011,-12 6 1,-2 1-1,-1 2 83,0 1 0,0 2 0,-1 0-113,17-1 1,1 3-397,-17 1 1,1 2 0,-4 3 911,-2 7 0,-4 1 0,2-8 0,-8 3 0,-18 14 0</inkml:trace>
  <inkml:trace contextRef="#ctx0" brushRef="#br0" timeOffset="77632">19640 5119 18642,'6'35'-643,"0"-1"1,0-1-1,0 0-2422,1 9 1,-1 0 3064,2 17 0,-5-4 0,-3-33 0</inkml:trace>
  <inkml:trace contextRef="#ctx0" brushRef="#br0" timeOffset="77850">19442 5580 15011,'38'9'310,"-1"-1"0,7 0 0,-3-6-153,11-24-146,-3-15-515,-22-6-426,-19 0-762,-14 20 1692,-8 14 0,4 5 0,-2 6 0</inkml:trace>
  <inkml:trace contextRef="#ctx0" brushRef="#br0" timeOffset="78238">18724 6393 15213,'7'34'874,"0"0"0,5 30 515,-8-42 102,-5-8-1391,-10-25 57,-7-17-123,-6-18-34,7 0 0,1-5 5,3-10 1,1-1-55,4 15 1,1 1-1,2 1 21,2-6 0,4 6-263,12-3-135,9 42-1266,30 33 1692,-24-4 0,0 2 0,19 12 0,-12 4 0</inkml:trace>
  <inkml:trace contextRef="#ctx0" brushRef="#br0" timeOffset="78389">18694 6477 4816,'38'-11'-1364,"0"1"1,3 4 0,-6 7 2002,-8 17 0,-1-2 1,-21-2-1</inkml:trace>
  <inkml:trace contextRef="#ctx0" brushRef="#br0" timeOffset="78516">18802 6661 14775,'46'15'-2464,"4"-5"1254,5-25-4157,1 1 5367,-4-3 0,-23 9 0,-9 1 0</inkml:trace>
  <inkml:trace contextRef="#ctx0" brushRef="#br0" timeOffset="78666">19177 6529 17857,'32'12'-1597,"0"0"0,31 7 612,-11-15-763,-2-2-3194,-8-7 4942,-14-3 0,-13 1 0,-9 0 0</inkml:trace>
  <inkml:trace contextRef="#ctx0" brushRef="#br0" timeOffset="78799">19480 6455 17286,'-43'17'11,"1"-1"0,2 9 0,8 6-1064,16 11 0,6 3-2320,0-2 0,4-3 3373,12 7 0,-5-22 0,6-9 0</inkml:trace>
  <inkml:trace contextRef="#ctx0" brushRef="#br0" timeOffset="79216">19889 6460 15863,'-4'0'1781,"2"0"-7854,2 0 6073,5 0 0,-4 0 0,5 0 0</inkml:trace>
  <inkml:trace contextRef="#ctx0" brushRef="#br0" timeOffset="79668">20285 6415 16434,'12'53'112,"-2"-10"-67,-2-25 1288,-4-10-1063,-1-11-203,-3-14-22,0-15 39,0 0 0,0-3-40,-1-1 1,2 0 11,2 0 0,1 2-56,5-15-89,7 36 77,2 10 24,4 13-12,28 17 44,-16-11 1,4 0-40,10 0 1,1-2 39,-5-5 0,-3-5-23,13-11-22,-32-8 56,-20-5-347,-19-18-2409,-11-2 448,-5 3 2252,-2 11 0,23 21 0,4 4 0</inkml:trace>
  <inkml:trace contextRef="#ctx0" brushRef="#br0" timeOffset="79966">21322 5903 18350,'-40'35'373,"1"-1"1,-1 7-1,4 3-362,8 0 1,5 1-12,3 0 0,4-3-56,6 9-762,43 6-1110,1-36 1,5-5 1927,6 2 0,0-4 0,-7-7 0,-3-3 0,3-4 0</inkml:trace>
  <inkml:trace contextRef="#ctx0" brushRef="#br0" timeOffset="80365">21682 6037 17689,'-6'-1'224,"1"0"101,5 1-257,21 52-57,-11-33 112,15 37 112,-19-49 68,-3-11 178,-19-34-425,5 4 1,1-7-41,-3-17 1,1-2-292,2 7 1,2 3 380,5 1 1,4 5 184,6 4-201,13 18-57,23 43-22,9 11-431,-14 0 1,2 2 419,-2-3 0,1-1-11,3 2 0,0 1-23,-3-2 1,-3 0-158,-7-2 1,-6 1 78,4 28-62,-45-19 1,-17-3-1066,-15-1 1,-11-5 1106,16-12 0,-6-1 0,-1-2 0,6-2 0,-18 5 0,5-5 0,5-7 0,-1 0 0</inkml:trace>
  <inkml:trace contextRef="#ctx0" brushRef="#br0" timeOffset="80616">19509 7083 17420,'51'-12'240,"0"1"1,-1 0 0,1-1 0,7 0 0,3-1 0,2 0 0,3 0 0,4-1-232,-13 2 1,3 0 0,2-1 0,2 0 0,1 0 0,0 1 0,-2-1 0,-1 2-705,4-1 0,-2 0 0,0 0 0,0 1 0,0 1 0,1 0 0,2 0 462,-7 2 0,3 1 0,2-1 1,0 1-1,0 1 0,-2 0 1,-2 1-1,-4 1 0,-4 1-456,18 0 0,-8 2 0,-2 2 0,0 1 689,6 0 0,2 1 0,-5 1 0,-14 2 0,10 12 0,-48-3 0</inkml:trace>
  <inkml:trace contextRef="#ctx0" brushRef="#br0" timeOffset="80733">21124 7012 14305,'59'-9'-446,"-1"0"1,0 0 0,0 1-1,-2 0 1,2 0 0,1 1-1,1-1 1,-2 0 159,-2 0 0,1 0 0,-1-1 1,-1 1-1,-3 1 0,4-1 1,-2 1-1,-4 1 0,-5 0 0,0 2 1,0 0-1</inkml:trace>
  <inkml:trace contextRef="#ctx0" brushRef="#br0" timeOffset="87619">19503 11433 17106,'50'-1'160,"-1"0"1,7-3 0,2-3-131,-15 1 0,1-2 0,2-1-1248,8-2 1,2 0 0,1-1 1228,-8 3 0,1-1 1,1 1-1,0 0-369,5-1 1,0 1 0,2-1 0,-1 1 357,4 0 0,0 1 0,1 0 0,-1 1-258,2-1 1,1 1-1,-1 1 1,1 0 257,-2 0 0,0 1 0,-1 0 0,0 0 0,-3 1 0,0-1 0,-1 1 0,-1 0-346,10-1 1,-1 0 0,-3 0 333,-9 1 1,-3-1 0,-2 0 248,7-1 0,-7-1-528,12-6 1478,-33 2-1199,-36-4 2277,-26 1-3262,-30-1 280,1 6 1385,19 6 0,0 1-2113,-15 4 764,8 0-159,37 0-1,33-1 841,18-1 493,1 0 0,4 0 112,12 1 0,5-2-546,-6 0 1,3-1 0,0-1-1,5 0 1,0-1 0,-3 0-307,-9-1 0,-2 0 1,-1 0 246,14-3 0,-7 0-45,0-4-526,-20-1 425,-30-1 146,-24-11 0,3 12 0,-5-3 0</inkml:trace>
  <inkml:trace contextRef="#ctx0" brushRef="#br0" timeOffset="89816">6195 14698 16502,'37'-5'429,"0"1"0,8 0 1,4 1-358,11 2 1,10-2-1107,-18-2 0,6-1 0,4-2 0,4 0 0,1-1 1032,-13 2 1,2-1-1,2 0 1,1-1 0,2 0-1,2 0 1,1 0 0,2 0-460,-10 2 1,3-1 0,1 1 0,1-1-1,2 1 1,0-1 0,1 1 0,0-1 0,-1 1-1,0-1 1,-1 1 0,-1-1 460,6 0 0,0 0 0,0-1 0,0 1 0,-1 0 0,0 0 0,-1 0 0,-2 0 0,-1 1 0,-1 0 0,3 0 0,0 1 0,-1 0 0,-1 0 0,-2 0 0,-3 1 0,-4 1 0,-4 0 0,17-1 0,1 0 0,-1 1 0</inkml:trace>
  <inkml:trace contextRef="#ctx0" brushRef="#br0" timeOffset="95337">13616 14808 11795,'-7'0'1704,"1"0"-1346,6 0 1323,0 0-886,-40-11 1,25 6-494,-28-6-33,37 8-101,3 3-112,2 0 79,-1 0 0,21 4-68,9 3-22,28 4-40,-22-6 1,5 0-234,5-2 0,7-1 1,3-1 285,-3 1 1,2-2 0,3 1 0,3-1-399,2 1 0,4-1 0,3 0 0,1 0 0,1 0 381,-6 0 0,3 0 0,0-1 0,0 1 0,-1-1 0,-1 1-447,-7 0 0,-2-1 0,0 1 1,0-1-1,-1 1 0,0-1 415,10 1 0,1-1 0,-1 0 0,-2 0 0,-4 0-4,-3-1 1,-3 1 0,-1-1-1,-1 1-211,0-1 1,0 1-1,-1-1 1,-1 0 216,13 0 0,-1-1 1,1 0-6,-8 1 1,1-1-1,1 0 1,-3 0 11,7 0 1,-2-1 0,-1 1-19,-3 0 0,0 0 0,-5 0-112,2 0 0,-8 1-414,-9 1 915,-17 2-636,-9 5 507,-13 8-260,-1-3 0,-1 1 0,2-10 0</inkml:trace>
  <inkml:trace contextRef="#ctx0" brushRef="#br0" timeOffset="101583">20525 15055 8590,'4'2'740,"-1"1"-460,-3 2-190,3 3 683,1-1-493,3 1-33,1-2-90,2-2 179,10 2-45,11-3-258,5-1-10,8-1-46,-2-2-10,8-3-191,11-3-589,-5-3 1,7-1-810,-13 2 0,2 0 1,0-1 1411,1 1 1,1-1 0,0 0 209,2-1 0,1 1 0,-4 0 134,9-1 1,-3 1-135,3 0 0,1 0-90,3 1 1,-5 0 0,-23 4 0,-4 0 0,24-2 0</inkml:trace>
  <inkml:trace contextRef="#ctx0" brushRef="#br0" timeOffset="116399">19936 11666 14619,'-39'3'515,"1"0"0,1-1 1,1 0-202,-12-7-107,11-1 1,0-2 72,-23-8-746,19 5 1,-2 0 521,8 1 0,-3-1-23,-4-2 1,-5-1 0,-2-1 40,-5-3 1,-3-1 0,-3-2-2,5 0 0,-4-1 0,1-1 0,2 0-507,8 3 0,2 0 1,1-1-1,1-1 460,-13-8 0,2-2 1,5 0 34,-1-8 1,5-5-118,7 1 1,2-6-1,3-3 78,3-4 1,4-2-1,2-4-170,4 8 0,2-3 1,2 0-1,4-1 139,4 3 1,2-1 0,4 1 0,2 3 23,2-3 0,3 2 0,2 3-4,7-18 0,5 8-11,-4 23 0,4 2 174,6-8 1,3 0-175,3 2 0,3 1 7,-3 7 1,2-1-1,-1 3 413,9-7 0,0 2-403,2 1 0,-1 2-6,-10 10 0,-2 1-11,-1 0 0,0 1 518,-2 2 0,2-1-474,7-4 1,3 1-45,7-1 0,6 0 4,5 1 0,6-1 0,0 2-595,-2 2 1,0 1-1,4 1 582,-4 1 1,4 0 0,1 0 0,-1 0 16,-4 2 0,-2 1 1,2 0-1,6-1-5,-10 2 0,4 0 0,3-1 1,2 0-1,1 0 0,2 0 1,-1 0-4,-9 2 0,0 0 0,2 0 0,1 0 0,0 1 0,0-1 0,0 0 0,1 0 0,-1 1-251,2-1 1,0 0 0,0 1-1,1-1 1,-1 0 0,1 1 0,0 0-1,-1 0 1,1 0 246,0 1 0,0-1 1,1 1-1,1 0 0,-2 0 1,0 0-1,-1 1 0,-2 1 1,-1 0-175,2 0 0,-2 2 0,-1-1 1,-1 1-1,-1 1 0,1 0 1,0 0 185,1 0 0,-1 0 0,0 0 0,1 1 0,-1 0 0,0 0 0,0 1-191,8-1 1,1 0-1,-1 0 1,0 1 0,0 0-1,-1 0 185,-2 1 0,0 0 0,0 0 0,-1 0 0,0 1 0,-1-1-26,-3 1 1,0 0 0,0 1 0,-1-1 0,-1 1 0,0-1 25,7 0 0,-1 1 1,-1-1-1,-1 1 0,0 0 79,-5-1 1,-1 1-1,-1 0 1,0 0 0,2 0-76,6 0 1,1-1 0,1 1-1,-2-1 1,-2 0 9,3 1 1,-2-1 0,-2 0 0,0 1-3,-3-1 0,0 1 0,-3-1 0,-3 1 14,15-1 0,-11 1 1206,-13 0-1212,-16 0 1789,-13 1-1811,-6-1 2680,-5 1-2019,0 0 1556,0 8-2183,2 35-23,1-3 0,-1 5-11,1 4 0,1 2-833,0 11 0,0 1 821,-1-10 1,1 0 11,-1 5 0,-1 1-435,0 2 0,0 3 435,-1-4 0,0 3 0,0 1 0,0-1 0,-1 1 0,0 1 2,0-6 1,-1 2 0,1-1 0,0-3-3,-1 3 0,1-4 0,0-1 3,-1-4 1,1-2 0,-1-4-4,1-1 0,0-2 0,2 10 0,0-1 0,1-7 0,1-2 0,-1 1 0,1-5 11,3 6 1483,-5-28-1483,-2-13 1100,0-3-965,-2 3-135,-31 4 0,-11 5-17,0-1 1,-6 0-895,-8 2 1,-9 3 903,15-5 1,-8 3-1,-4 0 1,-5 1-1,-1 0-354,13-3 1,-3 1-1,-1 0 1,-2 1-1,-3-1 1,-1 2-1,-2 0 1,-2 0 350,14-3 1,-3 1 0,-2 0 0,-1 1-1,-2 0 1,0 0 0,-2 0 0,1 1-1,-1-1 1,1 1 0,0-1 0,1 0-1,1 0-146,3-1 0,0 0 1,1 0-1,0 0 0,0 0 1,1 0-1,-1 0 1,0 0-1,0 0 0,0 0 1,-1 1-1,0-1 0,-1 1 105,1 0 1,-1 0 0,-1 0 0,-1 1 0,0-1 0,0 1 0,0-1-1,0 1 1,0 0 0,1 0 0,1-1 0,0 1 0,1-1 0,2 0-146,-7 2 0,1 0 0,1 0 0,1 0 0,0-1 0,1 1 0,0 0 0,0-1 0,0 1 0,-1 1 0,-1-1 3,3 1 1,-1-1 0,1 0 0,-1 1 0,0 0 0,-1-1 0,1 1 0,-1 1-1,1-1 1,-1 0 0,0 1 0,0-1-190,3 0 1,-1 1 0,0-1 0,1 0 0,-1 1-1,0-1 1,0 1 0,0 0 0,-1 0 0,1 0 0,-1 0-1,1 0 1,-1 0 370,3 0 0,-2 0 0,0 0 0,-1 1 0,0-1 0,0 1 0,0 0 0,1-1 0,0 1 0,2-1 0,1-1 0,1 1 0,3-2 0,2 0 0,-13 4 0,3-1 0,2-1 0,2 0 0,1-1 0,2 0 0,-1 0 0,1 1 0,0-1 0,0 0 0,0 0 0,1 0 0,-1 0 0,0 0 0,0 0 0</inkml:trace>
  <inkml:trace contextRef="#ctx0" brushRef="#br0" timeOffset="120817">15994 15544 15392,'1'-4'1019,"0"1"-783,-1 3-236,39 23-1143,-13-7 11,3 1 0,1 0-3551,6 2 4683,-5-6 0,-13-6 0,-6-5 0</inkml:trace>
  <inkml:trace contextRef="#ctx0" brushRef="#br0" timeOffset="120999">16280 15581 15919,'0'-7'907,"0"3"-403,0 4-459,37 41-11,-19-18-29,4 5 1,-1 2 84,-12 0-841,-11 12-4202,-26-2 4953,0-3 0,-2-15 0,15-16 0</inkml:trace>
  <inkml:trace contextRef="#ctx0" brushRef="#br0" timeOffset="121982">17143 15980 18294,'-14'47'157,"6"0"-157,20-16 0,5-1-45,16 9-95,8-14 0,7-8 129,-3-19 0,0-8 16,8-5 1,-3-6 5,-12-1 1,-6-3 167,4-29 67,-28 20 650,-14-5-190,-1 13-571,-2 5-146,3 14 11,5 9 22,9 9-11,6 7 0,9 11-45,0-1 1,0 3-74,2 5 1,-2 5 95,-6 1 0,0 4 0,-3-3-1,3 3 1,-5 0 5,-7 6 1,-8-2 84,-25 9-91,-18-17-55,17-23 0,-1-3-123,-16-1-12,12-20-168,22-3-224,6-5-56,5-5-1759,24-9-3586,17-11 5995,9-1 0,-11 11 0,-21 13 0</inkml:trace>
  <inkml:trace contextRef="#ctx0" brushRef="#br0" timeOffset="122099">17807 16250 8232,'0'0'0</inkml:trace>
  <inkml:trace contextRef="#ctx0" brushRef="#br0" timeOffset="122332">17807 16250 16602,'38'-35'213,"0"0"0,-4 4 0,-6 4 112,-12 11 123,-8 8-380,-5 5 469,-2 17-313,-1 12-224,3 4 45,3 6-45,5-13-336,5-2-650,3-4-8845,25-4 9798,-8-7 1,0-2-1,-19-4 1</inkml:trace>
  <inkml:trace contextRef="#ctx0" brushRef="#br0" timeOffset="122949">19119 15878 17801,'-42'-5'496,"-1"1"1,5 0 0,6 4-474,12 11-12,9 5 0,8 5-45,34 15 6,-5-14 0,2 1-106,8 9 0,0 2 117,-6-6 0,-4 0 17,4 30 34,-39-19-90,-24 4-3563,-6-18 3619,2-8 0,16-15 0,18-8 0</inkml:trace>
  <inkml:trace contextRef="#ctx0" brushRef="#br0" timeOffset="123149">19326 15789 16355,'-3'-4'2141,"1"0"-2085,2 4 11,29 66-67,-7-21-561,1 4 1,1 2 94,-9-19 1,-2-2-2101,11 25-4211,-9-5 6777,-8-9 0,-3-18 0,-4-9 0</inkml:trace>
  <inkml:trace contextRef="#ctx0" brushRef="#br0" timeOffset="123284">19396 16154 12983,'44'-32'-2189,"0"0"0,-1 3 1,-1 5 2188,-6 13 0,-4 5 0,7-3 0,-5 2 0</inkml:trace>
  <inkml:trace contextRef="#ctx0" brushRef="#br0" timeOffset="123633">19893 15940 17218,'-34'-8'964,"-1"1"0,-26-4-931,44 17 1,5 15-157,24 10-191,5-1 79,17-7 134,-1-16-22,17-4 156,-3-20-10,5-12 33,-19-8 22,-12-4 68,-10 15-1,3-4-77,5 12-12,10 3-45,-5 17 0,2 5 23,-9 7-34,5 5-908,5-1 908,12-4 0,-16-6 0,-1-8 0</inkml:trace>
  <inkml:trace contextRef="#ctx0" brushRef="#br0" timeOffset="123800">20290 15568 19078,'7'36'-262,"0"1"1,3 4 0,2-2-2719,10 13-382,-3-4 3362,-10-10 0,-9-26 0,0-3 0</inkml:trace>
  <inkml:trace contextRef="#ctx0" brushRef="#br0" timeOffset="123933">20331 15833 15650,'30'-31'351,"1"0"0,-2 3 0,2 4-418,3 10 0,1 5-5245,16-2 5312,-3 9 0,-31 4 0,-17 5 0</inkml:trace>
  <inkml:trace contextRef="#ctx0" brushRef="#br0" timeOffset="124232">18092 17018 17790,'39'-30'284,"0"0"1,0 0-1,6-3 1,3 1 0,3 1-249,-4 5 0,1 1 1,2 1-1,2 0-1165,6-3 0,2 1 0,1 1 0,2 0 1129,-10 4 0,0 1 0,2 1 0,2 0 0,3 1-135,-4 2 1,3 1-1,3 1 1,1 0 0,0 1-1,0 0 1,-2 2-827,3 0 0,0 2 0,0 1 0,-1 0 0,0 1 1,-1 0 960,0 0 0,0 1 0,0-1 0,-2 2 0,-2 1 0,-6 0 0,20 2 0,-7 1 0,-14 4 0,-5 6 0</inkml:trace>
  <inkml:trace contextRef="#ctx0" brushRef="#br0" timeOffset="124882">18316 17696 15403,'-2'45'287,"0"1"1,1-3 0,0-3-243,5 9 101,0 10-57,-1-24 382,-2-6-225,-1-38 135,0-20 79,-1-22-79,-4-14-152,-2 11 1,-1-3-51,3 5 0,0 0-168,0 0 1,9 9 21,37 19-10,12 54-23,-12 4 0,1 4-826,-4-1 1,-2 1 780,1 0 1,-2 1 21,-4-3 1,-3 3-6,-2 12 0,-6 1 33,-7-8 1,-4-1-141,-1-2 1,-5-3-683,-11 5-1044,-4-34 1861,-18-41 0,17 24 0,-8-25 0</inkml:trace>
  <inkml:trace contextRef="#ctx0" brushRef="#br0" timeOffset="125165">19050 17794 17465,'25'-52'198,"0"-1"0,-10 6 0,-9 5 116,-22 5-180,-14 16-55,10 23 21,5 14-66,4 13-12,6 4 1,4 5-595,7 0 1,3 0-858,-1 2 0,3-3-1966,6-5 0,4-5 3395,18-4 0,-18-11 0,-2-7 0</inkml:trace>
  <inkml:trace contextRef="#ctx0" brushRef="#br0" timeOffset="125549">19467 17656 16602,'0'-5'1860,"0"1"-1714,0 4-90,17 50 22,-8-18-78,3 5 0,-1 2 45,-2 5 34,0 18-35,-5-15 46,-2-5 123,-8-22-12,-4-28-54,-7-13-69,-5-19-45,0-4 1,0-7-6,1-7 0,2-2-483,0 1 0,3 0 460,4 2 1,8 7-6,23-1-67,8 16-56,17 17 83,-11 15 1,1 6 33,-2 9 0,-2 5-28,-1 7 1,-4 3 100,0 30-67,-32 2-896,-8-22-1278,0-8-5714,6-14 7888,6-10 0,3-5 0,0-3 0</inkml:trace>
  <inkml:trace contextRef="#ctx0" brushRef="#br0" timeOffset="125799">19875 17412 17868,'-29'58'1513,"6"-9"-1389,35-29-102,1-10 23,25-10 33,-2-29 90,-5-13-123,-12-4-45,-26 7-90,-8 19-2241,-14 7 2331,11 10 0,2 2 0,15 4 0</inkml:trace>
  <inkml:trace contextRef="#ctx0" brushRef="#br0" timeOffset="125967">20370 17406 18485,'-4'23'-2199,"0"-13"0,6-18 0,-2-5 0</inkml:trace>
  <inkml:trace contextRef="#ctx0" brushRef="#br0" timeOffset="126083">20285 17134 15056,'-4'-5'90,"1"1"-1513,3 4-475,0 0 1,0 0-1</inkml:trace>
  <inkml:trace contextRef="#ctx0" brushRef="#br0" timeOffset="126400">20447 17191 16770,'-35'12'997,"-1"0"1,-13 5-976,19-2 34,23-8-33,9 4 10,9 10 34,4 15-67,0-1 12,-4 3-1,-6-11 11,0-3 1,2-3-23,6 0-12,-5-7 68,-4 2-44,-14-8 10,-11-1-22,-5-3-638,-2-1-5648,13-3 6286,3 0 0,11 0 0,1 0 0</inkml:trace>
  <inkml:trace contextRef="#ctx0" brushRef="#br0" timeOffset="126702">20742 17233 16860,'-9'37'560,"3"10"-2599,11-14 2039,5-3 0,-2-17 0,1-11 0</inkml:trace>
  <inkml:trace contextRef="#ctx0" brushRef="#br0" timeOffset="126849">20693 17073 15415,'-8'-7'369,"2"2"-727,6 5 358,0 0 0,0 0 0</inkml:trace>
  <inkml:trace contextRef="#ctx0" brushRef="#br0" timeOffset="127032">20975 16882 17174,'-1'-4'919,"1"0"-572,12 65-381,-4-28 1,1 2-281,1 13 0,1 2-409,-1-8 0,-1-4-2772,-2 9 3495,-3-10 0,-3-16 0,-1-10 0</inkml:trace>
  <inkml:trace contextRef="#ctx0" brushRef="#br0" timeOffset="127165">21010 17139 14865,'39'-42'-327,"0"0"0,12 2 0,-1 7 1,10 3-1,3 10 0</inkml:trace>
  <inkml:trace contextRef="#ctx0" brushRef="#br0" timeOffset="127883">21995 17327 16154,'0'34'207,"1"-1"1,1 29-208,-4-20 78,1 0 45,-2-18-55,1-8 380,-2-29 190,-3-15-347,0-7 1,0-7-197,-4-14 1,0-5-536,4 6 0,-1-4 0,2 3 469,-1 7 1,1 2 0,2 0-13,1-20 0,6 8-242,13 2 225,10 21 0,6 20-56,19 30 72,-26 6 1,-2 7-6,4 9 1,-5 3-18,-5-2 0,-4-1-106,-6-1 0,-4-3 924,-1 5-7031,2-9 6304,4-13 1,-2-7-1,1-8 1</inkml:trace>
  <inkml:trace contextRef="#ctx0" brushRef="#br0" timeOffset="128166">22319 16981 18440,'45'-20'59,"0"0"1,-5-4 0,-4-5-43,-6-6 0,-8-3 252,-10-26-57,-25 24 113,-17 21-179,9 22-101,2 15-22,4 14-23,8 1 0,4 2-460,6-1 1,3 0-203,0 0 1,5-2-2095,26 12-4157,5-28 6913,3-8 0,-19-6 0,-6-2 0</inkml:trace>
  <inkml:trace contextRef="#ctx0" brushRef="#br0" timeOffset="128766">22448 17246 13330,'-3'1'4012,"1"1"-3116,2-2-112,4-76-616,-3 39 0,-1-2-95,2-20 1,-2-2-265,-4 14 0,-3 4 404,-10-13-34,-8 15-8,-3 19-137,-2 13-34,1 23-11,3 21-392,24 10-68,17-2-112,29-15 135,12-21 296,-11-10 1,4-5 308,0-7 0,2-4 101,5-4 0,-3-2-46,-15 3 1,-5 1 404,5-11 164,-31 25-747,-5 4-1,-2 14 12,0 31-78,5 22-309,3-24 0,4 0-834,11 19-808,14-21-3596,-5-28 5580,-2-5 0,-13-5 0,-6 0 0</inkml:trace>
  <inkml:trace contextRef="#ctx0" brushRef="#br0" timeOffset="129449">22990 16926 15840,'-6'-8'2712,"1"2"-2398,5 6-258,22-30 0,-9 11 56,15-26 212,-20 7 315,-18 8-571,-18 7-12,-4 28-56,-4 20-12,20 16-156,6 4-527,7 0-1333,28 7 303,22-15 1557,-5-19 0,4-5-146,-6-5 0,-1-4-22,2-2 0,-4-3 168,1-2 594,-17-8 1467,-30-14-671,-14-13-707,-8 3-100,4 1-124,14 15 34,8 5-224,2 5-12,18 2-77,19 5-46,18 10-246,-4-1-314,-10 9 594,-24-8 471,-7-3-1,-6-23-111,-6-25-258,2-8-90,-2-9 12,3 23-12,3 9-11,5 13-34,16 7 23,17 14 56,19 5-23,-11 4-22,-7-2 11,-26-7 34,-7-1 0,-5-4-807,4-21-123,2 0-830,6-17-772,2 13-1782,1 9 4269,-2 7 0,-7 6 0,-3 2 0</inkml:trace>
  <inkml:trace contextRef="#ctx0" brushRef="#br0" timeOffset="129616">23754 16568 17992,'20'-15'470,"-4"2"-929,-16 15-370,0 4-1434,0 2 2263,-8 3 0,6-5 0,-6-1 0</inkml:trace>
  <inkml:trace contextRef="#ctx0" brushRef="#br0" timeOffset="130084">22805 17495 17678,'-39'22'638,"0"0"1,3 2 0,5 4-639,14 1 0,5 3 0,3 2 0,3 1-79,0 0 1,6 0-2068,17 10 1,6-2 2145,-4-12 0,1-4 0,3 2 0,0-6 0,3-8 0</inkml:trace>
  <inkml:trace contextRef="#ctx0" brushRef="#br0" timeOffset="130465">23079 17699 17454,'17'45'-688,"-1"0"1,-1-9 0,-2-5 0,-5 6-1,-1-24 1</inkml:trace>
  <inkml:trace contextRef="#ctx0" brushRef="#br0" timeOffset="131032">23533 17699 18429,'-29'44'-27,"0"0"1,13-5 0,13-5-153,27-11 0,11-7 179,-1-6 0,3-7 0,8-7 0,-1-7 28,-12-1 0,-1-5 280,6-9 0,-4-4 174,-10 1 0,-6-1 190,6-31-426,-30 24-123,-18 21-78,6 15-34,5 8-279,20 1 55,25 1 168,8-7 34,11-11 11,-16-2 11,-5-3-11,-6 6 78,-4 12 57,-6 31-236,0 13-347,-4 3-1188,2-11-1109,4-23 2745,14-9 0,-15-4 0,6-4 0</inkml:trace>
  <inkml:trace contextRef="#ctx0" brushRef="#br0" timeOffset="131265">24127 17398 20154,'43'20'159,"0"0"1,0 0 0,9 3 0,-6 5-194,-10 13 0,-8 3-924,-13-10 0,-4 1 582,-2 1 1,-6 1-729,-6 0 0,-6 2 1060,-13 16 1,-3-2 0,-1-2 0,4-19 0,1 1 0</inkml:trace>
  <inkml:trace contextRef="#ctx0" brushRef="#br0" timeOffset="132132">25146 15827 11549,'0'0'0</inkml:trace>
  <inkml:trace contextRef="#ctx0" brushRef="#br0" timeOffset="132298">25815 15707 12882,'0'0'0</inkml:trace>
  <inkml:trace contextRef="#ctx0" brushRef="#br0" timeOffset="132433">27131 15678 8613,'0'0'0</inkml:trace>
  <inkml:trace contextRef="#ctx0" brushRef="#br0" timeOffset="132568">27987 15523 16569,'8'0'-3709,"-2"0"3709,-6 0 0,0 0 0,0 0 0</inkml:trace>
  <inkml:trace contextRef="#ctx0" brushRef="#br0" timeOffset="132801">29128 15286 15818,'45'-9'-803,"-1"1"1,1-1 0,2 0-1,2 1 1,-1 0 802,0 2 0,-1 1 0,1 0-710,7-1 1,0 0 0,1-1 1280,0 1 1,0 0-1,2 1 512,7-1 0,1 1 1,-5 0-158,-2 0 1,-4 2-883,-1 1 1,-10 3-2230,-27 4 2282,-17 3 1,-3-3 0,3-3 0</inkml:trace>
  <inkml:trace contextRef="#ctx0" brushRef="#br0" timeOffset="134548">26207 15102 16614,'-40'-6'489,"-1"-1"0,2 4 1,5 5-446,-3 18-32,7 19 111,11 15-813,10 11 695,13-31 1,5 1-6,1-1 0,5-2-532,6-1 0,5-2-219,2-5 0,4-3-611,1-4 1,2-3-1412,0-5 0,1-4 2773,-1-3 0,-3-2 0,6-1 0,-11-3 0</inkml:trace>
  <inkml:trace contextRef="#ctx0" brushRef="#br0" timeOffset="134732">26490 15254 16075,'-4'41'-713,"1"0"1,3 15-1,19-39 1,-5-16-1</inkml:trace>
  <inkml:trace contextRef="#ctx0" brushRef="#br0" timeOffset="135033">26741 15309 18082,'-33'17'246,"1"-1"0,-18 14-930,60-5-21,10-12-113,16 0 246,4-19-571,23-15-526,-8-4-236,2-4 762,-26 13 12,-16 10 1131,-10 5 493,-1 1 156,2 0 842,4 5-1133,5 1-358,7 3 0,-10-3 0,-1-4 0</inkml:trace>
  <inkml:trace contextRef="#ctx0" brushRef="#br0" timeOffset="135183">27100 15143 16457,'0'0'0</inkml:trace>
  <inkml:trace contextRef="#ctx0" brushRef="#br0" timeOffset="135548">27343 15196 19146,'4'-39'319,"0"-1"1,22-21-466,6 34-34,17 16-436,-7 18-818,16 15 986,-11 9 470,-1 1 818,-22-12-795,-14-22 169,-3-14-91,0-11 291,7-14 180,-3 13-549,1 2-23,-2 22-11,-1 14-11,5 9-56,2 6-2677,20 13 2733,9-15 0,-13 0 0,-3-18 0</inkml:trace>
  <inkml:trace contextRef="#ctx0" brushRef="#br0" timeOffset="135716">28050 14911 20289,'1'40'-525,"0"1"0,-5 0 0,4-3 1,20 3-1,-15-8 0</inkml:trace>
  <inkml:trace contextRef="#ctx0" brushRef="#br0" timeOffset="136169">26706 16151 16165,'-3'-2'997,"0"0"-907,3 2 0,40-41 111,-8 11-151,-1 0 1,0-3 229,7-14 292,-35 16-438,-16 6-66,-31 19 10,-2 15-11,-11 26-78,38-5 0,6 4-606,5 8 1,9 1-1071,8-8 1,7-3 1686,12-3 0,3-7 0,0-9 0,-2-7 0</inkml:trace>
  <inkml:trace contextRef="#ctx0" brushRef="#br0" timeOffset="136350">27136 15943 17689,'-6'-4'505,"1"1"-763,33 24 0,17 8-1076,-3-10-201,8 9 0,3-3 1535,-3-18 0,-21-4 0,-8-3 0</inkml:trace>
  <inkml:trace contextRef="#ctx0" brushRef="#br0" timeOffset="136482">27300 15943 14630,'-36'55'-288,"-1"1"0,6-5 1,7-7-1,16-17 1,6-8-1</inkml:trace>
  <inkml:trace contextRef="#ctx0" brushRef="#br0" timeOffset="136900">27509 16031 16916,'0'-6'280,"0"2"-213,28 64 56,7-6-112,-8-7 1,0-1 10,10 5-11,-17-23 113,-15-22 828,-4-12-716,-17-37-220,3 2 1,-2-3-17,-1-3 0,-1-1-296,-1-6 1,1 1 312,6 16 0,2 3-17,-4-23 0,6 17-23,5 16-44,1 13 11,19 14 123,16 31-67,7 0-34,-16-7 1,-3 1 33,8 12-448,1 9-3687,-4-11 4288,-4-8 1,-10-16-1,-9-14 1</inkml:trace>
  <inkml:trace contextRef="#ctx0" brushRef="#br0" timeOffset="137283">27807 15987 15538,'4'-7'2667,"0"1"-2522,-4 6-89,0 0-22,16-42 0,-6 18-12,9-24 45,-13 34 236,-5 22-35,1 7 35,9 23-258,8 0-113,12 1 68,-2-17-100,4-13 55,-8-13-526,8-10 78,-6-5-191,0-5 393,-13 9-404,-6 7-78,-2 6 482,2 2-696,1 0-1041,8 0-33,2 0 2061,0-4 0,-6 3 0,-8-2 0</inkml:trace>
  <inkml:trace contextRef="#ctx0" brushRef="#br0" timeOffset="137432">28269 15861 12120,'10'3'2959,"-3"-1"-2724,-7-2-448,0 0 213,0 11 0,0-8 0,0 8 0</inkml:trace>
  <inkml:trace contextRef="#ctx0" brushRef="#br0" timeOffset="137885">28286 15866 14350,'45'-10'612,"1"1"1,0-6-1,-2 0-573,-11 1 1,-2 0-7,20-15-33,-6 1 90,-28 13 191,-8 3 290,-6 1-112,-3 0-156,-8 2-303,3 1 191,-5 4-191,8 2 56,0 2-34,1 7 79,0 5-146,-1 2 45,4 4-258,4-6 34,5 0-392,6-2 44,5-3-167,6-3 67,6-2-2029,5-4 2701,12-8 0,-25 5 0,2-5 0</inkml:trace>
  <inkml:trace contextRef="#ctx0" brushRef="#br0" timeOffset="138065">28932 15703 12490,'7'-2'2981,"-3"1"-2746,40-15-207,-11 5 0,5-1-6,4-1 0,5 0 1,-1 1-751,14-3 0,-1 3 728,3 1 0,-2 3-168,-20 5 0,-4 2-1220,25 3 1388,-22 6 0,-19-4 0,-14 4 0</inkml:trace>
  <inkml:trace contextRef="#ctx0" brushRef="#br0" timeOffset="139481">26581 16736 14989,'52'-1'623,"1"0"1,11-5 0,3-2-572,-13 1 0,3-1 1,2-1-1108,-7 0 1,0-1-1,3-1 1,6-1 1062,-8 3 0,3-2 0,4 0 0,2 0 0,1 0 0,1 0 0,-1 0-335,-3 1 0,0-1 1,1 1-1,0 0 0,2-1 1,0 1-1,0 0 0,1 0 99,0 0 0,1 1 0,2-1 1,1 0-1,-1 0 0,0 1 0,-2 0 1,-1 0-1,-3 1-124,4-1 0,-2 0 0,-1 1 0,-2 0 1,-1 1-1,-2 0 0,-3 1 352,6-1 0,0 2 0,-4-1 0,-5 2 0,-10 1 0,-2 1 0,-8 1 0,-2-2 0</inkml:trace>
  <inkml:trace contextRef="#ctx0" brushRef="#br0" timeOffset="140367">24765 17555 12669,'6'-4'415,"-1"1"-292,42-6-45,-11 1-78,3 0 0,3-1-350,18-8 170,-28 7 1,0 1-1568,29-12 1747,-9 1 0,-23 9 0,-12 3 0</inkml:trace>
  <inkml:trace contextRef="#ctx0" brushRef="#br0" timeOffset="140514">25198 17326 15795,'34'43'-279,"1"0"1,-5-4 0,0-8 0,14-10 0,-18-10 0</inkml:trace>
  <inkml:trace contextRef="#ctx0" brushRef="#br0" timeOffset="149599">30725 15417 17006,'7'-11'-9831,"0"6"9798,-5 14 0,0-2 1,-2 0-1</inkml:trace>
  <inkml:trace contextRef="#ctx0" brushRef="#br0" timeOffset="149731">30768 15675 12580,'2'6'1053,"0"-1"-1053,-2-5-2017,38-17 2017,-17 2 0,21-5 0,-30 9 0</inkml:trace>
  <inkml:trace contextRef="#ctx0" brushRef="#br0" timeOffset="151116">31422 14720 13868,'9'-10'1871,"10"62"-1406,-12-18 1,1 2-310,3 24 1,1 0-368,-3-17 0,0-5 312,5 21 86,-7-38-131,0-11 806,-4-6-302,-2-27-426,-10-33-112,0 3 1,-1-5-548,0 3 0,0 0 531,0-8 0,1 3-6,3 19 0,5 2 133,9-5 1,7 1-101,7 9 1,4 3-12,3 3 1,3 4-23,5 8 0,0 8-56,18 8 56,-9 17 0,-11 12 16,-23 7 1,-8 6-28,-8 6 0,-6 3 28,-5 11 0,-4-1-255,-6-5 0,-2-5 221,5-16 0,2-5-17,-8 6 34,19-28-33,5-4 1063,18-11-1008,6-1-22,20-4-33,6 5 21,6 4 12,-5 12 443,-8 16 27,-31 18-414,-33 12-851,-21-11-2006,2-17 2801,18-20 0,21-8 0,4-1 0</inkml:trace>
  <inkml:trace contextRef="#ctx0" brushRef="#br0" timeOffset="151552">32145 14884 17622,'-24'24'22,"0"-1"0,-11 11-22,42-16 0,5-12 34,6-4 112,2-4-79,17-16-78,6-9 11,-1-4 11,-4 0 79,-14 2-34,-10 7 0,-2-9 23,-10 5 570,-3-20-122,-13-12-404,4 3 101,-10 5-78,12 29-146,3 10-34,3 7-89,2 21 168,3 28-790,4-9 0,4 4 745,4 9 0,1-2 0,7 13 0,0-16 0</inkml:trace>
  <inkml:trace contextRef="#ctx0" brushRef="#br0" timeOffset="151815">32631 14734 20557,'-52'10'124,"11"5"-180,34 14-224,6 10-348,21-7 505,-1-5-12,15-15-257,-9-12-101,1-2-941,-5-2-4897,7-4 6331,-12 2 0,-1 2 0,-11 3 0</inkml:trace>
  <inkml:trace contextRef="#ctx0" brushRef="#br0" timeOffset="152048">32802 14828 19572,'41'-45'-527,"1"22"79,-2 35-236,-8 13-358,-17-9 1042,8-1 0,-15-8 0,6-3 0</inkml:trace>
  <inkml:trace contextRef="#ctx0" brushRef="#br0" timeOffset="152368">33290 14433 20837,'-32'19'135,"0"-1"0,-21 20-90,39 13-371,27-5-346,12-6-236,27-16-268,4-22 406,6-15 770,-30 5 0,1-5 297,9-12 1,-3-6 21,-13 0 0,-4-2 152,5-2 0,-12 2-180,-38-4-257,-11 34-34,-23 31-23,17 14-69,22-11 1,5 3-1455,6 0 0,4 1-797,2 0 1,2 0 2342,6 28 0,-2-38 0,-5-4 0</inkml:trace>
  <inkml:trace contextRef="#ctx0" brushRef="#br0" timeOffset="152615">31748 15588 17218,'-5'0'1704,"55"-40"-1413,-13 21 1,5-1-1312,6-5 1,5-4 0,8 1 1054,-6 7 1,7-1 0,3 1 0,2 1 0,0 1-518,-6 3 0,2 2 1,1-1-1,0 2 0,0-1 1,0 1 285,-2-1 0,1 0 0,0 0 0,-1 1 0,0 1 0,-2 1-360,5 1 0,1 1 0,-1 1 0,-6 2 0,-7 3 556,12 2 0,-12 2 0,6 0 0,-41 4 0</inkml:trace>
  <inkml:trace contextRef="#ctx0" brushRef="#br0" timeOffset="152699">32763 15439 10293,'46'-19'0,"-9"4"0</inkml:trace>
  <inkml:trace contextRef="#ctx0" brushRef="#br0" timeOffset="158119">31541 16132 18194,'6'63'56,"2"-2"-168,5-13-1166,2-1-3036,3-2 4314,1-10 0,-8-16 0,-2-9 0</inkml:trace>
  <inkml:trace contextRef="#ctx0" brushRef="#br0" timeOffset="158399">31806 16255 14922,'13'40'330,"-1"1"1,14 16-287,22-35 57,-8-18 762,4-26 336,-19-10-930,-20-23-269,-24 11-549,-19 9-1737,3 18-4840,5 9 7126,11 6 0,9 2 0,8 1 0</inkml:trace>
  <inkml:trace contextRef="#ctx0" brushRef="#br0" timeOffset="158732">32178 16495 16277,'19'-52'67,"0"0"1,-2 4-1,-4 5-112,-5 2 68,-8-2 615,-9 18-212,-3 13-258,-2 26 45,6 17-145,5 10-46,3 7-22,7 0-1255,4-16 0,5-3 1255,28 12 0,-10-5 0,-4-25 0</inkml:trace>
  <inkml:trace contextRef="#ctx0" brushRef="#br0" timeOffset="158884">32496 16413 16524,'-2'-5'2767,"0"1"-3047,2 4-2812,4 9 3092,23-6 0,-16 6 0,14-8 0</inkml:trace>
  <inkml:trace contextRef="#ctx0" brushRef="#br0" timeOffset="159082">32739 16291 18619,'-20'1'-2476,"6"-1"2476,36 1 0,-14-2 0,14 0 0</inkml:trace>
  <inkml:trace contextRef="#ctx0" brushRef="#br0" timeOffset="159231">32860 16203 16726,'0'-4'873,"0"2"-1007,0 2-1278,33 45-1187,-18-22 2599,4 15 0,-1-1 0,-11-19 0,-5 9 0</inkml:trace>
  <inkml:trace contextRef="#ctx0" brushRef="#br0" timeOffset="159732">31568 16951 17722,'45'-11'605,"0"0"0,0 1 1,17-7-1,4 0-546,-5 0 1,5-1 0,-1-1-1895,-2 0 1,-1 0 0,2-1 1853,-12 3 1,1-1-1,0 1 1,1-1-6,1 1 0,1-1 0,1 0 0,3 0-12,0 1 1,4 0-1,1 0 1,0 0 0,-3 1-17,-7 2 1,-2 1-1,0 0 1,0 0 0,-1 0-21,12-3 0,2 0 1,-4 0-1,-7 1 34,14-2 0,-16-2 0,-23-9 1046,-35 0-1046,-6-4 0,-3-4-68,-8-13 1,-4-3 56,0 6 0,-3-3 0,0 3-217,2 5 1,-1 1 0,-2 2 227,-1 1 0,-3 1 0,0 6-17,-11 0 1,-3 6-7,-4 0 1,-3 4-29,-4 1 1,-5 2 50,14 7 0,-3 2 0,-4 0 0,-2 2-5,4 2 1,-1 0-1,-3 1 1,-2 2 0,-2 2 4,7 2 0,-4 0 0,-1 2 0,-1 2 0,0 0 0,1 0 0,2 1 0,-3 1 0,1-1 0,1 2 0,1 1 0,0 2 0,0 1 0,-1 3 0,0 1 0,-1 2 0,3 1 0,2 2 0,4 0-3,-6 5 0,6 2 0,2 2 0,2 5 98,6 0 0,-1 3 0,3 3 1,6 1-1,7 2-129,7 7 1,7 2-1,8 2 1,10-1-151,9-4 0,9 3 0,6-2 0,5-2 0,2-5-429,3-5 1,4-3 0,4-4 0,2-3 0,3-2 229,1-4 0,3-3 0,3-2 0,1-2 1,-1-2-1,-4-2-1490,13 0 0,-2-5 1,-2-1-1,0-1 1873,-1-1 0,0-1 0,-2-1 0,-5 0 0,-8-1 0,-3-1 0,-4 0 0,7-1 0,-1 0 0</inkml:trace>
  <inkml:trace contextRef="#ctx0" brushRef="#br0" timeOffset="160550">31244 16836 17140,'-31'23'571,"-4"1"-571,-7 3-543,5-4 0,-2 1-1278,1-2 0,2 0-644,-1-1 0,3-1 2465,-13 5 0,36-19 0,6-4 0</inkml:trace>
  <inkml:trace contextRef="#ctx0" brushRef="#br0" timeOffset="160798">30624 17252 14395,'46'14'-2439,"-1"1"0,-1-4 0,-2-8 2439,-8-16 0,-4-5 0,6-1 0,-9 4 0</inkml:trace>
  <inkml:trace contextRef="#ctx0" brushRef="#br0" timeOffset="161899">28874 18190 15437,'0'5'2947,"0"-1"-1861,0-4-1018,6-39-45,-4 8 5,2-14 0,-2-5 5,-7 10 1,-4 1-23,-1-3 0,-3 2 0,-21-11-33,6 38 11,10 31 11,11 16 0,5-1 0,6 2-6,10-4 1,8-3-332,9 2 1,6-7 213,2-12 0,1-10-155,7-8 0,-2-9 160,-11-3 0,-2-4-11,7-11 1,-4-3 139,-11 6 0,-3-1 409,2 1 0,-7 2 62,-17 1-448,-7 31-34,-6 19 34,8 14 432,5 29-1144,11-34 0,5 0-3205,1 1 1,3-4 3882,22 6 0,-12-24 0,-19-10 0</inkml:trace>
  <inkml:trace contextRef="#ctx0" brushRef="#br0" timeOffset="162165">29401 17915 17633,'31'-21'142,"0"0"0,-1 0 0,-4 0-131,3-10 23,-8 2 11,-10 4 504,-18-1-90,-18 13-336,-15 25-89,2 13-34,8 27 0,19-6-807,10-1-1243,17-7 2050,34-12 0,-24-12 0,17-9 0</inkml:trace>
  <inkml:trace contextRef="#ctx0" brushRef="#br0" timeOffset="162449">29770 17445 19941,'-9'42'41,"-1"0"0,8 18 1,7 2-102,7-18 0,5 0 0,2 1-1581,2 12 1,3 1-1,-1-2 1435,-1-10 1,1-3 0,-2 0 82,5 13 0,-4-5 1245,-9 1-875,-22-10 907,-36-28-1104,8-23 0,-3-7-280,2-2 1,1-4-160,-1-11 0,7-4-844,6-17-683,15-1-1972,22 3 3888,8 4 0,-3 22 0,-1 6 0</inkml:trace>
  <inkml:trace contextRef="#ctx0" brushRef="#br0" timeOffset="162732">29911 17774 15269,'-2'-7'3137,"1"2"-3058,1 5-79,11 13-224,2-4-281,13 9-1108,11-10 245,0-16 1122,2-12 1053,-17-3 336,-13-1-157,-9 16-369,-2 3-528,-2 6-493,1 8-783,3-3-1726,9 2-4158,3-7 7071,4-1 0,-8 0 0,-2 0 0</inkml:trace>
  <inkml:trace contextRef="#ctx0" brushRef="#br0" timeOffset="162915">30224 17702 17230,'11'-6'2297,"-3"1"-2039,-8 5-281,0 0-493,14-14-907,-3 10 1423,16-7 0,-17 12 0,0 2 0</inkml:trace>
  <inkml:trace contextRef="#ctx0" brushRef="#br0" timeOffset="163298">30496 17708 18686,'0'-4'1513,"0"0"-1233,0 4-168,21-5-11,29-12-101,8-5-254,-20 7 0,-2-2 41,14-13 316,-6-16-80,-21-11-7,-20 15 1,-6-1-17,-4 5 0,-4 0-156,-6-4 0,-2 3 156,-10-18 78,2 8 135,2 13 89,-20 14 229,-21 34-397,31 4 1,1 5-113,3 3 1,8 4-12,12 33-11,44-10-228,-3-25 0,8 1 0,2 1-2369,5 2 1,1 0 0,1-1 2596,0 1 0,0 0 0,-3-3 0,8 3 0,-9-4 0,-14-4 0</inkml:trace>
  <inkml:trace contextRef="#ctx0" brushRef="#br0" timeOffset="163767">28567 18784 16838,'59'-18'621,"0"1"1,-1-1 0,0 0 0,1-1 0,4 0 0,3-2-600,-7 2 0,4-1 1,2 0-1,1-1 1,-1 1-1,-2 0-971,-5 2 0,0 0 0,-1 0 0,-1 0 0,1 1 0,1-1 921,1 0 0,2-1 0,0 1 0,-1 0 0,-2 1 0,-2 1-93,8-2 1,-3 3 0,-1 0-1,2 0-154,-7 1 0,2 1 0,0 0 0,-1 0 0,-5 1-670,12-3 0,-4 1 0,-5 0 337,17-5 1,-31 5 820,-55 12 235,-31 8 0,-10 6-237,0 2 0,-2 3 31,7-1 1,-2 2 0,3-2-181,-4 3 0,8-2 417,0 0-7416,86-35 6937,-3 2 0,7-4 0,-3 1 0,-6 3 0,-3 0 0,-1 0 0,1 0 0</inkml:trace>
  <inkml:trace contextRef="#ctx0" brushRef="#br0" timeOffset="164514">23533 18081 16143,'1'-3'975,"1"0"-841,-2 3-4907,0-5 4773,-3-5 0,2 3 0,-2-2 0</inkml:trace>
  <inkml:trace contextRef="#ctx0" brushRef="#br0" timeOffset="165115">32197 16466 11425,'2'7'2152,"-1"-1"-1547,-1-6 224,0 0-369,12 5-259,-8-4-111,10 4-1,-12-5-77,0 0-931,-1 8-3732,1 3 4651,2 4 0,-2-4 0,0-6 0</inkml:trace>
  <inkml:trace contextRef="#ctx0" brushRef="#br0" timeOffset="168399">3829 13006 15179,'-2'4'628,"38"-5"-460,13-5-1031,1 1 1,8-1 940,-12 1 1,1 0 0,3 0-1052,13-2 1,4 0-1,2-1 1012,-10 2 0,1 0 1,4 0-1,5 0-11,-18 1 0,4 0 0,2 0 0,2 0 0,2 0 0,0 0 0,0 0 0,0 1-143,-3 0 1,1 1 0,0 0-1,1 0 1,0 0 0,1 0 0,-1 0-1,0 1 1,0-1 121,6-1 0,1 1 0,0-1 0,0 1 0,0-1 0,-1 1 0,-1 1 0,-1-1-185,4 2 1,0-1 0,0 0 0,-1 1 0,-3 1 0,-4 0 0,-5 0 143,5 1 0,-6 1 1,-3 1-1,-3 2-320,7 1 0,-4 3 1,-24 3 353,-36 9 0,15 3 0,-42-21 0,0-1 0</inkml:trace>
  <inkml:trace contextRef="#ctx0" brushRef="#br0" timeOffset="177502">23371 18290 15818,'55'-24'67,"1"0"0,1 0 0,-1 4 56,-9 6 1,0 3-171,3-1 1,2 0 158,-5 4 0,1 1 0,-1 1-329,4 0 0,0 1 217,10 0 0,-2 1-23,-17 3 1,-5 1 191,8 2-69,-10 3 124,-43 5 157,-15 1 482,-40 7-628,31-9 0,-1-1 427,-31 7-527,24-6-79,35-7-45,16-2 22,10 0-21,23 0-1132,-2 2-2052,-3 3 57,-19 0 3115,-22 0 0,1-3 0,-4-2 0</inkml:trace>
  <inkml:trace contextRef="#ctx0" brushRef="#br0" timeOffset="190197">13818 15044 15447,'52'0'216,"1"0"1,3-1 0,0-1-99,-3-1 0,1-1-1451,10-1 0,2-2 1359,-16 2 0,1-1 0,0 0-23,4 0 1,1 0 0,0-1-414,2 1 0,0-1 1,0 1 412,0 1 1,-1-1 0,-1 1-4,-5 0 0,0 1 0,-2 0 41,15 0 0,-5 1 59,-14 1 1,-4 0 747,7 1-232,-48 1-190,-61 11-359,28-6 0,-2 0-33,-12 3 0,2 1-34,-6 1 898,29-2-1167,65-4 11,15 0 536,-5-3 0,4-1-945,-7 0 1,-1 1-1116,2-1 1,1 0 1781,-2 0 0,-3 1 0,8-1 0,-16 0 0</inkml:trace>
  <inkml:trace contextRef="#ctx0" brushRef="#br0" timeOffset="209629">31877 16769 14540,'45'-18'89,"1"0"1,-2 1 0,-2 0-90,-7 3 0,-1 1-163,8-2 1,-2 1-107,9-3 135,-2 2 134,-37 13 784,-27 11 1043,-13 6-12,-9 6-1389,7-3-79,17-3-213,12-4-55,8 2-67,13-2-12,12-5 0,8-3-51,16-2 0,5-2-143,-9 0 0,3-1 0,-3-1-541,16 0 0,-5-1 684,-8 0 0,-9 1-2839,-10 1 2890,-28 0 0,-4 1 0,-14-2 0</inkml:trace>
  <inkml:trace contextRef="#ctx0" brushRef="#br0" timeOffset="-212649.73">12703 15168 13117,'6'-7'2040,"-1"2"-1480,-5 5 191,0 0-572,-2 1-112,-5 13-44,-22 40-85,5-8 1,-3 3-974,-1 3 0,-1 0-75,-3 6 1,0-3-1239,9-16 1,2-3 2347,2-2 0,1-2 0,-1 4 0,6-13 0</inkml:trace>
  <inkml:trace contextRef="#ctx0" brushRef="#br0" timeOffset="-212450.73">12342 15842 13745,'-4'2'874,"1"-1"-807,3-1-269,18 1-2117,4-9 2319,11-5 0,-12 1 0,-10 1 0</inkml:trace>
  <inkml:trace contextRef="#ctx0" brushRef="#br0" timeOffset="-211930.73">10002 16435 6921,'6'-5'-396,"-1"1"1,-5 4-1</inkml:trace>
  <inkml:trace contextRef="#ctx0" brushRef="#br0" timeOffset="-211432.73">10013 16426 17510,'-42'34'44,"0"1"1,10-1 0,1 3 0,4 3-45,6 3 0,3 2 0,2 2-990,-1 12 1,0 3-1,4-2 982,1-8 1,3-1 0,3-2-245,6 14 0,9-10 368,19-9-693,5-27 1,6-8 815,0-9 0,1-8-9,5-6 0,-3-5 218,-13 0 0,-6-4 504,3-28-245,-33 18 1251,-8 2-1947,-10 4 90,-16-6-79,10 14-649,3 2 122,16 13-312,20 4-494,8 0-6241,36-3 7552,-5-5 0,-1 4 0,-23-3 0</inkml:trace>
  <inkml:trace contextRef="#ctx0" brushRef="#br0" timeOffset="-211030.73">10323 17125 13689,'-3'3'3104,"1"-1"-2141,2-50-324,0-3-516,-1 13 1,0 0 200,-6-23 12,-6 26 147,-16 7-439,-5 15-44,-1 17-22,13 4-168,15 8-91,18-8-156,22-4 404,19-16 27,-17 5 0,-1-1-5,19-10-56,-12 6 67,-23 20 11,-6 9 0,-2 12-89,1 20-2376,10-9 2454,15-2 0,-14-21 0,3-13 0</inkml:trace>
  <inkml:trace contextRef="#ctx0" brushRef="#br0" timeOffset="-210749.73">10717 16811 13656,'-9'-1'1781,"2"-1"-1512,-8 49-224,9-9-1211,0-4 1,3-1-807,13-4-1065,9-15 3037,4-22 3866,7-25-717,-9-18-2231,-10 19 1,-4 0-583,-9-18-336,-11 20-45,-5 21-716,1 6-1324,5 8 2085,6 8 0,3-5 0,3 4 0</inkml:trace>
  <inkml:trace contextRef="#ctx0" brushRef="#br0" timeOffset="-210449.73">11163 16675 16053,'-11'31'325,"6"-3"-213,15-12-89,8-4 55,4-5-44,21-14-326,-4-15 124,-2-2 0,-17-5-314,-17 14-347,-6 1-908,-4 4 1737,-6 4 0,4 3 0,0 3 0</inkml:trace>
  <inkml:trace contextRef="#ctx0" brushRef="#br0" timeOffset="-209899.73">11562 16586 16748,'-21'8'34,"4"-2"33,17-5 56,0-1 56,0 5-134,8 23-11,1 9-12,0-5 0,1 2-321,0 1 1,1 1 359,1 3 1,0 1-34,1-1 0,1 2 22,5 9 1,-1 0 66,-3-10 1,-1-2 218,-1 0 1,-1-5 268,-2-1-247,-10-29-156,-7-19 597,-13-43-777,4 7 1,0-8-23,2 3 0,-1-4 0,3 1-519,1 7 0,1 0 0,2 1 507,0-1 1,1 1 0,3 5-17,3 6 0,3 5-5,9-14-146,9 20-416,29 22 192,-17 19 0,0 7-85,2 7 1,-3 4 487,-4 1 0,-8 3 33,-10 2 1,-8-1-34,-18 17 5,-3-15 1,-4-2-695,4-7 0,-2-2 1078,-22 20 0,22-28 1,13-18-1</inkml:trace>
  <inkml:trace contextRef="#ctx0" brushRef="#br0" timeOffset="-209582.73">12441 16294 12882,'0'-6'3754,"0"1"-2757,0 5-728,-12 39-112,10-8 0,3 5-163,0 14 1,3 3-1586,7-2 0,5-3-1850,-2-13 1,2-5 3440,13 5 0,-18-26 0,-4-6 0</inkml:trace>
  <inkml:trace contextRef="#ctx0" brushRef="#br0" timeOffset="-209448.73">12554 16578 13240,'-8'-12'1973,"2"3"-3743,6 9-3351,-7 12 5121,5-10 0,-5 9 0,7-11 0</inkml:trace>
  <inkml:trace contextRef="#ctx0" brushRef="#br0" timeOffset="-209016.73">12623 16217 18686,'6'-8'359,"6"16"-337,-3 22 1,0 8-7,4 0 1,2 4-17,1 0 0,1 4 0,1 1-1235,1 3 1,-1 0 0,0 1 1193,0-2 0,-1 1 0,-2-2-49,5 19 0,-5-6 479,-10-26 1,-3-2-401,1 18 611,-7-17-600,-3-17 34,-7-9 134,-15-34-179,9 0 0,0-5-23,-2-19 0,2-2 660,4 5 1,3 1-773,5-2 1,8 5-293,15-5-570,11 10-78,12 8-2556,-7 14 0,1 1 3642,17-7 0,-3 5 0,-27 10 0</inkml:trace>
  <inkml:trace contextRef="#ctx0" brushRef="#br0" timeOffset="-208750.73">13048 16495 14775,'-3'0'1222,"0"0"-1099,3 0-100,34-57 33,-26 28 173,12-8 1,-7-2 980,-35-3-952,5 17-34,-17 0-145,14 33-23,2 36-280,9 22-740,13-22 0,4 0-84,-2-8 1,4-3-2740,20 23 3787,-11-23 0,-9-15 0,-5-4 0</inkml:trace>
  <inkml:trace contextRef="#ctx0" brushRef="#br0" timeOffset="-208432.73">11378 17456 15482,'55'-27'511,"0"0"1,-12 6 0,0 3-512,7 1 0,-2 5-527,16 2-5670,-4 9 6197,-29 8 0,-6-3 0,-25 3 0</inkml:trace>
  <inkml:trace contextRef="#ctx0" brushRef="#br0" timeOffset="-208266.73">11628 17525 14630,'6'45'205,"1"0"1,-3-9 0,3-3-206,21 20-348,-5-20-1893,7 9 2241,-10-6 0,-3-8 0,-12-12 0</inkml:trace>
  <inkml:trace contextRef="#ctx0" brushRef="#br0" timeOffset="-208081.73">11593 17957 17409,'27'-50'11,"-4"25"0,5 6-470,7 13 0,5 5-1104,13-3 0,3 2-47,-8 3 0,-1 0 181,1 0 0,-4 0 1429,14 1 0,-26-1 0,-10-1 0</inkml:trace>
  <inkml:trace contextRef="#ctx0" brushRef="#br0" timeOffset="-207863.73">12247 17754 16266,'-21'-44'1053,"0"0"0,1 3 1,3 9-953,6 21-101,6 13-124,17 8-133,14 10-113,18-2 168,12-1 135,5 2-236,-26-6 1,-3 4 223,3 20-1624,-28 0-1860,-25-11 3563,-20-15 0,23-12 0,3 0 0</inkml:trace>
  <inkml:trace contextRef="#ctx0" brushRef="#br0" timeOffset="-207698.73">12575 17562 19000,'12'12'-1804,"-7"-1"0,-7-6 0,-2-1 0</inkml:trace>
  <inkml:trace contextRef="#ctx0" brushRef="#br0" timeOffset="-207365.73">11587 18381 18104,'37'2'119,"0"-10"1,9-7-1,6-1-77,-2 1 1,4-1 0,5-2-1,2 0 1,2-1-862,-6 3 1,4-2 0,1 0 0,1 0 0,1-1 0,-1 1 0,-2 1 734,-5 0 1,0 1 0,-1 0 0,0 0 0,-1 0-1,1 1 1,-1 1-293,6-1 0,3 0 0,-2 0 1,-1 2-1,-4 1 0,-5 2-323,11-1 1,-7 2-1,-5 2 176,5 0 1,-9 2 522,-8 2 2342,-67 15 0,-23 5-1480,10-3 1,-3 0 0,-1 2-770,-7 3 0,0 1 0,3-2-93,-12 4 0,17-2 2131,35-6-2445,35-21 0,30-18 1,13-7-1,-3 4-652,-10 7 0,3 2 0,1-1 1,2 0-1,1-1 994,-2-1 1,2-2 0,1 0 0,0 0 0,-2 1 0,-4 2-1,10-2 1,-3 1 0,-4 3 0,-7 3 0,2 2 0,0 0-1</inkml:trace>
  <inkml:trace contextRef="#ctx0" brushRef="#br0" timeOffset="-191183.73">26256 16996 12423,'0'-6'1210,"0"1"359,0 5-1188,-7-25-34,3 13-11,-7-22-224,3 20 359,-9-17-438,-12-14-21,-3-5-188,11 20 0,1 1 243,-17-20 135,0-3-135,19 24 0,0 0 22,2-3 1,1 0 16,0-2 1,2-4 22,-2-20 0,2-5-88,5 15 0,1-1 1,0-2-20,-1-12 0,0-2 1,1 2-410,3 10 0,-1 2 0,2 1 390,-1 3 1,1 1 0,0 2 1,0 0 1,0 1-3,-1-15 0,-2-1 2,-1 4 1,-2 0 5,1 2 1,-1 2-7,0 8 1,0 6 61,-3-6 0,4 7 34,1 5 372,3 3-428,1 0 1219,3-17-1253,12-8-6,-1 18 1,3 1 39,19-19-45,13 8-45,-1 21 34,-5 10 0,7 2 16,14 1 1,5 2-565,-20 2 0,1 1 1,1 0 561,6 1 1,3 1 0,-2 0-1,-6 0 1,-1 1 0,0-1 18,5 0 1,0 0-1,1 0-686,3-1 0,1-1 0,1 0 645,2-1 0,0 0 1,1-1 18,-2 0 0,1-1 0,3-1-192,-4 1 1,3-2 0,2-1 0,-2 2 205,0 0 0,-1 0 0,-1 1 0,1 0-14,-1-1 0,0 1 0,-1 0 0,-1 1-235,-5 2 1,-1 0 0,-1 1 0,-3 1 234,0 0 0,-3 2 0,0 1-8,1-1 1,-1 0 0,1 1 163,-2 0 1,1 0 0,1 2-157,13 4 0,3 1 0,-1 3 22,-6-1 0,0 2 1,-2 1-23,-1 0 0,0 1 0,-5 0 0,9 4 0,-9-1 0,-7-1 1615,-15-6-1593,-12-5 926,-8-2-981,-5-2 1559,-1 5-1526,0 14 850,3 17-850,2 1 11,6 6-11,6-13 23,23 17-23,-11-17 0,0 3 0,2 2 0,0 2-500,2 7 1,-3 2 510,-9 0 0,-3 1-11,-1 8 0,-2 2-899,-2 6 0,-3 0 925,-4-18 0,0 0 1,-2 0-16,1 19 0,-1 2-114,-2-12 0,-1 3 0,1-2 106,0-6 1,0-2 0,1 1 3,-1 3 1,1 2-1,-1-5-7,2 1 0,0-6-201,1 20-124,-4-30-740,-15 15-447,-16 10-1037,5-16 0,-3 0 2549,2-5 0,0-2 0,-11 15 0,21-27 0</inkml:trace>
  <inkml:trace contextRef="#ctx0" brushRef="#br0" timeOffset="-162584.73">3321 13354 14641,'9'0'841,"-1"0"-808,-8 0-100,0 0-1244,2 2-235,-1 6-2219,1 4 3765,-9 5 0,6-7 0,-5-2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16:34.741"/>
    </inkml:context>
    <inkml:brush xml:id="br0">
      <inkml:brushProperty name="width" value="0.09071" units="cm"/>
      <inkml:brushProperty name="height" value="0.09071" units="cm"/>
      <inkml:brushProperty name="color" value="#FF0000"/>
    </inkml:brush>
  </inkml:definitions>
  <inkml:trace contextRef="#ctx0" brushRef="#br0">4465 6785 11325,'-18'23'1098,"2"-2"-773,13-13 201,0 9 326,41 13-434,0-16 0,11-2 1,2-2-1732,8 1 1,3-2-1,6-2 1313,-9-3 0,6-1 0,3-1 0,1-2 0,0-1-485,-7-1 0,0-2 0,1 0 0,1-2 0,2 1 0,2-1-412,-8 0 1,1 0-1,2 0 1,0 0 0,2-1-1,1 0 1,0 0-1,1-1 837,-6 2 1,2-1 0,2 0 0,1-1 0,0 1-1,-1-1 1,-1 1 0,-1 0 0,-4 0 0,-2 0 0,10-1-1,-4 0 1,-3 1 0,-1-1 0,-1 1 0,1 0 0,-3 1-1,0-1 1,-1 1 0,1 0 0,0 0 0,0 0 0</inkml:trace>
  <inkml:trace contextRef="#ctx0" brushRef="#br0" timeOffset="1782">4840 11529 10619,'-10'0'1714,"1"0"-986,9 0 729,0 0-1256,23-8-33,35-4-151,-2 0 1,8-1-757,-4 3 0,5-1 0,4 1 544,-18 2 0,2 1 0,3-1 0,0 1 0,2 0-684,-1 1 1,0-1 0,2 1 0,1 0 0,2 0 0,0 0 878,-1 1 0,4 0 0,1 0 0,0 0 0,-2 1 0,-2 0 0,-5 0 0,11-1 0,-4 0 0,-3 1 0,0 0 0,-3 1 0,0 0 0,-1 0 0,1 0 0</inkml:trace>
  <inkml:trace contextRef="#ctx0" brushRef="#br0" timeOffset="7249">8672 6350 16120,'44'7'202,"1"1"0,1-2 0,-1-1-360,-6-4 1,1 0-695,1-1 1,1 1-1155,-3-1 1,0 0 2005,27-5 0,-31 3 0,-14-2 0</inkml:trace>
  <inkml:trace contextRef="#ctx0" brushRef="#br0" timeOffset="7382">9161 6295 14809,'11'37'-1098,"-1"-1"0,6 19 0,-14-48 0</inkml:trace>
  <inkml:trace contextRef="#ctx0" brushRef="#br0" timeOffset="12083">14486 8252 16143,'-31'3'2107,"7"0"-1503,22-2-301,1-1-146,-1 1-146,1 1-11,1 0 0,0 1 0,0-1 33,0 0-10,0 0 470,0-1-482,8 1 57,10 0-24,22-1-37,-2-1 1,8 0 0,6-1-634,-4-3 1,5 0 0,4-2 0,3 1-1,5 0 626,-13 1 0,5 1 0,2 0 0,2 0 0,2-1 0,0 1 0,1 0 0,-1 0 0,-1-1-259,-1 1 1,0 0-1,0-1 1,0 0-1,0 1 1,1-1 0,1 1-1,0 0 1,2 0 258,-4 1 0,1-1 0,2 0 0,0 1 0,1 0 0,0-1 0,0 1 0,0 1 0,-1-1 0,-1 1 0,-2 1-176,6 0 1,-2 0-1,-1 1 1,0 0 0,0 1-1,-1-1 1,0 1 0,1 0-1,1 0 173,-5 0 1,0-1 0,1 1 0,0 0 0,-1 0 0,1 0-1,0 1 1,0-1 0,0 1 0,0 0-118,-1 0 0,0 1 0,-1 0 1,0 0-1,0 0 0,1 0 1,0 0-1,1 1 0,1-1 1,2 1-22,-4-1 0,2 1 0,2 1 0,0-1 0,1 0 0,0 1 0,0-1 0,0 0 0,0 0 0,-2 0 0,0-1 0,-2-1 138,3 0 1,-1-1 0,0-1-1,0 0 1,-2 0 0,0 0 0,0-1-1,-2 1 1,0 1 0,-1 0-1,6 1 1,1 2 0,-1-1 0,-1 1-1,-2 0 1,-2-1 0,-3-2 0,-4-1-1,10-5 1,-1-1 0,1 1-1,-1 0 1</inkml:trace>
  <inkml:trace contextRef="#ctx0" brushRef="#br0" timeOffset="13934">5491 6940 8938,'1'3'1019,"-1"0"-570,0-3-393,0 18 627,0-14 91,0 13-606,0-17 56,-1 0-269,-1 0-1057,0 0 0,1 0 1</inkml:trace>
  <inkml:trace contextRef="#ctx0" brushRef="#br0" timeOffset="37435">4969 6938 12949,'64'-15'152,"1"0"1,-16 5-1,3-1 1,4 1 0,-1-1-81,7 1 1,1 0 0,1 0 0,0 1-1269,1-1 0,0 1 0,0-1 0,1 2 1201,1-1 1,1 1 0,-2 1-1,-5 2-5,-6 0 0,-4 2 0,-1 2 395,-1 0 1,-1 1 0,-8 4 298,14 21 68,-84 21-639,-7-21 1,-11-2-18,3-4 0,-4-1 0,1-1 17,-8 0 0,4-1 6,4-3 1,4-1-114,8-4 1,6-1 84,4 0 302,81-18-385,-13 1 1,6-3 0,1 0 241,4 0 0,0 1 1,3-2-245,-9 1 1,3 0 0,0-1 0,-4 2-6,2 0 0,-3 1 1,1 1-28,6 0 0,1 0 0,-4 2-23,0 0 0,-7 2 1071,7 1-1010,-70 12-22,-44 5 0,10-3-560,3-3-2588,25-4 3797,15-5-1993,30 0 1352,31-1 1,-24 2 0,13 2 0</inkml:trace>
  <inkml:trace contextRef="#ctx0" brushRef="#br0" timeOffset="38448">4857 11480 15392,'-1'11'717,"-1"-3"-515,62-8 67,-26-1 0,4-2-966,8 0 0,7 0 0,5-1 791,-1-2 0,7 0 0,3-2 0,1 0 0,-3 1-617,-6 1 1,-2 0-1,0-1 1,2 1 0,4-1 549,-4 1 0,3-1 0,3 0 1,1-1-1,-1 1 0,0 0 1,-3 0 1,-1 1 1,-1 0 0,-2 0 0,1 1 0,2-1 0,3 0-1,-9 1 1,3-1 0,1 1 0,1 0 0,1-1 0,1 1 0,-1-1 0,1 1 0,-2 0-112,-1 0 1,1 0-1,-1-1 1,0 1-1,1 0 1,-1 0 0,0 0-1,0 0 1,0 0 81,5-1 0,1 1 0,0-1 0,0 1 0,-1-1 0,0 1 0,-2-1 0,-2 1-181,10-1 0,0 0 0,-2 0 0,-2 0 0,-4 0 0,-6 0 177,15-1 1,-7-1-1,-4 1-101,-9 0 0,-2 0 0,-3 0-220,9-2 0,-5-1 297,-12 1 1,-4-2 27,3-8 0,-6 0 0,-1 3 0,2-10 0</inkml:trace>
  <inkml:trace contextRef="#ctx0" brushRef="#br0" timeOffset="54215">6858 15007 14551,'63'1'488,"0"1"1,-14-6 0,3-3 0,3-2-1,5 0-451,-4 0 0,4-2 1,3 0-1,1-1 1,0 0-1,-1 0-781,-3-1 1,-2 1-1,1-1 1,1 0-1,2-1 1,3 1 752,-7 1 1,3-1 0,2 0 0,1 0 0,2 0 0,-1 0 0,0 1 0,-2 0 0,-2 1 1,6 0 0,-1 1 0,-1 1 1,-1 0-1,0 1 0,0-1 1,1 1-22,-4 0 0,1 0 0,0 0 0,1 0 1,-2 0-1,-1 1 0,-3 2 0,-5 1 166,23-1 1,-3 1-1,-9 4 0,-13 4-66,10 18-73,-104 2 0,-34 1-17,33-10 0,-2-2 0,-4 1 0,-4 0-111,3 1 1,-4 0 0,-3 1 0,-1 0 0,1-1 0,1 1 204,-6 1 0,1-1 0,0 1 0,1-1 0,0 0-56,3-1 0,-1 1 1,1-1-1,4-1 0,5-1 10,-10 4 1,5-2 0,31-10-509,72-25 460,-8 5 0,8-1 0,5-3-114,-6 3 0,2-1 0,4-2 0,2 0 0,1 0 95,0 0 0,3-1 1,2 0-1,1-1 0,1 1 1,2-1-229,-10 4 0,0 0 1,1 0-1,2 0 0,0-1 1,3 1-1,2-1 1,4 0-319,-10 4 0,3-1 1,2-1-1,3 1 1,1-1-1,1 0 1,1 1-1,1-1 1,-1 1-1,-1 0 0,-1 0 1,-2 1-1,-2 0 543,2 0 1,-2 0 0,-1 1-1,-1 0 1,0 0 0,-1 1 0,0-1-1,0 1 1,0 0 0,0-1-1,1 1 1,4-1 0,3-1 0,1 0-1,-1 1 1,0-1 0,-1 1-1,-3 1 1,-3 0 0,-3 1 0,-5 1-1,2 1 1,-1 0 0,0 0 0,0 0-1,0 0 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17:49.923"/>
    </inkml:context>
    <inkml:brush xml:id="br0">
      <inkml:brushProperty name="width" value="0.09071" units="cm"/>
      <inkml:brushProperty name="height" value="0.09071" units="cm"/>
      <inkml:brushProperty name="color" value="#FF0000"/>
    </inkml:brush>
  </inkml:definitions>
  <inkml:trace contextRef="#ctx0" brushRef="#br0">1303 4633 15919,'-21'-27'739,"0"-1"1,2-18-740,53 28 37,3 7 0,11 0 1,5 0-30,2 0 0,4-1 1,5 1-1,2-2-546,-9 3 0,2-2 0,3 0 1,1 0-1,0 1 0,0-1 547,-5 2 1,0 0 0,1 0-1,1 0 1,-2 0 0,-1 0-1,-1 0-9,9-1 0,-1 0 0,-2 0 0,0 0 0,-2 1 0,-2 0 0,0 1 0,-1 0 0,-5 1 0,-6 1 322,11-1 0,-13 0-210,-16-2-101,-83 17 7,13-3 1,-8 1 0,0 1-696,0 2 0,0 1 1,-1 1 676,-6 2 0,-1 0 0,0 0 14,-3 2 1,0 0 0,1 0-166,2 1 1,0-1 0,2 0 250,7-1 1,1-1 0,3 0 741,-17 2 1,27-2-843,55-7 62,14-10 0,11-6-559,-2 2 0,8-2 1,2 0-1,1-2 466,5-1 0,1-2 0,3 0 1,6-1-231,-17 4 0,5 0 1,2-1-1,2 0 1,2 0-1,0 0 1,1 1-1,0-1 242,-3 2 1,2-1-1,1 1 1,0 0-1,1 0 1,-1 1 0,-1-1-1,-1 0 1,-3 1-1,5-1 1,-2-1 0,-1 1-1,-1 0 1,-1 0-1,-1 1 1,-1 1 0,0 0-1,-1 1 1,1 0-1,0 0 1,-1 0-1,1 0 1</inkml:trace>
  <inkml:trace contextRef="#ctx0" brushRef="#br0" timeOffset="6916">2904 8318 15426,'50'-27'324,"-1"1"1,4 0 0,4 0-239,-2 5 0,5 0 0,-2 1-502,-10 4 0,-3 1 1,5-1 454,6-1 0,6-2 0,0 0 0,-6 4-47,-6 2 1,-3 3 0,-2 0 12,20-6 1,-6 4 498,-2 7 227,-62 14-596,-20 6 99,-8 0 1,-6 1-163,3-2 1,-1-1-62,-1 1 1,3-2-158,-6 1 451,37-10-495,51-24-236,8 2-1524,-10 5 1,8-1-1,-2 1 1845,6 2 1,-2 1-1,2 0 1,-6 2 0,1 5-1</inkml:trace>
  <inkml:trace contextRef="#ctx0" brushRef="#br0" timeOffset="7333">5947 8431 16490,'56'-8'52,"1"-1"0,-1 1 1,1 0-1,-1 0 0,-1 0 1,-1 0-1,1 1 0,1-2 1,3 0-808,-3 0 0,0-2 1,3 0-1,1 0 1,3-1-1,2 1 0,3 0 720,-9 2 0,3 0 1,2 0-1,3 0 1,1 0-1,0 1 1,1-1-1,0 1 1,-1 0-1,-2 0 1,-1 0-139,-2 1 0,-2 0 1,-1 0-1,-1 1 1,0-1-1,1 1 1,1 0-1,2 0 1,4 0-1,3 1 94,-13 0 1,2 0-1,2 1 1,3-1 0,1 1-1,1-1 1,2 1-1,0-1 1,1 1 0,1 0-1,0-1 1,-1 2 0,1-1-1,-2 0 1,0 1-1,-1 0 1,-1 1 0,-3-1-96,6 1 1,-2 0-1,-1 0 1,-1 1 0,0 0-1,0 0 1,-1 1-1,0-1 1,0 1 0,1 0-1,0 0 1,0 0 0,1 0-1,1-1 1,1 1 173,-5 0 0,2 0 0,1 0 0,1 0 0,0 0 0,2 0 0,-1 1 0,1-1 0,-1 0 0,0 1 0,0-1 0,-1 1 0,-2-1 0,0 1 0,-3-1 0,-1 1 0,-1 0 0,-4-1 0,18 1 0,-3 0 0,-2 1 0,-2-1 0,-2 0 0,-1 0 0,-2 1 0,-1-1 0,-1 1 0,0-1 0,3 1 0,0 0 0,0 0 0,0 0 0,1 0 0,-1 0 0,0 0 0</inkml:trace>
  <inkml:trace contextRef="#ctx0" brushRef="#br0" timeOffset="9870">18094 7844 17532,'6'43'30,"0"-1"0,1 4 0,3 0-30,6 3 0,1 2-240,-3-6 1,-1 3 0,-2-1 295,1 13 0,-3-1 179,2-1 1,-4-6 593,-12 5-343,-5-53-441,-7-29-23,0-13 1,0-11-27,3 2 0,1-5 0,0-4-511,2 2 0,1-5 0,1-1 1,0 3 511,1 5 0,1 2 0,1 1 1,2 0 2,1-16 0,3 2 0,3 7-346,3 9 0,5 6 346,2 8 0,4 5 290,18-9-268,3 17-22,6 12-45,-2 11 0,4 5-185,3 7 1,0 3 55,-1 0 1,-3 5 106,-8 4 0,-11 4 55,-19 22 18,-31-10 0,-14 2 23,8-14 1,-3-1 0,-1 0-718,-6 3 1,-2 0 0,3-3-2574,-8 1 0,5-6 3261,-1 0 0,40-25 0,3 0 0</inkml:trace>
  <inkml:trace contextRef="#ctx0" brushRef="#br0" timeOffset="10034">18680 8023 15347,'-14'20'0,"3"-4"0</inkml:trace>
  <inkml:trace contextRef="#ctx0" brushRef="#br0" timeOffset="10500">19200 8048 16277,'3'60'164,"0"0"1,-2-10-1,1-7 363,7-1 482,-6-26-304,-3-19-335,-11-42-297,3 0 0,0-8-58,-1-2 0,0-5 0,0 1-634,1 2 1,0 2 0,2-2 621,-1-4 1,1 0 0,2 3-4,0-4 0,3 3-139,0 6 1,2 1 143,3 9 1,1 3-17,8-19 11,5 24-11,19 19 11,1 24 0,5 7-6,-2-3 1,2 3-264,12 12 1,-2 3 190,-17-7 0,-6 4 974,-7 10 1,-13 5-875,-20 3 0,-15 1-22,-1-7 0,-7 0 0,-1-4-321,0-4 0,-1-3 0,-2-2-323,-19 9 0,3-7-2606,3-7-4010,24-11 7260,18-8 0,8-2 0,2 0 0</inkml:trace>
  <inkml:trace contextRef="#ctx0" brushRef="#br0" timeOffset="10650">19904 7876 15695,'-41'14'-1853,"9"-3"0,30-11 1</inkml:trace>
  <inkml:trace contextRef="#ctx0" brushRef="#br0" timeOffset="10867">21168 7760 17958,'41'-13'-581,"-1"1"0,-2 0 0,-6 3 1,-6 9-1,-8 0 0</inkml:trace>
  <inkml:trace contextRef="#ctx0" brushRef="#br0" timeOffset="11001">21226 8025 17095,'53'-16'-792,"0"0"0,-2-1 0,-8 2 1,-12 0-1,-8 1 0</inkml:trace>
  <inkml:trace contextRef="#ctx0" brushRef="#br0" timeOffset="12333">23721 6907 10955,'1'-9'3014,"-1"2"-1972,0 7 112,0 0-661,2-35-11,-1 25-34,1-27 34,-2 34-437,0 16 5,1 22 1,0 8-46,0-2 1,0 4-343,1-1 0,0 5 0,1-3 359,1 11 1,1-4-18,3-3 1,3-2-6,-1-7 0,5-2-431,10 1 1,7-6-2254,2-11 1,2-3 2683,0-1 0,0-3 0,13-8 0,-29-8 0</inkml:trace>
  <inkml:trace contextRef="#ctx0" brushRef="#br0" timeOffset="12583">24425 7283 14193,'0'-8'2162,"-38"-3"-1937,12 13-79,-32 4-79,18 25-190,18 3 123,13-2 33,28-14 124,18-17-84,-3-12 0,1-4 11,-3-1 0,-1-1-23,-1-4 1,-3-1-163,3-6-1076,-36 17-2688,-10 13 3865,-13 4 0,11-3 0,3 2 0</inkml:trace>
  <inkml:trace contextRef="#ctx0" brushRef="#br0" timeOffset="12852">24777 7156 16468,'-46'15'370,"19"6"-214,65-1-156,1 3-22,18 1-68,-23-5 46,-15 14-1424,-36 5 1468,-9-4 0,-5-9 0,10-20 0</inkml:trace>
  <inkml:trace contextRef="#ctx0" brushRef="#br0" timeOffset="13086">25231 7012 17745,'-51'27'538,"29"12"-504,38 2-1,20 3-66,-6-15-180,-8 5-1614,-43 6 1827,-9-17 0,-5-2 0,-12 8 0,-14-10 0</inkml:trace>
  <inkml:trace contextRef="#ctx0" brushRef="#br0" timeOffset="13733">23163 8338 17678,'29'-36'183,"0"-1"1,9 8 0,8 0 0,7 0 0,4 1-171,-5 7 0,6 1 0,3 1 0,2 0 0,0 1 0,-1-1-822,-7 2 0,0-1 1,1 1-1,0 0 1,0 0-1,1 0 1,1 2 803,-2 1 1,2 0 0,0 0 0,1 1 0,0 0 0,-1 1-1,-2 1 1,-3 2-177,15-3 1,-4 3 0,-2 0-1,1 2 1,1 1-726,-6 2 0,2 1 0,0 1 1,-1 1-1,-3 1 0,-4 0 906,18 3 0,-5 2 0,-3 0 0,1-2 0,-1 1 0,-17 3 0,-20 11 0</inkml:trace>
  <inkml:trace contextRef="#ctx0" brushRef="#br0" timeOffset="14183">23326 9301 15885,'-32'-53'1994,"13"38"-1949,31 43-40,-1 2 1,1 3-12,3-2 1,1 2 39,3 14 0,-1 2-1,-4-5 1,-1-1-17,0 2 0,-1-4 117,-4 5 225,-4-31-270,-4-35-44,-5-17-28,0 6 0,-1-6-6,-4-8 0,-1-7 0,0-2-272,1-5 0,1-3 0,0-1 244,2 12 0,0-2 1,0 1-1,3 3-39,2-2 0,1 2 0,5 6-174,4 1 1,7 12-724,28 16-2112,3 12 1,4 3 3064,-11 2 0,-1 1 0,4-2 0,-4 1 0,-5 2 0</inkml:trace>
  <inkml:trace contextRef="#ctx0" brushRef="#br0" timeOffset="14366">23464 9411 17118,'61'-13'-541,"-1"1"1,1-1 0,-11 8-1,-3 1 1,-4 2 0,2-2-1,-8 5 1,-2 13 0</inkml:trace>
  <inkml:trace contextRef="#ctx0" brushRef="#br0" timeOffset="14483">23620 9745 16042,'45'-3'-790,"-1"1"0,1 0 0,7-1 0,-3-3 0,-6-5 0,-5-2 0,-4-2 0</inkml:trace>
  <inkml:trace contextRef="#ctx0" brushRef="#br0" timeOffset="14668">24191 9238 18978,'0'-7'-79,"0"2"90,0 5-22,0 0-1188,59 43-734,-22-36 1,2-1-797,10 16 1,0-2 2728,-5-22 0,-6-5 0,-11 3 0,-11-6 0</inkml:trace>
  <inkml:trace contextRef="#ctx0" brushRef="#br0" timeOffset="14802">24495 9069 17409,'-39'21'22,"-1"1"1,2 2-1,3 3-28,6 5 1,3 4-1267,-3 16 1,3 2 1271,9-9 0,3-2 0,0-3 0,3-4 0,9-1 0</inkml:trace>
  <inkml:trace contextRef="#ctx0" brushRef="#br0" timeOffset="15250">24832 9171 18171,'4'56'15,"-1"-1"0,3 0 0,2-3-10,3-11 1,2-1-1,6 16 1,1 0-40,-6-6 1,-1-1 66,1 3 1,-3-4 0,-4 6 145,-7-29 45,-4-32-123,-22-50-45,4 4 0,-3-9-26,8 16 1,-1-3 0,0-2 0,1 1-560,-3-9 0,1 0 1,1 1 561,2-2 1,1 1 0,3 5-34,5 4 0,3 6-40,0 8 1,3 4 39,11-12 23,32 19-119,-2 21 1,6 9-179,13 12 0,-1 8-87,-7-2 0,-5 6 232,-7 9 1,-9 5 128,-18-10 0,-8 1 827,-11 16 0,-6 0-2435,0-9 0,-1-3 1608,-3-1 0,1-4 0,-6 0 0,17-33 0</inkml:trace>
  <inkml:trace contextRef="#ctx0" brushRef="#br0" timeOffset="15516">25364 8887 17543,'-35'33'228,"0"0"0,6-1 0,13-2-654,41 15-78,16-18 268,-6-22 1,2-6-157,20-12-325,-9-10 303,-14-6 268,-19-17-952,-41 4-930,-2 3-2533,-25 17 4561,18 18 0,15 4 0,6 0 0</inkml:trace>
  <inkml:trace contextRef="#ctx0" brushRef="#br0" timeOffset="15800">25734 8754 17868,'37'42'-60,"0"1"0,-4-4 1,-1-5-109,11 1 224,-18 16 33,-38 6-1231,-13 1-3463,-9-21 4605,11-27 0,19-12 0,3-4 0</inkml:trace>
  <inkml:trace contextRef="#ctx0" brushRef="#br0" timeOffset="16566">26245 8857 15034,'-9'-4'1254,"2"1"-1063,7 3-168,0 0 145,0 39-168,23 0 61,-5-5 1,3-2-73,31 9-337,9-19 348,-15-14 45,-1-7 45,-3-10-79,-7-5 11,-6-14 90,-8-26 45,-10-4 280,-8 2-11,-9 17-134,-4 29-169,0 6-101,4 11 90,4 9-112,9 3 23,4 4 44,5-8-45,1-1 1,2-1 33,10-1 33,1-5-78,0-7 45,-6-11-33,-12-8 10,-1-6-10,-2-3 33,4-6 302,-3 9-201,1 5-179,-6 12 10,0 7 1,2 5 11,3 4 23,7 5-35,19 14-234,21 1-124,4-1-568,-26-17 1,-1-3-2010,19-2-2610,2-4 5557,2-12 0,-24 8 0,-8-8 0</inkml:trace>
  <inkml:trace contextRef="#ctx0" brushRef="#br0" timeOffset="16900">27327 8721 17230,'39'-16'164,"0"0"0,8-6 0,-2-4-12,-13 0 0,-4-4 195,1-9 0,-4-2-196,-10 10 0,-6 0 185,-20-23 113,-14 32-203,-10 11-10,-6 21-24,6 12 1,2 9-185,5 8 0,7 6-23,3 12 1,11 0-129,13-9 0,12-4-592,17-4 1,10-7 361,6-11 1,9-4-128,-10-4 1,6-1 0,3 0 0,0-1 479,-6-2 0,1-1 0,0 0 0,0 0 0,-3-1 0,1 2 0,-1-1 0,-2-1 0,-1 0 0,6 0 0,0-1 0,0 1 0</inkml:trace>
  <inkml:trace contextRef="#ctx0" brushRef="#br0" timeOffset="21849">18946 8445 11224,'2'4'-79,"0"3"-2094,-2-2 2173,0 1 0,0-1 0,0-4 0</inkml:trace>
  <inkml:trace contextRef="#ctx0" brushRef="#br0" timeOffset="22749">24472 7393 9241,'0'0'0</inkml:trace>
  <inkml:trace contextRef="#ctx0" brushRef="#br0" timeOffset="23382">24779 11079 13801,'4'11'2162,"-2"-2"-974,-2-9-302,0 0 200,7 6-615,-5-4-471,5 5 112,-4-2-67,0 2 45,4 3-23,0 0 112,0-2-101,-1-2 23,0-1 11,0 1-112,-4-2 34,1 2-12,-3-3-22,0 0-705,0 0-1279,0 0-682,-2 0-2433,-1 1 5099,-3-2 0,3 0 0,0-1 0</inkml:trace>
  <inkml:trace contextRef="#ctx0" brushRef="#br0" timeOffset="47765">19296 12371 15437,'-6'0'2084,"1"0"-1782,5 0-335,41-10-326,-8 5-397,1-1 0,2 1-3188,11 3 3944,-8 2 0,-18 0 0,-10 0 0</inkml:trace>
  <inkml:trace contextRef="#ctx0" brushRef="#br0" timeOffset="47932">19299 12666 15426,'33'18'-1574,"0"0"1,14 8 0,-27-14 0,-15-9 0</inkml:trace>
  <inkml:trace contextRef="#ctx0" brushRef="#br0" timeOffset="49299">23064 12366 17028,'-44'-39'582,"-13"37"-554,23 27 0,1 12-17,-1 15 1,4 5-1247,7-5 1,4 0 1234,6 1 0,6-2 11,8 15 338,10-27 1,6-2-1247,7-7 1,3-3 296,3 1 1,4-5-841,4-8 1,0-6 1439,24-4 0,-25-4 0,-9-1 0</inkml:trace>
  <inkml:trace contextRef="#ctx0" brushRef="#br0" timeOffset="49532">23359 12645 14585,'0'-6'818,"0"1"-672,-14 58-605,10-2-981,-2-11 0,2 0-3333,14 15 4773,7-22 0,-6-16 0,1-6 0</inkml:trace>
  <inkml:trace contextRef="#ctx0" brushRef="#br0" timeOffset="49832">23750 12776 17375,'-53'27'157,"11"5"-157,38-12-56,18-2-101,2-15-22,18-12 56,-4-3 78,2-5 34,0 5-348,4 4 326,-10 14-864,-2 4 169,-14 12-1704,-4-5 2432,1-2 0,-3-8 0,0-3 0</inkml:trace>
  <inkml:trace contextRef="#ctx0" brushRef="#br0" timeOffset="49999">24080 12768 7526,'0'0'0</inkml:trace>
  <inkml:trace contextRef="#ctx0" brushRef="#br0" timeOffset="50132">24097 12603 14854,'-1'-10'292,"0"1"-5850,1 9 5558,0 0 0,0 0 0</inkml:trace>
  <inkml:trace contextRef="#ctx0" brushRef="#br0" timeOffset="50482">24338 12837 18877,'-9'-58'751,"9"8"-751,12 31-11,11 4-1,2 4-66,13 6-12,3 18-78,4 8 11,-13 5 135,-11-5 22,-12-13 78,0-5-123,5-23 56,8-15-11,-1-6 0,3 1-22,-8 22-68,0 9-425,-3 6-1737,5 22 2252,11 4 0,-14 0 0,6-5 0</inkml:trace>
  <inkml:trace contextRef="#ctx0" brushRef="#br0" timeOffset="50916">25204 12465 12893,'0'11'1311,"12"50"-1199,-6-30 202,7 30 1019,-10-42-22,-3-15-695,-1-30-156,-7-29-449,5 21 1,0-1-104,-1-8 1,0 1 170,1-20 22,14 11-90,8 39 0,17 43 0,-10 2 0,1 5-11,-1-1 0,1-1-193,5-2 0,2-6 187,-4-11 1,0-5-51,31 6 264,-8-9-163,-12-22 649,-26-29-593,-19-7-101,-7 14 0,-4 2-11,-20-18-90,0 10-593,5 14-7565,7 18 8352,12 17 0,5-1 0,6 3 0</inkml:trace>
  <inkml:trace contextRef="#ctx0" brushRef="#br0" timeOffset="51183">25922 12384 19067,'-34'13'157,"-1"1"0,-19 15-157,42-5-303,6 1-1377,37-3 761,25-13 919,10-11 386,-23-9 1,-4-7 745,-7-16-841,-27-5-952,-27 17-627,-24 10-2926,11 10 4214,8 2 0,13 0 0,7 0 0</inkml:trace>
  <inkml:trace contextRef="#ctx0" brushRef="#br0" timeOffset="51415">26201 12274 18664,'0'-5'672,"0"2"-582,0 3-303,64 21-134,-18-2 218,2-2 0,1 4-62,-17-1 1,-10 3 134,-19 15-1289,-59-5 1345,17-23 0,-3-5 0,3-2 0,3-3 0,0-3 0</inkml:trace>
  <inkml:trace contextRef="#ctx0" brushRef="#br0" timeOffset="51566">26588 12415 14641,'36'17'0,"-7"-3"0</inkml:trace>
  <inkml:trace contextRef="#ctx0" brushRef="#br0" timeOffset="51901">22804 13574 17118,'58'-19'89,"1"-1"1,0 1-1,0 0 1,-8 3 0,1 0-1,0 1 1,0-1-1,1 2-1153,2-1 1,1 2-1,-1-1 1,2 1 0,0 0 1083,6-1 0,-1 1 0,2-1 0,2 1 0,4 0-65,-12 4 0,2 0 0,3 0 0,2 0 1,0 0-1,0 1 0,-1 1 0,-2 0 45,5 0 0,0 1 0,-1 1 0,0 0 0,-1 0 0,-1 1 0,-2-1 0,3-1 0,0 0 0,-2 0 0,-1 1 0,-3 0 0,-4 2 0,0 2 0,-1 1 0,1-1 0,-1 0 0</inkml:trace>
  <inkml:trace contextRef="#ctx0" brushRef="#br0" timeOffset="52732">23010 14329 16726,'4'67'235,"-1"-32"0,2 0-207,4 1 0,0 1 101,1 11 0,-1 1-17,-2-11 0,-2-2 280,3 30 516,-8-41-864,0-36 46,0-21-6,-3-13 0,0-9-73,1 9 0,0-4 1,0 0-408,-1 1 0,1 0 0,0 0 396,0 0 0,0-1 0,2 6 0,6-22-33,6 25-270,10 22-705,10 15-1020,6 18 2028,-6 5 0,-1 1 0,0 2 0,10 12 0</inkml:trace>
  <inkml:trace contextRef="#ctx0" brushRef="#br0" timeOffset="52900">23106 14713 18440,'37'-37'-75,"0"0"0,0 2 1,4 5-1366,13 10 0,2 7 1440,-14 7 0,-2 2 0,-1-2 0,-5 4 0,-7 11 0</inkml:trace>
  <inkml:trace contextRef="#ctx0" brushRef="#br0" timeOffset="53032">23349 14823 17454,'60'26'-507,"-10"-20"1,-3-6-1,-4-3 1,21-10 0</inkml:trace>
  <inkml:trace contextRef="#ctx0" brushRef="#br0" timeOffset="53198">23768 14522 18115,'-1'-5'135,"0"1"-113,26 39-44,-1-13-416,13 7 1,7-1-1776,-1-16 0,1-3 2213,0 1 0,-2-2 0,19-4 0,-41-4 0</inkml:trace>
  <inkml:trace contextRef="#ctx0" brushRef="#br0" timeOffset="53332">24061 14485 15672,'-39'41'-322,"0"1"1,4-3 0,4 0 321,13-5 0,4-2 0,-1 1 0,2 1 0</inkml:trace>
  <inkml:trace contextRef="#ctx0" brushRef="#br0" timeOffset="53782">24282 14580 18698,'4'-2'0,"2"56"33,4-13 1,1 4-29,-2 10 1,1 1-552,6 3 0,1-3 557,-5-17 0,-2-2-22,0 6 0,-1-1 285,2 16-117,-3-12 695,-5-29-538,-3-29-124,-4-12-123,-5-25-45,-3-4 1,-2-9-8,4 14 0,-1-2 0,0-2-319,1-8 1,0-2 0,1 2 303,1 12 0,0 1 0,3 4-45,5-8 0,6 8 3,11 5-216,39 15 151,-19 20 1,2 7 22,7 11 0,-1 6-74,-9 0 0,-5 5 158,-7 7 0,-9 4 11,-7 21-11,-17 3-101,-7-4 67,-11-5-794,-2-12-5660,-3-13 6858,15-20 0,3-3 1,13-10-1</inkml:trace>
  <inkml:trace contextRef="#ctx0" brushRef="#br0" timeOffset="54085">24922 14416 17196,'-35'9'566,"-1"1"0,-11 5-566,34 23-482,43-20 437,21-4 101,4-22-45,-3-12 449,-28-6 134,-10 0-359,-7 4-157,-11 3-78,-10 3-1613,-24 2 1613,6 7 0,0 1 0,20 6 0</inkml:trace>
  <inkml:trace contextRef="#ctx0" brushRef="#br0" timeOffset="54317">25097 14262 19505,'-4'28'33,"3"-2"-33,17 9-594,0-2-9237,8-4 9580,-5-13 0,-5-13 0,-7-5 0</inkml:trace>
  <inkml:trace contextRef="#ctx0" brushRef="#br0" timeOffset="54734">25300 14206 17420,'-5'2'729,"2"0"-516,3-2-180,30 13 1,-18-2-12,22 12 12,-29-4-1,1 14 12,4 2-437,12 0-325,3-14 56,12-18 437,0-16 224,6-10 22,0-9 179,-17 6 1,-2-2 470,11-27-368,-5 3 132,-19 14-256,-7 25-169,1 4 22,0 6 46,9 1-68,4 9 67,5 9-78,-3 4 0,0 6-526,-1-8-6545,25-4 7071,-8-6 0,0-5 0,-19-3 0</inkml:trace>
  <inkml:trace contextRef="#ctx0" brushRef="#br0" timeOffset="55000">26026 14104 16838,'-5'0'1994,"2"1"-1938,3-1 0,39-16-56,-6 2 0,4-2-101,11-7 0,1-1 90,-8 1 0,-5 0 101,6-9 212,-47 13 0,-11 13-66,-8 3 22,-2 11-23,-8 21-179,11 20-561,12-16 1,5 1-2297,18 14 2801,29-16 0,-15-27 0,6-5 0</inkml:trace>
  <inkml:trace contextRef="#ctx0" brushRef="#br0" timeOffset="55383">27735 12103 16726,'44'49'-225,"0"0"1,2-4 0,1-2-2135,-8-7 1,-1-5 2358,-1-7 0,-5-6 0,-7-8 0,-9-6 0</inkml:trace>
  <inkml:trace contextRef="#ctx0" brushRef="#br0" timeOffset="55532">27979 12117 16468,'-36'37'11,"0"-1"0,-1 1 1,-11 13-1,8-4-3832,9 3 3821,16-11 0,9-18 0,6-8 0</inkml:trace>
  <inkml:trace contextRef="#ctx0" brushRef="#br0" timeOffset="55882">29641 11234 17678,'0'51'190,"0"1"1,0-1-1,2-2 1,0 0-1,1-4-190,2 3 0,2-3-34,3 0 1,2-1-404,1-5 0,3-2-3137,11-4 0,4-4 3574,19 4 0,-4-12 0,-22-21 0</inkml:trace>
  <inkml:trace contextRef="#ctx0" brushRef="#br0" timeOffset="56118">30155 11576 18686,'-27'36'287,"1"-1"1,2-3 0,5-3-187,11-1 0,23-7-146,33-20-22,5-14-88,-18-2 1,-3-4 143,7-22-39,-15-10-656,-38 18-2342,-20 12-1355,-6 25 4403,7 14 0,25-7 0,6-3 0</inkml:trace>
  <inkml:trace contextRef="#ctx0" brushRef="#br0" timeOffset="56349">30615 11471 19706,'-36'9'45,"11"3"22,39 9-67,10-1-157,16-3-414,8-3-2841,-12-9 0,0-2 3412,13 0 0,-1-2 0,-34-1 0</inkml:trace>
  <inkml:trace contextRef="#ctx0" brushRef="#br0" timeOffset="56549">30914 11404 20770,'32'22'-53,"1"0"1,-4-2 0,-4 0-306,0 14-213,-12-2-628,-11 0-4830,-38 14 6029,-7-13 0,0-1 0,13-21 0</inkml:trace>
  <inkml:trace contextRef="#ctx0" brushRef="#br0" timeOffset="56815">29100 12432 19975,'52'-18'96,"0"0"0,0 0 1,5-1-1,2 0 1,5 0-95,-7 4 0,5-1 0,3 0 1,2 0-1,-1 2-1007,-8 2 0,2 1 0,0 1 0,0 1 0,0-1 0,-1 0 917,0 0 0,1 0 0,-1 0 1,0 0-1,-1 2 0,-2 0-192,3 1 0,0 1 0,-2 1 0,-4 1 0,-7 2-296,12 1 0,-11 5-5878,5 8 6674,-45 11 0,-11-8 0,-10 0 1</inkml:trace>
  <inkml:trace contextRef="#ctx0" brushRef="#br0" timeOffset="57231">29572 13161 15146,'-28'-25'1613,"0"-1"1,-26-12-1301,15 35-156,8 19 0,0 8-96,0 12 1,3 6-47,8-3 0,2 5 0,2-1-451,-3 13 0,7-1 441,12-2 1,9-7-6,22 3-68,-5-30 1,6-5-129,3-3 1,5-5-1335,23-6 1,2-7 1529,-4-10 0,-3-1 0,-7 7 0,-4 0 0,10-20 0</inkml:trace>
  <inkml:trace contextRef="#ctx0" brushRef="#br0" timeOffset="57400">29817 13226 17028,'-2'56'314,"8"-6"-1222,42-18-4941,11-14 5849,3-2 0,-20-13 0,-24-3 0</inkml:trace>
  <inkml:trace contextRef="#ctx0" brushRef="#br0" timeOffset="57665">30176 13262 18686,'-58'8'404,"11"9"-404,42 7-292,11-2-77,14-5 78,10-13-181,20-3-569,-11-7-483,4 3 941,-21-2 57,-10 4-405,-4 6 427,1 2-482,-1 4-4762,1-1 5748,0-2 0,-4-4 0,-1-2 0</inkml:trace>
  <inkml:trace contextRef="#ctx0" brushRef="#br0" timeOffset="57833">30447 13098 9420,'5'16'0,"-1"-3"0</inkml:trace>
  <inkml:trace contextRef="#ctx0" brushRef="#br0" timeOffset="58219">30583 13183 16849,'5'-34'498,"0"0"1,10-27-466,2 17-33,5 20-22,8 17 22,-2 7 0,1 2 45,-1-1-45,7 0 11,-9-8 0,-2-2 11,-9-11 2,-7 1-2,5-10-146,0 13-839,4 16-1794,-3 17 2757,5 18 0,-10-16 0,0-5 0</inkml:trace>
  <inkml:trace contextRef="#ctx0" brushRef="#br0" timeOffset="58699">31761 12895 12165,'-1'8'2454,"0"-1"-1826,1-7-136,0 0 1536,0 25-1411,0-37-550,-1 15-33,1-46-1,1 0 23,13-18-33,9 14-124,12 7 90,-3 31 0,-3 23-539,-9 11-648,-1 7-2344,0-1 3542,1-4 0,-8-11 0,-3-7 0</inkml:trace>
  <inkml:trace contextRef="#ctx0" brushRef="#br0" timeOffset="58999">32143 12683 18664,'16'28'-4225,"-3"-14"3632,33-28 593,-19-8 1087,-9-11 482,-12 9-1480,-23 3-89,-2 24-45,-18 12-1355,12 12-3968,3-2 5368,11-2 0,6-12 0,5-4 0</inkml:trace>
  <inkml:trace contextRef="#ctx0" brushRef="#br0" timeOffset="59217">32416 12562 18451,'-55'6'1513,"10"-1"-1424,33 10-89,26 9-481,13 10-449,0-1-818,-4 1-2062,-24-10 3810,-10-5 0,5-7 0,-3-6 0</inkml:trace>
  <inkml:trace contextRef="#ctx0" brushRef="#br0" timeOffset="59399">32667 12738 20737,'2'-8'347,"-1"2"-347,-1 6-1087,0 0-8744,-2-2 9392,0 10 0,0-8 1,0 8-1</inkml:trace>
  <inkml:trace contextRef="#ctx0" brushRef="#br0" timeOffset="60386">20268 16573 17622,'20'-8'-5378,"1"2"5378,3 10 0,-10-3 0,-7 3 0</inkml:trace>
  <inkml:trace contextRef="#ctx0" brushRef="#br0" timeOffset="60533">20309 16752 16154,'41'-19'-234,"0"1"0,0 0 0,2-1 0,1 2 0,-5 2 0,-3 3 0,-4 3 0,26-7 0</inkml:trace>
  <inkml:trace contextRef="#ctx0" brushRef="#br0" timeOffset="61648">27018 12340 11381,'10'-36'224,"0"-1"0,3-7 0,-1 0 795,-3 4 1,-3 1-623,2-2 1,-5-1-687,-8-2 1,-6 1 484,-4 6 0,-7-2-73,-8-5 0,-8-4 1,-6 0-625,0 6 1,-4-1 0,-5 1 0,-3-1 511,6 6 0,-4 0 0,-2 0 1,-2 0-1,0 1 0,1 2-284,5 4 0,0 0 1,0 2-1,-1 1 1,0 1-1,-1 1 273,-3 0 0,-2 0 0,-1 2 0,0 1 0,2 2 0,1 2-326,3 2 0,1 3 1,1 1-1,0 1 1,0 0 334,-2 1 0,1 0 0,-1 2 0,0 0 0,0 1-16,-1 1 1,2 0 0,-2 1 0,-1 2 0,-3 2 9,-3 2 1,-2 1 0,-3 2 0,-1 1 0,0 3 0,1 1-29,8 1 0,0 2 0,1 1 0,-1 1 0,-1 2 0,0 2 0,-1 2 26,6-2 0,-1 2 0,-1 2 1,-1 1-1,1 1 0,0 1 1,1 0-1,2 1 0,2 0-3,-4 4 1,1 0-1,2 1 1,1 1-1,2 2 1,1 0-1,1 3 0,2 0 0,0 2 1,2 1-1,1 2 1,2 0-1,3 0 1,2-1 59,-1 8 1,3-2 0,3 1 0,2 3 0,-2 5-51,7-9 0,-1 3 1,1 2-1,0 2 1,0 1-1,2 2 1,0 0-1,1-1-8,-1 5 0,2 1 0,0 0 0,1 1 0,1 2 0,1 0 0,1 2 0,0 0-88,3-9 1,1 1 0,0 1 0,0 2-1,1 0 1,1 1 0,0-1 0,1 0-1,1-1 1,1-1 0,1-2 82,-1 11 1,1-2 0,2 0 0,0-2 0,2 0 0,1-1-1,3 0 1,1-1-19,2 5 0,3 0 0,1 0 1,2-1-1,2-3 0,2-2 0,3-5 29,4 2 1,3-5 0,2-2 0,2-2 0,2-1 51,1 1 0,2-2 0,1-1 0,2-1 0,1-1-38,2-2 0,1-1 1,2-1-1,1-1 0,1-2-20,2-1 0,2 0 0,1-2 0,1-1 0,1-2 2,1 0 0,1-1 1,2-1-1,3-2 0,4-2-23,-9-7 1,3-1 0,3-2 0,2 0 0,1-2-1,0 0 1,-2-1 0,-2-1 29,7 1 0,-2 0 1,0-2-1,-1-2 1,3 0-1,2-2-8,-12-1 0,3-2 0,1 1 1,1-2-1,1 0 0,-1-2 1,-1 0-1,-2-1 0,-2-2 10,12-3 0,-2-1 0,-3-2 1,0-2-1,0-1 0,0-1 54,1-1 0,0-1 1,0-1-1,0-2 1,0-1-1,-1-1-15,-1 0 1,-1-1 0,-1-1-1,1-2 1,1-2 0,1-3-38,-12 4 1,2-1 0,1-2-1,0-1 1,0-1 0,0-2-1,0 0 1,-2-2 0,-2 0-6,-1-1 1,-1-1 0,0 0-1,-2-2 1,0 0 0,-1-2 0,0-2-1,0 0 1,0-2-25,0-2 0,0-1 1,1-1-1,0-2 0,-1-2 1,-1 0-1,-2-1 0,-1-1 1,-3 0-1,-2-2 20,-4 2 1,-2-2-1,-2-2 1,-1 0-1,-2-1 1,-2-1-1,-1 1 1,-1 1-1,-1 0 1,-2 2 2,2-5 0,-3 1 0,0 1 0,-3 0 0,-1 1 0,-2 0 0,-2 0 0,-1-1-7,-3-4 0,-2-2 0,-2 1 0,-2 0 0,-2 2 0,-1 2 0,-1 4 0,-4-15 0,-4 4 0,-1 3 0,-3 1 0,-2 2 0,-2 1 0,-1 2 0,-2 0 16,1 4 0,-2 2 0,-1 0 0,-4-1-106,-2 1 0,-3-1 0,-2 0 1,-2 1-1,-1 2-25,-2 2 1,-3 2 0,0 2 0,-2 0 0,1 1-12,0-1 1,0 1-1,0 0 1,-2 3-1,0 3-13,1 6 0,-1 1 0,-1 3 0,0 3 0,3 4 107,-14 0 1,3 6-1,-4 3-621,1 4 0,-4 3 1,-1 2-1,2 5 653,3 6 0,1 4 0,1 2 0,2-3 0,-8-5 0,3-1 0,6 4 0,-2 17 0,0-1 0</inkml:trace>
  <inkml:trace contextRef="#ctx0" brushRef="#br0" timeOffset="62415">22916 16666 14215,'0'-8'841,"0"1"-471,0 7-213,18 59-96,-8-18 1,1 4-25,-1 2 0,2 4 1,-2-2-412,2 9 1,-3-2 401,-2-6 0,-2-7 128,-3-4 289,-1-18 1045,-1-11-1400,0-50 61,0-3 1,0-9-96,-1-5 0,0-7 0,0 0-648,0 4 0,0 0 0,0 0 592,0-5 0,0-1 0,-1 6 17,1 1 0,2 5 202,5 7 1,6 6-1038,23 3-4874,27 48 5692,-10 26 0,-13 6 0,-26-19 0</inkml:trace>
  <inkml:trace contextRef="#ctx0" brushRef="#br0" timeOffset="62582">23081 16952 17084,'-5'0'370,"5"-50"-326,17 22 1,9 1-1272,8-15 1,6 3-1279,1 12 1,3 8 2504,3 6 0,-5 6 0,-8 7 0,-11 0 0</inkml:trace>
  <inkml:trace contextRef="#ctx0" brushRef="#br0" timeOffset="62898">23500 17079 17778,'-7'-63'243,"0"1"0,2 18 0,-2 4-198,-7-4 0,-1 6 56,-2 10-101,7 11-79,9 9 79,16 6-134,36 12-169,-16-1 0,1 0 292,2 2 0,-2 0 5,-1 2 1,-4 0 5,0 5 0,-9 2 0,-11 1 0,-6 3-23,-3-2-1220,-2-3-1446,7-8 2689,6-6 0,-5-5 0,3 0 0</inkml:trace>
  <inkml:trace contextRef="#ctx0" brushRef="#br0" timeOffset="63183">24053 16825 18227,'19'-45'-73,"0"-1"0,0 1 0,1-12 0,-6 7 141,-14 4-45,-19 26 89,-7 25 268,-15 34-302,20-4 1,3 5-62,-1 16 0,4 2-495,3-9 1,5-2-291,9-4 1,8-5-2998,18-5 3765,20-14 0,-18-11 0,-3-7 0</inkml:trace>
  <inkml:trace contextRef="#ctx0" brushRef="#br0" timeOffset="63567">24508 16581 18966,'-42'-24'336,"1"0"1,5 3-1,2 6-302,-8 12-124,18 23 45,9 6-168,45 8 135,9-11 21,-7-15 1,2-5-56,20-8 112,-20-3 0,0-1 23,14-7-1,-7-2-22,-26 19 102,-14 24 32,-4 29-95,-1-16 0,-1 5-147,-1 5 0,-1 6 0,0 0 115,2-5 1,0 0 0,0 1-233,-1-1 0,0 1 0,3-4 225,2 6 0,8-10-498,33-9-880,5-23 1378,5-28 0,-1-7 0,-10 6 0,-11-5 0,0 0 0</inkml:trace>
  <inkml:trace contextRef="#ctx0" brushRef="#br0" timeOffset="64299">24951 16731 16053,'-2'5'706,"0"-2"-415,2-3-246,0 1 56,2 2 11,-2 0 157,3 7-168,-1 6-23,3 3-78,2 4 34,13 4-135,14-9-123,4-1 157,9-16 67,-6-16 5,-11-6 1,0-6 44,-3-3 1,-2-3 117,-1-6 0,-3-2-22,0-18 156,-24 18 180,-4 24-247,-1 8-145,1 6-90,2 19-56,3 23-2286,11 20-1490,7-6 3832,14-13 0,-13-30 0,-1-6 0</inkml:trace>
  <inkml:trace contextRef="#ctx0" brushRef="#br0" timeOffset="64599">25514 16628 16983,'-4'5'347,"1"-1"-268,3-4-169,0 0 68,37-44-12,-15 17 23,7-9 0,-2-2 212,-10-1 394,-17 5 77,-23 28-403,-5 21-191,3 22-44,15 8-34,5 8 0,11-3-1334,9-16 1,7-3-1009,10-9 0,3-5 381,1 4 1,2-5 1960,2-12 0,-3-5 0,-8 0 0,-9-5 0</inkml:trace>
  <inkml:trace contextRef="#ctx0" brushRef="#br0" timeOffset="64782">25891 16573 19258,'15'-32'16,"1"0"1,19-15-17,6 38-280,-6 12-627,-16 3-3474,0 7 4381,-3-6 0,-4 1 0,-5-8 0</inkml:trace>
  <inkml:trace contextRef="#ctx0" brushRef="#br0" timeOffset="65149">26339 16250 18664,'-10'-9'1860,"1"2"-1793,9 7 11,-25 28-22,24 10-100,4 16-186,22-32 0,9-6 17,-1-5 1,2-7 144,7-7 1,-1-6-89,20-14 43,-23-2 1,-2-6 117,-9-1 1,-3-3-6,0-7 0,-6 0 202,-7-19 246,-22 18 34,-8 31-23,-26 20-189,-4 28-237,23-9 1,4 3-34,-9 28-45,34-6-471,16-22-503,14-5-2231,10-9 3250,6-7 0,-22-5 0,-2-4 0</inkml:trace>
  <inkml:trace contextRef="#ctx0" brushRef="#br0" timeOffset="66016">26543 16090 16591,'-19'56'583,"14"-7"-471,40-21 67,9-10 0,9-8-34,-11-12 1,2-6-101,-1-8 1,-1-3-41,0 1 1,-2-3 16,-8-4 1,-5-2-12,-2-10 146,-12-11 414,-10 12-482,-6 23-100,-2 36 16,3 8 1,1 5-12,3 9 1,4 2-409,1 6 1,3 2 413,5 5 0,3-1-6,3 4 1,2-1-1,2-2 1,2 1-104,-5-13 1,2 3 0,-2-3 102,0 9 1,-3-3 111,3-3 1,-8-6 38,-24-2-100,-25-36 0,-10-23 0,-8-11-509,13 3 1,-2-4 0,1-3-1604,-4-8 0,0-3 1,4 0 2066,7 6 0,4 1 0,4 1 0,3-2 0,8 6 0,15 11 0</inkml:trace>
  <inkml:trace contextRef="#ctx0" brushRef="#br0" timeOffset="66332">27851 15933 17510,'58'29'218,"0"-1"1,-14-10-1,1-2 1,0 0-496,-1 0 1,0-1-1,-2-2-967,10 1 1,-3-4-791,-12-4 1,-6-5 2077,-13-7 1,-9 4 0,-8-4 0</inkml:trace>
  <inkml:trace contextRef="#ctx0" brushRef="#br0" timeOffset="66451">28142 15900 15695,'-30'58'58,"1"0"1,6-10 0,1 2 0,4-2-59,4 6 0,2-3 0,-2-6 0,3-4 0,7 8 0</inkml:trace>
  <inkml:trace contextRef="#ctx0" brushRef="#br0" timeOffset="67298">29456 14437 13947,'56'-4'239,"1"-1"1,-1 1-1,0-1 1,3-1-1,4-1 1,1 0-1,0-1 1,0-1-1364,-1 0 1,0-1 0,0 0 0,2 0 0,1-1 1123,-6 1 0,0 1 0,0 0 0,4-2 0,5-2 0,8-4-99,-27 6 0,3-2 0,5-2 0,4-1 0,2-1 0,3-1 0,1-1 0,2-1 0,1 1 0,-1-2 0,0 1 0,-1 0 0,-1 0 0,-3 0 0,-3 1 0,-2 1 0,-5 0 1,-4 2-43,14-6 1,-6 2 0,-6 1-1,-2-1 1,0 1 0,1-1 0,5-2-1,7-2 141,-13 6 0,6-2 0,5 0 0,3 0 0,4-2 0,2 0 0,1 0 0,0-1 0,-1-1 0,-2 0 0,-2 1 0,-4-2 0,-5 1 0,-5 0 0,-7 0 0,-7 0 0,-9 0 306,15-32 0,-22 0 0,-8-6-127,-5 8 1,-5-6-1,-4-2 1,-3-2-1,-3 1-52,-3 6 0,-3 0 0,-2-1 0,-2-1 0,-2-1 0,-1-1-221,2 4 0,-2-2 0,-1-1 0,-1-1 0,-1 0 0,0 1 0,-1 1 0,0 3 111,-1 0 1,-1 1 0,0 1-1,-1 1 1,0 1 0,0 0-1,-1 0-16,-5-8 1,-1 0 0,0 1 0,-1 1 0,1 2 0,0 3 0,2 4 0,0 3 1,0 2-1,0 1 1,-1-1 80,-1 0 0,0 0 0,-1 1 0,-1 0 0,0 1-81,1 1 0,0 0 0,-1 1 1,-2 0-1,-4-1-105,-2-2 0,-4 0 1,-2-2-1,-2 2 0,-2 0 1,0 3 102,3 7 0,-1 0 0,-2 3 0,-1 0 0,0 0 0,0 1 0,0 1 6,0-1 0,1 0 1,-1 0-1,0 1 1,0 1-1,-1 3 1,0 1-7,-10 0 0,-1 3 0,-1 1 0,1 3 0,1 2 0,3 3-12,3 2 1,3 4 0,0 1 0,1 2 0,-1 2 8,0 1 1,-1 2 0,1 2 0,-1 1-1,1 0-9,-1 1 0,2 0 0,-1 2 0,-1 3 0,-2 4 42,7 1 0,-3 4 1,-1 2-1,0 2 1,1 3-1,1 2 1,2 2-4,0 2 0,2 3 0,1 2 1,1 2-1,0 2 0,2 3 0,-1 1-22,5-4 0,1 3 0,-1 3 0,0 0 0,2 2 0,0 0 0,3 1 0,1-1 0,3-1-9,-2 8 1,2 0 0,2 0 0,2 0 0,3 0 0,1 1 0,3 1-2,1-1 0,3 2 0,2 1 0,2-1 1,1 0-1,2-2 0,2-2 5,1 7 0,3-3 0,2-1 0,2 0 0,1 1 16,2 0 0,2 0 0,2 0 0,1 0 0,2 0-21,0-2 1,0 0-1,2 0 1,4 0 0,5 1-89,2-6 0,2 1 0,4 0 0,2 1 1,3-1-1,2-1 0,1-4-226,4 0 1,3-3-1,3-1 1,1-1-1,2-1 1,-1 0-1,1-1-152,-1 2 0,0 0 1,1 0-1,1-2 0,0 0 1,2-4-1,1-2 471,1-3 0,5-3 0,1-1 0,0-2 0,-2-3 0,-5-2 0,-5-3 0,12 3 0,-8-4 0,-2-3 0,-6-3 0,0 0 0,0-1 0</inkml:trace>
  <inkml:trace contextRef="#ctx0" brushRef="#br0" timeOffset="67990">30500 14859 14126,'0'-8'1277,"0"2"-1254,0 6-1569,0 0-1,-1 5 1547,1 4 0,0-1 0,0 0 0</inkml:trace>
  <inkml:trace contextRef="#ctx0" brushRef="#br0" timeOffset="68634">29473 15855 9980,'3'-52'1923,"-1"1"1,1-3 0,0 3-1482,1 12 1,-2 1-6,-1-4 0,-8 5-113,-35 7-256,-8 14-68,12 21 0,-2 11 0,-8 15 0,2 6 34,13-9 0,2 2-34,-7 9 0,5 2-12,12 12 29,25-14 0,9 1-12,0-9 1,5 0-128,10 12 1,7-1 121,16 0 0,2-3-443,-14-9 1,0-1 408,12 8 1,-5-2-370,-5 7 369,-33 16 28,-29-29 1,-9-3-107,4 1 0,-3-3-493,-13-4 0,-1-8 605,-17-16 0,30 2 0,5-10 0</inkml:trace>
  <inkml:trace contextRef="#ctx0" brushRef="#br0" timeOffset="69882">29633 16128 12904,'8'-4'2242,"-2"1"-1839,-6 3-201,39-24-57,2-8-67,-6 3 1,-2-5 195,-10 2 1,-5-2 812,-7-31-706,-22 21-45,-16 15-123,0 22-22,-6 29-113,11 6 12,-2 26-62,18-18 0,4 1-28,4-2 0,4-2 0,11 29-12,38-25 23,-20-37 1,2-6-1,0-1 0,1-4-138,1-7 0,-3-3 138,10-17 23,-10 3-12,-14 9-22,-10 9 11,-7 9-22,-4 5 22,-1 2 344,0-2-332,3-6 122,-1-5 46,1 0 11,-1 5-90,-2 5 22,0 3-223,0 0 89,3 1 11,4 9-11,7 10-291,9 13-695,9 2 851,12-11 135,-6-20 11,1-17 12,-16-10 44,-9-4 23,-6-1-12,-6 0 101,-2-2-33,-7-7-57,2 8-55,-3 4-79,3 15 23,6 9 22,14 0 33,12-3-44,24-9-34,-1-2 45,4-7 0,-12 1 0,-2-4-56,-5-2 56,-5 1 0,-9 0 180,-8-5 369,-14 7-482,-8 4 23,-8 11-34,-3 21-34,-7 33-11,16-7 1,3 6-18,-1 13 0,3 2-313,5-8 0,6-3 190,1-1 0,6-6-252,19 2 370,9-14-56,6-14 55,-10-20 1,1-8 56,-4-7 0,-1-8-62,6-14 0,-4-5 17,-10 5 0,-6 0 28,-3-2 0,-4 3 242,-3-7 334,-3 10-637,-5 21 22,-2 13-1,2 19 360,0 0-662,9 2-45,9-11-123,8-2 236,5-2-247,19 6 471,-6 18-23,-4 2-57,-17 15-413,-19-9-8393,0 3 8908,1-17 0,-1-1 0,1-16 0</inkml:trace>
  <inkml:trace contextRef="#ctx0" brushRef="#br0" timeOffset="70066">31439 15521 17700,'-10'59'-1605,"4"-13"0,25-44 0,-9-2 0</inkml:trace>
  <inkml:trace contextRef="#ctx0" brushRef="#br0" timeOffset="70217">31532 15212 15079,'0'0'0</inkml:trace>
  <inkml:trace contextRef="#ctx0" brushRef="#br0" timeOffset="70399">31755 15068 18496,'-3'54'164,"1"0"0,0-4 1,1-1-283,1-2 1,2-3-1137,2-10 1,0-1 15,3 10 0,0-2-2465,7 6 3703,-4-11 0,-5-17 0,-3-9 0</inkml:trace>
  <inkml:trace contextRef="#ctx0" brushRef="#br0" timeOffset="70748">31720 15494 17711,'45'-20'-15,"0"0"0,1 0 0,-1 2-243,-4 3 1,0 1-309,1 0 0,0 0-174,-3 0 1,-2 0 89,-4 1 0,-2-1 281,13-11 369,-14-1 1221,-16 3 2297,-7 0-2834,-6 11-359,-3 2-56,-2 24 348,-2 35-483,8-10 0,5 5-112,11 16 1,6 1-534,-2-9 0,3-2 494,8-2 0,-1-3-123,-11-14 0,-4-2-208,4 27 147,-26-5 217,-31-17 1,-17-3-10,-1-8 1,-7-4 0,-6 0-1779,13-3 0,-5 0 0,-2 0 1,-1 0-1,3-1 1771,3-3 0,1 1 0,0-2 0,2 0 0,2 0 0,-20 3 0,5-2 0,8 0 0,17-3 0,1 1 0</inkml:trace>
  <inkml:trace contextRef="#ctx0" brushRef="#br0" timeOffset="84398">23865 18055 16580,'45'1'419,"0"0"0,-1 0 0,8-4 0,0-3 0,2-3-360,5-8 1,1-4 0,3-2-1475,-5 3 0,2-1 0,2 0 0,2 0 1415,-7 2 0,3 0 0,0 0 0,2 1 0,0-1-204,-5 3 0,0-1 0,2 1 0,-1 0 1,1 0-1,1 0 131,1 1 0,1 0 0,0 0 1,1 0-1,-1 1 0,0 0-102,0 1 1,0 0 0,-1 1 0,0 0 0,0 0 0,0 1 24,-5 1 1,1 0 0,-1 0 0,0 1-1,-1 0 1,-2 1-427,5 0 0,-2 1 0,0 0 0,-2 1 0,-2 0-329,2 0 0,-1 1 1,-3 0-1,-3 1 1091,2 1 1,-3 0-1,-6 1 1,23-1-1,-35 3 1</inkml:trace>
  <inkml:trace contextRef="#ctx0" brushRef="#br0" timeOffset="85231">29901 16658 14563,'62'-9'465,"-1"1"0,-14 0 0,1-2 0,2 0-428,6-5 1,2-1-1,9-3-1174,-14 4 0,6-2 0,4 0 1,3-2-1,1 0 0,0 1 1,-4 0 1136,-4 2 0,0 0 0,0 1 0,-1-1 0,0 1 0,0-1 0,0 0 0,-1 1 0,1-1 0,0 0 0,0 0 0,-2 0 0,-3 2 0,-4 1 0,5-1 0,-1 1 0,1-1 0,-1 1 0</inkml:trace>
  <inkml:trace contextRef="#ctx0" brushRef="#br0" timeOffset="100797">17684 9132 18462,'51'5'168,"-1"0"0,0 0 0,8-5 0,2-1 0,1-3-1487,-10-2 0,1-2 1,1-2-1,3 0 1346,-5-1 0,1 0 0,1-2 0,4-1 0,4-1-4,-10 2 1,4-1 0,3-1 0,2-1-1,1 0 1,1 0 0,-1-1 0,-2 1-1,-2 1-202,7-2 0,-3 1 0,0 0 0,-1 0 1,2 0-1,1 0 0,3-2 179,-9 3 0,3-1 0,1 0 0,2-1 0,1 0 0,-1 0 0,0 1 0,-1-1 0,-2 2 0,-3 0-122,9-2 1,-4 1 0,-2 0 0,0 1-1,0-1 1,2 1 0,2-1-306,-4 1 0,1 1 0,2-2 0,1 1 0,0 0 0,0 0 0,-1 0 0,0 1 0,-2-1 371,1 1 1,0 0-1,-1 0 1,0 1 0,-1 0-1,-1 0 1,-1 0 0,-1 0-1,9-1 1,-1-1-1,-1 1 1,-3 0 0,-2 1-1,-4 1 1,-1 1 0,-1 1-1,0-1 1,0 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1:40.674"/>
    </inkml:context>
    <inkml:brush xml:id="br0">
      <inkml:brushProperty name="width" value="0.09071" units="cm"/>
      <inkml:brushProperty name="height" value="0.09071" units="cm"/>
      <inkml:brushProperty name="color" value="#FF0000"/>
    </inkml:brush>
  </inkml:definitions>
  <inkml:trace contextRef="#ctx0" brushRef="#br0">8161 13222 10786,'6'0'3305,"-1"0"-1279,-5 0-1454,48-27-90,-2 17-685,8-5 0,11 1 247,-19 10 1,4 3 0,2 0 0,0 0-449,-2-1 1,-1 1-1,4-1 1,5-1 410,-7 1 0,3-1 0,5-1 0,2 1 0,2-1 0,1 0 0,0 1 0,-1 0-349,-2 0 0,0 0 0,1 1 0,0 0 1,1 0-1,2 0 0,0-1 0,1 2 0,2-1-308,-7 0 0,2 0 0,2 0 0,1 0 0,0 1 1,1-1-1,1 1 0,-1-1 0,-1 1 0,0 0 1,-1 0-1,-2 0 590,5 1 1,1-1-1,-1 1 1,0 1-1,-1-1 1,-1 0-1,-1 1 1,-2 0-1,-2-1 1,-1 1-1,8 0 1,-1 0-1,-2 0 1,-2 0-1,-3 1 1,-5-1-1,-5 1 1,7 1 0,1 0-1,-1 0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27:51.251"/>
    </inkml:context>
    <inkml:brush xml:id="br0">
      <inkml:brushProperty name="width" value="0.09071" units="cm"/>
      <inkml:brushProperty name="height" value="0.09071" units="cm"/>
      <inkml:brushProperty name="color" value="#FF0000"/>
    </inkml:brush>
  </inkml:definitions>
  <inkml:trace contextRef="#ctx0" brushRef="#br0">28238 6400 12860,'-8'1'1434,"2"0"-728,6-1 1389,0 0-1176,47 8-818,-3-9 0,5-1-96,10 3 1,5-1-463,-12-2 1,2-3 0,-2 1 456,-5 0 0,0 0 0,-1 0 0,3 0 0,0 0 0,-1 1-4,0 0 0,0 0 1,0 0-529,7 0 0,2 1 0,-6-1 167,1 0 1,-5 0 364,5 0 0,-22 0 1099,-59-5-612,-3 6 1,-6 1-186,-8-1 1,-1 0-236,-18 3 1084,41 2-2227,44 1-381,29 4 174,-15-5 1,2 0 1262,8 0 0,-1 0 0,8 0 0,-7-1 0</inkml:trace>
  <inkml:trace contextRef="#ctx0" brushRef="#br0" timeOffset="13299">21526 15312 16770,'47'-25'26,"0"0"0,6-2 1,1 1-27,4 1 0,2 1-1213,-13 5 1,1 1 0,2-1 1204,2 0 1,2-1-1,4 1-35,-9 3 1,4 1-1,1-1 1,0 0-1,-4 2-9,14-4 0,-3 1 0,1-1 52,-5 3 0,2 0 0,-2 0 0,-8 1 72,1 0 1,-11 2 1225,-4-6-929,-70 10 116,-14 6 1,-14 3 0,-4 3-394,6 0 1,-4 3 0,-2 0-1,0 1-5,4-1 1,-1 1-1,-1 0 1,1 1-1,3 0-73,-1 3 0,2 0 0,3 1 0,8-1 53,-19 6 0,32-2 11,72-5 1,32-6-75,-23-5 1,6-4-1,5-1 1,2-1 0,2 2-188,-3 1 1,3 0-1,3 0 1,1 0-1,0 1 1,0-1-1,-2 0-30,5-1 0,0-1 0,0 1 0,-1 0 1,0 0-1,0 0-373,-2 1 1,1 0-1,0 0 1,-2 1 0,-1 0-1,-4 1-860,10 2 1,-3 0 0,-3 1 0,-6 0 1445,-8 0 0,-5-1 0,0 0 0,22 3 0,-17 0 0,-37-2 0</inkml:trace>
  <inkml:trace contextRef="#ctx0" brushRef="#br0" timeOffset="13349">23754 14920 9252,'-49'1'-387,"-1"-1"0,1 1 1,-4-1-1,2 1 1,-1-1-1,6 1 1,10-1-1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19:37.954"/>
    </inkml:context>
    <inkml:brush xml:id="br0">
      <inkml:brushProperty name="width" value="0.09071" units="cm"/>
      <inkml:brushProperty name="height" value="0.09071" units="cm"/>
      <inkml:brushProperty name="color" value="#FF0000"/>
    </inkml:brush>
  </inkml:definitions>
  <inkml:trace contextRef="#ctx0" brushRef="#br0">6816 6493 13454,'-54'-34'2711,"9"5"-2016,31 17-247,4 4-123,3 1 292,2 2-427,3 2-156,2 1-34,11 2 33,12 0 124,20 0-45,9 0 0,11 0-605,-4-2 1,6 1-1,5-2 558,-10 1 0,5-1 0,2-1 1,1 1-1,-1 0-589,-3-1 1,-1 1 0,1-1 0,0 1 0,2-1 526,-4 0 1,1 0 0,1-1 0,0 1 0,-1-1 0,-1 1-279,2 0 0,-2 0 1,0 0-1,2 0 0,5 0 293,-9 1 0,2 0 0,4-1 1,0 1-1,3 0 0,-1 0 1,0 1-1,0-1-175,-6 1 0,-1 0 0,1 0 1,0 1-1,1-1 0,0 1 1,0-1-1,1 1 0,1 0 157,-6 0 0,2 0 0,1-1 0,0 1 0,1 0 0,-1 1 0,1-1 0,-2 0 0,-1 1 0,-1-1 0,-2 1-69,6 0 1,-1 0 0,-1 1 0,-2-1 0,0 1 0,-2 0 0,-1-1 0,-2 1 68,7 1 0,-1-1 0,-1 0 0,-3 1 0,-4 0 0,-4 0 30,9 1 1,-6 0 0,-4 0-26,10 1 1,-5 0 419,-15-2 1,-4 0-180,8 1 1597,-22-2-1596,-9-1 2157,-7 0-2393,-1 0 3174,0-1-3163,0 1-56,0-3 1,-2 1 122,0 0-44,0 1 113,0-1-125,0 1 337,0-8-370,0-3 33,0-13 1,-2-9-34,-3-13-34,-4-15 12,0 3 0,-1-8-717,3 12 1,0-4 0,1 1 738,-1-2 0,0 0 0,1 0-19,0-4 1,1 0-1,1 4-547,-1-6 1,0 4 570,-1 4 1,-1 1-115,0 6 1,-5 0 108,-8-10 0,-6 2-17,-3 7 1,-6 2 12,7 13 0,-3-1 1,0 5 3,-6-3 0,-1 6-6,3 7 0,1 4-38,-8 0 10,-14 1 23,18 9 0,-2 2-6,-1 0 0,-3 0 434,-14 1 1,-2 1-463,-2 2 0,-4 2-233,12 0 0,-3 0 0,-3 2 241,8 1 0,-3 1 1,-1 0-1,-2 1-335,7 0 0,-3 0 0,0 0 0,-1 1 0,0 1 333,-6 1 1,1 1 0,-2 0 0,-3 1 0,-3 2-174,9-1 1,-3 0-1,-2 2 1,-2 0-1,-1 0 1,-1 1-1,1 0 1,0 0 208,5-1 1,0 1-1,-1 0 1,0 0-1,-1 0 1,1 1-1,0-1 1,0 0 0,0 1-87,0-1 0,0 0 1,0 1-1,0-1 0,0 1 1,1-1-1,0 1 1,1-1-1,0 0 96,-2 1 0,0 1 0,0-1 0,0 0 0,2 0 0,2 0 0,2-2 0,3 0-36,-7 2 0,5-2 0,1-1 0,2 0 0,0 0 23,-8 1 1,1 0-1,1-1 1,2-1 166,6-1 0,2 0 0,0-2 1,-1 1-146,-5-2 1,-1-1 0,0 0 0,2-1-25,-11 0 1,1-1-1,-1 0 27,13-1 1,-1-1 0,1 0 0,3 0-9,-20-1 0,8 0-11,15 0 0,7 0 1456,6 0-1456,12 0 2154,10 0-2378,4 1 2700,4 10-2499,2 6 1104,1 5-1114,1 4 33,4 0-12,16 34 1,-6-6 0,1 5 14,-5-16 1,0 1 0,0 2-402,0 11 0,-1 4 0,-1 4 120,-3-11 0,-1 5 0,-1 1 0,1 0 0,0-2-970,1 5 1,0-1-1,0 0 1,1 4 417,-1-8 1,1 2 0,-1 3 0,1 0 0,1-2 0,1-3 829,2 1 0,2-1 0,0-2 0,-1-3 0,0-3 0,0 6 0,-1-4 0,2-3 0,6 12 0,1 0 0</inkml:trace>
  <inkml:trace contextRef="#ctx0" brushRef="#br0" timeOffset="2668">16022 5188 13891,'-1'-4'2352,"1"1"-2206,0 3-2107,40-9 1961,-14 17 0,18-14 0,-29 17 0</inkml:trace>
  <inkml:trace contextRef="#ctx0" brushRef="#br0" timeOffset="2817">16005 5435 13992,'40'0'-931,"0"0"1,27 0 0,-48 1 0,-8-1 0</inkml:trace>
  <inkml:trace contextRef="#ctx0" brushRef="#br0" timeOffset="3383">17951 4746 14092,'0'-5'1222,"0"1"-931,0 53-196,0-6 0,0 5-95,1 6 0,0 3-978,1 9 1,1-2-4,0-20 0,2-1 981,6 6 0,0-4 0,-1 1 0,7 0 0</inkml:trace>
  <inkml:trace contextRef="#ctx0" brushRef="#br0" timeOffset="3636">18252 5279 14081,'26'53'213,"21"-29"-169,-14-29 1,1-8 0,1-4 0,-5-4 45,-1-16 145,-15-2 46,-19 0-315,-36-4-1378,-10 22 1412,-3 26 0,20 4 0,26 18 0</inkml:trace>
  <inkml:trace contextRef="#ctx0" brushRef="#br0" timeOffset="3867">18845 5074 16131,'-46'0'467,"1"-1"0,5 1 0,8 5-467,17 11 56,8 8-34,19 3-44,19 17-45,2-4-1031,-4 5-1524,-28-20 2622,-22-10 0,4-12 0,3-3 0</inkml:trace>
  <inkml:trace contextRef="#ctx0" brushRef="#br0" timeOffset="4150">19045 5076 17398,'2'-8'829,"-1"2"-750,-40 8-79,24 4-34,-25 8 34,34 7 0,14 8-337,6 4-44,18 14 23,-9-4 280,-6-2 22,-29-9 56,-18-13 0,-12-3-135,-3-4-2711,-6-5 2846,20-5 0,6-1 0,20-2 0</inkml:trace>
  <inkml:trace contextRef="#ctx0" brushRef="#br0" timeOffset="4499">19955 4906 17857,'12'38'45,"0"0"0,0 3 0,-3 1-1099,-2 11 1,-3-2-112,0-11 0,-1-4-3261,-3 20 4426,-8-31 0,5-12 0,-5-7 0</inkml:trace>
  <inkml:trace contextRef="#ctx0" brushRef="#br0" timeOffset="4649">19859 5240 16165,'0'-8'2208,"0"1"-2203,28-17 1,12-1-96,11 4-984,3-8 1,4 1 238,-18 19 0,-1 4-454,2-2 1,1 1 1288,0-1 0,-2 0 0,7-1 0,-11 0 0</inkml:trace>
  <inkml:trace contextRef="#ctx0" brushRef="#br0" timeOffset="5417">21251 4687 13084,'-5'0'2868,"1"0"-2150,4 0-494,-7 20 246,12 5-128,1 12 0,0 5-157,4 1 0,1 1-73,-1 10 0,-1-1-110,-3-13 1,-3-4 288,-3 13 438,0-35 189,-3-7-301,-7-30-583,-2-5 11,-6-33-45,9 29 0,0-4-12,3-8 1,0-6 0,1 1-434,0-10 0,0 0 445,2 5 0,-1-2 0,4 2-39,5-9 0,4 5 41,-3 20 0,2 3-2,5 0 0,7 7-460,45 15-22,-5 15 112,-16 4 1,0 3-231,-10 2 1,-4 5-2135,0 14 0,-5 4 2734,4 19 0,-9-1 0,-20-27 0</inkml:trace>
  <inkml:trace contextRef="#ctx0" brushRef="#br0" timeOffset="5600">21259 5005 16333,'-5'1'1378,"1"0"-1143,4-1-211,35 0-378,-1 0 1,2 1-644,3 0 0,2 1 997,9 4 0,-4 0 0,-10-1 0,-8 5 0</inkml:trace>
  <inkml:trace contextRef="#ctx0" brushRef="#br0" timeOffset="5751">21353 5204 15336,'-8'5'807,"2"-2"-415,6-3-313,0 0-46,76 8-885,-19-3-455,4 0 0,3 1 24,-20-4 0,-2-1 1283,2 0 0,-3 0 0,6 0 0,-12-1 0</inkml:trace>
  <inkml:trace contextRef="#ctx0" brushRef="#br0" timeOffset="5938">21875 4989 17666,'33'26'-781,"-1"-1"1,12 4 0,2-4 780,-10-10 0,-2-4 0,26 12 0,-28-15 0</inkml:trace>
  <inkml:trace contextRef="#ctx0" brushRef="#br0" timeOffset="6103">22165 4917 15471,'-43'44'238,"-1"0"1,4-4 0,3 0-827,10-5 0,3-1 588,-4 23 0,3-11 0,22-22 0</inkml:trace>
  <inkml:trace contextRef="#ctx0" brushRef="#br0" timeOffset="6566">22339 5135 16243,'-4'57'220,"1"0"1,0-1 0,2-3-216,4-12 1,1-1 39,3 10 0,0 0 33,0-11 0,-1-1-67,0-3 1,0-4 279,-2-3 830,-3-25-897,-1-18-45,-1-14-101,-3-15 1,-2-9-72,3 7 1,0-4-1,0-3-203,-1 5 1,1-4-1,0 0 1,3 1 195,3-14 0,3 0 0,0 5 0,1-10 0,5 10 5,4 20 1,4 10-6,7 12-11,21 15-57,10 31 23,-28-2 1,-3 4 44,-4 1 0,-6 2 0,-12 4 0,-9 0 33,-16 14 6,-1-22 1,-3-2-2057,-7 7 2232,10-21 0,15-11 1,14-18-1</inkml:trace>
  <inkml:trace contextRef="#ctx0" brushRef="#br0" timeOffset="6734">22996 4779 17006,'-38'2'724,"-1"-1"1,4 1-1,3 1-724,-6 4 67,16 5-67,11 2-212,50 21-618,-9-14 1,4 1-768,2 1 1,-1 0 1596,1-3 0,-6-3 0,-11-2 0,-13-9 0</inkml:trace>
  <inkml:trace contextRef="#ctx0" brushRef="#br0" timeOffset="6934">23374 4960 19414,'-14'30'-2174,"2"-7"1,13-20-1</inkml:trace>
  <inkml:trace contextRef="#ctx0" brushRef="#br0" timeOffset="7334">24669 4381 16759,'8'50'-303,"-1"1"1,1-1-1,-1 0 1,2 12 0,1-1-1,-1-6-1636,1 1 1,0-5 1938,-2-10 0,-3-7 0,-5-10 0,0-10 0</inkml:trace>
  <inkml:trace contextRef="#ctx0" brushRef="#br0" timeOffset="7500">24470 4831 17106,'59'-1'-583,"0"1"1,0-1-1,0-1 1,0 0-1,-3-1-2375,11-2 0,-2-1 2765,-18-1 1,1 0 0,-4 0-1,-2 1 1,-3 0 0,23-7-1</inkml:trace>
  <inkml:trace contextRef="#ctx0" brushRef="#br0" timeOffset="8000">25721 4182 13196,'0'-7'2779,"0"1"-1916,0 6-572,0 0-56,-1 37-89,-4 5-457,3-2 0,0 3 356,-1-2 0,1-1-40,1 2 1,0-2 38,2-2 1,3-1 101,6 3 1,6-3-23,27 7-35,-11-27 1,2-9 22,21-22-90,-26-17 1,-5-7 21,-7-24-44,-6 20 0,-5-2-101,-11 8 1,-6 4-1570,-23-4-67,-3 15-1546,-6 35 3283,26 13 0,7-11 0,9-4 0</inkml:trace>
  <inkml:trace contextRef="#ctx0" brushRef="#br0" timeOffset="8300">26312 3834 18877,'-10'43'118,"0"1"1,0-1 0,-1 5 0,0 1-1,0 0-111,0 3 1,0 0 0,-1 1-964,1 4 1,-1 1-1,0 4 960,1-13 1,0 2-1,-1 3 1,1 0 0,-1-1-193,-2 12 0,-1 0 0,1 0 1,0 0-493,0-1 1,1 0-1,-1-1 1,2-2-204,2-8 1,0-1 0,1-2 0,2-6 882,1 12 0,3-9 0,1 8 0,2-22 0</inkml:trace>
  <inkml:trace contextRef="#ctx0" brushRef="#br0" timeOffset="8750">26392 4713 18395,'12'48'86,"-1"-1"0,-3-11 0,4-4 15,24 0-79,-4-24 79,18-14 22,2-24-101,0 1-22,-10-12-33,-19 24-102,-4 7 102,-3 18 78,6 24 11,7 9-12,4-2 136,9-15 559,8-38-313,-15-9-90,0-22-213,-26-2-140,-12 10 1,-6-2-769,-7 4 1,-3 1-180,0 0 1,-1 4-3743,-29-6 4706,22 30 0,12 6 0,7 0 0</inkml:trace>
  <inkml:trace contextRef="#ctx0" brushRef="#br0" timeOffset="9417">27496 4558 13016,'7'-9'2219,"-1"1"-1765,5 32 0,1 15 285,5 14-3116,1 2 0,0 5 2607,-6-11 0,-2-1-163,0 2 0,-2 3-24,-3-4 1,-2 3 0,0-4 6,1 5 1,-2-1 360,-2 14 1,-2-5-356,-4 4-34,-3-19-22,-1-17 3230,2-27-3084,-3-61-905,6 26 1,0-3 763,-1-22 1,1-7-29,2 13 1,1-3 0,0 2-238,0-9 0,0-1 278,3 11 1,0-2 0,2 5-40,2 3 1,2 3 37,7-4 0,4 4-29,2 13 1,1 2 11,20-18-22,0 33-102,-13 30 3058,-1 11-2923,-2 20-28,-14-9 1,-3 5-483,-2-1 1,-1 1 626,-1-1 0,-2-2-2727,-2 22-6463,0-36 9062,0-11 0,0-8 0,0-6 0</inkml:trace>
  <inkml:trace contextRef="#ctx0" brushRef="#br0" timeOffset="9684">27923 4840 19112,'36'-35'201,"0"0"1,-1 3 0,-2 5-224,10 5 0,-3 10-135,-10 5-79,-4 27 202,-12 16 23,-3 7 11,-8 4-89,-3-18-337,0-5-370,3-7-4504,9-3 5300,3-8 0,-1-3 0,-5-3 0</inkml:trace>
  <inkml:trace contextRef="#ctx0" brushRef="#br0" timeOffset="9933">28603 4699 18317,'-25'51'-852,"10"-5"101,32-38 886,3-12 145,-1-10 33,-7-13-234,-14 2-449,-19 1-3451,-8 12 3821,-3 9 0,10 5 0,16 3 0</inkml:trace>
  <inkml:trace contextRef="#ctx0" brushRef="#br0" timeOffset="10249">28968 4276 19336,'6'50'-36,"0"0"1,1 0 0,-1 0 0,1 1 0,1 0 0,1 1 0,0-1-187,0 4 1,1 0 0,-1-1 0,0-2-1005,1 3 1,0-4 0,-2-1 1180,-1 13 1,-7-7 32,-13-5 980,-8-19-553,-8-17 398,-20-35-1149,23-4 0,1-4-746,0-1 1,3-2-1160,4-6 0,6 0 2241,5-11 0,7 21 0,0 9 0</inkml:trace>
  <inkml:trace contextRef="#ctx0" brushRef="#br0" timeOffset="10401">29252 4630 12725,'6'3'0,"-1"-1"0</inkml:trace>
  <inkml:trace contextRef="#ctx0" brushRef="#br0" timeOffset="10616">29505 4194 17521,'0'-4'336,"0"1"-269,0 3-56,2 41 12,5-1-63,2 16 1,1 9-1888,0-5 0,0-1 1756,-1 2 1,-1-2-1,-2-17 1,-2-6 0,-4-7-1</inkml:trace>
  <inkml:trace contextRef="#ctx0" brushRef="#br0" timeOffset="10733">29525 4759 12512,'44'-14'-77,"1"0"1,-1-1 0,19 1 0,3 2 0,-8 2 0,-21 5 0,-1 1-1,17 1 1,0 0 0</inkml:trace>
  <inkml:trace contextRef="#ctx0" brushRef="#br0" timeOffset="11566">25997 6443 18978,'-39'54'89,"1"-1"1,-1 1-1,6 3 1,5 0 0,4 1-176,7-5 0,5 0 0,4-1-677,6-3 1,4-1 0,4-6 62,4-4 0,8-5-2208,21 3 0,8-7 2908,-11-11 0,1-4 0,1 1 0,-3-4 0,0-10 0</inkml:trace>
  <inkml:trace contextRef="#ctx0" brushRef="#br0" timeOffset="11767">26355 6667 18350,'44'-11'-443,"1"1"1,-1-1-1,17-3 1,-7 4-2214,1 8-2431,-20 2 5087,-17 1 0,-14-1 0,-4 1 0</inkml:trace>
  <inkml:trace contextRef="#ctx0" brushRef="#br0" timeOffset="11869">26527 6708 14294,'-31'49'545,"-1"1"0,4-3 1,6-2-546,10 9-1087,8-13 0,3 3 1087,6-4 0,2 0 0,-4 23 0,10-22 0</inkml:trace>
  <inkml:trace contextRef="#ctx0" brushRef="#br0" timeOffset="12050">26236 7304 19381,'51'-39'-1648,"1"0"1,6 7 0,4 9 1647,-13 14 0,1 5 0,-3 1 0,0 1 0,-5 2 0,20 5 0</inkml:trace>
  <inkml:trace contextRef="#ctx0" brushRef="#br0" timeOffset="12555">26946 7184 18294,'-4'-57'986,"4"-1"-919,1 32-67,0 1 34,-6 11 11,-1 8-45,-2 2 11,4 2-146,2 1 57,2 0-90,4 2 168,-1 1 0,3 1-11,-3 2 11,3 0-11,-1 0-191,1 0-89,-2-1 22,-2 3 45,-2 2 168,0 4 67,-10 16 68,3-12 1052,-11 7-571,11-26-537,17-35-23,8 8 11,7 0 0,4 2-11,22 9-45,1 2-33,-12 20-101,-19 9-1704,2 24 493,-7-4-2609,2 8 3999,-4-20 0,-7-10 0,0-7 0</inkml:trace>
  <inkml:trace contextRef="#ctx0" brushRef="#br0" timeOffset="12834">27363 6850 19852,'-22'-6'-11,"8"10"-68,16 24-33,19 0-22,20-6-287,0-4 1,4 2 319,-5 2 1,-1 1-242,-2-2 0,-4 3 274,-5 18 68,-56-17-123,-10-10 0,-6-3-2381,-2-4 0,-2-3 2430,0-1 0,4-1 1,-11-5-1,43-3 1</inkml:trace>
  <inkml:trace contextRef="#ctx0" brushRef="#br0" timeOffset="13537">27757 6960 17398,'12'39'82,"0"0"0,0-3 0,0-2 41,16 21-123,16-14-34,-13-21 1,3-5 22,2-11 0,-1-7 55,19-15 1,-12-18 146,-21 1 537,-2-11-201,-9 17-101,-2-2-68,-6 20-145,-2 4-123,0 4-90,0 1-34,0 1-3425,0 8 3459,2 3 22,10 19-10,15 0-348,26-2 212,1-11-151,-8-18 1,0-6 212,-9-5 1,-2-4-197,0-6 1,-4-4 111,4-19 146,-40 5 258,-11 23 3414,-8 7-3516,3 7-55,2 2-67,8 6 67,9 4-57,21 5-44,1 0-100,16 10 44,-15 9-12,-4 4-816,-10 8 424,-4-10-918,8-1-3014,11-6 4392,14-6 0,-13-10 0,-1-6 0</inkml:trace>
  <inkml:trace contextRef="#ctx0" brushRef="#br0" timeOffset="14084">29020 7057 17252,'29'-18'930,"0"0"0,12-16-605,-29 8-145,-11 5-12,-6 7 100,-6-2-245,1 6 10,-2-1-44,4 8-22,-8 5 33,-3 10 56,-8 11-56,-2 11-12,-2 8-21,3 3-57,5 13-55,19-11 145,13-7 0,16-21 22,7-16-22,1-8 67,1-7-56,0-5 12,-4-6 111,-1-3-22,-12 10-112,-4 2 0,-12 11 0,-2 4 0,-2 6-56,-1 3-89,1 11-292,7 2-594,25 5 280,4-7-1423,20-3-1961,-8-10 4135,-5-1 0,-16-3 0,-9-3 0</inkml:trace>
  <inkml:trace contextRef="#ctx0" brushRef="#br0" timeOffset="15316">29113 7249 14585,'30'-28'534,"-1"1"0,-1 2 0,-5-2 341,-8-36 21,-6-2-33,-5 3-225,-11 15-368,-6 31-102,-9 8-12,-8 8 80,-25 37-220,24-6 1,2 5 5,-4 14 1,6 5-23,13 0 0,9 0-265,10-13 1,9-4 264,12-7 0,7-7-51,1-10 1,5-5-172,19-1 1,5-5 193,-1-10 0,0-5 28,-1 2 0,-2-4-215,-10-9 1,-7-6 214,-4-19 0,-17-4 22,-13 5 281,-27-3 426,-24 23-673,12 14 0,-2 3-56,-20 11 121,16 3-121,30 6 361,21-2-406,11 3-224,10-7 0,6-2 140,2-1 1,2-2 122,1-2 0,0-3 6,-4-1 0,-5-3 23,4-11 55,-11 5 191,-15 3-45,-8 7-146,-5 4 12,-14 11 11,-5 18-202,-1 16-280,3 0-706,18-2-1120,10-19 2207,30-7 0,-22-8 0,14-5 0</inkml:trace>
  <inkml:trace contextRef="#ctx0" brushRef="#br0" timeOffset="15499">30199 6559 17902,'4'-7'-34,"-1"1"-2341,-3 6-7272,-30 44 9647,13-17 0,-14 20 0,21-31 0</inkml:trace>
  <inkml:trace contextRef="#ctx0" brushRef="#br0" timeOffset="15700">30373 6896 18966,'-36'-4'515,"0"-1"1,-23-1-482,39 5-68,11 7 12,25 4-1188,42 23-959,-20-11 1,1 1 2168,-2 1 0,-2-1 0,14 10 0,-42-19 0</inkml:trace>
  <inkml:trace contextRef="#ctx0" brushRef="#br0" timeOffset="16350">28105 8191 16176,'0'43'336,"0"-1"0,0 3 1,0 0-276,0-1 1,0 0-292,0 2 1,0 2 257,-3 15 0,-2 1 17,-1-9 0,0-2-12,-2 1 1,0-6 448,-5 4 687,6-35-1012,3-32 20,-2-13-166,-2-24 11,2-2 1,1-8-734,2 15 0,2-3 0,0 0 711,0 0 0,1 1 0,1 0 7,1 1 1,2 2-1,2 4 31,2 4 1,4 5-39,15-16 0,4 16 45,28 17-68,-26 20 1,0 9-57,3 7 1,-4 6-62,-7 2 0,-6 3 980,-9 6 0,-8-1-1871,-14 16-2308,-7-7 3339,-4-9 0,9-17 0,5-8 0</inkml:trace>
  <inkml:trace contextRef="#ctx0" brushRef="#br0" timeOffset="16583">28522 8407 18832,'-5'-62'1221,"2"8"-1142,9 31-79,5 5-79,7 3-357,14 7-103,-1 17 304,-2 6-22,-10 16-191,-12-2-169,-2 0-683,1-4-1221,6-5 2521,6-9 0,-7-6 0,2-5 0</inkml:trace>
  <inkml:trace contextRef="#ctx0" brushRef="#br0" timeOffset="16819">29028 8204 17778,'-40'22'470,"-1"0"1,6-2 0,7 0-493,15 1-482,21 0-1166,35-9 1087,1-6 583,16-15 57,-27-6 111,-10-5 168,-12 0-202,-8 1-134,-12 1-1893,-15 6 1893,-3 5 0,3 4 0,12 3 0</inkml:trace>
  <inkml:trace contextRef="#ctx0" brushRef="#br0" timeOffset="17150">29451 8064 18966,'-1'-10'280,"-1"1"-123,2 9-101,-10 57-10,7-8-523,-1 2 0,1 4 432,4-12 0,2 1-666,1 20 0,0 4 105,-1-4 1,0-1 543,-1-2 1,0-3-6,-1-13 0,-4-7 677,-11-9 174,0-19-212,-15-21-314,5-17-258,8-1 0,2-6-494,6 1 1,4-1-263,1 0 0,4 2-1990,23-23-4380,14 25 7126,9 0 0,-20 15 0,-3 2 0</inkml:trace>
  <inkml:trace contextRef="#ctx0" brushRef="#br0" timeOffset="17300">29715 8291 15695,'-6'-1'-1480,"-2"0"1,16 2 0</inkml:trace>
  <inkml:trace contextRef="#ctx0" brushRef="#br0" timeOffset="17449">29875 8109 13779,'0'0'0</inkml:trace>
  <inkml:trace contextRef="#ctx0" brushRef="#br0" timeOffset="17817">30204 7946 16569,'3'-7'526,"-2"44"-291,-3 0-157,0 1 1,0 2-79,-2 24-941,2-17 0,1 1-2068,-1-14 1,1 0 3008,0 9 0,0-5 0,0-10 0,0-10 0</inkml:trace>
  <inkml:trace contextRef="#ctx0" brushRef="#br0" timeOffset="17983">30097 8320 18216,'-5'-10'280,"1"2"-1216,42-12 1,19 1-158,-25 13 0,2 0-338,13-7 0,6-3 1,-3 4 1430,1 7 0,-6 3 0,10 0 0,-12-2 0</inkml:trace>
  <inkml:trace contextRef="#ctx0" brushRef="#br0" timeOffset="18184">30643 7664 19117,'29'39'13,"0"1"1,0-1-1,-2 1 1,-1 1-1,-4 1-92,-1 14 1,-6 5-1360,-3-2 0,-4 5 0,-7 0 1438,-14 0 0,-8 1 0,3-3 0,14-11 0,2-3 0,-6-3 0,-25 7 0,1-1 0</inkml:trace>
  <inkml:trace contextRef="#ctx0" brushRef="#br0" timeOffset="28865">21132 5925 14354,'50'-4'265,"1"-1"0,-1 0 0,10-2 0,5-1 1,2-1-1,-4 1-1067,-11 1 0,-2 0 1,1-1-1,3 1 822,4-2 0,5 1 1,1-1-1,-1 0 0,-2 1-18,2 0 1,-2 1 0,-1 0 0,3 0 10,-2 1 1,2 0-1,0 0 1,-1 0 0,-4 1 449,12-1 1,-5 0-1,-6 0-379,14-2 0,-33 2-39,-87 5 0,-37 2-42,23 2 1,-5 1 0,-4 1-145,17-2 0,-3 1 0,-2 0 0,1 1 0,3 0 214,1 2 0,2 0 0,1 1 0,0 1 86,-4 0 1,-1 1 0,3 1 0,6-1 43,-15 4 1,28 1-36,72 9-168,1-18 0,10-5 0,6-1-49,-8 1 0,6-1 1,2-1-1,0 1 1,-1 0 48,7 0 0,-2 0 0,1 0 0,3 0-74,-3-1 0,4 1 0,0-1 0,-2 1 0,-5 1-832,11 1 1,-4 2-1,-7 1 906,3 3 0,-14 4 0,-29 4 0,-51-8 0,-1 1 0</inkml:trace>
  <inkml:trace contextRef="#ctx0" brushRef="#br0" timeOffset="31652">18937 11217 18350,'-10'33'118,"9"9"0,2 7-130,1-6 1,1 3 0,2 2-1799,3 9 1,1 2 0,2-3-1351,0 12 1,4-7 3159,4-13 0,2-10 0,0-15 0,-1-14 0</inkml:trace>
  <inkml:trace contextRef="#ctx0" brushRef="#br0" timeOffset="31900">19236 11582 16311,'-21'52'366,"0"0"0,5-13 0,7-3-579,22 3 112,12-28 90,21-28 112,-7-23 156,-20 11 1,-4-1-202,-1-23-56,-24 14-381,-7 28-751,-5 5-1949,2 12 3081,4 5 0,7-1 0,4-1 0</inkml:trace>
  <inkml:trace contextRef="#ctx0" brushRef="#br0" timeOffset="32149">19585 11537 19414,'15'41'-310,"1"1"0,-2-4 1,0-5 309,6-6 22,-9-1 12,-6-3-79,-18 1-8337,1-14 8382,-4-13 0,7-3 0,9-8 0</inkml:trace>
  <inkml:trace contextRef="#ctx0" brushRef="#br0" timeOffset="32367">19815 11496 20322,'36'31'-191,"0"1"1,-8 1 0,-3 1 123,-6-5 0,-4 0 44,-1 25-470,-22-21-1087,-1-9-2880,-6-9 4460,2-8 0,7-6 0,2-1 0</inkml:trace>
  <inkml:trace contextRef="#ctx0" brushRef="#br0" timeOffset="32583">20488 11404 15941,'0'-6'1905,"0"1"-1300,0 5-258,26 61-313,-11-22-308,2 6 0,1 2 106,-2 8-3872,-9-19 1,-1-1 4039,1 14 0,-2-5 0,-5-30 0</inkml:trace>
  <inkml:trace contextRef="#ctx0" brushRef="#br0" timeOffset="32715">20513 11571 17398,'50'-19'-1048,"0"0"0,6-2 1,-4 5-1,-4 8 0,0-1 1</inkml:trace>
  <inkml:trace contextRef="#ctx0" brushRef="#br0" timeOffset="33200">22112 11349 15247,'4'0'1781,"-2"0"-1199,5 39-99,1-9-237,3 16 1,-1 4-96,-2-9 0,0-1-67,0 0 0,0-2 50,-2 18 57,-4-40 526,-2-10-336,0-21-191,-1-12-145,-3-24 16,0 19 1,0-2-283,-2-5 1,-1-3 216,0-2 0,-1-5 1,2 0-489,1-1 1,1-1 0,1 0 472,0 0 1,0 1-1,4 2-71,3-13 1,6 9-135,20 7-740,32 23-1305,-25 30 0,1 7 2269,-2-3 0,-2 3 0,16 23 0,-35-18 0</inkml:trace>
  <inkml:trace contextRef="#ctx0" brushRef="#br0" timeOffset="33371">22190 11380 19751,'49'-22'-139,"0"1"0,0-1 0,-1 0 0,11-1 0,-1 2 0,-4 5 0,-1 6 0,-6 6 0,14 5 1</inkml:trace>
  <inkml:trace contextRef="#ctx0" brushRef="#br0" timeOffset="33602">22708 11647 15863,'0'9'1826,"0"-1"-1725,0-8-101,0 0-1827,23 8-4683,-17-6 6510,18 7 0,-23-9 0,0 0 0</inkml:trace>
  <inkml:trace contextRef="#ctx0" brushRef="#br0" timeOffset="33750">22681 11388 16703,'-4'4'-3070,"0"0"3070,48 28 0,-34-24 0,34 24 0</inkml:trace>
  <inkml:trace contextRef="#ctx0" brushRef="#br0" timeOffset="33934">23006 11504 18406,'34'43'-67,"0"0"0,0-3 0,4-8-483,-4-18 1,3-6-3278,13 0 1,-1-3 3826,16-8 0,-5 2 0,-44-8 0</inkml:trace>
  <inkml:trace contextRef="#ctx0" brushRef="#br0" timeOffset="34068">23354 11379 17140,'-46'34'179,"0"1"0,12-6 1,2 1-735,0 6 1,6 1-4881,6 17 5435,11-6 0,9-21 0,0-11 0</inkml:trace>
  <inkml:trace contextRef="#ctx0" brushRef="#br0" timeOffset="34352">23520 11667 19224,'41'-32'101,"0"0"0,0 2 0,-2 2-79,-9 10 1,-1 2 10,25-18-10,-13 3 10,-19 0 113,-12 4 33,-22 3-33,-12 7 167,-16 8-44,4 15 0,-1 8-185,4 6 1,2 4-85,0 1 0,3 3-90,8 3 0,9 2-616,17 9-1938,19-15 0,9-4 2644,-1-9 0,1-1 0,1 1 0,-2-3 0,11-8 0</inkml:trace>
  <inkml:trace contextRef="#ctx0" brushRef="#br0" timeOffset="34686">24196 11390 19090,'-46'19'597,"0"0"1,4 0-1,6 0-530,-5 16 12,23 9-214,66-17-218,-5-17 1,5-9 221,-5-11 0,2-7 1,-2-2-518,13-9 0,-5-7 648,-11-11 0,-9-6 5,-12 7 1,-7-4 1,-5 0 0,-2-6 0,-6 1 52,-5 5 1,-5 1 0,-3 1 18,-5-1 1,-4 2-1,-4 8-39,-12 0 1,-5 16-29,-4 20 0,3 19-63,15 14 0,5 11 0,9 1-738,15 16 0,12 4 790,3-1 0,4 4 0,5-8 0,8-8 0,4-9 0,2-6 0,0 0 0</inkml:trace>
  <inkml:trace contextRef="#ctx0" brushRef="#br0" timeOffset="35217">22093 13146 16625,'0'-4'705,"0"1"-525,-7 48-57,6-14-84,-3 2 0,1 1 96,4 4-91,1-8 103,3-10 1040,1-24-1131,-2-16 22,-1-29-56,-3 18 1,1-5-5,-2-7 1,1-6 0,1-1-229,4-3 1,1-1 0,2 0 190,2-4 0,2-1 1,1 5-10,5-7 0,4 10-28,1 22 0,3 12-292,8 19-627,2 18-952,-1 17 1927,-15 0 0,-3 2 0,1-3 0,-2 16 0</inkml:trace>
  <inkml:trace contextRef="#ctx0" brushRef="#br0" timeOffset="35367">22264 13120 17599,'23'-59'807,"5"10"-807,9 33-257,0 8-707,-3 18-8739,-9 32 9703,-11 2 0,-8 1 0,-6-24 0</inkml:trace>
  <inkml:trace contextRef="#ctx0" brushRef="#br0" timeOffset="35500">22237 13382 14820,'-5'5'2018,"1"-2"-1985,44 9-33,-3-7-230,0 2 0,3-1-1147,26-4-170,-32-1 1,0-1 1546,28-3 0,-26 2 0,-13-3 0</inkml:trace>
  <inkml:trace contextRef="#ctx0" brushRef="#br0" timeOffset="35666">22763 13135 15605,'22'29'-131,"1"1"0,1-3 1,1-6-1394,24-3 1524,-10-13 0,-2-2 0,1 2 0,9-4 0</inkml:trace>
  <inkml:trace contextRef="#ctx0" brushRef="#br0" timeOffset="35785">23026 13147 15045,'-24'38'-351,"-1"0"0,0 0 1,-8 15-1,6-8 1,14-15-1,5-10 1</inkml:trace>
  <inkml:trace contextRef="#ctx0" brushRef="#br0" timeOffset="36217">23371 13255 16019,'-11'36'108,"0"-1"1,1 17-1,3 3-164,3-2 0,2 1-711,4 1 1,2-1 766,1-5 0,3-5 0,10 3 652,1-15 1142,-10-26-705,-3-47-888,-13-16-173,2 10 0,-1-4-559,-2 3 1,0-2 575,1-6 0,0-1-45,1-3 0,3-3 141,1 12 0,1-4 1,3 3-126,7-11 1,4 3-23,2 1 1,4 8-17,24 2 22,4 54 0,-8 23 0,-15 10 0,-6 8 33,-8 6 1,-7 3-848,-5-9 0,-3 2 0,-1-3-1186,-6 8 1,-3-5 1999,-2-9 0,0-8 0,8-12 0,6-14 0</inkml:trace>
  <inkml:trace contextRef="#ctx0" brushRef="#br0" timeOffset="36466">23823 12993 18082,'0'-4'1535,"0"1"-1155,-58 28-346,35-8-34,-9 1 0,3 1 0,20 1 34,15-2-34,8-1-348,22 8-470,-2 4 157,-9 15 190,-25-9-2161,-23-1 2632,-7-20 0,11-6 0,6-7 0</inkml:trace>
  <inkml:trace contextRef="#ctx0" brushRef="#br0" timeOffset="36616">24083 13069 9700,'-9'-46'0,"2"10"0</inkml:trace>
  <inkml:trace contextRef="#ctx0" brushRef="#br0" timeOffset="37049">25942 11002 17039,'7'60'138,"-1"0"0,-2 2 1,-1 0-3120,1 3 1,-2-3 2980,-1-16 0,-1-5 0,0 8 0,0-37 0</inkml:trace>
  <inkml:trace contextRef="#ctx0" brushRef="#br0" timeOffset="37200">25866 11288 18250,'65'-6'-825,"1"1"1,-11-2-1,-3 1 1,-8 5 0,-4 1-1,1-5 1</inkml:trace>
  <inkml:trace contextRef="#ctx0" brushRef="#br0" timeOffset="37683">26904 10659 17633,'12'58'460,"7"4"-444,5-15 1,5 1 28,3-7 0,5-3 11,8 1 0,2-8-17,-9-12 0,-2-9-5,28-22 33,-29-19 168,-9-14-33,-7-13-157,-11 12 0,-5-3-51,-2 5 0,-4 1-487,-6 1 1,-4 5-282,-14 1-514,-8 48-1357,13 20 2645,10 32 0,6-31 0,6 9 0</inkml:trace>
  <inkml:trace contextRef="#ctx0" brushRef="#br0" timeOffset="41022">27593 10758 17274,'-1'-53'1334,"-2"12"-1256,-13 37-66,-1 5-12,-3 11 11,-7 27-11,10 13-101,4 3-246,24-11 156,13-26-101,28-8 203,1-21 122,5-14-21,-24-2 313,-17-1-11,-14 17-191,-3 6-45,0 4-66,0 13-46,7 10 101,9 8-67,3-6 23,8-10-12,-2-11 0,20-23-190,8-19 173,-27 18 1,-1-2 5,17-25 22,-24 23 90,-8 11-112,-6 8-34,-2 19 12,-1 19-292,5 17-907,0-2-1177,6-8-3070,-1-22 5468,1-7 0,-4-6 0,-2-4 0</inkml:trace>
  <inkml:trace contextRef="#ctx0" brushRef="#br0" timeOffset="41254">28230 10817 14831,'4'-5'1401,"-2"1"-5939,-2 4 4538,1 8 0,-1-6 0,1 7 0</inkml:trace>
  <inkml:trace contextRef="#ctx0" brushRef="#br0" timeOffset="42038">26607 12293 15191,'34'-16'668,"0"1"1,-1-1-1,-3-1-500,10-15-112,-16 7 0,-2-3 56,2-28 11,-10 0 12,-27 10 78,-12 21 190,-21 10-179,-7 51-168,25-16 0,3 4-45,-1 17 1,6 7-12,6 8 0,7-1-73,6-15 0,4-1-353,4 10 0,8-5-1422,32 0 1848,0-25 0,0-6 0,-2 4 0,20-8 0</inkml:trace>
  <inkml:trace contextRef="#ctx0" brushRef="#br0" timeOffset="42207">27093 12156 15314,'0'-4'1311,"0"0"-1244,0 4-67,35 39-157,-7-22-689,0 5 0,4-2 846,30-14 0,-31-5 0,7-4 0</inkml:trace>
  <inkml:trace contextRef="#ctx0" brushRef="#br0" timeOffset="42355">27310 12031 16479,'-33'34'101,"1"0"0,2-1 0,4 1-2107,7 6 0,4 0 2006,-2 17 0,4-3 0,13-35 0</inkml:trace>
  <inkml:trace contextRef="#ctx0" brushRef="#br0" timeOffset="42822">27559 12217 16759,'5'51'92,"-1"-1"1,1 1-1,1 17 1,1-6-82,-1-25 0,1-4 79,1 12-23,-6-32 1435,-1-14-1088,0-39-325,-3 0 1,0-5-73,1-4 0,0-2-363,-2-12 1,1 1 361,3 13 1,3 1 5,8-12 1,6 4-29,2 14 1,4 5 5,0 1 0,3 7 33,23 7-100,-17 34 101,-1 9-34,-6 19 0,-11 11 0,-7 7 0,-13-18 0,-3 0-1266,-2 24-5917,1-10 7183,16-46 0,3-11 0,2-13 0</inkml:trace>
  <inkml:trace contextRef="#ctx0" brushRef="#br0" timeOffset="43024">28065 11821 20244,'-19'33'0,"0"1"0,9 2 0,8-2-303,20 11-100,16 4-460,-10-13-717,-8 13-235,-22-9-1793,-7-4 3608,-15-18 0,13-14 0,4-4 0</inkml:trace>
  <inkml:trace contextRef="#ctx0" brushRef="#br0" timeOffset="43207">28365 12017 21891,'-11'-8'-6678,"3"-1"6678,3 1 0,3 2 0,1 1 0</inkml:trace>
  <inkml:trace contextRef="#ctx0" brushRef="#br0" timeOffset="43806">29511 10979 16737,'-5'57'33,"-1"-1"1,3 8 0,2 0-886,2-1 1,1-1-2297,1-2 0,0-5 3148,-3 10 0,0-29 0,0-13 0</inkml:trace>
  <inkml:trace contextRef="#ctx0" brushRef="#br0" timeOffset="43964">29357 11377 18003,'51'-16'-669,"0"1"0,-1 0 1,1 2 668,10 1 0,-4 2 0,-1 0 0,-18 2 0,-1 0 0</inkml:trace>
  <inkml:trace contextRef="#ctx0" brushRef="#br0" timeOffset="44440">30381 10675 18362,'-5'42'126,"1"0"1,6-5 0,6-2-15,24 24-78,7-29-34,7-19 11,-13-21 12,10-27 5,-26 6 0,-4-5-23,2 0 1,-3 0-6,-7-4 0,-2 2-23,-4-7-873,-16 21-2723,-8 52 3619,-5 27 0,8-3 0,13-8 0</inkml:trace>
  <inkml:trace contextRef="#ctx0" brushRef="#br0" timeOffset="44662">30866 10323 17308,'-18'53'207,"0"-1"0,0 0 1,0 1-1,-1 3 1,1-2-1,3 0-219,4-3 1,3 0 0,1-4-637,1 5 0,2-1-372,0-7 0,1 2 1,0-2 1019,1 13 0,0-2 0,0-10 0,0-3 0,2 6 0</inkml:trace>
  <inkml:trace contextRef="#ctx0" brushRef="#br0" timeOffset="45043">30971 10825 17252,'37'-1'48,"1"0"1,-3-3 0,-3-5 376,17-31-335,-12 41 0,-13 24-67,6 16-23,-1-15-12,6-33-100,-3-14 112,-2-17 33,-6-9 40,-13 12 1,-7-1-1453,-17-17 1379,-31 16 0,13 20 0,-10 29 0</inkml:trace>
  <inkml:trace contextRef="#ctx0" brushRef="#br0" timeOffset="45775">30260 11963 14428,'0'-7'2275,"-1"57"-2118,4-16 0,1 4-113,0 12 1,1 2-313,2-2 1,1-3 300,-1-13 1,1-2 90,-1 6 1,-1-1-69,1 11 687,-1-8 41,-6-33-504,-2-24-112,-4-13-79,-5-24-72,5 20 0,-1-1-56,0-6 1,2-2 16,0-20 0,3 0-334,3 18 0,3 1 400,0-9 1,6 3-43,6 18 1,2 6 9,11-7-12,7 5-23,-13 21 343,5 23-343,-9 25 1,-2 8-23,-15 15-235,-11-18-358,-4-3 202,-1-8-2567,6-9-5013,4-11 8016,9-9 0,-4-4 0,4-2 0</inkml:trace>
  <inkml:trace contextRef="#ctx0" brushRef="#br0" timeOffset="45959">30576 12025 18563,'20'-29'465,"0"0"0,20-20-431,-13 35-23,1 6-11,1 4-236,-6 6 12,-4 8-425,-6 19-853,-8 9 1502,-2 4 0,-3-16 0,0-14 0</inkml:trace>
  <inkml:trace contextRef="#ctx0" brushRef="#br0" timeOffset="46194">30994 11807 17767,'-18'18'-5389,"8"-11"4582,43-34 1984,-13 2-1144,0 2-33,-26 13-1871,-10 13 1871,-10 6 0,10-4 0,2 3 0</inkml:trace>
  <inkml:trace contextRef="#ctx0" brushRef="#br0" timeOffset="46559">31294 11468 19034,'-1'51'20,"1"0"1,-1-1-1,1 1 1,-1 4-1,1-3 1,0 0-126,-1-2 1,2 0-1,-1-3-640,0 4 0,0 0-129,0-7 0,0 3 0,0-2 140,-3 13 0,-1-2 734,0-3 0,-2-4 347,-12 3 289,-12-57-636,6-20 102,-5-23-248,11-8-11,12 20 1,2 1-909,-1-14-761,10-2 1826,8 26 0,-4 13 0,2 2 0</inkml:trace>
  <inkml:trace contextRef="#ctx0" brushRef="#br0" timeOffset="46726">31557 11905 18227,'2'-3'-1035,"-6"2"1,14-3-1</inkml:trace>
  <inkml:trace contextRef="#ctx0" brushRef="#br0" timeOffset="46875">31703 11551 5790,'0'0'0</inkml:trace>
  <inkml:trace contextRef="#ctx0" brushRef="#br0" timeOffset="47076">31910 11391 16882,'-12'53'474,"1"0"1,1-8 0,3-2-487,4 0 1,2-2-275,1-7 0,1 0-1008,3 11 0,2 1 1294,1-7 0,1-1 0,5 24 0,-2-30 0</inkml:trace>
  <inkml:trace contextRef="#ctx0" brushRef="#br0" timeOffset="47194">32042 11803 15941,'60'-24'350,"0"-1"0,-10 11 0,4 4 1,-2 3-1027,-3 4 0,-2 4 0,2 1-2601,5 1 0,2 3 0,-4 0 3184,10 6 0,-8-1 0,11 2 1,-17-2-1</inkml:trace>
  <inkml:trace contextRef="#ctx0" brushRef="#br0" timeOffset="105787">26336 12907 11257,'-17'13'90,"4"-2"-68,13-9 46,2 0 122,0-1-44,3-1-67,-1 3 189,0 3 236,1 5 180,1 5-202,1 4 134,14 14-67,14 4-230,-5-14 1,4-2-158,-3-4 1,1-3-94,6-2 0,1-2 138,-5-4 1,1-2-18,21 3 1,6-1-124,-18-3 0,1 0 1,0 0-57,1-1 0,1 0 0,-1 0-439,21 1 1,-2-2 432,-18-2 1,-1 0-1,2 0 1,1 0 16,0 0 1,0 0-6,0-1 0,0-1-1,-3 1 1,2-1-96,12-2 1,2-1 145,-2 0 1,2-1-68,-10 0 0,1-1 0,-2 0-406,10-3 0,-3-1 412,1-2 0,-3-2 89,-14 2 0,-1-3 56,17-10 1,2-5-100,-21 9 0,-1-2 1,1 1 75,17-12 1,-1 0 158,-10 2 1,-4 1-75,8-9-135,-6 2-145,-2 1 112,-3 1 856,-1-2-856,-13 12 0,1-3 0,0-2 0,-1-3 95,4-10 0,-1 0-121,-7 8 0,-3 1-2,-4 0 0,-2 2 618,-1-13-551,-6 13 0,-1-2-28,-1-2 0,-1 0-40,0-2 1,0 1 20,-1-2 1,0 3-38,0-22-22,-2-3 22,-2 0-11,-5-2 78,-4 4-67,1 21 0,-2-2 5,0-1 1,-1-3-1,-3-15 1,1-1-6,3 12 0,3 0 11,1-2 1,3 3-12,3 14 0,1 0 5,0-12 1,-2-1-1,-3-2 1,-2 1-12,0-2 1,-1 1-116,-5 2 0,-2 2 132,1 9 1,-2 1-12,-1-3 0,-1 0 0,-2-2 0,0 0 5,0-1 1,1 0-1,0 3 1,0-1 4,-3-10 0,-1-2-10,0 4 0,-1 0 0,1 1 0,-1 2-97,0 5 1,-1 3 90,6 11 0,-1 2 6,-3 0 0,-1 0-73,0 1 1,-3-1 83,-15-8 0,-5-1-45,-3 1 1,-2 1 27,1-1 1,0 3-21,2 3 1,4 5-3,14 8 0,2 4 11,-1 3 0,0 2-17,-1 0 1,-1 2 22,-3 2 0,1 2-135,-2 2 1,-1 2 184,-18 5 1,-4 3-52,18-3 1,-2 2 0,-2 0-20,1-1 0,-2 0 1,-2 0-1,3 0-325,-7 2 1,2 0 0,0-1 340,-4 0 0,0-1 0,3 0-24,-8 2 0,1 1-99,6-2 1,-3 2 0,-1 0 144,1 0 1,-1 2-1,1-1-11,0 0 1,2 1-1,0-1-76,6 0 0,1-1 0,4 0 80,1 1 0,4 0 0,3 0 0,3 1 19,-22 16-41,12 6 1297,13 2-1281,16-9 0,2 3-5,3 4 0,1 2 5,-2 14 1,2 2-72,2-9 0,1-2 71,0 3 1,0-1 16,0-12 0,0 1 356,-4 17 1,-1 3-385,-1 8 0,-1 1 11,2-1 1,0 0-359,2 2 1,2-4 368,5-16 1,1-2 5,1 0 1,2 0-77,1 0 1,3 2 49,0-3 0,2 3 0,2 1 30,0 2 0,2 0 0,0 2-50,1 11 0,0 2 0,-1 0 42,0-2 1,-1 1-1,-1-4-3,-2-12 0,-1-3 0,0 0 1,2 17 1,0-4-6,-1-20 0,2-1 50,7 12 0,3 1-50,6 0 0,2 0 5,1-1 1,1 0 100,2-5 1,1-2-107,-8-13 0,-1 0 0,1 0 0,-1 0 6,0 0 0,0 0-1,-1 0 1,-1 1 14,0-3 1,2 1-21,7 5 0,3 1 11,1-5 0,3-1-11,7 4 0,0-2-11,-11-9 0,0-3 912,21 11-912,-22-10-637,5 12-2926,8 1 0,0 0 3574,5-8 0,-28-16 0,-5-5 0</inkml:trace>
  <inkml:trace contextRef="#ctx0" brushRef="#br0" timeOffset="106417">27620 13585 16457,'3'52'-247,"0"1"1,0-1-1,-2 5 1,0 1-1,1-2-228,1-4 1,2-2 0,-2 0-1127,-1 0 1,-2-1 0,1-4 1600,-1 3 0,0-5 0,0 6 0,0-14 0</inkml:trace>
  <inkml:trace contextRef="#ctx0" brushRef="#br0" timeOffset="106817">27361 14644 17174,'38'46'48,"-1"0"1,0-9-1,1-8-3,20-4 11,-5-27-22,-21-15 44,-6-13 23,-7-12-1,-13 9 1,-3-2-78,-5-23-180,-5 4-761,-2 27-472,4 31-1075,4 10 2465,2 27 0,-1-22 0,1 9 0</inkml:trace>
  <inkml:trace contextRef="#ctx0" brushRef="#br0" timeOffset="107677">26440 15682 17666,'-34'6'176,"0"0"0,0 4 0,4 5-98,7 10 0,3 4-22,0 3 0,2 1-45,5 3 1,2 0-759,3-1 0,3 1 747,10 28-370,18-11-435,18-17-1189,20-17-197,-26-16 0,1-4 2252,3-8 0,-3-1 1,8-1-1,-9-7 1</inkml:trace>
  <inkml:trace contextRef="#ctx0" brushRef="#br0" timeOffset="107985">26733 15604 16042,'-13'61'194,"0"1"0,2-14 1,2-3-195,10-4 0,2-3-79,3 7 57,9-10 134,4-24 56,6-34 291,-3-9-123,0-19 113,-7 21-247,-1 8-202,-1 11 11,7 16-224,4 26-393,2 2-861,2 11-1738,-4-15 3205,0-8 0,-11-9 0,-2-6 0</inkml:trace>
  <inkml:trace contextRef="#ctx0" brushRef="#br0" timeOffset="108251">27161 15889 14059,'-10'4'1344,"2"-2"-526,8-1-3092,0-1 2274,9-5 0,-7 4 0,6-4 0</inkml:trace>
  <inkml:trace contextRef="#ctx0" brushRef="#br0" timeOffset="108651">27162 15885 13689,'16'-65'3742,"-8"14"-2923,-43 62-416,7 3-157,-8 15-134,16 0 11,4 14-123,12-7 34,24-4-45,4-17-12,20-21 23,-6-10 45,12-17-34,-12 7-11,-5 2 56,-20 14-44,-11 8 44,-1 1-45,0 0 11,1 0-11,-1-1-11,5 0-33,2 1-370,11 0-449,32 1 493,-4 0-532,-12 0 1,0 0 173,14 0-269,1 1 639,-19-1 414,-6 0-67,-15-3-1636,-5-4 1636,3-4 0,-4 3 0,1 3 0</inkml:trace>
  <inkml:trace contextRef="#ctx0" brushRef="#br0" timeOffset="108819">28015 15733 12255,'0'-12'11,"0"3"-2443,0 9 2432,0 0 0,0 0 0</inkml:trace>
  <inkml:trace contextRef="#ctx0" brushRef="#br0" timeOffset="109118">27843 15792 18238,'-1'-36'124,"6"3"-113,24 14-34,0 8-10,0 6-281,-9 14-314,-9 8-2464,-1 3-1883,2 0 4975,5-6 0,-8-7 0,1-4 0</inkml:trace>
  <inkml:trace contextRef="#ctx0" brushRef="#br0" timeOffset="109468">28461 15432 18462,'-39'1'612,"0"1"1,4-1 0,4 4-613,1 9-11,9 1-23,11-1-358,10 2-213,30-9 414,12-13 225,6-6-34,-6-10 0,-23 11-67,-3 25 123,-10 22 0,-3 8-45,0-1 0,0 3-366,-1-1 1,-1 2 0,0-1 365,0 8 1,1-2-1,1-2 0,1-2-6,-1-6 1,0-1-113,0-2 1,-1-2-678,-4 5-3888,-21-23 4672,-2-38 0,-1 0 0,11-2 0</inkml:trace>
  <inkml:trace contextRef="#ctx0" brushRef="#br0" timeOffset="109751">28493 15675 18983,'33'-43'176,"0"1"0,-3 1 0,-3 3-199,1-7-48,-10 4-18,-14 17 253,-3 0 93,-10 17-147,-1 15-65,-7 24-34,2 16-11,7 6-355,2 0-362,10-7-874,9-9-8240,31-14 9426,1-12 0,-2-7 0,-20-7 0</inkml:trace>
  <inkml:trace contextRef="#ctx0" brushRef="#br0" timeOffset="109951">28918 15414 19280,'-2'63'-846,"0"-27"0,4-4-611,10-4-1501,-11 13 2958,-13-12 0,3-12 0,-3-6 0</inkml:trace>
  <inkml:trace contextRef="#ctx0" brushRef="#br0" timeOffset="110567">29647 15507 18317,'0'-4'1557,"0"0"-1142,0 4-315,-10 43-100,23-32-78,0 30-45,30-56 89,6-11 34,3-15 5,-23 13 1,-1 0 118,7-5-147,-7 5 23,-22 34 23,-3 10 21,3 9-32,5-1 21,5-3-44,8-8 11,22-14 45,2-34 0,-3 0-12,-16-19-22,-26 19-11,-18 3-470,-7 5-5021,-25 8 5491,17 9 0,-2 6 0,25 4 0</inkml:trace>
  <inkml:trace contextRef="#ctx0" brushRef="#br0" timeOffset="110735">30372 15261 19919,'-1'7'-1061,"-10"1"0,29-11 1</inkml:trace>
  <inkml:trace contextRef="#ctx0" brushRef="#br0" timeOffset="111001">30717 14618 20121,'-8'59'-238,"0"-1"0,0 1 1,7 0-1,4-1 1,3-2-182,2-9 1,4-3 0,0 0-1497,10 16 1,-2-5-2478,-12-20 0,-2-2 4469,-3 25 1,-3-28-1,-2-9 1</inkml:trace>
  <inkml:trace contextRef="#ctx0" brushRef="#br0" timeOffset="111384">30637 15374 18698,'-11'-33'1148,"0"0"0,12-29-1125,38 30 0,18 3-767,-14 10 0,5 0 0,3 0 0,1 0 764,-2 0 0,3-1 0,1-1 0,-1 1 0,-1 1-289,7-2 0,-1 2 1,-1-1-1,-3 1 235,8-4 1,-4 0 0,-9 0-80,-14 1 1,-10-5 399,-8-13 0,-12-5-304,-24-10 0,-12-1 17,2 0 0,-5 3-224,-1 15 0,-5 1 1,0 7 295,-5 2 1,0 7 73,3 4 0,0 7 349,6 9 0,3 6-495,-20 28 44,31-7 1,5 8 7,6 6 1,4 8-1,3 1-49,4 4 1,3 2 0,0 0-101,1 1 1,0-1 0,3-1 96,3-3 0,2-1 0,0-6 0,2-3 0,1-6 41,12 24-29,-2-18 1059,0-16-791,12-13-280,8-8-55,-12-5 1,1-1 54,6 1 0,1-1 348,6 0 1,2 1-786,4 0 0,0 0-432,0 1 1,0 0-1754,-3 0 0,-3 0 2622,-4 0 0,-4 0 0,6 0 0,-18 0 0</inkml:trace>
  <inkml:trace contextRef="#ctx0" brushRef="#br0" timeOffset="112002">26267 17092 19516,'-2'63'98,"1"-1"0,0-5 0,2 4 0,1-2-91,2-6 1,1-2-1,1 1-561,-2-1 1,1 0 0,1-4 558,5 9 1,4-10-6,7-11 222,9-18-782,8-20-309,6-18-1193,4-15 2062,-19 1 0,-2-1 0,1 1 0,2-11 0</inkml:trace>
  <inkml:trace contextRef="#ctx0" brushRef="#br0" timeOffset="112267">26703 17569 17924,'58'2'146,"-4"-12"-129,-27-17 0,-5-7-12,-6 4 1,-6-1 319,-10-29-67,-22 26-12,-25 33 23,10 19-163,14 7 1,2 5-74,6 4 1,4 2-46,-2-1 1,4 1-750,18 27-830,15-29-2555,17-8 4146,9-10 0,-20-8 0,-4-5 0</inkml:trace>
  <inkml:trace contextRef="#ctx0" brushRef="#br0" timeOffset="112768">27109 17464 18541,'30'25'45,"4"-5"-45,4-14-202,16-13 56,-4-20 180,1-8 168,-22 0 246,-15 11-146,-11 18-201,-1 4-79,6 2 12,3 1-45,12 0 11,8 0-112,10-8 112,14-9-138,-22 3 0,0-3 138,2-3 0,1-3-12,14-11 1,-1-3 5,-11-1 1,-3 0 22,-1 2 0,-5 0 207,-5-18 135,-37 34 179,-8 9-180,-14 12-61,5 14 0,-1 10-146,1 11 1,2 5-113,-2 3 0,4 3-180,5 6 1,7-1 140,7-17 0,5-1-325,14 26-213,15-13-381,24-18-58,-20-19 0,4-6-900,23-10 0,5-11-69,-17-2 0,1-5 0,-1-2 1738,1-1 0,0-1 0,-4 0 0,8-8 1,-10 1-1,-6-5 0</inkml:trace>
  <inkml:trace contextRef="#ctx0" brushRef="#br0" timeOffset="112935">28490 16813 18642,'-30'-29'1215,"0"1"1,-18-16-1104,41 41-112,5 8 0,5 17 0,6 12 0,3 8-112,2 14 0,1 3-1218,2 2 1,0 1 124,-1 0 0,-2-3-3058,-4-20 0,0-3 4263,0-2 0,0-3 0,1 4 0,-1-12 0</inkml:trace>
  <inkml:trace contextRef="#ctx0" brushRef="#br0" timeOffset="113501">29705 16998 17849,'-48'-30'530,"0"1"1,2 3 0,2 8-296,-20 16-46,29 10 1,2 4-179,-5 7-26,18 4-41,42-13 11,27-26-6,-2-12 1,2-11-517,-14 4 1,0-5 0,-2-1 566,2-1 0,0 0 0,-3-1 7,-3-1 1,-2-1 0,-4 3-48,-3 0 1,-3 4 353,8-19 11,-14 27-280,-15 25-1,-15 40 12,2 3 0,-4 10 0,1 4-359,4-4 0,-1 4 1,1 2-1,2 1 303,2-2 0,1 2 0,1 1 0,1 0 0,3-3-48,1 3 1,1 0-1,3-3 1,6-3-43,6 6 1,7-4-1,6-10-84,12-7 1,7-13 738,18-4 1,2-16-527,-12-20 0,-4-9-5,-1 1 0,-8-6-166,-18-18 1,-15-4 131,-19 9 0,-11 4-40,-4-2 1,-7 4-528,-6 3 1,-3 4 106,2 6 1,2 5-359,6 7 0,4 5 1135,-6 5 0,20 6 0,14 4 0</inkml:trace>
  <inkml:trace contextRef="#ctx0" brushRef="#br0" timeOffset="114151">30662 16195 17465,'-4'52'360,"0"0"1,0 1 0,1-3 0,0 0 0,0-3-289,-1 6 1,0-4-34,3-1 1,-1-2-12,1-7 0,1-2 51,0 24 122,0-33 404,1-16-470,4-67-91,-1-6-250,-2 12 0,0-9 1,0 0 208,-1 2 1,0 0 0,1-2-4,2-7 0,1-2 0,3 4-8,1 13 1,2 4-1,2 5-9,5-2 1,5 14-29,29 24 34,-4 30 5,-22-4 1,-1 2-12,0 3 0,-3 4-78,2 13 0,-7 4 89,-10 3 0,-6 1 6,-2-1 0,-5-1-139,-9-4 1,-4-5 138,-15 5 22,6-10-22,8-13 544,9-9-611,29-6 67,9-1 22,27 1-22,1 3-340,1 7 340,-6 7-45,-10 6 34,-20 6 89,-35 20-22,-15-27 0,-8-2-56,2 0 0,-2-4-321,-11-5 0,0-6-1572,-11-5-4013,15-14 5906,17-8 0,15 4 0,9-3 0</inkml:trace>
  <inkml:trace contextRef="#ctx0" brushRef="#br0" timeOffset="114470">31319 16576 16131,'-8'-2'1872,"2"-1"-1838,6 3 145,0 0-123,-7 44-56,17-25-67,2 33-124,21-42 180,7-4-46,5-15 57,3-8 24,0-11 188,-18 5 1,-2-1 728,9-10-660,-4 3-270,-25 19 67,-12 21-55,-6 18-1312,3 8 1289,18-2 0,-6-12 0,14-17 0</inkml:trace>
  <inkml:trace contextRef="#ctx0" brushRef="#br0" timeOffset="114684">31814 16364 20961,'22'39'-389,"-1"-1"1,4 0 0,4-4-61,9-9 1,2-4-313,12 19 581,-48-15-1086,-20-5-1804,-10-6 3070,-10-7 0,15-5 0,5-2 0</inkml:trace>
  <inkml:trace contextRef="#ctx0" brushRef="#br0" timeOffset="114834">31980 16457 20669,'0'15'-1535,"7"1"-2992,4-1 4527,7-5 0,-7-6 0,-1-3 0</inkml:trace>
  <inkml:trace contextRef="#ctx0" brushRef="#br0" timeOffset="114968">32054 16226 8411,'0'0'0</inkml:trace>
  <inkml:trace contextRef="#ctx0" brushRef="#br0" timeOffset="115201">32184 16463 15717,'-5'0'3753,"1"0"-3382,23-39-327,-1 22-21,18-28-23,-7 36-11,-1 6-34,-3 6-112,5 19-191,-5 7-873,5 9-684,-10-14 1905,6-14 0,-17-10 0,5-3 0</inkml:trace>
  <inkml:trace contextRef="#ctx0" brushRef="#br0" timeOffset="115451">32521 16306 16344,'-6'3'3273,"1"-1"-3173,5-2-88,37-21 10,-16 6-22,26-17 34,-30 7 178,-26 12 113,-22 20-235,-6 12-68,-4 19-22,24-5-280,8-3-493,18-6-7989,34-9 8762,-3-10 0,5-4 0,-25-4 0</inkml:trace>
  <inkml:trace contextRef="#ctx0" brushRef="#br0" timeOffset="115751">32786 16082 20165,'58'13'-374,"-1"0"1,-1-2 0,-4 1-53,-14 1 1,-4 1 425,12 7 593,-50 4-100,-15-3-291,-17 5-348,15-10-627,1-2-415,23-18-436,5-7-954,6-3-43,0 1-517,-4 5 3138,-5 5-191,-10 22 191,-3-3 0,0 5 0,2-11 0</inkml:trace>
  <inkml:trace contextRef="#ctx0" brushRef="#br0" timeOffset="116235">33205 16109 18664,'38'-45'504,"-1"16"-493,5 39 68,-17 12 122,-19 4-77,-5 5-46,-3 3-22,-7 5-515,0-12-7665,-12-7 8124,-2-25 0,8 1 0,0-6 0</inkml:trace>
  <inkml:trace contextRef="#ctx0" brushRef="#br0" timeOffset="130950">21305 14151 5909,'61'-5'302,"0"0"1,0 0-1,-10 1 1,0 1 0,1 0-1,0 1-274,3 0 0,0 1 0,1 0 0,1 1-1135,-5-1 0,1 1 0,1-1 0,0 1 0,1 0 1107,3 0 0,1 0 0,1 0 0,-1 0 0,1 1-215,2 0 1,0 1 0,0 0 0,0 0 0,0 0 182,-1 1 1,0-1 0,0 0-1,-1 1 1,0 0 53,-2 0 1,1 1 0,-1 0 0,-2 0 0,-6 0 0,7 0 0,-6-1 0,-3 0 0,8 2 0,-1-1 0</inkml:trace>
  <inkml:trace contextRef="#ctx0" brushRef="#br0" timeOffset="133250">22192 14613 17017,'-18'1'168,"3"15"-168,11 39-325,2 5-1456,0-2 1781,2 7 0,0-33 0,0 1 0</inkml:trace>
  <inkml:trace contextRef="#ctx0" brushRef="#br0" timeOffset="133470">21982 14964 16232,'44'12'73,"0"-1"0,0 1 0,5 2 0,-4-7-17,12-30-34,-41-1-22,-14-10-2465,-18 14 2465,-11 19 0,6 3 0,2 17 0</inkml:trace>
  <inkml:trace contextRef="#ctx0" brushRef="#br0" timeOffset="133934">20580 15853 12232,'0'8'2375,"0"-2"-2569,0-6 0,0 0 0</inkml:trace>
  <inkml:trace contextRef="#ctx0" brushRef="#br0" timeOffset="134067">20527 15566 15818,'21'35'0,"-4"-7"0</inkml:trace>
  <inkml:trace contextRef="#ctx0" brushRef="#br0" timeOffset="134302">20804 15591 18698,'-66'-4'492,"4"22"-1298,47 18-382,37 16 1093,3-25 0,6-4 16,-1-5 1,1-3 78,18 9 45,-36-6 246,-21 0-291,-13 5-2454,-32 10 2454,13-1 0,0-7 0,27-9 0</inkml:trace>
  <inkml:trace contextRef="#ctx0" brushRef="#br0" timeOffset="134751">21535 15783 18294,'-39'7'358,"0"-1"1,-17 6-359,25 33-22,22-14-225,21 1-279,21-15 582,11-14-22,-5-10 22,-13-7-56,-21 8-79,-2 4 46,-3 3-472,2 6-1534,3 2 2039,19 2 0,-15-4 0,10-3 0</inkml:trace>
  <inkml:trace contextRef="#ctx0" brushRef="#br0" timeOffset="135167">22278 15414 18541,'-8'50'127,"-1"1"0,4 3 0,4 2-105,8 2 0,6 3-512,3-2 1,5 4 0,1-2 343,1-4 1,1-2-1,1 0-214,-2-1 1,0-1 0,-1-3 336,4 3 1,-5-9 22,-10-9 1321,-47-23-940,1-24 0,-6-10-370,1-1 0,-4-3 1,2-1-319,5-1 1,1-1 0,1-2 160,-15-17 0,9 0-661,13-11-95,14 8-3636,27 7 4538,11 4 0,-5 19 0,1 4 0</inkml:trace>
  <inkml:trace contextRef="#ctx0" brushRef="#br0" timeOffset="135351">22463 15494 19224,'11'-39'160,"0"0"1,0 4 0,3 7-441,18 15-348,1 6-761,1 19-5984,5 32 7373,-18 2 0,-1 1 0,-18-22 0</inkml:trace>
  <inkml:trace contextRef="#ctx0" brushRef="#br0" timeOffset="135485">22650 15709 14944,'48'9'601,"0"1"1,-4 0-1,-4-5-1218,-4-12 617,-7 4 0,-14 3 0,-7 0 0</inkml:trace>
  <inkml:trace contextRef="#ctx0" brushRef="#br0" timeOffset="136051">21013 16866 18026,'-39'-27'421,"0"0"1,4 3 0,4 4-276,-1 5-247,17 1-168,15-4 68,25-8-57,24-5 235,-3 5 1,4 1-23,-5 6 1,-1 4 4,0 6 1,-6 11 118,-5 32-57,-36 4 0,-9 5-166,-4 4 0,-4 3 177,1-1 1,-1 4 0,2-2-210,-1 5 1,2 0 182,2-11 1,0 2 0,8-5 20,14 1 0,11-7 5,6-13 1,6-6 22,33 1-17,-27-27 0,-4-9 389,3-36-154,-22 1 1,-11-7-245,-10 17 0,-5 0 0,-3 0-353,-1-4 0,-2 0 0,-2 5-131,-12-7 0,-2 11-1831,-17 16-3649,36 50 5934,8 25 0,5-22 0,2-1 0</inkml:trace>
  <inkml:trace contextRef="#ctx0" brushRef="#br0" timeOffset="136400">20508 17636 15896,'0'52'108,"0"0"0,1-2 1,0-3-1443,6 16 1334,0-22 0,1-2 0,2 0 0,2 5 0</inkml:trace>
  <inkml:trace contextRef="#ctx0" brushRef="#br0" timeOffset="136551">20521 17918 16614,'-3'-6'1052,"1"1"-1029,2 5-740,57-2-1978,-18-2 0,2 1 2695,11-2 0,-1 0 0,-12 1 0,-6 0 0,-3-2 0</inkml:trace>
  <inkml:trace contextRef="#ctx0" brushRef="#br0" timeOffset="136684">20999 17856 14843,'-11'6'0,"2"-1"0</inkml:trace>
  <inkml:trace contextRef="#ctx0" brushRef="#br0" timeOffset="136786">20931 17658 14540,'47'30'0,"-9"-7"0</inkml:trace>
  <inkml:trace contextRef="#ctx0" brushRef="#br0" timeOffset="137134">21178 17788 16782,'-6'4'2330,"2"-2"-2039,4-2-235,4-41-56,13 25 0,1-27 0,13 39 0,-5 12 11,6 4 91,3 6-24,22 6 23,-2-4-11,6-4-90,-21-9 67,-16-15-56,-14-3 0,-3-13-56,-1 11-381,8-1-134,0 14-190,10 1-1032,0 0-179,2 1-628,3-2-2262,1-5 4851,-1-3 0,-13 2 0,-5-1 0</inkml:trace>
  <inkml:trace contextRef="#ctx0" brushRef="#br0" timeOffset="137384">21853 17584 20468,'31'-59'728,"-7"9"-672,-20 33-44,-2 0 44,-4-1-23,-13-4-33,-9 15 56,-7 12 0,-3 25 11,8 18-67,12-8 0,6 2-258,10-1 1,9 0-2113,15 5 0,9-5 2370,2-11 0,2-7 0,-3-7 0,-3-6 0,3-5 0</inkml:trace>
  <inkml:trace contextRef="#ctx0" brushRef="#br0" timeOffset="137601">20910 18215 19146,'48'-3'230,"1"0"0,0 1 1,1-7-1,5-4 1,3-1-1,2-2 1,1 0-255,-9 3 0,2-1 0,1 0 0,1-1 0,2 0 0,0 0 0,2 0-1069,-5 1 1,3 0 0,0 0 0,2 0-1,0 0 1,0 0 0,0 0 0,-2 1-1,-2 0 975,8-2 0,0 0 0,-1 1 0,-1-1 0,-2 2 0,-2 1 1,-2 1-1,5 1 0,-1 0 0,-2 2 0,-7 1 0,-7 1 1,-2 1-1,0 0 0</inkml:trace>
  <inkml:trace contextRef="#ctx0" brushRef="#br0" timeOffset="157049">28186 17851 11269,'-2'3'3316,"-1"0"-1837,3-3-1109,56 36-179,9-25-945,-21 1 0,5 2 1,3-4 782,4-10 1,2-6 0,3 0-490,-4 1 1,2-2 0,3 0 0,1-1 472,-5 0 1,1-1-1,2-2 1,1 1-1,1-1-312,-5 2 0,1-1 1,1 0-1,1-1 1,0 1-1,1 0 345,-7 1 0,1 0 1,-1 0-1,2 0 1,1 0-1,2 0 1,2 1-5,-6 0 1,2 1-1,2-1 1,1 1-1,2-1 1,-1 1 0,1 0-1,0 1 1,-1-1-1,-2 2-185,4-1 1,0 1 0,-1 1 0,1-1 0,-1 1 0,-1 0-1,1 1 1,-1-1 0,0 0 118,5-1 0,1 0 0,0 0 0,-1 0 0,0 0 1,-2 1-1,-2 1 0,-3 0-524,5 1 1,1 1-1,-1 0 1,-7 0-1,-8 2 1,-12 0 547,7 2 0,-11 0 0,-78 0 0</inkml:trace>
  <inkml:trace contextRef="#ctx0" brushRef="#br0" timeOffset="189754">3594 10327 10237,'1'6'1615,"1"-2"390,-2-4-1826,15 5 23,-3 1 22,14 5 33,-4 0 226,21 8 54,19 0-319,-17-9 1,4-1-73,8-2 0,1-3-499,-7-1 1,0-1 402,3-1 1,-2-1-29,-10 0 1,0 0-141,22 0 0,3 0 118,-21 1 0,0-1 0,0 1 15,0 1 0,0-1 0,-1 2-317,18 0 0,-6 1 319,-18 1 0,-2-1-17,0 1 0,-1 0 11,-2-1 0,0 0 11,14 3 1,2-1 16,-1 0 0,2-1-33,12 0 0,2 0-108,2 2 1,-3-1 101,-12-2 0,-2 1-6,1 3 1,-2 0 103,-13-1 1,0-1-71,15 2 0,4-1-51,4 0 1,1-1-93,0 0 0,0-1 131,-3 1 1,-2-1 5,-17-1 1,-1-1-167,-1 2 0,0-1 149,-2 0 1,1 0 0,12 3 0,3-1 33,2 1 0,3 0-51,-8-2 1,4 0 0,0 0 11,5 0 0,0-1 0,-1 0-171,-7-1 1,-1-1 0,0 0 170,2 0 0,0-1 0,-3 0 0,6 0 0,0 0-70,-4 1 1,2 1-1,0 1 29,-1 1 0,0 1 0,-1 0 44,0 0 1,0 0 0,-2 0 145,15 4 1,-5 0-150,-19-4 0,-2-1 0,1 0 0,-1 0 154,0-1 1,1-1-155,14 1 0,2-1-17,2-1 0,1-1 411,0 1 0,-1 0-394,-3-2 0,-2 1-34,-13-1 1,-3 1 33,2-1 0,-1 1 5,1 0 1,-1 1 100,0-1 0,0 1-106,0 0 0,1 1 17,14 1 0,1-1-12,0 1 1,1 0-1,12 1 1,-1-1 22,-14 0-1,-3-1-33,-3 0 1,-3-1 5,19 0-11,-2 1-56,0-2 61,-14 0 1,2-1-1,3 1 0,2-1 12,15 0 0,-1 0 2,-12 0 1,-2 0-9,-3 0 0,-4 0 0,13 0 74,-21 0 0,1 0-164,0 0 0,0 1 90,-1 0 0,0 0 12,29 2-12,-18 0-34,1 0 536,1 0-513,-14-1 0,2-1 23,2 1 1,1-1-103,9 0 1,0 1 55,-10-2 1,-1 1 645,31-1-612,-19 0-34,3 0-56,3 0 95,-13 0 1,3 0-1,2 0 1,1 0-6,1 0 0,0 0-233,-2 0 0,-2 0 233,20 0-45,0 0 22,-1 0 23,-2 0 0,0 0 0,-16 0 0,2 0-6,-11-1 1,1 1 10,12-2 1,-1 0-23,-12 0 1,-2-1 10,1 0 1,1 0 5,0 0 0,1-1 0,1 1 0,0-1-12,0 0 1,3 0-87,14-1 0,3 0-70,1 2 0,-1-1 50,0 1 0,-2 0-109,-6 2 1,-5 0 159,16 1-1,-6 0 35,-3 0-51,-17 0 0,2-1 33,0 1 1,1 0-28,8-1 1,1 1 77,-2-2 0,-2 1 33,21-2-33,-7-1 141,-18 1-130,21-1 0,-25 2 0,0 0-11,0 0 0,0 0-28,0 1 0,-2-1 28,16 2 0,2 0 34,3 0-29,-12 0 1,2 0-6,4 0 0,3 0 11,14-1 0,3 1-249,-19-2 1,1 0-1,-2 0 238,11 0 0,-1 0 5,2-2 1,-3-2-97,-16 2 1,-1 0 135,17-3 0,4-1 3,-16 2 1,0 0 0,0-1-34,0 1 0,0 0 0,0 0-252,0-1 0,0 1 0,-3 0 298,5 0 1,-2 0 50,2 1 0,-1-1-79,0 1 1,0-1-1,0 1 1,1 0 39,-2 0 0,2 0-164,18-2 0,3 1 102,-23 3 0,1 0 1,0 1-5,1-1 0,-1 0 1,0 1 166,19-1 0,-4 1-196,-16 1 0,-1 0 22,0-1 0,1 0 1,-1 0 1,1 1 37,16 0 0,2 0-39,2 0 0,-1 1 17,1 0 0,-2 0 57,-4 0 1,-3 0-103,-16 0 0,-2 0 28,1 0 0,1 0 75,-3 0 1,3 0-9,16 0 0,4 2-78,3 2 0,3 1 19,-11-2 0,3-1 0,0 1 18,1 1 0,0 0 0,-3 0-286,-9-2 0,-1 0 0,-2-1 277,21 0 0,-3 0-12,-19 0 1,0-1 226,15 0 1,2 0-256,-3 0 1,0 0 16,0 0 1,-2 0-109,-8 0 1,-4 0 113,15 0 12,-4-1 55,-1 0-67,-1-2 614,1-1-603,-15 1 0,2-1 0,0 1 0,2-2 28,10 1 1,-2-1 443,-10 1 0,-3 0-427,29-2 96,-25 0-62,12-1-45,2-3-34,0 2-11,-5 0 435,-17 4-435,0 0-12,-2 1 35,13-2 293,3 3-339,0-1 23,-1 3 90,9 0-90,-12 0 0,19 0-22,-16 2-12,-10 1 0,3-1 45,3 1 1,0 0-12,1 0 0,0 0-143,-1-2 1,-2 1 153,17-2 23,-1 0-34,-1 0-6,-18 0 0,2 0 6,-1 0 0,2 0-6,8 0 1,-1 0-12,-10 0 1,-2 0 27,25 0-11,-21 0 0,-1 0 0,1 0-67,26 0 27,-27-1 1,0 1 16,2 0 1,-1 0 10,0-1 1,-3 2-134,13 2-298,-5 1 443,-3 4 22,-7-3-11,-4-2 124,-3-1 44,-11-2 45,-2 0 0,-6-2-101,-3 1 1,3-3-46,1 1-66,13-1-24,12 2 12,5-1 34,5 3-34,-8 0 0,1 0 0,3-1 11,16-1-11,7-1 22,-23 1 1,0 1-34,0-1 0,-1 1 11,22-1 33,-7 0-33,-15-2 157,24-5-124,-27 2 1,1-1 16,1-1 1,-1 0-146,0-1 0,-1 0 151,12-5 44,0-2-66,-2 0-23,0 0 23,-4-2 11,11-7 134,-10-6-90,-3 1 35,-17-2-113,-12 9 22,-1 0 102,1 0 34,9-9 32,5-3-156,0-1 369,2 2-290,-10 10 44,-1-1-112,-1 1 89,-1-13-122,-6-2-12,-2-12-11,-6 14 33,-2-8 12,2 21-22,-3-6-1,3 2 0,-1-2 12,1 0-12,0 1 1,-1 8-1,-2 0-11,-2 2 1,-2-1-12,0 2 33,-3-4-22,3 8 1,-1-3-1,3 6-11,0 2 0,0-2-11,-1 3 11,-3-1-45,-10-6 11,-14-2-67,-5-1-33,-14 0-45,4 5-281,-9 0 326,-5 0 128,12 4 0,-5-1 6,-5-1 0,-4-1 18,12 3 1,-2-1 0,2 0-827,-10-1 0,3 0 813,5 2 1,6 0-6,-10 0 0,7 0 0,8 1-56,-6-3-123,-6 1-34,-2-2 118,-8 3 73,7 0-1,-8 0 23,33 4 0,0 1 815,-1-1 1,-1 1-822,2 0 1,-2-1 27,-14-2 1,-4 0-46,-4 0 1,-3 0-376,9 2 1,-2 0 0,1 1 402,-13-1 1,2 0 33,0 1 0,4 1-164,15 2 0,1-1 91,-13 0 1,-4-2 33,-1 1 0,0-1 0,1 1 0,0 1-186,3-1 1,3 0 185,14 3 0,1 1 11,-1-1 0,-1 0-34,0 1 1,0 0-34,-2 0 0,0 0 33,1 0 1,-2 0-164,-19 0 1,-4 0 166,23 0 0,-1 0 1,-2 0-23,-10 0 0,-2 0 0,2 0 76,-11 0 0,4 0-63,2 0 0,3-1 50,17 0 1,-1 0 2,-16-1 1,-3-2-26,0 0 0,-1 0 0,1 0 0,2 0 83,7-1 1,3 0-84,-13-1 0,4-1-168,0 2-11,-1 1 55,-6 2 130,16 1 1,-3 0-35,-6 0 0,-3 1 43,9-1 0,-3 1 0,2 0-87,-12-1 1,2 0 71,-1 1 0,4-1 0,19 1 0,0-1 42,-15 0 1,-3-1-4,0 0 0,-1 0-34,0 0 1,0 0-93,5 0 0,2 0 87,14 0 0,2 1-28,-2 0 0,1-1 28,0 1 0,-1-1-6,-17 1 0,-3-1 6,-5 1 0,-3-1 4,10 1 0,-2-1 0,1 1 7,10 0 0,2 1 0,1-1 0,-1 1 0,1-1 1,2 0-12,-4 1 0,1 0 0,-1 0 0,1 0 0,-1 0 0,-3 0-19,4 0 0,-4 0 1,-1 0 14,-5 1 0,-2 0 1,1 0 3,-2 0 0,1-1 0,0 1-308,0 0 1,0 1-1,4-1 313,-7 0 1,3-1 0,2 1 0,1-1-6,4 0 0,1 0 0,4 0 0,1 0 393,5-1 1,-2-1-394,-11 0 0,-2-1-34,-1 0 0,0 0 28,1 0 1,1 1 5,2 0 0,4 1 0,12 1 0,3 0 5,-2 0 1,0 0 5,1 0 1,-1-1 31,-11 0 1,-2-1-22,-1 1 0,1-1-16,-1 1 0,1 0 120,4 0 1,3 0-127,-20 1 22,1 0-22,-3 2 6,17 0 0,-4 1-18,-2 0 1,-1 0 11,1 1 0,0 0-28,2-1 0,3 0 28,13 0 0,3 0 0,-3 1 0,1-1 22,-2 0 1,0 1-23,-1-1 0,0 1 0,-1-1 0,-2 0-17,-15 1 0,-4-1-151,-3 1 0,0 0 95,0-1 1,0 0 309,4-1 1,3 1-306,14-2 0,2 0-33,-1 0 1,0 0 27,-2 0 0,0 0-22,1-1 0,-1 0 83,1 1 1,-2-1 37,-17 2 0,-4-1-19,19-1 1,0 1 0,-1 0 10,1-1 1,-1 1 0,1 0-331,-21-1 1,3 1 316,18-1 1,2 0 5,-2 0 1,1 0 10,1 0 1,-2 0 42,-16-1 0,-4 2-93,-1 0 0,-1 0 22,1 0 1,0 0 5,4 2 0,4 0-6,17-2 0,1 0 6,0 1 0,-1-1 6,1 0 0,0 0 5,-1-1 0,1 1 22,0-1 1,-1 0-30,-18 0 0,-2 0-4,-3 0 0,-2 0 3,11 0 1,-3 0 0,3 0-262,-12 0 0,4 0 258,1-1 0,3 0-34,18 0 1,0 0 50,-16-1 1,-3 1 10,-4 0 0,-2 1-22,1-1 0,0 1-34,1 0 0,3 0 28,16 0 0,1 0 0,0 0 0,0 0 8,1 0 0,-2 0-8,-15 0 0,-3 0 6,-1 0 0,-2 0-14,13 0 1,-3 0-1,2 0-149,-11 0 1,3 0 161,0 0 1,3 1-6,14-1 0,1 1-168,-4 0 0,-2 1 185,-2-1 0,-3 1-25,-1-1 1,-4 1 0,-2 0-430,12 0 1,-2 0 0,-1 0 0,1 0 447,-1 0 0,0 0 0,0 0 1,0 1-12,1 0 0,0-1 0,1 1 0,3 0-222,-1 1 0,4 0 1,-1-1 239,-1 1 1,0 0 0,1 0-4,0-1 0,-1 1 0,-2 0 58,0-2 0,-3 1 0,-1 0 0,0-1-48,-2 1 0,1-1 0,-2 0 1,-1 1-26,2-1 0,-1 1 0,-1 0 0,-1 0 0,1 0 13,2-1 1,-1 1-1,0 0 1,2 0 0,1 0-202,-1 0 1,1 0 0,2 0 0,0 1 187,-13 0 0,0 0 0,5 0 5,-2-1 1,1 0 559,11-2 1,-3 1 0,2-1-570,4 0 1,0-1-1,1 1 4,-19-1 0,3 0 0,12 0 0,5 0-56,0 0 1067,11 0-1011,11 0 1012,7 0-945,6 0 2111,4 0-2077,2-4 300,1 1-401,-5-6 67,-2 1 56,-12-7-89,-5 2-34,-15 2 34,4 6-34,-4 7 22,7 3-11,1 5-11,0 0 23,-11 5 21,-2-3-32,-3 0 10,15-6 0,-1 0-10,-16 1-1,15-2 0,-3 0-22,-6 4 0,0 1 5,3 1 0,-1 1 12,-6 5 0,2 0-6,-12 12-101,18-3 78,24-6 23,4 2 0,6 2 0,-1 14 0,4 4-112,0 0 34,2-5 67,2-14 11,0-3-11,0-4-1,4 8 24,-1 8-1,3 1 11,-2 6 23,-2-6-45,0 0 0,1 0 0,3 14 11,0-1-22,7 9-45,-1-15 56,2-7 0,0-13-11,0-1 78,0-2-56,3 4 12,-2 0-23,1-1 0,-3-2-79,-2-6 34,1-2 68,5-1-23,25 3-527,-9-7 0,3-1-1031,2 0 1,2-1 1557,9-1 0,-4-1 0,-4-1 0,-6 0 0</inkml:trace>
  <inkml:trace contextRef="#ctx0" brushRef="#br0" timeOffset="195952">3525 11910 6697,'-8'0'2667,"2"0"-2096,6 0 505,0 0-807,-8 1 33,6-1 225,-6 1 863,7-1 2934,1 0-4290,2 0 11,5 0-12,5 0-10,0 0-11,0 0-12,-5 0 0,0 0 33,-2 0-33,0 0 0,-3 0 0,1 0 11,-1 0 23,2 0-68,3 0 68,2 0-34,12 0 22,7-2-22,3 0 0,3-1 0,-8 0 12,2 2-1,-1-1-11,2 1-23,-1 0 35,15 1 10,5-1-22,17 0-11,-11 0 11,0 1 0,-13 1 22,24 3-22,-24-3 0,2 0-17,0 1 1,1 0-227,3-1 1,0-2 258,-11-1 1,-2 0-12,2-1 1,0 0 5,-1-1 1,1 0-12,0 0 0,-1 1 0,0 0 0,2 1-93,17 1 0,4 1 115,-14 0 0,1 0 1,3 0 25,15 0 1,4 1-1,-1-1-553,-9 1 1,-2-1 0,1 0 541,3 1 1,0 0-1,-3-1-31,8 1 0,0-1-194,-7-1 0,2 0 0,1-1 203,-1-1 0,1-1 0,1 0 1,-6 0 1,2-1 0,-1 1 0,-2-1-212,3-1 1,-2 0-1,-2-1 217,-1 1 1,-2 0-1,-3 0 6,5-1 0,-3 1-23,1 1 1,-1 0-14,-3 1 1,1 0 29,13-2 1,0 1 10,-4 0 1,1-1-1,10 0 1,-2 0 447,-19 2 1,-2 0-482,-6 2 0,-2 0 22,8 1 640,17 1-640,-26 0 1,1 0 5,-1 1 0,0 0 602,0 1 0,0 0-586,28 6-44,-22-3 0,3 1 18,-31-4-343,-7 0-1101,-29-2 1426,-22-12 0,11 10 0,-5-10 0</inkml:trace>
  <inkml:trace contextRef="#ctx0" brushRef="#br0" timeOffset="203999">6700 11324 13891,'-4'0'2476,"0"0"-1972,3 0-358,-4 0-113,-2 0-66,-7 0-90,-4 3-438,-3 2 180,-1 4-78,3 0-1894,5-3 2353,7-6 0,3 0 0,4-4 0</inkml:trace>
  <inkml:trace contextRef="#ctx0" brushRef="#br0" timeOffset="205732">7618 11314 9913,'-8'0'829,"0"0"-515,5 0 156,-1 0 46,2 0 134,0 0-561,1 1-3775,-1 0 3686,-3 0 0,3 0 0,-1 0 0</inkml:trace>
  <inkml:trace contextRef="#ctx0" brushRef="#br0" timeOffset="209366">4726 11731 7750,'0'0'0</inkml:trace>
  <inkml:trace contextRef="#ctx0" brushRef="#br0" timeOffset="209933">9799 11811 13465,'58'-9'-338,"0"0"0,0 0 0,0 0 1,3 1-1,1 0 0,0 1 1,0 1-451,-2 1 1,-1 2 0,2 0 0,1 1 498,-3 0 1,3 0 0,0 1 0,-2 0-1,-5 0 1,7 0 0,-6 0 0,0 0 0,-3 1-1,0 0 1,0 0 0</inkml:trace>
  <inkml:trace contextRef="#ctx0" brushRef="#br0" timeOffset="-211779.73">3581 13461 12949,'-33'0'505,"6"0"-415,27 0-57,0 0 180,5 2-67,8 1 122,13 5 12,16 1-101,-2-2 45,7 0-100,-6-4-29,-9-1 1,3 0-80,5 2 1,1 1 0,0-1 0,-1 0-12,2 2 1,-4 1 39,16 3-34,-3 1-166,-1 2 189,1 0-34,1-1-6,-13-6 1,1-1 27,1-1 1,2-2-1,9 1 0,-1-2-212,-11 0 1,-3-2 155,-2 1 0,-3 0 34,15 0 28,-14 0 0,2 0-6,3 0 1,0 0-6,1 0 0,0 0-19,0 0 1,-2 0 1,20 0 0,3 0 11,0-3 6,-20 1 0,2-1-12,-1 1 1,0 0-6,-1-1 0,0 1 5,-5 1 1,-2 1 39,13 0 335,-4 0-380,2 0-22,-2 0-46,1 0 74,-9-1 0,3 1 10,7-2 1,2 0-6,0-1 1,2 1-158,2-2 0,-1 0 157,-11 1 1,-1-1-7,1 1 1,0 1-6,-1-1 0,2 0-12,14 1 1,3 0 28,3 0 0,1 1-17,-1-1 0,0 1 0,-3-1 0,1 0 0,1-1 0,-2 1-11,-10-1 0,-1 1 27,14 0 1,-2 0-23,-15 0 1,1 1-1,19 1 1,5 0 1,-21 0 0,0-1 1,0 1 3,1 0 0,0 0 0,-1 0-393,19 0 1,-5 0 397,-17 0 1,-2 0-17,0 0 0,0 0-1,0 0 1,1 1-254,15 3 0,3 1 265,0 1 0,-1 1-11,1 1 0,0 1-12,-6-1 1,-2 1 22,-14-4 0,0 1 50,1-1 1,1-1-40,0 0 0,0-2 23,2 0 0,0 0-34,0-2 0,1 1-106,18-1 0,4 0-6,-1 0 0,1 0 39,1 1 0,-1 0-93,-6 0 1,-3 0 53,-15 1 0,-3 0 84,1 0 0,0 0 378,-2-1 1,1 0-346,12 2 1,0 0 22,0-1 0,0-1-6,11 1 1,1 0 122,-2-1 1,-4-1-90,-11 0 1,-2 0-12,-2 0 0,-3 0 11,15-2 99,-15-1 1,1 0-89,0-1 0,0 0-34,-1 0 1,-1 0 56,22-3 725,-29 3-782,-5 0 102,-2 1 33,6-1 860,9 0-849,0 1 23,5 0-23,9 2-112,-5 1-39,-13-1 0,1 1 28,28 0-34,-13 0 1,5 0-1,6-1 1,2 0-527,1 0 1,0-1 503,-1 0 0,-3-1 5,-16 0 1,-2 0-6,-1-1 0,-1 1-311,-2-1 0,0 0 311,-4 0 0,0 0 7,30-4-7,-22 3 0,2-1-34,1 0 1,-1 0 33,1 1 0,-1-1 17,-2 1 0,-2 0 5,21 0-44,3-1 33,-30 3 0,2 1-6,16-3 1,3 1-1,6 0 1,1 2-457,0-2 1,0 1 450,-1 1 0,-4 1 0,-14 1 0,-3 0 190,2 0 0,-1 0-173,-2 0 0,2 0 203,12 1 1,2 0-260,-2-1 0,1 1 39,12 0 0,-1-1 0,-15 1 0,-2-1 0,-2 1 0,-3-2 11,22-3 11,0-1-17,-32 1 1,1-1-6,15 0 0,3 1-6,4 1 1,1 1 5,0 0 0,-1 0-211,-1 2 0,-5 0 205,-14 0 0,-2 1-72,32 1 44,-3 0 12,-4 1 939,-5-2-928,-18-1 0,1 1 5,0-2 1,0-1-35,0 1 1,0-2 61,-2 1 1,-2-1-34,16-3 528,1 2-528,-2 0 166,12-2-222,-8-1 56,-5 0 523,-14-1-456,-16 0-34,-2 0 34,0-1-11,2-1 11,0 0 34,13-9-46,0-3 1,15-11-11,-10 6-1,2-1 1,-10 8-34,15-5 0,10-1 0,1 1-11,1 1 0,-18 6 22,-3-1 0,-3-5 23,9-15-68,-2-8 34,-15 16 0,-1-1-11,8-21 11,-7 0 11,-9 10 23,-1-4-34,-1-4 28,-6 15 0,0-2-34,-1 0 1,0 1 5,1 0 0,-1 1-33,1-27 66,0 24-33,-3 2 11,0 3-11,-1-10-56,-1-3 124,0-11-68,-1 13-12,-2 2-78,-1 13 79,-4 2-23,1 1 34,-4-2-11,-3 4-23,0 2-10,-3 5 44,2 6 0,-5 0 33,-1 1-33,-18-7 11,-11-1 0,16 8 1,-3 2-18,-5-1 1,1 1-23,5 4 0,1 0 28,-2 0 0,1 2 0,-19-2-6,13 2 0,-3 1 12,-3 0 0,-2 0-6,-1 0 0,0 1-304,0 0 1,3 1 303,9 0 0,2 0 0,-2 0 0,-2 0 0,0-1 0,-4 0-23,0 0 1,-4-1 0,-1 0 14,-5 0 1,-2 0-1,-3 1-6,7-1 0,-2 1 0,-1-1 0,1 1-334,2 0 1,-1 0 0,2 1 0,2 0 343,-2 1 0,3 0 0,1 1-2,-13 1 1,6 2-64,20 0 1,1 1-145,-10 2 1,-4 0 77,-1-2 1,-1-2 106,-1 2 0,-1-2-388,-1-3 1,1-3 409,9-1 0,0-2-16,-6-1 0,-1-2 10,-3-2 1,-1-2-6,-3 0 0,-1-1 17,1-1 0,-4 1 3,9 1 1,-4 1 0,1 0-8,2 1 0,0 0 1,1 0 3,0 1 0,2-1 0,1 1 5,-15-1 1,6 0-12,21 3 1,2 0-68,-1 0 0,0 0 131,1-1 1,-2-1-367,-16-3 0,-4 0 207,-8-1 0,0 0 91,20 4 1,1 1-1,0 1 10,-2-1 0,0 1 0,3 0 17,-7 1 0,2 1-311,0 0 1,1 1 304,1 0 1,-1 1 190,-12-1 0,-2 0-191,2 0 1,0 0 10,0 0 1,2 1-18,6-1 1,2 0-12,16 2 1,0-1-18,-13 1 1,0 0 22,11-1 0,-1 1 0,-9 0 0,-2 0 11,-3-2 0,-2 1-22,-5 0 0,-1 0 11,0 0 0,0 1-210,1 0 1,4 1 237,15 1 0,2 0-28,0 0 0,-1 0-12,3 0 1,0 0 11,0 0 0,0 0 861,-30 1-861,14 0 0,-4 0 22,-8 1 1,0 0-51,-2-1 0,0 0 6,-2 0 0,3 0 28,18-1 0,3 0-1,0 0 1,1 0-6,3 0 0,0 0 136,-11 1 0,-2 0-131,0 1 1,-1 1-6,0-1 0,1 1 67,0 1 0,3-1-67,10-2 0,2 0 5,-4 1 1,1-2 10,-3 1 1,-2-2-11,-18 1 0,-4 0-23,4-1 0,-1 1 28,14-1 0,-2 1 1,2 0 10,-19 1 0,4 0-22,15 1 0,2 0 0,0 1 0,1 0 6,11 0 0,-2-1 82,-18 2 1,-4-1-95,-2-1 1,0 1 5,0 0 0,0 0 107,7-1 0,3 1-73,-14 2-34,4-1-11,2 0-40,18 0 1,-2 0 67,-6 3 0,-4 0-21,8 0 0,-3-1 0,1 0-490,-12 3 1,2 0 493,-3-1 0,4-1 6,16-3 0,1-1-15,0 1 0,1 0 9,1 0 0,-1-1-6,-9 4 1,-1 0 38,2 2 1,0 0-34,1-1 0,0 1 5,6 1 1,3 0 28,-18 1-34,0-1 0,-3-1-6,13-3 1,-3 0 16,-3 3 0,-3 0 22,9-2 1,-2-1 0,0 1-55,1 1 1,0 0 0,2-1 37,-9 1 0,2-1 5,5-1 0,2-1 23,-16-1 0,15-3 0,-3-1-40,-6 2 1,-1 0 336,-2 1 0,0 0-342,-2 3 0,2 1 0,13-1 0,1 2-162,1 0 1,0 0 161,4 0 0,-1 0 265,-9 2 1,0-1-232,3-2 0,-2 0 44,-11 0 0,1-1-78,11-3 0,2-1 28,-2 0 0,2-1-22,8 0 0,2 0 5,-2 0 0,0 1-11,0 0 0,-1 1 61,-7 1 1,1 1-23,7-1 1,1 2-40,-28 4 853,26-1-853,20-2 527,0 1-527,-1 2 231,-2 2-231,-2 0 56,-12 5-79,-4-2 23,-2-1 56,3-3-44,12-3-1,4-3 67,4 1-55,2-2 33,3-2-34,2 0-22,3-2 22,1 2-22,1 3-33,-2 5 33,-5 16-34,1 8 23,1 12 11,4-8 34,7-2-23,3-5-11,3 3 67,4 5-33,3 24 66,-8-27 1,-1 0-56,0 1 0,-1-1 55,0-1 1,-2-2 34,2 14-102,0-3 124,1-1-134,1-1 111,2-1 57,5 12 33,1-3-89,-3-4-79,-3-10 100,-6-17-122,0 0 22,0 3 34,3 13-68,1 4-11,1-3 56,0-7-44,-3-17 10,-1-4-33,-2-2 23,1-2 33,-2-2-90,0 2 45,0 0 1,1 3-12,2 3 0,5 5-12,4 7 1,16 18 78,4 0-67,-1 0 0,-8-13 0,-14-16 12,-3-4 55,-3-4 78,-2-1-145,1-6-3014,11-11 3014,17-17 0,-12 13 0,6-4 0</inkml:trace>
  <inkml:trace contextRef="#ctx0" brushRef="#br0" timeOffset="-209548.73">19569 2351 15269,'0'-13'1703,"0"4"-1423,0 9-11,0 0-124,-1 62-89,7-17-317,-3 4 0,2 1 339,12 13-22,-7-28 1,0-2-23,4 7 163,-2-3 677,-9-29 112,-2-5-628,-2-11-223,-14-25-113,4 2 1,-1-5-46,-3-15 1,0-3-113,4-4 1,4 2 204,5 11 0,5 3-204,15-19 89,13 37-358,34 9-12,-28 14 0,1 5 196,0 1 1,-3 3-118,22 25 33,-41 6 169,-18 7-34,-19 4-533,-5-14 1,-5 1 700,5-6 0,0-1 0,0-3 0,3-3 0,0 3 0</inkml:trace>
  <inkml:trace contextRef="#ctx0" brushRef="#br0" timeOffset="-209311.73">19893 2562 18026,'0'-6'1647,"0"1"-1861,0 5-559,60-37 11,-30 25-17,11-9 1,0 5 587,-18 18 191,-2 9 0,-12 16-1165,0 5-1020,4-1 2185,4-8 0,-8-15 0,-1-4 0</inkml:trace>
  <inkml:trace contextRef="#ctx0" brushRef="#br0" timeOffset="-208997.73">20419 2492 16636,'0'-11'1457,"0"3"-1300,0 8-57,46 3-100,-11-3 0,2 0 0,3-2-78,14-7-101,-6-7 168,-11-11 716,-29 0-167,-15 3-325,-23 9-56,-2 13-157,0 14-22,0 7-23,2 28-1333,16 6-1301,16-1-436,25-9-963,19-22 4078,11-8 0,-22-7 0,-4-4 0</inkml:trace>
  <inkml:trace contextRef="#ctx0" brushRef="#br0" timeOffset="-208562.73">21010 2507 16759,'-4'-4'2667,"2"1"-2667,2 3-706,43-34 460,-24 22 246,9-10 0,-2 2 67,-12 11-67,0 1-79,-2 5 203,0 2 66,0 1-56,-2 0 337,2-4 134,0-2-134,2-3-292,-6 1 45,-1 2-101,-4 3-123,1-2 0,2-1 45,8-6-213,7 5-616,10 4 683,-3 15-33,-3 10-46,-13 9 1,-3 15-1536,-5 0-1870,0-2 3585,1-13 0,-2-20 0,0-6 0</inkml:trace>
  <inkml:trace contextRef="#ctx0" brushRef="#br0" timeOffset="-208347.73">22336 2415 19583,'-3'-5'773,"0"0"-1232,3 5-1188,56-13-2947,-17 8 4594,1-2 0,-1 0 0,-10 6 0,-13 1 0</inkml:trace>
  <inkml:trace contextRef="#ctx0" brushRef="#br0" timeOffset="-208197.73">22454 2567 17588,'-7'3'2745,"1"0"-2409,6-3-537,0 0-1480,52-9 1681,12 1 0,0-2 0,-13 4 0</inkml:trace>
  <inkml:trace contextRef="#ctx0" brushRef="#br0" timeOffset="-207281.73">24760 2092 16625,'0'49'336,"0"1"0,4-4 0,2-2-224,3-4 0,3-5-112,15 12-471,24-24-3338,1-17 3809,13-15 0,-28 6 0,-10-8 0</inkml:trace>
  <inkml:trace contextRef="#ctx0" brushRef="#br0" timeOffset="-207030.73">25199 2264 19941,'-48'39'-1277,"24"-8"930,40 0 179,15-18 33,-3-11 45,3-13 236,-14-6-168,-1-2-91,-19 0-268,-6 13-6789,-10 2 7170,7 3 0,1 1 0,9 0 0</inkml:trace>
  <inkml:trace contextRef="#ctx0" brushRef="#br0" timeOffset="-206780.73">25485 2173 19022,'-7'34'-1725,"12"-4"1579,37-6 135,-15-5 11,-22 2-672,-17-3 672,-10-2 0,8-7 0,-1-2 0</inkml:trace>
  <inkml:trace contextRef="#ctx0" brushRef="#br0" timeOffset="-206547.73">25768 2162 19751,'6'55'-1546,"5"-7"1075,14-25-246,-4-2-79,-8-4 90,-13-1-2778,-23-8 3484,1-1 0,-3-7 0,15 0 0</inkml:trace>
  <inkml:trace contextRef="#ctx0" brushRef="#br0" timeOffset="-206231.73">26835 2177 14361,'6'-2'1614,"-1"0"-1256,-5 2-223,2 52-34,0-20-101,1 6 0,0 0-270,3 5 270,2 9 0,-3-26 0,0 2 0</inkml:trace>
  <inkml:trace contextRef="#ctx0" brushRef="#br0" timeOffset="-206080.73">26733 2365 18306,'43'-25'-281,"0"0"1,0 0 0,7 1 0,1 2 0,-4 4 0,2 6 0,-3 3-1,-4 3 1,0-1 0</inkml:trace>
  <inkml:trace contextRef="#ctx0" brushRef="#br0" timeOffset="-205711.73">27698 2200 13420,'0'4'1715,"-1"-2"-1335,16 37 80,-5-6-337,6 21-67,-9-24-56,-7-17 639,1-7 582,-1-3 0,-11-22-358,-4-28-740,3 5 1,1-6-80,1-10 1,3-1-331,1 8 1,2 3 273,2 3 1,4 6-11,8 1-359,22 13-2353,17 26 2734,6 29 0,-17-9 0,-18 11 0</inkml:trace>
  <inkml:trace contextRef="#ctx0" brushRef="#br0" timeOffset="-205546.73">27746 2191 19493,'39'-7'-1095,"1"1"1,-3-1 0,-6 3-1,-11 4 1,-6 0 0</inkml:trace>
  <inkml:trace contextRef="#ctx0" brushRef="#br0" timeOffset="-205396.73">28148 2180 10899,'0'0'0</inkml:trace>
  <inkml:trace contextRef="#ctx0" brushRef="#br0" timeOffset="-205047.73">28453 2153 16389,'-10'3'404,"2"0"-281,8-3-78,-4 44-34,3-13-358,-3 24 616,4-38 515,0-22-33,0-15-102,-1-13-369,1 2 1,0-5-186,-1-4 0,1-1-95,2 1 0,1 0-6,0 3 1,2 4-17,8 1-606,11 13-2229,9 23 2857,9 23 0,-14-7 0,-8 6 0</inkml:trace>
  <inkml:trace contextRef="#ctx0" brushRef="#br0" timeOffset="-204898.73">28478 2205 17386,'-6'-1'908,"1"0"-908,54-22-89,-14 15-253,3-4 0,1 1 342,15 10 0,-26 2 0,-3 0 0</inkml:trace>
  <inkml:trace contextRef="#ctx0" brushRef="#br0" timeOffset="-204747.73">28525 2335 18910,'64'-10'-756,"0"0"1,4 1-1,-5 3 1,-26 4 0,-4 1-1,27 1 1</inkml:trace>
  <inkml:trace contextRef="#ctx0" brushRef="#br0" timeOffset="-204496.73">29146 2271 14899,'5'-5'2073,"-1"2"-5132,-4 3 3059,-7 3 0,5-3 0,-5 3 0</inkml:trace>
  <inkml:trace contextRef="#ctx0" brushRef="#br0" timeOffset="-203615.73">24641 2783 17745,'52'-10'154,"1"-1"1,-1 0 0,9-1 0,3 1-1,2-1-1459,-10 3 1,3 0 0,1 0 0,2 0 1360,-4 1 0,2 0 0,1 0 0,1 0 0,1 0-217,-5 1 1,1 0 0,1 0 0,1 0 0,1 0-1,0 1 172,-4 0 0,0 0 0,1 0 1,1 1-1,0-1 0,1 1 1,-1 0-79,4 0 0,0 1 1,1-1-1,0 1 0,0 0 1,1 0-1,0 0 67,-7 1 0,0 0 0,0 0 0,1 0 0,0 1 0,-1-1 0,1 1 0,0 0-134,-1 0 0,1 1 0,-1-1 0,1 1 0,-1 0 0,0 0 0,0 0 0,0 0 106,5 0 1,0 0 0,0 0 0,0 1 0,-1-1 0,-1 1 0,0 0-103,4 0 1,0 0-1,-1 1 1,-1 0 0,-1-1-1,-1 1-348,4 0 1,-2 1 0,-1-1-1,-2 1 1,-2-1-98,2 2 1,-2-1 0,-3 1-1,-3-1 575,1 1 0,-4 0 0,-5 0 0,-6 0 0,-6-1 0,-1 0 0</inkml:trace>
  <inkml:trace contextRef="#ctx0" brushRef="#br0" timeOffset="-202214.73">17433 4067 10821,'7'0'4213,"-3"0"-3317,-4 0-829,9 11 191,35 1-79,11 3-844,-10-9 1,5-2 748,1-3 0,6-1-31,-7-2 0,7-1 1,3-1-1,3 0-44,-2 1 0,2-1 0,3 0 0,2 0 0,3-1-332,-15 1 0,1 0 0,3 0 0,1 0 0,0 0 0,2 0 0,0 0 0,0 0 316,-2 0 1,1 0 0,2 1 0,0-1 0,1 1 0,-1 0 0,-1-1 0,-1 1 0,-1 0-245,0 1 1,-1-1-1,-1 0 1,-1 1 0,0 0-1,0-1 1,0 1-1,0 0 260,9 0 1,0 1 0,0-1-1,0 1 1,-2-1 0,-1 1 0,-2 0-249,6 0 0,-3 1 0,-2 0 1,2-1-1,5 0 240,-13 0 0,3 1 1,2-1-1,1-1 1,2 1-1,0 0 1,0-1-1,0 1-4,-3-1 1,1 1-1,0-1 1,1 0-1,0 0 1,0 0-1,0 0 1,1 0 0,-1 0-75,1-1 0,0 1 0,1 0 0,-1 0 0,1 0 0,-1 0 0,1 0 1,-1-1-1,0 1 78,0 0 0,1-1 0,0 0 1,0 1-1,-1-1 0,0 0 0,-1 0 1,-2 1-1,-2-1 3,4 1 1,-2 0 0,-2-1 0,0 1 0,-1 0 0,0 0 0,2 0 1,1-1 0,1 1 1,0 0-1,0 0 1,0 0-1,0 0 0,0 0-5,1 0 1,-2 0 0,1 0-1,0 0 1,1 0 0,2 1 0,4-1 14,-14 1 0,2 0 0,1 0 1,2 0-1,0 0 0,2 1 1,0-1-1,0 0 0,1 0 0,-1 1 1,0-1-21,2 1 0,0-1 0,0 1 0,0-1 0,1 1 0,0 0 0,0 0 0,1 0 0,2 0 0,0 0 0,1 0 5,-11 1 1,2 0-1,1 0 1,1 0-1,0 0 1,1 0-1,1 1 1,-1-1 0,1 0-1,-1 1 1,-1 0-1,0-1 1,-1 1-1,-2-1 1,-1 0-2,11 1 0,-2 0 0,-1-1 0,0 1 0,-2 0 0,0-1 0,0 1 0,-1 0 0,0 0 0,1 0 0,-1 1 7,4 0 1,0 0 0,1 0 0,-1 0 0,0 1 0,-1-1 0,-1 1 0,-1-1-1,-2 1 1,-3-1-5,8 0 0,-2 1 0,-3-1 1,-1 1-1,-1-1 0,1 0 1,1 0 8,0 0 1,1 0 0,-1 0 0,0 0 0,1 0-1,-1-1 1,0 1-5,0-1 0,-2 1 0,-1-1 0,1 0 0,2 0 0,1 0 0,3 0-5,-9 0 0,2-1 1,2 1-1,0-1 1,2 1-1,0-1 1,1 1-1,0-1 0,0 1 1,0 0-4,-4-1 0,0 1 0,1 0 0,0-1 0,0 1 0,1 0 0,-1 0 0,1 0 0,-1 0 0,0 0 0,0 0 6,0-1 0,-1 1 0,1 0 0,0 0 0,-1 1 0,1-1 1,-1 0-1,0 0 0,0 1 0,0-1 0,-1 1-6,4 0 0,1 0 0,-1 0 0,1 0 0,-1 1 0,-1-1 0,-1 1 0,-1 0 0,-2 0 0,-3 0 3,7 2 0,-3-1 0,-2 1 1,-1 0-1,-1 0 0,0 0 0,2 1 6,8 0 0,1 1 1,-1 0-1,0 0 1,0 0-1,-1 0-9,-3 1 0,-1-1 0,0 0 0,0 1 0,0 0 0,0 1 53,5 1 0,2 0 1,0 1-1,-2 1 1,-2-1-1,-5 1-42,4 3 0,-5 0 1,-2 0-1,-1 0 321,16 2 0,-2 1 0,-18 1-332,-20 14 1689,-31-25-1678,0-7 2448,0-4-2459,0-3 2122,0-3-2235,0-8-53,0 0-326,0 2 121,0 2 47,0 8-438,0 2-448,0 1 1210,0-6 0,0 5 0,0-4 0</inkml:trace>
  <inkml:trace contextRef="#ctx0" brushRef="#br0" timeOffset="-201381.73">24991 3073 14271,'1'-7'1536,"-1"0"-1290,0 7-179,4 37 0,0-12-919,2 11 1,-1 1 851,3-1 0,-1-1 0,-3-23 0</inkml:trace>
  <inkml:trace contextRef="#ctx0" brushRef="#br0" timeOffset="-201114.73">25497 3136 16355,'7'-2'1222,"-1"-1"-1133,47-4-1332,-13 5-1048,3-2 1,2 0 2290,17 3 0,-27 1 0,-6 0 0</inkml:trace>
  <inkml:trace contextRef="#ctx0" brushRef="#br0" timeOffset="-200663.73">26425 2912 19235,'23'37'18,"0"0"1,-2-3 0,-1-3-187,6 1 11,4-2 213,-6-15 303,-3-8 56,-7-21 78,-6-14-146,0-13-202,-3-9-89,-1 11 0,-1-1-56,0-23-974,0 4-2724,0 41-1019,3 28 4717,5 12 0,-4-9 0,2-3 0</inkml:trace>
  <inkml:trace contextRef="#ctx0" brushRef="#br0" timeOffset="-200447.73">27087 2989 17185,'-4'1'-11,"41"-13"-2948,-5 7 1,4 0 2958,9-4 0,-1 0 0,22 0 0,-32 5 0</inkml:trace>
  <inkml:trace contextRef="#ctx0" brushRef="#br0" timeOffset="-199964.73">28185 2780 18653,'0'-35'437,"-3"9"-437,-28 23 56,1 12-23,-7 8 1,-3 14-34,15-2 0,2 4 0,7 0 0,3 3 0,1-2 0,6-1-56,21 22-213,18-28-67,10-12 11,4-7 292,-1-9 33,-3-12 168,8-28 140,-32 9 0,-4-6-124,2-12 1,-5-2-259,-8 10 1,-5 1 235,-3 2 0,-6 6 51,-14 7-101,-22 21-78,4 56-29,21-24 1,4 3-224,3 17 1,8 4 211,11-12 1,5 0-74,2-1 1,6 0-320,6-2 0,7-1 398,19 10 0,0-5 0,0 1 0,-17-17 0,-1 0 0</inkml:trace>
  <inkml:trace contextRef="#ctx0" brushRef="#br0" timeOffset="-182715.73">3622 15327 12277,'48'-12'127,"-1"1"0,3 0 0,-1-1-110,-4 3 0,1-1-1516,8-2 1,2-2 1513,-14 3 0,1-1 0,1 1 37,4-2 0,1 1 1,1-1-53,1 0 0,0-1 0,0 0-4,0 2 0,-1 0 1,0 0-24,-5 1 1,0 1 0,-2 0 225,11-1 0,-4 2-356,-12 3 1,-6 1-1,3 2 739,-50 16-548,-42 11-29,7-4 1,-10 3-82,9-5 1,-6 3 0,-3 1 0,2 0 408,1-1 1,0 2-1,0-1 1,0 0-186,1 0 0,0-1 0,1 1 0,3-2-148,-1 3 0,4-1 0,11-4 336,3 2 22,28-10-190,39-14-239,6-7 0,12-6 1,4 0-1086,-7 3 1,5 0-1,3-1 1,0 0 0,-1-1 316,2 0 1,-1-1 0,0 0 0,2 0 0,0 0 838,7-1 0,3 0 0,0 0 0,-5 1 0,-8 3 0,13-3 0,-10 3 0,-12 3 0,-1-1 0</inkml:trace>
  <inkml:trace contextRef="#ctx0" brushRef="#br0" timeOffset="-176029.73">8510 14616 15191,'-11'-40'2005,"2"7"-1557,8 32-213,0 0-212,-1 1 67,1 1-248,1 3-2239,9-2 2397,7 0 0,-3-2 0,0 0 0</inkml:trace>
  <inkml:trace contextRef="#ctx0" brushRef="#br0" timeOffset="-175495.73">8429 15455 9151,'0'0'0</inkml:trace>
  <inkml:trace contextRef="#ctx0" brushRef="#br0" timeOffset="-172767.73">25474 2368 7011,'0'0'0</inkml:trace>
  <inkml:trace contextRef="#ctx0" brushRef="#br0" timeOffset="-168496.73">11146 15773 13207,'50'-16'224,"-1"-1"0,5 1 1,2 3-147,2 4 0,7 2-1268,-8 0 1,7 0-1,3-1 1,-3 0 1211,-7 1 1,-1 1-1,1-2 1,3 1-241,-7 0 0,3 1 1,2-2-1,1 1 1,-2 0-1,-1 0 229,2-1 0,-1 0 1,-1 1-1,0-1 0,0 0-77,3-1 0,1 1 0,-1-1 1,1 1-1,0-1 75,0-1 0,-1 1 0,1-1 0,2 1 0,2-2-145,-5 1 1,2 0 0,2-1 0,1 1-1,0-1 1,0 0 0,0 0 139,-2 1 1,-1 0 0,1 0 0,-1 0 0,1 0 0,2 0 0,0 0 3,-1-1 1,3 1-1,1-1 1,0 0-1,0 0 1,-1 0-1,-2 1 1,-3 1-30,4-2 1,-3 2 0,0-1 0,-3 1 0,0 0 0,-2 0 26,4 0 1,-1 0 0,-1 0 0,-4 0 0,-4 1 282,6-1 1,-6 1 0,0-1-261,4-1 1,2 0 0,-4-1 749,8-4 1,-2-1-562,1-3 1,-5-1-130,-21 5 1,-5-1 56,12-12 2034,-6 10-2169,1 3 45,5 3 3149,17 5-3171,-4 4 703,1-1-445,-17 1-195,-18-1 4,-7-3-12,-4 0-33,12-15-11,11-12-23,2-4 34,4-7 0,-12 8 68,-5-5-24,-4-5-10,-9 9 0,-1-4-23,-3-5 0,-1-3-37,0 6 0,-1-3 0,0 2-450,-1-12 1,-1 3 435,0-2 1,0 3 5,0 16 1,0 0 16,1-12 1,0-2 21,-1-1 1,0-1 56,1-12 0,-1 0-355,0 15 0,-2 3 259,1 3 1,-1 3 22,-4-9-34,-2 5 0,0 8 823,-8-3-789,-4 9-45,-11-2 0,3 12-11,-2 5 601,5 7-612,-3 1 22,-6 2 5,0 3 1,-6 0 5,-8 0 0,-6 1-437,5 0 0,-3 1 0,1-1 426,6 1 0,0 0 0,1 0 0,-2 0 0,-1-1 0,3 1 6,-7-1 0,-1-1-3,4-2 1,-4 0 0,-1-2-8,-3-1 0,-1 0 1,-2-2 11,6 1 0,-3-1 1,1-1-1,2 0-8,-6-1 0,3 0 0,1-1 0,3 1 0,1-1 0,4 1 5,-2-2 1,2 2-178,2-1 0,0 1 160,4 1 1,-1 0-154,-11-1 0,-4 2 81,-6 2 0,-2 2 69,22 2 0,-2 0 1,0 2-376,-4 0 1,-1 1-1,1 1 384,-14 0 1,1 0-1,-4 0 1,0 0 5,1 0 0,-2 0 3,9 0 1,-3 0 0,0 0 125,1 0 1,-1 0-1,-2 1-126,6 1 0,-2 0 0,-1 0 0,4 0 0,-6-1 1,3 1 0,0 0-210,1 0 0,1 1 1,4-1 160,-6 0 0,0-2 19,9 1 0,-4-1 0,1-1-144,2 1 1,-1 0 0,-1 0 135,-10 0 0,-2 0 1,3 1-1,13 1 1,2-1-1,2 2-22,-21 1 0,4 2 5,16 2 1,1 1 33,-1 0 1,-2 2 16,2 0 0,-3 0 180,6 0 0,-4-1 0,0 1-184,1 1 1,0-1-1,-2 1 15,-8 1 0,-3 0 1,2 0-31,3-1 0,0 0 1,3-1-6,-8 1 0,3-1 24,5-2 0,4 0 0,-13 5 463,21-1 1,-3 3-481,-3 3 0,-1 2 6,-1 0 0,1 0 92,-1 2 0,2-1-92,12-5 0,1-2 5,1 0 1,1-1 441,-24 10-458,1-2 700,23-9-678,6-3 5,19-6 6,5 2 573,-1 1-584,-2 3 11,-6 7 68,-7 2-68,-4 4-67,4-8 56,6-5-23,7-4 23,3-1 56,0 1-56,0 4 23,0 7-12,0 11-45,0-1 34,0 4 12,-1-5-12,0 1-12,0 5 24,0 15 21,1 8-33,-1 1-33,1-2 33,3-15 0,2 5 11,3 4 5,1-10 1,2 2-34,2 4 1,2 2 16,5 14 0,1 1-387,-2-12 1,-1-2 386,0 0 0,0-3 0,6 14 0,-3-3 0,1-8 11,-9-16 0,1 0 0,14 29-22,-11-24 0,0 0 22,7 19-11,-1-8 11,-10-13 818,3 16-840,1 3 22,-5-19 1,2 1-18,0-1 0,2-2 6,11 17 0,2-5 0,-8-17-11,8 11 11,-2 6 11,-1 1-11,-7-1 0,-6-11 12,1-2-12,5-1 0,21 8-6,-11-19 0,4-2 0,17 1 1,7-4-10,-6-6 0,3-2 0,0-2-732,-3-2 1,-2-2-1,2-1 164,8 0 1,1-1-1,-2 0-553,-11 0 1,-2 0 0,0 0 1135,3 0 0,0 0 0,-5 1 0,-2 0 0,-4 0 0,23-1 0</inkml:trace>
  <inkml:trace contextRef="#ctx0" brushRef="#br0" timeOffset="-166765.73">7803 17998 8523,'-7'5'2454,"2"0"-1344,5-5-617,0 0-202,-13 0-67,7 0 22,-11 0-10,6 0-124,-3-1 135,-4-2 111,2 0-179,2-2-168,3 1 34,2 2 0,1 0 0,1 1-12,3 1-33,1 0 0,3 0 0,9 0 112,41 7-28,7-3 1,12-1-35,-9 0 1,7-1-1,3-1 1,-1 1-721,-13 0 1,-1-1-1,1 1 1,1-1-1,2 0 670,1-1 0,1-1 0,3 0 0,-1 0 0,1 0 0,-3 0-346,-5 0 1,-2 1 0,-1-1 0,1 0 0,3 0 0,3-1 25,-5 1 0,3 0 0,2-1 0,2 0 0,0 1 0,2-1 0,0 0 0,0 1 0,-1-1 252,-2 0 1,0 1 0,2 0 0,0-1 0,0 1 0,0-1 0,-1 1-1,-1 0 1,-2-1 0,-1 1 0,10-1 0,-1 1 0,-2-1 0,-1 0-1,-1 1 1,-1-1 0,-1 1 0,-2 0 0,0 0 0,0 0 0,1-1-1,-1 1 1,0 0 0</inkml:trace>
  <inkml:trace contextRef="#ctx0" brushRef="#br0" timeOffset="-166197.73">8786 18003 12580,'52'0'366,"-1"0"0,9 0 0,4 0-254,-16-1 0,3-1 0,7-2-880,-8-1 1,6-1-1,4-2 1,2-1 0,3 0-1,0 0 800,-6-1 0,2 1 0,2-2 1,1 0-1,1 0 0,0-1 1,0 1-1,0-1-178,-7 2 1,1-1-1,1 1 1,-1-1 0,0 0-1,1 1 1,0-1-1,0 0 1,1 0 148,3-1 1,1 0 0,1-1 0,0 1-1,0 0 1,-1-1 0,-1 2 0,-2-1 0,-2 2-82,2-1 0,-3 1 0,-2 0 1,0 1-1,0 0 0,2 0 1,2 1 45,-3 0 1,2 1 0,1 0 0,1 0 0,0 1 0,1 0 0,0 0 0,-2 0 0,0 1-274,2 0 1,0 1 0,-1 0-1,0 0 1,0 0 0,0 1-1,1 0 1,0 0 159,3 1 1,1-1 0,2 0 0,-1 1 0,0 0 0,-2 1 0,-3 0 0,-4 0 60,12 1 1,-4 1 0,-2 0 0,-5 0 0,-2 2-634,12 0 0,-6 2 0,-10 0 899,-17 0 1,-8 0-1,4 2 1,-21-3-1</inkml:trace>
  <inkml:trace contextRef="#ctx0" brushRef="#br0" timeOffset="-162599.73">14356 13597 8758,'4'3'830,"-1"-1"-808,-3-2-459,2 2 225,-2 2-651,2 3 863,-2 2 0,0-3 0,0-1 0</inkml:trace>
  <inkml:trace contextRef="#ctx0" brushRef="#br0" timeOffset="-157465.73">3642 16965 10664,'1'42'306,"0"0"0,0-3 0,0-2-149,2 8-112,1-11-12,-1-11 506,0-13 1836,-2-6-1624,0-12-348,-1-10 101,-10-42-370,3 13 1,-1-7-31,0 3 1,-1-5 0,0 2-579,3 6 1,0 1-1,1-1 590,0-1 0,0-1 0,2 5-60,2 2 0,3 4-56,10-23-23,6 24-55,20 26-34,-5 53-179,-5 11-227,-18-8 1,-5 4 69,-3-8 0,-2 0-510,-1 1 0,0 0-852,0-4 1,-1 0 1809,-1 26 0,1-30 0,1-11 0</inkml:trace>
  <inkml:trace contextRef="#ctx0" brushRef="#br0" timeOffset="-157181.73">3837 17042 16109,'3'0'1524,"0"0"-1031,-3 0-448,22-48-11,12 0-74,-7 7 1,1 2-253,-4 13 1,1 6 112,14 9 179,-19 25 11,-6 17 0,-9 0 12,3 8-124,5-8-840,2-3-1043,7-14-1410,-1-10 3394,4-2 0,-11-2 0,-3 0 0</inkml:trace>
  <inkml:trace contextRef="#ctx0" brushRef="#br0" timeOffset="-156881.73">4384 16791 16569,'0'-4'649,"0"2"-593,0 2-78,14-43-303,-2 4 319,-2 4 1,-2 0 50,-2-4 0,-12 17 67,-8 20-101,-6 18 112,-3 12-33,3 18-90,9-9 0,6 2-1737,17 24-896,10-3-1704,26-32 4337,-2-23 0,-19-4 0,-6-1 0</inkml:trace>
  <inkml:trace contextRef="#ctx0" brushRef="#br0" timeOffset="-156481.73">4644 16716 16714,'-8'-12'269,"4"-2"-269,11 2 23,2-9 21,0 0-44,5-3 12,0 8-12,3 5-23,-1 8-22,0 1 34,-1 1 11,-3 1 0,-1 0 67,0-2-89,3-6 0,-2-2 10,0-9-10,-4 0-34,2-15 67,2-3-11,4 1-157,8 16 146,6 35-213,-4 5-1042,-1 18-1815,-11-12 3081,-4-5 0,-3-9 0,-4-6 0</inkml:trace>
  <inkml:trace contextRef="#ctx0" brushRef="#br0" timeOffset="-156313.73">5348 16411 17790,'-3'-10'516,"1"2"-1436,2 8-253,0 0 1,0 0-1</inkml:trace>
  <inkml:trace contextRef="#ctx0" brushRef="#br0" timeOffset="-155648.73">4116 17970 16647,'1'-48'373,"1"1"1,0 2-1,-1 3-126,-7-6-107,-3 12 0,-2 0 17,-9-12 146,-9-7-169,1 38-168,3 34 34,5 7-11,7 22-45,18-9-761,31 0 452,-4-25 1,6-7 291,18-9 0,3-8-287,-16-3 0,0-5 0,-3-1 416,10-9 0,-5-3 67,-9 0 0,-7 0 505,-12 0-56,-9 11-371,-10 12-156,-12 14-67,1 27 10,-2 1 992,10 16-1686,16-14-3272,29-2 3978,23-15 0,-17-3 0,-3-14 0</inkml:trace>
  <inkml:trace contextRef="#ctx0" brushRef="#br0" timeOffset="-155199.73">4928 17564 17588,'-37'-1'459,"1"1"1,-26 1-493,34 4-1245,13 3-279,29 0 727,34-4 779,-7-9 1,2-3 50,-3 3 0,-1-1 22,1-6 1,-3 0 89,10-2 57,-3-4 727,-19 5-807,-5-2-77,-17 0-1,-3-1-11,0-6-191,-2-3-167,-9-20 280,-5-5 78,-1 0 56,3 5 67,8 21 202,3 5-146,2 6-123,0 5-11,1 3-90,-1 4 45,9 24 0,3 4 22,9 25-22,3-1-981,-8-16 1,1 2 980,-1-2 0,0-2 0,7 18 0,-7-18 0</inkml:trace>
  <inkml:trace contextRef="#ctx0" brushRef="#br0" timeOffset="-154864.73">5143 17511 17610,'-7'0'258,"1"0"-168,6 0-11,83-52-46,-36 23 1,2-3-169,-5 5 1,2-3 0,-1 1 40,-2 0 1,-1 0-1,-7 4 152,9-14-58,-8 1 381,-70 25 582,-21 20-773,21 0 1,-1 5-79,0 5 1,3 5-46,-8 26-28,21-12 0,5 1-39,8-2 0,8 0-555,13 6 1,7-3-113,2-10 0,5-5-668,12-2 0,1-5-1993,-9-6 1,-2-1 3327,25 7 0,-24-8 0,-12-2 0</inkml:trace>
  <inkml:trace contextRef="#ctx0" brushRef="#br0" timeOffset="-154597.73">4401 18371 15620,'53'-17'24,"0"0"0,-1 0 0,1-1 0,2-1 1,0-1-1,2-1 0,5-2-20,-13 3 1,3 0 0,3-2 0,1-1 0,1 0 0,1 1 0,0 0-984,-3 3 0,2-1 1,1 1-1,0 0 0,1 1 1,0-1-1,0 0 1,-1 1 978,1-1 0,0-1 0,1 1 0,0-1 0,0 1 0,-2 1 0,-2 1 0,-2 1 0,16-4 0,-1 1 0,-3 2 0,-6 2 0,-6 2 0,9 2 0,1-1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1:56.107"/>
    </inkml:context>
    <inkml:brush xml:id="br0">
      <inkml:brushProperty name="width" value="0.09071" units="cm"/>
      <inkml:brushProperty name="height" value="0.09071" units="cm"/>
      <inkml:brushProperty name="color" value="#FF0000"/>
    </inkml:brush>
  </inkml:definitions>
  <inkml:trace contextRef="#ctx0" brushRef="#br0">25278 3763 16726,'0'11'649,"48"-3"-537,11-8 67,0 0 1,7 0-912,-20 0 1,1-1 0,6 1 778,1-1 0,7 1 0,3 0 0,2 0 0,2 0-392,-12 1 1,3-1 0,1 0 0,0 1 0,2 0 0,-1 0 0,0 0 350,2 0 0,0 0 1,0 0-1,0 0 1,0 1-1,1-1 0,0 1-142,1 0 1,2 0 0,1 1 0,-1-1-1,-1 1 1,-3 0 0,-2 0 148,5 0 1,-4 1-1,-1 1 1,0-1-1,3 1-129,-2 0 0,3 0 0,1 0 1,-1 1-1,0-1 0,-3 0 64,0 0 1,-1 0-1,-1 0 1,-2 0 0,1 0-452,-1 0 1,0-1 0,-1 1 0,-3-1 0,-6 0-389,24 2 0,-18-2 604,-27-3-2167,-50-5 3046,-14-2 0,10 1 0,4-1 0</inkml:trace>
  <inkml:trace contextRef="#ctx0" brushRef="#br0" timeOffset="401">26802 3937 14361,'53'-14'-8,"1"0"1,-1 0 0,-2 3-5,-10 5 1,1 2-1491,4 0 1,5 0 0,-2 1 1501,13-1 0,-2 0 0,-2 1 0,-4 0 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24:25.576"/>
    </inkml:context>
    <inkml:brush xml:id="br0">
      <inkml:brushProperty name="width" value="0.09071" units="cm"/>
      <inkml:brushProperty name="height" value="0.09071" units="cm"/>
      <inkml:brushProperty name="color" value="#FF0000"/>
    </inkml:brush>
  </inkml:definitions>
  <inkml:trace contextRef="#ctx0" brushRef="#br0">9031 6377 12512,'51'6'470,"0"-1"1,11 0 0,3-2-370,-14-1 0,2-1 0,3-1-1362,-4-2 1,2 0-1,1-2 1,3 1 1295,-5 0 1,2 0 0,1-1 0,2 0 0,1 0-243,-5 0 0,2-1 1,1 1-1,0-2 0,2 1 1,0 1 206,5-2 0,1 1 0,1 0 0,0 0 0,2 0 0,0 1-86,-7 0 0,2 0 0,0 0 0,1 0 0,-1 0 0,1 1 0,0 0 1,2 0 0,0 0 0,0 0 0,1 1 1,-1-1-1,0 1 0,0 0-179,-1 0 1,0 0-1,1 1 1,-2-1 0,1 1-1,-1 0 1,0 0 107,-3 0 1,-1 1 0,1 0 0,-1-1 0,-1 1 0,-1 1-1,0-1-54,2 2 1,0-1 0,-1 1-1,-1 0 1,-1 0 0,-2 1-340,2-1 1,-1 1 0,-2 0 0,-2 0 0,-2 1 624,16 4 1,-5 0 0,-6-1-1,-6 0 1,-9-1 0,0 4-1</inkml:trace>
  <inkml:trace contextRef="#ctx0" brushRef="#br0" timeOffset="159">12223 6661 15202,'55'-5'102,"1"1"0,-1-1 1,0 1-1,4-1 1,0-1-1,3 1 1,5-2-159,-11 2 0,5-1 0,3-1 0,1 1 0,1 0 0,-1 0 0,-3 0-1035,1 1 0,-1 1 0,-1 0 0,0 0 0,2 0 0,3 1 856,-10-1 1,3 1 0,1-1 0,2 1 0,0-1 0,0 1 0,-2 0 0,-1 1 0,-2 0-622,12 1 1,-1 0-1,-3 1 1,-1 0-1,1 1 1,0 0 855,1-1 0,1 2 0,0-1 0,-2 0 0,-2 1 0,-5-1 0,1 0 0,-5 0 0,-2 0 0,-2 1 0,3 0 0,1 0 0,0 1 0</inkml:trace>
  <inkml:trace contextRef="#ctx0" brushRef="#br0" timeOffset="3393">9519 7761 7067,'0'0'0</inkml:trace>
  <inkml:trace contextRef="#ctx0" brushRef="#br0" timeOffset="24141">9906 6201 11280,'2'4'684,"-1"-1"761,-1-3-1602,10-1-4841,0-10 4998,2 2 0,-4-2 0,-7 5 0</inkml:trace>
  <inkml:trace contextRef="#ctx0" brushRef="#br0" timeOffset="26242">8970 6212 9879,'1'7'1390,"-1"-1"-46,0-6-1333,-1 1 225,2 8 167,14 3-89,5 3-90,23-1-101,10-8 95,7-2 1,9-2-616,-10-2 0,2 0 0,5-1 464,-3-1 0,3 1 1,1-1-1,1 1 11,-12 0 1,1 0 0,0 0-1,-1 0 1,-2 0-57,3-1 1,-1 1-1,-2-1 1,-1 1 25,12 1 1,-2 0-1,-3 0-3,3 1 0,-1 1-170,-6 1 0,4 0 1,1 2 206,-1-1 0,1 2 0,2 0-26,-7 0 0,2 1 0,0 0 0,-3-1-373,4 2 0,-4-1 1,0 0 346,-6 0 0,-1 1 0,-4-1 43,0 0 0,-2 1-40,11 1 1,1 1 78,-2 0 0,2-1-71,-10-1 0,1 0 1,-1-1 244,9 2 0,-2-2-269,2 0 0,-2-1 11,-8-1 0,-1-1 50,5 0 1,1-1-63,2 1 1,3 0 106,-5 0 0,4 0 0,-1 1-82,1 0 0,-1 0 0,0 0-11,-1-1 0,1 1 0,-2 0 236,16 2 0,-5 0-261,-22-2 1,0-1 33,8-1 1,1 0-21,-8-1 1,-1 0 19,2-1 1,-3 0 662,5-1-724,-22 0 438,-14 0-427,-4 0 677,0 0-722,-2 3 23,1 2-191,0 6-1233,1-1-1692,-5-1 3149,-7-4 0,4-4 0,-3-1 0</inkml:trace>
  <inkml:trace contextRef="#ctx0" brushRef="#br0" timeOffset="27925">12814 4911 14551,'0'42'67,"0"0"1,0-1-1,0-3-705,0 16-2175,3-6 2813,1-6 0,-2-20 0,2-8 0</inkml:trace>
  <inkml:trace contextRef="#ctx0" brushRef="#br0" timeOffset="28124">12785 5272 14462,'-6'0'1345,"2"0"-1133,60 1-212,0-5-969,-8-2 0,-1-3-1193,9-9-2018,-26-13 4180,-25 3 0,-5 12 0,0 1 0</inkml:trace>
  <inkml:trace contextRef="#ctx0" brushRef="#br0" timeOffset="28643">13001 4370 12053,'-7'-10'3227,"1"1"-2745,6 9-426,0 0 45,-18 41-45,13-12-34,-14 34-22,19-25 34,0-8-12,0-9 572,0-11-213,-7-30-269,1-8 0,-8-29-78,3-6-327,3 25 1,0-2 292,1-4 0,-1-3 17,-3-17 0,1-1-23,4 16 0,1 1 6,2 0 0,4 5 0,14 1 0,15 32 12,7 5-46,3 9-100,-1 9-102,-10 12 192,-10 13-169,-11 10-202,-10-10 0,-2 2-537,-2 20 201,1-21 1,-1-2-4450,1 5 5200,2-10 0,3-15 0,0-8 0</inkml:trace>
  <inkml:trace contextRef="#ctx0" brushRef="#br0" timeOffset="28909">13249 4277 14462,'0'-9'1445,"0"1"-1445,0 8 23,28-43 10,-2 24-33,0-8 0,3 1-11,16 12-526,10 5 313,-17 14 224,-5 7 56,-22 12-34,-9 1 34,-1 2-56,2-3-280,4-3-1413,7-6 1693,21-7 0,-19-4 0,11-4 0</inkml:trace>
  <inkml:trace contextRef="#ctx0" brushRef="#br0" timeOffset="29178">13852 4061 16513,'34'-50'-128,"-1"0"1,-3 11 0,-9 3 498,-23-1 88,-8 24-146,-15 10-167,-7 32-135,4 1-11,5 24-213,16-11-1221,11 0-2454,14-5 3888,13-5 0,-10-15 0,-1-7 0</inkml:trace>
  <inkml:trace contextRef="#ctx0" brushRef="#br0" timeOffset="29609">14213 3997 14922,'-3'-3'526,"1"1"-559,2 2-46,21 4 46,-4-3 156,13-12 258,-9-20-146,-8-4 67,10-17-257,6 26 23,18 3-68,-3 23 67,2 8 11,-10 4-22,-2 1 180,-3-4 66,-5-3 381,-5-3 539,1-16-449,2-18-526,-2-4-79,0-12-34,-8 16-134,-1 8-45,-3 9-168,-1 11-134,-3 30-650,-1 1-986,1 22-2679,3-13 4662,7-9 0,-7-12 0,2-8 0</inkml:trace>
  <inkml:trace contextRef="#ctx0" brushRef="#br0" timeOffset="29759">15270 3823 17622,'8'-3'807,"-1"1"-2454,-7 2-3272,0 0 4919,-21-3 0,16 3 0,-16-3 0</inkml:trace>
  <inkml:trace contextRef="#ctx0" brushRef="#br0" timeOffset="30159">16236 3879 18686,'-15'-57'411,"0"-1"0,0 3 0,-1 7-445,-12-2-11,4 21 1,-4 5 44,-1 8 0,-2 3 0,-27-8-11,12 29-225,32 8-324,42 12 285,9-16 1,9-3 203,-2-2 0,4 0 0,-1-3-304,-1-1 0,-1-2 0,0-2 375,21-1 0,-3-4-119,-20-2 1,-4-2 521,6-3-168,-10-1-168,-35 11 0,-25 15-78,-3 15-493,-1 4 515,15 6-1882,36-16-2309,16-7 4180,24-7 0,-24-5 0,-3-2 0</inkml:trace>
  <inkml:trace contextRef="#ctx0" brushRef="#br0" timeOffset="30542">17183 3503 15851,'0'-6'2835,"0"1"-2510,0 5-269,-51-2-56,30 8-11,-38-1-213,47 10-314,6-2 270,5 0 200,28-5 45,25-4-22,11-6-130,-26-1 1,-1-1 140,18-8-67,-5-1 101,-6-2 11,-6-1-11,-8-3 90,-2-21 269,-11-19-303,-4-6-192,-9 26 0,-3 1 315,0-25-112,0-2 258,0 3 513,0 3-871,-3 41 122,2 21-89,-2 49-297,2-18 0,1 3-363,1 4 1,1 0-311,4 2 1,2 0-6,2 0 1,4-1-1071,3-3 0,3-2 2045,-1-3 0,0-4 0,4 5 0,-6-14 0</inkml:trace>
  <inkml:trace contextRef="#ctx0" brushRef="#br0" timeOffset="30862">17537 3382 18440,'47'-12'-236,"0"0"1,0 0 0,1 0-931,11-4 1,-2-2 389,-16 5 0,-3-3 776,9-5 0,-7-3 326,-13-16 2095,-30-27-1754,-15 38 0,-9 5-315,-10 2 1,-4 8-269,0 11 0,0 11-129,-1 11 0,4 10 101,13 1 0,5 4-56,4 1 0,3 3-34,3 0 1,5 0 27,9 1 1,6-1-164,5-2 1,9 0-430,11-4 1,10 0-1,4-2 406,-3-5 0,3-1 1,0-1-1,-3-1 0,1 1 1,-3 0-1,0-2 0,-1-4 1,1 0-1,0 0 0</inkml:trace>
  <inkml:trace contextRef="#ctx0" brushRef="#br0" timeOffset="32474">4906 7590 13913,'-23'-3'739,"5"-1"-537,18 1-78,2 1 21,5 0 169,8 2 156,14 0-335,19 2-107,-13 0 0,4 0-716,14 0 1,4 0 687,-10 0 0,4 0 0,2-1-929,-6-1 1,3-1 0,1 0 0,1 0 353,8-1 1,1-1 0,1-1 0,2 1 574,-7-1 0,2 0 0,0-1 0,-3 1 0,-3 0 0,6-1 0,-5 0 0,-2 0 0,-6 1 0,1-1 0,-1 0 0</inkml:trace>
  <inkml:trace contextRef="#ctx0" brushRef="#br0" timeOffset="33158">4652 8045 13622,'51'0'720,"1"0"1,4 0 0,2 0-721,1 0 0,2-1-919,-13-1 0,2 0 0,4 0 919,0-1 0,5 0 0,3-1 0,-3 1 0,-7 0 0,15-2 0,-3 1 0,2 0 0,1-1 0,-1 1 0</inkml:trace>
  <inkml:trace contextRef="#ctx0" brushRef="#br0" timeOffset="35058">3531 6789 12333,'-7'-56'1199,"-1"8"-437,-5 25-213,-5 4-22,-8 3-146,-8 3-34,-8 3-213,-4 5 34,-5 2-55,0 2-113,0 9-23,0 9 1,6 17-12,7 15-232,23-19 0,4 2 249,2 3 0,4 2-11,2 0 0,5 1 56,4-1 0,4 0-12,12 13 0,4 0 12,4 3 0,1-1-28,0 2 0,-3 0-378,-5 0 0,-6-1 422,-7-9 1,-8 2-19,-9 2 0,-7 5 1,0-1-197,0 1 0,0-1 0,-2 1 151,-2 4 1,-2 1-1,2-5 19,-3 5 0,5-9 0,7 4 295,19-38-351,6-7 146,11-3-1099,4-4 449,4-1 560,14-9 0,-26 6 0,5-7 0</inkml:trace>
  <inkml:trace contextRef="#ctx0" brushRef="#br0" timeOffset="35959">1212 7636 13790,'-7'-6'1949,"1"1"-1893,6 5-56,-7 52 45,10-16 0,2 5-34,-5 17 0,1 1 6,5-9 0,0-6 185,1 11 325,-6-39-326,-11-30 102,-6-10-46,-13-20-145,-7-10-356,16 22 1,-2-3 250,-1-4 1,-4-3-1,2-2-7,1-3 0,2 0 0,0-1-8,0 1 1,1 1 0,3 0-61,-2-15 1,13 8 56,34 2-303,18 17 286,-13 23 0,6 4-280,20 3 0,3 9-359,-1 12 1,-1 10 501,-18-4 1,-1 3 0,-5 3 118,5 13 1,-13 6 11,-24 15 1,-14-1 10,-1-26 1,-3-2-605,-10 10 0,-3-4 627,-24-1 0,27-18 0,-2-11 0</inkml:trace>
  <inkml:trace contextRef="#ctx0" brushRef="#br0" timeOffset="36108">1704 7730 11582,'0'0'0</inkml:trace>
  <inkml:trace contextRef="#ctx0" brushRef="#br0" timeOffset="36494">1866 7586 16400,'7'38'-86,"1"-1"0,-1-1 1,2-4-195,10 4-774,5 1 1368,-7-19 538,-7-25-225,-17-22-268,-10-31-309,5 25 1,-1-1-311,-3-8 1,0-2 315,0-7 0,-1-2-6,0-5 0,1-1-22,3 0 0,4-2-32,4 17 1,2-1-1,5 4-47,9-1 1,5 4 16,-3 0 1,5 11 0,31 27-12,-12 26 0,-16 9 0,-4 9-22,-3 3 0,-5 3-516,0 13 0,-6-1 583,-12-10 0,-3-5 0,-1 11 0,-8-34 0</inkml:trace>
  <inkml:trace contextRef="#ctx0" brushRef="#br0" timeOffset="36660">2637 7217 18070,'-28'60'-824,"4"-8"0,18-36 1,3-4-1</inkml:trace>
  <inkml:trace contextRef="#ctx0" brushRef="#br0" timeOffset="38492">7783 8973 11750,'-6'1'561,"1"0"907,5-1-1289,26 3 302,38-2-354,-20 0 0,7 0 0,0 0-996,2-1 0,1-2 0,3 1 927,-3-1 1,2 0 0,1 0 0,-1 0 44,-2-1 1,-1-1 0,0 1 0,2 0-453,5-1 1,2 1 0,0-1 0,0 1 337,3 1 0,1-1 0,-1 2 0,1-1-295,0 0 1,1 0-1,-1 1 1,0 1-312,-2 2 1,-1 0 0,-1 1 0,0 0 616,-4 0 0,-1 0 0,-1 0 0,-6 0 0,15 3 0,-8 1 0,-16-3 0,1 1 0</inkml:trace>
  <inkml:trace contextRef="#ctx0" brushRef="#br0" timeOffset="39634">6722 9541 11269,'-7'0'1389,"3"0"605,4 0-1355,-6 12-202,21-6-224,13 8-275,27-12 1,15-7-1512,-22 0 1,4-1 0,1-1 0,1 1 1572,1 0 0,2 0 0,-2 0 0,-1 0 0,7-3 0,-2 0 0,-7 1 0,-10 1 0,-1 1 0</inkml:trace>
  <inkml:trace contextRef="#ctx0" brushRef="#br0" timeOffset="39992">7394 10598 14137,'63'-13'-899,"-1"0"1,0 0 0,-8 2 0,-6 5-1,-11 1 1</inkml:trace>
  <inkml:trace contextRef="#ctx0" brushRef="#br0" timeOffset="40758">2495 9122 12434,'0'-8'1759,"0"1"-1759,0 7 90,0 0 10,37 33-50,-12-7 1,2 2-29,6 2 1,1 1-23,-2 0 0,-2-3 56,4-5 1278,-2-16-247,-6-47-673,-15 6 0,-2-3-346,-3-2 0,-1-1-35,-3-1 1,-2 4-34,-1 2-34,-1 13-1143,1 13-851,-1 9 347,3 13 1681,18 22 0,-13-17 0,13 10 0</inkml:trace>
  <inkml:trace contextRef="#ctx0" brushRef="#br0" timeOffset="41242">3024 10011 15907,'-39'-9'332,"0"0"1,2 4 0,5 8-333,2 34 0,2 18 28,15-22 0,3 2-23,-1 14 1,4 2 72,6-8 1,3-1-79,1-1 0,5-4 33,22 2 1,8-33-40,-4-25 1,2-11-1,2-8 1,-3-9-68,-9 5 0,-2-5 0,-4 0 114,-5 2 0,-3-1 0,-5 3 99,-5-6 0,-7 6 275,-16-8-392,-2 42-23,5 24 55,5 17-55,6 15 0,6 7-96,9 7 1,6 2-437,-6-19 0,2 0 0,3-2-157,16 20 0,6-8-908,-2-19 1,2-5 1624,2 0 0,-2-4 0,8 3 1,-10-10-1</inkml:trace>
  <inkml:trace contextRef="#ctx0" brushRef="#br0" timeOffset="42108">14915 8337 17196,'-31'-26'202,"19"5"-158,34 21-44,23-2-1098,-2-2 1,5-2-1498,0-4 1,0 0 2594,0-1 0,-4-1 0,13-6 0,-43 11 0</inkml:trace>
  <inkml:trace contextRef="#ctx0" brushRef="#br0" timeOffset="42208">15245 8183 17902,'8'61'-897,"-1"-1"1,-3-11 0,1-10 0,2-24-1</inkml:trace>
  <inkml:trace contextRef="#ctx0" brushRef="#br0" timeOffset="42643">15903 8084 12893,'0'-8'1031,"0"1"-583,11 32 0,3 15-234,0 3-430,3 4 0,-1 2 283,-3 1-11,-4-10 339,-5-17 1711,-3-25-1559,-6-21-166,-4-27-286,-3-4 0,-2-5-95,3 8 0,0-2-387,2 3 1,0-3 0,1 2 313,1-9 0,3-1-81,4 12 1,3-1 0,4 4-350,11-6 1,8 6-2210,8 1 1,5 11 2711,-3 23 0,0 8 0,15 8 0,-31 7 0</inkml:trace>
  <inkml:trace contextRef="#ctx0" brushRef="#br0" timeOffset="42793">15939 7887 17185,'54'-26'-744,"-1"1"0,-16 5 0,-5 4 0,-2 7 0</inkml:trace>
  <inkml:trace contextRef="#ctx0" brushRef="#br0" timeOffset="42940">16504 7823 17633,'-6'0'-6017,"1"0"6017,5 0 0,0 0 0</inkml:trace>
  <inkml:trace contextRef="#ctx0" brushRef="#br0" timeOffset="43210">16894 8023 16299,'-9'32'331,"-1"0"0,-3 12 430,9-26-548,4-30-55,0-20 111,3-22-163,-2 19 0,-1-3-11,2-25 1,-1-4-972,1 22 0,-1-1 0,1 1 836,1-22 1,2 4-62,1 11 1,2 9-61,11 12-4153,14 22 4314,-9 18 0,1-1 0,-16 2 0</inkml:trace>
  <inkml:trace contextRef="#ctx0" brushRef="#br0" timeOffset="43358">16905 7793 16759,'-6'2'359,"1"-1"-427,65-12-907,-14 1-263,0 1 1,4 1 1237,-10 3 0,-4 1 0,2-1 0,0 4 0</inkml:trace>
  <inkml:trace contextRef="#ctx0" brushRef="#br0" timeOffset="43476">17090 8073 15538,'44'-30'-1018,"1"0"1,-14 9 0,-4 3-1,-5 0 1</inkml:trace>
  <inkml:trace contextRef="#ctx0" brushRef="#br0" timeOffset="43608">17400 7816 9274,'0'0'0</inkml:trace>
  <inkml:trace contextRef="#ctx0" brushRef="#br0" timeOffset="43825">18506 7026 15671,'-41'43'240,"0"0"1,8 7 0,1 6 0,5-1-196,8-9 0,5-1 0,-1 3-554,0 2 0,-1 4 1,1 1-1,2-2 464,0 6 0,1-2 0,0 4-359,1 1 1,-1 3 0,0 2 0,2-2 373,3-8 0,0 0 1,0-2-1,1-1 0,-4 10 1,1-2-1,2-6 0,3-6 1,1 1-1</inkml:trace>
  <inkml:trace contextRef="#ctx0" brushRef="#br0" timeOffset="44159">18678 7728 18171,'-11'42'89,"-1"0"1,2-3 0,2-1-23,7 27 12,1-26-57,3-3 157,1-31-123,12-48 61,-5 1 1,-1-6-84,1-5 0,-1-3-356,-3 10 1,0-1-1,-1 2 322,0-9 0,0 2-23,3-14 1,2 2-1,-1 20 1,2 5-684,1 1 1,3 13-651,9 27-1838,-2 35 3194,-3 9 0,-8-18 0,-4-6 0</inkml:trace>
  <inkml:trace contextRef="#ctx0" brushRef="#br0" timeOffset="44291">18741 7738 18082,'56'-22'-316,"0"0"0,-22 4 0,-3 3 0,15 12 0</inkml:trace>
  <inkml:trace contextRef="#ctx0" brushRef="#br0" timeOffset="44410">18906 8023 15090,'52'-8'-1174,"1"0"0,12-1 1,-30 0-1</inkml:trace>
  <inkml:trace contextRef="#ctx0" brushRef="#br0" timeOffset="44593">19400 7732 18563,'-6'-5'67,"2"2"-67,4 3-537,0 0-5088,84 31 5625,-47-26 0,2-1 0,10 12 0,-1-1 0,7-14 0</inkml:trace>
  <inkml:trace contextRef="#ctx0" brushRef="#br0" timeOffset="44710">19607 7653 16793,'-36'54'-1304,"0"0"1,3-2-1,5-2 1304,15-12 0,4-3 0,-3 8 0,6-13 0</inkml:trace>
  <inkml:trace contextRef="#ctx0" brushRef="#br0" timeOffset="45142">19760 7666 17644,'4'-5'438,"-2"2"-293,-2 40 1,-6 21-135,-3 6-777,4-18 0,1 6 0,-1-3 800,-3-2 0,1-3-23,0 0 0,2-1 108,1-3 1,0-1-92,1-4 0,1-1 489,0 19-483,1-17 78,8-44-56,3-22-28,-2-5 0,0-5 322,0-6 0,-1-4-246,-1-6 1,-2-5 0,-1-2-165,-1 13 1,0 0 0,-1-1 0,0 0 117,1-6 1,-1-2 0,-1 1 0,1 4-55,-1-1 0,0 3 0,1 5-4,0-3 0,3 11 0,7 17-90,10 12 90,8 17-11,9 13-12,1 16-95,-19 1 1,-8 6 44,-11 5 0,-8 1 61,-1 1 1,-5-1-39,-12-1 0,-6-7-2370,-17 4 2420,8-21 0,19-11 0,10-12 0</inkml:trace>
  <inkml:trace contextRef="#ctx0" brushRef="#br0" timeOffset="45291">20108 7570 15157,'26'4'0,"-5"-2"0</inkml:trace>
  <inkml:trace contextRef="#ctx0" brushRef="#br0" timeOffset="49141">6530 13163 16614,'3'42'216,"0"1"1,0-1-1,-1-1-177,0-7 1,-1 0-1072,0 32 1054,1-7 434,3-6 105,-1-27 400,0-39-636,-3-22-247,-3 0 1,0-3-418,-2 0 1,0-1 360,-1-7 1,-2-3-18,1-5 1,0-5 12,1 1 1,1-5 0,4 1 22,3 4 0,3 1 0,0 0-37,0 0 0,0 0 0,4 5 12,10-8 1,5 12-17,18 5 215,-8 27 0,2 8-328,0 12 1,-1 12-62,1 18 1,-9 13 76,-20 1 0,-10 6 0,-3 1-679,-2-4 0,-3-1 0,-5 0 764,-6 5 1,-6 0 0,2-6-196,-2-2 0,1-5-684,5-7 1,2-3-5307,-6 11 6197,10-22 0,9-11 0,3-10 0</inkml:trace>
  <inkml:trace contextRef="#ctx0" brushRef="#br0" timeOffset="49442">6869 13368 17420,'3'2'1266,"-1"-1"-986,33-42-224,-5 11-45,14-14 1,3-2-12,-19 21 0,-1 2-73,10-8 0,-2 3 40,1 0-124,-11 10 22,-14 10 169,-6 24-90,2 17-168,3 7-303,9 3-190,3-14-784,1-1-1603,0-1 3104,-3-3 0,-10-10 0,-3-5 0</inkml:trace>
  <inkml:trace contextRef="#ctx0" brushRef="#br0" timeOffset="49726">7648 13164 17599,'10'-1'751,"-3"1"-527,-7 0-190,55-36-953,-30 4 532,8 2 1,-11 0 610,-53-6 863,-11 34-802,4 16 1,3 9-241,-7 27-147,27-16 1,5 0 0,4 12-1400,19-2-1692,11-8 3193,22-9 0,-18-12 0,-1-8 0</inkml:trace>
  <inkml:trace contextRef="#ctx0" brushRef="#br0" timeOffset="50125">8079 13193 19941,'12'-64'-380,"6"2"318,2 32 0,4 3 6,19-14-34,-1 3 12,-13 38-202,-12 22-269,3 34-583,-1 0-302,4 0 728,-7-25-795,-2-21 369,-4-19 1132,-1-9 101,3-15-57,0-10 606,3-6 689,-3 15 0,3 2 420,14-13-1546,1 4 68,-7 37-225,-8 22 0,4 35-3766,-1 8 3710,2-3 0,-9-22 0,-4-27 0</inkml:trace>
  <inkml:trace contextRef="#ctx0" brushRef="#br0" timeOffset="50259">8940 12957 18104,'-2'-7'-953,"1"2"-4033,1 5 4986,-40 15 0,30-11 0,-31 11 0</inkml:trace>
  <inkml:trace contextRef="#ctx0" brushRef="#br0" timeOffset="50759">10041 13348 15000,'19'-36'810,"0"-1"1,-2 0-1,-4-1-575,-7 3 1,-3 0-68,1-4 0,-4-2 168,-9-18 0,-5-1-213,3 18 1,-1 1 27,-8-10 0,-4 6 29,-11 9-102,-6 19-89,10 40 0,12 24-281,29-14 1,8 1-168,24 15 246,-8-31 0,4-7-191,24-10 259,-1-15 133,-5-9 220,-28 3 0,-2-2 788,2-8-637,-5 3-280,-28 29-79,-6 22 33,-8 20 12,-1 16-129,9-14 0,7 2-986,13-7 0,5-1-307,-1 0 1,6-5-1045,14-11 1,4-9 2420,-1-7 0,-2-6 0,6 0 0,-5-2 0</inkml:trace>
  <inkml:trace contextRef="#ctx0" brushRef="#br0" timeOffset="51277">10881 12950 20333,'-57'-6'336,"13"1"-638,38 5 246,5 8 45,1 5-12,0 7 23,0 1-67,10 2-202,7-9 180,7-2-124,5-10 56,-2-7-258,15-6 326,-1-2-259,2 1 203,-16 7 145,-13 2 0,-7 0-11,1-4-505,2-5-280,3-6-481,3-7-505,14-28 1821,-11 21 1,2-1 268,0-1 0,0 0 157,1 0 0,1 4 544,8-11 672,2-9-606,-14 5-515,-8-6-448,-17 17-44,-5 8-46,0 12-22,3 8-78,4 1 55,3 19-111,1 12-320,3 14 0,1 7-1149,1 12 1,-1 2-2615,3 0 1,1-1 4216,-1 4 0,-1-9 0,1-13 0,-2-12 0</inkml:trace>
  <inkml:trace contextRef="#ctx0" brushRef="#br0" timeOffset="51608">11212 12719 19505,'54'-5'-8,"-1"0"0,3-1 1,3-2-453,-1-1 1,3-3 0,0-2-1131,0-2 0,0-2 0,-1-1 1419,-12 1 0,1-1 0,-2-1 0,-4 0 742,17-11 1,-13-3 83,-25 4 1,-13 0 593,-36-4-307,-19 7-634,14 18 0,-2 3 22,-4 3 1,1 3-45,-1 6 0,0 6-40,-8 14 1,4 8-186,13 11 1,5 3-62,-3 1 0,9 0-67,18 2 0,11-4-197,3-16 1,10-4-2219,30 7 0,9-6 2482,-9-10 0,-1-4 0,1 3 0,-5-3 0,4-11 0</inkml:trace>
  <inkml:trace contextRef="#ctx0" brushRef="#br0" timeOffset="51791">12769 12598 19527,'-5'1'-650,"1"0"650,4-1 0,0 0 0</inkml:trace>
  <inkml:trace contextRef="#ctx0" brushRef="#br0" timeOffset="51908">12808 12823 17610,'62'7'0,"-13"-2"0</inkml:trace>
  <inkml:trace contextRef="#ctx0" brushRef="#br0" timeOffset="52627">15532 11791 14798,'-3'48'1670,"6"0"-1441,2-5 1,1 3-1090,2-6 0,0 0 921,-1-1 1,0-1 352,1 6 1,0-3 101,2 11 1410,-3-19-1691,-3-44 23,-4-32-57,-3-22-140,1 24 1,0-3-62,-1-6 0,-2-5 22,0-5 1,0-5-1,-1-1-17,3 15 1,-1-1 0,1 1 0,0-1-6,-2-15 0,1-1 0,0 4 7,1 8 1,0 3-1,2 8-7,1-17-45,10 25-11,30 34-179,0 25 0,2 9 22,-2-3 0,0 5-456,6 13 0,-6 3 395,-16-14 0,-7-1 240,3 29-279,-16-9 336,-22-6 902,-15-9-948,-4-16 1,-5-4-1390,4-5 1,1-1-2052,-1 0 1,4-3 3462,-7-1 0,34-7 0,6-2 0</inkml:trace>
  <inkml:trace contextRef="#ctx0" brushRef="#br0" timeOffset="52793">16217 11915 14204,'0'0'0</inkml:trace>
  <inkml:trace contextRef="#ctx0" brushRef="#br0" timeOffset="53275">16411 11916 18171,'23'58'202,"-2"-4"-90,-9-3-101,-4-17 235,0 1 34,-6-24 830,1-9-741,0-34-212,0-4-112,-2 1 0,0-2-204,-1 1 1,0-3 172,-2-7 1,-1-5 0,-1-1-326,1-6 0,0-1 1,0-1 296,0 8 0,0-1 0,1 1 0,-1 2 10,1-2 0,0 2 1,2 4-3,1-4 0,3 9-5,5 10-22,3 17-124,2 8 134,5 21 242,6 9-387,-5 10 0,-2 7-124,-3 5 0,-3 3 214,3 0 0,-4 0 329,-11-1 0,-6-3-295,-16 15-289,-9-23 1,-8-2 332,-5-9 0,0-2 0,10-1 0,1-3 0,-22-5 0</inkml:trace>
  <inkml:trace contextRef="#ctx0" brushRef="#br0" timeOffset="53444">16847 11785 13274,'-1'6'0,"1"-1"0</inkml:trace>
  <inkml:trace contextRef="#ctx0" brushRef="#br0" timeOffset="53725">18155 11284 15885,'-10'-10'1378,"1"44"-1008,12 5-326,-1-1 1,2 3-17,2-8 0,2 1-224,3 13 0,2 1-4482,-3-5 0,0-1 4678,-1-3 0,0-2 0,-1 5 0,-5-33 0</inkml:trace>
  <inkml:trace contextRef="#ctx0" brushRef="#br0" timeOffset="53875">18083 11586 18250,'48'-13'-154,"1"-1"0,-1 1 0,-13 3 1,-2 1-1,12-2 0,-1 1 1</inkml:trace>
  <inkml:trace contextRef="#ctx0" brushRef="#br0" timeOffset="54275">19817 10664 13375,'19'42'1849,"-1"1"-1569,-1 15 0,-1 7-23,-7-14 1,-1-1-238,1-1 0,-2-2 227,-5 11 767,-5-43-487,-6-32-404,-6-46-157,8 22 1,-1-4-1,1-2-478,0 1 0,1-2 0,0-1 512,-1-8 0,1-2 0,0 2 39,0-9 0,0 2-34,2 5 1,0 2 28,2 10 0,0 2-12,1 7 0,5 4-750,26 0-3698,27 40 4426,1 21 0,-7 8 0,-34-14 0</inkml:trace>
  <inkml:trace contextRef="#ctx0" brushRef="#br0" timeOffset="54425">19846 10717 16031,'-4'3'1299,"1"0"-1119,3-3-180,53-21-34,-13 9-2835,15-2 1,3 1 2868,3 5 0,-3 4 0,-38 4 0</inkml:trace>
  <inkml:trace contextRef="#ctx0" brushRef="#br0" timeOffset="54675">20425 10653 17465,'0'15'-1009,"0"-3"1,0-10-1</inkml:trace>
  <inkml:trace contextRef="#ctx0" brushRef="#br0" timeOffset="55058">20713 10527 13745,'0'-3'1770,"0"0"-1210,6 32 1,2 16-438,1-6-50,0 11 0,0-1 106,-1-10 11,-2-2 886,-5-19-784,2-11-102,-7-25-112,0-17 12,-3-16-62,4 17 0,1-1-208,-1-7 0,0-2 180,2-3 0,0-2 39,-1-14 0,2-1-11,3 16 0,3 2-67,1 1 0,4 6-196,15 6-269,7 35-852,0 14 1356,11 27 0,-21-21 0,2 8 0</inkml:trace>
  <inkml:trace contextRef="#ctx0" brushRef="#br0" timeOffset="55192">20825 10540 15728,'38'9'-2357,"1"0"0,-3 0 1,-1-2 2356,13-5 0,-21 0 0,-9 0 0</inkml:trace>
  <inkml:trace contextRef="#ctx0" brushRef="#br0" timeOffset="55341">20942 10827 18317,'53'-14'-858,"-1"-1"1,2 0 0,-6-1 0,-5-4-1,-6 2 1</inkml:trace>
  <inkml:trace contextRef="#ctx0" brushRef="#br0" timeOffset="55460">21540 10558 17756,'0'0'0</inkml:trace>
  <inkml:trace contextRef="#ctx0" brushRef="#br0" timeOffset="55694">22549 9649 18003,'-31'51'418,"0"0"0,2 3 1,0 6-366,12-11 0,1 7 0,1 0 0,0-1-937,-2 7 1,1-2 0,-2 7 851,3-12 0,0 4 0,-2 4 0,0 1 0,0-2 1,-1-2-626,-1 1 0,-1-2 1,0-1-1,-1 0 1,0 1 656,1-3 0,-1 2 0,0 1 0,0-2 0,0-3 0,1-3 0,-1 0 0,1-3 0,1-3 0,1-3 0,-9 15 0,1-1 0</inkml:trace>
  <inkml:trace contextRef="#ctx0" brushRef="#br0" timeOffset="56075">23010 11049 16927,'-16'44'478,"0"-1"0,1-2 1,3 0-362,1 3 1,3-1-62,0 16-34,0 5 1,8-43 111,0-25-78,2-47 67,0 1 0,0-5-78,1-4 0,0-3-550,-1 13 1,0-1 0,1 2 565,2-12 1,1 2 5,1 2 1,2 1-68,0 7 0,4 3-57,6 5 1,5 6-1120,30 2-936,-18 34 0,-1 8 2112,18 24 0,-18 7 0,-25-20 0</inkml:trace>
  <inkml:trace contextRef="#ctx0" brushRef="#br0" timeOffset="56225">22915 11148 17510,'48'3'-187,"1"-1"0,-1 1 0,-2 1 0,-6-1 1,16-4-1</inkml:trace>
  <inkml:trace contextRef="#ctx0" brushRef="#br0" timeOffset="56341">22984 11520 13084,'42'-16'0,"-1"1"0,-7 3 0,-1 0 0</inkml:trace>
  <inkml:trace contextRef="#ctx0" brushRef="#br0" timeOffset="56508">23556 11049 18462,'40'21'-1229,"0"-1"0,0 1 0,12 3 0,-2-4 1,-8-10-1,-4-5 0,5-2 0</inkml:trace>
  <inkml:trace contextRef="#ctx0" brushRef="#br0" timeOffset="56658">23818 10996 15891,'-36'41'-220,"1"-1"1,6-15-1,6-2 1,14 8 0</inkml:trace>
  <inkml:trace contextRef="#ctx0" brushRef="#br0" timeOffset="57125">24486 10822 18205,'-13'50'137,"0"0"1,0 0-1,0 0 1,3 3 0,1 1-1,0-1 1,1 1-124,1-1 0,-1 1 0,2-1 0,1-2-1041,1 6 1,2-3 0,1-1 1037,1 17 0,0-8 34,2-2 901,-2-20-868,-4-21 803,-4-38-624,-2-20 1,-1-10-225,0 1 1,-1-5-436,2 4 1,0-5-1,0 2 398,2 7 1,-1 2-1,2-2-22,-1-17 0,0-3 0,3 1 350,2 10 1,1 0 0,3 0-325,3-2 0,4-1 0,3 6 0,2 4 0,7 9-6,8 16 1,2 9-74,25 8 46,5 23-105,-3 15-216,-30 6 1,-9 9-224,-11 5 1,-8 2-1705,-6 9 1,-6-3 2280,0-15 0,-3-5 0,-13 5 0,25-38 0</inkml:trace>
  <inkml:trace contextRef="#ctx0" brushRef="#br0" timeOffset="57341">24688 10604 19561,'-57'-2'1310,"15"7"-1265,60 40-79,21 1-1039,-5-9 1,5 2 870,1-6 1,2 3-240,-7-4 0,0 3 0,-5 1-96,-3 13 0,-12 1-1334,-19 4 0,-14-5 1871,-11-16 0,-8-7 0,-4-9 0,3-6 0,-1-9 0</inkml:trace>
  <inkml:trace contextRef="#ctx0" brushRef="#br0" timeOffset="57509">24837 11117 18933,'4'3'-1087,"0"0"-934,-4-3 0,0 0 1</inkml:trace>
  <inkml:trace contextRef="#ctx0" brushRef="#br0" timeOffset="58041">15657 12622 15235,'42'29'535,"-1"0"1,7-16 0,8-5-1,8-4 1,5-3-513,-13-2 1,5-3 0,4-3 0,3 0 0,2-2 0,0 0 0,0 0 0,-1 1-646,-7 1 1,0 1-1,0-1 1,0 0-1,1-1 1,0 1 0,1-1-1,2 0 1,1-1 624,-8 1 1,1 0 0,2-1 0,0 0-1,1-1 1,1 1 0,0-1 0,-1 0-1,1 1 1,-2 0 0,0 0 0,-1 1-112,4-1 0,-1 0 0,-1 1 1,-1 0-1,0 0 0,1 1 0,0-1 1,3 1-1,2-1 0,2 1 62,-12 1 0,1 0 1,2 0-1,1 1 1,1-1-1,2 0 1,0 1-1,1-1 1,0 1-1,0 0 1,1 0-1,0 0 1,0 0-1,-1 0 1,0 1-1,0-1-27,-4 1 0,0 0 1,1 1-1,-1-1 1,0 1-1,1-1 0,-1 1 1,1 0-1,0 0 1,-1 0-1,2 0 1,-1 1-1,1-1 0,0 0 1,0 1-1,1-1 1,0 0-16,-2 0 1,2 1 0,0-1-1,1 0 1,0 1 0,1-1 0,1 1-1,-1-1 1,0 0 0,1 1 0,-1 0-1,-1 0 1,0-1 0,-1 1 0,0 1-1,-2-1 1,0 0 0,-2 1-1,-2 0-178,12-1 0,-2 1 0,0 0 0,-1 1 0,-2-1 0,0 1 0,-1 0 0,-1 0 1,-1 0-1,-1 0 0,-2 0 0,0 1 0,-1-1-223,9 1 0,1-1 0,-2 1 0,-1-1 1,-2 1-1,-2 0 0,-4 1 0,-3 0 1,-6 0 496,14 1 1,-8 2 0,-5-1 0,-4 0 0,11 1 0,-9 0 0,0 2 0</inkml:trace>
  <inkml:trace contextRef="#ctx0" brushRef="#br0" timeOffset="58592">17106 13451 14473,'0'45'381,"0"0"0,0 0 0,0 0-381,3-6 0,0-1-1112,0 1 0,1-1-989,2-3 1,2-1 2135,10 24 0,-8-28 0,1-11 1</inkml:trace>
  <inkml:trace contextRef="#ctx0" brushRef="#br0" timeOffset="58742">17836 13737 16490,'40'-1'-846,"-1"0"0,8 0 0,-17-1 0</inkml:trace>
  <inkml:trace contextRef="#ctx0" brushRef="#br0" timeOffset="59108">18735 13475 15515,'0'-6'1289,"0"1"-449,0 5-717,69 63-100,-22-24-1,-3 0 0,-1-3 23,-4-12 113,-23-18 391,-4-14-281,-4-10 147,-2-39-371,-4 13 1,-1-4-84,0-10 0,-1 0-87,0 10 1,0 4-133,0-17-896,0 48-4571,0 48 5725,4-6 0,-2 13 0,2-24 0</inkml:trace>
  <inkml:trace contextRef="#ctx0" brushRef="#br0" timeOffset="59291">19712 13610 15907,'49'-20'-91,"0"1"0,0 0 0,0 0 0,9-4 0,-6 2 0,-10 5 0,0-1 0</inkml:trace>
  <inkml:trace contextRef="#ctx0" brushRef="#br0" timeOffset="59692">20859 13056 19235,'-40'-4'90,"-1"0"0,-11 20 0,6 12-68,21 4 0,6 5-22,-10 11 0,10 2-118,19-10 1,13-6-365,18-9 0,7-6 359,0 2 0,2-4-457,15-15 1,0-9 495,-14 1 0,-2-6 84,11-15 0,-4-9 61,-9-8 1,-7-8 106,-8 7 0,-2-4 0,-6 1 6,-4-11 0,-8 3 196,-6 1 0,-6 8 167,-16 12 119,-7 18-454,-4 33-12,8 15 1,3 8-174,8-4 0,2 2-17,-4 17 0,6 3-241,13 4 0,8-2-588,2-13 1,4-1-461,4 13 1,4-3-3054,0-18 0,0-4 4342,0-2 0,-3-2 0,5 4 0,-9-11 0</inkml:trace>
  <inkml:trace contextRef="#ctx0" brushRef="#br0" timeOffset="60258">16402 15446 15381,'4'-6'594,"0"1"-594,-4 5-247,0 0 247,50-6 0,-38 5 0,38-5 0</inkml:trace>
  <inkml:trace contextRef="#ctx0" brushRef="#br0" timeOffset="60408">16604 15632 15963,'8'-7'392,"-2"2"-1321,41 3 929,10 2 0,2-2 0,-13 3 0</inkml:trace>
  <inkml:trace contextRef="#ctx0" brushRef="#br0" timeOffset="63308">18567 15352 12669,'3'-9'3754,"-1"2"-3339,-2 7-113,0 0-33,-41 30-90,14 8-559,-3-2 1,0 3 474,14 0 1,4 2-23,1 1 0,3 1-57,2-4 1,3 0 247,11 26-219,13-19 33,20-21-22,14-15-34,8-29 45,-18-8 1,-3-9-7,-9-9 1,-6-6 27,-1-11 1,-9 0-260,-14 13 1,-9 4 169,-10 8 0,-6 6-593,-27 4-1643,14 18 1,-1 4 2235,-13 4 0,3 2 0,32 5 0</inkml:trace>
  <inkml:trace contextRef="#ctx0" brushRef="#br0" timeOffset="63476">18997 15479 14529,'0'0'0</inkml:trace>
  <inkml:trace contextRef="#ctx0" brushRef="#br0" timeOffset="63792">19251 15378 9273,'51'-23'-243,"1"0"1,-13 2-1,0 7 1015,5 12 1,-3 9-1534,3 13 1347,-30 10 1,-10 7 23,-15 8 1,-7 2 291,-5 12 0,-3-2-338,-2-9 0,-1-5-430,6-10 1,4-3 3230,7-3-3342,27-11-1077,41-18-1674,-6-10 0,3-5 2728,1 0 0,-2-1 0,-9 0 0,-6 2 0,0-2 0</inkml:trace>
  <inkml:trace contextRef="#ctx0" brushRef="#br0" timeOffset="63992">19999 15283 20277,'32'18'-274,"1"1"0,11 12 38,-15-4 1,-4 1-460,-6 15-3440,-14 8 4135,-14-20 0,2-2 0,-5-24 0</inkml:trace>
  <inkml:trace contextRef="#ctx0" brushRef="#br0" timeOffset="64125">20022 15231 18474,'42'-29'-1061,"0"1"0,0 2 0,-1 7-8362,21 15 9301,4 2 1,-28 0 0,-9 1 0</inkml:trace>
  <inkml:trace contextRef="#ctx0" brushRef="#br0" timeOffset="64362">20725 15145 18474,'1'-4'1042,"40"26"-897,-3-8 1,5 2-107,8 3 0,3 1-620,-12-7 1,3-2 0,-2-1 580,7-1 0,-1 0-891,2 3 1,-4 1 1026,9 5 0,-13-1 0,-37-9 0</inkml:trace>
  <inkml:trace contextRef="#ctx0" brushRef="#br0" timeOffset="64541">21165 15055 17431,'-12'0'84,"-17"14"0,-2 7-84,-1 12-135,-11 15 1,0 4-1088,23-18 1,4 0 1221,-4 14 0,3-4 0,7-10 0,6-8 0</inkml:trace>
  <inkml:trace contextRef="#ctx0" brushRef="#br0" timeOffset="64992">21781 15145 13084,'6'52'1,"-1"0"1,1-12 0,0-4 0,4 19 0,-2-35 0</inkml:trace>
  <inkml:trace contextRef="#ctx0" brushRef="#br0" timeOffset="65276">22145 15187 17577,'-18'33'498,"0"1"1,-10 24-499,40-32-112,34-9 140,-11-25 0,2-7 22,6-7 1,-2-4 89,-9-4 0,-5-3-84,-9 1 0,-7 1-56,-19-7-817,-26 6-5638,-11 20 6455,1 10 0,16 8 0,23 2 0</inkml:trace>
  <inkml:trace contextRef="#ctx0" brushRef="#br0" timeOffset="65558">22650 15046 17554,'-35'46'564,"1"0"0,3-5 0,11-6-452,27-8-44,16-15-57,22-18 79,10-19-85,-12-9 1,-3-7-1,-9 0 1,-5-2-152,-4 0 1,-9 2-561,-27-9-527,-40 49 73,23 11 1,-1 6 1159,-14 16 0,3 1 0,-2 0 0,19-11 0,0 0 0</inkml:trace>
  <inkml:trace contextRef="#ctx0" brushRef="#br0" timeOffset="66440">6217 7818 8815,'0'0'0</inkml:trace>
  <inkml:trace contextRef="#ctx0" brushRef="#br0" timeOffset="68308">23750 14748 17297,'11'58'162,"-1"-12"1,1 4-1205,-1 3 0,0 0-3021,0 1 0,-2-1 4063,-3-4 0,-2-7 0,-2-10 0,-1-11 0</inkml:trace>
  <inkml:trace contextRef="#ctx0" brushRef="#br0" timeOffset="68491">23653 15098 16692,'47'-15'-12,"1"1"1,-2 1 0,2 1-2191,8 2 1,0 2 2105,-13 0 0,-2 0 0,2 1 0,-5 0 0,-8-1 0</inkml:trace>
  <inkml:trace contextRef="#ctx0" brushRef="#br0" timeOffset="70626">25198 14563 16546,'-7'48'298,"0"-1"1,0 0 0,3-3-287,8 23-1491,7-2 560,7-7-2846,9-9 3882,5-15 0,-13-16 0,-3-11 0</inkml:trace>
  <inkml:trace contextRef="#ctx0" brushRef="#br0" timeOffset="70909">25508 14687 16658,'-6'44'321,"1"1"0,2-5 1,4-6-278,17-6-88,38-12 32,-16-23 1,1-7 44,-2 3 1,-1-5-23,0-10 1,-8-4 156,-9-16 169,-16 0-270,-24 2-22,-15 6-45,-22 8-566,14 20 0,-2 8-2197,10 15 1,2 5 2762,0-1 0,5 3 0,4 23 0,23-19 0</inkml:trace>
  <inkml:trace contextRef="#ctx0" brushRef="#br0" timeOffset="71724">18459 16744 11190,'-2'-9'1182,"30"3"1,17 3-690,1-3 0,7 0 0,7-2-1265,-8 1 0,5-1 1,5 0-1,2-1 0,0 0 1,-2-1 830,0 1 1,-1-1 0,0-1 0,1 1-1,2-1 1,2 0-153,-7 1 0,3-1 1,1 0-1,1 0 1,1 0-1,-1 0 1,0 0-1,-2 1 128,-4 0 0,0 0 0,-1 0 0,0 0 0,-1 0 0,2 1 0,0-1 0,0 0-24,6 0 0,0 0 0,1 0 1,0 0-1,1-1 0,0 1 1,1 0-1,-1 0 22,-3 1 1,0 0-1,0-1 1,1 1 0,0 0-1,0 0 1,1-1 0,-1 1-1,1 0-61,-5 1 1,0-1 0,1 1 0,-1-1 0,1 1 0,0-1 0,0 1 0,0 0 0,0 0 0,1-1 52,0 1 1,-1 0 0,1 0 0,-1 0 0,1 0-1,0 0 1,1 0 0,2 0 0,1 0 0,1 0-69,-7 1 1,1 0 0,1-1 0,1 1 0,1-1 0,1 0 0,1 1 0,-1-1 0,2 1 0,-1-1 0,0 1 0,-1-1 0,1 1 0,-2 1 50,0-1 0,0 0 0,0 1 0,0 0 0,0-1 0,0 1 0,0 0 0,0 0 0,0 0 0,0 1 0,0-1 0,-1 0 0,1 0 0,-1 0-8,0 0 1,-1 0 0,1 0 0,0 0 0,0 0 0,0 0 0,-1 1-1,1-1 1,-1 0 0,-1 1 0,0-1 0,0 1 0,-2 0 0,0 0-1,8 0 0,0 0 0,-1 0 0,1 0 0,-2 1 0,0 0 0,-2-1 0,-1 1 0,-3 1 0,-1-1 0,-3 1 45,16-1 0,-4 0 0,-4 0 0,-2 1 0,1 0 0,2 1-238,-5-1 1,0 0 0,1 1 0,0 0 0,-1 0 0,-1 0 0,-3 0-978,8 0 0,-3 1 1,-1-1-1,-2 1 0,0-1 1170,8 1 0,0-1 0,-4 1 0,-7 0 0,7 1 0,-16 0 0,-27 0 0</inkml:trace>
  <inkml:trace contextRef="#ctx0" brushRef="#br0" timeOffset="72824">19539 16833 14271,'0'-3'1681,"0"0"-997,6 52-606,3-13-50,-2 3 0,2 2-28,9 14-594,1 1-1758,-2-1 2352,0-6 0,-8-21 0,-2-10 0</inkml:trace>
  <inkml:trace contextRef="#ctx0" brushRef="#br0" timeOffset="73024">20347 17070 15840,'1'-6'224,"1"1"-2297,35-22 1,14-4 2072,-2 1 0,0-2 0,-4 2 0,-18 15 0</inkml:trace>
  <inkml:trace contextRef="#ctx0" brushRef="#br0" timeOffset="73425">21543 16866 15807,'-11'41'418,"0"0"0,2 5 1,9-3-307,34 2-56,2-6-23,22-31-33,-12-26 22,-16-5 1,-2-6 5,-7-2 0,-4-3-6,0-6 1,-9 0-135,-35-19-426,-10 26-493,-21 21-1333,20 24 2364,7 5 0,14-3 0,8-2 0</inkml:trace>
  <inkml:trace contextRef="#ctx0" brushRef="#br0" timeOffset="73591">21998 16929 15000,'0'0'0</inkml:trace>
  <inkml:trace contextRef="#ctx0" brushRef="#br0" timeOffset="73991">22212 16766 18350,'34'-30'-8,"0"0"1,-1 3 0,1 6-386,2 14 1,-2 8-414,10 9 357,-2 14 304,-33 18 156,-15-6 0,-6 2 487,-3 3 1,-4 1-17,-4 10 0,-2-1-438,5-14 1,1-2 45,-4 19-12,17-30-10,35-10-1603,30-15-1945,-7-6 1,4-2 3424,-3-1 1,-2-1 0,-11 2-1,-5 0 1,1 0 0</inkml:trace>
  <inkml:trace contextRef="#ctx0" brushRef="#br0" timeOffset="74275">23641 16869 14798,'4'-1'628,"0"1"-550,32-4-78,-7-1-1333,37-3-2779,-20 1 0,1 0 4112,-6 1 0,0 1 0,-1-1 0,-3 1 0,3 0 0</inkml:trace>
  <inkml:trace contextRef="#ctx0" brushRef="#br0" timeOffset="75092">24986 16507 11504,'-3'-10'2734,"1"1"-2387,2 9-45,0 0-32,3-9 570,-2 7-380,2-7-427,-3 9 2544,0 0-2599,-4-2 11,-2 8 11,-5 4 33,-4 13-10,3 7-23,3 5 0,4 4 0,4 3 0,9 23 33,16-8-28,-1-29 1,5-5-6,27-2-78,-21-24 0,-1-8-180,16-20 207,-17-2 1,-4-5 50,-8-1 0,-5-2 0,-1-6 0,-8 1 0,-10 11 0,-7 4-11,-32-12-157,-11 26-202,-6 8-269,0 8-4448,-3 19 5087,31-7 0,4 8 0,28-14 0</inkml:trace>
  <inkml:trace contextRef="#ctx0" brushRef="#br0" timeOffset="75259">25736 16492 17196,'6'2'1065,"-2"0"-1065,-4-2-8124,-43 16 8124,30-13 0,-31 13 0,43-16 0</inkml:trace>
  <inkml:trace contextRef="#ctx0" brushRef="#br0" timeOffset="75592">26182 16391 17342,'-60'11'1165,"8"5"-1042,29 29-67,16 7-459,35 3 146,12-20 206,11-31 0,4-11 28,-17-2 1,-2-3 22,15-6 0,-1-3 0,-11-4 0,-5-3 0,5-22-325,-37-3-683,-30 22-1043,-35 15-1343,9 18 3394,3 5 0,22-1 0,10 0 0</inkml:trace>
  <inkml:trace contextRef="#ctx0" brushRef="#br0" timeOffset="76108">26816 16259 18944,'-39'51'358,"38"1"-302,32-4-56,-4-27 0,3-2-44,14 5-158,6 12-324,-22 5-640,-30 15-335,-21-14 1501,-10-24 0,-2-5 0,7-2 0,-9-8 0</inkml:trace>
  <inkml:trace contextRef="#ctx0" brushRef="#br0" timeOffset="76291">26990 16172 15191,'57'-22'283,"0"1"1,-4 1 0,-5 3-1674,-1 0 1390,-12 2 0,-1 0 0,-3 2 0,11-7 0</inkml:trace>
  <inkml:trace contextRef="#ctx0" brushRef="#br0" timeOffset="76991">28357 14204 17028,'12'-10'-2533,"7"3"2533,6 11 0,-8-3 0,-2 5 0</inkml:trace>
  <inkml:trace contextRef="#ctx0" brushRef="#br0" timeOffset="77192">28479 14434 14989,'44'-6'-569,"0"-1"0,7 2 1,-17-6-1</inkml:trace>
  <inkml:trace contextRef="#ctx0" brushRef="#br0" timeOffset="79774">29749 14011 7549,'-10'-8'3014,"2"2"-2398,8 6-67,0 0-190,-7-3-102,3 2 46,-4-1-135,7 2 1759,-1-1-1075,2-1-46,-1 0-637,1-2 100,-1-1-146,1-3 134,5-9-44,16-5 34,15-4-180,19 10-45,-8 11-22,-4 18 23,-24 11 89,-10 35-112,-20-22 0,-5 2 11,-2 7 0,-3-2 28,-1-9 1,-1-4-40,-11 9 0,25-30 11,6-5-11,16-1 23,20 4-90,4 3 67,-4 4 0,-2 3 0,4 9-12,4 14 0,-25 4-156,-17-5-5288,-13-3 5456,-5-16 0,4-16 0,10-5 0</inkml:trace>
  <inkml:trace contextRef="#ctx0" brushRef="#br0" timeOffset="80124">30456 13919 18093,'-16'10'123,"-3"3"-101,-9 17 12,11-6-23,2 6 0,14-8 57,28 10 77,23 10-67,-20-20 1,2 0-258,4 3 0,-1 0 179,15 18 11,-13 5-11,-12-2-661,-24 18-9170,-31-18 9599,-1-4 1,-2-25-1,18-17 1</inkml:trace>
  <inkml:trace contextRef="#ctx0" brushRef="#br0" timeOffset="80292">30551 13837 16019,'52'-9'-294,"1"-1"1,-3 4 0,-3 2 0,16 5 0,-21 4 0</inkml:trace>
  <inkml:trace contextRef="#ctx0" brushRef="#br0" timeOffset="80708">29477 15030 15751,'42'-16'487,"1"-1"0,4 2 1,7-1-1,1 2-462,-6 3 0,2 1 1,1 0-1,0 1-1023,1-2 1,0 1-1,1 0 1,0 0 784,3 1 0,2 0 0,-1 1 0,-5 1-486,-1 0 1,-3 2 0,1 1 736,9 0 0,1 2 0,-6-1 0,-10 1 0,-3 1 1,3 0-1,1 1 0</inkml:trace>
  <inkml:trace contextRef="#ctx0" brushRef="#br0" timeOffset="81341">29720 15540 12613,'-7'-5'2218,"3"0"-1926,4 5-68,-37 14-89,20 3-1,-25 32 12,37 5-124,11-1-11,12-8 57,8-24 144,21-10-156,-7-15-44,15-15 72,-26-6 0,-3-7 117,-5 0 1,-5-4-140,0-6 0,-6-1-62,-19-18 11,-23 19-11,-7 25-460,-12 10-850,14 6-4887,6 14 6197,19 1 0,12 0 0,0-6 0</inkml:trace>
  <inkml:trace contextRef="#ctx0" brushRef="#br0" timeOffset="81808">30199 15532 14764,'4'0'2208,"-1"0"-2981,-3 0-2253,4 4 3026,5-3 0,-2 3 0,1-4 0</inkml:trace>
  <inkml:trace contextRef="#ctx0" brushRef="#br0" timeOffset="82190">30496 15425 15795,'-1'-11'1737,"0"2"-1659,1 9-22,0 0-22,73-22-1513,-25 15 1300,-1-6 0,-2 6 391,-10 24 192,-23 5 33,-16 19 67,-6 6-381,-3-9 0,-1 2-111,-7 23-345,8-23 1,2-1 208,3 11-1567,11-9-3587,15-12 5278,12-13 0,-8-10 0,-2-6 0</inkml:trace>
  <inkml:trace contextRef="#ctx0" brushRef="#br0" timeOffset="82408">30953 15436 20468,'-57'0'919,"16"3"-908,48 8-45,19 5-33,6-1 0,5 3-174,-3 2 0,-1 4-39,0 8 0,-4 2-135,4 24-761,-39 1-1715,-10-23 2891,-10-12 0,11-11 0,3-9 0</inkml:trace>
  <inkml:trace contextRef="#ctx0" brushRef="#br0" timeOffset="82574">31048 15345 19505,'34'-28'-135,"1"0"0,-2 3 1,-1 6-1782,7 15-4157,0 3 6073,-2 5 0,-17-3 0,-7 2 0</inkml:trace>
  <inkml:trace contextRef="#ctx0" brushRef="#br0" timeOffset="84323">28382 17020 13061,'0'0'0</inkml:trace>
  <inkml:trace contextRef="#ctx0" brushRef="#br0" timeOffset="84474">28450 17264 16692,'57'-4'-789,"1"-1"0,-17 5 0,-7-1 0,-2-10 1</inkml:trace>
  <inkml:trace contextRef="#ctx0" brushRef="#br0" timeOffset="84890">29100 16891 17734,'-45'28'72,"25"0"1,9 4-51,20 4 1,10 1-40,6 4 0,4-3-45,0-12 1,4-6 50,2-6 0,1-9-146,15-18 78,-17-4 1,-2-5 50,-8-6 0,-2-2 56,0 1 0,-4-1 163,-2-22 122,-20 26 80,-2 8-169,-3 9-202,0 6-10,4 18-1,-3 41-34,6-10 1,0 3 16,0 0 1,1 1-318,0 3 1,2-3-799,7 13-3182,6-9 4303,11-13 0,-10-19 0,-1-11 0</inkml:trace>
  <inkml:trace contextRef="#ctx0" brushRef="#br0" timeOffset="85241">29792 16488 18877,'-12'50'53,"0"0"0,0 0 0,-3 7 1,3 0-49,10 9 1,6-4-12,0-23 1,5-4 27,9 2 0,6-6 79,32 3-22,9-28-46,-21-24 1,-21-21-34,-32 8-213,-36-1-1009,-20 19-1456,26 17 1,1 6 2677,-17 14 0,29 6 0,20-17 0</inkml:trace>
  <inkml:trace contextRef="#ctx0" brushRef="#br0" timeOffset="85409">30224 16902 17185,'4'-8'-1121,"-1"1"-5366,-3 7 6487,0 0 0,0 0 0</inkml:trace>
  <inkml:trace contextRef="#ctx0" brushRef="#br0" timeOffset="86008">30568 16524 16243,'-15'59'187,"1"0"1,5-10 0,1 1 0,3-3-171,4 5 0,5-3 67,7 3 0,5-6 39,16 3-78,2-47 0,3-12 5,-9-9 1,-3-5-35,2-7 1,-7-3-17,-10-21 0,-35 16-3574,-40 31-2689,17 16 6263,-11 9 0,40-3 0,8-3 0</inkml:trace>
  <inkml:trace contextRef="#ctx0" brushRef="#br0" timeOffset="86341">31018 16579 18619,'-11'-12'1289,"3"2"-1088,8 10-234,0 0-482,87-51-12,-43 34 0,3-1 221,-6-2 0,2-2 1,-2 3 277,6 5 0,-8 5 193,-11 5 159,-15 29 438,-22 28-678,3-21 1,-2 2-147,-5 9 1,-1 0 95,2-9 0,1-1-34,2 1 0,1-1 11,-3 30-45,6-6-347,8-7-4392,5 9 4773,-3-20 0,3-4 0,-8-23 0</inkml:trace>
  <inkml:trace contextRef="#ctx0" brushRef="#br0" timeOffset="86625">29883 17686 19493,'59'-20'127,"1"-1"0,-1 1 0,-3 1 0,2-1 0,2 0 0,2 0-122,-9 3 1,4-1 0,0 0-1,2 0 1,-2 1 0,-2 0-961,3 0 0,-1 0 1,-1 1-1,-1 0 1,0 2 853,11-2 0,1 0 0,-4 3 0,-5 2-224,-9 3 0,-4 3 0,-3 2-144,10 1 0,-5 5-2847,14 16 3316,-32 9 0,-19-7 0,-10-3 0</inkml:trace>
  <inkml:trace contextRef="#ctx0" brushRef="#br0" timeOffset="86810">30916 17641 18115,'-4'2'1793,"2"0"-1155,58-18-582,-5-5-796,2 2 0,4-3 734,-11 0 1,2-1-59,-3 2 1,3-1 0,0 1-643,-5 0 0,0 0 0,-1 0-303,0 1 1,0 0 0,-3 1 1008,6-6 0,-8 3 0,-11 5 0,-11 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26:23.802"/>
    </inkml:context>
    <inkml:brush xml:id="br0">
      <inkml:brushProperty name="width" value="0.09071" units="cm"/>
      <inkml:brushProperty name="height" value="0.09071" units="cm"/>
      <inkml:brushProperty name="color" value="#FF0000"/>
    </inkml:brush>
  </inkml:definitions>
  <inkml:trace contextRef="#ctx0" brushRef="#br0">4912 6584 16187,'49'5'336,"-1"-1"0,-2-1 0,5 0 1,4-1-1,4-2-252,-7-1 0,3-1 0,3-1 0,2-1 1,3 1-1,1-1-684,-5 2 1,2-1 0,3 1 0,2-1 0,1 1 0,0-1 0,0 0 0,0 0 0,-3 0 610,-2 0 0,-1 0 0,0-1 1,-1 0-1,1 1 0,0-1 0,0 1 1,0-1-1,2 1-114,-3-1 1,1 1 0,1 0 0,0-1 0,1 1 0,-1 0 0,0 0 0,-2 0 0,-1 0 0,-2 1 102,10-2 0,-3 2 0,-2-1 0,0 0 0,0 1 0,2-1 0,3 1-50,-11 1 0,3-1 1,1 1-1,1-1 1,0 1-1,1 0 1,0 0-1,-1 0 1,0 0-1,-2 1 50,9 0 0,-1 0 0,0 1 0,-1 0 0,0 0 0,0 0 0,0 0 0,1 1-129,-6-1 0,2 1 0,0 0 0,1 0 0,-1 0 0,-2 0 1,-1 1-1,-2-1 0,-4 1 84,16 1 0,-3 0 0,-3 1 1,-4 0-1,-5 0 270,7 3 0,-5-1 1,-12 0-529,2 2 1729,-27-4-1369,-13-2 2133,-9-2-2112,-5-1 3180,-9-2-5320,-10-7-1106,-2 0 3168,-5-7 0,19 9 0,0 0 0</inkml:trace>
  <inkml:trace contextRef="#ctx0" brushRef="#br0" timeOffset="364">6990 6452 14093,'53'24'420,"1"0"0,0 0 0,-7-8 0,1-1 0,2-3 1,1-2-337,9-3 0,0-4 0,5-3 0,6 0-635,-16-1 0,5 0 0,4-2 0,2 0 0,1-1 0,-1 0 1,-1 1-1,-2 0 554,0 0 0,-2 1 0,0-1 0,-1 1 1,1-1-1,2 1 0,2-2-94,-7 1 0,2 0 1,2-1-1,1 0 0,0 0 1,1 1-1,-1-1 0,-1 0 1,-2 1-1,-2 0 86,9-1 0,-1 1 0,-3 0 1,0 1-1,-1 0 0,0-1 0,1 1-69,0 0 1,-1 1 0,1-1 0,-1 0-1,0 1 1,0 0 0,-1 0 29,-3 1 1,-1-1 0,-1 1 0,1 0 0,-1 0 0,2 1 0,1 0-185,-2 1 1,2 0 0,0 0 0,1 1 0,0 0 0,-1 0 0,-1 0 0,-2-1-147,8 0 1,-1 0-1,-2 0 1,-1 0-1,-1 0 1,1 0 425,-2-1 0,1 1 1,-1 0-1,-1-1 1,-4 1-1,-5-1 0,12 0 1,-7 0-1,-10-3 1,8-9-1</inkml:trace>
  <inkml:trace contextRef="#ctx0" brushRef="#br0" timeOffset="21866">7297 6648 13521,'4'-5'3373,"0"1"-2578,-4 4 113,0 0-729,3-9-213,-2 6-1142,3-6-3598,-2 9 954,3 6 3820,2 5 0,-3-1 0,0-1 0</inkml:trace>
  <inkml:trace contextRef="#ctx0" brushRef="#br0" timeOffset="23313">11869 6320 12165,'-11'-3'3966,"3"-1"-3483,18-4-125,12-4-179,20-6 0,13-3-148,-12 6 0,5-1 0,4-1 0,2-1-725,-3 2 0,3-2 1,2-1-1,2 1 0,-1-1 1,-1 2 693,-2 0 0,-1 1 0,1-1 0,-1 1 0,1 0 0,0 0-75,4-1 0,1 0 1,0 0-1,0 0 0,-2 1 1,-3 2-349,8-2 0,-4 1 0,0 1 0,1 0 365,-4 2 0,2-1 1,0 1-1,-3 1 1,-6 1-1,0 0 0,-6 1 1,1 0-1,3 0 1,1 1-1,-1-1 1</inkml:trace>
  <inkml:trace contextRef="#ctx0" brushRef="#br0" timeOffset="23548">13740 5668 14708,'41'-32'1872,"-5"6"-1558,-15 26 234,11 14-290,8 14-314,4 21 45,-12-2-381,-15 1-505,-19-12-3450,-29 12 4347,-2-14 0,-2-3 0,15-21 0</inkml:trace>
  <inkml:trace contextRef="#ctx0" brushRef="#br0" timeOffset="23898">12256 6302 15291,'0'-4'1771,"0"1"-1211,44 14-319,-7 3 0,7 2-182,6-2 1,8 0 0,2 0-869,-4-1 0,3 0 1,0-1-1,0 0 778,-5-2 0,-1 0 1,0-1-1,1-1-266,2 0 0,3-2 0,-2 0 0,-4 0-820,2-1 0,-3 0 1,-1-1 1116,1-1 0,-1 0 0,-4 0 0,-4 0 0,-4-1 0,22-1 0</inkml:trace>
  <inkml:trace contextRef="#ctx0" brushRef="#br0" timeOffset="24164">14199 6341 15885,'-34'8'868,"-1"0"1,-23 7-847,30-1 56,11-1 124,9 9-56,21 7-112,2 3-34,15 3 0,-6-5-78,-5 1-114,-8 5-928,-20 18 1120,-26-13 0,13-3 0,-9-22 0</inkml:trace>
  <inkml:trace contextRef="#ctx0" brushRef="#br0" timeOffset="24498">15027 5477 8411,'-21'17'-463,"4"-3"0,17-14 0</inkml:trace>
  <inkml:trace contextRef="#ctx0" brushRef="#br0" timeOffset="24998">14977 5287 15829,'0'15'841,"3"21"-909,-1 21-2414,-1-21 0,1 0 2482,0 20 0,-2-22 0,1-26 0</inkml:trace>
  <inkml:trace contextRef="#ctx0" brushRef="#br0" timeOffset="25163">14955 5099 14092,'-7'-8'863,"3"2"-4516,4 6 3653,9 9 0,-6-7 0,7 7 0</inkml:trace>
  <inkml:trace contextRef="#ctx0" brushRef="#br0" timeOffset="25881">15552 5256 17543,'-40'-13'261,"1"-1"1,-7 1 0,2 6-228,-15 20-34,4-1 0,11 12-135,27-6-213,12 1 158,30-7 134,22-11 56,10-13 22,-25 1 1,-2-2-23,12-13 0,-4 4 0,-7 8-68,-1 18 136,-6 57-68,-11-9 0,-2 4-23,-1 3 1,-3 0-212,2 5 1,-2-4 149,-2-22 0,0-2-78,0 5 0,-2-3 162,-15 19 56,-4-11 145,-19-26-100,2-20-101,-1-14-11,3-11-964,5-13-755,8-9-1682,12 13 1,3 0 3411,8-18 0,-3 6 0,7 28 0</inkml:trace>
  <inkml:trace contextRef="#ctx0" brushRef="#br0" timeOffset="26148">15740 5427 17644,'-16'-35'280,"6"7"-246,27-7 11,3 14-22,13 5-46,7 15 34,0 11-11,-1 12-605,-11 7-1401,-1 2-1422,-1 0 3428,-3-4 0,-10-13 0,-4-5 0</inkml:trace>
  <inkml:trace contextRef="#ctx0" brushRef="#br0" timeOffset="26598">16342 5236 18093,'-18'35'-228,"0"1"0,5 1 0,10-5-1038,30-12 907,3-1 359,7-25 34,-16-11 268,-4-14 214,-8-6 738,-4-15 69,-3 13-964,-2 4-202,0 21-157,0 12-68,0 2-32,18 0-91,12 0-89,14 1 11,-8 0 22,-13 3 124,-17 3 22,-4 4 101,-1 4-56,-1 9-594,1-2-156,2 0-561,4-9 503,3-7-939,4-4-3105,5-1 4908,0-5 0,-7 3 0,-3-4 0</inkml:trace>
  <inkml:trace contextRef="#ctx0" brushRef="#br0" timeOffset="27084">16794 5250 17286,'57'-29'56,"-1"0"0,-1 0 0,-4 0-51,-10 3 1,-5 1 39,10-15 201,-28 10 136,-27 15 290,-19 8-180,-17 21-324,-1 4-156,5 17 22,20-2-225,11 14-1311,32-5 348,7-19 0,10-5 1154,3-7 0,7-5 0,-4 0 0,-2-1 0,-2-1 0,6-4 0,0 0 0</inkml:trace>
  <inkml:trace contextRef="#ctx0" brushRef="#br0" timeOffset="27465">17913 5007 16423,'32'-1'1277,"14"0"-1176,-2 2-34,6-12-67,-15 1-190,-16-14 190,-15 3 78,-7-5 124,-8 0 459,-21-5-34,-9 13-537,-2 5-23,5 25-67,17 10-33,7 13-124,7 6-2521,32 19 2678,9-33 0,3-3 0,7 17 0,-12-30 0,0 0 0</inkml:trace>
  <inkml:trace contextRef="#ctx0" brushRef="#br0" timeOffset="27681">18412 4809 17364,'36'15'7,"1"0"1,5 2-1,-4-2-1060,0 2-751,-1 3-5333,-38-5 7137,-13-6 0,2 0 0,0-8 0</inkml:trace>
  <inkml:trace contextRef="#ctx0" brushRef="#br0" timeOffset="28047">18533 4784 15347,'4'-4'1053,"-36"18"-929,6 7-124,-1-3 0,0 3-169,-5 19-1411,9 2 1580,10 8 0,7-25 0,6 0 0</inkml:trace>
  <inkml:trace contextRef="#ctx0" brushRef="#br0" timeOffset="28481">18813 4820 18563,'-9'-3'953,"-16"42"-864,21 21-78,-6-21 1,2 1-237,7 0 0,4-1 225,-1 12 125,3 4-248,-2-18 203,-1-6 9,-2-24 236,0-42-146,-2-4-117,1 1 0,1-3-44,-1 3 1,0-2 20,0-23 0,2-2 11,4 7 1,1 2-40,-2-1 0,3 5-11,2 16 0,4 8-11,11 9 11,5 10-11,7 12-12,4 14-122,0 12 139,-20 1 1,-5 5-12,-8 2 0,-6 2 11,-1 0 1,-4-2-176,-8-2 0,-3-4-379,-10 6-978,7-10-3358,9-12 4896,8-7 0,1-6 0,2-2 0</inkml:trace>
  <inkml:trace contextRef="#ctx0" brushRef="#br0" timeOffset="28681">19310 4669 20647,'23'62'-2258,"-6"-33"0,5-3 2258,6-6 0,1-3 0,14 4 0,-28-14 0</inkml:trace>
  <inkml:trace contextRef="#ctx0" brushRef="#br0" timeOffset="28849">19277 4848 17330,'0'5'3104,"0"-2"-2487,0-3-696,3 0-616,5 0-1534,5 0-5346,5 0 7575,-1 0 0,-7 0 0,-3 0 0</inkml:trace>
  <inkml:trace contextRef="#ctx0" brushRef="#br0" timeOffset="31163">15334 6584 13173,'0'-4'1054,"0"2"-875,0 2 101,10 46-123,-6-14-118,1 3 1,1 1-40,-3 6-986,0-8 986,1-9 0,-3-13 0,1-5 0</inkml:trace>
  <inkml:trace contextRef="#ctx0" brushRef="#br0" timeOffset="31313">15325 6457 15269,'-2'-4'-269,"0"2"-8012,2 2 8281,29 34 0,-22-25 0,22 26 0</inkml:trace>
  <inkml:trace contextRef="#ctx0" brushRef="#br0" timeOffset="31564">15507 6698 18059,'-5'-34'369,"0"0"1,15-18-370,8 28 0,18 15-11,-4 9-112,12 22-191,-6 9-504,-16-6 0,-1 1-1927,7 11-5468,-3-8 8213,-4-22 0,-11-4 0,0-3 0</inkml:trace>
  <inkml:trace contextRef="#ctx0" brushRef="#br0" timeOffset="31780">16060 6473 19022,'-40'25'228,"1"0"0,4-1 0,8 1-228,14 17-78,22 11-1300,38-14-79,-11-20 0,3-6-33,-1-10 0,-1-6-695,-1-4 0,-4-5 2185,-2-23 0,-14 16 0,-8-1 0</inkml:trace>
  <inkml:trace contextRef="#ctx0" brushRef="#br0" timeOffset="31948">16199 6297 18966,'9'61'-575,"0"0"0,-2-5 0,4-3-2977,3-11 0,2-4 3552,8 16 0,-2-3 0,-11-34 0</inkml:trace>
  <inkml:trace contextRef="#ctx0" brushRef="#br0" timeOffset="32247">16454 6628 17834,'0'-5'1312,"0"2"-1480,0 3-549,37 19 10,-9-13 125,35 14-1043,-9-25 1256,-17-10 369,-4 1 493,-24-4 739,-9 10 460,-4 5-1154,-2 1-527,-1 10-414,2-1-752,9 7-1366,10-7-1904,12-2 4425,13-4 0,-16-1 0,0 0 0</inkml:trace>
  <inkml:trace contextRef="#ctx0" brushRef="#br0" timeOffset="32583">17145 6465 18978,'-49'6'552,"0"0"1,13 0 0,2 3-553,0 4 0,4 5-11,5 12-23,13 0-100,16-3-303,15-6 134,15-7-106,0-11 0,3-5 258,-2-11 0,0-4 139,1 2 1,-3-4 22,-7-9 1,-5-4 55,-3-24 17,-11 10 0,-4-2 218,-6 4 1,-3 0 207,-2 0 0,-3 4-342,-16-6-168,-1 44-12,7 22-44,5 16-224,7 11-235,12 4-460,15 0-1216,7-18 1,7-2 2190,6-3 0,0-3 0,-8-3 0,-1-3 0,19 4 0</inkml:trace>
  <inkml:trace contextRef="#ctx0" brushRef="#br0" timeOffset="32896">17537 6534 17174,'0'-9'3249,"0"2"-3126,19-30-280,22 10 39,-6-2 1,4 2 72,4 13 1,0 7 4,-8 2 1,-2 5-106,17 19 66,-29 16 118,-11 3 1,-4 5 178,-1 6 0,-3 3-11,-1 10 1,-2-1-411,-1-12 1,-3-5 247,-9 21-34,-4-36-22,-1-13-180,-4-8-134,-5-11-111,-3-12-892,4-4 0,-1-3-1709,-12-14 566,13 12 1,2 0 2585,-1-4 0,12 13 1,6 4-1</inkml:trace>
  <inkml:trace contextRef="#ctx0" brushRef="#br0" timeOffset="33331">18939 6386 15728,'41'-38'855,"0"-1"1,-9 9-1,-6 0-306,-6-12-146,-17 15 136,-25-1-293,-18 17-190,8 19 0,-1 7-45,-20 20-11,30-5 0,6 3-267,6 18 245,22-2-415,15-4-336,24-7 50,-21-21 0,3-3 723,14-2 0,-1-3 0,-1 2 0,10-6 0</inkml:trace>
  <inkml:trace contextRef="#ctx0" brushRef="#br0" timeOffset="33481">19337 6256 17745,'27'30'26,"0"0"0,10 2 0,3-5-3191,-8-12 0,1-3 3165,27 9 0,-24-12 0,-29-9 0</inkml:trace>
  <inkml:trace contextRef="#ctx0" brushRef="#br0" timeOffset="33630">19356 6263 15762,'-30'40'-19,"0"1"0,4 5 1,5-6-1,10-11 0,6 3 1</inkml:trace>
  <inkml:trace contextRef="#ctx0" brushRef="#br0" timeOffset="34048">19745 6400 19112,'-7'60'22,"1"-1"0,-1 1 1,1-5-1,0-1 1,3-5-18,4-4 1,2-3 11,0 8 0,1-1-6,0-13 0,0-3 45,3 21 673,-5-81-539,-2-30-106,-1 4 0,0-6-1024,0 4 1,0-2 972,-1-5 1,0 0-12,0 2 1,1 0 82,0-7 1,0 4-67,1 15 0,0 4-39,-1 5 0,1 3-22,6 3 0,6 24-113,29 15-134,8 34-5,-25-10 0,-3 4 195,-4 1 1,-6 1-51,-12 0 0,-5-3 1402,-7 7-2416,-2-12-1913,7-13 3056,11-9 0,-1-6 0,4-1 0</inkml:trace>
  <inkml:trace contextRef="#ctx0" brushRef="#br0" timeOffset="34247">20281 6035 20389,'-34'1'325,"0"0"1,-22 8-315,35 14-11,11 5 11,9 3 34,23 16-550,1-2-7484,0-8 7989,-23-25 0,-6-11 0,-7-10 0</inkml:trace>
  <inkml:trace contextRef="#ctx0" brushRef="#br0" timeOffset="34414">20392 6195 24793,'-11'0'-4527,"-3"1"1188,-10 6 3339,-7 3 0,11-2 0,1-1 0</inkml:trace>
  <inkml:trace contextRef="#ctx0" brushRef="#br0" timeOffset="35763">6631 9030 17722,'45'11'101,"0"-1"0,9 1 1,4 0-1278,-10 0 0,3 0 1,1-1 1208,5-2 1,3-1 0,5-1-17,-9-2 1,6-1 0,1-1 0,1-1 0,-5 0-351,2-1 1,-4-1-1,1-1 1,2 1 332,-1 0 0,4-1 0,0 1 0,-2-1 0,-5-1-8,6-1 1,-5-1-1,-2 0 27,-3 2 1,-2 1 0,-10-1-1521,0 0 1669,-99 11 56,9-5 0,-9 0 0,0 1-478,1 0 0,-1 1 0,2 0 396,2 0 0,1-1 0,6 0 76,7 1 1,5 0 1316,-12 2-1457,24-3 12,71-8-229,-1-1 1,10-1 0,2-1-287,2 2 0,3-1 0,4 0-136,-15 1 1,3-1 0,1 0 0,0 0-1,-3 1 561,4 0 0,0 0 0,-4 0 0,-3 1 0,16-2 0,-7 1 0,-12 1 0,-1 0 0</inkml:trace>
  <inkml:trace contextRef="#ctx0" brushRef="#br0" timeOffset="37363">17735 8501 15213,'9'41'268,"0"-1"1,0 1 0,-1-1-146,-2-7 1,0 2 358,-2 17 0,0 3-219,-2-7 0,0-2-112,-1 0 1,0-4 229,-1 7 481,0-39 69,0-29-786,-10-46-112,4 25 1,0-4 0,-2-4-691,0-1 0,-2-4 1,0-1-1,1 2 679,-2-11 1,0 1-1,0 0-22,0-3 0,0 0 0,3 6-6,1 3 1,3 6 283,0 10 0,4 3-301,13-8-100,38 30-129,-11 31 0,1 8 5,1-1 1,-3 4-234,2 15 0,-9 6 390,-16-9 1,-10 3-158,-8 1 1,-8 4 0,-3 0-165,-3-1 0,-4-1 0,0 0-1360,-3 4 1,0 0 0,-1-5 1770,-4 3 0,3-9 0,2-3 0,23-32 0</inkml:trace>
  <inkml:trace contextRef="#ctx0" brushRef="#br0" timeOffset="37596">17992 8779 16614,'9'-3'3316,"-1"1"-2823,-8 2-291,-4-37-202,17 15-56,-3-18-213,20 28-45,-5 18 236,1 8-124,-4 12-34,0 27-480,-7 5-2142,-4-24 1,0-2 2857,6 8 0,-4-18 0,-5-20 0</inkml:trace>
  <inkml:trace contextRef="#ctx0" brushRef="#br0" timeOffset="37884">18529 8801 17420,'0'5'2376,"0"-1"-2152,0-4-247,37-39-212,-17 11 95,3-2 0,-1-3-107,-9-19 169,-28 16 201,-18 12 11,-9 32-66,0 22-34,18 11-23,10 3-22,7 0-12,13-2-627,14-5-1451,8-16 0,8-5 2101,7-4 0,2-2 0,-12 0 0,-1-2 0,26-6 0</inkml:trace>
  <inkml:trace contextRef="#ctx0" brushRef="#br0" timeOffset="38247">18856 8889 18238,'-8'0'2308,"1"0"-2229,3-46-79,16 17-96,2-10 1,5-2-286,28 3 281,2 3-80,-15 20 124,-19 19-112,2 22 135,-1 8 44,2 6-22,-5-15 22,-1-14 23,-2-14-12,5-10 12,2-10 33,3-11 101,1-4-45,4-4-179,-4 20 22,0 15-122,-4 27-327,-3 14-1332,15 24-3101,-6-31 1,3-2 4685,-1 1 0,1-4 0,15 5 0,-20-22 1</inkml:trace>
  <inkml:trace contextRef="#ctx0" brushRef="#br0" timeOffset="38414">20068 8547 17745,'58'-21'0,"-11"4"0</inkml:trace>
  <inkml:trace contextRef="#ctx0" brushRef="#br0" timeOffset="38531">20107 8776 18989,'-1'4'616,"0"0"-616,1-4-1400,64-6-4853,-8-3 6253,6-1 0,0 0 0,-10-1 0,-1-1 0</inkml:trace>
  <inkml:trace contextRef="#ctx0" brushRef="#br0" timeOffset="38914">21629 8062 16770,'0'-7'1547,"0"0"-1155,-14 64-34,2 6-934,4-8 0,-2 10 0,3 1 640,1-4 0,3 0 0,1-1-448,1 2 0,1 0 0,2-3 384,1-6 0,3-2 0,3-7-113,6-6 1,5-7 20,25 16-1017,12-24 167,-24-18 1,1-5-1175,3-8 0,0-6 2116,2-3 0,-3-1 0,7-8 0,-12 0 0</inkml:trace>
  <inkml:trace contextRef="#ctx0" brushRef="#br0" timeOffset="39132">22126 8666 16647,'-2'-6'3149,"-1"1"-3004,-31 34-100,26-14-45,-26 23 0,42-26-11,7-5-157,10-4-415,14-26 157,-14-4 270,-1-5-596,-27 10-794,-8 17 1546,-14 16 0,12-9 0,-2 9 0</inkml:trace>
  <inkml:trace contextRef="#ctx0" brushRef="#br0" timeOffset="39350">22523 8553 20289,'-54'-4'762,"12"1"-819,49 14-693,26 12-483,13 19-33,-5-3-1132,-16 2-3104,-24-15 5502,-11-6 0,6-9 0,-6-7 0</inkml:trace>
  <inkml:trace contextRef="#ctx0" brushRef="#br0" timeOffset="39564">22747 8556 19325,'2'-4'1423,"-1"0"-1378,-1 4-45,-7 13-280,16 12-796,3 20-538,9 6 449,-2-12-1278,-13-10-4335,-7-20 6778,-1-4 0,1-4 0,-1-1 0</inkml:trace>
  <inkml:trace contextRef="#ctx0" brushRef="#br0" timeOffset="39781">24055 8199 18037,'-17'56'-213,"0"0"0,13 3 0,9-2-1031,5-13 1,5-4 1243,8 3 0,1-7 0,-4-8 0,-7-8 0</inkml:trace>
  <inkml:trace contextRef="#ctx0" brushRef="#br0" timeOffset="39965">23979 8547 19605,'48'-39'-1286,"0"0"0,-11 13 1,2 2-1,3 2 1192,4 6 1,3 4 0,1 0-1472,10-2 1,3 0 0,5-1 1564,-16 5 0,5-1 0,3 1 0,0-1 0,-4 1 0,-6 2 0,7-3 0,-7 2 0,3 0 0,3 0 0,0-1 0,0 1 0,0 0 0</inkml:trace>
  <inkml:trace contextRef="#ctx0" brushRef="#br0" timeOffset="40349">25930 7846 16737,'-7'55'679,"-1"0"1,2 13 0,4-3-635,7-26 0,3-2-227,2 11 0,6-6 215,26 1 57,12-18-23,8-12-6,-17-21 1,-1-11 0,-7-10 0,-4-9-51,-9 0 0,-3-5 0,-5-1-11,-3-13 0,-9 1-28,-7-3 0,-8 6-61,-17 2-1099,-18 33-8404,5 43 9609,8 5 0,14 6 0,19-22 0</inkml:trace>
  <inkml:trace contextRef="#ctx0" brushRef="#br0" timeOffset="40564">26604 7310 20132,'-21'48'112,"0"0"0,-1 0 0,1 0 0,-1 4 0,2-1 0,3 4-124,5-2 1,1 3 0,3 1 0,1-3-1592,2 3 0,2-3 0,1 0 1412,2-1 1,1-2 0,1 1-173,0-4 1,2 0-1,2 1-2193,4 6 0,2 1 0,1-4 2556,2 1 0,0-5 0,1 1 0,-1-8 0,-3-19 0</inkml:trace>
  <inkml:trace contextRef="#ctx0" brushRef="#br0" timeOffset="40980">26962 7901 19302,'0'-4'191,"-38"34"-90,29 2-269,-5 25-12,39-27-32,25-11 66,-7-25 135,13-23 168,-8 4 67,0 9-79,-19 28-89,-10 26-33,-8 3 0,3-5 10,4-7 12,4-11-11,5-10 66,15-25-44,-6-39-39,-18 24 0,-4-3-152,-3-11 1,-5-1 134,-5 9 0,-4 0-45,-7-5 0,-6 4-728,-25-9-2376,-20 29-2711,15 34 5860,16 23 0,23-21 0,7-4 0</inkml:trace>
  <inkml:trace contextRef="#ctx0" brushRef="#br0" timeOffset="41630">28216 7794 19661,'-12'48'15,"0"-1"0,4 2 0,5-1 7,8-4 1,3 0-481,2 1 1,1 3 406,4 15 1,0 0 50,-4-13 0,-1-1 11,1-3 0,-2-4 34,-2-2 340,-6-34-205,-8-50-40,-3 1 0,-2-8-133,0-1 0,-1-6 1,0 1-446,1 5 0,0 0 0,0 0 460,0-2 1,1 0-1,2 4 12,2 1 0,2 5-6,1 7 0,3 2-28,9-17-23,9 14 23,16 11-11,7 12 0,4 5-218,-6 3 0,1 2 190,17 0 0,0 5-17,-14 5 0,-4 5-118,-3 2 1,-5 5-119,8 27 197,-38-3 0,-13 4 50,-11-1 0,-7-1 67,-1 3 1,0-5-1039,3-12 1,3-7 343,5-7-2230,45-50 1815,-1 2 185,8-8 0,5-3 694,-6 11 1,1 2 487,3-5 0,1 3 684,11-5 514,-17 18-548,-17 14-23,1 4-581,8 2 3133,8 14-3403,-2 0-34,0 13-22,-12-5-44,-3-3-102,-7-2-123,-2-2-504,-3-6-281,0-3 1,0-4 0</inkml:trace>
  <inkml:trace contextRef="#ctx0" brushRef="#br0" timeOffset="42064">29277 7520 18328,'-14'-47'160,"-1"1"1,4-2 0,2 3-139,6-16 0,9 4-10,5 25-24,17-4 1,8 8 22,7 4-156,-7 31 178,-14 20 1,-12 33 72,-8-23 1,-1 2-232,0 8 0,0 1 220,-1 6 1,-1 5-323,0 1 1,-1 5 0,2 2 231,1-14 1,0 1 0,1-1 0,0 1-461,0 0 1,0 0-1,1 0 1,1-1 349,1 12 0,2-1 1,1-6-120,3-2 0,1-4-298,-1 4 1,0-5-1058,0 10 1856,-19-51-120,-12-47-152,2-4 1,0-4-108,1 4 0,1 1 35,1 1 0,2 1-225,3 2 1,2 1 566,-1-24-5115,13 5 4840,14 1 0,-7 24 0,6 3 0</inkml:trace>
  <inkml:trace contextRef="#ctx0" brushRef="#br0" timeOffset="42232">29864 7514 18138,'17'-46'0,"0"1"0,-4 9 0,1 0 0</inkml:trace>
  <inkml:trace contextRef="#ctx0" brushRef="#br0" timeOffset="42399">30347 6957 19000,'-7'41'86,"0"1"0,1-1 0,1-1-86,5 24-124,1-30 1,0 2-1373,2 19 0,0 0-885,-1-14 0,0 0 2381,-1 14 0,-1-6 0,0-11 0,-4-11 0</inkml:trace>
  <inkml:trace contextRef="#ctx0" brushRef="#br0" timeOffset="42530">30246 7655 16726,'38'-28'237,"0"1"0,0-1 1,2 3-1,1 1 1,0 5-283,14 5 0,3 5-1126,-14 3 1,2 2 0,2 1 456,3 0 1,1 1 0,3 0 606,3 1 1,5 0 0,-1 1 0,-7 0 0,4 0 0,-3 0 0,-8 0-1,1 0 1,-1 0 0</inkml:trace>
  <inkml:trace contextRef="#ctx0" brushRef="#br0" timeOffset="44130">18937 10745 14215,'0'-6'2499,"0"1"-1681,0 5-740,-5 33 135,3 12-123,-1-4 0,1 6-64,0-2 0,2 5 1,3-1-545,4-2 1,3-1 0,0 0 517,-1 0 0,1-1 0,5-4 0,12 7 0,11-12-265,13-23 1,5-11 264,-13-5 0,0-6 45,15-7 0,-2-6-6,-20-3 1,-5-6 76,4-14 1,-6-6 140,-11-3 1,-4-1-219,1 1 1,-4 1-18,-11 4 0,-4 6 12,-6-3-90,-6 15 56,-4 28-26,4 33-2371,4 7-1751,15 16 4148,12-22 0,-4-14 0,2-7 0</inkml:trace>
  <inkml:trace contextRef="#ctx0" brushRef="#br0" timeOffset="44331">19599 10312 18026,'4'56'60,"0"-1"0,0-9 1,1 5-1,1 3 1,0-1-361,2 4 0,1 1 1,0 1-1,1 2-109,0-4 1,1 4 0,-1 0-1,1-2 1,-2-6 0,1 7 0,-1-5-1,0-5 1,4 5 0,-1-1-1</inkml:trace>
  <inkml:trace contextRef="#ctx0" brushRef="#br0" timeOffset="44781">20195 10999 17778,'2'51'-30,"0"-1"0,7-10 1,9-10-44,17-22 0,6-11 196,22-16-111,-11-22 234,-25 6 91,-5 4-214,-3 9-11,5 11-45,7 10-67,2 6 34,8 3 55,-7-4-77,17-19 133,-9-22 62,-22 9 1,-3-3-96,0-26-101,-25 5 11,-9 22-44,-12 6-146,-3 9-1782,-18 9 1950,16 22 0,1-10 0,23 12 0</inkml:trace>
  <inkml:trace contextRef="#ctx0" brushRef="#br0" timeOffset="45197">21474 10676 16019,'0'-5'2499,"0"1"-2319,0 4-169,13-6-134,-4 5-471,12-4-930,-5 9-1389,1 4 2913,-2 3 0,-6-3 0,-4-2 0</inkml:trace>
  <inkml:trace contextRef="#ctx0" brushRef="#br0" timeOffset="45380">21535 10916 17879,'53'-9'-1028,"0"0"0,3 2 0,-5-6 1</inkml:trace>
  <inkml:trace contextRef="#ctx0" brushRef="#br0" timeOffset="46231">21424 10783 15056,'-8'-6'1378,"2"1"-952,6 5-135,20 69-1897,4-8 1647,-10-22 0,2 6 0,0-2-789,5 10 1,1-1 747,-1-1 0,-1 1-118,-2-4 1,-2 0 423,-3-7 0,-2-2-273,-2-1 1,-2-4 796,1 0-539,-3-48-90,-3-33-128,-1 2 0,-1-4-299,0 2 0,1-2 304,-2-6 0,0-3-39,-1-1 1,0-4 348,0 8 0,1-2 0,0 3-293,2-8 1,4 6-162,4 3 0,7 12 66,17 29 0,17 54 0,-27-16 0,-1 4-56,7 12 0,-1 3-275,-6-3 1,-1-1-242,-1 2 1,-4-2-459,-1 6 1184,-11-28-3370,-4-27 862,3-8 1569,5-13 2048,19-24 2098,9-2-2128,3 1 190,-4 13-236,-14 22-290,-2 5-348,-2 2-257,16 3-292,12 10-695,15 18-257,-10 2-685,-11 12-1018,-19-14 2655,-6-4 0,-6-8 0,-4-4 0</inkml:trace>
  <inkml:trace contextRef="#ctx0" brushRef="#br0" timeOffset="46764">22706 10602 16535,'0'-7'1513,"0"2"-1412,0 5-34,0 0-505,-17 15-715,13-11-550,-3-1 1008,27-48 672,6-3 12,-11 12 0,1-1-571,7-13-1458,3-6 1950,-10 12 2029,-3-5-696,-12 17 113,-3 2-146,-1 12-178,-1 5-394,2 5-403,1 4-212,1 4 403,14 33-337,2 8 1,2 7-90,3 6 0,2 4-536,-2-7 0,1 4 0,0-1 536,-3-6 0,1-1 0,0 3-71,1 0 1,1 4 0,0 0 0,-2 0-470,-2-4 1,0-1 0,-1 0 0,-1 1 379,1 2 0,0 0 0,-1-1 0,-4-4 1,2 16 0,-10-10 305,-21-6 358,-23-58-123,-16-21-230,10-6 1,-1-7 153,6-3 0,4-2-372,-2 0 0,5 0-174,13 4 0,8 3-1003,15-13-862,15 1-4359,16 1 6465,-6 26 0,-1 2 0,5-4 0,0 6 0</inkml:trace>
  <inkml:trace contextRef="#ctx0" brushRef="#br0" timeOffset="46914">23605 10458 16849,'1'-7'2801,"-1"2"-2734,0 5-482,0 0-941,41-34-2923,-18 23 4279,33-24 0,-40 33 0,-4 2 0</inkml:trace>
  <inkml:trace contextRef="#ctx0" brushRef="#br0" timeOffset="47046">23771 10546 17666,'-1'4'1827,"0"0"-1962,1-4-7551,81 11 7686,-17-17 0,-17 11 0,-2-1 0,-1-12 0</inkml:trace>
  <inkml:trace contextRef="#ctx0" brushRef="#br0" timeOffset="47864">25775 9988 19101,'-7'42'123,"8"16"-84,8-14 0,2 4-693,1 5 1,-1 2 658,0 2 1,0 0-6,-2-3 0,1-1 28,-2-6 0,1-4 213,-3-6 1,0-5 173,2-5 13,-6-30-103,-10-43-168,1 13 0,-1-5-274,-3-5 0,-1-5 0,-2-2 128,-3-5 1,-1-1-1,-1-2-20,3 7 1,-1-2 0,1 0-1,0 1 13,-1-8 0,0 1 0,2 4-4,-3-3 0,6 6-23,13-9 664,17 42-686,11 11 0,9 6-185,14 8 1,4 9 64,-14 1 1,1 4 0,-4 1-109,12 11 0,-9 6 245,-14 7 0,-15 2 28,-20-11 0,-10-1 0,-13 14 0,-4-1-1647,6-9 0,1-2 1749,-2-2 1,4-3 0,6-1 0,19-27-1</inkml:trace>
  <inkml:trace contextRef="#ctx0" brushRef="#br0" timeOffset="48129">26289 10381 16972,'0'6'3205,"0"-2"-2634,0-4-538,28-53-100,-7 23 61,2-6 1,1 1-230,10 6 156,-1 12-100,-3 9-224,4 26 403,-8 14 22,-2 6-22,-7 4-56,-5-18-863,4-3-761,6-7 1680,26-6 0,-26-5 0,12-5 0</inkml:trace>
  <inkml:trace contextRef="#ctx0" brushRef="#br0" timeOffset="48430">26937 10325 18821,'34'-50'-41,"1"1"0,-8 0 0,-6 2 41,-7 12 0,-7 3 56,-16-11 44,-18 23 80,-9 32 21,1 11-66,-1 19-35,7 9-54,8 6-91,14-17 0,4 0-661,13 17 168,0-21 0,6-4-2308,33 1 2846,2-21 0,-1-3 0,-2 2 0,-12-10 0,0 1 0</inkml:trace>
  <inkml:trace contextRef="#ctx0" brushRef="#br0" timeOffset="48901">27396 10316 15829,'-9'0'2219,"2"0"-1939,7 0-157,0 0 79,0-19-45,6 0 78,1-21-168,6 11 34,1-3 11,2 8-67,2 1-1,2 3-21,13 1-124,-1 12-414,-3 11 302,-7 14 11,-15 9 146,-4 7 56,-2-12 280,-1-4-257,0-22 145,2-12-56,2-15-34,5-6 135,2-3-23,3 4 57,0 7 101,8 11-348,-5 9-23,6 7 23,-3 13 0,-2 5 0,-1 11-728,2 11-2914,-3 1 3642,1-7 0,-8-12 0,-2-17 0</inkml:trace>
  <inkml:trace contextRef="#ctx0" brushRef="#br0" timeOffset="49130">28661 10016 17398,'0'0'0</inkml:trace>
  <inkml:trace contextRef="#ctx0" brushRef="#br0" timeOffset="49465">29743 9862 16636,'59'-14'-594,"0"1"0,0-1 0,-1 0 0,0 1 1,-4 1-1094,5 0 0,-3 1 1570,6-2 1,-5 2 0,-20 4 0,-5 0-1,20-4 1</inkml:trace>
  <inkml:trace contextRef="#ctx0" brushRef="#br0" timeOffset="49817">30784 9240 16916,'4'5'986,"0"15"-571,-4 39-203,0-4 1,0 6-698,0-15 0,1 2 0,0 2 115,3 10 0,1 2 0,1-3-941,-1-10 1,1-2 0,2-3 1310,8 14 0,1-9 0,0-13 0,-1-15 0</inkml:trace>
  <inkml:trace contextRef="#ctx0" brushRef="#br0" timeOffset="50097">31131 9851 18899,'37'17'-3776,"0"-1"0,24-6 3776,-13-27 157,-25-15 280,-20 8-403,-28-1-3676,-13 12 3642,-4 1 0,9 12 0,24 0 0</inkml:trace>
  <inkml:trace contextRef="#ctx0" brushRef="#br0" timeOffset="50332">31535 9621 20501,'-30'55'-716,"10"-2"155,34-11-548,-3 0-2107,-6 10 3216,-4-16 0,-1-4 0,-1-21 0</inkml:trace>
  <inkml:trace contextRef="#ctx0" brushRef="#br0" timeOffset="50563">31770 9569 20389,'6'55'-286,"0"-18"1,1 1-555,3-1 0,-5 3-3099,-14 11 0,-8 1 3939,-3-8 0,-4-4 0,0-9 0,-1-6 0,-9-4 0</inkml:trace>
  <inkml:trace contextRef="#ctx0" brushRef="#br0" timeOffset="51080">28051 11844 14059,'-64'9'-247,"0"-1"0,4-1 1,-4 0-1,7-1 1,14 0-1,2-1 1,-14 0-1,0 0 1</inkml:trace>
  <inkml:trace contextRef="#ctx0" brushRef="#br0" timeOffset="52247">19382 12827 8400,'2'-4'-306,"0"0"1,-2 4 0,0 0 0</inkml:trace>
  <inkml:trace contextRef="#ctx0" brushRef="#br0" timeOffset="52898">19248 12856 12389,'-2'-7'3115,"0"3"-2241,2 4-616,-3-15 22,0 11-45,-4-10 45,1 16-123,0 2-34,0 1-56,2 2 1,1 3 21,1 9-78,2 12 46,0 17-29,2 0 0,4 4-389,3 0 1,4 0 338,0 0 0,4-3-57,4-11 0,4-9-89,23-11 173,-11-18 1,2-9 44,-2-16 1,0-5-51,0 0 0,-4-3-214,-5-14 0,-7-3 326,-9 10 0,-5 0-17,0 0 1,-4 0-63,-1 1 1,-3 2 44,-9-26-78,-5 15-212,-15 17-394,-1 32-2822,3 29-1749,12 7 5177,23 8 0,-2-29 0,6-6 0</inkml:trace>
  <inkml:trace contextRef="#ctx0" brushRef="#br0" timeOffset="53131">19806 12382 18418,'5'63'46,"0"0"0,0 0 0,0 0 0,-2-10 1,1 1-1,-1-1 0,0 1 0,1 1-430,0 0 1,0 1 0,0 0 0,1-2 0,-1-1-1852,-1 3 0,1-3 0,0-1 0,0-1 2235,1 10 0,0-1 0,0-11 0,3 9 0,-2-20 0</inkml:trace>
  <inkml:trace contextRef="#ctx0" brushRef="#br0" timeOffset="53781">20074 12840 11549,'3'0'2588,"0"38"-2162,-3-15-78,1 28-281,5-29 168,19-10-45,15-32-178,4-4 16,-20 0 0,-2-1 218,8-13 224,-5 9-268,-3 9 471,-1 17-181,-2 31-447,4 17-34,-5 6 12,16-3-236,9-42 247,14-39 117,-32-2 0,-5-6-101,-2-2 1,-6-1-404,-9-4 0,-6 3 410,-12-19-57,-8 10-46,-3 18 24,3 18-23,1 21-3977,0 42 4022,10-3 0,1 7 0,11-26 0</inkml:trace>
  <inkml:trace contextRef="#ctx0" brushRef="#br0" timeOffset="54513">21654 12722 15403,'-13'58'199,"0"0"1,0 0-1,1-6 1,1-1-1,4-5-474,5-3 1,5-5 230,14 8 312,-1-23 315,1-40 280,-12-27-314,-16-12-359,2 24 1,-3-1-500,-4-4 0,-2 0 325,-2-1 1,0-1 106,0 3 1,2 0-63,2 2 1,3 1-17,-4-22-91,16-3 57,18 22-22,14 1 11,13 21-163,-6 9 1,3 4-96,-3 8 1,-2 5 66,0-3 1,-4 5 55,6 31 877,-33-5-708,-11-2-1120,-1 1-2231,-1-19 3317,15-13 0,-4-9 0,8-8 0</inkml:trace>
  <inkml:trace contextRef="#ctx0" brushRef="#br0" timeOffset="54730">22114 12490 18227,'9'-2'-348,"4"-1"-268,4 2-997,19-4 134,-4 0 526,-1-3 852,-15 2-470,-14-1-281,-4-4 852,0-18 0,0 16 0,1-10 0</inkml:trace>
  <inkml:trace contextRef="#ctx0" brushRef="#br0" timeOffset="54998">22388 12119 17185,'12'-56'2218,"5"17"-2218,-1 49 0,7 24 0,-10-6 0,-1 6-366,0 7 0,0 5 0,-1 3 93,1 5 1,-1 3 0,-1 3-42,-2-6 0,0 3 0,-1 1 1,0-3 242,0 12 0,-1-2 0,-2-5 71,0 6 0,-2-9 157,-3 4 366,-8-53-199,-20-47-369,8 7 1,0-6-1037,-1-13 0,3-3-869,2 7 0,4 2 1950,8 5 0,3 5 0,2 9 0,1 8 0</inkml:trace>
  <inkml:trace contextRef="#ctx0" brushRef="#br0" timeOffset="55263">22686 12424 14260,'15'-53'2891,"-3"11"-2622,-10 37-269,-2 3-582,1 1-830,1 2 1412,8 3 0,-5-2 0,4 2 0</inkml:trace>
  <inkml:trace contextRef="#ctx0" brushRef="#br0" timeOffset="55432">22725 11938 16826,'-8'-61'1087,"2"12"-1087,4 30-2006,9 10 326,7 5 1680,25 4 0,-20 0 0,11 0 0</inkml:trace>
  <inkml:trace contextRef="#ctx0" brushRef="#br0" timeOffset="55713">22869 11819 16199,'1'47'683,"0"0"1,2-2 0,1-2-606,9 18-22,0-19 0,3 1-157,1-3 0,2 0-336,6 2 0,0-3-257,12 8 357,-5-25-77,-22-19-57,0-26 617,3-6 212,15-12-335,15 11-371,0 16-672,4 10-481,-6 4-1412,1 0 2913,4 0 0,-21 0 0,-5 0 0</inkml:trace>
  <inkml:trace contextRef="#ctx0" brushRef="#br0" timeOffset="56179">19851 14035 16580,'49'-19'333,"0"1"0,0 0 1,0-1-1,7-1 0,4 0 1,2-2-1,4 1 0,2-1-312,-10 4 0,2 0 0,3 0 0,2-1 0,1 1 0,0-1 0,-1 1 0,-2 0-723,-1 1 0,-2 0 0,1-1 0,-1 2 0,1-1 0,0 0 1,0 0-1,2 1 702,-4 0 0,3 1 0,0-1 0,0 0 0,1 1 0,-1-1 0,-2 2 0,0-1 0,-3 2-107,1-2 0,-1 2 0,-2 0 0,-1 1 0,0-1 0,1 1 0,2-1-73,0 0 1,3 1 0,1-1 0,0 0-1,-1 0 1,0 1 0,-4 1 0,-2 0-506,9-2 0,-4 1 0,-2 1 0,0 0 0,1 0 685,4-1 0,3 1 0,0-1 0,-8 2 0,-10 3 0,-4 1 0,-11 2 0,0 2 0</inkml:trace>
  <inkml:trace contextRef="#ctx0" brushRef="#br0" timeOffset="56880">20096 14804 12199,'15'42'1228,"0"0"1,0-1 0,0 1-1000,5 8 1,0-1-84,-2-4 0,0-1-85,1 1 1,-1-5 185,3 5 189,-13-38-144,-6-26 190,-8-17-135,-7-17-168,-7 3 1,-5-5-345,5 12 0,-1-2 0,0-1 165,-2-9 0,0-1 0,2 2 3,4 10 1,1 1 0,3 3-4,2-8 0,8 7 0,21 8-34,37 24-140,-21 23 1,0 10-348,4 14 0,-5 8-584,-8 0 0,-6 4-122,-8 6 1,-7 0-1307,-4-18 1,-2-1 2532,-5 28 0,3-30 0,-1-12 0</inkml:trace>
  <inkml:trace contextRef="#ctx0" brushRef="#br0" timeOffset="57114">20433 14933 18586,'19'-28'-6,"0"0"0,19-14-475,-10 38-80,1 7-189,9 16 694,-8 10-281,3 15-44,-11-9-1389,-3-7-1580,-3-16 3350,1-6 0,-7-3 0,-2-3 0</inkml:trace>
  <inkml:trace contextRef="#ctx0" brushRef="#br0" timeOffset="57464">20875 14836 18765,'39'-45'-131,"1"1"0,-8 3 1,-2 4-16,9-6 146,-20 13 45,-27 18 470,-14 4-78,-10 18-78,-5 31-314,14 6-45,15-15 0,5 2-628,19 30-459,5-21-605,9-17 0,5-5 1692,3-14 0,0-4 0,17 5 0,-7-12 0</inkml:trace>
  <inkml:trace contextRef="#ctx0" brushRef="#br0" timeOffset="57947">21419 14745 12210,'-7'0'4706,"2"0"-3484,5 0-998,-1-23 0,1-1-213,4-22 134,12-12-189,11 17-80,2 4-200,1 26-1044,-10 22-43,-1 7 111,-2 9 717,-3 0 438,-3-2 201,-2-6 1535,-3-12 381,-1-30-1267,-1-7 69,1-24-181,2 12-43,13-3-561,12 22-23,22 23-146,-7 19-235,-20 1 1,-1 2-1188,10 11-2544,3-3 4146,3-11 0,-20-8 0,0-8 0</inkml:trace>
  <inkml:trace contextRef="#ctx0" brushRef="#br0" timeOffset="58314">24983 13188 17230,'6'-8'-594,"38"-8"-4415,-21 14 5009,30-8 0,-37 10 0,-6 0 0</inkml:trace>
  <inkml:trace contextRef="#ctx0" brushRef="#br0" timeOffset="58464">25140 13447 15907,'58'-33'-2118,"-19"11"1,-27 14-1</inkml:trace>
  <inkml:trace contextRef="#ctx0" brushRef="#br0" timeOffset="58930">26388 12910 16008,'2'-3'1266,"-1"33"1,0 18-1267,-1 6-525,1 7 0,1 1-181,1-25 0,1-1 770,9 5 1,0-2 0,-2 0 0,11 0-1</inkml:trace>
  <inkml:trace contextRef="#ctx0" brushRef="#br0" timeOffset="59263">28119 13020 16658,'-7'-2'1098,"1"1"-862,50-9-2287,9-4-2581,-4 1 1,5-3 4631,0-2 0,-4 1 0,11-5 0,-10 2 0</inkml:trace>
  <inkml:trace contextRef="#ctx0" brushRef="#br0" timeOffset="59531">29672 12208 14675,'3'66'616,"0"-1"1,-1-1-1,1-4-678,-1-15 0,2-2-4409,7 12 1,5-2 4470,-1-19 0,0-2 0,-1 1 0,1-6 0,5-14 0</inkml:trace>
  <inkml:trace contextRef="#ctx0" brushRef="#br0" timeOffset="59763">30031 12526 18272,'-27'26'330,"0"0"1,4 16-936,79-39-247,-1-13 544,-16 1 0,-3-4-365,1-15-379,-17 3-562,-13 7 1614,-32 8 0,17 6 0,-17 4 0</inkml:trace>
  <inkml:trace contextRef="#ctx0" brushRef="#br0" timeOffset="59980">30436 12329 19628,'-33'4'431,"0"0"0,-29 19-476,48 19-930,31 20-279,16-5 514,-9-28 1,-1-1-1603,-5 11 2342,-11 4 0,-6-22 0,-4 0 0</inkml:trace>
  <inkml:trace contextRef="#ctx0" brushRef="#br0" timeOffset="60164">30648 12368 20322,'16'48'-2163,"1"0"1,-7 2 0,1-2 2162,7-14 0,0-2 0,-5 13 0,-17-26 0</inkml:trace>
  <inkml:trace contextRef="#ctx0" brushRef="#br0" timeOffset="60382">29092 13437 17308,'58'-23'46,"0"0"1,0 0 0,0 0 0,0 0 0,-7 4 0,2-1 0,2 0 0,0-1 0,1 1 0,2 0 0,0 0-444,1 0 1,1 1-1,2-1 1,1 1 0,0-1-1,0 1 1,-2 1 0,-2 0-1009,1 0 1,0 0 0,-2 0-1,0 1 1,-1 1 0,-1 1-1,-2 1 1129,14-3 0,1 2 0,-3 0 0,-5 3 0,-10 3 0,4 0 0,-11 3 0,12-1 1</inkml:trace>
  <inkml:trace contextRef="#ctx0" brushRef="#br0" timeOffset="60915">29401 13962 16614,'8'61'179,"0"0"0,0 0 0,-1-14 0,-1-2 1,2-2-164,4 11 1,1-7 62,7-2 133,-2-18 562,-8-33-662,-4-18 11,-19-35-45,3 23 1,-4-2-660,-5-6 0,-3-2 581,-1-1 0,-1-3-23,4 9 1,0-2 0,3 1 55,-1-9 1,5 1-23,0 1 0,11 6-11,40 6-11,7 39-6,-12 9 0,-2 5 17,17 22-45,-22-7 1,-1 4-449,-7-4 0,-1 1-1524,12 27-843,-15-22 2860,-6-28 0,-4-7 0,-1-2 0</inkml:trace>
  <inkml:trace contextRef="#ctx0" brushRef="#br0" timeOffset="61332">29702 13864 19146,'54'-21'-176,"0"0"1,-12 2-1,-2 5-485,21 18 89,-27 4-21,-4 12 626,-7-2 12,1-3-11,-3-9-34,-5-14-79,-3 2 57,-9-4 89,-4 6 292,-6-3-68,2 1 78,-4-2 47,2 0 222,-1-2-403,-1 4-190,-8 9-34,3 11-11,-3 13-78,9 19-426,7-12-1110,25 16-4011,17-28 5625,7-3 0,-13-13 0,-19-6 0</inkml:trace>
  <inkml:trace contextRef="#ctx0" brushRef="#br0" timeOffset="61930">30413 13850 18989,'9'-40'481,"-1"10"-525,18 27-68,-6 19 56,0 0 56,-5 12-101,-9-8 101,-2-4 0,0-8 213,-2-4 146,1-5 268,3-23-314,3-23-235,1 10 1,2-1-79,-3 5 0,2 2 101,15-24-202,-3 35 79,-6 9 11,3 13 11,-3 8-68,7 13-312,2-2 223,7-3 157,-8-13 101,-1-15-57,-10-9 68,1-5 79,-2-2-146,3 5-191,-2 16-380,3 33-80,-5 7-884,0 27-2140,-6-12 3630,-3-10 0,0-1 0,0-3 0,-1 13 0</inkml:trace>
  <inkml:trace contextRef="#ctx0" brushRef="#br0" timeOffset="63647">20911 16553 10260,'4'0'4538,"-2"0"-1894,-2 0-1848,-16-40-135,0 17-347,0-5 0,-4 0 190,-18 1-246,-10 2-141,9 13 1,-5 9-107,-4 21 0,0 13-4,5 6 1,1 8 0,4 2-611,5 2 1,4 2 0,3 4 607,7-8 1,0 3-1,4 1 1,6 0-3,5 11 1,7 0 0,5-5-4,6 4 0,12-5-146,12-11 1,12-4-1,4-12 86,7-19 1,4-14-1,1-3 48,-16 3 1,0-1 0,0-3 0,0-3-494,1-5 1,0-2 0,-1-3-1,-6-1 509,-1-5 0,-4-1 0,-3-2 7,-2-1 0,-1-1 0,-4-2-191,8-16 0,-8-5 180,-15 4 0,-7-5 0,-7 1 11,-11 0 0,-8 1 0,-5 1 101,-3-7 0,-6 1 0,-2 5-208,1 15 1,-3 4 0,0 6 151,-11-3 0,2 16-45,-2 33 567,23 24 0,9 14-537,11-1 0,6 7 0,6 4-66,2-15 0,2 3 1,3 2-1,3 0 1,1-1-392,4 5 1,4 1 0,1 0-1,2-1 1,0-4-87,3 5 1,3-3-1,-1-2 1,1-2-712,-3-7 0,2-1 0,-2-2 0,-3-5 1231,6 10 1,-6-6 0,6 6-1,-14-18 1</inkml:trace>
  <inkml:trace contextRef="#ctx0" brushRef="#br0" timeOffset="64980">22904 16608 18429,'36'-7'-777,"-1"1"0,0 1 0,-3 3-4836,12 8 5613,-7 6 0,-16-4 0,-9 0 0</inkml:trace>
  <inkml:trace contextRef="#ctx0" brushRef="#br0" timeOffset="65129">23042 16941 17510,'64'-5'-1515,"0"0"0,-13 2 1,-6 0-1,-1-2 1,-28 5-1</inkml:trace>
  <inkml:trace contextRef="#ctx0" brushRef="#br0" timeOffset="65648">25323 16267 15818,'-5'-8'1882,"1"2"-1254,4 6 10,23 126-621,-15-67 0,-1 4-1192,1-8 1,1 6-1,-1 0 1,0-5-410,-3-5 0,0-4 1,0-3 1583,3 16 0,-1-11 0,-1-15 0,1-17 0</inkml:trace>
  <inkml:trace contextRef="#ctx0" brushRef="#br0" timeOffset="66064">26565 16441 16826,'-6'6'1524,"1"-1"-1468,5-5-44,0 0-12,62-14-785,-12 5-1505,-4 0 1,9-2 0,-3 1 2207,0 0 1,-4 1 0,2 1 0,-5 0 0,0-1 0</inkml:trace>
  <inkml:trace contextRef="#ctx0" brushRef="#br0" timeOffset="66599">28216 15874 13207,'0'-6'3631,"0"1"-2881,0 5-504,-3 42 35,2 6-91,-1-4 1,-2 8-1,1 1-232,1-2 1,0 0-1,1 1 102,3 7 0,2 1 0,2-3-49,4 6 0,7-9 11,8-19 1,7-11 51,1-14 1,4-10-125,16-12 0,2-8-1441,-7 0 1,-2-2-1082,1-3 1,-5-3 2571,-13 2 0,-7 2 0,-10 7 0,-6 3 0</inkml:trace>
  <inkml:trace contextRef="#ctx0" brushRef="#br0" timeOffset="67080">28997 15988 18854,'-12'22'-3529,"3"0"3529,8-7 0,1-6 0,0-5 0</inkml:trace>
  <inkml:trace contextRef="#ctx0" brushRef="#br0" timeOffset="67630">29531 15827 17521,'13'50'67,"0"1"0,-1-4 0,1-5-67,8 2 34,-2-2 381,-8-19 336,-4-7-191,-13-27-112,-3-14-201,-9-17-124,-2-16-378,10 23 1,1-2 287,-1-5 1,1-5-5,4 4 1,2-4 0,0 2-1560,-2-5 1,3 1 1613,3-11 0,4 4 81,20-6-165,5 29 0,15 9-11,0 20 124,-12 11 1,0 8-456,-9 7 1,-3 5 217,2 1 1,-7 4 101,-16 7 0,-11 0 1441,-5-8 1,-7-2-1414,-5 1 0,-3-2-1,-1-1 1,0-1 44,2-2 1,3-1 72,-16 18-45,16 6 57,34-2-113,12-16 0,7-2-22,1-5 0,3-2-260,9 3 1,0-3 74,-9-4 1,0 1-1721,10 7 0,-1 2 1905,13 8 0,-4 0 0,-34-22 0</inkml:trace>
  <inkml:trace contextRef="#ctx0" brushRef="#br0" timeOffset="67814">30169 15987 19829,'-8'0'224,"-42"7"-2913,25 5-3384,-25 4 6073,33 0 0,13-10 0,2-1 0</inkml:trace>
  <inkml:trace contextRef="#ctx0" brushRef="#br0" timeOffset="68315">22611 18193 16311,'65'0'401,"1"0"1,0 0-1,-13-1 1,1 1-1,1-2 1,0 0-358,-1 0 1,-1-1 0,3-1 0,7-2-712,-12 0 0,3-1 0,4-1 0,3 0 0,1-1 0,2-1 0,1 0 1,0-1 699,-9 2 1,2-1 0,2-1-1,0 0 1,1 0 0,1 0-1,0-1 1,0 0 0,1 0-1,-1 0 1,0 1-116,-3 0 1,0 0-1,1 0 1,0 0 0,-1-1-1,1 1 1,1 0 0,-1-1-1,1 1 1,0-1 0,0 1-1,0-1 82,0 0 1,0 0 0,1 0 0,0 0 0,1 0 0,0-1 0,-1 1 0,1 0 0,-1 0 0,-1 0 0,0 0 0,-2 1-1,0 0-38,6-1 1,0 1 0,-2-1 0,-1 1 0,0 0 0,-1 1 0,1-1-1,0 1 1,0-1 0,1 1 41,-3 0 0,-1 0 0,1 0 0,0 1 0,1-1 0,-1 1 0,1-1 1,-1 1-1,1 0 0,0 0 0,0 0-97,1 0 1,1 0 0,-1 1 0,1-1 0,0 1-1,0-1 1,0 1 0,0 0 0,1-1 0,-1 1-1,1 0 72,0 0 1,0 0 0,1 0-1,-1 0 1,1 0 0,0 1 0,0-1-1,-1 1 1,1-1 0,0 1-1,0 0-25,0 0 0,-1 0 0,0 0 0,0 0 1,0 1-1,0-1 0,1 1 0,0-1 0,3 1 1,0-1-1,2 1-141,-11 0 1,2 1 0,1 0-1,2-1 1,0 0 0,2 1 0,-1-1-1,2 1 1,-1 0 0,0-1 0,-1 1-1,0-1 1,-1 1 0,-1 0-1,-2 0 1,-1 0 186,7 0 0,-1-1 0,-1 1 0,-1 0 0,0 0 0,-2-1 0,0 1 0,0 0 0,0 1 0,-1-1 0,0 0 0,1 0 0,3 0 0,1 0 0,0 0 0,1 0 0,-1 0 0,0 0 0,-3 0 0,-1 0 0,-4 1 0,-3 0 0,-4 0 0,5 0 0,1-1 0,-1 1 0,1 0 0,-1-1 0</inkml:trace>
  <inkml:trace contextRef="#ctx0" brushRef="#br0" timeOffset="92246">24045 8199 12770,'-5'-5'2633,"1"0"-2106,4 5 392,0 0-863,-18-10 0,13 17 257,-4 28-173,16 5 0,6 6-134,-3 0 0,2 3-360,2 6 1,0-2 353,-5-14 0,1-2-925,3 6 1,1 0 924,1-10 0,0-2 0,5 19 0,-4-27 0</inkml:trace>
  <inkml:trace contextRef="#ctx0" brushRef="#br0" timeOffset="92513">23462 8776 19773,'2'-66'358,"11"31"1,10 3-326,24 3 1,16 4-938,-10 2 1,8-1 0,3-1 0,0 1 896,-6 4 0,0 0 0,2 0 1,1 0-1,1 1-298,-3 1 1,3-1 0,0 1-1,0 1 1,-2 0 0,-2 1-165,-3 2 1,0 0-1,-3 1 1,-2 1-1,-2 2-991,15-2 0,-5 3 0,-12 2 1723,-2 5 0,-27 3 0,-17-1 0</inkml:trace>
  <inkml:trace contextRef="#ctx0" brushRef="#br0" timeOffset="94180">24132 8425 6092,'0'0'0</inkml:trace>
  <inkml:trace contextRef="#ctx0" brushRef="#br0" timeOffset="94945">23655 10306 9778,'0'4'3126,"0"-2"-2173,0-2-673,3 0 606,8 0-46,12 0-336,21 1-403,2-1-34,15 1-67,-7-1-852,-12 0 0,1 0 852,-4 0 0,-2-1 0,25 1 0,-27-1 0</inkml:trace>
  <inkml:trace contextRef="#ctx0" brushRef="#br0" timeOffset="95249">23860 10660 12624,'-4'4'1547,"0"-1"-214,4-3-212,30 6-662,26-18-426,-22 10 1,0-1-17,7-8 0,-2-1-17,15-4-728,5 4-2802,-19 5 3530,-8 11 0,-21-2 0,-11 6 0</inkml:trace>
  <inkml:trace contextRef="#ctx0" brushRef="#br0" timeOffset="181947">22465 17898 11896,'-35'14'3944,"27"0"-3395,36-10-67,27 4 89,11-2-818,-20-3 0,7-2 1,4 0 394,2-1 0,6 0 1,1-1-1,1-1-629,-11 1 0,0-1 1,1-1-1,1 0 1,1 0 519,-2 0 0,0-1 0,1 0 1,1 0-1,2 0 0,1-2-20,0 0 0,4 0 0,1-1 1,0-1-1,0 0 0,-1 1 0,-3 0-356,1 0 0,-4 0 1,0 1-1,0-1 1,2 1-1,3-1 337,-5 0 0,3 1 0,2-1 0,1 1 0,-1-1 0,0 1 0,-2 0 0,-3 0 11,3 0 0,-3 1 1,-2 0-1,0 0 0,2 0 1,3 1-8,-4-1 0,3 2 0,1-1 1,1 0-1,1 1 0,1-1 1,-1 1-1,-1 0-165,-1 0 1,0 0-1,0 1 1,0 0-1,1 0 1,0-1 0,1 1-1,1 0 161,-5 0 0,1-1 0,1 1 0,1 0 0,0 0 0,0 0 0,0 0 0,-2 0 0,-1 0 0,-2 0-91,9 0 0,-1 0 1,-2 0-1,-1 1 0,-1-1 1,0 0-1,-1 0 100,5 0 0,0 0 1,-1 0-1,-2-1 1,-2 1-1,-4 0 139,3-1 1,-4 0-1,-2-1 1,3 1-134,-5 1 1,2-1 0,0 1 0,0-1-1,-3 1 4,3-1 1,-1 0 0,-2 0 0,0 1-20,13-1 0,-1 0 0,-7 0-112,1 1 0,-13-1 1342,-21 3-1118,-18 0 1911,-15 0-1978,-9 0 2891,-18 3-3754,-2-2-1112,-10 3-1174,16-7 3104,8 2 0,15-2 0,5 2 0</inkml:trace>
  <inkml:trace contextRef="#ctx0" brushRef="#br0" timeOffset="185527">16243 17227 9409,'-6'2'4672,"1"1"-2050,5-3-2454,-9 28 45,25-16-146,29 22-1804,-8-28 1,3-6 1736,-2-1 0,-1 0 0,12-1 0,-35-4 0</inkml:trace>
  <inkml:trace contextRef="#ctx0" brushRef="#br0" timeOffset="185844">16243 17037 16457,'-38'39'123,"-1"0"0,3-3 0,4 1 79,12 0 0,3-1-180,-7 18-22,12-18 0,2-1-78,4 5-225,34-3-1411,31-18 425,-25-10 1,2-3 1288,7-7 0,-4-2 0,-4 1 0,-10-3 0</inkml:trace>
  <inkml:trace contextRef="#ctx0" brushRef="#br0" timeOffset="186628">10988 17252 16513,'-33'7'554,"0"1"1,-24 17-404,40 11 0,7 8-95,4 4 1,4 2-69,2 1 1,6-2-187,6-3 1,7-7 185,30 1 12,8-16-44,6-12 44,1-21-23,-3-16 123,-24-7 1,-3-7-90,-11 0 1,-5-3-35,-5-7 1,-8 0 10,-11 12 1,-8 5-208,-9 5 1,-5 6-768,-27 2-1558,19 13 1,0 5 2543,-12 8 0,6-2 0,30 5 0</inkml:trace>
  <inkml:trace contextRef="#ctx0" brushRef="#br0" timeOffset="186811">11549 17428 11930,'0'0'0</inkml:trace>
  <inkml:trace contextRef="#ctx0" brushRef="#br0" timeOffset="187146">11980 17034 19056,'39'-19'7,"-1"-1"1,1 4-1,-1 3-141,-4 8 0,0 4-113,0 1 1,0 6-343,4 10 1,-5 8 560,-11 11 0,-9 7 711,-16 20 1,-11 3-1153,-4-6 1,-8-2 681,1-17 0,-5-1 0,2-3 84,-3 0 0,3-2 106,1-3 1,6-1-404,11 3 12,68-23-113,-17-17 0,4-5-497,1 0 1,4-1 0,-1 0 283,-4-1 1,-1 1-1,1-1-217,2 1 1,0 1 0,0 0-542,-1 2 0,0 0 0,0 2 1072,19-2 0,-5 2 0,-24 3 0,-3 2 0,15 0 0</inkml:trace>
  <inkml:trace contextRef="#ctx0" brushRef="#br0" timeOffset="187462">11345 18304 18933,'56'-25'96,"0"1"0,-1-1 0,1 0 0,-4 3 0,-1 0 0,1 0 0,4-3-1040,-3 2 1,4-3 0,3-1 0,0 0-1,0 1 1,-2 1 922,4-1 1,-3 2 0,1 0 0,1 1 0,3-1-99,-8 4 1,2 0-1,1-1 1,1 1 0,0 1-1,-2 1 1,-3 1-222,6 0 1,-3 1-1,0 1 1,-3 2-1,1 0 275,11-3 1,2 0 0,-8 5 0,-19 15 784,-15 39-720,-48-13 0,-23 4 0,-4 0-9,7-3 1,-4 1 0,-1 0 0,-1 1-366,-5 3 0,-1 0 1,0 1-1,0 0 35,1 0 0,0 1 0,1-1 1,1 1 245,4-4 1,0 0-1,2 1 1,3 0-1202,-6 11 1,4 1-1,6-4 1294,9-5 0,5-3 0,-4 25 0,41-54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2:29.191"/>
    </inkml:context>
    <inkml:brush xml:id="br0">
      <inkml:brushProperty name="width" value="0.09071" units="cm"/>
      <inkml:brushProperty name="height" value="0.09071" units="cm"/>
      <inkml:brushProperty name="color" value="#FF0000"/>
    </inkml:brush>
  </inkml:definitions>
  <inkml:trace contextRef="#ctx0" brushRef="#br0">21842 18069 14182,'-45'1'567,"-1"0"1,2 1 0,1-2-294,7 1 1,1-2-383,-1-1 0,-1-1 309,-1-2 1,-1-1 33,1-2 1,-1-1-90,-1-2 0,-1-1-6,0-1 0,0 1 0,-2-1 0,-1 0-453,-1 0 0,-1 0 391,-2 1 1,-2 1-260,-1 0 1,-1 1 219,-2 0 1,0 1-29,-1 1 0,0 0 22,2-1 1,0 0 0,2 1 0,1 0 50,4-2 0,1-1-54,5 1 1,0-3 103,-6-8 1,1-4-74,6-4 1,3-3 16,-5-9 1,4-3-90,11 8 1,5 0 16,3 0 0,5 1 27,-3-15 324,8 12 0,2-4-351,2-4 0,1-3-6,2 6 0,1-2 0,2-2-336,3-5 0,3-2 1,0 2 335,2-14 0,2 2 0,5-2 0,0 4-30,-5 20 1,1 2 29,3-10 0,1 0 219,-1 8 0,0 0-225,4-3 1,-1 2-17,10-10 22,1 15-34,-2 13 1063,0 4 1,5-2-1036,7-7 1,5-2 12,-2 3 0,4-1 1,-2 0-436,-5 4 0,0 0 1,0 0 419,3 0 1,1 1-1,-3 1-9,7-2 1,-1 2 10,1 1 0,-1 0-231,0 1 0,2 0 233,-6 4 1,3 0-1,1-1-4,3 0 1,1 0 0,3 0-449,-3 1 0,3-1 1,0 1-1,-1 1 459,7-3 1,-2 2 0,1 1-8,4-1 1,1 1-1,-2 1-11,-11 4 0,-1 1 0,0 1 0,4-1 0,1 0 1,0 1-1,0-1 0,1 1 0,4 0-266,-1 0 0,3 0 0,2 1 1,0-1 280,-11 3 0,0 0 0,1 0 0,0 1 0,0-1-5,0 1 1,0-1-1,0 1 1,0 0-1,-1 0-257,12 0 1,-1 0-1,-1 0 1,-3 2 242,2 0 1,-4 1-1,0 0 11,2-1 1,0 1 0,0 0-169,-1 0 0,-1 0 0,5 1 176,-13-1 0,3 0 0,2 0 0,1-1 0,0 1-9,4-1 0,0 1 0,1-1 0,2-1 0,2 1 7,-10 0 1,3 0-1,1 0 1,1 0-1,-1 0 1,-1 0-1,-2-1-101,12 0 1,-2 0 0,-1 0-1,-1 0 1,1 0 99,-3 0 1,2 0 0,-2 0 0,-1 1 0,-3-1-12,-2 1 0,-3-1 0,-1 1 0,1 0-12,2 0 1,-1 0 0,1 0 0,0 1 8,-1-1 0,-1 1 1,2 0-1,3 1-33,1 0 1,4 0 0,1 0 0,1 0 0,0 1 28,-10 0 0,0 0 1,0 1-1,1-1 1,1 1-1,2-1 16,0 1 0,3 0 0,1 0 1,0-1-1,0 1 0,-1 1 1,-3-1-14,10 0 1,-2 0 0,-1 1 0,-1-1 0,-1 1 10,-1-1 0,0 1 0,-1-1 1,-2 1-1,-3 0-2,-4-1 1,-4 1 0,0-1-1,4 1 4,0 0 1,4-1 0,0 1-1,2-1 1,-2-1-17,1 0 1,-1 0 0,0-2 0,2 1 0,1 0-8,-2 1 0,3-1 0,0 1 0,0-1 0,-1 0 0,-3 0 82,12-1 1,-2 0 0,-3-1 0,0 1-78,-3 0 1,-2 0 0,-1 0-1,-3 0 8,-2 2 0,-4-1 0,1 1 134,1-1 1,-1 1 0,1 0-139,-2 0 0,0 1 1,2-1-10,-3 1 0,3 0 0,1 0 0,-1-1-13,13 1 0,-1 1 0,2-2 24,-11 1 0,1 0 0,0-1 1,-5 0 4,-1 1 1,-3-1 0,-4 0 5,8 0 1,-9-1 1830,-8 1-1825,-15 0 1033,-11 1-1021,-5 0 2335,-2 0-2302,1-1 1205,7 1-1239,7 0-11,1 8 0,6 6 0,-3 12-6,-1 2 1,1 7 5,4 17 0,1 8-607,-7-14 1,1 4-1,-1 1 1,0 0 611,-2-3 1,-1 0 0,0 0-1,0 1 0,0 5 1,0 3 0,0-1 0,-1-3-6,0 3 0,-1-2 0,-1 0 0,1-2 0,-1 0 0,0-1-8,0-2 1,0 0-1,-1 2-192,-1-2 0,0 2 1,-1 1-1,0-1 200,1 13 0,0 0 0,-1 1 0,-2-11 0,1 1 0,-1-1 0,-2-3-45,1-1 0,-1-3 1,-2-4-875,0 6 0,-5-8-5692,-14-5 6611,-14-15 0,9-11 0,-1-9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4:28:49.297"/>
    </inkml:context>
    <inkml:brush xml:id="br0">
      <inkml:brushProperty name="width" value="0.09071" units="cm"/>
      <inkml:brushProperty name="height" value="0.09071" units="cm"/>
      <inkml:brushProperty name="color" value="#FF0000"/>
    </inkml:brush>
  </inkml:definitions>
  <inkml:trace contextRef="#ctx0" brushRef="#br0">10135 6893 15157,'44'-9'386,"-1"0"1,1-1-1,5 2 1,3 0-1,2 0 1,-1 0-1581,1 0 0,-1 0 1,1 0-1,3 0 1241,-1 1 0,2 0 0,2 0 0,0 0 1,-2 1-15,-5 1 1,-1 0 0,-1 0 0,3 0-1,3 0-6,0 0 0,4 0 0,2 0 1,2 0-1,0 0 0,2 1 1,-2-1-10,-4 1 0,-1 1 0,1-1 0,1 1 1,0 0-1,1-1 0,1 1 0,1 0-165,-6 1 1,2-1-1,2 0 1,0 1-1,0-1 1,1 1-1,-1 0 1,-1 0 0,-2 0-1,-2 1 107,12-1 0,-2 1 0,-1 0 0,-2 0 0,0 1 0,-2 0 0,-1 0-78,3 0 0,0 1 1,-2 0-1,-2 0 0,-2 0 1,-6 1-193,17 1 0,-8 1 0,0-1-1667,0 0 0,0 0 1,-5 0 1976,-3-1 0,-5 0 0,-3 0 0,-9-1 0,-21-1 0</inkml:trace>
  <inkml:trace contextRef="#ctx0" brushRef="#br0" timeOffset="10615">9784 6819 10114,'8'-4'1177,"-2"0"-1031,-6 4 234,0 0 147,42-6-135,-9 4-67,5-1 1,4 0-810,-6 3 0,2 0 809,9-1 0,4 0-95,11-1 0,4-1-81,-15 1 0,2-1 1,1-1-1000,8-1 0,1 0 0,2-1 880,-11 2 1,0-1 0,2 0 0,0 0-3,3-1 0,1-1 0,0 1 0,1-1 2,2 1 1,2-1 0,-1 1 0,0-1-526,1 1 1,0-1-1,0 0 1,0 1 488,0-1 1,1 1-1,-1-1 1,0 1-4,-1 0 1,-1 0-1,1 0 1,2 0-187,-12 1 1,3 0 0,1 0-1,0 0 1,-1 0 0,-4 1 194,9-1 0,-4 0 0,0 1 0,1-1-40,-4 1 0,3-1 0,0 1 0,-3 0 0,-6 0 40,1 1 0,-5 1 0,0-1 420,1-1 1,0 1 0,-4-1-421,0 1 0,-4-1 1900,26-4-1642,-47 2 2433,-21 3-2702,-1-1 1859,-7 3-3270,-4-1-786,-5 2 2208,-18 3 0,21-2 0,-8 2 0</inkml:trace>
  <inkml:trace contextRef="#ctx0" brushRef="#br0" timeOffset="10884">11988 6822 13352,'47'-9'399,"1"-1"1,5-1 0,6-1-142,-11 2 0,7-1 0,2-1 0,2 0-1096,-4 2 0,1 0 1,2 0-1,3 0 1,1 0 824,-6 1 0,3 0 0,1 1 0,1-1 1,0 0-1,0 1 0,-3 1-346,1-1 1,-1 0-1,0 1 1,-1 0 0,0 1-1,-1 1 150,11-1 1,0 1 0,0 1-1,-3 0 1,-4 1-173,-4 1 0,-4 0 0,-2 1 0,0 0-904,13 0 1,-2 1 0,-2 0 1284,-4 0 0,-2 0 0,-5 0 0,-4 0 0,-6 0 0,17 0 0</inkml:trace>
  <inkml:trace contextRef="#ctx0" brushRef="#br0" timeOffset="16699">6649 9866 12692,'67'0'361,"0"0"0,-17 0 1,1 0-1,1 0-163,5 0 0,1 0 0,2 0-1557,-7-1 0,2 1 0,1-1 0,1 0 1381,8 1 1,1-1-1,1 1 1,1-1-23,-9 0 0,1 1 0,0-1 0,1 0 0,0 1-223,4-1 1,0 0 0,1 1 0,0 0 0,0-1 126,-8 1 1,-1 0 0,1-1-1,0 1 1,0 0 0,0 1-100,0-1 0,0 1 1,0 0-1,1 0 1,-1 0-1,0 0 116,-2 0 1,0 1-1,0-1 1,0 1 0,1-1-1,2 2-199,0 0 1,2 0-1,2 1 1,0 0-1,0 0 1,-1 0 0,-2 0 80,5 1 1,-2 0 0,0 0 0,0 0 0,-1 0 0,1 0 141,3 0 1,1 1 0,0-1 0,-1 1 0,-3-1 0,-5 0 101,5 0 1,-5 0 0,-3 0 0,-5-1 153,17 1 1,-15-1 1491,-21-4-1369,-18-13 1146,-29-9-4473,-27-14 3003,-11 3 0,9 13 0,19 11 0</inkml:trace>
  <inkml:trace contextRef="#ctx0" brushRef="#br0" timeOffset="16951">9109 9826 13700,'60'15'351,"-1"-1"0,2 0 0,6-4-354,-19-7 0,4-1 1,2-2-1,2 2-1600,7 0 0,3 0 1,0 0-1,1 0 1329,-14-1 1,1 1 0,0-1-1,-1 1 1,1-1-80,12 2 0,0-1 0,-2 0 0,-5 1-523,-4-1 0,-4 1 1,-2-1 875,-2 0 0,-1 1 0,-5-1 0,-4 1 0,-3-1 0,14 1 0</inkml:trace>
  <inkml:trace contextRef="#ctx0" brushRef="#br0" timeOffset="22932">8097 9666 15146,'0'13'437,"37"18"33,-5-26 1,5-3-337,8 7 1,3-2-757,9-9 0,1-6 639,-11 1 0,2-2-25,-6 2 1,3 0-1,-2 1-228,11 0 1,-1 2 193,-3 2 1,-5 2 310,-1 7 646,-50 6-366,-17 1 538,-32 5-706,7 2 379,5 0-726,35-6 11,60-7-45,11-12-13,-13-1 1,5-2-350,-7-1 0,3 0 0,-3-1-1749,8 0 1,1 1 702,-10 1 0,2 1 0,-4 2 1408,-4 1 0,-5 2 0,4 0 0,-13 1 0</inkml:trace>
  <inkml:trace contextRef="#ctx0" brushRef="#br0" timeOffset="48915">21065 2898 12770,'7'-61'4280,"-2"6"-3406,-15 29-190,-10 4-393,-14 8-78,-13 7-157,-11 23-820,23 0 0,1 5 764,-5 12 0,2 6 0,-2 9 0,4 3 0,1 7 0,4 1-17,6 1 0,6 0 17,5-2 0,8-1-11,10-6 0,8-3 5,5-6 1,7-5-53,8-5 1,6-6 57,3-7 0,2-4-6,3-4 0,1-5 6,-1-4 0,2-6 22,13-13 1,-2-12 27,-7-10 1,-6-7-18,0-2 1,-7-5-483,-13-7 0,-10-1 449,-11 11 0,-6 0 0,-7-2 0,-4-1 11,-1 0 0,-5 1-42,-16-5 1,-6 5 63,3 16 1,-4 10-45,-6 16 0,2 15-17,13 12 0,6 11 187,4 20 0,9 7-198,12-6 0,11 3-271,6-5 0,7 3 0,3-3-848,5-1 0,4-1 0,3-1 1158,6 5 0,4-1 0,-4-5 0,0-2 0,-3-8 0,-14-13 0,0 0 0</inkml:trace>
  <inkml:trace contextRef="#ctx0" brushRef="#br0" timeOffset="49466">21831 3244 15000,'0'-9'952,"0"1"-728,2 55-179,3-10 0,2 4-45,-1 5 0,0 2-843,4 3 0,2-4-1444,7 11-2956,1-12 5305,-3-9 1,-6-18 0,-5-7 0</inkml:trace>
  <inkml:trace contextRef="#ctx0" brushRef="#br0" timeOffset="49599">21792 3633 16232,'61'-12'-953,"-1"0"1,-20 3 0,-5 1-1,4 2 1</inkml:trace>
  <inkml:trace contextRef="#ctx0" brushRef="#br0" timeOffset="49982">22455 3409 18776,'-63'-5'762,"11"13"-841,41 14 46,7 4-12,14 1-157,8-13-414,28-6 101,9-16 515,-22-4 0,-1-4 22,15-13 12,-18-6 212,-19 19-89,-5 7-157,-3 6-45,3 3 57,8 6-35,15-2-33,2 3 45,10-4-79,10-14-66,-11 1-1492,16-11-1063,-31 10 772,-4 3-1714,-15 6 3653,-5 2 0,0 0 0</inkml:trace>
  <inkml:trace contextRef="#ctx0" brushRef="#br0" timeOffset="50399">23227 3189 19011,'-40'-19'123,"1"-1"0,1 2 1,4 7-102,-1 18-22,6 5-101,10 3-918,11 5-202,30-11 896,19-7 325,6-12 101,2-7-12,-22 5 214,-3 22-96,-15 23 0,-5 11-140,1-1 0,0 3-444,-4 0 1,-1 4-1,0-1 450,0 13 1,0-1-58,0-2 1,0 0 28,3-6 0,1-2-29,1-7 1,2-2-11,2-7 0,2-2 5,16 21 269,-10-28-11,-12-40-191,-23-19-78,1 1 0,-2-1-325,-2 5 0,-2 0-1407,-3-12 1,3-2 1731,13 3 0,3 2 0,-13-22 0,28 22 0</inkml:trace>
  <inkml:trace contextRef="#ctx0" brushRef="#br0" timeOffset="50816">23733 3373 19818,'20'-50'336,"-5"1"-347,-24 23-11,-2 7 22,-12 23-12,5 17-44,2 35-145,16 6-517,13-2 125,24-17-181,13-31 539,10-5 44,-27-9 1,0-5-818,13-7 0,-1-7 638,-8-8 0,-4-6 482,0-14 0,-6-2-56,-12 9 0,-6 0 498,-10 1 0,-4 4 780,-2-1-505,-3 15-661,2 13-168,-3 31 34,2 29-34,6-11 0,2 3-56,3-3 0,3-1-365,2-2 1,4-2-2538,12 8 3073,-3-6 0,-9-16 0,-4-8 0</inkml:trace>
  <inkml:trace contextRef="#ctx0" brushRef="#br0" timeOffset="50984">24108 3287 18798,'0'-10'740,"33"-33"-740,11 24-609,-5-4 1,8 1-606,-1 13 1,4 5-1,-2 0 1214,9-2 0,-3 2 0,4 0 0,-7 2 0,-9 0 0</inkml:trace>
  <inkml:trace contextRef="#ctx0" brushRef="#br0" timeOffset="51166">24942 3235 19269,'54'0'-3277,"0"0"0,-5 0 0,-4 0 2717,4 1 1,-23-1 0,-13 0 0</inkml:trace>
  <inkml:trace contextRef="#ctx0" brushRef="#br0" timeOffset="51299">25063 3523 17689,'-5'2'145,"0"-1"-369,5-1 224,94-23 0,-71 18 0,24-7 0,0 1 0</inkml:trace>
  <inkml:trace contextRef="#ctx0" brushRef="#br0" timeOffset="51816">27206 2942 15930,'-37'17'586,"0"0"0,0 4 1,3 3-481,5 5 1,4 3-40,1 2 1,3 3-35,2 12 1,10 1 16,17-6 1,8-2-321,-2-1 1,7-6 134,15-10 0,5-9 113,-7-9 0,2-6 58,14-12 1,1-10-9,-5-4 0,-5-7-17,1-15 1,-8-6-208,-12 10 1,-10-1 195,-13 2 0,-9 4-11,-21-2-325,-15 17-414,-9 13-1323,16 22 0,2 5 2073,-11 5 0,1 10 0,38-18 0</inkml:trace>
  <inkml:trace contextRef="#ctx0" brushRef="#br0" timeOffset="51984">27780 3249 16983,'0'0'0</inkml:trace>
  <inkml:trace contextRef="#ctx0" brushRef="#br0" timeOffset="52315">28288 2863 18933,'35'-52'-247,"5"10"-241,-4 36 1,2 12-1272,-5 10 0,-2 6 1126,0-3 0,-5 3 633,-10 13 0,-11 3 2096,-24 20-192,-11-1-2165,-11-5 1527,2-6-369,5-7-550,10-3-291,28-14-1434,54-9 577,-23-14 0,3-3-1659,19-3 0,2-3 2460,-7-3 0,-4 0 0,10-2 0,-13 1 0</inkml:trace>
  <inkml:trace contextRef="#ctx0" brushRef="#br0" timeOffset="52883">29257 2686 12871,'4'-1'3989,"0"1"-2017,-4 0-1221,-4-13-426,-2 8-135,-5-9-55,-2 12-91,-2 0 35,-1 1-79,-13 3 11,-4 18 0,-9 26-11,11 9-167,18-19 0,2 0 167,1 20 0,4-4 12,4-9 10,5-7 45,11-18 168,14-32-123,5-15-84,-13 3 0,-1-3 6,10-19-68,7-1-78,-5 23 435,-3 18-659,-8 30 134,-8 19-22,-2 9-134,-2 2-12,-4-1-179,-1-5-1165,-21 5 1714,-13-20 0,6-4 0,-1-21 0</inkml:trace>
  <inkml:trace contextRef="#ctx0" brushRef="#br0" timeOffset="53036">29234 2677 17375,'42'-23'127,"1"1"0,3 1 0,4 4-646,-2 8 0,4 4 0,0 0 206,-2 2 0,-1 0 0,-1 1 0,16-1 0,-6 1 0,-21 3 0,-1 0 0</inkml:trace>
  <inkml:trace contextRef="#ctx0" brushRef="#br0" timeOffset="53316">27153 3978 18675,'46'-12'20,"-1"0"0,1-1 0,9-1 1,3-1-1,3-1 61,-5 1 0,3 0 0,3 0 1,0-1-1170,-5 3 1,0-1 0,2 0 0,1 0-1,0 0 1088,-5 1 0,0 1 0,0 0 0,1 0 0,1 0 0,0 0-6,1 1 1,0-1-1,1 2 1,0-1-1,2 0 1,3 1-1008,-6 0 0,3 1 0,2-1 0,1 1 1,-1 0-1,-1-1 0,-2 1 0,-3 0 1013,12-2 0,-4-1 0,-2 1 0,0 0 0,0 0 0,1 2 0,3 0 0,-2 1 0,-5-1 0,-12 1 0,-5-4 0,-1 1 0</inkml:trace>
  <inkml:trace contextRef="#ctx0" brushRef="#br0" timeOffset="53483">28780 3588 18216,'63'11'86,"-1"-1"1,-7-3 0,3-2 0,3-1-87,-3-2 0,1-1 0,5-2 0,7 0-896,-15 0 1,4-1 0,5-1 0,1 0 0,3 0 0,1 0-1,0-1 1,-1 1 895,-7 0 0,1 1 0,2-1 0,0 0 0,1 0 0,-1 0 0,0 0 0,-1 0 0,-2-1 0,-2 1 0,3 0 0,-2 0 0,0-1 0,-2 1 0,-1-1 0,-1 1 0,0 0 0,0-1 0,8 1 0,0-1 0,1 0 0,-1 0 0,1 1 0,-1-1 0</inkml:trace>
  <inkml:trace contextRef="#ctx0" brushRef="#br0" timeOffset="65666">21402 5563 12860,'2'-6'4269,"1"1"-3384,-3 5-448,-54 2-213,14 19-168,-3-5 0,-1 5-500,12 10 1,4 6 443,1 3 0,2 3-12,3 2 1,3 1 11,6-1 0,5 1 0,2-4 0,6 0-90,8-5 1,6-3-270,3-3 1,5-4-51,8-5 0,3-4-118,5-4 1,2-4-404,2-2 0,2-5 930,17-10 0,-3-2 0,1 4 0,-25-4 0,1 0 0</inkml:trace>
  <inkml:trace contextRef="#ctx0" brushRef="#br0" timeOffset="65920">21656 5892 15605,'-6'-3'1557,"1"0"-1495,-6 31 0,2 12-62,5-7-101,-4 11 0,5-2-526,17-11-1144,22-8 1088,5-17 761,7-25 292,-11-7 493,-13-12-79,-12 16-257,-1 8-460,3 11-852,0 11-1164,5 7 1949,21 6 0,-23-10 0,14-1 0</inkml:trace>
  <inkml:trace contextRef="#ctx0" brushRef="#br0" timeOffset="66216">22457 5874 19975,'-31'-18'-23,"0"1"1,-24-3-101,34 33-11,2 8-293,5 4 125,14-9 302,9-2 56,12-11-34,5-8-10,1-4 55,0-4-34,3 0-189,-3 6-1290,-1 7-1456,-1 5-4549,-3 4 7451,7-4 0,-14-1 0,1-3 0</inkml:trace>
  <inkml:trace contextRef="#ctx0" brushRef="#br0" timeOffset="66616">22989 5754 18765,'-50'-8'-90,"9"1"-481,37 7 515,6 0-22,20-8 178,4-3-224,5 0 124,-12 3 91,-11 21 99,-4 16-145,-1 12 0,2 6 39,3 8 0,2 1-392,0 1 1,2-2 318,2-2 0,2-7 0,12 3 34,-2-14-11,-5-14 44,-6-11-33,-7-6-101,-15-24 22,-18-6-527,-12-5-2039,-1 9-3832,8 16 6432,16 6 0,8 0 0,2 0 0</inkml:trace>
  <inkml:trace contextRef="#ctx0" brushRef="#br0" timeOffset="67049">22968 6142 8277,'52'39'1591,"-11"-6"-34,-36-25 370,-4 0 1065,-6-4-1131,-7 0-752,-6-18-728,-1-5-247,2-20-22,6-8-101,6 6 1,3-4 77,3 3 1,3 0-57,-1 0 1,4 3-34,16-12-33,3 38 21,8 10-21,7 19-12,7 10 39,-20-6 1,1 3-270,16 10 1,3 1-763,0-2 1,3-1-1099,-12-10 0,3-1 0,-3-2 2135,7 0 0,-5-5 0,10-4 0,-30-9 0</inkml:trace>
  <inkml:trace contextRef="#ctx0" brushRef="#br0" timeOffset="67383">23909 5742 20031,'-34'-19'175,"1"0"1,1 0-1,0 7-119,-14 18-78,-1 9-12,23 1-223,4 4-90,33-9-304,10-6-133,17-1 683,-6-11 1,3-4 178,-2-1 1,-1 0 38,1-2 1,-3 0-40,14-6 12,-32 26 313,-7 23 34,-11 27-603,-1-15 1,-2 3 288,-1 7 1,-2 3-42,3-3 0,1 4 0,0-2-153,2-4 1,2-2 0,1 1 84,2 1 1,1 1 0,2-5-21,0-1 1,3-9-96,7-1-212,-10-41-3710,-8-51 4023,-9-1 0,5-4 0,-3 29 0</inkml:trace>
  <inkml:trace contextRef="#ctx0" brushRef="#br0" timeOffset="67650">24304 5828 15975,'23'-41'418,"0"1"0,-2 2 1,-6 1 959,-8-15-751,-16 22-234,-8 0-91,-16 39 45,-6 13-235,-4 19-22,5 12-751,33-9 0,10 8 0,10-7-1295,26-7 1,12-5-728,-12 7 0,3 2 1,5-10 2682,16-18 0,6-12 0,-8-2 0,-15 1 0,-4-2 0,-4 1 0,1 0 0</inkml:trace>
  <inkml:trace contextRef="#ctx0" brushRef="#br0" timeOffset="67883">25867 5775 14294,'5'35'-1843,"0"1"0,5 28 1843,-5-48 0,-2-1 0,-1-15 0</inkml:trace>
  <inkml:trace contextRef="#ctx0" brushRef="#br0" timeOffset="68032">25905 5408 17017,'-5'-7'280,"0"1"-314,5 6-1434,-3 44-3058,16-13 4526,-5 3 0,1-1 0,10-8 0,-2-7 0</inkml:trace>
  <inkml:trace contextRef="#ctx0" brushRef="#br0" timeOffset="68223">26027 5800 19179,'28'-37'437,"-1"-1"0,1 1 0,-2-3 0,3 8-588,8 13 0,2 15-600,-10 20 0,-5 10-1120,10 18-45,-15-10 0,-4 3 1916,-6 19 0,-8-25 0,-1-7 0</inkml:trace>
  <inkml:trace contextRef="#ctx0" brushRef="#br0" timeOffset="68766">23310 7807 15157,'13'45'103,"0"0"1,-1 1 0,6 17-1,-2-6-47,1 4 68,-5 0 1030,-7-26-314,-3-13-728,-2-37-56,-1-24 34,-2-25-223,0 25 0,-1-4 144,0-2 0,0-3 1,0 0 111,-1-15 0,1 0 11,-2-2 1,7 5-124,11 23 1,7 11-12,18 21-6,-5 14 0,1 6-28,-5 5 1,-2 4 5,4 12 0,-3 5-179,-8 0 0,-3 2-303,0-2 0,-3 0-2661,-3 23 3171,-4-36 0,-3-14 0,0-9 0</inkml:trace>
  <inkml:trace contextRef="#ctx0" brushRef="#br0" timeOffset="69068">23780 7776 16389,'6'0'2264,"-2"0"-2096,24-17 0,7-7-112,7-2-359,5-4 0,0-1 303,2-2-79,-10-1 23,-21 15 231,-24 3-97,-16 29 23,-5 25-67,10 6-12,16-7 1,6-1-23,11 4 95,13 7-935,29-24-527,-8-12-236,-15-5 1,0-3 1602,16-9 0,-23 5 0,-6-6 0</inkml:trace>
  <inkml:trace contextRef="#ctx0" brushRef="#br0" timeOffset="69832">24070 8237 14944,'22'-47'545,"0"1"1,-2 1-1,-4 0-215,-9-3 1,-4 0-1341,0 9 1,-1 1 1143,-5-11 1,-2 1 336,-9-11 888,-11 12-945,0 16 142,-14 17-533,-3 37-23,4 3-12,10 23 12,22-16 967,22-5-1471,10-9-11,21-9 167,8-4 236,-12-13 0,1-5 112,-3-4 0,0-4 61,2-4 1,-4-3 196,10-14 224,-31 15-393,-16 20 1,-2 25-34,0 27-157,5 3-425,6 14-405,10-25-1836,9-5-841,4-7 3608,1-7 0,-15-9 0,-5-5 0</inkml:trace>
  <inkml:trace contextRef="#ctx0" brushRef="#br0" timeOffset="70116">24850 7854 18115,'33'-49'-150,"0"-1"1,-1 4-1,-3 4-219,7-2 156,-9-11 448,-37 17 684,-31 11-336,-13 32-421,21 6 1,3 6-51,-6 25-79,20-10 1,6 3-695,13-2 0,6 0-208,2 0 1,8-4-1380,11-5 1,7-7 2247,1-9 0,0-5 0,7 2 0,-6-5 0</inkml:trace>
  <inkml:trace contextRef="#ctx0" brushRef="#br0" timeOffset="70499">25251 7666 21275,'17'-38'-344,"1"0"0,-1 4 1,4 8-195,25 16-90,-2 11 326,-7 14-595,-3 27 920,-14 8 661,-2 4-584,-12-23 360,1-19-270,1-21 203,13-34-248,-4 8 1,3-4 195,7-10 1,3 0-377,-4 9 0,1 4 35,-1 7 0,0 7-45,5 10 0,-3 16 45,-1 14 5,-6 5 1,2 5-420,3 1 0,1 2-1855,8 5 0,1-1 2269,-6-10 0,-3-4 0,10 4 0,-22-20 0</inkml:trace>
  <inkml:trace contextRef="#ctx0" brushRef="#br0" timeOffset="70649">26413 7511 19482,'2'-3'2633,"-1"1"-2812,-1 2-3709,-11-12 3888,7 8 0,-7-9 0,10 12 0</inkml:trace>
  <inkml:trace contextRef="#ctx0" brushRef="#br0" timeOffset="71065">27578 7053 16894,'61'-22'-1864,"-16"5"0,-38 17 0</inkml:trace>
  <inkml:trace contextRef="#ctx0" brushRef="#br0" timeOffset="71198">27670 7230 17050,'-2'3'1659,"0"0"-1659,2-3-1367,47-4-3171,-2-6 4538,3 0 0,1 0 0,-6-3 0,-1-1 0</inkml:trace>
  <inkml:trace contextRef="#ctx0" brushRef="#br0" timeOffset="71931">28667 6581 14238,'-5'0'4124,"1"0"-3441,4 0-594,54-25-27,-5 12 0,7 1-253,-3 0 1,4-1-1,0 2-1955,-7 3 1,-2 1 0,-1 2-584,16 0 1,-10 6 2728,-13 8 0,-21-4 0,-16 3 0</inkml:trace>
  <inkml:trace contextRef="#ctx0" brushRef="#br0" timeOffset="72098">28975 6658 15639,'0'3'660,"9"35"-525,2-4-101,4 14 0,0 5-371,-4-19 1,-1 1-1381,4 13 1,-2 0 1716,1 17 0,-7-28 0,-1-10 0</inkml:trace>
  <inkml:trace contextRef="#ctx0" brushRef="#br0" timeOffset="72283">28876 7239 19157,'47'-8'-388,"1"0"0,-1 1 1,0-2-1,0 1 0,-3 1 1,5 0-1,-4 1 0,-12 1 1,1 0-1</inkml:trace>
  <inkml:trace contextRef="#ctx0" brushRef="#br0" timeOffset="72599">29513 7095 18272,'-13'-31'549,"0"0"0,9-32-538,23 30-11,17-1 45,-2 11-90,3 7 22,4 7-469,19 12-2545,-5 34-689,-25-10 1,-4 3 3725,-6 2 0,-5-1 0,0 14 0,-10-27 0</inkml:trace>
  <inkml:trace contextRef="#ctx0" brushRef="#br0" timeOffset="73165">30361 6766 18462,'-35'-10'364,"1"0"0,-32 7-280,32 25 0,2 9-56,2 5 0,2 3-22,1 1 0,3-1-6,6-2 0,9-3 0,18 4-56,11-10 0,14-13-45,8-7-168,3-20 151,-16-8 1,-3-7 105,-3-15 1,-5-8 33,-4 4 1,-2-3 0,-3-1-599,-1-16 0,-6 1 602,-3 19 0,-3 0 0,-1 5 114,-2-1 0,-2 4 314,-4-1 0,-2 5-274,-13 2-180,1 23 0,3 41-12,12 24 12,7-20 0,2 0-444,6 4 1,4 1 157,2 3 0,4 0-476,6-2 0,4 0 871,15 9 1,-1-4 0,1 1-1,-13-23 1,-1 0 0</inkml:trace>
  <inkml:trace contextRef="#ctx0" brushRef="#br0" timeOffset="73299">30496 6857 16288,'-6'0'684,"2"0"-1510,4 0 1,0 0-1</inkml:trace>
  <inkml:trace contextRef="#ctx0" brushRef="#br0" timeOffset="73433">30579 6617 14294,'0'0'0</inkml:trace>
  <inkml:trace contextRef="#ctx0" brushRef="#br0" timeOffset="73665">31049 6611 19414,'-46'12'157,"1"0"0,-5 11 0,9 7-275,23 1 1,5 2-79,-4 1 0,6-1-555,19 17-582,17-27-2085,20-12 3418,11-6 0,-23-5 0,-4 0 0</inkml:trace>
  <inkml:trace contextRef="#ctx0" brushRef="#br0" timeOffset="74084">31309 6670 17118,'-36'0'1333,"0"0"1,-15 0-1424,36 0 90,14 1 78,9 9-22,18 5-134,17 10 33,4-5-78,17-5-292,-12-16-5,-20-11 0,-1-5 50,14-17 274,-26 7 1,-4-4 50,-6-10 1,-4-1 100,0 7 0,-3 0-93,-3-14 0,-2 0 238,-2 14 1,-2 1 476,-5-6 0,-2 3 285,-10-7-929,-2 5-23,10 47-11,2 17 11,6 13 0,5 7-129,2 7 1,5 4-705,4-6 1,4 2-1,0-1-900,2 11 1,3-3 1721,5-2 0,-2-8 0,-5-10 0,-8-12 0</inkml:trace>
  <inkml:trace contextRef="#ctx0" brushRef="#br0" timeOffset="74385">31436 6631 19112,'-5'-3'1311,"1"1"-1132,4 2-179,53-26-325,-2 11-519,-9 0 0,8-3 1,-3 1 288,-4 4 0,-1 0-162,17-9 0,-8-2 2312,-19-7-228,-20 4-404,-36 13-235,-11 12-111,-5 13-169,-1 5 65,15 4 1,3 6-514,-6 27-420,22-19 0,10-1-1939,22-5 0,10-5 2359,1-6 0,1-4 0,-2-5 0,-3-4 0,2-4 0</inkml:trace>
  <inkml:trace contextRef="#ctx0" brushRef="#br0" timeOffset="74702">32098 6469 21152,'-37'8'459,"0"-1"0,-22 5-504,71-9-627,40-10-118,-15-10 0,2-9 379,-6 0 0,2-5 1,-4-1-375,10-18 0,-7-5 826,-14 13 0,-4-4 0,-4 2 155,-1-9 0,-6 1 56,-4 0 1,-5 2 182,-3 5 1,-8 3 85,-15 4 0,-11 9-364,-13 18 0,-5 11-157,4 4 0,2 9-330,-5 18 1,11 11 323,23 1 1,11 4-441,7 5 1,9 1-3,11 4 0,12 0-939,-1-18 1,8 2-1,2-1 1,-1-3 1386,5 4 0,1-2 0,-1-1 0,2-2 0,0 0 0,-5-6 0,-7-8 0,-1-1 0</inkml:trace>
  <inkml:trace contextRef="#ctx0" brushRef="#br0" timeOffset="75382">28968 8188 17745,'-38'23'353,"0"0"0,0 0 0,-15 13 0,8 4-303,21-1 1,7 4-7,-2 12 1,10 2-40,15-8 1,7-3-163,0-1 1,8-7-920,15-12 0,7-9 224,-4-9 1,4-7 851,21-16 0,-2-3 0,0 9 0,-23-8 0,1-1 0</inkml:trace>
  <inkml:trace contextRef="#ctx0" brushRef="#br0" timeOffset="75665">29254 8280 16714,'-7'58'231,"0"0"1,1-13 0,4-4-501,18 7-269,-1-27-11,0-11 168,0-5 415,7-26 167,2-14 595,7-10-516,-7 9-280,-2 19-11,-6 14-123,10 20-2858,10 5-1916,4 6 4908,5-6 0,-25-14 0,-3-6 0</inkml:trace>
  <inkml:trace contextRef="#ctx0" brushRef="#br0" timeOffset="75998">29884 8323 16961,'-7'-4'1961,"-35"4"-1894,17 14-67,-18-2-67,26 10-191,13-8-89,4 0 291,8-4 45,15-3 55,16-11 24,9-14-68,-11 0 44,-10-3 57,-15 13-67,-3 4-23,7 14-448,6 5-202,6 3-739,10-3-180,1-11-2105,7-2 3663,1-8 0,-19 5 0,-7-5 0</inkml:trace>
  <inkml:trace contextRef="#ctx0" brushRef="#br0" timeOffset="76366">30408 8244 16255,'-8'-7'2622,"2"2"-2421,-35-4-145,20 7 0,-35-5-89,40 8-449,3 1-515,20 0-224,22-9 1142,14-16 393,-1 2 358,-7-7-258,-21 16-43,-6 8 133,-3 36-370,2 28-129,-4-25 1,2 1-113,0 5 1,1-2 106,8 16 0,2-5-12,-2-5-212,-4 4 157,-17-13-594,-15-8-998,-3-15-2957,-2-17 4689,16-3 0,5 0 0,5 1 0</inkml:trace>
  <inkml:trace contextRef="#ctx0" brushRef="#br0" timeOffset="77048">30408 8334 11997,'-4'36'444,"1"1"1,-1 3-1,2-1 16,6 5-102,-2-4 1065,3-11-134,-4-22-404,0-3-425,-1-30-203,0-25-235,1 9 1,1-1 44,0 6 1,1 1 66,2-1 0,5 6-145,12 11 22,16 29 57,-2 15-68,9 19-460,-6-10-772,4-1-1719,2-4-3077,4-8 6028,-3-9 0,-20-6 0,-7-5 0</inkml:trace>
  <inkml:trace contextRef="#ctx0" brushRef="#br0" timeOffset="77398">30921 8086 19370,'-39'12'97,"0"-1"0,4 0 0,5 1-97,8 7-33,10-2-584,21-6-918,32-10 1356,-10-9 0,2-3 179,2 2 0,-2-1 33,28-18 102,-26 18 380,-5 31 90,-19 11 0,-4 6-432,0 2 1,-2 4-488,-3 15 0,0 1 370,-1-10 0,2-2-40,0 1 1,2-2 22,1-4 1,2-1-29,0-5 0,2-2-11,7 21-280,-3-13-628,-13-29-3574,-32-45 4482,-2-16 0,-4-2 0,19 21 0</inkml:trace>
  <inkml:trace contextRef="#ctx0" brushRef="#br0" timeOffset="77683">31372 8227 17095,'24'-37'291,"0"1"1,-2 0 0,-3 3-292,-3-10-180,-6-14 0,-23 24 315,-6 11 168,-20 40 279,3 21-223,3 10-484,9 1 204,11-5-35,11-4-436,47 1-1059,1-25 0,7-3-2129,3 0 1,4-3 3494,-11-6 1,2-1 0,-7-2-1,19-1 1,-16-1 0</inkml:trace>
  <inkml:trace contextRef="#ctx0" brushRef="#br0" timeOffset="78249">29232 10159 17543,'11'55'284,"1"1"0,-1-3 0,0-2-273,1-14 1,-1-1 4,0-2 1,-1-1-17,8 21-101,-2-8 213,-7-27-22,-11-50-90,-9-22 0,1 4 0,-1-3-198,0 4 0,1-2 261,1 6 1,2-4 0,0 2 120,0-16 1,2 3-135,2 2 1,5 4-51,1 16 0,6 8-34,15 9-10,10 10-606,7 6-672,10 13-1715,2 7 3037,-4 11 0,-22-9 0,-9-3 0</inkml:trace>
  <inkml:trace contextRef="#ctx0" brushRef="#br0" timeOffset="78398">29389 10363 15706,'46'-33'-451,"1"1"1,0 1 0,-5 7 0,-7 10 0,-6 3 0</inkml:trace>
  <inkml:trace contextRef="#ctx0" brushRef="#br0" timeOffset="78707">29895 10174 17196,'-60'29'1647,"11"-4"-1636,31-8-22,9-2-213,26-3-796,31-8 863,6-10 157,-18-1 0,0-4 79,13-14-46,0-5-66,-22 14 33,-4 2 101,-19 25-79,-2 1 0,4 19-3719,14-7 358,8-4 1558,17-10 1781,4-15 0,-20 4 0,-4-4 0</inkml:trace>
  <inkml:trace contextRef="#ctx0" brushRef="#br0" timeOffset="78914">30474 10027 18104,'-31'20'308,"0"0"0,-16 19-319,44 0-841,29-8 113,5-5-964,24-14 347,-4-21-1479,0-7 2835,-3-12 0,-20 11 0,-10 2 0</inkml:trace>
  <inkml:trace contextRef="#ctx0" brushRef="#br0" timeOffset="79066">30659 9778 18216,'-13'52'-258,"8"-12"-358,18-4 0,5-1-2309,13 14 2925,0-2 0,-14-22 0,-6-7 0</inkml:trace>
  <inkml:trace contextRef="#ctx0" brushRef="#br0" timeOffset="79231">30530 10088 16983,'40'-34'-1188,"-1"1"1,0 2-1,3 4 1188,13 9 0,-2 5 0,-2-2 0,-15 7 0,0-1 0</inkml:trace>
  <inkml:trace contextRef="#ctx0" brushRef="#br0" timeOffset="79684">31095 9911 18832,'-21'30'-219,"1"1"1,2 30-880,58-35 678,-7-14 0,3-3 375,-3-5 0,0-5-123,31-13 168,-30-10 885,-13-18 706,-12 4-269,-18-2-829,-13 16-291,-4 13-191,7 5-45,20-4-313,41-12 117,-12 5 1,3-1 150,-1 1 1,-1 1 78,23-15 0,-33 14 146,-11 2 235,-6 6-359,-7 7 34,0 27-34,-1 2 1,19 32-863,14-8-2953,-6-23 0,3-2 3793,17 8 0,-14-16 0,-18-14 0</inkml:trace>
  <inkml:trace contextRef="#ctx0" brushRef="#br0" timeOffset="80084">28962 11252 17409,'-4'-3'908,"39"-37"-203,22 9-1889,-21 8 1,6-3-1,3 2 1206,8 2 1,3 2 0,3 0-316,-5 2 1,1-1 0,3 1 0,1 0 303,-5 3 0,1 0 0,2 0 0,0 0 1,0 1-223,6-1 1,0 1 0,1 0 0,0 0 0,1 1 210,-10 2 0,0 1 0,1 0 0,0 0 0,2 1 0,2 1-279,-5 1 0,4 1 0,1 0 0,1 1 1,0 0-1,-1 1 0,-2 0 0,-3 0-450,13 0 1,-4 1 0,-1 0 0,0 1 0,2 2 728,-3 0 0,3 2 0,1 0 0,-3 0 0,-6 1 0,-8 0 0,15 3 0,-13 1 0,10 12 0</inkml:trace>
  <inkml:trace contextRef="#ctx0" brushRef="#br0" timeOffset="80265">30295 11099 17566,'-58'8'1322,"100"-29"-1300,2 5 1,15-3-1,7-1 1,-2 0-1209,-10 3 0,1 0 0,2 0 0,1-1 0,3 0 1091,-7 1 1,3 0 0,2-1-1,1 0 1,0 0 0,-1 0 0,-2 2-422,3 0 0,-2 0 0,0 1 0,-1 1 1,1-1-1,0 1-179,1 0 0,1 0 1,0 1-1,0 0 1,0 0-1,0 1 666,0 0 0,1 1 0,0 0 0,-1 1 1,-3 0-1,-4 1 0,17-4 0,-5 2 0,-4 2 1,-12 2-1,0 1 0,0 0 0</inkml:trace>
  <inkml:trace contextRef="#ctx0" brushRef="#br0" timeOffset="96049">28923 11358 9767,'-9'0'1087,"2"0"-516,7 0 113,-40 19-180,24-9-33,-30 13-79,36-14 426,3-4-225,4-2 35,1-1 1635,2-2-1959,-2 0-136,1 0-2832,-2 0 1,2 0 0</inkml:trace>
  <inkml:trace contextRef="#ctx0" brushRef="#br0" timeOffset="100533">14945 10485 15157,'0'38'212,"0"1"1,2 0 0,0 0-179,1-2 0,0 0-328,2 0 0,0 0 327,-1-1 1,1-2-11,1 25 181,-2-17 98,-2-14 1176,0-16-559,-2-32-785,-5-13 23,-2-33-152,1 27 1,-1-1-447,0-6 0,0-2 458,0-1 0,2-1-6,1 4 0,2 1 215,2-21-181,31 48-45,-4 39 0,3 15-101,1-4 0,2 3 1,-1 1-369,-3 0 1,-1 0-1,0 0-13,14 12 1,-1-6-707,9-6 594,3-15 1177,-18-42 78,-8-11-342,-19-3 0,-6-4 161,-5 0 0,-2 0-295,-1-5 1,-1 0-58,-2 0 1,-2 3-28,1 5 0,-1 4-101,-4-11 0,5 36-630,11 45-2329,12 7 2959,0-11 0,0-2 0,5-5 0,0-7 0</inkml:trace>
  <inkml:trace contextRef="#ctx0" brushRef="#br0" timeOffset="100832">15660 10648 16692,'-8'2'2286,"2"-1"-2286,6-1-45,36-56-224,-7 18 101,-1-2 0,0-3 101,2-11-101,-26 24 168,-15 17 112,-21 38 101,-2 27-96,17-19 1,0 1-438,2 4 1,1-1 347,3-1 0,2-1-28,-2 27-1468,42-5-1759,2-41 0,5-6 3227,3-4 0,1-3 0,-5-3 0,-4-5 0,1-8 0</inkml:trace>
  <inkml:trace contextRef="#ctx0" brushRef="#br0" timeOffset="101199">16127 10533 16793,'-9'53'593,"12"-11"-593,15-33-168,34-8-336,8-28 504,0 0 56,-14-16 168,-28 18 12,-8 10-1,0 31-157,0 1-55,6 17 10,3-11-33,4-9 23,3-5-12,4-10 45,2-16-34,-8-7 1,-2-7-1,-3-7 0,-3-5 253,1-8 0,-5 0-169,-8 10 1,-6 4 94,-17-17-201,-10 36-123,-14 20-4370,11 34 4493,4 0 0,17 3 0,11-23 0</inkml:trace>
  <inkml:trace contextRef="#ctx0" brushRef="#br0" timeOffset="101733">17636 10392 13128,'15'47'754,"1"0"1,-1-2 0,-2 1-442,-4 5 1,-2-2-369,-2-13 0,-1 0 161,0 6 1,-1-3 173,-3-1 354,0-15 274,-4-12-455,-1-17-139,-6-15-45,-1-13 0,-1-9-221,0 4 1,-1-5 0,0-2-644,-3-14 0,0-4 0,0 1 599,4 8 0,0 1 0,1 2-4,1 1 0,2 2 0,4 5 117,7 6 1,7 5-158,12 1 1,7 6 11,10 11 0,4 7-62,-2 4 0,0 6-203,0 9 0,-5 8 46,-3 27 90,-14 9 12,-10 3 55,-6 1-145,-2-4-2017,-1 4 1272,4-30-3804,8-5 4784,9-42 0,-5 11 0,0-10 0</inkml:trace>
  <inkml:trace contextRef="#ctx0" brushRef="#br0" timeOffset="102066">18120 10215 18362,'48'-30'-49,"0"0"0,-11 6 1,0-1 42,5-10 1,-2-1 5,-15 11 0,-2 0 78,13-29 34,-18 21 135,-10 2 189,-24 22-391,2 5 56,-9 4-90,9 8 68,4 6-68,5 11 22,2 33-39,3-24 1,3 2-645,8 9 1,4-1 60,1-11 1,4-3-705,11-6 0,6-8-847,0-8 0,3-5 2140,6-3 0,-1-1 0,8-1 0,-8-2 0</inkml:trace>
  <inkml:trace contextRef="#ctx0" brushRef="#br0" timeOffset="102515">18957 10040 19941,'32'-50'-97,"0"1"0,-6 8 0,-1 7-15,11 8 101,-15 18-34,-9 19-34,0 6-492,3 11 89,1 17 169,-4-12 155,-1 8 113,-8-17 68,-2-13 78,-1-1-22,0-13-57,0-25 68,6-22 44,1-6 68,7-2 111,0 27-89,3 10-156,1 9 66,5 8-56,7 4 90,31 15-134,-28-4 0,0 2-158,4 5 1,-2 2-784,10 11-1166,-24-1-6196,-18-12 8269,-8 0 0,4-10 0,-4-1 0</inkml:trace>
  <inkml:trace contextRef="#ctx0" brushRef="#br0" timeOffset="103099">18280 10703 12804,'5'0'3978,"0"0"-3497,-5 0-257,25-43-190,-15 8 5,4-1 0,-2-6 17,-12-6 0,-8-2 151,-6-4 1,-5 0-116,-5-6 1,-3 3 58,1 15 1,-4 10-193,-5 15 0,1 11 41,-3 22-23,0 17-22,49 19-375,24-30 0,13-5 31,-1-4 1,5-3-1,1-3-585,0-5 0,1-3 0,0-3 447,5-3 1,0-3-1,-4-3-11,-1-6 1,-4-6 1115,2-8 1,-8-5 541,-19 3 1,-7-1-455,-3 2 1,-8 2 654,-27-16-660,-11 30-402,1 9-181,1 16 1630,3 15-1630,6 16-84,13-1 1,9 3-236,13 2 0,11-1-919,12 9 1,7-5-1202,1-12 0,4-7 2361,5-6 0,-5-7 0,-8-7 0,-11-5 0</inkml:trace>
  <inkml:trace contextRef="#ctx0" brushRef="#br0" timeOffset="103415">19260 9999 19661,'41'-12'-475,"0"0"1,12-8 0,-3-4 334,-15 0 0,-4-3 140,3 1 0,-7-2 56,-15-21 415,-30 23-34,-15 9-124,-9 8-32,-6 17-169,2 15-6,18 8 1,5 7-119,6 4 1,8 3-678,13 10 0,10-1-402,4-12 0,7-6-388,16-4 0,5-9-734,-7-11 0,0-4 2213,2-3 0,-3-1 0,7 0 0,-11-4 0</inkml:trace>
  <inkml:trace contextRef="#ctx0" brushRef="#br0" timeOffset="103832">19840 10021 19930,'-13'-24'-224,"10"-1"123,28 4 68,11-24 89,-3-10 67,-15 25 0,-2 1 79,4-11-157,-5 21-45,-6 19 11,3 12-22,2 6 78,8 23-45,2-5 68,3-2 22,-5-18-67,-3-26-1,-1-13 6,-3-8 1,2-5-51,2 0 0,2 1-17,-2-1 1,1 2 4,16-11-55,-18 35 56,-4 21 22,-3 10-11,-1 15 0,3 10-191,0-11 1,3 1-1267,5 0 1,1 2 1456,-2 5 0,0-2 0,12 6 0,-24-17 0</inkml:trace>
  <inkml:trace contextRef="#ctx0" brushRef="#br0" timeOffset="104182">17284 12134 17633,'41'-18'194,"-1"0"0,2 1 1,-1 0-1103,-4 2 0,0 2 908,7 1 0,-2 2 0,3-3 0,-3 7 0</inkml:trace>
  <inkml:trace contextRef="#ctx0" brushRef="#br0" timeOffset="104315">17481 12324 19056,'33'1'-3782,"1"-1"1,31-4 3781,-15-7 0,-22 4 0,-6-2 0</inkml:trace>
  <inkml:trace contextRef="#ctx0" brushRef="#br0" timeOffset="104951">19133 11893 15739,'0'-7'1155,"0"1"-786,4 36 1,4 21-275,1-8 0,1 3-84,2 17 1,0 2-239,0-12 0,1-6 227,1 6 131,-2-15-64,-5-16 841,-2-22-505,-15-49-257,-4-2 0,-3-6-124,5 16 1,-1-2-1,0-2-536,-5-8 1,-1-2 0,1 2 528,3 8 0,1 1 0,0 1-10,-6-20 1,1 1-12,4 9 1,3 3 137,2 4 0,8 6-144,41-2-128,6 36 0,6 12-292,1 5 1,2 8 5,-11 0 1,0 4 0,-5 2 50,-1 8 0,-8 7 35,-11 0 0,-6 7 0,-5-1-534,-8 2 0,-5 0 1,-1 0-651,2-1 0,-2 1 0,-2-3 1524,-14 13 0,0-9 0,6-16 0,5-14 0</inkml:trace>
  <inkml:trace contextRef="#ctx0" brushRef="#br0" timeOffset="105231">19503 12184 17050,'5'10'1816,"22"-42"-1794,-6-3-406,0 0 1,3-1 383,-4 8 0,1 2 193,21-21-462,-4 12-56,-6 15 258,-7 12 93,3 34-26,-4 13-6,-8-10 1,0 2-522,11 16-459,3-12-1221,0-21 2207,18-9 0,-25-2 0,9-5 0</inkml:trace>
  <inkml:trace contextRef="#ctx0" brushRef="#br0" timeOffset="105514">20168 11995 18384,'41'-38'-49,"-1"-1"1,-5 0-1,-4-3-74,-7 0 0,-7-1 134,-4-17 12,-24 23 89,-9 27 33,-3 9 135,0 17 90,-8 38-365,21-17 1,3 4-460,1 8 1,6-2-690,4-8 0,8-6 1143,15-6 0,2-8 0,-2-5 0,12-6 0</inkml:trace>
  <inkml:trace contextRef="#ctx0" brushRef="#br0" timeOffset="106181">20596 11899 20490,'8'-65'-712,"-1"27"1,4 1 588,17-11 67,-1 3 56,-9 15 0,-6 21 0,1 5 22,4 5-33,2 7 45,1 4-23,11 21-179,2 3-314,-1-1 214,-4-10 144,-11-17 112,-4-4 12,-4-6 192,1-13 144,-2 1-336,1-3-56,0 8 44,0 8 24,2 5-1,-3 1-11,1 3 45,-5 0-45,-1-5 22,-2 0 280,0-3-447,-9-3 167,-2 12-78,-3-2 67,2 9-11,6-5 56,3-4 68,1-5 1019,-2-5-527,0-26-359,0-24-212,11 12 0,5-2-40,-3 7 1,3 1-6,8 0 0,5 5 11,16 0-28,-10 17 1,3 6-203,1 10 1,1 5-141,-1-1 1,0 4-312,-3 9 1,-4 3-1157,7 21-2902,-7 3 4728,-6 2 0,-11-21 0,-4-7 0</inkml:trace>
  <inkml:trace contextRef="#ctx0" brushRef="#br0" timeOffset="106349">21907 11639 19459,'-47'-4'-1027,"10"2"0,36 2 0</inkml:trace>
  <inkml:trace contextRef="#ctx0" brushRef="#br0" timeOffset="107099">22261 11192 18597,'44'11'295,"1"1"0,-1 0 0,-1 1-295,-5 3 0,-2 1-609,1 0 1,-1 0-832,-2 0 0,-2-1 1473,23 11 1,-25-12 0,-12-6 0</inkml:trace>
  <inkml:trace contextRef="#ctx0" brushRef="#br0" timeOffset="107264">22686 11118 17566,'-27'38'56,"1"0"0,-1 1 0,1 2-1978,-2 15 1,2 1 1817,7-14 1,2-2 0,-1 2-1,3-5 1,7-9 0</inkml:trace>
  <inkml:trace contextRef="#ctx0" brushRef="#br0" timeOffset="107548">23123 10744 17342,'57'-19'418,"0"0"0,2 1 1,2 0-606,-6 6 0,2 1 1,-2 2-2257,7-1 0,-2 2 220,-10 0 1,2 1 0,-8 4 2222,14 11 0,-30-6 0,-18 7 0</inkml:trace>
  <inkml:trace contextRef="#ctx0" brushRef="#br0" timeOffset="107682">23655 10925 16311,'12'48'-68,"1"-1"1,-2-2 0,1-4-2118,5 7 2185,-4-3 0,-5-19 0,-5-7 0</inkml:trace>
  <inkml:trace contextRef="#ctx0" brushRef="#br0" timeOffset="107867">23490 11477 20322,'39'-26'-519,"0"0"0,3 0 0,0 4-630,1 7 1,3 3 988,-1-2 1,3-1 0,-5 1 0,-8 5 0,-3-1 0,10-3 0,0-1 0</inkml:trace>
  <inkml:trace contextRef="#ctx0" brushRef="#br0" timeOffset="108150">24519 10737 20154,'-35'5'101,"0"0"0,-8 18 0,5 11-79,12 15 0,7 6-885,0 10 1,7-1 800,10-13 0,11-5-117,8-10 0,9-8-174,4-16 0,5-5-404,4 0 1,2-4-1003,3-6 0,2-3 1759,1-3 0,-2-2 0,7-3 0,-11-3 0</inkml:trace>
  <inkml:trace contextRef="#ctx0" brushRef="#br0" timeOffset="108465">24873 10794 19134,'-24'55'269,"11"-10"-246,20-31 134,7-6 437,-7-11-90,-5-32-236,-11-9-229,2 9 1,0-3 5,-2 3 0,0-2 123,-1-19 0,1-2 106,4 7 1,0 0-413,1 1 1,3 3 92,10-14-11,7 38 45,9 7-359,11 7-122,11 4-293,6 6-1714,-17 11 1,-2 6 2498,5 15 0,-1 3 0,-35-12 0</inkml:trace>
  <inkml:trace contextRef="#ctx0" brushRef="#br0" timeOffset="108615">24845 10820 21768,'49'-31'-112,"1"0"0,-1 0 0,-2 3 0,1 0 0,-3 6-438,4 3 1,0 6 405,17 2 0,-4 4 0,-2-1 0,-24 8 0,0-1 1</inkml:trace>
  <inkml:trace contextRef="#ctx0" brushRef="#br0" timeOffset="117314">16822 14494 16367,'-25'-33'773,"1"-1"0,-1 3 0,0 5-448,-15-1-112,-4 12-123,-3 11-46,-2 27-44,-1 21-352,29-8 0,2 8 1,2 2 362,3 3 0,3 2 0,3 2-19,4 8 1,5 1 0,3-4 7,7 9 0,9-8-84,13-19 0,7-12 56,-5-16 0,5-11-2,0-9 0,5-7 0,-2-5 22,0-3 1,-1-5 0,-1-5 7,4-12 0,-2-7 0,-5 0-462,-10 6 0,-3 0 0,-7-1 462,-6-2 0,-6 0 0,-5 2 0,-8-6 0,-7 2 22,-2 2 0,-5 2 282,-2 5 0,-5 4-287,-7 4 0,-2 12-129,-16 30 112,26 27 0,8 12 0,10 4 0,8 4-194,4-8 0,3 3 0,3-4-338,5 7 0,5-1-1410,2-9 0,3 1 0,0-3 1942,2 3 0,0-3 0,0 0 0,-3-6 0,-3-11 0</inkml:trace>
  <inkml:trace contextRef="#ctx0" brushRef="#br0" timeOffset="117564">17520 14558 16075,'0'52'157,"1"0"0,-1-4 0,5-5-3025,22 12 2868,4-19 0,-7-6 0,-6-21 0</inkml:trace>
  <inkml:trace contextRef="#ctx0" brushRef="#br0" timeOffset="117748">17443 14859 14406,'0'-7'505,"0"2"-529,0 5-2015,60-43-784,-13 19 2823,5-6 0,-1 2 0,-11 12 0,-5 5 0</inkml:trace>
  <inkml:trace contextRef="#ctx0" brushRef="#br0" timeOffset="118314">17956 14673 14081,'0'-6'3686,"0"1"-3439,-39 20-123,21 6-1,-29 15-78,35 13-23,19-11-33,9-6-101,18-18-135,5-26 56,3-7 113,1-17 78,-4-5 22,-8 1 393,-7 1 157,-12 18-516,-5 9-56,-7 19 33,0 5-10,2 1-12,18 0-45,18-6 1,25-19-12,-6-2-22,-3-13-303,-21 13-146,-9 6 438,-6 5-2006,-1 17 2084,2-4 0,-7 6 0,0-9 0</inkml:trace>
  <inkml:trace contextRef="#ctx0" brushRef="#br0" timeOffset="118681">18691 14370 17924,'-34'-9'543,"0"-1"1,-29 0-533,42 22-156,26 2-258,16-2-12,23-7 370,-7-5-79,4 0 80,-15 24 212,-6 10-22,-15-1 0,-4 4-474,-2 4 1,-1 2 433,0 6 0,0 1-567,-1 2 1,1 1 471,-1-2 1,2-2-7,2-5 1,4-1 11,6 0 0,4-4 27,15 7 80,2-20-113,-17-38 689,-27-24-700,-13-8-425,-1 12 0,-1-3 425,6 3 0,2 1 0,-19-18 0,26 18 0</inkml:trace>
  <inkml:trace contextRef="#ctx0" brushRef="#br0" timeOffset="118917">19061 14554 18093,'-5'-42'425,"1"1"1,-11-18-314,-14 63-78,8 17-34,11 23 0,8-1-493,20 13-3104,32-18 3597,4-25 0,3-7 0,8 0 0,-25-13 0,0 0 0</inkml:trace>
  <inkml:trace contextRef="#ctx0" brushRef="#br0" timeOffset="119081">20017 14201 17711,'0'-8'1211,"0"2"-1637,0 6-6185,64-30 6611,-39 22 0,10-8 0,-4 2 0,-23 14 0</inkml:trace>
  <inkml:trace contextRef="#ctx0" brushRef="#br0" timeOffset="119199">20149 14417 17174,'58'-32'-857,"0"0"1,-22 11 0,-3 3 0,9-6 0</inkml:trace>
  <inkml:trace contextRef="#ctx0" brushRef="#br0" timeOffset="120113">19179 14312 13936,'0'-5'1311,"0"1"-964,4 43-190,5-5-129,-3 0 0,1 3-28,9 17-1324,0 2-626,0-6 1999,5 5 1,-11-29 0,2-1-1</inkml:trace>
  <inkml:trace contextRef="#ctx0" brushRef="#br0" timeOffset="120247">19179 14530 17689,'63'-11'-998,"1"1"1,-20 1 0,-6 3 0,-3 3 0</inkml:trace>
  <inkml:trace contextRef="#ctx0" brushRef="#br0" timeOffset="120699">22274 13768 17151,'14'63'216,"1"-1"1,-3-11 0,-1-3-217,-1-1 0,0 0-4916,4-2 1,1-3 4683,10 14 1,-1-3 0,-11-39 0</inkml:trace>
  <inkml:trace contextRef="#ctx0" brushRef="#br0" timeOffset="120899">23067 13934 17767,'-8'-6'2029,"2"1"-2018,57-17-504,-4 13-752,0-4 1,1 1-1658,-11 8 1,-1 3 2957,0-1 1,-4 0-1,5 0 1,-11 0 0</inkml:trace>
  <inkml:trace contextRef="#ctx0" brushRef="#br0" timeOffset="121498">25402 13307 12714,'0'-4'3473,"1"0"-2285,-1 4-537,11 87-590,-7-43 1,2 2-412,0-3 0,0 4 1,1-3 186,2 10 0,1-7-2234,14 10 2460,11-17 0,-15-18 0,0-13 0</inkml:trace>
  <inkml:trace contextRef="#ctx0" brushRef="#br0" timeOffset="121730">25919 13569 17924,'-46'34'553,"1"1"0,6-5 0,9-3-553,23-9 0,44-8-314,21-22 151,-16-2 1,-1-4-29,-8 1 1,-4-2-628,7-17-684,-35 22-1478,-13 9 2980,-7 7 0,4-1 0,3 2 0</inkml:trace>
  <inkml:trace contextRef="#ctx0" brushRef="#br0" timeOffset="121948">26396 13373 18978,'-37'0'465,"1"1"0,-25 7-432,31 9-156,23 22-673,50 2-140,-13-15 1,2-1-124,1-4 1,-2-3-3447,12 13 4505,-41-12 0,-3-10 0,-4-2 0</inkml:trace>
  <inkml:trace contextRef="#ctx0" brushRef="#br0" timeOffset="122149">26668 13338 20748,'37'34'-449,"0"0"1,-6 1 0,-3 4-919,-3 11 1,-8 1-1402,-12-12 0,-10-3 2768,-15-1 0,-7-6 0,-3-6 0,-2-7 0</inkml:trace>
  <inkml:trace contextRef="#ctx0" brushRef="#br0" timeOffset="122448">23838 14442 17700,'-52'13'1300,"45"-4"-994,42-10 1,38-9-1,3-2-1671,-22 3 0,0-1 1,4-1-1,3 0 1374,-2-1 0,4 0 1,3-1-1,1 0 1,1-2-1,-2 1-147,-10 1 0,-1 0 0,0 0 0,0-1 0,2 0 1,2 0-1,3-1 142,-8 2 0,2 0 0,2 0 0,1-1 0,2 0 0,1 0 0,0 0 0,0 0 0,1 0 1,-2 0-1,0 1-89,-1 0 0,1 1 0,-1-1 1,0 1-1,0 0 0,1 0 0,-1 0 1,1 0-1,-1 0 0,1 1 0,0-1-160,2 0 1,2 0-1,0 0 1,1 0-1,-1 0 1,0 0 0,0 1-1,-2 0 1,-2 0-1,-2 1 1,-3 1-895,11-3 0,-2 1 1,-2 1-1,-2 0 1,-4 2-1,-3 0 1,-6 2 1138,20 0 0,-8 3 0,-21 2 0,-24 3 0,-29 4 0</inkml:trace>
  <inkml:trace contextRef="#ctx0" brushRef="#br0" timeOffset="123898">24651 14762 15672,'-11'-10'370,"2"1"90,9 9 1209,-2 0-1624,3 12-45,-1-5 11,2 11 34,-1-11-11,-1-2 10,0-4 483,0-1-505,0-3-11,0 0 1,-1-2-1,-1 1 22,0 2-77,1 1-46,-1 1 12,2 25 78,6 7 0,2 31-278,-2-30 0,0 1 278,0 1 0,0 1 0,0-1 0,-1 0 0,5 25 0,0-11-11,5-10 123,-7-22 246,0-37 24,-11-15-270,-1 2 0,-2-3 110,-2 2 1,-2-1-207,-9-23 1,0-4-17,5-1 0,2 0-6,-3 1 1,3 3 5,10 11 0,11 7-34,41 5-44,6 20-116,-14 9 1,1 6-121,20 16-62,-31 8 1,-8 10 201,-11 12 1,-11 7-190,-9-4 1,-6 5 0,0-4-1201,-3 5 0,-1-4 1563,-10 1 0,4-10 0,18-26 0,5-9 0</inkml:trace>
  <inkml:trace contextRef="#ctx0" brushRef="#br0" timeOffset="124164">25047 15062 14865,'8'5'3609,"-2"-1"-2937,-6-4-639,0 0 1,14-50-1,2 21-22,6-13 1,5 0-46,23 8-89,11 9 123,-19 31 11,-11 21-11,-14 7-11,-2 0-56,1-1-1648,8-1 1715,11-18 0,-11-1 0,-1-15 0</inkml:trace>
  <inkml:trace contextRef="#ctx0" brushRef="#br0" timeOffset="124415">25604 14891 19090,'29'-42'44,"1"0"1,-4 9 0,-9 3 0,-24-6 56,-7 22-12,-15 13-78,1 37-55,2 22-684,18 7-942,24-5-1565,21-30 3235,14-12 0,-19-9 0,-5-6 0</inkml:trace>
  <inkml:trace contextRef="#ctx0" brushRef="#br0" timeOffset="124748">25935 14839 19291,'-45'-42'1121,"31"4"-1424,36 20-245,22 7 54,-5 9 1,9 6 437,-13 1 157,-4 1 269,-18-6-348,-8-10 1,2-9 201,14-20-12,10 7-177,3 2-13,5 19-11,2 36-11,-10-2-22,6 20-348,-15-8-3126,9 3 3496,-6-15 0,-4-3 0,-9-18 0</inkml:trace>
  <inkml:trace contextRef="#ctx0" brushRef="#br0" timeOffset="124881">26762 14599 13969,'0'0'0</inkml:trace>
  <inkml:trace contextRef="#ctx0" brushRef="#br0" timeOffset="125681">27454 14248 18306,'-4'-6'156,"2"2"-133,10 12 55,-1 19-67,-3 21 1,-1 12 44,-3-13-45,0-17-11,0-23 919,0-5-684,-5-27 90,-1-9-135,-5-27-156,5 14-1,0 3-33,4 18 34,1-10-34,0 9-90,8 14 90,-1 27 0,6 31 0,-4 19-103,-4-28 0,0 1 103,-2 0 0,2 1-34,3 12 1,4-1-1021,2-8 1,3-1-1821,1-1 0,1-5 2874,9 3 0,-12-28 0,-14-9 0</inkml:trace>
  <inkml:trace contextRef="#ctx0" brushRef="#br0" timeOffset="125831">27239 14290 17633,'20'-40'-1121,"1"-1"1,15 10-1,6 7 1121,3 8 0,0 7 0,-4 6 0,-5 3 0,-7 1 0</inkml:trace>
  <inkml:trace contextRef="#ctx0" brushRef="#br0" timeOffset="125998">27231 14826 18642,'40'-25'-468,"1"0"0,-1 0 0,9-4 0,1 2-556,-8 7 1,3 0 0,-3 3 766,7-2 0,-5 4 1,9-3-1,-15 4 1</inkml:trace>
  <inkml:trace contextRef="#ctx0" brushRef="#br0" timeOffset="126264">28183 14163 19325,'-34'39'414,"-1"1"1,8 3 0,8 2-404,12 4 0,9 0-11,8-5 0,8-6-129,7-15 0,7-6-1534,27 0 0,7-8 1663,-20-9 0,1-3 0,-2 0 0,12 4 0,-4-3 0,-13-7 0,-1-1 0</inkml:trace>
  <inkml:trace contextRef="#ctx0" brushRef="#br0" timeOffset="126548">28555 14238 20804,'-21'-55'72,"10"20"1,4-1-50,3-27-407,1 23 0,-1 0 384,0 7 0,0-1 137,0-13 1,1 0-42,0 9 0,1 1-49,5-1 1,4 5-71,8 1-526,37 30-493,-9 18-1625,17 13 2667,-28 29 0,-15-31 0,-10 13 0</inkml:trace>
  <inkml:trace contextRef="#ctx0" brushRef="#br0" timeOffset="126681">28551 14160 19538,'35'-38'362,"0"0"0,1 1 1,1 5-403,-1 8 1,1 4-494,0 1 1,1 1-942,-2 1 1,-1 2 1473,23-12 0,-26 14 0,-13 2 0</inkml:trace>
  <inkml:trace contextRef="#ctx0" brushRef="#br0" timeOffset="130213">17807 17180 8187,'0'0'0</inkml:trace>
  <inkml:trace contextRef="#ctx0" brushRef="#br0" timeOffset="130397">17683 17454 10237,'56'9'0,"-10"-2"0</inkml:trace>
  <inkml:trace contextRef="#ctx0" brushRef="#br0" timeOffset="130532">18200 17464 11325,'0'0'0</inkml:trace>
  <inkml:trace contextRef="#ctx0" brushRef="#br0" timeOffset="131015">19412 16736 18563,'32'-26'-572,"0"-1"1,18 2 0,3 9-3295,-11 14 0,-1 7 3866,0 1 0,-5 2 0,-2 5 0,-34 1 0</inkml:trace>
  <inkml:trace contextRef="#ctx0" brushRef="#br0" timeOffset="131165">19491 17015 14551,'21'41'104,"0"0"1,-1-4 0,-4-1-5080,1 25 4975,-8-15 0,-4-3 0,-5-25 0</inkml:trace>
  <inkml:trace contextRef="#ctx0" brushRef="#br0" timeOffset="131315">19382 17507 18149,'55'-22'-574,"0"-1"0,0 0 0,-9 4 0,-2 1 0,-1 1 0,15-2 0,-6 4 0,1-1 0</inkml:trace>
  <inkml:trace contextRef="#ctx0" brushRef="#br0" timeOffset="131566">20155 16899 18261,'-33'39'418,"0"-1"0,4-1 1,7-1-397,15 17-213,18-20 1,9-1-1939,11-5 0,6-4 342,1-1 0,4-3 1787,9-7 0,-3-6 0,-7-5 0,-10-1 0</inkml:trace>
  <inkml:trace contextRef="#ctx0" brushRef="#br0" timeOffset="131865">20511 17145 19897,'-26'-43'485,"0"-1"1,5 8-1,3 4-451,5-3-34,9 10 0,2 2-23,3-2-21,14-17-24,6-11 68,-6 19 0,0 1 0,8-19 0,-8 14-67,-9 25-247,2 6-168,2 12-1109,15 33-3551,6 20 5142,-15-25 0,-1-2 0,6 16 0,-13-29 0</inkml:trace>
  <inkml:trace contextRef="#ctx0" brushRef="#br0" timeOffset="132032">20521 16999 20188,'39'-33'-1718,"0"0"0,1 2 0,0 7 1718,-3 13 0,-2 5 0,7-3 0,-9 3 0</inkml:trace>
  <inkml:trace contextRef="#ctx0" brushRef="#br0" timeOffset="132248">21872 16647 15034,'4'0'2834,"38"-4"-3842,3-7-2645,19 0 3653,-13-3 0,-33 9 0,-5 1 0</inkml:trace>
  <inkml:trace contextRef="#ctx0" brushRef="#br0" timeOffset="132415">22085 16841 16367,'40'-13'-1155,"0"0"1,2 0 0,-5 1 0,-8 2 0,-2 1 0</inkml:trace>
  <inkml:trace contextRef="#ctx0" brushRef="#br0" timeOffset="133115">24964 16175 17476,'1'66'202,"0"0"0,5-4 0,5-3-186,4-8 1,4-5-17,1-9 0,3-6-33,15-4-786,5-13-1309,4-12 2128,-8-18 0,-2-3 0,-2 6 0,14-21 0</inkml:trace>
  <inkml:trace contextRef="#ctx0" brushRef="#br0" timeOffset="134365">25488 16244 15415,'-12'35'487,"1"1"0,-7 27-419,22-37-12,8-5 123,24-10-134,-1-13 78,15-13 56,-17-15 12,-7-5 89,-10-2 168,-17-6-436,-27 16-1335,-13 9-504,-1 24-1097,10 14 2924,24 3 0,4-10 0,4-4 0</inkml:trace>
  <inkml:trace contextRef="#ctx0" brushRef="#br0" timeOffset="134631">25982 16143 17588,'-50'3'347,"11"4"-481,57 13-505,34 2-212,4 0 811,-20-13 1,-2 0-330,5 4 313,-19 3 56,-14 3-56,-41 15-4863,-9-5 4919,-7-3 0,16-12 0,28-14 0</inkml:trace>
  <inkml:trace contextRef="#ctx0" brushRef="#br0" timeOffset="134865">26336 16032 16176,'-2'-8'2219,"1"2"-1804,1 6-382,-30 36-33,33-12-157,-10 30-503,48-23-820,10-3 673,-1 0-627,-11-3 22,-23 12 1412,-48 3 0,18-11 0,-26-5 0</inkml:trace>
  <inkml:trace contextRef="#ctx0" brushRef="#br0" timeOffset="135199">24840 17040 17722,'50'-30'266,"-1"1"0,-12 7 1,1 0-1,5-1-213,9-2 0,7 0 1,4-1-1,2 1-1002,-13 7 0,2 0 0,1 0 0,2 1 0,-1 0 0,0 0 838,-1-1 1,0 0 0,0 0 0,1 1 0,0 1 0,2 1-764,6 1 0,4 1 0,1 1 0,-2 1 0,-5 2 0,-7 1 1006,6 0 1,-7 2 0,-2 1 0,1 2-1,0 1 1,-13 0 0,-12 2 0</inkml:trace>
  <inkml:trace contextRef="#ctx0" brushRef="#br0" timeOffset="135766">25072 17496 15090,'11'46'657,"-1"-1"0,-1 2 1,0-1-630,-1-7 0,0-2 39,1 24-22,-7-37 11,0-11 604,-1-7-222,-1-26-348,-16-32-57,1-11-326,1 19 1,0-1 303,2 10 0,2-2 21,0-13 1,4 0 0,3 7 1,7 2-79,8-1 0,6 5 34,21-2 11,19 27-78,2 33 22,-19-2-45,2 23 22,-30-2-817,-8 25-438,-11-32 1,-3 0-2768,-4 32 4258,-10-16 0,15-33 0,3-7 0</inkml:trace>
  <inkml:trace contextRef="#ctx0" brushRef="#br0" timeOffset="136048">25478 17598 18115,'25'-25'-365,"-1"0"1,26-10 252,8 41 112,-19 9 12,-13 15-1,-13-4-11,-1-2-123,0 0-3552,8-2 3675,-3-10 0,-2-3 0,-7-9 0</inkml:trace>
  <inkml:trace contextRef="#ctx0" brushRef="#br0" timeOffset="136581">25938 17531 12781,'-8'0'1569,"2"0"-1312,6 0-55,0 0-146,32-7-56,-8-6-34,30-11 34,-18-5 80,-6 0 155,-10 1 526,-11 8 506,-23 6-449,-16 15-448,-5 13-191,-1 13-90,19 8-44,7 3-45,6 2-2017,25 6-4605,25-17 6622,9-3 0,-8-21 0,-23-5 0</inkml:trace>
  <inkml:trace contextRef="#ctx0" brushRef="#br0" timeOffset="136948">26385 17437 19493,'-1'-47'-404,"0"1"1,0 9 0,6 6 213,32 4-181,-2 21-1276,-1 11 1625,-5 6 33,-1 12 841,-10 0-236,-3-4 1,-6-9-270,-2-10-246,10-22-23,14-14-73,-8 12 1,3 2 6,27-12-12,-9 25 11,-13 23 22,-16 10-33,-3 6-313,-1 1-6847,2 1 7160,-2-15 0,-3-1 0,-3-16 0</inkml:trace>
  <inkml:trace contextRef="#ctx0" brushRef="#br0" timeOffset="137197">28103 16020 17039,'-3'0'-762,"0"0"762,3 0 0,0 0 0</inkml:trace>
  <inkml:trace contextRef="#ctx0" brushRef="#br0" timeOffset="137481">29368 15591 16243,'7'35'414,"0"0"1,-1-2 0,2-1-443,3 4 0,2-1-2045,-1 0 0,0 0 2073,-1 0 0,-1-2 0,2 8 0,-11-26 0</inkml:trace>
  <inkml:trace contextRef="#ctx0" brushRef="#br0" timeOffset="137698">28656 16509 19067,'61'-25'67,"0"-1"0,0 1 0,-13 6 1,1 0-1,0 0 0,1 2-67,-2 1 0,0 1 0,0 1 0,1 0-1036,4-1 1,1 0-1,1 1 1,-1 1 617,0 0 1,1 1 0,0 1-1,1 1-1784,8 0 0,3 1 1,-1 1-1,-5 1 2202,-5 1 0,-5 1 0,0 0 0,0 1 0,-1 1 0,-11 2 0,-9 1 0</inkml:trace>
  <inkml:trace contextRef="#ctx0" brushRef="#br0" timeOffset="138131">28385 17184 16120,'24'37'116,"-1"0"0,-2-3 0,0-1-4576,17 20 4460,-7-22 0,-4-2 0,-13-24 0</inkml:trace>
  <inkml:trace contextRef="#ctx0" brushRef="#br0" timeOffset="138300">29177 17169 14148,'2'3'168,"-1"0"-168,46-23 0,-35 15 0,34-15 0</inkml:trace>
  <inkml:trace contextRef="#ctx0" brushRef="#br0" timeOffset="138965">29917 16648 16378,'-65'15'1529,"33"-4"1,2 7-1261,-3 25 0,6 11-258,7 5 0,4 4-826,0-2 0,8 0 753,12-5 1,12-7-29,7-22 1,4-7-19,6-3 0,3-5-105,2-2 0,3-7-196,13-9 1,-1-11 329,-5-9 1,-3-6 66,0-2 1,-6-4-102,-12-8 1,-8-3 117,-10 10 1,-6 0 22,-2-1 1,-4 1 77,-2 2 0,-3 0 448,-4 2 1,-3 7-352,-12 12 99,-4 63-269,23-13 1,3 5 48,-2 16 0,5 0-88,4-14 1,5-2-925,11 6 0,7-2 930,4-11 0,1-3 0,-5-2 0,0-5 0,13-4 0</inkml:trace>
  <inkml:trace contextRef="#ctx0" brushRef="#br0" timeOffset="139366">30605 15682 16333,'-4'-2'2331,"1"0"-4258,3 2-2600,43-6 4527,-23 8 0,26-7 0,-38 7 0</inkml:trace>
  <inkml:trace contextRef="#ctx0" brushRef="#br0" timeOffset="139481">30772 15927 13005,'4'7'-597,"-1"-1"1,-3-6-1,0 0 1</inkml:trace>
  <inkml:trace contextRef="#ctx0" brushRef="#br0" timeOffset="139948">31297 15281 11190,'0'-8'930,"0"2"-594,0 6-22,0 0 212,9-42 259,-5 24 45,6-32 861,-6 30-851,-2 8-200,0 0-360,-2 10 33,0 20 158,0 37-303,1-13 0,1 4-118,5 9 1,3 0-216,-1-11 0,3-5 187,6-6 0,3-7-22,20-8-123,7-10-606,4-21-1669,-16-4 1,-2-3 2397,10-15 0,-2-1 0,-32 23 0</inkml:trace>
  <inkml:trace contextRef="#ctx0" brushRef="#br0" timeOffset="140451">31819 15290 16737,'2'53'672,"2"-11"-527,4-64-100,-3-3 56,-1-25-34,-4-5 124,-2 4 0,-2-6-951,2-7 0,1-1 883,-3-1 0,1 2 0,2 5 0,3 6 68,7 0-158,6 19-33,7 15 0,32 11 17,-20 18 0,2 5-62,-1-3 0,-3 4-135,0 9 1,-8 4 201,-9 23 101,-26 7-44,-10 3-12,5-32 1,1-1-57,-8 24 1956,22 0-2146,41-13-281,6-6-195,-11-22 0,3-2-331,20 5-2639,-19-2 0,-1 2 3625,8 10 0,-1-2 0,-37-11 0</inkml:trace>
  <inkml:trace contextRef="#ctx0" brushRef="#br0" timeOffset="140831">31217 15927 17454,'49'-15'385,"0"-1"0,-6 3 1,4 0-1,4-2 1,1 1-369,-2 1 1,2-1 0,2 1 0,0-1 0,-1 1-1186,2 0 0,-1-1 0,1 1 1,0 0-1,0 0 1020,1 0 0,2 0 0,-1 0 0,-3 2 1,-4 1-481,6 1 1,-5 1-1,-4 2-413,9-1 0,-7 2 1041,7 2 0,-32 3 0,-22 0 0</inkml:trace>
  <inkml:trace contextRef="#ctx0" brushRef="#br0" timeOffset="141198">31162 16248 17274,'13'58'190,"0"0"1,-2-12 0,-1-3-533,0 0 0,-1-2-1428,8 8-2286,3-10 4056,2-13 0,-10-12 0,-2-9 0</inkml:trace>
  <inkml:trace contextRef="#ctx0" brushRef="#br0" timeOffset="141364">31543 16496 17711,'5'0'729,"-1"0"-897,-4 0-4280,57-14 4448,-25 2 0,29-4 0,-43 8 0</inkml:trace>
  <inkml:trace contextRef="#ctx0" brushRef="#br0" timeOffset="141831">31974 16153 17487,'-26'39'529,"0"0"1,0 0 0,-2 5-1,4 0-523,10-4 0,8-2-18,15 7 12,14-11-235,16-12-174,-4-16 0,4-8 33,-5-10 1,0-6 375,0 3 0,-3-5 22,-8-9 1,-6-4 89,-7-20 381,-5-7-347,-6-1 173,-6 24 0,-2 1 320,-8-10-583,-10 16-33,11 41-23,6 30-23,7 10-168,9-9 1,4 2-1861,6-2 1,5 0 2050,7 8 0,3-3 0,9 5 0,-6-20 0</inkml:trace>
  <inkml:trace contextRef="#ctx0" brushRef="#br0" timeOffset="142231">32283 16341 14843,'-3'-7'2532,"0"1"-2319,9 69-213,2-33-420,-2 10 0,2-2-2583,6-12 3003,0-7 0,-7-10 0,-1-5 0</inkml:trace>
  <inkml:trace contextRef="#ctx0" brushRef="#br0" timeOffset="142383">32313 16509 14428,'33'-17'-897,"-1"0"1,25-12 0,-40 21 0,-6 2-1</inkml:trace>
  <inkml:trace contextRef="#ctx0" brushRef="#br0" timeOffset="142664">32503 16408 15347,'8'-5'3463,"-1"1"-3251,6 4-156,15 0-100,4 0-180,6 0-45,-15 0-168,-6 0 78,-5-2 56,-2-6-514,-1-6 211,0 0-10,1-1 359,-1 8 212,3 1-583,1 2 606,-1 2-68,-1 1-2868,-2 0 2958,-1-2 0,-4 2 0,-1-1 0</inkml:trace>
  <inkml:trace contextRef="#ctx0" brushRef="#br0" timeOffset="142848">33078 16176 17644,'56'-32'527,"-8"5"-527,-28 19-538,-7 2 0,-7 4-291,-3 2-493,-9 2-684,-4 2-1378,-4 1 3384,-2 1 0,8-3 0,2-1 0</inkml:trace>
  <inkml:trace contextRef="#ctx0" brushRef="#br0" timeOffset="143363">31803 16952 17330,'48'-24'463,"0"-1"0,2 0 1,1 2-425,0 4 0,2 1-1514,7-2 0,2 0 1475,-17 7 0,1-1 0,0 0-41,3 1 0,0 0 0,0 0-183,-1 1 0,0 0 0,-1 1-180,-2 0 1,0 0 0,-2 1-1121,13-4 0,-4 1 1655,-10 1 0,-5 1 0,4 0 0,-21 3 0</inkml:trace>
  <inkml:trace contextRef="#ctx0" brushRef="#br0" timeOffset="143514">32747 16655 18283,'61'-5'-229,"1"1"1,-1-1-1,-10 3 1,-2-1-1,2-5-979,-1-5 1,3-4 0,-1-2 0,-3 1 929,1 0 1,-3 1 0,-5 1 0,0 1 0,-6 1 0,17-8 0</inkml:trace>
  <inkml:trace contextRef="#ctx0" brushRef="#br0" timeOffset="146915">2927 16488 12300,'44'7'268,"-1"-1"1,2 0 0,0 0 11,-4 1 1,1 1-2123,8-1 0,1 0 2066,9 0 0,3 0-165,-17-3 1,1 1 0,4-2-360,-2 1 1,5-1 0,3-1-1,-1 1 1,-1-1 313,5 0 0,-1 0 0,0-1 0,5 1-5,-9-1 0,4 0 1,1 1-1,1-1 1,-1-1-1,-2 1-149,4-1 1,-2 0 0,0-1 0,-1 0 0,2 0 152,5 0 1,-1-1-1,2 0 1,0-1 0,0 1-175,-9-1 1,-1 1-1,0 0 1,2-1-1,1-1 1,4 1 169,-7-1 1,2 0 0,2-1 0,1 1 0,2-1 0,1 0 0,0-1 0,0 1 0,-1 0-42,-2 0 1,0 0-1,0 0 1,0-1-1,0 1 1,2 0-1,0-1 1,1 0-1,1 0 1,2 0 45,-7 1 1,1-1 0,2 0-1,0 0 1,1 0 0,1-1-1,0 1 1,0 0 0,1-1-1,-1 1 1,0-1 0,0 1-1,-1-1 16,0 1 0,1 0 0,-1-1 0,1 1 1,0-1-1,0 0 0,0 1 0,-1-1 1,0 1-1,-1-1 0,-1 1 0,-1-1 0,-1 1-17,8-1 1,-2 0-1,-1 0 1,0 0-1,-2 0 1,1 1-1,-2-1 1,0 1-1,0-1 1,-1 1 15,3-1 1,0 1 0,-1-1 0,1 1 0,-2-1 0,-1 1 0,-2 1 0,-1-1 0,-3 1 5,5-1 1,-3 1-1,-2 0 1,-2 1-1,2-1 1,2 1 29,-2 0 0,2 0 0,0 0 0,1 1 0,0-1 0,-1 1 0,-2 0-43,4 0 0,-2 0 1,0 1-1,0-1 1,-1 1-1,-1-1 53,9 1 1,-1-1 0,0 1-1,-3 0 1,-3 0-71,0 1 1,-3 0 0,-4 0-1,-5 1 6,3-1 1,-7 1 1369,21 0-1369,-26 0 2080,-17 0-2003,-12 0 1823,-5 0-1240,-2-1 1954,-1-15-2559,0-2 71,0-19-48,0 0-40,0 5 0,0-4-16,2-7 0,0-1-34,1-2 0,0-1 0,2-4 0,2-1 7,-2 8 0,2-1 1,-2 1-339,2-10 1,0-4 330,-3 9 0,0-5 0,-1-2 0,-1 0-312,-1 3 1,-2 0 0,-1-1-1,0-3 312,0-2 0,-1-5 0,0 0 0,0-1 0,0 3-689,-1-6 1,0 2 0,0 0 0,0 0 685,0 11 1,0-1 0,0 0 0,1 2 0,0 3 2,0-13 0,1 3 0,1 0-259,-1 2 1,1 0-1,0 2 263,0 2 0,0 1 0,-1-2-50,0 3 1,0-2 0,-1-1 0,-1 1 33,-2 1 1,-1 0 0,0 1 0,0 0 11,-1 0 0,1 1 0,-1 0 0,-2 2 18,-3-9 1,-2 2 0,-1 6-8,-4 2 0,-2 5-11,-1 3 0,-1 3 849,-2 3 0,0 2-849,-1 2 0,0 2 476,2 3 1,-2-1-477,-7-4 0,0 2-33,-13-12 33,18 18 0,2 1 0,-2 0 819,6 5-819,6 4 1138,4 3-1171,3 4 916,-7-1-916,-14 3 33,-6 1 11,-17 2-11,-2 0-494,21 0 1,-2 0 493,-7-2 0,-7-2 5,4-1 1,-5-2 0,-4-1-1,-2 0 6,2-1 0,-1-1 1,-3-1-1,-2 0 0,-2 0-418,7 1 0,-3-1 1,-1 0-1,-1 0 0,-1 0 1,0-1-1,-1 1 407,3 0 0,0 0 0,-2-1 0,-1 1 0,1-1 0,1 1 0,1 0 0,1 1-299,1-1 0,2 1 0,0 1 1,1-1-1,0 1 0,0 0 0,0 0 297,-9-1 0,-1-1 0,0 2 1,1 0-1,2 0 0,2 2-14,4 0 0,3 2 1,1 0-1,-1 1 1,-5 0-162,3 1 1,-2 0 0,-2 1-1,-2 0 1,-1 0 0,0 1-1,0 0 146,5 1 0,-1 0 0,0 0 1,0 1-1,-2 0 0,0 0 1,-1 1-1,-2 0-43,4 0 1,-2 0 0,-1 1 0,-1-1-1,-1 2 1,0-1 0,0 0 0,2 1-1,1-1 1,2 1 73,-5 0 0,1 0 0,2 0 0,0 0 0,1 1 0,0-1 0,1 1 0,0 1-15,-5 0 1,-1 1 0,0 0 0,1 0 0,2 1 0,2-1 0,3 0 5,-2 1 0,4-1 0,2 1 0,-1 0 0,-2 0 57,-1 1 0,-2 0 1,-2 1-1,1 0 1,-1 0-1,2 0-48,4 0 0,1 0 0,0 0 0,0 1 0,-1-1 0,-1 1 38,-6 1 1,-2 0 0,-1 0 0,1 1 0,0-1 0,3 0-37,-4 1 0,2-1 0,1 1 1,2-1-1,3-1 20,3 0 0,2 0 1,3-1-1,2-1-22,-8 1 0,3-1 0,7-2 661,7-2 0,6-1-650,-27 1 1948,29 0-2060,9 2 2194,17 4-2104,10 7 1974,3 3-1974,5 5 11,3 2 45,0 3-51,-4-1 0,-2 6-16,0 21 0,-4 10-762,-2-8 0,-1 7 1,-1 3-1,-1 0 786,-1-16 0,-2 1 1,0 0-1,-1 2 0,0 2-391,0 1 1,0 3 0,-2 2 0,1 0 0,-1-1 0,0-2 397,-2 5 0,0-3 0,-1 0 0,0 2 0,1 5-9,1-12 0,-1 3 0,1 2 0,0 1 0,0 1 0,0 1 0,0 0 0,1-1-23,1 2 1,0-1-1,0 2 1,0-1 0,1 1-1,0-1 1,-1 1-1,1-1-285,0 0 0,-1 1 0,0-1 0,1 1 0,-1-1 0,1 0 0,1-1 1,1 0 96,1-5 1,0 1 0,1 0 0,0-1 0,0-1 0,1-1 0,0-2 0,1-2-698,0 12 0,1-3 0,0-2 0,1 0 0,0 0 908,1 3 0,1 1 0,0-1 0,-1-3 0,1-5 0,0 6 0,-1-6 0,0-2 0,0-8 0,-1-1 0,0 1 0</inkml:trace>
  <inkml:trace contextRef="#ctx0" brushRef="#br0" timeOffset="153997">4625 13975 16625,'30'-5'1142,"9"0"-850,18 9-844,-23-3 0,2-1 608,2 0 0,2 0-51,1-3 1,2-1 106,-1-1 0,0-1-51,-4-2 1,-1-1 169,24-8-231,-21 5 198,-20 5-198,-15 5 79,-23 2 55,-40 6-117,23 2 0,-1 1-17,-1-1 0,2 2 617,-14 14-606,37-10-87,35 4-2580,18-11 0,7-5 2656,5 0 0,0 0 0,-3-2 0,-3-2 0,11-4 0</inkml:trace>
  <inkml:trace contextRef="#ctx0" brushRef="#br0" timeOffset="158782">8971 13798 9476,'-61'1'2218,"4"2"-963,25 5-11,-3 2-56,1 0-538,7 1-348,14 11 191,45 11-269,13-3-520,-3-14 1,5-4 340,-2-5 0,3-5-16,3-5 1,4-2 0,-1-2-40,-6 1 0,-2-2 1,-1 0 98,24-6 1,-30 2 123,-72 3-197,-12 14 1,-10 6-425,-1 0 1,-5 2 0,2 1 474,10 1 0,2 1 1,0 1 10,-8 3 1,0 0-1,10 2-78,1 15-1552,88-31 0,32-10-320,-25 0 1,5-2 0,3-1 0,4-2 1752,-2 0 0,5-1 0,3-1 0,0-1 0,-5 2 0,-6 0 0,11-1 0,-8 2 0,-2 0 0,-3 1 1,-1 0-1,0 0 0</inkml:trace>
  <inkml:trace contextRef="#ctx0" brushRef="#br0" timeOffset="162097">11595 12746 15247,'5'-4'1736,"-1"1"-1355,-4 3-258,41-11-67,1 3-56,0-1 0,3 1-615,-5 2 1,-1 1-569,2-1 1,-2 1 1182,27-3 0,-29 3 0,-17 1 0</inkml:trace>
  <inkml:trace contextRef="#ctx0" brushRef="#br0" timeOffset="162296">11695 12843 15975,'0'54'-75,"0"0"0,1-2 1,2-1-4162,1-2 1,1-4 4235,2 20 0,0-27 0,-6-26 0</inkml:trace>
  <inkml:trace contextRef="#ctx0" brushRef="#br0" timeOffset="162431">11590 13353 16658,'64'1'-572,"-1"1"1,-10-4-1,-2-2 1,-6 1 0,-4-2-1,3-6 1</inkml:trace>
  <inkml:trace contextRef="#ctx0" brushRef="#br0" timeOffset="162665">12352 12827 18003,'-47'17'414,"1"-1"1,3 2-1,7 4-358,9 31-34,17-15 1,6 1-107,11-2 0,9-1-1199,11 3 1,5-6-1542,2-10 0,3-7 2824,7-4 0,-4-6 0,-6-6 0,-9 0 0</inkml:trace>
  <inkml:trace contextRef="#ctx0" brushRef="#br0" timeOffset="162949">12600 13088 15896,'-6'3'2790,"2"0"-2622,4-3-33,-12 27 10,9-23-145,-10 11 23,19-66 10,-5 6 1,0-6-648,1 7 0,1-3 0,0 1 614,0-14 0,0 3 0,0 6 0,2 6 11,6 7-145,5 19-2096,11 22 2230,9 25 0,-12-9 0,-3 8 0</inkml:trace>
  <inkml:trace contextRef="#ctx0" brushRef="#br0" timeOffset="163100">12625 12975 17386,'-9'1'2455,"2"1"-2355,7-2-413,0 0-2904,73-41 3217,-16 23 0,-15-4 0,-2 1 0,-1 13 0</inkml:trace>
  <inkml:trace contextRef="#ctx0" brushRef="#br0" timeOffset="163281">13221 12923 17308,'6'-4'1098,"0"2"-1098,-6 2-3597,0 0 3597,40 4 0,-29-3 0,29 3 0</inkml:trace>
  <inkml:trace contextRef="#ctx0" brushRef="#br0" timeOffset="163430">13335 13227 15291,'44'-34'-1477,"-1"-1"0,-12 10 1,-5 4-1,-2 4 0</inkml:trace>
  <inkml:trace contextRef="#ctx0" brushRef="#br0" timeOffset="163848">14202 12639 16490,'-43'27'1057,"1"0"0,8 4 0,6 3-1029,8-3 0,6 2 28,13 27 0,21-29-56,18-12-22,14-9-96,-11-17 1,2-8 83,-6-7 1,-1-3-454,0 0 1,-5-3 486,-10-3 0,-8-1 200,-13-5-301,-18 5-134,-12 8-774,-2 15 1,-2 4 1008,-20 4 0,5 1 0,27 6 0</inkml:trace>
  <inkml:trace contextRef="#ctx0" brushRef="#br0" timeOffset="164015">14569 12703 6350,'28'-57'0,"-6"11"0</inkml:trace>
  <inkml:trace contextRef="#ctx0" brushRef="#br0" timeOffset="164382">14779 12416 17946,'44'-21'60,"1"0"0,-12 4 0,-1 4-542,21 10 112,-31 15 326,-11 11 44,-16 13 280,-13-1 0,-8 3 235,-3 3 1,-1 2-410,-2 9 1,4 0-102,4-13 1,11-3-113,26-4 1,13-7-628,10-15 0,6-9 555,13-5 0,1-9 134,-9-6 0,-5-5 45,-11 0 0,-10-2 11,-25-19-11,-28 18 34,-23 8-34,-8 9-28,21 6 0,0 3-5978,-12 5 6006,6-3 0,37 3 0,13-4 0</inkml:trace>
  <inkml:trace contextRef="#ctx0" brushRef="#br0" timeOffset="164631">15353 12409 19168,'-61'-5'1098,"16"9"-1064,63 11-337,33 27-112,-22-16 1,1 0-40,-1 1 1,-3 0-590,6 22 124,-30-21-851,-17-7-5020,-8-9 6790,-10-7 0,13-5 0,5 0 0</inkml:trace>
  <inkml:trace contextRef="#ctx0" brushRef="#br0" timeOffset="164781">15466 12311 17543,'35'3'-2885,"0"0"0,20 5 2885,-43 9 0,-7-7 0,-5-2 0</inkml:trace>
  <inkml:trace contextRef="#ctx0" brushRef="#br0" timeOffset="165050">13733 13563 16994,'51'-33'549,"-20"18"1,5 0-457,5-3 0,6-1 1,5 1-777,-4 3 0,4 0 0,3 1 0,3 0 0,-1 0 367,-3 3 1,1 0-1,2 1 1,0 0-1,1 0 1,0 0 213,7-1 0,1 0 1,1 0-1,0 0 1,-4 1-1,-2 1 1,6-1-1,-2 2 0,-4 0 1,-5 2-1,-11 3 1,1-1-1,0 0 1</inkml:trace>
  <inkml:trace contextRef="#ctx0" brushRef="#br0" timeOffset="165430">13623 13900 15605,'12'47'276,"-1"-1"0,-1-1 1,0-2-328,0-3 1,1-2-2477,4-5 1,1-2 2526,15 23 0,-7-28 0,-12-25 0</inkml:trace>
  <inkml:trace contextRef="#ctx0" brushRef="#br0" timeOffset="165597">14028 14039 18664,'0'-7'246,"0"2"-906,54-18-3604,-22 16 0,2 0 4264,13-9 0,-1 2 0,12 3 0,-33 6 0</inkml:trace>
  <inkml:trace contextRef="#ctx0" brushRef="#br0" timeOffset="165897">14649 13843 16916,'-11'-3'2073,"3"0"-1782,-35 17-145,25 2-79,-31 27 34,49-2-34,11-2-67,14-10-11,5-21-134,1-4 54,-4-10 47,-4-5 32,-9-9-189,-9-14-1592,-33 3-5950,-17 1 7743,-5 13 0,12 12 0,27 4 0</inkml:trace>
  <inkml:trace contextRef="#ctx0" brushRef="#br0" timeOffset="166100">14884 13867 17554,'2'-12'0,"-1"2"0</inkml:trace>
  <inkml:trace contextRef="#ctx0" brushRef="#br0" timeOffset="166498">15075 13781 15639,'40'-22'474,"0"0"0,9 1 1,-2 4-431,12 7-178,-6 30 134,-38 8 123,-35 27 404,-20-7 515,-4 1-437,4-6-33,12 5-539,40-13-1042,14-19 1,8-4-1211,3-3 1,3-4 2218,13-4 0,-4-1 0,-5 0 0,-10 0 0</inkml:trace>
  <inkml:trace contextRef="#ctx0" brushRef="#br0" timeOffset="166997">12587 15392 15896,'45'-13'-124,"0"0"1,-6 3 0,-4 3 0,10-1 0,-22 8 0</inkml:trace>
  <inkml:trace contextRef="#ctx0" brushRef="#br0" timeOffset="167130">12706 15595 16221,'46'-41'-254,"0"1"1,-16 12 0,-4 4 0,5 1 0</inkml:trace>
  <inkml:trace contextRef="#ctx0" brushRef="#br0" timeOffset="167597">13144 15308 14227,'-2'-6'2532,"-5"61"-2386,6-8-107,-3 16 0,3 6-3535,9-20 0,3-3 3496,-3 1 0,1-5 0,13 10 0,-10-38 0</inkml:trace>
  <inkml:trace contextRef="#ctx0" brushRef="#br0" timeOffset="167748">13423 15642 15347,'0'0'0</inkml:trace>
  <inkml:trace contextRef="#ctx0" brushRef="#br0" timeOffset="168064">13780 15355 17196,'-11'-3'1401,"-29"37"-1312,33 18-89,-7-20 0,3 0-112,27 28-268,12-33-405,34-12 353,-29-20 1,1-7 369,3-5 1,-4-5 285,9-28 112,-24-3-89,-25 20-147,-23 0-424,-17 17-4797,-13 13 5121,19 11 0,18 3 0,21-5 0</inkml:trace>
  <inkml:trace contextRef="#ctx0" brushRef="#br0" timeOffset="168380">14163 15198 18272,'-22'39'282,"0"0"1,0 0 0,-3 20 0,9 1-238,18-2 0,13-4-73,9-11 0,7-8-316,0-13 1,3-8 309,2-10 1,-2-7 212,8-11-223,-10-24 40,-31-2-332,-42 5-403,-7 18 21,14 19 1,1 5-3686,-4 7 4403,15 2 0,11-8 0,8-4 0</inkml:trace>
  <inkml:trace contextRef="#ctx0" brushRef="#br0" timeOffset="168680">14442 15292 19930,'24'-24'-213,"1"0"1,19-14-1951,-12 54 1042,-14 21 1463,-12-4 0,-3 2 240,-5-2 1,-3 0-96,-1 3 1,-1-3 106,-3 12-314,4-2-515,32-19-628,3-12-1031,31-27-818,-4-13-835,-26 9 0,1 0 3547,-1-3 0,-2 1 0,6-3 0,-10 3 0</inkml:trace>
  <inkml:trace contextRef="#ctx0" brushRef="#br0" timeOffset="168866">14886 15218 20199,'43'41'-650,"-3"-2"-941,-14 15 1087,-12-12 151,-19-5 0,-10-3-5194,-24-2 5547,-6-7 0,11-21 0,23-11 0</inkml:trace>
  <inkml:trace contextRef="#ctx0" brushRef="#br0" timeOffset="168964">14929 15173 16131,'36'-16'-265,"0"-1"0,-2 3 0,-2 3-6581,6 8 6846,-6 3 0,-14 0 0,-8 0 0</inkml:trace>
  <inkml:trace contextRef="#ctx0" brushRef="#br0" timeOffset="169447">12526 16346 14518,'-35'8'2538,"0"0"0,-23 4-1709,88-18-745,5-4 0,9-2-1519,13-3 0,9-2 0,4 0 1473,-22 4 0,1 0 0,2 0 0,3-1 1,4 0-206,-8 3 0,3-2 1,4 1-1,1-1 1,2-1-1,1 1 1,1 0-1,-1 1 0,0 0 124,-2 0 0,1 1 1,0 1-1,0-1 1,1 1-1,1-1 1,-1 1-1,2 0 1,-1 0-1,1 0-88,-1 0 0,2 0 0,0 1 0,2-1 0,-1 0 0,0 1 0,0 0 0,-1 0 0,-2 0 0,-1 1 0,-2 1 65,5-2 0,0 1 0,-1 1 0,-2-1 0,-2 2 1,-2 0-1,-2 0 0,-3 2-426,23-2 1,-2 1-1,-10 3 1,-15 3-326,-1 9 671,-74 2 0,-24 3 187,1-3 0,-8 0 1,-4-1 81,1 0 0,-4 0 0,-1-1 0,2 0 82,9-2 0,1-1 1,1-1-1,3 0-33,-9 0 0,3-1 0,11-1 411,2-2 1238,49-13-1810,40-10 34,-1 4 0,11-3 0,3 1 331,-8 3 1,2 1-1,3 0 1,0 1-635,8-3 1,1 1-1,1 1 1,-5 1-311,5-1 0,-3 3 0,-6 2-687,0 1 0,-14 5-351,-26 7-1677,-30 4 3639,-15 4 1,7-4-1,-2-1 1</inkml:trace>
  <inkml:trace contextRef="#ctx0" brushRef="#br0" timeOffset="170130">12129 13777 15157,'26'55'466,"1"-1"0,-1 0 0,-3-7 0,0-2 0,1 3-458,0-2 1,1 3-1,1 0 1,-1-2-732,3 5 1,0-3 0,2 2 33,0-4 0,2 3 0,1-1 0,-2-3 689,1-1 0,-2-2 0,0-1 0,0-1 0,-1 0 0,-3-8 0,6 4 0</inkml:trace>
  <inkml:trace contextRef="#ctx0" brushRef="#br0" timeOffset="170398">12620 14956 19011,'52'-10'37,"1"0"1,-4-1-1,-4-4-48,7-20-67,-10-6-124,-12-3-593,-14-7-1245,-16 27-4694,-14 44 6734,-1 24 0,0 9 0,12-23 0</inkml:trace>
  <inkml:trace contextRef="#ctx0" brushRef="#br0" timeOffset="172313">10775 17230 18653,'-65'-1'627,"2"19"-549,42 9 1,3 8-45,-9 22 0,4 7-1106,7-2 0,5 0 1060,0-1 1,8-3-141,11-14 1,8-9 513,30-13-486,-6-22 1,3-9 112,-4-11 0,-3-5 11,1 4 0,-5-3 22,-7-7 1,-13 1 391,-38-2-414,-9 15-179,3 12 0,-4 4-830,-25 15-1523,23 2 0,4 3 2532,-6 9 0,4 1 0,33-20 0</inkml:trace>
  <inkml:trace contextRef="#ctx0" brushRef="#br0" timeOffset="172482">11094 17501 15571,'0'0'0</inkml:trace>
  <inkml:trace contextRef="#ctx0" brushRef="#br0" timeOffset="172764">11411 17307 18149,'-2'-10'302,"42"-27"-302,-9 27-174,2-7 1,1 4-332,6 17-660,-9 33 1322,-27 27 179,-7-28 0,-5 1-153,-5 3 1,-3-2 387,-15 13-325,7-5-104,8-8-142,8-10-280,16-12-3732,41-20 4012,1-16 0,3 4 0,-24-2 0</inkml:trace>
  <inkml:trace contextRef="#ctx0" brushRef="#br0" timeOffset="172932">11877 17283 19583,'-5'40'-12,"0"0"1,2-2 0,6-4-1838,40 17 1849,-16-11 0,-2-7 0,-21-17 0</inkml:trace>
  <inkml:trace contextRef="#ctx0" brushRef="#br0" timeOffset="173063">11866 17232 17263,'41'-18'-28,"1"1"0,-1 0 0,-6-4 0,-3 4 0,26 12 0</inkml:trace>
  <inkml:trace contextRef="#ctx0" brushRef="#br0" timeOffset="173233">12745 17051 18675,'-18'51'-229,"-1"-1"1,1 0-1,2-2 1,2-1-1,3-2 229,1 8 0,5-5 0,0 11 0,5-32 0</inkml:trace>
  <inkml:trace contextRef="#ctx0" brushRef="#br0" timeOffset="173364">12419 17225 12512,'0'0'0</inkml:trace>
  <inkml:trace contextRef="#ctx0" brushRef="#br0" timeOffset="173481">12985 17266 14607,'0'0'0</inkml:trace>
  <inkml:trace contextRef="#ctx0" brushRef="#br0" timeOffset="173896">13898 16789 15952,'-6'39'1390,"2"2"-1194,2-2 0,1 3-380,1-5 1,2 2 32,2 18 0,0 2-4241,0-4 0,1-1 4392,0-2 0,0-4 0,0 10 0,-4-44 0</inkml:trace>
  <inkml:trace contextRef="#ctx0" brushRef="#br0" timeOffset="174131">13667 17051 20345,'-4'-42'227,"-1"-1"1,4 1 0,6-2-217,13-10 1,7 0-796,-5 14 0,4 1 711,8-10 0,2 4-117,11 3 411,-5 21-668,-6 15 489,-7 27-378,-5 17-404,-8 7 0,-3 6-1025,-2-11 0,0 0 1765,3 17 0,-2-4 0,-1-10 0,-2-12 0</inkml:trace>
  <inkml:trace contextRef="#ctx0" brushRef="#br0" timeOffset="174363">14580 17230 14944,'0'-6'1882,"0"1"-1702,0 5-382,23 38-3597,-13-26 3799,20 26 0,-24-35 0,-1-3 0</inkml:trace>
  <inkml:trace contextRef="#ctx0" brushRef="#br0" timeOffset="174497">14639 16899 13969,'-5'-7'-1199,"1"2"0,4 5 0,0 0 0</inkml:trace>
  <inkml:trace contextRef="#ctx0" brushRef="#br0" timeOffset="174681">14829 17092 19090,'8'-38'504,"0"0"0,1 4 0,3 4-493,17 0-22,25 15-112,-10 19-560,17 15-359,-22 16-863,-12 13-2600,-13 9 4505,-9 9 0,-5-28 0,-1-6 0</inkml:trace>
  <inkml:trace contextRef="#ctx0" brushRef="#br0" timeOffset="175149">13741 18392 13756,'13'41'1070,"0"-1"0,9 23-723,-11-27 640,-5-21-741,-5-28 101,-1-10-55,-6-21-169,-1 3 1,0-3-57,0 9 0,1 0-133,-2-12 1,2 2 278,3-8-124,5 10-66,7 17-23,8 12-23,10 11 12,21 30-56,3 15 22,-26-17 0,-1 0 23,15 24-157,-19-21 108,-4-8-926,0-7-1300,0-6-3832,3-12 6129,1-13 0,-8 7 0,-3-5 0</inkml:trace>
  <inkml:trace contextRef="#ctx0" brushRef="#br0" timeOffset="175315">14199 18130 15762,'2'-11'2891,"1"3"-2802,-3 8-77,0 0-147,30-26-1691,13 6-2029,-9 3 1,0 1 3854,18 2 0,-22 11 0,-21 2 0</inkml:trace>
  <inkml:trace contextRef="#ctx0" brushRef="#br0" timeOffset="175597">14439 17943 17554,'-10'-12'1816,"3"2"-1816,7 10-460,35-38-301,-14 15 761,20-22 0,-29 30 134,-10 13 303,-12 20-135,-6 23-268,2 6-34,0 11-190,15-20-797,11-6-1545,7-8-1681,13-11 4213,6-6 0,-16-6 0,-3-1 0</inkml:trace>
  <inkml:trace contextRef="#ctx0" brushRef="#br0" timeOffset="175914">14823 18034 16905,'3'-6'2745,"0"1"-2521,-3 5-190,0 0-34,-1-43-45,11 22-45,6-34-55,14 33-113,21 4-190,-4 7 436,5 14 12,-19 5 68,-14 8 21,-7-6 57,7-3-79,10-9-67,23-6-22,-3 1-46,8-2-122,-13 19-560,-2 5-965,-1 11 1715,1 19 0,-20-25 0,-1 9 0</inkml:trace>
  <inkml:trace contextRef="#ctx0" brushRef="#br0" timeOffset="176131">13906 18796 19953,'50'-18'11,"1"-1"0,-1 0 0,0 1 0,1-1 1,2 0-1,1 0 0,0 0 0,1 0 0,-1 1-1044,-2 2 0,0-1 0,0 2 1,2-1-1,2 0-331,-3 2 0,3 0 0,2 0 1,0-1-1,0 1 0,-2 1 0,-3 1 1364,2-1 0,-2 1 0,-2 0 0,-1 1 0,1 0 0,16-3 0,2-1 0,-5 2 0,-13 3 0,-18 5 0,0 0 0</inkml:trace>
  <inkml:trace contextRef="#ctx0" brushRef="#br0" timeOffset="176265">15124 18516 17662,'-47'16'669,"0"1"1,1 0-1,-16 5 1,5-1-620,11-5 0,9-3 253,21-7-419,38-17 0,27-11 1,2 0-91,-2 1 1,4 0 0,4-2-696,-8 2 1,6-2-1,1 0 1,0-1 0,-2 2 166,6-3 0,0 1 0,-2 1 0,1-1 734,0 0 0,1-1 0,-2 1 0,-5 2 0,-6 3 0,-4 1 0,-2 2 0,5-4 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2:38.189"/>
    </inkml:context>
    <inkml:brush xml:id="br0">
      <inkml:brushProperty name="width" value="0.09071" units="cm"/>
      <inkml:brushProperty name="height" value="0.09071" units="cm"/>
      <inkml:brushProperty name="color" value="#FF0000"/>
    </inkml:brush>
  </inkml:definitions>
  <inkml:trace contextRef="#ctx0" brushRef="#br0">8747 8048 17689,'55'20'299,"0"0"1,-13-8 0,2 0 0,1-5-214,3-5 0,2-3 0,7-3-910,0 0 1,7-2-1,3 0 1,3-2-1,0 1 830,-14 2 0,1-1 1,1 0-1,1 0 1,1 0-1,1 0 1,1 0-209,-5 0 0,2 0 0,1 0 0,1 0 0,1 0 0,-1 0 0,-1 0 0,-1 0 0,-3 1 202,6-1 0,-2 0 0,0 1 0,-2 0 0,-1 0 0,-1 0 0,-1 1 0,11 0 0,1 0 0,-3 1 0,-4 0 0,-8 1 513,17-1 1,-15 4-671,-6 10 157,-100-5 11,-4 0 0,-9 0-8,10-5 1,-4 0 0,2-1 369,10 1 0,2-2 0,1 1-373,-10 0 0,7 0 0,7 0 3212,21 0-3224,64-10-33,14-7 1,9-4-644,-20 8 0,1 0 0,2-1 422,-4 1 0,3-2 0,-1 0 0,-3 1-690,1 0 0,-2 2 0,-1-1 902,4 1 0,-1 1 0,-5 1 0,-6 1 0,-4 2 0,27-6 0</inkml:trace>
  <inkml:trace contextRef="#ctx0" brushRef="#br0" timeOffset="7666">3637 9702 15751,'27'-3'1143,"12"-5"-785,23-11-935,-23 8 0,2 0 666,4-1 1,3 0-72,0 2 1,5 0 0,0 1-8,-3 1 0,0 1 0,0 0-75,0 0 1,0 1 0,-5 1 63,5-1 0,-15 5 481,-26 6-425,-43 4 73,-13 3 0,-9 0 117,-6 0 1,-2 0-64,15-3 0,0 1 0,2-2-21,-7 2 1,7-1-141,-2 3 192,55-5-169,32-4-27,0-2 1,9 0 0,4 0-471,-4 0 1,4-1 0,1 0 0,2 0-762,-2 1 1,3-1-1,0 0 1,0 0 0,-3 0 1212,5 1 0,-2-1 0,-1 0 0,-5 1 0,25-1 0,-15 0 0,-21 1 0</inkml:trace>
  <inkml:trace contextRef="#ctx0" brushRef="#br0" timeOffset="13999">5588 8329 14271,'53'24'221,"1"0"1,-12-8-1,1-2 1,3-2-174,6-3 1,2-4 0,3-1-1442,-4 0 0,2 0 0,2-2 1,2 0 1396,-6-2 1,0 0-1,2-2 1,4 0-1,4-2-4,-10 0 0,4-1 0,2-1 0,2-1 0,2 0 0,2-1 0,0 0 0,0 0 0,1 0-141,-5 0 0,1-1 1,2 0-1,0 0 0,1 0 1,0-1-1,1 0 0,-1 0 1,1 0-1,0 1 0,-1-1 39,-4 1 0,-1 0 0,1 0 1,1 0-1,-1 0 0,0 0 1,0-1-1,1 1 0,-1 0 0,0 0 1,0 0-1,0-1-367,1 1 1,-1 0 0,2-1 0,-1 1 0,1-1 0,-1 1 0,0-1 0,-1 1 0,-1 0 0,-2 1 0,-1 0 0,-2 1 468,9-1 0,-2 1 0,0 0 0,-3 1 0,-1 0 0,-3 0 0,-1 1 0,-4-1 0,21-1 0,-6 0 0,-3 0 0,-3 1 0,1 2 0,0 0 0,0 0 0</inkml:trace>
  <inkml:trace contextRef="#ctx0" brushRef="#br0" timeOffset="23368">3355 11526 15627,'2'21'1020,"8"0"-874,25-7 100,12 0 23,14-1-770,-25-8 0,3 0 557,5-1 0,3 0-39,3-1 0,5-2 9,5 0 0,6 0 0,3-1-21,-6 0 1,3-1 0,1-1 0,0 1-518,-12-1 1,0 0-1,0 0 1,1 0-1,0 0 512,4-1 0,2 0 0,0-1 0,-2 0 0,-2 0 0,1 0 0,-4-1 0,1-1 0,4 1-242,-5 0 1,2-1-1,3 0 1,1 0 0,1 0-1,0 1 240,-7 1 1,1 0-1,0 0 1,1 0-1,1 0 1,0 1-1,2 0-15,0-1 0,2 1 0,0 0 1,2 0-1,0 0 0,0 1 0,-1 0 1,-1 1-243,6 1 0,1 0 0,-1 1 0,0 1 1,-2 0-1,-1 0 0,-3 1 250,9-1 0,-3 1 0,-3 1 0,-1 0 0,-1 0-81,5 3 0,0 1 0,-4 0 0,-6-1 86,-7-1 1,-5 0-1,0-1 522,15 2 0,-2-1-518,-8-2 0,-1-1 591,3 0 0,-1-3-563,-10-3 0,-2-1-28,-3 1 0,-3-1 2641,7-10-2629,-27 6 2063,-6 2-1749,-5 3 579,-2 2-345,-1 1-560,0-3 34,-1 0 33,-1-10 34,0-9 56,0-7-23,2-9 68,0 0-17,0 5 0,-1-3-84,-2-6 0,-1-3-62,-3-16 0,0-2-438,-1 10 1,0 2 409,-1-2 1,-1 0-1,-1-5 0,-1 0-11,3 12 0,0-3 11,-1-5 0,-1-6 1,0 1-12,2 10 0,-1 1 0,0-1-4,-1-10 0,-2-1 0,1 3 4,-3-9 0,1 5 0,1 9 0,0 6 12,-2-6-12,-6-3-12,-2 10 24,-2-2-12,6 18 0,7 10 841,6 9-830,2 3 1,1 2-1,0 2 0,2 0-11,0 3 22,0 0-10,-1-2-1,-3-4 11,-4-6 1,-4-5-23,0 1 0,-2-2 44,1 3-21,-5-2-12,-4-2 0,-5 0 0,-7-1 6,2 6 0,-2 2-17,-29-5-674,17 7 1,-2 2 673,5 4 0,1 1 5,-7 1 1,0 1-266,-3 1 1,-4 0 251,3 0 1,-3 0-1,-1 0 8,-3 0 0,0 0 0,-4 0-457,6-1 1,-4-1 0,0 1 0,3-1 456,-5 0 0,2-1 0,1 0 3,0 0 1,1-2 0,3 1-597,-5-3 1,4 1 592,-3 1 0,1 0 187,2 0 0,-3 1-198,4 1 0,-4 0 0,-2 2 8,12-1 0,-1 0 0,-2 1 1,-2 1-328,1 1 0,-4 1 0,0 1 0,0 0 0,2-1 341,-3 1 0,1 0 0,2 0 1,0 1-12,0 2 0,1 1 0,1 0 0,5 0 274,4 1 1,3-1 0,-1 1-283,-7 2 1,-2 1 0,1 0 3,7-2 0,0 0 0,0-1 4,-5 1 0,-1 0 0,5-1 0,-3-1 0,4-1 6,10-4 0,3 0 1125,1-2-1120,7 0 447,8 0-458,3 0 3199,2 0-3166,-11 0 552,-6 4-585,0 0-11,2 4 11,15-3 0,3-2 0,6-1 0,1-2 11,1 0 0,0 1-11,-3 0 0,0 1-11,-2 0 11,-4 1-11,-1 3-45,-5 8 22,2 2 34,-3 11 0,-1 5 0,-3 0 0,-3 4 22,-7 11 1,-2 4-701,4-2 0,-3 3 1,2 0 677,3-5 0,1 0 0,1 2-15,-1 4 0,0 2 0,2-2 15,6-7 0,1-1 0,1 1-4,-1 4 0,1 0 1,0 0 3,0 2 0,0 0 0,2 0-4,-1 0 0,2 1 0,0-2 0,1-2 1,0 0-1,2 1-446,-1 10 1,2 2 0,3-1-340,3-5 1,3-1 0,1 0 18,1-1 1,2-1 0,2-2 769,9 16 0,2-10 0,3-11 0,-3-13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3:16.487"/>
    </inkml:context>
    <inkml:brush xml:id="br0">
      <inkml:brushProperty name="width" value="0.09071" units="cm"/>
      <inkml:brushProperty name="height" value="0.09071" units="cm"/>
      <inkml:brushProperty name="color" value="#FF0000"/>
    </inkml:brush>
  </inkml:definitions>
  <inkml:trace contextRef="#ctx0" brushRef="#br0">6411 6628 15795,'-53'6'2354,"26"0"-1839,53-5 0,19-1-319,-2 0 1,9 1-1033,-6-2 1,7 0 0,5-1-1,2-1 1,1 1 838,-4-1 1,1 0 0,1 0 0,3-1 0,0 1-1,3-1-167,-5 1 1,3 0 0,1 1 0,1-1 0,2 0 0,-1 0 0,0 0 0,0 1-33,-5-1 1,0 1-1,0-1 1,1 1 0,0 0-1,-1-1 1,-1 1-1,-1 1 1,-3-1-171,15 0 1,-2 1 0,-2 0 0,-1 0-1,-2 1 1,-2 0-182,2 1 0,0 0 0,-3 1 1,-4 0-1,-8 1 547,14 3 0,-13 0 0,5 3 0,-34-2 0</inkml:trace>
  <inkml:trace contextRef="#ctx0" brushRef="#br0" timeOffset="187">7661 6725 16255,'46'5'59,"1"0"1,7 1 0,8-3-268,-5-5 1,8-4 0,2 0 0,-2 1-1886,-9 1 0,-1 1 0,1 0 0,4-1 2093,4-2 0,5-1 0,2 0 0,-5 0 0,-8 2 0,-6 0 0,-7 1 0,-2 1 0,13-3 0,0 1 0</inkml:trace>
  <inkml:trace contextRef="#ctx0" brushRef="#br0" timeOffset="2934">5547 9226 14003,'-9'7'2408,"3"-2"-1657,6-5-303,57 27-336,-2-12-1310,4 2 1,7-1 1197,-3-8 0,6-6-1238,-17-3 1,6-2 0,4-1 0,1-1 0,-4 0 1083,-4 0 0,-1-1 1,-1 0-1,0-1 0,0 1 1,12-1-1,1 0 1,-3 0-1,-6-1 0,-11 1 1,-1-1-1,0 0 0</inkml:trace>
  <inkml:trace contextRef="#ctx0" brushRef="#br0" timeOffset="6751">18277 3989 12423,'10'-8'1535,"-3"2"-841,-7 6 1054,0 0-1389,9-20 44,-7 13-89,6-16 0,-8 16 594,0-3 358,-4-3-941,-3 0-23,-7 0-89,-3 4-23,-15 2-144,-11 3-58,10 13 1,-2 7-1,-4 12 1,1 7-555,6 2 0,3 5 560,1 11 1,6 2 5,11-11 0,7 1-122,4 14 1,11 0-221,12-8 1,10-3 4,11 3 1,7-8-49,-4-15 1,3-10 378,0-8 1,-2-9-6,14-17-50,-23-7 0,-3-8-12,-6-12 0,-4-5-39,-1 0 0,-3-3 190,-8-7 1,-8 1-102,-8 12 1,-4 1 22,0 1 0,-4 1 5,-2 3 1,-4 2 15,0 4 0,-1 2-21,-18-19 997,-14 8-269,1 17-537,3 7 23,13 13-214,18 14 799,7 10-799,4 20 11,10 7 1,5 7-5,-2-10 0,2 3 1,1 2-496,4 11 1,2 2 0,1-2 494,-3-9 1,0-2 0,0 1-23,3 2 0,-1 0 0,-1-5-726,-3-7 1,0-3-543,2 9 0,-2-3 1283,-1 2 0,-8-19 0,-2-12 0</inkml:trace>
  <inkml:trace contextRef="#ctx0" brushRef="#br0" timeOffset="8618">18001 4276 17622,'-6'-42'601,"0"0"0,1 3 1,5 4-479,17-2-100,15 1-23,22 2-6,1 11 1,8 2-189,-18 8 1,1 1 0,0 1 185,2 0 1,0 0 0,-4 3 7,8 1 0,-15 9 497,-30 17 164,-56 21-396,7-15 1,-8 4-1,-1 0-371,0 1 1,0 0 0,-1 1 179,-5 3 1,1 1 0,4-3-69,-2 4 0,10-3-6,8 6 11,47-19 34,51 3-40,-7-13 1,7-3-71,-8-1 0,4 1 0,-2 0 61,-2 0 0,-1 1 1,-3 0-3,4 3 0,-9 4 6,-6 28 45,-66 4 39,-10-8 0,-9 1-67,-1-4 0,-2-1-193,-2 3 1,2-3-537,16-13 1,9-3-1451,17-2-1850,28-11 4161,18-3 0,-13-2 0,-1-1 1</inkml:trace>
  <inkml:trace contextRef="#ctx0" brushRef="#br0" timeOffset="9137">18057 5690 16726,'-8'-4'2308,"-38"32"-2073,29 2-129,-6-1 1,2 2-6,14 21-67,6-1 111,31 9-95,-4-41 1,5-3-34,3 2 0,2-5-215,6-12 1,0-9 197,-9-1 0,-2-5 0,-1-5 0,-2-2-6,-2-3 1,-3-1-86,12-28-110,-14 0-136,-15 18 1,-6 0-403,-19-19-1883,-9 5 78,-4 27 2620,9 18 1,16 4-1,4 0 1</inkml:trace>
  <inkml:trace contextRef="#ctx0" brushRef="#br0" timeOffset="9334">18473 5336 20636,'-32'49'224,"0"0"0,2 3 0,8 1-224,15-4 0,6 4-645,1-1 0,1 3 0,2 1-1197,4-1 1,2 0 0,0-1 1841,-2 0 0,1-2 0,1-4 0,4 3 0,0-10 0,-1-11 0</inkml:trace>
  <inkml:trace contextRef="#ctx0" brushRef="#br0" timeOffset="9784">18677 5767 19090,'-19'29'5,"0"0"1,-9 21-51,56-22 34,-2-13-23,23-2 12,-10-18-1,-2-7 1,-2-9 22,-7-2 0,-7 4-11,-3 8 224,-1 19-135,0 3-44,3 11 10,-1-9 57,2-5-11,4-5-56,2-13-12,1-8 46,5-34-12,-13 5 106,-9 15 0,-4-2 152,-5-30-314,-9 20-22,-4-2-236,-4 32-2454,-6 19 2712,8 24 0,0-12 0,10 9 0</inkml:trace>
  <inkml:trace contextRef="#ctx0" brushRef="#br0" timeOffset="10435">20111 5792 15000,'17'56'728,"-1"-1"0,-1-2 1,-2-4-584,-6-14 1,-2-2 78,3 30-134,-5-9 55,-1-4 1323,-1-25-1064,-1-14-158,-2-29-22,-5-20 0,-3-19-202,3 21 1,0-2-186,-1-5 0,0-1 185,1-2 1,1-3 66,0-12 1,3-1-40,3 7 1,2 1-46,1 3 1,3 2-6,2 13 0,4 5-11,15 0-23,7 12-11,5 10-537,14 37 358,-33 0 0,-3 5 196,1 2 0,-3 3 68,-9 6 1,-6 1-52,-9 18-34,-3-5-818,-1-9-1580,5-12-4571,5-15 7014,6-11 0,-3-8 0,3-3 0</inkml:trace>
  <inkml:trace contextRef="#ctx0" brushRef="#br0" timeOffset="10668">20533 5698 21005,'-2'-65'91,"9"14"-193,12 42-1051,24 17-550,-3 21 1108,1 12 539,-18 1 23,-15-10-662,-7-16 695,3-8 0,-3-2 0,2-5 0</inkml:trace>
  <inkml:trace contextRef="#ctx0" brushRef="#br0" timeOffset="10818">20902 5673 17790,'-8'2'2062,"2"-1"-1928,6-1-1826,0 0-3866,-14-10 5558,18-4 0,-15 1 0,19 2 0</inkml:trace>
  <inkml:trace contextRef="#ctx0" brushRef="#br0" timeOffset="11219">21080 5290 18082,'5'-36'-1323,"0"0"1,2-4 0,2 4-617,9 2 1939,0 3 157,-3 16 930,-7 15-56,-1 14 437,2 13-505,-2 11 1,1 8-578,1 16 1,1 7-722,0-10 0,2 4 0,0 1 337,-1-13 1,0 2 0,1 0 0,0-3-559,2 5 1,0-1 0,0-3 371,0-3 1,1-2 0,-1-4 54,-2-3 1,-2-2 66,-1 3 1,-5-3 475,-10 4 247,-9-11-347,-14-43 867,-1-17-1080,2-17-45,3-4 1457,8-5-1513,8-1-482,10 15 1,3-1-1002,12-21 458,-5 23 0,6 0 1014,10 6 0,1 5 0,-2 0 0,12-5 0</inkml:trace>
  <inkml:trace contextRef="#ctx0" brushRef="#br0" timeOffset="11352">21546 5552 17734,'7'1'1165,"-1"0"-1165,-18-42 0,9 31 0,-9-30 0</inkml:trace>
  <inkml:trace contextRef="#ctx0" brushRef="#br0" timeOffset="11536">21701 5101 21264,'12'63'-1034,"1"0"0,-4-18 1,0-1-1,1 0-1398,4 15 1,0-2 2431,-1-4 0,-2-7 0,-4-10 0,-3-13 0</inkml:trace>
  <inkml:trace contextRef="#ctx0" brushRef="#br0" timeOffset="11686">21745 5488 20322,'15'-40'-516,"0"-1"1,13 6 0,5 7-1362,-1 11 1,2 5 1876,9 2 0,-3 4 0,-7 2 0,-8 1 0</inkml:trace>
  <inkml:trace contextRef="#ctx0" brushRef="#br0" timeOffset="11867">22622 5179 20524,'-9'3'-605,"2"-1"-1232,7-2 1837,22-2 0,-16 1 0,16-1 0</inkml:trace>
  <inkml:trace contextRef="#ctx0" brushRef="#br0" timeOffset="12001">22651 5436 18619,'39'-31'-1058,"-1"1"0,-9 5 0,-5 5 1,-8 12-1</inkml:trace>
  <inkml:trace contextRef="#ctx0" brushRef="#br0" timeOffset="12635">24735 4742 13465,'0'-6'1422,"0"2"215,0 4-1066,15 50-291,-7-6-919,3 2 0,0 3 706,-5-10 1,0 0 38,0 1 1,0 2 297,2 10 0,0 1-343,-2-13 1,1-1 218,0-2 0,0-5 830,1-8-752,-5-38-33,-2-21-157,-4-7 1,-1-7-147,-2-14 0,-1-4-66,2 22 1,0 0-1,0-1 55,0-2 0,-1-1 1,2 4-12,1-2 0,1 4-108,0 3 0,1 3 108,1-24 0,6 13-11,5 11-34,31 5 11,-6 22 1,3 5-46,-1 5 0,0 4-359,8 9 1,-5 7 151,-14 7 1,-6 5 105,-5 5 0,-4 3 57,-3 3 0,-6 3-516,-17 17 1,-8 2-3575,1-6 0,-3-3 4213,-3 0 0,1-6 0,6-17 0,4-8 0,8-9 0</inkml:trace>
  <inkml:trace contextRef="#ctx0" brushRef="#br0" timeOffset="12884">25317 5167 19482,'30'-34'-135,"0"1"1,-2 6-1,0 4-1299,14 2 896,-17 17 146,-14 24 392,-10 7 0,-2 11-1221,0-9-931,7-12 2152,5-12 0,-3-3 0,1-2 0</inkml:trace>
  <inkml:trace contextRef="#ctx0" brushRef="#br0" timeOffset="13201">25792 5077 20423,'11'-33'-482,"1"-1"0,3-3 1,0 2 380,3-2 213,1 2 224,-21 14 146,-9 16-12,-9 12 1,-6 8 157,-9 27-528,8 14-145,14-19 1,5 1-494,13 21-672,18-7-729,17-22-1478,9-6-3867,12-10 7284,-27-9 0,-2-2 0,6 0 0,-6-3 0</inkml:trace>
  <inkml:trace contextRef="#ctx0" brushRef="#br0" timeOffset="13600">26167 5076 21364,'-19'-34'302,"1"1"1,3 0 0,6 2-315,18-3-21,11-1-113,6 12-89,19 0 22,-2 10 146,0 3 11,-10 14-11,-19 7 44,-3 9-10,-5 3-68,-3 12-101,-1-10-459,7-3-840,9-30 705,1-12 616,7-18 147,-6-1 386,0 12 0,4 2 17,26-11-370,-2 4 0,-9 29 11,-27 18-11,-5 13 0,-5 7-2454,-1 18 2454,-1-9 0,0-8 0,0-17 0</inkml:trace>
  <inkml:trace contextRef="#ctx0" brushRef="#br0" timeOffset="13734">26940 4867 19661,'1'-3'1064,"-1"0"-1972,0 3 1,0 0 0</inkml:trace>
  <inkml:trace contextRef="#ctx0" brushRef="#br0" timeOffset="14633">23975 6656 16064,'0'12'3294,"0"-2"-2755,0-10-338,0 0-178,19-11-23,3 2-34,22-11-963,-1 7-1749,4-1 2746,-5 4 0,-18 4 0,-8 3 0</inkml:trace>
  <inkml:trace contextRef="#ctx0" brushRef="#br0" timeOffset="15383">25497 5744 20154,'-14'-36'1233,"-10"30"-1233,-7 42 0,11 0 0,2 5-768,0 7 0,2 5 768,1 7 0,-1 7 0,3 1-825,4-15 1,2 2 0,1-1 0,0 1 824,1 0 0,0 0 0,2-1 0,2-1 0,3 11 0,3-2 0,7-5-378,7-13 1,5-3-1,1-3-513,2 2 1,5-3 869,20 5 0,-2-7 1,-13-14-1,9-8 1</inkml:trace>
  <inkml:trace contextRef="#ctx0" brushRef="#br0" timeOffset="19103">26026 6112 14361,'0'-10'3788,"1"3"-2993,-1 7-481,0 0-326,-3 0 12,-2 18 23,-5 13-23,-1 24 11,1-7 0,1 3-22,3-2 0,1-1-177,-2-1 1,4-1 187,10 17 11,8-37 0,25-11-145,16-19-1514,-19-4 1,0-4-3764,22-12 5411,-10-4 0,-33 18 0,-6 3 0</inkml:trace>
  <inkml:trace contextRef="#ctx0" brushRef="#br0" timeOffset="19418">26400 6322 17599,'-6'0'449,"1"0"-371,5 0-78,-14 43 79,20-20 10,2 23-66,18-35-23,8-20-11,-10-7-12,-4-7-10,-5-1 10,-7 1 12,-5 3-11,-22 3-853,-8 8 483,-8 3-191,3 11-1411,16 1-2051,8 3 4045,3-2 0,5-3 0,0-1 0</inkml:trace>
  <inkml:trace contextRef="#ctx0" brushRef="#br0" timeOffset="19684">26690 6215 17487,'-8'0'1950,"1"0"-1882,7 0-68,0 0-12,-16 16-44,29 12-224,-18 7-56,29 7-168,-13-13 157,-5 1-158,-3-3-2565,-14 2 3070,-8-13 0,4-1 0,-1-13 0</inkml:trace>
  <inkml:trace contextRef="#ctx0" brushRef="#br0" timeOffset="19967">26905 6157 20322,'-36'44'-896,"27"7"-135,40-14 224,9 7 740,-13-7 33,-19-11-156,-20-7-258,-7-9-4124,-13-2 4572,10-5 0,2-1 0,15-2 0</inkml:trace>
  <inkml:trace contextRef="#ctx0" brushRef="#br0" timeOffset="20301">28015 5991 16994,'0'-3'493,"0"0"-493,0 3 0,0 67-11,0-25-934,1 6 1,0 1-3807,0 5 4751,2-7 0,-2-21 0,0-8 0</inkml:trace>
  <inkml:trace contextRef="#ctx0" brushRef="#br0" timeOffset="20485">27912 6273 17543,'-10'-7'1502,"3"2"-1469,7 5-189,36-27-2265,-2 14 1,4 0 2420,6-8 0,-1 0 0,-5 9 0,-4 3 0,1-1 0</inkml:trace>
  <inkml:trace contextRef="#ctx0" brushRef="#br0" timeOffset="20885">28663 5969 18272,'1'-3'-67,"-1"0"89,11 48 1,-6-13-18,1 3 1,0 2-6,-5 10 11,0 10-11,-2-18 302,-1-6 281,-2-22-101,-3-24 56,-1-9-1,-1-19-200,1-11-242,4 20 0,1-3 67,0-25 1,2-5-558,2 18 0,0-1 0,2 0 398,1 0 1,0 0 0,2 2-4,5-18 0,5 7-6,0 24 1,4 4-100,24-19 94,8 13-286,-10 20 0,3 7-1754,-2 9 1,0 6 2050,-2 1 0,-4 3 0,9 13 0,-37-6 0</inkml:trace>
  <inkml:trace contextRef="#ctx0" brushRef="#br0" timeOffset="21051">28805 5952 19975,'-7'5'280,"0"-1"-403,58-22-1401,-18 12-885,3-3 0,1-1 2409,4 7 0,-20 1 0,-6 0 0</inkml:trace>
  <inkml:trace contextRef="#ctx0" brushRef="#br0" timeOffset="21368">29224 6054 17196,'0'0'0</inkml:trace>
  <inkml:trace contextRef="#ctx0" brushRef="#br0" timeOffset="21868">29785 5667 17274,'0'-8'258,"0"2"280,5 45-470,2-4-35,-1-1 1,1 3-34,6 20 11,-6-19 0,-1 2-6,-2-5 1,-2-1 6,3 32 88,-5-31-10,-1-24-12,-2-23 214,-1-10 470,-2-20-426,3-4 0,0-7-172,2 10 0,0-3 1,0 0-531,1 0 1,0-1 0,0 1 406,2-2 0,1 0 0,1 5-2,1-1 1,3 5-125,0 5 0,2 2 108,10-16-57,17 12-90,21 19-1114,-19 24 0,-1 8-684,-6-1 1,-3 6 1921,-4 13 0,-7 1 0,-8-1 0,-9-7 0</inkml:trace>
  <inkml:trace contextRef="#ctx0" brushRef="#br0" timeOffset="22035">29984 5800 19919,'47'-12'-854,"0"-1"0,17 2 0,-41 15 1,-22 6-1</inkml:trace>
  <inkml:trace contextRef="#ctx0" brushRef="#br0" timeOffset="22186">29912 6109 18821,'46'-6'-1013,"0"0"1,-3 0 0,-3 0-6047,13-2 7059,-6-2 0,-21 5 0,-8 0 0</inkml:trace>
  <inkml:trace contextRef="#ctx0" brushRef="#br0" timeOffset="22368">30411 5897 12255,'10'-2'0,"-1"1"0</inkml:trace>
  <inkml:trace contextRef="#ctx0" brushRef="#br0" timeOffset="22836">30674 5206 21129,'20'38'-15,"-1"1"0,2 3 0,1 2 15,3 6 0,-1 4-473,-5-2 1,-1 5 0,-4 1-149,-6 2 1,-5 1 0,-1 0-867,-2 0 0,-1-1 0,-6-2 1487,-6-3 0,-5-1 0,1-10 0,-14 12 0,3-18 0</inkml:trace>
  <inkml:trace contextRef="#ctx0" brushRef="#br0" timeOffset="25050">26534 7647 14014,'-3'9'3272,"1"-2"-2465,2-7-337,0 0-391,-3 0-46,14 0-33,7 1-897,20-5-3158,7-6 4055,4-7 0,-21 5 0,-7 2 0</inkml:trace>
  <inkml:trace contextRef="#ctx0" brushRef="#br0" timeOffset="25686">27377 7473 19325,'5'11'-45,"7"6"45,9 36 0,4 1 0,-6-15 0,-1 2 0,-2-4 0,0 0 5,-1-2 1,-1-3-6,5 12 0,-11-31 79,-1-7 280,2-16 44,2-11-34,3-18-201,-4-1 0,1-5-134,2-8 0,-1-3-286,-2 13 1,0-2 0,0 2 251,1-7 0,0 4-22,5-19-460,-11 52-2420,-2 29-1815,2 4 4717,3 17 0,-2-21 0,-1-5 0</inkml:trace>
  <inkml:trace contextRef="#ctx0" brushRef="#br0" timeOffset="25903">27916 7659 18877,'0'0'0</inkml:trace>
  <inkml:trace contextRef="#ctx0" brushRef="#br0" timeOffset="26351">28148 7576 17241,'-2'8'-79,"0"-2"79,5 35 0,2-13 17,2 12 0,-1 1-17,3 3 0,1 8 0,-7-24 22,-1-9 202,-2-10 2029,0-12-1279,0-30-379,-10-31-534,7 28 1,-1-2-288,-2-8 1,0 0 230,3 9 1,1 2 5,0-1 1,2 1-12,4-29 16,4 29 1,2 1-34,4 2 1,3 2 16,1 1 0,1 2-12,26-18-10,-5 19-56,3 7-113,-1 8-1053,-8 8-492,-10 19-7461,-16 34 9197,-16 2 0,1-2 0,-4-25 0</inkml:trace>
  <inkml:trace contextRef="#ctx0" brushRef="#br0" timeOffset="26517">28330 7622 20602,'41'-21'18,"-1"0"1,4 0 0,-4 3-2820,-7 8 2801,-14 23 0,-15-8 0,-16 18 0</inkml:trace>
  <inkml:trace contextRef="#ctx0" brushRef="#br0" timeOffset="26650">28335 7932 16434,'0'6'1120,"0"-1"-918,0-5-202,42-12-952,-16-1-7082,35-14 8034,-28 2 0,-14 10 0,-5 2 0</inkml:trace>
  <inkml:trace contextRef="#ctx0" brushRef="#br0" timeOffset="26818">28769 7659 21644,'-2'-15'-792,"4"1"0,-8 17 1</inkml:trace>
  <inkml:trace contextRef="#ctx0" brushRef="#br0" timeOffset="32600">19511 11347 19269,'-30'-17'325,"0"-1"0,-24-5-314,25 40 34,4 17-23,4 21-22,13-21 0,3 3 6,0 2 0,3 4 5,12 17 0,5 1-758,-2-17 0,3-3 747,10 12 0,5-7 0,-4-23 0,4-8 223,14-3 1,4-12-230,-1-16 0,-1-11 12,5-12 0,-7-9-286,-13-1 0,-8-5 274,-9-4 0,-9 0-11,-11 12 1,-4 1 10,-1-2 1,-3 0-1,-5 0 0,-3 1 12,1 3 0,-1 2-6,1 5 0,0 3 11,-18-17 0,11 36 694,6 25-705,12 37 33,7-16 1,3 4-17,8 23 0,7 5-246,-4-19 0,2 1 0,2 1 229,5 10 0,4 1 0,2-2-811,-1-7 1,3-2-1,-1-4-2270,5 3 0,0-7 3081,-3-12 0,-2-9 0,-7-11 0,-8-7 0</inkml:trace>
  <inkml:trace contextRef="#ctx0" brushRef="#br0" timeOffset="32883">20458 11353 20109,'48'-7'-477,"1"-1"1,-8 2 0,-5 1 0,6 3 0,-21 2 0</inkml:trace>
  <inkml:trace contextRef="#ctx0" brushRef="#br0" timeOffset="33036">20657 11584 17801,'-3'5'1266,"1"-1"-930,2-4-526,57-11-2253,-25 0 2443,8 0 0,-2 0 0,-15 0 0,-6 2 0</inkml:trace>
  <inkml:trace contextRef="#ctx0" brushRef="#br0" timeOffset="34116">22943 10908 15023,'2'-7'3865,"-1"2"-3226,-1 5-493,0 0-146,2 23 44,1 10-27,2 11 0,2 6-1412,3-3 0,2 0 1395,0-2 0,0-3 0,7 10 0,-7-42 0</inkml:trace>
  <inkml:trace contextRef="#ctx0" brushRef="#br0" timeOffset="34782">24006 11032 17454,'0'9'1378,"0"-2"-1165,0-7-180,0 0-10,44-3-214,19-12-806,-21 7 0,2 0-1635,0-4 0,-2-2 2632,18-6 0,-27 8 0,-10 3 0</inkml:trace>
  <inkml:trace contextRef="#ctx0" brushRef="#br0" timeOffset="35586">25514 10156 12792,'0'-8'1401,"0"2"-1065,0 6-258,0 0-78,0-10 34,0 8 168,0-7 78,1 9 4975,-1 0-5143,-7 4-45,-8 27 23,3 12 0,1 10 11,2 3 0,-1 7 0,2 0-772,1-2 0,2 0 1,0 2 689,1-11 1,1 2 0,0-1-1,1-3-15,0-3-1,0-3 1,4 1-71,5 6 0,3 1 1,4-4 54,8 12 1,7-5-740,-2-18 0,4-1 1,0-6-1335,8-3 1,1-8 2084,-1-9 0,-3-5 0,-8-5 0,-7 0 0</inkml:trace>
  <inkml:trace contextRef="#ctx0" brushRef="#br0" timeOffset="37666">26248 10558 19302,'0'-44'785,"0"9"-707,0 35-122,0 30 77,0 2 1,0 6 27,-2 21 1,0 4-887,0-4 1,0-1 863,-1 2 1,0-5 49,-1 9 323,3-13-390,7-16 34,9-10 180,12-15-203,4-13-33,4-12 1316,-4-8-3322,12-8-6397,3 1 8403,-2 1 0,-15 13 0,-17 8 0</inkml:trace>
  <inkml:trace contextRef="#ctx0" brushRef="#br0" timeOffset="38050">26730 10720 18138,'7'-8'0,"0"2"0</inkml:trace>
  <inkml:trace contextRef="#ctx0" brushRef="#br0" timeOffset="38649">27112 10580 19975,'0'-4'-56,"0"1"90,0 3 22,-4 62 0,3-16-45,-1-1 0,0-2 23,2-4 358,0-18 560,0-17-145,0-3-515,0-7-80,-2-10-122,-4-14-51,0-6 0,0-8-39,-1-12 0,0-4-508,1-1 0,1 1 513,0-6 1,3 4-12,2 22 1,5 2-34,6-7 0,8 3 11,10 7 0,9 5-36,0 8 1,5 2-1,0 3-489,15 1 0,1 5 368,5 6 1,-3 5-40,-24 5 0,-4 5-56,12 17 213,-23 16 67,-38-1 0,-15 4 11,4-12 0,-5 1 0,-2 0-459,-7 6 0,-3 0 1,0-3 454,8-8 1,1-2-1,2-2-2,-2 1 1,8-6-6,13-11 45,9-7 741,16-8-775,24-2 23,30 0-68,1 7 34,-30 4 0,-2 4 0,10 14-100,-9 7-1402,-7 4 1502,1 7 0,-16-21 0,1 2 0</inkml:trace>
  <inkml:trace contextRef="#ctx0" brushRef="#br0" timeOffset="38801">27895 10557 18832,'0'-9'45,"0"2"-45,0 7-6701,0 0 6701,-13-23 0,10 17 0,-10-18 0</inkml:trace>
  <inkml:trace contextRef="#ctx0" brushRef="#br0" timeOffset="39100">28641 10134 17823,'1'-12'135,"-1"3"392,14 64-494,-8-11-22,3 3 1,-1 4-610,-5-12 0,-1-2 598,0 3 0,0 0-494,-1-2 1,-1 0 550,1 5 0,-1-3 0,1 1 0,-1-1 1</inkml:trace>
  <inkml:trace contextRef="#ctx0" brushRef="#br0" timeOffset="39269">28606 10427 19785,'41'-28'-973,"0"1"1,0 0 0,7-8 0,2 6 972,8 11 0,-5 5 0,-6 2 0,-13 3 0</inkml:trace>
  <inkml:trace contextRef="#ctx0" brushRef="#br0" timeOffset="39650">29442 10168 19459,'-5'0'-33,"1"0"66,2 38 1,2-9-23,1 14 1,0 4-7,1-12 1,0-2-6,2 32 0,0-23 123,-3-32 45,0-10 23,-1-17 570,-4-45-626,-2 15 0,0-7-762,2 6 1,0-4-1,0 2 632,-3-13 1,1 0 5,4 17 1,1-1-1,3 4-6,4 5 1,5 3-34,3-2 0,6 6-549,8 12 0,3 6-1160,22 2-2801,-3 21 4538,-30 9 0,-10-5 0,-7-1 0</inkml:trace>
  <inkml:trace contextRef="#ctx0" brushRef="#br0" timeOffset="39817">29417 10243 19852,'47'-21'-748,"0"0"1,-5 2 0,-4 3-6950,-4 5 7697,-9 4 0,-13 3 0,-5 2 0</inkml:trace>
  <inkml:trace contextRef="#ctx0" brushRef="#br0" timeOffset="40566">29925 10160 16367,'-2'8'1210,"1"-2"-694,1-6-460,-6 18-34,5-12-22,-5 12-1031,6-16-6387,2-2 7418,2-4 0,-2 3 0,1-3 0</inkml:trace>
  <inkml:trace contextRef="#ctx0" brushRef="#br0" timeOffset="41034">30176 10049 18451,'2'54'63,"0"-1"1,0-3 0,0-7-64,-2-5 11,0-8-11,0-9 280,0-10-202,-2-25 124,-2-9 336,-3-24-292,-1-3-67,5 6 1,1-4 4,0 1 1,2 0-67,6-5 0,1 2-118,4-16 0,9 36-90,-7 23-100,3 5-1155,2 5-1321,5 6-4663,0 5 7329,0 5 0,-12-8 0,-2-2 0</inkml:trace>
  <inkml:trace contextRef="#ctx0" brushRef="#br0" timeOffset="41201">30228 10192 17924,'65'1'-384,"-19"11"0,-25-9 1,-17 7-1</inkml:trace>
  <inkml:trace contextRef="#ctx0" brushRef="#br0" timeOffset="41333">30215 10472 19493,'42'-18'-1132,"1"-1"0,-3 2 1,-5 1 1131,4-9 0,-18 12 0,-6 2 0</inkml:trace>
  <inkml:trace contextRef="#ctx0" brushRef="#br0" timeOffset="41750">30723 10115 16457,'2'4'-314,"-1"0"-586,-1-4 0,0 0 0</inkml:trace>
  <inkml:trace contextRef="#ctx0" brushRef="#br0" timeOffset="42150">31225 9300 19773,'-9'64'147,"1"0"1,-1 0 0,1 0 0,-1 0 0,-1-7 0,0 0 0,-1 1 0,-1-1 0,0 0 0,-1-3-1132,0 1 1,-1-2-1,-1-1 1,0 0-1,0 0 981,-2 2 1,0 0 0,-1-1 0,1-1 0,1-4-66,-4 12 1,1-5 0,0 2-1363,3-5 0,0 1 1,1 0-1,1-5 1430,2-1 0,1-4 0,0-1 0,-6 22 0,4-10 0,9-21 0</inkml:trace>
  <inkml:trace contextRef="#ctx0" brushRef="#br0" timeOffset="44483">31360 10396 15224,'0'-12'1075,"0"2"-839,0 6-101,0 2 21,0 0-21,0 1-113,0 6 12,1 9 55,2 13-21,0 13 223,-1 11 214,-1 10-615,0-28 1,-2 2 243,1-1 1,-2 0-7,0 0 1,-1-1 62,-6 24-23,-1-9 314,2-12-1,4-18 326,2-7-246,2-17-338,3-33-195,0 4 0,-1-6-17,2-21 1,1-7-352,-1 18 0,1-1 0,0 2 340,1-15 0,0 4 0,2 6 0,0 6-146,6-4 146,1 9-44,2 6-113,13-2-325,8 18 168,1 10 146,0 32-11,-13 19 814,-13 3 0,-5 6-691,-5 2 0,-6 2 56,-12 11 0,-6-1-225,2-15 0,-5-5 225,-6-6 0,-2-7-11,-9 1-864,9-8-1253,6-11 2128,10-6 0,7-5 0,4 0 0</inkml:trace>
  <inkml:trace contextRef="#ctx0" brushRef="#br0" timeOffset="44767">31679 10742 18855,'9'-35'160,"-1"0"1,2 0 0,1 4-161,3 8 111,6 4-190,-5 15-209,8 23-429,0 13 529,3 18-227,-8-6 287,-6-10-443,-8-16-1043,2-5-2476,0-7 4090,5-2 0,-4-4 0,1 0 0</inkml:trace>
  <inkml:trace contextRef="#ctx0" brushRef="#br0" timeOffset="45066">31998 10654 15863,'-4'3'1019,"1"-1"-839,3-2-180,35-44 56,-18 21-40,5-5 1,-3-3 925,-6-7-416,-8 13-156,-3-4-247,-7 21 101,-15 18-101,-10 25-89,-2 22-34,11 0 0,12-3-303,19-26-1702,4-5-1726,12-7 3731,4-8 0,-14-4 0,-1-4 0</inkml:trace>
  <inkml:trace contextRef="#ctx0" brushRef="#br0" timeOffset="45466">32212 10612 20423,'5'-60'168,"1"10"-246,11 40-46,3 13 91,2 8-34,-4 11 44,-8 2-22,-4-3 1,-3-4 44,0-6 22,3-6-11,8-23-11,1-2 0,5-20 11,-3 5 34,-2 1-22,1 5 10,-4 10-22,-3 9-22,-1 8 11,2 24 0,1-1 0,3 17 0,-1-10-728,8 7 728,6-11 0,-9-3 0,0-13 0</inkml:trace>
  <inkml:trace contextRef="#ctx0" brushRef="#br0" timeOffset="45933">32603 9445 18070,'6'-7'79,"4"37"430,-2 9 1,0 5-353,2 5 0,2 2-871,-2-6 0,1 2 1,-1-1 735,5 11 0,-2 3-22,-3 1 0,-2 7 0,-5 1-463,-5-14 1,-3 1 0,-3 2 0,-2 0 462,-2-1 0,-2 2 0,-1 0 0,-1-2 0,1-4 0,-2 7 0,-1-5 0,-2-4 0,-2-12 0,0 1 0,-1-1 0</inkml:trace>
  <inkml:trace contextRef="#ctx0" brushRef="#br0" timeOffset="47749">26269 12961 19325,'44'-27'86,"0"1"0,15 0 0,0 7-92,-15 14 1,0 3-192,0-1 1,-3 1-2157,15 5-4863,-37 0 7216,-10 1 0,-5-2 0,-4-2 0</inkml:trace>
  <inkml:trace contextRef="#ctx0" brushRef="#br0" timeOffset="48337">27526 12548 17028,'39'20'937,"0"1"1,2 1 0,-1 4-927,-4 9 0,-1 0-11,-4-5 0,-1-4 11,2 0 146,-3-11 705,-6-35-649,-11-9 1,-3-7-181,-2-3 1,-2-4-372,-2-13 0,-1-1 343,-1 9 1,-1 1-12,1-12 1,-1 1-46,1 17 1,0 3-2919,-2-22-528,-2 58 3497,-1 31 0,0-8 0,4-1 0</inkml:trace>
  <inkml:trace contextRef="#ctx0" brushRef="#br0" timeOffset="53616">19232 14703 13443,'0'4'2610,"0"-1"-257,0-3-1479,10-37 191,-8 15-314,-4-30-583,-9 32-68,-12 2-44,4 8 23,-2 1-46,-3 5-33,-20 23 0,15 10 0,1 9-8,5 0 1,0 4 0,2 1-356,3-1 1,2 0 0,3 1 362,1 2 0,2 0 0,4-2-17,4-2 1,6-2-1,11 3 0,9-5-17,5-11 1,7-8 16,16-4 0,5-14-22,3-19 0,-3-11-564,-10 0 0,-5-6 603,-4-8 0,-9-2-11,-14 11 0,-7-2-63,-6-16 0,-8-1 91,-12 1 0,-7 0-28,-2-3 0,-3 4 11,1 15 0,-1 6-23,-10 2 952,24 24-1007,7 34 33,17 37 45,10-9 0,4 4-479,-1-5 0,4 0 479,-4-16 0,3 0 0,0-4-376,3 3 1,-1-4-214,0 0 1,0-2-613,-1-3 0,-1-2 1201,19 18 0,-20-21 0,-7-11 0</inkml:trace>
  <inkml:trace contextRef="#ctx0" brushRef="#br0" timeOffset="54765">20394 14590 18944,'41'-27'59,"1"1"1,-3 2 0,1 4-839,-2 10 1,-1 3 778,15-1 0,-4 3 0,-33 6 0</inkml:trace>
  <inkml:trace contextRef="#ctx0" brushRef="#br0" timeOffset="54932">20568 14724 19157,'34'12'-566,"0"0"0,8 3 0,-19-10 1</inkml:trace>
  <inkml:trace contextRef="#ctx0" brushRef="#br0" timeOffset="55582">22697 14477 17454,'9'39'465,"-1"-5"0,-1 4-448,-1 21 0,0 4-1615,0-7 0,1-2-1730,-2 0 1,0-3 3327,2 9 0,-2-27 0,-1-11 0</inkml:trace>
  <inkml:trace contextRef="#ctx0" brushRef="#br0" timeOffset="55783">23269 14768 20311,'1'-8'571,"0"1"-627,-1 7-101,0 0-1131,39-9-2499,-5 7 3787,2-3 0,0 1 0,-5 4 0,-3-1 0</inkml:trace>
  <inkml:trace contextRef="#ctx0" brushRef="#br0" timeOffset="56284">24539 13793 18735,'-60'-7'583,"25"26"0,5 11-533,14 3 0,5 7-648,0 1 1,0 5 0,4 1 604,1-4 1,4 1 0,1 3-6,3 3 1,1 3 0,2 1 0,3-1-141,0-3 0,3-1 1,1 0-1,3 1-865,2 4 0,3 3 1,1-3-1,1-5-2274,3-2 0,1-5 0,3-5 3051,13 1 1,-3-10-1,-7-14 1,-8-11 0</inkml:trace>
  <inkml:trace contextRef="#ctx0" brushRef="#br0" timeOffset="56683">25060 14196 17678,'0'-5'2319,"0"1"-2162,0 4 235,15 47-145,-6-2-520,1-2 1,0 4 311,-5-9 0,-2 0 6,-1-1 0,-1-1-28,0-2 0,0-1 17,3 22 143,0-12-144,11-9 35,6-17-528,12-5-941,-6-13-1848,3-2 3368,-7-3 1,-9 3 0,-2-1 0</inkml:trace>
  <inkml:trace contextRef="#ctx0" brushRef="#br0" timeOffset="57232">25679 14408 14495,'-5'-6'2936,"1"1"-1972,4 5-740,0 0 34,-4 48-45,7-21-163,0 11 0,3 2 40,8-5 874,3-4-112,-9-21-494,-5-25-78,-5-11-101,-5-9 0,-2-7-140,-2-14 1,0-3-112,3 10 1,0-2 0,2 1 74,4 3 1,3 1 0,1 3-333,4-6 0,5 7 296,26-4-1,2 31-78,26 11-359,-34 15 1,-2 8 173,-1 10 0,-7 6 291,-12 2 1,-9 3-145,-11 7 1,-9-2 160,-3-11 0,-3-2 319,-5 4 0,1-1-274,-9 13-44,5-10 21,28-22-10,15-12-12,10 0-11,11 1 522,11 2-970,6 6-3032,-8-2 1,3 1 3479,-8-3 0,-2 0 0,30 8 0,-33-11 0</inkml:trace>
  <inkml:trace contextRef="#ctx0" brushRef="#br0" timeOffset="57450">26637 13981 21342,'0'-5'224,"0"1"-246,0 4 33,11 60-11,2-17-270,-2 3 1,0 3-953,9 13-3271,-11-24 0,-1 1 4493,2 12 0,-4-5 0,-6-32 0</inkml:trace>
  <inkml:trace contextRef="#ctx0" brushRef="#br0" timeOffset="57582">26604 14336 20165,'35'-26'-267,"1"1"0,3-1 0,-4 6 0,-4 8 0,0 1 0</inkml:trace>
  <inkml:trace contextRef="#ctx0" brushRef="#br0" timeOffset="58149">27932 14193 15213,'-1'5'2308,"1"-1"-1803,11 34-225,-4-13-45,11 32-56,-9-24 392,0 4 68,-3-16 1120,-2-7-1591,-3-25 11,-7-15-78,-4-19-96,-4-3 1,0-7 5,3 11 1,1-1-1,0-1-392,0-8 0,1-2 1,1 3 380,-2-12 0,5 6-17,7 14 0,5 8-83,12 6-12,13 12-268,8 10-870,-4 10 1,1 6 1249,-2 6 0,0 2 0,23 2 0,-22 8 0</inkml:trace>
  <inkml:trace contextRef="#ctx0" brushRef="#br0" timeOffset="58319">28009 14071 19997,'45'-22'-1530,"0"0"1,0 1 0,5-5 0,-4 6 1529,18 8 0,-46 11 0,-8 1 0</inkml:trace>
  <inkml:trace contextRef="#ctx0" brushRef="#br0" timeOffset="58699">28642 14137 16770,'-7'-10'0,"0"2"0</inkml:trace>
  <inkml:trace contextRef="#ctx0" brushRef="#br0" timeOffset="59200">28956 14049 17431,'4'53'485,"-1"0"1,1-5 0,0-4-363,1-3 45,0-8 56,0-11 964,-2-9-179,-1-11-763,-1-17 135,-2-16-157,-5-21-174,1 21 1,-1-4-23,-6-22 0,-1-5-22,4 0 0,1-2-10,2 16 0,1-1 0,4 3-2,9-8 1,6 6-74,15-7-44,20 34-426,-6 17-790,-10 11 0,-1 6 1339,17 27 0,-5-11 0,-27 6 0</inkml:trace>
  <inkml:trace contextRef="#ctx0" brushRef="#br0" timeOffset="59368">29108 14140 20905,'43'-16'-3132,"-1"1"0,21 11 3132,-33 25 0,-20 3 0,-10-8 0</inkml:trace>
  <inkml:trace contextRef="#ctx0" brushRef="#br0" timeOffset="59533">29108 14494 17521,'-1'3'1905,"0"0"-1345,1-3-817,56-23-1985,-22 11-2167,7-3 0,0 0 4409,3 3 0,-18 6 0,-7 1 0</inkml:trace>
  <inkml:trace contextRef="#ctx0" brushRef="#br0" timeOffset="59700">29652 14243 19291,'-7'-7'-493,"2"2"-2666,5 5 3159,0 0 0,0 0 0</inkml:trace>
  <inkml:trace contextRef="#ctx0" brushRef="#br0" timeOffset="60284">30176 14513 13296,'49'15'4763,"-16"-7"-4169,21-10 78,-18-30-280,-13-30-280,-12 10 0,-5-3-549,-5 6 1,-5 0 576,-1-6 0,-3 2 28,-2 18 0,-2 2 427,-11-18-192,-2 19-268,1 16-124,-2 11 0,-5 31-11,14 18 0,16 10 0,25 5-101,24-24-320,-7-20 1,5-5-488,0-5 1,2-7 833,6-8 1,-4-4 84,-13 1 1,-7-3 1120,3-17-258,-27 21-661,-8 7-57,-6 11 68,-8 25-156,3 14-169,7 12-953,18-15-1567,14-20-4237,11-17 6858,6-11 0,-18 4 0,-3-4 0</inkml:trace>
  <inkml:trace contextRef="#ctx0" brushRef="#br0" timeOffset="60532">30996 14077 17913,'-8'-5'2801,"2"1"-2319,6 4-459,0 0-46,-21-9 12,16 9-67,-10 6-326,33 14 214,13 8 10,3-10-324,6-7-426,-9-14-426,2-12-2061,0-11 3417,-10-7 0,-3-1 0,1 3 0,2-17 0</inkml:trace>
  <inkml:trace contextRef="#ctx0" brushRef="#br0" timeOffset="60682">31294 13743 14439,'0'-42'1509,"0"1"0,-2 1 0,0 1-1055,-2 2 0,-3 1 437,-4 2 0,-3 3-354,-14-4-537,-3 38 11,14 31-11,13 0 0,5 3-549,5-1 1,4 2 430,3 3 1,2 0-405,5 3 1,2-1-639,0-1 1,-1 1-2533,-1-4 0,-2 0 3692,-4-3 0,-2-3 0,1 3 0,-8-11 0</inkml:trace>
  <inkml:trace contextRef="#ctx0" brushRef="#br0" timeOffset="61002">31179 13992 20177,'-6'-6'2083,"1"1"-2004,5 5-34,0 0-101,55-16-213,-10 8-387,18-5 1,5 0-408,-28 8 1,-1 1 82,12-2 0,-1-1-754,6-1-1985,-15-1 3393,-13-2 4192,-13-8 247,-8 1-2366,-6 0-556,-4 8-1157,0 8-23,0 2 0,0 3-11,3 6-22,-1 5-3059,2 15 3081,5-5 0,-4-3 0,3-10 0</inkml:trace>
  <inkml:trace contextRef="#ctx0" brushRef="#br0" timeOffset="61168">31689 13625 18037,'47'19'-1405,"-22"-9"1,-3-3 0</inkml:trace>
  <inkml:trace contextRef="#ctx0" brushRef="#br0" timeOffset="61417">31963 13716 21017,'-55'31'471,"15"-5"-460,46-12-11,11-6 0,7-7-23,6-9 57,-13-7-12,-3-7-111,-18 4-494,-9 7-504,-4 8-1288,1 3-4617,7 3 6992,4 0 0,4 0 0,1-1 0</inkml:trace>
  <inkml:trace contextRef="#ctx0" brushRef="#br0" timeOffset="61650">32098 13149 17823,'-5'-42'2118,"0"0"0,-3-23-2017,7 47-146,16 48 33,4 10 1,2 7-6,1 5 1,1 3-706,-4-8 0,2 3 0,-2-2 273,1 9 1,-4 2-1786,-5-6 1,-3 4 0,-1-4 2233,-1 7 0,-1-4 0,-2 1 0,-2-7 0,-3-11 0</inkml:trace>
  <inkml:trace contextRef="#ctx0" brushRef="#br0" timeOffset="62167">27857 15883 17610,'6'-3'1390,"-1"0"-1401,-5 3 67,0 0-56,38 9-426,-4-7-2039,2 1 0,3-2 2465,-4-9 0,-2-2 0,6 0 0,-3-7 0</inkml:trace>
  <inkml:trace contextRef="#ctx0" brushRef="#br0" timeOffset="62550">28973 15496 19258,'-1'-8'2207,"1"2"-1837,0 6-404,0 0 34,-6 3 0,16 15 11,20 31-11,-3-18 0,2 0 0,0-1 0,0-1 6,-2-6 0,-1-5 5,3-7 22,-2-11-10,-4-19 55,-1-16-44,-1-23 78,-8 4 0,-2-6-12,-2 3 1,-1 0-537,1 0 0,-2 3 436,-4 14 0,-1 8-12,-2 11-100,0 13-526,0 5-3508,0 25 4146,0-4 0,0 7 0,0-13 0</inkml:trace>
  <inkml:trace contextRef="#ctx0" brushRef="#br0" timeOffset="81331">6424 12675 17106,'49'17'620,"-1"0"0,12-2 0,4-4-490,-12-5 1,2-2 0,2-3-806,-4-1 1,3-2 0,1-1-1,2 1 684,-5-1 0,2 1 0,1-1 0,-1 0 0,-2 0-378,7 0 1,-3-1 0,0 0 0,1 0 379,0 1 0,1 0 1,-1 0-1,-3 1-11,-1 1 0,-4 1 0,4 1 9,1 0 0,2 0 1,3 1-1,0-1-7,4 1 1,1 0 0,1-1 0,0 1-370,0 0 1,0 0-1,1 1 1,-1-1 371,2 0 1,-1-1 0,0 1-1,-4-1 2,4 0 1,-3 0 0,0-1-3,-13 0 1,-1 0-1,1 0 1,-1 1 16,0-1 1,-1 0-1,1 0 1,3 0-20,-1-1 0,3 0 1,1 0-1,0 0 1,-1 0 21,7 0 0,0 1 0,0-1 1,0 1 120,-8-1 1,1-1-1,-1 1 1,0-1 0,-4 1-151,13 0 0,-3 0 1,-7 0 156,-3-1 0,-9 0-1441,-2-3 1390,-47-1-102,-36-5 0,22 5 0,-19-2 0</inkml:trace>
  <inkml:trace contextRef="#ctx0" brushRef="#br0" timeOffset="81664">9359 12931 15303,'-6'-9'750,"1"2"-571,62-5 202,1 5 0,8 0-1429,-14 0 0,3-2 1,2 1 1049,-4 3 1,1-1 0,3 1 0,2-2-253,-1 1 1,3-1 0,2-1 0,0 1 0,1 0-86,-8 1 1,1 1-1,1-1 1,-1 1 0,1-1-1,-1 1-62,1-1 1,-1 1 0,1-1 0,-1 1 0,-1 0 0,0 0-21,5 1 0,0 0 0,-1 0 0,-4 1 0,-3 1-932,3 0 1,-5 1 0,-2 1 1294,15 1 0,-8 0 0,7 0 1,-27 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8T02:44:43.819"/>
    </inkml:context>
    <inkml:brush xml:id="br0">
      <inkml:brushProperty name="width" value="0.09071" units="cm"/>
      <inkml:brushProperty name="height" value="0.09071" units="cm"/>
      <inkml:brushProperty name="color" value="#FF0000"/>
    </inkml:brush>
  </inkml:definitions>
  <inkml:trace contextRef="#ctx0" brushRef="#br0">18476 2725 17879,'-38'-3'470,"0"0"1,1 4 0,2 6-303,-11 36-354,22-16 1,1 5 257,-4 22 1,4 6-17,6-1 0,7 3-49,6-15 1,4 3 0,6-4 8,15 11 1,10-7-6,0-16 1,5-8-12,6-8 0,2-8-12,-9-9 1,0-5-96,-2-3 1,0-4-185,25-20-12,-31-2 0,-6-8 247,-6-9 0,-7-3 56,-2-1 0,-5-1-285,-6-4 0,-6 2 425,-2 16 0,-2 3 213,-5-4 0,-1 2-163,-11-9-52,3 21-138,27 81-11,14 12-357,-1-11 0,2 3 362,-1-11 1,0-2-264,0 1 0,-1-1-316,-2-2 1,1 0 584,4 9 0,-1-5 0,-1 1 0,5 5 0</inkml:trace>
  <inkml:trace contextRef="#ctx0" brushRef="#br0" timeOffset="303">18997 3116 16008,'-1'44'-4,"0"0"0,4 10 1,5-3 3,3-16 0,2-3 0,6 23 0,-4-25 0</inkml:trace>
  <inkml:trace contextRef="#ctx0" brushRef="#br0" timeOffset="452">18964 3426 16255,'0'-4'-68,"0"0"68,60-22 0,-45 19 0,45-19 0</inkml:trace>
  <inkml:trace contextRef="#ctx0" brushRef="#br0" timeOffset="916">19280 3273 19818,'-27'37'-336,"12"-6"22,32-23 12,17-4 302,0-12 0,4-2 0,-14-2-34,-9 4 12,-8 6-1,-1 2-10,3 3 33,0 2 0,3 2-359,12-1-190,6-6 537,-2-5 12,-3-5 23,-16-3 213,-4-3-46,-3-1-190,4-2-11,6 1 11,3 6 0,1 5 0,-5 4 0,-1 4 0,0 6-22,6 10-853,-4-1-2777,7 6 3652,-1-13 0,-8-4 0,1-5 0</inkml:trace>
  <inkml:trace contextRef="#ctx0" brushRef="#br0" timeOffset="1300">19962 3064 20916,'-55'-12'-157,"15"6"-302,29 14-247,10 1-605,20-3 1087,8-5 235,20-9 45,-7 4 79,-14 6 178,-12 20 35,-15 21-180,-6 3 0,-1 7-118,3 6 0,1 1-611,-1-13 0,-1 1 0,3-2 561,3 7 0,3-6 11,6 14 22,3-40 248,-6-12 469,-2-5 91,-15-29-841,-21-17-1726,13 10 0,0-1-6016,-15-23 8165,15 11 1,19 30 0,0 4 0</inkml:trace>
  <inkml:trace contextRef="#ctx0" brushRef="#br0" timeOffset="1600">20216 3243 19941,'23'-28'17,"-1"0"0,13-20-39,-33 34-46,-12-6 102,-9 8 257,-12 6-67,2 18-22,3 14-90,11 10-56,6 22-247,25-3-873,7-25 0,8-5-1217,21-8 1,6-8 2280,-1-8 0,-1-5 0,-10 2 0,-4-3 0,3-8 0</inkml:trace>
  <inkml:trace contextRef="#ctx0" brushRef="#br0" timeOffset="2066">20644 2794 17106,'-7'-2'1289,"3"62"-1228,11-22 1,2 1-51,-2 12 1,0 1-293,6-5 1,0-4-773,5 6-2902,-3-9 4000,-1-7 1,-8-16 0,-2-7 0</inkml:trace>
  <inkml:trace contextRef="#ctx0" brushRef="#br0" timeOffset="2216">20704 3122 18630,'42'-16'-2458,"0"0"0,1 0 1,17-7-1,-2 3 2264,-18 9 0,-3 3 0,7-4 0,-10 2 0</inkml:trace>
  <inkml:trace contextRef="#ctx0" brushRef="#br0" timeOffset="2400">21708 2832 18317,'0'5'672,"1"-1"-975,-1-4-2184,27 2 2487,-15 0 0,16 0 0,-23 0 0</inkml:trace>
  <inkml:trace contextRef="#ctx0" brushRef="#br0" timeOffset="2533">21751 3036 15448,'0'3'2420,"0"0"-2420,45-7 0,12-4 0,-1 2 0,-10-1 0</inkml:trace>
  <inkml:trace contextRef="#ctx0" brushRef="#br0" timeOffset="5651">24823 2658 18496,'4'42'265,"1"1"0,-1 0 0,-1-1-237,-1-5 0,0-1-28,-1 1 0,1 1-3121,2 8 1,0-2 3120,6 14 0,-1-7 0,-3-38 0</inkml:trace>
  <inkml:trace contextRef="#ctx0" brushRef="#br0" timeOffset="5865">25439 2987 19482,'47'-1'-754,"0"0"1,14 2-1,-34-5 1</inkml:trace>
  <inkml:trace contextRef="#ctx0" brushRef="#br0" timeOffset="6383">27060 2468 15896,'0'-8'4393,"0"2"-4169,-46 31-124,19 17-83,-6-4 0,1 6-242,14 6 0,5 6 225,3 0 0,2 6 0,3 0-410,2-3 0,3 0 0,5 1-1092,2-10 1,4 1-1,1-1 1,2-5 1501,12 19 0,3-10 0,-2-20 0,0-9 0,1-12 0</inkml:trace>
  <inkml:trace contextRef="#ctx0" brushRef="#br0" timeOffset="6600">27286 2921 19314,'2'50'-477,"1"0"0,-1 0 0,2 9 0,2-8 0,8-4 0,-2-32 0</inkml:trace>
  <inkml:trace contextRef="#ctx0" brushRef="#br0" timeOffset="6866">27534 3136 19358,'-11'56'158,"12"-12"-181,30-36-1332,24-9 536,-8-17 595,-3-6 191,-22 0-135,-21 7 33,-10 13-952,-5 3-2330,-5 5 3417,2 1 0,7 1 0,5-2 0</inkml:trace>
  <inkml:trace contextRef="#ctx0" brushRef="#br0" timeOffset="7133">27959 3056 19583,'0'-3'1019,"0"0"-1064,0 3-268,-20 45-23,25-24 246,-13 35 23,30-39-135,-3 1-1681,-8-1-2408,-10-4 4291,-9-3 0,0-8 0,2-2 0</inkml:trace>
  <inkml:trace contextRef="#ctx0" brushRef="#br0" timeOffset="7352">28134 3051 22967,'-5'59'-875,"4"-15"271,6 6 234,1-21-1075,0-1-1301,-4-13 2746,-5-15 0,1-2 0,-2-10 0</inkml:trace>
  <inkml:trace contextRef="#ctx0" brushRef="#br0" timeOffset="7619">28830 2819 18608,'13'64'-60,"0"0"0,-3-13 1,-1-5-3381,3 17 3440,-8-30 0,-2-15 0,-2-7 0</inkml:trace>
  <inkml:trace contextRef="#ctx0" brushRef="#br0" timeOffset="7766">28820 2978 19617,'33'-18'-1442,"1"0"0,1 2 0,-1 4 1442,27 11 0,-26 1 0,-4 0 0</inkml:trace>
  <inkml:trace contextRef="#ctx0" brushRef="#br0" timeOffset="8101">29425 2885 19370,'5'-2'157,"-1"0"-146,1 50-11,-2-16 5,0 12 1,0 2 28,-2 4 67,0-4 67,-1-24-112,0-27-11,-4-12 100,-6-44-134,5 14 1,0-6 2,1 8 1,0-2 0,2 1-4,3-14 1,5 2-12,8-5 0,7 8-23,18 5-11,-11 23 1,4 5-488,3 11 0,2 8-4157,-2 7 0,-1 4 4678,27 9 0,-25 4 0,-30-8 0</inkml:trace>
  <inkml:trace contextRef="#ctx0" brushRef="#br0" timeOffset="8250">29527 2964 16400,'-5'3'1065,"2"0"-1065,45-16-370,11-1 370,-9 3 0,0 0 0,9-1 0,-18 5 0</inkml:trace>
  <inkml:trace contextRef="#ctx0" brushRef="#br0" timeOffset="8400">29952 2917 19403,'-4'0'897,"1"0"-1110,3 0-2491,-2 1 0,0 1 0</inkml:trace>
  <inkml:trace contextRef="#ctx0" brushRef="#br0" timeOffset="8750">30270 2873 18250,'3'3'11,"0"0"45,-3-3-23,-1 49 12,1-14-11,0 31 33,-1-40 1054,-1-15 234,-4-25-1153,0-8-101,1-24-56,3-11-23,1 9 0,3-3-5,4 3 0,4 0-40,1-4 1,3 4-11,17-8-147,4 32-1063,-9 29-976,0 10-3115,-6 12 5334,-7 8 0,-6-14 0,-7-4 0</inkml:trace>
  <inkml:trace contextRef="#ctx0" brushRef="#br0" timeOffset="8899">30286 3000 17566,'-4'4'1815,"37"-12"-1815,-6-1-90,31-8-2274,-22 9 2364,-7 3 0,-15 4 0,-5 1 0</inkml:trace>
  <inkml:trace contextRef="#ctx0" brushRef="#br0" timeOffset="9019">30344 3138 18854,'-2'2'1054,"0"0"-1009,2-2-3306,46-2 3261,-20-4 0,23 3 0,-35-3 0</inkml:trace>
  <inkml:trace contextRef="#ctx0" brushRef="#br0" timeOffset="9166">30532 3009 20165,'0'-10'-3047,"0"1"3047,0 9 0,0 0 0,0 0 0</inkml:trace>
  <inkml:trace contextRef="#ctx0" brushRef="#br0" timeOffset="9666">30781 2407 21510,'50'35'-56,"-25"-13"0,-3 4 33,-3 12 1,-3 5-779,-2 3 1,-2 2-365,-3 2 0,-4 2 1165,-10-3 0,-5 2 0,2-6 0,5-9 0,-2-3 0,-9 10 0,0 0 0</inkml:trace>
  <inkml:trace contextRef="#ctx0" brushRef="#br0" timeOffset="10083">26452 3666 13252,'2'-3'3395,"-1"1"-2415,29 5 1,18 4-533,4-6 0,9-2 1,2 0-1775,-6 1 1,2-1-1,3 0 1,2-1 1390,-10 0 0,3-1 1,1-1-1,1 0 0,0 0 1,-1-1-192,-1 1 1,-1-1 0,0-1-1,1 1 1,3-1 0,4 1 153,-8 1 0,3-1 0,3 1 0,1 0 0,2 0 0,1 0 0,1 0 0,1 0 0,-1 1 0,0-1-61,-6 2 0,0-1 0,1 1 0,0 0 0,0-1 0,1 1 0,0 1 0,1-1 1,0 0-1,1 0 0,1 1 0,0-1 26,-2 0 1,1 0-1,2 1 1,0-1 0,1 1-1,1-1 1,0 0 0,-1 1-1,0 0 1,0-1-1,-1 1 1,-2 0 0,-1 0-1,-2 1-180,5-1 0,-2 1 0,0-1 0,-1 1 0,0 0 0,-2 0 0,-1 0 0,-1 1 0,0-1 1,-2 0-1,-1 0-39,9 1 1,1-1-1,-2 1 1,-1 0-1,-2 0 1,-4 0-1,-5-1 1,-5 1-1318,18 1 1,-10-1-1,-7 0 1543,-6 1 0,-9-1 0,-7-1 0,-30 0 0</inkml:trace>
  <inkml:trace contextRef="#ctx0" brushRef="#br0" timeOffset="13134">26726 4310 19639,'25'-28'-4,"1"-1"0,13 2 1,4 8-1146,-2 16 0,0 7 1149,2 6 0,-1 2 0,12 1 0,-34 11 0</inkml:trace>
  <inkml:trace contextRef="#ctx0" brushRef="#br0" timeOffset="13315">26927 4403 16131,'14'53'-129,"1"1"0,-1-1 1,3 11-1,-3-4-2583,-5-10 1,-3-4 2711,-2 13 0,-3-26 0,-1-11 0</inkml:trace>
  <inkml:trace contextRef="#ctx0" brushRef="#br0" timeOffset="13466">26750 4914 18518,'44'-14'-622,"0"0"0,1-1 0,19-5 1,-3 4 621,-13 10 0,-5 3 0,9-3 0,-12 1 0</inkml:trace>
  <inkml:trace contextRef="#ctx0" brushRef="#br0" timeOffset="13734">27481 4417 19650,'-61'-2'302,"24"13"1,5 9-298,11 11 1,4 5-6,0 1 0,2 2-235,5 4 0,5-1 235,10 11 203,27 5-696,25-24-1799,-14-18 1,3-7 2291,-7-8 0,-3-5 0,17-2 0,-33-4 0</inkml:trace>
  <inkml:trace contextRef="#ctx0" brushRef="#br0" timeOffset="14033">27698 4654 17734,'15'61'212,"-4"-11"-188,-9-42 513,-1-3 528,-2-4-91,-13-25-716,-3-32-202,6 7 0,2-3 6,1 4 0,2 0-190,4-1 0,4 2 206,7-10-67,5 11-11,6 12-123,15 12-3967,7 29-5741,-4 9 9532,-7 22 1,-21-19-1,-7-3 1</inkml:trace>
  <inkml:trace contextRef="#ctx0" brushRef="#br0" timeOffset="14199">27700 4660 18462,'-3'2'2622,"0"-1"-2644,3-1-46,51-24-1029,-18 15 37,5-5 1,0 1-2436,4 7 3495,-5 2 0,-16 1 0,-7 1 0</inkml:trace>
  <inkml:trace contextRef="#ctx0" brushRef="#br0" timeOffset="14366">28106 4549 20177,'7'5'694,"-1"-1"-1646,-6-4-1603,0 0-5871,-2 6 8426,5-5 0,-4 5 0,5-6 0</inkml:trace>
  <inkml:trace contextRef="#ctx0" brushRef="#br0" timeOffset="15117">28901 4318 15347,'-5'-1'370,"1"1"-90,9 52-146,5 4-117,-4-16 0,-1 1-6,6 21 12,-5-32 683,-2-5 3260,-3-16-3428,1-13-191,-2-17-134,0-18-112,0-13-67,1-13-220,-1 28 0,1-1 186,1-2 0,0-3 0,2-17 0,2 0-21,3 10 0,2 2 9,3-5 1,3 6-67,15-1-135,8 28-112,-3 19-55,4 14-237,-5 11 186,-19 10 0,-9 7 128,-16 8 0,-10 3-131,2-10 1,-4 2 0,-2-2-715,-13 11 1,-3-5-2349,1-10 1,4-5 3495,4-4 0,14-16 0,9-7 0</inkml:trace>
  <inkml:trace contextRef="#ctx0" brushRef="#br0" timeOffset="15399">29222 4442 18306,'0'-5'1108,"0"1"-849,0 4-304,40-36 34,-17 27-23,32-27-235,-29 35-392,1 21 336,-12 11 213,-2 20 67,-11-8-1703,1-6-2241,5-20 3989,7-7 0,-6-6 0,2-4 0</inkml:trace>
  <inkml:trace contextRef="#ctx0" brushRef="#br0" timeOffset="15716">29622 4412 19852,'-6'0'1624,"1"0"-1624,5 0-67,35-41-650,-9 11 582,-4-2 1,-3-2 33,-2-1 90,-23 4-34,-4 16-112,-17 7 169,-6 31 10,-6 22-22,13 9-370,11 8-2554,22-23-4292,11-4 7216,18-7 0,-14-14 0,1-5 0</inkml:trace>
  <inkml:trace contextRef="#ctx0" brushRef="#br0" timeOffset="16083">29925 4329 21633,'4'-64'56,"8"12"-145,31 40-68,12 19 0,-21 7 0,-3 4-224,13 20 0,-20 13 291,-20-15 46,-6-6 44,-4-7 156,0-11 640,0-15-449,7-35-291,10-5-28,-3 10 0,3-1-5,14-17 167,9-1-246,2 27 11,5 38-89,-14 21-583,-15-2 0,-4 3-3071,-1 16 3788,-2-3 0,-3-22 0,0-8 0</inkml:trace>
  <inkml:trace contextRef="#ctx0" brushRef="#br0" timeOffset="16266">30740 4439 24625,'1'-15'-486,"0"3"1,-1 12-1</inkml:trace>
  <inkml:trace contextRef="#ctx0" brushRef="#br0" timeOffset="16965">27164 6109 20277,'40'-21'-1356,"0"-1"0,0 1 1,6-2-1,0 0 1,0 2 1355,-4 1 0,0 1 0,-3 1 0,8-2 0,-7 2 0,-5 1 0</inkml:trace>
  <inkml:trace contextRef="#ctx0" brushRef="#br0" timeOffset="17466">28357 5784 14944,'-8'-3'5401,"2"0"-4561,6 3-840,-7-25-45,7 21 45,6-7-11,16 38 11,16 17 0,-5-3 0,3 4-474,2-1 0,1-1 479,-1 1 1,-1-4-6,-5-8 0,-2-8 45,1-7 123,-9-10 269,-3-18 313,6-43-638,-12 6 1,0-8-91,-2 6 0,-1-2 1,0 0-354,1-14 0,-2 2 320,-2 6 0,-2 8-135,-6 10-1361,-32 29 1507,-10 49 0,2-19 0,9 24 0</inkml:trace>
  <inkml:trace contextRef="#ctx0" brushRef="#br0" timeOffset="23365">19823 7744 19123,'53'-13'121,"1"-1"1,-1 1-1,0-1 1,14-1-1,-1 2 1,-4 0-1484,5 0 1,-6 3-2920,-13 5 1,-9 5 4280,-13 10 0,-17-3 0,-9 2 0</inkml:trace>
  <inkml:trace contextRef="#ctx0" brushRef="#br0" timeOffset="23551">20326 7848 17330,'0'-5'303,"0"2"-225,0 3-55,-28 47 21,19-11-55,-7 13 0,4 5-1014,19-16 0,4-1 1025,-1 9 0,2-3 0,11 3 0,-7-16 0</inkml:trace>
  <inkml:trace contextRef="#ctx0" brushRef="#br0" timeOffset="23732">20082 8418 19818,'58'-26'-534,"0"-1"1,0 1 0,-11 4 0,-2 1-1,-1 3-3831,22 3 1,-4 5 4270,-20 2 0,-5 0 0,6-1 0,-14 2 1</inkml:trace>
  <inkml:trace contextRef="#ctx0" brushRef="#br0" timeOffset="24116">21181 7812 21308,'-35'-2'134,"0"-1"1,-28 17-96,36 25 1,6 13-40,3 0 0,6 4-157,1 9 0,12-2-1126,21-13 0,11-8-213,0-14 0,5-8-734,13-11 1,2-10 2229,-10-6 0,-4-2 0,8-3 0,-11-2 0</inkml:trace>
  <inkml:trace contextRef="#ctx0" brushRef="#br0" timeOffset="24432">21582 7956 19067,'-9'-1'796,"2"0"-561,3 38-168,5-7-55,1 30-1,7-18 0,1-7 11,-2-3 135,-4-17 1277,-2-2-1131,-14-42-169,1-4-123,-4-15 1,1-9-12,5-1 0,3-1-322,3 11 0,1 0 0,3 2 311,3-9 0,5 6-113,4 12 1,5 8-874,16 8-493,6 11-1502,1 13 2992,-1 26 0,-17-17 0,-6 16 0</inkml:trace>
  <inkml:trace contextRef="#ctx0" brushRef="#br0" timeOffset="24566">21516 8070 19594,'35'-31'683,"-4"13"1,3 0-864,9-6 1,2 2-432,4 4 1,0 6-2662,16 6 3272,-16 17 0,-22-8 0,-15 8 0</inkml:trace>
  <inkml:trace contextRef="#ctx0" brushRef="#br0" timeOffset="25015">18876 7975 19146,'-3'49'-1061,"1"-21"0,2-7 0</inkml:trace>
  <inkml:trace contextRef="#ctx0" brushRef="#br0" timeOffset="25166">18783 8611 10753,'31'-19'0,"0"-1"0,19-11 0</inkml:trace>
  <inkml:trace contextRef="#ctx0" brushRef="#br0" timeOffset="25299">19216 8548 19617,'3'-6'-1121,"-7"4"0,16-4 1</inkml:trace>
  <inkml:trace contextRef="#ctx0" brushRef="#br0" timeOffset="25666">23569 7829 20356,'37'-16'-2353,"0"0"0,15-5 2353,-33 32 0,-17-3 0,-2 2 0</inkml:trace>
  <inkml:trace contextRef="#ctx0" brushRef="#br0" timeOffset="25816">23627 8175 21286,'40'-13'-1407,"0"0"1,-2 1 0,-9 3 0,-18 9 0,-3 0-1</inkml:trace>
  <inkml:trace contextRef="#ctx0" brushRef="#br0" timeOffset="27631">25298 7558 19280,'-15'56'302,"-1"1"1,0-1 0,1-2-180,2-9 0,1-1 0,0-2 1,2 2 32,2 5 1,2-1-89,2 13-34,12 2 55,28-38-66,24-14-226,5-11-514,-31-4 1,0-2-9115,27-16 9414,-19 7 1,-5 2 0,-24 7-1</inkml:trace>
  <inkml:trace contextRef="#ctx0" brushRef="#br0" timeOffset="27882">25910 7895 17028,'7'-7'0,"0"1"0</inkml:trace>
  <inkml:trace contextRef="#ctx0" brushRef="#br0" timeOffset="28365">26283 7761 18574,'3'38'60,"0"-1"0,4 12 0,2 1-44,1-11 1,1-2-17,-1 0 0,0-2 0,1 6 0,-8-31 482,-2-24 862,-2-40-1204,-2 6 0,0-7-88,2 7 1,0-3 0,1 1-543,1-14 1,3 1 517,2 2 0,6 6-28,21-2-34,-5 31 1,6 7-63,3 11 1,0 8-830,3 13 1,-4 7 353,-7 2 0,-8 6 358,-14 10 0,-11 1 201,-9-8 1,-9-1 17,-24 12 0,-10 0-9,20-16 1,0 0 0,-1-1 118,-3 1 0,0 0 0,3-3-49,-1 1 0,7-4 34,5-2 179,30-15 1125,10 0-1237,12 3-146,8 2 1,4 2-264,9 5 0,3 3-2762,11 5 0,0 1 3003,-12-4 0,-4 0 0,10 8 0,-39-20 0</inkml:trace>
  <inkml:trace contextRef="#ctx0" brushRef="#br0" timeOffset="28533">27071 7993 17767,'0'0'0</inkml:trace>
  <inkml:trace contextRef="#ctx0" brushRef="#br0" timeOffset="28865">28059 7689 18406,'0'-6'2163,"0"1"-1906,0 51-223,-1-2-34,1 0 0,0 3-6,-1-8 1,1 0-1749,0 14 1,-1 2 1753,-2-7 0,0-2 0,2-8 0,0-3 0,-5 8 0</inkml:trace>
  <inkml:trace contextRef="#ctx0" brushRef="#br0" timeOffset="28999">27913 7965 19729,'43'-25'-1192,"0"0"0,0 4 1,-1 5 1191,-5 11 0,-3 5 0,7 0 0,-5 0 0</inkml:trace>
  <inkml:trace contextRef="#ctx0" brushRef="#br0" timeOffset="29415">28765 7755 13476,'0'-3'2823,"0"0"-2352,0 3-146,0 56-180,0-23 1,0 2-107,0 23 1,0 2-35,0-16 1,0-3 5,0 24 23,0-36 44,0-13 909,2-9-136,0-20-145,1-13-309,-1-13 1,-1-9-275,-1-15 1,1-5-287,-1 23 0,1 0 0,-1-3 177,1-12 1,1-3 0,0 6 13,2 9 0,2 4-28,1-9 0,5 4-34,7 19 1,5 7-718,32-4-1328,-20 23 1,-1 6 2078,16 17 0,-19 5 0,-26-8 0</inkml:trace>
  <inkml:trace contextRef="#ctx0" brushRef="#br0" timeOffset="29567">28885 7885 20759,'47'-16'-2420,"-1"0"0,-11 3 0,-5 3 2420,0 6 0,-25 4 0,-5 0 0</inkml:trace>
  <inkml:trace contextRef="#ctx0" brushRef="#br0" timeOffset="30033">29351 8012 20378,'4'-1'34,"0"1"-9865,-4 0 8624,8-10 1,-6 7 0,7-6 0</inkml:trace>
  <inkml:trace contextRef="#ctx0" brushRef="#br0" timeOffset="30416">29655 7862 20457,'-8'0'-79,"1"0"113,3 52-23,3-10-39,2-4 0,0-2 28,2-2 146,4-18 425,-6-15 415,0-23-347,-2-30-572,0-14-366,0 21 1,0-1 320,0 7 1,0 1-23,1-2 0,0 1 0,0 1 0,0 0-12,4-5 1,1 1-11,10-22-56,15 5-561,20 34-280,-3 25-841,10 18-2463,-19 11 4223,-8 7 0,-15-16 0,-7-2 0</inkml:trace>
  <inkml:trace contextRef="#ctx0" brushRef="#br0" timeOffset="30582">29796 7879 22025,'32'-18'-489,"0"-1"1,18-8 0,-42 28-1,-4 1 1</inkml:trace>
  <inkml:trace contextRef="#ctx0" brushRef="#br0" timeOffset="30732">29720 8097 19605,'48'-1'-1639,"1"0"1,-10 0-1,-4 0 1,11-10 0,-27 6-1</inkml:trace>
  <inkml:trace contextRef="#ctx0" brushRef="#br0" timeOffset="30899">30242 8003 19717,'-6'0'12,"1"0"-1622,5 0 0,0 0 0</inkml:trace>
  <inkml:trace contextRef="#ctx0" brushRef="#br0" timeOffset="31398">30657 8070 19897,'-6'0'1837,"1"0"-1344,5 0-426,30-44-33,-11 16-34,3-5 0,0-3 0,-1-9-6,-11 11 0,-3-3 0,-4 2 1,-2-1 5,-3 2 0,-3 2-33,-14-14-68,-10 32 56,-19 18 34,5 33-107,22-9 1,4 4-354,7 33-213,29-1-66,17-27 83,-5-21 1,4-3 486,28-3 1379,1-25 426,-26-20-1099,-23-2-100,-11 7-269,-4 21-191,0 5-11,-1 14 68,-1 18-527,0 3-706,7 10-1098,11-13 2308,40-1 0,-30-12 0,21-3 0</inkml:trace>
  <inkml:trace contextRef="#ctx0" brushRef="#br0" timeOffset="31765">31231 7859 22036,'0'-5'-347,"14"5"190,26 26 23,-4-11-56,-7-18 100,-12-10-303,-3-29 169,-7-21 224,-4 17 0,-1-1 6,-3 8 0,-1 1 10,0 2 1,0 3 431,-2-1 102,-3 13-550,0 17 0,1 36 0,1 5-12,4 26-677,8-9-779,3 2-1939,4 0 3407,-3-5 0,-4-23 0,-5-8 0</inkml:trace>
  <inkml:trace contextRef="#ctx0" brushRef="#br0" timeOffset="32034">31280 7827 19336,'0'-3'930,"0"0"-683,37-11-236,-5 6-11,1-1 0,2-1-213,22 1-515,3 1-1155,-23 5 1,-1 0-1468,7 1 3350,-3 5 952,-43 6 370,-11 4 594,-12 8-1434,9-1-482,2 0-258,10-8 258,17-8 0,-9-2 0,9-2 0</inkml:trace>
  <inkml:trace contextRef="#ctx0" brushRef="#br0" timeOffset="32199">31753 7619 19762,'0'-9'1165,"0"2"-1938,0 7-7137,20 3 7910,3 2 0,1-1 0,-6 1 0</inkml:trace>
  <inkml:trace contextRef="#ctx0" brushRef="#br0" timeOffset="32432">31979 7663 22025,'-24'29'229,"1"0"1,-4 23-174,49-20 12,16-5-68,10-8-33,13-9-58,-15-24-245,-8-14-492,-30-8-1559,-25-1-4538,-14 13 6925,-12 6 0,18 8 0,2 5 0</inkml:trace>
  <inkml:trace contextRef="#ctx0" brushRef="#br0" timeOffset="34182">24999 8834 15650,'53'-10'571,"1"0"0,-9 3 1,2-1-1,3 0-400,-3 1 0,3-1 0,2 1 0,2-1-1227,-3 1 0,3 0 0,1-1 0,1 1 1,2-1 1099,-3 2 1,2-1 0,1 0 0,0 1 0,2-1-1,0 1-161,-2 0 0,1-1 0,0 1 0,1 0 0,1 0 0,0 0 0,1 1 118,-4 0 0,0 0 1,1 0-1,1 0 1,0 1-1,0-1 1,1 1-1,0 0-45,3 0 0,1-1 1,0 1-1,1 0 0,0 0 1,0 1-1,1-1 1,-1 1 43,-5 0 0,0 0 0,0 0 0,1 1 0,-1 0 0,1-1 0,-1 1 0,1 0 0,-1 0-116,1 1 1,0-1 0,0 1 0,1-1-1,-1 1 1,0 0 0,0 0 0,0 0 0,0 0 111,0 1 0,-1-1 0,1 1 1,0 0-1,-1 0 0,0 0 0,1 1 1,-2-1-1,1 1-11,4 0 1,0 1 0,0-1 0,0 1 0,-1 0 0,0 1 0,-1-1 0,0 0-28,-3 1 0,0-1 0,-1 1 0,0 0 0,-1 0 0,0 0 0,-1 0 0,0 0-7,11 2 1,0-1-1,-1 1 1,-2 0 0,-1 0-1,-1-1-153,2 1 0,-1 0 1,-2 0-1,-2 0 0,-3-1-90,1 0 1,-3 0 0,-3-1 0,-4 0-1855,17 2 1,-12-2 2476,-13-3 0,-32-1 1,-19-1-1</inkml:trace>
  <inkml:trace contextRef="#ctx0" brushRef="#br0" timeOffset="34665">26179 9425 18149,'11'58'-314,"0"1"0,-1-1 0,-1-12 1,0-3-1,0-1-3266,4 18 0,1-7 3580,10 3 0,-11-27 0,-1-14 0</inkml:trace>
  <inkml:trace contextRef="#ctx0" brushRef="#br0" timeOffset="34849">26813 9718 19336,'7'0'-291,"-2"0"-112,-5 0-2354,51 3 2757,-1-5 0,10 4 0,-23-5 0</inkml:trace>
  <inkml:trace contextRef="#ctx0" brushRef="#br0" timeOffset="35265">27901 9500 21880,'7'20'-45,"7"9"50,11 9 1,4 2-6,-7-11 0,1-1-84,15 12 0,1-4 17,12-10 134,2-21 101,-24-47-90,-17-10-67,-9 15 1,-2 0-12,-1-21-45,-3-5-336,-3 28-863,0 7-806,-1 33-2174,6 7 4224,11 7 0,-8-8 0,8-3 0</inkml:trace>
  <inkml:trace contextRef="#ctx0" brushRef="#br0" timeOffset="35466">28804 9580 20983,'35'-25'-2992,"0"0"1,21-3-1,1 7 2992,-15 10 0,-1 4 0,3-1 0,-6 1 0,-2 0 0</inkml:trace>
  <inkml:trace contextRef="#ctx0" brushRef="#br0" timeOffset="35949">30100 9223 20423,'-36'-46'582,"3"33"1,-3 12-404,-8 28 1,0 11-1227,0-4 0,2 3 1047,-4 12 0,8 2 0,18-15 0,8 0 313,8 8 1,10-1-701,15-9 1,8-4-421,11 0 0,5-8 129,-2-13 0,1-8 353,-1-9 0,-5-7 202,6-27 169,-25 14 0,-3-2-24,-4-4 1,-2-4 285,-1-26 1,-4-4 604,-4 2 0,-3 1-628,-2 1 0,-3 4 40,-2 14 0,-5 11-56,-17 16 973,-6 12-1220,-2 18 11,18 12 1,3 9-34,5 16 0,6 7-418,6-5 1,5 3-1,1-1 239,1-5 0,0-1 0,4-2-531,4 1 0,2-2 0,0-4-2046,2-1 0,0-3 2802,-1-4 0,-1-3 1,2 4-1,-6-14 1</inkml:trace>
  <inkml:trace contextRef="#ctx0" brushRef="#br0" timeOffset="36215">30569 9533 21476,'0'58'-1927,"4"-22"0,1-2 1927,4 12 0,3-7 0,-7-20 0</inkml:trace>
  <inkml:trace contextRef="#ctx0" brushRef="#br0" timeOffset="36348">30489 9734 18350,'51'-12'0,"0"0"0,-10 3 0,0 0 0</inkml:trace>
  <inkml:trace contextRef="#ctx0" brushRef="#br0" timeOffset="36732">30910 9641 22631,'-25'-9'-852,"24"15"0,31 32 516,13-9 202,-6-14 89,-10-12 45,-11-5 11,6-8 56,-2-2 45,1-2-45,-6 2 34,-6 6 90,-2 1-45,-1 1-124,5-2-44,4 4 22,-2 0-11,3 2-1,-8 2 12,0 2-11,-1 1 0,0 2-370,0-2-4471,12-2 4852,0 0 0,-1-3 0,-8 0 0</inkml:trace>
  <inkml:trace contextRef="#ctx0" brushRef="#br0" timeOffset="37082">31435 9439 21174,'-36'-3'-3631,"30"1"3150,41 14 413,11-6 68,-19-6 1334,-8 9 503,-12 23-1378,-17 1 1,-4 5-298,2-1 1,-2 1-399,-8 10 0,-1 0 264,9-10 0,2-2-23,2 0 1,1-1-6,1 29-589,5-27 1,2-2-1596,1 8 1825,0-6-369,0-39-583,0-19-3001,0-19 4312,0-10 0,0 20 0,0 5 0</inkml:trace>
  <inkml:trace contextRef="#ctx0" brushRef="#br0" timeOffset="37348">31612 9586 21689,'30'-29'59,"1"0"1,-4 4 0,-5 4-82,-13 12-516,-4-3 123,-14-4 270,-7 3 167,-17 11 281,3 16-213,-3 18-57,12 9-134,12-8 0,6 1-8358,31 24 8459,7-3 0,6-27 0,-15-22 0</inkml:trace>
  <inkml:trace contextRef="#ctx0" brushRef="#br0" timeOffset="37549">32024 9251 21588,'9'48'15,"0"0"0,0-3 0,2-4-676,16 10-2191,-15-18 1,-1-1 2851,2 12 0,-5-4 0,-8-27 0</inkml:trace>
  <inkml:trace contextRef="#ctx0" brushRef="#br0" timeOffset="37699">32208 9351 19314,'49'-2'-4,"1"0"0,-3 0 0,1 0-3923,6 3 0,-2-1 3797,-12 0 1,-2 0 0,0 1 0,-5-1 0,-6 0-1</inkml:trace>
  <inkml:trace contextRef="#ctx0" brushRef="#br0" timeOffset="42231">19351 13745 15527,'-14'10'2980,"4"0"-2577,10 0-100,2-3 123,0-3 728,0-2-706,10-9-448,28-18-11,10 0-299,-11 5 1,3 2 292,-2 4 0,3 3-517,0 3 0,4 0 0,-1 2-4382,14 1 1,-2 3 4640,-2 2 0,-5 3 0,2 3 0,-47 4 1</inkml:trace>
  <inkml:trace contextRef="#ctx0" brushRef="#br0" timeOffset="42398">19541 13966 18541,'37'30'-682,"1"0"0,-4-1 1,-4-5-1,-10-8 0,-7-4 1</inkml:trace>
  <inkml:trace contextRef="#ctx0" brushRef="#br0" timeOffset="42549">19512 14398 19673,'-4'1'1826,"1"0"-1826,3-1-23,35-28-414,-2 12 0,6-1-1927,1-2 0,5-4 0,0 2 2240,15-5 0,-2 2 0,-10 7 1,-8 1-1,-4-1 0</inkml:trace>
  <inkml:trace contextRef="#ctx0" brushRef="#br0" timeOffset="42832">20240 13867 21163,'-33'42'15,"-1"0"0,9 4 0,4 3-49,7-1 0,6-1-398,9-4 1,8-6-678,19-7-561,12-23 1,8-10 1669,13-16 0,-1-5 0,-15 13 0,-3-2 0,0-10 0,-1 1 0</inkml:trace>
  <inkml:trace contextRef="#ctx0" brushRef="#br0" timeOffset="43098">20742 13999 18877,'-6'2'560,"2"0"-280,4-2-235,-5 21 56,4-16 224,-4 15-236,5-32-66,2-11-23,-1-18 0,3-13-11,2-8 16,2 15 1,4 0-6,1 6 0,4 1-23,4 0 1,3 4-538,16-1-2118,-1 37 2678,-13 19 0,-11-5 0,-4 2 0</inkml:trace>
  <inkml:trace contextRef="#ctx0" brushRef="#br0" timeOffset="43265">20808 13945 20591,'22'-37'-112,"1"0"0,1 4 0,2 4-2566,26 3 2678,-4 12 0,-2 1 0,-3 1 0,21-2 0</inkml:trace>
  <inkml:trace contextRef="#ctx0" brushRef="#br0" timeOffset="43982">22183 13489 18350,'3'0'1222,"0"0"-875,-5 36-257,0-14-23,-1 27 11,4-29-55,12-9-23,8-6-236,37-29 136,-10 4 83,-15 2 0,-1-2 17,8-1-22,-8 9-79,-8 8 101,-6 13-11,-3 3 67,8 11 89,11-7-89,15-7-33,-4-19-12,-2-11 34,-17-8 55,-11-2-100,-6-2-44,-23-9-551,-11 17-603,-5 1-943,-1 26-3505,17 7 5646,7 6 0,4-6 0,3-4 0</inkml:trace>
  <inkml:trace contextRef="#ctx0" brushRef="#br0" timeOffset="44184">23051 12926 21600,'-9'63'61,"0"-1"1,1 0-1,-1 4 1,1 1-606,2-17 1,1 0 0,0 1 0,0 0-1612,0 0 1,0 0-1,0 0 1,1-1 2154,-1 12 0,1-1 0,1-11 0,1 11 0,2-23 0</inkml:trace>
  <inkml:trace contextRef="#ctx0" brushRef="#br0" timeOffset="44464">23297 13538 21129,'-15'35'218,"-1"1"1,-3 23-432,33-46-347,12-6 44,7-9 35,19-33 464,-30 10 0,-3-4 0,1 0 1,-2-2-29,-2-26-56,-20 31-628,-10 13-996,-12 10 1725,-25 27 0,25-15 0,-8 14 0</inkml:trace>
  <inkml:trace contextRef="#ctx0" brushRef="#br0" timeOffset="45081">24302 13364 18283,'2'4'2185,"0"-1"-1670,-2-3-335,35 0-113,-9-13-45,29-8 34,-21-14-56,-9-6 12,-10-2-1,-13-9-56,-24 20 45,-1 4 0,-16 37 78,7 20-55,2 23-23,17-22 0,2 3-376,1 14 1,9 1 375,19-8 0,3-2 0,-7 27 0,31-32 0</inkml:trace>
  <inkml:trace contextRef="#ctx0" brushRef="#br0" timeOffset="45250">24846 13191 19549,'37'46'-1285,"0"0"0,-1-4 1,0-8 1284,16-10 0,-21-11 0,-5-8 0</inkml:trace>
  <inkml:trace contextRef="#ctx0" brushRef="#br0" timeOffset="45398">25022 13142 17648,'-35'32'-1336,"0"-1"0,0 0 0,-11 12 0,7-4 1336,4 8 0,19-23 0,12-10 0</inkml:trace>
  <inkml:trace contextRef="#ctx0" brushRef="#br0" timeOffset="45815">25461 13194 20826,'3'5'-56,"-8"36"56,0-3 0,-1 0 0,2 3-23,1-4 1,1 0-1130,1 1 1,0 0 1061,0-2 1,1-1 330,1 2 1,0-4-153,5 6 457,-1-17 60,2-39 44,-5-23-337,-1-3 1,-1-7-311,-4 6 1,-1-3 0,0-1-183,3-1 1,0-1 0,-1-2 189,-2-3 0,0-2 0,1 3 0,0-7 1,4 1-383,7-4 1,2 3 370,-3 23 0,1 3-23,5-2 1,4 12-101,20 32-28,-16 19 0,-3 10-129,2 15 0,-4 5-449,-1 0 0,-5 1 23,-7 2 1,-4-3-724,-2-19 1,-3-2 1692,-9 8 1,-2-3 0,2-1 0,-11 5 0</inkml:trace>
  <inkml:trace contextRef="#ctx0" brushRef="#br0" timeOffset="46581">25991 12978 17084,'0'-8'2768,"0"2"-2264,0 6-11,-38-4-280,23 5-168,-26-2 11,38 12-45,20 8-56,8 15 34,6 0-214,-7 6-301,-14-8-2141,-6 9 2667,-9-6 0,3-7 0,-5-13 0</inkml:trace>
  <inkml:trace contextRef="#ctx0" brushRef="#br0" timeOffset="46965">22675 15414 18518,'4'-5'493,"0"1"-493,-4 4-1580,61-18 1580,-33 18 0,36-17 0,-51 22 0</inkml:trace>
  <inkml:trace contextRef="#ctx0" brushRef="#br0" timeOffset="47065">22821 15502 11504,'50'-26'0,"-9"5"0</inkml:trace>
  <inkml:trace contextRef="#ctx0" brushRef="#br0" timeOffset="48131">26168 15168 20009,'0'-22'929,"0"5"-940,0 17 11,0 23 67,0 38-33,-1-4 0,-2 4-594,1-4 0,-1 1 593,0 6 1,-1-4 5,1-23 0,2-3 140,2 1 1,5-3-79,25 6-84,-2-21 0,3-6-23,1-8 1,1-5-893,7-2 0,0-1-385,-8-3 0,0 0-2908,1 0 1,0 0 4190,28-9 0,-27 8 0,-11 1 0</inkml:trace>
  <inkml:trace contextRef="#ctx0" brushRef="#br0" timeOffset="48835">26748 15276 18574,'0'36'172,"-1"-1"0,7 14 0,3 0-156,1-8 1,2-2-12,1 1 1,1-3 39,6 11 67,-10-35 1199,-4-18-403,-3-37-751,-7-9-523,-1 11 1,-1-2 381,-2 4 1,-2-1-17,1-3 0,0-1-17,2 0 1,2 0 16,0 1 0,3 0 22,4 4 0,7 0 56,14-5 1,10 3-119,15 5 1,9 6 16,-7 9 1,3 2 0,0 4-465,13-1 0,-2 6 162,-5 6 0,-10 8-515,-13 12 179,-60 44 582,-4-33 1,-9 1-1,-2-1 75,2 2 1,-1-1-1,-3 0-245,-9 1 0,-2-2 0,3-2 249,-2-1 0,5-2 33,7-1 1,3-2 61,-15 14 17,26-8 808,14-10-293,34-5-156,37-7-303,-8-3 0,4 1-163,-4 1 1,1 2 494,3 0 0,-2 4-500,-18 2 0,-2 4-107,8 7 1,-2 2-1424,-8 0 1,-1 1-1508,-2-2 1,-4-1 3054,2 8 1,-22-21 0,-3-7 0</inkml:trace>
  <inkml:trace contextRef="#ctx0" brushRef="#br0" timeOffset="49415">24473 16261 20804,'64'2'112,"-1"-1"0,0 1 0,0-1 0,0 1 0,2-2 0,-2 0 0,1 0 0,3-2 0,2-1-105,-14-1 0,2-2 0,1 0 0,2-1 0,0 0 0,0-1 0,-1 1 0,-2 0-816,1 0 1,-2 0-1,-1 0 1,1 0-1,0-1 1,1 1-1,3-1 811,-1 0 1,2-1-1,2 0 1,2 0-1,0-1 1,-1 1-1,0 0 1,-2 0 0,-3 0-151,4 0 0,-2 1 1,-3-1-1,0 1 1,1 0-1,2-1 1,4 1 147,-8 0 0,2 1 0,2-1 0,1 0 0,1 0 0,0 0 0,1 0 0,0 1 0,-1 0 0,-2 0-56,6 1 1,-1-1 0,0 1 0,0 1 0,0-1 0,0 1 0,0 0 0,1 0 0,1 0 49,-3 0 0,2 0 1,1 0-1,1 0 1,0 1-1,-1 0 1,-1 0-1,-2 0 1,-2 1-1,-2 1-237,6-1 1,-2 2 0,-2 0 0,-2 0 0,-1 1 0,-3 0 0,-1 1 33,5 1 1,-2 0-1,-2 0 1,-5 2 0,-6 0-103,16 5 1,-9 2-3724,-10 0 1,-7 2 4033,-4 4 0,-15-2 0,-25-10 0</inkml:trace>
  <inkml:trace contextRef="#ctx0" brushRef="#br0" timeOffset="50031">25497 16709 18037,'14'50'227,"0"-1"1,-1-2 0,-1 1-211,0 3 0,-1 3-1474,-1 1 0,0 0 1457,0-1 0,-2-3 0,-3-14 0,-1-7 0,0-8 0</inkml:trace>
  <inkml:trace contextRef="#ctx0" brushRef="#br0" timeOffset="50298">26682 17046 16714,'56'-16'266,"0"0"0,-8 3 0,2 1 0,0 0-696,-4 0 1,1 2 0,0-1-1417,5 0 1,2 0 0,-4 1 1845,8-1 0,-7 2 0,9-1 0,-15 2 0</inkml:trace>
  <inkml:trace contextRef="#ctx0" brushRef="#br0" timeOffset="50815">28255 16672 15717,'0'-9'3361,"0"2"-2867,-45 0-203,15 26 0,-2 7-162,-11-7 0,0 3-629,0 23 1,6 7 572,10-8 0,5 0-45,4 1 0,3 1 119,3-4 1,7 2-137,14 5 0,12-3 11,12-11 1,6-6-23,2 1 0,4-8-343,8-13 1,0-10 275,-15-7 0,-2-6-68,-1-4 1,-3-3 89,-4-5 0,-3-3 45,-3-2 0,-5-2 17,-5-2 0,-4-4-106,-3-21 1,-7-4 92,-6 19 0,-3 0 0,0 0 12,-2-20 1,-3 3 50,-5 9 1,-2 9 167,-1 14 593,4 18-805,3 27-18,7 18 1,4 11-29,1 17 1,11 9-256,12-12 0,10 6 0,2 1 1,-7-7-1,-11-11 0,-3-4 1,6-1-1,20 8 0,0 0 1,-1-1-1</inkml:trace>
  <inkml:trace contextRef="#ctx0" brushRef="#br0" timeOffset="51064">28744 16976 16658,'11'36'538,"-1"0"0,0 0 0,-2-3-538,4 13-2745,4 14 2745,-4-22 0,-2-3 0,-6-26 0</inkml:trace>
  <inkml:trace contextRef="#ctx0" brushRef="#br0" timeOffset="51215">28777 17232 16793,'-3'-5'392,"0"2"-471,3 3-1680,55-31-1322,-13 14 3081,3-4 0,0 0 0,-10 10 0,-6 2 0</inkml:trace>
  <inkml:trace contextRef="#ctx0" brushRef="#br0" timeOffset="51848">29224 17079 19347,'-52'-2'1602,"11"0"-1624,33 3-135,6 13-582,25 1 201,-2 1-145,19-6 111,-10-10 180,-3-4 302,-4-2 34,-2-4-67,-2 0 100,5-2 23,-1 2-548,7-4-864,-7 2-302,4-7 302,-5 2 1210,0-4 202,-1-1 1244,-3-8-225,-7 8 270,-4-4 201,-5 12-156,-2 4-562,0 4-480,0 4-90,0 1-225,0 8-582,10 1-638,0 3 312,11-4-727,-2-5-1334,9-1 2556,0-7 436,-1-3 33,-5-9 68,-8-1 224,-1-3-12,-2 3 931,-4 1-168,-3 4 448,-3 4-1020,-1 5 617,-2 2-449,1 3-303,-1 0-245,0 0-113,0 3-314,1 6-794,0 1-416,1 6-885,0-5 2398,4-3 0,-2-3 0,1-4 0</inkml:trace>
  <inkml:trace contextRef="#ctx0" brushRef="#br0" timeOffset="52083">29890 16764 20703,'-6'-1'258,"1"-1"-214,5 2 58,0-5-484,0-6-2755,-3-1-941,-2 2 4078,-6 6 0,5 4 0,0 0 0</inkml:trace>
  <inkml:trace contextRef="#ctx0" brushRef="#br0" timeOffset="52348">29890 16764 9980,'0'0'0</inkml:trace>
  <inkml:trace contextRef="#ctx0" brushRef="#br0" timeOffset="52534">29817 16840 17610,'-7'55'-1277,"1"-8"-3899,10-32 5176,2-6 0,0-5 0,-1-4 0</inkml:trace>
  <inkml:trace contextRef="#ctx0" brushRef="#br0" timeOffset="52915">30027 16758 19414,'-6'-4'1379,"1"0"-1121,5 4-113,0 0-77,-36 11-68,32-5-45,-18 6-281,44-9-267,22-2 414,-11-1 134,5 0-45,-21 1 68,-6 29 123,-6 33-62,-7-26 0,-1 2-265,-1 10 0,-1 0 248,-3-10 1,0-2-23,1-1 0,0 0 0,-6 29 5,7-30 1,0-2-197,-3 8-100,-8-14-964,1-38-762,-7-25-3182,-1-16 5323,0-7 0,10 23 1,5 7-1</inkml:trace>
  <inkml:trace contextRef="#ctx0" brushRef="#br0" timeOffset="53215">30273 16880 20378,'14'-33'-157,"0"1"1,5-21 111,-23 43 22,-6 8 23,-2 14 392,-9 31-280,7 20-112,6-30 0,2-1-235,11 28-1109,14-31-1693,15-14-5344,12-8 8381,4-19 0,-21 9 0,-7-9 0</inkml:trace>
  <inkml:trace contextRef="#ctx0" brushRef="#br0" timeOffset="53415">30587 16504 19034,'-6'-4'1859,"2"0"-1444,-9 48-247,8-9-151,-3 1 0,1 2-350,5 16 333,1-3-41,5-4-2760,6 7 2801,-2-11 0,1-10 0,-9-16 0</inkml:trace>
  <inkml:trace contextRef="#ctx0" brushRef="#br0" timeOffset="53548">30547 16833 20781,'42'-30'202,"-1"-1"0,0 4 0,-2 2-1345,21-4 1143,-20 12 0,-1 2 0,0-1 0,5-2 0</inkml:trace>
  <inkml:trace contextRef="#ctx0" brushRef="#br0" timeOffset="56904">28881 14809 17790,'0'42'48,"1"1"1,-1-2-1,0-2-1157,2 14-2499,2-2 3608,4-6 0,-3-21 0,0-8 0</inkml:trace>
  <inkml:trace contextRef="#ctx0" brushRef="#br0" timeOffset="57098">28779 15140 17151,'57'-23'56,"1"1"0,-11 6 0,2 1 0,2 1-56,5-1 0,1 0 0,-4 2 0,6-1 0,-6 2 0,-17 5 0,1-1 0</inkml:trace>
  <inkml:trace contextRef="#ctx0" brushRef="#br0" timeOffset="61680">29942 14793 16199,'9'0'1838,"1"50"-1424,-8-12-330,0 2 0,0 1-5,-2 16 21,-4-8 1,-1-7-67,-3-13 963,2-13-582,2-37-337,-6-42-78,5 22 0,0-2-423,-3-14 1,-1-1 422,2 6 0,1 1-17,2-1 0,0 0 17,0 4 0,4 1-28,5 3 0,5 4-655,21-5-303,6 23-941,9 42-2085,-14 20 4012,-8 15 0,-11-24 0,-7-5 0</inkml:trace>
  <inkml:trace contextRef="#ctx0" brushRef="#br0" timeOffset="61832">29825 15038 19011,'45'-17'-2611,"0"1"0,-1 0 1,-3 0 2610,-6 2 0,-4 1 0,6-1 0,-10 2 0</inkml:trace>
  <inkml:trace contextRef="#ctx0" brushRef="#br0" timeOffset="61997">30427 14891 18048,'-5'7'-628,"2"-2"-2800,3-5 3428,0 0 0,0 0 0</inkml:trace>
  <inkml:trace contextRef="#ctx0" brushRef="#br0" timeOffset="62347">30682 14873 18014,'-2'41'164,"-1"-1"1,1-4-1,1-2 4,2 9 774,0-20-528,-1-23-168,-4-16 382,-11-39-595,3 9 1,-2-4-34,1-2 0,-1-2-445,-1-8 1,2 2 444,6 15 0,1 2-17,0-7 1,6 3-74,22-12-851,25 16-504,10 47-718,-22 7 1,-2 4 2162,13 23 0,-21-16 0,-8-2 0</inkml:trace>
  <inkml:trace contextRef="#ctx0" brushRef="#br0" timeOffset="62515">30549 15088 19863,'50'-25'-986,"-1"1"0,-3 2 0,-4 6-4550,4 8 5536,-9 7 0,-18 2 0,-9 0 0</inkml:trace>
  <inkml:trace contextRef="#ctx0" brushRef="#br0" timeOffset="62664">30751 15320 18429,'-2'6'1400,"1"-1"-1265,1-5-135,38 4-1311,-7-9-1950,34 0 3261,-20-12 0,-19 7 0,-7 1 0</inkml:trace>
  <inkml:trace contextRef="#ctx0" brushRef="#br0" timeOffset="62798">31135 15087 16546,'-3'-1'-423,"0"0"0,3 1 0,0 0 0</inkml:trace>
  <inkml:trace contextRef="#ctx0" brushRef="#br0" timeOffset="63348">31684 15057 18608,'3'8'2510,"-1"-2"-2174,-2-6-202,1-52-55,-1 18-23,0-6 0,0-1-45,0-5 56,-2 3 45,-2 11-112,-3 12-67,1 11 56,1 15 0,3 9-180,2 12-89,7 3-896,21 5-359,22-14 1193,-16-14 0,1-4 342,22-10 616,-11-9 785,-27 2-427,-8 6-727,-6 3-123,-9 9 55,-10 17-258,3 4-548,6 3-987,21-10-2318,22-13 3932,13-6 0,-19 1 0,-4-2 0</inkml:trace>
  <inkml:trace contextRef="#ctx0" brushRef="#br0" timeOffset="63516">32202 14888 20121,'61'-21'-1715,"-15"4"1,-21 9-1,-15 5 1</inkml:trace>
  <inkml:trace contextRef="#ctx0" brushRef="#br0" timeOffset="63697">32286 14502 20569,'-2'55'-419,"0"1"1,1-2 0,5-5 0,22 9-1,-7-17 1</inkml:trace>
  <inkml:trace contextRef="#ctx0" brushRef="#br0" timeOffset="63864">32250 14825 21163,'40'-31'-1819,"0"0"0,-3 2 0,1 7 1819,-3 15 0,-3 4 0,0-2 0,6 3 0</inkml:trace>
  <inkml:trace contextRef="#ctx0" brushRef="#br0" timeOffset="64083">32593 14701 18003,'-6'3'3249,"0"-1"-3148,6-2-90,-2 17-1019,33-18 369,-11 8 427,26-23 200,-23-3 12,-10 0 303,-6 1 55,-18-4-369,-23 11-112,-1-1-1031,-9 17-2387,25 3 3541,9 4 0,8-4 0,2-2 0</inkml:trace>
  <inkml:trace contextRef="#ctx0" brushRef="#br0" timeOffset="64248">32862 14627 20132,'-2'-15'0,"0"2"0</inkml:trace>
  <inkml:trace contextRef="#ctx0" brushRef="#br0" timeOffset="65582">33304 13947 14708,'-43'-35'454,"1"1"1,0 0 0,0 0-1,-1 0 1,-1 1 0,1 1-1,2 2-293,-2 2 0,2 2 0,0 1-525,-1 1 0,-1 0 1,1 2 587,-7-2 0,-3 1-15,1 2 0,-4-1 1,-2 1-117,-4 0 0,-2 1 1,0 0-610,0-1 0,-1 2 1,1 0 530,0 1 0,0 2 0,4 2 0,14 4 0,2 2 0,-4 0-84,-5 0 1,-4 1-1,-3 0 1,0 2 79,7 1 0,-2 1 0,0 0 1,-2 1-1,-1 1-4,1-1 1,-3 1-1,-2 1 1,1 0-1,1 0 1,1 1-327,-1 0 0,2 1 0,0 0 0,1 0 0,1 1 319,-9 1 0,1 2 0,2-1 0,4 0 0,2 1 0,4 0 0,0 0 7,1 0 1,0 0 0,1 0-5,1 0 1,1 0 0,0 0-21,1 1 1,1-1 0,0 2 27,-18 3 1,-1 2-12,12 0 0,-3 2 0,1 2-12,4 0 1,0 1 0,1 0 11,2 0 0,-1 0 0,3 1-6,-14 6 1,6 0-1,18-9 1,0 1 455,-16 6 1,-1 2-440,1 3 1,-1 4-20,13-7 1,0 3-1,3 2 2,-6 14 1,6 1 5,12-9 0,6 1 473,9-4 1,4-1-485,4 12 11,1 1 2153,0 4-2164,1-12 0,-1 3 11,1 4 0,-1-1 0,1 2 0,-1-2 270,0 0 1,0-2-248,0 19 99,2-16 0,1 4-122,3 1 0,2 1-11,6 14 0,3 0-326,-2-13 0,3-4 331,1-1 1,2-4 5,-5-11 0,1-2-6,0 0 1,0-1 5,1 1 0,0-1 0,21 26-210,4-3 193,-7-15 0,5 0-62,9 0 1,4-2 78,-17-10 0,2 0 0,2-3-307,4 0 0,1-3 1,0-2 300,15 1 0,4-4-36,-16-4 0,5-1 0,1 1 0,1-1-23,-1 0 1,1 1 0,1-1 0,1 1 59,-4-2 1,1 0-1,1 1 1,-1-1-1,0-1-68,8 1 0,-1 0 1,-1-1-1,-3-1 9,2 1 1,-4-1-1,0-2-11,-4 0 1,0-2-1,-3-2 19,7-2 0,-2-2 17,2 0 0,0-3-293,0-2 0,3-2 328,-4 1 1,2-2-1,2 1 7,0 1 1,1 1 0,0 1 3,-2-1 1,0 0 0,-2 1-8,-6 3 0,-2 1 0,-5 1 11,-6 1 0,-3-3 415,1-7 0,-1-5-370,-1-6 0,1-3-45,12-10 0,1-2-226,-7 5 0,1 1 338,8 1 1,0 2-46,-10 9 1,0 2-1,2 1 0,0 0-39,-1 2 1,-1 0-12,-1 2 0,-1 0 531,-2 1 1,0 0-504,10-5 0,0-3-39,-2-5 0,-2-1 5,0 0 0,-2-2-16,-5-3 0,-5 0 50,4-16 11,-5-1-11,-7 5 733,-1-8-789,-4 5 22,-2 3-44,-2 8 1056,-4 10-1045,0-2 80,-2-6-248,-2-3-101,-2-3-426,-1-5-459,-3 13-135,-5 7-280,-5 16-673,-6 8 2253,-3 3 0,9-1 0,1 1 0</inkml:trace>
  <inkml:trace contextRef="#ctx0" brushRef="#br0" timeOffset="67057">31520 16746 18798,'43'-4'-675,"0"1"0,13 1 0,-32-5 0</inkml:trace>
  <inkml:trace contextRef="#ctx0" brushRef="#br0" timeOffset="67547">32005 16470 21185,'13'37'33,"0"0"1,-1 0 0,3-1-34,4 4 0,3-1-6,0-6 1,2-1 5,1 1 0,1-5 78,19-10 79,-15-33 67,-5-25 56,-8-13-101,-1-10-146,-9 30 1,0-1-23,1-9 1,-1 0-35,3-19-514,0 10-617,-5 32-650,-1 27 1804,7 20 0,-7-14 0,4 12 0</inkml:trace>
  <inkml:trace contextRef="#ctx0" brushRef="#br0" timeOffset="68163">29883 15965 18765,'59'-21'237,"0"1"0,0-1 0,-11 6 0,1 1 1,0 0-1,1 3-170,13 1 0,0 3 0,9 0-818,-21 2 1,4 0-1,4 1 1,2-1-1,2 0 1,1 1-1,0-1 756,-7 2 0,3-1 0,1 0 0,0 1 0,1 0 0,1-1 0,0 1 0,0 0 0,-1 0-174,1 0 0,0-1 0,1 1 0,-1 0 0,1 0 1,0 0-1,-1 0 0,1 0 0,0 1 94,1-1 0,1 0 1,0 1-1,1-1 1,-1 1-1,-1 0 0,-2 0 1,-2 0-1,-2 0-69,6 0 1,-3 0-1,-2 1 1,-2-1-1,1 0 1,2 0-220,4-1 1,3 0 0,-1 1 0,0-2-1,-4 0 1,-3-1 300,5-2 1,-4-2 0,-3 0 0,0 1 0,14 2 0,-2 0 0,-14-3-1,-3-15 1</inkml:trace>
  <inkml:trace contextRef="#ctx0" brushRef="#br0" timeOffset="72247">33199 16448 13880,'13'-52'2397,"0"2"-1612,-7 35-46,0-3 135,-5 1-359,-12-8-391,-3-1-35,-13-4-66,-5 5 78,-19-11-62,23 17 0,-3 0 6,-8-6 0,-4 0-12,-5-1 1,-1 1-12,7 5 1,-1 1-276,-5-1 0,1 1 258,9 6 1,0 1-6,-4 0 0,-1 1 0,0 1 0,-3-1 11,2 2 0,-3 1 1,-1-1 14,1 1 0,0 0 0,0 0-26,0 0 0,1 0 0,1 1-6,-13-2 1,5 2-6,-8 0 11,27 4 0,-1 3-45,-26 6 28,27 1 0,2 4 17,-18 17-22,19 0-1,11-1 12,12-10-11,2 1 562,2 0-529,-3 7 0,-3 0 0,-2-1 0,-4-2-11,0-6 12,-5 0-12,-3 2 0,-17 10 11,-2 4-11,-8 8 11,16-9-11,6-4 11,9-11-11,-4 0 11,-3-1 12,-21 10-23,-5 9 11,0 2-22,7 4 0,21-5-12,-2 21 17,18-24 1,2 2-6,-2 9 0,3 1 11,4 2 0,2-1-6,3-9 0,2 0 6,-1 0 0,3-2 0,11 18-11,3 5 11,7 2-101,0-16 1,6 1 100,11 0 0,5-2-587,1 0 0,3-3 605,-13-15 1,2-3 0,0-4-19,8 1 0,3-5 15,0-3 0,5-1 0,1-2-12,2-1 1,1-2 0,2 0-2,-6-1 1,2-1 0,0 0 0,0-2 8,-4-2 0,0-2 1,-2-1-1,-2 1 4,4-2 0,-2 1 0,-3-2-12,-5-2 1,-1-2 0,-5 0 7,3-2 1,-2-1-103,-2 0 0,-1-1 102,-2 1 1,0-3 16,10-6 0,1-4 16,-2-2 1,-1-1-28,0-2 0,-2 0-237,-3-1 0,-4 1 225,-11 6 1,-1-1 10,8-11 1,-1-3-42,-4-3 1,-2-3 29,1-10 1,-4-3-6,-9 1 0,-7 2 0,-7 10 0,-6 2-90,-6 3 1,-5 4-113,-4 10 0,-4 3-50,-3-1 0,-2 2-398,-1 1 1,-4 2-1817,-12-1 1,-2 4 2465,13 7 0,1 1 0,2 1 0,3 3 0,4 6 0</inkml:trace>
  <inkml:trace contextRef="#ctx0" brushRef="#br0" timeOffset="76380">4760 6261 15941,'-2'9'2197,"-1"-1"-1447,3-8-380,46 6-90,5-5-1079,2 2 1,5-2 831,2-4 1,2-2-551,-12 1 0,1 0 0,2-1 528,5-1 0,2-1 1,0 0-571,4 0 1,2 0 0,-1 0 546,0 1 1,1 0 0,1 1-499,-10 1 0,3 0 0,-1 1 1,-5 1-1965,-5 0 0,-4 1 0,-2 0 2474,16 1 0,-12 2 0,-29 1 0,-35 0 0</inkml:trace>
  <inkml:trace contextRef="#ctx0" brushRef="#br0" timeOffset="76513">5764 6267 18317,'-43'18'1182,"1"0"0,1 7-1059,106-17-112,-13-7 0,10-4-1084,-7-1 1,7-3 0,3-1 0,1 1 254,-8 2 0,0 0 0,2 1 0,0-1 0,-1-1 818,1 0 0,1-1 0,-1 0 0,-2 0 0,-3 1 0,18-1 0,-6 2 0,-10 1 0,-22 2 0,0 0 0</inkml:trace>
  <inkml:trace contextRef="#ctx0" brushRef="#br0" timeOffset="82679">5599 11140 11661,'3'-1'3148,"0"1"-100,-3 0-2555,0-13-33,-1 9-24,0-10-166,0 12 77,0 2-347,0 26 0,1 28 5,0-22 1,-1 2-137,-2 8 0,-1-1 131,-6 22 22,0-24 0,0-1-10,-2 21-12,3-6 33,15-24-10,9-19 44,8-6-67,10-1 11,-1-10 0,4-2-1451,4-2 1,3-3 1439,11-7 0,-2-1 0,-19 9 0,-3 0 0,14-9 0</inkml:trace>
  <inkml:trace contextRef="#ctx0" brushRef="#br0" timeOffset="83247">6300 11283 18989,'3'43'29,"-1"0"1,1-3 0,-1-6-30,3-5 12,-2-9 32,1-8 887,-1-6-114,-1-29-514,0-4-224,-1-31-35,-1-2-249,0 25 0,2 0 216,0-2 1,2 1-12,2 1 0,2 1-23,13-22-44,23 8 0,15 26-136,2 11-704,-1 23-460,-27 12 235,-15 11-44,-14 6 991,-23-8 0,-10 1 302,-3-1 1,-4-2 401,-9 3 0,-1-3-93,10-11 0,4-3-101,-1-3 11,25-13-134,12-1 179,23 3-325,25 10-56,6 2-133,-23-3 0,-2 2 133,14 10-11,-3 2-23,-6-1-6375,8 4 6409,-15-13 0,-3-1 0,-18-14 0</inkml:trace>
  <inkml:trace contextRef="#ctx0" brushRef="#br0" timeOffset="83483">7368 11333 17050,'5'-10'1424,"-1"1"-1402,-4 9-22,47-19-2141,-14 14 2141,25-10 0,-35 16 0,-18 4 0</inkml:trace>
  <inkml:trace contextRef="#ctx0" brushRef="#br0" timeOffset="83663">7482 11524 17879,'6'0'1188,"-1"0"-1109,44-25-113,-8 11-308,-7 0 1,-1 1-2550,7 6 2891,-21 7 0,-10 0 0,-4 0 0</inkml:trace>
  <inkml:trace contextRef="#ctx0" brushRef="#br0" timeOffset="84932">8666 11052 14137,'-1'-22'3552,"0"-1"-2431,1 12-785,0 0-79,0 3-77,-5 5-158,-2 1-22,-9 14 0,-4 11 12,-5 21-12,8 2 0,2 5 0,3 8 0,4 3-374,3-13 0,1 2 1,4-3 373,4 10 0,6-6 0,5-10 0,4-7 11,25-8 17,-8-19 0,2-7-12,-1-13 1,-1-4-6,0 2 1,-4-3 16,-8-8 0,-7-3 5,-6-8-21,-24 3-24,-9 6-100,-35 2 1,-2 13-2131,-3 9 2242,26 13 0,20 0 0,15-3 0</inkml:trace>
  <inkml:trace contextRef="#ctx0" brushRef="#br0" timeOffset="85496">9486 10993 15829,'2'-4'2577,"-1"2"-2218,-1 2-214,-24-3 12,9 6 56,-27 2-79,15 9 35,-9 10-169,7 2 0,-1 8 0,6 2 5,7-6 1,0 2-1,5 1 1,1 0-6,0 0 0,1-2 0,3 16 34,7-27 22,4-8 370,3-6 436,24-16-772,16-24-101,-14 13 0,1-1 5,-4 2 1,-1 0-30,20-3-88,-21 26-11,-4 13-101,-5 10-23,-3 25 258,-13 7 0,-11-1 11,-11-6 0,-8-25-11,0-5-874,-1-10 874,-3-5 0,15-4 0,0-2 0</inkml:trace>
  <inkml:trace contextRef="#ctx0" brushRef="#br0" timeOffset="85749">10375 11079 20199,'-34'52'209,"1"0"0,6-10 0,4-2-192,7-1 0,4-2-17,2 13-627,5 6-3295,8-15-5909,-2-8 9826,4-19 1,-6-14-1,1 0 1</inkml:trace>
  <inkml:trace contextRef="#ctx0" brushRef="#br0" timeOffset="85900">10093 11283 20221,'-8'-9'0,"1"2"0</inkml:trace>
  <inkml:trace contextRef="#ctx0" brushRef="#br0" timeOffset="86097">10632 11353 21353,'7'0'885,"-2"0"-335,-5 0-2601,0 0 2051,-1 5 0,1-4 0,-2 3 0</inkml:trace>
  <inkml:trace contextRef="#ctx0" brushRef="#br0" timeOffset="86881">5789 12873 15919,'13'47'362,"0"1"0,-1-4 1,-2-1-173,-6-6 0,-2-3 202,0 24-257,-4-7 146,-1-27 290,-3-20-538,-2-13-21,-4-9-7,-2-11 1,-2-5 10,-1-9 1,-1-3 22,1 0 1,1-1-16,3 1 0,3 2 234,7-11-179,16 8-68,7 5-22,4 19 0,6 3-23,4 7 0,1 2-655,0-1 0,1 3-885,-1 7 0,-3 4 1574,6 9 0,-17-5 0,-9 4 0</inkml:trace>
  <inkml:trace contextRef="#ctx0" brushRef="#br0" timeOffset="87047">5889 13017 17566,'-5'2'930,"1"-1"-930,41-30-347,-6 14-1284,1-4 0,2 2 1631,14 6 0,-19 5 0,-8 4 0</inkml:trace>
  <inkml:trace contextRef="#ctx0" brushRef="#br0" timeOffset="87197">6298 13047 10473,'0'0'0</inkml:trace>
  <inkml:trace contextRef="#ctx0" brushRef="#br0" timeOffset="87564">6686 13009 16513,'9'45'235,"0"0"0,-1-8 0,-1-5-145,-1-1 1277,-3-18-896,-3-16-247,-3-32-191,-3 1 1,-1-3-12,0-4 1,0-2 22,-4-7 0,1-2 179,3 0 0,1 4-135,1 13 1,2 2-57,3-10 1,8 7-101,24 12-527,26 21-1770,-2 21-2107,0 13 4471,-28-1 0,-13-13 0,-8-4 0</inkml:trace>
  <inkml:trace contextRef="#ctx0" brushRef="#br0" timeOffset="87731">6714 13150 18474,'-1'5'1098,"0"-2"-1065,23-22 1,11-10-34,3 7-339,4-7 0,2 3-2114,4 14-5219,-6 11 7672,-12 13 0,-13-5 0,-8 4 0</inkml:trace>
  <inkml:trace contextRef="#ctx0" brushRef="#br0" timeOffset="87864">6866 13354 19527,'39'-17'-1470,"1"0"0,-2 0 1,-4 2-1,-8 2 0,-6 3 1</inkml:trace>
  <inkml:trace contextRef="#ctx0" brushRef="#br0" timeOffset="88013">7363 13122 18821,'2'-5'-1356,"-1"1"-467,-1 4 1,0 0-1</inkml:trace>
  <inkml:trace contextRef="#ctx0" brushRef="#br0" timeOffset="88513">8092 13233 21152,'27'-44'272,"0"0"1,-2 3-1,-6 0-76,-12 6 0,-7 0 40,-20-24-236,-2 4-22,-22 26-24,13 23 35,3 9-34,6 9-11,6 21-33,12 8-57,32 2-156,5-17 33,25-17 101,-14-18 33,-5-6 57,-6-5 78,-7-3 0,-13 11-67,-4 20 67,-8 12 11,-1 20-11,2-2-1311,16 6 1311,33-17 0,-23-4 0,16-19 0</inkml:trace>
  <inkml:trace contextRef="#ctx0" brushRef="#br0" timeOffset="88880">8840 13023 19841,'-10'-4'2095,"3"0"-2062,7 4-55,11-13-23,8 4-67,15-12-168,5 6-56,2-2 22,1-5-896,5-10-594,-22-4 1557,-6-3 247,-29-1 11,-8 7 438,-5-2 862,2 3-202,5 7-336,7 8-504,3 8-269,7 19 0,6 10 0,6 20-11,6 6-459,3 5-797,-1 5-3170,-10-15 0,-1 0 4437,2 17 0,-2-3 0,-9-37 0</inkml:trace>
  <inkml:trace contextRef="#ctx0" brushRef="#br0" timeOffset="89063">9050 12959 21051,'15'-31'44,"-1"0"1,19-22-359,5 33-1176,23 6-2476,-1 17 44,-3 8 3922,-15 13 0,-30-10 0,-5-2 0</inkml:trace>
  <inkml:trace contextRef="#ctx0" brushRef="#br0" timeOffset="89200">9406 12697 15527,'-11'-9'-448,"3"1"448,8 8 0,0 0 0,0 0 0</inkml:trace>
  <inkml:trace contextRef="#ctx0" brushRef="#br0" timeOffset="89480">9726 12699 19773,'-27'29'414,"0"1"1,-14 20-392,38-31-23,12-7-23,2-5-167,20-7 145,-1-20 45,1-8 11,-13-5-11,-11 5-302,-7 14-371,-3 5-727,-1 5-6690,-2 2 8090,2 2 0,2 0 0,2 0 0</inkml:trace>
  <inkml:trace contextRef="#ctx0" brushRef="#br0" timeOffset="89663">10453 12548 19785,'4'0'705,"0"0"-2990,-4 0-1693,13-5 3978,-9 4 0,9-4 0,-13 5 0</inkml:trace>
  <inkml:trace contextRef="#ctx0" brushRef="#br0" timeOffset="89813">10464 12703 17946,'0'0'0</inkml:trace>
  <inkml:trace contextRef="#ctx0" brushRef="#br0" timeOffset="90413">11994 12133 16389,'3'-8'2678,"-1"2"-1983,-2 6-504,-39 36-12,8 3-778,-1 0 1,-1 4 721,7-2 1,4 3-24,-2 3 1,1 4 9,4-3 1,1 4 0,2-1-85,4-5 0,2-1 1,3 0-5,4 2 1,3 0-1,5-5 23,5-2 0,8-9-12,42-5-22,-3-41-11,-1-8-46,-6-20 62,-27 9 1,-9-2-17,-18 2 0,-8 0-6,-1 0 1,-5 3-138,-17 6 0,-5 6 132,6 10 0,1 3-11,-28-2 897,11 7-2511,9 12-1920,24 2-7,17 3 3576,27-6 0,-8-9 0,1-1 1</inkml:trace>
  <inkml:trace contextRef="#ctx0" brushRef="#br0" timeOffset="90747">12396 12598 21454,'-3'-21'-422,"0"12"0,6-6 0</inkml:trace>
  <inkml:trace contextRef="#ctx0" brushRef="#br0" timeOffset="91314">13152 12106 17767,'2'-2'830,"0"1"-57,-2 1-684,-65-3 91,33 2-107,-9 1 0,0 0-6,12 3-34,6 3-21,7 0 100,0 8 481,-1 18-335,-7 27-113,5 1-94,9-24 0,1-2 5,1 14 22,4 2 57,15-16-23,15-7-68,22-37-44,1-6 0,4-17-11,-10 10-40,-10 12 1,2 3-242,2 3 1,0 6-331,4 9 1,-3 7-555,12 18 178,-26 27 561,-29-4 48,-11 6 378,4-29 0,-3 1 11,-13 16 0,-4 1 50,4-7 1,-1-2-51,1-1 0,0-4-11,-6 2-5570,25-42 5581,7-26 0,2 12 0,0-10 0</inkml:trace>
  <inkml:trace contextRef="#ctx0" brushRef="#br0" timeOffset="91563">13903 12263 19045,'-22'47'132,"0"1"0,0-1 1,1 1-1,2 0 0,1-2-351,-1 9 1,2-2-3014,3 8 0,3-6 3232,3-3 0,1-4 0,7-37 0</inkml:trace>
  <inkml:trace contextRef="#ctx0" brushRef="#br0" timeOffset="91746">13614 12685 20714,'37'-1'-1956,"-1"0"1,7-2 0,-15 5 0</inkml:trace>
  <inkml:trace contextRef="#ctx0" brushRef="#br0" timeOffset="91880">13975 12713 21857,'-45'8'-2783,"12"-4"1,29 1 0</inkml:trace>
  <inkml:trace contextRef="#ctx0" brushRef="#br0" timeOffset="92679">6221 14790 18171,'33'53'139,"0"-1"0,-1 1 0,-2-4 0,0-1 0,-3-2-123,4 12 1,-3-4-718,-7-16 0,-2-1 712,3 7 1,0-6 447,0-7 34,4-17 445,-4-44-546,-2-6-246,-14 0 0,-2-3-23,-2 3 1,-2-1-68,-2-20 0,-3-2-28,-1 6 0,0 2-23,0-2 1,-1 4-96,-4-3-22,16 36-695,11 18-186,13 6-2783,8 2 3776,5 3 0,-18-6 0,-5-3 0</inkml:trace>
  <inkml:trace contextRef="#ctx0" brushRef="#br0" timeOffset="92864">7347 14850 16770,'7'6'538,"-1"-1"-2241,40-12 1703,-22 5 0,26-5 0,-39 7 0</inkml:trace>
  <inkml:trace contextRef="#ctx0" brushRef="#br0" timeOffset="93013">7455 15102 17554,'5'0'-11,"-2"0"-9820,60-14 9509,-24 0 0,-3 6 1,-3-1-1,-9-1 0</inkml:trace>
  <inkml:trace contextRef="#ctx0" brushRef="#br0" timeOffset="93363">8441 14748 20636,'1'-58'336,"11"7"-359,24 28-83,-4 14 0,2 8-1261,20 36 661,-26-4 0,-5 5 588,-11 3 0,-7 2-57,-7 3 0,-5-2 343,-8 12 751,-3-6-145,2-6 32,5 2-716,11-14-45,13-6-45,16-15-56,16-7-762,13-2-45,-23 0 0,2-2 863,22-5 0,-2-1 0,-2 2 0,-17-1 0,-1 0 0</inkml:trace>
  <inkml:trace contextRef="#ctx0" brushRef="#br0" timeOffset="93880">9621 14580 18194,'0'-4'2341,"0"0"-2319,0 4-22,-7-2-11,2 2 11,-8-2 23,1 2-23,-2 1 123,-10 0-45,-5 1 79,-10 9-146,6 3-11,2 14 0,8 4 113,-6 26-13,15-26 1,1 0-51,-1 6 1,1-1-40,-2 13 12,8-18-12,6-21 67,8-6-22,7-4-11,12-9-45,8-5-6,-5-2 1,3-2-6,15-6-68,-16 9 1,-1 1-303,6 5-45,-6 6 124,-8 12 134,-7 21 100,-11 17 68,-19 15 0,-1-15-470,-11-10-1626,9-24-5198,2-6 7294,3-6 0,5-2 0,4 0 0</inkml:trace>
  <inkml:trace contextRef="#ctx0" brushRef="#br0" timeOffset="94214">10491 14434 19146,'11'-5'156,"-11"42"-122,-11 5-23,1-1 0,-1 3-11,1-6 0,1 1-566,-3 17 1,1 1 565,5-7 0,1-1 0,-1-8 0,2-4 0,3 8 0</inkml:trace>
  <inkml:trace contextRef="#ctx0" brushRef="#br0" timeOffset="94380">10229 14795 13880,'0'0'0</inkml:trace>
  <inkml:trace contextRef="#ctx0" brushRef="#br0" timeOffset="94546">10756 14695 22115,'7'-1'-224,"-2"0"-841,-5 1-8766,0 0 9215,-8-1 1,6 1 0,-6 0 0</inkml:trace>
  <inkml:trace contextRef="#ctx0" brushRef="#br0" timeOffset="95379">6588 16485 19852,'-42'24'40,"-1"0"0,1-1 1,4 15-1,5 5 0,6 2-40,5-1 0,6 2 0,6 4-239,5 1 0,4 5 0,4 0 0,6-6 242,6 0 1,7-5 0,4-1 7,7 1 0,5-3 1,2-6-1,16-1 0,2-14-308,2-19 0,-2-12 325,-15-3 0,-5-6 0,-3-7 0,-3-5 90,-5-4 0,-5-3 195,-7-2 1,-5-3-185,-1-3 0,-8-4-96,-10 1 1,-7-4 0,-3 0-34,-3-2 0,-4 0 0,-1 0 0,-1 2 0,-2 1 0,0 2 15,-1 7 0,0 3 0,1 7 18,-18-7 353,9 31-408,21 67 18,20-18 0,5 6 1,2 1-550,1 2 1,1 0 0,3 1 432,7 11 1,3 2 0,2-5-505,-4-14 0,1-3 0,1 0-605,0-2 0,0 0 1,1-1 1228,11 13 0,-2-4 0,5 6 0,-11-18 0</inkml:trace>
  <inkml:trace contextRef="#ctx0" brushRef="#br0" timeOffset="95713">7360 17042 15807,'-2'-8'347,"15"39"-213,-1-1-89,1 1 0,-1 3-34,6 14-22,-1-1-90,0-7 101,6-8 0,-12-17 0,2-5 0</inkml:trace>
  <inkml:trace contextRef="#ctx0" brushRef="#br0" timeOffset="95913">7330 17382 21062,'15'-55'-1468,"13"7"-1277,29 25 2745,-4 5 0,0 3 0,-2 0 0,-15 5 0,0 0 0</inkml:trace>
  <inkml:trace contextRef="#ctx0" brushRef="#br0" timeOffset="96313">7905 17040 20098,'-32'16'246,"-1"0"1,3 4-1,7 1-246,16 11-11,27-3-67,6-16-213,17-22 11,-10-12 67,-1-13 112,-2-3 101,0-7-11,-12 17-90,-3 5 67,-9 20 34,-3 6 0,5 3 0,10 0 12,14-3-12,13-10-23,-4 0-145,-1-6-852,-13 3 875,-2 3-595,-3 0 225,-4 4-673,-8 1 1188,0 1 0,-7 0 0,2 0 0</inkml:trace>
  <inkml:trace contextRef="#ctx0" brushRef="#br0" timeOffset="96679">8506 16738 21465,'-27'-21'-264,"1"1"1,-13-13-353,37 33 235,11 0 101,6 0-56,14 0 168,-1 6 157,4 33 11,-11 4 16,-11-6 1,-3 3-437,-1-5 0,1 1 448,0 4 0,1 0 0,0 1 0,1 0-23,1-1 1,0 0-35,-1-4 1,2-1 28,2 3 0,1-2 56,3 11 1,0-10 44,-19-26-101,-12-22-510,-34-34 510,17 4 0,-1-2 0,7 13 0,2 2 0,3-3 0,-1 0 0</inkml:trace>
  <inkml:trace contextRef="#ctx0" brushRef="#br0" timeOffset="96962">8843 16777 18261,'1'-40'41,"1"-1"0,-1 4 0,-2 4 15,-9-3 650,-3 24-213,-4 24 403,2 41-683,9 13-213,7-1-274,11-9-331,11-32-493,6-9-1020,5-8 2118,27-27 0,-33 15 0,13-16 0</inkml:trace>
  <inkml:trace contextRef="#ctx0" brushRef="#br0" timeOffset="97163">9075 16506 18496,'-5'-7'1815,"1"1"-1815,4 6 0,0 0-11,30 59-449,-18-29 1,1 4-1620,11 24 1,0 4 2078,-9-9 0,-3-4 0,4 10 0,-9-19 0</inkml:trace>
  <inkml:trace contextRef="#ctx0" brushRef="#br0" timeOffset="97330">9157 16675 19818,'41'-31'-3029,"0"0"0,-2 2 0,-1 8 3029,14 11 0,-22 5 0,-7 2 0</inkml:trace>
  <inkml:trace contextRef="#ctx0" brushRef="#br0" timeOffset="97529">9997 16368 19841,'5'-7'-258,"-1"1"-7115,33 2 7373,-22 3 0,23-3 0,-32 4 0</inkml:trace>
  <inkml:trace contextRef="#ctx0" brushRef="#br0" timeOffset="97665">10067 16573 16109,'42'-44'0,"-8"8"0</inkml:trace>
  <inkml:trace contextRef="#ctx0" brushRef="#br0" timeOffset="98096">11105 16190 16737,'6'0'1053,"-2"-1"-470,13 57-202,-6-21-353,2 6 0,1 2-28,6 7-359,2 1-1624,2 0 1983,0-5 0,-10-19 0,-4-10 0</inkml:trace>
  <inkml:trace contextRef="#ctx0" brushRef="#br0" timeOffset="98413">11648 16286 20882,'0'34'-39,"0"0"0,11 19-969,50-42-68,0-21 891,-27-3 0,-3-4 185,5-17 12,-19-8 10,-28 16 23,-9 1-23,-15 6-773,-29 4-3787,3 7 4538,4 8 0,24 1 0,27 3 0</inkml:trace>
  <inkml:trace contextRef="#ctx0" brushRef="#br0" timeOffset="98645">12389 15871 20445,'-18'37'160,"0"0"1,1 1 0,2 0-161,-1 26-510,7-12 1,2 4-3503,2-1 1,2 0 3918,-1-2 0,1-2 1,2 14-1,1-47 1</inkml:trace>
  <inkml:trace contextRef="#ctx0" brushRef="#br0" timeOffset="98813">12151 16151 13274,'0'0'0</inkml:trace>
  <inkml:trace contextRef="#ctx0" brushRef="#br0" timeOffset="98980">12559 16219 22003,'3'3'437,"0"0"-3104,-3-3-1725,-2-40 4392,1 21 0,-1-23 0,1 33 0</inkml:trace>
  <inkml:trace contextRef="#ctx0" brushRef="#br0" timeOffset="99447">8293 17641 19034,'53'-2'84,"0"0"0,-10 0 0,2-2 0,3 0-2,7-2 0,4-1 1,7-2-870,-18 2 1,5-2 0,3 0 0,3-1-1,2 0 1,0 0 0,1 0 791,-4 1 0,1 0 0,1-1 0,2 1 0,0-1 0,1 1 0,0-1 0,0 0 0,-1 0-125,2 0 0,1-1 0,-1 1 1,1-1-1,0 1 0,0-1 1,1 1-1,-1-1 0,1 1 111,-4 0 0,0 1 0,1-1 0,1 1 0,-1-1 0,0 1 0,-1 0 1,-1 0-1,-1 0 0,-3 1-88,9-2 1,-2 1-1,-2 0 1,-1 0-1,-1 0 1,0 1-1,1 0 26,0 0 1,0 0 0,0 0-1,-1 1 1,1 0 0,-1 0 0,-1 0-223,7-1 1,-1 1 0,-1 0 0,0 0 0,1 0 0,2 0-995,-3 1 0,3 0 0,0 0 0,1 0 0,-2 1 0,-2-1 0,-5 0 1287,2-2 0,-4 1 0,-1 0 0,-2-1 0,0 2 0,13-1 0,2 2 0,-5-1 0,-13-1 0,-19-3 0,0 1 0</inkml:trace>
  <inkml:trace contextRef="#ctx0" brushRef="#br0" timeOffset="99764">10154 17496 15471,'51'-11'859,"0"0"0,9-2 0,2-2-841,-17 4 1,2-2 0,6 0-826,-3 0 1,5-2 0,3 0 0,2-1-1,0-1 386,-6 2 1,1-1 0,0-1 0,2-1 0,0 0 0,2-1 305,1-2 0,3-1 1,1-2-1,0 0 0,-1 1 1,-3 0-1,-4 3 1,-1 0-1,-2 2 0,-3 1 1,-2 0-1,-1-2 1,-2-2-1,0-1 0,1 1 1,-1-1-1</inkml:trace>
  <inkml:trace contextRef="#ctx0" brushRef="#br0" timeOffset="100812">1996 6758 19617,'54'-35'39,"-17"14"0,8 0-20,3 1 1,9-1 0,3 0-1,-3 1-703,-10 2 1,-2 1-1,0-1 1,6-1 500,-1-1-1,5-1 1,3-2 0,0 1 0,-3 1 0,-4 3 183,15-4 0,-6 2 0,-1 1 0,-1-1 0,-2 0 0,-7 5 0,16 2 0</inkml:trace>
  <inkml:trace contextRef="#ctx0" brushRef="#br0" timeOffset="100996">2598 6687 18261,'47'4'-390,"0"0"0,0 0 0,4-3 0,0-3 0,0-6-835,0-9 0,-1-5 0,2-2 924,-5 3 1,3-1-1,-1 1 1,-5 1 0,14-5-1,-4 1 1,-4 2 0,1-1-1</inkml:trace>
  <inkml:trace contextRef="#ctx0" brushRef="#br0" timeOffset="165080">18332 4401 18348,'66'-8'108,"0"0"0,0 1 1,1-1-1,-1 0 0,0 0 1,0 0-1,0 0 0,-3 1 1,-1 1-1,1-1 1,-1 1-1,2-1-996,6 0 0,1 0 0,1 1 0,-1-1 0,-1 1 0,-3 1 888,-1 0 0,-4 2 0,0-1 0,1 1 0,3 0-27,2 0 1,4 0 0,1 0 0,1 0 0,-1 1 0,-2-1-26,-7 0 1,0 1 0,-1-1 0,0 0 0,0 1 0,0-1 41,3-1 1,2 1 0,0-1-1,-1 0 1,-4 0 0,-4 0-36,22-2 0,-7 0 0,-8-3-487,-4-2 0,-16-5-651,-26-12 1183,-45 0 0,-9 0 0,15 2 0,-13 7 0,-1 0 0</inkml:trace>
  <inkml:trace contextRef="#ctx0" brushRef="#br0" timeOffset="165332">19909 3995 18272,'69'10'378,"1"-1"0,-20-3 0,1-1 1,0 0-350,3-2 1,0 0 0,2 0-994,5 0 0,2 1 0,0 0 964,3 0 0,0 1 0,4 0 0,-1 1 0,4 0 0,2 1 0,-4-1-126,-7-2 0,-1 0 0,-2 0 0,0 1 25,17 0 0,-1 1 0,-8-1-95,2 1 0,-24-7 106,-43-6-425,-47-3 358,5 2 0,-7 0-115,-9 1 1,-9 1 0,0 0 185,-1 2 0,0 1 0,-1 1-676,-6 2 0,-1 2 1,5 2 719,-7 6 1,11 3-1,4 6 1,41 0-1</inkml:trace>
  <inkml:trace contextRef="#ctx0" brushRef="#br0" timeOffset="167641">19473 14944 16602,'-49'-20'2219,"28"-10"-2074,47 1-77,32-10-57,-23 21 0,6 1-148,4-1 0,7 1 0,-1 1 66,0 3 0,0 2 0,1 2-471,0 0 1,0 0-1,-4 5 424,5 3 1,-15 10 199,-28 29-71,-44-3 67,-15 6 247,5-12 22,17-7-145,22-7 352,22-6-251,18-5-186,12-4 1,7-3-113,8-3 1,1 0-29,-2 2 1,-1 0-309,-8-1 1,-9 0-152,-18 5-1288,-23 3 1770,-15-2 0,3 3 0,-2-4 0</inkml:trace>
  <inkml:trace contextRef="#ctx0" brushRef="#br0" timeOffset="192720">10295 2391 19796,'41'-5'-191,"1"-1"0,5 2 1,-2 1-7743,4 3 7933,-7 6 0,-23 0 0,-19-1 0</inkml:trace>
  <inkml:trace contextRef="#ctx0" brushRef="#br0" timeOffset="192871">10438 2490 15179,'7'40'-2850,"0"-1"0,-3 2 1,0-1 2849,7 19 0,-10-19 0,-1-23 0</inkml:trace>
  <inkml:trace contextRef="#ctx0" brushRef="#br0" timeOffset="193005">10359 2855 18037,'0'-11'851,"0"2"-873,36-17-4875,17 19 4897,15-20 0,-19 27 0,-28 0 0</inkml:trace>
  <inkml:trace contextRef="#ctx0" brushRef="#br0" timeOffset="193257">10851 2553 21107,'-24'38'-23,"4"0"1,23 19-505,19-7-2790,18-5 3317,24-25 0,-25-15 0,-4-9 0</inkml:trace>
  <inkml:trace contextRef="#ctx0" brushRef="#br0" timeOffset="193590">11240 2512 17622,'-11'-2'78,"2"1"-56,7 39-22,6-16-22,-2 30-45,5-30 78,-4-6 1155,-2-9-1,-5-13-179,0-8-459,-5-15 21,1-28-436,4-10-112,4 28 0,1 0-22,7-17-45,5 22-482,2 24-426,3 5-538,3 8 1513,7 20 0,-13-13 0,1 12 0</inkml:trace>
  <inkml:trace contextRef="#ctx0" brushRef="#br0" timeOffset="193758">11261 2570 19381,'-9'0'1490,"2"0"-1468,7 0-22,0 0-67,42-32-1210,-16 23 1277,9-8 0,0 2 0,-14 14 0,2 1 0</inkml:trace>
  <inkml:trace contextRef="#ctx0" brushRef="#br0" timeOffset="193974">11770 2518 18675,'-10'5'627,"1"-2"-627,9-3-996,0 0 996,29 0 0,-22 0 0,22 0 0</inkml:trace>
  <inkml:trace contextRef="#ctx0" brushRef="#br0" timeOffset="194127">11789 2708 17846,'-6'6'1815,"1"-1"-1635,5-5-180,0 0-5614,61-18 5614,-32 9 0,36-10 0,-52 15 0</inkml:trace>
  <inkml:trace contextRef="#ctx0" brushRef="#br0" timeOffset="195830">12891 2327 11705,'8'-9'3037,"-2"2"-1939,-6 7 448,0 0-380,0-9-595,0 5-436,-3-5-91,-4 13-21,-6 10 22,-15 43-40,15-16 1,2 4 5,-2-1 0,2 2-11,6 0 0,4-2 0,15 8-661,23 3-291,9-23 683,11-9 269,-13-40 369,-20-6-65,-12-14-103,-20 9 23,-22-5-291,-18 12-101,-14 2-1703,16 17-4685,15 5 6556,22-1 0,5 1 0,4-3 0</inkml:trace>
  <inkml:trace contextRef="#ctx0" brushRef="#br0" timeOffset="196617">13445 2325 15717,'8'-11'3126,"-1"2"-2655,-7 9-180,0 0-22,-3-5-157,-7 2-101,-2-2 1,-6 4-12,2 4-12,-14 14 12,-7 15 0,1 7-11,2 9 22,16-8-22,4 4 0,8-3 11,2-3 0,5-6-22,10-3 33,2-14 168,14-5 179,-6-18 1,3-8-236,-6-7 12,11-10-124,2 6-22,2 4-45,0 13 22,-7 16-22,-1 6-34,-4 9-817,-6 20 683,-11 11 202,-13-1 22,-10-1 0,-7-17 0,-1-6 0,1-6 0,2-7 0,4-5 44,1-4 304,2-6 167,3-4-134,-1-3-258,3-1-123,-7 0-22,0 5-1222,-1 0-1322,10 6-2353,8-2 4919,11 2 0,-5-2 0,5 0 0</inkml:trace>
  <inkml:trace contextRef="#ctx0" brushRef="#br0" timeOffset="197001">14004 2484 20154,'-1'72'67,"-1"-1"-50,-2-30 0,-1 2-17,-2-1 0,0 0 0,-1 0 0,1-3-852,-6 21-2072,10-35-6421,2-9 9345,1-8 0,0-4 0,0-4 0</inkml:trace>
  <inkml:trace contextRef="#ctx0" brushRef="#br0" timeOffset="197201">13862 2796 16513,'-10'-7'3809,"3"1"-3742,7 6-44,0 0-23,62-30-426,2 16-2739,-10-5 0,1 1 3165,12 9 0,-30 4 0,-27 3 0</inkml:trace>
  <inkml:trace contextRef="#ctx0" brushRef="#br0" timeOffset="198288">14834 2322 18966,'-6'-20'740,"0"3"-717,-6 23 33,-10 31 112,-7 32-140,15-18 0,2 3-6,3-6 0,2-2-16,3-1 0,3-3 5,9 9 22,15 4-33,9-24-11,9-5 11,-14-30 0,-8-15-11,-12-12 0,-4-24 11,-17 2 0,-13 1-11,-7 22-1,-5 20-21,11 14-1,-4 10-2801,11 7-1188,4-1 4023,12-4 0,5-12 0,0-1 0</inkml:trace>
  <inkml:trace contextRef="#ctx0" brushRef="#br0" timeOffset="198691">15060 2597 20188,'1'5'-1575,"-1"-2"1,0-2 0,0-1 0</inkml:trace>
  <inkml:trace contextRef="#ctx0" brushRef="#br0" timeOffset="199409">15458 2307 15549,'9'3'3171,"-2"0"-2768,-7-3-145,0 0 202,-3 2-102,-3 1 325,-14 6-413,-9-1-170,-8 3-44,9-5 12,7-1-12,13-4-68,5-1 1,-1 9 11,2 16 0,-1 5 0,1 12 0,1-6 0,1-1-11,0-3-449,5 3-201,6-16 639,13-6 56,1-21-12,5-11 101,-4-5 370,14-9-324,17 14-153,-18 14 1,-1 4-62,25 15 34,-10 18 0,-32 4 0,-9 5 11,-7 5 22,-10 18 12,-27 0-40,9-29 1,-2-3-534,-28 8-895,4-19-2218,21-18 3652,4-2 0,12-1 0,2 0 0</inkml:trace>
  <inkml:trace contextRef="#ctx0" brushRef="#br0" timeOffset="199994">12828 3204 18936,'56'7'387,"-1"1"1,0-1 0,6 0 0,1-1-1,7-1-168,-5-3 1,5-1 0,4 0 0,3-1 0,2 0-987,-13 1 0,1-1 1,2 1-1,2-1 1,1 0-1,1 1 1,3-1 766,-5 1 0,2 0 0,3 1 0,1-1 0,1 0 0,-1 1 0,0-1 0,-3 1 0,-1-1-170,-3 1 1,0-1-1,-2 0 1,0 0 0,-1 0-1,-1 0 1,-1 1-1,0 0 117,14 1 1,1 0 0,-2 0 0,-2 1 0,-5-1 0,-6 1-152,13 0 1,-9 1 0,-5-1-929,8 1 1,-9 0-5100,5 0 6231,-48-3 0,-18-3 0,-10 1 0</inkml:trace>
  <inkml:trace contextRef="#ctx0" brushRef="#br0" timeOffset="201130">12286 4179 15011,'0'-6'2611,"0"1"-1513,0 5-717,0-25-269,0 18-168,0-18 45,6 84 11,1-19 0,0 4 0,0 3 0,8 9-163,-6-17 1,-1 2-1452,-3-1 1,-1 1 1613,0 5 0,-1-2 0,-2 9 0,-3-21 0</inkml:trace>
  <inkml:trace contextRef="#ctx0" brushRef="#br0" timeOffset="201832">12774 4500 13611,'2'4'3316,"0"0"-2498,-2-4-807,69-10-9468,-16-2 9457,-6 3 0,-1 0 0,-5-2 0,-25 6 0</inkml:trace>
  <inkml:trace contextRef="#ctx0" brushRef="#br0" timeOffset="202184">13377 4332 17599,'-7'-7'1031,"2"0"-795,16-33-236,4 22 0,13-31 0,2 34-12,14 2-122,-5 6 44,-5 20 90,-16 6 12,-28 21-1,-12-2-11,-2-9 0,-2 2 0,-14 25-23,6 9-570,34-26-136,23-16-795,17-17-761,7-6 2285,7-7 0,-23 4 0,-5-5 0</inkml:trace>
  <inkml:trace contextRef="#ctx0" brushRef="#br0" timeOffset="202502">13888 4243 14238,'-2'-5'3126,"0"1"-1669,2 4-1289,-1-9-101,1 6-56,10 9-11,7 34 0,3 4 0,0 19 0,-11-18-638,-4 13-931,-4-14-5110,-16-6 6679,0-27 0,-2-12 0,6-6 0</inkml:trace>
  <inkml:trace contextRef="#ctx0" brushRef="#br0" timeOffset="202670">13915 4204 17062,'38'1'-4916,"1"-1"1,34 2 4596,-34 4 1,-12-3 0,-14-3 0</inkml:trace>
  <inkml:trace contextRef="#ctx0" brushRef="#br0" timeOffset="203304">14545 4295 18384,'-7'39'11,"-1"1"0,-8 33-11,2-22-3507,-13 12 3507,-6-16 0,9-9 0,4-22 0</inkml:trace>
  <inkml:trace contextRef="#ctx0" brushRef="#br0" timeOffset="203454">14276 4441 17644,'30'-4'0,"-5"1"0</inkml:trace>
  <inkml:trace contextRef="#ctx0" brushRef="#br0" timeOffset="203606">14680 4450 21005,'-4'3'-828,"0"0"-2384,4-3 0,0 0 0</inkml:trace>
  <inkml:trace contextRef="#ctx0" brushRef="#br0" timeOffset="203806">15019 4409 19785,'-4'5'-56,"0"-2"44,4-3-4503,60-16 4515,-24 8 0,29-9 0,-44 13 0</inkml:trace>
  <inkml:trace contextRef="#ctx0" brushRef="#br0" timeOffset="204057">15726 4149 15784,'0'-6'1602,"0"1"-1378,0 5-156,11 40-1413,-6-2-7551,7 21 8896,-10-21 0,-2-25 0,0-5 0</inkml:trace>
  <inkml:trace contextRef="#ctx0" brushRef="#br0" timeOffset="204391">15925 4135 20277,'-6'39'17,"0"1"0,-2 16-17,43-16-426,-8-24-773,4-10 987,-4-11 200,-4-19 12,-11-5 0,-7-15 0,-7 6-975,-18-8 975,-16 19 0,10 2 0,-3 22 0</inkml:trace>
  <inkml:trace contextRef="#ctx0" brushRef="#br0" timeOffset="204627">16642 3962 19785,'0'-4'-101,"0"1"123,0 3-22,-28 52 0,19-15-6,-5 3 1,-1 2-3088,8 28 3093,-11-11 0,8-12 0,-5-21 0</inkml:trace>
  <inkml:trace contextRef="#ctx0" brushRef="#br0" timeOffset="204809">16353 4180 21308,'5'0'56,"0"0"-9887,-5 0 9728,6 0 1,-5 0-1,6 0 1</inkml:trace>
  <inkml:trace contextRef="#ctx0" brushRef="#br0" timeOffset="204993">16701 4271 22148,'10'6'998,"-3"-1"-987,-7-5 12,0 0-1144,-3-21-8710,4 10 9266,0-11 0,2 17 0,2 5 1</inkml:trace>
  <inkml:trace contextRef="#ctx0" brushRef="#br0" timeOffset="207867">13866 2158 9980,'-4'67'437,"-4"-2"-437,-5-21-381,-2 0 381,0-4 0,6-18 0,3-6 0</inkml:trace>
  <inkml:trace contextRef="#ctx0" brushRef="#br0" timeOffset="208052">13713 2343 13656,'0'-7'2442,"0"1"-4302,-1-1 1860,12 12 0,-9-11 0,9 13 0</inkml:trace>
  <inkml:trace contextRef="#ctx0" brushRef="#br0" timeOffset="208188">13874 2325 17286,'0'-5'-1255,"0"1"1255,0 1 0,0 2 0,0-3 0</inkml:trace>
  <inkml:trace contextRef="#ctx0" brushRef="#br0" timeOffset="208706">16289 2423 16882,'-13'37'78,"1"0"1,-4 8 0,-2-1-1872,-13 21-4291,-1-5 6084,-1-15 0,22-33 0,3-6 0</inkml:trace>
  <inkml:trace contextRef="#ctx0" brushRef="#br0" timeOffset="208856">16069 2616 16423,'0'-6'863,"0"2"-4460,0 4 3597,19 2 0,-14-1 0,14 1 0</inkml:trace>
  <inkml:trace contextRef="#ctx0" brushRef="#br0" timeOffset="209023">16458 2705 18138,'7'0'1871,"-1"0"-1580,-6 0-314,0 0-727,0-8-2534,-2 6 3284,-9-3 0,7 5 0,-6 2 0</inkml:trace>
  <inkml:trace contextRef="#ctx0" brushRef="#br0" timeOffset="211930">16240 5375 16726,'0'4'1882,"0"0"-1647,0-4-616,18 1-1860,-13 12-5390,13 6 7631,-16 11 0,-2-13 0,0-3 0</inkml:trace>
  <inkml:trace contextRef="#ctx0" brushRef="#br0" timeOffset="212066">16273 5678 18205,'12'4'291,"-2"-1"-291,-10-3-1345,47 10 1345,-1-6 0,9 5 0,-21-6 0</inkml:trace>
  <inkml:trace contextRef="#ctx0" brushRef="#br0" timeOffset="212450">16899 5604 19123,'44'-4'67,"5"2"-78,-2 2 0,15 0-773,-19 0 706,-6 0 145,-24 0 22,-12 0-33,-1 0-56,0 3 34,-3 27 0,0 29-34,0-12 0,0 1-146,0-4 0,1-2-846,1-1 1,-1-3-4914,2 5 5905,0-13 0,0-15 0,0-8 0</inkml:trace>
  <inkml:trace contextRef="#ctx0" brushRef="#br0" timeOffset="212868">17441 5816 13633,'0'-10'2566,"0"2"-2252,0 51-180,-3-14-78,1 39-11,-3-10-1602,3-8 1557,0-7 0,2-22 0,0-17 0</inkml:trace>
  <inkml:trace contextRef="#ctx0" brushRef="#br0" timeOffset="213052">17623 5921 16849,'8'0'280,"-2"0"-314,-6 0-908,0 0 1,0 0 0</inkml:trace>
  <inkml:trace contextRef="#ctx0" brushRef="#br0" timeOffset="213620">18035 5660 18406,'-31'-10'34,"-7"9"-12,17 10-22,-8 10 0,9 1 0,-3 18 23,10 2 10,1 4 1,12-15 44,6-13 1,4-12 22,17-2-90,9-9-11,12 2-11,-9-3-34,-5 6-11,-15 11 45,0 5-12,-6 12-33,-4 18 34,-17 4-1009,-16 4-930,-5-19-3148,-5-17 5109,10-13 0,10-3 0,4 0 0</inkml:trace>
  <inkml:trace contextRef="#ctx0" brushRef="#br0" timeOffset="213788">17976 5565 16400,'64'-12'-1597,"-25"5"1,-2 4 1596,1 9 0,0-4 0,-25 4 0</inkml:trace>
  <inkml:trace contextRef="#ctx0" brushRef="#br0" timeOffset="214105">17021 6193 16614,'53'-4'537,"-1"0"1,5-1 0,-1 1-460,1-1 1,0 1-747,6 0 1,3 1 670,-6 1 1,4 0 0,-1 2-3175,-8 3 0,-1 2 1,-2 0 3170,25-2 0,-8 2 0,-26 3 0,-10 0 0,-18-3 0</inkml:trace>
  <inkml:trace contextRef="#ctx0" brushRef="#br0" timeOffset="214540">17363 6556 16770,'-32'29'313,"0"1"1,-2 14 0,4 4-275,14 1 1,5 1-400,-2-1-1,3 0 361,5-4 0,5-4 268,11-1-156,19-15 109,6-23-198,-2-23 33,-13-6-56,-28-10 333,-9 14-333,-28 3-158,2 10-4806,0 8 4964,20 6 0,15 1 0,7-2 0</inkml:trace>
  <inkml:trace contextRef="#ctx0" brushRef="#br0" timeOffset="214790">17531 6796 17230,'-3'-9'1053,"1"2"-762,2 7-223,0 0-46,0 19-11,12 0 0,12 31-44,3-5-23,-5 8 11,-22-16-964,-14-11-2654,-9-18 3663,-2-10 0,12 0 0,1-3 0</inkml:trace>
  <inkml:trace contextRef="#ctx0" brushRef="#br0" timeOffset="214924">17764 6687 16916,'52'-8'-1208,"-13"7"1,-36 3 0,-3 4 0</inkml:trace>
  <inkml:trace contextRef="#ctx0" brushRef="#br0" timeOffset="215458">15651 7968 18978,'39'-1'-1726,"-4"1"1726,-8 5 0,-13-3 0,-5 3 0</inkml:trace>
  <inkml:trace contextRef="#ctx0" brushRef="#br0" timeOffset="215593">15680 8155 16120,'0'9'460,"0"-2"-460,40-9-997,-12 0-5345,33-4 6342,-23-1 0,-18 2 0,-4 0 0</inkml:trace>
  <inkml:trace contextRef="#ctx0" brushRef="#br0" timeOffset="215827">16214 7986 17913,'1'-4'-67,"4"37"78,-3-1-22,2 35 11,-3-9-2000,-1-16 0,1 0 2000,1 17 0,-2-3 0,2-38 0</inkml:trace>
  <inkml:trace contextRef="#ctx0" brushRef="#br0" timeOffset="215998">16485 8291 20737,'13'3'0,"-3"-1"-2521,-10-2 2521,0 0 0,0 0 0</inkml:trace>
  <inkml:trace contextRef="#ctx0" brushRef="#br0" timeOffset="216211">16706 7982 21062,'3'-5'-202,"-1"39"56,-2 40-2510,0-12 1,0 3 2570,0-6 1,0-4 0,0-11 0,0-7 0,0-5 0</inkml:trace>
  <inkml:trace contextRef="#ctx0" brushRef="#br0" timeOffset="216479">15740 8983 20121,'64'-13'-8,"0"0"1,0 0-1,-2 0 1,3-2-1,1 0 1,0 1-1132,-3 0 1,-1 0 0,1 1 0,2-1 989,6 0 0,3-2 1,-1 2-1,-4 2-740,3 1 1,-4 3-1,2 1 878,-6 2 0,3 2 1,-2 0-1,-8 1 0,8-2 1,-5 2-1,7 2 1,1-1-1</inkml:trace>
  <inkml:trace contextRef="#ctx0" brushRef="#br0" timeOffset="216730">15820 9104 19572,'42'-13'287,"0"0"1,8-2-1,1 0-226,8-2 1,6 0-616,-11 4 1,6-2-1,2 1 1,0 2 225,3 0 0,0 1 1,1 0-1,2 1 217,-8 1 0,3 0 0,0 0 0,-3 1 0,-4 1 0,8 0 1,-5 1-1,-5 2 0,-5 2 0,1 0 0</inkml:trace>
  <inkml:trace contextRef="#ctx0" brushRef="#br0" timeOffset="220490">14208 10231 17196,'40'-17'86,"0"0"0,-1 2 0,-2 1-221,16 0-1814,-9 4-1424,-14 3 3373,-15 4 0,-9 2 0,-6 0 0</inkml:trace>
  <inkml:trace contextRef="#ctx0" brushRef="#br0" timeOffset="220658">14423 10077 15728,'-2'-6'2365,"1"1"-2332,1 5-33,33 14-11,-6 3-258,28 15-549,-18 1-3507,-9 16 347,-29-1 3978,-12-2 0,-7-19 0,4-17 0</inkml:trace>
  <inkml:trace contextRef="#ctx0" brushRef="#br0" timeOffset="221111">15364 10049 17913,'0'-6'1905,"0"1"-1636,0 5-135,-5 67-268,4-11-4147,-2-3 1,1 0 4280,2-1 0,0-22 0,0-24 0</inkml:trace>
  <inkml:trace contextRef="#ctx0" brushRef="#br0" timeOffset="221445">15646 10019 21163,'-22'39'48,"0"0"1,1-2-1,8-1-126,22 0 0,10-2-1099,25 18 1020,-9-27 0,4-6 157,22-12 45,-7-23 190,-23-13 426,-3-23-302,-21-5-359,-14 3 0,-25 13-34,-16 27-907,-27 14-4337,15 18 5278,7-1 0,30 2 0,22-13 0</inkml:trace>
  <inkml:trace contextRef="#ctx0" brushRef="#br0" timeOffset="221662">16421 9953 18451,'-27'30'168,"1"-1"0,-19 31-369,34-8-1323,1 2-6331,1-5 7855,2-6 0,3-20 0,3-8 0</inkml:trace>
  <inkml:trace contextRef="#ctx0" brushRef="#br0" timeOffset="221846">16250 10132 20714,'0'-12'852,"0"2"-5121,0 10 4269,10-13 0,-7 10 0,7-11 0</inkml:trace>
  <inkml:trace contextRef="#ctx0" brushRef="#br0" timeOffset="221998">16792 10200 17722,'0'0'0</inkml:trace>
  <inkml:trace contextRef="#ctx0" brushRef="#br0" timeOffset="222498">17383 9710 15583,'4'-2'1882,"-1"0"-1153,3 41-416,-1-2-246,1-1 1,0 5-12,0 6 0,0 1-292,0-1 1,-1 1 235,0 6 0,0-3 0,-1 6 0,-2-25 0</inkml:trace>
  <inkml:trace contextRef="#ctx0" brushRef="#br0" timeOffset="222783">17201 10025 19639,'-10'-62'734,"9"20"0,6 0-634,9 5 1,5 1 22,4-7 1,2 1-102,-2 10 1,0 5-23,14-6-23,-22 26 12,3 33-482,10 18-1625,-2-8 1,3 0 2117,-2-4 0,1-3 0,16 11 0,-21-25 0</inkml:trace>
  <inkml:trace contextRef="#ctx0" brushRef="#br0" timeOffset="223218">18126 10005 15493,'12'37'958,"0"-1"0,8 26-913,-15-43 324,-2-6-1422,-14-15 1053,-13-30 0,7 15 0,-4-16 0</inkml:trace>
  <inkml:trace contextRef="#ctx0" brushRef="#br0" timeOffset="223368">18073 9773 16355,'4'3'3542,"-2"0"-2814,-2-3-1412,19 34 684,-6-12 0,8 16 0,-12-25 0</inkml:trace>
  <inkml:trace contextRef="#ctx0" brushRef="#br0" timeOffset="223602">18250 10105 20669,'33'-42'463,"-1"0"0,-2 4 1,-2 8-464,2 19-45,4 18-1266,-7 31-34,-4 2-1355,-10 19-3440,-7-18 6140,-1-1 0,-2-19 0,0-5 0</inkml:trace>
  <inkml:trace contextRef="#ctx0" brushRef="#br0" timeOffset="224187">15851 11427 16400,'6'-5'606,"6"53"-270,-3-9-303,0 3 1,0 3 11,8 14-45,-1-3 11,-5-10 101,-1-14 1434,-7-28-33,-11-44-1098,-1-13-468,-1 10 1,0-1 69,1 5 0,1-2-6,-3-18 0,1-2 95,4 5 1,2 1 44,6-4 1,5 3-152,11-8-23,20 36 1,0 27-191,16 38-112,-16 24 179,-19-26 0,-3 3-112,-8 1 1,-5-1-538,-3 12-1032,0-8-2924,0-11 4805,0-13 0,0-10 0,0-6 1</inkml:trace>
  <inkml:trace contextRef="#ctx0" brushRef="#br0" timeOffset="224388">16204 11316 21073,'18'-40'465,"-1"1"0,12-19-499,-2 44-100,-7 16-763,4 26-256,-4 9-910,2 15 2063,-6-13 0,-8-19 0,-2-13 0</inkml:trace>
  <inkml:trace contextRef="#ctx0" brushRef="#br0" timeOffset="224688">16486 11247 20625,'39'-6'-359,"0"0"1,26-7-180,-45-4 101,-9-10 426,-22 1 111,-1 3 214,-14 7-22,9 13 133,-4 19-301,4 20-673,4 23-8482,25 10 9031,10-19 0,2-21 0,-7-21 0</inkml:trace>
  <inkml:trace contextRef="#ctx0" brushRef="#br0" timeOffset="225174">16894 11223 22855,'-30'-51'-235,"15"10"-225,39 34 12,12 4-247,21 3 135,-12 4 638,-2-2 236,-23 3-169,-13-8 57,-3-5 22,5-9-44,2-1-158,5 4-33,-2 6 0,1 13-12,-3 5-380,9 12-404,6 0 79,6-3 492,-5-9 236,-10-10 11,-9-7 91,-5-4 771,2-7 46,-2 5-751,3 3-168,-2 5 0,4 5 0,1 5-840,10 4-5446,-2 5 6286,0 0 0,-8-6 0,-8-4 0</inkml:trace>
  <inkml:trace contextRef="#ctx0" brushRef="#br0" timeOffset="225357">17695 11132 20793,'0'-3'2364,"0"0"-2364,0 3-673,0-15-6340,0 12 7013,-9-12 0,6 15 0,-5 0 0</inkml:trace>
  <inkml:trace contextRef="#ctx0" brushRef="#br0" timeOffset="225708">15869 11932 18843,'54'-16'773,"1"0"0,5-1 1,3-1-612,3 0 1,7-2-1171,-12 3 1,7-1-1,4 0 1,2 0 1002,-7 3 1,2 0-1,2 1 1,1 0-1,3 0-288,-13 3 0,3-1 0,1 1 0,0 0 0,1 0 1,-2 2-1,-1-1-1166,4 1 1,0 1-1,-1 0 1,-1 1-1,-3 0 1,-4 2 1458,9-1 0,-4 1 0,-4 1 0,-7 2 0,15 0 0,-20 2 0,-35 0 0</inkml:trace>
  <inkml:trace contextRef="#ctx0" brushRef="#br0" timeOffset="225892">17261 11807 17017,'0'9'123,"42"-13"213,-4-14-191,1 2 1,4-4-1166,6-11 1,-2-3 1019,-13 7 0,-2 0 0,3 1 0,-5 2 0,-13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40:33.094"/>
    </inkml:context>
    <inkml:brush xml:id="br0">
      <inkml:brushProperty name="width" value="0.09071" units="cm"/>
      <inkml:brushProperty name="height" value="0.09071" units="cm"/>
      <inkml:brushProperty name="color" value="#FF0000"/>
    </inkml:brush>
  </inkml:definitions>
  <inkml:trace contextRef="#ctx0" brushRef="#br0">2741 7456 17890,'52'-27'93,"1"0"0,0 0 0,0 0 0,-7 3 0,-2 1 0,1-1 0,1-1-91,-1 0 0,1-1 0,1-1 1,0 0-1,0 0-562,4-2 0,0-1 1,0 0-1,0 1 1,-2 1 559,2-1 0,0 2 0,-2 1 0,-1-1 0,12-6 0,-3-1 0,-6 7 0,-11 9 0,-1-1 0</inkml:trace>
  <inkml:trace contextRef="#ctx0" brushRef="#br0" timeOffset="1466">2912 11477 17767,'59'-11'334,"1"0"0,0 0 1,-2-8-1,3-4 1,0-4-1,-1-1-1666,-4 0 0,0-3 0,-1-1 0,1-2 1341,-4 2 0,1-2 0,1-2 0,-2 1 0,-2 2-9,0-1 0,-2 1 0,-1 1 0,1 1-239,-1 1 1,0 0 0,0 2 0,-1 1-412,11-5 0,-1 3 0,0 4 725,-6 7 1,-1 4 0,-4 2-1,-5-1 1,-4 5 0,15 9-1</inkml:trace>
  <inkml:trace contextRef="#ctx0" brushRef="#br0" timeOffset="4883">14204 10952 14350,'-5'0'3720,"2"0"-3216,3 0-481,47-43-23,3 21-674,-1-8 1,5 1 639,-5 13 1,0 4-354,3-2 0,-1 1-885,-3 0 1,-1 2 1333,-7 2 0,-4 1 1,5-1-1,-18 4 1</inkml:trace>
  <inkml:trace contextRef="#ctx0" brushRef="#br0" timeOffset="5000">14812 10693 18798,'32'45'-495,"1"-1"0,-12-8 0,-2-3 0,11 10 1,-26-24-1</inkml:trace>
  <inkml:trace contextRef="#ctx0" brushRef="#br0" timeOffset="5534">16094 10530 15157,'9'46'287,"-1"0"1,0-4-1,1-2 240,12 16-90,-6-27 785,4-8-640,-9-41-134,-2-14 1,-4-30-97,-3 2 1,-3-8-1274,-3 12 0,-2-4 0,1 1 921,3 2 0,0-1 0,-1 0 0,-2-1 0,-1 0 0,2 7 0,4 4 0,6 7-151,7 6 0,6 10-2359,30 15 2510,-17 24 0,0 7 0,9 9 0,-15 11 0</inkml:trace>
  <inkml:trace contextRef="#ctx0" brushRef="#br0" timeOffset="5683">16174 10369 18944,'34'-29'-211,"-1"0"0,12 3 0,-2 7 0,-3 11 0,10 4 0</inkml:trace>
  <inkml:trace contextRef="#ctx0" brushRef="#br0" timeOffset="5851">16620 10397 16154,'-7'43'-2880,"1"0"1,-3 22 2879,10-28 0,0-23 0,1-14 0</inkml:trace>
  <inkml:trace contextRef="#ctx0" brushRef="#br0" timeOffset="5987">16610 10102 17778,'0'-7'281,"0"2"-281,0 5-303,0 0 303,7 57 0,-5-43 0,5 43 0</inkml:trace>
  <inkml:trace contextRef="#ctx0" brushRef="#br0" timeOffset="6202">16918 10540 20613,'-7'-36'355,"0"1"0,6-10 0,8 3-411,24-11-23,-7 26 1,2 7-67,21 11-1603,8 37-6096,-13 9 7844,1 0 0,-16-16 0,-15-14 0</inkml:trace>
  <inkml:trace contextRef="#ctx0" brushRef="#br0" timeOffset="6535">17509 10286 21577,'2'0'-1960,"28"-4"1909,2 1 1,5-1-40,1-2 0,-1-1-403,11-11 460,-7-4-12,-10-5 22,-15-21 269,-21 16 1,-5-2 576,-3-8 1,-3 0-342,-2 9 0,-1 2 22,-10-17-504,16 36-34,7 28 1,18 46-214,-3-30 1,2 1-863,7 12 0,3-1-679,-1-14 1,0-2 1787,21 22 0,-18-24 0,-7-7 0</inkml:trace>
  <inkml:trace contextRef="#ctx0" brushRef="#br0" timeOffset="7151">19135 9561 16299,'2'-4'392,"4"41"1,-1 26-365,3-6 0,1 4-1389,-2-7 0,0 4 0,1-3-1732,0-7 1,1-2-1,1-5 3093,2-2 0,0-7 0,1 7 0,-1-17 0</inkml:trace>
  <inkml:trace contextRef="#ctx0" brushRef="#br0" timeOffset="7420">19672 9927 19561,'-61'13'425,"11"6"-391,30 8-45,30 7-1099,47-19 824,-14-17 1,3-6 296,3-7 0,-2-5 62,-12-2 0,-6-1 185,-1-16-158,-36 22-144,-34 7-427,10 19 0,-1 4-7596,-30 5 8067,14 16 0,37-21 0,10-8 0</inkml:trace>
  <inkml:trace contextRef="#ctx0" brushRef="#br0" timeOffset="7684">20287 9685 20524,'-44'9'229,"-1"1"1,1-1 0,-14 3 0,13 2-230,28 5 11,32 1 34,21-1-45,-6-11 0,5 2-340,7 10 0,3 5 0,-8-1-971,4 10-818,-2 2 1,-16-4 2128,-55-18 0,14-7 0,8-7 0</inkml:trace>
  <inkml:trace contextRef="#ctx0" brushRef="#br0" timeOffset="7867">20640 9704 19852,'0'-7'1994,"0"2"-1994,0 5 0,0 0 0,-26 51-22,35 0-561,-11-7 0,3 0-1893,10-11 0,3-4 2476,8 7 0,-18-17 0,-4-14 0</inkml:trace>
  <inkml:trace contextRef="#ctx0" brushRef="#br0" timeOffset="8537">22112 9641 17823,'-44'-4'515,"0"-1"1,1 12 0,2 8-483,4 9 1,6 4-34,7 1 0,6 0 22,3 20 1,26-23 33,29-9-22,26-18-40,-22-11 1,0-4 5,-8 1 0,-3-2 0,19-24 0,-35 20-23,-6 10-89,-7 5 44,1 5-10,2 7-4011,19 4 4089,19-2 0,-15 1 0,5-9 0</inkml:trace>
  <inkml:trace contextRef="#ctx0" brushRef="#br0" timeOffset="8751">22488 9511 19684,'-48'6'157,"9"5"-157,46 16-180,10 4-1714,28 8 886,-1-7 963,-4-4 34,-33-6-8438,-32-15 8449,1 1 0,0-7 0,18-3 0</inkml:trace>
  <inkml:trace contextRef="#ctx0" brushRef="#br0" timeOffset="8985">22818 9447 18384,'0'-7'2700,"-37"-4"-2532,14 12-112,-28 2-56,30 12 0,18 29-219,20-17 1,8 1-606,6 7 1,3-1 386,0-6 0,1-1 364,-6-6 1,-5 0-175,-10 6-33,-13-2 123,-15-2-2453,-19-7 2610,4-7 0,0-5 0,20-4 0</inkml:trace>
  <inkml:trace contextRef="#ctx0" brushRef="#br0" timeOffset="9368">23095 9599 12378,'7'7'3025,"-1"-1"-2319,59-16 336,-10-14-964,-8 11 1,0-2-40,-15-3 0,-6-1 62,7-10 78,-14 0 45,-8 3 1,-13 2 55,-12 5 415,-30 6-269,-15 30-298,22 5 1,2 4-107,8 2 1,5 3-23,5 5 0,7 0-11,16 14-1121,15-23 0,9-4-3019,16-7 0,7-6 4081,1-2 1,0-3-1,-9-4 1,-4-4 0,0-7-1</inkml:trace>
  <inkml:trace contextRef="#ctx0" brushRef="#br0" timeOffset="9584">23841 9397 17364,'-45'-9'1247,"0"0"1,1-2 0,11 8-1259,23 12-45,38 17-382,12 3 247,-9-9 1,-1 1-213,5 10 55,-14 14 24,-23-11-1604,-12 4 1928,-15-20 0,14-9 0,0-5 0</inkml:trace>
  <inkml:trace contextRef="#ctx0" brushRef="#br0" timeOffset="9801">24014 9348 19437,'-59'-4'1524,"11"1"-1502,35 2-22,11 5 11,18 9-11,36 20-107,-23-8 1,-1 3-79,2 8 1,-4 1 83,5 21 56,-44 0-5064,-4-38 5109,-8-7 0,13-13 0,8-5 0</inkml:trace>
  <inkml:trace contextRef="#ctx0" brushRef="#br0" timeOffset="10284">24085 9480 17834,'22'41'718,"-1"-11"-427,-15-22 483,6-24-371,-2-13-246,3-4 145,0-4 12,1 16-135,2 5-157,2 7-22,1 4-11,0 7-11,7 19-12,-1 10-112,-2 4 34,-6-5 90,-11-16 22,-3-8 78,2-3-44,-1-8-34,4-8-123,16-30-51,-3 16 1,2-1 156,-1 1 0,1 2-17,30-16-89,-26 32-34,-7 25 146,-11 19-168,-1 24-2029,-1-7 147,5-6 2061,2-25 0,-6-9 0,1-7 0</inkml:trace>
  <inkml:trace contextRef="#ctx0" brushRef="#br0" timeOffset="10701">25019 9369 18384,'-9'-5'2140,"2"2"-2118,31-33 1,-6 14 10,18-29 12,-17 21 45,-9 2 213,-19-1-303,-23 14-12,-15 31 1,3 13-1,14 26-21,22-11-606,27 8 320,6-33 0,8-4 330,17 2 0,4-6-402,-3-8 0,0-5 407,2-2 1,-3-3 17,4-10 100,-18 2 12,-17 3 324,-12 3-514,-5 4-12,-2 9 11,1 3 727,7 6-1276,8-6-1849,37-2-2224,-15-14 0,2-4 4667,0 3 0,-2-2 0,21-14 0,-37 10 0</inkml:trace>
  <inkml:trace contextRef="#ctx0" brushRef="#br0" timeOffset="10852">25790 9031 16288,'-20'-61'4661,"4"23"-4661,14 53 0,2 20 0,6 12-655,2-11 0,1 2-4261,2-3 1,0-2 4608,-2 1 1,0-3 0,3 3 0,-11-23 0</inkml:trace>
  <inkml:trace contextRef="#ctx0" brushRef="#br0" timeOffset="10967">25768 9066 18261,'35'-31'-2390,"-1"0"0,4-11 1,-7 30-1</inkml:trace>
  <inkml:trace contextRef="#ctx0" brushRef="#br0" timeOffset="11634">26908 9088 16199,'1'-5'1277,"0"0"-521,6 40 1,3 18-376,1 4-1229,-3-16 1,1 6 0,-1-4 931,0-4 0,0-3-56,-2-2 0,0-1 883,6 23-866,0-13 1447,-6-24-1267,-12-44-197,-5-12 0,-2-7-28,-2-5 0,-1-4-254,4 10 1,-1-3 0,1 2 236,-4-13 1,2 0 16,1 2 0,2-1 0,0 6 0,2 2 662,3 4 1,9 5-786,33-2-91,7 25-42,-4 21 1,0 9 70,-6 1 0,-3 4 11,9 10 1,-5 4 111,-11 1 1,-6 2-63,-1 9 1,-7 1-2118,-15 19-6230,-12-12 8694,8-37 0,5-7 0,4-9 1</inkml:trace>
  <inkml:trace contextRef="#ctx0" brushRef="#br0" timeOffset="12051">27457 9050 17342,'3'-8'1904,"-1"2"-1892,26-40-80,-14 26-88,17-36 88,-24 38 24,-7 5 32,-9 3 12,-4 6 135,-6 2 336,-4 12-79,4 21-303,4 2-33,8 16-56,12-14-1344,26 5-976,31-18 2073,-16-16 1,3-6 151,0-10 0,-2-5 156,-11 1 1,-4-2 846,9-20 571,-29 18-236,-4 2-559,0 6 10,6 4-682,7 2-12,1 8-12,2 4-21,-8 7-594,4 17-7777,5-2 8404,8-3 0,-12-13 0,-2-14 0</inkml:trace>
  <inkml:trace contextRef="#ctx0" brushRef="#br0" timeOffset="12384">28602 8691 20378,'-39'-2'493,"1"-1"0,1 4 0,2 4-470,-13 13-12,20 7 0,3 7-17,7-1 1,5 2-23,1 0 0,7-1-84,22 17-258,22-34-459,14-7 22,5-16 560,-18-8 1,-1-8 207,-7-12 0,-5-8 61,-7 2 0,-1-4 1,-5 1-397,0-16 1,-6 1 535,-5-1 1,-5 3 162,0 23 0,-5 4 459,-20-14-761,-14 46-23,4 50-17,20-19 0,6 4-639,8 9 1,9 0-2672,16 16 3327,17-7 0,-15-26 0,-2-8 0</inkml:trace>
  <inkml:trace contextRef="#ctx0" brushRef="#br0" timeOffset="12534">28867 8842 14831,'65'5'0,"-13"-1"0</inkml:trace>
  <inkml:trace contextRef="#ctx0" brushRef="#br0" timeOffset="12800">29149 8748 19034,'56'-4'216,"0"1"1,2 3 0,-2 2-156,-16 5 1,-2 3 27,-2 4 1,-5 6 157,1 32-102,-20-19 1,-3 2-310,-4 4 1,-1 3 247,1 20 0,-5 5-51,-8-4 1,-5 1-23,0-1 0,-6-3-260,-9-10 0,-7-8 92,0-16 0,-6-6-904,-4-6 1,-5-3-1,-4-2 1061,5-5 0,-3-1 0,-1-2 0,5 1 0,0 2 0,3-1 0,0-1 0,0-5 0,0 1 0,0 0 0</inkml:trace>
  <inkml:trace contextRef="#ctx0" brushRef="#br0" timeOffset="13301">23471 10822 16714,'-39'7'414,"-1"1"1,-18 2 1143,101-14-1200,0-6 1,8-3-1525,-8 3 1,6-1-1,3-1 1,2-1 1196,-2-1 0,1 0 1,2-2-1,4-1 1,6-1-159,-16 5 0,2-1 1,4-1-1,1 0 0,3-1 1,1 0-1,2 0 0,1 0 1,0 0-1,1 0 0,0 1 127,-5 1 0,1 1 0,1-1 0,1 0 0,0 1 0,2-1 0,0 1 0,0 0 0,2-1 0,0 1 0,1 0 0,1 0 0,1 0 0,1 0-32,-12 3 0,1-1 0,2 0 0,0 1 0,1-1 0,1 0 0,1 1 0,0-1 0,1 0 0,-1 1 0,1 0 0,0 0 0,0-1 0,-1 2 0,0-1 0,0 0 0,-1 1 1,-1 0-1,-1 0 0,0 1-1,6-2 0,1 1 0,-2 0 0,0 0 0,0 0 0,0 0 0,-1 1 0,0 0 0,-1 0 1,0 0-1,0 1 0,0 0 0,-1 0 0,0 1 0,0-1 0,0 2-164,5-1 0,0 0 0,0 1 0,0 0 0,1 0 0,-1 1 0,-1 0 0,-1 0 0,0 1 0,-3 0 0,0 0 0,-3 1 0,-2 0 0,-2 0-140,12 0 1,-3 1 0,-3 1 0,-3 0 0,-1 0 0,-1 0 0,-2 1 0,0 0-847,16-1 1,-2 2-1,-2-1 1,-4 1-1,-4 0 1183,7 0 0,-5 0 0,-9 0 0,-7 2 0,-13-1 0,-23-3 0</inkml:trace>
  <inkml:trace contextRef="#ctx0" brushRef="#br0" timeOffset="13534">26149 10272 17868,'62'-15'369,"-1"1"1,-11 3 0,2-1 0,2-1-222,-4 1 1,2-1 0,3 0-1,5-1-859,-4 1 0,5-2 0,4 0 0,2-1 0,1 1 0,-1-1 0,-4 2 718,3-1 1,-3 0-1,0 1 1,0 1-1,3-2 1,3 0-128,-11 3 0,3-1 1,3-1-1,0 1 0,1-1 1,0 1-1,-1 0 0,-1 0 1,-3 2 79,4-1 0,-3 1 0,-1 0 0,0 1 0,0 0 0,2 0 0,3 0-494,-9 1 0,3 1 1,1-1-1,1 1 1,1-1-1,0 1 0,0-1 1,-2 1-1,-2 0 1,-3 1 533,9-2 0,-3 1 0,-2 0 0,-1 1 0,0-1 0,-1 1 0,1-1 0,9 0 0,2 0 0,-1-1 0,-3 1 0,-5 1 0,-8 1 0,14-2 0,-1 0 0</inkml:trace>
  <inkml:trace contextRef="#ctx0" brushRef="#br0" timeOffset="64466">18689 11220 14944,'0'5'538,"60"-3"134,4-10-1651,-21 4 0,6 0 0,1-1 1046,2-2 1,2-1-1,2 0-603,-4 1 0,2-1 0,2 0 0,1 0 598,-4 0 1,2 1 0,0-1 0,2-1 0,1 1 22,-4 0 1,0 0 0,0 0 0,3-1 0,2 0 0,4 0-9,-9 1 0,2-1 1,2 1-1,2-1 0,2-1 1,1 1-1,1-1 0,0 1 1,0 0-1,-1-1-116,0 1 1,1 0 0,0 0 0,0 0 0,1 0 0,0 0 0,1 0 0,1 0-1,0-1 1,2 1 0,0-1 41,-6 2 0,1-1 0,2 1 0,0-1 1,2 0-1,0 0 0,0 0 0,0 0 1,0 0-1,-1 1 0,0-1 0,-2 1 1,-1-1-1,-1 1-114,6 0 1,-2-1 0,0 0-1,-1 1 1,0 0 0,-1 0 0,-1 0-1,-1 0 1,0 0 0,0 1 0,-1-1 105,7 0 0,0 0 0,0 0 0,0 0 0,-2 1 0,-1-1 0,-3 1 0,-2 0 0,-3 0-35,14-1 1,-6 0 0,-3 1 0,0-1 0,1-1-1360,-6 1 0,0-1 1,1-1-1,-2 1 1,-2-1-1,-3 1 1399,4-2 0,-3 0 0,-3-1 0,0 2 0,13-4 0,-1 1 0,-12 1 0,-2-7 0</inkml:trace>
  <inkml:trace contextRef="#ctx0" brushRef="#br0" timeOffset="66649">10866 12506 17196,'0'-5'2106,"0"0"-1590,-46 42-303,-3 9-1236,18-17 1,-5 4 0,0 1 1022,3 1 0,-1 1 0,0 1 0,-5 4 0,0 2 0,0 1-649,-1 2 0,0 1 1,1-1 480,-1 1 0,2-1 0,0 0-333,3-3 1,1 1 0,2-2-234,4-4 0,2 0 0,1-3-1345,-3 9 1,3-3 2078,-4 17 0,18-30 0,8-15 0</inkml:trace>
  <inkml:trace contextRef="#ctx0" brushRef="#br0" timeOffset="67032">9564 13682 17241,'-7'0'834,"-15"25"1,-2 10-667,9 8-464,-7 2 0,3 2 341,21 7-11,19-11-12,17-14 45,18-15-56,-23-11 1,2-6-388,20-15 1,3-8-1919,-18 6 1,0-1 0,0-2 2293,1-2 0,-1 0 0,-3 1 0,4-4 0,-8 4 0,-5 3 0</inkml:trace>
  <inkml:trace contextRef="#ctx0" brushRef="#br0" timeOffset="67417">10931 12702 19190,'53'25'215,"1"0"1,0-1 0,5 2 0,1 2-199,-13-5 0,0 1 0,1 0 0,2 1-1152,9 2 1,2 0 0,1 0 0,-2-2 1131,-10-5 0,-2-1 1,1-1-1,3 2 0,2 0 1,4 2 0,0 0 0,1 0 0,-2 1-66,-5 0 1,0 0 0,-1 1 0,0 0 0,0 0-113,10 5 1,1-1 0,-2 1-1,-4 1-354,1 4 0,-4 1 0,-8 0 752,-10 6 0,-7-4 0,2 2 0,-11 0 0</inkml:trace>
  <inkml:trace contextRef="#ctx0" brushRef="#br0" timeOffset="67816">12716 13597 17543,'-16'2'3709,"42"-1"-3653,-2-1-33,35 0-1,-25 0 12,17 1-314,-3-1 246,-6 1 34,-14-1 34,-22 0 11,-4-4 44,-4 1-10,-4-5-1,0 2 23,-7 2-90,3 1-33,1 2-46,2 0-1030,2 8 1098,-7 7 0,6-5 0,-3 3 0</inkml:trace>
  <inkml:trace contextRef="#ctx0" brushRef="#br0" timeOffset="68117">12650 13817 18171,'-9'0'2633,"2"0"-1949,7 0-281,54-43-269,-16 27-242,2-9 1,2 1 141,3 13 0,-6 0 61,-9-2-84,-9-6 0,-10-9 23,-9-33-40,-11 29 0,-3-1-83,-9-27-225,-18 22-515,11 46-3709,9 19 0,4 8 4538,-2 29 0,7-29 0,2-2 0,8 1 0</inkml:trace>
  <inkml:trace contextRef="#ctx0" brushRef="#br0" timeOffset="69631">8641 14604 18664,'7'0'515,"-4"58"-212,-6-6-1005,1-1 0,0 4 702,1-12 0,0-2-62,0 0 0,1-1-991,0-4 0,5-2 1146,9-2 0,1-4 0,-2 3 0,15-10 0</inkml:trace>
  <inkml:trace contextRef="#ctx0" brushRef="#br0" timeOffset="69867">8965 14870 20557,'-22'39'228,"0"-1"0,5 3 0,13-7-576,37-9 214,11-20 369,-1-41-55,-18-6-79,-17-11-101,-12 26-11,-5 10-505,-7 9-8392,-8 24 8908,9-1 0,0 6 0,13-11 0</inkml:trace>
  <inkml:trace contextRef="#ctx0" brushRef="#br0" timeOffset="70099">9354 14833 21443,'-9'-4'1490,"-38"1"-1490,25 7-56,-27 4-67,36 8-1794,30 12 326,11-9 146,24 3 1030,-5-12 326,-1-2 279,-24 3-5131,-24-1 4941,-11-2 0,-7-4 0,13-4 0</inkml:trace>
  <inkml:trace contextRef="#ctx0" brushRef="#br0" timeOffset="70283">9506 14884 21286,'2'-10'1311,"-1"2"-1300,42 40-784,9 4-79,-16-1 1,-1 1 430,-8-10 1,-9 0-1793,-20 9 0,-11-1 2213,-20 5 0,-6-2 0,14-22 0</inkml:trace>
  <inkml:trace contextRef="#ctx0" brushRef="#br0" timeOffset="70850">8749 16031 21353,'-36'-24'250,"0"0"0,-6 6 1,3 13-229,-10 48-45,26-13 1,2 3 11,5-1 0,7 0 0,14 22-113,15-32-21,15-10 10,5-9 1,4-17-23,-2-8 157,1-28 403,-17 14-347,-6 1-44,-16 23-12,-4 19-23,0 24-1433,5 10-6657,25 3 8113,1-15 0,1-21 0,-13-8 0</inkml:trace>
  <inkml:trace contextRef="#ctx0" brushRef="#br0" timeOffset="71450">9188 15965 21353,'-34'-9'0,"1"0"0,-16-5-762,45 12 471,13 0 56,6-4 44,3 1 12,10 4 157,1 43 22,0 8-447,-13-5 0,-3 4 447,-1-2 0,0 3 11,0-2 0,1 5 0,1-1-149,0-3 1,0-1-1,0 1 138,1 2 0,1 1 0,-2-5 498,1 0 1,-6-8-39,-14-4-214,-28-46-156,-20-16-73,20 5 0,2-4-1,0 1 1,1-3-6,-2-9 1,5-1-85,10 4 0,5 0-297,1-30 663,32 15-886,17 20 573,0 7 0,4-2 8,2 0 1,2 0 39,5-4 0,-2 0 706,-14 5 0,-4 2-308,1-4-191,-27 9-100,-8 9-34,-1 2-1,-3 2-178,3 1-68,5 6 146,6 6 0,7 9 0,3 7-100,12 15-2265,-1-3 2365,17-7 0,-24-13 0,4-18 0</inkml:trace>
  <inkml:trace contextRef="#ctx0" brushRef="#br0" timeOffset="71752">9882 16070 20109,'-2'2'2129,"0"0"-2174,26-16 0,15-12-291,-14 3 0,0-2 235,17-7 1,-2-4 60,-16-2 1,-9 2 39,-11 0 124,-14-3 391,-23 31-67,-10 37-314,2 4-101,21-3 1,6 3-11,2 18-46,14 13-973,34-15-809,-7-26 1,4-5-2112,1-8 0,2-7 3916,1-7 0,-3-3 0,-5-1 0,-10-4 0</inkml:trace>
  <inkml:trace contextRef="#ctx0" brushRef="#br0" timeOffset="72032">10287 15949 17420,'-4'3'2723,"2"-1"-2589,2-2-481,41-43-11,-4 0-12,-8 11 0,-1 0 191,4-13 179,-23 23 112,-5 6 280,-8 6 583,-9 6 280,-12 25-1009,1 2-179,-3 22-44,13-3-303,6 20-7306,28-12 7586,6-6 0,2-24 0,-7-18 0</inkml:trace>
  <inkml:trace contextRef="#ctx0" brushRef="#br0" timeOffset="72382">10862 15700 20983,'-37'19'343,"-1"0"1,4-1 0,4 3-355,9 6 0,6 3-538,4 18-941,35-6-269,28-45 1759,3-22 39,-28-1 0,-5-5 348,-1-31-111,-14 20 1,-3-5-1,-1-3-1086,-3-10 0,-3-2 0,-1 0 1161,0 1 0,-1 0 1,-2 1-5,-2 1 0,-3 0 0,-2 9-44,-3 9 0,-5 9-119,-8 9 1,-5 13-196,-2 23 0,1 15-12,1 16 1,7 8-451,6 7 0,10 3 148,13-17 0,7 1 0,4-4-840,11 7 0,7-5-1357,6-1 1,5-4 2521,1-4 0,0-4 0,8 6 0,-11-15 0</inkml:trace>
  <inkml:trace contextRef="#ctx0" brushRef="#br0" timeOffset="72850">13561 13915 18373,'-1'-4'862,"-3"36"-570,3 5-264,3-2 0,1 4-342,3-4 1,1 1 313,4 1 0,2-1-398,-1 0 0,0 0-2818,13 25 3216,-1-16 0,-11-20 0,-4-14 0</inkml:trace>
  <inkml:trace contextRef="#ctx0" brushRef="#br0" timeOffset="73102">13796 14296 18843,'0'-5'908,"0"1"-886,0 4-705,19 42-550,15-40 1233,3 22 0,1-57 146,-24-5 1232,-7-11-1075,-19 26-808,-6 29 505,-4 26 0,5 3 0,12-9 0</inkml:trace>
  <inkml:trace contextRef="#ctx0" brushRef="#br0" timeOffset="73316">14343 14047 22608,'-37'15'-320,"-1"0"1,-11 26-2863,56 15 706,20-14-325,34-17 1288,-13-20 1513,7-12 0,-28 6 0,-1-6 0</inkml:trace>
  <inkml:trace contextRef="#ctx0" brushRef="#br0" timeOffset="73533">14454 14094 24267,'41'13'-539,"-7"0"287,-17 14 0,-3 5-263,8 14-258,-7-6-225,-7-1-6228,-23 15 7226,-8-15 0,0-3 0,4-20 0</inkml:trace>
  <inkml:trace contextRef="#ctx0" brushRef="#br0" timeOffset="74166">14058 15289 12636,'-7'0'4549,"1"0"-3081,6 0-325,-37-38 101,-7 29-1088,11-5 1,-1 5 45,-26 35-113,16 21-61,21-4 0,6 5-34,6-2 1,8 1-286,10 5 0,11-5-79,12-17 0,6-11 325,0-13 0,1-10-11,2-11 0,-5-9 39,-12-3 1,-5-4 16,-1-2 0,-4-2 5,-3-1 1,-4-3 61,-8-19 0,-6-3 286,-8 0 0,-2 2-453,1 1 1,-2 4 300,-2 10 1,1 9-68,2 13-145,8 31-34,12 52-560,11-11 0,5 3-549,-2 1 0,2 0-2086,9 1 1,1-5 3239,-6-16 0,-2-4 0,4 4 0,-7-11 0</inkml:trace>
  <inkml:trace contextRef="#ctx0" brushRef="#br0" timeOffset="74299">14247 15328 19134,'-8'18'0,"1"-5"0</inkml:trace>
  <inkml:trace contextRef="#ctx0" brushRef="#br0" timeOffset="74416">14282 15110 15739,'0'0'0</inkml:trace>
  <inkml:trace contextRef="#ctx0" brushRef="#br0" timeOffset="74617">14541 15184 19930,'-48'38'1121,"12"-5"-1189,39-17-2609,30 2 480,6-1 1928,4-2 269,-15-5 0,-29-1-6599,-11-1 6599,-9 2 0,8-3 0,1-3 0</inkml:trace>
  <inkml:trace contextRef="#ctx0" brushRef="#br0" timeOffset="75032">14784 15286 20289,'1'-8'257,"-1"2"-167,18 61-90,-2-7-1666,0 0 0,1 3 1459,-4-13 0,0 0-186,0-2 1,1 0 28,3 3 1,0-1 318,3 9 681,3-6-255,-18-32 1109,-4-34-1193,-8-7 0,-3-8-245,0-4 0,-2-5 0,0-2 254,-3-10 0,-2-3 0,2 0-175,1 0 0,1 1 0,1 4-70,-3-9 1,6 7-62,9 20 0,6 10 510,15 14-745,36 19 27,-28 15 1,-2 4 134,2-2 1,-3 3 27,-8 8 0,-6 3-11,-7 17-773,-17 14 829,-1-22 0,-1-4 0,4-27 0</inkml:trace>
  <inkml:trace contextRef="#ctx0" brushRef="#br0" timeOffset="75533">15223 15123 21532,'35'41'-1389,"-5"-10"1075,19-35 214,-10-11 66,-1-11 23,-2-3 11,-3-1 325,-14 14-281,-7 7-44,-10 19 23,-2 9 89,0 16-224,16-6-2499,24-9 2454,0-28 0,3-9 28,-1 0 1,0-4-220,7-11 0,-2-3 342,-12 5 0,-4-1 6,-2 0 0,-3-2 179,-5 0 1,-6-3 475,-4-8 1,-8-1 616,-10 5 0,-4 2-869,2 3 0,-3 3 157,-21-8-279,14 32-158,-1 8-146,9 33 1,18 28 16,0-26 1,3 1-3,6 6 1,2-2-709,12 19-987,-2-1-2488,-6-5 4191,-6-5 0,-8-22 0,-5-10 0</inkml:trace>
  <inkml:trace contextRef="#ctx0" brushRef="#br0" timeOffset="75816">15880 14931 21812,'44'-34'-75,"1"0"1,10-4-1,2 4-15,-2 10 1,0 3-656,2-3 0,-6 0 521,5-5 519,-19-2 736,-36 13-386,-14 2-287,-23 21-111,2 10-67,-1 27 325,18 4-3620,40 0 3115,15-33 0,6-6 0,12 1 0,-21-11 0,1-1 0</inkml:trace>
  <inkml:trace contextRef="#ctx0" brushRef="#br0" timeOffset="76116">16949 14430 22148,'-44'22'381,"1"1"0,3-1 1,4 2-382,-10 20-23,21-2-22,33-4-335,54-24-260,3-18 234,-18-9 0,-3-7 406,-14-7 0,-5-4 5,-1-5 1,-3-4 89,-2-7 1,-5-7-70,-4-4 0,-4-7 1,-5 1 163,-8 3 1,-5 0-1,-1 1-388,3 0 1,-1 0 0,-6 8 298,-18-7 0,-8 19-39,9 31 0,-1 14-289,-17 28 0,6 19 219,23-7 1,7 7-1,8 3-256,7-2 1,6 3 0,5 1 0,3-3-623,1-4 1,4-2 0,3-1 0,5-2-1573,7-1 0,5-2 1,3-2-1,-3-4 2447,1-3 1,-1-3-1,-4-3 1,-1-1-1,-4-3 1,14 10-1</inkml:trace>
  <inkml:trace contextRef="#ctx0" brushRef="#br0" timeOffset="77715">8650 16905 16400,'48'-11'609,"0"0"0,6-3 0,1-3-536,4-3 0,8-1-1199,-20 7 1,7-1 0,3 1-1,0-1 1,-2 2 1111,4 0 0,-1 1 0,2 1 0,2-1-179,-8 3 1,4-2 0,1 1-1,0 0 1,-1 1 0,-3 2-413,11 0 0,-3 1 0,0 2 1,3-1 604,-1 1 0,4 0 0,0 0 0,-3 1 0,-8 0 0,-2 0 0,-6 1 0,1 0 0,10-1 0,1 0 0,-1 1 0</inkml:trace>
  <inkml:trace contextRef="#ctx0" brushRef="#br0" timeOffset="78166">15020 16255 19146,'49'-8'13,"0"0"0,2-2 1,8-2-1,3-1 1,-2 0-1512,-5 1 1,-2-1 0,2 0 0,4 0 1325,-4 0 0,3 0 0,3-1 0,0 0 0,0 1 1,-3 0-45,5-1 1,-3 0 0,-1 1 0,3 0 0,3 0-594,-6 2 1,3-1 0,2 2-1,1-1 1,-1 0 0,-2 1 0,-3 1 808,4-1 0,-3 1 0,-1 0 0,-2 1 0,1-1 0,1 1 0,2 0 0,-2 0 0,-5 1 0,-8 1 0,-3 3 0,-1-1 0</inkml:trace>
  <inkml:trace contextRef="#ctx0" brushRef="#br0" timeOffset="88785">9536 17446 14764,'0'-10'2410,"0"2"-1413,0 8-56,0 0-583,-4-2-43,0 18-259,-2-2 0,0 18-45,2-3 90,0 6-45,3 3 134,2 17 45,16-10 527,17-8-179,10-32-12,16-31-403,-31 4 1,2-7-258,2-4 0,3-6 0,2-1 122,3-6 1,3-1 0,1-1-512,-4 6 0,2-2 1,0 0-1,-3 3 474,3-3 0,-3 2 1,0 4 3,9-6 0,-6 10-224,-13 14-34,-17 14 102,-9 11-1044,-4 15-1825,-5 12 3025,-9 17 0,6-21 0,-4-2 0</inkml:trace>
  <inkml:trace contextRef="#ctx0" brushRef="#br0" timeOffset="89532">10091 18072 17129,'-3'40'347,"-1"1"1,2-3-1,3-1-297,6-1 1,3-3-17,6 11-12,9 1 202,-13-33 1188,-5-7-718,-3-18-324,-3-9-34,-4-19-134,-5-4 0,-2-6-180,-2-10 0,0-4-606,4 15 0,0-1 1,2 3 549,0-12 1,6 6-12,6 16 0,7 9-33,22 13-662,22 32 454,-35 9 0,-4 7 202,3 11 0,-6 3 84,-10-3 0,-6 0-6,-4-5 1,-4-4 5,-10-3 1774,-2-11-1774,2-10-2532,4-8 2532,14-28 0,-1 16 0,11-16 0</inkml:trace>
  <inkml:trace contextRef="#ctx0" brushRef="#br0" timeOffset="89832">10448 17849 20804,'-21'35'-84,"0"0"0,-8 21 17,36-41 55,13-9 91,4-12-23,10-12-56,-7 2-101,-2 0 101,-8 13-67,-4 7-146,0 4-414,0 2-359,1 2-8091,9-7 9077,-6-1 0,0-5 0,-10 0 0</inkml:trace>
  <inkml:trace contextRef="#ctx0" brushRef="#br0" timeOffset="90182">10746 17871 18586,'-3'1'-45,"0"0"22,3 3 23,2 1 45,-1-1 672,2 0-324,-3-2 245,0-2-649,0 2-90,1 5-964,3 5-4111,6 6 5176,-1-5 0,-1-2 0,-5-9 0</inkml:trace>
  <inkml:trace contextRef="#ctx0" brushRef="#br0" timeOffset="90350">10676 17691 13196,'0'0'0</inkml:trace>
  <inkml:trace contextRef="#ctx0" brushRef="#br0" timeOffset="90782">10651 17848 19101,'34'31'67,"0"1"0,0-11 0,2-10-55,23-29-1,-29 1 0,-4-4 34,9-19-6,-14 11 0,-3 0 175,5-12-114,-3 10-100,-13 39 0,-2 37 0,-1-10 0,1 2-229,1 8 0,0 2 229,1 3 0,3 3-6,7 9 1,3-1 5,-4-14 0,-1-3-107,-3-1 1,-9-5-253,-23-8 264,-10-22 0,-7-7-471,-9-1 0,-5-1 458,0 2 0,-4 0 0,6 0 1,8-1-1,3 0 0,-11 1 1,0 1-1</inkml:trace>
  <inkml:trace contextRef="#ctx0" brushRef="#br0" timeOffset="110749">16579 16427 19347,'44'15'24,"-1"-1"1,1 1 0,2-2 0,0 0-1,0-2-28,-1-3 1,-1-2-1,1-1-1174,5 0 1,0 0 0,0-2 785,2 1 0,0-2 0,1 0-594,-2 0 0,0-1 0,-1-1 986,-2 0 0,-1 0 0,-4 0 0,-2 0 0,-5 0 0,16-2 0</inkml:trace>
  <inkml:trace contextRef="#ctx0" brushRef="#br0" timeOffset="110947">17902 16399 18418,'-12'38'560,"1"1"0,10-1 0,9-4-560,27 0-33,9 2-247,-30-7-2880,-26 19 3160,-11-21 0,-2-2 0,-5 16 0,-13-11 0</inkml:trace>
  <inkml:trace contextRef="#ctx0" brushRef="#br0" timeOffset="113331">19525 16622 15325,'0'-4'3697,"0"1"-2307,0 3-1177,-50-7-68,21 15-84,-5-4 1,1 5-17,2 26 22,8 9-67,8 5 12,8 0-12,22 13-79,30-20-526,6-4 56,-16-29 0,0-6-1356,18-9 1905,-17-3 0,-3-2 0,0 1 0,7-9 0</inkml:trace>
  <inkml:trace contextRef="#ctx0" brushRef="#br0" timeOffset="113582">19810 16338 18866,'-2'-6'1546,"0"1"-1535,2 5-22,-2 55-12,5-17 1,3 5-1312,-2 0 1,2 5 0,0-2 1268,6 10 0,0-5 0,-2-11 0,-1-8 0,2-8 0</inkml:trace>
  <inkml:trace contextRef="#ctx0" brushRef="#br0" timeOffset="113915">20154 16604 19953,'-30'24'-23,"1"0"1,-18 17-303,48-18-975,19-6 661,11-13 661,21-25 1,-10 0 55,-3-11 23,-21 18-11,-5 8-11,-7 3 89,1 16-135,0 8-33,5 9-1333,-1-9-5805,4-8 7138,1-13 0,-6 0 0,0 0 0</inkml:trace>
  <inkml:trace contextRef="#ctx0" brushRef="#br0" timeOffset="114049">20506 16438 17970,'-6'0'224,"0"0"-1771,6 0 1547,0 0 0,0 0 0</inkml:trace>
  <inkml:trace contextRef="#ctx0" brushRef="#br0" timeOffset="114199">20494 16438 10451,'0'0'0</inkml:trace>
  <inkml:trace contextRef="#ctx0" brushRef="#br0" timeOffset="114665">20790 16512 14922,'11'5'4963,"-3"-1"-3831,-8-4-1009,-13-40-100,10 21-23,-10-32 0,20 31 0,4 2-34,19-2 23,-4 8-23,10 2-22,-12 10 0,-1 6 11,-3 3-235,3 9 269,-4-6 56,4-7-34,2-31-22,-2-2 22,9-19 0,2 11-11,7 7 0,1 11-22,15 16-1625,-6 28 33,-1 1-2689,-11 10 4303,-12-17 0,-14-11 0,-1-4 0</inkml:trace>
  <inkml:trace contextRef="#ctx0" brushRef="#br0" timeOffset="114848">21554 16090 23717,'-50'16'-638,"20"-2"195,35 16 0,10 5-430,12 14-612,-10-18 0,-2 2 1485,1 23 0,-1-13 0,-15-17 0</inkml:trace>
  <inkml:trace contextRef="#ctx0" brushRef="#br0" timeOffset="115348">22673 16336 17890,'0'-3'-1546,"0"0"-1106,0 3 0,0 0 1</inkml:trace>
  <inkml:trace contextRef="#ctx0" brushRef="#br0" timeOffset="115781">22673 16330 19414,'0'3'2107,"0"0"-2107,23-22 0,6-12 45,-9 3-45,11-6 0,-3-5 5,-18 6 1,-8-2 5,-1-9 1,-6-1 88,-4-8 1,-4 1 61,1 12 1,-4 4 117,-22-8-258,10 38-33,-13 44-22,13 16 21,21-16 1,11-1-90,21-4 1,10-7 10,1-8 0,4-6-190,10-5 0,0-7 140,-14-3 0,-2-4 89,5-5 1,-3-6 61,10-23 661,-9-5-414,-32 18-225,-16 20-66,-4 26 55,-4 40-50,13-24 0,5 2-392,13 7 1,9-3-1985,12-10 0,7-7 2404,2-7 0,1-7 0,-7-5 0,-5-3 0,-3-1 0</inkml:trace>
  <inkml:trace contextRef="#ctx0" brushRef="#br0" timeOffset="116048">23517 15979 19650,'-11'0'1513,"3"0"-1457,8 0-23,-24 37 46,47-29-146,-2 7-34,32-37 101,-25 2 0,-4-2 22,-2-13 863,-12-6 191,-25 15-942,-18 24-134,-6 25 0,-2 28 0,20 2-2487,25 10 2487,51-26 0,-26-3 0,26-29 0</inkml:trace>
  <inkml:trace contextRef="#ctx0" brushRef="#br0" timeOffset="116216">23915 15885 21857,'-12'37'-2628,"0"0"1,1 29-2382,22-25 5009,-1-14 0,-11-13 0,-1-9 0</inkml:trace>
  <inkml:trace contextRef="#ctx0" brushRef="#br0" timeOffset="116665">24254 15958 22406,'-1'-40'153,"0"0"0,0 4 1,1 6-154,0 11 0,0 5-11,-4 4-124,-11 5 102,-11 27 33,-7 20 0,12 12 0,7 6 11,24-20-22,25 3-516,27-18 62,-19-15 0,1-4 403,-7-7 1,-1-5-6,27-15 32,-31-8 35,-10-4 46,-6 1 615,-8-10-314,-3 12-426,0 5 46,0 20 33,5 17-11,-1 8-415,10 15-1647,9-3-7758,21-4 9560,-2-11 0,-11-14 1,-18-4-1</inkml:trace>
  <inkml:trace contextRef="#ctx0" brushRef="#br0" timeOffset="117114">24857 15778 20994,'44'0'-127,"0"1"0,-1-3 0,-3-1 105,18-6 0,-1-8 44,-9 0 45,-12-2 236,-15 4 1232,-11 0-1456,-5 8-68,-2 1-11,4 5 11,4 1-68,26-5-323,21-14-7,-14 1 1,1-3 201,-6 2 0,-2-1 145,-2-4 1,-4-2 39,2-11 348,-17 0 178,-7 0 573,-31 4-326,-27 37-432,13 16 1,1 8-275,2 2 1,5 5-201,3 10 0,9 2 155,21 18-510,17-21 1,11-2-875,7-7 1,7-4 1361,-7-9 0,3-2 0,-4-3 0,1-1 0,-3-6 0,18-7 0</inkml:trace>
  <inkml:trace contextRef="#ctx0" brushRef="#br0" timeOffset="118164">26394 14652 19673,'-5'54'129,"-1"-1"1,0 1 0,1 2 0,-1 2 0,1 3-124,1-9 1,1 3 0,0 2 0,0 0 0,0 0-671,1-1 1,0-1 0,0 1 0,0 0 0,2 2-673,2 4 0,1 2 1,0-1-1,1-1 1,1-5 1335,0 14 0,1-6 0,3-7 0,4-5 0,0-13 0,1-17 0</inkml:trace>
  <inkml:trace contextRef="#ctx0" brushRef="#br0" timeOffset="119048">24765 17288 17778,'-13'-34'2135,"0"-1"0,-12-13-1934,-26 38-156,7 26-23,10 11 1,0 9-18,3 16 1,5 8-947,6-12 0,2 4 0,5-2 941,2 13 0,9-3-11,9-9 0,9-8 612,28-11-1055,-3-22 1,4-10-2825,4-13 0,1-6 3278,0 2 0,-3-2 0,-11-2 0,-7 0 0,-5 0 0</inkml:trace>
  <inkml:trace contextRef="#ctx0" brushRef="#br0" timeOffset="119465">25160 17355 17151,'-3'-11'2858,"0"2"-1827,3 9-819,-41-32 1,23 27 34,-43 10-208,43 21 0,6 9-39,-2 7 0,2 2 0,1-8 0,4-2 11,13 14-11,10-35-213,31-19 101,-19-12 0,0-5 112,5-4 0,-1-3 17,-8 2 0,-4 1 61,5-13-55,-19 30-12,-5 9 11,-1 10-33,3 15-34,8 7-2297,23-2-257,6-15-640,21-24 3239,-5-14 0,-22 6 0,-7 1 0</inkml:trace>
  <inkml:trace contextRef="#ctx0" brushRef="#br0" timeOffset="119664">25651 17148 22014,'-35'-10'353,"0"-1"0,-25-2-330,34 40-23,25 16-90,14 6-179,26 2-179,4-15-180,-14-13 1,-3 2-785,5 23-4347,-12 0 5759,-27-19 0,-5-16 0,3-13 0</inkml:trace>
  <inkml:trace contextRef="#ctx0" brushRef="#br0" timeOffset="119966">25764 17319 21196,'34'-32'-348,"1"-1"1,-2 2 0,-4 3-505,1 0-279,-5 2 638,-16 8 1009,-6-1 2228,-23 7-962,-9 8-1154,-13 35-483,11 4-100,11 23-34,15-10-11,7-15 0,6 0-303,5-1 1,5-3-1945,11 6 1,6-5-270,1-10 1,3-5 2515,12-3 0,-2-6 0,-3-4 0,-2-2 0</inkml:trace>
  <inkml:trace contextRef="#ctx0" brushRef="#br0" timeOffset="120598">27194 17453 20961,'58'-3'1176,"-7"-7"-1041,-30-18-57,-6-8 12,-6-6 22,-11-5-50,-11 8 0,-6-1-46,-5 1 1,-3 1-294,0 0 0,-1 3 271,0 7 1,3 8 145,3 7-253,4 31 185,12 30-100,18-14 0,8-1-286,18-1 0,8-6-84,3-7 1,3-8-660,13-12 1,-1-9 624,-13-3 1,-3-7 386,11-10 1,-3-7 250,-17 1 0,-5-4 892,-1-2 0,-8 1-257,-17-14-516,-21 25-247,-1 28-67,0 38-11,7 27 0,13-15 0,4 2-56,0-7 0,4-1-170,6-4 0,4-5-1836,16 2-3754,-3-10 5816,-2-13 0,-16-7 0,-5-5 0</inkml:trace>
  <inkml:trace contextRef="#ctx0" brushRef="#br0" timeOffset="120867">28051 17163 18317,'-3'0'2296,"0"0"-2195,33-13-101,3-5-11,-3 1 0,3-1-757,-4 0 0,-1-2 751,-1 0 0,-1-1 278,15-18-228,-17-12 1279,-36 17-102,-26 11-941,-12 30-202,-5 25-11,21 15-56,20-11 0,5 4-477,9-1 1,8 1-2006,13 5 1,9-4-1688,-2-12 1,6-5 4168,11-5 0,-2-7 0,-5-6 0,-7-1 0</inkml:trace>
  <inkml:trace contextRef="#ctx0" brushRef="#br0" timeOffset="121215">28733 16891 19986,'-57'15'526,"-1"-1"1,14-4 0,6 3-527,9 10 0,6 3 0,8 5-336,51 14-432,-2-24 1,6-2 324,2 2 1,2-2 193,4-2 0,-2-3 181,0 3 144,-20-2 59,-17-4 201,-28-3-280,-12-2-1289,-6-4 1,-2-1 1232,-16 0 0,-1-1 0,39-1 0</inkml:trace>
  <inkml:trace contextRef="#ctx0" brushRef="#br0" timeOffset="121765">29163 17032 19459,'29'-22'79,"-6"0"-56,-21 2 772,-7-12 650,-17 5-548,-14 8-628,7 31 0,0 10-202,-19 22-23,22-6 1,6 3-45,0 20 0,18-24 0,8-2-202,14-9 1,8-4-158,12 0 1,5-7 89,0-11 0,0-8-164,3-5 1,-2-6 409,-15-3 1,-3-4 11,9-11 0,-4-5 604,-9-2 1,-4-1-118,3-4 0,-6 1-285,-13-18-90,-13 26-68,-5 23-22,0 6 1,7 1 315,3 3-416,16 1 66,16 11 1,2 4 0,9 15 10,-15 3-32,3 27-147,-1 3-1182,-8-28 1,0-3-3289,11 8 4661,4-24 0,-19-15 0,-3-2 0</inkml:trace>
  <inkml:trace contextRef="#ctx0" brushRef="#br0" timeOffset="122286">29784 16951 22204,'12'1'-604,"17"-1"44,4 19 447,11-11 79,-12-6-33,9-16 246,-6-6 539,-2-8-337,-16 5-303,-9 11-11,-3 9-67,4 2 11,5 0 12,19-13-494,17-14 409,-13 2 1,0-3 61,-5 3 0,-1-1 0,0-3 0,-3 0 79,5-11 570,-11-8 114,-19 19-237,-30 11-246,-4 30-78,-16 24-101,21 14-79,11 7-22,9 3-404,19-25 1,9-4-1300,4-7 0,3-4-1490,3 1 0,2-5 3193,2-8 0,-4-4 0,-8-3 0,-6 0 0</inkml:trace>
  <inkml:trace contextRef="#ctx0" brushRef="#br0" timeOffset="122748">27451 17834 20826,'64'-1'77,"0"1"0,1 0 0,-1-1 1,-6-4-1,4-2 0,1-2 1,1 0-1,1-1 0,-2 0-1021,0-1 1,-1 1 0,1-1-1,0-1 1,1 0 0,1-1 939,-2-1 1,2 0 0,2-1 0,-1 0 0,0 0 0,-2 1 0,-2 0-259,-2 2 0,-2 0 0,-2 1 0,0 0 0,-1 0 1,1 0 119,7-1 1,1 1 0,-1-1 0,-2 1 0,-1 1 172,8-2 1,-3 2 0,-1-1 0,-2 2-60,-7 1 0,0-1 0,-4 3 0,-10 4-1821,23 12 156,-58 13 657,-49 3 0,-22-1 764,24-7 1,-2-1-1,-2 0 272,-4 3 0,-2 0 0,5-2 0,2-1 0,4-2 0,4-2 0,1 1 0</inkml:trace>
  <inkml:trace contextRef="#ctx0" brushRef="#br0" timeOffset="122882">28918 17972 20132,'53'-23'109,"-1"0"1,1 0 0,5-2 0,1-1 0,1 0-110,-13 6 0,1 1 0,2-1 0,4-1-925,-3 2 0,5-2 1,3 0-1,1 0 0,-1 0 1,-1 2 924,-3 1 0,1 1 0,-1 1 0,-1 0 0,0 0 0,-2 1 0,5-3 0,-1 0 0,-2 1 0,-1 1 0,-4 1 0,5 3 0,0-1 0,0 0 0</inkml:trace>
  <inkml:trace contextRef="#ctx0" brushRef="#br0" timeOffset="34828.25">4412 7195 11000,'47'-1'-1334,"-11"1"1200,-33 1-135,-3 4-1883,0 2 2152,0 4 0,0-5 0,0 0 0</inkml:trace>
  <inkml:trace contextRef="#ctx0" brushRef="#br0" timeOffset="35113.25">4429 7391 12972,'46'3'239,"-1"0"1,1-1 0,3-1 0,2-1 0,0-1-285,0 0 0,-1 0 0,-1-1-1414,10-2 1,-5 1 1458,-11 2 0,-8 1 0,-14 0 0,-14 1 0</inkml:trace>
  <inkml:trace contextRef="#ctx0" brushRef="#br0" timeOffset="37794.25">20485 2283 19269,'-6'54'3,"1"0"1,0-1 0,1-2 1,0-10 1,0-1-269,2-2 0,1 0 263,1-4 0,3-1 11,8 20 172,10-11-138,9-15-45,9-13-13,8-9-1410,-6-16 0,3-9 1423,1-3 0,0-2 0,-9 4 0,-2 1 0,16-21 0</inkml:trace>
  <inkml:trace contextRef="#ctx0" brushRef="#br0" timeOffset="38048.25">21029 2556 17857,'10'0'1266,"-2"0"-1232,40-22-23,-23 6-11,10-5 0,-3-1-34,-13-7-44,-11 4 78,-28 18 0,-5 20 11,-5 14 0,12 10-11,7 15-2117,29-3-729,7-6 2846,23-19 0,-23-17 0,-6-6 0</inkml:trace>
  <inkml:trace contextRef="#ctx0" brushRef="#br0" timeOffset="38395.25">21527 2299 20378,'0'36'3,"0"0"1,5 13 0,4 4-45,4 0 0,3 4 0,0-2-1077,-4-9 1,-1-1-1,-1-1 1000,2 19 1,-4-5 55,-5-23 1,-2-3 935,-3 22-874,-7-15 644,-21-13-487,-20-27-112,-2-15-169,23-3 1,3-5 45,-8-26-561,11-4-291,10 2-1790,22-5 2720,9 21 0,-1 7 0,-1 20 0</inkml:trace>
  <inkml:trace contextRef="#ctx0" brushRef="#br0" timeOffset="38879.25">21167 2399 16759,'5'5'1367,"-1"-2"-1355,-4-3-12,0 0 11,4 51 11,-1-4-415,1-7 1,2 1 392,5 2 0,-3-20 0,0-19 0</inkml:trace>
  <inkml:trace contextRef="#ctx0" brushRef="#br0" timeOffset="39046.25">21190 2115 7907,'0'0'0</inkml:trace>
  <inkml:trace contextRef="#ctx0" brushRef="#br0" timeOffset="39447.25">22009 2550 17162,'56'-3'942,"-10"-6"-875,-26-22-22,-10-10-23,-5 0 124,-15 5 347,-7 16-146,-6 9-66,-2 5-1,-7 18-202,8 22-67,3 6-11,12 14-22,17-15-1244,21 11-449,4-19-2028,18 4 3743,-7-25 0,-19-4 0,-5-6 0</inkml:trace>
  <inkml:trace contextRef="#ctx0" brushRef="#br0" timeOffset="40345.25">20405 2692 18194,'-5'0'201,"2"0"247,66-4-179,-29 0 0,3-1-924,9 1 0,6-2 0,0 1 659,0-1 0,-1-1 0,6 0-220,-6 1 0,4-1 0,3 0 0,1 0 0,-2 1 218,0-1 0,1 0 1,-1 1-1,0-1 0,1 1-179,2 0 0,1-1 0,-1 1 0,-2-1 0,-4 2-126,11-2 0,-6 1 1,-12 1 0,-3-1 426,-100 13-150,4-1 0,-11 1 0,-4 1 244,7-1 1,-4 2-1,0 0 1,-1 0-251,12-2 0,0 0 0,0 1 0,-1-1 0,-1 1 341,-7 1 0,-3 1 1,0-1-1,4 1 1,6-2 30,-1 1 0,6-1 0,6-2 78,-10 1 1,23-6-431,73-16 1,37-7 8,-29 9 1,8-1 0,4-1 0,1 1 0,-1 0-302,-1-1 0,0 1 0,1 0 1,0 0-1,0 1 304,-7 1 0,2 0 0,0 1 0,-1-1 0,-2 2 0,-4 1-53,18-3 1,-5 2 0,-3 1-47,-12 3 1,-2 0-1,-6 1-187,4-1 1,-19 3 296,-79 15 4,7-4 0,-10 1 0,-2 1 56,-3 0 0,-2 1 0,-2 0-101,9-1 0,-3 0 0,2 0 0,3-1 127,2 0 1,4 0-1,1 0 37,-17 2 1,3 0-51,12-3 0,5 0 274,-15 2 2274,62-10-2677,30-8 45,7 1 0,7-1-546,2-3 0,3 0 552,2 0 0,0 1-6,-4 0 0,-1 2 810,-10 2 0,-3 1-877,3 0 78,-60 12-11,-22 4 0,-10 1-17,3-1 0,-3 1-359,-12 3 1,3-1 61,27-7 0,5-1-1770,-7 3 406,22-6 1678,66 0 0,-34-2 0,36 1 0</inkml:trace>
  <inkml:trace contextRef="#ctx0" brushRef="#br0" timeOffset="41845.25">4685 7465 15504,'37'-10'-542,"0"0"1,1 0 0,-2 1-5432,22-4 5973,1 2 0,-25 4 0,-9 2 0</inkml:trace>
  <inkml:trace contextRef="#ctx0" brushRef="#br0" timeOffset="49762.27">2846 7010 17454,'-29'-31'407,"1"0"0,2 3 0,2 4-205,2 8-169,2 9-33,2 3-22,3 25 0,-1 21 22,6-4 0,1 5-1025,-2 14 0,1 5 1025,2-12 0,1 3 0,-1 2 3,2 7 1,-1 2 0,1 8-4,0-18 0,1 5 0,0 3 0,-1 1 0,0 2 0,0-2 0,-1-4 0,1 0 0,-1 2 0,0-1 0,-1 1 0,1 0 0,0-1-385,0 0 0,0 1 0,0 0 0,-1 0 0,1-1 1,-1 0-1,0-1 385,-1 5 0,-1 0 0,0 0 0,0-2 0,0-3 0,0-4 0,-1 0 0,1-4 0,0-3 0,-1 0-224,-1 10 1,-1-2 0,1-2 223,1-10 0,1-1 0,-1-1 16,-6 17 1,0-7 970,-12 0-987,-1-33-23,3-59-56,17 6 1,2-4 440,0-5 1,4-1-386,4-1 1,11 3 1315,16 1 0,10 15-1366,12 40 1,2 22 72,-17-4 0,-1 6 0,-2 5 0,-2 2-505,-2 3 0,-2 3 0,-3 3 0,-2 1 460,-1 6 0,-3 4 1,-2-1-1,-3-3-19,-2 1 1,-2-3 0,-1-1-271,0 0 1,0-2 0,0 1 325,0-5 1,0 0-1,1 1 31,3 7 1,2 3 0,0-3-24,1-8 0,-1-2 0,1-1-4,0-3 0,0 0 1,0-4-692,3 2 0,-1-7-2677,-1-11 3372,-5-15 0,-4-8 0,-4-5 0</inkml:trace>
  <inkml:trace contextRef="#ctx0" brushRef="#br0" timeOffset="51077.27">1460 7970 15818,'15'51'317,"1"1"1,-1 1-1,-2 1-278,-2-3 1,-2 0-957,-1 5 1,0 1 585,-1 0 1,-1 1 330,-2-8 0,0 3 0,-1-7 0,0-9 0,0-2 0,-1 6 0,1 0 0</inkml:trace>
  <inkml:trace contextRef="#ctx0" brushRef="#br0" timeOffset="51295.27">1417 8839 17062,'0'-4'-56,"0"1"156,0 3-55,47 37 45,-20-25-68,5 9 1,2-4-23,15-31-7777,-3-26 7777,-5-6 0,-16 5 0,-20 20 0</inkml:trace>
  <inkml:trace contextRef="#ctx0" brushRef="#br0" timeOffset="51830.27">969 5690 18630,'-41'7'116,"1"1"0,0 2 0,3 7-94,-1 27 0,5 11-1183,5 4 1,4 3 1098,-2 0 1,6 0 38,11-5 1,10-5-34,22 3 2,19-18-865,20-16-930,-9-17 0,3-8 1849,0-9 0,-2-3 0,-9 9 0,-4-2 0,17-19 0</inkml:trace>
  <inkml:trace contextRef="#ctx0" brushRef="#br0" timeOffset="52079.27">1199 6137 19717,'-38'5'146,"-1"-1"0,-16 13-158,38 13 1,18-3-45,10-13-145,21-3-125,13-6 237,3-5-12,-3-3 11,-19-3-33,-4 4-79,-7 0-661,6 2-190,4-1-1994,15-13-1447,-4-1 4494,4-13 0,-24 14 0,-4 2 0</inkml:trace>
  <inkml:trace contextRef="#ctx0" brushRef="#br0" timeOffset="52262.27">1525 5842 20490,'2'40'-86,"-1"0"0,6 0 1,3 0-386,3 2 0,2-2-560,4-7 1,1-4-4203,13-2 5233,0-11 0,-16-8 0,-3-5 0</inkml:trace>
  <inkml:trace contextRef="#ctx0" brushRef="#br0" timeOffset="52661.27">1922 5665 18205,'56'19'-482,"-19"10"0,-21-7 0,-15 2 0</inkml:trace>
  <inkml:trace contextRef="#ctx0" brushRef="#br0" timeOffset="52779.27">1976 5921 16569,'5'-6'-942,"46"-33"942,-31 27 0,29-23 0,-40 31 0</inkml:trace>
  <inkml:trace contextRef="#ctx0" brushRef="#br0" timeOffset="53331.27">2659 5754 17084,'9'-6'-101,"-2"2"101,-7 4 0,0 0 11,6 43 1,-2-17 234,4 26 1356,-5-35-201,-2-11-819,-1-10-301,-1-7-57,-2-9-34,2-25-167,-2-2-79,12 0-90,12 20 57,5 21 44,9 17-123,-5 5-818,11 17 582,-7-9 404,-2-2 23,-14-14 10,-9-9 35,1-9 77,1-7 191,9-25-157,-5 5-313,3 3 44,0 33 57,-6 19 10,5 17-380,-5-2-3541,9 8 3944,2-10 0,-5-5 0,-4-16 0</inkml:trace>
  <inkml:trace contextRef="#ctx0" brushRef="#br0" timeOffset="53644.27">3242 5728 17924,'0'-5'90,"0"0"-34,0 5-112,19-7-258,-8-1 45,14-9 224,-18-1 23,-3-3 44,-7-1 685,-12-15 693,-2 11-996,-6 1-404,9 25 0,6 18 0,2 15 11,2 10-11,0 3-23,7 17-3529,23-12 3552,0-5 0,3-22 0,-14-21 0</inkml:trace>
  <inkml:trace contextRef="#ctx0" brushRef="#br0" timeOffset="53877.27">3766 5358 19134,'-1'52'0,"0"-1"0,0 13 0,2-1-1333,3-14 0,1 0 1333,-2 6 0,0-2 0,-2 6 0,-1-26 0</inkml:trace>
  <inkml:trace contextRef="#ctx0" brushRef="#br0" timeOffset="54312.27">3620 5711 19661,'42'-19'42,"-1"1"1,1 0 0,4-2-1,1-2 1,0 1-36,8-4 1,1 0 0,-3 0-1018,-8 2 1,-2 0-1,-1 0 1010,-1-2 0,-2 0 0,-5-1 6,-4-3 0,-6-3 460,-4-16 1,-9-4-434,-18 1 1,-7 0 234,3 1 1,-6 3 39,-10 11 1,-4 8-40,-11 10 222,3 17-502,2 20 5,11 12 1,0 8-1,0 15 0,1 5-524,1 2 0,3 1 524,2 4 1,5-4 5,9-19 0,3-2 0,0-4 0,2-1 1445,6 20-1445,2-14 14,5-17 76,7-10-57,8-9-44,3-3 1250,7-3-1239,-4 1-101,17 14-3305,4 6 3406,-21-8 0,-1 0 0,3 6 0,-8-13 0</inkml:trace>
  <inkml:trace contextRef="#ctx0" brushRef="#br0" timeOffset="54578.27">4638 5541 21353,'-39'43'-1658,"22"-1"1422,29-31 102,14 0 100,0-24 34,-1-8 11,-7-4-11,-7 1 0,-11 13-4751,-11 2 4751,4 5 0,-6 0 0,8 4 0</inkml:trace>
  <inkml:trace contextRef="#ctx0" brushRef="#br0" timeOffset="54994.27">5276 5319 20210,'-55'32'108,"-1"0"1,13 3-1,11 3-103,21-4 1,10 1-17,21 23-90,17-35-302,28-17 392,-34-20 0,0-5 11,1 0 0,-3-3-247,-5-14 0,-5-3 252,-6 5 1,-2-4-6,2-23 0,-2-5-4,-6 19 1,-1 0-1,-1-1 45,-1-6 0,-2-2 0,-5 5 272,-9-9 1,-12 12-362,-7 25 0,-4 14 26,3 16 0,2 10 16,-1 14 0,7 6 0,13 0 1,7 5-496,9 21 0,8 4-1124,1-21 0,2 0 1,1 1 1548,0-1 1,0 0 0,1-3 0,5 3 0,-3-7-1,-2-7 1</inkml:trace>
  <inkml:trace contextRef="#ctx0" brushRef="#br0" timeOffset="55361.27">6093 5384 14025,'6'0'1714,"19"39"-1422,-14-15-136,16 31-100,-17-27-56,0-5-268,-3-8 268,-3-8 0,-1-4 0,-3-5 0</inkml:trace>
  <inkml:trace contextRef="#ctx0" brushRef="#br0" timeOffset="55494.27">6210 5137 18776,'4'-2'-2421,"-1"1"2421,-3 1 0,0 0 0</inkml:trace>
  <inkml:trace contextRef="#ctx0" brushRef="#br0" timeOffset="55728.27">6430 5243 20434,'-56'-4'785,"12"1"-785,30 4-11,23 20-326,35 17-369,-13-8 0,1 3-11,1 2 1,-2 0 435,-6-8 1,-7-1-538,-9 14-1390,-24-22 2208,-30-9 0,22-4 0,-12-5 0</inkml:trace>
  <inkml:trace contextRef="#ctx0" brushRef="#br0" timeOffset="56481.27">7557 5240 15101,'4'-10'3597,"-1"1"-2836,1-30-245,-2 25-180,3-30-190,-9 38-113,-6 2-33,-7 3-112,-23 17 11,5 14 79,3 6 22,19 6-22,29-13-180,34 11-286,-16-19 1,3 1-113,6 4 1,-1 2 599,-10-2 0,-5 0 449,2 10 155,-37-7-368,-13-19-80,-10-1-156,-3-7-1479,-2-6 1479,15-10 0,2 6 0,17-5 0</inkml:trace>
  <inkml:trace contextRef="#ctx0" brushRef="#br0" timeOffset="56811.27">8061 5256 20681,'-46'1'115,"1"0"1,4 10 0,6 6-116,-6 32-12,28-12 1,10 1-269,27 8-268,18-4 424,17-39 124,-11-16 12,-7-17-12,-20 7 78,-6 5-56,-8 9-33,-7 10-1132,-9 26-1210,4-2-2644,-3 15 4997,14-20 0,-5-8 0,6-7 0</inkml:trace>
  <inkml:trace contextRef="#ctx0" brushRef="#br0" timeOffset="57178.27">8373 5328 22417,'7'-50'-123,"6"10"-11,19 37-617,6 2-2308,19 17-1714,-8 5 4504,0 11 3933,-22-13-2375,-15-11-136,-5-19-491,-1-9 211,10-27-558,9-3-215,4 3-100,2 13-44,-5 25 44,1 6-45,2 13-90,11 23-2867,-4 17-1795,1 2 4797,-7-5 0,-19-30 0,1-5 0</inkml:trace>
  <inkml:trace contextRef="#ctx0" brushRef="#br0" timeOffset="57478.27">9404 5226 20613,'43'-48'-1722,"-1"0"1,-3 4-1,-5 4 1353,2 0 369,-13 1 1411,-10 5 2108,-31 3-1559,-36 22-1467,-10 16-625,21 8 1,1 5 192,10 3 1,4 3-45,-2 12 0,11 3-84,19-1 0,14 0-1345,18 9 0,16-6 1280,5-15 0,8-6 1,-3-3-1,-1 2 1,-3-5-1,1-7 1,1 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28:15.834"/>
    </inkml:context>
    <inkml:brush xml:id="br0">
      <inkml:brushProperty name="width" value="0.09071" units="cm"/>
      <inkml:brushProperty name="height" value="0.09071" units="cm"/>
      <inkml:brushProperty name="color" value="#FF0000"/>
    </inkml:brush>
  </inkml:definitions>
  <inkml:trace contextRef="#ctx0" brushRef="#br0">4494 7426 15426,'40'3'358,"0"0"1,1 0 0,-1-1-236,-6-2 0,-1 0-377,3 0 1,0-1 309,1-1 0,-1 0 22,30-3-56,-13-3 254,-21 4 60,-44 5-336,-28 9 34,2-2 0,-4 1-522,-1 2 1,0 1 492,1 0 1,3-1-6,-21 7-314,28-6-145,25-6-7384,70-5 7843,2-12 0,-29 9 0,-1 0 0,8-9 0</inkml:trace>
  <inkml:trace contextRef="#ctx0" brushRef="#br0" timeOffset="38251">12484 11333 14103,'56'2'-1031,"1"0"0,4-1 0,-6 0 1,0-1-1,-5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02:58:00.724"/>
    </inkml:context>
    <inkml:brush xml:id="br0">
      <inkml:brushProperty name="width" value="0.09071" units="cm"/>
      <inkml:brushProperty name="height" value="0.09071" units="cm"/>
      <inkml:brushProperty name="color" value="#FF0000"/>
    </inkml:brush>
  </inkml:definitions>
  <inkml:trace contextRef="#ctx0" brushRef="#br0">12306 7007 16389,'54'3'706,"-1"-1"0,11-4 0,3-3-579,-13-1 0,3 0 0,2-2-1322,-6 2 1,1-2 0,3 0 0,1 1 1254,-5 0 1,1 1 0,1 0 0,1 0-1,1 1-286,5-1 1,1 1 0,2 0 0,0 0 0,1 1 251,-7 0 0,0 1 0,1-1 0,1 1 1,-1 0-1,1 0-85,2 1 1,-1 0-1,1 0 1,0 1-1,3-1 1,2 1 84,-11 0 0,1 0 0,3 0 0,1 1 0,1-1 0,-1 0 1,1 1-1,-1 0 0,-1 0-129,4 0 1,0 1-1,-1 0 1,0 0-1,1 1 1,-1-1-1,1 1 1,1-1 113,-3 0 0,1 0 0,2 1 0,0-1 1,-1 0-1,0 1 0,-2-1 0,-3 1 1,-2-1 4,8 2 1,-3-1 0,-2 1 0,-2-1 0,-2 1-1,-3-1 6,11 1 1,-3 0-1,-5 0 1,-7-1 501,3-1 0,-7 0-485,-5 0 1,-5-1 1571,3 1-1600,-12 0 2331,-24-1-2410,-3 0 3239,-3 3-3137,-4 1-68,-1 1-2195,-3-1-1189,3-11 3418,-1-5 0,4 1 0,1 1 0</inkml:trace>
  <inkml:trace contextRef="#ctx0" brushRef="#br0" timeOffset="848">13961 7108 16591,'57'1'132,"0"0"0,-2 0 0,6 0 1,3 0-1,-1 0 5,-8 0 0,0 0 1,1 0-1,3-1-971,-6 1 1,3 0-1,2-1 1,1 1 0,-1-1-1,-3 0 885,3 0 1,-3-1-1,0 0 1,1 0 0,3 1-43,3-1 0,2 1 1,2 0-1,1 0 0,0-1 1,-2 1-217,-4 0 1,0-1 0,0 1 0,-1-1-1,0 1 1,-1 0 228,-1 0 1,-1 0-1,1 0 1,-2 0-1,-1 1 1,-3-1 35,11 0 1,-2 1 0,-4-1 0,-8 1 534,2-1 1,-8 1-415,14-1 68,-31 0 212,-16 0 1940,-10 0-1054,0 0 2300,3 0-3656,-1 5 307,6 3-296,-3 2 0,2-1 0,-5-5 0,0-2-12,-2-1 348,-5 1 24,2-1-2,-4 2-67,4-3-212,1 0 492,1 0-706,0 4-201,-3 1-201,-6 4-405,-6 1-2587,-19 1-203,9-3-2923,-10-2 6655,19-4 0,6-2 0,6 0 0</inkml:trace>
  <inkml:trace contextRef="#ctx0" brushRef="#br0" timeOffset="3066">5796 10344 14059,'52'0'22,"0"0"0,-1 1 1,8-4-1,1-1 1,3-1-110,-11 0 0,1 0 0,2-1 1,2-1-313,-2-1 1,4-1 0,-1 0 0,-1 0 0,-5 0 0,6 0-1,-5 1 1,0-1 0,-2 0 0,1 0 0,-1 1 0</inkml:trace>
  <inkml:trace contextRef="#ctx0" brushRef="#br0" timeOffset="4065">11060 9077 17431,'0'-5'2342,"0"0"-2050,-40 15-124,10 16-96,-4-6 1,0 5-315,8 7 1,2 4 263,-3 3 1,0 2-686,0 3 1,2 0 662,1 0 0,2 1-22,2 11 0,8 0-1219,13-10 1,7-1 450,3-2 1,7-6-696,14-12 0,8-8 1485,0-10 0,-1-4 0,9 0 0,-7-3 0</inkml:trace>
  <inkml:trace contextRef="#ctx0" brushRef="#br0" timeOffset="4481">11613 9373 20725,'-11'-31'449,"-4"17"-460,-15 35 0,-6 17-12,8-3 1,1 4 5,5 1 0,2 1 17,-1 0 0,5-2 11,7 27 23,26-36 0,13-7-34,17-9-113,-4-10 1,3-2-1782,-1-2 1,0-1 1893,2-3 0,-2-2 0,7 0 0,-33-3 0</inkml:trace>
  <inkml:trace contextRef="#ctx0" brushRef="#br0" timeOffset="4849">12048 9511 19706,'-2'15'45,"-6"9"11,-5 21 246,-7 16-201,8-20-78,1 3 122,25-22-55,3-12-90,19-1-23,3-14-745,-1-3 1,5-2-2432,4 0 0,1 0 3199,1-2 0,-2 1 0,18-2 0,-41 9 0</inkml:trace>
  <inkml:trace contextRef="#ctx0" brushRef="#br0" timeOffset="5415">12584 9543 16737,'-1'-9'504,"0"2"-101,1 7-269,0 0-44,-7 48-90,5-22 11,-6 37 23,8-31 67,0-12 1826,0-2-1759,0-23 45,0-11-78,0-17-57,6-32 17,3 32 0,3 0-73,-3 0 1,2 2 0,21-10-46,-11 29-44,-1 6 11,-3 10 11,7 26 45,-6 12-33,-2 16-12,-9-14 45,-6-16 33,-1-19 35,3-6-1,3-7 22,10-33-33,-3 7 0,2-3 79,7-9 0,3 1-74,-6 7 1,1 5-96,32-4-33,-23 55 56,1 30 16,-20-12 1,-2 4-169,2 3 1,0-1-219,-4-8 0,1-3-1389,12 19-2163,-3-24 3933,3-15 0,-7-6 0,-3-7 0</inkml:trace>
  <inkml:trace contextRef="#ctx0" brushRef="#br0" timeOffset="5699">13362 9185 19941,'57'32'325,"-2"5"-280,-20 6-23,3 6-11,-11-13 1,-1 2-91,-1 5 1,-2 2-1813,0-2 0,-4 2 653,-5-1 0,-5-2-4454,-7 19 5868,-13-2 0,7-25 0,-7-9 0</inkml:trace>
  <inkml:trace contextRef="#ctx0" brushRef="#br0" timeOffset="6614">5574 11637 14563,'63'-4'22,"0"-1"0,-14 1 1,0-1-1,2 0-4,8-1 1,2-1 0,2-1-1297,-10 1 0,2 0 0,1 0 0,0-1 1278,6-1 0,1 0 0,0 0 0,1 0-336,-9 2 1,0 0 0,1 0-1,1 0 1,-1 0-837,3 0 0,0 0 0,0 0 0,1 0 0,0 1 1172,1 0 0,1-1 0,0 1 0,-3 1 0,-5-1 0,7 1 0,-5 0 0,-3 0 0,12-1 0,0 0 0</inkml:trace>
  <inkml:trace contextRef="#ctx0" brushRef="#br0" timeOffset="7481">13865 10828 9812,'0'5'1457,"0"0"-1233,-37 17-247,18-14-178,-25 14 122,31-19 79,5-8 0,5 0 56,0-5 146,2-2 1064,0-9 661,1-3 516,0-2-1557,0 7-550,-3 9-213,-8 7 45,-30 25-135,9 9 1,-1 6-29,-1 0 1,1 5-351,9-4 1,0 2 0,3 0 349,1 9 1,3 0-1,3 0 1,2-1 22,4-2 0,3-1-28,6-5 0,4-2-120,4-4 1,7-4-1764,22 1 1,10-7 1882,14-9 0,1-4 0,-16 1 0,-3-3 0,-1-9 0,0 0 0</inkml:trace>
  <inkml:trace contextRef="#ctx0" brushRef="#br0" timeOffset="7934">14113 11355 16143,'6'-4'190,"-1"0"-156,-5 4 134,0 0 56,0 49-112,-2-28-56,2 36 79,-2-44 89,2-4 347,-1-6 1357,1-1-1660,-1-31 12,1-27-218,0 5 0,-1-3-40,2 6 0,1 1 23,2-3 0,3 4 11,11-8-56,29 14-23,-13 31 1,2 10-23,10 14 1,0 8 32,-7 1 1,-4 5-363,-3 12 0,-8 4 323,-12-11 1,-5 2-180,-2 12 1,-2 1-399,-2-5 1,0 0-511,2 2 1,2-4 1137,7 7 0,-1-27 0,-1-19 0</inkml:trace>
  <inkml:trace contextRef="#ctx0" brushRef="#br0" timeOffset="8132">14241 11382 14775,'40'-13'-28,"1"0"0,10-1 0,-4 3 0,-12 6 0,11 0 0</inkml:trace>
  <inkml:trace contextRef="#ctx0" brushRef="#br0" timeOffset="8431">15177 11024 17454,'0'-6'2263,"0"1"-1915,0 5-337,-45-7-11,22 15 0,-34 1 33,33 38-33,11 15 12,9 0-12,22-1-662,16-25-503,18-5 274,-23-17 1,5-2 890,21-1 0,0-3 0,-5 2 0,-13-7 0,-1 0 0</inkml:trace>
  <inkml:trace contextRef="#ctx0" brushRef="#br0" timeOffset="8832">15561 11203 18261,'-4'38'145,"0"-1"1,-3 20-101,17-38 100,-5-14 1077,-4-3-729,0-6-247,-1-32-201,-4 2 0,-1-5-6,0-20 0,2-5-327,1 18 0,1-1 1,2 2 298,2-11 0,4 5 6,4 9 0,3 8-17,15 3-56,18 13-23,10 13-10,-3 15-326,-6 12 258,-31 10 79,-9 4 44,-18 1 34,-11 1-33,-17-3-163,4-16 0,-1-1-1664,-26 5 1860,1-5 0,32-13 0,20-5 0</inkml:trace>
  <inkml:trace contextRef="#ctx0" brushRef="#br0" timeOffset="9165">16225 10861 19403,'-64'17'270,"8"5"-170,31 9-32,5 7 55,5 5 22,5 6-55,3 1-34,3 17 45,30-7-230,2-31 0,6-4-454,4-6 1,3-7-853,11-5 1,2-6 1434,-9-7 0,-4-1 0,10 2 0,-13-8 0</inkml:trace>
  <inkml:trace contextRef="#ctx0" brushRef="#br0" timeOffset="9415">16499 10714 18888,'52'41'302,"-1"-1"1,-4 7 0,-5 1-303,-6-2 0,-6 0-497,-8 1 0,-7-2 408,-4 19-1122,-18-1-1288,-13-3 2500,-6-22 1,-1-4 0,-1 1 0,-12 2 0</inkml:trace>
  <inkml:trace contextRef="#ctx0" brushRef="#br0" timeOffset="10265">13108 12075 17902,'-31'-24'590,"0"1"0,-2 22 1,0 14-569,-3 36 0,6 16-965,11-22 1,2 1 0,2 2 946,0 9 0,3 2 0,2-2 1,2 5 1,5 0 127,4-10 0,4 2 0,3-1-443,5-3 0,4-2 0,0 0-251,-1-1 1,1 0 0,3-4-1293,15 12 0,3-7 1853,-9-16 0,-2-5 0,4 3 0,-6-8 0</inkml:trace>
  <inkml:trace contextRef="#ctx0" brushRef="#br0" timeOffset="14165">13807 12463 15907,'9'36'41,"-1"-1"0,2 8 1,-1-1 70,3 19 11,-2-5 90,-9-21 650,-1-27 1053,0-10-1692,-7-29-201,2-5-23,-8-29 0,8 15 0,1-2 5,1 8 1,1 0-285,1-17 0,4 0 279,2 17 0,6 2-18,11-9 1,9 3 11,7 12 1,4 4 5,-1 1 0,1 6-39,-1 12 0,-3 10 5,-1 22 12,-16 15 22,-17 21 5,-18-8 1,-8 3-23,-2-3 0,-3 0 17,-6 5 0,-1-3 0,9-18 0,3-4 0,-2 1 503,21-23-548,8-3 56,22-5 0,27 3-6,-12 12 1,0 4-12,-6-2 1,-2 3-23,-2 10 0,-7 5-50,-8 18 44,-25-13 1,-10-1 5,-5-4 0,-3-2-34,-3 1 0,-2-5-470,0-9 0,0-5-2011,-7-6 2543,2-17 0,15 8 0,6-8 0</inkml:trace>
  <inkml:trace contextRef="#ctx0" brushRef="#br0" timeOffset="14565">14561 12531 16367,'1'-4'0,"10"57"0,0-4 0,-3-10 0,-1-1 0,5 10-12,-8-27 427,-1-8 930,-2-21-1031,-6-12-79,-4-25-45,-7-12-440,8 23 1,0-2 305,2-2 0,0-1 5,1 0 1,3-1-12,1 3 1,6 1-51,10-6 0,9 3-23,8 12 1,6 5-679,16-3 1,3 7-555,-9 13 1,-1 5-1463,-2 3 0,-5 4 2717,1 12 0,-18-8 0,-14 0 0</inkml:trace>
  <inkml:trace contextRef="#ctx0" brushRef="#br0" timeOffset="14733">14694 12547 18362,'-1'3'-34,"1"0"34,51-23-45,-11 8-650,1-1 1,3 0-2839,14 1 3533,-5 4 0,-23 2 0,-10 4 0</inkml:trace>
  <inkml:trace contextRef="#ctx0" brushRef="#br0" timeOffset="15216">15234 12490 16288,'9'53'18,"1"0"1,-2-7 0,0-3-19,2 5 11,-4-20 2444,-5-22-1929,-11-66-403,5 14-72,-2-2 0,2-5 72,8 6 0,4 3-78,9-15-45,-4 25 0,4 6-34,13 12-22,14 34 56,-20 7 0,-2 4 0,2 0 0,-3 2-6,-1 8 1,-5-1 5,1 9-34,-6-8 34,-5-11 12,-1-14 178,0-7-156,7-42-12,-1 2 0,1-3-11,2-4 1,2-2-100,1-4 0,3 3 144,17-3-56,5 21-34,8 28 34,-4 21 0,4 10-23,-12-8 1,1 3 0,0 0-601,1 2 0,-1 0 0,0-1-621,17 13 1,-3-5-2377,-21-15 1,-1-5 3619,22 9 0,-23-13 0,-10-9 0</inkml:trace>
  <inkml:trace contextRef="#ctx0" brushRef="#br0" timeOffset="15432">16391 11992 21756,'19'41'152,"-1"1"1,1 0-1,0-2 1,0 0-1,0 1-133,5 10 0,0 2 0,-2-2-1962,3 10 1,-3 2 1938,-3-8 0,0 4 0,-6-2-2,-3 5 1,-12 0-230,-12-3 0,-9 2 0,-7-2-1603,1-16 0,-6-1 1,-2-2-1,-2 0 1838,-2 3 0,-1-1 0,-2-2 0,2-5 0,-5 0 0,0-4 0,5-6 0,5-8 0,0-1 0</inkml:trace>
  <inkml:trace contextRef="#ctx0" brushRef="#br0" timeOffset="70885">20671 9706 14227,'-8'3'3148,"2"0"-2150,6-3 358,0 0-1132,7-14-124,18 1 46,25-16-42,-10 16 1,7 1 0,1 1-507,11-3 0,6 2 441,-9 3 0,6 0 0,3 1 1,-3 2-26,-10 2 0,-1 1 0,-1 1 0,2 1 2,4 0 1,1 0 0,0 0 0,-5 2-17,0 0 0,-4 0 0,-5 2 5,1 1 1,-10 2 140,-14 3 661,-13-1 33,-12-3-313,-4-1-404,-1-6-56,1-5 894,4-7-894,-1-3 23,-1-8-46,-13-32-61,4 10 1,0-6-750,3 5 0,0-3 0,0 0 758,1 6 1,0 0 0,1 1 1,-1-22 1,2 6 16,-1-4 0,2 9-11,-1 25-90,3 8 1,3 18-1,2 4 2377,2 0-2299,0 3 35,2 0 22,1 7-90,5-2 45,17 0 33,10-3-21,27-8-12,-24-2 0,6-2-413,11-4 1,10-2 0,2-2 409,-6 2 0,2-1 1,2 0-1,3-1-460,-14 4 0,4-1 0,0 0 0,1 0 0,-2 0 0,-1 1 463,1-1 0,0 1 0,-2 1 0,-1-1 0,-1 2-3,7-2 0,0 1 1,-4 0-1,-6 3-335,8-1 1,-7 2 320,-10 1 1,-4 1-40,10 1 134,-25-1 864,-12 3-774,-8-5 2836,-1 3-2993,-1-2 1158,1 3-1169,1 0-23,-1 1 1,-1 0 134,0-1-44,-3-3-35,-4-5 1,-4-6-56,-9-22-46,2-22 45,10 28 1,1-2-103,2-5 0,3 0 102,2-21 17,4 20 1,3-2 10,-2 7 1,1 1 5,1-3 1,1 4-12,1-6 0,-7 22-34,-2 12 206,0 4-172,0 1-56,7 0 22,23-9 34,9 1 0,7-1 0,2-2 0,3-1-517,-3 2 1,3 0 0,-1 0 527,-3 1 0,-1 0 1,4 0-4,5-1 0,6 0 1,1 0-1,0 0-28,0 1 1,0 0-1,0 0 1,1 0 5,4 1 0,1-1 0,-1 1 0,-5 1-35,1-1 1,-4 2-1,-8 0 49,-8 4 0,-10-1 45,-15-1 33,-17 2 68,1-3-23,0 1-100,0-1 1504,0 2-1539,-1 1 12,1 2 102,-36-42-91,10 14-123,-3-5 1,-2-1 89,-6-11 10,12 5 1,1-6-28,6-6 0,3-4 31,4 11 1,0-1-1,2 1-225,2-10 0,3 3 199,5 10 1,1 4 33,5-2-12,5 8-32,1 7 10,2 1 45,-5 13 213,-2 2-224,-7 7 409,-3 2-498,3 0 89,6 0 0,15-2 0,6-3 0,17-2 11,9-4-263,-19 3 0,2-1 252,9-3 0,3-1-507,11-4 1,4 0 513,-17 3 0,1-1 1,6 1-307,-6 2 1,5-1-1,2 1 1,2-1 0,-2 1 300,2 0 0,0 1 0,0 0 1,0 0-1,0 0-329,-1 0 1,0 0 0,0 1 0,-1-1-1,-3 2 332,4 0 1,0 0 0,-4 1 0,-8 1-1,0-1 1,-6 1 365,18-6-293,-33 7 667,-11 1-711,-14 5 1060,0 0-1060,-4 0 2307,3 0-2307,-6 0 33,2-5-45,-7-22-33,-1-26 11,5 10 0,2-3 0,1 5 0,1-1-152,2-3 0,1 1 152,1-17 11,0 5-11,0 11-22,0-3-1,2 10-22,2-2 34,2 14 11,0 7 327,-1 5-294,0-4-33,-2 2-22,1-3 0,-3 7-57,1 5-44,-1 4 67,1 3 0,1 2 45,4 3-23,21 9 11,12-6 1,6-2 22,4 1 0,4-1-528,-3-3 0,5-1 0,-1-2 517,-3-2 0,-1-2 0,3 0-93,2-2 0,4 0 1,1-1-1,-3-1-359,8-2 0,-1-1 0,-1-1 283,-2 0 1,0-2 0,-9 0-622,-6-3 0,-16-1-1182,-30-3-1760,-28 6 3743,-9 15 0,15 1 0,2 2 0</inkml:trace>
  <inkml:trace contextRef="#ctx0" brushRef="#br0" timeOffset="85107">5978 10312 10597,'9'3'2812,"52"3"-2521,-11-6-1154,3 0 1,6-2 979,-3-4 1,1-3-712,-11 1 1,2-1-1,2 0 594,7-4 0,2 0 0,1-1-9,-9 2 1,1 0 0,0 0-1,2 0-204,3-1 0,1-1 1,0 1-1,1-1 213,3-1 0,1 1 0,-2-1 0,-5 2 0,-7 2 0,-3 1 0,-3 0 0,11-2 0,-1 0 0</inkml:trace>
  <inkml:trace contextRef="#ctx0" brushRef="#br0" timeOffset="86322">5615 11639 13745,'-9'0'1300,"2"0"-1188,7 0-56,0 0-382,-13-13-1679,9 9 2005,-9-9 0,13 13 0,0 0 0</inkml:trace>
  <inkml:trace contextRef="#ctx0" brushRef="#br0" timeOffset="86819">7300 11383 8411,'14'3'0,"-3"-1"0</inkml:trace>
  <inkml:trace contextRef="#ctx0" brushRef="#br0" timeOffset="87053">8920 11266 13555,'0'0'0</inkml:trace>
  <inkml:trace contextRef="#ctx0" brushRef="#br0" timeOffset="89519">5809 13083 17192,'48'-17'141,"0"0"0,0-1 0,5 1 0,2 0 0,0 0-100,1 2 0,2 0 0,6 1-797,-11 3 0,4 0 0,4-1 0,2 1 0,2 1 1,1 0 752,-6 2 0,1 1 0,2 0 0,2 0 1,0 1-1,0 0 0,1-1 0,-1 1-185,-5 0 0,0 0 0,1 0 0,-1 0 0,1 1 0,1-1 0,-1 1 0,1 0 0,1 1 11,-3 0 0,1 1 0,1 0 0,0 1 0,0 0 0,1-1 0,-2 2 0,0-1 0,-2 1 0,-1-1-514,4 1 0,-2 0 0,-1 0 1,-1 1-1,0 0 0,-1-1 1,1 1-1,1 0 691,2 0 0,1 0 0,1-1 0,-1 1 0,0 0 0,-2 0 0,-4 0 0,-2 0 0,5 0 0,-4 0 0,-3 0 0,-1 0 0,-1 0 0,4 0 0,-1 0 0,1 0 0,-1-1 0</inkml:trace>
  <inkml:trace contextRef="#ctx0" brushRef="#br0" timeOffset="102218">4959 12884 10058,'47'0'702,"0"0"1,5 0-1,3 0-69,8 0 1,2 0-2070,-17-1 1,1 1-1,0-1 1443,4 1 1,0 0 0,-1-1 7,1 1 0,-1-1 0,-1 1 28,-2-1 0,-1 1 0,-2 0-43,15 1 0,-4 1 258,-12 1 1,-4 1-248,13 6 67,-29 2 348,-17 1 2197,-41-7-1805,-32-10-656,14-4 1,-3-3-135,7 2 0,3 0 472,1-1 0,5 2-488,3 4 501,14 7-502,11 7 90,8 5-22,15 9 66,35 10-22,-5-19 1,5-3-51,2 1 0,1-3-330,9-3 1,-1-5 306,-14-2 1,1-2-12,13-2 0,1-1-28,-11 2 1,-3 0-136,-1-2 1,-6 1-382,-1 2-1814,-41-1 2319,-12 0 0,2-1 0,0 3 0</inkml:trace>
  <inkml:trace contextRef="#ctx0" brushRef="#br0" timeOffset="103689">4260 14670 12266,'3'-66'3753,"1"11"-2005,-2 41-1400,0 7-359,-2 3 56,8 48 27,8-6 1,2 5-62,-1 8 1,0 3-367,0-13 0,1 1 0,-2-1 366,0 8 0,-3 0 95,-2 16 1,-2 1 283,-3-10 1,-3-2 63,-1 0 0,-3-5 476,-1 2-168,-3-38-628,0-25-100,-6-13-12,-5-23-11,5 14 1,-1-3 229,-2-6 0,1-5-193,1-3 1,1-5 0,1-1-592,1 0 1,2-1-1,2 0 543,0-1 0,2-1 0,3 2-4,3 7 0,2 1 1,4 4-104,8-1 1,6 3 61,13-7 0,8 6-5,-2 11 0,5 11 5,4 16 0,-1 14 34,-14 10 0,-7 10-245,-7 19 0,-10 7 262,-9-5 0,-6 1 10,-4 0 1,-4 0-12,-2 0 1,-4 2 67,1-7 1,-4 1-1,1-2-62,-4 11 1,0-2 4,1-1 1,3-6 62,-1 1 1517,18-41-1652,5-18 176,33-25-120,6 16 0,11 4-23,1 7 1,5 3 0,-1 3-274,-3 4 1,-1 3-1,-1 4 277,4 4 1,-1 5-1,-8 4-37,-6 9 0,-10 5 154,-9 0 0,-7 3-98,-5 0 0,-9 3 359,-19 14 0,-12 0-208,-4-6 0,-8-4-114,6-13 1,-4-3-1,0-6-258,-10-2 1,0-11 214,4-13 0,4-9-33,11-5 0,3-3-393,-4-4 1,3 1-4342,-5-7 5137,13 8 1,18 21 0,9 6 0</inkml:trace>
  <inkml:trace contextRef="#ctx0" brushRef="#br0" timeOffset="104153">5544 14740 14092,'0'-3'3350,"-25"41"-2688,11 1-309,-2-2 0,1 6-29,8 7 1,7 0-246,11-2 0,7-1-46,8 4 1,8-6-686,2-15 1,4-8 701,6-9 1,2-9-18,-8-10 1,0-5 16,2-1 1,0-4 83,0-5 1,-1-5 677,3-8 1,-6-4-438,-15 3 0,-13-3-280,-19-9 0,-15 2-84,-7 10 1,-8 5-221,1 8 0,-5 2 0,2 2 215,-7-1 0,0 2-57,-9 0 1,1 6-807,10 9 0,3 5-1441,-3 9 1,5 7 2297,-2 20 0,21-2 0,18-22 0</inkml:trace>
  <inkml:trace contextRef="#ctx0" brushRef="#br0" timeOffset="104836">6463 14790 16187,'-5'-3'1031,"0"0"-986,5 3 11,1 40 45,20 22-73,-10-8 0,0 5 11,5 1 0,-1-2-131,-4-12 1,-3-3 406,-2 23 245,-5-44 482,-1-10 359,0-9-1021,-10-25-290,-11-40-64,8 21 0,0-6 0,1 0-515,0 2 0,1 0 1,0-1 491,0-10 1,0-2 0,2 4-4,3-4 0,2 1 62,2 12 1,1-1 0,3 2-86,6-10 1,7 4-29,7 2 1,7 8 22,0 18 0,4 10-39,9 15 0,0 12-981,-4 8 0,-2 7 628,2 7 0,-3 4-51,-4 5 0,-5 4 342,-7 2 1,-6 2-169,-5 0 0,-8 3 312,-14-5 0,-9 3 0,-2-1 238,-3 0 1,-3-2 0,-2-1-187,0-1 0,-2-1 1,0-3 6,3-8 1,0-3 0,4-6 217,-13 2 1675,18-26-1529,20-27-194,17-2-188,22-11 56,18 15-90,-20 13 1,2 1 120,6 2 1,2 2-144,3 3 0,1 3 0,3 1 0,1 3 28,-6 1 1,3 3 0,-2 1-922,-3 2 0,-1 0 1,0 1-319,18 7 1,-3 0-1406,-15 0 0,-7 0 2616,-7 3 0,-15-10 0,-7-7 0</inkml:trace>
  <inkml:trace contextRef="#ctx0" brushRef="#br0" timeOffset="107635">7849 14740 16411,'6'38'22,"-1"0"1,1-3 0,0-1 0,6 10 111,-3-3 124,-1-8 33,-4-7 56,-1-10 583,-1-8 1838,-2-5-2555,-1-24-157,-9-8 0,-2-6-23,2-2 1,-1-2-12,-7-15 1,-1-1 61,3-2 0,1 4-28,5 16 0,3 3-168,11-18 112,22 59 11,25 31-6,-22-13 1,0-1-146,3 2 1,0-1 139,1 0 0,0-1-12,10 4 1,0-4 11,-6-6 0,-1-5 90,2-6 0,-4-9-34,2-26 0,-25-2 0,-6-6 67,-6-3 0,-6-5-169,-3-2 1,-3-3 0,-2 0 71,-1 6 0,0 1 1,-2 0-61,-9-21 1,0 5-125,8 23 1,3 10-324,5 19-617,13 21-851,7 10-2265,5 9 4214,8 0 0,-8-13 0,-4-8 0</inkml:trace>
  <inkml:trace contextRef="#ctx0" brushRef="#br0" timeOffset="108153">8956 14340 16793,'6'61'95,"0"0"0,0 0 0,0 0 1,0 5-1,-1-3 0,3-2-95,5-4 0,4-1 0,-2-5-1754,1 0 1,0-6 1753,0-7 0,-1-5 0,2 3 0,-3-18 0</inkml:trace>
  <inkml:trace contextRef="#ctx0" brushRef="#br0" timeOffset="108353">9329 14279 17118,'-2'42'0,"1"0"0,4 0 0,4-1-6,2-6 0,4-1-1535,12 13 1,4 0 1540,-4-7 0,0-3 0,-3-4 0,-2-4 0,4 4 0</inkml:trace>
  <inkml:trace contextRef="#ctx0" brushRef="#br0" timeOffset="108519">9092 14798 19807,'46'-20'-473,"0"-1"0,0 0 0,-2 2 0,1 1 0,-3 3-1824,6 2 0,-2 4 2297,-1-1 0,-4 1 0,7-1 0,-16 4 0</inkml:trace>
  <inkml:trace contextRef="#ctx0" brushRef="#br0" timeOffset="108986">10042 14532 18059,'2'-7'34,"0"1"-23,2 53-11,7-5 5,-4-2 1,3 6-12,5 3 1,2 1-1,-3-6 1,0 0 5,0-1 0,-1-4 11,3 8 963,-13-36 1044,-2-8-1324,-1-16-324,-7-10-303,-6-25 22,-4 0 1,-4-8-397,4 10 1,0-3 0,1-1 280,-1-12 0,1-3 0,1 2 22,2 10 0,0 3 1,5 1-14,2-14 0,7 7-17,14 3-89,29 19-56,13 22-443,-22 14 0,-1 3-285,17 8-236,-16 7-863,-19-8-1322,-5-4 3328,-5-3 0,-4-3 0,-2-2 0</inkml:trace>
  <inkml:trace contextRef="#ctx0" brushRef="#br0" timeOffset="109436">10119 14728 16423,'-1'7'45,"1"-2"-45,53-42-68,-7 11-692,1-2 1,4 0-373,-11 11 1,-1 3 1131,-1 2 0,-3 2 0,9-1 0,-16 8 0</inkml:trace>
  <inkml:trace contextRef="#ctx0" brushRef="#br0" timeOffset="109669">10237 15200 19123,'2'4'157,"0"-1"348,37-19-483,-9 0-22,4 2 0,2-2-1132,18-8 1132,-11 8 0,-2 2 0,-1 0 0,10-3 0</inkml:trace>
  <inkml:trace contextRef="#ctx0" brushRef="#br0" timeOffset="110069">11159 14601 18776,'-5'0'45,"0"0"11,-7 51 89,9-11-44,1 14 0,5 4-56,9-17 0,6-4 5,4 3 0,4-5 130,22 5 33,-2-36 157,-14-23-12,-11-9 0,-4-8-207,-3-16 1,-3-4-113,2 1 1,-4-3-394,-6-6 1,-6 4 370,-1 20 0,-3 3-17,-9-22-101,-2 25-78,2 18 134,1 23-2924,0 30 2969,10 2 0,-2-1 0,11-19 0</inkml:trace>
  <inkml:trace contextRef="#ctx0" brushRef="#br0" timeOffset="110402">11640 14535 16232,'-6'2'1894,"1"-1"-1378,54-19-236,-2 2-251,-4 2 1,10-3 0,1 1-1152,0 2 0,1 2 0,0 0 363,-1-1 1,-1 0 0,0 2-1431,-2 2 1,-1 2-1,-7 2 2412,14 0 1,-28 5 0,-20 0 0</inkml:trace>
  <inkml:trace contextRef="#ctx0" brushRef="#br0" timeOffset="110568">12132 14384 19505,'-11'-2'-23,"-2"39"0,4 16 46,6 6-604,-1-15 0,-1 6 0,2-3 581,2-3 0,3-1-1782,2 19 1,2 0 1781,-2-18 0,1-2 0,0 0 0,0-4 0,1-11 0</inkml:trace>
  <inkml:trace contextRef="#ctx0" brushRef="#br0" timeOffset="110968">12822 14649 17767,'0'-7'34,"0"2"89,8 44 12,-2-11-79,6 33 23,-5-21-57,-2-6 157,-2-1 1871,-2-17-1658,-6-10-167,-5-25 21,-9-19-78,0-3 0,2-7-95,3-11 0,4-6-579,5 11 0,3-4 0,3 3 506,2 9 0,2 2 0,7 1-8,10-3 1,7 2 0,2 7 1,2 8 0,4 7-154,11-3 1,3 6-1948,-4 13 1,-4 10 2106,8 26 0,-2-14 0,-43 15 0</inkml:trace>
  <inkml:trace contextRef="#ctx0" brushRef="#br0" timeOffset="111153">12918 14475 20378,'34'-33'157,"1"1"0,6 6 0,3 6-538,-3 10 0,1 6-886,1 2 1,-2 2-6118,11 3 7384,-10 0 0,-19 1 0,-10-1 0</inkml:trace>
  <inkml:trace contextRef="#ctx0" brushRef="#br0" timeOffset="111638">12308 14453 20109,'19'-55'1009,"12"5"-841,12 28 0,11 3-874,-7 0 1,4-1-1,4 1 725,-1 0 1,5 1 0,1 0 0,-3 1-400,-6 1 1,-2 1-1,0 0 1,0 1 349,16-3 0,0 2 0,-7 3-121,-5 2 0,-6 2-1076,-8 1 0,-9 3-4208,-17 11 5435,-28 5 0,-13 2 0,3-3 0</inkml:trace>
  <inkml:trace contextRef="#ctx0" brushRef="#br0" timeOffset="111938">12792 14422 17330,'21'55'676,"-1"0"0,-3-9 0,-3-1-558,-3 3 0,-2-2-40,-3-9 1,-1-1-29,-1 9 1,-1 0-46,0-9 1,0-1-6,5 25 0,-5-31 0,2-26 0</inkml:trace>
  <inkml:trace contextRef="#ctx0" brushRef="#br0" timeOffset="112452">13489 14489 17409,'1'64'523,"0"-1"0,0-5 0,0-7-490,3-5 236,-1-5 1199,-2-19-684,1-9-537,-6-25-57,-4-17-78,-5-19-107,5 17 1,1-4-144,-1-25 1,5-5 140,7 21 1,3-1 0,1 1-398,3-21 1,5 3 381,9 11 1,5 11-11,20 11-150,2 16 127,-4 17-549,-4 14-1243,-9 16 1837,-20-3 0,-4 1 0,2 1 0,-5 8 0</inkml:trace>
  <inkml:trace contextRef="#ctx0" brushRef="#br0" timeOffset="112619">13631 14715 20602,'-3'1'729,"0"0"-729,3-1 11,57-48-22,-15 23-90,1-5 0,2 2-1815,6 14 1916,-14 17 0,-18-1 0,-10 8 0</inkml:trace>
  <inkml:trace contextRef="#ctx0" brushRef="#br0" timeOffset="112736">13661 14942 19347,'52'-21'-1677,"0"0"0,0 0 0,-2-1 1677,-9 2 0,-4 1 0,9-4 0,-12 6 0</inkml:trace>
  <inkml:trace contextRef="#ctx0" brushRef="#br0" timeOffset="113318">14467 14461 20009,'0'-5'-34,"0"1"68,0 4 55,0 48-95,2-16 1,0 3 5,0 10 0,1 1-156,1 0 1,0-3 155,4 15 110,1 1 1325,-1-25-236,-3-8-807,-2-36-51,-4-19 1,-2-9-269,-2 1 0,0-3-520,-3-24 1,0-3 446,-2 6 0,0-4-26,2 6 0,2-6 0,4 3-4,6 8 0,4 1 0,3 1 26,5-6 1,5 0-1,3 7 4,13 0 0,7 11-6,7 11 1,2 8-2,-12 8 1,3 4-67,16 0 0,1 5-386,-12 8 0,-2 4 33,-2 0 0,-8 7-112,-14 37 415,-36-19 0,-12 0 123,-8 8 0,-6 0-704,5-8 1,-2-1-1,-1 1 707,-6 3 1,-1 0 0,-1 0 7,-1 0 0,-2 1 1,-1 1-42,6-2 0,-3 2 0,2 1 0,3-1 183,2 3 0,4-1 0,5 2 137,4 0 1,4 2-1,15-6-144,18-5 0,13-6-85,25-9 1,9-11-359,1-9 1,6-6 296,-14 2 0,4-1 0,2-1 0,-1 1-23,-2 1 1,0 1 0,0 0-1,0 0-148,-1 0 0,1 0 0,-2 1 1,-2 3-260,3 3 0,-4 2 1,-7 5-2361,12 22-95,-26 3 2885,-16 0 0,-11-15 0,-2-7 0</inkml:trace>
  <inkml:trace contextRef="#ctx0" brushRef="#br0" timeOffset="113970">4981 16314 18522,'56'-13'11,"1"-1"0,-1 1 0,0-1 1,1 1-1,1 0 0,3 0 0,3 0 1,2 0-1,0 0 0,1 0 1,-1 1-635,-6 1 0,-1 0 1,2 0-1,-1 0 1,2 1-1,0-1 0,1 0 1,1 0 628,-4 1 1,1 0 0,1 0 0,1-1 0,0 1-1,1-1 1,0 1 0,-2-1 0,1 1 0,-3 0-89,1 0 0,-1 1 0,-3-1 0,1 1 0,0-1 0,1 1 0,1-1 0,3 0 0,3 0 107,-8 2 1,1-1-1,2 0 1,1 0 0,1 0-1,2-1 1,1 1-1,0 0 1,1-1 0,1 1-1,0-1 1,0 1-1,0 0 1,0 0-43,-7 0 0,0 1 0,1 0 0,0 0 0,0 0 0,0 0 1,1 0-1,0 0 0,1 0 0,0 0 0,1 0 0,0 0 0,1 0 1,0 0-1,1-1 0,1 1 0,1 0 18,-10 1 1,2-1 0,0 1 0,2 0 0,0-1 0,1 1 0,0-1 0,1 1 0,1-1 0,-1 0 0,1 1 0,0-1 0,0 1 0,-1-1 0,1 1 0,0-1 0,-1 1 0,-1 0 0,0 0 0,0-1 0,-2 1 0,0 1 0,-1-1-56,9-1 1,-2 1 0,1-1 0,-2 1-1,0 0 1,0-1 0,-1 1 0,0 0 0,0 0-1,-1 0 1,1 0 0,-1 1 0,0-1 0,0 0-1,0 0 1,0 1 0,0-1 0,0 1 54,-1-1 0,0 1 0,1 0 1,-1-1-1,1 1 0,0 0 0,0-1 1,-1 1-1,0 0 0,0 0 0,0 0 1,-2 0-1,1 1 0,-2-1 0,-1 0 1,0 1-1,-2 0 0,0 0-1,10-1 0,-1 0 0,-1 0 0,-2 1 0,-1-1 0,0 1 0,-2 0 0,1 0 0,-1 0 0,1 0 0,0 0 0,1 1 0,0-1 0,-1 0 0,1 0 0,0 1 0,-1-1 0,1 1 0,-1-1 0,0 1 0,1-1 0,-1 1 0,0 0 0,-1 0-1,5 0 0,-2 0 0,0 0 0,0 1 0,-1-1 0,1 0 0,1 1 0,0 0 0,1 0 0,1 0 0,2 0-66,-10 0 1,2 1-1,1 0 1,0 0-1,2 0 1,-1 0-1,2 0 1,-1 0-1,1 0 1,0 1-1,0 0 1,-1-1-1,0 1 1,0 0 0,-2 1-637,3-1 1,0 1 0,0 0 0,-1 0 0,0 0 0,1 0-1,-1 1 1,0-1 0,-1 1 0,1 0 0,0 0 0,-1-1 0,0 1-1,0 0 692,4 0 0,0 0 1,1 0-1,0 0 1,-1 0-1,1 0 1,-1 0-1,-1 0 0,-1 0 1,-2 1-1,-1-1 1,-2 1-1,-3-1 1,14 1-1,-2 1 0,-1-1 1,-3 1-1,-2-1 1,-5 1-1,-3 0 1,-6 0-1,12 2 0,-1 0 1,0 0-1</inkml:trace>
  <inkml:trace contextRef="#ctx0" brushRef="#br0" timeOffset="117886">13001 16288 17196,'-4'0'1199,"0"0"-717,19 58-124,9-5-2304,-4 4 1,2 6 1973,1-8 0,1 2-6,-8-15 1,-1 2-1,0 0-81,0 3 0,-1-1 0,0 1 66,-2-2 1,0-1 0,-1 0-3,5 17 1,-1-2-6,-2-10 0,-1-3 370,-1-8 1,0-4-371,8 13 0,-5-22 135,-5-13 1959,-4-22-1568,-7-12-55,-11-20 1323,-10-12-1666,-5 8 1,-5-4-103,9 13 0,-1-1 1,0 0-121,0-1 1,-1 0 0,1-1 93,-4-7 0,1-1 0,1 3 0,0-4 0,-1 3 0,-7-1 0,-4 5-6,-3 14 0,-3 9 12,7 11 0,-1 8-156,-7 7 0,3 8 167,9 5 0,3 5-326,-1 8 0,2 4 326,0 6 0,2 5-17,5 2 0,1 6 0,5 0-8,4-4 1,5 1 0,1-1-1,0 0 1,2-1-1,6-3-15,10 8 1,10-11 11,32-12 183,-9-26 0,4-10-211,2-19 0,0-9 35,-11 5 0,1-2 1,-4-3-199,10-17 1,-7-1-40,-13 12 0,-4 4-230,-3 3-266,-14 24-1559,-2 4-845,2 2 3141,0 0 0,-2 0 0,0 0 0</inkml:trace>
  <inkml:trace contextRef="#ctx0" brushRef="#br0" timeOffset="118403">12564 17025 19695,'30'12'73,"1"1"0,20 7-73,-15 0 0,1 1-1255,17 2 1255,-15-14 0,-3-2 0,-2 0 0,11-5 0</inkml:trace>
  <inkml:trace contextRef="#ctx0" brushRef="#br0" timeOffset="118702">13592 16498 16726,'-2'-6'2733,"1"1"-2463,1 5-58,35 97-212,-23-65 0,0 3-430,5 12 1,2 7-1,-1-3 301,-2-3 0,-1-2-3283,4 10 0,0-3 3469,-6-18 1,-1-3-1,11 26 1,-16-45 0</inkml:trace>
  <inkml:trace contextRef="#ctx0" brushRef="#br0" timeOffset="119153">12609 15982 20546,'55'-1'173,"0"1"1,-1 7 0,3 4 0,2 2-174,3 5 0,2 3 0,0 1-904,-10-4 0,1 1 0,-1 0 1,-3-1 589,0-2 0,-4 0 0,2 0-2319,8 3 0,1 0 0,-5 0 2785,3 0 0,-5-1 0,-1 0 0,-7-2 0,-17-6 1</inkml:trace>
  <inkml:trace contextRef="#ctx0" brushRef="#br0" timeOffset="120502">15080 16223 19505,'21'38'175,"1"0"1,-1 1-1,0 3-175,-5-2 0,0 3 0,-1-1-871,3 9 0,-1 1 871,-2-7 0,1 3 0,-3-4 0,0 1 0,-1-3 264,1 1 1,0-4-209,1 6 401,-13-26 328,-33-62-729,13 17 0,-2-2-136,-8-10 0,-1 0 119,6 8 0,0 3-39,-1 0 0,0 1 23,-23-17 425,13 24 1,-3 4-455,-5 8 0,-3 6 0,1 2 1,0 7-343,-3 8 0,4 7 342,11 2 0,3 5-16,-2 17 0,5 5-12,9-7 0,7 0 6,10 6 0,8-5 6,22 5 22,28-30 0,-10-32 0,-1-9 0,-6-16 56,-12-6 334,-13 3-301,-38 3-111,-31 18-23,-7 11-387,25 11 1,4 4-1059,-1 10 1490,12 5 0,13-12 0,4 0 0</inkml:trace>
  <inkml:trace contextRef="#ctx0" brushRef="#br0" timeOffset="121035">14980 16128 18541,'-35'-7'967,"1"0"0,-15-5 1,0-4-716,3-5 0,1-1-766,-1 0 0,2 0 620,2-3 1,6-1-40,3-12 140,22 5 0,9-4-258,16-5 1,11-1-12,15-7 1,8 4-466,3 9 1,5 8 167,7 6 1,1 11-292,-19 14 0,-2 8-449,-3 2 1,-5 6 78,-7 6 1,-5 6-382,-7 1 0,-5 3 1401,-3 2 0,-4-2 0,-4 5 0,0-9 0</inkml:trace>
  <inkml:trace contextRef="#ctx0" brushRef="#br0" timeOffset="121935">16559 16104 21073,'-58'-14'171,"1"0"1,4 4 0,6 9-160,2 28-18,21-2 0,4 4-16,-3 27 11,7-2 0,25-13 11,9-25 0,25-7 11,12-7 22,9-5-66,-18 7 33,-24 11 0,-32 15 22,-15 14-22,-13 7 0,-2 0-11,16-19 0,2 2 11,6-3 0,3 0 0,-10 29-11,17-11-1,15-20 12,18-1 23,20-15-12,-13-16 0,1-6-11,19-10-168,-2-20-684,-26 13-268,-5 3-1838,-6 3-6873,-4 4 9602,-3 0 1,-3 10 0,-3-1-1</inkml:trace>
  <inkml:trace contextRef="#ctx0" brushRef="#br0" timeOffset="122203">16987 16140 22193,'7'55'-273,"1"1"1,4-1 0,5-1-1773,12 3 0,3-4-2278,-7-16 0,1-6 4323,22 7 0,-31-32 0,-5-6 0</inkml:trace>
  <inkml:trace contextRef="#ctx0" brushRef="#br0" timeOffset="123035">16361 16059 18026,'-16'-29'302,"2"5"-302,12 22-67,1 0 67,9 25 0,3 0-168,8 22-3978,-3-8 4146,0-4 0,-8-15 0,-3-7 0</inkml:trace>
  <inkml:trace contextRef="#ctx0" brushRef="#br0" timeOffset="124385">17647 16010 13790,'0'-5'2263,"0"1"-1669,0 4 134,5 6-44,10 21-191,18 24-325,-1 4-168,-13-24 0,0-2 56,5 7-56,-5-8 0,-5-6 515,-6-10 919,-3-6-1131,-19-15-247,-2 2-44,-32-9-24,-2 22-10,-10 18-12,19 10 11,17-2-21,19-10 44,12-17 33,5-1-22,12-4 1,30-15-24,-20 10 1,0 1 5,0-5 1,0 3-40,26 19-56,-36 15 23,-14 8 0,-5 7 50,-4 5 0,-5 3 22,-3 11 0,-4-2-223,-1-13 0,-2-4 246,-2-9 0,-2-7-17,-12-7 56,0-12 0,1-14 67,5-11-44,5-9-57,9-13-225,13 17-1668,9 1-4112,12 20 5983,5 4 0,-13-2 0,-2 2 0</inkml:trace>
  <inkml:trace contextRef="#ctx0" brushRef="#br0" timeOffset="124852">17473 16034 18474,'-36'-49'646,"0"0"0,2 0 0,4 0-624,12 10 1,4 0-222,1-3 0,2-1 249,3 2 1,4-2 49,5-4 1,7 3-107,9 15 1,5 3-28,25-20 16,-13 41 0,1 7-386,23 10-1805,-17 5 1,0 2 2207,14 11 0,-2 2 0,-37-20 0</inkml:trace>
  <inkml:trace contextRef="#ctx0" brushRef="#br0" timeOffset="125586">18601 15893 16255,'-5'-8'3765,"1"1"-3183,4 7-492,0 0-79,6 3 67,6 14-66,6 5 32,5 14-32,0-3-12,-1-2 11,-2-7-11,-3-6 56,-3-7 180,-8-6-225,-16-1 0,-15 1-22,-20 7 22,-6 10-11,-3 9 5,20 1 1,3 6-1,4 6 1,3 3-299,0-1 1,5 0 292,5 0 0,7-3 0,10 7 0,15-13 0,15-13 0,18-12 11,15-13-275,-14-12 1,3-6-981,-6 0 1,-1-2-8,-1-1 0,-4-2-2907,13-13 4158,-39 19 0,-8 8 0,-4 3 0</inkml:trace>
  <inkml:trace contextRef="#ctx0" brushRef="#br0" timeOffset="126002">19179 15927 20826,'41'-45'123,"0"16"-134,-12 49-11,-1 17-1,-9 15-167,-11-9 0,-5 3 156,-9-5 0,-4-1 34,4 0 0,-3-3 34,-22 10 280,12-33 974,3-8-369,8-14-896,21 3 22,32 0-90,8 14 33,-18 0 1,0 2-33,19 15-91,-2 0-762,-3-3-4167,0-3 5064,-19-10 0,-5-3 0,-20-7 0</inkml:trace>
  <inkml:trace contextRef="#ctx0" brushRef="#br0" timeOffset="126819">13169 16446 13678,'-5'-3'3753,"0"0"-3439,5 3 370,16-4 111,42-2-526,2-2 0,12-2-1097,-17 3 0,6 0 0,3-1 0,-2 1 847,0-1 1,-1 0 0,1 0 0,2 0-16,-3 0 1,1 0-1,2 0 1,-1-1-1,-1 1-4,-6 1 0,-1-1 0,-1 1 0,1 0 0,1-1-331,5 0 1,0-1 0,2 0 0,0 0 0,1 0 332,-8 1 0,0 0 0,0 0 0,2-1 0,2 0 0,3-1-183,-4 1 1,1-1 0,3 0 0,2-1-1,1 0 1,1-1 0,1 1 0,1-1 0,-1 0 180,-6 2 0,0-1 0,2 0 0,0 0 0,1-1 0,0 1 0,1-1 0,-1 1 0,1-1 0,-1 1 0,0-1-93,-5 2 1,0-1 0,0 0 0,1 1-1,-1-1 1,1 0 0,-1 1 0,1-1-1,-1 0 1,1 1 0,-1-1 0,1 0 90,0 0 0,1 0 0,0 0 0,0 0 0,1 0 0,-1 0 0,0 0 1,-1 1-1,-1-1 0,-1 1 0,-1 0 0,-2 0-55,11-2 0,-3 1 0,-2 0 0,-1 1 0,0 0 1,0-1-1,3 0 0,3 0-4,-7 2 1,2-1 0,1-1 0,1 1 0,1 0 0,1 0 0,0-1 0,1 1 0,-1-1-1,-1 1 1,0 0-375,-1 0 0,-1 0 0,1 0 0,0 0 0,0 0 0,-1 1 0,1-1 1,-1 0-1,1 0 0,-1 0 0,0 0 435,0 1 0,1-1 0,0-1 0,0 1 0,0 0 0,-1 0 0,0 0 0,-2 1 0,-1-1 0,-2 1 0,-3 1 0,11-2 0,-1 0 0,-2 0 0,-2 1 0,-4 1 0,-4 0 0,-5 0 0,6-2 0,0 1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0T02:30:32.966"/>
    </inkml:context>
    <inkml:brush xml:id="br0">
      <inkml:brushProperty name="width" value="0.09071" units="cm"/>
      <inkml:brushProperty name="height" value="0.09071" units="cm"/>
      <inkml:brushProperty name="color" value="#FF0000"/>
    </inkml:brush>
  </inkml:definitions>
  <inkml:trace contextRef="#ctx0" brushRef="#br0">13355 6962 13465,'-2'7'202,"0"-2"223,64 6-44,-5-9-1374,2 4 1,6-1 1059,-8-4 1,0-3-507,7-1 1,3-2 475,-18 2 1,1-1-1,1 0-236,3-3 0,0 0 0,0-1 199,3 0 0,0 0 0,1-1-12,0 1 1,0-1 0,-1 0-202,-2 1 0,-1-1 0,-2 1-175,-4 1 0,-1 0 0,-2 1-279,9-1 0,-6 0-2325,11 0 2992,-38 4 0,-17 3 0,-10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2662E-BA08-40C2-B483-EF71315C42F6}" type="datetimeFigureOut">
              <a:rPr lang="en-IN" smtClean="0"/>
              <a:t>28/09/22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F5210-1375-46CC-9C82-1955C4EFAE1D}" type="slidenum">
              <a:rPr lang="en-IN" smtClean="0"/>
              <a:t>‹#›</a:t>
            </a:fld>
            <a:endParaRPr lang="en-IN"/>
          </a:p>
        </p:txBody>
      </p:sp>
    </p:spTree>
    <p:extLst>
      <p:ext uri="{BB962C8B-B14F-4D97-AF65-F5344CB8AC3E}">
        <p14:creationId xmlns:p14="http://schemas.microsoft.com/office/powerpoint/2010/main" val="412119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3D2F-C924-4291-950A-E66B85B57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BF834FE-B510-4E05-AD33-BA0D0C393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06372E8-D801-4EDE-85E0-24C92C343989}"/>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391962C2-588C-4D08-9D54-CFF9278099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D6D7C-FBEF-4915-8E24-FABEBE88CAC1}"/>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420298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6353-7337-4182-90EE-637E45A738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DC46DF3-A65A-4368-A014-5BB419C43C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07DE96-4371-4C33-809C-35224A6C6C4C}"/>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D62263A7-4CF4-486A-8FFD-59F5A63F70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39FB1D-21D7-40D4-BE2B-F5E3101E50F0}"/>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373276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E2A4B-541F-4F8F-B6FA-8D1B13029B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4B0ECF-CEE0-4E44-AB72-50EF0416D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1D98B8-63C0-4420-B73E-6BE9FA2C79D0}"/>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6B9B2CB0-D788-49B1-9943-49455887A8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BF4B61-2DDB-4396-8600-3CF4FBF8E64C}"/>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292612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p>
            <a:fld id="{F56DE84A-D62B-46C9-8CCE-2BE75F1CAAA4}" type="datetime1">
              <a:rPr lang="en-US" smtClean="0"/>
              <a:t>9/28/22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2908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10B4C2F3-F090-4117-9A73-FB712B1A2B46}" type="datetime1">
              <a:rPr lang="en-US" smtClean="0"/>
              <a:t>9/28/22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14338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F6C8C8A0-14C9-4B51-B118-B3BF93F4C325}" type="datetime1">
              <a:rPr lang="en-US" smtClean="0"/>
              <a:t>9/28/22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85020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p>
            <a:fld id="{B518685B-3EAE-4593-80BF-B0B78B403094}" type="datetime1">
              <a:rPr lang="en-US" smtClean="0"/>
              <a:t>9/28/22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17768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p>
            <a:fld id="{BE064318-AB6D-4CF1-B9D5-9FF5C0D3EC3D}" type="datetime1">
              <a:rPr lang="en-US" smtClean="0"/>
              <a:t>9/28/22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44946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p>
            <a:fld id="{5C412511-17BA-480B-AA22-F0475074B942}" type="datetime1">
              <a:rPr lang="en-US" smtClean="0"/>
              <a:t>9/28/22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519924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p>
            <a:fld id="{B633FAEE-F705-432C-9AE3-BBA41384C6B7}" type="datetime1">
              <a:rPr lang="en-US" smtClean="0"/>
              <a:t>9/28/22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010037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p>
            <a:fld id="{450D5B7E-27A8-4602-AC3F-67E138344E83}" type="datetime1">
              <a:rPr lang="en-US" smtClean="0"/>
              <a:t>9/28/22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189241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F476-6BEC-4DC5-8D46-280E62F9E7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C195811-7A35-482A-9417-4C6D416E19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663BB2-3147-4AAB-AAEA-823E5104F1FA}"/>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603C29F1-284E-41FA-A8B9-1CA20FD4AE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B39A688-3F8A-4C69-BC3B-FFD1F413B34C}"/>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404530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p>
            <a:fld id="{2D71CB5C-427A-4584-925E-E12BB81F88B0}" type="datetime1">
              <a:rPr lang="en-US" smtClean="0"/>
              <a:t>9/28/22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5839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p>
            <a:fld id="{E1534061-D9B2-40DA-B7C7-88A4AD587164}" type="datetime1">
              <a:rPr lang="en-US" smtClean="0"/>
              <a:t>9/28/22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65812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p>
            <a:fld id="{A8161E93-7896-4E28-9C7C-83567B911287}" type="datetime1">
              <a:rPr lang="en-US" smtClean="0"/>
              <a:t>9/28/22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3260024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p>
            <a:fld id="{12AE9245-D99C-4350-A1E4-8ACA5200D998}" type="datetime1">
              <a:rPr lang="en-US" smtClean="0"/>
              <a:t>9/28/22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4211936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p>
            <a:fld id="{C7D24BDB-0078-4158-973F-E3E6497A93FC}" type="datetime1">
              <a:rPr lang="en-US" smtClean="0"/>
              <a:t>9/28/22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p>
            <a:fld id="{47894467-E227-B849-BB10-8705222BB906}" type="slidenum">
              <a:rPr lang="en-US" smtClean="0"/>
              <a:pPr/>
              <a:t>‹#›</a:t>
            </a:fld>
            <a:endParaRPr lang="en-US"/>
          </a:p>
        </p:txBody>
      </p:sp>
    </p:spTree>
    <p:extLst>
      <p:ext uri="{BB962C8B-B14F-4D97-AF65-F5344CB8AC3E}">
        <p14:creationId xmlns:p14="http://schemas.microsoft.com/office/powerpoint/2010/main" val="278299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3147-C0B6-4360-A440-B374F2A34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26931EA-C2A0-49C1-BB3A-B94A14A49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743115-BAF5-4AEB-8B69-629A0061F961}"/>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22499372-AD95-45E2-ACD7-C0C8BDCCC85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D6BBECA-895F-4863-98C6-611DFF5D0B80}"/>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193480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2A46-AEB3-48CF-81A5-6D583D5E7D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F0D7EE-84C3-43F8-AFD5-D4C750BA4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8FF0C60-5ECF-4FAE-A016-18020065A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F5BF1B3-5916-4EFB-9A51-4403CD437F94}"/>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6" name="Footer Placeholder 5">
            <a:extLst>
              <a:ext uri="{FF2B5EF4-FFF2-40B4-BE49-F238E27FC236}">
                <a16:creationId xmlns:a16="http://schemas.microsoft.com/office/drawing/2014/main" id="{A4B3775A-684E-4398-B3DF-7DE7B21228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132F292-5D24-4FE6-870D-923B52AAF1AB}"/>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408077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C5BF-0A88-4413-A84D-86DA68B8E02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EBFABD7-BEAB-4A68-B0C3-4D16485DB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CE2CE-83F9-43BC-BF97-7157777A54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878A63A-4E02-48E1-AC75-B7B21C466E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979F9-7141-4923-BB8F-F01A57BA7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5711E59-A1B4-40FC-AC91-3A7F8FEEB0A3}"/>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8" name="Footer Placeholder 7">
            <a:extLst>
              <a:ext uri="{FF2B5EF4-FFF2-40B4-BE49-F238E27FC236}">
                <a16:creationId xmlns:a16="http://schemas.microsoft.com/office/drawing/2014/main" id="{3399964D-D58C-4004-8B3D-33480B1689F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85F61E2-E452-48A4-B212-BBACCE400BD6}"/>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149775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7289-E9E6-461D-9088-64117AFB409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91CF741-15A8-4399-8EDA-BE2EB24DF15D}"/>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4" name="Footer Placeholder 3">
            <a:extLst>
              <a:ext uri="{FF2B5EF4-FFF2-40B4-BE49-F238E27FC236}">
                <a16:creationId xmlns:a16="http://schemas.microsoft.com/office/drawing/2014/main" id="{BD39DC63-C84A-4858-8CF0-8EB2E28C5BA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B06F0DB-492B-42C6-8E96-FCC89062CAC4}"/>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120692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E08EC-A227-46CB-BE55-86E9A7394491}"/>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3" name="Footer Placeholder 2">
            <a:extLst>
              <a:ext uri="{FF2B5EF4-FFF2-40B4-BE49-F238E27FC236}">
                <a16:creationId xmlns:a16="http://schemas.microsoft.com/office/drawing/2014/main" id="{80B4C817-47C2-49EB-9702-3F44E566A21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2C7FAFF-04C0-42AE-8FCF-FC118AF251C1}"/>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405161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D8FA-E2BD-4E34-9766-ADCA5EF61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B694B29-B7C6-4750-A9DA-191800404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12E4EAE-AD38-4219-BA1D-1EDCBEA8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94778-A0FB-450D-99E6-0601AE273FE2}"/>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6" name="Footer Placeholder 5">
            <a:extLst>
              <a:ext uri="{FF2B5EF4-FFF2-40B4-BE49-F238E27FC236}">
                <a16:creationId xmlns:a16="http://schemas.microsoft.com/office/drawing/2014/main" id="{C8945B4B-57CF-4E90-9DB5-67D68DDE983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7D97721-5C27-4502-A1E3-40616E3FD9B9}"/>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195047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BFC9D-7A4C-47C8-82D1-1850E1481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CE74701-57C1-4B85-9AD5-CE06CDD5D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0D22EB1-B6B9-46AA-84D0-3912D209B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46EAE-5734-4980-ACF4-3DE6C56E5939}"/>
              </a:ext>
            </a:extLst>
          </p:cNvPr>
          <p:cNvSpPr>
            <a:spLocks noGrp="1"/>
          </p:cNvSpPr>
          <p:nvPr>
            <p:ph type="dt" sz="half" idx="10"/>
          </p:nvPr>
        </p:nvSpPr>
        <p:spPr/>
        <p:txBody>
          <a:bodyPr/>
          <a:lstStyle/>
          <a:p>
            <a:fld id="{7FF6C89D-66AE-460B-BFDE-13CD23B8AA55}" type="datetimeFigureOut">
              <a:rPr lang="en-IN" smtClean="0"/>
              <a:t>28/09/22</a:t>
            </a:fld>
            <a:endParaRPr lang="en-IN"/>
          </a:p>
        </p:txBody>
      </p:sp>
      <p:sp>
        <p:nvSpPr>
          <p:cNvPr id="6" name="Footer Placeholder 5">
            <a:extLst>
              <a:ext uri="{FF2B5EF4-FFF2-40B4-BE49-F238E27FC236}">
                <a16:creationId xmlns:a16="http://schemas.microsoft.com/office/drawing/2014/main" id="{52529501-3381-4C95-B2A8-B020AB881E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1B4C7C-6414-461F-B6CB-275A77AD593D}"/>
              </a:ext>
            </a:extLst>
          </p:cNvPr>
          <p:cNvSpPr>
            <a:spLocks noGrp="1"/>
          </p:cNvSpPr>
          <p:nvPr>
            <p:ph type="sldNum" sz="quarter" idx="12"/>
          </p:nvPr>
        </p:nvSpPr>
        <p:spPr/>
        <p:txBody>
          <a:bodyPr/>
          <a:lstStyle/>
          <a:p>
            <a:fld id="{C3CB11B4-90A5-40F1-A8F3-57461AB6B9D6}" type="slidenum">
              <a:rPr lang="en-IN" smtClean="0"/>
              <a:t>‹#›</a:t>
            </a:fld>
            <a:endParaRPr lang="en-IN"/>
          </a:p>
        </p:txBody>
      </p:sp>
    </p:spTree>
    <p:extLst>
      <p:ext uri="{BB962C8B-B14F-4D97-AF65-F5344CB8AC3E}">
        <p14:creationId xmlns:p14="http://schemas.microsoft.com/office/powerpoint/2010/main" val="426681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62EC4-189D-41AC-97AF-8334180C3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E2F220-11A7-4459-AFBA-938C39BEA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0B0188C-FDC1-4F9A-9CEB-0F7301EA8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6C89D-66AE-460B-BFDE-13CD23B8AA55}" type="datetimeFigureOut">
              <a:rPr lang="en-IN" smtClean="0"/>
              <a:t>28/09/22</a:t>
            </a:fld>
            <a:endParaRPr lang="en-IN"/>
          </a:p>
        </p:txBody>
      </p:sp>
      <p:sp>
        <p:nvSpPr>
          <p:cNvPr id="5" name="Footer Placeholder 4">
            <a:extLst>
              <a:ext uri="{FF2B5EF4-FFF2-40B4-BE49-F238E27FC236}">
                <a16:creationId xmlns:a16="http://schemas.microsoft.com/office/drawing/2014/main" id="{75333E57-5A80-497A-99B4-77B8EB980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43FF126-43C8-4CCA-86D9-F6026B9EB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11B4-90A5-40F1-A8F3-57461AB6B9D6}" type="slidenum">
              <a:rPr lang="en-IN" smtClean="0"/>
              <a:t>‹#›</a:t>
            </a:fld>
            <a:endParaRPr lang="en-IN"/>
          </a:p>
        </p:txBody>
      </p:sp>
    </p:spTree>
    <p:extLst>
      <p:ext uri="{BB962C8B-B14F-4D97-AF65-F5344CB8AC3E}">
        <p14:creationId xmlns:p14="http://schemas.microsoft.com/office/powerpoint/2010/main" val="158483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tx1">
                    <a:tint val="75000"/>
                  </a:schemeClr>
                </a:solidFill>
                <a:latin typeface="Roboto Light" panose="02000000000000000000" pitchFamily="2" charset="0"/>
                <a:ea typeface="Roboto Light" panose="02000000000000000000" pitchFamily="2" charset="0"/>
              </a:defRPr>
            </a:lvl1pPr>
          </a:lstStyle>
          <a:p>
            <a:fld id="{44A2940B-35D4-49CA-895E-314339AA1CED}" type="datetime1">
              <a:rPr lang="en-US" smtClean="0"/>
              <a:t>9/28/22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b="0" i="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b="0" i="0">
                <a:solidFill>
                  <a:schemeClr val="tx1">
                    <a:tint val="75000"/>
                  </a:schemeClr>
                </a:solidFill>
                <a:latin typeface="Roboto Light" panose="02000000000000000000" pitchFamily="2" charset="0"/>
                <a:ea typeface="Roboto Light" panose="02000000000000000000" pitchFamily="2" charset="0"/>
              </a:defRPr>
            </a:lvl1pPr>
          </a:lstStyle>
          <a:p>
            <a:fld id="{47894467-E227-B849-BB10-8705222BB906}" type="slidenum">
              <a:rPr lang="en-US" smtClean="0"/>
              <a:pPr/>
              <a:t>‹#›</a:t>
            </a:fld>
            <a:endParaRPr lang="en-US"/>
          </a:p>
        </p:txBody>
      </p:sp>
    </p:spTree>
    <p:extLst>
      <p:ext uri="{BB962C8B-B14F-4D97-AF65-F5344CB8AC3E}">
        <p14:creationId xmlns:p14="http://schemas.microsoft.com/office/powerpoint/2010/main" val="4287549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anose="020B0604020202020204"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anose="020B0604020202020204"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customXml" Target="../ink/ink18.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customXml" Target="../ink/ink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customXml" Target="../ink/ink21.xml"/><Relationship Id="rId5" Type="http://schemas.openxmlformats.org/officeDocument/2006/relationships/image" Target="../media/image150.png"/><Relationship Id="rId4" Type="http://schemas.openxmlformats.org/officeDocument/2006/relationships/customXml" Target="../ink/ink2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2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2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customXml" Target="../ink/ink2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25.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customXml" Target="../ink/ink26.xml"/></Relationships>
</file>

<file path=ppt/slides/_rels/slide1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customXml" Target="../ink/ink2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8.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customXml" Target="../ink/ink30.xml"/><Relationship Id="rId5" Type="http://schemas.openxmlformats.org/officeDocument/2006/relationships/image" Target="../media/image23.png"/><Relationship Id="rId4" Type="http://schemas.openxmlformats.org/officeDocument/2006/relationships/customXml" Target="../ink/ink29.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customXml" Target="../ink/ink32.xml"/><Relationship Id="rId5" Type="http://schemas.openxmlformats.org/officeDocument/2006/relationships/image" Target="../media/image240.png"/><Relationship Id="rId4" Type="http://schemas.openxmlformats.org/officeDocument/2006/relationships/customXml" Target="../ink/ink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customXml" Target="../ink/ink3.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customXml" Target="../ink/ink33.xml"/></Relationships>
</file>

<file path=ppt/slides/_rels/slide21.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130.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customXml" Target="../ink/ink35.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3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7.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customXml" Target="../ink/ink38.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customXml" Target="../ink/ink3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customXml" Target="../ink/ink40.xml"/></Relationships>
</file>

<file path=ppt/slides/_rels/slide2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customXml" Target="../ink/ink41.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customXml" Target="../ink/ink4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4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customXml" Target="../ink/ink44.xml"/></Relationships>
</file>

<file path=ppt/slides/_rels/slide2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customXml" Target="../ink/ink45.xml"/></Relationships>
</file>

<file path=ppt/slides/_rels/slide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customXml" Target="../ink/ink46.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customXml" Target="../ink/ink5.xml"/></Relationships>
</file>

<file path=ppt/slides/_rels/slide3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customXml" Target="../ink/ink47.xml"/></Relationships>
</file>

<file path=ppt/slides/_rels/slide31.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image" Target="../media/image80.png"/><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customXml" Target="../ink/ink49.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250.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customXml" Target="../ink/ink51.xml"/><Relationship Id="rId4" Type="http://schemas.openxmlformats.org/officeDocument/2006/relationships/image" Target="../media/image420.png"/></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430.png"/><Relationship Id="rId4" Type="http://schemas.openxmlformats.org/officeDocument/2006/relationships/customXml" Target="../ink/ink5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53.xml"/><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customXml" Target="../ink/ink54.xml"/></Relationships>
</file>

<file path=ppt/slides/_rels/slide35.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100.png"/><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customXml" Target="../ink/ink56.xml"/><Relationship Id="rId4" Type="http://schemas.openxmlformats.org/officeDocument/2006/relationships/image" Target="../media/image450.png"/></Relationships>
</file>

<file path=ppt/slides/_rels/slide36.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280.png"/><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customXml" Target="../ink/ink58.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6.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customXml" Target="../ink/ink7.xml"/></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9.png"/><Relationship Id="rId2" Type="http://schemas.openxmlformats.org/officeDocument/2006/relationships/customXml" Target="../ink/ink8.xml"/><Relationship Id="rId1" Type="http://schemas.openxmlformats.org/officeDocument/2006/relationships/slideLayout" Target="../slideLayouts/slideLayout15.xml"/><Relationship Id="rId6" Type="http://schemas.openxmlformats.org/officeDocument/2006/relationships/customXml" Target="../ink/ink10.xml"/><Relationship Id="rId5" Type="http://schemas.openxmlformats.org/officeDocument/2006/relationships/image" Target="../media/image8.png"/><Relationship Id="rId4" Type="http://schemas.openxmlformats.org/officeDocument/2006/relationships/customXml" Target="../ink/ink9.xml"/></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customXml" Target="../ink/ink1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customXml" Target="../ink/ink1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customXml" Target="../ink/ink13.xml"/></Relationships>
</file>

<file path=ppt/slides/_rels/slide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customXml" Target="../ink/ink14.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customXml" Target="../ink/ink15.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customXml" Target="../ink/ink17.xml"/><Relationship Id="rId5" Type="http://schemas.openxmlformats.org/officeDocument/2006/relationships/image" Target="../media/image13.png"/><Relationship Id="rId4" Type="http://schemas.openxmlformats.org/officeDocument/2006/relationships/customXml" Target="../ink/ink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4002492"/>
            <a:ext cx="10882577" cy="2123658"/>
          </a:xfrm>
          <a:prstGeom prst="rect">
            <a:avLst/>
          </a:prstGeom>
          <a:solidFill>
            <a:schemeClr val="accent2">
              <a:lumMod val="40000"/>
              <a:lumOff val="60000"/>
            </a:schemeClr>
          </a:solidFill>
        </p:spPr>
        <p:txBody>
          <a:bodyPr wrap="square" rtlCol="0" anchor="ctr">
            <a:spAutoFit/>
          </a:bodyPr>
          <a:lstStyle/>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TY BSc</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Statistics and Risk Modelling - 3</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4 Chapter 1</a:t>
            </a:r>
          </a:p>
          <a:p>
            <a:pPr>
              <a:lnSpc>
                <a:spcPct val="150000"/>
              </a:lnSpc>
            </a:pPr>
            <a:r>
              <a:rPr lang="en-GB" b="1"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 </a:t>
            </a:r>
            <a:r>
              <a:rPr lang="en-GB" dirty="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Methods and Models of Loss reserving</a:t>
            </a: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p>
            <a:endParaRPr lang="en-GB" sz="2000" i="1" u="sng" dirty="0">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p>
            <a:r>
              <a:rPr lang="en-GB" sz="2800" b="1" dirty="0">
                <a:solidFill>
                  <a:schemeClr val="bg1"/>
                </a:solidFill>
                <a:latin typeface="Roboto Light" panose="02000000000000000000" pitchFamily="2" charset="0"/>
                <a:ea typeface="Roboto Light" panose="02000000000000000000" pitchFamily="2" charset="0"/>
                <a:cs typeface="Segoe UI" pitchFamily="34" charset="0"/>
              </a:rPr>
              <a:t>Lecture 1 </a:t>
            </a:r>
            <a:endParaRPr lang="en-GB" sz="2800" dirty="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p>
            <a:fld id="{47894467-E227-B849-BB10-8705222BB906}" type="slidenum">
              <a:rPr lang="en-US" smtClean="0"/>
              <a:pPr/>
              <a:t>1</a:t>
            </a:fld>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DF1282D-9F12-5C88-11C7-08EE7F7903D2}"/>
                  </a:ext>
                </a:extLst>
              </p14:cNvPr>
              <p14:cNvContentPartPr/>
              <p14:nvPr/>
            </p14:nvContentPartPr>
            <p14:xfrm>
              <a:off x="3527640" y="6108480"/>
              <a:ext cx="3233160" cy="20160"/>
            </p14:xfrm>
          </p:contentPart>
        </mc:Choice>
        <mc:Fallback xmlns="">
          <p:pic>
            <p:nvPicPr>
              <p:cNvPr id="4" name="Ink 3">
                <a:extLst>
                  <a:ext uri="{FF2B5EF4-FFF2-40B4-BE49-F238E27FC236}">
                    <a16:creationId xmlns:a16="http://schemas.microsoft.com/office/drawing/2014/main" id="{8DF1282D-9F12-5C88-11C7-08EE7F7903D2}"/>
                  </a:ext>
                </a:extLst>
              </p:cNvPr>
              <p:cNvPicPr/>
              <p:nvPr/>
            </p:nvPicPr>
            <p:blipFill>
              <a:blip r:embed="rId5"/>
              <a:stretch>
                <a:fillRect/>
              </a:stretch>
            </p:blipFill>
            <p:spPr>
              <a:xfrm>
                <a:off x="3511440" y="6092280"/>
                <a:ext cx="3265560" cy="52560"/>
              </a:xfrm>
              <a:prstGeom prst="rect">
                <a:avLst/>
              </a:prstGeom>
            </p:spPr>
          </p:pic>
        </mc:Fallback>
      </mc:AlternateContent>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1938992"/>
          </a:xfrm>
          <a:prstGeom prst="rect">
            <a:avLst/>
          </a:prstGeom>
          <a:noFill/>
        </p:spPr>
        <p:txBody>
          <a:bodyPr wrap="square">
            <a:spAutoFit/>
          </a:bodyPr>
          <a:lstStyle/>
          <a:p>
            <a:pPr marL="342900" indent="-342900" algn="l">
              <a:buAutoNum type="arabicParenR"/>
            </a:pPr>
            <a:r>
              <a:rPr lang="en-US" sz="1800" b="1" i="0" u="none" strike="noStrike" baseline="0" dirty="0">
                <a:latin typeface="Segoe UI" panose="020B0502040204020203" pitchFamily="34" charset="0"/>
                <a:cs typeface="Segoe UI" panose="020B0502040204020203" pitchFamily="34" charset="0"/>
              </a:rPr>
              <a:t>The chain-ladder </a:t>
            </a:r>
            <a:r>
              <a:rPr lang="en-US" b="1" dirty="0">
                <a:latin typeface="Segoe UI" panose="020B0502040204020203" pitchFamily="34" charset="0"/>
                <a:cs typeface="Segoe UI" panose="020B0502040204020203" pitchFamily="34" charset="0"/>
              </a:rPr>
              <a:t>method</a:t>
            </a:r>
          </a:p>
          <a:p>
            <a:pPr algn="l"/>
            <a:endParaRPr lang="en-US" sz="1800" b="1" i="0" u="none" strike="noStrike" baseline="0" dirty="0">
              <a:latin typeface="Segoe UI" panose="020B0502040204020203" pitchFamily="34" charset="0"/>
              <a:cs typeface="Segoe UI" panose="020B0502040204020203" pitchFamily="34" charset="0"/>
            </a:endParaRPr>
          </a:p>
          <a:p>
            <a:r>
              <a:rPr lang="en-US" sz="1600" b="1" u="sng" dirty="0">
                <a:latin typeface="Segoe UI" panose="020B0502040204020203" pitchFamily="34" charset="0"/>
                <a:cs typeface="Segoe UI" panose="020B0502040204020203" pitchFamily="34" charset="0"/>
              </a:rPr>
              <a:t>MODEL CHECK:</a:t>
            </a:r>
          </a:p>
          <a:p>
            <a:endParaRPr lang="en-US" sz="1600" b="1" u="sng"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To check whether estimated claims figures using development factors are appropriate to given data.</a:t>
            </a:r>
          </a:p>
          <a:p>
            <a:endParaRPr lang="en-US" b="1" dirty="0">
              <a:latin typeface="URWGothicL-Demi"/>
            </a:endParaRPr>
          </a:p>
          <a:p>
            <a:endParaRPr lang="en-US" b="1" dirty="0">
              <a:latin typeface="URWGothicL-Demi"/>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E44B5B3-ADD6-6B0D-F645-B4B039810AA3}"/>
                  </a:ext>
                </a:extLst>
              </p14:cNvPr>
              <p14:cNvContentPartPr/>
              <p14:nvPr/>
            </p14:nvContentPartPr>
            <p14:xfrm>
              <a:off x="1325880" y="3008520"/>
              <a:ext cx="1940760" cy="100800"/>
            </p14:xfrm>
          </p:contentPart>
        </mc:Choice>
        <mc:Fallback xmlns="">
          <p:pic>
            <p:nvPicPr>
              <p:cNvPr id="2" name="Ink 1">
                <a:extLst>
                  <a:ext uri="{FF2B5EF4-FFF2-40B4-BE49-F238E27FC236}">
                    <a16:creationId xmlns:a16="http://schemas.microsoft.com/office/drawing/2014/main" id="{6E44B5B3-ADD6-6B0D-F645-B4B039810AA3}"/>
                  </a:ext>
                </a:extLst>
              </p:cNvPr>
              <p:cNvPicPr/>
              <p:nvPr/>
            </p:nvPicPr>
            <p:blipFill>
              <a:blip r:embed="rId3"/>
              <a:stretch>
                <a:fillRect/>
              </a:stretch>
            </p:blipFill>
            <p:spPr>
              <a:xfrm>
                <a:off x="1309680" y="2992320"/>
                <a:ext cx="1973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8BE3289-B234-3A03-FC5C-58E8E90B8959}"/>
                  </a:ext>
                </a:extLst>
              </p14:cNvPr>
              <p14:cNvContentPartPr/>
              <p14:nvPr/>
            </p14:nvContentPartPr>
            <p14:xfrm>
              <a:off x="2162880" y="2906280"/>
              <a:ext cx="5498280" cy="3207960"/>
            </p14:xfrm>
          </p:contentPart>
        </mc:Choice>
        <mc:Fallback xmlns="">
          <p:pic>
            <p:nvPicPr>
              <p:cNvPr id="4" name="Ink 3">
                <a:extLst>
                  <a:ext uri="{FF2B5EF4-FFF2-40B4-BE49-F238E27FC236}">
                    <a16:creationId xmlns:a16="http://schemas.microsoft.com/office/drawing/2014/main" id="{38BE3289-B234-3A03-FC5C-58E8E90B8959}"/>
                  </a:ext>
                </a:extLst>
              </p:cNvPr>
              <p:cNvPicPr/>
              <p:nvPr/>
            </p:nvPicPr>
            <p:blipFill>
              <a:blip r:embed="rId5"/>
              <a:stretch>
                <a:fillRect/>
              </a:stretch>
            </p:blipFill>
            <p:spPr>
              <a:xfrm>
                <a:off x="2146680" y="2890080"/>
                <a:ext cx="5530680" cy="3240360"/>
              </a:xfrm>
              <a:prstGeom prst="rect">
                <a:avLst/>
              </a:prstGeom>
            </p:spPr>
          </p:pic>
        </mc:Fallback>
      </mc:AlternateContent>
    </p:spTree>
    <p:extLst>
      <p:ext uri="{BB962C8B-B14F-4D97-AF65-F5344CB8AC3E}">
        <p14:creationId xmlns:p14="http://schemas.microsoft.com/office/powerpoint/2010/main" val="586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F4A65-105C-444A-BB52-9027BFB00459}"/>
              </a:ext>
            </a:extLst>
          </p:cNvPr>
          <p:cNvSpPr>
            <a:spLocks noGrp="1"/>
          </p:cNvSpPr>
          <p:nvPr>
            <p:ph idx="1"/>
          </p:nvPr>
        </p:nvSpPr>
        <p:spPr>
          <a:xfrm>
            <a:off x="1169246" y="1766655"/>
            <a:ext cx="10184553" cy="4410307"/>
          </a:xfrm>
        </p:spPr>
        <p:txBody>
          <a:bodyPr>
            <a:normAutofit/>
          </a:bodyPr>
          <a:lstStyle/>
          <a:p>
            <a:r>
              <a:rPr lang="en-US" sz="1600" dirty="0">
                <a:solidFill>
                  <a:schemeClr val="tx1"/>
                </a:solidFill>
                <a:latin typeface="Segoe UI" panose="020B0502040204020203" pitchFamily="34" charset="0"/>
                <a:cs typeface="Segoe UI" panose="020B0502040204020203" pitchFamily="34" charset="0"/>
              </a:rPr>
              <a:t>CT6 Sept 2009 Q8</a:t>
            </a:r>
          </a:p>
          <a:p>
            <a:r>
              <a:rPr lang="en-US" sz="1600" dirty="0">
                <a:solidFill>
                  <a:schemeClr val="tx1"/>
                </a:solidFill>
                <a:latin typeface="Segoe UI" panose="020B0502040204020203" pitchFamily="34" charset="0"/>
                <a:cs typeface="Segoe UI" panose="020B0502040204020203" pitchFamily="34" charset="0"/>
              </a:rPr>
              <a:t>The cumulative incurred claims for an insurance company for the last four accident years are given in the following table: </a:t>
            </a:r>
          </a:p>
          <a:p>
            <a:endParaRPr lang="en-US" sz="1600" dirty="0">
              <a:solidFill>
                <a:schemeClr val="tx1"/>
              </a:solidFill>
              <a:latin typeface="Segoe UI" panose="020B0502040204020203" pitchFamily="34" charset="0"/>
              <a:cs typeface="Segoe UI" panose="020B0502040204020203" pitchFamily="34" charset="0"/>
            </a:endParaRPr>
          </a:p>
          <a:p>
            <a:endParaRPr lang="en-US" sz="1600" dirty="0">
              <a:solidFill>
                <a:schemeClr val="tx1"/>
              </a:solidFill>
              <a:latin typeface="Segoe UI" panose="020B0502040204020203" pitchFamily="34" charset="0"/>
              <a:cs typeface="Segoe UI" panose="020B0502040204020203" pitchFamily="34" charset="0"/>
            </a:endParaRPr>
          </a:p>
          <a:p>
            <a:endParaRPr lang="en-US" sz="1600" dirty="0">
              <a:solidFill>
                <a:schemeClr val="tx1"/>
              </a:solidFill>
              <a:latin typeface="Segoe UI" panose="020B0502040204020203" pitchFamily="34" charset="0"/>
              <a:cs typeface="Segoe UI" panose="020B0502040204020203" pitchFamily="34" charset="0"/>
            </a:endParaRPr>
          </a:p>
          <a:p>
            <a:endParaRPr lang="en-US" sz="1600" dirty="0">
              <a:solidFill>
                <a:schemeClr val="tx1"/>
              </a:solidFill>
              <a:latin typeface="Segoe UI" panose="020B0502040204020203" pitchFamily="34" charset="0"/>
              <a:cs typeface="Segoe UI" panose="020B0502040204020203" pitchFamily="34" charset="0"/>
            </a:endParaRPr>
          </a:p>
          <a:p>
            <a:endParaRPr lang="en-US" sz="1600" dirty="0">
              <a:solidFill>
                <a:schemeClr val="tx1"/>
              </a:solidFill>
              <a:latin typeface="Segoe UI" panose="020B0502040204020203" pitchFamily="34" charset="0"/>
              <a:cs typeface="Segoe UI" panose="020B0502040204020203" pitchFamily="34" charset="0"/>
            </a:endParaRPr>
          </a:p>
          <a:p>
            <a:r>
              <a:rPr lang="en-US" sz="1600" dirty="0">
                <a:solidFill>
                  <a:schemeClr val="tx1"/>
                </a:solidFill>
                <a:latin typeface="Segoe UI" panose="020B0502040204020203" pitchFamily="34" charset="0"/>
                <a:cs typeface="Segoe UI" panose="020B0502040204020203" pitchFamily="34" charset="0"/>
              </a:rPr>
              <a:t>It can be assumed that claims are fully Run off after three years.</a:t>
            </a:r>
          </a:p>
          <a:p>
            <a:r>
              <a:rPr lang="en-US" sz="1600" dirty="0">
                <a:solidFill>
                  <a:schemeClr val="tx1"/>
                </a:solidFill>
                <a:latin typeface="Segoe UI" panose="020B0502040204020203" pitchFamily="34" charset="0"/>
                <a:cs typeface="Segoe UI" panose="020B0502040204020203" pitchFamily="34" charset="0"/>
              </a:rPr>
              <a:t>Calculate the reserves at the end of year 2008 using basic chain ladder method.</a:t>
            </a:r>
            <a:endParaRPr lang="en-IN" sz="1600" dirty="0">
              <a:solidFill>
                <a:schemeClr val="tx1"/>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001EDC8-2050-4BD0-9419-E11CC17090C0}"/>
              </a:ext>
            </a:extLst>
          </p:cNvPr>
          <p:cNvSpPr>
            <a:spLocks noGrp="1"/>
          </p:cNvSpPr>
          <p:nvPr>
            <p:ph type="sldNum" sz="quarter" idx="12"/>
          </p:nvPr>
        </p:nvSpPr>
        <p:spPr/>
        <p:txBody>
          <a:bodyPr/>
          <a:lstStyle/>
          <a:p>
            <a:fld id="{47894467-E227-B849-BB10-8705222BB906}" type="slidenum">
              <a:rPr lang="en-US" smtClean="0"/>
              <a:pPr/>
              <a:t>11</a:t>
            </a:fld>
            <a:endParaRPr lang="en-US"/>
          </a:p>
        </p:txBody>
      </p:sp>
      <p:graphicFrame>
        <p:nvGraphicFramePr>
          <p:cNvPr id="5" name="Table 6">
            <a:extLst>
              <a:ext uri="{FF2B5EF4-FFF2-40B4-BE49-F238E27FC236}">
                <a16:creationId xmlns:a16="http://schemas.microsoft.com/office/drawing/2014/main" id="{26B0F514-85C1-4CC4-9D56-65D398C7A293}"/>
              </a:ext>
            </a:extLst>
          </p:cNvPr>
          <p:cNvGraphicFramePr>
            <a:graphicFrameLocks/>
          </p:cNvGraphicFramePr>
          <p:nvPr>
            <p:extLst>
              <p:ext uri="{D42A27DB-BD31-4B8C-83A1-F6EECF244321}">
                <p14:modId xmlns:p14="http://schemas.microsoft.com/office/powerpoint/2010/main" val="2767230022"/>
              </p:ext>
            </p:extLst>
          </p:nvPr>
        </p:nvGraphicFramePr>
        <p:xfrm>
          <a:off x="1169246" y="2802284"/>
          <a:ext cx="9927840" cy="2194560"/>
        </p:xfrm>
        <a:graphic>
          <a:graphicData uri="http://schemas.openxmlformats.org/drawingml/2006/table">
            <a:tbl>
              <a:tblPr firstRow="1" bandRow="1">
                <a:tableStyleId>{5940675A-B579-460E-94D1-54222C63F5DA}</a:tableStyleId>
              </a:tblPr>
              <a:tblGrid>
                <a:gridCol w="1985568">
                  <a:extLst>
                    <a:ext uri="{9D8B030D-6E8A-4147-A177-3AD203B41FA5}">
                      <a16:colId xmlns:a16="http://schemas.microsoft.com/office/drawing/2014/main" val="2617479467"/>
                    </a:ext>
                  </a:extLst>
                </a:gridCol>
                <a:gridCol w="1985568">
                  <a:extLst>
                    <a:ext uri="{9D8B030D-6E8A-4147-A177-3AD203B41FA5}">
                      <a16:colId xmlns:a16="http://schemas.microsoft.com/office/drawing/2014/main" val="1104281278"/>
                    </a:ext>
                  </a:extLst>
                </a:gridCol>
                <a:gridCol w="1985568">
                  <a:extLst>
                    <a:ext uri="{9D8B030D-6E8A-4147-A177-3AD203B41FA5}">
                      <a16:colId xmlns:a16="http://schemas.microsoft.com/office/drawing/2014/main" val="1265313908"/>
                    </a:ext>
                  </a:extLst>
                </a:gridCol>
                <a:gridCol w="1985568">
                  <a:extLst>
                    <a:ext uri="{9D8B030D-6E8A-4147-A177-3AD203B41FA5}">
                      <a16:colId xmlns:a16="http://schemas.microsoft.com/office/drawing/2014/main" val="2044398547"/>
                    </a:ext>
                  </a:extLst>
                </a:gridCol>
                <a:gridCol w="1985568">
                  <a:extLst>
                    <a:ext uri="{9D8B030D-6E8A-4147-A177-3AD203B41FA5}">
                      <a16:colId xmlns:a16="http://schemas.microsoft.com/office/drawing/2014/main" val="3441477714"/>
                    </a:ext>
                  </a:extLst>
                </a:gridCol>
              </a:tblGrid>
              <a:tr h="341577">
                <a:tc>
                  <a:txBody>
                    <a:bodyPr/>
                    <a:lstStyle/>
                    <a:p>
                      <a:pPr algn="ctr"/>
                      <a:r>
                        <a:rPr lang="en-IN" dirty="0"/>
                        <a:t>Accident Year</a:t>
                      </a:r>
                    </a:p>
                  </a:txBody>
                  <a:tcPr/>
                </a:tc>
                <a:tc gridSpan="4">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9097279"/>
                  </a:ext>
                </a:extLst>
              </a:tr>
              <a:tr h="341577">
                <a:tc>
                  <a:txBody>
                    <a:bodyPr/>
                    <a:lstStyle/>
                    <a:p>
                      <a:endParaRPr lang="en-IN"/>
                    </a:p>
                  </a:txBody>
                  <a:tcPr/>
                </a:tc>
                <a:tc>
                  <a:txBody>
                    <a:bodyPr/>
                    <a:lstStyle/>
                    <a:p>
                      <a:r>
                        <a:rPr lang="en-IN" dirty="0"/>
                        <a:t>0</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extLst>
                  <a:ext uri="{0D108BD9-81ED-4DB2-BD59-A6C34878D82A}">
                    <a16:rowId xmlns:a16="http://schemas.microsoft.com/office/drawing/2014/main" val="1166014858"/>
                  </a:ext>
                </a:extLst>
              </a:tr>
              <a:tr h="341577">
                <a:tc>
                  <a:txBody>
                    <a:bodyPr/>
                    <a:lstStyle/>
                    <a:p>
                      <a:r>
                        <a:rPr lang="en-IN" dirty="0"/>
                        <a:t>2005</a:t>
                      </a:r>
                    </a:p>
                  </a:txBody>
                  <a:tcPr/>
                </a:tc>
                <a:tc>
                  <a:txBody>
                    <a:bodyPr/>
                    <a:lstStyle/>
                    <a:p>
                      <a:r>
                        <a:rPr lang="en-IN" dirty="0"/>
                        <a:t>96</a:t>
                      </a:r>
                    </a:p>
                  </a:txBody>
                  <a:tcPr/>
                </a:tc>
                <a:tc>
                  <a:txBody>
                    <a:bodyPr/>
                    <a:lstStyle/>
                    <a:p>
                      <a:r>
                        <a:rPr lang="en-IN" dirty="0"/>
                        <a:t>136</a:t>
                      </a:r>
                    </a:p>
                  </a:txBody>
                  <a:tcPr/>
                </a:tc>
                <a:tc>
                  <a:txBody>
                    <a:bodyPr/>
                    <a:lstStyle/>
                    <a:p>
                      <a:r>
                        <a:rPr lang="en-IN" dirty="0"/>
                        <a:t>140</a:t>
                      </a:r>
                    </a:p>
                  </a:txBody>
                  <a:tcPr/>
                </a:tc>
                <a:tc>
                  <a:txBody>
                    <a:bodyPr/>
                    <a:lstStyle/>
                    <a:p>
                      <a:r>
                        <a:rPr lang="en-IN" dirty="0"/>
                        <a:t>158</a:t>
                      </a:r>
                    </a:p>
                  </a:txBody>
                  <a:tcPr/>
                </a:tc>
                <a:extLst>
                  <a:ext uri="{0D108BD9-81ED-4DB2-BD59-A6C34878D82A}">
                    <a16:rowId xmlns:a16="http://schemas.microsoft.com/office/drawing/2014/main" val="1764270175"/>
                  </a:ext>
                </a:extLst>
              </a:tr>
              <a:tr h="341577">
                <a:tc>
                  <a:txBody>
                    <a:bodyPr/>
                    <a:lstStyle/>
                    <a:p>
                      <a:r>
                        <a:rPr lang="en-IN" dirty="0"/>
                        <a:t>2006</a:t>
                      </a:r>
                    </a:p>
                  </a:txBody>
                  <a:tcPr/>
                </a:tc>
                <a:tc>
                  <a:txBody>
                    <a:bodyPr/>
                    <a:lstStyle/>
                    <a:p>
                      <a:r>
                        <a:rPr lang="en-IN" dirty="0"/>
                        <a:t>100</a:t>
                      </a:r>
                    </a:p>
                  </a:txBody>
                  <a:tcPr/>
                </a:tc>
                <a:tc>
                  <a:txBody>
                    <a:bodyPr/>
                    <a:lstStyle/>
                    <a:p>
                      <a:r>
                        <a:rPr lang="en-IN" dirty="0"/>
                        <a:t>156</a:t>
                      </a:r>
                    </a:p>
                  </a:txBody>
                  <a:tcPr/>
                </a:tc>
                <a:tc>
                  <a:txBody>
                    <a:bodyPr/>
                    <a:lstStyle/>
                    <a:p>
                      <a:r>
                        <a:rPr lang="en-IN" dirty="0"/>
                        <a:t>160</a:t>
                      </a:r>
                    </a:p>
                  </a:txBody>
                  <a:tcPr/>
                </a:tc>
                <a:tc>
                  <a:txBody>
                    <a:bodyPr/>
                    <a:lstStyle/>
                    <a:p>
                      <a:endParaRPr lang="en-IN" dirty="0"/>
                    </a:p>
                  </a:txBody>
                  <a:tcPr/>
                </a:tc>
                <a:extLst>
                  <a:ext uri="{0D108BD9-81ED-4DB2-BD59-A6C34878D82A}">
                    <a16:rowId xmlns:a16="http://schemas.microsoft.com/office/drawing/2014/main" val="1110436729"/>
                  </a:ext>
                </a:extLst>
              </a:tr>
              <a:tr h="341577">
                <a:tc>
                  <a:txBody>
                    <a:bodyPr/>
                    <a:lstStyle/>
                    <a:p>
                      <a:r>
                        <a:rPr lang="en-IN" dirty="0"/>
                        <a:t>2007</a:t>
                      </a:r>
                    </a:p>
                  </a:txBody>
                  <a:tcPr/>
                </a:tc>
                <a:tc>
                  <a:txBody>
                    <a:bodyPr/>
                    <a:lstStyle/>
                    <a:p>
                      <a:r>
                        <a:rPr lang="en-IN" dirty="0"/>
                        <a:t>120</a:t>
                      </a:r>
                    </a:p>
                  </a:txBody>
                  <a:tcPr/>
                </a:tc>
                <a:tc>
                  <a:txBody>
                    <a:bodyPr/>
                    <a:lstStyle/>
                    <a:p>
                      <a:r>
                        <a:rPr lang="en-IN" dirty="0"/>
                        <a:t>130</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41577">
                <a:tc>
                  <a:txBody>
                    <a:bodyPr/>
                    <a:lstStyle/>
                    <a:p>
                      <a:r>
                        <a:rPr lang="en-IN" dirty="0"/>
                        <a:t>2008</a:t>
                      </a:r>
                    </a:p>
                  </a:txBody>
                  <a:tcPr/>
                </a:tc>
                <a:tc>
                  <a:txBody>
                    <a:bodyPr/>
                    <a:lstStyle/>
                    <a:p>
                      <a:r>
                        <a:rPr lang="en-IN" dirty="0"/>
                        <a:t>136</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bl>
          </a:graphicData>
        </a:graphic>
      </p:graphicFrame>
      <p:sp>
        <p:nvSpPr>
          <p:cNvPr id="6" name="Title 1">
            <a:extLst>
              <a:ext uri="{FF2B5EF4-FFF2-40B4-BE49-F238E27FC236}">
                <a16:creationId xmlns:a16="http://schemas.microsoft.com/office/drawing/2014/main" id="{ACCF7C9E-18FD-40A4-A006-66AB2CE1F51E}"/>
              </a:ext>
            </a:extLst>
          </p:cNvPr>
          <p:cNvSpPr txBox="1">
            <a:spLocks/>
          </p:cNvSpPr>
          <p:nvPr/>
        </p:nvSpPr>
        <p:spPr>
          <a:xfrm>
            <a:off x="1169247" y="946651"/>
            <a:ext cx="239069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p>
        </p:txBody>
      </p:sp>
      <p:pic>
        <p:nvPicPr>
          <p:cNvPr id="7" name="Graphic 6" descr="Help">
            <a:extLst>
              <a:ext uri="{FF2B5EF4-FFF2-40B4-BE49-F238E27FC236}">
                <a16:creationId xmlns:a16="http://schemas.microsoft.com/office/drawing/2014/main" id="{B1713D15-C91C-40DB-9AB1-DA09262E7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072" y="1780486"/>
            <a:ext cx="538031" cy="53803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0BEFF1D-FE56-C2C1-90B8-BDD8FE68C8AC}"/>
                  </a:ext>
                </a:extLst>
              </p14:cNvPr>
              <p14:cNvContentPartPr/>
              <p14:nvPr/>
            </p14:nvContentPartPr>
            <p14:xfrm>
              <a:off x="703440" y="795960"/>
              <a:ext cx="11237760" cy="5377320"/>
            </p14:xfrm>
          </p:contentPart>
        </mc:Choice>
        <mc:Fallback xmlns="">
          <p:pic>
            <p:nvPicPr>
              <p:cNvPr id="2" name="Ink 1">
                <a:extLst>
                  <a:ext uri="{FF2B5EF4-FFF2-40B4-BE49-F238E27FC236}">
                    <a16:creationId xmlns:a16="http://schemas.microsoft.com/office/drawing/2014/main" id="{00BEFF1D-FE56-C2C1-90B8-BDD8FE68C8AC}"/>
                  </a:ext>
                </a:extLst>
              </p:cNvPr>
              <p:cNvPicPr/>
              <p:nvPr/>
            </p:nvPicPr>
            <p:blipFill>
              <a:blip r:embed="rId5"/>
              <a:stretch>
                <a:fillRect/>
              </a:stretch>
            </p:blipFill>
            <p:spPr>
              <a:xfrm>
                <a:off x="687240" y="779760"/>
                <a:ext cx="11270160" cy="540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B18ADD4-F9E1-6A6F-01E5-95F2BED3ECE8}"/>
                  </a:ext>
                </a:extLst>
              </p14:cNvPr>
              <p14:cNvContentPartPr/>
              <p14:nvPr/>
            </p14:nvContentPartPr>
            <p14:xfrm>
              <a:off x="1850760" y="705240"/>
              <a:ext cx="9342360" cy="5741640"/>
            </p14:xfrm>
          </p:contentPart>
        </mc:Choice>
        <mc:Fallback xmlns="">
          <p:pic>
            <p:nvPicPr>
              <p:cNvPr id="8" name="Ink 7">
                <a:extLst>
                  <a:ext uri="{FF2B5EF4-FFF2-40B4-BE49-F238E27FC236}">
                    <a16:creationId xmlns:a16="http://schemas.microsoft.com/office/drawing/2014/main" id="{BB18ADD4-F9E1-6A6F-01E5-95F2BED3ECE8}"/>
                  </a:ext>
                </a:extLst>
              </p:cNvPr>
              <p:cNvPicPr/>
              <p:nvPr/>
            </p:nvPicPr>
            <p:blipFill>
              <a:blip r:embed="rId7"/>
              <a:stretch>
                <a:fillRect/>
              </a:stretch>
            </p:blipFill>
            <p:spPr>
              <a:xfrm>
                <a:off x="1834560" y="689040"/>
                <a:ext cx="9374760" cy="5774040"/>
              </a:xfrm>
              <a:prstGeom prst="rect">
                <a:avLst/>
              </a:prstGeom>
            </p:spPr>
          </p:pic>
        </mc:Fallback>
      </mc:AlternateContent>
    </p:spTree>
    <p:extLst>
      <p:ext uri="{BB962C8B-B14F-4D97-AF65-F5344CB8AC3E}">
        <p14:creationId xmlns:p14="http://schemas.microsoft.com/office/powerpoint/2010/main" val="9465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1969770"/>
          </a:xfrm>
          <a:prstGeom prst="rect">
            <a:avLst/>
          </a:prstGeom>
          <a:noFill/>
        </p:spPr>
        <p:txBody>
          <a:bodyPr wrap="square">
            <a:spAutoFit/>
          </a:bodyPr>
          <a:lstStyle/>
          <a:p>
            <a:pPr marL="342900" indent="-342900" algn="l">
              <a:buAutoNum type="arabicParenR"/>
            </a:pPr>
            <a:r>
              <a:rPr lang="en-US" sz="1800" b="1" i="0" u="none" strike="noStrike" baseline="0" dirty="0">
                <a:latin typeface="URWGothicL-Demi"/>
              </a:rPr>
              <a:t>The chain-ladder </a:t>
            </a:r>
            <a:r>
              <a:rPr lang="en-US" b="1" dirty="0">
                <a:latin typeface="URWGothicL-Demi"/>
              </a:rPr>
              <a:t>method – Adjusted for Inflation</a:t>
            </a:r>
          </a:p>
          <a:p>
            <a:pPr algn="l"/>
            <a:endParaRPr lang="en-US" b="1" dirty="0">
              <a:latin typeface="URWGothicL-Demi"/>
            </a:endParaRPr>
          </a:p>
          <a:p>
            <a:pPr algn="l"/>
            <a:endParaRPr lang="en-US" sz="1800" b="1" i="0" u="none" strike="noStrike" baseline="0" dirty="0">
              <a:latin typeface="URWGothicL-Demi"/>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Past inflation to adjust given data.</a:t>
            </a:r>
          </a:p>
          <a:p>
            <a:pPr marL="342900" indent="-342900" algn="l">
              <a:buFont typeface="+mj-lt"/>
              <a:buAutoNum type="arabicPeriod"/>
            </a:pPr>
            <a:endParaRPr lang="en-US" sz="1600" i="0" u="none" strike="noStrike" baseline="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Future inflation to get more accurate reserves.</a:t>
            </a:r>
            <a:r>
              <a:rPr lang="en-US" b="1" dirty="0">
                <a:latin typeface="URWGothicL-Demi"/>
              </a:rPr>
              <a:t> </a:t>
            </a:r>
            <a:endParaRPr lang="en-US" sz="1800" b="1" i="0" u="none" strike="noStrike" baseline="0" dirty="0">
              <a:latin typeface="URWGothicL-Demi"/>
            </a:endParaRPr>
          </a:p>
          <a:p>
            <a:pPr algn="l"/>
            <a:endParaRPr lang="en-US" b="1" dirty="0">
              <a:latin typeface="URWGothicL-Demi"/>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E359633-0B66-8D6B-087C-CC680A88B841}"/>
                  </a:ext>
                </a:extLst>
              </p14:cNvPr>
              <p14:cNvContentPartPr/>
              <p14:nvPr/>
            </p14:nvContentPartPr>
            <p14:xfrm>
              <a:off x="1749240" y="1468440"/>
              <a:ext cx="9785880" cy="5294520"/>
            </p14:xfrm>
          </p:contentPart>
        </mc:Choice>
        <mc:Fallback xmlns="">
          <p:pic>
            <p:nvPicPr>
              <p:cNvPr id="2" name="Ink 1">
                <a:extLst>
                  <a:ext uri="{FF2B5EF4-FFF2-40B4-BE49-F238E27FC236}">
                    <a16:creationId xmlns:a16="http://schemas.microsoft.com/office/drawing/2014/main" id="{3E359633-0B66-8D6B-087C-CC680A88B841}"/>
                  </a:ext>
                </a:extLst>
              </p:cNvPr>
              <p:cNvPicPr/>
              <p:nvPr/>
            </p:nvPicPr>
            <p:blipFill>
              <a:blip r:embed="rId3"/>
              <a:stretch>
                <a:fillRect/>
              </a:stretch>
            </p:blipFill>
            <p:spPr>
              <a:xfrm>
                <a:off x="1733040" y="1452240"/>
                <a:ext cx="9818280" cy="5326920"/>
              </a:xfrm>
              <a:prstGeom prst="rect">
                <a:avLst/>
              </a:prstGeom>
            </p:spPr>
          </p:pic>
        </mc:Fallback>
      </mc:AlternateContent>
    </p:spTree>
    <p:extLst>
      <p:ext uri="{BB962C8B-B14F-4D97-AF65-F5344CB8AC3E}">
        <p14:creationId xmlns:p14="http://schemas.microsoft.com/office/powerpoint/2010/main" val="329467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4585871"/>
          </a:xfrm>
          <a:prstGeom prst="rect">
            <a:avLst/>
          </a:prstGeom>
          <a:noFill/>
        </p:spPr>
        <p:txBody>
          <a:bodyPr wrap="square">
            <a:spAutoFit/>
          </a:bodyPr>
          <a:lstStyle/>
          <a:p>
            <a:pPr marL="342900" indent="-342900" algn="l">
              <a:buAutoNum type="arabicParenR"/>
            </a:pPr>
            <a:r>
              <a:rPr lang="en-US" sz="1800" b="1" i="0" u="none" strike="noStrike" baseline="0" dirty="0">
                <a:latin typeface="Segoe UI" panose="020B0502040204020203" pitchFamily="34" charset="0"/>
                <a:cs typeface="Segoe UI" panose="020B0502040204020203" pitchFamily="34" charset="0"/>
              </a:rPr>
              <a:t>The chain-ladder </a:t>
            </a:r>
            <a:r>
              <a:rPr lang="en-US" b="1" dirty="0">
                <a:latin typeface="Segoe UI" panose="020B0502040204020203" pitchFamily="34" charset="0"/>
                <a:cs typeface="Segoe UI" panose="020B0502040204020203" pitchFamily="34" charset="0"/>
              </a:rPr>
              <a:t>method – Adjusted for Inflation</a:t>
            </a:r>
          </a:p>
          <a:p>
            <a:pPr algn="l"/>
            <a:endParaRPr lang="en-US" sz="1800" b="1" i="0" u="none" strike="noStrike" baseline="0" dirty="0">
              <a:latin typeface="Segoe UI" panose="020B0502040204020203" pitchFamily="34" charset="0"/>
              <a:cs typeface="Segoe UI" panose="020B0502040204020203" pitchFamily="34" charset="0"/>
            </a:endParaRPr>
          </a:p>
          <a:p>
            <a:r>
              <a:rPr lang="en-US" sz="1600" b="1" u="sng" dirty="0">
                <a:latin typeface="Segoe UI" panose="020B0502040204020203" pitchFamily="34" charset="0"/>
                <a:cs typeface="Segoe UI" panose="020B0502040204020203" pitchFamily="34" charset="0"/>
              </a:rPr>
              <a:t>STEPS</a:t>
            </a:r>
          </a:p>
          <a:p>
            <a:endParaRPr lang="en-US" sz="1600" b="1" u="sng"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Incremental claims paid/ incurred.</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Multiply past data with relevant inflation index to adjust to real terms.</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Write down inflation adjusted cumulative claims data.</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Calculate development factors.</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Estimate future claims amount.</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Write down incremental claims paid/ incurred.</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Calculate future incremental claims amount using inflation index.</a:t>
            </a:r>
          </a:p>
          <a:p>
            <a:endParaRPr lang="en-US" sz="160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1602D26-37E6-CECD-B062-415D14360B54}"/>
                  </a:ext>
                </a:extLst>
              </p14:cNvPr>
              <p14:cNvContentPartPr/>
              <p14:nvPr/>
            </p14:nvContentPartPr>
            <p14:xfrm>
              <a:off x="154440" y="1355400"/>
              <a:ext cx="11986560" cy="5363280"/>
            </p14:xfrm>
          </p:contentPart>
        </mc:Choice>
        <mc:Fallback xmlns="">
          <p:pic>
            <p:nvPicPr>
              <p:cNvPr id="2" name="Ink 1">
                <a:extLst>
                  <a:ext uri="{FF2B5EF4-FFF2-40B4-BE49-F238E27FC236}">
                    <a16:creationId xmlns:a16="http://schemas.microsoft.com/office/drawing/2014/main" id="{F1602D26-37E6-CECD-B062-415D14360B54}"/>
                  </a:ext>
                </a:extLst>
              </p:cNvPr>
              <p:cNvPicPr/>
              <p:nvPr/>
            </p:nvPicPr>
            <p:blipFill>
              <a:blip r:embed="rId3"/>
              <a:stretch>
                <a:fillRect/>
              </a:stretch>
            </p:blipFill>
            <p:spPr>
              <a:xfrm>
                <a:off x="138240" y="1339200"/>
                <a:ext cx="12018960" cy="5395680"/>
              </a:xfrm>
              <a:prstGeom prst="rect">
                <a:avLst/>
              </a:prstGeom>
            </p:spPr>
          </p:pic>
        </mc:Fallback>
      </mc:AlternateContent>
    </p:spTree>
    <p:extLst>
      <p:ext uri="{BB962C8B-B14F-4D97-AF65-F5344CB8AC3E}">
        <p14:creationId xmlns:p14="http://schemas.microsoft.com/office/powerpoint/2010/main" val="196337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7" y="1920004"/>
            <a:ext cx="9430690" cy="338554"/>
          </a:xfrm>
          <a:prstGeom prst="rect">
            <a:avLst/>
          </a:prstGeom>
          <a:noFill/>
        </p:spPr>
        <p:txBody>
          <a:bodyPr wrap="square">
            <a:spAutoFit/>
          </a:bodyPr>
          <a:lstStyle/>
          <a:p>
            <a:r>
              <a:rPr lang="en-US" sz="1600" b="1" u="sng" dirty="0">
                <a:latin typeface="Segoe UI" panose="020B0502040204020203" pitchFamily="34" charset="0"/>
                <a:cs typeface="Segoe UI" panose="020B0502040204020203" pitchFamily="34" charset="0"/>
              </a:rPr>
              <a:t>EXAMPLE:</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Table 6">
            <a:extLst>
              <a:ext uri="{FF2B5EF4-FFF2-40B4-BE49-F238E27FC236}">
                <a16:creationId xmlns:a16="http://schemas.microsoft.com/office/drawing/2014/main" id="{FBBB7D53-4436-4B62-9D7D-1B3E2B5B70CB}"/>
              </a:ext>
            </a:extLst>
          </p:cNvPr>
          <p:cNvGraphicFramePr>
            <a:graphicFrameLocks noGrp="1"/>
          </p:cNvGraphicFramePr>
          <p:nvPr>
            <p:ph idx="1"/>
            <p:extLst>
              <p:ext uri="{D42A27DB-BD31-4B8C-83A1-F6EECF244321}">
                <p14:modId xmlns:p14="http://schemas.microsoft.com/office/powerpoint/2010/main" val="1185645969"/>
              </p:ext>
            </p:extLst>
          </p:nvPr>
        </p:nvGraphicFramePr>
        <p:xfrm>
          <a:off x="1225295" y="2374806"/>
          <a:ext cx="9741409" cy="2595880"/>
        </p:xfrm>
        <a:graphic>
          <a:graphicData uri="http://schemas.openxmlformats.org/drawingml/2006/table">
            <a:tbl>
              <a:tblPr firstRow="1" bandRow="1">
                <a:tableStyleId>{5940675A-B579-460E-94D1-54222C63F5DA}</a:tableStyleId>
              </a:tblPr>
              <a:tblGrid>
                <a:gridCol w="1564305">
                  <a:extLst>
                    <a:ext uri="{9D8B030D-6E8A-4147-A177-3AD203B41FA5}">
                      <a16:colId xmlns:a16="http://schemas.microsoft.com/office/drawing/2014/main" val="2617479467"/>
                    </a:ext>
                  </a:extLst>
                </a:gridCol>
                <a:gridCol w="1804938">
                  <a:extLst>
                    <a:ext uri="{9D8B030D-6E8A-4147-A177-3AD203B41FA5}">
                      <a16:colId xmlns:a16="http://schemas.microsoft.com/office/drawing/2014/main" val="1104281278"/>
                    </a:ext>
                  </a:extLst>
                </a:gridCol>
                <a:gridCol w="1804938">
                  <a:extLst>
                    <a:ext uri="{9D8B030D-6E8A-4147-A177-3AD203B41FA5}">
                      <a16:colId xmlns:a16="http://schemas.microsoft.com/office/drawing/2014/main" val="1265313908"/>
                    </a:ext>
                  </a:extLst>
                </a:gridCol>
                <a:gridCol w="1804938">
                  <a:extLst>
                    <a:ext uri="{9D8B030D-6E8A-4147-A177-3AD203B41FA5}">
                      <a16:colId xmlns:a16="http://schemas.microsoft.com/office/drawing/2014/main" val="2044398547"/>
                    </a:ext>
                  </a:extLst>
                </a:gridCol>
                <a:gridCol w="1381145">
                  <a:extLst>
                    <a:ext uri="{9D8B030D-6E8A-4147-A177-3AD203B41FA5}">
                      <a16:colId xmlns:a16="http://schemas.microsoft.com/office/drawing/2014/main" val="3441477714"/>
                    </a:ext>
                  </a:extLst>
                </a:gridCol>
                <a:gridCol w="1381145">
                  <a:extLst>
                    <a:ext uri="{9D8B030D-6E8A-4147-A177-3AD203B41FA5}">
                      <a16:colId xmlns:a16="http://schemas.microsoft.com/office/drawing/2014/main" val="4247008521"/>
                    </a:ext>
                  </a:extLst>
                </a:gridCol>
              </a:tblGrid>
              <a:tr h="370840">
                <a:tc>
                  <a:txBody>
                    <a:bodyPr/>
                    <a:lstStyle/>
                    <a:p>
                      <a:pPr algn="ctr"/>
                      <a:r>
                        <a:rPr lang="en-IN" dirty="0"/>
                        <a:t>Accident Year</a:t>
                      </a:r>
                    </a:p>
                  </a:txBody>
                  <a:tcPr/>
                </a:tc>
                <a:tc gridSpan="5">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extLst>
                  <a:ext uri="{0D108BD9-81ED-4DB2-BD59-A6C34878D82A}">
                    <a16:rowId xmlns:a16="http://schemas.microsoft.com/office/drawing/2014/main" val="859097279"/>
                  </a:ext>
                </a:extLst>
              </a:tr>
              <a:tr h="370840">
                <a:tc>
                  <a:txBody>
                    <a:bodyPr/>
                    <a:lstStyle/>
                    <a:p>
                      <a:endParaRPr lang="en-IN"/>
                    </a:p>
                  </a:txBody>
                  <a:tcPr/>
                </a:tc>
                <a:tc>
                  <a:txBody>
                    <a:bodyPr/>
                    <a:lstStyle/>
                    <a:p>
                      <a:r>
                        <a:rPr lang="en-IN" dirty="0"/>
                        <a:t>0</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extLst>
                  <a:ext uri="{0D108BD9-81ED-4DB2-BD59-A6C34878D82A}">
                    <a16:rowId xmlns:a16="http://schemas.microsoft.com/office/drawing/2014/main" val="1166014858"/>
                  </a:ext>
                </a:extLst>
              </a:tr>
              <a:tr h="370840">
                <a:tc>
                  <a:txBody>
                    <a:bodyPr/>
                    <a:lstStyle/>
                    <a:p>
                      <a:r>
                        <a:rPr lang="en-IN" dirty="0"/>
                        <a:t>2008</a:t>
                      </a:r>
                    </a:p>
                  </a:txBody>
                  <a:tcPr/>
                </a:tc>
                <a:tc>
                  <a:txBody>
                    <a:bodyPr/>
                    <a:lstStyle/>
                    <a:p>
                      <a:r>
                        <a:rPr lang="en-IN" dirty="0"/>
                        <a:t>786</a:t>
                      </a:r>
                    </a:p>
                  </a:txBody>
                  <a:tcPr/>
                </a:tc>
                <a:tc>
                  <a:txBody>
                    <a:bodyPr/>
                    <a:lstStyle/>
                    <a:p>
                      <a:r>
                        <a:rPr lang="en-IN" dirty="0"/>
                        <a:t>624</a:t>
                      </a:r>
                    </a:p>
                  </a:txBody>
                  <a:tcPr/>
                </a:tc>
                <a:tc>
                  <a:txBody>
                    <a:bodyPr/>
                    <a:lstStyle/>
                    <a:p>
                      <a:r>
                        <a:rPr lang="en-IN" dirty="0"/>
                        <a:t>806</a:t>
                      </a:r>
                    </a:p>
                  </a:txBody>
                  <a:tcPr/>
                </a:tc>
                <a:tc>
                  <a:txBody>
                    <a:bodyPr/>
                    <a:lstStyle/>
                    <a:p>
                      <a:r>
                        <a:rPr lang="en-IN" dirty="0"/>
                        <a:t>224</a:t>
                      </a:r>
                    </a:p>
                  </a:txBody>
                  <a:tcPr/>
                </a:tc>
                <a:tc>
                  <a:txBody>
                    <a:bodyPr/>
                    <a:lstStyle/>
                    <a:p>
                      <a:r>
                        <a:rPr lang="en-IN" dirty="0"/>
                        <a:t>79</a:t>
                      </a:r>
                    </a:p>
                  </a:txBody>
                  <a:tcPr/>
                </a:tc>
                <a:extLst>
                  <a:ext uri="{0D108BD9-81ED-4DB2-BD59-A6C34878D82A}">
                    <a16:rowId xmlns:a16="http://schemas.microsoft.com/office/drawing/2014/main" val="1764270175"/>
                  </a:ext>
                </a:extLst>
              </a:tr>
              <a:tr h="370840">
                <a:tc>
                  <a:txBody>
                    <a:bodyPr/>
                    <a:lstStyle/>
                    <a:p>
                      <a:r>
                        <a:rPr lang="en-IN" dirty="0"/>
                        <a:t>2009</a:t>
                      </a:r>
                    </a:p>
                  </a:txBody>
                  <a:tcPr/>
                </a:tc>
                <a:tc>
                  <a:txBody>
                    <a:bodyPr/>
                    <a:lstStyle/>
                    <a:p>
                      <a:r>
                        <a:rPr lang="en-IN" dirty="0"/>
                        <a:t>904</a:t>
                      </a:r>
                    </a:p>
                  </a:txBody>
                  <a:tcPr/>
                </a:tc>
                <a:tc>
                  <a:txBody>
                    <a:bodyPr/>
                    <a:lstStyle/>
                    <a:p>
                      <a:r>
                        <a:rPr lang="en-IN" dirty="0"/>
                        <a:t>671</a:t>
                      </a:r>
                    </a:p>
                  </a:txBody>
                  <a:tcPr/>
                </a:tc>
                <a:tc>
                  <a:txBody>
                    <a:bodyPr/>
                    <a:lstStyle/>
                    <a:p>
                      <a:r>
                        <a:rPr lang="en-IN" dirty="0"/>
                        <a:t>904</a:t>
                      </a:r>
                    </a:p>
                  </a:txBody>
                  <a:tcPr/>
                </a:tc>
                <a:tc>
                  <a:txBody>
                    <a:bodyPr/>
                    <a:lstStyle/>
                    <a:p>
                      <a:r>
                        <a:rPr lang="en-IN" dirty="0"/>
                        <a:t>281</a:t>
                      </a:r>
                    </a:p>
                  </a:txBody>
                  <a:tcPr/>
                </a:tc>
                <a:tc>
                  <a:txBody>
                    <a:bodyPr/>
                    <a:lstStyle/>
                    <a:p>
                      <a:endParaRPr lang="en-IN" dirty="0"/>
                    </a:p>
                  </a:txBody>
                  <a:tcPr/>
                </a:tc>
                <a:extLst>
                  <a:ext uri="{0D108BD9-81ED-4DB2-BD59-A6C34878D82A}">
                    <a16:rowId xmlns:a16="http://schemas.microsoft.com/office/drawing/2014/main" val="1110436729"/>
                  </a:ext>
                </a:extLst>
              </a:tr>
              <a:tr h="370840">
                <a:tc>
                  <a:txBody>
                    <a:bodyPr/>
                    <a:lstStyle/>
                    <a:p>
                      <a:r>
                        <a:rPr lang="en-IN" dirty="0"/>
                        <a:t>2010</a:t>
                      </a:r>
                    </a:p>
                  </a:txBody>
                  <a:tcPr/>
                </a:tc>
                <a:tc>
                  <a:txBody>
                    <a:bodyPr/>
                    <a:lstStyle/>
                    <a:p>
                      <a:r>
                        <a:rPr lang="en-IN" dirty="0"/>
                        <a:t>995</a:t>
                      </a:r>
                    </a:p>
                  </a:txBody>
                  <a:tcPr/>
                </a:tc>
                <a:tc>
                  <a:txBody>
                    <a:bodyPr/>
                    <a:lstStyle/>
                    <a:p>
                      <a:r>
                        <a:rPr lang="en-IN" dirty="0"/>
                        <a:t>819</a:t>
                      </a:r>
                    </a:p>
                  </a:txBody>
                  <a:tcPr/>
                </a:tc>
                <a:tc>
                  <a:txBody>
                    <a:bodyPr/>
                    <a:lstStyle/>
                    <a:p>
                      <a:r>
                        <a:rPr lang="en-IN" dirty="0"/>
                        <a:t>1066</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70840">
                <a:tc>
                  <a:txBody>
                    <a:bodyPr/>
                    <a:lstStyle/>
                    <a:p>
                      <a:r>
                        <a:rPr lang="en-IN" dirty="0"/>
                        <a:t>2011</a:t>
                      </a:r>
                    </a:p>
                  </a:txBody>
                  <a:tcPr/>
                </a:tc>
                <a:tc>
                  <a:txBody>
                    <a:bodyPr/>
                    <a:lstStyle/>
                    <a:p>
                      <a:r>
                        <a:rPr lang="en-IN" dirty="0"/>
                        <a:t>1220</a:t>
                      </a:r>
                    </a:p>
                  </a:txBody>
                  <a:tcPr/>
                </a:tc>
                <a:tc>
                  <a:txBody>
                    <a:bodyPr/>
                    <a:lstStyle/>
                    <a:p>
                      <a:r>
                        <a:rPr lang="en-IN" dirty="0"/>
                        <a:t>922</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r h="370840">
                <a:tc>
                  <a:txBody>
                    <a:bodyPr/>
                    <a:lstStyle/>
                    <a:p>
                      <a:r>
                        <a:rPr lang="en-IN" dirty="0"/>
                        <a:t>2012</a:t>
                      </a:r>
                    </a:p>
                  </a:txBody>
                  <a:tcPr/>
                </a:tc>
                <a:tc>
                  <a:txBody>
                    <a:bodyPr/>
                    <a:lstStyle/>
                    <a:p>
                      <a:r>
                        <a:rPr lang="en-IN" dirty="0"/>
                        <a:t>1182</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38166034"/>
                  </a:ext>
                </a:extLst>
              </a:tr>
            </a:tbl>
          </a:graphicData>
        </a:graphic>
      </p:graphicFrame>
      <p:graphicFrame>
        <p:nvGraphicFramePr>
          <p:cNvPr id="4" name="Table 4">
            <a:extLst>
              <a:ext uri="{FF2B5EF4-FFF2-40B4-BE49-F238E27FC236}">
                <a16:creationId xmlns:a16="http://schemas.microsoft.com/office/drawing/2014/main" id="{2F26F196-B907-4263-928C-B0FBE3058C60}"/>
              </a:ext>
            </a:extLst>
          </p:cNvPr>
          <p:cNvGraphicFramePr>
            <a:graphicFrameLocks noGrp="1"/>
          </p:cNvGraphicFramePr>
          <p:nvPr>
            <p:extLst>
              <p:ext uri="{D42A27DB-BD31-4B8C-83A1-F6EECF244321}">
                <p14:modId xmlns:p14="http://schemas.microsoft.com/office/powerpoint/2010/main" val="2225811473"/>
              </p:ext>
            </p:extLst>
          </p:nvPr>
        </p:nvGraphicFramePr>
        <p:xfrm>
          <a:off x="1225295" y="5797232"/>
          <a:ext cx="8128000" cy="7416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187632860"/>
                    </a:ext>
                  </a:extLst>
                </a:gridCol>
                <a:gridCol w="2032000">
                  <a:extLst>
                    <a:ext uri="{9D8B030D-6E8A-4147-A177-3AD203B41FA5}">
                      <a16:colId xmlns:a16="http://schemas.microsoft.com/office/drawing/2014/main" val="1703826511"/>
                    </a:ext>
                  </a:extLst>
                </a:gridCol>
                <a:gridCol w="2032000">
                  <a:extLst>
                    <a:ext uri="{9D8B030D-6E8A-4147-A177-3AD203B41FA5}">
                      <a16:colId xmlns:a16="http://schemas.microsoft.com/office/drawing/2014/main" val="3204708158"/>
                    </a:ext>
                  </a:extLst>
                </a:gridCol>
                <a:gridCol w="2032000">
                  <a:extLst>
                    <a:ext uri="{9D8B030D-6E8A-4147-A177-3AD203B41FA5}">
                      <a16:colId xmlns:a16="http://schemas.microsoft.com/office/drawing/2014/main" val="1615977437"/>
                    </a:ext>
                  </a:extLst>
                </a:gridCol>
              </a:tblGrid>
              <a:tr h="370840">
                <a:tc>
                  <a:txBody>
                    <a:bodyPr/>
                    <a:lstStyle/>
                    <a:p>
                      <a:r>
                        <a:rPr lang="en-IN" dirty="0"/>
                        <a:t>2009</a:t>
                      </a:r>
                    </a:p>
                  </a:txBody>
                  <a:tcPr/>
                </a:tc>
                <a:tc>
                  <a:txBody>
                    <a:bodyPr/>
                    <a:lstStyle/>
                    <a:p>
                      <a:r>
                        <a:rPr lang="en-IN" dirty="0"/>
                        <a:t>2010</a:t>
                      </a:r>
                    </a:p>
                  </a:txBody>
                  <a:tcPr/>
                </a:tc>
                <a:tc>
                  <a:txBody>
                    <a:bodyPr/>
                    <a:lstStyle/>
                    <a:p>
                      <a:r>
                        <a:rPr lang="en-IN" dirty="0"/>
                        <a:t>2011</a:t>
                      </a:r>
                    </a:p>
                  </a:txBody>
                  <a:tcPr/>
                </a:tc>
                <a:tc>
                  <a:txBody>
                    <a:bodyPr/>
                    <a:lstStyle/>
                    <a:p>
                      <a:r>
                        <a:rPr lang="en-IN" dirty="0"/>
                        <a:t>2012</a:t>
                      </a:r>
                    </a:p>
                  </a:txBody>
                  <a:tcPr/>
                </a:tc>
                <a:extLst>
                  <a:ext uri="{0D108BD9-81ED-4DB2-BD59-A6C34878D82A}">
                    <a16:rowId xmlns:a16="http://schemas.microsoft.com/office/drawing/2014/main" val="93463699"/>
                  </a:ext>
                </a:extLst>
              </a:tr>
              <a:tr h="370840">
                <a:tc>
                  <a:txBody>
                    <a:bodyPr/>
                    <a:lstStyle/>
                    <a:p>
                      <a:r>
                        <a:rPr lang="en-IN" dirty="0"/>
                        <a:t>5.1%</a:t>
                      </a:r>
                    </a:p>
                  </a:txBody>
                  <a:tcPr/>
                </a:tc>
                <a:tc>
                  <a:txBody>
                    <a:bodyPr/>
                    <a:lstStyle/>
                    <a:p>
                      <a:r>
                        <a:rPr lang="en-IN" dirty="0"/>
                        <a:t>6.4%</a:t>
                      </a:r>
                    </a:p>
                  </a:txBody>
                  <a:tcPr/>
                </a:tc>
                <a:tc>
                  <a:txBody>
                    <a:bodyPr/>
                    <a:lstStyle/>
                    <a:p>
                      <a:r>
                        <a:rPr lang="en-IN" dirty="0"/>
                        <a:t>7.3%</a:t>
                      </a:r>
                    </a:p>
                  </a:txBody>
                  <a:tcPr/>
                </a:tc>
                <a:tc>
                  <a:txBody>
                    <a:bodyPr/>
                    <a:lstStyle/>
                    <a:p>
                      <a:r>
                        <a:rPr lang="en-IN" dirty="0"/>
                        <a:t>5.4%</a:t>
                      </a:r>
                    </a:p>
                  </a:txBody>
                  <a:tcPr/>
                </a:tc>
                <a:extLst>
                  <a:ext uri="{0D108BD9-81ED-4DB2-BD59-A6C34878D82A}">
                    <a16:rowId xmlns:a16="http://schemas.microsoft.com/office/drawing/2014/main" val="3472171437"/>
                  </a:ext>
                </a:extLst>
              </a:tr>
            </a:tbl>
          </a:graphicData>
        </a:graphic>
      </p:graphicFrame>
      <p:sp>
        <p:nvSpPr>
          <p:cNvPr id="12" name="TextBox 11">
            <a:extLst>
              <a:ext uri="{FF2B5EF4-FFF2-40B4-BE49-F238E27FC236}">
                <a16:creationId xmlns:a16="http://schemas.microsoft.com/office/drawing/2014/main" id="{B0432884-F167-48B4-A38B-186A752127B7}"/>
              </a:ext>
            </a:extLst>
          </p:cNvPr>
          <p:cNvSpPr txBox="1"/>
          <p:nvPr/>
        </p:nvSpPr>
        <p:spPr>
          <a:xfrm>
            <a:off x="1169247" y="5060793"/>
            <a:ext cx="9741408" cy="646331"/>
          </a:xfrm>
          <a:prstGeom prst="rect">
            <a:avLst/>
          </a:prstGeom>
          <a:noFill/>
        </p:spPr>
        <p:txBody>
          <a:bodyPr wrap="square">
            <a:spAutoFit/>
          </a:bodyPr>
          <a:lstStyle/>
          <a:p>
            <a:r>
              <a:rPr lang="en-IN" dirty="0"/>
              <a:t>Suppose that the annual claim payments inflation rates over the 12 months up to the middle of the given year are as follows:</a:t>
            </a:r>
          </a:p>
        </p:txBody>
      </p:sp>
      <p:pic>
        <p:nvPicPr>
          <p:cNvPr id="13" name="Graphic 12" descr="Help">
            <a:extLst>
              <a:ext uri="{FF2B5EF4-FFF2-40B4-BE49-F238E27FC236}">
                <a16:creationId xmlns:a16="http://schemas.microsoft.com/office/drawing/2014/main" id="{AC69514F-8021-4C11-B912-71983166F4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216" y="1836775"/>
            <a:ext cx="538031" cy="53803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9E513D6-1C62-57A7-6F90-0B3F948C0DAF}"/>
                  </a:ext>
                </a:extLst>
              </p14:cNvPr>
              <p14:cNvContentPartPr/>
              <p14:nvPr/>
            </p14:nvContentPartPr>
            <p14:xfrm>
              <a:off x="871920" y="523800"/>
              <a:ext cx="10844640" cy="6137280"/>
            </p14:xfrm>
          </p:contentPart>
        </mc:Choice>
        <mc:Fallback xmlns="">
          <p:pic>
            <p:nvPicPr>
              <p:cNvPr id="2" name="Ink 1">
                <a:extLst>
                  <a:ext uri="{FF2B5EF4-FFF2-40B4-BE49-F238E27FC236}">
                    <a16:creationId xmlns:a16="http://schemas.microsoft.com/office/drawing/2014/main" id="{A9E513D6-1C62-57A7-6F90-0B3F948C0DAF}"/>
                  </a:ext>
                </a:extLst>
              </p:cNvPr>
              <p:cNvPicPr/>
              <p:nvPr/>
            </p:nvPicPr>
            <p:blipFill>
              <a:blip r:embed="rId5"/>
              <a:stretch>
                <a:fillRect/>
              </a:stretch>
            </p:blipFill>
            <p:spPr>
              <a:xfrm>
                <a:off x="855720" y="507600"/>
                <a:ext cx="10877040" cy="6169680"/>
              </a:xfrm>
              <a:prstGeom prst="rect">
                <a:avLst/>
              </a:prstGeom>
            </p:spPr>
          </p:pic>
        </mc:Fallback>
      </mc:AlternateContent>
    </p:spTree>
    <p:extLst>
      <p:ext uri="{BB962C8B-B14F-4D97-AF65-F5344CB8AC3E}">
        <p14:creationId xmlns:p14="http://schemas.microsoft.com/office/powerpoint/2010/main" val="16892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108543"/>
          </a:xfrm>
          <a:prstGeom prst="rect">
            <a:avLst/>
          </a:prstGeom>
          <a:noFill/>
        </p:spPr>
        <p:txBody>
          <a:bodyPr wrap="square">
            <a:spAutoFit/>
          </a:bodyPr>
          <a:lstStyle/>
          <a:p>
            <a:pPr algn="l"/>
            <a:r>
              <a:rPr lang="en-US" b="1" i="0" u="none" strike="noStrike" baseline="0" dirty="0">
                <a:latin typeface="Segoe UI" panose="020B0502040204020203" pitchFamily="34" charset="0"/>
                <a:cs typeface="Segoe UI" panose="020B0502040204020203" pitchFamily="34" charset="0"/>
              </a:rPr>
              <a:t>2) Average cost per claim method</a:t>
            </a:r>
          </a:p>
          <a:p>
            <a:pPr algn="l"/>
            <a:endParaRPr lang="en-US" sz="1600" b="1" i="0" u="none" strike="noStrike" baseline="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Segoe UI" panose="020B0502040204020203" pitchFamily="34" charset="0"/>
                <a:cs typeface="Segoe UI" panose="020B0502040204020203" pitchFamily="34" charset="0"/>
              </a:rPr>
              <a:t>This method requires development tables for both total claim amounts and claim numbers. </a:t>
            </a:r>
          </a:p>
          <a:p>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Segoe UI" panose="020B0502040204020203" pitchFamily="34" charset="0"/>
                <a:cs typeface="Segoe UI" panose="020B0502040204020203" pitchFamily="34" charset="0"/>
              </a:rPr>
              <a:t>A third development table, of the average claim amounts, is then formed by dividing the figures in the corresponding cells of the first two tables. </a:t>
            </a:r>
          </a:p>
          <a:p>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Segoe UI" panose="020B0502040204020203" pitchFamily="34" charset="0"/>
                <a:cs typeface="Segoe UI" panose="020B0502040204020203" pitchFamily="34" charset="0"/>
              </a:rPr>
              <a:t>Finally, the projected ultimate claims can be calculated by multiplying together for each accident year the projected figures for the average claim amounts and claim numbers. </a:t>
            </a:r>
          </a:p>
          <a:p>
            <a:endParaRPr lang="en-US" sz="1600" b="0" i="0" u="none" strike="noStrike" baseline="0" dirty="0">
              <a:solidFill>
                <a:srgbClr val="00000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600" b="0" i="0" u="none" strike="noStrike" baseline="0" dirty="0">
                <a:solidFill>
                  <a:srgbClr val="000000"/>
                </a:solidFill>
                <a:latin typeface="Segoe UI" panose="020B0502040204020203" pitchFamily="34" charset="0"/>
                <a:cs typeface="Segoe UI" panose="020B0502040204020203" pitchFamily="34" charset="0"/>
              </a:rPr>
              <a:t>A reserve can then be calculated by subtracting all payments to date in respect of claims relating to the data in the table. </a:t>
            </a:r>
            <a:endParaRPr lang="en-US" sz="1600" b="0" i="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79895FA-2F5D-EA3C-6731-3809465224A0}"/>
                  </a:ext>
                </a:extLst>
              </p14:cNvPr>
              <p14:cNvContentPartPr/>
              <p14:nvPr/>
            </p14:nvContentPartPr>
            <p14:xfrm>
              <a:off x="1791720" y="1656720"/>
              <a:ext cx="10257120" cy="4836600"/>
            </p14:xfrm>
          </p:contentPart>
        </mc:Choice>
        <mc:Fallback xmlns="">
          <p:pic>
            <p:nvPicPr>
              <p:cNvPr id="2" name="Ink 1">
                <a:extLst>
                  <a:ext uri="{FF2B5EF4-FFF2-40B4-BE49-F238E27FC236}">
                    <a16:creationId xmlns:a16="http://schemas.microsoft.com/office/drawing/2014/main" id="{279895FA-2F5D-EA3C-6731-3809465224A0}"/>
                  </a:ext>
                </a:extLst>
              </p:cNvPr>
              <p:cNvPicPr/>
              <p:nvPr/>
            </p:nvPicPr>
            <p:blipFill>
              <a:blip r:embed="rId3"/>
              <a:stretch>
                <a:fillRect/>
              </a:stretch>
            </p:blipFill>
            <p:spPr>
              <a:xfrm>
                <a:off x="1775520" y="1640520"/>
                <a:ext cx="10289520" cy="486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7955BE2-860A-90AD-E1E2-33F36A96F576}"/>
                  </a:ext>
                </a:extLst>
              </p14:cNvPr>
              <p14:cNvContentPartPr/>
              <p14:nvPr/>
            </p14:nvContentPartPr>
            <p14:xfrm>
              <a:off x="5848920" y="1537560"/>
              <a:ext cx="6307560" cy="2693520"/>
            </p14:xfrm>
          </p:contentPart>
        </mc:Choice>
        <mc:Fallback xmlns="">
          <p:pic>
            <p:nvPicPr>
              <p:cNvPr id="4" name="Ink 3">
                <a:extLst>
                  <a:ext uri="{FF2B5EF4-FFF2-40B4-BE49-F238E27FC236}">
                    <a16:creationId xmlns:a16="http://schemas.microsoft.com/office/drawing/2014/main" id="{17955BE2-860A-90AD-E1E2-33F36A96F576}"/>
                  </a:ext>
                </a:extLst>
              </p:cNvPr>
              <p:cNvPicPr/>
              <p:nvPr/>
            </p:nvPicPr>
            <p:blipFill>
              <a:blip r:embed="rId5"/>
              <a:stretch>
                <a:fillRect/>
              </a:stretch>
            </p:blipFill>
            <p:spPr>
              <a:xfrm>
                <a:off x="5832720" y="1521360"/>
                <a:ext cx="6339960" cy="2725920"/>
              </a:xfrm>
              <a:prstGeom prst="rect">
                <a:avLst/>
              </a:prstGeom>
            </p:spPr>
          </p:pic>
        </mc:Fallback>
      </mc:AlternateContent>
    </p:spTree>
    <p:extLst>
      <p:ext uri="{BB962C8B-B14F-4D97-AF65-F5344CB8AC3E}">
        <p14:creationId xmlns:p14="http://schemas.microsoft.com/office/powerpoint/2010/main" val="58003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816429"/>
          </a:xfrm>
          <a:prstGeom prst="rect">
            <a:avLst/>
          </a:prstGeom>
          <a:noFill/>
        </p:spPr>
        <p:txBody>
          <a:bodyPr wrap="square">
            <a:spAutoFit/>
          </a:bodyPr>
          <a:lstStyle/>
          <a:p>
            <a:pPr algn="l"/>
            <a:r>
              <a:rPr lang="en-US" b="1" i="0" u="none" strike="noStrike" baseline="0" dirty="0">
                <a:latin typeface="Segoe UI" panose="020B0502040204020203" pitchFamily="34" charset="0"/>
                <a:cs typeface="Segoe UI" panose="020B0502040204020203" pitchFamily="34" charset="0"/>
              </a:rPr>
              <a:t>2) Average cost per claim method</a:t>
            </a:r>
          </a:p>
          <a:p>
            <a:pPr algn="l"/>
            <a:endParaRPr lang="en-US" sz="1600" b="1" i="0" u="none" strike="noStrike" baseline="0" dirty="0">
              <a:latin typeface="Segoe UI" panose="020B0502040204020203" pitchFamily="34" charset="0"/>
              <a:cs typeface="Segoe UI" panose="020B0502040204020203" pitchFamily="34" charset="0"/>
            </a:endParaRPr>
          </a:p>
          <a:p>
            <a:r>
              <a:rPr lang="en-US" sz="1600" b="1" i="0" u="sng" strike="noStrike" baseline="0" dirty="0">
                <a:solidFill>
                  <a:srgbClr val="000000"/>
                </a:solidFill>
                <a:latin typeface="Segoe UI" panose="020B0502040204020203" pitchFamily="34" charset="0"/>
                <a:cs typeface="Segoe UI" panose="020B0502040204020203" pitchFamily="34" charset="0"/>
              </a:rPr>
              <a:t>ASSUMPTIONS</a:t>
            </a:r>
          </a:p>
          <a:p>
            <a:endParaRPr lang="en-US" sz="1600" b="1" i="0" u="sng" strike="noStrike" baseline="0" dirty="0">
              <a:solidFill>
                <a:srgbClr val="000000"/>
              </a:solidFill>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first accident year is fully run off.</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average cost per claim in each development year is a constant proportion in monetary terms of the ultimate average cost per claim for each accident year.</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number of claims in each development year is a constant proportion in of the ultimate number of claims for each accident year.</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Inflation is not allowed for explicitly, rather it is allowed for implicitly as a weighted </a:t>
            </a:r>
            <a:r>
              <a:rPr lang="en-IN" sz="1600" b="0" i="0" u="none" strike="noStrike" baseline="0" dirty="0">
                <a:latin typeface="Segoe UI" panose="020B0502040204020203" pitchFamily="34" charset="0"/>
                <a:cs typeface="Segoe UI" panose="020B0502040204020203" pitchFamily="34" charset="0"/>
              </a:rPr>
              <a:t>average of past inflation.</a:t>
            </a:r>
            <a:endParaRPr lang="en-US" sz="1600" b="0" i="0" u="none" strike="noStrike" baseline="0" dirty="0">
              <a:solidFill>
                <a:srgbClr val="000000"/>
              </a:solidFill>
              <a:latin typeface="Segoe UI" panose="020B0502040204020203" pitchFamily="34" charset="0"/>
              <a:cs typeface="Segoe UI" panose="020B0502040204020203" pitchFamily="34" charset="0"/>
            </a:endParaRPr>
          </a:p>
          <a:p>
            <a:endParaRPr lang="en-US" sz="1600" dirty="0">
              <a:solidFill>
                <a:srgbClr val="000000"/>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255F373-27B5-5E2E-F3BA-2A5B622224F7}"/>
                  </a:ext>
                </a:extLst>
              </p14:cNvPr>
              <p14:cNvContentPartPr/>
              <p14:nvPr/>
            </p14:nvContentPartPr>
            <p14:xfrm>
              <a:off x="3016800" y="1728000"/>
              <a:ext cx="8716680" cy="3736440"/>
            </p14:xfrm>
          </p:contentPart>
        </mc:Choice>
        <mc:Fallback xmlns="">
          <p:pic>
            <p:nvPicPr>
              <p:cNvPr id="2" name="Ink 1">
                <a:extLst>
                  <a:ext uri="{FF2B5EF4-FFF2-40B4-BE49-F238E27FC236}">
                    <a16:creationId xmlns:a16="http://schemas.microsoft.com/office/drawing/2014/main" id="{A255F373-27B5-5E2E-F3BA-2A5B622224F7}"/>
                  </a:ext>
                </a:extLst>
              </p:cNvPr>
              <p:cNvPicPr/>
              <p:nvPr/>
            </p:nvPicPr>
            <p:blipFill>
              <a:blip r:embed="rId3"/>
              <a:stretch>
                <a:fillRect/>
              </a:stretch>
            </p:blipFill>
            <p:spPr>
              <a:xfrm>
                <a:off x="3000600" y="1711800"/>
                <a:ext cx="8749080" cy="3768840"/>
              </a:xfrm>
              <a:prstGeom prst="rect">
                <a:avLst/>
              </a:prstGeom>
            </p:spPr>
          </p:pic>
        </mc:Fallback>
      </mc:AlternateContent>
    </p:spTree>
    <p:extLst>
      <p:ext uri="{BB962C8B-B14F-4D97-AF65-F5344CB8AC3E}">
        <p14:creationId xmlns:p14="http://schemas.microsoft.com/office/powerpoint/2010/main" val="287803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339102"/>
          </a:xfrm>
          <a:prstGeom prst="rect">
            <a:avLst/>
          </a:prstGeom>
          <a:noFill/>
        </p:spPr>
        <p:txBody>
          <a:bodyPr wrap="square">
            <a:spAutoFit/>
          </a:bodyPr>
          <a:lstStyle/>
          <a:p>
            <a:pPr algn="l"/>
            <a:r>
              <a:rPr lang="en-US" b="1" i="0" u="none" strike="noStrike" baseline="0" dirty="0">
                <a:latin typeface="Segoe UI" panose="020B0502040204020203" pitchFamily="34" charset="0"/>
                <a:cs typeface="Segoe UI" panose="020B0502040204020203" pitchFamily="34" charset="0"/>
              </a:rPr>
              <a:t>2) Average cost per claim method</a:t>
            </a:r>
          </a:p>
          <a:p>
            <a:pPr algn="l"/>
            <a:endParaRPr lang="en-US" sz="1600" b="1" i="0" u="none" strike="noStrike" baseline="0" dirty="0">
              <a:latin typeface="Segoe UI" panose="020B0502040204020203" pitchFamily="34" charset="0"/>
              <a:cs typeface="Segoe UI" panose="020B0502040204020203" pitchFamily="34" charset="0"/>
            </a:endParaRPr>
          </a:p>
          <a:p>
            <a:r>
              <a:rPr lang="en-US" sz="1600" b="1" u="sng" dirty="0">
                <a:solidFill>
                  <a:srgbClr val="000000"/>
                </a:solidFill>
                <a:latin typeface="Segoe UI" panose="020B0502040204020203" pitchFamily="34" charset="0"/>
                <a:cs typeface="Segoe UI" panose="020B0502040204020203" pitchFamily="34" charset="0"/>
              </a:rPr>
              <a:t>STEPS</a:t>
            </a:r>
          </a:p>
          <a:p>
            <a:endParaRPr lang="en-US" sz="1600" b="1" i="0" u="sng" strike="noStrike" baseline="0" dirty="0">
              <a:solidFill>
                <a:srgbClr val="000000"/>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i="0" strike="noStrike" baseline="0" dirty="0">
                <a:solidFill>
                  <a:srgbClr val="000000"/>
                </a:solidFill>
                <a:latin typeface="Segoe UI" panose="020B0502040204020203" pitchFamily="34" charset="0"/>
                <a:cs typeface="Segoe UI" panose="020B0502040204020203" pitchFamily="34" charset="0"/>
              </a:rPr>
              <a:t>Write down cumulative average claims incurred</a:t>
            </a:r>
            <a:r>
              <a:rPr lang="en-US" sz="1600" dirty="0">
                <a:solidFill>
                  <a:srgbClr val="000000"/>
                </a:solidFill>
                <a:latin typeface="Segoe UI" panose="020B0502040204020203" pitchFamily="34" charset="0"/>
                <a:cs typeface="Segoe UI" panose="020B0502040204020203" pitchFamily="34" charset="0"/>
              </a:rPr>
              <a:t>/ paid.</a:t>
            </a:r>
          </a:p>
          <a:p>
            <a:pPr marL="342900" indent="-342900">
              <a:buFont typeface="+mj-lt"/>
              <a:buAutoNum type="arabicPeriod"/>
            </a:pPr>
            <a:endParaRPr lang="en-US" sz="1600" i="0" strike="noStrike" baseline="0" dirty="0">
              <a:solidFill>
                <a:srgbClr val="000000"/>
              </a:solidFill>
              <a:latin typeface="Segoe UI" panose="020B0502040204020203" pitchFamily="34" charset="0"/>
              <a:cs typeface="Segoe UI" panose="020B0502040204020203" pitchFamily="34" charset="0"/>
            </a:endParaRPr>
          </a:p>
          <a:p>
            <a:pPr marL="342900" indent="-342900">
              <a:buFont typeface="+mj-lt"/>
              <a:buAutoNum type="arabicPeriod"/>
            </a:pPr>
            <a:r>
              <a:rPr lang="en-US" sz="1600" i="0" strike="noStrike" baseline="0" dirty="0">
                <a:solidFill>
                  <a:srgbClr val="000000"/>
                </a:solidFill>
                <a:latin typeface="Segoe UI" panose="020B0502040204020203" pitchFamily="34" charset="0"/>
                <a:cs typeface="Segoe UI" panose="020B0502040204020203" pitchFamily="34" charset="0"/>
              </a:rPr>
              <a:t>Using grossing up f</a:t>
            </a:r>
            <a:r>
              <a:rPr lang="en-US" sz="1600" dirty="0">
                <a:solidFill>
                  <a:srgbClr val="000000"/>
                </a:solidFill>
                <a:latin typeface="Segoe UI" panose="020B0502040204020203" pitchFamily="34" charset="0"/>
                <a:cs typeface="Segoe UI" panose="020B0502040204020203" pitchFamily="34" charset="0"/>
              </a:rPr>
              <a:t>actors, calculate estimated ultimate average claim and ultimate claim numbers.</a:t>
            </a:r>
          </a:p>
          <a:p>
            <a:pPr marL="342900" indent="-342900">
              <a:buFont typeface="+mj-lt"/>
              <a:buAutoNum type="arabicPeriod"/>
            </a:pPr>
            <a:endParaRPr lang="en-US" sz="1600" i="0" strike="noStrike" baseline="0" dirty="0">
              <a:latin typeface="Segoe UI" panose="020B0502040204020203" pitchFamily="34" charset="0"/>
              <a:cs typeface="Segoe UI" panose="020B0502040204020203" pitchFamily="34" charset="0"/>
            </a:endParaRPr>
          </a:p>
          <a:p>
            <a:pPr marL="342900" indent="-342900">
              <a:buFont typeface="+mj-lt"/>
              <a:buAutoNum type="arabicPeriod"/>
            </a:pPr>
            <a:r>
              <a:rPr lang="en-US" sz="1600" i="0" strike="noStrike" baseline="0" dirty="0">
                <a:latin typeface="Segoe UI" panose="020B0502040204020203" pitchFamily="34" charset="0"/>
                <a:cs typeface="Segoe UI" panose="020B0502040204020203" pitchFamily="34" charset="0"/>
              </a:rPr>
              <a:t>Future claim amount by multiplying the above 2.</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3E06EB4-3351-6A12-0E2A-D7AA4F898BD9}"/>
                  </a:ext>
                </a:extLst>
              </p14:cNvPr>
              <p14:cNvContentPartPr/>
              <p14:nvPr/>
            </p14:nvContentPartPr>
            <p14:xfrm>
              <a:off x="2607840" y="3575880"/>
              <a:ext cx="7290000" cy="1062720"/>
            </p14:xfrm>
          </p:contentPart>
        </mc:Choice>
        <mc:Fallback xmlns="">
          <p:pic>
            <p:nvPicPr>
              <p:cNvPr id="2" name="Ink 1">
                <a:extLst>
                  <a:ext uri="{FF2B5EF4-FFF2-40B4-BE49-F238E27FC236}">
                    <a16:creationId xmlns:a16="http://schemas.microsoft.com/office/drawing/2014/main" id="{E3E06EB4-3351-6A12-0E2A-D7AA4F898BD9}"/>
                  </a:ext>
                </a:extLst>
              </p:cNvPr>
              <p:cNvPicPr/>
              <p:nvPr/>
            </p:nvPicPr>
            <p:blipFill>
              <a:blip r:embed="rId3"/>
              <a:stretch>
                <a:fillRect/>
              </a:stretch>
            </p:blipFill>
            <p:spPr>
              <a:xfrm>
                <a:off x="2591640" y="3559680"/>
                <a:ext cx="7322400" cy="1095120"/>
              </a:xfrm>
              <a:prstGeom prst="rect">
                <a:avLst/>
              </a:prstGeom>
            </p:spPr>
          </p:pic>
        </mc:Fallback>
      </mc:AlternateContent>
    </p:spTree>
    <p:extLst>
      <p:ext uri="{BB962C8B-B14F-4D97-AF65-F5344CB8AC3E}">
        <p14:creationId xmlns:p14="http://schemas.microsoft.com/office/powerpoint/2010/main" val="258333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830997"/>
          </a:xfrm>
          <a:prstGeom prst="rect">
            <a:avLst/>
          </a:prstGeom>
          <a:noFill/>
        </p:spPr>
        <p:txBody>
          <a:bodyPr wrap="square">
            <a:spAutoFit/>
          </a:bodyPr>
          <a:lstStyle/>
          <a:p>
            <a:r>
              <a:rPr lang="en-US" sz="1600" b="1" u="sng" dirty="0">
                <a:latin typeface="Segoe UI" panose="020B0502040204020203" pitchFamily="34" charset="0"/>
                <a:cs typeface="Segoe UI" panose="020B0502040204020203" pitchFamily="34" charset="0"/>
              </a:rPr>
              <a:t>EXAMPLE:</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Cumulative incurred claims data, by year of accident and reporting development.</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Graphic 10" descr="Help">
            <a:extLst>
              <a:ext uri="{FF2B5EF4-FFF2-40B4-BE49-F238E27FC236}">
                <a16:creationId xmlns:a16="http://schemas.microsoft.com/office/drawing/2014/main" id="{B7E64EA7-B741-47B9-AC09-8625CF9418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745" y="2014518"/>
            <a:ext cx="538031" cy="538031"/>
          </a:xfrm>
          <a:prstGeom prst="rect">
            <a:avLst/>
          </a:prstGeom>
        </p:spPr>
      </p:pic>
      <p:sp>
        <p:nvSpPr>
          <p:cNvPr id="4" name="Content Placeholder 3">
            <a:extLst>
              <a:ext uri="{FF2B5EF4-FFF2-40B4-BE49-F238E27FC236}">
                <a16:creationId xmlns:a16="http://schemas.microsoft.com/office/drawing/2014/main" id="{98AB996D-C41C-B748-A16B-45C633143099}"/>
              </a:ext>
            </a:extLst>
          </p:cNvPr>
          <p:cNvSpPr>
            <a:spLocks noGrp="1"/>
          </p:cNvSpPr>
          <p:nvPr>
            <p:ph idx="1"/>
          </p:nvPr>
        </p:nvSpPr>
        <p:spPr>
          <a:xfrm>
            <a:off x="548745" y="2552549"/>
            <a:ext cx="10805055" cy="3624414"/>
          </a:xfrm>
        </p:spPr>
        <p:txBody>
          <a:bodyPr/>
          <a:lstStyle/>
          <a:p>
            <a:endParaRPr lang="en-US" dirty="0"/>
          </a:p>
          <a:p>
            <a:endParaRPr lang="en-US" dirty="0"/>
          </a:p>
          <a:p>
            <a:endParaRPr lang="en-US" dirty="0"/>
          </a:p>
        </p:txBody>
      </p:sp>
      <p:graphicFrame>
        <p:nvGraphicFramePr>
          <p:cNvPr id="12" name="Table 6">
            <a:extLst>
              <a:ext uri="{FF2B5EF4-FFF2-40B4-BE49-F238E27FC236}">
                <a16:creationId xmlns:a16="http://schemas.microsoft.com/office/drawing/2014/main" id="{AE78F542-FB95-5740-AD70-9BC501A495AA}"/>
              </a:ext>
            </a:extLst>
          </p:cNvPr>
          <p:cNvGraphicFramePr>
            <a:graphicFrameLocks/>
          </p:cNvGraphicFramePr>
          <p:nvPr>
            <p:extLst>
              <p:ext uri="{D42A27DB-BD31-4B8C-83A1-F6EECF244321}">
                <p14:modId xmlns:p14="http://schemas.microsoft.com/office/powerpoint/2010/main" val="3300369201"/>
              </p:ext>
            </p:extLst>
          </p:nvPr>
        </p:nvGraphicFramePr>
        <p:xfrm>
          <a:off x="1191005" y="2990250"/>
          <a:ext cx="9741407" cy="3235960"/>
        </p:xfrm>
        <a:graphic>
          <a:graphicData uri="http://schemas.openxmlformats.org/drawingml/2006/table">
            <a:tbl>
              <a:tblPr firstRow="1" bandRow="1">
                <a:tableStyleId>{5940675A-B579-460E-94D1-54222C63F5DA}</a:tableStyleId>
              </a:tblPr>
              <a:tblGrid>
                <a:gridCol w="1218722">
                  <a:extLst>
                    <a:ext uri="{9D8B030D-6E8A-4147-A177-3AD203B41FA5}">
                      <a16:colId xmlns:a16="http://schemas.microsoft.com/office/drawing/2014/main" val="2617479467"/>
                    </a:ext>
                  </a:extLst>
                </a:gridCol>
                <a:gridCol w="1406195">
                  <a:extLst>
                    <a:ext uri="{9D8B030D-6E8A-4147-A177-3AD203B41FA5}">
                      <a16:colId xmlns:a16="http://schemas.microsoft.com/office/drawing/2014/main" val="1104281278"/>
                    </a:ext>
                  </a:extLst>
                </a:gridCol>
                <a:gridCol w="1406195">
                  <a:extLst>
                    <a:ext uri="{9D8B030D-6E8A-4147-A177-3AD203B41FA5}">
                      <a16:colId xmlns:a16="http://schemas.microsoft.com/office/drawing/2014/main" val="1265313908"/>
                    </a:ext>
                  </a:extLst>
                </a:gridCol>
                <a:gridCol w="1406195">
                  <a:extLst>
                    <a:ext uri="{9D8B030D-6E8A-4147-A177-3AD203B41FA5}">
                      <a16:colId xmlns:a16="http://schemas.microsoft.com/office/drawing/2014/main" val="2044398547"/>
                    </a:ext>
                  </a:extLst>
                </a:gridCol>
                <a:gridCol w="1076025">
                  <a:extLst>
                    <a:ext uri="{9D8B030D-6E8A-4147-A177-3AD203B41FA5}">
                      <a16:colId xmlns:a16="http://schemas.microsoft.com/office/drawing/2014/main" val="3441477714"/>
                    </a:ext>
                  </a:extLst>
                </a:gridCol>
                <a:gridCol w="1076025">
                  <a:extLst>
                    <a:ext uri="{9D8B030D-6E8A-4147-A177-3AD203B41FA5}">
                      <a16:colId xmlns:a16="http://schemas.microsoft.com/office/drawing/2014/main" val="4247008521"/>
                    </a:ext>
                  </a:extLst>
                </a:gridCol>
                <a:gridCol w="1076025">
                  <a:extLst>
                    <a:ext uri="{9D8B030D-6E8A-4147-A177-3AD203B41FA5}">
                      <a16:colId xmlns:a16="http://schemas.microsoft.com/office/drawing/2014/main" val="3935693320"/>
                    </a:ext>
                  </a:extLst>
                </a:gridCol>
                <a:gridCol w="1076025">
                  <a:extLst>
                    <a:ext uri="{9D8B030D-6E8A-4147-A177-3AD203B41FA5}">
                      <a16:colId xmlns:a16="http://schemas.microsoft.com/office/drawing/2014/main" val="376645529"/>
                    </a:ext>
                  </a:extLst>
                </a:gridCol>
              </a:tblGrid>
              <a:tr h="370840">
                <a:tc>
                  <a:txBody>
                    <a:bodyPr/>
                    <a:lstStyle/>
                    <a:p>
                      <a:pPr algn="ctr"/>
                      <a:r>
                        <a:rPr lang="en-IN" dirty="0"/>
                        <a:t>Accident Year</a:t>
                      </a:r>
                    </a:p>
                  </a:txBody>
                  <a:tcPr/>
                </a:tc>
                <a:tc gridSpan="7">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859097279"/>
                  </a:ext>
                </a:extLst>
              </a:tr>
              <a:tr h="370840">
                <a:tc>
                  <a:txBody>
                    <a:bodyPr/>
                    <a:lstStyle/>
                    <a:p>
                      <a:endParaRPr lang="en-IN"/>
                    </a:p>
                  </a:txBody>
                  <a:tcPr/>
                </a:tc>
                <a:tc>
                  <a:txBody>
                    <a:bodyPr/>
                    <a:lstStyle/>
                    <a:p>
                      <a:r>
                        <a:rPr lang="en-IN" dirty="0"/>
                        <a:t>0</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tc>
                  <a:txBody>
                    <a:bodyPr/>
                    <a:lstStyle/>
                    <a:p>
                      <a:r>
                        <a:rPr lang="en-IN" dirty="0"/>
                        <a:t>Ult</a:t>
                      </a:r>
                    </a:p>
                  </a:txBody>
                  <a:tcPr/>
                </a:tc>
                <a:extLst>
                  <a:ext uri="{0D108BD9-81ED-4DB2-BD59-A6C34878D82A}">
                    <a16:rowId xmlns:a16="http://schemas.microsoft.com/office/drawing/2014/main" val="1166014858"/>
                  </a:ext>
                </a:extLst>
              </a:tr>
              <a:tr h="370840">
                <a:tc>
                  <a:txBody>
                    <a:bodyPr/>
                    <a:lstStyle/>
                    <a:p>
                      <a:r>
                        <a:rPr lang="en-IN" dirty="0"/>
                        <a:t>1</a:t>
                      </a:r>
                    </a:p>
                  </a:txBody>
                  <a:tcPr/>
                </a:tc>
                <a:tc>
                  <a:txBody>
                    <a:bodyPr/>
                    <a:lstStyle/>
                    <a:p>
                      <a:r>
                        <a:rPr lang="en-IN" dirty="0"/>
                        <a:t>2777</a:t>
                      </a:r>
                    </a:p>
                  </a:txBody>
                  <a:tcPr/>
                </a:tc>
                <a:tc>
                  <a:txBody>
                    <a:bodyPr/>
                    <a:lstStyle/>
                    <a:p>
                      <a:r>
                        <a:rPr lang="en-IN" dirty="0"/>
                        <a:t>3264</a:t>
                      </a:r>
                    </a:p>
                  </a:txBody>
                  <a:tcPr/>
                </a:tc>
                <a:tc>
                  <a:txBody>
                    <a:bodyPr/>
                    <a:lstStyle/>
                    <a:p>
                      <a:r>
                        <a:rPr lang="en-IN" dirty="0"/>
                        <a:t>3452</a:t>
                      </a:r>
                    </a:p>
                  </a:txBody>
                  <a:tcPr/>
                </a:tc>
                <a:tc>
                  <a:txBody>
                    <a:bodyPr/>
                    <a:lstStyle/>
                    <a:p>
                      <a:r>
                        <a:rPr lang="en-IN" dirty="0"/>
                        <a:t>3594</a:t>
                      </a:r>
                    </a:p>
                  </a:txBody>
                  <a:tcPr/>
                </a:tc>
                <a:tc>
                  <a:txBody>
                    <a:bodyPr/>
                    <a:lstStyle/>
                    <a:p>
                      <a:r>
                        <a:rPr lang="en-IN" dirty="0"/>
                        <a:t>3719</a:t>
                      </a:r>
                    </a:p>
                  </a:txBody>
                  <a:tcPr/>
                </a:tc>
                <a:tc>
                  <a:txBody>
                    <a:bodyPr/>
                    <a:lstStyle/>
                    <a:p>
                      <a:r>
                        <a:rPr lang="en-IN" dirty="0"/>
                        <a:t>3717</a:t>
                      </a:r>
                    </a:p>
                  </a:txBody>
                  <a:tcPr/>
                </a:tc>
                <a:tc>
                  <a:txBody>
                    <a:bodyPr/>
                    <a:lstStyle/>
                    <a:p>
                      <a:r>
                        <a:rPr lang="en-IN" dirty="0"/>
                        <a:t>3717</a:t>
                      </a:r>
                    </a:p>
                  </a:txBody>
                  <a:tcPr/>
                </a:tc>
                <a:extLst>
                  <a:ext uri="{0D108BD9-81ED-4DB2-BD59-A6C34878D82A}">
                    <a16:rowId xmlns:a16="http://schemas.microsoft.com/office/drawing/2014/main" val="1764270175"/>
                  </a:ext>
                </a:extLst>
              </a:tr>
              <a:tr h="370840">
                <a:tc>
                  <a:txBody>
                    <a:bodyPr/>
                    <a:lstStyle/>
                    <a:p>
                      <a:r>
                        <a:rPr lang="en-IN" dirty="0"/>
                        <a:t>2</a:t>
                      </a:r>
                    </a:p>
                  </a:txBody>
                  <a:tcPr/>
                </a:tc>
                <a:tc>
                  <a:txBody>
                    <a:bodyPr/>
                    <a:lstStyle/>
                    <a:p>
                      <a:r>
                        <a:rPr lang="en-IN" dirty="0"/>
                        <a:t>3252</a:t>
                      </a:r>
                    </a:p>
                  </a:txBody>
                  <a:tcPr/>
                </a:tc>
                <a:tc>
                  <a:txBody>
                    <a:bodyPr/>
                    <a:lstStyle/>
                    <a:p>
                      <a:r>
                        <a:rPr lang="en-IN" dirty="0"/>
                        <a:t>3804</a:t>
                      </a:r>
                    </a:p>
                  </a:txBody>
                  <a:tcPr/>
                </a:tc>
                <a:tc>
                  <a:txBody>
                    <a:bodyPr/>
                    <a:lstStyle/>
                    <a:p>
                      <a:r>
                        <a:rPr lang="en-IN" dirty="0"/>
                        <a:t>3973</a:t>
                      </a:r>
                    </a:p>
                  </a:txBody>
                  <a:tcPr/>
                </a:tc>
                <a:tc>
                  <a:txBody>
                    <a:bodyPr/>
                    <a:lstStyle/>
                    <a:p>
                      <a:r>
                        <a:rPr lang="en-IN" dirty="0"/>
                        <a:t>4321</a:t>
                      </a:r>
                    </a:p>
                  </a:txBody>
                  <a:tcPr/>
                </a:tc>
                <a:tc>
                  <a:txBody>
                    <a:bodyPr/>
                    <a:lstStyle/>
                    <a:p>
                      <a:r>
                        <a:rPr lang="en-IN" dirty="0"/>
                        <a:t>4319</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110436729"/>
                  </a:ext>
                </a:extLst>
              </a:tr>
              <a:tr h="370840">
                <a:tc>
                  <a:txBody>
                    <a:bodyPr/>
                    <a:lstStyle/>
                    <a:p>
                      <a:r>
                        <a:rPr lang="en-IN" dirty="0"/>
                        <a:t>3</a:t>
                      </a:r>
                    </a:p>
                  </a:txBody>
                  <a:tcPr/>
                </a:tc>
                <a:tc>
                  <a:txBody>
                    <a:bodyPr/>
                    <a:lstStyle/>
                    <a:p>
                      <a:r>
                        <a:rPr lang="en-IN" dirty="0"/>
                        <a:t>3725</a:t>
                      </a:r>
                    </a:p>
                  </a:txBody>
                  <a:tcPr/>
                </a:tc>
                <a:tc>
                  <a:txBody>
                    <a:bodyPr/>
                    <a:lstStyle/>
                    <a:p>
                      <a:r>
                        <a:rPr lang="en-IN" dirty="0"/>
                        <a:t>4404</a:t>
                      </a:r>
                    </a:p>
                  </a:txBody>
                  <a:tcPr/>
                </a:tc>
                <a:tc>
                  <a:txBody>
                    <a:bodyPr/>
                    <a:lstStyle/>
                    <a:p>
                      <a:r>
                        <a:rPr lang="en-IN" dirty="0"/>
                        <a:t>4779</a:t>
                      </a:r>
                    </a:p>
                  </a:txBody>
                  <a:tcPr/>
                </a:tc>
                <a:tc>
                  <a:txBody>
                    <a:bodyPr/>
                    <a:lstStyle/>
                    <a:p>
                      <a:r>
                        <a:rPr lang="en-IN" dirty="0"/>
                        <a:t>4946</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70840">
                <a:tc>
                  <a:txBody>
                    <a:bodyPr/>
                    <a:lstStyle/>
                    <a:p>
                      <a:r>
                        <a:rPr lang="en-IN" dirty="0"/>
                        <a:t>4</a:t>
                      </a:r>
                    </a:p>
                  </a:txBody>
                  <a:tcPr/>
                </a:tc>
                <a:tc>
                  <a:txBody>
                    <a:bodyPr/>
                    <a:lstStyle/>
                    <a:p>
                      <a:r>
                        <a:rPr lang="en-IN" dirty="0"/>
                        <a:t>4521</a:t>
                      </a:r>
                    </a:p>
                  </a:txBody>
                  <a:tcPr/>
                </a:tc>
                <a:tc>
                  <a:txBody>
                    <a:bodyPr/>
                    <a:lstStyle/>
                    <a:p>
                      <a:r>
                        <a:rPr lang="en-IN" dirty="0"/>
                        <a:t>5422</a:t>
                      </a:r>
                    </a:p>
                  </a:txBody>
                  <a:tcPr/>
                </a:tc>
                <a:tc>
                  <a:txBody>
                    <a:bodyPr/>
                    <a:lstStyle/>
                    <a:p>
                      <a:r>
                        <a:rPr lang="en-IN" dirty="0"/>
                        <a:t>5676</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r h="370840">
                <a:tc>
                  <a:txBody>
                    <a:bodyPr/>
                    <a:lstStyle/>
                    <a:p>
                      <a:r>
                        <a:rPr lang="en-IN" dirty="0"/>
                        <a:t>5</a:t>
                      </a:r>
                    </a:p>
                  </a:txBody>
                  <a:tcPr/>
                </a:tc>
                <a:tc>
                  <a:txBody>
                    <a:bodyPr/>
                    <a:lstStyle/>
                    <a:p>
                      <a:r>
                        <a:rPr lang="en-IN" dirty="0"/>
                        <a:t>5369</a:t>
                      </a:r>
                    </a:p>
                  </a:txBody>
                  <a:tcPr/>
                </a:tc>
                <a:tc>
                  <a:txBody>
                    <a:bodyPr/>
                    <a:lstStyle/>
                    <a:p>
                      <a:r>
                        <a:rPr lang="en-IN" dirty="0"/>
                        <a:t>6142</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38166034"/>
                  </a:ext>
                </a:extLst>
              </a:tr>
              <a:tr h="370840">
                <a:tc>
                  <a:txBody>
                    <a:bodyPr/>
                    <a:lstStyle/>
                    <a:p>
                      <a:r>
                        <a:rPr lang="en-IN" dirty="0"/>
                        <a:t>6</a:t>
                      </a:r>
                    </a:p>
                  </a:txBody>
                  <a:tcPr/>
                </a:tc>
                <a:tc>
                  <a:txBody>
                    <a:bodyPr/>
                    <a:lstStyle/>
                    <a:p>
                      <a:r>
                        <a:rPr lang="en-IN" dirty="0"/>
                        <a:t>5818</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83946685"/>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1CB4D70-107A-FB57-736D-001A9E9586BB}"/>
                  </a:ext>
                </a:extLst>
              </p14:cNvPr>
              <p14:cNvContentPartPr/>
              <p14:nvPr/>
            </p14:nvContentPartPr>
            <p14:xfrm>
              <a:off x="2891160" y="2926440"/>
              <a:ext cx="3042000" cy="1323000"/>
            </p14:xfrm>
          </p:contentPart>
        </mc:Choice>
        <mc:Fallback xmlns="">
          <p:pic>
            <p:nvPicPr>
              <p:cNvPr id="2" name="Ink 1">
                <a:extLst>
                  <a:ext uri="{FF2B5EF4-FFF2-40B4-BE49-F238E27FC236}">
                    <a16:creationId xmlns:a16="http://schemas.microsoft.com/office/drawing/2014/main" id="{91CB4D70-107A-FB57-736D-001A9E9586BB}"/>
                  </a:ext>
                </a:extLst>
              </p:cNvPr>
              <p:cNvPicPr/>
              <p:nvPr/>
            </p:nvPicPr>
            <p:blipFill>
              <a:blip r:embed="rId5"/>
              <a:stretch>
                <a:fillRect/>
              </a:stretch>
            </p:blipFill>
            <p:spPr>
              <a:xfrm>
                <a:off x="2874960" y="2910240"/>
                <a:ext cx="3074400" cy="135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2959A86-7A06-2B21-FD3B-DD23CB7790EB}"/>
                  </a:ext>
                </a:extLst>
              </p14:cNvPr>
              <p14:cNvContentPartPr/>
              <p14:nvPr/>
            </p14:nvContentPartPr>
            <p14:xfrm>
              <a:off x="1591560" y="1441440"/>
              <a:ext cx="10137960" cy="4927680"/>
            </p14:xfrm>
          </p:contentPart>
        </mc:Choice>
        <mc:Fallback xmlns="">
          <p:pic>
            <p:nvPicPr>
              <p:cNvPr id="5" name="Ink 4">
                <a:extLst>
                  <a:ext uri="{FF2B5EF4-FFF2-40B4-BE49-F238E27FC236}">
                    <a16:creationId xmlns:a16="http://schemas.microsoft.com/office/drawing/2014/main" id="{22959A86-7A06-2B21-FD3B-DD23CB7790EB}"/>
                  </a:ext>
                </a:extLst>
              </p:cNvPr>
              <p:cNvPicPr/>
              <p:nvPr/>
            </p:nvPicPr>
            <p:blipFill>
              <a:blip r:embed="rId7"/>
              <a:stretch>
                <a:fillRect/>
              </a:stretch>
            </p:blipFill>
            <p:spPr>
              <a:xfrm>
                <a:off x="1575360" y="1425240"/>
                <a:ext cx="10170360" cy="4960080"/>
              </a:xfrm>
              <a:prstGeom prst="rect">
                <a:avLst/>
              </a:prstGeom>
            </p:spPr>
          </p:pic>
        </mc:Fallback>
      </mc:AlternateContent>
    </p:spTree>
    <p:extLst>
      <p:ext uri="{BB962C8B-B14F-4D97-AF65-F5344CB8AC3E}">
        <p14:creationId xmlns:p14="http://schemas.microsoft.com/office/powerpoint/2010/main" val="263417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830997"/>
          </a:xfrm>
          <a:prstGeom prst="rect">
            <a:avLst/>
          </a:prstGeom>
          <a:noFill/>
        </p:spPr>
        <p:txBody>
          <a:bodyPr wrap="square">
            <a:spAutoFit/>
          </a:bodyPr>
          <a:lstStyle/>
          <a:p>
            <a:r>
              <a:rPr lang="en-US" sz="1600" b="1" u="sng" dirty="0">
                <a:latin typeface="Segoe UI" panose="020B0502040204020203" pitchFamily="34" charset="0"/>
                <a:cs typeface="Segoe UI" panose="020B0502040204020203" pitchFamily="34" charset="0"/>
              </a:rPr>
              <a:t>EXAMPLE:</a:t>
            </a: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Cumulative Number of claims reported, by year of accident and reporting development.</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Table 6">
            <a:extLst>
              <a:ext uri="{FF2B5EF4-FFF2-40B4-BE49-F238E27FC236}">
                <a16:creationId xmlns:a16="http://schemas.microsoft.com/office/drawing/2014/main" id="{4C9242DE-4CB8-422F-AF4A-AF82E00FD9B8}"/>
              </a:ext>
            </a:extLst>
          </p:cNvPr>
          <p:cNvGraphicFramePr>
            <a:graphicFrameLocks noGrp="1"/>
          </p:cNvGraphicFramePr>
          <p:nvPr>
            <p:ph idx="1"/>
            <p:extLst>
              <p:ext uri="{D42A27DB-BD31-4B8C-83A1-F6EECF244321}">
                <p14:modId xmlns:p14="http://schemas.microsoft.com/office/powerpoint/2010/main" val="2789727751"/>
              </p:ext>
            </p:extLst>
          </p:nvPr>
        </p:nvGraphicFramePr>
        <p:xfrm>
          <a:off x="1191005" y="2978820"/>
          <a:ext cx="9741407" cy="3235960"/>
        </p:xfrm>
        <a:graphic>
          <a:graphicData uri="http://schemas.openxmlformats.org/drawingml/2006/table">
            <a:tbl>
              <a:tblPr firstRow="1" bandRow="1">
                <a:tableStyleId>{5940675A-B579-460E-94D1-54222C63F5DA}</a:tableStyleId>
              </a:tblPr>
              <a:tblGrid>
                <a:gridCol w="1218722">
                  <a:extLst>
                    <a:ext uri="{9D8B030D-6E8A-4147-A177-3AD203B41FA5}">
                      <a16:colId xmlns:a16="http://schemas.microsoft.com/office/drawing/2014/main" val="2617479467"/>
                    </a:ext>
                  </a:extLst>
                </a:gridCol>
                <a:gridCol w="1249094">
                  <a:extLst>
                    <a:ext uri="{9D8B030D-6E8A-4147-A177-3AD203B41FA5}">
                      <a16:colId xmlns:a16="http://schemas.microsoft.com/office/drawing/2014/main" val="1104281278"/>
                    </a:ext>
                  </a:extLst>
                </a:gridCol>
                <a:gridCol w="1349406">
                  <a:extLst>
                    <a:ext uri="{9D8B030D-6E8A-4147-A177-3AD203B41FA5}">
                      <a16:colId xmlns:a16="http://schemas.microsoft.com/office/drawing/2014/main" val="1265313908"/>
                    </a:ext>
                  </a:extLst>
                </a:gridCol>
                <a:gridCol w="1242873">
                  <a:extLst>
                    <a:ext uri="{9D8B030D-6E8A-4147-A177-3AD203B41FA5}">
                      <a16:colId xmlns:a16="http://schemas.microsoft.com/office/drawing/2014/main" val="2044398547"/>
                    </a:ext>
                  </a:extLst>
                </a:gridCol>
                <a:gridCol w="1260629">
                  <a:extLst>
                    <a:ext uri="{9D8B030D-6E8A-4147-A177-3AD203B41FA5}">
                      <a16:colId xmlns:a16="http://schemas.microsoft.com/office/drawing/2014/main" val="3441477714"/>
                    </a:ext>
                  </a:extLst>
                </a:gridCol>
                <a:gridCol w="1268633">
                  <a:extLst>
                    <a:ext uri="{9D8B030D-6E8A-4147-A177-3AD203B41FA5}">
                      <a16:colId xmlns:a16="http://schemas.microsoft.com/office/drawing/2014/main" val="4247008521"/>
                    </a:ext>
                  </a:extLst>
                </a:gridCol>
                <a:gridCol w="1076025">
                  <a:extLst>
                    <a:ext uri="{9D8B030D-6E8A-4147-A177-3AD203B41FA5}">
                      <a16:colId xmlns:a16="http://schemas.microsoft.com/office/drawing/2014/main" val="3935693320"/>
                    </a:ext>
                  </a:extLst>
                </a:gridCol>
                <a:gridCol w="1076025">
                  <a:extLst>
                    <a:ext uri="{9D8B030D-6E8A-4147-A177-3AD203B41FA5}">
                      <a16:colId xmlns:a16="http://schemas.microsoft.com/office/drawing/2014/main" val="376645529"/>
                    </a:ext>
                  </a:extLst>
                </a:gridCol>
              </a:tblGrid>
              <a:tr h="370840">
                <a:tc>
                  <a:txBody>
                    <a:bodyPr/>
                    <a:lstStyle/>
                    <a:p>
                      <a:pPr algn="ctr"/>
                      <a:r>
                        <a:rPr lang="en-IN" dirty="0"/>
                        <a:t>Accident Year</a:t>
                      </a:r>
                    </a:p>
                  </a:txBody>
                  <a:tcPr/>
                </a:tc>
                <a:tc gridSpan="7">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tc hMerge="1">
                  <a:txBody>
                    <a:bodyPr/>
                    <a:lstStyle/>
                    <a:p>
                      <a:pPr algn="ctr"/>
                      <a:endParaRPr lang="en-IN" dirty="0"/>
                    </a:p>
                  </a:txBody>
                  <a:tcPr/>
                </a:tc>
                <a:tc hMerge="1">
                  <a:txBody>
                    <a:bodyPr/>
                    <a:lstStyle/>
                    <a:p>
                      <a:pPr algn="ctr"/>
                      <a:endParaRPr lang="en-IN" dirty="0"/>
                    </a:p>
                  </a:txBody>
                  <a:tcPr/>
                </a:tc>
                <a:extLst>
                  <a:ext uri="{0D108BD9-81ED-4DB2-BD59-A6C34878D82A}">
                    <a16:rowId xmlns:a16="http://schemas.microsoft.com/office/drawing/2014/main" val="859097279"/>
                  </a:ext>
                </a:extLst>
              </a:tr>
              <a:tr h="370840">
                <a:tc>
                  <a:txBody>
                    <a:bodyPr/>
                    <a:lstStyle/>
                    <a:p>
                      <a:endParaRPr lang="en-IN"/>
                    </a:p>
                  </a:txBody>
                  <a:tcPr/>
                </a:tc>
                <a:tc>
                  <a:txBody>
                    <a:bodyPr/>
                    <a:lstStyle/>
                    <a:p>
                      <a:r>
                        <a:rPr lang="en-IN" dirty="0"/>
                        <a:t>0</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tc>
                  <a:txBody>
                    <a:bodyPr/>
                    <a:lstStyle/>
                    <a:p>
                      <a:r>
                        <a:rPr lang="en-IN" dirty="0"/>
                        <a:t>Ult</a:t>
                      </a:r>
                    </a:p>
                  </a:txBody>
                  <a:tcPr/>
                </a:tc>
                <a:extLst>
                  <a:ext uri="{0D108BD9-81ED-4DB2-BD59-A6C34878D82A}">
                    <a16:rowId xmlns:a16="http://schemas.microsoft.com/office/drawing/2014/main" val="1166014858"/>
                  </a:ext>
                </a:extLst>
              </a:tr>
              <a:tr h="370840">
                <a:tc>
                  <a:txBody>
                    <a:bodyPr/>
                    <a:lstStyle/>
                    <a:p>
                      <a:r>
                        <a:rPr lang="en-IN" dirty="0"/>
                        <a:t>1</a:t>
                      </a:r>
                    </a:p>
                  </a:txBody>
                  <a:tcPr/>
                </a:tc>
                <a:tc>
                  <a:txBody>
                    <a:bodyPr/>
                    <a:lstStyle/>
                    <a:p>
                      <a:r>
                        <a:rPr lang="en-IN" dirty="0"/>
                        <a:t>414</a:t>
                      </a:r>
                    </a:p>
                  </a:txBody>
                  <a:tcPr/>
                </a:tc>
                <a:tc>
                  <a:txBody>
                    <a:bodyPr/>
                    <a:lstStyle/>
                    <a:p>
                      <a:r>
                        <a:rPr lang="en-IN" dirty="0"/>
                        <a:t>460</a:t>
                      </a:r>
                    </a:p>
                  </a:txBody>
                  <a:tcPr/>
                </a:tc>
                <a:tc>
                  <a:txBody>
                    <a:bodyPr/>
                    <a:lstStyle/>
                    <a:p>
                      <a:r>
                        <a:rPr lang="en-IN" dirty="0"/>
                        <a:t>482</a:t>
                      </a:r>
                    </a:p>
                  </a:txBody>
                  <a:tcPr/>
                </a:tc>
                <a:tc>
                  <a:txBody>
                    <a:bodyPr/>
                    <a:lstStyle/>
                    <a:p>
                      <a:r>
                        <a:rPr lang="en-IN" dirty="0"/>
                        <a:t>488</a:t>
                      </a:r>
                    </a:p>
                  </a:txBody>
                  <a:tcPr/>
                </a:tc>
                <a:tc>
                  <a:txBody>
                    <a:bodyPr/>
                    <a:lstStyle/>
                    <a:p>
                      <a:r>
                        <a:rPr lang="en-IN" dirty="0"/>
                        <a:t>492</a:t>
                      </a:r>
                    </a:p>
                  </a:txBody>
                  <a:tcPr/>
                </a:tc>
                <a:tc>
                  <a:txBody>
                    <a:bodyPr/>
                    <a:lstStyle/>
                    <a:p>
                      <a:r>
                        <a:rPr lang="en-IN" dirty="0"/>
                        <a:t>494</a:t>
                      </a:r>
                    </a:p>
                  </a:txBody>
                  <a:tcPr/>
                </a:tc>
                <a:tc>
                  <a:txBody>
                    <a:bodyPr/>
                    <a:lstStyle/>
                    <a:p>
                      <a:r>
                        <a:rPr lang="en-IN" dirty="0"/>
                        <a:t>494</a:t>
                      </a:r>
                    </a:p>
                  </a:txBody>
                  <a:tcPr/>
                </a:tc>
                <a:extLst>
                  <a:ext uri="{0D108BD9-81ED-4DB2-BD59-A6C34878D82A}">
                    <a16:rowId xmlns:a16="http://schemas.microsoft.com/office/drawing/2014/main" val="1764270175"/>
                  </a:ext>
                </a:extLst>
              </a:tr>
              <a:tr h="370840">
                <a:tc>
                  <a:txBody>
                    <a:bodyPr/>
                    <a:lstStyle/>
                    <a:p>
                      <a:r>
                        <a:rPr lang="en-IN" dirty="0"/>
                        <a:t>2</a:t>
                      </a:r>
                    </a:p>
                  </a:txBody>
                  <a:tcPr/>
                </a:tc>
                <a:tc>
                  <a:txBody>
                    <a:bodyPr/>
                    <a:lstStyle/>
                    <a:p>
                      <a:r>
                        <a:rPr lang="en-IN" dirty="0"/>
                        <a:t>453</a:t>
                      </a:r>
                    </a:p>
                  </a:txBody>
                  <a:tcPr/>
                </a:tc>
                <a:tc>
                  <a:txBody>
                    <a:bodyPr/>
                    <a:lstStyle/>
                    <a:p>
                      <a:r>
                        <a:rPr lang="en-IN" dirty="0"/>
                        <a:t>506</a:t>
                      </a:r>
                    </a:p>
                  </a:txBody>
                  <a:tcPr/>
                </a:tc>
                <a:tc>
                  <a:txBody>
                    <a:bodyPr/>
                    <a:lstStyle/>
                    <a:p>
                      <a:r>
                        <a:rPr lang="en-IN" dirty="0"/>
                        <a:t>526</a:t>
                      </a:r>
                    </a:p>
                  </a:txBody>
                  <a:tcPr/>
                </a:tc>
                <a:tc>
                  <a:txBody>
                    <a:bodyPr/>
                    <a:lstStyle/>
                    <a:p>
                      <a:r>
                        <a:rPr lang="en-IN" dirty="0"/>
                        <a:t>536</a:t>
                      </a:r>
                    </a:p>
                  </a:txBody>
                  <a:tcPr/>
                </a:tc>
                <a:tc>
                  <a:txBody>
                    <a:bodyPr/>
                    <a:lstStyle/>
                    <a:p>
                      <a:r>
                        <a:rPr lang="en-IN" dirty="0"/>
                        <a:t>539</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110436729"/>
                  </a:ext>
                </a:extLst>
              </a:tr>
              <a:tr h="370840">
                <a:tc>
                  <a:txBody>
                    <a:bodyPr/>
                    <a:lstStyle/>
                    <a:p>
                      <a:r>
                        <a:rPr lang="en-IN" dirty="0"/>
                        <a:t>3</a:t>
                      </a:r>
                    </a:p>
                  </a:txBody>
                  <a:tcPr/>
                </a:tc>
                <a:tc>
                  <a:txBody>
                    <a:bodyPr/>
                    <a:lstStyle/>
                    <a:p>
                      <a:r>
                        <a:rPr lang="en-IN" dirty="0"/>
                        <a:t>494</a:t>
                      </a:r>
                    </a:p>
                  </a:txBody>
                  <a:tcPr/>
                </a:tc>
                <a:tc>
                  <a:txBody>
                    <a:bodyPr/>
                    <a:lstStyle/>
                    <a:p>
                      <a:r>
                        <a:rPr lang="en-IN" dirty="0"/>
                        <a:t>548</a:t>
                      </a:r>
                    </a:p>
                  </a:txBody>
                  <a:tcPr/>
                </a:tc>
                <a:tc>
                  <a:txBody>
                    <a:bodyPr/>
                    <a:lstStyle/>
                    <a:p>
                      <a:r>
                        <a:rPr lang="en-IN" dirty="0"/>
                        <a:t>572</a:t>
                      </a:r>
                    </a:p>
                  </a:txBody>
                  <a:tcPr/>
                </a:tc>
                <a:tc>
                  <a:txBody>
                    <a:bodyPr/>
                    <a:lstStyle/>
                    <a:p>
                      <a:r>
                        <a:rPr lang="en-IN" dirty="0"/>
                        <a:t>582</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70840">
                <a:tc>
                  <a:txBody>
                    <a:bodyPr/>
                    <a:lstStyle/>
                    <a:p>
                      <a:r>
                        <a:rPr lang="en-IN" dirty="0"/>
                        <a:t>4</a:t>
                      </a:r>
                    </a:p>
                  </a:txBody>
                  <a:tcPr/>
                </a:tc>
                <a:tc>
                  <a:txBody>
                    <a:bodyPr/>
                    <a:lstStyle/>
                    <a:p>
                      <a:r>
                        <a:rPr lang="en-IN" dirty="0"/>
                        <a:t>530</a:t>
                      </a:r>
                    </a:p>
                  </a:txBody>
                  <a:tcPr/>
                </a:tc>
                <a:tc>
                  <a:txBody>
                    <a:bodyPr/>
                    <a:lstStyle/>
                    <a:p>
                      <a:r>
                        <a:rPr lang="en-IN" dirty="0"/>
                        <a:t>588</a:t>
                      </a:r>
                    </a:p>
                  </a:txBody>
                  <a:tcPr/>
                </a:tc>
                <a:tc>
                  <a:txBody>
                    <a:bodyPr/>
                    <a:lstStyle/>
                    <a:p>
                      <a:r>
                        <a:rPr lang="en-IN" dirty="0"/>
                        <a:t>615</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r h="370840">
                <a:tc>
                  <a:txBody>
                    <a:bodyPr/>
                    <a:lstStyle/>
                    <a:p>
                      <a:r>
                        <a:rPr lang="en-IN" dirty="0"/>
                        <a:t>5</a:t>
                      </a:r>
                    </a:p>
                  </a:txBody>
                  <a:tcPr/>
                </a:tc>
                <a:tc>
                  <a:txBody>
                    <a:bodyPr/>
                    <a:lstStyle/>
                    <a:p>
                      <a:r>
                        <a:rPr lang="en-IN" dirty="0"/>
                        <a:t>545</a:t>
                      </a:r>
                    </a:p>
                  </a:txBody>
                  <a:tcPr/>
                </a:tc>
                <a:tc>
                  <a:txBody>
                    <a:bodyPr/>
                    <a:lstStyle/>
                    <a:p>
                      <a:r>
                        <a:rPr lang="en-IN" dirty="0"/>
                        <a:t>605</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38166034"/>
                  </a:ext>
                </a:extLst>
              </a:tr>
              <a:tr h="370840">
                <a:tc>
                  <a:txBody>
                    <a:bodyPr/>
                    <a:lstStyle/>
                    <a:p>
                      <a:r>
                        <a:rPr lang="en-IN" dirty="0"/>
                        <a:t>6</a:t>
                      </a:r>
                    </a:p>
                  </a:txBody>
                  <a:tcPr/>
                </a:tc>
                <a:tc>
                  <a:txBody>
                    <a:bodyPr/>
                    <a:lstStyle/>
                    <a:p>
                      <a:r>
                        <a:rPr lang="en-IN" dirty="0"/>
                        <a:t>557</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83946685"/>
                  </a:ext>
                </a:extLst>
              </a:tr>
            </a:tbl>
          </a:graphicData>
        </a:graphic>
      </p:graphicFrame>
      <p:pic>
        <p:nvPicPr>
          <p:cNvPr id="11" name="Graphic 10" descr="Help">
            <a:extLst>
              <a:ext uri="{FF2B5EF4-FFF2-40B4-BE49-F238E27FC236}">
                <a16:creationId xmlns:a16="http://schemas.microsoft.com/office/drawing/2014/main" id="{B7E64EA7-B741-47B9-AC09-8625CF9418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8745" y="2014518"/>
            <a:ext cx="538031" cy="53803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C3BEE12-D29F-DE1F-808D-212D04F27EC2}"/>
                  </a:ext>
                </a:extLst>
              </p14:cNvPr>
              <p14:cNvContentPartPr/>
              <p14:nvPr/>
            </p14:nvContentPartPr>
            <p14:xfrm>
              <a:off x="2623680" y="1806840"/>
              <a:ext cx="8784000" cy="4565520"/>
            </p14:xfrm>
          </p:contentPart>
        </mc:Choice>
        <mc:Fallback xmlns="">
          <p:pic>
            <p:nvPicPr>
              <p:cNvPr id="2" name="Ink 1">
                <a:extLst>
                  <a:ext uri="{FF2B5EF4-FFF2-40B4-BE49-F238E27FC236}">
                    <a16:creationId xmlns:a16="http://schemas.microsoft.com/office/drawing/2014/main" id="{0C3BEE12-D29F-DE1F-808D-212D04F27EC2}"/>
                  </a:ext>
                </a:extLst>
              </p:cNvPr>
              <p:cNvPicPr/>
              <p:nvPr/>
            </p:nvPicPr>
            <p:blipFill>
              <a:blip r:embed="rId5"/>
              <a:stretch>
                <a:fillRect/>
              </a:stretch>
            </p:blipFill>
            <p:spPr>
              <a:xfrm>
                <a:off x="2607480" y="1790640"/>
                <a:ext cx="8816400" cy="459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EE7AB26-A0A9-E8AF-B051-4E48B7766443}"/>
                  </a:ext>
                </a:extLst>
              </p14:cNvPr>
              <p14:cNvContentPartPr/>
              <p14:nvPr/>
            </p14:nvContentPartPr>
            <p14:xfrm>
              <a:off x="2736360" y="1664280"/>
              <a:ext cx="8174160" cy="1256040"/>
            </p14:xfrm>
          </p:contentPart>
        </mc:Choice>
        <mc:Fallback xmlns="">
          <p:pic>
            <p:nvPicPr>
              <p:cNvPr id="4" name="Ink 3">
                <a:extLst>
                  <a:ext uri="{FF2B5EF4-FFF2-40B4-BE49-F238E27FC236}">
                    <a16:creationId xmlns:a16="http://schemas.microsoft.com/office/drawing/2014/main" id="{AEE7AB26-A0A9-E8AF-B051-4E48B7766443}"/>
                  </a:ext>
                </a:extLst>
              </p:cNvPr>
              <p:cNvPicPr/>
              <p:nvPr/>
            </p:nvPicPr>
            <p:blipFill>
              <a:blip r:embed="rId7"/>
              <a:stretch>
                <a:fillRect/>
              </a:stretch>
            </p:blipFill>
            <p:spPr>
              <a:xfrm>
                <a:off x="2720160" y="1648080"/>
                <a:ext cx="8206560" cy="1288440"/>
              </a:xfrm>
              <a:prstGeom prst="rect">
                <a:avLst/>
              </a:prstGeom>
            </p:spPr>
          </p:pic>
        </mc:Fallback>
      </mc:AlternateContent>
    </p:spTree>
    <p:extLst>
      <p:ext uri="{BB962C8B-B14F-4D97-AF65-F5344CB8AC3E}">
        <p14:creationId xmlns:p14="http://schemas.microsoft.com/office/powerpoint/2010/main" val="32794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3" y="956276"/>
            <a:ext cx="2156338" cy="627083"/>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Agenda</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1" name="TextBox 10">
            <a:extLst>
              <a:ext uri="{FF2B5EF4-FFF2-40B4-BE49-F238E27FC236}">
                <a16:creationId xmlns:a16="http://schemas.microsoft.com/office/drawing/2014/main" id="{64CBB6B6-479B-4265-AA8C-0ECDD577C8E2}"/>
              </a:ext>
            </a:extLst>
          </p:cNvPr>
          <p:cNvSpPr txBox="1"/>
          <p:nvPr/>
        </p:nvSpPr>
        <p:spPr>
          <a:xfrm>
            <a:off x="1331650" y="2094412"/>
            <a:ext cx="7551094" cy="2031325"/>
          </a:xfrm>
          <a:prstGeom prst="rect">
            <a:avLst/>
          </a:prstGeom>
          <a:noFill/>
        </p:spPr>
        <p:txBody>
          <a:bodyPr wrap="square" rtlCol="0">
            <a:spAutoFit/>
          </a:bodyPr>
          <a:lstStyle/>
          <a:p>
            <a:pPr>
              <a:defRPr/>
            </a:pPr>
            <a:r>
              <a:rPr kumimoji="0" lang="en-IN"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1.1 Introduction</a:t>
            </a:r>
          </a:p>
          <a:p>
            <a:pPr>
              <a:defRPr/>
            </a:pPr>
            <a:r>
              <a:rPr kumimoji="0" lang="en-IN"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1.2 Types of Reserves</a:t>
            </a:r>
          </a:p>
          <a:p>
            <a:pPr>
              <a:defRPr/>
            </a:pPr>
            <a:r>
              <a:rPr lang="en-IN" dirty="0">
                <a:solidFill>
                  <a:prstClr val="black"/>
                </a:solidFill>
                <a:latin typeface="Segoe UI" panose="020B0502040204020203" pitchFamily="34" charset="0"/>
                <a:cs typeface="Segoe UI" panose="020B0502040204020203" pitchFamily="34" charset="0"/>
              </a:rPr>
              <a:t>1.3 </a:t>
            </a:r>
            <a:r>
              <a:rPr lang="en-US" sz="1800" dirty="0">
                <a:latin typeface="Segoe UI" panose="020B0502040204020203" pitchFamily="34" charset="0"/>
                <a:ea typeface="Microsoft Sans Serif" panose="020B0604020202020204" pitchFamily="34" charset="0"/>
                <a:cs typeface="Segoe UI" panose="020B0502040204020203" pitchFamily="34" charset="0"/>
              </a:rPr>
              <a:t>Techniques for estimating unpaid losses </a:t>
            </a:r>
            <a:endParaRPr lang="en-IN" sz="1800" dirty="0">
              <a:latin typeface="Segoe UI" panose="020B0502040204020203" pitchFamily="34" charset="0"/>
              <a:ea typeface="Microsoft Sans Serif" panose="020B0604020202020204" pitchFamily="34" charset="0"/>
              <a:cs typeface="Segoe UI" panose="020B0502040204020203" pitchFamily="34" charset="0"/>
            </a:endParaRPr>
          </a:p>
          <a:p>
            <a:pPr>
              <a:defRPr/>
            </a:pPr>
            <a:r>
              <a:rPr kumimoji="0" lang="en-IN"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1.4 Introduction to rate making</a:t>
            </a:r>
          </a:p>
          <a:p>
            <a:pPr>
              <a:defRPr/>
            </a:pPr>
            <a:r>
              <a:rPr lang="en-IN" dirty="0">
                <a:solidFill>
                  <a:prstClr val="black"/>
                </a:solidFill>
                <a:latin typeface="Segoe UI" panose="020B0502040204020203" pitchFamily="34" charset="0"/>
                <a:cs typeface="Segoe UI" panose="020B0502040204020203" pitchFamily="34" charset="0"/>
              </a:rPr>
              <a:t>1.5 </a:t>
            </a:r>
            <a:r>
              <a:rPr lang="en-US" sz="1800" dirty="0">
                <a:latin typeface="Segoe UI" panose="020B0502040204020203" pitchFamily="34" charset="0"/>
                <a:ea typeface="Microsoft Sans Serif" panose="020B0604020202020204" pitchFamily="34" charset="0"/>
                <a:cs typeface="Segoe UI" panose="020B0502040204020203" pitchFamily="34" charset="0"/>
              </a:rPr>
              <a:t>Objectives of rate making</a:t>
            </a:r>
          </a:p>
          <a:p>
            <a:pPr>
              <a:defRPr/>
            </a:pPr>
            <a:r>
              <a:rPr kumimoji="0" lang="en-IN"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1.6</a:t>
            </a:r>
            <a:r>
              <a:rPr lang="en-IN" dirty="0">
                <a:solidFill>
                  <a:prstClr val="black"/>
                </a:solidFill>
                <a:latin typeface="Segoe UI" panose="020B0502040204020203" pitchFamily="34" charset="0"/>
                <a:cs typeface="Segoe UI" panose="020B0502040204020203" pitchFamily="34" charset="0"/>
              </a:rPr>
              <a:t> Calculating Premium</a:t>
            </a:r>
            <a:endParaRPr kumimoji="0" lang="en-IN"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a:defRPr/>
            </a:pPr>
            <a:endParaRPr kumimoji="0" lang="en-IN"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8CD541B5-67AA-4E65-C20B-2301C4989D17}"/>
                  </a:ext>
                </a:extLst>
              </p14:cNvPr>
              <p14:cNvContentPartPr/>
              <p14:nvPr/>
            </p14:nvContentPartPr>
            <p14:xfrm>
              <a:off x="383400" y="1027440"/>
              <a:ext cx="11419560" cy="4960080"/>
            </p14:xfrm>
          </p:contentPart>
        </mc:Choice>
        <mc:Fallback xmlns="">
          <p:pic>
            <p:nvPicPr>
              <p:cNvPr id="3" name="Ink 2">
                <a:extLst>
                  <a:ext uri="{FF2B5EF4-FFF2-40B4-BE49-F238E27FC236}">
                    <a16:creationId xmlns:a16="http://schemas.microsoft.com/office/drawing/2014/main" id="{8CD541B5-67AA-4E65-C20B-2301C4989D17}"/>
                  </a:ext>
                </a:extLst>
              </p:cNvPr>
              <p:cNvPicPr/>
              <p:nvPr/>
            </p:nvPicPr>
            <p:blipFill>
              <a:blip r:embed="rId3"/>
              <a:stretch>
                <a:fillRect/>
              </a:stretch>
            </p:blipFill>
            <p:spPr>
              <a:xfrm>
                <a:off x="367200" y="1011240"/>
                <a:ext cx="11451960" cy="4992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F619F38-2AB0-2835-F70D-8BE623EC3C4C}"/>
                  </a:ext>
                </a:extLst>
              </p14:cNvPr>
              <p14:cNvContentPartPr/>
              <p14:nvPr/>
            </p14:nvContentPartPr>
            <p14:xfrm>
              <a:off x="7761240" y="2365560"/>
              <a:ext cx="985680" cy="29880"/>
            </p14:xfrm>
          </p:contentPart>
        </mc:Choice>
        <mc:Fallback xmlns="">
          <p:pic>
            <p:nvPicPr>
              <p:cNvPr id="4" name="Ink 3">
                <a:extLst>
                  <a:ext uri="{FF2B5EF4-FFF2-40B4-BE49-F238E27FC236}">
                    <a16:creationId xmlns:a16="http://schemas.microsoft.com/office/drawing/2014/main" id="{8F619F38-2AB0-2835-F70D-8BE623EC3C4C}"/>
                  </a:ext>
                </a:extLst>
              </p:cNvPr>
              <p:cNvPicPr/>
              <p:nvPr/>
            </p:nvPicPr>
            <p:blipFill>
              <a:blip r:embed="rId5"/>
              <a:stretch>
                <a:fillRect/>
              </a:stretch>
            </p:blipFill>
            <p:spPr>
              <a:xfrm>
                <a:off x="7745040" y="2349360"/>
                <a:ext cx="1018080" cy="62280"/>
              </a:xfrm>
              <a:prstGeom prst="rect">
                <a:avLst/>
              </a:prstGeom>
            </p:spPr>
          </p:pic>
        </mc:Fallback>
      </mc:AlternateContent>
    </p:spTree>
    <p:extLst>
      <p:ext uri="{BB962C8B-B14F-4D97-AF65-F5344CB8AC3E}">
        <p14:creationId xmlns:p14="http://schemas.microsoft.com/office/powerpoint/2010/main" val="222447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8F4A65-105C-444A-BB52-9027BFB00459}"/>
              </a:ext>
            </a:extLst>
          </p:cNvPr>
          <p:cNvSpPr>
            <a:spLocks noGrp="1"/>
          </p:cNvSpPr>
          <p:nvPr>
            <p:ph idx="1"/>
          </p:nvPr>
        </p:nvSpPr>
        <p:spPr>
          <a:xfrm>
            <a:off x="1169246" y="1637317"/>
            <a:ext cx="10184554" cy="4896596"/>
          </a:xfrm>
        </p:spPr>
        <p:txBody>
          <a:bodyPr>
            <a:normAutofit/>
          </a:bodyPr>
          <a:lstStyle/>
          <a:p>
            <a:r>
              <a:rPr lang="en-IN" dirty="0">
                <a:solidFill>
                  <a:schemeClr val="tx1"/>
                </a:solidFill>
                <a:latin typeface="Segoe UI" panose="020B0502040204020203" pitchFamily="34" charset="0"/>
                <a:cs typeface="Segoe UI" panose="020B0502040204020203" pitchFamily="34" charset="0"/>
              </a:rPr>
              <a:t>The number of claims settled</a:t>
            </a: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r>
              <a:rPr lang="en-IN" dirty="0">
                <a:solidFill>
                  <a:schemeClr val="tx1"/>
                </a:solidFill>
                <a:latin typeface="Segoe UI" panose="020B0502040204020203" pitchFamily="34" charset="0"/>
                <a:cs typeface="Segoe UI" panose="020B0502040204020203" pitchFamily="34" charset="0"/>
              </a:rPr>
              <a:t>The cost of settled claims during each year (in 000’s):</a:t>
            </a: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endParaRPr lang="en-IN" dirty="0">
              <a:solidFill>
                <a:schemeClr val="tx1"/>
              </a:solidFill>
              <a:latin typeface="Segoe UI" panose="020B0502040204020203" pitchFamily="34" charset="0"/>
              <a:cs typeface="Segoe UI" panose="020B0502040204020203" pitchFamily="34" charset="0"/>
            </a:endParaRPr>
          </a:p>
          <a:p>
            <a:r>
              <a:rPr lang="en-US" dirty="0">
                <a:solidFill>
                  <a:schemeClr val="tx1"/>
                </a:solidFill>
                <a:latin typeface="Segoe UI" panose="020B0502040204020203" pitchFamily="34" charset="0"/>
                <a:cs typeface="Segoe UI" panose="020B0502040204020203" pitchFamily="34" charset="0"/>
              </a:rPr>
              <a:t>Claims are fully runoff after year 2. Calculate the outstanding claims reserve using the average cost per claim method with grossing up factors. Inflation can be ignored.</a:t>
            </a:r>
            <a:endParaRPr lang="en-IN" dirty="0">
              <a:solidFill>
                <a:schemeClr val="tx1"/>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001EDC8-2050-4BD0-9419-E11CC17090C0}"/>
              </a:ext>
            </a:extLst>
          </p:cNvPr>
          <p:cNvSpPr>
            <a:spLocks noGrp="1"/>
          </p:cNvSpPr>
          <p:nvPr>
            <p:ph type="sldNum" sz="quarter" idx="12"/>
          </p:nvPr>
        </p:nvSpPr>
        <p:spPr/>
        <p:txBody>
          <a:bodyPr/>
          <a:lstStyle/>
          <a:p>
            <a:fld id="{47894467-E227-B849-BB10-8705222BB906}" type="slidenum">
              <a:rPr lang="en-US" smtClean="0"/>
              <a:pPr/>
              <a:t>20</a:t>
            </a:fld>
            <a:endParaRPr lang="en-US"/>
          </a:p>
        </p:txBody>
      </p:sp>
      <p:graphicFrame>
        <p:nvGraphicFramePr>
          <p:cNvPr id="5" name="Table 6">
            <a:extLst>
              <a:ext uri="{FF2B5EF4-FFF2-40B4-BE49-F238E27FC236}">
                <a16:creationId xmlns:a16="http://schemas.microsoft.com/office/drawing/2014/main" id="{D990EE62-F944-4F34-9063-A3E0B67B30D5}"/>
              </a:ext>
            </a:extLst>
          </p:cNvPr>
          <p:cNvGraphicFramePr>
            <a:graphicFrameLocks/>
          </p:cNvGraphicFramePr>
          <p:nvPr>
            <p:extLst>
              <p:ext uri="{D42A27DB-BD31-4B8C-83A1-F6EECF244321}">
                <p14:modId xmlns:p14="http://schemas.microsoft.com/office/powerpoint/2010/main" val="3260107360"/>
              </p:ext>
            </p:extLst>
          </p:nvPr>
        </p:nvGraphicFramePr>
        <p:xfrm>
          <a:off x="1169246" y="2005973"/>
          <a:ext cx="6714124" cy="1676400"/>
        </p:xfrm>
        <a:graphic>
          <a:graphicData uri="http://schemas.openxmlformats.org/drawingml/2006/table">
            <a:tbl>
              <a:tblPr firstRow="1" bandRow="1">
                <a:tableStyleId>{5940675A-B579-460E-94D1-54222C63F5DA}</a:tableStyleId>
              </a:tblPr>
              <a:tblGrid>
                <a:gridCol w="1678531">
                  <a:extLst>
                    <a:ext uri="{9D8B030D-6E8A-4147-A177-3AD203B41FA5}">
                      <a16:colId xmlns:a16="http://schemas.microsoft.com/office/drawing/2014/main" val="2617479467"/>
                    </a:ext>
                  </a:extLst>
                </a:gridCol>
                <a:gridCol w="1678531">
                  <a:extLst>
                    <a:ext uri="{9D8B030D-6E8A-4147-A177-3AD203B41FA5}">
                      <a16:colId xmlns:a16="http://schemas.microsoft.com/office/drawing/2014/main" val="1104281278"/>
                    </a:ext>
                  </a:extLst>
                </a:gridCol>
                <a:gridCol w="1678531">
                  <a:extLst>
                    <a:ext uri="{9D8B030D-6E8A-4147-A177-3AD203B41FA5}">
                      <a16:colId xmlns:a16="http://schemas.microsoft.com/office/drawing/2014/main" val="1265313908"/>
                    </a:ext>
                  </a:extLst>
                </a:gridCol>
                <a:gridCol w="1678531">
                  <a:extLst>
                    <a:ext uri="{9D8B030D-6E8A-4147-A177-3AD203B41FA5}">
                      <a16:colId xmlns:a16="http://schemas.microsoft.com/office/drawing/2014/main" val="2044398547"/>
                    </a:ext>
                  </a:extLst>
                </a:gridCol>
              </a:tblGrid>
              <a:tr h="305441">
                <a:tc>
                  <a:txBody>
                    <a:bodyPr/>
                    <a:lstStyle/>
                    <a:p>
                      <a:pPr algn="ctr"/>
                      <a:r>
                        <a:rPr lang="en-IN" sz="1600" dirty="0"/>
                        <a:t>Accident Year</a:t>
                      </a:r>
                    </a:p>
                  </a:txBody>
                  <a:tcPr/>
                </a:tc>
                <a:tc gridSpan="3">
                  <a:txBody>
                    <a:bodyPr/>
                    <a:lstStyle/>
                    <a:p>
                      <a:pPr algn="ctr"/>
                      <a:r>
                        <a:rPr lang="en-IN" sz="1600" dirty="0"/>
                        <a:t>Development Year</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9097279"/>
                  </a:ext>
                </a:extLst>
              </a:tr>
              <a:tr h="305441">
                <a:tc>
                  <a:txBody>
                    <a:bodyPr/>
                    <a:lstStyle/>
                    <a:p>
                      <a:endParaRPr lang="en-IN" sz="1600"/>
                    </a:p>
                  </a:txBody>
                  <a:tcPr/>
                </a:tc>
                <a:tc>
                  <a:txBody>
                    <a:bodyPr/>
                    <a:lstStyle/>
                    <a:p>
                      <a:r>
                        <a:rPr lang="en-IN" sz="1600" dirty="0"/>
                        <a:t>0</a:t>
                      </a:r>
                    </a:p>
                  </a:txBody>
                  <a:tcPr/>
                </a:tc>
                <a:tc>
                  <a:txBody>
                    <a:bodyPr/>
                    <a:lstStyle/>
                    <a:p>
                      <a:r>
                        <a:rPr lang="en-IN" sz="1600" dirty="0"/>
                        <a:t>1</a:t>
                      </a:r>
                    </a:p>
                  </a:txBody>
                  <a:tcPr/>
                </a:tc>
                <a:tc>
                  <a:txBody>
                    <a:bodyPr/>
                    <a:lstStyle/>
                    <a:p>
                      <a:r>
                        <a:rPr lang="en-IN" sz="1600" dirty="0"/>
                        <a:t>2</a:t>
                      </a:r>
                    </a:p>
                  </a:txBody>
                  <a:tcPr/>
                </a:tc>
                <a:extLst>
                  <a:ext uri="{0D108BD9-81ED-4DB2-BD59-A6C34878D82A}">
                    <a16:rowId xmlns:a16="http://schemas.microsoft.com/office/drawing/2014/main" val="1166014858"/>
                  </a:ext>
                </a:extLst>
              </a:tr>
              <a:tr h="305441">
                <a:tc>
                  <a:txBody>
                    <a:bodyPr/>
                    <a:lstStyle/>
                    <a:p>
                      <a:r>
                        <a:rPr lang="en-IN" sz="1600" dirty="0"/>
                        <a:t>2006</a:t>
                      </a:r>
                    </a:p>
                  </a:txBody>
                  <a:tcPr/>
                </a:tc>
                <a:tc>
                  <a:txBody>
                    <a:bodyPr/>
                    <a:lstStyle/>
                    <a:p>
                      <a:r>
                        <a:rPr lang="en-IN" sz="1600" dirty="0"/>
                        <a:t>442</a:t>
                      </a:r>
                    </a:p>
                  </a:txBody>
                  <a:tcPr/>
                </a:tc>
                <a:tc>
                  <a:txBody>
                    <a:bodyPr/>
                    <a:lstStyle/>
                    <a:p>
                      <a:r>
                        <a:rPr lang="en-IN" sz="1600" dirty="0"/>
                        <a:t>151</a:t>
                      </a:r>
                    </a:p>
                  </a:txBody>
                  <a:tcPr/>
                </a:tc>
                <a:tc>
                  <a:txBody>
                    <a:bodyPr/>
                    <a:lstStyle/>
                    <a:p>
                      <a:r>
                        <a:rPr lang="en-IN" sz="1600" dirty="0"/>
                        <a:t>50</a:t>
                      </a:r>
                    </a:p>
                  </a:txBody>
                  <a:tcPr/>
                </a:tc>
                <a:extLst>
                  <a:ext uri="{0D108BD9-81ED-4DB2-BD59-A6C34878D82A}">
                    <a16:rowId xmlns:a16="http://schemas.microsoft.com/office/drawing/2014/main" val="1764270175"/>
                  </a:ext>
                </a:extLst>
              </a:tr>
              <a:tr h="305441">
                <a:tc>
                  <a:txBody>
                    <a:bodyPr/>
                    <a:lstStyle/>
                    <a:p>
                      <a:r>
                        <a:rPr lang="en-IN" sz="1600" dirty="0"/>
                        <a:t>2007</a:t>
                      </a:r>
                    </a:p>
                  </a:txBody>
                  <a:tcPr/>
                </a:tc>
                <a:tc>
                  <a:txBody>
                    <a:bodyPr/>
                    <a:lstStyle/>
                    <a:p>
                      <a:r>
                        <a:rPr lang="en-IN" sz="1600" dirty="0"/>
                        <a:t>623</a:t>
                      </a:r>
                    </a:p>
                  </a:txBody>
                  <a:tcPr/>
                </a:tc>
                <a:tc>
                  <a:txBody>
                    <a:bodyPr/>
                    <a:lstStyle/>
                    <a:p>
                      <a:r>
                        <a:rPr lang="en-IN" sz="1600" dirty="0"/>
                        <a:t>111</a:t>
                      </a:r>
                    </a:p>
                  </a:txBody>
                  <a:tcPr/>
                </a:tc>
                <a:tc>
                  <a:txBody>
                    <a:bodyPr/>
                    <a:lstStyle/>
                    <a:p>
                      <a:endParaRPr lang="en-IN" sz="1600" dirty="0"/>
                    </a:p>
                  </a:txBody>
                  <a:tcPr/>
                </a:tc>
                <a:extLst>
                  <a:ext uri="{0D108BD9-81ED-4DB2-BD59-A6C34878D82A}">
                    <a16:rowId xmlns:a16="http://schemas.microsoft.com/office/drawing/2014/main" val="1110436729"/>
                  </a:ext>
                </a:extLst>
              </a:tr>
              <a:tr h="305441">
                <a:tc>
                  <a:txBody>
                    <a:bodyPr/>
                    <a:lstStyle/>
                    <a:p>
                      <a:r>
                        <a:rPr lang="en-IN" sz="1600" dirty="0"/>
                        <a:t>2008</a:t>
                      </a:r>
                    </a:p>
                  </a:txBody>
                  <a:tcPr/>
                </a:tc>
                <a:tc>
                  <a:txBody>
                    <a:bodyPr/>
                    <a:lstStyle/>
                    <a:p>
                      <a:r>
                        <a:rPr lang="en-IN" sz="1600" dirty="0"/>
                        <a:t>681</a:t>
                      </a:r>
                    </a:p>
                  </a:txBody>
                  <a:tcPr/>
                </a:tc>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445623350"/>
                  </a:ext>
                </a:extLst>
              </a:tr>
            </a:tbl>
          </a:graphicData>
        </a:graphic>
      </p:graphicFrame>
      <p:sp>
        <p:nvSpPr>
          <p:cNvPr id="6" name="Title 1">
            <a:extLst>
              <a:ext uri="{FF2B5EF4-FFF2-40B4-BE49-F238E27FC236}">
                <a16:creationId xmlns:a16="http://schemas.microsoft.com/office/drawing/2014/main" id="{D086E8D9-8364-4A0A-9227-75444E0CA7D9}"/>
              </a:ext>
            </a:extLst>
          </p:cNvPr>
          <p:cNvSpPr txBox="1">
            <a:spLocks/>
          </p:cNvSpPr>
          <p:nvPr/>
        </p:nvSpPr>
        <p:spPr>
          <a:xfrm>
            <a:off x="1169247" y="946651"/>
            <a:ext cx="239069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p>
        </p:txBody>
      </p:sp>
      <p:pic>
        <p:nvPicPr>
          <p:cNvPr id="7" name="Graphic 6" descr="Help">
            <a:extLst>
              <a:ext uri="{FF2B5EF4-FFF2-40B4-BE49-F238E27FC236}">
                <a16:creationId xmlns:a16="http://schemas.microsoft.com/office/drawing/2014/main" id="{2B3CCFF3-CF6E-40E8-9192-C71BAD2FBD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4356" y="1632778"/>
            <a:ext cx="538031" cy="538031"/>
          </a:xfrm>
          <a:prstGeom prst="rect">
            <a:avLst/>
          </a:prstGeom>
        </p:spPr>
      </p:pic>
      <p:graphicFrame>
        <p:nvGraphicFramePr>
          <p:cNvPr id="8" name="Table 6">
            <a:extLst>
              <a:ext uri="{FF2B5EF4-FFF2-40B4-BE49-F238E27FC236}">
                <a16:creationId xmlns:a16="http://schemas.microsoft.com/office/drawing/2014/main" id="{0227520B-9A03-4108-B7BA-13E5D4A0C81B}"/>
              </a:ext>
            </a:extLst>
          </p:cNvPr>
          <p:cNvGraphicFramePr>
            <a:graphicFrameLocks/>
          </p:cNvGraphicFramePr>
          <p:nvPr>
            <p:extLst>
              <p:ext uri="{D42A27DB-BD31-4B8C-83A1-F6EECF244321}">
                <p14:modId xmlns:p14="http://schemas.microsoft.com/office/powerpoint/2010/main" val="1834359029"/>
              </p:ext>
            </p:extLst>
          </p:nvPr>
        </p:nvGraphicFramePr>
        <p:xfrm>
          <a:off x="1169246" y="4082596"/>
          <a:ext cx="6714124" cy="1676400"/>
        </p:xfrm>
        <a:graphic>
          <a:graphicData uri="http://schemas.openxmlformats.org/drawingml/2006/table">
            <a:tbl>
              <a:tblPr firstRow="1" bandRow="1">
                <a:tableStyleId>{5940675A-B579-460E-94D1-54222C63F5DA}</a:tableStyleId>
              </a:tblPr>
              <a:tblGrid>
                <a:gridCol w="1678531">
                  <a:extLst>
                    <a:ext uri="{9D8B030D-6E8A-4147-A177-3AD203B41FA5}">
                      <a16:colId xmlns:a16="http://schemas.microsoft.com/office/drawing/2014/main" val="2617479467"/>
                    </a:ext>
                  </a:extLst>
                </a:gridCol>
                <a:gridCol w="1678531">
                  <a:extLst>
                    <a:ext uri="{9D8B030D-6E8A-4147-A177-3AD203B41FA5}">
                      <a16:colId xmlns:a16="http://schemas.microsoft.com/office/drawing/2014/main" val="1104281278"/>
                    </a:ext>
                  </a:extLst>
                </a:gridCol>
                <a:gridCol w="1678531">
                  <a:extLst>
                    <a:ext uri="{9D8B030D-6E8A-4147-A177-3AD203B41FA5}">
                      <a16:colId xmlns:a16="http://schemas.microsoft.com/office/drawing/2014/main" val="1265313908"/>
                    </a:ext>
                  </a:extLst>
                </a:gridCol>
                <a:gridCol w="1678531">
                  <a:extLst>
                    <a:ext uri="{9D8B030D-6E8A-4147-A177-3AD203B41FA5}">
                      <a16:colId xmlns:a16="http://schemas.microsoft.com/office/drawing/2014/main" val="2044398547"/>
                    </a:ext>
                  </a:extLst>
                </a:gridCol>
              </a:tblGrid>
              <a:tr h="305441">
                <a:tc>
                  <a:txBody>
                    <a:bodyPr/>
                    <a:lstStyle/>
                    <a:p>
                      <a:pPr algn="ctr"/>
                      <a:r>
                        <a:rPr lang="en-IN" sz="1600" dirty="0"/>
                        <a:t>Accident Year</a:t>
                      </a:r>
                    </a:p>
                  </a:txBody>
                  <a:tcPr/>
                </a:tc>
                <a:tc gridSpan="3">
                  <a:txBody>
                    <a:bodyPr/>
                    <a:lstStyle/>
                    <a:p>
                      <a:pPr algn="ctr"/>
                      <a:r>
                        <a:rPr lang="en-IN" sz="1600" dirty="0"/>
                        <a:t>Development Year</a:t>
                      </a:r>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9097279"/>
                  </a:ext>
                </a:extLst>
              </a:tr>
              <a:tr h="305441">
                <a:tc>
                  <a:txBody>
                    <a:bodyPr/>
                    <a:lstStyle/>
                    <a:p>
                      <a:endParaRPr lang="en-IN" sz="1600"/>
                    </a:p>
                  </a:txBody>
                  <a:tcPr/>
                </a:tc>
                <a:tc>
                  <a:txBody>
                    <a:bodyPr/>
                    <a:lstStyle/>
                    <a:p>
                      <a:r>
                        <a:rPr lang="en-IN" sz="1600" dirty="0"/>
                        <a:t>0</a:t>
                      </a:r>
                    </a:p>
                  </a:txBody>
                  <a:tcPr/>
                </a:tc>
                <a:tc>
                  <a:txBody>
                    <a:bodyPr/>
                    <a:lstStyle/>
                    <a:p>
                      <a:r>
                        <a:rPr lang="en-IN" sz="1600" dirty="0"/>
                        <a:t>1</a:t>
                      </a:r>
                    </a:p>
                  </a:txBody>
                  <a:tcPr/>
                </a:tc>
                <a:tc>
                  <a:txBody>
                    <a:bodyPr/>
                    <a:lstStyle/>
                    <a:p>
                      <a:r>
                        <a:rPr lang="en-IN" sz="1600" dirty="0"/>
                        <a:t>2</a:t>
                      </a:r>
                    </a:p>
                  </a:txBody>
                  <a:tcPr/>
                </a:tc>
                <a:extLst>
                  <a:ext uri="{0D108BD9-81ED-4DB2-BD59-A6C34878D82A}">
                    <a16:rowId xmlns:a16="http://schemas.microsoft.com/office/drawing/2014/main" val="1166014858"/>
                  </a:ext>
                </a:extLst>
              </a:tr>
              <a:tr h="305441">
                <a:tc>
                  <a:txBody>
                    <a:bodyPr/>
                    <a:lstStyle/>
                    <a:p>
                      <a:r>
                        <a:rPr lang="en-IN" sz="1600" dirty="0"/>
                        <a:t>2006</a:t>
                      </a:r>
                    </a:p>
                  </a:txBody>
                  <a:tcPr/>
                </a:tc>
                <a:tc>
                  <a:txBody>
                    <a:bodyPr/>
                    <a:lstStyle/>
                    <a:p>
                      <a:r>
                        <a:rPr lang="en-IN" sz="1600" dirty="0"/>
                        <a:t>6321</a:t>
                      </a:r>
                    </a:p>
                  </a:txBody>
                  <a:tcPr/>
                </a:tc>
                <a:tc>
                  <a:txBody>
                    <a:bodyPr/>
                    <a:lstStyle/>
                    <a:p>
                      <a:r>
                        <a:rPr lang="en-IN" sz="1600" dirty="0"/>
                        <a:t>1901</a:t>
                      </a:r>
                    </a:p>
                  </a:txBody>
                  <a:tcPr/>
                </a:tc>
                <a:tc>
                  <a:txBody>
                    <a:bodyPr/>
                    <a:lstStyle/>
                    <a:p>
                      <a:r>
                        <a:rPr lang="en-IN" sz="1600" dirty="0"/>
                        <a:t>701</a:t>
                      </a:r>
                    </a:p>
                  </a:txBody>
                  <a:tcPr/>
                </a:tc>
                <a:extLst>
                  <a:ext uri="{0D108BD9-81ED-4DB2-BD59-A6C34878D82A}">
                    <a16:rowId xmlns:a16="http://schemas.microsoft.com/office/drawing/2014/main" val="1764270175"/>
                  </a:ext>
                </a:extLst>
              </a:tr>
              <a:tr h="305441">
                <a:tc>
                  <a:txBody>
                    <a:bodyPr/>
                    <a:lstStyle/>
                    <a:p>
                      <a:r>
                        <a:rPr lang="en-IN" sz="1600" dirty="0"/>
                        <a:t>2007</a:t>
                      </a:r>
                    </a:p>
                  </a:txBody>
                  <a:tcPr/>
                </a:tc>
                <a:tc>
                  <a:txBody>
                    <a:bodyPr/>
                    <a:lstStyle/>
                    <a:p>
                      <a:r>
                        <a:rPr lang="en-IN" sz="1600" dirty="0"/>
                        <a:t>7012</a:t>
                      </a:r>
                    </a:p>
                  </a:txBody>
                  <a:tcPr/>
                </a:tc>
                <a:tc>
                  <a:txBody>
                    <a:bodyPr/>
                    <a:lstStyle/>
                    <a:p>
                      <a:r>
                        <a:rPr lang="en-IN" sz="1600" dirty="0"/>
                        <a:t>2237</a:t>
                      </a:r>
                    </a:p>
                  </a:txBody>
                  <a:tcPr/>
                </a:tc>
                <a:tc>
                  <a:txBody>
                    <a:bodyPr/>
                    <a:lstStyle/>
                    <a:p>
                      <a:endParaRPr lang="en-IN" sz="1600" dirty="0"/>
                    </a:p>
                  </a:txBody>
                  <a:tcPr/>
                </a:tc>
                <a:extLst>
                  <a:ext uri="{0D108BD9-81ED-4DB2-BD59-A6C34878D82A}">
                    <a16:rowId xmlns:a16="http://schemas.microsoft.com/office/drawing/2014/main" val="1110436729"/>
                  </a:ext>
                </a:extLst>
              </a:tr>
              <a:tr h="305441">
                <a:tc>
                  <a:txBody>
                    <a:bodyPr/>
                    <a:lstStyle/>
                    <a:p>
                      <a:r>
                        <a:rPr lang="en-IN" sz="1600" dirty="0"/>
                        <a:t>2008</a:t>
                      </a:r>
                    </a:p>
                  </a:txBody>
                  <a:tcPr/>
                </a:tc>
                <a:tc>
                  <a:txBody>
                    <a:bodyPr/>
                    <a:lstStyle/>
                    <a:p>
                      <a:r>
                        <a:rPr lang="en-IN" sz="1600" dirty="0"/>
                        <a:t>7278</a:t>
                      </a:r>
                    </a:p>
                  </a:txBody>
                  <a:tcPr/>
                </a:tc>
                <a:tc>
                  <a:txBody>
                    <a:bodyPr/>
                    <a:lstStyle/>
                    <a:p>
                      <a:endParaRPr lang="en-IN" sz="1600" dirty="0"/>
                    </a:p>
                  </a:txBody>
                  <a:tcPr/>
                </a:tc>
                <a:tc>
                  <a:txBody>
                    <a:bodyPr/>
                    <a:lstStyle/>
                    <a:p>
                      <a:endParaRPr lang="en-IN" sz="1600" dirty="0"/>
                    </a:p>
                  </a:txBody>
                  <a:tcPr/>
                </a:tc>
                <a:extLst>
                  <a:ext uri="{0D108BD9-81ED-4DB2-BD59-A6C34878D82A}">
                    <a16:rowId xmlns:a16="http://schemas.microsoft.com/office/drawing/2014/main" val="445623350"/>
                  </a:ext>
                </a:extLst>
              </a:tr>
            </a:tbl>
          </a:graphicData>
        </a:graphic>
      </p:graphicFrame>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DA360E9-30FA-BE8B-A3ED-229E7AED089E}"/>
                  </a:ext>
                </a:extLst>
              </p14:cNvPr>
              <p14:cNvContentPartPr/>
              <p14:nvPr/>
            </p14:nvContentPartPr>
            <p14:xfrm>
              <a:off x="355680" y="1747080"/>
              <a:ext cx="11685960" cy="4565160"/>
            </p14:xfrm>
          </p:contentPart>
        </mc:Choice>
        <mc:Fallback xmlns="">
          <p:pic>
            <p:nvPicPr>
              <p:cNvPr id="2" name="Ink 1">
                <a:extLst>
                  <a:ext uri="{FF2B5EF4-FFF2-40B4-BE49-F238E27FC236}">
                    <a16:creationId xmlns:a16="http://schemas.microsoft.com/office/drawing/2014/main" id="{BDA360E9-30FA-BE8B-A3ED-229E7AED089E}"/>
                  </a:ext>
                </a:extLst>
              </p:cNvPr>
              <p:cNvPicPr/>
              <p:nvPr/>
            </p:nvPicPr>
            <p:blipFill>
              <a:blip r:embed="rId5"/>
              <a:stretch>
                <a:fillRect/>
              </a:stretch>
            </p:blipFill>
            <p:spPr>
              <a:xfrm>
                <a:off x="339480" y="1730880"/>
                <a:ext cx="11718360" cy="4597560"/>
              </a:xfrm>
              <a:prstGeom prst="rect">
                <a:avLst/>
              </a:prstGeom>
            </p:spPr>
          </p:pic>
        </mc:Fallback>
      </mc:AlternateContent>
    </p:spTree>
    <p:extLst>
      <p:ext uri="{BB962C8B-B14F-4D97-AF65-F5344CB8AC3E}">
        <p14:creationId xmlns:p14="http://schemas.microsoft.com/office/powerpoint/2010/main" val="2424068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831544"/>
              </a:xfrm>
              <a:prstGeom prst="rect">
                <a:avLst/>
              </a:prstGeom>
              <a:noFill/>
            </p:spPr>
            <p:txBody>
              <a:bodyPr wrap="square">
                <a:spAutoFit/>
              </a:bodyPr>
              <a:lstStyle/>
              <a:p>
                <a:pPr algn="l"/>
                <a:r>
                  <a:rPr lang="en-IN" b="1" u="none" strike="noStrike" baseline="0" dirty="0">
                    <a:latin typeface="Segoe UI" panose="020B0502040204020203" pitchFamily="34" charset="0"/>
                    <a:cs typeface="Segoe UI" panose="020B0502040204020203" pitchFamily="34" charset="0"/>
                  </a:rPr>
                  <a:t>3) The </a:t>
                </a:r>
                <a:r>
                  <a:rPr lang="en-IN" b="1" u="none" strike="noStrike" baseline="0" dirty="0" err="1">
                    <a:latin typeface="Segoe UI" panose="020B0502040204020203" pitchFamily="34" charset="0"/>
                    <a:cs typeface="Segoe UI" panose="020B0502040204020203" pitchFamily="34" charset="0"/>
                  </a:rPr>
                  <a:t>Bornhuetter</a:t>
                </a:r>
                <a:r>
                  <a:rPr lang="en-IN" b="1" u="none" strike="noStrike" baseline="0" dirty="0">
                    <a:latin typeface="Segoe UI" panose="020B0502040204020203" pitchFamily="34" charset="0"/>
                    <a:cs typeface="Segoe UI" panose="020B0502040204020203" pitchFamily="34" charset="0"/>
                  </a:rPr>
                  <a:t>-Ferguson method</a:t>
                </a:r>
              </a:p>
              <a:p>
                <a:pPr algn="l"/>
                <a:endParaRPr lang="en-IN" sz="1600" b="1"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The </a:t>
                </a:r>
                <a:r>
                  <a:rPr lang="en-US" sz="1600" b="0" u="none" strike="noStrike" baseline="0" dirty="0" err="1">
                    <a:latin typeface="Segoe UI" panose="020B0502040204020203" pitchFamily="34" charset="0"/>
                    <a:cs typeface="Segoe UI" panose="020B0502040204020203" pitchFamily="34" charset="0"/>
                  </a:rPr>
                  <a:t>Bornhuetter</a:t>
                </a:r>
                <a:r>
                  <a:rPr lang="en-US" sz="1600" b="0" u="none" strike="noStrike" baseline="0" dirty="0">
                    <a:latin typeface="Segoe UI" panose="020B0502040204020203" pitchFamily="34" charset="0"/>
                    <a:cs typeface="Segoe UI" panose="020B0502040204020203" pitchFamily="34" charset="0"/>
                  </a:rPr>
                  <a:t>-Ferguson method is a compromise between the loss ratio method and the chain ladder method.</a:t>
                </a:r>
              </a:p>
              <a:p>
                <a:pPr algn="l"/>
                <a:endParaRPr lang="en-US" sz="1600" b="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u="none" strike="noStrike" baseline="0" dirty="0">
                    <a:latin typeface="Segoe UI" panose="020B0502040204020203" pitchFamily="34" charset="0"/>
                    <a:cs typeface="Segoe UI" panose="020B0502040204020203" pitchFamily="34" charset="0"/>
                  </a:rPr>
                  <a:t>With this method higher past payments do not reduce future payments, as would occur with the loss ratio method. Nor do they raise future payments, as would occur with the chain ladder method. (However, if future link ratios are increased, that will lower the proportion paid so far and thus will still increase the reserve.) </a:t>
                </a:r>
              </a:p>
              <a:p>
                <a:pPr marL="285750" indent="-285750" algn="l">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a14:m>
                  <m:oMathPara xmlns:m="http://schemas.openxmlformats.org/officeDocument/2006/math">
                    <m:oMathParaPr>
                      <m:jc m:val="left"/>
                    </m:oMathParaPr>
                    <m:oMath xmlns:m="http://schemas.openxmlformats.org/officeDocument/2006/math">
                      <m:r>
                        <a:rPr lang="en-IN" sz="1600" b="0" i="0" u="none" strike="noStrike" baseline="0" dirty="0" smtClean="0">
                          <a:latin typeface="Cambria Math" panose="02040503050406030204" pitchFamily="18" charset="0"/>
                        </a:rPr>
                        <m:t>  </m:t>
                      </m:r>
                    </m:oMath>
                  </m:oMathPara>
                </a14:m>
                <a:endParaRPr lang="en-US" sz="1600" b="0" u="none" strike="noStrike" baseline="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62441545-CF21-48B9-912E-F7C08B9B6A67}"/>
                  </a:ext>
                </a:extLst>
              </p:cNvPr>
              <p:cNvSpPr txBox="1">
                <a:spLocks noRot="1" noChangeAspect="1" noMove="1" noResize="1" noEditPoints="1" noAdjustHandles="1" noChangeArrowheads="1" noChangeShapeType="1" noTextEdit="1"/>
              </p:cNvSpPr>
              <p:nvPr/>
            </p:nvSpPr>
            <p:spPr>
              <a:xfrm>
                <a:off x="1169248" y="2092141"/>
                <a:ext cx="9430690" cy="2831544"/>
              </a:xfrm>
              <a:prstGeom prst="rect">
                <a:avLst/>
              </a:prstGeom>
              <a:blipFill>
                <a:blip r:embed="rId2"/>
                <a:stretch>
                  <a:fillRect l="-673" t="-893" r="-404" b="-1339"/>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7" y="946651"/>
            <a:ext cx="935967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04161FB-93C5-E2B3-17A3-D04D8A40389E}"/>
                  </a:ext>
                </a:extLst>
              </p14:cNvPr>
              <p14:cNvContentPartPr/>
              <p14:nvPr/>
            </p14:nvContentPartPr>
            <p14:xfrm>
              <a:off x="1887480" y="1957320"/>
              <a:ext cx="8311320" cy="1306080"/>
            </p14:xfrm>
          </p:contentPart>
        </mc:Choice>
        <mc:Fallback xmlns="">
          <p:pic>
            <p:nvPicPr>
              <p:cNvPr id="2" name="Ink 1">
                <a:extLst>
                  <a:ext uri="{FF2B5EF4-FFF2-40B4-BE49-F238E27FC236}">
                    <a16:creationId xmlns:a16="http://schemas.microsoft.com/office/drawing/2014/main" id="{004161FB-93C5-E2B3-17A3-D04D8A40389E}"/>
                  </a:ext>
                </a:extLst>
              </p:cNvPr>
              <p:cNvPicPr/>
              <p:nvPr/>
            </p:nvPicPr>
            <p:blipFill>
              <a:blip r:embed="rId4"/>
              <a:stretch>
                <a:fillRect/>
              </a:stretch>
            </p:blipFill>
            <p:spPr>
              <a:xfrm>
                <a:off x="1871280" y="1941120"/>
                <a:ext cx="834372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F725E27-9C48-FB91-AB08-2A18929B3F93}"/>
                  </a:ext>
                </a:extLst>
              </p14:cNvPr>
              <p14:cNvContentPartPr/>
              <p14:nvPr/>
            </p14:nvContentPartPr>
            <p14:xfrm>
              <a:off x="2293200" y="2492640"/>
              <a:ext cx="9348120" cy="4109040"/>
            </p14:xfrm>
          </p:contentPart>
        </mc:Choice>
        <mc:Fallback xmlns="">
          <p:pic>
            <p:nvPicPr>
              <p:cNvPr id="4" name="Ink 3">
                <a:extLst>
                  <a:ext uri="{FF2B5EF4-FFF2-40B4-BE49-F238E27FC236}">
                    <a16:creationId xmlns:a16="http://schemas.microsoft.com/office/drawing/2014/main" id="{5F725E27-9C48-FB91-AB08-2A18929B3F93}"/>
                  </a:ext>
                </a:extLst>
              </p:cNvPr>
              <p:cNvPicPr/>
              <p:nvPr/>
            </p:nvPicPr>
            <p:blipFill>
              <a:blip r:embed="rId6"/>
              <a:stretch>
                <a:fillRect/>
              </a:stretch>
            </p:blipFill>
            <p:spPr>
              <a:xfrm>
                <a:off x="2277000" y="2476440"/>
                <a:ext cx="9380520" cy="4141440"/>
              </a:xfrm>
              <a:prstGeom prst="rect">
                <a:avLst/>
              </a:prstGeom>
            </p:spPr>
          </p:pic>
        </mc:Fallback>
      </mc:AlternateContent>
    </p:spTree>
    <p:extLst>
      <p:ext uri="{BB962C8B-B14F-4D97-AF65-F5344CB8AC3E}">
        <p14:creationId xmlns:p14="http://schemas.microsoft.com/office/powerpoint/2010/main" val="350111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293209"/>
          </a:xfrm>
          <a:prstGeom prst="rect">
            <a:avLst/>
          </a:prstGeom>
          <a:noFill/>
        </p:spPr>
        <p:txBody>
          <a:bodyPr wrap="square">
            <a:spAutoFit/>
          </a:bodyPr>
          <a:lstStyle/>
          <a:p>
            <a:pPr algn="l"/>
            <a:r>
              <a:rPr lang="en-IN" b="1" u="none" strike="noStrike" baseline="0" dirty="0">
                <a:latin typeface="Segoe UI" panose="020B0502040204020203" pitchFamily="34" charset="0"/>
                <a:cs typeface="Segoe UI" panose="020B0502040204020203" pitchFamily="34" charset="0"/>
              </a:rPr>
              <a:t>3) The </a:t>
            </a:r>
            <a:r>
              <a:rPr lang="en-IN" b="1" u="none" strike="noStrike" baseline="0" dirty="0" err="1">
                <a:latin typeface="Segoe UI" panose="020B0502040204020203" pitchFamily="34" charset="0"/>
                <a:cs typeface="Segoe UI" panose="020B0502040204020203" pitchFamily="34" charset="0"/>
              </a:rPr>
              <a:t>Bornhuetter</a:t>
            </a:r>
            <a:r>
              <a:rPr lang="en-IN" b="1" u="none" strike="noStrike" baseline="0" dirty="0">
                <a:latin typeface="Segoe UI" panose="020B0502040204020203" pitchFamily="34" charset="0"/>
                <a:cs typeface="Segoe UI" panose="020B0502040204020203" pitchFamily="34" charset="0"/>
              </a:rPr>
              <a:t>-Ferguson method</a:t>
            </a:r>
          </a:p>
          <a:p>
            <a:pPr algn="l"/>
            <a:endParaRPr lang="en-IN" sz="1600" b="1" u="none" strike="noStrike" baseline="0" dirty="0">
              <a:latin typeface="Segoe UI" panose="020B0502040204020203" pitchFamily="34" charset="0"/>
              <a:cs typeface="Segoe UI" panose="020B0502040204020203" pitchFamily="34" charset="0"/>
            </a:endParaRPr>
          </a:p>
          <a:p>
            <a:pPr algn="l"/>
            <a:r>
              <a:rPr lang="en-IN" sz="1600" b="1" u="sng" strike="noStrike" baseline="0" dirty="0">
                <a:latin typeface="Segoe UI" panose="020B0502040204020203" pitchFamily="34" charset="0"/>
                <a:cs typeface="Segoe UI" panose="020B0502040204020203" pitchFamily="34" charset="0"/>
              </a:rPr>
              <a:t>ASSUMPTIONS </a:t>
            </a:r>
          </a:p>
          <a:p>
            <a:pPr algn="l"/>
            <a:endParaRPr lang="en-IN" sz="1600" b="1" u="sng"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first accident year is fully run off.</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loss ratio is correct.</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Claims in each development year are a constant proportion in monetary terms of total claims for each accident year.</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Inflation is not allowed for explicitly, rather it is allowed for implicitly as a weighted </a:t>
            </a:r>
            <a:r>
              <a:rPr lang="en-IN" sz="1600" b="0" i="0" u="none" strike="noStrike" baseline="0" dirty="0">
                <a:latin typeface="Segoe UI" panose="020B0502040204020203" pitchFamily="34" charset="0"/>
                <a:cs typeface="Segoe UI" panose="020B0502040204020203" pitchFamily="34" charset="0"/>
              </a:rPr>
              <a:t>average of past inflation.</a:t>
            </a:r>
            <a:endParaRPr lang="en-US" sz="1600" b="1" u="sng"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7" y="946651"/>
            <a:ext cx="935967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98ADDAD-C90F-2D9F-7B9E-66DA6AEFDD5F}"/>
                  </a:ext>
                </a:extLst>
              </p14:cNvPr>
              <p14:cNvContentPartPr/>
              <p14:nvPr/>
            </p14:nvContentPartPr>
            <p14:xfrm>
              <a:off x="1998000" y="3461760"/>
              <a:ext cx="5947920" cy="1847880"/>
            </p14:xfrm>
          </p:contentPart>
        </mc:Choice>
        <mc:Fallback xmlns="">
          <p:pic>
            <p:nvPicPr>
              <p:cNvPr id="2" name="Ink 1">
                <a:extLst>
                  <a:ext uri="{FF2B5EF4-FFF2-40B4-BE49-F238E27FC236}">
                    <a16:creationId xmlns:a16="http://schemas.microsoft.com/office/drawing/2014/main" id="{498ADDAD-C90F-2D9F-7B9E-66DA6AEFDD5F}"/>
                  </a:ext>
                </a:extLst>
              </p:cNvPr>
              <p:cNvPicPr/>
              <p:nvPr/>
            </p:nvPicPr>
            <p:blipFill>
              <a:blip r:embed="rId3"/>
              <a:stretch>
                <a:fillRect/>
              </a:stretch>
            </p:blipFill>
            <p:spPr>
              <a:xfrm>
                <a:off x="1981800" y="3445560"/>
                <a:ext cx="5980320" cy="1880280"/>
              </a:xfrm>
              <a:prstGeom prst="rect">
                <a:avLst/>
              </a:prstGeom>
            </p:spPr>
          </p:pic>
        </mc:Fallback>
      </mc:AlternateContent>
    </p:spTree>
    <p:extLst>
      <p:ext uri="{BB962C8B-B14F-4D97-AF65-F5344CB8AC3E}">
        <p14:creationId xmlns:p14="http://schemas.microsoft.com/office/powerpoint/2010/main" val="335338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816429"/>
          </a:xfrm>
          <a:prstGeom prst="rect">
            <a:avLst/>
          </a:prstGeom>
          <a:noFill/>
        </p:spPr>
        <p:txBody>
          <a:bodyPr wrap="square">
            <a:spAutoFit/>
          </a:bodyPr>
          <a:lstStyle/>
          <a:p>
            <a:pPr algn="l"/>
            <a:r>
              <a:rPr lang="en-IN" b="1" u="none" strike="noStrike" baseline="0" dirty="0">
                <a:latin typeface="Segoe UI" panose="020B0502040204020203" pitchFamily="34" charset="0"/>
                <a:cs typeface="Segoe UI" panose="020B0502040204020203" pitchFamily="34" charset="0"/>
              </a:rPr>
              <a:t>3) The </a:t>
            </a:r>
            <a:r>
              <a:rPr lang="en-IN" b="1" u="none" strike="noStrike" baseline="0" dirty="0" err="1">
                <a:latin typeface="Segoe UI" panose="020B0502040204020203" pitchFamily="34" charset="0"/>
                <a:cs typeface="Segoe UI" panose="020B0502040204020203" pitchFamily="34" charset="0"/>
              </a:rPr>
              <a:t>Bornhuetter</a:t>
            </a:r>
            <a:r>
              <a:rPr lang="en-IN" b="1" u="none" strike="noStrike" baseline="0" dirty="0">
                <a:latin typeface="Segoe UI" panose="020B0502040204020203" pitchFamily="34" charset="0"/>
                <a:cs typeface="Segoe UI" panose="020B0502040204020203" pitchFamily="34" charset="0"/>
              </a:rPr>
              <a:t>-Ferguson method</a:t>
            </a:r>
          </a:p>
          <a:p>
            <a:pPr algn="l"/>
            <a:endParaRPr lang="en-IN" sz="1600" b="1" u="none" strike="noStrike" baseline="0" dirty="0">
              <a:latin typeface="Segoe UI" panose="020B0502040204020203" pitchFamily="34" charset="0"/>
              <a:cs typeface="Segoe UI" panose="020B0502040204020203" pitchFamily="34" charset="0"/>
            </a:endParaRPr>
          </a:p>
          <a:p>
            <a:pPr algn="l"/>
            <a:r>
              <a:rPr lang="en-IN" sz="1600" b="1" u="sng" strike="noStrike" baseline="0" dirty="0">
                <a:latin typeface="Segoe UI" panose="020B0502040204020203" pitchFamily="34" charset="0"/>
                <a:cs typeface="Segoe UI" panose="020B0502040204020203" pitchFamily="34" charset="0"/>
              </a:rPr>
              <a:t>STEPS</a:t>
            </a:r>
          </a:p>
          <a:p>
            <a:pPr algn="l"/>
            <a:endParaRPr lang="en-IN" sz="1600" b="1" u="sng"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strike="noStrike" baseline="0" dirty="0">
                <a:latin typeface="Segoe UI" panose="020B0502040204020203" pitchFamily="34" charset="0"/>
                <a:cs typeface="Segoe UI" panose="020B0502040204020203" pitchFamily="34" charset="0"/>
              </a:rPr>
              <a:t>Calculate ultimate claims using loss ratio and earned premium.</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W</a:t>
            </a:r>
            <a:r>
              <a:rPr lang="en-US" sz="1600" strike="noStrike" baseline="0" dirty="0">
                <a:latin typeface="Segoe UI" panose="020B0502040204020203" pitchFamily="34" charset="0"/>
                <a:cs typeface="Segoe UI" panose="020B0502040204020203" pitchFamily="34" charset="0"/>
              </a:rPr>
              <a:t>rite down cumulative claims paid/ incurred. </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C</a:t>
            </a:r>
            <a:r>
              <a:rPr lang="en-US" sz="1600" strike="noStrike" baseline="0" dirty="0">
                <a:latin typeface="Segoe UI" panose="020B0502040204020203" pitchFamily="34" charset="0"/>
                <a:cs typeface="Segoe UI" panose="020B0502040204020203" pitchFamily="34" charset="0"/>
              </a:rPr>
              <a:t>alculate the ratio (r) and then development factors (f).</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E</a:t>
            </a:r>
            <a:r>
              <a:rPr lang="en-US" sz="1600" strike="noStrike" baseline="0" dirty="0">
                <a:latin typeface="Segoe UI" panose="020B0502040204020203" pitchFamily="34" charset="0"/>
                <a:cs typeface="Segoe UI" panose="020B0502040204020203" pitchFamily="34" charset="0"/>
              </a:rPr>
              <a:t>stimate future claims liability using the formula:</a:t>
            </a:r>
          </a:p>
          <a:p>
            <a:pPr algn="l"/>
            <a:r>
              <a:rPr lang="en-US" sz="1600" dirty="0">
                <a:latin typeface="Segoe UI" panose="020B0502040204020203" pitchFamily="34" charset="0"/>
                <a:cs typeface="Segoe UI" panose="020B0502040204020203" pitchFamily="34" charset="0"/>
              </a:rPr>
              <a:t>	U</a:t>
            </a:r>
            <a:r>
              <a:rPr lang="en-US" sz="1600" strike="noStrike" baseline="0" dirty="0">
                <a:latin typeface="Segoe UI" panose="020B0502040204020203" pitchFamily="34" charset="0"/>
                <a:cs typeface="Segoe UI" panose="020B0502040204020203" pitchFamily="34" charset="0"/>
              </a:rPr>
              <a:t>ltimate Claim * (1 -1/ f) </a:t>
            </a: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endParaRPr lang="en-US" sz="1600" strike="noStrike" baseline="0" dirty="0">
              <a:latin typeface="Segoe UI" panose="020B0502040204020203" pitchFamily="34" charset="0"/>
              <a:cs typeface="Segoe UI" panose="020B0502040204020203" pitchFamily="34" charset="0"/>
            </a:endParaRPr>
          </a:p>
          <a:p>
            <a:pPr algn="l"/>
            <a:r>
              <a:rPr lang="en-US" sz="1600" strike="noStrike" baseline="0" dirty="0">
                <a:latin typeface="Segoe UI" panose="020B0502040204020203" pitchFamily="34" charset="0"/>
                <a:cs typeface="Segoe UI" panose="020B0502040204020203" pitchFamily="34" charset="0"/>
              </a:rPr>
              <a:t>5.    Calculate revised ultimate claims using given data and estimated future liability.</a:t>
            </a:r>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7" y="946651"/>
            <a:ext cx="935967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572C5EE-0CF7-AC77-0E9C-B12669C12907}"/>
                  </a:ext>
                </a:extLst>
              </p14:cNvPr>
              <p14:cNvContentPartPr/>
              <p14:nvPr/>
            </p14:nvContentPartPr>
            <p14:xfrm>
              <a:off x="894600" y="3316320"/>
              <a:ext cx="9795600" cy="2439360"/>
            </p14:xfrm>
          </p:contentPart>
        </mc:Choice>
        <mc:Fallback xmlns="">
          <p:pic>
            <p:nvPicPr>
              <p:cNvPr id="2" name="Ink 1">
                <a:extLst>
                  <a:ext uri="{FF2B5EF4-FFF2-40B4-BE49-F238E27FC236}">
                    <a16:creationId xmlns:a16="http://schemas.microsoft.com/office/drawing/2014/main" id="{2572C5EE-0CF7-AC77-0E9C-B12669C12907}"/>
                  </a:ext>
                </a:extLst>
              </p:cNvPr>
              <p:cNvPicPr/>
              <p:nvPr/>
            </p:nvPicPr>
            <p:blipFill>
              <a:blip r:embed="rId3"/>
              <a:stretch>
                <a:fillRect/>
              </a:stretch>
            </p:blipFill>
            <p:spPr>
              <a:xfrm>
                <a:off x="878400" y="3300120"/>
                <a:ext cx="9828000" cy="2471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5260861-52F8-7BFB-F009-37EC61932194}"/>
                  </a:ext>
                </a:extLst>
              </p14:cNvPr>
              <p14:cNvContentPartPr/>
              <p14:nvPr/>
            </p14:nvContentPartPr>
            <p14:xfrm>
              <a:off x="2681640" y="3439800"/>
              <a:ext cx="6244920" cy="2342880"/>
            </p14:xfrm>
          </p:contentPart>
        </mc:Choice>
        <mc:Fallback xmlns="">
          <p:pic>
            <p:nvPicPr>
              <p:cNvPr id="4" name="Ink 3">
                <a:extLst>
                  <a:ext uri="{FF2B5EF4-FFF2-40B4-BE49-F238E27FC236}">
                    <a16:creationId xmlns:a16="http://schemas.microsoft.com/office/drawing/2014/main" id="{45260861-52F8-7BFB-F009-37EC61932194}"/>
                  </a:ext>
                </a:extLst>
              </p:cNvPr>
              <p:cNvPicPr/>
              <p:nvPr/>
            </p:nvPicPr>
            <p:blipFill>
              <a:blip r:embed="rId5"/>
              <a:stretch>
                <a:fillRect/>
              </a:stretch>
            </p:blipFill>
            <p:spPr>
              <a:xfrm>
                <a:off x="2665440" y="3423600"/>
                <a:ext cx="6277320" cy="2375280"/>
              </a:xfrm>
              <a:prstGeom prst="rect">
                <a:avLst/>
              </a:prstGeom>
            </p:spPr>
          </p:pic>
        </mc:Fallback>
      </mc:AlternateContent>
    </p:spTree>
    <p:extLst>
      <p:ext uri="{BB962C8B-B14F-4D97-AF65-F5344CB8AC3E}">
        <p14:creationId xmlns:p14="http://schemas.microsoft.com/office/powerpoint/2010/main" val="168096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7" y="1810464"/>
            <a:ext cx="9430690" cy="338554"/>
          </a:xfrm>
          <a:prstGeom prst="rect">
            <a:avLst/>
          </a:prstGeom>
          <a:noFill/>
        </p:spPr>
        <p:txBody>
          <a:bodyPr wrap="square">
            <a:spAutoFit/>
          </a:bodyPr>
          <a:lstStyle/>
          <a:p>
            <a:pPr algn="l"/>
            <a:r>
              <a:rPr lang="en-IN" sz="1600" b="1" u="sng" strike="noStrike" baseline="0" dirty="0">
                <a:latin typeface="Segoe UI" panose="020B0502040204020203" pitchFamily="34" charset="0"/>
                <a:cs typeface="Segoe UI" panose="020B0502040204020203" pitchFamily="34" charset="0"/>
              </a:rPr>
              <a:t>EXAMPLE</a:t>
            </a: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7" y="946651"/>
            <a:ext cx="935967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CC28CE34-2F53-E140-8D64-D72D815DBAB2}"/>
              </a:ext>
            </a:extLst>
          </p:cNvPr>
          <p:cNvSpPr txBox="1"/>
          <p:nvPr/>
        </p:nvSpPr>
        <p:spPr>
          <a:xfrm>
            <a:off x="1169246" y="2181834"/>
            <a:ext cx="9430691" cy="369332"/>
          </a:xfrm>
          <a:prstGeom prst="rect">
            <a:avLst/>
          </a:prstGeom>
          <a:noFill/>
        </p:spPr>
        <p:txBody>
          <a:bodyPr wrap="square">
            <a:spAutoFit/>
          </a:bodyPr>
          <a:lstStyle/>
          <a:p>
            <a:r>
              <a:rPr lang="en-US" sz="1800" b="0" i="0" u="none" strike="noStrike" baseline="0" dirty="0">
                <a:latin typeface="Calibri" panose="020F0502020204030204" pitchFamily="34" charset="0"/>
              </a:rPr>
              <a:t>An insurance company has paid the following claim amounts (in £000s):</a:t>
            </a:r>
            <a:endParaRPr lang="en-IN" dirty="0"/>
          </a:p>
        </p:txBody>
      </p:sp>
      <p:graphicFrame>
        <p:nvGraphicFramePr>
          <p:cNvPr id="11" name="Table 6">
            <a:extLst>
              <a:ext uri="{FF2B5EF4-FFF2-40B4-BE49-F238E27FC236}">
                <a16:creationId xmlns:a16="http://schemas.microsoft.com/office/drawing/2014/main" id="{4ADF2704-96D2-C447-B481-B04A3BBE3D4C}"/>
              </a:ext>
            </a:extLst>
          </p:cNvPr>
          <p:cNvGraphicFramePr>
            <a:graphicFrameLocks/>
          </p:cNvGraphicFramePr>
          <p:nvPr>
            <p:extLst>
              <p:ext uri="{D42A27DB-BD31-4B8C-83A1-F6EECF244321}">
                <p14:modId xmlns:p14="http://schemas.microsoft.com/office/powerpoint/2010/main" val="1574547584"/>
              </p:ext>
            </p:extLst>
          </p:nvPr>
        </p:nvGraphicFramePr>
        <p:xfrm>
          <a:off x="1169247" y="2688660"/>
          <a:ext cx="8398099" cy="2748369"/>
        </p:xfrm>
        <a:graphic>
          <a:graphicData uri="http://schemas.openxmlformats.org/drawingml/2006/table">
            <a:tbl>
              <a:tblPr firstRow="1" bandRow="1">
                <a:tableStyleId>{5940675A-B579-460E-94D1-54222C63F5DA}</a:tableStyleId>
              </a:tblPr>
              <a:tblGrid>
                <a:gridCol w="1642533">
                  <a:extLst>
                    <a:ext uri="{9D8B030D-6E8A-4147-A177-3AD203B41FA5}">
                      <a16:colId xmlns:a16="http://schemas.microsoft.com/office/drawing/2014/main" val="2617479467"/>
                    </a:ext>
                  </a:extLst>
                </a:gridCol>
                <a:gridCol w="1262102">
                  <a:extLst>
                    <a:ext uri="{9D8B030D-6E8A-4147-A177-3AD203B41FA5}">
                      <a16:colId xmlns:a16="http://schemas.microsoft.com/office/drawing/2014/main" val="1104281278"/>
                    </a:ext>
                  </a:extLst>
                </a:gridCol>
                <a:gridCol w="1556043">
                  <a:extLst>
                    <a:ext uri="{9D8B030D-6E8A-4147-A177-3AD203B41FA5}">
                      <a16:colId xmlns:a16="http://schemas.microsoft.com/office/drawing/2014/main" val="1265313908"/>
                    </a:ext>
                  </a:extLst>
                </a:gridCol>
                <a:gridCol w="1336264">
                  <a:extLst>
                    <a:ext uri="{9D8B030D-6E8A-4147-A177-3AD203B41FA5}">
                      <a16:colId xmlns:a16="http://schemas.microsoft.com/office/drawing/2014/main" val="2044398547"/>
                    </a:ext>
                  </a:extLst>
                </a:gridCol>
                <a:gridCol w="1410468">
                  <a:extLst>
                    <a:ext uri="{9D8B030D-6E8A-4147-A177-3AD203B41FA5}">
                      <a16:colId xmlns:a16="http://schemas.microsoft.com/office/drawing/2014/main" val="3441477714"/>
                    </a:ext>
                  </a:extLst>
                </a:gridCol>
                <a:gridCol w="1190689">
                  <a:extLst>
                    <a:ext uri="{9D8B030D-6E8A-4147-A177-3AD203B41FA5}">
                      <a16:colId xmlns:a16="http://schemas.microsoft.com/office/drawing/2014/main" val="4247008521"/>
                    </a:ext>
                  </a:extLst>
                </a:gridCol>
              </a:tblGrid>
              <a:tr h="553809">
                <a:tc>
                  <a:txBody>
                    <a:bodyPr/>
                    <a:lstStyle/>
                    <a:p>
                      <a:pPr algn="ctr"/>
                      <a:r>
                        <a:rPr lang="en-IN" dirty="0"/>
                        <a:t>Accident Year</a:t>
                      </a:r>
                    </a:p>
                  </a:txBody>
                  <a:tcPr/>
                </a:tc>
                <a:tc gridSpan="5">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extLst>
                  <a:ext uri="{0D108BD9-81ED-4DB2-BD59-A6C34878D82A}">
                    <a16:rowId xmlns:a16="http://schemas.microsoft.com/office/drawing/2014/main" val="859097279"/>
                  </a:ext>
                </a:extLst>
              </a:tr>
              <a:tr h="332949">
                <a:tc>
                  <a:txBody>
                    <a:bodyPr/>
                    <a:lstStyle/>
                    <a:p>
                      <a:endParaRPr lang="en-IN" dirty="0"/>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extLst>
                  <a:ext uri="{0D108BD9-81ED-4DB2-BD59-A6C34878D82A}">
                    <a16:rowId xmlns:a16="http://schemas.microsoft.com/office/drawing/2014/main" val="1166014858"/>
                  </a:ext>
                </a:extLst>
              </a:tr>
              <a:tr h="332949">
                <a:tc>
                  <a:txBody>
                    <a:bodyPr/>
                    <a:lstStyle/>
                    <a:p>
                      <a:r>
                        <a:rPr lang="en-IN"/>
                        <a:t>1</a:t>
                      </a:r>
                      <a:endParaRPr lang="en-IN" dirty="0"/>
                    </a:p>
                  </a:txBody>
                  <a:tcPr/>
                </a:tc>
                <a:tc>
                  <a:txBody>
                    <a:bodyPr/>
                    <a:lstStyle/>
                    <a:p>
                      <a:r>
                        <a:rPr lang="en-IN" dirty="0"/>
                        <a:t>2800</a:t>
                      </a:r>
                    </a:p>
                  </a:txBody>
                  <a:tcPr/>
                </a:tc>
                <a:tc>
                  <a:txBody>
                    <a:bodyPr/>
                    <a:lstStyle/>
                    <a:p>
                      <a:r>
                        <a:rPr lang="en-IN" dirty="0"/>
                        <a:t>1400</a:t>
                      </a:r>
                    </a:p>
                  </a:txBody>
                  <a:tcPr/>
                </a:tc>
                <a:tc>
                  <a:txBody>
                    <a:bodyPr/>
                    <a:lstStyle/>
                    <a:p>
                      <a:r>
                        <a:rPr lang="en-IN" dirty="0"/>
                        <a:t>987</a:t>
                      </a:r>
                    </a:p>
                  </a:txBody>
                  <a:tcPr/>
                </a:tc>
                <a:tc>
                  <a:txBody>
                    <a:bodyPr/>
                    <a:lstStyle/>
                    <a:p>
                      <a:r>
                        <a:rPr lang="en-IN" dirty="0"/>
                        <a:t>322</a:t>
                      </a:r>
                    </a:p>
                  </a:txBody>
                  <a:tcPr/>
                </a:tc>
                <a:tc>
                  <a:txBody>
                    <a:bodyPr/>
                    <a:lstStyle/>
                    <a:p>
                      <a:r>
                        <a:rPr lang="en-IN" dirty="0"/>
                        <a:t>57</a:t>
                      </a:r>
                    </a:p>
                  </a:txBody>
                  <a:tcPr/>
                </a:tc>
                <a:extLst>
                  <a:ext uri="{0D108BD9-81ED-4DB2-BD59-A6C34878D82A}">
                    <a16:rowId xmlns:a16="http://schemas.microsoft.com/office/drawing/2014/main" val="1764270175"/>
                  </a:ext>
                </a:extLst>
              </a:tr>
              <a:tr h="332949">
                <a:tc>
                  <a:txBody>
                    <a:bodyPr/>
                    <a:lstStyle/>
                    <a:p>
                      <a:r>
                        <a:rPr lang="en-IN"/>
                        <a:t>2</a:t>
                      </a:r>
                      <a:endParaRPr lang="en-IN" dirty="0"/>
                    </a:p>
                  </a:txBody>
                  <a:tcPr/>
                </a:tc>
                <a:tc>
                  <a:txBody>
                    <a:bodyPr/>
                    <a:lstStyle/>
                    <a:p>
                      <a:r>
                        <a:rPr lang="en-IN" dirty="0"/>
                        <a:t>3260</a:t>
                      </a:r>
                    </a:p>
                  </a:txBody>
                  <a:tcPr/>
                </a:tc>
                <a:tc>
                  <a:txBody>
                    <a:bodyPr/>
                    <a:lstStyle/>
                    <a:p>
                      <a:r>
                        <a:rPr lang="en-IN" dirty="0"/>
                        <a:t>2004</a:t>
                      </a:r>
                    </a:p>
                  </a:txBody>
                  <a:tcPr/>
                </a:tc>
                <a:tc>
                  <a:txBody>
                    <a:bodyPr/>
                    <a:lstStyle/>
                    <a:p>
                      <a:r>
                        <a:rPr lang="en-IN" dirty="0"/>
                        <a:t>1017</a:t>
                      </a:r>
                    </a:p>
                  </a:txBody>
                  <a:tcPr/>
                </a:tc>
                <a:tc>
                  <a:txBody>
                    <a:bodyPr/>
                    <a:lstStyle/>
                    <a:p>
                      <a:r>
                        <a:rPr lang="en-IN" dirty="0"/>
                        <a:t>421</a:t>
                      </a:r>
                    </a:p>
                  </a:txBody>
                  <a:tcPr/>
                </a:tc>
                <a:tc>
                  <a:txBody>
                    <a:bodyPr/>
                    <a:lstStyle/>
                    <a:p>
                      <a:endParaRPr lang="en-IN" dirty="0"/>
                    </a:p>
                  </a:txBody>
                  <a:tcPr/>
                </a:tc>
                <a:extLst>
                  <a:ext uri="{0D108BD9-81ED-4DB2-BD59-A6C34878D82A}">
                    <a16:rowId xmlns:a16="http://schemas.microsoft.com/office/drawing/2014/main" val="1110436729"/>
                  </a:ext>
                </a:extLst>
              </a:tr>
              <a:tr h="332949">
                <a:tc>
                  <a:txBody>
                    <a:bodyPr/>
                    <a:lstStyle/>
                    <a:p>
                      <a:r>
                        <a:rPr lang="en-IN"/>
                        <a:t>3</a:t>
                      </a:r>
                      <a:endParaRPr lang="en-IN" dirty="0"/>
                    </a:p>
                  </a:txBody>
                  <a:tcPr/>
                </a:tc>
                <a:tc>
                  <a:txBody>
                    <a:bodyPr/>
                    <a:lstStyle/>
                    <a:p>
                      <a:r>
                        <a:rPr lang="en-IN" dirty="0"/>
                        <a:t>3854</a:t>
                      </a:r>
                    </a:p>
                  </a:txBody>
                  <a:tcPr/>
                </a:tc>
                <a:tc>
                  <a:txBody>
                    <a:bodyPr/>
                    <a:lstStyle/>
                    <a:p>
                      <a:r>
                        <a:rPr lang="en-IN" dirty="0"/>
                        <a:t>1978</a:t>
                      </a:r>
                    </a:p>
                  </a:txBody>
                  <a:tcPr/>
                </a:tc>
                <a:tc>
                  <a:txBody>
                    <a:bodyPr/>
                    <a:lstStyle/>
                    <a:p>
                      <a:r>
                        <a:rPr lang="en-IN" dirty="0"/>
                        <a:t>857</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32949">
                <a:tc>
                  <a:txBody>
                    <a:bodyPr/>
                    <a:lstStyle/>
                    <a:p>
                      <a:r>
                        <a:rPr lang="en-IN"/>
                        <a:t>4</a:t>
                      </a:r>
                      <a:endParaRPr lang="en-IN" dirty="0"/>
                    </a:p>
                  </a:txBody>
                  <a:tcPr/>
                </a:tc>
                <a:tc>
                  <a:txBody>
                    <a:bodyPr/>
                    <a:lstStyle/>
                    <a:p>
                      <a:r>
                        <a:rPr lang="en-IN" dirty="0"/>
                        <a:t>3722</a:t>
                      </a:r>
                    </a:p>
                  </a:txBody>
                  <a:tcPr/>
                </a:tc>
                <a:tc>
                  <a:txBody>
                    <a:bodyPr/>
                    <a:lstStyle/>
                    <a:p>
                      <a:r>
                        <a:rPr lang="en-IN" dirty="0"/>
                        <a:t>2114</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r h="332949">
                <a:tc>
                  <a:txBody>
                    <a:bodyPr/>
                    <a:lstStyle/>
                    <a:p>
                      <a:r>
                        <a:rPr lang="en-IN" dirty="0"/>
                        <a:t>5</a:t>
                      </a:r>
                    </a:p>
                  </a:txBody>
                  <a:tcPr/>
                </a:tc>
                <a:tc>
                  <a:txBody>
                    <a:bodyPr/>
                    <a:lstStyle/>
                    <a:p>
                      <a:r>
                        <a:rPr lang="en-IN" dirty="0"/>
                        <a:t>4627</a:t>
                      </a:r>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038166034"/>
                  </a:ext>
                </a:extLst>
              </a:tr>
            </a:tbl>
          </a:graphicData>
        </a:graphic>
      </p:graphicFrame>
      <p:sp>
        <p:nvSpPr>
          <p:cNvPr id="12" name="TextBox 11">
            <a:extLst>
              <a:ext uri="{FF2B5EF4-FFF2-40B4-BE49-F238E27FC236}">
                <a16:creationId xmlns:a16="http://schemas.microsoft.com/office/drawing/2014/main" id="{F6AE4EEA-AE03-AE4B-8CA6-522905B2D634}"/>
              </a:ext>
            </a:extLst>
          </p:cNvPr>
          <p:cNvSpPr txBox="1"/>
          <p:nvPr/>
        </p:nvSpPr>
        <p:spPr>
          <a:xfrm>
            <a:off x="1084909" y="5538072"/>
            <a:ext cx="9528345" cy="1200329"/>
          </a:xfrm>
          <a:prstGeom prst="rect">
            <a:avLst/>
          </a:prstGeom>
          <a:noFill/>
        </p:spPr>
        <p:txBody>
          <a:bodyPr wrap="square">
            <a:spAutoFit/>
          </a:bodyPr>
          <a:lstStyle/>
          <a:p>
            <a:pPr algn="l"/>
            <a:r>
              <a:rPr lang="en-US" sz="1800" b="0" i="0" u="none" strike="noStrike" baseline="0" dirty="0">
                <a:latin typeface="Calibri" panose="020F0502020204030204" pitchFamily="34" charset="0"/>
              </a:rPr>
              <a:t>The earned premium in each year is 6,727 for Accident Year 1, 8,289 for Accident Year 2, 9,627 for</a:t>
            </a:r>
          </a:p>
          <a:p>
            <a:pPr algn="l"/>
            <a:r>
              <a:rPr lang="en-US" sz="1800" b="0" i="0" u="none" strike="noStrike" baseline="0" dirty="0">
                <a:latin typeface="Calibri" panose="020F0502020204030204" pitchFamily="34" charset="0"/>
              </a:rPr>
              <a:t>Accident Year 3, 9,928 for Accident Year 4 and 10,004 for Accident Year 5.</a:t>
            </a:r>
          </a:p>
          <a:p>
            <a:pPr algn="l"/>
            <a:r>
              <a:rPr lang="en-US" sz="1800" b="0" i="0" u="none" strike="noStrike" baseline="0" dirty="0">
                <a:latin typeface="Calibri" panose="020F0502020204030204" pitchFamily="34" charset="0"/>
              </a:rPr>
              <a:t>Apply the </a:t>
            </a:r>
            <a:r>
              <a:rPr lang="en-US" sz="1800" b="0" i="0" u="none" strike="noStrike" baseline="0" dirty="0" err="1">
                <a:latin typeface="Calibri" panose="020F0502020204030204" pitchFamily="34" charset="0"/>
              </a:rPr>
              <a:t>Bornhuetter</a:t>
            </a:r>
            <a:r>
              <a:rPr lang="en-US" sz="1800" b="0" i="0" u="none" strike="noStrike" baseline="0" dirty="0">
                <a:latin typeface="Calibri" panose="020F0502020204030204" pitchFamily="34" charset="0"/>
              </a:rPr>
              <a:t>-Ferguson method to estimate the amount of claims yet to be paid, stating</a:t>
            </a:r>
          </a:p>
          <a:p>
            <a:pPr algn="l"/>
            <a:r>
              <a:rPr lang="en-US" sz="1800" b="0" i="0" u="none" strike="noStrike" baseline="0" dirty="0">
                <a:latin typeface="Calibri" panose="020F0502020204030204" pitchFamily="34" charset="0"/>
              </a:rPr>
              <a:t>any assumptions that you make.</a:t>
            </a:r>
            <a:endParaRPr lang="en-IN"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9BF1BA8-EB3A-7442-00E2-A039ADE3E183}"/>
                  </a:ext>
                </a:extLst>
              </p14:cNvPr>
              <p14:cNvContentPartPr/>
              <p14:nvPr/>
            </p14:nvContentPartPr>
            <p14:xfrm>
              <a:off x="1827000" y="2506680"/>
              <a:ext cx="8177040" cy="3717360"/>
            </p14:xfrm>
          </p:contentPart>
        </mc:Choice>
        <mc:Fallback xmlns="">
          <p:pic>
            <p:nvPicPr>
              <p:cNvPr id="2" name="Ink 1">
                <a:extLst>
                  <a:ext uri="{FF2B5EF4-FFF2-40B4-BE49-F238E27FC236}">
                    <a16:creationId xmlns:a16="http://schemas.microsoft.com/office/drawing/2014/main" id="{59BF1BA8-EB3A-7442-00E2-A039ADE3E183}"/>
                  </a:ext>
                </a:extLst>
              </p:cNvPr>
              <p:cNvPicPr/>
              <p:nvPr/>
            </p:nvPicPr>
            <p:blipFill>
              <a:blip r:embed="rId3"/>
              <a:stretch>
                <a:fillRect/>
              </a:stretch>
            </p:blipFill>
            <p:spPr>
              <a:xfrm>
                <a:off x="1810800" y="2490480"/>
                <a:ext cx="8209440" cy="3749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DB8E45C-A1BA-A697-E14D-936FDF8F6404}"/>
                  </a:ext>
                </a:extLst>
              </p14:cNvPr>
              <p14:cNvContentPartPr/>
              <p14:nvPr/>
            </p14:nvContentPartPr>
            <p14:xfrm>
              <a:off x="6883560" y="6271560"/>
              <a:ext cx="2516400" cy="201240"/>
            </p14:xfrm>
          </p:contentPart>
        </mc:Choice>
        <mc:Fallback xmlns="">
          <p:pic>
            <p:nvPicPr>
              <p:cNvPr id="4" name="Ink 3">
                <a:extLst>
                  <a:ext uri="{FF2B5EF4-FFF2-40B4-BE49-F238E27FC236}">
                    <a16:creationId xmlns:a16="http://schemas.microsoft.com/office/drawing/2014/main" id="{0DB8E45C-A1BA-A697-E14D-936FDF8F6404}"/>
                  </a:ext>
                </a:extLst>
              </p:cNvPr>
              <p:cNvPicPr/>
              <p:nvPr/>
            </p:nvPicPr>
            <p:blipFill>
              <a:blip r:embed="rId5"/>
              <a:stretch>
                <a:fillRect/>
              </a:stretch>
            </p:blipFill>
            <p:spPr>
              <a:xfrm>
                <a:off x="6867360" y="6255360"/>
                <a:ext cx="2548800" cy="233640"/>
              </a:xfrm>
              <a:prstGeom prst="rect">
                <a:avLst/>
              </a:prstGeom>
            </p:spPr>
          </p:pic>
        </mc:Fallback>
      </mc:AlternateContent>
    </p:spTree>
    <p:extLst>
      <p:ext uri="{BB962C8B-B14F-4D97-AF65-F5344CB8AC3E}">
        <p14:creationId xmlns:p14="http://schemas.microsoft.com/office/powerpoint/2010/main" val="3775269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7" y="1810464"/>
            <a:ext cx="9430690" cy="4801314"/>
          </a:xfrm>
          <a:prstGeom prst="rect">
            <a:avLst/>
          </a:prstGeom>
          <a:noFill/>
        </p:spPr>
        <p:txBody>
          <a:bodyPr wrap="square">
            <a:spAutoFit/>
          </a:bodyPr>
          <a:lstStyle/>
          <a:p>
            <a:pPr algn="l"/>
            <a:r>
              <a:rPr lang="en-US" sz="1800" b="0" i="0" u="none" strike="noStrike" baseline="0" dirty="0">
                <a:latin typeface="Calibri" panose="020F0502020204030204" pitchFamily="34" charset="0"/>
              </a:rPr>
              <a:t>The table below shows the cumulative costs of incurred claims. The claims are assumed to be</a:t>
            </a:r>
          </a:p>
          <a:p>
            <a:pPr algn="l"/>
            <a:r>
              <a:rPr lang="en-US" sz="1800" b="0" i="0" u="none" strike="noStrike" baseline="0" dirty="0">
                <a:latin typeface="Calibri" panose="020F0502020204030204" pitchFamily="34" charset="0"/>
              </a:rPr>
              <a:t>fully run-off by the end of Development Year 2.</a:t>
            </a:r>
          </a:p>
          <a:p>
            <a:pPr algn="l"/>
            <a:r>
              <a:rPr lang="en-IN" sz="1800" b="0" i="1" u="none" strike="noStrike" baseline="0" dirty="0">
                <a:latin typeface="Calibri,Italic"/>
              </a:rPr>
              <a:t>£000s                  Development Year</a:t>
            </a:r>
          </a:p>
          <a:p>
            <a:pPr algn="l"/>
            <a:r>
              <a:rPr lang="en-US" sz="1800" b="0" i="1" u="none" strike="noStrike" baseline="0" dirty="0">
                <a:latin typeface="Calibri,Italic"/>
              </a:rPr>
              <a:t>Accident Year          0       1           2</a:t>
            </a:r>
          </a:p>
          <a:p>
            <a:pPr algn="l"/>
            <a:r>
              <a:rPr lang="en-IN" sz="1800" b="0" i="1" u="none" strike="noStrike" baseline="0" dirty="0">
                <a:latin typeface="Calibri,Italic"/>
              </a:rPr>
              <a:t>2011                    </a:t>
            </a:r>
            <a:r>
              <a:rPr lang="en-IN" sz="1800" b="0" i="0" u="none" strike="noStrike" baseline="0" dirty="0">
                <a:latin typeface="Calibri" panose="020F0502020204030204" pitchFamily="34" charset="0"/>
              </a:rPr>
              <a:t>2,670 3,290 4,310</a:t>
            </a:r>
          </a:p>
          <a:p>
            <a:pPr algn="l"/>
            <a:r>
              <a:rPr lang="en-IN" sz="1800" b="0" i="1" u="none" strike="noStrike" baseline="0" dirty="0">
                <a:latin typeface="Calibri,Italic"/>
              </a:rPr>
              <a:t>2012                    </a:t>
            </a:r>
            <a:r>
              <a:rPr lang="en-IN" sz="1800" b="0" i="0" u="none" strike="noStrike" baseline="0" dirty="0">
                <a:latin typeface="Calibri" panose="020F0502020204030204" pitchFamily="34" charset="0"/>
              </a:rPr>
              <a:t>2,850 3,420</a:t>
            </a:r>
          </a:p>
          <a:p>
            <a:pPr algn="l"/>
            <a:r>
              <a:rPr lang="en-IN" sz="1800" b="0" i="1" u="none" strike="noStrike" baseline="0" dirty="0">
                <a:latin typeface="Calibri,Italic"/>
              </a:rPr>
              <a:t>2013                    </a:t>
            </a:r>
            <a:r>
              <a:rPr lang="en-IN" sz="1800" b="0" i="0" u="none" strike="noStrike" baseline="0" dirty="0">
                <a:latin typeface="Calibri" panose="020F0502020204030204" pitchFamily="34" charset="0"/>
              </a:rPr>
              <a:t>3,030</a:t>
            </a:r>
          </a:p>
          <a:p>
            <a:pPr algn="l"/>
            <a:r>
              <a:rPr lang="en-IN" sz="1800" b="0" i="0" u="none" strike="noStrike" baseline="0" dirty="0">
                <a:latin typeface="Calibri" panose="020F0502020204030204" pitchFamily="34" charset="0"/>
              </a:rPr>
              <a:t>Annual premiums written were:</a:t>
            </a:r>
          </a:p>
          <a:p>
            <a:pPr algn="l"/>
            <a:endParaRPr lang="en-IN" dirty="0">
              <a:latin typeface="Calibri" panose="020F0502020204030204" pitchFamily="34" charset="0"/>
            </a:endParaRPr>
          </a:p>
          <a:p>
            <a:pPr algn="l"/>
            <a:endParaRPr lang="en-IN" sz="1800" b="0" i="0" u="none" strike="noStrike" baseline="0" dirty="0">
              <a:latin typeface="Calibri" panose="020F0502020204030204" pitchFamily="34" charset="0"/>
            </a:endParaRPr>
          </a:p>
          <a:p>
            <a:pPr algn="l"/>
            <a:endParaRPr lang="en-IN" dirty="0">
              <a:latin typeface="Calibri" panose="020F0502020204030204" pitchFamily="34" charset="0"/>
            </a:endParaRPr>
          </a:p>
          <a:p>
            <a:pPr algn="l"/>
            <a:endParaRPr lang="en-IN" sz="1800" b="0" i="0" u="none" strike="noStrike" baseline="0" dirty="0">
              <a:latin typeface="Calibri" panose="020F0502020204030204" pitchFamily="34" charset="0"/>
            </a:endParaRPr>
          </a:p>
          <a:p>
            <a:pPr algn="l"/>
            <a:endParaRPr lang="en-IN" sz="1800" b="0" i="0" u="none" strike="noStrike" baseline="0" dirty="0">
              <a:latin typeface="Calibri" panose="020F0502020204030204" pitchFamily="34" charset="0"/>
            </a:endParaRPr>
          </a:p>
          <a:p>
            <a:pPr algn="l"/>
            <a:endParaRPr lang="en-IN"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The ultimate loss ratio has been estimated at 80% and the total amount of claims paid to date is</a:t>
            </a:r>
          </a:p>
          <a:p>
            <a:pPr algn="l"/>
            <a:r>
              <a:rPr lang="en-US" sz="1800" b="0" i="0" u="none" strike="noStrike" baseline="0" dirty="0">
                <a:latin typeface="Calibri" panose="020F0502020204030204" pitchFamily="34" charset="0"/>
              </a:rPr>
              <a:t>£5,720,000. Calculate the outstanding claims reserve using the </a:t>
            </a:r>
            <a:r>
              <a:rPr lang="en-US" sz="1800" b="0" i="0" u="none" strike="noStrike" baseline="0" dirty="0" err="1">
                <a:latin typeface="Calibri" panose="020F0502020204030204" pitchFamily="34" charset="0"/>
              </a:rPr>
              <a:t>Bornhuetter</a:t>
            </a:r>
            <a:r>
              <a:rPr lang="en-US" sz="1800" b="0" i="0" u="none" strike="noStrike" baseline="0" dirty="0">
                <a:latin typeface="Calibri" panose="020F0502020204030204" pitchFamily="34" charset="0"/>
              </a:rPr>
              <a:t>-Ferguson</a:t>
            </a:r>
          </a:p>
          <a:p>
            <a:pPr algn="l"/>
            <a:r>
              <a:rPr lang="en-IN" sz="1800" b="0" i="0" u="none" strike="noStrike" baseline="0" dirty="0">
                <a:latin typeface="Calibri" panose="020F0502020204030204" pitchFamily="34" charset="0"/>
              </a:rPr>
              <a:t>method.</a:t>
            </a:r>
            <a:r>
              <a:rPr lang="en-IN" sz="1600" b="0" u="none" strike="noStrike" baseline="0" dirty="0">
                <a:latin typeface="Segoe UI" panose="020B0502040204020203" pitchFamily="34" charset="0"/>
                <a:cs typeface="Segoe UI" panose="020B0502040204020203" pitchFamily="34" charset="0"/>
              </a:rPr>
              <a:t> </a:t>
            </a:r>
            <a:endParaRPr lang="en-US" sz="1600" b="0" u="none" strike="noStrike" baseline="0" dirty="0">
              <a:latin typeface="Segoe UI" panose="020B0502040204020203" pitchFamily="34" charset="0"/>
              <a:cs typeface="Segoe UI" panose="020B0502040204020203" pitchFamily="34" charset="0"/>
            </a:endParaRPr>
          </a:p>
        </p:txBody>
      </p:sp>
      <p:graphicFrame>
        <p:nvGraphicFramePr>
          <p:cNvPr id="2" name="Table 3">
            <a:extLst>
              <a:ext uri="{FF2B5EF4-FFF2-40B4-BE49-F238E27FC236}">
                <a16:creationId xmlns:a16="http://schemas.microsoft.com/office/drawing/2014/main" id="{F0AB4DA9-949B-4CB9-B8B4-1D5B74D25488}"/>
              </a:ext>
            </a:extLst>
          </p:cNvPr>
          <p:cNvGraphicFramePr>
            <a:graphicFrameLocks noGrp="1"/>
          </p:cNvGraphicFramePr>
          <p:nvPr>
            <p:extLst>
              <p:ext uri="{D42A27DB-BD31-4B8C-83A1-F6EECF244321}">
                <p14:modId xmlns:p14="http://schemas.microsoft.com/office/powerpoint/2010/main" val="160131286"/>
              </p:ext>
            </p:extLst>
          </p:nvPr>
        </p:nvGraphicFramePr>
        <p:xfrm>
          <a:off x="1169247" y="4129714"/>
          <a:ext cx="4288902" cy="1463040"/>
        </p:xfrm>
        <a:graphic>
          <a:graphicData uri="http://schemas.openxmlformats.org/drawingml/2006/table">
            <a:tbl>
              <a:tblPr firstRow="1" bandRow="1">
                <a:tableStyleId>{5940675A-B579-460E-94D1-54222C63F5DA}</a:tableStyleId>
              </a:tblPr>
              <a:tblGrid>
                <a:gridCol w="2144451">
                  <a:extLst>
                    <a:ext uri="{9D8B030D-6E8A-4147-A177-3AD203B41FA5}">
                      <a16:colId xmlns:a16="http://schemas.microsoft.com/office/drawing/2014/main" val="2589003365"/>
                    </a:ext>
                  </a:extLst>
                </a:gridCol>
                <a:gridCol w="2144451">
                  <a:extLst>
                    <a:ext uri="{9D8B030D-6E8A-4147-A177-3AD203B41FA5}">
                      <a16:colId xmlns:a16="http://schemas.microsoft.com/office/drawing/2014/main" val="1810258848"/>
                    </a:ext>
                  </a:extLst>
                </a:gridCol>
              </a:tblGrid>
              <a:tr h="334798">
                <a:tc>
                  <a:txBody>
                    <a:bodyPr/>
                    <a:lstStyle/>
                    <a:p>
                      <a:r>
                        <a:rPr lang="en-IN" dirty="0"/>
                        <a:t>Year</a:t>
                      </a:r>
                    </a:p>
                  </a:txBody>
                  <a:tcPr/>
                </a:tc>
                <a:tc>
                  <a:txBody>
                    <a:bodyPr/>
                    <a:lstStyle/>
                    <a:p>
                      <a:r>
                        <a:rPr lang="en-IN" dirty="0"/>
                        <a:t>Premiums (</a:t>
                      </a:r>
                      <a:r>
                        <a:rPr lang="en-IN" sz="1800" b="0" i="0" u="none" strike="noStrike" baseline="0" dirty="0">
                          <a:latin typeface="Calibri,Italic"/>
                        </a:rPr>
                        <a:t>£000s</a:t>
                      </a:r>
                      <a:r>
                        <a:rPr lang="en-IN" sz="1800" b="0" i="1" u="none" strike="noStrike" baseline="0" dirty="0">
                          <a:latin typeface="Calibri,Italic"/>
                        </a:rPr>
                        <a:t>)</a:t>
                      </a:r>
                      <a:endParaRPr lang="en-IN" dirty="0"/>
                    </a:p>
                  </a:txBody>
                  <a:tcPr/>
                </a:tc>
                <a:extLst>
                  <a:ext uri="{0D108BD9-81ED-4DB2-BD59-A6C34878D82A}">
                    <a16:rowId xmlns:a16="http://schemas.microsoft.com/office/drawing/2014/main" val="2620557233"/>
                  </a:ext>
                </a:extLst>
              </a:tr>
              <a:tr h="334798">
                <a:tc>
                  <a:txBody>
                    <a:bodyPr/>
                    <a:lstStyle/>
                    <a:p>
                      <a:r>
                        <a:rPr lang="en-IN" dirty="0"/>
                        <a:t>2011 </a:t>
                      </a:r>
                    </a:p>
                  </a:txBody>
                  <a:tcPr/>
                </a:tc>
                <a:tc>
                  <a:txBody>
                    <a:bodyPr/>
                    <a:lstStyle/>
                    <a:p>
                      <a:r>
                        <a:rPr lang="en-IN" dirty="0"/>
                        <a:t>5390</a:t>
                      </a:r>
                    </a:p>
                  </a:txBody>
                  <a:tcPr/>
                </a:tc>
                <a:extLst>
                  <a:ext uri="{0D108BD9-81ED-4DB2-BD59-A6C34878D82A}">
                    <a16:rowId xmlns:a16="http://schemas.microsoft.com/office/drawing/2014/main" val="3374735849"/>
                  </a:ext>
                </a:extLst>
              </a:tr>
              <a:tr h="334798">
                <a:tc>
                  <a:txBody>
                    <a:bodyPr/>
                    <a:lstStyle/>
                    <a:p>
                      <a:r>
                        <a:rPr lang="en-IN" dirty="0"/>
                        <a:t>2012</a:t>
                      </a:r>
                    </a:p>
                  </a:txBody>
                  <a:tcPr/>
                </a:tc>
                <a:tc>
                  <a:txBody>
                    <a:bodyPr/>
                    <a:lstStyle/>
                    <a:p>
                      <a:r>
                        <a:rPr lang="en-IN" dirty="0"/>
                        <a:t>5600</a:t>
                      </a:r>
                    </a:p>
                  </a:txBody>
                  <a:tcPr/>
                </a:tc>
                <a:extLst>
                  <a:ext uri="{0D108BD9-81ED-4DB2-BD59-A6C34878D82A}">
                    <a16:rowId xmlns:a16="http://schemas.microsoft.com/office/drawing/2014/main" val="424425446"/>
                  </a:ext>
                </a:extLst>
              </a:tr>
              <a:tr h="334798">
                <a:tc>
                  <a:txBody>
                    <a:bodyPr/>
                    <a:lstStyle/>
                    <a:p>
                      <a:r>
                        <a:rPr lang="en-IN" dirty="0"/>
                        <a:t>2013</a:t>
                      </a:r>
                    </a:p>
                  </a:txBody>
                  <a:tcPr/>
                </a:tc>
                <a:tc>
                  <a:txBody>
                    <a:bodyPr/>
                    <a:lstStyle/>
                    <a:p>
                      <a:r>
                        <a:rPr lang="en-IN" dirty="0"/>
                        <a:t>6030</a:t>
                      </a:r>
                    </a:p>
                  </a:txBody>
                  <a:tcPr/>
                </a:tc>
                <a:extLst>
                  <a:ext uri="{0D108BD9-81ED-4DB2-BD59-A6C34878D82A}">
                    <a16:rowId xmlns:a16="http://schemas.microsoft.com/office/drawing/2014/main" val="3185338720"/>
                  </a:ext>
                </a:extLst>
              </a:tr>
            </a:tbl>
          </a:graphicData>
        </a:graphic>
      </p:graphicFrame>
      <p:sp>
        <p:nvSpPr>
          <p:cNvPr id="11" name="Title 1">
            <a:extLst>
              <a:ext uri="{FF2B5EF4-FFF2-40B4-BE49-F238E27FC236}">
                <a16:creationId xmlns:a16="http://schemas.microsoft.com/office/drawing/2014/main" id="{60298EEB-C542-034F-BD1F-403C17B2F292}"/>
              </a:ext>
            </a:extLst>
          </p:cNvPr>
          <p:cNvSpPr txBox="1">
            <a:spLocks/>
          </p:cNvSpPr>
          <p:nvPr/>
        </p:nvSpPr>
        <p:spPr>
          <a:xfrm>
            <a:off x="1169247" y="946651"/>
            <a:ext cx="2390699"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6B77CAA-6B79-CCE9-EFD3-AAE00AFAC626}"/>
                  </a:ext>
                </a:extLst>
              </p14:cNvPr>
              <p14:cNvContentPartPr/>
              <p14:nvPr/>
            </p14:nvContentPartPr>
            <p14:xfrm>
              <a:off x="1762920" y="6293520"/>
              <a:ext cx="260280" cy="16200"/>
            </p14:xfrm>
          </p:contentPart>
        </mc:Choice>
        <mc:Fallback xmlns="">
          <p:pic>
            <p:nvPicPr>
              <p:cNvPr id="3" name="Ink 2">
                <a:extLst>
                  <a:ext uri="{FF2B5EF4-FFF2-40B4-BE49-F238E27FC236}">
                    <a16:creationId xmlns:a16="http://schemas.microsoft.com/office/drawing/2014/main" id="{E6B77CAA-6B79-CCE9-EFD3-AAE00AFAC626}"/>
                  </a:ext>
                </a:extLst>
              </p:cNvPr>
              <p:cNvPicPr/>
              <p:nvPr/>
            </p:nvPicPr>
            <p:blipFill>
              <a:blip r:embed="rId3"/>
              <a:stretch>
                <a:fillRect/>
              </a:stretch>
            </p:blipFill>
            <p:spPr>
              <a:xfrm>
                <a:off x="1746720" y="6277320"/>
                <a:ext cx="292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3C23D4A-27B3-C827-D50D-19CC96849155}"/>
                  </a:ext>
                </a:extLst>
              </p14:cNvPr>
              <p14:cNvContentPartPr/>
              <p14:nvPr/>
            </p14:nvContentPartPr>
            <p14:xfrm>
              <a:off x="1245240" y="1491120"/>
              <a:ext cx="8568360" cy="4864320"/>
            </p14:xfrm>
          </p:contentPart>
        </mc:Choice>
        <mc:Fallback xmlns="">
          <p:pic>
            <p:nvPicPr>
              <p:cNvPr id="4" name="Ink 3">
                <a:extLst>
                  <a:ext uri="{FF2B5EF4-FFF2-40B4-BE49-F238E27FC236}">
                    <a16:creationId xmlns:a16="http://schemas.microsoft.com/office/drawing/2014/main" id="{53C23D4A-27B3-C827-D50D-19CC96849155}"/>
                  </a:ext>
                </a:extLst>
              </p:cNvPr>
              <p:cNvPicPr/>
              <p:nvPr/>
            </p:nvPicPr>
            <p:blipFill>
              <a:blip r:embed="rId5"/>
              <a:stretch>
                <a:fillRect/>
              </a:stretch>
            </p:blipFill>
            <p:spPr>
              <a:xfrm>
                <a:off x="1229040" y="1474920"/>
                <a:ext cx="8600760" cy="4896720"/>
              </a:xfrm>
              <a:prstGeom prst="rect">
                <a:avLst/>
              </a:prstGeom>
            </p:spPr>
          </p:pic>
        </mc:Fallback>
      </mc:AlternateContent>
    </p:spTree>
    <p:extLst>
      <p:ext uri="{BB962C8B-B14F-4D97-AF65-F5344CB8AC3E}">
        <p14:creationId xmlns:p14="http://schemas.microsoft.com/office/powerpoint/2010/main" val="130723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1.4</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816429"/>
          </a:xfrm>
          <a:prstGeom prst="rect">
            <a:avLst/>
          </a:prstGeom>
          <a:noFill/>
        </p:spPr>
        <p:txBody>
          <a:bodyPr wrap="square">
            <a:spAutoFit/>
          </a:bodyPr>
          <a:lstStyle/>
          <a:p>
            <a:pPr algn="l"/>
            <a:r>
              <a:rPr lang="en-IN" b="1" u="none" strike="noStrike" baseline="0" dirty="0">
                <a:latin typeface="Segoe UI" panose="020B0502040204020203" pitchFamily="34" charset="0"/>
                <a:cs typeface="Segoe UI" panose="020B0502040204020203" pitchFamily="34" charset="0"/>
              </a:rPr>
              <a:t>Exposure </a:t>
            </a:r>
          </a:p>
          <a:p>
            <a:pPr lvl="1"/>
            <a:r>
              <a:rPr lang="en-US" sz="1600" strike="noStrike" baseline="0" dirty="0">
                <a:latin typeface="Segoe UI" panose="020B0502040204020203" pitchFamily="34" charset="0"/>
                <a:cs typeface="Segoe UI" panose="020B0502040204020203" pitchFamily="34" charset="0"/>
              </a:rPr>
              <a:t>Indication of measure of risk present in the policy. </a:t>
            </a:r>
          </a:p>
          <a:p>
            <a:pPr lvl="1"/>
            <a:r>
              <a:rPr lang="en-US" sz="1600" dirty="0">
                <a:latin typeface="Segoe UI" panose="020B0502040204020203" pitchFamily="34" charset="0"/>
                <a:cs typeface="Segoe UI" panose="020B0502040204020203" pitchFamily="34" charset="0"/>
              </a:rPr>
              <a:t>- I</a:t>
            </a:r>
            <a:r>
              <a:rPr lang="en-US" sz="1600" strike="noStrike" baseline="0" dirty="0">
                <a:latin typeface="Segoe UI" panose="020B0502040204020203" pitchFamily="34" charset="0"/>
                <a:cs typeface="Segoe UI" panose="020B0502040204020203" pitchFamily="34" charset="0"/>
              </a:rPr>
              <a:t>t should allow for both frequency and severity of claims. </a:t>
            </a:r>
          </a:p>
          <a:p>
            <a:pPr lvl="1"/>
            <a:r>
              <a:rPr lang="en-US" sz="1600" dirty="0">
                <a:latin typeface="Segoe UI" panose="020B0502040204020203" pitchFamily="34" charset="0"/>
                <a:cs typeface="Segoe UI" panose="020B0502040204020203" pitchFamily="34" charset="0"/>
              </a:rPr>
              <a:t>- I</a:t>
            </a:r>
            <a:r>
              <a:rPr lang="en-US" sz="1600" strike="noStrike" baseline="0" dirty="0">
                <a:latin typeface="Segoe UI" panose="020B0502040204020203" pitchFamily="34" charset="0"/>
                <a:cs typeface="Segoe UI" panose="020B0502040204020203" pitchFamily="34" charset="0"/>
              </a:rPr>
              <a:t>t should be practical. </a:t>
            </a:r>
          </a:p>
          <a:p>
            <a:pPr lvl="1"/>
            <a:r>
              <a:rPr lang="en-US" sz="1600" strike="noStrike" baseline="0" dirty="0">
                <a:latin typeface="Segoe UI" panose="020B0502040204020203" pitchFamily="34" charset="0"/>
                <a:cs typeface="Segoe UI" panose="020B0502040204020203" pitchFamily="34" charset="0"/>
              </a:rPr>
              <a:t>- Not open to manipulation.</a:t>
            </a:r>
          </a:p>
          <a:p>
            <a:pPr lvl="1"/>
            <a:r>
              <a:rPr lang="en-US" sz="1600" dirty="0">
                <a:latin typeface="Segoe UI" panose="020B0502040204020203" pitchFamily="34" charset="0"/>
                <a:cs typeface="Segoe UI" panose="020B0502040204020203" pitchFamily="34" charset="0"/>
              </a:rPr>
              <a:t>- U</a:t>
            </a:r>
            <a:r>
              <a:rPr lang="en-US" sz="1600" strike="noStrike" baseline="0" dirty="0">
                <a:latin typeface="Segoe UI" panose="020B0502040204020203" pitchFamily="34" charset="0"/>
                <a:cs typeface="Segoe UI" panose="020B0502040204020203" pitchFamily="34" charset="0"/>
              </a:rPr>
              <a:t>sed in calculation of premium.</a:t>
            </a:r>
          </a:p>
          <a:p>
            <a:pPr algn="l"/>
            <a:endParaRPr lang="en-US" sz="1600" dirty="0">
              <a:latin typeface="Segoe UI" panose="020B0502040204020203" pitchFamily="34" charset="0"/>
              <a:cs typeface="Segoe UI" panose="020B0502040204020203" pitchFamily="34" charset="0"/>
            </a:endParaRPr>
          </a:p>
          <a:p>
            <a:pPr algn="l"/>
            <a:endParaRPr lang="en-US" sz="1600" strike="noStrike" baseline="0" dirty="0">
              <a:latin typeface="Segoe UI" panose="020B0502040204020203" pitchFamily="34" charset="0"/>
              <a:cs typeface="Segoe UI" panose="020B0502040204020203" pitchFamily="34" charset="0"/>
            </a:endParaRPr>
          </a:p>
          <a:p>
            <a:pPr algn="l"/>
            <a:r>
              <a:rPr lang="en-US" sz="1600" b="1" dirty="0">
                <a:latin typeface="Segoe UI" panose="020B0502040204020203" pitchFamily="34" charset="0"/>
                <a:cs typeface="Segoe UI" panose="020B0502040204020203" pitchFamily="34" charset="0"/>
              </a:rPr>
              <a:t>E</a:t>
            </a:r>
            <a:r>
              <a:rPr lang="en-US" sz="1600" b="1" strike="noStrike" baseline="0" dirty="0">
                <a:latin typeface="Segoe UI" panose="020B0502040204020203" pitchFamily="34" charset="0"/>
                <a:cs typeface="Segoe UI" panose="020B0502040204020203" pitchFamily="34" charset="0"/>
              </a:rPr>
              <a:t>xample:</a:t>
            </a:r>
          </a:p>
          <a:p>
            <a:pPr lvl="1"/>
            <a:r>
              <a:rPr lang="en-US" sz="1600" strike="noStrike" baseline="0" dirty="0">
                <a:latin typeface="Segoe UI" panose="020B0502040204020203" pitchFamily="34" charset="0"/>
                <a:cs typeface="Segoe UI" panose="020B0502040204020203" pitchFamily="34" charset="0"/>
              </a:rPr>
              <a:t>Life Insurance - Sum assured years </a:t>
            </a:r>
          </a:p>
          <a:p>
            <a:pPr lvl="1"/>
            <a:r>
              <a:rPr lang="en-US" sz="1600" dirty="0">
                <a:latin typeface="Segoe UI" panose="020B0502040204020203" pitchFamily="34" charset="0"/>
                <a:cs typeface="Segoe UI" panose="020B0502040204020203" pitchFamily="34" charset="0"/>
              </a:rPr>
              <a:t>E</a:t>
            </a:r>
            <a:r>
              <a:rPr lang="en-US" sz="1600" strike="noStrike" baseline="0" dirty="0">
                <a:latin typeface="Segoe UI" panose="020B0502040204020203" pitchFamily="34" charset="0"/>
                <a:cs typeface="Segoe UI" panose="020B0502040204020203" pitchFamily="34" charset="0"/>
              </a:rPr>
              <a:t>mployers liability insurance - Payroll </a:t>
            </a:r>
          </a:p>
          <a:p>
            <a:pPr lvl="1"/>
            <a:r>
              <a:rPr lang="en-US" sz="1600" dirty="0">
                <a:latin typeface="Segoe UI" panose="020B0502040204020203" pitchFamily="34" charset="0"/>
                <a:cs typeface="Segoe UI" panose="020B0502040204020203" pitchFamily="34" charset="0"/>
              </a:rPr>
              <a:t>M</a:t>
            </a:r>
            <a:r>
              <a:rPr lang="en-US" sz="1600" strike="noStrike" baseline="0" dirty="0">
                <a:latin typeface="Segoe UI" panose="020B0502040204020203" pitchFamily="34" charset="0"/>
                <a:cs typeface="Segoe UI" panose="020B0502040204020203" pitchFamily="34" charset="0"/>
              </a:rPr>
              <a:t>otor third party liability insurance - Vehicle year </a:t>
            </a:r>
          </a:p>
          <a:p>
            <a:pPr lvl="1"/>
            <a:r>
              <a:rPr lang="en-US" sz="1600" dirty="0">
                <a:latin typeface="Segoe UI" panose="020B0502040204020203" pitchFamily="34" charset="0"/>
                <a:cs typeface="Segoe UI" panose="020B0502040204020203" pitchFamily="34" charset="0"/>
              </a:rPr>
              <a:t>A</a:t>
            </a:r>
            <a:r>
              <a:rPr lang="en-US" sz="1600" strike="noStrike" baseline="0" dirty="0">
                <a:latin typeface="Segoe UI" panose="020B0502040204020203" pitchFamily="34" charset="0"/>
                <a:cs typeface="Segoe UI" panose="020B0502040204020203" pitchFamily="34" charset="0"/>
              </a:rPr>
              <a:t>viation liability - Passenger kilometers </a:t>
            </a:r>
          </a:p>
          <a:p>
            <a:pPr lvl="1"/>
            <a:r>
              <a:rPr lang="en-US" sz="1600" strike="noStrike" baseline="0" dirty="0">
                <a:latin typeface="Segoe UI" panose="020B0502040204020203" pitchFamily="34" charset="0"/>
                <a:cs typeface="Segoe UI" panose="020B0502040204020203" pitchFamily="34" charset="0"/>
              </a:rPr>
              <a:t>Public liability/ Product liability - Turnover</a:t>
            </a:r>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7" y="946651"/>
            <a:ext cx="7557503"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Role of Rating factor &amp; exposure</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ADEA818-D0AA-7DF1-28DF-08CA5C889109}"/>
                  </a:ext>
                </a:extLst>
              </p14:cNvPr>
              <p14:cNvContentPartPr/>
              <p14:nvPr/>
            </p14:nvContentPartPr>
            <p14:xfrm>
              <a:off x="1247400" y="649440"/>
              <a:ext cx="10944360" cy="6072840"/>
            </p14:xfrm>
          </p:contentPart>
        </mc:Choice>
        <mc:Fallback xmlns="">
          <p:pic>
            <p:nvPicPr>
              <p:cNvPr id="2" name="Ink 1">
                <a:extLst>
                  <a:ext uri="{FF2B5EF4-FFF2-40B4-BE49-F238E27FC236}">
                    <a16:creationId xmlns:a16="http://schemas.microsoft.com/office/drawing/2014/main" id="{AADEA818-D0AA-7DF1-28DF-08CA5C889109}"/>
                  </a:ext>
                </a:extLst>
              </p:cNvPr>
              <p:cNvPicPr/>
              <p:nvPr/>
            </p:nvPicPr>
            <p:blipFill>
              <a:blip r:embed="rId3"/>
              <a:stretch>
                <a:fillRect/>
              </a:stretch>
            </p:blipFill>
            <p:spPr>
              <a:xfrm>
                <a:off x="1231200" y="633240"/>
                <a:ext cx="10976760" cy="6105240"/>
              </a:xfrm>
              <a:prstGeom prst="rect">
                <a:avLst/>
              </a:prstGeom>
            </p:spPr>
          </p:pic>
        </mc:Fallback>
      </mc:AlternateContent>
    </p:spTree>
    <p:extLst>
      <p:ext uri="{BB962C8B-B14F-4D97-AF65-F5344CB8AC3E}">
        <p14:creationId xmlns:p14="http://schemas.microsoft.com/office/powerpoint/2010/main" val="375746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1.5</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539430"/>
          </a:xfrm>
          <a:prstGeom prst="rect">
            <a:avLst/>
          </a:prstGeom>
          <a:noFill/>
        </p:spPr>
        <p:txBody>
          <a:bodyPr wrap="square">
            <a:spAutoFit/>
          </a:bodyPr>
          <a:lstStyle/>
          <a:p>
            <a:pPr algn="l"/>
            <a:r>
              <a:rPr lang="en-IN" sz="1600" dirty="0">
                <a:latin typeface="Segoe UI" panose="020B0502040204020203" pitchFamily="34" charset="0"/>
                <a:cs typeface="Segoe UI" panose="020B0502040204020203" pitchFamily="34" charset="0"/>
              </a:rPr>
              <a:t>Risk factors: </a:t>
            </a:r>
          </a:p>
          <a:p>
            <a:pPr algn="l"/>
            <a:r>
              <a:rPr lang="en-IN" sz="1600" dirty="0">
                <a:latin typeface="Segoe UI" panose="020B0502040204020203" pitchFamily="34" charset="0"/>
                <a:cs typeface="Segoe UI" panose="020B0502040204020203" pitchFamily="34" charset="0"/>
              </a:rPr>
              <a:t>Factors that have bearing on and of risk.</a:t>
            </a:r>
          </a:p>
          <a:p>
            <a:pPr algn="l"/>
            <a:endParaRPr lang="en-IN" sz="1600" strike="noStrike" baseline="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Rating factors:</a:t>
            </a:r>
          </a:p>
          <a:p>
            <a:pPr algn="l"/>
            <a:r>
              <a:rPr lang="en-US" sz="1600" strike="noStrike" baseline="0" dirty="0">
                <a:latin typeface="Segoe UI" panose="020B0502040204020203" pitchFamily="34" charset="0"/>
                <a:cs typeface="Segoe UI" panose="020B0502040204020203" pitchFamily="34" charset="0"/>
              </a:rPr>
              <a:t>Objectively measurable risk factors or factors that can be used as reliable proxies for risk factors.</a:t>
            </a:r>
          </a:p>
          <a:p>
            <a:pPr algn="l"/>
            <a:r>
              <a:rPr lang="en-US" sz="1600" dirty="0">
                <a:latin typeface="Segoe UI" panose="020B0502040204020203" pitchFamily="34" charset="0"/>
                <a:cs typeface="Segoe UI" panose="020B0502040204020203" pitchFamily="34" charset="0"/>
              </a:rPr>
              <a:t>They a</a:t>
            </a:r>
            <a:r>
              <a:rPr lang="en-US" sz="1600" strike="noStrike" baseline="0" dirty="0">
                <a:latin typeface="Segoe UI" panose="020B0502040204020203" pitchFamily="34" charset="0"/>
                <a:cs typeface="Segoe UI" panose="020B0502040204020203" pitchFamily="34" charset="0"/>
              </a:rPr>
              <a:t>re used to classify risk into homogenous groups </a:t>
            </a:r>
          </a:p>
          <a:p>
            <a:pPr algn="l"/>
            <a:r>
              <a:rPr lang="en-US" sz="1600" dirty="0">
                <a:latin typeface="Segoe UI" panose="020B0502040204020203" pitchFamily="34" charset="0"/>
                <a:cs typeface="Segoe UI" panose="020B0502040204020203" pitchFamily="34" charset="0"/>
              </a:rPr>
              <a:t>S</a:t>
            </a:r>
            <a:r>
              <a:rPr lang="en-US" sz="1600" strike="noStrike" baseline="0" dirty="0">
                <a:latin typeface="Segoe UI" panose="020B0502040204020203" pitchFamily="34" charset="0"/>
                <a:cs typeface="Segoe UI" panose="020B0502040204020203" pitchFamily="34" charset="0"/>
              </a:rPr>
              <a:t>ince exposure measure cannot generally account for all the factors determining risk.</a:t>
            </a:r>
          </a:p>
          <a:p>
            <a:pPr algn="l"/>
            <a:endParaRPr lang="en-US" sz="1600" dirty="0">
              <a:latin typeface="Segoe UI" panose="020B0502040204020203" pitchFamily="34" charset="0"/>
              <a:cs typeface="Segoe UI" panose="020B0502040204020203" pitchFamily="34" charset="0"/>
            </a:endParaRPr>
          </a:p>
          <a:p>
            <a:pPr algn="l"/>
            <a:r>
              <a:rPr lang="en-US" sz="1600" strike="noStrike" baseline="0" dirty="0">
                <a:latin typeface="Segoe UI" panose="020B0502040204020203" pitchFamily="34" charset="0"/>
                <a:cs typeface="Segoe UI" panose="020B0502040204020203" pitchFamily="34" charset="0"/>
              </a:rPr>
              <a:t>Example:</a:t>
            </a:r>
          </a:p>
          <a:p>
            <a:pPr algn="l"/>
            <a:r>
              <a:rPr lang="en-US" sz="1600" strike="noStrike" baseline="0" dirty="0">
                <a:latin typeface="Segoe UI" panose="020B0502040204020203" pitchFamily="34" charset="0"/>
                <a:cs typeface="Segoe UI" panose="020B0502040204020203" pitchFamily="34" charset="0"/>
              </a:rPr>
              <a:t>Employer liability - </a:t>
            </a:r>
            <a:r>
              <a:rPr lang="en-US" sz="1600" dirty="0">
                <a:latin typeface="Segoe UI" panose="020B0502040204020203" pitchFamily="34" charset="0"/>
                <a:cs typeface="Segoe UI" panose="020B0502040204020203" pitchFamily="34" charset="0"/>
              </a:rPr>
              <a:t>T</a:t>
            </a:r>
            <a:r>
              <a:rPr lang="en-US" sz="1600" strike="noStrike" baseline="0" dirty="0">
                <a:latin typeface="Segoe UI" panose="020B0502040204020203" pitchFamily="34" charset="0"/>
                <a:cs typeface="Segoe UI" panose="020B0502040204020203" pitchFamily="34" charset="0"/>
              </a:rPr>
              <a:t>ype of industry </a:t>
            </a:r>
          </a:p>
          <a:p>
            <a:pPr algn="l"/>
            <a:r>
              <a:rPr lang="en-US" sz="1600" dirty="0">
                <a:latin typeface="Segoe UI" panose="020B0502040204020203" pitchFamily="34" charset="0"/>
                <a:cs typeface="Segoe UI" panose="020B0502040204020203" pitchFamily="34" charset="0"/>
              </a:rPr>
              <a:t>P</a:t>
            </a:r>
            <a:r>
              <a:rPr lang="en-US" sz="1600" strike="noStrike" baseline="0" dirty="0">
                <a:latin typeface="Segoe UI" panose="020B0502040204020203" pitchFamily="34" charset="0"/>
                <a:cs typeface="Segoe UI" panose="020B0502040204020203" pitchFamily="34" charset="0"/>
              </a:rPr>
              <a:t>roperty damage insurance – Location/ Age of building</a:t>
            </a:r>
          </a:p>
          <a:p>
            <a:pPr algn="l"/>
            <a:r>
              <a:rPr lang="en-US" sz="1600" dirty="0">
                <a:latin typeface="Segoe UI" panose="020B0502040204020203" pitchFamily="34" charset="0"/>
                <a:cs typeface="Segoe UI" panose="020B0502040204020203" pitchFamily="34" charset="0"/>
              </a:rPr>
              <a:t>Motor Insurance – Number of miles driven</a:t>
            </a:r>
          </a:p>
          <a:p>
            <a:pPr algn="l"/>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263927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Definitions</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Closed book">
            <a:extLst>
              <a:ext uri="{FF2B5EF4-FFF2-40B4-BE49-F238E27FC236}">
                <a16:creationId xmlns:a16="http://schemas.microsoft.com/office/drawing/2014/main" id="{9464B5E8-832F-470A-82B1-59206FACAA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2175340"/>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5D18C3-746A-43BA-002E-6763EF96B6B8}"/>
                  </a:ext>
                </a:extLst>
              </p14:cNvPr>
              <p14:cNvContentPartPr/>
              <p14:nvPr/>
            </p14:nvContentPartPr>
            <p14:xfrm>
              <a:off x="1004040" y="1120680"/>
              <a:ext cx="10767960" cy="5481360"/>
            </p14:xfrm>
          </p:contentPart>
        </mc:Choice>
        <mc:Fallback xmlns="">
          <p:pic>
            <p:nvPicPr>
              <p:cNvPr id="2" name="Ink 1">
                <a:extLst>
                  <a:ext uri="{FF2B5EF4-FFF2-40B4-BE49-F238E27FC236}">
                    <a16:creationId xmlns:a16="http://schemas.microsoft.com/office/drawing/2014/main" id="{605D18C3-746A-43BA-002E-6763EF96B6B8}"/>
                  </a:ext>
                </a:extLst>
              </p:cNvPr>
              <p:cNvPicPr/>
              <p:nvPr/>
            </p:nvPicPr>
            <p:blipFill>
              <a:blip r:embed="rId5"/>
              <a:stretch>
                <a:fillRect/>
              </a:stretch>
            </p:blipFill>
            <p:spPr>
              <a:xfrm>
                <a:off x="987840" y="1104480"/>
                <a:ext cx="10800360" cy="5513760"/>
              </a:xfrm>
              <a:prstGeom prst="rect">
                <a:avLst/>
              </a:prstGeom>
            </p:spPr>
          </p:pic>
        </mc:Fallback>
      </mc:AlternateContent>
    </p:spTree>
    <p:extLst>
      <p:ext uri="{BB962C8B-B14F-4D97-AF65-F5344CB8AC3E}">
        <p14:creationId xmlns:p14="http://schemas.microsoft.com/office/powerpoint/2010/main" val="301944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1.6</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046988"/>
          </a:xfrm>
          <a:prstGeom prst="rect">
            <a:avLst/>
          </a:prstGeom>
          <a:noFill/>
        </p:spPr>
        <p:txBody>
          <a:bodyPr wrap="square">
            <a:spAutoFit/>
          </a:bodyPr>
          <a:lstStyle/>
          <a:p>
            <a:pPr algn="l"/>
            <a:r>
              <a:rPr lang="en-IN" sz="1600" dirty="0">
                <a:latin typeface="Segoe UI" panose="020B0502040204020203" pitchFamily="34" charset="0"/>
                <a:cs typeface="Segoe UI" panose="020B0502040204020203" pitchFamily="34" charset="0"/>
              </a:rPr>
              <a:t>Rating system in which premium depends on post actual claims experience.</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Types:</a:t>
            </a:r>
          </a:p>
          <a:p>
            <a:pPr algn="l"/>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Prospective versus retrospective basis </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Number based </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Cost based </a:t>
            </a:r>
          </a:p>
          <a:p>
            <a:pPr algn="l"/>
            <a:endParaRPr lang="en-US" sz="1600" dirty="0">
              <a:latin typeface="Segoe UI" panose="020B0502040204020203" pitchFamily="34" charset="0"/>
              <a:cs typeface="Segoe UI" panose="020B0502040204020203" pitchFamily="34" charset="0"/>
            </a:endParaRPr>
          </a:p>
          <a:p>
            <a:pPr algn="l"/>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441439"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Experience Rating</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Closed book">
            <a:extLst>
              <a:ext uri="{FF2B5EF4-FFF2-40B4-BE49-F238E27FC236}">
                <a16:creationId xmlns:a16="http://schemas.microsoft.com/office/drawing/2014/main" id="{33F9D361-B974-464E-A244-C93A135968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4005" y="2024421"/>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0EA73AB-26D8-B9F2-8453-D85A0AFF0348}"/>
                  </a:ext>
                </a:extLst>
              </p14:cNvPr>
              <p14:cNvContentPartPr/>
              <p14:nvPr/>
            </p14:nvContentPartPr>
            <p14:xfrm>
              <a:off x="769320" y="956160"/>
              <a:ext cx="11092320" cy="5565600"/>
            </p14:xfrm>
          </p:contentPart>
        </mc:Choice>
        <mc:Fallback xmlns="">
          <p:pic>
            <p:nvPicPr>
              <p:cNvPr id="2" name="Ink 1">
                <a:extLst>
                  <a:ext uri="{FF2B5EF4-FFF2-40B4-BE49-F238E27FC236}">
                    <a16:creationId xmlns:a16="http://schemas.microsoft.com/office/drawing/2014/main" id="{B0EA73AB-26D8-B9F2-8453-D85A0AFF0348}"/>
                  </a:ext>
                </a:extLst>
              </p:cNvPr>
              <p:cNvPicPr/>
              <p:nvPr/>
            </p:nvPicPr>
            <p:blipFill>
              <a:blip r:embed="rId5"/>
              <a:stretch>
                <a:fillRect/>
              </a:stretch>
            </p:blipFill>
            <p:spPr>
              <a:xfrm>
                <a:off x="753120" y="939960"/>
                <a:ext cx="11124720" cy="5598000"/>
              </a:xfrm>
              <a:prstGeom prst="rect">
                <a:avLst/>
              </a:prstGeom>
            </p:spPr>
          </p:pic>
        </mc:Fallback>
      </mc:AlternateContent>
    </p:spTree>
    <p:extLst>
      <p:ext uri="{BB962C8B-B14F-4D97-AF65-F5344CB8AC3E}">
        <p14:creationId xmlns:p14="http://schemas.microsoft.com/office/powerpoint/2010/main" val="3436713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1.6</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4031873"/>
          </a:xfrm>
          <a:prstGeom prst="rect">
            <a:avLst/>
          </a:prstGeom>
          <a:noFill/>
        </p:spPr>
        <p:txBody>
          <a:bodyPr wrap="square">
            <a:spAutoFit/>
          </a:bodyPr>
          <a:lstStyle/>
          <a:p>
            <a:pPr algn="l"/>
            <a:r>
              <a:rPr lang="en-US" sz="1600" b="1" dirty="0">
                <a:latin typeface="Segoe UI" panose="020B0502040204020203" pitchFamily="34" charset="0"/>
                <a:cs typeface="Segoe UI" panose="020B0502040204020203" pitchFamily="34" charset="0"/>
              </a:rPr>
              <a:t>1) Prospective versus retrospective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Prospective uses past claim experience to calculate future premiums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Example – </a:t>
            </a:r>
          </a:p>
          <a:p>
            <a:pPr algn="l"/>
            <a:r>
              <a:rPr lang="en-US" sz="1600" dirty="0">
                <a:latin typeface="Segoe UI" panose="020B0502040204020203" pitchFamily="34" charset="0"/>
                <a:cs typeface="Segoe UI" panose="020B0502040204020203" pitchFamily="34" charset="0"/>
              </a:rPr>
              <a:t>NCD system in motor insurance </a:t>
            </a:r>
          </a:p>
          <a:p>
            <a:pPr algn="l"/>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Retrospective uses current period claim experience to adjust current policy premium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Example – </a:t>
            </a:r>
          </a:p>
          <a:p>
            <a:pPr algn="l"/>
            <a:r>
              <a:rPr lang="en-US" sz="1600" dirty="0">
                <a:latin typeface="Segoe UI" panose="020B0502040204020203" pitchFamily="34" charset="0"/>
                <a:cs typeface="Segoe UI" panose="020B0502040204020203" pitchFamily="34" charset="0"/>
              </a:rPr>
              <a:t>Employer liability/ Product liability - Deposit premium is paid at start of period and then it is adjusted/  refunded based on claim experience.</a:t>
            </a:r>
          </a:p>
          <a:p>
            <a:pPr algn="l"/>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441439"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Experience Rating</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Closed book">
            <a:extLst>
              <a:ext uri="{FF2B5EF4-FFF2-40B4-BE49-F238E27FC236}">
                <a16:creationId xmlns:a16="http://schemas.microsoft.com/office/drawing/2014/main" id="{5C719042-BF39-40FC-87EA-578DC1C57C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2477181"/>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0FCBD1B-13B4-9FE8-EBF9-17DB150F0EDB}"/>
                  </a:ext>
                </a:extLst>
              </p14:cNvPr>
              <p14:cNvContentPartPr/>
              <p14:nvPr/>
            </p14:nvContentPartPr>
            <p14:xfrm>
              <a:off x="1148760" y="1026360"/>
              <a:ext cx="10959480" cy="5736240"/>
            </p14:xfrm>
          </p:contentPart>
        </mc:Choice>
        <mc:Fallback xmlns="">
          <p:pic>
            <p:nvPicPr>
              <p:cNvPr id="2" name="Ink 1">
                <a:extLst>
                  <a:ext uri="{FF2B5EF4-FFF2-40B4-BE49-F238E27FC236}">
                    <a16:creationId xmlns:a16="http://schemas.microsoft.com/office/drawing/2014/main" id="{50FCBD1B-13B4-9FE8-EBF9-17DB150F0EDB}"/>
                  </a:ext>
                </a:extLst>
              </p:cNvPr>
              <p:cNvPicPr/>
              <p:nvPr/>
            </p:nvPicPr>
            <p:blipFill>
              <a:blip r:embed="rId5"/>
              <a:stretch>
                <a:fillRect/>
              </a:stretch>
            </p:blipFill>
            <p:spPr>
              <a:xfrm>
                <a:off x="1132560" y="1010160"/>
                <a:ext cx="10991880" cy="5768640"/>
              </a:xfrm>
              <a:prstGeom prst="rect">
                <a:avLst/>
              </a:prstGeom>
            </p:spPr>
          </p:pic>
        </mc:Fallback>
      </mc:AlternateContent>
    </p:spTree>
    <p:extLst>
      <p:ext uri="{BB962C8B-B14F-4D97-AF65-F5344CB8AC3E}">
        <p14:creationId xmlns:p14="http://schemas.microsoft.com/office/powerpoint/2010/main" val="232873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46651"/>
            <a:ext cx="2976624"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1.1</a:t>
            </a:r>
          </a:p>
        </p:txBody>
      </p:sp>
      <p:sp>
        <p:nvSpPr>
          <p:cNvPr id="4" name="TextBox 3">
            <a:extLst>
              <a:ext uri="{FF2B5EF4-FFF2-40B4-BE49-F238E27FC236}">
                <a16:creationId xmlns:a16="http://schemas.microsoft.com/office/drawing/2014/main" id="{BB67C09D-2E3C-4767-9999-8AB38687A38F}"/>
              </a:ext>
            </a:extLst>
          </p:cNvPr>
          <p:cNvSpPr txBox="1"/>
          <p:nvPr/>
        </p:nvSpPr>
        <p:spPr>
          <a:xfrm>
            <a:off x="1169248" y="2206085"/>
            <a:ext cx="9188389" cy="3693319"/>
          </a:xfrm>
          <a:prstGeom prst="rect">
            <a:avLst/>
          </a:prstGeom>
          <a:noFill/>
        </p:spPr>
        <p:txBody>
          <a:bodyPr wrap="square" rtlCol="0">
            <a:spAutoFit/>
          </a:bodyPr>
          <a:lstStyle/>
          <a:p>
            <a:r>
              <a:rPr lang="en-IN" dirty="0"/>
              <a:t>General Insurance Company: </a:t>
            </a:r>
          </a:p>
          <a:p>
            <a:r>
              <a:rPr lang="en-IN" dirty="0"/>
              <a:t>		Sells policies and collects premiums</a:t>
            </a:r>
          </a:p>
          <a:p>
            <a:r>
              <a:rPr lang="en-IN" dirty="0"/>
              <a:t>		(-) Pays claims</a:t>
            </a:r>
          </a:p>
          <a:p>
            <a:r>
              <a:rPr lang="en-IN" dirty="0"/>
              <a:t>		= Surplus Cash</a:t>
            </a:r>
          </a:p>
          <a:p>
            <a:r>
              <a:rPr lang="en-IN" dirty="0"/>
              <a:t>		Should we distribute this as profit?</a:t>
            </a:r>
            <a:br>
              <a:rPr lang="en-IN" dirty="0"/>
            </a:br>
            <a:r>
              <a:rPr lang="en-IN" dirty="0"/>
              <a:t>		</a:t>
            </a:r>
          </a:p>
          <a:p>
            <a:endParaRPr lang="en-IN" dirty="0"/>
          </a:p>
          <a:p>
            <a:r>
              <a:rPr lang="en-IN" dirty="0"/>
              <a:t>			  NO </a:t>
            </a:r>
          </a:p>
          <a:p>
            <a:endParaRPr lang="en-IN" dirty="0"/>
          </a:p>
          <a:p>
            <a:endParaRPr lang="en-IN" dirty="0"/>
          </a:p>
          <a:p>
            <a:r>
              <a:rPr lang="en-IN" dirty="0"/>
              <a:t>Reason: A delay in claims settlement or claims reporting.</a:t>
            </a:r>
          </a:p>
          <a:p>
            <a:endParaRPr lang="en-IN" dirty="0"/>
          </a:p>
          <a:p>
            <a:r>
              <a:rPr lang="en-IN" dirty="0"/>
              <a:t>For this we need to maintain reserves.</a:t>
            </a:r>
          </a:p>
        </p:txBody>
      </p:sp>
      <p:sp>
        <p:nvSpPr>
          <p:cNvPr id="5" name="Arrow: Down 4">
            <a:extLst>
              <a:ext uri="{FF2B5EF4-FFF2-40B4-BE49-F238E27FC236}">
                <a16:creationId xmlns:a16="http://schemas.microsoft.com/office/drawing/2014/main" id="{439A0214-30AB-48CA-92BC-C8939CEECC9A}"/>
              </a:ext>
            </a:extLst>
          </p:cNvPr>
          <p:cNvSpPr/>
          <p:nvPr/>
        </p:nvSpPr>
        <p:spPr>
          <a:xfrm>
            <a:off x="4145872" y="3633233"/>
            <a:ext cx="195309" cy="488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21DEB6E2-8D35-9BD5-3EEF-B6619BEA0C0F}"/>
                  </a:ext>
                </a:extLst>
              </p14:cNvPr>
              <p14:cNvContentPartPr/>
              <p14:nvPr/>
            </p14:nvContentPartPr>
            <p14:xfrm>
              <a:off x="1664640" y="1246680"/>
              <a:ext cx="10189440" cy="5443560"/>
            </p14:xfrm>
          </p:contentPart>
        </mc:Choice>
        <mc:Fallback xmlns="">
          <p:pic>
            <p:nvPicPr>
              <p:cNvPr id="6" name="Ink 5">
                <a:extLst>
                  <a:ext uri="{FF2B5EF4-FFF2-40B4-BE49-F238E27FC236}">
                    <a16:creationId xmlns:a16="http://schemas.microsoft.com/office/drawing/2014/main" id="{21DEB6E2-8D35-9BD5-3EEF-B6619BEA0C0F}"/>
                  </a:ext>
                </a:extLst>
              </p:cNvPr>
              <p:cNvPicPr/>
              <p:nvPr/>
            </p:nvPicPr>
            <p:blipFill>
              <a:blip r:embed="rId3"/>
              <a:stretch>
                <a:fillRect/>
              </a:stretch>
            </p:blipFill>
            <p:spPr>
              <a:xfrm>
                <a:off x="1648440" y="1230480"/>
                <a:ext cx="10221840" cy="5475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654C098-DF1E-7F06-1DC1-18C1428BD881}"/>
                  </a:ext>
                </a:extLst>
              </p14:cNvPr>
              <p14:cNvContentPartPr/>
              <p14:nvPr/>
            </p14:nvContentPartPr>
            <p14:xfrm>
              <a:off x="7749360" y="2278800"/>
              <a:ext cx="2856240" cy="3233880"/>
            </p14:xfrm>
          </p:contentPart>
        </mc:Choice>
        <mc:Fallback xmlns="">
          <p:pic>
            <p:nvPicPr>
              <p:cNvPr id="7" name="Ink 6">
                <a:extLst>
                  <a:ext uri="{FF2B5EF4-FFF2-40B4-BE49-F238E27FC236}">
                    <a16:creationId xmlns:a16="http://schemas.microsoft.com/office/drawing/2014/main" id="{4654C098-DF1E-7F06-1DC1-18C1428BD881}"/>
                  </a:ext>
                </a:extLst>
              </p:cNvPr>
              <p:cNvPicPr/>
              <p:nvPr/>
            </p:nvPicPr>
            <p:blipFill>
              <a:blip r:embed="rId5"/>
              <a:stretch>
                <a:fillRect/>
              </a:stretch>
            </p:blipFill>
            <p:spPr>
              <a:xfrm>
                <a:off x="7733160" y="2262600"/>
                <a:ext cx="2888640" cy="3266280"/>
              </a:xfrm>
              <a:prstGeom prst="rect">
                <a:avLst/>
              </a:prstGeom>
            </p:spPr>
          </p:pic>
        </mc:Fallback>
      </mc:AlternateContent>
    </p:spTree>
    <p:extLst>
      <p:ext uri="{BB962C8B-B14F-4D97-AF65-F5344CB8AC3E}">
        <p14:creationId xmlns:p14="http://schemas.microsoft.com/office/powerpoint/2010/main" val="1883098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1.6</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539430"/>
          </a:xfrm>
          <a:prstGeom prst="rect">
            <a:avLst/>
          </a:prstGeom>
          <a:noFill/>
        </p:spPr>
        <p:txBody>
          <a:bodyPr wrap="square">
            <a:spAutoFit/>
          </a:bodyPr>
          <a:lstStyle/>
          <a:p>
            <a:pPr algn="l"/>
            <a:r>
              <a:rPr lang="en-US" sz="1600" b="1" dirty="0">
                <a:latin typeface="Segoe UI" panose="020B0502040204020203" pitchFamily="34" charset="0"/>
                <a:cs typeface="Segoe UI" panose="020B0502040204020203" pitchFamily="34" charset="0"/>
              </a:rPr>
              <a:t>2) Number based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Premium adjustments are made based on number of claims and not amount of claims (for small individual risk).</a:t>
            </a:r>
          </a:p>
          <a:p>
            <a:pPr algn="l"/>
            <a:r>
              <a:rPr lang="en-US" sz="1600" dirty="0">
                <a:latin typeface="Segoe UI" panose="020B0502040204020203" pitchFamily="34" charset="0"/>
                <a:cs typeface="Segoe UI" panose="020B0502040204020203" pitchFamily="34" charset="0"/>
              </a:rPr>
              <a:t> </a:t>
            </a:r>
          </a:p>
          <a:p>
            <a:pPr algn="l"/>
            <a:r>
              <a:rPr lang="en-US" sz="1600" dirty="0">
                <a:latin typeface="Segoe UI" panose="020B0502040204020203" pitchFamily="34" charset="0"/>
                <a:cs typeface="Segoe UI" panose="020B0502040204020203" pitchFamily="34" charset="0"/>
              </a:rPr>
              <a:t>Example - No claim bonuses in Health insurance.</a:t>
            </a:r>
          </a:p>
          <a:p>
            <a:pPr algn="l"/>
            <a:endParaRPr lang="en-US" sz="1600" dirty="0">
              <a:latin typeface="Segoe UI" panose="020B0502040204020203" pitchFamily="34" charset="0"/>
              <a:cs typeface="Segoe UI" panose="020B0502040204020203" pitchFamily="34" charset="0"/>
            </a:endParaRPr>
          </a:p>
          <a:p>
            <a:pPr algn="l"/>
            <a:r>
              <a:rPr lang="en-US" sz="1600" b="1" dirty="0">
                <a:latin typeface="Segoe UI" panose="020B0502040204020203" pitchFamily="34" charset="0"/>
                <a:cs typeface="Segoe UI" panose="020B0502040204020203" pitchFamily="34" charset="0"/>
              </a:rPr>
              <a:t>3) Cost based system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Premium adjustments are made based on amount of claims in the policy period.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Example – Employers liability, Marine fleet insurance</a:t>
            </a:r>
          </a:p>
          <a:p>
            <a:pPr algn="l"/>
            <a:endParaRPr lang="en-IN" sz="1600" strike="noStrike" baseline="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441439"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Experience Rating</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Closed book">
            <a:extLst>
              <a:ext uri="{FF2B5EF4-FFF2-40B4-BE49-F238E27FC236}">
                <a16:creationId xmlns:a16="http://schemas.microsoft.com/office/drawing/2014/main" id="{21EDEA1E-0C7E-4FBB-9048-3C91D6B722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2539325"/>
            <a:ext cx="491569" cy="491569"/>
          </a:xfrm>
          <a:prstGeom prst="rect">
            <a:avLst/>
          </a:prstGeom>
        </p:spPr>
      </p:pic>
      <p:pic>
        <p:nvPicPr>
          <p:cNvPr id="7" name="Graphic 6" descr="Closed book">
            <a:extLst>
              <a:ext uri="{FF2B5EF4-FFF2-40B4-BE49-F238E27FC236}">
                <a16:creationId xmlns:a16="http://schemas.microsoft.com/office/drawing/2014/main" id="{DD0FA81B-28EF-42AE-999A-11B2CD8B27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8" y="4217205"/>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80E177A-6A95-CFAB-3931-E792BC74B0F1}"/>
                  </a:ext>
                </a:extLst>
              </p14:cNvPr>
              <p14:cNvContentPartPr/>
              <p14:nvPr/>
            </p14:nvContentPartPr>
            <p14:xfrm>
              <a:off x="1593000" y="2266200"/>
              <a:ext cx="5825160" cy="3138120"/>
            </p14:xfrm>
          </p:contentPart>
        </mc:Choice>
        <mc:Fallback xmlns="">
          <p:pic>
            <p:nvPicPr>
              <p:cNvPr id="2" name="Ink 1">
                <a:extLst>
                  <a:ext uri="{FF2B5EF4-FFF2-40B4-BE49-F238E27FC236}">
                    <a16:creationId xmlns:a16="http://schemas.microsoft.com/office/drawing/2014/main" id="{A80E177A-6A95-CFAB-3931-E792BC74B0F1}"/>
                  </a:ext>
                </a:extLst>
              </p:cNvPr>
              <p:cNvPicPr/>
              <p:nvPr/>
            </p:nvPicPr>
            <p:blipFill>
              <a:blip r:embed="rId5"/>
              <a:stretch>
                <a:fillRect/>
              </a:stretch>
            </p:blipFill>
            <p:spPr>
              <a:xfrm>
                <a:off x="1576800" y="2250000"/>
                <a:ext cx="5857560" cy="3170520"/>
              </a:xfrm>
              <a:prstGeom prst="rect">
                <a:avLst/>
              </a:prstGeom>
            </p:spPr>
          </p:pic>
        </mc:Fallback>
      </mc:AlternateContent>
    </p:spTree>
    <p:extLst>
      <p:ext uri="{BB962C8B-B14F-4D97-AF65-F5344CB8AC3E}">
        <p14:creationId xmlns:p14="http://schemas.microsoft.com/office/powerpoint/2010/main" val="2661734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1.7</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441545-CF21-48B9-912E-F7C08B9B6A67}"/>
                  </a:ext>
                </a:extLst>
              </p:cNvPr>
              <p:cNvSpPr txBox="1"/>
              <p:nvPr/>
            </p:nvSpPr>
            <p:spPr>
              <a:xfrm>
                <a:off x="1169248" y="2012242"/>
                <a:ext cx="9377425" cy="3114892"/>
              </a:xfrm>
              <a:prstGeom prst="rect">
                <a:avLst/>
              </a:prstGeom>
              <a:noFill/>
            </p:spPr>
            <p:txBody>
              <a:bodyPr wrap="square">
                <a:spAutoFit/>
              </a:bodyPr>
              <a:lstStyle/>
              <a:p>
                <a:pPr algn="l"/>
                <a:r>
                  <a:rPr lang="en-US" sz="1600" dirty="0">
                    <a:latin typeface="Segoe UI" panose="020B0502040204020203" pitchFamily="34" charset="0"/>
                    <a:cs typeface="Segoe UI" panose="020B0502040204020203" pitchFamily="34" charset="0"/>
                  </a:rPr>
                  <a:t>Calculation of premiums using Pure premium method and loss ratio method.</a:t>
                </a:r>
              </a:p>
              <a:p>
                <a:pPr algn="l"/>
                <a:endParaRPr lang="en-US" sz="1600" dirty="0">
                  <a:latin typeface="Segoe UI" panose="020B0502040204020203" pitchFamily="34" charset="0"/>
                  <a:cs typeface="Segoe UI" panose="020B0502040204020203" pitchFamily="34" charset="0"/>
                </a:endParaRPr>
              </a:p>
              <a:p>
                <a:pPr algn="l"/>
                <a:r>
                  <a:rPr lang="en-US" b="1" dirty="0">
                    <a:latin typeface="Segoe UI" panose="020B0502040204020203" pitchFamily="34" charset="0"/>
                    <a:cs typeface="Segoe UI" panose="020B0502040204020203" pitchFamily="34" charset="0"/>
                  </a:rPr>
                  <a:t>1) Pure premium method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Pure premium = </a:t>
                </a:r>
                <a14:m>
                  <m:oMath xmlns:m="http://schemas.openxmlformats.org/officeDocument/2006/math">
                    <m:f>
                      <m:fPr>
                        <m:ctrlPr>
                          <a:rPr lang="en-US" sz="1600" i="1" dirty="0" smtClean="0">
                            <a:latin typeface="Cambria Math" panose="02040503050406030204" pitchFamily="18" charset="0"/>
                            <a:cs typeface="Segoe UI" panose="020B0502040204020203" pitchFamily="34" charset="0"/>
                          </a:rPr>
                        </m:ctrlPr>
                      </m:fPr>
                      <m:num>
                        <m:r>
                          <m:rPr>
                            <m:sty m:val="p"/>
                          </m:rPr>
                          <a:rPr lang="en-IN" sz="1600" b="0" i="0" dirty="0" smtClean="0">
                            <a:latin typeface="Cambria Math" panose="02040503050406030204" pitchFamily="18" charset="0"/>
                            <a:cs typeface="Segoe UI" panose="020B0502040204020203" pitchFamily="34" charset="0"/>
                          </a:rPr>
                          <m:t>Loss</m:t>
                        </m:r>
                      </m:num>
                      <m:den>
                        <m:r>
                          <m:rPr>
                            <m:sty m:val="p"/>
                          </m:rPr>
                          <a:rPr lang="en-IN" sz="1600" b="0" i="0" dirty="0" smtClean="0">
                            <a:latin typeface="Cambria Math" panose="02040503050406030204" pitchFamily="18" charset="0"/>
                            <a:cs typeface="Segoe UI" panose="020B0502040204020203" pitchFamily="34" charset="0"/>
                          </a:rPr>
                          <m:t>Exposure</m:t>
                        </m:r>
                      </m:den>
                    </m:f>
                  </m:oMath>
                </a14:m>
                <a:r>
                  <a:rPr lang="en-US" sz="1600" dirty="0">
                    <a:latin typeface="Segoe UI" panose="020B0502040204020203" pitchFamily="34" charset="0"/>
                    <a:cs typeface="Segoe UI" panose="020B0502040204020203" pitchFamily="34" charset="0"/>
                  </a:rPr>
                  <a:t> </a:t>
                </a:r>
              </a:p>
              <a:p>
                <a:pPr algn="l"/>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	       = </a:t>
                </a:r>
                <a14:m>
                  <m:oMath xmlns:m="http://schemas.openxmlformats.org/officeDocument/2006/math">
                    <m:f>
                      <m:fPr>
                        <m:ctrlPr>
                          <a:rPr lang="en-IN" sz="1600" b="0" i="1" smtClean="0">
                            <a:latin typeface="Cambria Math" panose="02040503050406030204" pitchFamily="18" charset="0"/>
                            <a:cs typeface="Segoe UI" panose="020B0502040204020203" pitchFamily="34" charset="0"/>
                          </a:rPr>
                        </m:ctrlPr>
                      </m:fPr>
                      <m:num>
                        <m:r>
                          <m:rPr>
                            <m:sty m:val="p"/>
                          </m:rPr>
                          <a:rPr lang="en-IN" sz="1600" i="0">
                            <a:latin typeface="Cambria Math" panose="02040503050406030204" pitchFamily="18" charset="0"/>
                            <a:cs typeface="Segoe UI" panose="020B0502040204020203" pitchFamily="34" charset="0"/>
                          </a:rPr>
                          <m:t>Claim</m:t>
                        </m:r>
                        <m:r>
                          <a:rPr lang="en-IN" sz="1600" b="0" i="0" smtClean="0">
                            <a:latin typeface="Cambria Math" panose="02040503050406030204" pitchFamily="18" charset="0"/>
                            <a:cs typeface="Segoe UI" panose="020B0502040204020203" pitchFamily="34" charset="0"/>
                          </a:rPr>
                          <m:t> </m:t>
                        </m:r>
                        <m:r>
                          <m:rPr>
                            <m:sty m:val="p"/>
                          </m:rPr>
                          <a:rPr lang="en-IN" sz="1600" b="0" i="0" smtClean="0">
                            <a:latin typeface="Cambria Math" panose="02040503050406030204" pitchFamily="18" charset="0"/>
                            <a:cs typeface="Segoe UI" panose="020B0502040204020203" pitchFamily="34" charset="0"/>
                          </a:rPr>
                          <m:t>numbers</m:t>
                        </m:r>
                      </m:num>
                      <m:den>
                        <m:r>
                          <m:rPr>
                            <m:sty m:val="p"/>
                          </m:rPr>
                          <a:rPr lang="en-IN" sz="1600" b="0" i="0" smtClean="0">
                            <a:latin typeface="Cambria Math" panose="02040503050406030204" pitchFamily="18" charset="0"/>
                            <a:cs typeface="Segoe UI" panose="020B0502040204020203" pitchFamily="34" charset="0"/>
                          </a:rPr>
                          <m:t>Exposure</m:t>
                        </m:r>
                      </m:den>
                    </m:f>
                    <m:r>
                      <a:rPr lang="en-IN" sz="1600" b="0" i="0" smtClean="0">
                        <a:latin typeface="Cambria Math" panose="02040503050406030204" pitchFamily="18" charset="0"/>
                        <a:cs typeface="Segoe UI" panose="020B0502040204020203" pitchFamily="34" charset="0"/>
                      </a:rPr>
                      <m:t>∗</m:t>
                    </m:r>
                    <m:f>
                      <m:fPr>
                        <m:ctrlPr>
                          <a:rPr lang="en-IN" sz="1600" b="0" i="1" smtClean="0">
                            <a:latin typeface="Cambria Math" panose="02040503050406030204" pitchFamily="18" charset="0"/>
                            <a:cs typeface="Segoe UI" panose="020B0502040204020203" pitchFamily="34" charset="0"/>
                          </a:rPr>
                        </m:ctrlPr>
                      </m:fPr>
                      <m:num>
                        <m:r>
                          <m:rPr>
                            <m:sty m:val="p"/>
                          </m:rPr>
                          <a:rPr lang="en-IN" sz="1600" b="0" i="0" smtClean="0">
                            <a:latin typeface="Cambria Math" panose="02040503050406030204" pitchFamily="18" charset="0"/>
                            <a:cs typeface="Segoe UI" panose="020B0502040204020203" pitchFamily="34" charset="0"/>
                          </a:rPr>
                          <m:t>Loss</m:t>
                        </m:r>
                      </m:num>
                      <m:den>
                        <m:r>
                          <m:rPr>
                            <m:sty m:val="p"/>
                          </m:rPr>
                          <a:rPr lang="en-IN" sz="1600" i="0">
                            <a:latin typeface="Cambria Math" panose="02040503050406030204" pitchFamily="18" charset="0"/>
                            <a:cs typeface="Segoe UI" panose="020B0502040204020203" pitchFamily="34" charset="0"/>
                          </a:rPr>
                          <m:t>Claim</m:t>
                        </m:r>
                        <m:r>
                          <a:rPr lang="en-IN" sz="1600" b="0" i="0" smtClean="0">
                            <a:latin typeface="Cambria Math" panose="02040503050406030204" pitchFamily="18" charset="0"/>
                            <a:cs typeface="Segoe UI" panose="020B0502040204020203" pitchFamily="34" charset="0"/>
                          </a:rPr>
                          <m:t> </m:t>
                        </m:r>
                        <m:r>
                          <m:rPr>
                            <m:sty m:val="p"/>
                          </m:rPr>
                          <a:rPr lang="en-IN" sz="1600" b="0" i="0" smtClean="0">
                            <a:latin typeface="Cambria Math" panose="02040503050406030204" pitchFamily="18" charset="0"/>
                            <a:cs typeface="Segoe UI" panose="020B0502040204020203" pitchFamily="34" charset="0"/>
                          </a:rPr>
                          <m:t>numbers</m:t>
                        </m:r>
                      </m:den>
                    </m:f>
                  </m:oMath>
                </a14:m>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                	       =</a:t>
                </a:r>
                <a14:m>
                  <m:oMath xmlns:m="http://schemas.openxmlformats.org/officeDocument/2006/math">
                    <m:r>
                      <m:rPr>
                        <m:sty m:val="p"/>
                      </m:rPr>
                      <a:rPr lang="en-US" sz="1600" i="0" dirty="0" smtClean="0">
                        <a:latin typeface="Cambria Math" panose="02040503050406030204" pitchFamily="18" charset="0"/>
                        <a:cs typeface="Segoe UI" panose="020B0502040204020203" pitchFamily="34" charset="0"/>
                      </a:rPr>
                      <m:t>Frequency</m:t>
                    </m:r>
                    <m:r>
                      <a:rPr lang="en-US" sz="1600" i="0" dirty="0" smtClean="0">
                        <a:latin typeface="Cambria Math" panose="02040503050406030204" pitchFamily="18" charset="0"/>
                        <a:cs typeface="Segoe UI" panose="020B0502040204020203" pitchFamily="34" charset="0"/>
                      </a:rPr>
                      <m:t> ∗ </m:t>
                    </m:r>
                    <m:r>
                      <m:rPr>
                        <m:sty m:val="p"/>
                      </m:rPr>
                      <a:rPr lang="en-US" sz="1600" i="0" dirty="0" smtClean="0">
                        <a:latin typeface="Cambria Math" panose="02040503050406030204" pitchFamily="18" charset="0"/>
                        <a:cs typeface="Segoe UI" panose="020B0502040204020203" pitchFamily="34" charset="0"/>
                      </a:rPr>
                      <m:t>Severity</m:t>
                    </m:r>
                    <m:r>
                      <a:rPr lang="en-US" sz="1600" i="0" dirty="0" smtClean="0">
                        <a:latin typeface="Cambria Math" panose="02040503050406030204" pitchFamily="18" charset="0"/>
                        <a:cs typeface="Segoe UI" panose="020B0502040204020203" pitchFamily="34" charset="0"/>
                      </a:rPr>
                      <m:t> </m:t>
                    </m:r>
                  </m:oMath>
                </a14:m>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62441545-CF21-48B9-912E-F7C08B9B6A67}"/>
                  </a:ext>
                </a:extLst>
              </p:cNvPr>
              <p:cNvSpPr txBox="1">
                <a:spLocks noRot="1" noChangeAspect="1" noMove="1" noResize="1" noEditPoints="1" noAdjustHandles="1" noChangeArrowheads="1" noChangeShapeType="1" noTextEdit="1"/>
              </p:cNvSpPr>
              <p:nvPr/>
            </p:nvSpPr>
            <p:spPr>
              <a:xfrm>
                <a:off x="1169248" y="2012242"/>
                <a:ext cx="9377425" cy="3114892"/>
              </a:xfrm>
              <a:prstGeom prst="rect">
                <a:avLst/>
              </a:prstGeom>
              <a:blipFill>
                <a:blip r:embed="rId2"/>
                <a:stretch>
                  <a:fillRect l="-585" t="-783"/>
                </a:stretch>
              </a:blipFill>
            </p:spPr>
            <p:txBody>
              <a:bodyPr/>
              <a:lstStyle/>
              <a:p>
                <a:r>
                  <a:rPr lang="en-IN">
                    <a:noFill/>
                  </a:rPr>
                  <a:t> </a:t>
                </a:r>
              </a:p>
            </p:txBody>
          </p:sp>
        </mc:Fallback>
      </mc:AlternateContent>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92675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Premium Calculation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775D18A-590D-112C-371A-40502342EDE7}"/>
                  </a:ext>
                </a:extLst>
              </p14:cNvPr>
              <p14:cNvContentPartPr/>
              <p14:nvPr/>
            </p14:nvContentPartPr>
            <p14:xfrm>
              <a:off x="447120" y="1416240"/>
              <a:ext cx="11578680" cy="5085000"/>
            </p14:xfrm>
          </p:contentPart>
        </mc:Choice>
        <mc:Fallback xmlns="">
          <p:pic>
            <p:nvPicPr>
              <p:cNvPr id="2" name="Ink 1">
                <a:extLst>
                  <a:ext uri="{FF2B5EF4-FFF2-40B4-BE49-F238E27FC236}">
                    <a16:creationId xmlns:a16="http://schemas.microsoft.com/office/drawing/2014/main" id="{F775D18A-590D-112C-371A-40502342EDE7}"/>
                  </a:ext>
                </a:extLst>
              </p:cNvPr>
              <p:cNvPicPr/>
              <p:nvPr/>
            </p:nvPicPr>
            <p:blipFill>
              <a:blip r:embed="rId4"/>
              <a:stretch>
                <a:fillRect/>
              </a:stretch>
            </p:blipFill>
            <p:spPr>
              <a:xfrm>
                <a:off x="430920" y="1400040"/>
                <a:ext cx="11611080" cy="5117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6F146F2A-B54F-2B6E-B531-02AF39A33232}"/>
                  </a:ext>
                </a:extLst>
              </p14:cNvPr>
              <p14:cNvContentPartPr/>
              <p14:nvPr/>
            </p14:nvContentPartPr>
            <p14:xfrm>
              <a:off x="2937960" y="4707360"/>
              <a:ext cx="1341000" cy="52920"/>
            </p14:xfrm>
          </p:contentPart>
        </mc:Choice>
        <mc:Fallback>
          <p:pic>
            <p:nvPicPr>
              <p:cNvPr id="4" name="Ink 3">
                <a:extLst>
                  <a:ext uri="{FF2B5EF4-FFF2-40B4-BE49-F238E27FC236}">
                    <a16:creationId xmlns:a16="http://schemas.microsoft.com/office/drawing/2014/main" id="{6F146F2A-B54F-2B6E-B531-02AF39A33232}"/>
                  </a:ext>
                </a:extLst>
              </p:cNvPr>
              <p:cNvPicPr/>
              <p:nvPr/>
            </p:nvPicPr>
            <p:blipFill>
              <a:blip r:embed="rId6"/>
              <a:stretch>
                <a:fillRect/>
              </a:stretch>
            </p:blipFill>
            <p:spPr>
              <a:xfrm>
                <a:off x="2921760" y="4691160"/>
                <a:ext cx="1373400" cy="85320"/>
              </a:xfrm>
              <a:prstGeom prst="rect">
                <a:avLst/>
              </a:prstGeom>
            </p:spPr>
          </p:pic>
        </mc:Fallback>
      </mc:AlternateContent>
    </p:spTree>
    <p:extLst>
      <p:ext uri="{BB962C8B-B14F-4D97-AF65-F5344CB8AC3E}">
        <p14:creationId xmlns:p14="http://schemas.microsoft.com/office/powerpoint/2010/main" val="388322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1.7</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441545-CF21-48B9-912E-F7C08B9B6A67}"/>
                  </a:ext>
                </a:extLst>
              </p:cNvPr>
              <p:cNvSpPr txBox="1"/>
              <p:nvPr/>
            </p:nvSpPr>
            <p:spPr>
              <a:xfrm>
                <a:off x="1169248" y="1896833"/>
                <a:ext cx="9377425" cy="5191101"/>
              </a:xfrm>
              <a:prstGeom prst="rect">
                <a:avLst/>
              </a:prstGeom>
              <a:noFill/>
            </p:spPr>
            <p:txBody>
              <a:bodyPr wrap="square">
                <a:spAutoFit/>
              </a:bodyPr>
              <a:lstStyle/>
              <a:p>
                <a:pPr algn="l"/>
                <a:r>
                  <a:rPr lang="en-IN" sz="1600" b="1" dirty="0">
                    <a:latin typeface="Segoe UI" panose="020B0502040204020203" pitchFamily="34" charset="0"/>
                    <a:cs typeface="Segoe UI" panose="020B0502040204020203" pitchFamily="34" charset="0"/>
                  </a:rPr>
                  <a:t>To calculate Office Premium:</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Premium  = Losses + Expenses + Underwriting profit</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	= Losses + Fixed Expenses + Variable Expenses + Underwriting profit</a:t>
                </a:r>
              </a:p>
              <a:p>
                <a:pPr algn="l"/>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Premium – Variable Expenses - Underwriting profit = Losses + Fixed Expenses</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Premium(1- V- Q) = Losses + Fixed Expenses</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Premium = (Losses + Fixed Expenses)/ (1- V- Q)</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Premium rate = </a:t>
                </a:r>
                <a14:m>
                  <m:oMath xmlns:m="http://schemas.openxmlformats.org/officeDocument/2006/math">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𝑃𝑟𝑒𝑚𝑖𝑢𝑚</m:t>
                        </m:r>
                      </m:num>
                      <m:den>
                        <m:r>
                          <a:rPr lang="en-IN" b="0" i="1" smtClean="0">
                            <a:latin typeface="Cambria Math" panose="02040503050406030204" pitchFamily="18" charset="0"/>
                            <a:cs typeface="Segoe UI" panose="020B0502040204020203" pitchFamily="34" charset="0"/>
                          </a:rPr>
                          <m:t>𝐸𝑥𝑝𝑜𝑠𝑢𝑟𝑒</m:t>
                        </m:r>
                        <m:r>
                          <a:rPr lang="en-IN" b="0" i="1" smtClean="0">
                            <a:latin typeface="Cambria Math" panose="02040503050406030204" pitchFamily="18" charset="0"/>
                            <a:cs typeface="Segoe UI" panose="020B0502040204020203" pitchFamily="34" charset="0"/>
                          </a:rPr>
                          <m:t> </m:t>
                        </m:r>
                      </m:den>
                    </m:f>
                    <m:r>
                      <a:rPr lang="en-IN" b="0" i="1" smtClean="0">
                        <a:latin typeface="Cambria Math" panose="02040503050406030204" pitchFamily="18" charset="0"/>
                        <a:cs typeface="Segoe UI" panose="020B0502040204020203" pitchFamily="34" charset="0"/>
                      </a:rPr>
                      <m:t>=</m:t>
                    </m:r>
                    <m:f>
                      <m:fPr>
                        <m:ctrlPr>
                          <a:rPr lang="en-IN" b="0" i="1" smtClean="0">
                            <a:latin typeface="Cambria Math" panose="02040503050406030204" pitchFamily="18" charset="0"/>
                            <a:cs typeface="Segoe UI" panose="020B0502040204020203" pitchFamily="34" charset="0"/>
                          </a:rPr>
                        </m:ctrlPr>
                      </m:fPr>
                      <m:num>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𝐿𝑜𝑠𝑠</m:t>
                            </m:r>
                          </m:num>
                          <m:den>
                            <m:r>
                              <a:rPr lang="en-IN" b="0" i="1" smtClean="0">
                                <a:latin typeface="Cambria Math" panose="02040503050406030204" pitchFamily="18" charset="0"/>
                                <a:cs typeface="Segoe UI" panose="020B0502040204020203" pitchFamily="34" charset="0"/>
                              </a:rPr>
                              <m:t>𝐸𝑥𝑝𝑜𝑠𝑢𝑟𝑒</m:t>
                            </m:r>
                          </m:den>
                        </m:f>
                        <m:r>
                          <a:rPr lang="en-IN" b="0" i="1" smtClean="0">
                            <a:latin typeface="Cambria Math" panose="02040503050406030204" pitchFamily="18" charset="0"/>
                            <a:cs typeface="Segoe UI" panose="020B0502040204020203" pitchFamily="34" charset="0"/>
                          </a:rPr>
                          <m:t>+</m:t>
                        </m:r>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𝐹𝑖𝑥𝑒𝑑</m:t>
                            </m:r>
                            <m:r>
                              <a:rPr lang="en-IN" b="0" i="1" smtClean="0">
                                <a:latin typeface="Cambria Math" panose="02040503050406030204" pitchFamily="18" charset="0"/>
                                <a:cs typeface="Segoe UI" panose="020B0502040204020203" pitchFamily="34" charset="0"/>
                              </a:rPr>
                              <m:t> </m:t>
                            </m:r>
                            <m:r>
                              <a:rPr lang="en-IN" b="0" i="1" smtClean="0">
                                <a:latin typeface="Cambria Math" panose="02040503050406030204" pitchFamily="18" charset="0"/>
                                <a:cs typeface="Segoe UI" panose="020B0502040204020203" pitchFamily="34" charset="0"/>
                              </a:rPr>
                              <m:t>𝐸𝑥𝑝𝑒𝑛𝑠𝑒</m:t>
                            </m:r>
                          </m:num>
                          <m:den>
                            <m:r>
                              <a:rPr lang="en-IN" b="0" i="1" smtClean="0">
                                <a:latin typeface="Cambria Math" panose="02040503050406030204" pitchFamily="18" charset="0"/>
                                <a:cs typeface="Segoe UI" panose="020B0502040204020203" pitchFamily="34" charset="0"/>
                              </a:rPr>
                              <m:t>𝐸𝑥𝑝𝑜𝑠𝑢𝑟𝑒</m:t>
                            </m:r>
                          </m:den>
                        </m:f>
                      </m:num>
                      <m:den>
                        <m:r>
                          <a:rPr lang="en-IN" b="0" i="1" smtClean="0">
                            <a:latin typeface="Cambria Math" panose="02040503050406030204" pitchFamily="18" charset="0"/>
                            <a:cs typeface="Segoe UI" panose="020B0502040204020203" pitchFamily="34" charset="0"/>
                          </a:rPr>
                          <m:t>1−</m:t>
                        </m:r>
                        <m:r>
                          <a:rPr lang="en-IN" b="0" i="1" smtClean="0">
                            <a:latin typeface="Cambria Math" panose="02040503050406030204" pitchFamily="18" charset="0"/>
                            <a:cs typeface="Segoe UI" panose="020B0502040204020203" pitchFamily="34" charset="0"/>
                          </a:rPr>
                          <m:t>𝑉</m:t>
                        </m:r>
                        <m:r>
                          <a:rPr lang="en-IN" b="0" i="1" smtClean="0">
                            <a:latin typeface="Cambria Math" panose="02040503050406030204" pitchFamily="18" charset="0"/>
                            <a:cs typeface="Segoe UI" panose="020B0502040204020203" pitchFamily="34" charset="0"/>
                          </a:rPr>
                          <m:t>−</m:t>
                        </m:r>
                        <m:r>
                          <a:rPr lang="en-IN" b="0" i="1" smtClean="0">
                            <a:latin typeface="Cambria Math" panose="02040503050406030204" pitchFamily="18" charset="0"/>
                            <a:cs typeface="Segoe UI" panose="020B0502040204020203" pitchFamily="34" charset="0"/>
                          </a:rPr>
                          <m:t>𝑄</m:t>
                        </m:r>
                      </m:den>
                    </m:f>
                  </m:oMath>
                </a14:m>
                <a:endParaRPr lang="en-IN" b="0" i="1" dirty="0">
                  <a:latin typeface="Cambria Math" panose="02040503050406030204" pitchFamily="18" charset="0"/>
                  <a:cs typeface="Segoe UI" panose="020B0502040204020203" pitchFamily="34" charset="0"/>
                </a:endParaRPr>
              </a:p>
              <a:p>
                <a:endParaRPr lang="en-IN" sz="1600" b="0" dirty="0">
                  <a:cs typeface="Segoe UI" panose="020B0502040204020203" pitchFamily="34" charset="0"/>
                </a:endParaRPr>
              </a:p>
              <a:p>
                <a:r>
                  <a:rPr lang="en-IN" sz="1600" b="0" dirty="0">
                    <a:cs typeface="Segoe UI" panose="020B0502040204020203" pitchFamily="34" charset="0"/>
                  </a:rPr>
                  <a:t>	        = </a:t>
                </a:r>
                <a14:m>
                  <m:oMath xmlns:m="http://schemas.openxmlformats.org/officeDocument/2006/math">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𝑃𝑢𝑟𝑒</m:t>
                        </m:r>
                        <m:r>
                          <a:rPr lang="en-IN" b="0" i="1" smtClean="0">
                            <a:latin typeface="Cambria Math" panose="02040503050406030204" pitchFamily="18" charset="0"/>
                            <a:cs typeface="Segoe UI" panose="020B0502040204020203" pitchFamily="34" charset="0"/>
                          </a:rPr>
                          <m:t> </m:t>
                        </m:r>
                        <m:r>
                          <a:rPr lang="en-IN" b="0" i="1" smtClean="0">
                            <a:latin typeface="Cambria Math" panose="02040503050406030204" pitchFamily="18" charset="0"/>
                            <a:cs typeface="Segoe UI" panose="020B0502040204020203" pitchFamily="34" charset="0"/>
                          </a:rPr>
                          <m:t>𝑃𝑟𝑒𝑚𝑖𝑢𝑚</m:t>
                        </m:r>
                        <m:r>
                          <a:rPr lang="en-IN" b="0" i="1" smtClean="0">
                            <a:latin typeface="Cambria Math" panose="02040503050406030204" pitchFamily="18" charset="0"/>
                            <a:cs typeface="Segoe UI" panose="020B0502040204020203" pitchFamily="34" charset="0"/>
                          </a:rPr>
                          <m:t>+</m:t>
                        </m:r>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𝐹𝑖𝑥𝑒𝑑</m:t>
                            </m:r>
                            <m:r>
                              <a:rPr lang="en-IN" b="0" i="1" smtClean="0">
                                <a:latin typeface="Cambria Math" panose="02040503050406030204" pitchFamily="18" charset="0"/>
                                <a:cs typeface="Segoe UI" panose="020B0502040204020203" pitchFamily="34" charset="0"/>
                              </a:rPr>
                              <m:t> </m:t>
                            </m:r>
                            <m:r>
                              <a:rPr lang="en-IN" b="0" i="1" smtClean="0">
                                <a:latin typeface="Cambria Math" panose="02040503050406030204" pitchFamily="18" charset="0"/>
                                <a:cs typeface="Segoe UI" panose="020B0502040204020203" pitchFamily="34" charset="0"/>
                              </a:rPr>
                              <m:t>𝐸𝑥𝑝𝑒𝑛𝑠𝑒</m:t>
                            </m:r>
                          </m:num>
                          <m:den>
                            <m:r>
                              <a:rPr lang="en-IN" b="0" i="1" smtClean="0">
                                <a:latin typeface="Cambria Math" panose="02040503050406030204" pitchFamily="18" charset="0"/>
                                <a:cs typeface="Segoe UI" panose="020B0502040204020203" pitchFamily="34" charset="0"/>
                              </a:rPr>
                              <m:t>𝐸𝑥𝑝𝑜𝑠𝑢𝑟𝑒</m:t>
                            </m:r>
                          </m:den>
                        </m:f>
                      </m:num>
                      <m:den>
                        <m:r>
                          <a:rPr lang="en-IN" b="0" i="1" smtClean="0">
                            <a:latin typeface="Cambria Math" panose="02040503050406030204" pitchFamily="18" charset="0"/>
                            <a:cs typeface="Segoe UI" panose="020B0502040204020203" pitchFamily="34" charset="0"/>
                          </a:rPr>
                          <m:t>1−</m:t>
                        </m:r>
                        <m:r>
                          <a:rPr lang="en-IN" b="0" i="1" smtClean="0">
                            <a:latin typeface="Cambria Math" panose="02040503050406030204" pitchFamily="18" charset="0"/>
                            <a:cs typeface="Segoe UI" panose="020B0502040204020203" pitchFamily="34" charset="0"/>
                          </a:rPr>
                          <m:t>𝑉</m:t>
                        </m:r>
                        <m:r>
                          <a:rPr lang="en-IN" b="0" i="1" smtClean="0">
                            <a:latin typeface="Cambria Math" panose="02040503050406030204" pitchFamily="18" charset="0"/>
                            <a:cs typeface="Segoe UI" panose="020B0502040204020203" pitchFamily="34" charset="0"/>
                          </a:rPr>
                          <m:t>−</m:t>
                        </m:r>
                        <m:r>
                          <a:rPr lang="en-IN" b="0" i="1" smtClean="0">
                            <a:latin typeface="Cambria Math" panose="02040503050406030204" pitchFamily="18" charset="0"/>
                            <a:cs typeface="Segoe UI" panose="020B0502040204020203" pitchFamily="34" charset="0"/>
                          </a:rPr>
                          <m:t>𝑄</m:t>
                        </m:r>
                      </m:den>
                    </m:f>
                  </m:oMath>
                </a14:m>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62441545-CF21-48B9-912E-F7C08B9B6A67}"/>
                  </a:ext>
                </a:extLst>
              </p:cNvPr>
              <p:cNvSpPr txBox="1">
                <a:spLocks noRot="1" noChangeAspect="1" noMove="1" noResize="1" noEditPoints="1" noAdjustHandles="1" noChangeArrowheads="1" noChangeShapeType="1" noTextEdit="1"/>
              </p:cNvSpPr>
              <p:nvPr/>
            </p:nvSpPr>
            <p:spPr>
              <a:xfrm>
                <a:off x="1169248" y="1896833"/>
                <a:ext cx="9377425" cy="5191101"/>
              </a:xfrm>
              <a:prstGeom prst="rect">
                <a:avLst/>
              </a:prstGeom>
              <a:blipFill>
                <a:blip r:embed="rId2"/>
                <a:stretch>
                  <a:fillRect l="-406" t="-488"/>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92675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Premium Calculation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CAC082A-D729-61AE-4C42-F0A9CD09AA81}"/>
                  </a:ext>
                </a:extLst>
              </p14:cNvPr>
              <p14:cNvContentPartPr/>
              <p14:nvPr/>
            </p14:nvContentPartPr>
            <p14:xfrm>
              <a:off x="1024920" y="671400"/>
              <a:ext cx="11166840" cy="5942520"/>
            </p14:xfrm>
          </p:contentPart>
        </mc:Choice>
        <mc:Fallback xmlns="">
          <p:pic>
            <p:nvPicPr>
              <p:cNvPr id="2" name="Ink 1">
                <a:extLst>
                  <a:ext uri="{FF2B5EF4-FFF2-40B4-BE49-F238E27FC236}">
                    <a16:creationId xmlns:a16="http://schemas.microsoft.com/office/drawing/2014/main" id="{CCAC082A-D729-61AE-4C42-F0A9CD09AA81}"/>
                  </a:ext>
                </a:extLst>
              </p:cNvPr>
              <p:cNvPicPr/>
              <p:nvPr/>
            </p:nvPicPr>
            <p:blipFill>
              <a:blip r:embed="rId4"/>
              <a:stretch>
                <a:fillRect/>
              </a:stretch>
            </p:blipFill>
            <p:spPr>
              <a:xfrm>
                <a:off x="1008720" y="655200"/>
                <a:ext cx="11199240" cy="5974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91672AF-CF83-5EEA-8D64-A1E669D05EF5}"/>
                  </a:ext>
                </a:extLst>
              </p14:cNvPr>
              <p14:cNvContentPartPr/>
              <p14:nvPr/>
            </p14:nvContentPartPr>
            <p14:xfrm>
              <a:off x="9100080" y="1354680"/>
              <a:ext cx="1237680" cy="63000"/>
            </p14:xfrm>
          </p:contentPart>
        </mc:Choice>
        <mc:Fallback>
          <p:pic>
            <p:nvPicPr>
              <p:cNvPr id="4" name="Ink 3">
                <a:extLst>
                  <a:ext uri="{FF2B5EF4-FFF2-40B4-BE49-F238E27FC236}">
                    <a16:creationId xmlns:a16="http://schemas.microsoft.com/office/drawing/2014/main" id="{991672AF-CF83-5EEA-8D64-A1E669D05EF5}"/>
                  </a:ext>
                </a:extLst>
              </p:cNvPr>
              <p:cNvPicPr/>
              <p:nvPr/>
            </p:nvPicPr>
            <p:blipFill>
              <a:blip r:embed="rId6"/>
              <a:stretch>
                <a:fillRect/>
              </a:stretch>
            </p:blipFill>
            <p:spPr>
              <a:xfrm>
                <a:off x="9083880" y="1338480"/>
                <a:ext cx="1270080" cy="95400"/>
              </a:xfrm>
              <a:prstGeom prst="rect">
                <a:avLst/>
              </a:prstGeom>
            </p:spPr>
          </p:pic>
        </mc:Fallback>
      </mc:AlternateContent>
    </p:spTree>
    <p:extLst>
      <p:ext uri="{BB962C8B-B14F-4D97-AF65-F5344CB8AC3E}">
        <p14:creationId xmlns:p14="http://schemas.microsoft.com/office/powerpoint/2010/main" val="353059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1896833"/>
            <a:ext cx="9377425" cy="2800767"/>
          </a:xfrm>
          <a:prstGeom prst="rect">
            <a:avLst/>
          </a:prstGeom>
          <a:noFill/>
        </p:spPr>
        <p:txBody>
          <a:bodyPr wrap="square">
            <a:spAutoFit/>
          </a:bodyPr>
          <a:lstStyle/>
          <a:p>
            <a:pPr algn="l"/>
            <a:r>
              <a:rPr lang="en-IN" sz="1600" dirty="0">
                <a:latin typeface="Segoe UI" panose="020B0502040204020203" pitchFamily="34" charset="0"/>
                <a:cs typeface="Segoe UI" panose="020B0502040204020203" pitchFamily="34" charset="0"/>
              </a:rPr>
              <a:t>Determine the indicated rate per exposure unit, given in the following information:</a:t>
            </a:r>
          </a:p>
          <a:p>
            <a:pPr algn="l"/>
            <a:endParaRPr lang="en-IN" sz="160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IN" sz="1600" dirty="0">
                <a:latin typeface="Segoe UI" panose="020B0502040204020203" pitchFamily="34" charset="0"/>
                <a:cs typeface="Segoe UI" panose="020B0502040204020203" pitchFamily="34" charset="0"/>
              </a:rPr>
              <a:t>Frequency per exposure unit = 0.25</a:t>
            </a:r>
          </a:p>
          <a:p>
            <a:pPr marL="285750" indent="-285750" algn="l">
              <a:buFont typeface="Arial" panose="020B0604020202020204" pitchFamily="34" charset="0"/>
              <a:buChar char="•"/>
            </a:pPr>
            <a:r>
              <a:rPr lang="en-IN" sz="1600" dirty="0">
                <a:latin typeface="Segoe UI" panose="020B0502040204020203" pitchFamily="34" charset="0"/>
                <a:cs typeface="Segoe UI" panose="020B0502040204020203" pitchFamily="34" charset="0"/>
              </a:rPr>
              <a:t>Severity = $100</a:t>
            </a:r>
          </a:p>
          <a:p>
            <a:pPr marL="285750" indent="-285750" algn="l">
              <a:buFont typeface="Arial" panose="020B0604020202020204" pitchFamily="34" charset="0"/>
              <a:buChar char="•"/>
            </a:pPr>
            <a:r>
              <a:rPr lang="en-IN" sz="1600" dirty="0">
                <a:latin typeface="Segoe UI" panose="020B0502040204020203" pitchFamily="34" charset="0"/>
                <a:cs typeface="Segoe UI" panose="020B0502040204020203" pitchFamily="34" charset="0"/>
              </a:rPr>
              <a:t>Fixed expense per exposure unit = $10</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Variable expense factor = 20%</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Profit and contingencies factor = 5%</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223090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Graphic 5" descr="Help">
            <a:extLst>
              <a:ext uri="{FF2B5EF4-FFF2-40B4-BE49-F238E27FC236}">
                <a16:creationId xmlns:a16="http://schemas.microsoft.com/office/drawing/2014/main" id="{2124F961-FAE3-4A73-8FA5-28479C079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1808114"/>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72A1769-7CDB-90A2-FE9B-DF7686AA52C0}"/>
                  </a:ext>
                </a:extLst>
              </p14:cNvPr>
              <p14:cNvContentPartPr/>
              <p14:nvPr/>
            </p14:nvContentPartPr>
            <p14:xfrm>
              <a:off x="308520" y="1066320"/>
              <a:ext cx="11116800" cy="5301000"/>
            </p14:xfrm>
          </p:contentPart>
        </mc:Choice>
        <mc:Fallback xmlns="">
          <p:pic>
            <p:nvPicPr>
              <p:cNvPr id="2" name="Ink 1">
                <a:extLst>
                  <a:ext uri="{FF2B5EF4-FFF2-40B4-BE49-F238E27FC236}">
                    <a16:creationId xmlns:a16="http://schemas.microsoft.com/office/drawing/2014/main" id="{572A1769-7CDB-90A2-FE9B-DF7686AA52C0}"/>
                  </a:ext>
                </a:extLst>
              </p:cNvPr>
              <p:cNvPicPr/>
              <p:nvPr/>
            </p:nvPicPr>
            <p:blipFill>
              <a:blip r:embed="rId5"/>
              <a:stretch>
                <a:fillRect/>
              </a:stretch>
            </p:blipFill>
            <p:spPr>
              <a:xfrm>
                <a:off x="292320" y="1050120"/>
                <a:ext cx="11149200" cy="5333400"/>
              </a:xfrm>
              <a:prstGeom prst="rect">
                <a:avLst/>
              </a:prstGeom>
            </p:spPr>
          </p:pic>
        </mc:Fallback>
      </mc:AlternateContent>
    </p:spTree>
    <p:extLst>
      <p:ext uri="{BB962C8B-B14F-4D97-AF65-F5344CB8AC3E}">
        <p14:creationId xmlns:p14="http://schemas.microsoft.com/office/powerpoint/2010/main" val="36024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1.7</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04158"/>
            <a:ext cx="9377425" cy="3323987"/>
          </a:xfrm>
          <a:prstGeom prst="rect">
            <a:avLst/>
          </a:prstGeom>
          <a:noFill/>
        </p:spPr>
        <p:txBody>
          <a:bodyPr wrap="square">
            <a:spAutoFit/>
          </a:bodyPr>
          <a:lstStyle/>
          <a:p>
            <a:pPr algn="l"/>
            <a:r>
              <a:rPr lang="en-US" b="1" dirty="0">
                <a:latin typeface="Segoe UI" panose="020B0502040204020203" pitchFamily="34" charset="0"/>
                <a:cs typeface="Segoe UI" panose="020B0502040204020203" pitchFamily="34" charset="0"/>
              </a:rPr>
              <a:t>2) Loss Ratio method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Used to calculate change in rates instead of setting rates.</a:t>
            </a:r>
          </a:p>
          <a:p>
            <a:pPr algn="l"/>
            <a:endParaRPr lang="en-US" sz="1600" dirty="0">
              <a:latin typeface="Segoe UI" panose="020B0502040204020203" pitchFamily="34" charset="0"/>
              <a:cs typeface="Segoe UI" panose="020B0502040204020203" pitchFamily="34" charset="0"/>
            </a:endParaRPr>
          </a:p>
          <a:p>
            <a:pPr algn="l"/>
            <a:r>
              <a:rPr lang="en-US" sz="1600" dirty="0" err="1">
                <a:latin typeface="Segoe UI" panose="020B0502040204020203" pitchFamily="34" charset="0"/>
                <a:cs typeface="Segoe UI" panose="020B0502040204020203" pitchFamily="34" charset="0"/>
              </a:rPr>
              <a:t>i</a:t>
            </a:r>
            <a:r>
              <a:rPr lang="en-US" sz="1600" dirty="0">
                <a:latin typeface="Segoe UI" panose="020B0502040204020203" pitchFamily="34" charset="0"/>
                <a:cs typeface="Segoe UI" panose="020B0502040204020203" pitchFamily="34" charset="0"/>
              </a:rPr>
              <a:t>. (Ignoring Expenses)</a:t>
            </a:r>
          </a:p>
          <a:p>
            <a:r>
              <a:rPr lang="en-IN" sz="1600" dirty="0">
                <a:latin typeface="Segoe UI" panose="020B0502040204020203" pitchFamily="34" charset="0"/>
                <a:cs typeface="Segoe UI" panose="020B0502040204020203" pitchFamily="34" charset="0"/>
              </a:rPr>
              <a:t>Premium = Losses + Underwriting profit</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Underwriting profit = Premium - Losses </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(Underwriting profit)/ Premium = 1 – Losses/ Premium</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Q = 1- Loss Ratio</a:t>
            </a: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92675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Premium Calculation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88E6CAC-32DA-8689-41DC-BB0045DCD910}"/>
                  </a:ext>
                </a:extLst>
              </p14:cNvPr>
              <p14:cNvContentPartPr/>
              <p14:nvPr/>
            </p14:nvContentPartPr>
            <p14:xfrm>
              <a:off x="1768320" y="1649160"/>
              <a:ext cx="9780480" cy="5036040"/>
            </p14:xfrm>
          </p:contentPart>
        </mc:Choice>
        <mc:Fallback xmlns="">
          <p:pic>
            <p:nvPicPr>
              <p:cNvPr id="2" name="Ink 1">
                <a:extLst>
                  <a:ext uri="{FF2B5EF4-FFF2-40B4-BE49-F238E27FC236}">
                    <a16:creationId xmlns:a16="http://schemas.microsoft.com/office/drawing/2014/main" id="{188E6CAC-32DA-8689-41DC-BB0045DCD910}"/>
                  </a:ext>
                </a:extLst>
              </p:cNvPr>
              <p:cNvPicPr/>
              <p:nvPr/>
            </p:nvPicPr>
            <p:blipFill>
              <a:blip r:embed="rId3"/>
              <a:stretch>
                <a:fillRect/>
              </a:stretch>
            </p:blipFill>
            <p:spPr>
              <a:xfrm>
                <a:off x="1752120" y="1632960"/>
                <a:ext cx="9812880" cy="5068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317903E-A821-DD2B-3177-A3240DF59A4F}"/>
                  </a:ext>
                </a:extLst>
              </p14:cNvPr>
              <p14:cNvContentPartPr/>
              <p14:nvPr/>
            </p14:nvContentPartPr>
            <p14:xfrm>
              <a:off x="7152480" y="5380560"/>
              <a:ext cx="4161600" cy="1126440"/>
            </p14:xfrm>
          </p:contentPart>
        </mc:Choice>
        <mc:Fallback>
          <p:pic>
            <p:nvPicPr>
              <p:cNvPr id="4" name="Ink 3">
                <a:extLst>
                  <a:ext uri="{FF2B5EF4-FFF2-40B4-BE49-F238E27FC236}">
                    <a16:creationId xmlns:a16="http://schemas.microsoft.com/office/drawing/2014/main" id="{7317903E-A821-DD2B-3177-A3240DF59A4F}"/>
                  </a:ext>
                </a:extLst>
              </p:cNvPr>
              <p:cNvPicPr/>
              <p:nvPr/>
            </p:nvPicPr>
            <p:blipFill>
              <a:blip r:embed="rId5"/>
              <a:stretch>
                <a:fillRect/>
              </a:stretch>
            </p:blipFill>
            <p:spPr>
              <a:xfrm>
                <a:off x="7136280" y="5364360"/>
                <a:ext cx="4194000" cy="1158840"/>
              </a:xfrm>
              <a:prstGeom prst="rect">
                <a:avLst/>
              </a:prstGeom>
            </p:spPr>
          </p:pic>
        </mc:Fallback>
      </mc:AlternateContent>
    </p:spTree>
    <p:extLst>
      <p:ext uri="{BB962C8B-B14F-4D97-AF65-F5344CB8AC3E}">
        <p14:creationId xmlns:p14="http://schemas.microsoft.com/office/powerpoint/2010/main" val="2912177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1.7</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441545-CF21-48B9-912E-F7C08B9B6A67}"/>
                  </a:ext>
                </a:extLst>
              </p:cNvPr>
              <p:cNvSpPr txBox="1"/>
              <p:nvPr/>
            </p:nvSpPr>
            <p:spPr>
              <a:xfrm>
                <a:off x="1169248" y="2037850"/>
                <a:ext cx="9377425" cy="4013406"/>
              </a:xfrm>
              <a:prstGeom prst="rect">
                <a:avLst/>
              </a:prstGeom>
              <a:noFill/>
            </p:spPr>
            <p:txBody>
              <a:bodyPr wrap="square">
                <a:spAutoFit/>
              </a:bodyPr>
              <a:lstStyle/>
              <a:p>
                <a:pPr algn="l"/>
                <a:r>
                  <a:rPr lang="en-IN" sz="1600" dirty="0">
                    <a:latin typeface="Segoe UI" panose="020B0502040204020203" pitchFamily="34" charset="0"/>
                    <a:cs typeface="Segoe UI" panose="020B0502040204020203" pitchFamily="34" charset="0"/>
                  </a:rPr>
                  <a:t>For a new target Underwriting profit: </a:t>
                </a:r>
                <a14:m>
                  <m:oMath xmlns:m="http://schemas.openxmlformats.org/officeDocument/2006/math">
                    <m:sSub>
                      <m:sSubPr>
                        <m:ctrlPr>
                          <a:rPr lang="en-IN" sz="1600" i="1" dirty="0" smtClean="0">
                            <a:latin typeface="Cambria Math" panose="02040503050406030204" pitchFamily="18" charset="0"/>
                            <a:cs typeface="Segoe UI" panose="020B0502040204020203" pitchFamily="34" charset="0"/>
                          </a:rPr>
                        </m:ctrlPr>
                      </m:sSubPr>
                      <m:e>
                        <m:r>
                          <a:rPr lang="en-IN" sz="1600" i="1" dirty="0" smtClean="0">
                            <a:latin typeface="Cambria Math" panose="02040503050406030204" pitchFamily="18" charset="0"/>
                            <a:cs typeface="Segoe UI" panose="020B0502040204020203" pitchFamily="34" charset="0"/>
                          </a:rPr>
                          <m:t>𝑄</m:t>
                        </m:r>
                      </m:e>
                      <m:sub>
                        <m:r>
                          <a:rPr lang="en-IN" sz="1600" i="1" dirty="0" smtClean="0">
                            <a:latin typeface="Cambria Math" panose="02040503050406030204" pitchFamily="18" charset="0"/>
                            <a:cs typeface="Segoe UI" panose="020B0502040204020203" pitchFamily="34" charset="0"/>
                          </a:rPr>
                          <m:t>𝑡𝑎𝑟𝑔𝑒𝑡</m:t>
                        </m:r>
                      </m:sub>
                    </m:sSub>
                  </m:oMath>
                </a14:m>
                <a:endParaRPr lang="en-IN" sz="1600" dirty="0">
                  <a:latin typeface="Segoe UI" panose="020B0502040204020203" pitchFamily="34" charset="0"/>
                  <a:cs typeface="Segoe UI" panose="020B0502040204020203" pitchFamily="34" charset="0"/>
                </a:endParaRPr>
              </a:p>
              <a:p>
                <a:pPr algn="l"/>
                <a:endParaRPr lang="en-IN" sz="1600" dirty="0">
                  <a:latin typeface="Segoe UI" panose="020B0502040204020203" pitchFamily="34" charset="0"/>
                  <a:cs typeface="Segoe UI" panose="020B0502040204020203" pitchFamily="34" charset="0"/>
                </a:endParaRPr>
              </a:p>
              <a:p>
                <a14:m>
                  <m:oMath xmlns:m="http://schemas.openxmlformats.org/officeDocument/2006/math">
                    <m:sSub>
                      <m:sSubPr>
                        <m:ctrlPr>
                          <a:rPr lang="en-IN" sz="1600" i="1" dirty="0" smtClean="0">
                            <a:latin typeface="Cambria Math" panose="02040503050406030204" pitchFamily="18" charset="0"/>
                            <a:cs typeface="Segoe UI" panose="020B0502040204020203" pitchFamily="34" charset="0"/>
                          </a:rPr>
                        </m:ctrlPr>
                      </m:sSubPr>
                      <m:e>
                        <m:r>
                          <a:rPr lang="en-IN" sz="1600" i="1" dirty="0" smtClean="0">
                            <a:latin typeface="Cambria Math" panose="02040503050406030204" pitchFamily="18" charset="0"/>
                            <a:cs typeface="Segoe UI" panose="020B0502040204020203" pitchFamily="34" charset="0"/>
                          </a:rPr>
                          <m:t>𝑄</m:t>
                        </m:r>
                      </m:e>
                      <m:sub>
                        <m:r>
                          <a:rPr lang="en-IN" sz="1600" i="1" dirty="0" smtClean="0">
                            <a:latin typeface="Cambria Math" panose="02040503050406030204" pitchFamily="18" charset="0"/>
                            <a:cs typeface="Segoe UI" panose="020B0502040204020203" pitchFamily="34" charset="0"/>
                          </a:rPr>
                          <m:t>𝑡𝑎𝑟𝑔𝑒𝑡</m:t>
                        </m:r>
                      </m:sub>
                    </m:sSub>
                    <m:r>
                      <a:rPr lang="en-IN" sz="1600" b="0" i="0" dirty="0" smtClean="0">
                        <a:latin typeface="Cambria Math" panose="02040503050406030204" pitchFamily="18" charset="0"/>
                        <a:cs typeface="Segoe UI" panose="020B0502040204020203" pitchFamily="34" charset="0"/>
                      </a:rPr>
                      <m:t> </m:t>
                    </m:r>
                  </m:oMath>
                </a14:m>
                <a:r>
                  <a:rPr lang="en-IN" sz="1600" dirty="0">
                    <a:latin typeface="Segoe UI" panose="020B0502040204020203" pitchFamily="34" charset="0"/>
                    <a:cs typeface="Segoe UI" panose="020B0502040204020203" pitchFamily="34" charset="0"/>
                  </a:rPr>
                  <a:t>= 1- Loss/ (ICF * Premium)</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(ICF = Indicated Change Factor)</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ICF = </a:t>
                </a:r>
                <a14:m>
                  <m:oMath xmlns:m="http://schemas.openxmlformats.org/officeDocument/2006/math">
                    <m:f>
                      <m:fPr>
                        <m:ctrlPr>
                          <a:rPr lang="en-IN" sz="1600" b="0" i="1" smtClean="0">
                            <a:latin typeface="Cambria Math" panose="02040503050406030204" pitchFamily="18" charset="0"/>
                            <a:cs typeface="Segoe UI" panose="020B0502040204020203" pitchFamily="34" charset="0"/>
                          </a:rPr>
                        </m:ctrlPr>
                      </m:fPr>
                      <m:num>
                        <m:r>
                          <a:rPr lang="en-IN" sz="1600" b="0" i="1" smtClean="0">
                            <a:latin typeface="Cambria Math" panose="02040503050406030204" pitchFamily="18" charset="0"/>
                            <a:cs typeface="Segoe UI" panose="020B0502040204020203" pitchFamily="34" charset="0"/>
                          </a:rPr>
                          <m:t>𝐿𝑜𝑠𝑠</m:t>
                        </m:r>
                        <m:r>
                          <a:rPr lang="en-IN" sz="1600" b="0" i="1" smtClean="0">
                            <a:latin typeface="Cambria Math" panose="02040503050406030204" pitchFamily="18" charset="0"/>
                            <a:cs typeface="Segoe UI" panose="020B0502040204020203" pitchFamily="34" charset="0"/>
                          </a:rPr>
                          <m:t> </m:t>
                        </m:r>
                        <m:r>
                          <a:rPr lang="en-IN" sz="1600" b="0" i="1" smtClean="0">
                            <a:latin typeface="Cambria Math" panose="02040503050406030204" pitchFamily="18" charset="0"/>
                            <a:cs typeface="Segoe UI" panose="020B0502040204020203" pitchFamily="34" charset="0"/>
                          </a:rPr>
                          <m:t>𝑅𝑎𝑡𝑖𝑜</m:t>
                        </m:r>
                      </m:num>
                      <m:den>
                        <m:r>
                          <a:rPr lang="en-IN" sz="1600" b="0" i="1" smtClean="0">
                            <a:latin typeface="Cambria Math" panose="02040503050406030204" pitchFamily="18" charset="0"/>
                            <a:cs typeface="Segoe UI" panose="020B0502040204020203" pitchFamily="34" charset="0"/>
                          </a:rPr>
                          <m:t>1−</m:t>
                        </m:r>
                        <m:sSub>
                          <m:sSubPr>
                            <m:ctrlPr>
                              <a:rPr lang="en-IN" sz="1600" b="0" i="1" smtClean="0">
                                <a:latin typeface="Cambria Math" panose="02040503050406030204" pitchFamily="18" charset="0"/>
                                <a:cs typeface="Segoe UI" panose="020B0502040204020203" pitchFamily="34" charset="0"/>
                              </a:rPr>
                            </m:ctrlPr>
                          </m:sSubPr>
                          <m:e>
                            <m:r>
                              <a:rPr lang="en-IN" sz="1600" b="0" i="1" smtClean="0">
                                <a:latin typeface="Cambria Math" panose="02040503050406030204" pitchFamily="18" charset="0"/>
                                <a:cs typeface="Segoe UI" panose="020B0502040204020203" pitchFamily="34" charset="0"/>
                              </a:rPr>
                              <m:t>𝑄</m:t>
                            </m:r>
                          </m:e>
                          <m:sub>
                            <m:r>
                              <a:rPr lang="en-IN" sz="1600" b="0" i="1" smtClean="0">
                                <a:latin typeface="Cambria Math" panose="02040503050406030204" pitchFamily="18" charset="0"/>
                                <a:cs typeface="Segoe UI" panose="020B0502040204020203" pitchFamily="34" charset="0"/>
                              </a:rPr>
                              <m:t>𝑡𝑎𝑟𝑔𝑒𝑡</m:t>
                            </m:r>
                          </m:sub>
                        </m:sSub>
                      </m:den>
                    </m:f>
                  </m:oMath>
                </a14:m>
                <a:endParaRPr lang="en-IN"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Example-</a:t>
                </a:r>
              </a:p>
              <a:p>
                <a:pPr algn="l"/>
                <a:r>
                  <a:rPr lang="en-US" sz="1600" dirty="0">
                    <a:latin typeface="Segoe UI" panose="020B0502040204020203" pitchFamily="34" charset="0"/>
                    <a:cs typeface="Segoe UI" panose="020B0502040204020203" pitchFamily="34" charset="0"/>
                  </a:rPr>
                  <a:t>LR = 85% , </a:t>
                </a:r>
                <a14:m>
                  <m:oMath xmlns:m="http://schemas.openxmlformats.org/officeDocument/2006/math">
                    <m:sSub>
                      <m:sSubPr>
                        <m:ctrlPr>
                          <a:rPr lang="en-IN" sz="1600" i="1" dirty="0" smtClean="0">
                            <a:latin typeface="Cambria Math" panose="02040503050406030204" pitchFamily="18" charset="0"/>
                            <a:cs typeface="Segoe UI" panose="020B0502040204020203" pitchFamily="34" charset="0"/>
                          </a:rPr>
                        </m:ctrlPr>
                      </m:sSubPr>
                      <m:e>
                        <m:r>
                          <a:rPr lang="en-IN" sz="1600" i="1" dirty="0" smtClean="0">
                            <a:latin typeface="Cambria Math" panose="02040503050406030204" pitchFamily="18" charset="0"/>
                            <a:cs typeface="Segoe UI" panose="020B0502040204020203" pitchFamily="34" charset="0"/>
                          </a:rPr>
                          <m:t>𝑄</m:t>
                        </m:r>
                      </m:e>
                      <m:sub>
                        <m:r>
                          <a:rPr lang="en-IN" sz="1600" i="1" dirty="0" smtClean="0">
                            <a:latin typeface="Cambria Math" panose="02040503050406030204" pitchFamily="18" charset="0"/>
                            <a:cs typeface="Segoe UI" panose="020B0502040204020203" pitchFamily="34" charset="0"/>
                          </a:rPr>
                          <m:t>𝑡𝑎𝑟𝑔𝑒𝑡</m:t>
                        </m:r>
                      </m:sub>
                    </m:sSub>
                  </m:oMath>
                </a14:m>
                <a:r>
                  <a:rPr lang="en-US" sz="1600" dirty="0">
                    <a:latin typeface="Segoe UI" panose="020B0502040204020203" pitchFamily="34" charset="0"/>
                    <a:cs typeface="Segoe UI" panose="020B0502040204020203" pitchFamily="34" charset="0"/>
                  </a:rPr>
                  <a:t>= 20%</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ICF = 0.85/(1-0.2) = 1.0625</a:t>
                </a:r>
              </a:p>
              <a:p>
                <a:pPr algn="l"/>
                <a:r>
                  <a:rPr lang="en-US" sz="1600" dirty="0" err="1">
                    <a:latin typeface="Segoe UI" panose="020B0502040204020203" pitchFamily="34" charset="0"/>
                    <a:cs typeface="Segoe UI" panose="020B0502040204020203" pitchFamily="34" charset="0"/>
                  </a:rPr>
                  <a:t>ie</a:t>
                </a:r>
                <a:r>
                  <a:rPr lang="en-US" sz="1600" dirty="0">
                    <a:latin typeface="Segoe UI" panose="020B0502040204020203" pitchFamily="34" charset="0"/>
                    <a:cs typeface="Segoe UI" panose="020B0502040204020203" pitchFamily="34" charset="0"/>
                  </a:rPr>
                  <a:t>. 6.25% increase in premiums.</a:t>
                </a:r>
              </a:p>
              <a:p>
                <a:pPr algn="l"/>
                <a:endParaRPr lang="en-US" sz="1600" b="0" u="none" strike="noStrike" baseline="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62441545-CF21-48B9-912E-F7C08B9B6A67}"/>
                  </a:ext>
                </a:extLst>
              </p:cNvPr>
              <p:cNvSpPr txBox="1">
                <a:spLocks noRot="1" noChangeAspect="1" noMove="1" noResize="1" noEditPoints="1" noAdjustHandles="1" noChangeArrowheads="1" noChangeShapeType="1" noTextEdit="1"/>
              </p:cNvSpPr>
              <p:nvPr/>
            </p:nvSpPr>
            <p:spPr>
              <a:xfrm>
                <a:off x="1169248" y="2037850"/>
                <a:ext cx="9377425" cy="4013406"/>
              </a:xfrm>
              <a:prstGeom prst="rect">
                <a:avLst/>
              </a:prstGeom>
              <a:blipFill>
                <a:blip r:embed="rId2"/>
                <a:stretch>
                  <a:fillRect l="-390" t="-607"/>
                </a:stretch>
              </a:blipFill>
            </p:spPr>
            <p:txBody>
              <a:bodyPr/>
              <a:lstStyle/>
              <a:p>
                <a:r>
                  <a:rPr lang="en-IN">
                    <a:noFill/>
                  </a:rPr>
                  <a:t> </a:t>
                </a:r>
              </a:p>
            </p:txBody>
          </p:sp>
        </mc:Fallback>
      </mc:AlternateContent>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92675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Premium Calculation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B50B55F-BAEE-9537-F233-8F6F361D22EC}"/>
                  </a:ext>
                </a:extLst>
              </p14:cNvPr>
              <p14:cNvContentPartPr/>
              <p14:nvPr/>
            </p14:nvContentPartPr>
            <p14:xfrm>
              <a:off x="1053720" y="922320"/>
              <a:ext cx="11026800" cy="5844600"/>
            </p14:xfrm>
          </p:contentPart>
        </mc:Choice>
        <mc:Fallback xmlns="">
          <p:pic>
            <p:nvPicPr>
              <p:cNvPr id="2" name="Ink 1">
                <a:extLst>
                  <a:ext uri="{FF2B5EF4-FFF2-40B4-BE49-F238E27FC236}">
                    <a16:creationId xmlns:a16="http://schemas.microsoft.com/office/drawing/2014/main" id="{2B50B55F-BAEE-9537-F233-8F6F361D22EC}"/>
                  </a:ext>
                </a:extLst>
              </p:cNvPr>
              <p:cNvPicPr/>
              <p:nvPr/>
            </p:nvPicPr>
            <p:blipFill>
              <a:blip r:embed="rId4"/>
              <a:stretch>
                <a:fillRect/>
              </a:stretch>
            </p:blipFill>
            <p:spPr>
              <a:xfrm>
                <a:off x="1037520" y="906120"/>
                <a:ext cx="11059200" cy="5877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A4FE20FE-ED0E-8321-607A-66AA15C57855}"/>
                  </a:ext>
                </a:extLst>
              </p14:cNvPr>
              <p14:cNvContentPartPr/>
              <p14:nvPr/>
            </p14:nvContentPartPr>
            <p14:xfrm>
              <a:off x="1000080" y="2779920"/>
              <a:ext cx="3168720" cy="1465560"/>
            </p14:xfrm>
          </p:contentPart>
        </mc:Choice>
        <mc:Fallback>
          <p:pic>
            <p:nvPicPr>
              <p:cNvPr id="4" name="Ink 3">
                <a:extLst>
                  <a:ext uri="{FF2B5EF4-FFF2-40B4-BE49-F238E27FC236}">
                    <a16:creationId xmlns:a16="http://schemas.microsoft.com/office/drawing/2014/main" id="{A4FE20FE-ED0E-8321-607A-66AA15C57855}"/>
                  </a:ext>
                </a:extLst>
              </p:cNvPr>
              <p:cNvPicPr/>
              <p:nvPr/>
            </p:nvPicPr>
            <p:blipFill>
              <a:blip r:embed="rId6"/>
              <a:stretch>
                <a:fillRect/>
              </a:stretch>
            </p:blipFill>
            <p:spPr>
              <a:xfrm>
                <a:off x="983880" y="2763720"/>
                <a:ext cx="3201120" cy="1497960"/>
              </a:xfrm>
              <a:prstGeom prst="rect">
                <a:avLst/>
              </a:prstGeom>
            </p:spPr>
          </p:pic>
        </mc:Fallback>
      </mc:AlternateContent>
    </p:spTree>
    <p:extLst>
      <p:ext uri="{BB962C8B-B14F-4D97-AF65-F5344CB8AC3E}">
        <p14:creationId xmlns:p14="http://schemas.microsoft.com/office/powerpoint/2010/main" val="46537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1.7</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2441545-CF21-48B9-912E-F7C08B9B6A67}"/>
                  </a:ext>
                </a:extLst>
              </p:cNvPr>
              <p:cNvSpPr txBox="1"/>
              <p:nvPr/>
            </p:nvSpPr>
            <p:spPr>
              <a:xfrm>
                <a:off x="1169248" y="2004158"/>
                <a:ext cx="9377425" cy="4814460"/>
              </a:xfrm>
              <a:prstGeom prst="rect">
                <a:avLst/>
              </a:prstGeom>
              <a:noFill/>
            </p:spPr>
            <p:txBody>
              <a:bodyPr wrap="square">
                <a:spAutoFit/>
              </a:bodyPr>
              <a:lstStyle/>
              <a:p>
                <a:pPr algn="l"/>
                <a:r>
                  <a:rPr lang="en-US" b="1" dirty="0">
                    <a:latin typeface="Segoe UI" panose="020B0502040204020203" pitchFamily="34" charset="0"/>
                    <a:cs typeface="Segoe UI" panose="020B0502040204020203" pitchFamily="34" charset="0"/>
                  </a:rPr>
                  <a:t>2) Loss Ratio method </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Used to calculate change in rates instead of setting rates.</a:t>
                </a: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ii. (With Expenses) </a:t>
                </a:r>
              </a:p>
              <a:p>
                <a:pPr algn="l"/>
                <a:r>
                  <a:rPr lang="en-IN" sz="1600" dirty="0">
                    <a:latin typeface="Segoe UI" panose="020B0502040204020203" pitchFamily="34" charset="0"/>
                    <a:cs typeface="Segoe UI" panose="020B0502040204020203" pitchFamily="34" charset="0"/>
                  </a:rPr>
                  <a:t>Underwriting profit = Premium – (Losses + Fixed expense) – Variable expense</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Q = 1- (LR + Fixed expense ratio) – V</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For a new target Underwriting profit: </a:t>
                </a:r>
                <a14:m>
                  <m:oMath xmlns:m="http://schemas.openxmlformats.org/officeDocument/2006/math">
                    <m:sSub>
                      <m:sSubPr>
                        <m:ctrlPr>
                          <a:rPr lang="en-IN" sz="1600" i="1" dirty="0" smtClean="0">
                            <a:latin typeface="Cambria Math" panose="02040503050406030204" pitchFamily="18" charset="0"/>
                            <a:cs typeface="Segoe UI" panose="020B0502040204020203" pitchFamily="34" charset="0"/>
                          </a:rPr>
                        </m:ctrlPr>
                      </m:sSubPr>
                      <m:e>
                        <m:r>
                          <a:rPr lang="en-IN" sz="1600" i="1" dirty="0" smtClean="0">
                            <a:latin typeface="Cambria Math" panose="02040503050406030204" pitchFamily="18" charset="0"/>
                            <a:cs typeface="Segoe UI" panose="020B0502040204020203" pitchFamily="34" charset="0"/>
                          </a:rPr>
                          <m:t>𝑄</m:t>
                        </m:r>
                      </m:e>
                      <m:sub>
                        <m:r>
                          <a:rPr lang="en-IN" sz="1600" i="1" dirty="0" smtClean="0">
                            <a:latin typeface="Cambria Math" panose="02040503050406030204" pitchFamily="18" charset="0"/>
                            <a:cs typeface="Segoe UI" panose="020B0502040204020203" pitchFamily="34" charset="0"/>
                          </a:rPr>
                          <m:t>𝑡𝑎𝑟𝑔𝑒𝑡</m:t>
                        </m:r>
                      </m:sub>
                    </m:sSub>
                  </m:oMath>
                </a14:m>
                <a:endParaRPr lang="en-IN" sz="1600" dirty="0">
                  <a:latin typeface="Segoe UI" panose="020B0502040204020203" pitchFamily="34" charset="0"/>
                  <a:cs typeface="Segoe UI" panose="020B0502040204020203" pitchFamily="34" charset="0"/>
                </a:endParaRPr>
              </a:p>
              <a:p>
                <a:endParaRPr lang="en-IN" sz="1600" i="1" dirty="0">
                  <a:latin typeface="Cambria Math" panose="02040503050406030204" pitchFamily="18" charset="0"/>
                  <a:cs typeface="Segoe UI" panose="020B0502040204020203" pitchFamily="34" charset="0"/>
                </a:endParaRPr>
              </a:p>
              <a:p>
                <a14:m>
                  <m:oMath xmlns:m="http://schemas.openxmlformats.org/officeDocument/2006/math">
                    <m:sSub>
                      <m:sSubPr>
                        <m:ctrlPr>
                          <a:rPr lang="en-IN" sz="1600" i="1" dirty="0" smtClean="0">
                            <a:latin typeface="Cambria Math" panose="02040503050406030204" pitchFamily="18" charset="0"/>
                            <a:cs typeface="Segoe UI" panose="020B0502040204020203" pitchFamily="34" charset="0"/>
                          </a:rPr>
                        </m:ctrlPr>
                      </m:sSubPr>
                      <m:e>
                        <m:r>
                          <a:rPr lang="en-IN" sz="1600" i="1" dirty="0" smtClean="0">
                            <a:latin typeface="Cambria Math" panose="02040503050406030204" pitchFamily="18" charset="0"/>
                            <a:cs typeface="Segoe UI" panose="020B0502040204020203" pitchFamily="34" charset="0"/>
                          </a:rPr>
                          <m:t>𝑄</m:t>
                        </m:r>
                      </m:e>
                      <m:sub>
                        <m:r>
                          <a:rPr lang="en-IN" sz="1600" i="1" dirty="0" smtClean="0">
                            <a:latin typeface="Cambria Math" panose="02040503050406030204" pitchFamily="18" charset="0"/>
                            <a:cs typeface="Segoe UI" panose="020B0502040204020203" pitchFamily="34" charset="0"/>
                          </a:rPr>
                          <m:t>𝑡𝑎𝑟𝑔𝑒𝑡</m:t>
                        </m:r>
                      </m:sub>
                    </m:sSub>
                    <m:r>
                      <a:rPr lang="en-IN" sz="1600" b="0" i="0" dirty="0" smtClean="0">
                        <a:latin typeface="Cambria Math" panose="02040503050406030204" pitchFamily="18" charset="0"/>
                        <a:cs typeface="Segoe UI" panose="020B0502040204020203" pitchFamily="34" charset="0"/>
                      </a:rPr>
                      <m:t> </m:t>
                    </m:r>
                  </m:oMath>
                </a14:m>
                <a:r>
                  <a:rPr lang="en-IN" sz="1600" dirty="0">
                    <a:latin typeface="Segoe UI" panose="020B0502040204020203" pitchFamily="34" charset="0"/>
                    <a:cs typeface="Segoe UI" panose="020B0502040204020203" pitchFamily="34" charset="0"/>
                  </a:rPr>
                  <a:t>= 1- (Loss+ Fixed)/ (ICF * Premium)-V</a:t>
                </a:r>
              </a:p>
              <a:p>
                <a:endParaRPr lang="en-IN" sz="1600" dirty="0">
                  <a:latin typeface="Segoe UI" panose="020B0502040204020203" pitchFamily="34" charset="0"/>
                  <a:cs typeface="Segoe UI" panose="020B0502040204020203" pitchFamily="34" charset="0"/>
                </a:endParaRPr>
              </a:p>
              <a:p>
                <a:r>
                  <a:rPr lang="en-IN" sz="1600" dirty="0">
                    <a:latin typeface="Segoe UI" panose="020B0502040204020203" pitchFamily="34" charset="0"/>
                    <a:cs typeface="Segoe UI" panose="020B0502040204020203" pitchFamily="34" charset="0"/>
                  </a:rPr>
                  <a:t>ICF = </a:t>
                </a:r>
                <a14:m>
                  <m:oMath xmlns:m="http://schemas.openxmlformats.org/officeDocument/2006/math">
                    <m:f>
                      <m:fPr>
                        <m:ctrlPr>
                          <a:rPr lang="en-IN" b="0" i="1" smtClean="0">
                            <a:latin typeface="Cambria Math" panose="02040503050406030204" pitchFamily="18" charset="0"/>
                            <a:cs typeface="Segoe UI" panose="020B0502040204020203" pitchFamily="34" charset="0"/>
                          </a:rPr>
                        </m:ctrlPr>
                      </m:fPr>
                      <m:num>
                        <m:r>
                          <a:rPr lang="en-IN" b="0" i="1" smtClean="0">
                            <a:latin typeface="Cambria Math" panose="02040503050406030204" pitchFamily="18" charset="0"/>
                            <a:cs typeface="Segoe UI" panose="020B0502040204020203" pitchFamily="34" charset="0"/>
                          </a:rPr>
                          <m:t>𝐿𝑜𝑠𝑠</m:t>
                        </m:r>
                        <m:r>
                          <a:rPr lang="en-IN" b="0" i="1" smtClean="0">
                            <a:latin typeface="Cambria Math" panose="02040503050406030204" pitchFamily="18" charset="0"/>
                            <a:cs typeface="Segoe UI" panose="020B0502040204020203" pitchFamily="34" charset="0"/>
                          </a:rPr>
                          <m:t> </m:t>
                        </m:r>
                        <m:r>
                          <a:rPr lang="en-IN" b="0" i="1" smtClean="0">
                            <a:latin typeface="Cambria Math" panose="02040503050406030204" pitchFamily="18" charset="0"/>
                            <a:cs typeface="Segoe UI" panose="020B0502040204020203" pitchFamily="34" charset="0"/>
                          </a:rPr>
                          <m:t>𝑅𝑎𝑡𝑖𝑜</m:t>
                        </m:r>
                        <m:r>
                          <a:rPr lang="en-IN" b="0" i="1" smtClean="0">
                            <a:latin typeface="Cambria Math" panose="02040503050406030204" pitchFamily="18" charset="0"/>
                            <a:cs typeface="Segoe UI" panose="020B0502040204020203" pitchFamily="34" charset="0"/>
                          </a:rPr>
                          <m:t>+</m:t>
                        </m:r>
                        <m:r>
                          <a:rPr lang="en-IN" b="0" i="1" smtClean="0">
                            <a:latin typeface="Cambria Math" panose="02040503050406030204" pitchFamily="18" charset="0"/>
                            <a:cs typeface="Segoe UI" panose="020B0502040204020203" pitchFamily="34" charset="0"/>
                          </a:rPr>
                          <m:t>𝐹𝑖𝑥𝑒𝑑</m:t>
                        </m:r>
                        <m:r>
                          <a:rPr lang="en-US" b="0" i="1" smtClean="0">
                            <a:latin typeface="Cambria Math" panose="02040503050406030204" pitchFamily="18" charset="0"/>
                            <a:cs typeface="Segoe UI" panose="020B0502040204020203" pitchFamily="34" charset="0"/>
                          </a:rPr>
                          <m:t> </m:t>
                        </m:r>
                        <m:r>
                          <a:rPr lang="en-US" b="0" i="1" smtClean="0">
                            <a:latin typeface="Cambria Math" panose="02040503050406030204" pitchFamily="18" charset="0"/>
                            <a:cs typeface="Segoe UI" panose="020B0502040204020203" pitchFamily="34" charset="0"/>
                          </a:rPr>
                          <m:t>𝑒𝑥𝑝𝑒𝑛𝑠𝑒</m:t>
                        </m:r>
                        <m:r>
                          <a:rPr lang="en-US" b="0" i="1" smtClean="0">
                            <a:latin typeface="Cambria Math" panose="02040503050406030204" pitchFamily="18" charset="0"/>
                            <a:cs typeface="Segoe UI" panose="020B0502040204020203" pitchFamily="34" charset="0"/>
                          </a:rPr>
                          <m:t> </m:t>
                        </m:r>
                        <m:r>
                          <a:rPr lang="en-US" b="0" i="1" smtClean="0">
                            <a:latin typeface="Cambria Math" panose="02040503050406030204" pitchFamily="18" charset="0"/>
                            <a:cs typeface="Segoe UI" panose="020B0502040204020203" pitchFamily="34" charset="0"/>
                          </a:rPr>
                          <m:t>𝑟𝑎𝑡𝑖𝑜</m:t>
                        </m:r>
                      </m:num>
                      <m:den>
                        <m:r>
                          <a:rPr lang="en-IN" b="0" i="1" smtClean="0">
                            <a:latin typeface="Cambria Math" panose="02040503050406030204" pitchFamily="18" charset="0"/>
                            <a:cs typeface="Segoe UI" panose="020B0502040204020203" pitchFamily="34" charset="0"/>
                          </a:rPr>
                          <m:t>1−</m:t>
                        </m:r>
                        <m:sSub>
                          <m:sSubPr>
                            <m:ctrlPr>
                              <a:rPr lang="en-IN" b="0" i="1" smtClean="0">
                                <a:latin typeface="Cambria Math" panose="02040503050406030204" pitchFamily="18" charset="0"/>
                                <a:cs typeface="Segoe UI" panose="020B0502040204020203" pitchFamily="34" charset="0"/>
                              </a:rPr>
                            </m:ctrlPr>
                          </m:sSubPr>
                          <m:e>
                            <m:r>
                              <a:rPr lang="en-IN" b="0" i="1" smtClean="0">
                                <a:latin typeface="Cambria Math" panose="02040503050406030204" pitchFamily="18" charset="0"/>
                                <a:cs typeface="Segoe UI" panose="020B0502040204020203" pitchFamily="34" charset="0"/>
                              </a:rPr>
                              <m:t>𝑉</m:t>
                            </m:r>
                            <m:r>
                              <a:rPr lang="en-IN" b="0" i="1" smtClean="0">
                                <a:latin typeface="Cambria Math" panose="02040503050406030204" pitchFamily="18" charset="0"/>
                                <a:cs typeface="Segoe UI" panose="020B0502040204020203" pitchFamily="34" charset="0"/>
                              </a:rPr>
                              <m:t>−</m:t>
                            </m:r>
                            <m:r>
                              <a:rPr lang="en-IN" b="0" i="1" smtClean="0">
                                <a:latin typeface="Cambria Math" panose="02040503050406030204" pitchFamily="18" charset="0"/>
                                <a:cs typeface="Segoe UI" panose="020B0502040204020203" pitchFamily="34" charset="0"/>
                              </a:rPr>
                              <m:t>𝑄</m:t>
                            </m:r>
                          </m:e>
                          <m:sub>
                            <m:r>
                              <a:rPr lang="en-IN" b="0" i="1" smtClean="0">
                                <a:latin typeface="Cambria Math" panose="02040503050406030204" pitchFamily="18" charset="0"/>
                                <a:cs typeface="Segoe UI" panose="020B0502040204020203" pitchFamily="34" charset="0"/>
                              </a:rPr>
                              <m:t>𝑡𝑎𝑟𝑔𝑒𝑡</m:t>
                            </m:r>
                          </m:sub>
                        </m:sSub>
                      </m:den>
                    </m:f>
                  </m:oMath>
                </a14:m>
                <a:endParaRPr lang="en-IN" sz="1600" dirty="0">
                  <a:latin typeface="Segoe UI" panose="020B0502040204020203" pitchFamily="34" charset="0"/>
                  <a:cs typeface="Segoe UI" panose="020B0502040204020203" pitchFamily="34" charset="0"/>
                </a:endParaRPr>
              </a:p>
              <a:p>
                <a:endParaRPr lang="en-IN" sz="1600" dirty="0">
                  <a:latin typeface="Segoe UI" panose="020B0502040204020203" pitchFamily="34" charset="0"/>
                  <a:cs typeface="Segoe UI" panose="020B0502040204020203" pitchFamily="34" charset="0"/>
                </a:endParaRPr>
              </a:p>
              <a:p>
                <a:endParaRPr lang="en-IN" sz="1600" dirty="0">
                  <a:latin typeface="Segoe UI" panose="020B0502040204020203" pitchFamily="34" charset="0"/>
                  <a:cs typeface="Segoe UI" panose="020B0502040204020203" pitchFamily="34" charset="0"/>
                </a:endParaRPr>
              </a:p>
              <a:p>
                <a:endParaRPr lang="en-IN" sz="160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mc:Choice>
        <mc:Fallback xmlns="">
          <p:sp>
            <p:nvSpPr>
              <p:cNvPr id="10" name="TextBox 9">
                <a:extLst>
                  <a:ext uri="{FF2B5EF4-FFF2-40B4-BE49-F238E27FC236}">
                    <a16:creationId xmlns:a16="http://schemas.microsoft.com/office/drawing/2014/main" id="{62441545-CF21-48B9-912E-F7C08B9B6A67}"/>
                  </a:ext>
                </a:extLst>
              </p:cNvPr>
              <p:cNvSpPr txBox="1">
                <a:spLocks noRot="1" noChangeAspect="1" noMove="1" noResize="1" noEditPoints="1" noAdjustHandles="1" noChangeArrowheads="1" noChangeShapeType="1" noTextEdit="1"/>
              </p:cNvSpPr>
              <p:nvPr/>
            </p:nvSpPr>
            <p:spPr>
              <a:xfrm>
                <a:off x="1169248" y="2004158"/>
                <a:ext cx="9377425" cy="4814460"/>
              </a:xfrm>
              <a:prstGeom prst="rect">
                <a:avLst/>
              </a:prstGeom>
              <a:blipFill>
                <a:blip r:embed="rId2"/>
                <a:stretch>
                  <a:fillRect l="-677" t="-525"/>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4926752"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Premium Calculation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DD20ED9A-C9C3-2671-7B68-642E9B815826}"/>
                  </a:ext>
                </a:extLst>
              </p14:cNvPr>
              <p14:cNvContentPartPr/>
              <p14:nvPr/>
            </p14:nvContentPartPr>
            <p14:xfrm>
              <a:off x="1991520" y="1350720"/>
              <a:ext cx="9794160" cy="4370760"/>
            </p14:xfrm>
          </p:contentPart>
        </mc:Choice>
        <mc:Fallback>
          <p:pic>
            <p:nvPicPr>
              <p:cNvPr id="2" name="Ink 1">
                <a:extLst>
                  <a:ext uri="{FF2B5EF4-FFF2-40B4-BE49-F238E27FC236}">
                    <a16:creationId xmlns:a16="http://schemas.microsoft.com/office/drawing/2014/main" id="{DD20ED9A-C9C3-2671-7B68-642E9B815826}"/>
                  </a:ext>
                </a:extLst>
              </p:cNvPr>
              <p:cNvPicPr/>
              <p:nvPr/>
            </p:nvPicPr>
            <p:blipFill>
              <a:blip r:embed="rId4"/>
              <a:stretch>
                <a:fillRect/>
              </a:stretch>
            </p:blipFill>
            <p:spPr>
              <a:xfrm>
                <a:off x="1975320" y="1334520"/>
                <a:ext cx="9826560" cy="4403160"/>
              </a:xfrm>
              <a:prstGeom prst="rect">
                <a:avLst/>
              </a:prstGeom>
            </p:spPr>
          </p:pic>
        </mc:Fallback>
      </mc:AlternateContent>
    </p:spTree>
    <p:extLst>
      <p:ext uri="{BB962C8B-B14F-4D97-AF65-F5344CB8AC3E}">
        <p14:creationId xmlns:p14="http://schemas.microsoft.com/office/powerpoint/2010/main" val="2791258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1896833"/>
            <a:ext cx="9377425" cy="2554545"/>
          </a:xfrm>
          <a:prstGeom prst="rect">
            <a:avLst/>
          </a:prstGeom>
          <a:noFill/>
        </p:spPr>
        <p:txBody>
          <a:bodyPr wrap="square">
            <a:spAutoFit/>
          </a:bodyPr>
          <a:lstStyle/>
          <a:p>
            <a:pPr algn="l"/>
            <a:r>
              <a:rPr lang="en-IN" sz="1600" dirty="0">
                <a:latin typeface="Segoe UI" panose="020B0502040204020203" pitchFamily="34" charset="0"/>
                <a:cs typeface="Segoe UI" panose="020B0502040204020203" pitchFamily="34" charset="0"/>
              </a:rPr>
              <a:t>Loss ratio ICF. Assume the following information:</a:t>
            </a:r>
          </a:p>
          <a:p>
            <a:pPr algn="l"/>
            <a:endParaRPr lang="en-IN" sz="160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IN" sz="1600" dirty="0">
                <a:latin typeface="Segoe UI" panose="020B0502040204020203" pitchFamily="34" charset="0"/>
                <a:cs typeface="Segoe UI" panose="020B0502040204020203" pitchFamily="34" charset="0"/>
              </a:rPr>
              <a:t>Projected ultimate loss ratio = 65%</a:t>
            </a:r>
          </a:p>
          <a:p>
            <a:pPr marL="285750" indent="-285750" algn="l">
              <a:buFont typeface="Arial" panose="020B0604020202020204" pitchFamily="34" charset="0"/>
              <a:buChar char="•"/>
            </a:pPr>
            <a:r>
              <a:rPr lang="en-IN" sz="1600" dirty="0">
                <a:latin typeface="Segoe UI" panose="020B0502040204020203" pitchFamily="34" charset="0"/>
                <a:cs typeface="Segoe UI" panose="020B0502040204020203" pitchFamily="34" charset="0"/>
              </a:rPr>
              <a:t>Projected fixed expense ratio = 6.5%</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Variable expense = 25%</a:t>
            </a:r>
          </a:p>
          <a:p>
            <a:pPr marL="285750" indent="-285750">
              <a:buFont typeface="Arial" panose="020B0604020202020204" pitchFamily="34" charset="0"/>
              <a:buChar char="•"/>
            </a:pPr>
            <a:r>
              <a:rPr lang="en-IN" sz="1600" dirty="0">
                <a:latin typeface="Segoe UI" panose="020B0502040204020203" pitchFamily="34" charset="0"/>
                <a:cs typeface="Segoe UI" panose="020B0502040204020203" pitchFamily="34" charset="0"/>
              </a:rPr>
              <a:t>Target UW profit = 10%</a:t>
            </a:r>
          </a:p>
          <a:p>
            <a:pPr algn="l"/>
            <a:endParaRPr lang="en-IN" sz="1600" dirty="0">
              <a:latin typeface="Segoe UI" panose="020B0502040204020203" pitchFamily="34" charset="0"/>
              <a:cs typeface="Segoe UI" panose="020B0502040204020203" pitchFamily="34" charset="0"/>
            </a:endParaRPr>
          </a:p>
          <a:p>
            <a:pPr algn="l"/>
            <a:r>
              <a:rPr lang="en-IN" sz="1600" dirty="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b="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5C31C406-D590-4288-8056-50D7081BE137}"/>
              </a:ext>
            </a:extLst>
          </p:cNvPr>
          <p:cNvSpPr>
            <a:spLocks noGrp="1"/>
          </p:cNvSpPr>
          <p:nvPr>
            <p:ph type="title"/>
          </p:nvPr>
        </p:nvSpPr>
        <p:spPr>
          <a:xfrm>
            <a:off x="1169248" y="946651"/>
            <a:ext cx="2230900" cy="646331"/>
          </a:xfrm>
          <a:solidFill>
            <a:srgbClr val="FCD3C2"/>
          </a:solidFill>
        </p:spPr>
        <p:txBody>
          <a:bodyPr>
            <a:noAutofit/>
          </a:body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Graphic 4" descr="Help">
            <a:extLst>
              <a:ext uri="{FF2B5EF4-FFF2-40B4-BE49-F238E27FC236}">
                <a16:creationId xmlns:a16="http://schemas.microsoft.com/office/drawing/2014/main" id="{7DA4C6CD-25C8-42AD-99CB-0B710D75DD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79" y="1808114"/>
            <a:ext cx="491569" cy="49156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20CE711-FF5B-D0E7-EF78-0C85F28A8A0D}"/>
                  </a:ext>
                </a:extLst>
              </p14:cNvPr>
              <p14:cNvContentPartPr/>
              <p14:nvPr/>
            </p14:nvContentPartPr>
            <p14:xfrm>
              <a:off x="718560" y="776880"/>
              <a:ext cx="11457360" cy="5574240"/>
            </p14:xfrm>
          </p:contentPart>
        </mc:Choice>
        <mc:Fallback>
          <p:pic>
            <p:nvPicPr>
              <p:cNvPr id="2" name="Ink 1">
                <a:extLst>
                  <a:ext uri="{FF2B5EF4-FFF2-40B4-BE49-F238E27FC236}">
                    <a16:creationId xmlns:a16="http://schemas.microsoft.com/office/drawing/2014/main" id="{920CE711-FF5B-D0E7-EF78-0C85F28A8A0D}"/>
                  </a:ext>
                </a:extLst>
              </p:cNvPr>
              <p:cNvPicPr/>
              <p:nvPr/>
            </p:nvPicPr>
            <p:blipFill>
              <a:blip r:embed="rId5"/>
              <a:stretch>
                <a:fillRect/>
              </a:stretch>
            </p:blipFill>
            <p:spPr>
              <a:xfrm>
                <a:off x="702360" y="760680"/>
                <a:ext cx="11489760" cy="5606640"/>
              </a:xfrm>
              <a:prstGeom prst="rect">
                <a:avLst/>
              </a:prstGeom>
            </p:spPr>
          </p:pic>
        </mc:Fallback>
      </mc:AlternateContent>
    </p:spTree>
    <p:extLst>
      <p:ext uri="{BB962C8B-B14F-4D97-AF65-F5344CB8AC3E}">
        <p14:creationId xmlns:p14="http://schemas.microsoft.com/office/powerpoint/2010/main" val="248610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1.2</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554545"/>
          </a:xfrm>
          <a:prstGeom prst="rect">
            <a:avLst/>
          </a:prstGeom>
          <a:noFill/>
        </p:spPr>
        <p:txBody>
          <a:bodyPr wrap="square">
            <a:spAutoFit/>
          </a:bodyPr>
          <a:lstStyle/>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1) IBNR : Incurred But Not Reported Reserves </a:t>
            </a:r>
          </a:p>
          <a:p>
            <a:pPr algn="l"/>
            <a:r>
              <a:rPr lang="en-US" sz="1600" dirty="0">
                <a:latin typeface="Segoe UI" panose="020B0502040204020203" pitchFamily="34" charset="0"/>
                <a:cs typeface="Segoe UI" panose="020B0502040204020203" pitchFamily="34" charset="0"/>
              </a:rPr>
              <a:t>Example: Accident has occurred but have not yet been reported to the insurance company due to lack of awareness. </a:t>
            </a:r>
          </a:p>
          <a:p>
            <a:pPr algn="l"/>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endParaRPr lang="en-US" sz="1600" dirty="0">
              <a:latin typeface="Segoe UI" panose="020B0502040204020203" pitchFamily="34" charset="0"/>
              <a:cs typeface="Segoe UI" panose="020B0502040204020203" pitchFamily="34" charset="0"/>
            </a:endParaRPr>
          </a:p>
          <a:p>
            <a:pPr algn="l"/>
            <a:r>
              <a:rPr lang="en-US" sz="1600" dirty="0">
                <a:latin typeface="Segoe UI" panose="020B0502040204020203" pitchFamily="34" charset="0"/>
                <a:cs typeface="Segoe UI" panose="020B0502040204020203" pitchFamily="34" charset="0"/>
              </a:rPr>
              <a:t>2) Outstanding Reported Claims Reserves </a:t>
            </a:r>
          </a:p>
          <a:p>
            <a:pPr algn="l"/>
            <a:r>
              <a:rPr lang="en-US" sz="1600" dirty="0">
                <a:latin typeface="Segoe UI" panose="020B0502040204020203" pitchFamily="34" charset="0"/>
                <a:cs typeface="Segoe UI" panose="020B0502040204020203" pitchFamily="34" charset="0"/>
              </a:rPr>
              <a:t>Example: Claim is reported but settlement is fully or partially delayed due to final loss assessment pending. </a:t>
            </a:r>
            <a:endParaRPr lang="en-US" sz="1400" i="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444144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Types of Reserves</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DBF8EC0-A107-6058-2B0A-15F68A936180}"/>
                  </a:ext>
                </a:extLst>
              </p14:cNvPr>
              <p14:cNvContentPartPr/>
              <p14:nvPr/>
            </p14:nvContentPartPr>
            <p14:xfrm>
              <a:off x="227880" y="761400"/>
              <a:ext cx="10771200" cy="5864040"/>
            </p14:xfrm>
          </p:contentPart>
        </mc:Choice>
        <mc:Fallback xmlns="">
          <p:pic>
            <p:nvPicPr>
              <p:cNvPr id="2" name="Ink 1">
                <a:extLst>
                  <a:ext uri="{FF2B5EF4-FFF2-40B4-BE49-F238E27FC236}">
                    <a16:creationId xmlns:a16="http://schemas.microsoft.com/office/drawing/2014/main" id="{7DBF8EC0-A107-6058-2B0A-15F68A936180}"/>
                  </a:ext>
                </a:extLst>
              </p:cNvPr>
              <p:cNvPicPr/>
              <p:nvPr/>
            </p:nvPicPr>
            <p:blipFill>
              <a:blip r:embed="rId3"/>
              <a:stretch>
                <a:fillRect/>
              </a:stretch>
            </p:blipFill>
            <p:spPr>
              <a:xfrm>
                <a:off x="211680" y="745200"/>
                <a:ext cx="10803600" cy="5896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A274166-399B-E6B6-444D-4780FF3E9866}"/>
                  </a:ext>
                </a:extLst>
              </p14:cNvPr>
              <p14:cNvContentPartPr/>
              <p14:nvPr/>
            </p14:nvContentPartPr>
            <p14:xfrm>
              <a:off x="1617840" y="2669400"/>
              <a:ext cx="2997000" cy="1413000"/>
            </p14:xfrm>
          </p:contentPart>
        </mc:Choice>
        <mc:Fallback xmlns="">
          <p:pic>
            <p:nvPicPr>
              <p:cNvPr id="4" name="Ink 3">
                <a:extLst>
                  <a:ext uri="{FF2B5EF4-FFF2-40B4-BE49-F238E27FC236}">
                    <a16:creationId xmlns:a16="http://schemas.microsoft.com/office/drawing/2014/main" id="{AA274166-399B-E6B6-444D-4780FF3E9866}"/>
                  </a:ext>
                </a:extLst>
              </p:cNvPr>
              <p:cNvPicPr/>
              <p:nvPr/>
            </p:nvPicPr>
            <p:blipFill>
              <a:blip r:embed="rId5"/>
              <a:stretch>
                <a:fillRect/>
              </a:stretch>
            </p:blipFill>
            <p:spPr>
              <a:xfrm>
                <a:off x="1601640" y="2653200"/>
                <a:ext cx="3029400" cy="1445400"/>
              </a:xfrm>
              <a:prstGeom prst="rect">
                <a:avLst/>
              </a:prstGeom>
            </p:spPr>
          </p:pic>
        </mc:Fallback>
      </mc:AlternateContent>
    </p:spTree>
    <p:extLst>
      <p:ext uri="{BB962C8B-B14F-4D97-AF65-F5344CB8AC3E}">
        <p14:creationId xmlns:p14="http://schemas.microsoft.com/office/powerpoint/2010/main" val="121228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1.2</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769989"/>
          </a:xfrm>
          <a:prstGeom prst="rect">
            <a:avLst/>
          </a:prstGeom>
          <a:noFill/>
        </p:spPr>
        <p:txBody>
          <a:bodyPr wrap="square">
            <a:spAutoFit/>
          </a:bodyPr>
          <a:lstStyle/>
          <a:p>
            <a:r>
              <a:rPr lang="en-US" sz="1600" dirty="0">
                <a:latin typeface="Segoe UI" panose="020B0502040204020203" pitchFamily="34" charset="0"/>
                <a:cs typeface="Segoe UI" panose="020B0502040204020203" pitchFamily="34" charset="0"/>
              </a:rPr>
              <a:t>To calculate these reserves, we use run off triangles.</a:t>
            </a:r>
          </a:p>
          <a:p>
            <a:endParaRPr lang="en-US" sz="1600" i="0" u="none" strike="noStrike" baseline="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a:p>
            <a:r>
              <a:rPr lang="en-US" sz="1600" i="0" u="none" strike="noStrike" baseline="0" dirty="0">
                <a:latin typeface="Segoe UI" panose="020B0502040204020203" pitchFamily="34" charset="0"/>
                <a:cs typeface="Segoe UI" panose="020B0502040204020203" pitchFamily="34" charset="0"/>
              </a:rPr>
              <a:t>Methods:</a:t>
            </a:r>
          </a:p>
          <a:p>
            <a:endParaRPr lang="en-US" sz="1600" i="0" u="none" strike="noStrike" baseline="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a:latin typeface="Segoe UI" panose="020B0502040204020203" pitchFamily="34" charset="0"/>
                <a:cs typeface="Segoe UI" panose="020B0502040204020203" pitchFamily="34" charset="0"/>
              </a:rPr>
              <a:t>Chain-ladder Method</a:t>
            </a:r>
          </a:p>
          <a:p>
            <a:pPr marL="342900" indent="-342900">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buFont typeface="+mj-lt"/>
              <a:buAutoNum type="arabicPeriod"/>
            </a:pPr>
            <a:r>
              <a:rPr lang="en-US" sz="1600" i="0" u="none" strike="noStrike" baseline="0" dirty="0">
                <a:latin typeface="Segoe UI" panose="020B0502040204020203" pitchFamily="34" charset="0"/>
                <a:cs typeface="Segoe UI" panose="020B0502040204020203" pitchFamily="34" charset="0"/>
              </a:rPr>
              <a:t>Average cost per claim Method</a:t>
            </a:r>
          </a:p>
          <a:p>
            <a:pPr marL="342900" indent="-342900">
              <a:buFont typeface="+mj-lt"/>
              <a:buAutoNum type="arabicPeriod"/>
            </a:pPr>
            <a:endParaRPr lang="en-US" sz="1600" i="0" u="none" strike="noStrike" baseline="0" dirty="0">
              <a:latin typeface="Segoe UI" panose="020B0502040204020203" pitchFamily="34" charset="0"/>
              <a:cs typeface="Segoe UI" panose="020B0502040204020203" pitchFamily="34" charset="0"/>
            </a:endParaRPr>
          </a:p>
          <a:p>
            <a:pPr marL="342900" indent="-342900">
              <a:buFont typeface="+mj-lt"/>
              <a:buAutoNum type="arabicPeriod"/>
            </a:pPr>
            <a:r>
              <a:rPr lang="en-US" sz="1600" dirty="0" err="1">
                <a:latin typeface="Segoe UI" panose="020B0502040204020203" pitchFamily="34" charset="0"/>
                <a:cs typeface="Segoe UI" panose="020B0502040204020203" pitchFamily="34" charset="0"/>
              </a:rPr>
              <a:t>Bornheutter</a:t>
            </a:r>
            <a:r>
              <a:rPr lang="en-US" sz="1600" dirty="0">
                <a:latin typeface="Segoe UI" panose="020B0502040204020203" pitchFamily="34" charset="0"/>
                <a:cs typeface="Segoe UI" panose="020B0502040204020203" pitchFamily="34" charset="0"/>
              </a:rPr>
              <a:t> Ferguson Method</a:t>
            </a:r>
            <a:endParaRPr lang="en-US" sz="1600" i="0" u="none" strike="noStrike" baseline="0" dirty="0">
              <a:latin typeface="Segoe UI" panose="020B0502040204020203" pitchFamily="34" charset="0"/>
              <a:cs typeface="Segoe UI" panose="020B0502040204020203" pitchFamily="34" charset="0"/>
            </a:endParaRPr>
          </a:p>
          <a:p>
            <a:pPr algn="l"/>
            <a:endParaRPr lang="en-US" sz="1400" i="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444144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Types of Reserves</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02626AC-8D1C-DD01-A19B-2C0560B552CF}"/>
                  </a:ext>
                </a:extLst>
              </p14:cNvPr>
              <p14:cNvContentPartPr/>
              <p14:nvPr/>
            </p14:nvContentPartPr>
            <p14:xfrm>
              <a:off x="1533600" y="1977480"/>
              <a:ext cx="8506440" cy="4290480"/>
            </p14:xfrm>
          </p:contentPart>
        </mc:Choice>
        <mc:Fallback xmlns="">
          <p:pic>
            <p:nvPicPr>
              <p:cNvPr id="2" name="Ink 1">
                <a:extLst>
                  <a:ext uri="{FF2B5EF4-FFF2-40B4-BE49-F238E27FC236}">
                    <a16:creationId xmlns:a16="http://schemas.microsoft.com/office/drawing/2014/main" id="{B02626AC-8D1C-DD01-A19B-2C0560B552CF}"/>
                  </a:ext>
                </a:extLst>
              </p:cNvPr>
              <p:cNvPicPr/>
              <p:nvPr/>
            </p:nvPicPr>
            <p:blipFill>
              <a:blip r:embed="rId3"/>
              <a:stretch>
                <a:fillRect/>
              </a:stretch>
            </p:blipFill>
            <p:spPr>
              <a:xfrm>
                <a:off x="1517400" y="1961280"/>
                <a:ext cx="8538840" cy="4322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21420DA-2222-9D62-6288-27DFE9BD9E1C}"/>
                  </a:ext>
                </a:extLst>
              </p14:cNvPr>
              <p14:cNvContentPartPr/>
              <p14:nvPr/>
            </p14:nvContentPartPr>
            <p14:xfrm>
              <a:off x="4806360" y="2460960"/>
              <a:ext cx="587880" cy="59040"/>
            </p14:xfrm>
          </p:contentPart>
        </mc:Choice>
        <mc:Fallback xmlns="">
          <p:pic>
            <p:nvPicPr>
              <p:cNvPr id="4" name="Ink 3">
                <a:extLst>
                  <a:ext uri="{FF2B5EF4-FFF2-40B4-BE49-F238E27FC236}">
                    <a16:creationId xmlns:a16="http://schemas.microsoft.com/office/drawing/2014/main" id="{321420DA-2222-9D62-6288-27DFE9BD9E1C}"/>
                  </a:ext>
                </a:extLst>
              </p:cNvPr>
              <p:cNvPicPr/>
              <p:nvPr/>
            </p:nvPicPr>
            <p:blipFill>
              <a:blip r:embed="rId5"/>
              <a:stretch>
                <a:fillRect/>
              </a:stretch>
            </p:blipFill>
            <p:spPr>
              <a:xfrm>
                <a:off x="4790160" y="2444760"/>
                <a:ext cx="620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5CDDECC-0A9C-3E8E-E743-489F7A63A466}"/>
                  </a:ext>
                </a:extLst>
              </p14:cNvPr>
              <p14:cNvContentPartPr/>
              <p14:nvPr/>
            </p14:nvContentPartPr>
            <p14:xfrm>
              <a:off x="4045680" y="5249520"/>
              <a:ext cx="4044240" cy="1502280"/>
            </p14:xfrm>
          </p:contentPart>
        </mc:Choice>
        <mc:Fallback xmlns="">
          <p:pic>
            <p:nvPicPr>
              <p:cNvPr id="5" name="Ink 4">
                <a:extLst>
                  <a:ext uri="{FF2B5EF4-FFF2-40B4-BE49-F238E27FC236}">
                    <a16:creationId xmlns:a16="http://schemas.microsoft.com/office/drawing/2014/main" id="{05CDDECC-0A9C-3E8E-E743-489F7A63A466}"/>
                  </a:ext>
                </a:extLst>
              </p:cNvPr>
              <p:cNvPicPr/>
              <p:nvPr/>
            </p:nvPicPr>
            <p:blipFill>
              <a:blip r:embed="rId7"/>
              <a:stretch>
                <a:fillRect/>
              </a:stretch>
            </p:blipFill>
            <p:spPr>
              <a:xfrm>
                <a:off x="4029480" y="5233320"/>
                <a:ext cx="4076640" cy="1534680"/>
              </a:xfrm>
              <a:prstGeom prst="rect">
                <a:avLst/>
              </a:prstGeom>
            </p:spPr>
          </p:pic>
        </mc:Fallback>
      </mc:AlternateContent>
    </p:spTree>
    <p:extLst>
      <p:ext uri="{BB962C8B-B14F-4D97-AF65-F5344CB8AC3E}">
        <p14:creationId xmlns:p14="http://schemas.microsoft.com/office/powerpoint/2010/main" val="29903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3139321"/>
          </a:xfrm>
          <a:prstGeom prst="rect">
            <a:avLst/>
          </a:prstGeom>
          <a:noFill/>
        </p:spPr>
        <p:txBody>
          <a:bodyPr wrap="square">
            <a:spAutoFit/>
          </a:bodyPr>
          <a:lstStyle/>
          <a:p>
            <a:pPr algn="l"/>
            <a:r>
              <a:rPr lang="en-US" b="1" dirty="0">
                <a:latin typeface="Segoe UI" panose="020B0502040204020203" pitchFamily="34" charset="0"/>
                <a:cs typeface="Segoe UI" panose="020B0502040204020203" pitchFamily="34" charset="0"/>
              </a:rPr>
              <a:t>1</a:t>
            </a:r>
            <a:r>
              <a:rPr lang="en-US" sz="1800" b="1" i="0" u="none" strike="noStrike" baseline="0" dirty="0">
                <a:latin typeface="Segoe UI" panose="020B0502040204020203" pitchFamily="34" charset="0"/>
                <a:cs typeface="Segoe UI" panose="020B0502040204020203" pitchFamily="34" charset="0"/>
              </a:rPr>
              <a:t>) The chain-ladder or loss development triangle method</a:t>
            </a:r>
          </a:p>
          <a:p>
            <a:pPr algn="l"/>
            <a:endParaRPr lang="en-US" sz="1800" b="1" i="0" u="none" strike="noStrike" baseline="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In the chain-ladder method, the actuary estimates the age-to-age development factors based on history, and uses these to develop immature claims to their ultimate cost.</a:t>
            </a:r>
          </a:p>
          <a:p>
            <a:pPr algn="l"/>
            <a:endParaRPr lang="en-US" sz="1800" b="1"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chain-ladder method projects future payments purely off past payments.</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For a claim with a long time to settlement, the cumulative amount paid usually grows from year to year. This growth is called </a:t>
            </a:r>
            <a:r>
              <a:rPr lang="en-US" sz="1600" b="0" i="1" u="none" strike="noStrike" baseline="0" dirty="0">
                <a:latin typeface="Segoe UI" panose="020B0502040204020203" pitchFamily="34" charset="0"/>
                <a:cs typeface="Segoe UI" panose="020B0502040204020203" pitchFamily="34" charset="0"/>
              </a:rPr>
              <a:t>loss development</a:t>
            </a:r>
            <a:r>
              <a:rPr lang="en-US" sz="1600" b="0" i="0" u="none" strike="noStrike" baseline="0" dirty="0">
                <a:latin typeface="Segoe UI" panose="020B0502040204020203" pitchFamily="34" charset="0"/>
                <a:cs typeface="Segoe UI" panose="020B0502040204020203" pitchFamily="34" charset="0"/>
              </a:rPr>
              <a:t>. </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An </a:t>
            </a:r>
            <a:r>
              <a:rPr lang="en-US" sz="1600" b="0" i="1" u="none" strike="noStrike" baseline="0" dirty="0">
                <a:latin typeface="Segoe UI" panose="020B0502040204020203" pitchFamily="34" charset="0"/>
                <a:cs typeface="Segoe UI" panose="020B0502040204020203" pitchFamily="34" charset="0"/>
              </a:rPr>
              <a:t>age-to-ultimate development factor </a:t>
            </a:r>
            <a:r>
              <a:rPr lang="en-US" sz="1600" b="0" i="0" u="none" strike="noStrike" baseline="0" dirty="0">
                <a:latin typeface="Segoe UI" panose="020B0502040204020203" pitchFamily="34" charset="0"/>
                <a:cs typeface="Segoe UI" panose="020B0502040204020203" pitchFamily="34" charset="0"/>
              </a:rPr>
              <a:t>is the ratio of the ultimate payment to the cumulative payment at any age.</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95EB078-3A64-EF34-2829-0D7301546B0A}"/>
                  </a:ext>
                </a:extLst>
              </p14:cNvPr>
              <p14:cNvContentPartPr/>
              <p14:nvPr/>
            </p14:nvContentPartPr>
            <p14:xfrm>
              <a:off x="1838520" y="1749960"/>
              <a:ext cx="9841320" cy="3223800"/>
            </p14:xfrm>
          </p:contentPart>
        </mc:Choice>
        <mc:Fallback xmlns="">
          <p:pic>
            <p:nvPicPr>
              <p:cNvPr id="2" name="Ink 1">
                <a:extLst>
                  <a:ext uri="{FF2B5EF4-FFF2-40B4-BE49-F238E27FC236}">
                    <a16:creationId xmlns:a16="http://schemas.microsoft.com/office/drawing/2014/main" id="{B95EB078-3A64-EF34-2829-0D7301546B0A}"/>
                  </a:ext>
                </a:extLst>
              </p:cNvPr>
              <p:cNvPicPr/>
              <p:nvPr/>
            </p:nvPicPr>
            <p:blipFill>
              <a:blip r:embed="rId3"/>
              <a:stretch>
                <a:fillRect/>
              </a:stretch>
            </p:blipFill>
            <p:spPr>
              <a:xfrm>
                <a:off x="1822320" y="1733760"/>
                <a:ext cx="9873720" cy="3256200"/>
              </a:xfrm>
              <a:prstGeom prst="rect">
                <a:avLst/>
              </a:prstGeom>
            </p:spPr>
          </p:pic>
        </mc:Fallback>
      </mc:AlternateContent>
    </p:spTree>
    <p:extLst>
      <p:ext uri="{BB962C8B-B14F-4D97-AF65-F5344CB8AC3E}">
        <p14:creationId xmlns:p14="http://schemas.microsoft.com/office/powerpoint/2010/main" val="236665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831544"/>
          </a:xfrm>
          <a:prstGeom prst="rect">
            <a:avLst/>
          </a:prstGeom>
          <a:noFill/>
        </p:spPr>
        <p:txBody>
          <a:bodyPr wrap="square">
            <a:spAutoFit/>
          </a:bodyPr>
          <a:lstStyle/>
          <a:p>
            <a:pPr marL="342900" indent="-342900" algn="l">
              <a:buAutoNum type="arabicParenR"/>
            </a:pPr>
            <a:r>
              <a:rPr lang="en-US" b="1" i="0" u="none" strike="noStrike" baseline="0" dirty="0">
                <a:latin typeface="Segoe UI" panose="020B0502040204020203" pitchFamily="34" charset="0"/>
                <a:cs typeface="Segoe UI" panose="020B0502040204020203" pitchFamily="34" charset="0"/>
              </a:rPr>
              <a:t>The chain-ladder or loss development triangle method</a:t>
            </a:r>
          </a:p>
          <a:p>
            <a:pPr algn="l"/>
            <a:endParaRPr lang="en-US" sz="1600" b="1" dirty="0">
              <a:latin typeface="Segoe UI" panose="020B0502040204020203" pitchFamily="34" charset="0"/>
              <a:cs typeface="Segoe UI" panose="020B0502040204020203" pitchFamily="34" charset="0"/>
            </a:endParaRPr>
          </a:p>
          <a:p>
            <a:pPr algn="l"/>
            <a:r>
              <a:rPr lang="en-US" sz="1600" b="1" u="sng" strike="noStrike" baseline="0" dirty="0">
                <a:latin typeface="Segoe UI" panose="020B0502040204020203" pitchFamily="34" charset="0"/>
                <a:cs typeface="Segoe UI" panose="020B0502040204020203" pitchFamily="34" charset="0"/>
              </a:rPr>
              <a:t>ASSUMPTIONS</a:t>
            </a:r>
          </a:p>
          <a:p>
            <a:pPr algn="l"/>
            <a:endParaRPr lang="en-US" sz="1600" b="1"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The first accident year is fully run off.</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Claims in each development year are a constant proportion in monetary terms of total claims for each accident year.</a:t>
            </a:r>
          </a:p>
          <a:p>
            <a:pPr algn="l"/>
            <a:endParaRPr lang="en-US" sz="1600" b="0" i="0" u="none" strike="noStrike" baseline="0" dirty="0">
              <a:latin typeface="Segoe UI" panose="020B0502040204020203" pitchFamily="34" charset="0"/>
              <a:cs typeface="Segoe UI" panose="020B0502040204020203" pitchFamily="34" charset="0"/>
            </a:endParaRPr>
          </a:p>
          <a:p>
            <a:pPr marL="285750" indent="-285750" algn="l">
              <a:buFont typeface="Arial" panose="020B0604020202020204" pitchFamily="34" charset="0"/>
              <a:buChar char="•"/>
            </a:pPr>
            <a:r>
              <a:rPr lang="en-US" sz="1600" b="0" i="0" u="none" strike="noStrike" baseline="0" dirty="0">
                <a:latin typeface="Segoe UI" panose="020B0502040204020203" pitchFamily="34" charset="0"/>
                <a:cs typeface="Segoe UI" panose="020B0502040204020203" pitchFamily="34" charset="0"/>
              </a:rPr>
              <a:t>Inflation is not allowed for explicitly, rather it is allowed for implicitly as a weighted </a:t>
            </a:r>
            <a:r>
              <a:rPr lang="en-IN" sz="1600" b="0" i="0" u="none" strike="noStrike" baseline="0" dirty="0">
                <a:latin typeface="Segoe UI" panose="020B0502040204020203" pitchFamily="34" charset="0"/>
                <a:cs typeface="Segoe UI" panose="020B0502040204020203" pitchFamily="34" charset="0"/>
              </a:rPr>
              <a:t>average of past inflation.</a:t>
            </a:r>
            <a:endParaRPr lang="en-US" sz="1600" b="1" i="0" u="none" strike="noStrike" baseline="0" dirty="0">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828200D-3D3E-EE29-60F6-D07AF61A847A}"/>
                  </a:ext>
                </a:extLst>
              </p14:cNvPr>
              <p14:cNvContentPartPr/>
              <p14:nvPr/>
            </p14:nvContentPartPr>
            <p14:xfrm>
              <a:off x="581040" y="2070360"/>
              <a:ext cx="11177280" cy="4464720"/>
            </p14:xfrm>
          </p:contentPart>
        </mc:Choice>
        <mc:Fallback xmlns="">
          <p:pic>
            <p:nvPicPr>
              <p:cNvPr id="2" name="Ink 1">
                <a:extLst>
                  <a:ext uri="{FF2B5EF4-FFF2-40B4-BE49-F238E27FC236}">
                    <a16:creationId xmlns:a16="http://schemas.microsoft.com/office/drawing/2014/main" id="{C828200D-3D3E-EE29-60F6-D07AF61A847A}"/>
                  </a:ext>
                </a:extLst>
              </p:cNvPr>
              <p:cNvPicPr/>
              <p:nvPr/>
            </p:nvPicPr>
            <p:blipFill>
              <a:blip r:embed="rId3"/>
              <a:stretch>
                <a:fillRect/>
              </a:stretch>
            </p:blipFill>
            <p:spPr>
              <a:xfrm>
                <a:off x="564840" y="2054160"/>
                <a:ext cx="11209680" cy="4497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132C3DB-83B1-8E55-3F36-38E720AD8660}"/>
                  </a:ext>
                </a:extLst>
              </p14:cNvPr>
              <p14:cNvContentPartPr/>
              <p14:nvPr/>
            </p14:nvContentPartPr>
            <p14:xfrm>
              <a:off x="3347640" y="3346560"/>
              <a:ext cx="4257000" cy="1442520"/>
            </p14:xfrm>
          </p:contentPart>
        </mc:Choice>
        <mc:Fallback xmlns="">
          <p:pic>
            <p:nvPicPr>
              <p:cNvPr id="4" name="Ink 3">
                <a:extLst>
                  <a:ext uri="{FF2B5EF4-FFF2-40B4-BE49-F238E27FC236}">
                    <a16:creationId xmlns:a16="http://schemas.microsoft.com/office/drawing/2014/main" id="{2132C3DB-83B1-8E55-3F36-38E720AD8660}"/>
                  </a:ext>
                </a:extLst>
              </p:cNvPr>
              <p:cNvPicPr/>
              <p:nvPr/>
            </p:nvPicPr>
            <p:blipFill>
              <a:blip r:embed="rId5"/>
              <a:stretch>
                <a:fillRect/>
              </a:stretch>
            </p:blipFill>
            <p:spPr>
              <a:xfrm>
                <a:off x="3331440" y="3330360"/>
                <a:ext cx="4289400" cy="1474920"/>
              </a:xfrm>
              <a:prstGeom prst="rect">
                <a:avLst/>
              </a:prstGeom>
            </p:spPr>
          </p:pic>
        </mc:Fallback>
      </mc:AlternateContent>
    </p:spTree>
    <p:extLst>
      <p:ext uri="{BB962C8B-B14F-4D97-AF65-F5344CB8AC3E}">
        <p14:creationId xmlns:p14="http://schemas.microsoft.com/office/powerpoint/2010/main" val="3520794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8" y="2092141"/>
            <a:ext cx="9430690" cy="2431435"/>
          </a:xfrm>
          <a:prstGeom prst="rect">
            <a:avLst/>
          </a:prstGeom>
          <a:noFill/>
        </p:spPr>
        <p:txBody>
          <a:bodyPr wrap="square">
            <a:spAutoFit/>
          </a:bodyPr>
          <a:lstStyle/>
          <a:p>
            <a:pPr marL="342900" indent="-342900" algn="l">
              <a:buAutoNum type="arabicParenR"/>
            </a:pPr>
            <a:r>
              <a:rPr lang="en-US" b="1" i="0" u="none" strike="noStrike" baseline="0" dirty="0">
                <a:latin typeface="Segoe UI" panose="020B0502040204020203" pitchFamily="34" charset="0"/>
                <a:cs typeface="Segoe UI" panose="020B0502040204020203" pitchFamily="34" charset="0"/>
              </a:rPr>
              <a:t>The chain-ladder or loss development triangle method</a:t>
            </a:r>
          </a:p>
          <a:p>
            <a:pPr algn="l"/>
            <a:endParaRPr lang="en-US" b="1" dirty="0">
              <a:latin typeface="URWGothicL-Demi"/>
            </a:endParaRPr>
          </a:p>
          <a:p>
            <a:pPr algn="l"/>
            <a:r>
              <a:rPr lang="en-US" sz="1800" b="1" i="0" u="sng" strike="noStrike" baseline="0" dirty="0">
                <a:latin typeface="Segoe UI" panose="020B0502040204020203" pitchFamily="34" charset="0"/>
                <a:cs typeface="Segoe UI" panose="020B0502040204020203" pitchFamily="34" charset="0"/>
              </a:rPr>
              <a:t>STEPS</a:t>
            </a:r>
          </a:p>
          <a:p>
            <a:pPr algn="l"/>
            <a:endParaRPr lang="en-US" b="1"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i="0" u="none" strike="noStrike" baseline="0" dirty="0">
                <a:latin typeface="Segoe UI" panose="020B0502040204020203" pitchFamily="34" charset="0"/>
                <a:cs typeface="Segoe UI" panose="020B0502040204020203" pitchFamily="34" charset="0"/>
              </a:rPr>
              <a:t>Write down the cumulative claims paid/ incurred in a triangle format.</a:t>
            </a:r>
          </a:p>
          <a:p>
            <a:pPr marL="342900" indent="-342900" algn="l">
              <a:buFont typeface="+mj-lt"/>
              <a:buAutoNum type="arabicPeriod"/>
            </a:pPr>
            <a:endParaRPr lang="en-US" sz="160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dirty="0">
                <a:latin typeface="Segoe UI" panose="020B0502040204020203" pitchFamily="34" charset="0"/>
                <a:cs typeface="Segoe UI" panose="020B0502040204020203" pitchFamily="34" charset="0"/>
              </a:rPr>
              <a:t>Calculate development factors using the data.</a:t>
            </a:r>
          </a:p>
          <a:p>
            <a:pPr marL="342900" indent="-342900" algn="l">
              <a:buFont typeface="+mj-lt"/>
              <a:buAutoNum type="arabicPeriod"/>
            </a:pPr>
            <a:endParaRPr lang="en-US" sz="1600" i="0" u="none" strike="noStrike" baseline="0" dirty="0">
              <a:latin typeface="Segoe UI" panose="020B0502040204020203" pitchFamily="34" charset="0"/>
              <a:cs typeface="Segoe UI" panose="020B0502040204020203" pitchFamily="34" charset="0"/>
            </a:endParaRPr>
          </a:p>
          <a:p>
            <a:pPr marL="342900" indent="-342900" algn="l">
              <a:buFont typeface="+mj-lt"/>
              <a:buAutoNum type="arabicPeriod"/>
            </a:pPr>
            <a:r>
              <a:rPr lang="en-US" sz="1600" i="0" u="none" strike="noStrike" baseline="0" dirty="0">
                <a:latin typeface="Segoe UI" panose="020B0502040204020203" pitchFamily="34" charset="0"/>
                <a:cs typeface="Segoe UI" panose="020B0502040204020203" pitchFamily="34" charset="0"/>
              </a:rPr>
              <a:t>Estimate future claims amount using development factors.</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92A10ED-6850-3011-5DA7-734F508D26AA}"/>
                  </a:ext>
                </a:extLst>
              </p14:cNvPr>
              <p14:cNvContentPartPr/>
              <p14:nvPr/>
            </p14:nvContentPartPr>
            <p14:xfrm>
              <a:off x="1062720" y="3046320"/>
              <a:ext cx="3889440" cy="1631520"/>
            </p14:xfrm>
          </p:contentPart>
        </mc:Choice>
        <mc:Fallback xmlns="">
          <p:pic>
            <p:nvPicPr>
              <p:cNvPr id="2" name="Ink 1">
                <a:extLst>
                  <a:ext uri="{FF2B5EF4-FFF2-40B4-BE49-F238E27FC236}">
                    <a16:creationId xmlns:a16="http://schemas.microsoft.com/office/drawing/2014/main" id="{592A10ED-6850-3011-5DA7-734F508D26AA}"/>
                  </a:ext>
                </a:extLst>
              </p:cNvPr>
              <p:cNvPicPr/>
              <p:nvPr/>
            </p:nvPicPr>
            <p:blipFill>
              <a:blip r:embed="rId3"/>
              <a:stretch>
                <a:fillRect/>
              </a:stretch>
            </p:blipFill>
            <p:spPr>
              <a:xfrm>
                <a:off x="1046520" y="3030120"/>
                <a:ext cx="3921840" cy="166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9D0B2AA-9567-5A97-DB14-2F69A8198F77}"/>
                  </a:ext>
                </a:extLst>
              </p14:cNvPr>
              <p14:cNvContentPartPr/>
              <p14:nvPr/>
            </p14:nvContentPartPr>
            <p14:xfrm>
              <a:off x="2686680" y="3426840"/>
              <a:ext cx="2436120" cy="1132920"/>
            </p14:xfrm>
          </p:contentPart>
        </mc:Choice>
        <mc:Fallback xmlns="">
          <p:pic>
            <p:nvPicPr>
              <p:cNvPr id="4" name="Ink 3">
                <a:extLst>
                  <a:ext uri="{FF2B5EF4-FFF2-40B4-BE49-F238E27FC236}">
                    <a16:creationId xmlns:a16="http://schemas.microsoft.com/office/drawing/2014/main" id="{59D0B2AA-9567-5A97-DB14-2F69A8198F77}"/>
                  </a:ext>
                </a:extLst>
              </p:cNvPr>
              <p:cNvPicPr/>
              <p:nvPr/>
            </p:nvPicPr>
            <p:blipFill>
              <a:blip r:embed="rId5"/>
              <a:stretch>
                <a:fillRect/>
              </a:stretch>
            </p:blipFill>
            <p:spPr>
              <a:xfrm>
                <a:off x="2670480" y="3410640"/>
                <a:ext cx="2468520" cy="1165320"/>
              </a:xfrm>
              <a:prstGeom prst="rect">
                <a:avLst/>
              </a:prstGeom>
            </p:spPr>
          </p:pic>
        </mc:Fallback>
      </mc:AlternateContent>
    </p:spTree>
    <p:extLst>
      <p:ext uri="{BB962C8B-B14F-4D97-AF65-F5344CB8AC3E}">
        <p14:creationId xmlns:p14="http://schemas.microsoft.com/office/powerpoint/2010/main" val="37965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94467-E227-B849-BB10-8705222BB906}" type="slidenum">
              <a:rPr kumimoji="0" lang="en-US" sz="1100" b="0" i="0" u="none" strike="noStrike" kern="1200" cap="none" spc="0" normalizeH="0" baseline="0" noProof="0" smtClean="0">
                <a:ln>
                  <a:noFill/>
                </a:ln>
                <a:solidFill>
                  <a:prstClr val="black">
                    <a:tint val="75000"/>
                  </a:prstClr>
                </a:solidFill>
                <a:effectLst/>
                <a:uLnTx/>
                <a:uFillTx/>
                <a:latin typeface="Roboto Light" panose="02000000000000000000" pitchFamily="2" charset="0"/>
                <a:ea typeface="Roboto Light" panose="02000000000000000000"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tint val="75000"/>
                </a:prstClr>
              </a:solidFill>
              <a:effectLst/>
              <a:uLnTx/>
              <a:uFillTx/>
              <a:latin typeface="Roboto Light" panose="02000000000000000000" pitchFamily="2" charset="0"/>
              <a:ea typeface="Roboto Light" panose="02000000000000000000" pitchFamily="2" charset="0"/>
              <a:cs typeface="+mn-cs"/>
            </a:endParaRPr>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prstClr val="black"/>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1.3</a:t>
            </a:r>
          </a:p>
        </p:txBody>
      </p:sp>
      <p:sp>
        <p:nvSpPr>
          <p:cNvPr id="10" name="TextBox 9">
            <a:extLst>
              <a:ext uri="{FF2B5EF4-FFF2-40B4-BE49-F238E27FC236}">
                <a16:creationId xmlns:a16="http://schemas.microsoft.com/office/drawing/2014/main" id="{62441545-CF21-48B9-912E-F7C08B9B6A67}"/>
              </a:ext>
            </a:extLst>
          </p:cNvPr>
          <p:cNvSpPr txBox="1"/>
          <p:nvPr/>
        </p:nvSpPr>
        <p:spPr>
          <a:xfrm>
            <a:off x="1169247" y="1887955"/>
            <a:ext cx="9430690" cy="338554"/>
          </a:xfrm>
          <a:prstGeom prst="rect">
            <a:avLst/>
          </a:prstGeom>
          <a:noFill/>
        </p:spPr>
        <p:txBody>
          <a:bodyPr wrap="square">
            <a:spAutoFit/>
          </a:bodyPr>
          <a:lstStyle/>
          <a:p>
            <a:pPr algn="l"/>
            <a:r>
              <a:rPr lang="en-US" sz="1600" b="1" u="sng" strike="noStrike" baseline="0" dirty="0">
                <a:latin typeface="Segoe UI" panose="020B0502040204020203" pitchFamily="34" charset="0"/>
                <a:ea typeface="Segoe UI Historic" panose="020B0502040204020203" pitchFamily="34" charset="0"/>
                <a:cs typeface="Segoe UI" panose="020B0502040204020203" pitchFamily="34" charset="0"/>
              </a:rPr>
              <a:t>EXAMPLE:</a:t>
            </a:r>
          </a:p>
        </p:txBody>
      </p:sp>
      <p:sp>
        <p:nvSpPr>
          <p:cNvPr id="9" name="Title 1">
            <a:extLst>
              <a:ext uri="{FF2B5EF4-FFF2-40B4-BE49-F238E27FC236}">
                <a16:creationId xmlns:a16="http://schemas.microsoft.com/office/drawing/2014/main" id="{82476672-B06D-4356-95E3-E66C66743C6D}"/>
              </a:ext>
            </a:extLst>
          </p:cNvPr>
          <p:cNvSpPr txBox="1">
            <a:spLocks/>
          </p:cNvSpPr>
          <p:nvPr/>
        </p:nvSpPr>
        <p:spPr>
          <a:xfrm>
            <a:off x="1169247" y="946651"/>
            <a:ext cx="9359670" cy="646331"/>
          </a:xfrm>
          <a:prstGeom prst="rect">
            <a:avLst/>
          </a:prstGeom>
          <a:solidFill>
            <a:srgbClr val="FCD3C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a:lstStyle>
          <a:p>
            <a:r>
              <a:rPr lang="en-US" sz="4000" dirty="0">
                <a:latin typeface="Microsoft Sans Serif" panose="020B0604020202020204" pitchFamily="34" charset="0"/>
                <a:ea typeface="Microsoft Sans Serif" panose="020B0604020202020204" pitchFamily="34" charset="0"/>
                <a:cs typeface="Microsoft Sans Serif" panose="020B0604020202020204" pitchFamily="34" charset="0"/>
              </a:rPr>
              <a:t>Techniques for estimating unpaid losses </a:t>
            </a:r>
            <a:endParaRPr lang="en-IN" sz="4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6">
            <a:extLst>
              <a:ext uri="{FF2B5EF4-FFF2-40B4-BE49-F238E27FC236}">
                <a16:creationId xmlns:a16="http://schemas.microsoft.com/office/drawing/2014/main" id="{F072AE4D-2FB6-4C0C-8282-69B2D9D9CD8A}"/>
              </a:ext>
            </a:extLst>
          </p:cNvPr>
          <p:cNvSpPr txBox="1"/>
          <p:nvPr/>
        </p:nvSpPr>
        <p:spPr>
          <a:xfrm>
            <a:off x="1169247" y="2294974"/>
            <a:ext cx="9776920" cy="923330"/>
          </a:xfrm>
          <a:prstGeom prst="rect">
            <a:avLst/>
          </a:prstGeom>
          <a:noFill/>
        </p:spPr>
        <p:txBody>
          <a:bodyPr wrap="square">
            <a:spAutoFit/>
          </a:bodyPr>
          <a:lstStyle/>
          <a:p>
            <a:r>
              <a:rPr lang="en-IN" dirty="0"/>
              <a:t>The table below shows the household insurance claims reported in each development year for accident years from 2009 to 2012. Use the basic chain ladder method to estimate the total ultimate claims arising from accidents occurring between 1 January 2009 and 31 December 2012.</a:t>
            </a:r>
          </a:p>
        </p:txBody>
      </p:sp>
      <p:graphicFrame>
        <p:nvGraphicFramePr>
          <p:cNvPr id="11" name="Table 6">
            <a:extLst>
              <a:ext uri="{FF2B5EF4-FFF2-40B4-BE49-F238E27FC236}">
                <a16:creationId xmlns:a16="http://schemas.microsoft.com/office/drawing/2014/main" id="{F7658DD0-2A2F-4B4C-9195-CFDBE99A0119}"/>
              </a:ext>
            </a:extLst>
          </p:cNvPr>
          <p:cNvGraphicFramePr>
            <a:graphicFrameLocks noGrp="1"/>
          </p:cNvGraphicFramePr>
          <p:nvPr>
            <p:ph idx="1"/>
            <p:extLst>
              <p:ext uri="{D42A27DB-BD31-4B8C-83A1-F6EECF244321}">
                <p14:modId xmlns:p14="http://schemas.microsoft.com/office/powerpoint/2010/main" val="1227675341"/>
              </p:ext>
            </p:extLst>
          </p:nvPr>
        </p:nvGraphicFramePr>
        <p:xfrm>
          <a:off x="1225295" y="3483888"/>
          <a:ext cx="9741409" cy="2494280"/>
        </p:xfrm>
        <a:graphic>
          <a:graphicData uri="http://schemas.openxmlformats.org/drawingml/2006/table">
            <a:tbl>
              <a:tblPr firstRow="1" bandRow="1">
                <a:tableStyleId>{5940675A-B579-460E-94D1-54222C63F5DA}</a:tableStyleId>
              </a:tblPr>
              <a:tblGrid>
                <a:gridCol w="1822734">
                  <a:extLst>
                    <a:ext uri="{9D8B030D-6E8A-4147-A177-3AD203B41FA5}">
                      <a16:colId xmlns:a16="http://schemas.microsoft.com/office/drawing/2014/main" val="2617479467"/>
                    </a:ext>
                  </a:extLst>
                </a:gridCol>
                <a:gridCol w="2103120">
                  <a:extLst>
                    <a:ext uri="{9D8B030D-6E8A-4147-A177-3AD203B41FA5}">
                      <a16:colId xmlns:a16="http://schemas.microsoft.com/office/drawing/2014/main" val="1104281278"/>
                    </a:ext>
                  </a:extLst>
                </a:gridCol>
                <a:gridCol w="2103120">
                  <a:extLst>
                    <a:ext uri="{9D8B030D-6E8A-4147-A177-3AD203B41FA5}">
                      <a16:colId xmlns:a16="http://schemas.microsoft.com/office/drawing/2014/main" val="1265313908"/>
                    </a:ext>
                  </a:extLst>
                </a:gridCol>
                <a:gridCol w="2103120">
                  <a:extLst>
                    <a:ext uri="{9D8B030D-6E8A-4147-A177-3AD203B41FA5}">
                      <a16:colId xmlns:a16="http://schemas.microsoft.com/office/drawing/2014/main" val="2044398547"/>
                    </a:ext>
                  </a:extLst>
                </a:gridCol>
                <a:gridCol w="1609315">
                  <a:extLst>
                    <a:ext uri="{9D8B030D-6E8A-4147-A177-3AD203B41FA5}">
                      <a16:colId xmlns:a16="http://schemas.microsoft.com/office/drawing/2014/main" val="3441477714"/>
                    </a:ext>
                  </a:extLst>
                </a:gridCol>
              </a:tblGrid>
              <a:tr h="370840">
                <a:tc>
                  <a:txBody>
                    <a:bodyPr/>
                    <a:lstStyle/>
                    <a:p>
                      <a:pPr algn="ctr"/>
                      <a:r>
                        <a:rPr lang="en-IN" dirty="0"/>
                        <a:t>Number of claims reported</a:t>
                      </a:r>
                    </a:p>
                  </a:txBody>
                  <a:tcPr/>
                </a:tc>
                <a:tc gridSpan="4">
                  <a:txBody>
                    <a:bodyPr/>
                    <a:lstStyle/>
                    <a:p>
                      <a:pPr algn="ctr"/>
                      <a:r>
                        <a:rPr lang="en-IN" dirty="0"/>
                        <a:t>Development Year</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859097279"/>
                  </a:ext>
                </a:extLst>
              </a:tr>
              <a:tr h="370840">
                <a:tc>
                  <a:txBody>
                    <a:bodyPr/>
                    <a:lstStyle/>
                    <a:p>
                      <a:endParaRPr lang="en-IN" dirty="0"/>
                    </a:p>
                  </a:txBody>
                  <a:tcPr/>
                </a:tc>
                <a:tc>
                  <a:txBody>
                    <a:bodyPr/>
                    <a:lstStyle/>
                    <a:p>
                      <a:r>
                        <a:rPr lang="en-IN" dirty="0"/>
                        <a:t>0</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extLst>
                  <a:ext uri="{0D108BD9-81ED-4DB2-BD59-A6C34878D82A}">
                    <a16:rowId xmlns:a16="http://schemas.microsoft.com/office/drawing/2014/main" val="1166014858"/>
                  </a:ext>
                </a:extLst>
              </a:tr>
              <a:tr h="370840">
                <a:tc>
                  <a:txBody>
                    <a:bodyPr/>
                    <a:lstStyle/>
                    <a:p>
                      <a:r>
                        <a:rPr lang="en-IN" dirty="0"/>
                        <a:t>2009</a:t>
                      </a:r>
                    </a:p>
                  </a:txBody>
                  <a:tcPr/>
                </a:tc>
                <a:tc>
                  <a:txBody>
                    <a:bodyPr/>
                    <a:lstStyle/>
                    <a:p>
                      <a:r>
                        <a:rPr lang="en-IN" dirty="0"/>
                        <a:t>17500</a:t>
                      </a:r>
                    </a:p>
                  </a:txBody>
                  <a:tcPr/>
                </a:tc>
                <a:tc>
                  <a:txBody>
                    <a:bodyPr/>
                    <a:lstStyle/>
                    <a:p>
                      <a:r>
                        <a:rPr lang="en-IN" dirty="0"/>
                        <a:t>5000</a:t>
                      </a:r>
                    </a:p>
                  </a:txBody>
                  <a:tcPr/>
                </a:tc>
                <a:tc>
                  <a:txBody>
                    <a:bodyPr/>
                    <a:lstStyle/>
                    <a:p>
                      <a:r>
                        <a:rPr lang="en-IN" dirty="0"/>
                        <a:t>2250</a:t>
                      </a:r>
                    </a:p>
                  </a:txBody>
                  <a:tcPr/>
                </a:tc>
                <a:tc>
                  <a:txBody>
                    <a:bodyPr/>
                    <a:lstStyle/>
                    <a:p>
                      <a:r>
                        <a:rPr lang="en-IN" dirty="0"/>
                        <a:t>750</a:t>
                      </a:r>
                    </a:p>
                  </a:txBody>
                  <a:tcPr/>
                </a:tc>
                <a:extLst>
                  <a:ext uri="{0D108BD9-81ED-4DB2-BD59-A6C34878D82A}">
                    <a16:rowId xmlns:a16="http://schemas.microsoft.com/office/drawing/2014/main" val="1764270175"/>
                  </a:ext>
                </a:extLst>
              </a:tr>
              <a:tr h="370840">
                <a:tc>
                  <a:txBody>
                    <a:bodyPr/>
                    <a:lstStyle/>
                    <a:p>
                      <a:r>
                        <a:rPr lang="en-IN" dirty="0"/>
                        <a:t>2010</a:t>
                      </a:r>
                    </a:p>
                  </a:txBody>
                  <a:tcPr/>
                </a:tc>
                <a:tc>
                  <a:txBody>
                    <a:bodyPr/>
                    <a:lstStyle/>
                    <a:p>
                      <a:r>
                        <a:rPr lang="en-IN" dirty="0"/>
                        <a:t>21000</a:t>
                      </a:r>
                    </a:p>
                  </a:txBody>
                  <a:tcPr/>
                </a:tc>
                <a:tc>
                  <a:txBody>
                    <a:bodyPr/>
                    <a:lstStyle/>
                    <a:p>
                      <a:r>
                        <a:rPr lang="en-IN" dirty="0"/>
                        <a:t>6200</a:t>
                      </a:r>
                    </a:p>
                  </a:txBody>
                  <a:tcPr/>
                </a:tc>
                <a:tc>
                  <a:txBody>
                    <a:bodyPr/>
                    <a:lstStyle/>
                    <a:p>
                      <a:r>
                        <a:rPr lang="en-IN" dirty="0"/>
                        <a:t>2750</a:t>
                      </a:r>
                    </a:p>
                  </a:txBody>
                  <a:tcPr/>
                </a:tc>
                <a:tc>
                  <a:txBody>
                    <a:bodyPr/>
                    <a:lstStyle/>
                    <a:p>
                      <a:endParaRPr lang="en-IN" dirty="0"/>
                    </a:p>
                  </a:txBody>
                  <a:tcPr/>
                </a:tc>
                <a:extLst>
                  <a:ext uri="{0D108BD9-81ED-4DB2-BD59-A6C34878D82A}">
                    <a16:rowId xmlns:a16="http://schemas.microsoft.com/office/drawing/2014/main" val="1110436729"/>
                  </a:ext>
                </a:extLst>
              </a:tr>
              <a:tr h="370840">
                <a:tc>
                  <a:txBody>
                    <a:bodyPr/>
                    <a:lstStyle/>
                    <a:p>
                      <a:r>
                        <a:rPr lang="en-IN" dirty="0"/>
                        <a:t>2011</a:t>
                      </a:r>
                    </a:p>
                  </a:txBody>
                  <a:tcPr/>
                </a:tc>
                <a:tc>
                  <a:txBody>
                    <a:bodyPr/>
                    <a:lstStyle/>
                    <a:p>
                      <a:r>
                        <a:rPr lang="en-IN" dirty="0"/>
                        <a:t>18800</a:t>
                      </a:r>
                    </a:p>
                  </a:txBody>
                  <a:tcPr/>
                </a:tc>
                <a:tc>
                  <a:txBody>
                    <a:bodyPr/>
                    <a:lstStyle/>
                    <a:p>
                      <a:r>
                        <a:rPr lang="en-IN" dirty="0"/>
                        <a:t>5500</a:t>
                      </a:r>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445623350"/>
                  </a:ext>
                </a:extLst>
              </a:tr>
              <a:tr h="370840">
                <a:tc>
                  <a:txBody>
                    <a:bodyPr/>
                    <a:lstStyle/>
                    <a:p>
                      <a:r>
                        <a:rPr lang="en-IN" dirty="0"/>
                        <a:t>2012</a:t>
                      </a:r>
                    </a:p>
                  </a:txBody>
                  <a:tcPr/>
                </a:tc>
                <a:tc>
                  <a:txBody>
                    <a:bodyPr/>
                    <a:lstStyle/>
                    <a:p>
                      <a:r>
                        <a:rPr lang="en-IN" dirty="0"/>
                        <a:t>21300</a:t>
                      </a:r>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994610217"/>
                  </a:ext>
                </a:extLst>
              </a:tr>
            </a:tbl>
          </a:graphicData>
        </a:graphic>
      </p:graphicFrame>
      <p:pic>
        <p:nvPicPr>
          <p:cNvPr id="12" name="Graphic 11" descr="Help">
            <a:extLst>
              <a:ext uri="{FF2B5EF4-FFF2-40B4-BE49-F238E27FC236}">
                <a16:creationId xmlns:a16="http://schemas.microsoft.com/office/drawing/2014/main" id="{E76AAFB1-81CB-4048-A070-4B83F2F95B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216" y="1788216"/>
            <a:ext cx="538031" cy="53803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ECB11A8-F9F9-FAE9-A720-C6A78E318132}"/>
                  </a:ext>
                </a:extLst>
              </p14:cNvPr>
              <p14:cNvContentPartPr/>
              <p14:nvPr/>
            </p14:nvContentPartPr>
            <p14:xfrm>
              <a:off x="367920" y="1624680"/>
              <a:ext cx="11791080" cy="4528800"/>
            </p14:xfrm>
          </p:contentPart>
        </mc:Choice>
        <mc:Fallback xmlns="">
          <p:pic>
            <p:nvPicPr>
              <p:cNvPr id="2" name="Ink 1">
                <a:extLst>
                  <a:ext uri="{FF2B5EF4-FFF2-40B4-BE49-F238E27FC236}">
                    <a16:creationId xmlns:a16="http://schemas.microsoft.com/office/drawing/2014/main" id="{7ECB11A8-F9F9-FAE9-A720-C6A78E318132}"/>
                  </a:ext>
                </a:extLst>
              </p:cNvPr>
              <p:cNvPicPr/>
              <p:nvPr/>
            </p:nvPicPr>
            <p:blipFill>
              <a:blip r:embed="rId5"/>
              <a:stretch>
                <a:fillRect/>
              </a:stretch>
            </p:blipFill>
            <p:spPr>
              <a:xfrm>
                <a:off x="351720" y="1608480"/>
                <a:ext cx="11823480" cy="4561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E40012A-3848-C472-5BC5-730F23AC8281}"/>
                  </a:ext>
                </a:extLst>
              </p14:cNvPr>
              <p14:cNvContentPartPr/>
              <p14:nvPr/>
            </p14:nvContentPartPr>
            <p14:xfrm>
              <a:off x="5685480" y="2328840"/>
              <a:ext cx="1348560" cy="133560"/>
            </p14:xfrm>
          </p:contentPart>
        </mc:Choice>
        <mc:Fallback xmlns="">
          <p:pic>
            <p:nvPicPr>
              <p:cNvPr id="4" name="Ink 3">
                <a:extLst>
                  <a:ext uri="{FF2B5EF4-FFF2-40B4-BE49-F238E27FC236}">
                    <a16:creationId xmlns:a16="http://schemas.microsoft.com/office/drawing/2014/main" id="{7E40012A-3848-C472-5BC5-730F23AC8281}"/>
                  </a:ext>
                </a:extLst>
              </p:cNvPr>
              <p:cNvPicPr/>
              <p:nvPr/>
            </p:nvPicPr>
            <p:blipFill>
              <a:blip r:embed="rId7"/>
              <a:stretch>
                <a:fillRect/>
              </a:stretch>
            </p:blipFill>
            <p:spPr>
              <a:xfrm>
                <a:off x="5669280" y="2312640"/>
                <a:ext cx="1380960" cy="165960"/>
              </a:xfrm>
              <a:prstGeom prst="rect">
                <a:avLst/>
              </a:prstGeom>
            </p:spPr>
          </p:pic>
        </mc:Fallback>
      </mc:AlternateContent>
    </p:spTree>
    <p:extLst>
      <p:ext uri="{BB962C8B-B14F-4D97-AF65-F5344CB8AC3E}">
        <p14:creationId xmlns:p14="http://schemas.microsoft.com/office/powerpoint/2010/main" val="217276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4922</TotalTime>
  <Words>2384</Words>
  <Application>Microsoft Macintosh PowerPoint</Application>
  <PresentationFormat>Widescreen</PresentationFormat>
  <Paragraphs>672</Paragraphs>
  <Slides>37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Calibri</vt:lpstr>
      <vt:lpstr>Calibri Light</vt:lpstr>
      <vt:lpstr>Calibri,Italic</vt:lpstr>
      <vt:lpstr>Cambria Math</vt:lpstr>
      <vt:lpstr>Lora</vt:lpstr>
      <vt:lpstr>Microsoft Sans Serif</vt:lpstr>
      <vt:lpstr>Roboto Light</vt:lpstr>
      <vt:lpstr>Segoe UI</vt:lpstr>
      <vt:lpstr>URWGothicL-Demi</vt:lpstr>
      <vt:lpstr>Office Theme</vt:lpstr>
      <vt:lpstr>IAQS PPT- Zil_ Final</vt:lpstr>
      <vt:lpstr>PowerPoint Presentation</vt:lpstr>
      <vt:lpstr>Agenda</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Techniques for estimating unpaid losses </vt:lpstr>
      <vt:lpstr>Techniques for estimating unpaid losses </vt:lpstr>
      <vt:lpstr>Techniques for estimating unpaid losses </vt:lpstr>
      <vt:lpstr>Techniques for estimating unpaid losses </vt:lpstr>
      <vt:lpstr>PowerPoint Presentation</vt:lpstr>
      <vt:lpstr>Role of Rating factor &amp; exposure</vt:lpstr>
      <vt:lpstr>Definitions</vt:lpstr>
      <vt:lpstr>Experience Rating</vt:lpstr>
      <vt:lpstr>Experience Rating</vt:lpstr>
      <vt:lpstr>Experience Rating</vt:lpstr>
      <vt:lpstr>Premium Calculation</vt:lpstr>
      <vt:lpstr>Premium Calculation</vt:lpstr>
      <vt:lpstr>Question</vt:lpstr>
      <vt:lpstr>Premium Calculation</vt:lpstr>
      <vt:lpstr>Premium Calculation</vt:lpstr>
      <vt:lpstr>Premium Calculation</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 Vora</dc:creator>
  <cp:lastModifiedBy>Kevin Punmiya</cp:lastModifiedBy>
  <cp:revision>68</cp:revision>
  <dcterms:created xsi:type="dcterms:W3CDTF">2021-07-08T06:18:47Z</dcterms:created>
  <dcterms:modified xsi:type="dcterms:W3CDTF">2022-09-28T02:51:09Z</dcterms:modified>
</cp:coreProperties>
</file>