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ink/ink18.xml" ContentType="application/inkml+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ink/ink6.xml" ContentType="application/inkml+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ink/ink14.xml" ContentType="application/inkml+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ink/ink2.xml" ContentType="application/inkml+xml"/>
  <Override PartName="/ppt/ink/ink21.xml" ContentType="application/inkml+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ink/ink10.xml" ContentType="application/inkml+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ink/ink9.xml" ContentType="application/inkml+xml"/>
  <Override PartName="/ppt/ink/ink19.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ink/ink7.xml" ContentType="application/inkml+xml"/>
  <Override PartName="/ppt/ink/ink1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ink/ink3.xml" ContentType="application/inkml+xml"/>
  <Override PartName="/ppt/ink/ink5.xml" ContentType="application/inkml+xml"/>
  <Override PartName="/ppt/ink/ink1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13.xml" ContentType="application/inkml+xml"/>
  <Override PartName="/ppt/ink/ink22.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ink/ink11.xml" ContentType="application/inkml+xml"/>
  <Override PartName="/ppt/ink/ink20.xml" ContentType="application/inkml+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ink/ink16.xml" ContentType="application/inkml+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ink/ink4.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ink/ink12.xml" ContentType="application/inkml+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8" r:id="rId2"/>
    <p:sldId id="342" r:id="rId3"/>
    <p:sldId id="374" r:id="rId4"/>
    <p:sldId id="447" r:id="rId5"/>
    <p:sldId id="449" r:id="rId6"/>
    <p:sldId id="450" r:id="rId7"/>
    <p:sldId id="451" r:id="rId8"/>
    <p:sldId id="452" r:id="rId9"/>
    <p:sldId id="453" r:id="rId10"/>
    <p:sldId id="454" r:id="rId11"/>
    <p:sldId id="461" r:id="rId12"/>
    <p:sldId id="462" r:id="rId13"/>
    <p:sldId id="463" r:id="rId14"/>
    <p:sldId id="427" r:id="rId15"/>
    <p:sldId id="455" r:id="rId16"/>
    <p:sldId id="456" r:id="rId17"/>
    <p:sldId id="457" r:id="rId18"/>
    <p:sldId id="459" r:id="rId19"/>
    <p:sldId id="460"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24143"/>
    <a:srgbClr val="FCD3C2"/>
    <a:srgbClr val="EDEDEE"/>
    <a:srgbClr val="F267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63" autoAdjust="0"/>
    <p:restoredTop sz="93771" autoAdjust="0"/>
  </p:normalViewPr>
  <p:slideViewPr>
    <p:cSldViewPr snapToGrid="0" snapToObjects="1">
      <p:cViewPr varScale="1">
        <p:scale>
          <a:sx n="64" d="100"/>
          <a:sy n="64" d="100"/>
        </p:scale>
        <p:origin x="-848" y="-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2" d="100"/>
          <a:sy n="112" d="100"/>
        </p:scale>
        <p:origin x="4320" y="2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C51FF11-E8B5-974A-A7F9-820287719F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9FAD3D8-BF3E-9A45-BB2E-8741E080B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2DB952-2A9F-FE4B-907D-A51DC08421D5}" type="datetimeFigureOut">
              <a:rPr lang="en-US" smtClean="0"/>
              <a:pPr/>
              <a:t>8/8/2022</a:t>
            </a:fld>
            <a:endParaRPr lang="en-US"/>
          </a:p>
        </p:txBody>
      </p:sp>
      <p:sp>
        <p:nvSpPr>
          <p:cNvPr id="4" name="Footer Placeholder 3">
            <a:extLst>
              <a:ext uri="{FF2B5EF4-FFF2-40B4-BE49-F238E27FC236}">
                <a16:creationId xmlns:a16="http://schemas.microsoft.com/office/drawing/2014/main" xmlns="" id="{42494F6D-F76A-CF44-BA2F-D77DC67B5F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ECBD634-BA8A-AB41-9ED8-BACB999D3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D8C3D9-14DD-E74E-B615-7E08BDF19FA2}" type="slidenum">
              <a:rPr lang="en-US" smtClean="0"/>
              <a:pPr/>
              <a:t>‹#›</a:t>
            </a:fld>
            <a:endParaRPr lang="en-US"/>
          </a:p>
        </p:txBody>
      </p:sp>
    </p:spTree>
    <p:extLst>
      <p:ext uri="{BB962C8B-B14F-4D97-AF65-F5344CB8AC3E}">
        <p14:creationId xmlns:p14="http://schemas.microsoft.com/office/powerpoint/2010/main" xmlns="" val="2966376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2:59:38.709"/>
    </inkml:context>
    <inkml:brush xml:id="br0">
      <inkml:brushProperty name="width" value="0.09071" units="cm"/>
      <inkml:brushProperty name="height" value="0.09071" units="cm"/>
      <inkml:brushProperty name="color" value="#FF0000"/>
    </inkml:brush>
  </inkml:definitions>
  <inkml:trace contextRef="#ctx0" brushRef="#br0">7694 17495 15717,'-57'11'1647,"13"-1"-1255,34-4-280,22-1 46,26 1 54,1-4 1,7 0-871,-2 0 0,3 0 0,8-2 710,-1-2 0,6-1 1,6-1-1,3-1 0,3 0 1,1 0-270,-16 0 0,2 1 0,2-2 1,2 1-1,1-1 0,1 0 1,0 0-1,0 0 0,1 0 1,-1 0 235,-3 0 0,0 1 1,1-1-1,-1 0 0,2 1 1,-1-1-1,1 0 0,0 0 1,1 0-1,1-1 0,0 1-155,-4 0 0,1-1 0,1 1 0,0-1 0,2 0 0,-1 0 0,1 0 1,-1 0-1,0 0 0,0 0 0,-1 0 0,-2 1 0,0 0 168,3-1 1,-1 1 0,-1 0-1,-1 0 1,0 0 0,-1 0 0,0 0-1,1 1 1,0-1 0,0 0-1,1 0-119,-2 1 0,0-1 1,1 0-1,-1 1 0,1-1 1,0 0-1,0 1 1,0-1-1,0 1 0,1-1 1,-1 1-1,1-1 93,0 1 1,0 0-1,-1 0 1,1 0-1,-1-1 1,1 1 0,0 0-1,2 1 1,0-1-1,1 0 1,2 0 0,2 0-28,-12 2 0,1-1 1,2 0-1,0 0 1,1 0-1,1 1 1,1-1-1,0 0 1,1 1-1,0-1 1,0 1-1,1-1 1,-1 1-1,1-1 0,-1 1 1,0 0-1,0 0 1,-1 0 33,1 1 0,-1-1 0,0 1 0,0-1 0,0 1 0,0 0 0,0 0 0,0 0 0,1 0 0,-1 0 0,1 0 1,0 0-1,0 0 0,1 0 0,0 1 0,1-1 0,1 0 0,-1 0-16,-5 1 0,1-1 1,1 0-1,1 1 1,0-1-1,1 1 1,0-1-1,0 0 1,1 1-1,0-1 1,0 1-1,-1-1 1,1 1-1,-1 0 1,0-1-1,-1 1 1,0 0-1,-1 0 1,-1 0-1,-1 0 1,-1 0-1,0 0-73,8 0 0,-1 0 1,0 1-1,-2-1 0,0 1 1,0-1-1,-2 1 1,1 0-1,-2 0 0,0 0 1,0-1-1,0 1 1,-1 0-1,-1 0 0,1 0 1,-1 0-295,8 0 0,-1 0 0,1 0 1,-1 0-1,0 1 0,-1-1 0,-1 0 1,0 0-1,-2 1 0,-2-1 0,0 0 1,-3 1-1,-1-1 370,11 0 0,-1 0 0,-3 1 0,-1-1 0,-3 0 0,-2 1 0,-3-1 0,-1 0 0,5 1 0,-4-1 0,-3 1 0,-1-1 0,-2 1 0,14-1 0,0 0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3:54:19.645"/>
    </inkml:context>
    <inkml:brush xml:id="br0">
      <inkml:brushProperty name="width" value="0.09071" units="cm"/>
      <inkml:brushProperty name="height" value="0.09071" units="cm"/>
      <inkml:brushProperty name="color" value="#FF0000"/>
    </inkml:brush>
  </inkml:definitions>
  <inkml:trace contextRef="#ctx0" brushRef="#br0">10143 4693 16569,'6'61'183,"1"0"0,3 1 0,6-2-122,12-8 1,4-1-999,-10-13 0,0 1 0,0 0 937,0 3 0,-1 0 0,-1 4-740,-2 1 1,-1 4-1,-1 1 1,-2-3 739,0 1 0,-1-2 0,-1 0 0,-1 1 0,0-1 0,-3-7 0,-2 10 0</inkml:trace>
  <inkml:trace contextRef="#ctx0" brushRef="#br0" timeOffset="233">10728 4695 17162,'15'52'36,"0"0"0,-1 1 0,2-3 0,0 0 0,0-3-53,8 5 0,2-1-971,-3-7 0,3 1 0,-1-1 988,-2-4 0,0 0 0,-1-3 0,7 9 0,-4-4 0,7 14 0</inkml:trace>
  <inkml:trace contextRef="#ctx0" brushRef="#br0" timeOffset="401">10489 5394 19134,'51'-28'-260,"0"-1"1,0 1 0,0 0 0,0 0 0,-2 0 0,2-1 0,-2 1-1,0 1 1,-3 4 0,13-1 0,-2 4 0,-4 0 0,6-4 0,0-1 0</inkml:trace>
  <inkml:trace contextRef="#ctx0" brushRef="#br0" timeOffset="551">11557 4754 16759,'0'0'0</inkml:trace>
  <inkml:trace contextRef="#ctx0" brushRef="#br0" timeOffset="1017">12073 4575 17834,'0'-5'169,"0"1"-135,-22 55-23,16-22-11,-3 5 0,5 0-90,25-6-498,9-15 0,6-9-186,6-13 1,1-10 582,9-9 1,-3-6-10,-9-2 1,-5-3 518,-8-3 0,-5 4 410,4-2-415,-4 18-34,0 16 448,9 50-672,-9-14 0,1 1-51,-1 5 1,4-2 44,15-1 1,5-10 84,15-22-119,-18-9 1,0-11-206,-12-10 0,-2-9 0,-5-5 226,-1-13 0,-4-5 1,-3-5-354,-5 14 0,0-4 1,-2-1-1,-1 0 1,-2 2 457,-1-5 1,-3 1 0,-1 1 0,-2 1-20,-1 1 0,-1-1 1,-1 3-1,-1 8 151,1-5 1,-2 9-62,-12-10-325,-11 69-555,16 13 0,5 8-173,5 2 0,7 2-835,11 8 0,10-5 1675,10-16 0,1-5 0,10 5 0,-8-11 0</inkml:trace>
  <inkml:trace contextRef="#ctx0" brushRef="#br0" timeOffset="1167">14080 3762 20020,'-19'-4'-1390,"3"2"1,16 2-1,0 1 1</inkml:trace>
  <inkml:trace contextRef="#ctx0" brushRef="#br0" timeOffset="1451">9727 6686 18776,'-49'23'75,"0"-1"1,1 1 0,69-29-1,22-8-2,0-2 0,10-6 0,7-3 0,6-2 0,1-1 0,-1 1-771,-9 4 0,1 0 0,2-1 1,1 0-1,1-1 0,1-1 1,2 0-1,1 0 698,-12 3 1,2 0 0,1 0 0,1-2 0,1 0 0,1 0 0,0 0 0,0 1 0,-1-1 0,1 1 0,-2 0 0,-1 2-108,5-3 0,0 1 1,-1 1-1,-1 0 1,0 0-1,1 1 1,-1 0-1,1-1 0,0 1 1,0 0 106,-3 1 0,1 0 0,0 0 0,0 0 0,0 0 0,0 1 0,1-1 0,-1 0 0,1 1 0,-1 0 0,1 0-62,-1 1 1,0-1-1,-1 1 1,0 0 0,1 0-1,0 0 1,0 1 0,1-1-1,1 0 1,1 0-1,1 0-2,-5 2 1,1 0 0,2 0 0,0 0 0,1 0 0,1-1 0,0 1-1,0 0 1,0 0 0,-1 0 0,0 0 0,0 1 0,-2-1 0,0 1-269,3-2 0,0 1 0,-1-1 0,-1 1 0,1 0 0,-1 0 0,-1 0 0,0 1 0,0-1 0,0 0 0,0 1 0,-1 0-110,3-1 1,0 0 0,1 0 0,0 0 0,-1 1 0,0-1 0,-2 1 0,-1 0 0,-1 0 0,-3 1 0,-1-1 461,9-3 0,0 0 0,-1 1 0,-4-1 0,-4 2 0,-5 1 0,-8 2 0,17-7 0,-14 3 0,2-5 0</inkml:trace>
  <inkml:trace contextRef="#ctx0" brushRef="#br0" timeOffset="1736">9453 7239 18373,'43'-36'9,"0"-1"0,0 1 1,-2 5-1,1 0 0,4-1 1,7-2-1,-10 9 1,3-2 0,4 0 0,4-2 0,1 0 0,2 0 0,2-1 0,0 1 0,1-1-474,-5 4 1,1-1 0,2 0 0,1 0-1,1-1 1,0 1 0,2-1 0,0 1-1,0-1 1,0 1 0,0-1 0,0 1 463,-4 1 1,1 0 0,0-1 0,0 1 0,1 0 0,-1-1 0,1 1 0,0 0-1,0 0 1,1 0 0,0 0 0,0 0 0,1 0-76,-2 1 0,1 0 1,1 0-1,1 0 1,0 0-1,0 0 1,1 0-1,-1 0 1,0 1-1,-1 0 1,-1 1-1,-1 0 1,0 1-1,-2 0 75,3-1 0,-1 1 0,-1 1 0,-1 0 0,0 1 0,-1 0 0,-1 1 0,1 0 0,0-1 0,0 1 0,1 0-62,0 0 1,0 0 0,0 0-1,0 0 1,0 0 0,0 1 0,0 0-1,0 0 1,0 0 0,0 1-1,-1-1-11,4 0 0,0 0 0,-1 0 0,0 0 1,0 1-1,0 0 0,1 0 0,0-1 1,2 1-1,1-1-228,-7 3 1,1 0-1,1-1 1,1 0 0,1 1-1,0-1 1,0 0-1,1 1 1,-1-1 0,-1 1-1,0 0 1,-1-1-1,-1 1 301,5-1 0,-1 0 0,0 0 0,0 0 0,-1 0 0,-1 0 0,0 0 0,0 1 0,-2-1 0,0 2 0,-1-1 0,11-2 0,-1 0 0,0 1 0,-1 0 0,-2 0 0,-2 1 0,-3 0 0,-2 0 0,3-1 0,-1 0 0,0 0 0,1 0 0,-1 0 0</inkml:trace>
  <inkml:trace contextRef="#ctx0" brushRef="#br0" timeOffset="2799">3719 7492 15795,'52'-13'125,"1"1"1,0-1-1,8-3 1,6-1 0,2-1-126,-18 5 0,2-1 0,3 0 0,1-1 0,0 0 0,1 0 0,0 1-809,2-1 0,0-1 1,1 1-1,1 0 0,-1-1 1,2 1-1,0-1 809,-2 2 0,1-2 0,1 1 0,1 0 0,-1 0 0,-1 0 0,-2 1 0,-2 1-111,4-1 0,-2 2 0,-2 0 0,-1 0 0,1 1 0,3-1 109,-1 1 0,2 0 1,1-1-1,0 1 1,0 1-1,-3 0 1,-2 1 107,6-1 1,-3 0-1,-1 2 1,-2 0 0,-1 1-144,8 0 1,1-1-1,-6 4 1,-14 4 70,4 17-34,-76 3 0,-21 2-28,-2 0 0,-4-2 954,-1-1 0,-1 0-926,5-3 0,2-2 857,7-3 0,6-5-4835,13-10 4221,29-6 1,18-4-1,0 5 1</inkml:trace>
  <inkml:trace contextRef="#ctx0" brushRef="#br0" timeOffset="3300">7049 9596 9465,'-2'3'470,"1"0"-179,1-3-291,-3 4-1983,5-3 1983,3-1 0,-1-2 0,2-2 0</inkml:trace>
  <inkml:trace contextRef="#ctx0" brushRef="#br0" timeOffset="11142">7336 9088 6619,'33'-8'0,"-1"1"0,21-5 0</inkml:trace>
  <inkml:trace contextRef="#ctx0" brushRef="#br0" timeOffset="35490">11123 6546 10966,'-1'8'179,"0"-2"-145,1-6-34,41 4 34,-8-4-34,4-1 0,3-3-903,-6-3 0,0-2-896,7-4 1,1-2 1798,11-4 0,-4 0 0,9-3 0,-4 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2:30:00.785"/>
    </inkml:context>
    <inkml:brush xml:id="br0">
      <inkml:brushProperty name="width" value="0.09071" units="cm"/>
      <inkml:brushProperty name="height" value="0.09071" units="cm"/>
      <inkml:brushProperty name="color" value="#FF0000"/>
    </inkml:brush>
  </inkml:definitions>
  <inkml:trace contextRef="#ctx0" brushRef="#br0">18865 5167 12736,'3'-8'2712,"-1"1"-2275,-2 7-303,0 0-44,39 42 0,-25 6-473,10-3 0,-2 5 417,-15-5 0,-5 2-18,3 15 1,-2 2 231,-1-12 0,-1-2 161,-2 1 0,-1-5 219,-1-1 55,-4-31-493,3-29-89,-1-49-84,3 5 0,1-8-232,1 8 0,0-4 0,0 0 185,2-2 0,0 0 0,0 3-51,0 12 0,-1 3 0,2 2 81,2-6 0,1 7 22,2 2-33,13 1-123,11 20 111,23 14-133,-3 24 32,-21-1 1,-2 3-67,9 23 128,-18-8 1,-9 4 72,-19 3 0,-12 2-19,-1-6 1,-6 0 0,-3-1-881,-8-1 0,-5-3 1,1-3-161,-14 6 1,3-6 22,13-8 0,7-7 1220,10-12 1,14-2-1,6-2 1</inkml:trace>
  <inkml:trace contextRef="#ctx0" brushRef="#br0" timeOffset="351">19868 4560 16569,'-39'47'83,"-1"0"0,1 1 0,-1-1 1,1 3-1,-1 1 0,1 0 0,4-1-94,-3 5 0,3-1 0,4 4-322,8-7 1,0 3 0,5 1 0,7-3 29,11 2 1,8-1 0,4 0-1144,5 8 1,5 0-1,5-5 1446,1-12 0,4-4 0,0-5 0,4 1 0,-2-9 0,3-6 0</inkml:trace>
  <inkml:trace contextRef="#ctx0" brushRef="#br0" timeOffset="3033">20085 5312 10765,'2'-2'2005,"1"0"-436,-3 2-493,0-11-584,0 8-234,1-9-45,-1 10 202,0 0-225,0 1-190,0 7 23,0 4-12,-1 20-11,1 12-11,-2 13 11,1-9 0,-2-12 0,1-20 33,0-7 124,-1-9-112,0-22 33,0-22-78,1-7 11,4-6-11,6 21 12,8-4-24,4 14-44,5 7 34,-8 17 22,1 15 0,-7 8-11,6 20 22,-4 3-11,0 4 0,-7-17 0,-3-14 0,-3-13 11,1-1 0,3-4 12,5-23-23,7-20 5,-4 12 1,0-1-6,8-24 0,1 11 0,-12 27 0,-1 8-34,-1 7 34,-1 5 12,5 9-12,0 4-23,2 10 23,0 4 0,-1 4-78,-4 3-2388,-3 16 2466,-3-4 0,-1-9 0,-1-13 0</inkml:trace>
  <inkml:trace contextRef="#ctx0" brushRef="#br0" timeOffset="3933">21010 4627 13285,'4'-26'2566,"0"6"-2465,-6 35-78,-6 40 16,0-3 0,-1 6-514,0 0 0,-3 4 475,3-14 0,-3 6 0,0-1 0,1-4-332,-1-3 0,1-3 1,-1 2 327,-4 13 0,-1 3 1,0-2-681,0-4 1,0-2-1,2-2 596,2-3 1,2-2-1,0-2 1,-6 11 0,3-6-1,3 13 1</inkml:trace>
  <inkml:trace contextRef="#ctx0" brushRef="#br0" timeOffset="5018">21305 5126 14719,'6'-13'2455,"-1"2"-2142,-5 11-22,1-1-156,-1-1 67,3 1-112,-3-1-34,2 1-67,-2 7 22,0 25 0,0 5-11,0 22 0,-4-3 5,0-17 1,0 2-1,0-6 1,2 0-6,1 2 0,6-4 56,35 1-22,6-18-121,-10-16 0,2-4 99,27 1-12,-17-1 0,1 0-202,-5 3 0,0 1-1339,1-1 1,-3 0-477,3 2-1367,-28 1 3384,-21 0 0,2 0 0,-2 1 0</inkml:trace>
  <inkml:trace contextRef="#ctx0" brushRef="#br0" timeOffset="5584">22084 4601 17342,'15'41'672,"6"15"-672,-7-17 0,1 4-719,2 7 0,0 2 719,-1 4 0,-2 6-284,-5-2 0,-1 7 0,-4 0-985,-4-15 0,-2 0 0,-1 1 0,-1-1 1082,0 0 0,-1 0 0,0-1 0,-2-4 0,-5 24 0,-2-12 0,-5-13 0</inkml:trace>
  <inkml:trace contextRef="#ctx0" brushRef="#br0" timeOffset="5968">23164 5212 14193,'-11'0'3641,"2"0"-3641,9 0 0,42-20 0,1 15 0,8-15 0,-18 20 0</inkml:trace>
  <inkml:trace contextRef="#ctx0" brushRef="#br0" timeOffset="6000">23401 5167 17834,'0'0'0</inkml:trace>
  <inkml:trace contextRef="#ctx0" brushRef="#br0" timeOffset="7350">23206 5538 16176,'23'24'1558,"6"-6"-1491,15-23-28,-7 1 0,2-1-28,-4-1 1,-1 0-147,27-4 236,-62 5-34,-27 9 169,-33 3 313,16 4 78,3 0-380,21-4-45,27-1-135,21-4-56,24-5-22,-3-1-191,2-3-537,-22 3 739,-23 1-448,-35 8-1020,-7-1-1490,-2 5-3037,21-5 5995,8-1 0,4-2 0,6 0 0</inkml:trace>
  <inkml:trace contextRef="#ctx0" brushRef="#br0" timeOffset="19867">21449 13718 15717,'5'45'118,"1"1"1,-1-1 0,-1 0 0,0 1 0,-1-3-119,2 13 0,0-4 0,-3-7 0,0-6 44,-2-3 1391,2-20-953,-5-49-247,-5-7 0,-1-7-196,0-6 1,-1-3-563,1 10 1,-1-2 0,2 1 522,-2-11 0,2-2 78,3 6 1,2-2-1,3 0-62,4 7 0,3 0 0,2 1-1,2-5 0,3 0 0,5 6-32,20-4 0,6 11 6,-5 15 0,2 8-62,2 6 0,0 8-364,21 18 213,-32 7 0,-6 7 218,-16 9 1,-12 6-6,-14 16 0,-11 0-788,-5-9 0,-7-3 399,8-15 0,-4-2 1,2-2-750,-1 1 1,1-3 1300,-3 4 1,2-3 0,0 1-1,-1-1 1</inkml:trace>
  <inkml:trace contextRef="#ctx0" brushRef="#br0" timeOffset="20134">22410 13147 17297,'-31'37'230,"0"0"1,0 0 0,1 2 0,1 1 0,5 0-214,4 18 0,6 3-408,2-4 1,2 4-1,4-1-300,2-4 0,3 0 0,4 1-1984,5 3 1,6 0 0,1-5 2674,7 0 0,3-10 0,-1-16 0,-1-10 0,0-12 0</inkml:trace>
  <inkml:trace contextRef="#ctx0" brushRef="#br0" timeOffset="20600">22600 13856 15896,'-6'26'594,"2"-23"-314,4-43-246,0-8 134,1-15 78,5 21 1,4 4-90,6 13-113,8 13-44,7 37-123,3 18 90,-7 8-1,-8-4 34,-12-25 45,0-8 504,-3-21-470,4-36-40,1 6 0,1-3-11,-1 0 0,2 2 17,3-1 0,3 5 33,7 4-55,9 28-23,1 48-382,-12-8 1,-1 4-387,-4 1 1,-1 1-1065,0-2 0,-2-3 1832,1 4 0,-6-20 0,-3-9 0</inkml:trace>
  <inkml:trace contextRef="#ctx0" brushRef="#br0" timeOffset="20802">23396 13171 20244,'24'54'-350,"1"1"0,-1 0 1,-7 3-1,-3 0 1,-1 2 349,0 7 0,-1 1 0,-4-6 0,-6 0 0,-2-7 0,0-17 0,0 0 0</inkml:trace>
  <inkml:trace contextRef="#ctx0" brushRef="#br0" timeOffset="21084">24389 13326 16411,'33'-11'-280,"0"-1"0,9 2 0,0 4 280,-2 6 0,-2 2 0,15 0 0,-3 3 0</inkml:trace>
  <inkml:trace contextRef="#ctx0" brushRef="#br0" timeOffset="21234">24636 13643 17252,'-2'8'302,"0"-1"-335,37-38-2197,-11 12-1860,3-3 0,2 0 4090,10-3 0,-18 12 0,0 1 0</inkml:trace>
  <inkml:trace contextRef="#ctx0" brushRef="#br0" timeOffset="21616">25494 13048 17778,'-18'47'141,"0"-1"0,1 0 1,-3 13-1,2 2 1,5-1-139,6-12 1,3-2 0,5 0-532,6 4 1,5 1 0,4-7 499,7-1 0,7-9 17,12-12 0,3-12-192,19-25 237,-4-10 142,-33 4 1,-4-5-144,-1-19 1,-8-6-1,-9-7 1,-9-4-8,-7 12 0,-5-1 1,-2 2-510,-7-10 0,-6 7 483,-8 7 0,-2 10-179,-10 7-2586,-4 14 2765,26 16 0,3 0 0,24 5 0</inkml:trace>
  <inkml:trace contextRef="#ctx0" brushRef="#br0" timeOffset="21768">26115 13215 17711,'-9'-52'-2936,"2"15"1,7 30 0</inkml:trace>
  <inkml:trace contextRef="#ctx0" brushRef="#br0" timeOffset="22102">26664 12705 19639,'-34'8'459,"0"1"0,2 4 1,4 6-410,11 12 1,6 8-18,-4 20 1,4 6-365,6-21 0,3 1 0,3 0 297,4 7 0,5 0 1,4-3-192,14 8 1,6-9 151,-2-16 1,3-7-12,-1-11 0,-3-8 400,2-15-294,-10-15 219,-28-5-286,-37 3-1042,-4 17-1165,-19 22-4291,29 7 6543,7 3 0,15-10 0,4-4 0</inkml:trace>
  <inkml:trace contextRef="#ctx0" brushRef="#br0" timeOffset="22918">21642 14944 14014,'6'3'549,"5"23"0,1 11-185,4 2 0,0 3-293,-2 3 0,2 5 0,-1-3-442,4 7 0,-2-2 578,-4-4 1,-4-5 195,-4-3 1271,-3-13-498,-2-39-919,-6-17 1,-3-8-196,3-3 0,-1-4-692,-6-17 1,-1-2 635,6 7 0,1 1 27,2-3 1,1 0-272,0-1 1,3-1 255,7 13 1,2-2 0,4 3 116,8-12 1,9 6-371,14 0 0,8 10 61,-7 20 1,2 12-286,4 14 0,-2 12 173,-14 5 0,-4 7 118,-4 5 0,-5 3 95,-4 4 1,-8 3 38,-17 18 1,-13 0-220,-8-5 1,-7-3-1582,6-15 0,-4-2 1,1-4 1833,-7-1 0,2-7 0,-8-4 0,34-20 0</inkml:trace>
  <inkml:trace contextRef="#ctx0" brushRef="#br0" timeOffset="23167">22998 14641 18350,'-42'28'403,"-1"-1"1,3 3 0,3 3-332,10 0 1,2 4-58,4 2 0,0 4 0,4 1-805,2 1 1,4 1-1,1 0 551,0-1 0,2 0 0,4-2-400,9 14 1,11-7-46,4-21 0,7-8 684,26-1 0,2-5 0,-4 1 0,-12-12 0,-1 0 0</inkml:trace>
  <inkml:trace contextRef="#ctx0" brushRef="#br0" timeOffset="23534">23233 15264 18014,'-14'21'1356,"5"-21"-919,14-46-347,-1-8-256,-2 15 1,1 0 176,2-26 175,1 25 1,4 1-199,13-14 71,21 13-81,-4 44-46,11 27-279,-11 18-174,-16-7 0,-4 6 285,-5 3 1,-6 3-133,-6 9 1,-6-1 367,-3-13 0,-7-6-183,-12-8 0,-4-8-2181,-8-7-5782,-9-18 8146,21-19 0,10 5 0,8-2 0</inkml:trace>
  <inkml:trace contextRef="#ctx0" brushRef="#br0" timeOffset="23750">23758 14693 20412,'9'52'-162,"0"0"1,-1 0 0,-1 7 0,-2 1-1,0-1-470,0-7 1,1-1 0,-2-1-1984,-2 4 1,-1-1 0,-1-4 2614,-1 3 0,-1-6 0,1 10 0,-2-19 0</inkml:trace>
  <inkml:trace contextRef="#ctx0" brushRef="#br0" timeOffset="23953">24243 15190 18418,'2'-10'985,"-1"1"-974,-1 9-11,36-25-1568,-17 34 1568,22 0 0,-30 13 0,-8 9 0</inkml:trace>
  <inkml:trace contextRef="#ctx0" brushRef="#br0" timeOffset="24102">24307 15579 19213,'0'3'101,"0"0"-1569,0-3-3339,47-42 4807,-8 20 0,-11-1 0,-2 1 0,2 10 0</inkml:trace>
  <inkml:trace contextRef="#ctx0" brushRef="#br0" timeOffset="24450">25406 14949 17700,'-34'36'676,"-1"0"0,8 7 1,7 2-638,6-1 0,7-1-28,10 1 0,7-5 12,19 5-23,17-16-23,6-13-106,-16-20 1,1-8 116,-5-7 1,-2-5 17,0 0 0,-6-4-197,-8-14 0,-11-1-481,-21-5-152,2 17 1,-6 4 823,-36-2 0,27 14 0,-3 6 0</inkml:trace>
  <inkml:trace contextRef="#ctx0" brushRef="#br0" timeOffset="24601">26027 15054 12344,'0'0'0</inkml:trace>
  <inkml:trace contextRef="#ctx0" brushRef="#br0" timeOffset="24901">26323 14715 20972,'23'-30'220,"0"0"1,-2 3-1,3 4-164,37 2-358,-7 32-248,-5 16 203,-22 33 252,-26-27 0,-7 4 61,-8 21 1,-4 4-185,-2 0 0,-2 1 229,7-17 0,-1 0 0,6-3-10,6 2 0,9-7-35,26-2-420,1-37 1,5-7-449,0 1 0,2-2 902,20-4 0,-2 0 0,-1 1 0,-20 7 0,-1 0 0</inkml:trace>
  <inkml:trace contextRef="#ctx0" brushRef="#br0" timeOffset="25718">22211 16518 17241,'16'53'293,"0"0"1,0 0-1,-2 3 1,-1 1 0,-1-1-272,0-1 0,-1 0 1,-2-4-419,0 10 0,-2-7 441,-1 9 812,-4-50 6,1-45-589,-6-7 1,-3-9-163,0-3 0,-2-6 1,0-1-689,1 3 1,-1 1 0,0-2 604,-2-5 1,1-1 0,0 3 54,3-5 0,1 4-214,1 3 0,2 2 192,1 7 0,3 1 116,6-1 0,6 4-184,4 14 0,5 3-5,1 2 0,4 6-376,37 7 40,-12 24-236,-2 7 1985,-8 17-1671,-26-5 1,-8 5-29,-15 6 0,-7 1 78,1 0 1,-5-1-172,-13 0 1,-3-4-166,8-13 1,0-4-746,-21 13-179,9-11-2264,8-12 3810,15-6 1,5-4 0,9-1 0</inkml:trace>
  <inkml:trace contextRef="#ctx0" brushRef="#br0" timeOffset="26068">23360 16029 19325,'-28'36'295,"0"1"0,1 2 0,3 4-284,8 1 0,3 5 1,3 1-1006,1 1 0,2 0 0,2 0 642,1 0 1,2 0 0,4-2-691,6 14 0,9-8-991,5-24 0,5-7 2033,3-4 0,1-5 0,5 4 0,-5-12 0</inkml:trace>
  <inkml:trace contextRef="#ctx0" brushRef="#br0" timeOffset="26400">23749 16540 20109,'-47'-11'863,"11"-3"-661,34-30-157,13-20-29,3 18 1,2-1-11,-1 8 0,2 2-6,4 4 0,1 4-23,5 2-10,-3 14-46,-4 8 68,9 42 22,-14-5 0,-2 3-11,1 5 0,0 1-354,-2 5 0,-2 0-83,4 18-639,-3-6-571,-2-10 1647,-2 0 0,-4-25 0,0-2 0</inkml:trace>
  <inkml:trace contextRef="#ctx0" brushRef="#br0" timeOffset="26570">23763 16534 19852,'48'-25'-743,"0"0"1,1 1 0,8-8-1,-2 6 1,-6 12 0,-6 4-1,-1 0 1</inkml:trace>
  <inkml:trace contextRef="#ctx0" brushRef="#br0" timeOffset="26768">24437 16051 20725,'27'55'-168,"-1"-1"0,-3 0 0,-4 3-2129,-13-11 0,-3 3 0,-1-3 2297,1 8 0,-1-3 0,-1 2 0,-1-6 0,0-9 0</inkml:trace>
  <inkml:trace contextRef="#ctx0" brushRef="#br0" timeOffset="27019">25315 16449 16602,'44'-2'-836,"-1"-1"0,16 7 0,-33 6 1,-24 2-1</inkml:trace>
  <inkml:trace contextRef="#ctx0" brushRef="#br0" timeOffset="27151">25463 16747 15751,'34'-35'-869,"0"0"1,11-14 0,-27 35-1</inkml:trace>
  <inkml:trace contextRef="#ctx0" brushRef="#br0" timeOffset="27517">26289 16270 18003,'-17'46'358,"0"0"1,2-3-1,4-1-100,5-3 0,8-1-67,29 20-51,-5-31 0,5-7-107,2-12 1,2-9-23,3-6 0,-3-8 34,12-24-17,-20 4 0,-5-4-90,-6-4 1,-6-1-175,-8-6 1,-6 3 50,-3 11 0,-6 7-722,-30-5-1133,8 34 2040,-10 23 0,23-13 0,-6 12 0</inkml:trace>
  <inkml:trace contextRef="#ctx0" brushRef="#br0" timeOffset="27667">26836 16493 14854,'0'0'0</inkml:trace>
  <inkml:trace contextRef="#ctx0" brushRef="#br0" timeOffset="28000">27154 16181 21398,'2'-39'145,"0"-1"1,13 4 0,9 6-393,16 10 1,6 8-180,-4 5 0,-1 7 45,0 6 1,-6 7-483,-7 27 868,-26-1 1,-11 5 649,-14 6 1,-7 1-774,4-1 1,-3-1 363,-5-3 1,1-6-102,4 2 185,16-14-262,20-14-337,59-18-869,-16-6 1,4-2-365,1 3 1,0 0 1501,0-3 0,-8 2 0,-13 6 0,-14 3 0</inkml:trace>
  <inkml:trace contextRef="#ctx0" brushRef="#br0" timeOffset="28534">23382 17197 18205,'58'-6'185,"0"1"0,0-1 1,0 0-1,0 0 0,1 1 1,3 1-1,2-1 1,2 0-1,0 1 0,1 0 1,0 0-893,-7 1 1,1 1 0,1-1 0,-1 1 0,2 0 0,0 0 0,1 0 0,0-1 706,-5 1 0,0 0 0,2-1 0,0 1 0,1-1 0,0 1 0,-1-1 0,-1 1 0,-1 0 0,-2-1-135,4 1 0,-2-1 1,-2 1-1,-1-1 0,1 1 1,1 0-1,1-1 0,3 1 127,-5 0 1,2 1 0,1-1 0,1 0 0,1 1 0,1-1 0,0 1 0,0-1 0,-1 1 0,-1 1 0,-1-1-96,8 1 0,-1-1 1,0 1-1,-1 1 0,0-1 1,0 1-1,0 0 0,-1 1 1,1 0-247,0 0 0,1 1 1,1 0-1,-1 0 1,0 1-1,-2 0 0,-2 1 1,-3-1-1,-4 1-1155,15 1 0,-1-1 1,-6 1-1,-8 2 1,-12 5 1503,-1 10 0,-23 1 0,-33-6 0,-31-7 0</inkml:trace>
  <inkml:trace contextRef="#ctx0" brushRef="#br0" timeOffset="28900">23161 17727 15224,'-10'-10'907,"44"0"24,29 9-618,-23 1 1,7-1 0,1-1-1330,8 2 1,3-1-1,8-2 1067,-16 0 0,5-1 0,4-1 1,4-1-1,1-1 0,2 1 0,1-1-274,-9 0 1,1 0 0,3 0-1,1-1 1,1 0 0,0 0 0,1 0-1,1-1 1,-1 1 0,-1 0 210,-3 0 1,1 1 0,-1-1 0,1 0 0,-1 0-1,1 0 1,1 0 0,0 0 0,0 0 0,0 0 0,1-1-106,-1 1 0,1-1 0,2 0 0,-1 0 0,1 0 0,0-1 0,0 1 0,0 0 0,-1 0 0,-2 1 0,0 0 1,-3 0 98,9-1 1,-2 1-1,-1 0 1,-1 0-1,-1 0 1,-1 1-1,1 0 1,0-1-1,1 1-152,-1 0 1,1 0 0,0 0-1,-1 0 1,1 1 0,-1-1-1,0 1 1,0-1 0,-1 1 127,-2 1 1,-1-1 0,-1 1 0,0 0 0,1 0 0,-1 0 0,0 0 0,1 1 0,0 0-207,2 0 0,2 0 0,0 1 1,1 0-1,-1 0 0,-1 0 1,-1 0-1,-4 1 0,-3 0 248,15-1 0,-4 1 0,-4 0 0,-1 0 0,-1 0 0,0 1 0,1 0 0,-2 0 0,-8 1 0,-12 0 0,4 3 0</inkml:trace>
  <inkml:trace contextRef="#ctx0" brushRef="#br0" timeOffset="35700">14672 11413 15347,'5'0'1390,"12"-1"-1077,35-1-246,-17 0 1,1 0-354,7 0 0,5 0 315,5 1 1,5-1 0,3 1-732,-8 0 1,2 1-1,0-1 1,1 1 692,1-1 1,-1 1-1,1-1 1,0 1-20,2 0 0,0 0 0,0 0 0,-5 0-69,1 0 0,-4 0 0,-1 0-4,-2 0 0,-1-1 0,-2-1 360,14 1 0,-4 0-836,-11-2 0,-7 2 274,-15 2-4212,-55 5 4581,-20-1 0,0 2 1,32-7-1</inkml:trace>
  <inkml:trace contextRef="#ctx0" brushRef="#br0" timeOffset="36367">17666 11468 10563,'-39'-8'-90,"0"0"0,-1-2 0,2 1 853,-5-2 223,3 1-45,12 3 124,14 4 234,6 1-100,4 0-370,12-1-178,41-1-556,4 0 0,6-2-926,5 1 0,3 0 834,-9 1 1,3 0 0,-2 1-4,-8 0 0,-1 0 0,4 1-321,4 0 0,5 0 1,2 0-1,-1 1-254,-5 0 1,0 0 0,-1 0 0,1 0-1373,0 1 0,0-1 0,-1 1 0,-6 0 1947,18 2 0,-13 0 0,-19 1 0,-40 2 0</inkml:trace>
  <inkml:trace contextRef="#ctx0" brushRef="#br0" timeOffset="36835">20025 11427 16994,'38'0'186,"0"0"1,3 0 0,6-1-176,8 0 1,7-2-1,3 0-917,-9 1 0,3-2 0,1 1 0,2-1 608,-2 1 0,2 0 0,1-1 0,0 0 0,-2 1-112,-3-1 0,-1 0 0,0 1 0,-2-1 0,-3 1-300,15-1 0,-4 1 0,-7 0 710,5-1 0,-14 1 0,-19 1 0,-16 0 0</inkml:trace>
  <inkml:trace contextRef="#ctx0" brushRef="#br0" timeOffset="37351">22769 11507 12669,'5'0'931,"-1"0"-831,43-14-77,-9 5-51,22-4 0,10 0-921,-23 6 0,1 0 1,0 1 758,2-1 1,0 1 0,-3 0 0,12-1 0,-8 1 0,-5 0 0</inkml:trace>
  <inkml:trace contextRef="#ctx0" brushRef="#br0" timeOffset="37818">24257 11415 14103,'0'7'728,"0"-2"-368,63-13-394,-20 3 0,5 0-431,15-2 0,5 0-729,-20 2 1,0 0-1,0 0-448,15 0 1,-1-1 1641,-15 2 0,0-1 0,-4 1 0,-2 0 0,-4 1 0,28-3 0</inkml:trace>
  <inkml:trace contextRef="#ctx0" brushRef="#br0" timeOffset="38200">26904 11443 15336,'65'-5'-448,"0"-1"0,-18 3 0,1 0 0,1 1-1196,6-1 0,2 1 1,0-1 1273,6 1 0,1 0 0,-5 0 0,-4 0 0,-4 0 0,-7 0 0,0 0 0</inkml:trace>
  <inkml:trace contextRef="#ctx0" brushRef="#br0" timeOffset="41367">25362 3080 9476,'0'-10'2980,"0"2"-2274,0 8 1479,0 0-1457,0 7-301,0 2-170,0 9-10,0 4-102,0 7-44,0 3 11,0 4 11,-2 12-44,1-9 33,0-4 504,1-19 426,-1-13-190,-8-26-505,-5-25-330,3 3 0,0-5-17,2 1 0,0 0-393,1-7 1,1 1 375,4 13 1,1 2 10,0 2 0,1 2-16,4-22 22,14 1-45,19 10-50,-3 24 0,5 3 55,-4 6 1,1 3-28,6 3 0,-1 4-202,16 6-146,-16 21 382,-55 20-214,-11-9 1,-7 1 61,-5-5 0,-3-2-307,-2-2 1,1-4-729,-1 1-371,15-10-57,12-2-2789,9-3 4437,5-2 0,1-1 0,1-4 0</inkml:trace>
  <inkml:trace contextRef="#ctx0" brushRef="#br0" timeOffset="41934">26339 2385 20177,'-30'51'5,"-1"-1"1,10-1-1,0 4 1,4 3-130,3-1 1,3 4 0,1 2 0,2-4-1101,0 11 1,2-2 0,5-2 550,4-7 1,4-2 0,4-7-897,7-6 1,5-5 1734,1-6 0,0-4 1,3 4-1,-5-15 1</inkml:trace>
  <inkml:trace contextRef="#ctx0" brushRef="#br0" timeOffset="42370">26629 2741 17118,'5'-18'1524,"0"3"-1558,-3 23 34,-1 8 78,2 16 17,-2 3 1,-1 5-52,0 4 1,0 1-23,2 7 1,1-1-23,-2-12 0,3-4 56,7 7-45,3-29 225,16-7-259,15-18-1366,-13 6 0,2 0-2645,20-12 4034,-3 9 0,-34 7 0,-4 2 0</inkml:trace>
  <inkml:trace contextRef="#ctx0" brushRef="#br0" timeOffset="42768">27608 2391 18899,'-3'57'19,"1"1"0,0-1 0,0 0 1,-4 1-1,-2 1 0,0-2 1,-2-2-1319,-3 6 1,-1-3 0,-1-1 480,-2-4 0,-1-1 1,2-6-2551,1-6 1,1-6 3575,-4 21 0,10-28 0,4-13 0</inkml:trace>
  <inkml:trace contextRef="#ctx0" brushRef="#br0" timeOffset="43434">27989 2843 15403,'0'-8'1379,"1"2"-1055,-1 6-32,0 0 32,4 72-212,-2-27-90,0 1 1,0-1-12,0-13 461,0-20 524,-2-10-379,2-4-427,-2-11 169,1-38-303,-1 10 0,2-4 5,2-10 1,1 0 106,-1 9 1,1 4-91,11-14-78,-8 43-45,8 22 101,22 44-191,-12-15 1,2 2-239,-2 0 0,0 1 238,-3-6 1,-4-4 33,-6-4 101,-7-14 101,-5-6 134,0-9-55,-1-14-68,0-48-112,6 19 0,3-2 22,-2 1 0,3 0 166,3 5 1,3 6-189,5 11 0,4 25 0,9 38-196,-11-4 0,-1 5 196,0-1 0,-2 2-208,-1 4 1,-3-1 207,-3 14 0,-6-13 0,-5-20 0,-2-11 0</inkml:trace>
  <inkml:trace contextRef="#ctx0" brushRef="#br0" timeOffset="43667">28990 2415 13790,'7'63'829,"-1"-1"0,1 1 0,-4-14 0,0-1 0,0-1-829,2 6 0,0-1 0,-1-3-2450,-3 0 1,-3-4 2449,-1-2 0,-1-5 0,0 5 0,-3-17 0</inkml:trace>
  <inkml:trace contextRef="#ctx0" brushRef="#br0" timeOffset="43917">29588 2857 16961,'0'0'0</inkml:trace>
  <inkml:trace contextRef="#ctx0" brushRef="#br0" timeOffset="44067">29658 3108 11997,'9'0'0,"-2"0"0</inkml:trace>
  <inkml:trace contextRef="#ctx0" brushRef="#br0" timeOffset="45217">30510 2623 18910,'31'-24'56,"0"0"0,25-13-56,-23 41 0,-13 3 0,-17 2 0,-7 0 0,-4-2 381,0 0-268,0-5-113,6-1 605,2-1-572,-6 0-55,-8-2-45,0 2 11,-5-3 22,2 13-44,-13 25 61,11-6 0,1 5-28,0 10 0,4 2-151,6 0 0,7 0-152,6-12 1,7-2-56,25 11 66,8-31 337,-12-12 0,0-6 0,22-32 0,-29 11 0,-4-5 0,-7-30 0,-33 0 0,-14 25 706,1 17 0,-4 4-1478,-29-1-8282,4 6 9054,26 16 0,27 1 0,7-2 0</inkml:trace>
  <inkml:trace contextRef="#ctx0" brushRef="#br0" timeOffset="46333">29558 2891 18026,'12'-24'212,"5"2"-212,8 16-22,5 2-595,-3 2-1399,-6 7-674,-10 5 2690,-10 9 0,-2-7 0,-2 0 0</inkml:trace>
  <inkml:trace contextRef="#ctx0" brushRef="#br0" timeOffset="46549">29536 3113 15426,'-4'0'3451,"0"1"-2689,4-1-762,-3 3 0,9-1 67,3 3-67,15-3-3664,23 1 3664,4-3 0,-12 1 0,-9-1 0</inkml:trace>
  <inkml:trace contextRef="#ctx0" brushRef="#br0" timeOffset="49167">30601 2764 16176,'-52'0'2298,"10"-1"-1839,34 1-134,4-2-247,7-8-33,27-5 11,20-5-56,4 5 0,-2 6 0,-28 9 0,-14-1 0,-20 4 246,-18 9 1,-11 3 173,-12 4 0,-4 2-241,-6 4 1,2 1-180,11-6 0,7 0-78,2 5 78,46-11 89,36 8 6,-8-10 1,3-1-96,7 4 0,1-1-409,-7-3 0,-3 1 5,5 4-302,-30-5-986,-21-4 1692,-12-1 0,8-4 0,-3 1 0</inkml:trace>
  <inkml:trace contextRef="#ctx0" brushRef="#br0" timeOffset="49701">30176 3556 18003,'-34'29'179,"1"-1"0,3-3 1,11-1-57,32 5-123,8-13-56,22-14-90,-7-12 146,6-11 79,-17-6-68,-9-3-56,-24 11 12,-11 5-46,-4 9-526,0 0-6006,9 1 6611,3-1 0,10 1 0,1 2 0</inkml:trace>
  <inkml:trace contextRef="#ctx0" brushRef="#br0" timeOffset="49885">30464 3605 19034,'3'5'235,"-1"-1"-2088,-2-4 1,0 0 0</inkml:trace>
  <inkml:trace contextRef="#ctx0" brushRef="#br0" timeOffset="50101">30718 3570 15963,'35'-12'0,"0"0"0,10-8 0,-26 20 0</inkml:trace>
  <inkml:trace contextRef="#ctx0" brushRef="#br0" timeOffset="50167">30913 3556 15963,'-27'58'0,"12"-17"0,2-32 0</inkml:trace>
  <inkml:trace contextRef="#ctx0" brushRef="#br0" timeOffset="50334">30808 3693 15963,'-6'4'0,"1"0"0,36 14 0,-6-5 0,31 17 0,-19-9 0,5 12 0,-21-1 0,-28 0 0,-15-14 0,-27-10 0,4-9 0,20 1 0,3-1 0</inkml:trace>
  <inkml:trace contextRef="#ctx0" brushRef="#br0" timeOffset="51452">25306 5217 17409,'1'43'332,"0"1"1,0-2-1,-1-2-164,2 11 12,-2-3-68,-2-8 56,-2-11-34,-2-13 505,-3-8-101,0-8-292,-4-15-56,2-13-33,1-20-55,3-18-340,5 28 1,1-3 237,-1-23 0,3-5 41,3 24 0,1 0 0,1 1 32,0-23 0,1 3-34,4 10 0,3 7-39,7-2-11,10 0-45,8 23-123,10 30 10,-11 22-44,-10 33-526,-16-5 638,-7 1 435,-7-2-441,-10-19 1,-5-1-298,-7-2 1,-3-3-162,-1 0 1,-1-3-1162,-29 6-1142,26-23 2868,11-6 0,10-2 0,6 0 0</inkml:trace>
  <inkml:trace contextRef="#ctx0" brushRef="#br0" timeOffset="52870">19169 5435 16670,'-44'-15'560,"34"3"-180,70 6-234,-2 2 0,10 1-1737,-7-1 0,5 0 0,2-1 1615,-17 1 1,1 1 0,2-1 0,1 0 0,1-1-223,-2 1 0,2-1 0,0 1 1,1-1-1,1-1 0,1 1 216,3 0 1,1-1 0,0 0 0,2-1-1,2 1 1,5-1 12,-13 1 0,2 1 1,3-2-1,1 1 1,2-1-1,1 1 0,0-1 1,0 1-1,0-1 1,-1 1-76,-6 0 0,-1 0 0,1 0 1,0 0-1,0 1 0,0-1 0,1 0 1,0 0-1,0 0 0,0 1 0,2-1 65,-2 0 1,3 0-1,0 0 1,1 1-1,1-1 1,-1 0-1,0 0 1,-1 0-1,-1 1 1,-1-1-1,-2 1 1,-3 0-154,12-1 0,-2 0 0,-2 1 1,-1-1-1,-2 1 0,-2 0 0,-3 0 1,-1 1 131,10-1 0,0 1 0,-4 0 0,-8 0 0,-8 2 444,4-2 1,-24 4-327,-56 11 0,-28 4-121,14-4 1,-7 1 0,-6 0 0,-4 1-1,-1 1 12,10-1 1,-4 0 0,-2 0 0,-2 2 0,-1-1 0,0 0 0,2 1 0,0-2-4,-3 2 0,0 0 1,0 0-1,0 0 1,1-1-1,0 1 1,1 0 80,-8 2 1,-1 0-1,0 0 1,3 0-1,4-1 1,6-2-36,-8 3 0,7-1 0,10-4 1720,-5-5-1716,78-18 0,34-9 0,9-2-51,-18 7 1,8-1 0,4-1-1,2 1 1,1-1 0,-1 0-244,-7 2 1,0 0 0,1 0 0,1 0 0,0 0 0,1 1 0,1 0 237,-3 1 0,3 0 0,0 0 0,1 0 0,0 1 0,-2 1 0,-2 1 0,-2 1-10,2 0 1,-3 1 0,-1 2-1,-2 0 1,0 0 0,-2 1 0,5 0 0,-1-1 0,-2 2 0,-1 0 0,-3 2 328,18-1 1,-4 2-1,-13 10-336,-11 16 1,-22 6 38,-36 0 1,-23 2-1,-6 1-379,-1 1 0,-6 1 0,-3-1 1,0-2 356,1-3 0,-1-2 0,0-1 0,1-1 0,5-2 0,-2-1 0,4-2 0,7-3 730,-3-1 1,10 0-899,12 11 190,79-2-1445,2-10 0,7-2-116,-21-5 0,0-2 1,1-1 1538,3 1 0,0-2 0,-7 0 0,9-2 0,-15-3 0</inkml:trace>
  <inkml:trace contextRef="#ctx0" brushRef="#br0" timeOffset="53453">26132 4434 17487,'-6'61'459,"0"0"1,-2 2 0,-1 1-404,-4-5 0,-2 2-528,1-4 0,0 4 1,2 0 93,2-2 1,2 0 0,3 1 377,3 4 0,3 1 0,1-7 0,-3-2 0,5-8 0,21 8 0</inkml:trace>
  <inkml:trace contextRef="#ctx0" brushRef="#br0" timeOffset="53834">26375 4914 13510,'2'-6'4033,"-1"1"-2811,-1 5-1379,3-11 157,-2 18 213,2 22 0,-6 37-152,1-22 1,1-1-51,-1-8 0,1-2 68,0 15-46,9-30 1,3-7-34,9-6-1210,15-4-4605,12-8 5815,5-1 0,-17-1 0,-15 4 0</inkml:trace>
  <inkml:trace contextRef="#ctx0" brushRef="#br0" timeOffset="54220">27073 4458 18776,'22'59'398,"-13"-23"0,-1 2-342,-5 7 0,-3 6-493,-3 1 0,-2 4 0,-4 2 433,-4 1 0,-3 0 1,-1 3-819,3-10 0,0 3 0,-1-2 0,0-3-108,-3 2 0,0-4 0,2-4 930,-2 8 0,6-10 0,8-16 0,4-14 0</inkml:trace>
  <inkml:trace contextRef="#ctx0" brushRef="#br0" timeOffset="54901">27388 4862 14092,'5'-4'2365,"-1"1"-1738,-4 3-179,2 41-56,0-12-201,0 14 0,0 2-102,2 11-10,3-1 581,-3-28 170,1-23-640,-1-17 34,1-11 79,2-17-135,-1 1 0,-1-6-95,1-7 0,1-1 128,5-9 1,-1 1-90,-4 16 0,1 4 34,7-8-146,-13 41-146,1 19 90,21 28-51,-6-7 1,1 5-230,6 12 0,-2 2 84,-5-7 0,-4 0 190,-4 2 0,-6-3-5,-24 15 16,-6-20 1,-7-1-393,-5-5 1,-2-3-4474,-3 0 1,0-3 4395,-14 2 0,33-21 0,19-6 0</inkml:trace>
  <inkml:trace contextRef="#ctx0" brushRef="#br0" timeOffset="55134">27750 4546 19897,'22'47'-901,"-1"0"1,0 1 0,0-1 0,3 15 0,-3-1-1,-5 0 901,-9-9 0,-3-2 0,-2-3 0,-1 4 0,-2-8 0,1-12 0</inkml:trace>
  <inkml:trace contextRef="#ctx0" brushRef="#br0" timeOffset="55343">28222 5000 13438,'0'-7'763,"0"0"584,0 7-3723,0 0-1610,45-9 3986,-28 12 0,29-10 0,-39 12 0</inkml:trace>
  <inkml:trace contextRef="#ctx0" brushRef="#br0" timeOffset="55491">28258 5174 13709,'-3'4'168,"0"-1"-3403,3-3-2042,47-15 5277,-20 3 0,24-5 0,-36 9 0</inkml:trace>
  <inkml:trace contextRef="#ctx0" brushRef="#br0" timeOffset="55784">28876 5010 19482,'-55'8'123,"14"5"-179,39 26-67,35-6-68,-3-3-89,5-20 0,1-7 247,5-11-23,10-4-224,-18-23-91,-14 6-122,-1-12-481,-20 12-3923,-22 0 4897,-4 12 0,0 3 0,9 12 0</inkml:trace>
  <inkml:trace contextRef="#ctx0" brushRef="#br0" timeOffset="55984">29229 5068 18474,'0'0'0</inkml:trace>
  <inkml:trace contextRef="#ctx0" brushRef="#br0" timeOffset="56285">29693 4881 21588,'9'-53'605,"1"9"-683,25 32-314,7 17 123,11 33 269,-18 11-138,-27-12 0,-8 2-361,-11-5 0,-7 0 499,-18 13 0,-3-1 56,10-10 0,2 0-56,0 2 0,11-3 0,28-2-772,42-16 133,-21-12 0,4-2-4277,24 6 1,3 0 4648,-16-1 1,-1-1 0,2 2-1,-6-2 1,-8 1 0</inkml:trace>
  <inkml:trace contextRef="#ctx0" brushRef="#br0" timeOffset="57084">25130 6747 12882,'4'59'975,"-1"0"0,0 0 0,0-2-751,-1-9 0,0-2-395,0 0 1,-2 1 382,-2 6 1,0-1 49,0-15 0,0-2-49,-3 23 1034,2-39-956,3-33-90,0-13 102,0-21-185,0-3 0,0-7-190,2 13 1,0-2 0,1-2 224,2-11 0,2-4 0,1 3-485,-1 10 0,0 3 1,1 1 347,8-16 1,2 7 6,8-4-23,3 12 0,2 12-68,21 7-581,3 19 189,-21 19 1,-2 8-180,8 22 482,-25-5 1,-6 3 110,-11 24 394,-15-18 1,-9-1-338,-3-6 1,-4-2-29,-1-1 0,-2-4 623,3-9 0,2-7-1883,-1-7-2387,9-12 3664,9-9 0,7 5 0,5-2 0</inkml:trace>
  <inkml:trace contextRef="#ctx0" brushRef="#br0" timeOffset="57435">26157 6226 20076,'-2'-44'369,"-14"13"-380,-13 60-12,7 0 1,2 4 22,0 2 0,4 3-494,1 11 0,5 2 500,5-6 0,2-1-6,1 7 0,1 1-45,0-1 0,2 2-492,1-7 0,2 2 0,2-1-2595,7 16 1,4-3 3131,1-4 0,1-4 0,-3-18 0,0-9 0,1-12 0</inkml:trace>
  <inkml:trace contextRef="#ctx0" brushRef="#br0" timeOffset="57820">26504 6460 19516,'-2'-21'257,"1"11"-245,1 27 21,0 14 1,3 17 5,-2-3 0,0 3-34,0 1 1,0 0 11,-1 5 0,0-2-17,1-16 0,2-5 22,6 1 34,8-25 12,23-15-752,4-14-3361,0-5-4213,-16 0 8258,-19 9 0,-9 13 0,0 0 0</inkml:trace>
  <inkml:trace contextRef="#ctx0" brushRef="#br0" timeOffset="58235">27122 6322 17689,'4'-21'2028,"-1"4"-1972,-3 21 336,0 39-297,1-2 1,-2 7-78,-1 0 1,-2 3 0,0 0-565,1-4 0,0 0 0,-1-1 408,-2 1 0,1-1 0,-1-3-339,0-1 1,1-3 551,2 3 1,2-4 0,-1 3-1,2-5 1</inkml:trace>
  <inkml:trace contextRef="#ctx0" brushRef="#br0" timeOffset="58667">27636 6615 19213,'-2'54'52,"-1"-1"0,1-5 1,1-5-53,1 4 0,-5-5 795,1-19-313,-1-13-280,0-27 78,2-18-118,1-8 1,1-9-148,0 8 0,0-2 0,2-2-427,5-9 1,2-3 0,1 3 441,-4 9 0,1 2 0,3 3-2,7-8 0,2 11-28,1 15-23,-6 16 1,-6 16-23,13 41-28,-6-5 1,1 6-239,-2-3 1,0 4 0,-1-2-594,5 17 0,-3-1 204,-3-2 0,-3-5-1301,-4-21 1,-2-3 2000,0 19 0,-2-23 0,0-14 0</inkml:trace>
  <inkml:trace contextRef="#ctx0" brushRef="#br0" timeOffset="58835">27700 6708 18093,'44'-19'-424,"0"0"1,3-10 0,-3 25 0</inkml:trace>
  <inkml:trace contextRef="#ctx0" brushRef="#br0" timeOffset="59084">28116 6076 20098,'26'57'-96,"1"1"1,-9-6 0,-1 4 0,-5 0-1470,-6-5 0,-3 0 1,-1 1 1380,1 0 0,-1-1 1,0-3-1,-2 5 1,-1-8-1,-2-11 0</inkml:trace>
  <inkml:trace contextRef="#ctx0" brushRef="#br0" timeOffset="59285">28534 6451 18642,'31'-14'0,"0"1"0,19-9 0</inkml:trace>
  <inkml:trace contextRef="#ctx0" brushRef="#br0" timeOffset="59434">28630 6639 18026,'31'-18'0,"1"-1"0,18-10 0</inkml:trace>
  <inkml:trace contextRef="#ctx0" brushRef="#br0" timeOffset="59836">29279 6375 15907,'-6'0'2578,"1"0"-2018,-35 25-67,0 23-404,11-10 1,1 2-68,8-6 1,7 0-23,16 22-67,18-31-247,43-16 269,-25-16 0,0-7 34,8-5 0,-3-4-126,-10-2 1,-5-3 158,-9-1 1,-6 0 89,-10-12-78,-17 2-68,-7 4-224,-31 4-2946,4 16-863,3 3 4067,19 11 0,20 1 0,5 0 0</inkml:trace>
  <inkml:trace contextRef="#ctx0" brushRef="#br0" timeOffset="60033">29669 6471 22978,'7'-52'-936,"27"3"0,-8 40 1,12-3-1</inkml:trace>
  <inkml:trace contextRef="#ctx0" brushRef="#br0" timeOffset="60353">30094 6310 21700,'-6'-50'56,"21"13"-784,29 39 33,1 8 91,4 10-259,-26 8-1109,-12 36 1753,-21-21 1,-6 3 598,-4 13 1,-3 0-323,-1-11 0,-1-3 177,3-5 1,3-5-12,8-3-135,16-7-1825,41-14 1736,-9-17 0,2-2 0,18 3 0,-2-16 0</inkml:trace>
  <inkml:trace contextRef="#ctx0" brushRef="#br0" timeOffset="60567">30504 6294 21723,'10'51'-12,"0"0"1,-2-3 0,1-5-302,2 2-595,-6-2-459,-2-5 1367,-22-7 0,14-15 0,-13-6 0</inkml:trace>
  <inkml:trace contextRef="#ctx0" brushRef="#br0" timeOffset="60651">30707 6237 16199,'0'0'0</inkml:trace>
  <inkml:trace contextRef="#ctx0" brushRef="#br0" timeOffset="60685">31211 6189 16199,'0'0'0</inkml:trace>
  <inkml:trace contextRef="#ctx0" brushRef="#br0" timeOffset="67901">4621 12148 12087,'-7'6'145,"57"-2"191,1-4-1009,2 0 1,4-1 767,-5-1 1,1 0-573,7 0 0,3-1 536,-16 0 1,2 0 0,0-1-289,3 1 1,2 0 0,0-1 272,2 0 1,2 0 0,-1-1-45,0 1 0,-1-2 0,-1 2 11,-4 0 1,-1 0-1,-2 1-11,20-5 0,-14 10 325,-33 24-51,-54-2 1,-26 1-12,9-4 0,-9 0 1,-3 0-1,0-2-477,1 0 0,-1-1 0,0-2 1,-2 1 349,11-4 1,-3 0 0,1 0 0,1-1 0,3-2-14,-13 2 0,4-2 0,-2-1 123,9-2 1,-1 0-1,0-1 1,4 0-199,1-1 1,3 0-1,3-1 573,-18 2 0,27-1-554,42-3-17,29-2 1,12 0-46,9 0 1,7 0-240,-10-1 1,5-1-1,4-1 1,0 0 237,-10 0 1,2-1-1,0-1 1,0 1-1,-1-1 88,0 1 1,0 1 0,-1-1-1,0-1 1,-2 1-107,5-3 0,1 1 0,-5-1 0,-7 1-127,0 1 1,-9 1 317,2-2-177,-39 6 11,-33 7 56,-30 4-37,22-4 0,-6 1 0,-1 0 278,0 0 0,-1-1 0,-1 0-174,-6 1 1,-1-1 0,4 0-23,-3 0 0,6-1-112,-8-1 2048,45-3-1992,22-1-101,32-1-45,2-2-190,14-3-202,-21 0-605,-6-2-212,-4 0-1883,-4-5 3182,-2-4 0,-10 6 0,-2-1 0</inkml:trace>
  <inkml:trace contextRef="#ctx0" brushRef="#br0" timeOffset="69100">15155 14074 14933,'-1'6'1142,"1"-1"-895,27 4 0,15-2-12,20-3-1385,-21 0 1,7 1-1,-1-3 1189,17-6 0,0-4-39,-15 3 0,2-2 0,1 0-167,4-2 0,2 0 0,4 0 124,-10 1 0,3 0 1,2-1-1,1 1 1,-2-1-62,-2 2 1,0-1 0,0 1 0,-1-1 0,0 1-23,15-3 0,0 0 0,-2 0 0,-6 2 126,-3 1 0,-4 1 0,-17 0 1073,-19-2-400,-77 12-307,10 3 0,-10 2 0,-1 1-591,-1 1 0,0 1 1,0 0 224,0 0 0,1 1 0,5-1 67,-16 4 0,31-5 462,88-14-1369,-2-5 0,8-3 100,7 0 0,7 0 1,2-2-629,-14 3 0,1-1 1,0-1-1,2 1 1368,5 0 0,3-1 0,-2 2 0,-5 0 0,-6 0 0,-5 1 0,-1 1 0,12-1 0,0 0 0</inkml:trace>
  <inkml:trace contextRef="#ctx0" brushRef="#br0" timeOffset="70784">5986 15742 17745,'0'52'193,"0"-1"0,0 1 1,0 12-1,1-6 233,0 4 661,0-37-729,-2-37-122,-9-15-35,-1-11 1,-2-8-180,-3-13 1,0-7-711,4 5 1,1-4 0,1 2 679,1 9 1,2 1 0,1 1 7,3-1 0,2 0 0,4 5-64,3 2 1,8 4 29,15-9 1,10 4-102,11 7 1,4 4-320,0 2 1,1 5 301,0 9 1,-3 8-230,5 13 56,-23 16 235,-16 14 1771,-29 15-2006,-20 10-815,3-26 1,-6 2 0,-1-1 1058,-1 1 0,-1 0 0,1-2 0,-11 8 1,4-3-1,11-10 0,1 0 0</inkml:trace>
  <inkml:trace contextRef="#ctx0" brushRef="#br0" timeOffset="71151">7051 14604 18619,'-14'54'275,"0"0"1,0 0 0,3-6 0,0-1-1,1 4-275,2 1 0,0 5 0,1 0 0,1-2-927,-1 9 1,2-3-1,0 5 837,2-14 1,-1 2-1,1 2 1,1 0-1,2-3-1076,4 7 1,3-1 0,1-1 0,0 0 1165,-1-2 0,-1 0 0,1-2 0,2-5 0,9 14 0,3-15 0,2-18 0</inkml:trace>
  <inkml:trace contextRef="#ctx0" brushRef="#br0" timeOffset="71684">7495 15606 16849,'0'-5'381,"0"2"-381,0 3 33,3 42-10,1-14-12,1 31 11,0-30 45,-1-8 539,-2-18-505,0-15 313,-1-24-123,-1-20-207,0 5 0,0-3 106,0 1 1,0 1-6,2-2 0,1 4-274,7-6 33,4 52 45,3 30-1,1 20-16,-6-9 0,-1 3 11,0-7 0,0 0 17,7 28 0,-4-32 46,-5-29 43,3-18-44,2-17-23,0-10 1,2-5-23,3-2 0,1-1-191,0 0 0,1 3 191,0 11 0,1 8-11,4 12-112,-1 23 100,-4 21-10,0 20 33,-9-13 0,-1 3-96,5 19 0,0 4-1562,0 0 0,1-1 1527,0-3 1,-1-3 0,4 12-1,-12-47 1</inkml:trace>
  <inkml:trace contextRef="#ctx0" brushRef="#br0" timeOffset="71918">8696 14814 19673,'0'53'91,"0"0"1,-3-8 0,-1 5 0,-2 3 0,0 0-92,-1 5 0,-1 1 0,-1 2 0,0 2-1435,0-4 1,0 3 0,-1 1 0,1-2 0,0-2-258,-1 0 0,1-1 0,0-3 0,1-2 1692,-1 5 0,2-2 0,2-11 0,3 4 0,2-22 0</inkml:trace>
  <inkml:trace contextRef="#ctx0" brushRef="#br0" timeOffset="72369">9221 15325 19695,'-18'56'149,"0"-1"1,5-5-1,3-2-144,3-5 1,5-3 39,12 13-11,7-32 122,33-10-402,-15-13 0,2-4-231,0 1 1,1-3-829,4-6 0,-3-1-2718,16-10 4023,-2-3 0,-25 14 0,-5 3 0</inkml:trace>
  <inkml:trace contextRef="#ctx0" brushRef="#br0" timeOffset="72867">9677 14742 18776,'24'39'130,"0"0"0,1 0 0,-1 1 0,0 1 0,-2 1-130,-4-1 0,-2 0 0,0 1-1099,0 4 1,-1 1 0,-1 1 1042,-1 3 0,-1 1 0,-2 0-123,-2 2 0,-1-1 0,-1 1-397,-1-4 1,-2 1 0,0 1 580,-2 9 1,-1 3 0,-1-8-1,1-12 1,0-2 0,-1 4 0,0 1-1</inkml:trace>
  <inkml:trace contextRef="#ctx0" brushRef="#br0" timeOffset="73334">10536 15427 18451,'43'-5'-314,"-1"-1"0,19 8 1,-27 0-1,-22 8 0</inkml:trace>
  <inkml:trace contextRef="#ctx0" brushRef="#br0" timeOffset="74433">10685 15667 16098,'0'3'2286,"0"0"-2073,0-3-213,51-4-23,-12-5-465,4 1 1,4 0-866,-12-2 1,0 0 1352,5-2 0,-2 1 0,7-1 0,-9 2 0</inkml:trace>
  <inkml:trace contextRef="#ctx0" brushRef="#br0" timeOffset="83486">12441 15530 14742,'-31'-27'2678,"3"0"-2084,14 5 314,0-5-292,6 11-616,1 1-22,6 11 22,1 15 33,10 35-16,-3-10 0,0 4-12,3 8 1,0 0 16,-1-5 1,-1-4 33,0 7 470,-5-28 281,-3-20-605,-8-31-180,-1 0 1,-1-7-23,0-1 0,-1-4 0,0 0-588,-4-19 1,0 1 590,6 17 1,-1 0 0,3 3-4,2-2 0,2 0-12,3-10 1,6 1-34,9 6 1,8 2-181,9-3 1,8 7-67,11 13 0,3 11-122,-11 11 0,-2 7 256,-4 8 0,-8 7 112,-10 30 45,-28-4 0,-12 5-235,-8 4 0,-5 1-880,5-12 1,-2 0-1,0-2-1552,-7 5 0,2-5 2667,9-10 0,5-7 0,9-8 0,6-7 0</inkml:trace>
  <inkml:trace contextRef="#ctx0" brushRef="#br0" timeOffset="83900">13269 14364 13454,'19'-56'4919,"-5"15"-4303,-10 33-471,-2 17 304,-6 22-285,-4 5 0,-5 10 1,0 4-925,-2 0 0,0 4 1,-2 1-1,1 1 782,-1 0 1,0 1-1,0 0 1,0 1-23,-1 2 0,-1 2 0,2-2 0,3-4-15,3-5 0,3-3 0,2-2 24,1 17 1,7-3-582,7-6 1,8-3 513,17 2 1,3-7 0,1 1-1,-10-25 1,1 0 0</inkml:trace>
  <inkml:trace contextRef="#ctx0" brushRef="#br0" timeOffset="84334">13622 14789 19112,'4'42'284,"1"0"0,-2-7 0,0 0-212,0 22 1,1 0-17,-2-17 0,0-3-34,4 4 1,4-4 22,18 10-146,22-10-443,-17-38 1,1-7-1418,26-7 129,-27 0 1,-1-2 1831,13-5 0,-20 10 0,-6 2 0</inkml:trace>
  <inkml:trace contextRef="#ctx0" brushRef="#br0" timeOffset="84685">14454 14411 17118,'3'-2'2140,"0"40"-1513,-7 13-928,-1-3 1,-2 7 378,-6 3 1,-4 6-1,-2 1-924,2-10 0,-1 0 1,-1 2-1,1-1 182,0 1 0,0 0 0,0 1 0,0-2 664,1-2 0,-1 0 0,1-3 0,3-7 0,2-4 0,3-6 0,-3 16 0</inkml:trace>
  <inkml:trace contextRef="#ctx0" brushRef="#br0" timeOffset="86933">14771 15121 15101,'0'-5'1725,"0"1"-1445,0 4-212,2 39 133,1-7-134,-1 20 101,2-24 168,-3-20 1413,0-3-1301,-7-21-67,-7-19-348,0-9-33,-1-14 12,9 12 32,10-16-44,16 8-22,1 6-56,13 20-46,13 34-21,-10 14-146,11 17 111,-18 8 102,-8 12 67,-8-16 11,-5-5 22,-5-24 1,0-22 10,1-11-10,12-43-12,-5 25 0,2-3 67,6-7 1,1 1-79,-4 11 0,1 6-11,16-7-79,-15 31 68,-1 21 22,2 9 16,-6 7 1,-1 5-297,-2 1 0,1 1-2650,2 6 0,-1-2 2930,3 12 0,-6-25 0,-6-23 0</inkml:trace>
  <inkml:trace contextRef="#ctx0" brushRef="#br0" timeOffset="87184">15536 14356 18686,'-1'-66'1524,"5"19"-1501,8 42-23,12 35 28,4 15 0,2 12-36,-9-8 1,-2 3-1,0 1-922,2 1 0,0 1 1,-3-1 510,-2 0 1,-3 0 0,-2-5-1274,-4 0 0,-3-4 1764,0-3 0,-2-3 0,1 4 0,-3-14 1</inkml:trace>
  <inkml:trace contextRef="#ctx0" brushRef="#br0" timeOffset="87367">16242 14956 20445,'-1'-10'292,"0"2"-1088,1 8 796,0 0 0,0 0 0</inkml:trace>
  <inkml:trace contextRef="#ctx0" brushRef="#br0" timeOffset="87950">17026 14668 17857,'-4'39'272,"-1"0"1,2 1 0,0 0-217,2-6 0,1 0-28,1 11 0,1 0 6,1 18 616,4-19-560,-2-49 324,2-42-280,-5 15 1,0-4-20,-1-7 1,1-7 0,0-3-489,-1-9 1,0-4 0,1-2 400,1 7 0,0-2 0,2 0 0,-1 2-468,0-8 1,1 4-1,2 2 440,0 9 0,3 3 0,1 8-17,1 8 0,6 6-5,13 1 0,8 8-152,10 12 0,4 10-268,9 14 0,-4 10 172,-10 3 1,-9 7 246,-11 13 1,-15 4 91,-23-8 0,-9-1-69,-5 3 0,-4-2-208,-7 0 1,-5-2-1888,9-10 1,-3-1-1,4-3 2095,0 0 0,3-3 0,-3 0 0,8-6 0,14-10 0</inkml:trace>
  <inkml:trace contextRef="#ctx0" brushRef="#br0" timeOffset="88233">17877 13859 17913,'-7'55'293,"0"-1"0,0 1 0,-1-1 0,1 3 0,-1 1 0,1 0 0,1 0-478,1 2 0,0 1 0,1-1 0,1-3-1394,2 5 1,1-3-1,4-5-1166,10 9 0,6-11 2745,22-5 0,-16-25 0,-7-11 0</inkml:trace>
  <inkml:trace contextRef="#ctx0" brushRef="#br0" timeOffset="88701">18078 14525 19437,'-27'53'168,"7"-13"-168,23-42 34,-1-14-12,6-42 23,-1 21 0,2-1 95,4-8 0,1 1-241,16-13 101,-5 44-11,-7 42 22,-4 23-62,-8-10 1,1 2-51,1-8 1,0-2-102,6 31-56,0-34 258,-2-28 56,1-20-45,2-14 56,3-26 51,-9 22 0,1-3-463,9-19 1,1 0 540,-5 17 0,1 3-51,3-7 1,1 6-101,2 18-34,-9 30-11,2 22-11,4 24-79,-8-22 1,2 2-1334,8 8 0,2-2 1423,9 15 0,0-8 0,-20-36 0</inkml:trace>
  <inkml:trace contextRef="#ctx0" brushRef="#br0" timeOffset="88884">18964 13748 22518,'5'65'213,"1"1"0,-1-15 0,1 3 0,1 1-770,1 10 1,0 2-1,1-3-1083,-2-9 1,0-2 0,0-2 1639,3 19 0,0-10 0,-4-16 0,-2-18 0</inkml:trace>
  <inkml:trace contextRef="#ctx0" brushRef="#br0" timeOffset="89434">13261 15744 17566,'57'-1'315,"1"0"1,-1 0 0,0 0 0,0 0 0,0 0 0,8-1 0,-1-2 0,-1 1 0,3-2 0,4 1-1020,-14 0 1,4 1 0,1-1 0,1 0-1,2-1 1,-1 1 0,0-1 0,-1-1 724,-2 1 0,-1-1 0,-1-1 0,0 1 0,1-1 0,2 0 0,3 0 0,3 0-104,-11 1 1,3 0 0,2 0 0,1 0 0,2 0 0,1-1 0,0 1 0,2 0 0,0-1 0,0 1 0,-1 0 0,1 0 0,-1 0 59,-2 1 1,0-1 0,0 1-1,0 0 1,1 0 0,-1 0-1,1 0 1,1 0 0,-1 0-1,1 0 1,1 0 0,-1 0-1,1 0 1,1 0-58,-7 0 1,1 1 0,1-1 0,0 1 0,1-1-1,1 1 1,-1-1 0,1 1 0,0-1 0,-1 1-1,0 0 1,-1-1 0,0 1 0,-2 0 0,0 0-1,-2 1 1,-1-1-32,9 0 1,-1 1 0,-1-1 0,-2 0 0,0 1 0,-1 0 0,-1 0-1,0 0 1,-1 0 0,-1 0 0,0 1 0,-1-1 46,12 1 1,1-1-1,0 0 1,-1 1 0,-2 0-1,-2 0 1,-6 0-1,-4 1 1,-8-1 0,15 1-1,-11-1 1,-1 1 0,5 0-1,0 0 1,0 0-1</inkml:trace>
  <inkml:trace contextRef="#ctx0" brushRef="#br0" timeOffset="90034">15154 16496 17174,'6'50'425,"0"0"1,-1 0 0,-1 1-90,-3 10 0,-2-2 51,-2-15 0,0-3 190,2 6 0,-1-19-443,-4-49-100,6-31-34,0 2 0,0-4-410,1 1 1,1-3 416,1-2 1,1-5 0,2-1-1,2 0 1,2-1-1,2 0-13,-2 13 1,3-2-1,0 2 1,0 3 5,3 0 0,0 4 0,3 6 0,8 2 0,3 11-90,20 15-107,-13 25 1,-3 11 146,-9 10 0,-7 6 44,-2 3 0,-8 4-145,-16 6 0,-13 0-152,-6-17 1,-6-2 0,1-3-840,-3 4 1,-1-2-624,-9 5 0,4-4-4049,3-11 6007,19-14 0,12-7 1,7-3-1</inkml:trace>
  <inkml:trace contextRef="#ctx0" brushRef="#br0" timeOffset="90285">16573 15883 19258,'-41'7'407,"-1"0"0,-9 23 0,6 15-400,23-2 1,5 7-1,2 1-1025,-2-1 0,0 1 1,4 1 1005,2 3 1,4 2 0,5-5-124,8 1 1,7-3-679,10 10 1,7-3 812,7-14 0,2-3 0,-11-4 0,0-5 0,19-4 0</inkml:trace>
  <inkml:trace contextRef="#ctx0" brushRef="#br0" timeOffset="90567">16830 16060 20412,'-6'60'33,"0"0"1,0-2 0,2-2-29,3-14 1,2 0 50,-1 6 0,3-3-11,17 15 11,13-11-56,8-42-180,5-21-469,-7-11-1637,-6 4 0,0-2 2286,18-15 0,-2 5 0,-27 16 0</inkml:trace>
  <inkml:trace contextRef="#ctx0" brushRef="#br0" timeOffset="90801">17299 15882 22014,'43'20'-14,"1"0"1,-1 0 0,-2 9-1,-4 5 1,-3 3-111,-3 2 1,-4 3 0,-4 2-624,-4 4 0,-5 1 1,-7-1 96,-14 7 1,-9 0-2628,-1-6 0,-5 1 0,-2-3 3103,-9 7 1,-1-4 0,3 0 0,2-7 0,-4-9 0</inkml:trace>
  <inkml:trace contextRef="#ctx0" brushRef="#br0" timeOffset="91100">13376 17655 19964,'57'-13'80,"1"1"0,0 0 0,-2 1 1,1 0-1,4 1 0,2-1-940,-11 2 1,1 0 0,2 0 0,3 0-1,3-1 1,5 1 864,-13 1 1,3 0-1,4 0 1,2 0 0,2-1-1,1 1 1,2 0 0,-1-1-1,1 1 1,-2 0 0,-1 0-1,-2 1-136,0 0 1,-1 0-1,-1 1 1,-1-1-1,0 1 1,1 0-1,0 0 1,0 0-1,3-1 1,0 1-1,3 0 69,-6 0 0,2 1 0,0-1 0,1 0 0,1-1 0,2 1 0,-1 0 0,2 0 0,0 1 0,1-1 0,0 1 1,0 0-1,1 0 0,-1 1 0,1 0-76,-5 1 1,0 0 0,1 0 0,2 1 0,-1 0 0,1 0 0,1 1 0,0-1 0,0 1 0,-1 0-1,1 0 1,-1 0 0,0 0 0,-1 0 0,0 0 0,-1 0 0,-2 1 0,0-1 113,7 0 0,-2 0 0,-1 0 0,-1 0 0,-1 1 0,0-1 0,-1 1 0,1-1 0,0 1 0,0 0 0,2 0 0,0 0 0,2 0 0,1 0-76,-9 0 0,2 0 0,1 0 0,1 0 0,1 1 0,1-1 0,0 1 0,1-1 0,-1 1 0,1-1 0,0 1 0,-1 0 0,0-1 0,-2 1 0,0 0 0,-1 0 0,-1 0 0,-2 0 1,-2 0 63,10 0 1,-3 0-1,-1 1 1,-3-1 0,0 0-1,-1 1 1,0 0-1,0-1 1,0 1 0,1 0-1,1 0 1,2 0 0,2 0 35,-6 0 0,3 0 0,1 0 0,2 1 0,1 0 0,0-1 0,1 1 0,1 0 0,-2 0 0,1-1 0,-2 1 0,-1 0 0,-2-1 0,-2 1 0,-2-1 0,-3 1 0,-3-1 0,19 1 0,-6-1 0,-4 0 0,-3 1 0,0-1 0,0 0 0,2 1 0,3-1 0,-1 1 0,0 0 0,0 0 0,0-1 0,0 1 0,0 0 0,0 0 0,1 0 0,-1-1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3:54:58.801"/>
    </inkml:context>
    <inkml:brush xml:id="br0">
      <inkml:brushProperty name="width" value="0.09071" units="cm"/>
      <inkml:brushProperty name="height" value="0.09071" units="cm"/>
      <inkml:brushProperty name="color" value="#FF0000"/>
    </inkml:brush>
  </inkml:definitions>
  <inkml:trace contextRef="#ctx0" brushRef="#br0">5265 7115 13745,'62'4'233,"0"0"1,0 0 0,-13-7 0,2-2-1,2-3 1,2-1 0,2-2-212,-5 1 0,1-3 1,2-1-1,1-1 1,2 0-1,-1-2 1,1 1-730,-1-1 1,1-1 0,1-1 0,1 0 0,0-1 0,-1 0 0,-2 1 0,0 1 631,8-4 0,-1 1 1,0-1-1,-2 1 0,-1 1 1,1-1-148,-4 2 1,0-1 0,0 1 0,-1 0 0,-3 2 0,-4 2-261,15-4 0,-5 3 0,-2 1 591,-6 4 1,-2 1 0,-5 1-1,-6 1 1,-6 1 0,18 3 0</inkml:trace>
  <inkml:trace contextRef="#ctx0" brushRef="#br0" timeOffset="234">6584 6896 13326,'60'0'44,"1"0"1,-1 0 0,4-2 0,0-1 0,5-4-189,-12-2 1,3-2 0,3-2-1,1-1 1,0 1-1052,-5 3 1,-1 0 0,2-1 0,1 1 0,1 0 0,2 0 1194,-7 1 0,3 0 0,2 0 0,1 0 0,-1 1 0,-2-1 0,-2 1 0,-4 1 0,5-2 0,-3 1 0,-3 1 0,-1 0 0,-1 1 0,1 1 0,1 1 0,-1 0 0,1-1 0</inkml:trace>
  <inkml:trace contextRef="#ctx0" brushRef="#br0" timeOffset="9917">4755 7286 14529,'41'-2'302,"0"-1"1,7-1 0,1 0-214,6-3 1,3-1-1187,-11 1 0,1-2 0,3 1 1160,5-2 0,2-1 1,1-1-450,4-1 0,1-1 0,0 0 386,1-1 0,0 1 0,0 0-168,-4 0 0,0 0 0,-1 1-86,-8 3 0,-1 0 0,-3 3-37,17-6 1,-21 14 379,-43 25 331,-37-4 1,-19-1-63,3-1 1,-7 1 0,2-2-251,6-3 0,0-2 0,4-2-528,-13 2 0,14-4-84,33-5-561,39-6 1065,16-4 0,12-3 0,-6 1 0,17 1 0,-5-4 0,1 1 0</inkml:trace>
  <inkml:trace contextRef="#ctx0" brushRef="#br0" timeOffset="32625">13935 2780 7851,'0'5'885,"0"-2"-1849,0-3 1,0 0 0</inkml:trace>
  <inkml:trace contextRef="#ctx0" brushRef="#br0" timeOffset="41501">12396 2979 13667,'4'-7'1064,"0"2"-649,-4 5 1825,0 0-2217,1-4-12,-1 1-705,2-1-2836,-2 21 3530,0 2 0,0 3 0,0-8 0</inkml:trace>
  <inkml:trace contextRef="#ctx0" brushRef="#br0" timeOffset="51436">12396 2910 13521,'21'54'571,"1"0"1,-7-12-1,-1 1 1,0-1-500,3 14 1,-1 1 35,-5-10 0,0 3 1,-1-3-36,0-1 0,-2-4 0,1 2 0,0-4 1977,0-3-1602,-5-42-235,-6-26-79,-7-23-95,-2-4 1,-3-8-450,3 10 0,-1-3 1,2-4 414,1 6 1,1-3 0,0 0-1,1 2-417,-1-8 0,0 3 0,2 2 430,4 7 1,1 1 0,2 8 15,9-21-12,6 19-22,10 14-56,3 17 0,7 4 45,14 4 0,4 4-350,0 0 0,0 4 338,5 6 1,-4 5-29,-21 3 1,-7 4 931,6 31-926,-35 15 33,-21-24 1,-13 4 0,-5-2-207,6-9 1,-3 0 0,-2-1 0,-1 0-1302,-6 3 1,-1 0 0,0-1 0,1-4 1518,-3 2 0,1-3 0,6-6 0,4-5 0,9-6 0,17-8 0</inkml:trace>
  <inkml:trace contextRef="#ctx0" brushRef="#br0" timeOffset="64052">13771 2324 9946,'4'-6'-33,"0"1"357,-4 5-188,0 0-69,6 0-56,-5 0 11,6 0-22,-7 0-191,1 0 1,-1 0-1</inkml:trace>
  <inkml:trace contextRef="#ctx0" brushRef="#br0" timeOffset="83898">12908 3585 7717,'-3'-6'-12,"0"2"1,3 4 0,0 0 0</inkml:trace>
  <inkml:trace contextRef="#ctx0" brushRef="#br0" timeOffset="90084">13105 3315 15303,'-32'18'182,"0"0"1,3 1 0,4 3 64,2 40-191,12-1-23,14-5-33,14-18 101,10-27 90,18-8-101,7-25-51,-21 5 0,-2-3-28,11-23-11,-17 0-22,-18 20 22,-9 3 22,-5 5-22,-5 3-168,-4 5-1737,-4 3-4347,6 10 6252,1-2 0,9 3 0,4-4 0</inkml:trace>
  <inkml:trace contextRef="#ctx0" brushRef="#br0" timeOffset="90585">13542 3428 15583,'20'56'-849,"-7"-17"0,-4-21 0,-7-14 1</inkml:trace>
  <inkml:trace contextRef="#ctx0" brushRef="#br0" timeOffset="90751">13468 3214 14350,'-3'-4'-112,"0"1"-549,3 3 0,0 0 0</inkml:trace>
  <inkml:trace contextRef="#ctx0" brushRef="#br0" timeOffset="91386">14605 2694 16143,'-11'59'62,"-1"-1"1,1 1 0,1 2 0,1 0 0,3-1-347,5-7 0,1-1 0,3-1-835,1 18 0,4-7-988,2-27 1,3-5 2158,13 16 1,-10-23 0,-3-10 0</inkml:trace>
  <inkml:trace contextRef="#ctx0" brushRef="#br0" timeOffset="91851">15318 2840 14944,'0'-6'986,"-11"60"-964,1-9 1,0 4-23,-3 11 0,-1 1-703,-2 5 0,1-4 8,3-18 0,1-3-779,1-3 1,0-2 1473,-4 22 0,7-27 0,4-13 0</inkml:trace>
  <inkml:trace contextRef="#ctx0" brushRef="#br0" timeOffset="92152">15129 2616 17935,'60'20'78,"0"0"1,-2 3 0,-5 5-152,-20 9 1,-3 5-987,2 1 0,-1 1 6,-1 0 0,-2 1-1054,-3-3 1,-2-1 2106,-3-4 0,-3-3 0,1 5 0,-8-16 0</inkml:trace>
  <inkml:trace contextRef="#ctx0" brushRef="#br0" timeOffset="92402">15756 2404 20098,'17'53'-305,"1"-1"0,0 1 1,2 7-1,0 2 0,0 2-1373,-2-9 0,0 3 0,0 0 1,-2-2 1435,0 6 0,0-2 0,-4-4 0,1 6 1,-5-10-1,-8-10 0</inkml:trace>
  <inkml:trace contextRef="#ctx0" brushRef="#br0" timeOffset="92786">12596 4386 18272,'53'-29'166,"0"0"1,-1 1 0,1-1 0,1 5 0,4 1 0,3-1 0,2 1 0,1 0-1,-1 1-957,-8 3 0,1 0 0,1 1 0,0 0 0,1 0 0,1 1 0,2-1 798,0 0 0,3 1 0,1-1 0,2 0 0,-1 1 0,-1 0 0,0 1 0,-3 1-160,0 0 1,-3 1 0,-1 0 0,0 1-1,1 0 1,1 0 0,4 0 138,-8 1 1,2 1-1,2-1 1,2 1 0,0-1-1,0 1 1,0 0-1,0 0 1,-1 1 0,-1 0-149,1 0 0,-1 1 0,0 1 0,0 0 0,-1 0 0,0 0 1,0 0-1,-1 1 0,1-1-1067,6 0 0,1-1 0,1 0 0,-1 0 1,-1 1-1,-2 0 0,-4 2 0,-4 0 1191,19 1 0,-4 1 1,-8 2-1,-10 1 0,-3 0 1,-23 4-1,-38 4 1</inkml:trace>
  <inkml:trace contextRef="#ctx0" brushRef="#br0" timeOffset="92869">15160 3835 6943,'0'0'0</inkml:trace>
  <inkml:trace contextRef="#ctx0" brushRef="#br0" timeOffset="93002">15160 3835 12557,'56'-17'721,"-1"-1"1,1 0 0,0 0-1,0 0 1,-3 0-685,-10 0 0,-2 1 1,4-1-482,3-1 0,5 0 1,0 0-1,1 2-139,-3 1 1,1 2-1,-1 0 1,1 0 582,2-1 0,2 0 0,-3 1 0,-4 3 0,17-3 0,-12 4 0,-2 4 0</inkml:trace>
  <inkml:trace contextRef="#ctx0" brushRef="#br0" timeOffset="93751">16935 2663 14764,'65'12'686,"-1"1"1,-18-7-1,1-1 1,-1-3-602,-1-4 1,-2-4 0,6-2-774,9-1 0,5-2 0,4-2 0,0 0 551,-10 3 0,1-2 1,1 1-1,1-1 0,1 0-1218,-3 0 1,1 1-1,1-1 1,0 0-1,-2 0 1,-3 1 1354,10-3 0,-2 0 0,-3 1 0,-5 1 0,-3 2 0,-4 0 0,-10 2 0,-4-3 0</inkml:trace>
  <inkml:trace contextRef="#ctx0" brushRef="#br0" timeOffset="93936">18594 2282 19258,'22'37'-280,"-1"-1"0,-1 4 0,-3 0-639,3 5 0,-4-1-180,-9-9 1,-6-1-2431,-17 23 3529,-10-28 0,10-14 0,3-6 0</inkml:trace>
  <inkml:trace contextRef="#ctx0" brushRef="#br0" timeOffset="94355">21609 2227 16075,'-5'52'243,"0"0"1,-1-5 0,-1 3 0,0-1-1012,-3 17 1,0-2-1747,-1 0 1,2-3 2513,1-9 0,3-10 0,3-13 0,-1-10 0</inkml:trace>
  <inkml:trace contextRef="#ctx0" brushRef="#br0" timeOffset="94571">21366 2122 19190,'59'19'164,"0"0"1,-2 3 0,-5 6-154,-15 9 0,-3 4-479,1 0 1,0 1 405,-2-1 1,0 1-1071,5 12 0,-1 0 1132,-5-7 0,-3-3 0,-5-7 0,-3-3 0,5 5 0</inkml:trace>
  <inkml:trace contextRef="#ctx0" brushRef="#br0" timeOffset="95088">22868 2399 15840,'-3'2'2062,"1"-1"-1972,2-1-920,68-24 830,-5 15 0,-22-4 0,-2 1 0,7 9 0</inkml:trace>
  <inkml:trace contextRef="#ctx0" brushRef="#br0" timeOffset="95251">23014 2542 14529,'43'-9'-75,"1"1"0,0-1 1,-5 4-1,-3 0 1,19-14-1</inkml:trace>
  <inkml:trace contextRef="#ctx0" brushRef="#br0" timeOffset="95568">24122 2247 19067,'51'-23'-897,"0"-1"1,-6 11 0,-3 11 672,-9 20 0,-10 11 1316,-26 10 1,-12 3-690,-3-3 1,-7-3-147,-14 2 1,0-5-258,-2 4 56,37-13-314,38-20 1,21-10-334,-12 0 0,6-2 0,4-1 0,0 0 429,0 0 0,3 0 0,2 0 0,-2-1 1,-4 1-1,16-5 0,-4 0 0,-4 2 0,-12 4 1,-1 1-1,1-1 0</inkml:trace>
  <inkml:trace contextRef="#ctx0" brushRef="#br0" timeOffset="95819">21516 3447 16826,'60'-2'128,"1"0"0,-1 0 1,0 0-1,-9-2 1,4-2-1,2-1 1,2 0-1,2-1 0,2-1 1,0 0-1,1 0-624,-8 0 1,1 0 0,1 0 0,1-2 0,2 1 0,-1-1-1,2 1 1,-1-1 0,1 0 0,-1 0 0,0 1 495,3-1 0,-1 0 0,1 0 0,0 0 0,0 0 0,1 0 0,0 0 0,0 0 0,0 0 0,0 0 0,1 0-120,-2 0 0,0 0 1,2 0-1,0 0 0,0 0 1,1 0-1,-1 0 0,-1 0 1,-1 1-1,-1 0 1,-2 0-1,-2 2-14,5-2 1,-4 2 0,0 0 0,-2 0 0,-1 1-1,0 0 1,0 0 0,1 0 0,1 0 109,4 0 1,2 0 0,1 0 0,0 0 0,0 1 0,-2 0 0,-3 0 0,-3 0-1,-3 1 1,7-1 0,-4 0 0,-4 1 0,-1 0 0,1 1 0,13-2 0,-1 1 0,0 0-1,1 0 1</inkml:trace>
  <inkml:trace contextRef="#ctx0" brushRef="#br0" timeOffset="95952">23983 3138 19290,'55'-17'-265,"0"1"0,0 0 1,0 0-1,-2 2 0,2-1 1,2 1-1,1 0 0,3 0-591,-9 3 0,2-1 0,2 0 0,1 1 0,1-1 0,0 1 0,2-1 550,-2 2 1,1-1 0,1 0-1,1 0 1,0 1 0,1 0-1,0-1 1,1 1 249,-2 1 1,1 0 0,2-1-1,0 1 1,0 0 0,-1 1-1,-2-1 1,-3 1 0,-3 0-1,15-2 1,-5 1 0,-2 0 0,-3 0-1,1 1 1,5 0 0,0 0-1,1 0 1,-1 0 0</inkml:trace>
  <inkml:trace contextRef="#ctx0" brushRef="#br0" timeOffset="107670">19122 4768 13633,'3'-4'3989,"-1"0"-3059,-2 4-852,-11 38-55,0 2-12,-1-3 0,0 5 0,-4 8 1,2 2-12,3-3 0,2 0-234,-2-1 0,3-3 156,13 21 145,10-35-134,26-7 145,12-16-50,-17-15 0,-1-5-5,20-13-23,-7-20 0,-22 12-23,-10 2 244,-8 4-221,-13-2 359,-10 10-303,-2 4-124,1 14 68,9 13 0,5 11 23,7 36-124,3-20 0,1 2-476,-1 1 0,1-1-642,3 3 0,2-4-3151,4 15 4370,0-9 0,-9-21 0,-1-10 0</inkml:trace>
  <inkml:trace contextRef="#ctx0" brushRef="#br0" timeOffset="107869">19724 5559 10597,'0'44'0,"0"-9"0</inkml:trace>
  <inkml:trace contextRef="#ctx0" brushRef="#br0" timeOffset="108568">20608 4843 16670,'-2'-6'1568,"0"2"-1366,-43 1-146,20 3-11,-37 1-34,31 8-11,1 5-34,1 7 23,-3 16-11,9 9 38,13-14 1,2 1 6,2 20-23,8-1 0,2-19 78,3 0-201,0-15 369,9-10-201,-1-19 0,10-13-23,3-4-44,5 2 22,7 7-23,-5 12 1,2 7-34,3 12 0,-1 8 33,5 6 1,-4 5 11,-10 3 0,-8 2 11,-6 1 0,-8 0 22,-13 14-22,-17 8-706,-9-24-795,-3-3-1738,4-36 3239,16-11 0,5 2 0,4 1 0</inkml:trace>
  <inkml:trace contextRef="#ctx0" brushRef="#br0" timeOffset="108737">21062 5486 16378,'-7'39'-574,"1"-1"0,-5 25 1,11-53-1,0-4 1</inkml:trace>
  <inkml:trace contextRef="#ctx0" brushRef="#br0" timeOffset="109102">21441 4975 19470,'33'-9'-97,"0"0"0,3 0 0,4 0 7,22 2 1,5 1-1315,-9 2 0,0 1 1264,-2-2 0,-5 4 140,5 11 725,-54 6-624,-14 8 533,-9 2-444,-5-1-134,0 1-45,2 17-201,8 19-270,9-30 1,1 2-3385,3 16 1,2-1 3843,-1 9 0,2-4 0,0-35 0</inkml:trace>
  <inkml:trace contextRef="#ctx0" brushRef="#br0" timeOffset="109288">22330 5366 16759,'-14'64'-280,"3"-14"280,19-36 0,-6-9 0,7-4 0</inkml:trace>
  <inkml:trace contextRef="#ctx0" brushRef="#br0" timeOffset="110054">22719 4953 17151,'24'-32'216,"1"0"1,-3 4 0,2 4-161,27 4-157,-17 10-11,8 10-22,-25 19-1,-8 17 23,-7 23 218,-17-4 1,-7 5 70,10-18 1,-1 0 0,-1 2-36,-1 5 0,-1 2 0,2-4-126,1 4 1,7-5 39,23 10-103,16-41 47,11-18-101,4-17 84,-14-8 1,-4-6-35,-8-2 1,-6-4 44,-8-9 1,-10 1 5,-7 12 0,-9 6 0,-13 4 0,-6 7-34,-27 7 259,21 8 0,1 3-2332,-14 6-1333,5-3 3458,50 4 0,5-5 1,9-1-1</inkml:trace>
  <inkml:trace contextRef="#ctx0" brushRef="#br0" timeOffset="110252">23307 5345 17442,'0'41'93,"1"0"1,-2-3-1,0-3-2736,-1 6 2643,-2-8 0,3-13 0,1-10 0</inkml:trace>
  <inkml:trace contextRef="#ctx0" brushRef="#br0" timeOffset="111255">23818 4938 16221,'26'-29'511,"-1"0"1,0 3 0,0 6-512,13 9-11,-1 9-12,-12 18-369,-10 42 347,-23-16 1,-6 2 128,4 1 0,-3-1-69,-9 1 0,-2-5 422,-4 5-78,8-8-23,10-10-79,5-9-21,4-8-12,25-6-313,18-14-1140,13 3-800,-12-6 259,-21 11 1008,-21 10 235,-18 13 1581,-4 1-327,-3-1 13,6-10 123,14-10-112,3-1-494,1 0-66,1-2 66,4-1 47,7-3-271,0 4 46,-1 0 178,-6 2-100,-4 0 627,-1 0-694,2 0 56,0 0-135,1 0 56,2 0-67,2 0 23,5 1-23,4 4 0,4 3 11,3 5 11,3 0-44,0 3 11,-4 1-1,-3 25 1,-16 18 0,-9-20 0,-4-1-1,1-5 1,-1-3 34,-21 17-23,15-28-202,-4-9-2342,-13-6 2544,-9-8 0,10 2 0,8-3 0</inkml:trace>
  <inkml:trace contextRef="#ctx0" brushRef="#br0" timeOffset="111585">24820 5649 15594,'-8'35'-2264,"1"0"1,-7 22 2263,8-42 0,2-7 0,4-7 0</inkml:trace>
  <inkml:trace contextRef="#ctx0" brushRef="#br0" timeOffset="112601">25471 4945 11840,'6'1'3731,"-2"0"-1759,-4-1-1580,0 1 393,-9-5-79,-1 1-471,-3-4-33,2 3-79,7 1 23,1 1-146,1 1 0,-7 4 11,-8 26-11,-12 22 0,3 8 5,14-25 1,1-2-6,0 8 23,4 3-12,4-16 146,10-5-34,8-24-45,10-10 23,7-7-90,3 1 45,2 8 0,29 11-95,-32 13 0,1 4-34,0-3 0,-3 3-39,-4 9 0,-6 2-89,-8 16-1,-7 0-156,-19-2-1335,-32-4-1394,8-25 0,-4-5 3087,-1 1 0,1-2 0,-21-6 0,34-2 0</inkml:trace>
  <inkml:trace contextRef="#ctx0" brushRef="#br0" timeOffset="113701">18415 6394 8053,'0'0'0</inkml:trace>
  <inkml:trace contextRef="#ctx0" brushRef="#br0" timeOffset="114052">18630 6542 14619,'50'8'578,"-1"1"1,8-2 0,8-4-472,-16-6 1,5-3 0,4-2 0,4-1 0,1 0-773,-10 2 1,2-1 0,1 0 0,2 0 0,2-1 0,2 0 0,2-1-1,2 1 694,-8 1 1,2-1 0,3 0 0,1 0 0,2 0 0,0-1 0,2 1 0,-1-1 0,0 1 0,0 0 0,-1 0 0,-2 0-117,-2 0 0,-1 0 0,0 1 0,0-1 0,-1 1 0,1-1 0,-1 1 0,1 0 0,0-1 0,0 1 0,1 0 0,0 0 93,-1 0 0,1 0 0,0 1 0,2-1 0,-1 0 0,0 0 0,1 1 0,-1-1 0,0 1 0,-2 0 0,0 0 0,-1 0 0,-1 1-46,5-1 1,-2 0-1,-1 1 1,-1 0 0,-1 0-1,0 1 1,1-1-1,1 1 1,3-1 0,1 0 46,-7 0 0,2 1 0,0 0 0,2-1 1,1 1-1,1-1 0,0 1 0,0-1 0,1 1 1,0-1-1,-1 1 0,0-1 0,-1 1 1,0-1-76,2 1 0,-1-1 1,1 1-1,-1-1 0,0 0 1,0 1-1,0-1 0,0 1 1,0-1-1,0 0 0,1 1 1,0-1-1,1 0 72,-2 0 0,2 0 0,1 0 0,0 0 0,0-1 0,1 1 0,0 0 0,-1-1 0,-1 1 0,0 0 0,-2 0 0,-1 0 0,-3 0 0,-1 0-26,12-1 1,-2 1 0,-1-1 0,-2 0 0,-2 1 0,-1 0-1,-2-1 1,-2 1 0,-3 0-160,9-2 0,-1 1 0,-3-1 0,-4 1 0,-5 0 0,-6 1-175,22-2 1,-16 1-3567,-5-1 3232,-90 5 762,-5 3 1,-9 0-529,2 0 1,-4 0-1,2 0 714,6 0 0,2-1 0,3 1 1,-6 0-1,7-1 0,0 0 1</inkml:trace>
  <inkml:trace contextRef="#ctx0" brushRef="#br0" timeOffset="114535">21323 6339 13016,'-5'3'1155,"40"5"-382,20-4 0,11-3-2071,-16 2 0,3-1 0,4 0 1388,3 0 0,4-2 0,3 1 0,-1-2-295,-14 0 1,0-1 0,0 0 0,3-1 0,4 0 278,-4 0 0,4-1 0,3 1 1,1-1-1,3-1 0,0 1 1,0-1-1,0 0-141,-2 1 1,0-1 0,0-1-1,2 1 1,-1 0 0,2-1-1,0 0 1,2 1 0,1-1 66,-10 0 1,1 1 0,2-1 0,1 1 0,0-1 0,1 0 0,-1 0 0,1 1 0,0-1 0,-2 0 0,1 0 0,-2 0-81,1 0 1,0 0 0,1 0 0,-1 0 0,0 0 0,0 0 0,-2-1 0,-1 1 0,0 1 0,-3-1 0,-1 0 82,14-1 0,-2 0 0,-2 0 0,-2 1 1,-1-1-1,-3 0 0,-3 1 100,6-1 1,-1 0 0,-4-1-1,-5 2 1,-8 0-104,4-1 0,-11 2 1135,2-4-1135,-46 5 1609,-23 2-2113,-6 2 2596,2 1-3357,22-1-3951,6 0 5216,4-6 0,1 5 0,1-6 0</inkml:trace>
  <inkml:trace contextRef="#ctx0" brushRef="#br0" timeOffset="116385">22996 3343 6092,'-6'0'0,"1"0"0</inkml:trace>
  <inkml:trace contextRef="#ctx0" brushRef="#br0" timeOffset="116551">23147 3320 9162,'0'0'0</inkml:trace>
  <inkml:trace contextRef="#ctx0" brushRef="#br0" timeOffset="120635">22700 6792 15146,'2'46'-2305,"1"0"0,1 16 1,1-1 2304,-2-22 0,1-2 0,0 1 0,-1-4 0,-3-3 0</inkml:trace>
  <inkml:trace contextRef="#ctx0" brushRef="#br0" timeOffset="120886">22694 7440 15851,'-6'0'1020,"1"0"-919,5 0-34,18 40 45,-2-28-67,34 27 45,1-63-191,2-1-263,-27 3 0,-2-1-1250,5-12 34,-6 7-190,-12 8 1770,-4 10 0,-6 6 0,-1 4 0</inkml:trace>
  <inkml:trace contextRef="#ctx0" brushRef="#br0" timeOffset="121418">22510 7942 14283,'-11'49'-240,"-1"0"1,1 0 0,-1 0 0,0 4 0,0-3 0,-1-2 239,-9 20 0,1-10 0,4-12 0,2-4 0</inkml:trace>
  <inkml:trace contextRef="#ctx0" brushRef="#br0" timeOffset="121635">22283 7854 17834,'38'33'-475,"0"1"1,0-1 0,0 0 0,10 10 0,-2-1 0,-1 0-1902,-6-3 1,-1 0-1,-1-4 2236,5 2 1,-2-6 0,15 3 0,-31-31 0</inkml:trace>
  <inkml:trace contextRef="#ctx0" brushRef="#br0" timeOffset="121985">23046 8066 14843,'-6'-11'3227,"0"3"-3092,6 8-46,2-4-77,14 7-1,9-2 0,36 16-369,-4 5 139,-26-8 0,-2 1-95,3 11 236,-19 1 67,-17-4-34,-9 4-313,-8 3-3004,-25 14 3362,5-13 0,6-3 0,15-17 0</inkml:trace>
  <inkml:trace contextRef="#ctx0" brushRef="#br0" timeOffset="122318">23663 7937 18754,'35'-28'-617,"-1"1"1,2 8 0,0 12-1104,2 23 0,-4 11 1389,-8-3 1,-7 3 118,-8 9 1,-9 1 906,-11 14 481,-4-3 263,-4-11-531,5-5-861,16-16-3767,52-30 2891,-21 2 0,5-3 327,2-2 0,4-2 0,2 0 502,2 0 0,1 0 0,-4 2 0,-2 1 0,-3 1 0,-1 1 0,-1 1 0</inkml:trace>
  <inkml:trace contextRef="#ctx0" brushRef="#br0" timeOffset="130385">26672 3489 18294,'-19'31'56,"18"1"0,6 7 11,3 7 0,5 6 1,0 1-1355,0-2 0,1 1 0,0 2 1348,-2-7 1,0 3-1,-1 0 1,-1-1 35,1 11 0,-2-1 0,-1 7-2,-3-16 0,-2 3 1,1 4-1,-2 1 1,1 1-1,-1 0-36,0-3 0,0 0 0,0 1 1,-1 0-1,0 2 0,1 1 1,-1 1-281,0 1 0,1 2 0,-1 2 0,0 0 0,0 1 0,1-1 0,-1-2 0,1-3 222,1 9 1,-1-3 0,0-1 0,1-1 0,1-1 0,-1-1 2,2 5 1,0-1 0,0-1-1,2-3 1,0-6 206,4 5 1,2-7-1,1 2-141,-1-9 0,1 1 0,1 0 0,-1-2-88,2 5 1,-1-2-1,2-1 33,-1-1 0,0-1 0,-1-5 13,0-4 1,-3-8 1442,-2-7-1168,-8-27 3101,-5-16-3269,-9-20-135,-6-8 0,-5-7-188,4 13 0,-2-3 0,0-2 0,2 2 0,-2-3 1,1-1-1,1 1-401,-2-6 0,1 1 0,1 0 451,2-2 0,2-1 0,3 2-38,4 10 0,3 2 1,-1-5 29,0-8 0,0-4 1,0-3-1,-1-2 143,-1 8 1,1-2 0,-1-1 0,-1-2 0,0-3 2,0 8 0,0-3 0,-1-2 0,0-1 0,0 1 0,0 0 0,0 3-415,-1-2 0,1 1 0,-1 2 1,1 0-1,-1 0 0,0 0 426,-3-10 0,0-1 1,0 2-1,1 1 0,0 6 5,1 5 1,2 4 0,0 2 0,-1 2-121,0-9 0,-1 2 1,1 4 120,-3-9 0,-1 6 295,-1 12 1,-1 4 12,-13-9 1064,2 16-1389,11 16 3026,12 14-3127,9 16 95,7 12 1,3 8 16,2 3 0,1 5 1,0 1-397,2 3 0,0 1 0,0 2 385,-2-3 0,1 2 0,-1 0 0,-2-1-604,2 10 0,-2-1 0,-1 1 604,-2-11 0,-2 1 0,1 1 0,-1 0-466,-1 2 0,0 0 0,-1 0 1,-1 1 465,1 1 0,-1 1 0,-1 0 0,1-1 0,-1 0 0,-1-1 0,1 1 0,1 2-103,0-1 0,0 2 0,1 2 0,1-2 1,1-1 110,3 7 0,2-2 1,0 0-1,0-1-11,0-1 0,-1-1 1,1-1-1,0-4 6,5 2 1,1-5 0,-1-6-4,-2-7 0,-2-5 972,9 19-961,-7-15 1393,-7-15-1382,-6-12 1939,-3-10-2655,-7-7-167,1-3-4080,-6-3 4941,2-1 0,2 7 0,1-1 0</inkml:trace>
  <inkml:trace contextRef="#ctx0" brushRef="#br0" timeOffset="133418">27957 4934 16692,'-32'45'186,"-1"0"1,4 2 0,7 0-187,14-4 0,5 0-840,-1 3 1,3 0 906,3-1 1,4-2-24,1-2 1,3-3-128,4-4 1,3-4 104,25 12 482,8-20-460,-7-27 1,3-11-45,1-16 0,-2-7-333,0 2 1,-4-4 545,-7-10 1,-9 0 60,-13 17 1,-8 0 518,-16-9 1,-10 0-677,-5 4 1,-6 3-102,-10-3 1,-1 4-28,8 12 0,3 6-67,-12 1 285,30 16-912,5 0-248,4 2-4448,2 8 5621,4 0 1,-1 0 0,1-5 0</inkml:trace>
  <inkml:trace contextRef="#ctx0" brushRef="#br0" timeOffset="133603">28761 5428 16367,'12'65'-1222,"-5"-28"1,1-2 1221,2 1 0,-1-3 0,-4-24 0</inkml:trace>
  <inkml:trace contextRef="#ctx0" brushRef="#br0" timeOffset="133951">29235 5027 16591,'13'58'198,"0"0"0,-2-3 0,-1-4-198,3 12-1328,-10-21 0,0 1 1328,0 22 0,-3-9 0,0-31 0</inkml:trace>
  <inkml:trace contextRef="#ctx0" brushRef="#br0" timeOffset="134252">29821 5457 14092,'4'0'2454,"1"37"-2151,-5-9-146,2 34-157,-2-18-1300,0-3 1300,-6-2 0,5-18 0,-6-5 0</inkml:trace>
  <inkml:trace contextRef="#ctx0" brushRef="#br0" timeOffset="134586">30505 5046 15605,'2'-3'1669,"-1"1"-1041,1 61-595,1-24-33,0 8 0,1 0-56,6 4-1030,3 0-2119,0-1 3205,-1-1 0,-5-20 0,-3-6 0</inkml:trace>
  <inkml:trace contextRef="#ctx0" brushRef="#br0" timeOffset="134919">31165 5505 15717,'-5'38'396,"0"0"0,-1-2 0,-1-2-396,-9 17-908,1-7-2980,5-8 3888,4-15 0,4-10 0,2-9 0</inkml:trace>
  <inkml:trace contextRef="#ctx0" brushRef="#br0" timeOffset="135386">31532 5104 17062,'44'-15'444,"0"1"1,-3 3-1,-7 7-421,-8 20 10,-9 15-10,-8 11-23,-16-8 0,-6 1 39,-2-3 0,-3-2 106,-2 3 1,-2-2-101,-8 3 33,26-22 191,39-10-134,18 3-135,-22 7 0,-2 4-12,13 15-111,-24 22-168,-30-7-34,-10-1 112,-15-4-2252,-15-5 2465,17-18 0,5-5 0,21-14 0</inkml:trace>
  <inkml:trace contextRef="#ctx0" brushRef="#br0" timeOffset="135585">32165 5642 17610,'-9'33'161,"1"1"0,-1-1 0,1 0-330,-4 18 169,7-15 0,2-2 0,0 0 0,2 7 0</inkml:trace>
  <inkml:trace contextRef="#ctx0" brushRef="#br0" timeOffset="136201">29064 6440 16288,'53'-12'258,"1"1"0,-8 16 0,-3 10-331,-12 5 0,-6 6-405,-6 12 1,-10 3 387,-15-7 1,-6-2 77,0 1 1,-4-2 11,-3 0 0,-2-3 326,-4 2 1,1-2 87,-4 7-197,18-8-173,33-29-44,30-9-146,-20 2 1,3-1-1079,23 0 1,6 2 1223,0 2 0,-2 2 0,-11 1 0,-4 0 0,-13 3 0,0 0 0</inkml:trace>
  <inkml:trace contextRef="#ctx0" brushRef="#br0" timeOffset="136367">30028 6915 15269,'-7'53'22,"-2"-4"-22,3-15 0,1-1 0,-2 1 0,5-16 0</inkml:trace>
  <inkml:trace contextRef="#ctx0" brushRef="#br0" timeOffset="136836">30836 6549 14473,'1'-5'2152,"-1"1"-1357,-2 63-795,2-10-332,0 1 1,1 3-789,2-13 0,0-2 1159,2 0 1,0-4-1,1 7 1,-1-13 0</inkml:trace>
  <inkml:trace contextRef="#ctx0" brushRef="#br0" timeOffset="139550">28859 7968 12244,'5'-8'1321,"19"-10"1,8-1-615,24-3-1588,-18 6 0,6-3 0,1 3 989,2 1 0,1 3 0,3 0-600,-4 1 1,1 1-1,3-1 1,0 1 505,9 0 0,1-1 0,2 2 0,0-1-206,-7 2 1,0 0 0,1 0 0,1 0 0,1 1 208,3 0 1,1 0 0,0 0 0,1 1 0,0 0-288,1 0 1,0 0-1,0 0 1,0 1 0,0 0 269,0 0 0,0 1 0,-1 0 0,1 0 0,-2 0-86,-3 1 1,0 0 0,-1 1 0,-1 0 0,-1 0-5,8-1 0,-2 1 1,-2 0-1,-2 0-28,6 1 1,-3 0-1,-5 0-459,6 0 0,-13 1-1379,-20 0 1071,-56-1 0,-21 1 885,1 0 0,-6-1 0,3 1 0,-8 0 0,3-1 0,3 1 0,0 0 0</inkml:trace>
  <inkml:trace contextRef="#ctx0" brushRef="#br0" timeOffset="139834">29450 8055 14092,'-3'6'1177,"1"-1"-808,30-4 1,28-6 0,4-1-283,-6-1 0,4-2 0,2-1 0,2 1-1190,-2 2 0,3 1 0,1-1 0,1 0 0,1-1 1103,-6 0 0,1-1 0,1 0 0,0-1 0,-1 1 0,-2 1-120,2 0 1,-3 1-1,0 0 1,1 0-1,4 0-237,-4 2 0,2-1 0,2 1 0,1 0 0,0 0 0,0 1 0,-2 0 314,6 0 1,0 1 0,-1 0 0,0 0-1,-2 1 1,-2-1 0,3 0 0,0-1-1,-3 1 1,-2 0 0,-4 1 0,7 2-1,-1 0 1,0 0 0</inkml:trace>
  <inkml:trace contextRef="#ctx0" brushRef="#br0" timeOffset="142101">30155 8332 14753,'-8'38'280,"-1"-1"0,-1 0 1,-1-2-281,-13 19-1401,9-20 0,1-1 1401,-2 8 0,2-2 0,13-31 0</inkml:trace>
  <inkml:trace contextRef="#ctx0" brushRef="#br0" timeOffset="142318">30017 8158 16311,'34'28'74,"0"0"1,-1-1 0,-1 3-316,-1 9 0,-1 2-2051,2 1 1,0 0 2044,0-1 1,-3-2 0,9 11 0,-25-35-1</inkml:trace>
  <inkml:trace contextRef="#ctx0" brushRef="#br0" timeOffset="142969">30966 8277 17465,'-50'43'78,"0"0"1,4-4-1,8-3-78,12-3 34,11 0-79,32-10-11,9-5-202,26-11-414,-2-6-684,1-1-963,-2 0 2319,0 5 0,-25-4 0,-3 4 0</inkml:trace>
  <inkml:trace contextRef="#ctx0" brushRef="#br0" timeOffset="143401">30819 8697 14989,'-6'0'2039,"2"0"-1793,4 0-1624,57 5-1378,-16-1-623,3-1 1,1 0 3378,9-1 0,-24-1 0,-9-1 0</inkml:trace>
  <inkml:trace contextRef="#ctx0" brushRef="#br0" timeOffset="143738">31380 8458 18384,'20'-28'185,"0"1"0,28-19-191,-3 36 0,4 7-537,-11-2 0,-1 2 414,13 5 0,-3 5-387,2 12 12,-23 18 157,-18 10 347,-36 6 16,7-25 1,-7 0 353,-7-4 0,-6 1 0,0-2-18,-13 7 1,0-1-230,3 1 1,8-2 169,20 0-215,69-17-56,-8-9 1,8-2-219,4 0 1,7-1-1,0 2-588,1 0 0,0 1 0,0 1-472,0 0 0,1 0 0,-4 2 1256,11 2 0,-11 2 0,-18 2 0,-21-3 0</inkml:trace>
  <inkml:trace contextRef="#ctx0" brushRef="#br0" timeOffset="144118">30163 9301 14126,'63'-4'470,"1"-1"1,-18 1 0,2 0-1,6-1-403,-2 1 0,6-2 0,3 0 1,0 0-1,-2 0-1451,7 0 0,-3 0 0,2 0 0,5 0 1384,-9 0 0,5 1 0,2-1 0,0 0 0,-1 1 0,-3 0-32,-2 1 1,-3 0-1,0 0 1,1 0-1,3 1-254,-8 1 0,3 0 1,2-1-1,0 2 1,0-1-1,-1 1 1,-1 0 285,2 0 0,-1 1 0,0 0 0,-1 0 0,-2 0 0,0 0 0,2 0 0,-1-1 0,-1 1 0,-3 0 0,-3 1 0,1 1 0,0 0 0,1 0 0</inkml:trace>
  <inkml:trace contextRef="#ctx0" brushRef="#br0" timeOffset="145334">22341 8955 16916,'50'-18'22,"0"1"1,11-4-1,4-1-4,-11 5 1,4-1 0,2 0-1363,-5 2 1,2-1 0,2 1 0,1-1 1343,-4 2 0,1 0 0,1 0 0,1 0 0,2 0-209,-6 2 0,2-1 0,0 2 0,1-1 1,1 0-1,0 0 207,3 0 0,0 0 0,1 1 0,1-1 0,3 1 1,3-1-165,-16 4 0,3 0 0,2 0 0,1 0 0,1 0 1,1 1-1,1-1 0,-1 1 0,0 0 0,-1 0-672,1 1 1,-1 0-1,1 0 1,0 1 0,0 0-1,0 0 1,0 0 0,-1 0-1,1 0 1,-1 0 837,6-1 0,1 0 0,0 0 0,0 0 0,0 0 0,-2 1 0,-1 0 0,-3 1 0,-3 0 0,10-1 0,-2 2 0,-2 0 0,-5 0 0,-4 1 0,-7 0 0,16-1 0,-1 0 0</inkml:trace>
  <inkml:trace contextRef="#ctx0" brushRef="#br0" timeOffset="150585">22158 8845 11302,'-3'16'2981,"0"-4"-1973,1-12-336,-2 0-122,-3 0-80,-2-3-134,-2-4 247,-11-15-269,-8-22-197,6 2 1,0-8-103,3 2 0,0-5 0,0 0-630,2 2 0,0 1 0,0-2 615,-1-7 0,0-2 0,1 4 0,4 13 0,2 2 0,-2-1-72,-1-7 1,-2-1 0,1 1 82,-3-11 1,2 1 10,0-3 1,2 5-23,7 23 0,3 4-12,3-10 12,13 22 56,21-1 1799,26 3-1866,-18 8 0,0 0 11,-3 3 0,-2 0 0,29-5 0,-18-1 11,8-5 0,-20 6 0,4-2-307,11-4 0,7-3 1,4 0 306,-2 2 0,4-1 0,3 1 1,5-1-446,-16 6 1,4 0-1,1-1 1,3 1-1,-1 0 1,0 1-1,-1 0 434,3 0 0,0 0 0,0 1 0,-1 0 0,1 1 0,1 1-288,-6 1 0,2 1 1,1 1-1,-1 0 0,0 0 1,-3 1-1,-1 1 288,5 0 0,-3 2 0,-1 0 0,1 0 0,3 1-173,1-1 1,3 1-1,2 0 1,-1 0-1,1 0 1,-3 0 172,4 1 0,0-1 0,-2 1 0,0-1 0,1 1-70,1 0 0,1 0 0,-1 0 0,-2 1 1,-7-1 69,9 0 0,-7 0 0,-8 0 666,-10 1 1,-10 0-667,-18-1 2045,-9 1-1720,-5-1 1715,0 1-2051,0 2 2184,1 3-2173,1 9 11,3 35-6,-2-10 1,-1 5-6,0-2 0,-1 4 0,0-1-590,1 16 1,-1 0 589,-3 2 0,-2-1-6,0-18 1,-1-1 5,-1 0 0,-1-1-62,0-2 1,2 1-1,1 7 1,2 0-539,5-11 1,2-2-5788,10 28 6387,2-41 0,-4-18 0,-11-10 0</inkml:trace>
  <inkml:trace contextRef="#ctx0" brushRef="#br0" timeOffset="152088">29770 8983 15997,'-44'-31'549,"1"1"0,2 0 0,1 4-223,-13-2-839,1-6 726,7-7-34,7-10-134,21 22 0,3-3 96,2-3 0,3-4-124,-1-20 0,5-5 27,7 2 1,4 1-294,0-1 1,4 4 248,6 10 0,3 7 0,18-5-11,-6 18 0,4 1-12,6 1 1,7 2 33,-3 4 0,5 1 1,-1 2-292,-5 3 1,0 2 0,1 1 268,6 0 0,2 2 0,-2 0 11,12 0 0,-2 1 3,-16 2 1,-1 1 0,2 0-4,0 0 0,1-1 0,5 2-9,4 0 1,6 1-1,3 0 1,0 1-1,-9-1 0,2 1 0,0 1 0,2 0 0,1 0-486,-2 2 0,2 1 1,2 0-1,-1 0 1,-1 1-1,-3-1 483,1 0 1,-2 0 0,-1 1 0,-2 0 0,-1 0 8,4 3 0,-2 0 1,-2 0-1,-6 0-65,9 1 1,-6-1 61,-11-2 0,-2-1 29,13-1 134,-22 0 848,-16-2-983,-7 0 3238,-4 0-3114,1 0 862,1 0-896,2 0-56,13-8-56,0 3-23,6-4-22,-4 14 45,-4 15-33,0 20 21,-4 4 1,-1 8 7,-3-11 1,-1 3-1,1 3-577,2 14 1,2 4-1,-2-2 592,-1-9 0,-2-2 1,2 0-1,0-1 0,0 0 0,1-4-11,0 2 0,-1-4-64,1-4 0,0 0 75,-1-5 1,1-1-18,2 3 0,-1 0-134,-2-5 0,-2 0 17,2 6 0,-3-1 11,-7 15-90,-8-5 191,-5-18 1594,-3-2-1818,8-10 444,1-6-220,6-9-3564,2-3 561,-3 0-1625,0 0 4639,-4 0 0,3 0 0,1 0 0</inkml:trace>
  <inkml:trace contextRef="#ctx0" brushRef="#br0" timeOffset="154404">21154 3570 12154,'-50'22'1367,"10"-4"-1176,37-14 212,12 0 45,16-2-67,27 0-280,-11-2 0,5-1-1006,15-5 0,5-1 987,-10 0 0,2 0 0,2-2-691,-6 0 1,2-1-1,2-1 1,1-1 650,-6 2 1,1-1-1,2 0 1,0-1-1,1 0-382,6-1 0,2 0 0,0-1 1,1 1-1,1-1 364,-8 1 0,2 0 1,0 0-1,1 0 0,0 0 1,1 1-193,-8 0 0,1 0 0,1 1 1,0-1-1,0 1 0,0-1 0,0 1 168,2-1 0,0 0 0,-1 1 0,2 0 0,0-1 0,2 0 0,3 0-34,-10 1 1,3 0 0,1 0-1,2-1 1,0 1 0,0-1 0,1 0-1,-1 1 1,0-1 0,-2 1 41,5 0 1,-1 0 0,-1-1-1,1 1 1,-1 1 0,0-1 0,0 0-1,-1 0 1,0 0-9,6-1 0,0 0 0,1 0 0,-2 0 0,0 0 0,-1 1 0,-3 0 0,-2 1-4,5-1 0,0 0 1,-2 1-1,-4 1 0,-5 0 1,-5 2 221,2 0 1,-8 1-1,-4 1-745,7-1 1,-19 4 1393,-34 9-3489,-48 7 2622,2-3 0,-2 0 0,21-3 0,2-1 0,-23 2 0</inkml:trace>
  <inkml:trace contextRef="#ctx0" brushRef="#br0" timeOffset="154935">22068 3763 12848,'-27'6'482,"40"-16"50,32-4 1,15-3-1743,-10 1 1,4-1-1,2-1 1302,-6 2 1,2 1-1,2-1 1,2 0-49,-7 2 1,1 0 0,1 1 0,3-1 0,3-1-29,-6 2 1,3 0 0,3 0 0,1-1 0,2 0 0,0 0 0,0 1-1,0 0-222,3-1 1,0 0 0,0 1 0,1 0 0,1 0-1,0-1 1,1 1 0,1-1 207,-6 2 0,1-1 0,1 1 1,1-1-1,1 0 0,-1 0 1,-1 0-1,-1 1 0,-1 0 0,-3 1-85,10-2 1,-2 0 0,-1 1 0,-2 0 0,-2 0 0,-1 1 0,-1 0 104,9-2 1,-1 1-1,-3 0 1,-5 2-1,-7 0-22,12-3 0,-11 3 0,9-1 639,-37 6 5,-57 13 0,-18 5-263,-5-1-258,3 0 0,3-1 68,15-3 2196,27-7-2296,5 0 2852,2-1-3358,6 0 169,-3 0 112,5 0 22,-7 0-539,0 2-637,0 2-113,-1 4-660,0 3 2061,0 2 0,-1-6 0,1-1 0</inkml:trace>
  <inkml:trace contextRef="#ctx0" brushRef="#br0" timeOffset="204067">10601 6250 13061,'2'-4'1928,"0"2"-1402,-2 2-78,14 47-134,-9 1-990,3 1 0,-2 4 698,-5-3 1,-3 0-18,-2 4 1,-2 1-12,-1 1 1,-1-1-102,-2-5 1,1-1-4199,1 0 1,2-5 4304,-1 7 0,4-13 0,3-34 0</inkml:trace>
  <inkml:trace contextRef="#ctx0" brushRef="#br0" timeOffset="204335">10372 6245 14540,'-3'-36'1384,"0"-1"0,16-17-1283,11 24-23,15 33 1,10 13-23,-9 4 0,1 5 0,1 3-351,-1 1 1,2 3 0,0 2-1,-1 1 309,2 6 0,0 2 0,-2 1 0,-2-1-660,3 5 0,-2-1 0,-3-1 493,-5-3 0,-2 0 0,-3-5-604,-2-2 1,-2-4-964,-2-5 1,-1-2 1719,11 11 0,-14-18 0,-8-9 0</inkml:trace>
  <inkml:trace contextRef="#ctx0" brushRef="#br0" timeOffset="204802">11402 6582 16759,'-1'-3'1042,"38"-16"-997,1 8-6,18-6 0,9-2-2464,-5 5 0,0 0 1254,0-1 0,-1 1-17,-8 1 0,-7 2-1011,-5-3 3678,-23-3 4539,-28 1-3071,-8-2-2387,-5 8-459,10 5 1850,13 7-1951,18 27-325,3 2-1300,14 26 1625,-17-17 0,-2-2 0,2-2 0,-4 15 0</inkml:trace>
  <inkml:trace contextRef="#ctx0" brushRef="#br0" timeOffset="205402">12901 6346 15213,'-1'-6'1255,"0"2"-997,1 4-146,58 28-112,-16 1 3,-8-7 1,6 5 0,-2-1-4,-2 2 0,-3 0 11,0 0 0,-3-3 0,10 1 12,-24-26 55,-1-36 17,-11 3 1,-1-6 88,1-16 1,-2-2-404,-2 8 1,0 2 246,0 5 0,0 7-162,0 7-180,2 17-672,8 15-1917,11 7 2903,41 3 0,-34-6 0,20-4 0</inkml:trace>
  <inkml:trace contextRef="#ctx0" brushRef="#br0" timeOffset="205855">13696 6113 18283,'-62'16'840,"9"9"-840,29 21-11,9 8-45,6 0-701,18-21 1,9-3 56,10-8 0,6-5 700,1 3 0,3-5-243,8-12 1,-1-6 320,19-14 237,-7-14 357,-8-7 682,-10-13-144,-19 16-795,-7 5-258,-19 21-79,-1 11-56,-7 7 352,3 3-396,4 6-12,3 0-727,29 0 111,28-12 650,13-12-285,-23-4 1,0-4 284,-9-3 0,0-1 5,5-7 1,-3 0 286,6-13 369,-10 1-415,-32 22-190,-8 10-44,4 5 567,0 3-624,2 7-67,2 7-448,9 9-4326,21 15 4886,18 2 0,-13-12 0,-2-9 0</inkml:trace>
  <inkml:trace contextRef="#ctx0" brushRef="#br0" timeOffset="206019">14746 6151 17487,'0'-7'516,"0"2"-393,0 5-123,0 0-2062,27 29-4974,-15-17 7036,20 21 0,-26-27 0,-3-3 0</inkml:trace>
  <inkml:trace contextRef="#ctx0" brushRef="#br0" timeOffset="206169">14770 5946 15784,'0'0'0</inkml:trace>
  <inkml:trace contextRef="#ctx0" brushRef="#br0" timeOffset="206786">15209 5844 19751,'-42'14'100,"1"-1"1,3 1 0,5 5-95,11 10 0,7 2-130,-4 15-122,4 11-158,26-29 91,6-7 21,13-11 360,14-9 55,-3-18 157,-2 1-11,-11-6-134,-13 11-124,1 6 0,-2 3 0,3 7 0,1 4-11,21 11 12,22-6-80,-28-8 1,1-3-34,6-7 0,-2-5 34,20-18 27,-23-4 1,-3-9 45,-9-7 0,-6-7-417,-6 3 1,-3-4 0,-4 0 514,-5 8 1,-3 1 0,-2-1-19,-3-4 0,-2 1 0,-1 3-371,-3-3 1,-1 4 592,3 6 1,1 2 240,-9-22 101,8 19-403,4 15-337,5 16 57,23 62 16,-8-21 0,3 3 152,8 24 1,3 5-265,-1-6 1,0-1-74,0 0 0,2-1-44,-3-4 0,4-2 256,9 3 0,6-5-78,0-17 1,3-4 67,-2-1 0,0-8 6,-3-17 0,-5-10 38,2-18-21,-17-15-23,-17-4 67,-25 3-45,-17 10-11,-5 23 1,-7 9-24,-1 12 1,0 6-135,1-4 1,5 4-483,8 8 1,11 1-2506,16 1 3133,32-11 0,-11-7 0,12-8 0</inkml:trace>
  <inkml:trace contextRef="#ctx0" brushRef="#br0" timeOffset="207187">16444 4938 19852,'-32'-27'762,"0"1"0,-17-9-762,57 95 16,7-3 1,5 10-954,-7-22 1,1 4-1,1 1 1,0-1 936,4 9 0,0 0 0,1-3-15,0-2 0,-1-2 0,2-7-103,1-5 1,3-7 411,1-6 1,4-5-497,1-6 1,4-7-79,23-16 0,3-14-179,-20-5 0,-2-6 0,0-1 459,1 2 0,0-1 0,-5-3 0,-5-6 0,-3-3 0,-7 4 140,-6 4 0,-7 4 789,-4-15 1241,-30 42-1823,-6 40-302,0 11-45,21-12 0,9 0-23,26 13-553,22-5 99,-9-24 1,4-2 869,6-4 1,4-3-2596,2-2 1,1-2 2201,-3-2 0,-3-1 0,9-1 0,-21-1 0</inkml:trace>
  <inkml:trace contextRef="#ctx0" brushRef="#br0" timeOffset="207505">11380 7887 16075,'59'-4'487,"0"-1"1,0 1-1,-7-2 1,-1-1-1,3-3 1,7-2-360,-10 0 1,4-3 0,4-2 0,3-2 0,0 0 0,1 0 0,-1 0 0,-3 0-816,-3 3 1,-1-1-1,-1 0 1,0 0-1,0 0 1,2 0-1,1-1 1,3-1 693,-4 1 0,2 0 0,1-1 0,1 0 0,2-1 0,0 0 0,2 0 1,0 0-1,0 0 0,1 0 0,0 0-79,-7 2 1,2 1 0,1-1-1,0 0 1,1 0 0,1-1-1,0 1 1,-1 0 0,1 0-1,-1 1 1,-1-1 0,0 1-1,-2 1 1,-1-1 69,4 0 0,-1 0 0,-2 1 0,0 0 0,-1 0 0,-1 0 0,1 1 0,1-1 0,0 0 0,2 0 0,1-1-64,-1 1 0,3-1 0,1 0 1,1 0-1,1-1 0,1 1 1,-1-1-1,0 1 0,-2 0 1,-1 1-1,-2 0 0,-2 1 1,-3 1-21,8-2 1,-2 1-1,-2 0 1,-3 2-1,-1-1 1,0 1-1,-1 0 1,1-1-512,6-1 0,2 0 0,-1 0 0,-1 0 1,-3 0-1,-5 0 0,-4 1 597,14-7 0,-9 0 0,-1 2 0,10 2 0,-2 0 0,-34 4 0,-57 2 0</inkml:trace>
  <inkml:trace contextRef="#ctx0" brushRef="#br0" timeOffset="207655">13882 7100 14470,'-63'18'840,"0"1"1,-1 0-1,-8 6 1,17-15-471,38-28-213,57-13 0,31-7-1056,-30 15 0,5-2 0,2-1 1,4-1-1,1 1 905,-6 3 0,2 0 1,1-1-1,2 1 1,3-1-1,3-1 1,4 1-95,-11 4 1,2 1 0,3-2 0,2 1 0,2-1 0,2 0 0,0 0 0,2 0 0,1 0 0,-1 1 0,1 1 0,0-1 0,-1 2 87,-4 2 0,1 0 0,1 0 0,0 1 0,2 0 0,-1 0 0,1 1 0,0 0 0,0 0 0,-1 0 0,0 0 0,-1 0 0,-1 0 0,-1 0 0,-2 0 0,10-3 0,0-1 0,-2 0 0,-1 0 0,0 0 0,-1 1 0,-1 0 0,0 0 0,-1 2 0,-1 0 0,0 2 0,2 3 0,1 0 0,-1-1 0,0 1 0,0 0 0,0 0 0,0 0 0,0 0 0,0 0 0</inkml:trace>
  <inkml:trace contextRef="#ctx0" brushRef="#br0" timeOffset="210886">3134 5430 13207,'0'-9'2577,"0"2"-2364,0 7-23,4 50-44,4-2-107,-1-2 0,1 4 17,2 6 1,1-1-1,0-5 0,0-3-56,-1-1 0,-1-4 0,5 7 1053,-10-38-78,-1-16-549,-3-16-68,-5-13 1,-4-9-277,-1 3 0,-2-5 0,-1-2-239,1 1 0,-1-2 1,-1-2-1,1 0 145,1 1 1,0-1 0,1 1 0,1 1 7,-1-3 0,2 2 1,4 4-31,7-6 1,9 8 10,27 5-140,7 19 1,8 7-477,2 5 1,2 8-91,1 12 1,-5 9 485,-12 0 1,-12 6 242,-23 13 0,-13 2 28,-7-9 0,-8-1 134,-18 15 0,-7 0-330,5-6 0,0-1-1995,-3-1 1,3-3 2162,-4 4 0,28-30 0,18-11 0</inkml:trace>
  <inkml:trace contextRef="#ctx0" brushRef="#br0" timeOffset="211468">3730 5511 18395,'-28'26'26,"1"0"0,1-1 1,6 2-39,8 22-44,6-3-212,11-8-316,28-10 394,17-21 195,-17-16 1,0-5 17,16-15 66,-18-16 225,-23 17 773,-6-1-426,-3 13-627,0 3-158,-1 9-346,2 4 89,11 2-78,4-2-46,34-6 404,10-18 101,0 0 0,-5-11 34,-30 12 583,-9 4 10,-9 4 370,-3 3-762,-3 6-324,0 2 44,0 13 34,0 9-23,3 16-324,6 11-774,7 3-852,11 0-38,0-18 0,3-3 2022,22 8 0,-3-3 0,-24-24 0</inkml:trace>
  <inkml:trace contextRef="#ctx0" brushRef="#br0" timeOffset="212435">4744 5471 18496,'-46'33'164,"0"1"0,10-10 1,6 1-143,8 36-11,17-29 23,17-2 44,14-16 23,15-21-101,-3-10 23,-3-18-1,-16 10 0,-5 4-134,-5 10 56,2 17-268,2 16-752,2 4-896,6 1-762,0-15 2734,22-4 0,-24-5 0,11-3 0</inkml:trace>
  <inkml:trace contextRef="#ctx0" brushRef="#br0" timeOffset="212886">5044 5596 15829,'-1'-9'885,"0"1"-873,1 8-113,0 0-381,0 15 358,1-10 438,0 10-22,0-17 245,-1-8 12,0-9-134,0-8-168,0-7 10,0 0-33,3 3-201,9 2-68,14 14-1076,21 17 80,-4 15-416,3 14 605,-19-3 315,-8 3 1769,-10-14 1020,-7-15-1344,-7-20-382,-3-21-234,3-5-24,1-5-65,6 5-159,15 0-44,11 21-56,7 10 45,5 27-325,-13 12-135,-11 3 1,-2 3-1833,-4 1 1,0 0 2302,0 0 0,-1-2 0,-2 9 0,-3-27 0</inkml:trace>
  <inkml:trace contextRef="#ctx0" brushRef="#br0" timeOffset="213504">5831 5366 15840,'-4'1'2050,"0"-1"-1881,4 0-90,17-7-1,0-3-78,14-9 34,-5-1-23,-7-1 146,-8-5 134,-9 9-22,-11 0-34,-16 12-157,2 9-22,-8 11-22,12 11-12,1 32-593,12 5 22,15-1-448,21-18 997,20-30 33,15-10-616,-27-8 1,0-4 593,3 0 0,0-3-11,0-4 0,0-3-67,5-7 0,-3-2 179,-14 6 0,-3-1 1266,21-26-739,-38 21-158,-13 7-44,-2 8 1222,-2-8-1558,1-2-135,1-5-33,2 6-68,4 2-21,0 5 77,0 0 34,0 0 23,0 2-280,-1 6 302,1 26 0,6 6 0,5 27 0,5-3-376,-2-15 1,2 1-1071,1-2 1,0 0 1445,2 1 0,0-3 0,4 6 0,-10-21 0</inkml:trace>
  <inkml:trace contextRef="#ctx0" brushRef="#br0" timeOffset="214002">6369 5361 18149,'45'-12'-176,"1"0"0,-1 0 1,-2-1 135,-12-1 1,-2 0-23,3-2 1,0 0 61,-2 0 0,1-1 106,1-4 1,-1-1 1450,6-9-850,-7 3-248,-26 17-370,-4 10-55,-7 7-12,-1 8 23,-13 30-45,10 13-308,11-21 0,4-2-219,19 15 281,24-21 235,11-21-174,-9-17 0,3-7 146,-1-1 0,-2-4 162,4-6 0,-5-3 465,-16 5 1,-7 0-153,-4-4-156,-20 15-77,-1 11-203,0 3-12,0 21-447,0-4-359,4 19-1043,3-13-2306,7-2 4167,3-6 0,-6-6 0,-1-5 0</inkml:trace>
  <inkml:trace contextRef="#ctx0" brushRef="#br0" timeOffset="214352">7951 5206 16221,'8'34'-2067,"1"0"0,4 14 2067,-3-17 0,-6-22 0,-1-5 0</inkml:trace>
  <inkml:trace contextRef="#ctx0" brushRef="#br0" timeOffset="214518">7923 5074 16299,'-7'-10'1177,"1"3"-2140,6 7-177,0 0 1,0 0 0</inkml:trace>
  <inkml:trace contextRef="#ctx0" brushRef="#br0" timeOffset="-214727.73">8183 5074 20434,'-51'28'-851,"28"8"-68,52 13 684,2-8-292,1-8 325,-21-13-44,-8 0-169,-16-2-4571,-27 5 4986,2-10 0,-3-1 0,25-12 0</inkml:trace>
  <inkml:trace contextRef="#ctx0" brushRef="#br0" timeOffset="-212892.73">8901 5096 18742,'9'38'60,"-1"0"0,0-4 0,4-3-72,23 8-133,2-18 33,3-16 89,-11-22-89,-8-19 112,-11-7-17,-5 9 1,-2-1 16,1-23-235,-1 4-2791,5 38 426,2 24 2600,14 13 0,-12-8 0,2-4 0</inkml:trace>
  <inkml:trace contextRef="#ctx0" brushRef="#br0" timeOffset="-212377.73">9480 5029 18675,'-62'13'79,"11"7"-124,42 15-919,4 13-403,22-11 471,13-5 896,7-23 56,-1-19 112,-14-7 291,-4-5 281,-3-1 717,1-3-998,-7 10-381,1 3-78,-4 10 11,2 4-11,3 1-56,29 1 56,-5-4 0,3-2-84,15-5 0,0-2-325,-4 0 0,-3-1 319,-3-2 1,-6-1-1,1-2 90,-16 0 23,-11 5 772,-8-1 1,-4 3-617,-1 3-201,1 3 336,-1 2-662,2 7-1109,11 14-1669,10 7 1501,2 0 12,5-6 851,-12-14 762,-2-3 0,-7-3 0,-3-1 0</inkml:trace>
  <inkml:trace contextRef="#ctx0" brushRef="#br0" timeOffset="-212228.73">10299 4936 16513,'6'48'-1326,"-5"-10"0,5-38 0</inkml:trace>
  <inkml:trace contextRef="#ctx0" brushRef="#br0" timeOffset="-212078.73">10337 4795 16759,'-4'-4'-2398,"0"2"2398,4 2 0,0 0 0</inkml:trace>
  <inkml:trace contextRef="#ctx0" brushRef="#br0" timeOffset="-211428.73">10715 4836 17252,'-60'25'1031,"9"1"-1311,31-4-1692,7 3 403,22-9 1233,15-3 414,14-16 23,-3-1 201,-6-5 24,-13 5 559,2-1-594,-1 3-224,-1 0 12,0-1-79,-3 2-34,3-2-492,3 0 313,7-4 213,3-1-359,17-12 415,-14-9 437,-1-3 449,-22-8-315,-13 3-157,-3-9-77,-4-8-1,6 12 0,0-4 123,1 3 1,2 1-225,-1 0 0,1 2 45,3-16-336,1 40-56,2 8-11,2 22 45,3 13-1,4 25 40,-6-3 0,1 5-90,3 1 0,2 1-616,5 8 1,3-3 565,-5-17 0,3-6 44,22 8-11,-14-36 112,3-19 80,-10-27-12,-4-4-1,-13-15-89,-15 20 537,-10 9-548,-13 12-1210,-32 18-2488,35 8 0,1 3 3709,-27 9 0,26 1 0,27-17 0</inkml:trace>
  <inkml:trace contextRef="#ctx0" brushRef="#br0" timeOffset="-211045.73">11411 4221 20154,'-34'41'37,"0"0"1,4-8-1,8 2-37,20 16 0,10 2-39,-2-14 0,5-2-146,11 9 0,7-1 118,0-12 0,3-3 67,0-1 0,0-5 22,27-4 79,-24-29-79,-7-7-10,-9-12 55,-9-7-67,-6-1 347,-21-5-257,-5 18-135,-8 25 34,10 18-180,11 24-537,21-7-1183,8-12 1,8-3 229,20-3 1,7-3 1680,1 1 0,-1-3 0,-7-6 0,-5-2 0,3-4 0</inkml:trace>
  <inkml:trace contextRef="#ctx0" brushRef="#br0" timeOffset="-210411.73">5541 6284 13263,'51'-9'887,"0"0"1,-1 0-1,8-1 1,2-1-1,8 0-753,-19 3 1,5-1-1,3 0 1,4-1-1,1 1 1,2-1 0,1 1-639,-8 0 1,3 1 0,1 0-1,2-1 1,1 1 0,1 0-1,0-1 1,0 1 0,1-1-1,-2 1 511,-2 0 0,-1 0 0,1-1 0,0 1 1,0 0-1,0 0 0,1-1 0,0 1 0,1 0 1,0 0-1,0 1-97,0-1 0,1 1 0,0-1 0,2 1 1,0 0-1,0-1 0,-1 1 0,0 0 1,0 1-1,-2-1 0,-1 1 0,-1 0 90,7-1 0,-3 0 0,-1 1 0,-2 0 0,0 1 0,1-1 0,1 0 0,2 1 0,2-1-56,-11 1 1,1 1 0,1-1-1,2 1 1,0-1 0,1 1 0,1-1-1,-1 1 1,0-1 0,0 1-1,0 0 1,-2 0 0,0-1 31,6 1 1,0-1-1,-1 1 1,0 0 0,-1-1-1,1 1 1,-1 0-1,0 0 1,-1 0 0,1-1-1,-1 1-129,4 0 0,0 0 0,1-1 0,0 1 0,-1 0 0,-1-1 0,-1 1 0,-1 0 0,-2 0 1,-3 1-66,9-1 0,0 0 0,-2 0 1,-3 0-1,-3 1 0,-5 0 1,-6-1-298,9 0 0,-8-1 0,-6 0-3002,2 1 0,-21-3 3647,-40-3 0,0 4 1,-26 3-1</inkml:trace>
  <inkml:trace contextRef="#ctx0" brushRef="#br0" timeOffset="-210078.73">7364 6273 15650,'51'-14'295,"0"0"0,-7 4 0,5-2 0,6 0 0,4-1 0,3 0-871,-9 2 1,4 0-1,3-1 1,3 0 0,1-1-1,1 1 1,1-1 0,-1 1-1,-1 1 588,0-1 1,0 0-1,1 1 1,-1-1 0,1 1-1,1 0 1,1 0-1,0 0 1,2 0-103,-11 2 0,2 0 0,1 0 1,1 0-1,1 0 0,-1 0 0,1 1 1,0-1-1,-1 1 0,-1 1 0,-1-1 1,-1 1 74,4 0 0,-2 0 1,-1 1-1,0 0 0,-1 0 1,0 1-1,0-1 1,1 1-1,-1 0 0,1 0-128,2 0 1,0 0-1,0 1 1,0-1-1,0 1 1,0 0-1,0 0 1,0 0 0,0 1-1,0-1-55,-1 1 1,0 0 0,-1 0 0,0 1 0,1-1 0,-1 1 0,2-1 0,0 1-1,1 0 1,1 0 158,-2 1 0,2-1 0,3 1 0,0 0 0,2 0 0,-1 0 0,-1 0 0,0 0 0,-3 0 0,-2 1 0,-4-1 0,-3 0 0,14 1 0,-6-1 0,-4 1 0,-1-1 0,0 1 0,4 0 0,-1 0 0,0 0 0,0 0 0,0 0 0,0 0 0,0 0 0,0 0 0</inkml:trace>
  <inkml:trace contextRef="#ctx0" brushRef="#br0" timeOffset="-175761.73">6571 5933 14383,'24'29'530,"0"0"1,9-4 0,7-6-492,17-10 0,8-10-887,-13-1 0,3-4 0,6-3 917,-9 0 0,4-3 0,4-1 1,2-1-1,-1 0 0,-3 0-565,3-1 1,-1 0-1,-1 0 1,2-2-1,3 0 496,-6 1 0,4-1 0,2-1 0,0-1 0,0 1 0,-2 0 0,-3 1-73,-3 1 0,-2 1 0,-1 0 1,-1 0-1,1 1 0,2-2 76,8-1 1,3 0 0,0-1 0,0 1 0,-2 0 0,-4 1-85,-2 2 0,-3 1 0,-1 0 0,-2 0 1,0 1 38,8-3 0,1 0 0,-6 1 0,-10 4 781,14-1-571,-93 20 180,-26 6-35,-3 0-55,5-3 2318,6-4-4010,25-4 2014,27-2 0,4-2 0,16 0 0</inkml:trace>
  <inkml:trace contextRef="#ctx0" brushRef="#br0" timeOffset="-174710.73">2631 6736 15896,'-10'-21'1882,"3"4"-1634,5 16 480,1 1-6264,1-2 5536,0 11 0,0-8 0,0 8 0</inkml:trace>
  <inkml:trace contextRef="#ctx0" brushRef="#br0" timeOffset="-172494.73">11994 8340 13285,'7'-2'1569,"-3"1"-426,-4 1-717,12 48-213,-2-13-112,0 3 0,-1 1 223,4 12-167,-2-5-45,-3-6-67,-1-13 22,-2-8 1424,-2-11-1122,-1-13-178,-7-15 0,-3-19-113,-8-19-33,7 22 0,-1-4-219,0-2 0,0-3 0,2-1 174,1 0 0,2-1 0,1 1-274,-1 0 0,1 0 1,4 3 278,5-13 1,8 8-6,26 0-155,-13 28 1,4 5 148,3 2 1,4 4-208,12 1 0,0 11 17,-14 16 0,-6 11 168,-4 16 0,-12 7-220,-15 2 1,-11 2 247,-1-15 0,-4 1 0,-2-3-185,-4-1 0,0-2-1898,0 3 1,2-2 2082,-3 7 0,7-7 0,17-31 0</inkml:trace>
  <inkml:trace contextRef="#ctx0" brushRef="#br0" timeOffset="-172076.73">12675 8354 17532,'-41'15'485,"0"0"1,3-1 0,5 1-441,0 12-12,7 3 1,9 13-202,20-5-146,9-6 124,19-15 179,1-17 22,20-23 112,-7-8 213,1-11-146,-21 12-22,-16 16-168,-8 11-11,0 3-56,2-1-224,10 1-303,9 0 561,3 0 33,2 0-12,-8 0-133,-2 0 100,-6 0-124,-2 4-2396,-1-1-1133,11 1 1054,3-12 2644,15-9 0,-20 3 0,1 1 0</inkml:trace>
  <inkml:trace contextRef="#ctx0" brushRef="#br0" timeOffset="-171660.73">13147 8301 14204,'6'-2'2365,"-1"1"-2096,-5 1-269,3 35-1121,11-22 684,-1 24 426,9-33 11,-7-5 22,3-8 471,-5-2 22,1-7-312,-7 6 77,-2 1 123,-1 5 56,-3 3-145,0 0-45,-1 2-258,-3 4 1,1 1-12,-2 2-12,0 0 1,2-2-281,0 1-77,2-2 257,0-1 67,0 1-1871,0-2 1916,-14 8 0,11-7 0,-10 6 0</inkml:trace>
  <inkml:trace contextRef="#ctx0" brushRef="#br0" timeOffset="-171195.73">13195 8699 16255,'0'-6'2599,"-1"1"-2464,4-48-79,4 8-56,-4 7 0,-1 0 33,5-14-10,-13 18 403,-15-9-124,-4 13-234,-5 3-136,13 17 46,14 12-180,14 5-56,9 2-190,28 1-617,9-5 909,8-15 167,-23 0 190,-18-9 338,-20 3 458,-2-5-414,-4 8-583,2 2 11,-1 24-11,7 15 0,4 16-34,10 9-358,7 0-594,3-3-863,-3-20 1,3-2 1848,5-7 0,-1-3 0,15 15 0,-5-22 0</inkml:trace>
  <inkml:trace contextRef="#ctx0" brushRef="#br0" timeOffset="-170911.73">13838 8528 19437,'21'-45'-191,"-1"-1"1,2 2 0,1 0 173,0 6 0,0 3 84,8-15 280,-47 21-32,-17 38-215,-17 31-100,15 6 0,14 15-179,21-20-885,15-6-1312,11-8 2376,37-9 0,-33-10 0,15-4 0</inkml:trace>
  <inkml:trace contextRef="#ctx0" brushRef="#br0" timeOffset="-170110.73">14218 8425 19246,'-29'0'45,"10"-2"-34,22 1-11,1-1 0,-1-1 12,2-3 21,2-4-33,13-17 34,-5 2 112,2 0 11,-10 10-56,-7 12-68,0 2-66,-3 1 77,-1 7-44,0 5 0,0 7 12,3-3-24,1-4 24,0-8-12,0 1 0,0-3 0,0 1 0,0 1 0,0 2-23,0 2 23,0-2-179,0-1 101,0-3 22,0-1 44,-12-3-44,4-4 112,-10-3-112,7-5 135,0-1-79,0-4 11,-1-7 0,-4 3 224,-12 2-235,1 10 112,-10 18-112,5 11 34,5 8 0,1 8-34,1 4 0,2 4 5,-1 8 1,5 0-23,5-11 0,7-4-72,18 13-113,15-35 68,13-8 88,5-18 46,-11-6 0,-1-4 11,14-23 6,-18 15 1,-3-2 82,1-20 158,-13 21-135,-5 3-89,-8 24-23,0 15-246,5 14-852,13 11-460,5-2-1948,14-8 3495,2-16 0,-18-4 0,0-4 0</inkml:trace>
  <inkml:trace contextRef="#ctx0" brushRef="#br0" timeOffset="-169761.73">14440 8420 19336,'-11'-36'366,"0"0"0,-2-1 0,8 7-411,25 10-123,-1 9-302,21 24-471,-5 11-191,1 7 90,-4-2 224,-3 4 1008,-11-13 90,-5-6 415,-9-23 190,-3-15-201,1-15-214,1-10-100,2 11 0,2-1 33,12-23-391,12 7-1,-2 41-11,4 32-11,-3 13-146,3 6-179,-3-1-1648,6 9-1724,2-14 3708,-2-4 0,-12-17 0,-11-10 0</inkml:trace>
  <inkml:trace contextRef="#ctx0" brushRef="#br0" timeOffset="-169461.73">15198 8191 16759,'7'-1'2118,"0"0"-2017,-7 1-34,0 0-67,39-27-235,-11-7 100,-4 10 1,-3-1-57,-1-19 158,-25 11 33,-6 2 33,-8 3 651,-9 4-416,6 22-100,2 46-122,12 10-216,6-11 1,4 1 169,13 18-292,12-6-1165,22-14 818,2-23 1,9-8 574,-15-10 1,1-5-1,-2 1 1,10 5-1,-3-3 1,-9-9 0,0-1-1</inkml:trace>
  <inkml:trace contextRef="#ctx0" brushRef="#br0" timeOffset="-169278.73">15776 7644 18798,'-52'12'460,"13"8"-393,34 23-67,13-5 0,4 3 0,-2-8 0,1 0-12,8 11 1,3 1-790,-1-2 0,0-3-2404,4 18 471,-12-25 1,-3-2 2733,-6-4 0,-4-13 0,0-8 0</inkml:trace>
  <inkml:trace contextRef="#ctx0" brushRef="#br0" timeOffset="-168877.73">15726 8117 18059,'-23'-59'1255,"20"4"-1233,28 21-17,16 6 1,10-1-481,-7 5 0,4-1 1,2 0 465,-3 2 1,2-1-1,1 1 1,-2 0-459,7-2 1,-2 2-1,-3 0 366,16-6 1,-11 4 100,-18 4 784,-38 12-357,-42 17-181,12 5 1,0 4-191,0 0 0,2 2 0,-13 30-56,31-11 11,8-1-11,19-6-235,40-5 44,5-13 263,-15-9 1,1-4-90,-9-4 0,-1-4-118,-2 0 1,-1-3-79,24-15 1579,-17 0-1366,-18 1 662,-13-7 414,-12 10-852,0 0-191,-2 14 540,3 8-606,1 7-90,2 7-2096,15 21 2219,21-2 0,-13-4 0,8-13 0</inkml:trace>
  <inkml:trace contextRef="#ctx0" brushRef="#br0" timeOffset="-168294.73">17637 7870 12087,'-2'4'5423,"0"-1"-4056,2-3-986,-6-11-202,5-4-123,3-10-22,12 2 0,9 2-12,19 5 34,6 9-67,-14 9 0,1 1 44,22 2-22,3 5-11,-18-9 12,2-8 44,-19-9-56,-7-6-180,-24 4-358,-8 6-907,-5 10 1445,-1 1 0,11 1 0,0 0 0</inkml:trace>
  <inkml:trace contextRef="#ctx0" brushRef="#br0" timeOffset="-167745.73">19130 7608 15639,'-8'-36'2308,"1"0"0,-10-13-2017,-19 27-100,0 22-107,5 16 0,0 9-45,1 9 0,3 7-39,-3 14 0,6 5-11,13 0 0,8-1-307,7-16 0,8-4-85,27 11 78,4-37-560,18-36 790,-36-2 0,-3-8 145,3-16 0,-6-6-479,-8 4 0,-4 0 446,-7-4 0,-4 2 5,0 13 1,-1 2 133,-2 2 1,-1 1 203,-8-23 177,1 15-209,5 28-328,2 23 0,12 28 0,10 18-120,-4-23 0,3 2 13,1 0 1,3 2-1060,8 10 1,3 1 1165,-2-8 0,-1-3 0,-3-3 0,-2-4 0,6 3 0</inkml:trace>
  <inkml:trace contextRef="#ctx0" brushRef="#br0" timeOffset="-167595.73">19386 7670 15975,'15'-4'0,"-2"1"0</inkml:trace>
  <inkml:trace contextRef="#ctx0" brushRef="#br0" timeOffset="-167478.73">19409 7481 12456,'0'0'0</inkml:trace>
  <inkml:trace contextRef="#ctx0" brushRef="#br0" timeOffset="-167245.73">19624 7393 20793,'8'43'-288,"0"0"1,5 0-1,5-3 36,13-3 0,1-4 61,11 16-78,-24-14-762,-21-21-1859,-3-8 2890,-3-13 0,2 5 0,1-7 0</inkml:trace>
  <inkml:trace contextRef="#ctx0" brushRef="#br0" timeOffset="-167059.73">19864 7209 19594,'15'52'-233,"0"-1"0,-1 0 0,2 1 0,-1 0 0,1 0-1810,1 0 0,1 1 0,-2-3 1964,3 8 1,-2-6 0,-6-17-1,-2-6 1,-3-11 0</inkml:trace>
  <inkml:trace contextRef="#ctx0" brushRef="#br0" timeOffset="-166928.73">19980 7573 19090,'24'-23'-1069,"1"0"0,27-15 0,-21 37 0,-5-2 0</inkml:trace>
  <inkml:trace contextRef="#ctx0" brushRef="#br0" timeOffset="-166676.73">20213 7236 20378,'-7'-37'499,"0"0"0,1-26-499,30 41-34,1 10-123,13 14-291,-14 19 44,-8 18 270,-8 13 100,-8 6 34,-8 0 0,3-24 0,0-1-22,8 16-1457,38-10-1905,8-23 3384,-9-17 0,-1-3 0,-5 3 0,-6-5 0</inkml:trace>
  <inkml:trace contextRef="#ctx0" brushRef="#br0" timeOffset="-166395.73">16534 9093 14172,'58'-15'319,"1"0"0,0 1 0,-1-1 0,1 1 0,0-1 0,-1 1 0,1-1 0,-1 1 0,2 0 0,1 0 0,0 0 0,2-1 0,0 1 0,0-1 0,-1 1 0,1 0 1,-2 1-894,4-1 1,0 0-1,-1 0 1,0 1-1,0-1 1,1 1-1,0 0 1,0 0-1,2-1 574,-8 3 0,1-1 0,1-1 0,1 1 0,0 0 0,-1 0 0,1 0 0,-2 1 0,0-1 0,-2 2 0,-2 0-134,6-1 0,-3 0 0,0 1 0,-2 1 0,-1 0 0,1 0 1,1-1-1,1 1-257,7-1 0,1 0 0,2 0 1,0 0-1,-2 1 0,0-1 0,-4 1 1,-4 0 400,9-2 1,-5 1 0,-2 0 0,-2 0 0,0 1 0,0 0 0,3 1 0,-3 1 0,-7 0 0,-12 0 0,10-7 0</inkml:trace>
  <inkml:trace contextRef="#ctx0" brushRef="#br0" timeOffset="-166278.73">18586 8690 19168,'53'-12'-138,"1"1"0,-1 0 1,1 0-1,6 0 1,1 0-1,2 1 1,1 1 137,-7 1 0,2 1 0,0 1 0,-1 0 0,-6 0 0,10-1 0,-6 2 0,-1-1 0,-7 2 0,0 0 0,0 0 0</inkml:trace>
  <inkml:trace contextRef="#ctx0" brushRef="#br0" timeOffset="-154011.73">13926 9149 16064,'59'-6'330,"0"-1"1,-11 0 0,1-1-1,2-3-263,8-3 1,3-2-1,9-3-818,-20 5 0,6-1 0,3-1 0,3-1 0,2 0 0,1 0 1,1 1 755,-12 3 1,1 0-1,2-1 1,0 1 0,2-1-1,0 1 1,0 0-1,1-1 1,-1 1 0,0 0-114,1-1 0,0 0 0,0 0 1,1 1-1,-1-1 0,1 0 0,0 1 1,0-1-1,0 1 0,-1 1 67,2-1 1,1 0 0,0 1-1,1 0 1,-1 0 0,0 0-1,-1 1 1,-2 0 0,-2 1-1,-2 0-77,4 0 1,-2 0 0,-2 2 0,-1 0 0,-2 0 0,0 0 0,0 0 49,14-2 1,-1 1 0,-1 0 0,-2 0 0,-2 0-46,2 1 0,-1 0 0,-3 0 1,-3 1-146,4-1 0,-3 0 0,-11 1 301,2-3-1768,-93 11 1495,1 1 0,-7 2 635,6 0 1,-3 1 0,2 0-456,-6 1 0,-2 1-134,4 1 1,-3 1 0,2 0 104,-7 3 1,0 1 78,11-3 0,-3 2 0,2 1 33,-12 7 1,4 1 134,16-5 1,3-1-18,-6 4 1,5 0 2777,10 2-1383,19 1 1281,54-11-2132,6-8 0,11-4-524,-12-5 0,7-4 0,1-1 0,0 0-860,-3 1 1,0 1-1,1-2 1,1 0 710,-5-1 0,2-1 1,1-1-1,-1 0 1,-3 2-23,2-1 0,-3 1 0,0 0 0,4 0-89,0 1 0,4-1 1,0 1-1,0 1 0,-2 1-514,2 0 1,-2 1 0,-2 0 0,0 1-720,13-2 0,-1 0 1,-13 5-2680,6 9 4001,-102 9 0,6-3 0,3-4 0</inkml:trace>
  <inkml:trace contextRef="#ctx0" brushRef="#br0" timeOffset="-134478.73">5599 9997 12031,'0'4'1804,"0"-1"-897,0-3-44,36 0-415,-4 0-202,3 0 1,4 0-419,-3-1 1,0 0 384,10-2 0,3-3-457,7 0 1,6-4 290,-9 0 1,5-2 0,3-2 0,-3 1-653,-8 2 1,-2 0 0,1-1 0,3 0 613,2-1 0,3-1 0,2 0 0,-1 0 0,-3 1-9,-1-1 0,-1 1 0,-2 0 0,3 1-134,5-2 0,3 1 0,-2 1 1,-6 2-965,12 2 0,-8 3 582,-5 1 1,-21 8-3456,-68 25 3971,5-15 0,-1-3 0,-7 3 0,13-7 0</inkml:trace>
  <inkml:trace contextRef="#ctx0" brushRef="#br0" timeOffset="-132544.73">9669 9765 11437,'8'-6'403,"-2"2"-302,-6 2 302,0 2-201,5 2 123,3 2 44,8 4-32,8 1 22,12-2-147,17-3 34,6-4 1,10-4-444,-23-1 1,3-2 0,2-1 0,2 0 283,3 0 0,2 0 1,3-1-1,0-1 1,1 0-463,-8 1 0,1-2 0,1 1 0,0-1 0,-2 0 0,-1 1 400,13-3 0,-2 0 1,-1 1-1,-3 0 16,9-1 0,-3 1 0,-8 1 71,-14 4 0,-7 1 314,11 0 168,-28 9-135,-16 2 886,-11 3-1088,0-2 2835,2-3-2946,2 1-57,3 2-66,3 2 66,2 3-66,-1-5 10,-1-1-33,-2-4-6207,-1-1 6207,-4 1 0,3-1 0,-4 0 0</inkml:trace>
  <inkml:trace contextRef="#ctx0" brushRef="#br0" timeOffset="-129662.73">25010 10024 14933,'-25'2'370,"6"-1"-191,19-1 2095,0 0-2184,-5 0-90,4 0 67,-3 0-78,4 0 44,-3 0-22,-2-1-11,-1 1 24,-2-1-36,3 1 24,0-1-12,2 1 22,1-1 12,1 1 66,13-2-10,-1 1-23,13-2 23,-3 1-23,4-2 0,6 3 90,35-3-118,-19 3 0,5 1-420,0-2 1,6 0 0,3 0 441,1-1 1,4-1-1,1 1 1,-1-1-773,-3 0 1,-1 0-1,0-1 1,3 1 725,-6-1 1,3 0 0,1 0-1,-1 0 1,-2 0 23,4-1 0,-3 0 1,2 1-1,4-1-314,-6 2 1,3-1 0,2 0 0,2 0 0,1 0-1,-1 1 299,-9 1 0,1 0 0,1 0 0,0 1 0,-1-1 0,1 1 0,-1 0-210,0-1 0,1 0 1,-1 1-1,0-1 1,-1 1-1,0 0 0,-1 0 212,5 1 0,0 0 0,-1 0 1,-1 0-1,-3 1 0,-3 0-21,4 0 1,-4 1 0,-2-1-1,0 1-63,-1 0 0,0-1 0,-2 1 0,1 0 73,12 1 0,-2 0 0,4 0 183,-8 0 0,3 0 0,0-1 0,-2 1-176,-6-1 1,-2 0-1,0 0 1,0 0 264,16 1 1,0-1 0,-6 0-305,-3 0 1,-11-1 1836,-7 1-1853,-45 1 1667,-14 0-1679,-20 2-269,-3-1 0,-7 0-426,-15 0 1,-3 0 349,21-1 0,-2 0 1,0 0-202,-4 0 1,-1 0 0,3-1-497,-11 0 0,1 0-1059,-2 0 0,-1 0 2146,-4 0 0,5 1 0,24-2 0,4 1 0,-25 1 0</inkml:trace>
  <inkml:trace contextRef="#ctx0" brushRef="#br0" timeOffset="-129211.73">26297 10049 14911,'42'-4'265,"0"1"0,2-2 0,8-1-14,-2-1 0,9 0 0,5-2 0,0 1 0,-3 0-1574,2-1 0,-3 1 1,2-1-1,3 0 1371,-7 1 1,4 0-1,2-1 1,1 1 0,-2-1-1,-2 2-219,2-1 0,-2 0 1,-1 1-1,0 0 1,1 0 194,2 0 1,0 0 0,0 0 0,1 1 0,-2-1-15,0 1 0,-1 0 0,1 0 1,0 0-1,2 1-5,-3 0 1,3 1 0,1-1-1,-1 1 1,-2 0 0,-3 1-79,8-1 0,-4 1 0,-2 0 0,0 0-121,-2 1 1,1 0 0,-6 1 0,-15 2-389,-9 4 101,-57-1 1,-22 0 289,7-1 1,-4 0 0,-1 0 36,-10 0 1,-1 0 0,-2 1 366,-6 0 1,-1 0 0,0 0-214,17 0 0,0 0 0,0 0 0,-1 0 123,-7 2 1,-1-1-1,1 2 1,6-1 1249,-21 2 1,15 3-1105,21 5-219,63-15 0,20-3-32,10-1 1,8-2 0,1 0 180,-3-2 0,1-1 1,4 1-156,-9 1 1,4 0 0,2 0 0,0 1 0,-2 0-93,-4 2 1,0 0 0,-1 0 0,-1 0 0,0 1-186,12-2 1,0 0-1,-3 0 1,-5 2-45,-2 1 1,-5 1 0,-16 0-1059,-19 0-2710,-56 0 4045,1 0 0,-2-1 0,-14 1 0,-1-1 0</inkml:trace>
  <inkml:trace contextRef="#ctx0" brushRef="#br0" timeOffset="-126609.73">3876 10954 9801,'-34'11'963,"0"0"1,-24 8-594,36-12 302,-4 1 516,6-4-606,4 1 35,9-5-326,6 0-224,1 0 157,14 5 325,28 2-269,3-1 1,6 0-119,3-2 1,3 0-616,-7-2 1,2 0 0,0-1 597,-2-1 1,0-1-1,4-2-60,-3-3 0,4 0 1,3-3-1,1 0 1,0-1-34,-5 0 0,0-2 0,1 0 1,0-1-1,2 0 0,2-2-403,2 1 1,2-2-1,2-1 1,0 0-1,0 0 1,-2-1-1,-3 2 360,0-2 0,-1 1 1,-2 0-1,-1-1 1,-1 1-1,0 0 0,6-2 0,0-1 0,-1 1 0,-4 0 0,-4 3-32,3-3 1,-5 3-1,-3 0 51,16-5 0,-7 2-84,3 0 235,-21 8 1163,-48 18-1208,1-2 3322,-10 4-3310,9-6 437,2-2-314,4-1-169,0 0-21,3 0-34,0-2-1,1 0-44,-2-2 23,1-7 33,-3-7 23,-2-19-23,-7-19-34,-3 2 1,-6-8-23,0 15 0,2 12 0,-2-1 16,-3-1 1,-1-1-17,0 2 0,0 0 5,1 2 1,1 4-6,-7-8 12,4 4-12,3 5-12,-3-7 12,5 2 0,-3-3-11,7 12 0,1 6-34,2 10 34,-2 0 11,0 3 45,-8-1-45,-1 1 0,-10-2 0,5 1 45,-4 0-45,2 1-79,-31 1 73,22 3 1,-3 1-1,-2 2 1,0 1-395,-7 3 0,1 3 394,10 1 1,0 3 5,-4 2 0,-1 1 17,-1 0 0,-1-1-17,1 0 0,0-1 0,4 0 0,0-2 11,-5-1 0,0-1-6,6-3 1,2-2 5,4 1 1,1-2-12,-19-3-11,25 0 11,-3-3 22,-2 1-33,3 1 0,-2 0 388,-1 4 0,-3 2-394,-8 2 1,0 1 16,12 0 0,2 1 11,-20 9 11,24-10-22,5-2 0,5-3 11,-5-2-22,1-1 11,1 0 0,2-1 11,7-2-22,-1 1 45,-2-2-34,-6 0 0,-6 0-45,-20 1 45,-9 1 22,1 2-22,3 0 34,20 0-34,1 0 0,4 0 11,-6 0 34,-2 0-45,2 0-11,1 1 0,10 2 11,2 1-12,3 1-55,0 2 67,6-3-67,3 0 0,6-3 67,2 1-34,0 2 22,-3 7 1,-9 27 11,-9 25 0,11-30 0,-1 2-104,-2 4 0,1-2 104,-4 17 0,2 0-56,6-2-34,5-10 1,2 2 100,3 3 0,1 1-34,-1 1 1,2-1 22,1-4 0,0-3-11,3 9 22,-1-8 0,-1-6-11,-1-7-11,0-5-22,0-6 21,0-8 12,-3-3 242,1-7-219,-1 0 33,1 0 0,-1 0-67,0 1 11,0 0-23,-1 2-145,0-1-213,0 2-67,0 3 0,1 3-2129,13 13-1031,21-2-1871,25-2 5479,-3-9 0,-13-10 0,-28-1 0</inkml:trace>
  <inkml:trace contextRef="#ctx0" brushRef="#br0" timeOffset="-121427.73">6631 12109 8411,'-6'-2'1535,"2"-1"942,4 3-1738,-12 2 202,8 0-381,-10 2-200,13-1-136,-1-2 1333,2 0-1434,7-1-22,0 0-11,15 0-34,7 0 11,22 0-67,-2 0-11,10 0-271,-8 0 282,3 0 11,4 0-12,-12 0 0,3 0 7,4-1 0,2 0 1,-9 0 0,1 0 1,-1 0-287,9 0 1,-3 0 278,-5-1 0,-4 2 0,11 0 11,7 0-11,-9 4 253,2 2-241,-20 1 32,-9 1-44,-8-4 588,1 1-588,3-2 22,17-1 23,15-4-57,-14-3 1,1-2 5,-5 2 1,-1 0 5,2-4 0,-2 0 0,13-1-11,18 0 28,-29 7 0,0 0-17,1 0 0,0 1 0,-1 1 0,0 0 0,4 0 0,1-1 22,22 1-22,-20-1 0,0 1 0,19-1 17,-15 0 0,3 1-23,3 0 0,3 1-391,-8-1 0,3 1 0,-2-1 402,12 1 1,-3 0 5,1 0 1,-2 0-105,-18 1 0,1 0 93,16 0 0,3 0 16,1 1 1,0-1-17,0 0 0,-2 1-190,-5-1 0,-3-1 190,10 3 11,-5-1-202,-6 1 203,-3 0 1086,-1-2-1093,-12-1 1,2 1 44,6-1 1,2 0-40,0 0 1,1 0-154,2 0 0,-1 1 136,-9 0 1,-2 1-1,1 0 1,0 1 227,-1 0 0,2 1-222,9 0 0,3 0 28,2-1 0,0-1-28,0 0 0,0 0-191,1-2 0,-3 0 196,-10 0 1,-1 0-6,2 0 0,1 0 0,0 0 0,0 0-17,1 0 1,0 1 4,-1-1 1,3 0-84,17 3 1,3 0 94,-1 0 0,2 1-23,-16 0 1,1 0 0,-2 0 22,4 0 0,-4 0 0,17 5 494,-39-7-483,-3 0 0,2-3 45,3-3 710,8 0-732,23-1-12,-9 2 84,-14 2 1,0 0-96,17 1 12,-14 2 0,3 0-18,1 2 1,0 0 5,0 0 1,-1 0-1,-3 1 0,-2-1 34,11-2-12,-4-1-33,-4 0 0,0-1 12,-17 0-68,-4 0-113,-14 0-2049,-11 0-1054,-4 4 3272,-10 3 0,9-2 0,0 1 0</inkml:trace>
  <inkml:trace contextRef="#ctx0" brushRef="#br0" timeOffset="-119462.73">9768 13073 15381,'55'-20'22,"-1"-1"1,-1 3-1,-3 4-246,-12 10 0,-2 3-594,0 0 0,0 0-224,-2 1 0,-1 0 1042,29 0 0,-29 0 0,-9 0 0</inkml:trace>
  <inkml:trace contextRef="#ctx0" brushRef="#br0" timeOffset="-119279.73">10505 12931 14887,'-4'26'124,"-3"5"-2231,-15 26 2107,-1 1 0,4-12 0,8-15 0</inkml:trace>
  <inkml:trace contextRef="#ctx0" brushRef="#br0" timeOffset="-118529.73">12159 14533 13285,'52'-3'441,"0"-1"1,-1 1 0,-4-3-1,-1 0 1,3-1-428,-1-1 0,3 0 0,1-2 0,-1 0-971,-3-1 0,-2-1 1,3 0-1,3-2 953,1 0 0,3-2 1,3 0-1,2-1 0,0 0 1,0 1-638,-5 2 0,1 0 1,1-1-1,0 1 0,0 0 1,0 0-1,0 0 641,0 0 0,1 0 0,0 0 0,-1 0 0,0 0 0,-2 1 0,-3 0 0,5 0 0,0 0 0,-3 1 0,-5 1 0,-5 2 0,6 2 0,0-1 0</inkml:trace>
  <inkml:trace contextRef="#ctx0" brushRef="#br0" timeOffset="-117027.73">15444 12928 13891,'-29'0'1356,"6"0"-1177,40 0-134,14 0 11,29-3-56,-22 0 0,5-3-736,5-1 1,6-2 0,0-1-1760,1 0 0,0-1 0,0 0 2358,0 0 0,0 0 1,-5 1-1,5-1 0,-11 1 1,-15 4-1</inkml:trace>
  <inkml:trace contextRef="#ctx0" brushRef="#br0" timeOffset="-116877.73">16174 12807 13633,'21'52'-498,"-1"0"1,-1-12-1,-5-8 1,-15-12-1</inkml:trace>
  <inkml:trace contextRef="#ctx0" brushRef="#br0" timeOffset="-116311.73">18039 14566 13341,'43'-11'179,"0"-1"0,1 1 1,0-1-1,1 0 1,2-2-211,1 1 0,3-1 0,1-1 1,-2 1-1718,6-1 1,-1 0-1,3 0 1288,-1-1 1,4 0 0,0 1 0,-4 1 459,1 1 0,-3 1 0,-6 2 0,-1 0 0,-5 1 0,-9 4 0,0-1 0</inkml:trace>
  <inkml:trace contextRef="#ctx0" brushRef="#br0" timeOffset="-115429.73">20858 13110 12098,'-8'-6'986,"2"2"-986,6 4 56,40-16-34,4 6-5,0-2 0,4-1-625,-1 4 0,0 0 540,6-1 1,1-2-275,3 1 1,-1-1-757,0 1 0,-2 0 1098,-2 0 0,-5 1 0,8-1 0,-19 3 0</inkml:trace>
  <inkml:trace contextRef="#ctx0" brushRef="#br0" timeOffset="-115211.73">21788 12885 15392,'-7'9'-101,"3"8"-336,13 19-1132,-3 23-67,-8 7-258,-9-22 1,-5-1 1893,3-6 0,-2-4 0,-15 13 0,14-25 0</inkml:trace>
  <inkml:trace contextRef="#ctx0" brushRef="#br0" timeOffset="-114711.73">22788 14417 12255,'47'32'1109,"0"-1"0,3-6 1,5-7-1036,6-11 1,6-6 0,2-4-1360,-14-1 1,1-2 0,2-2 0,8-1 1216,-11 0 1,5-1 0,5-1 0,2-1 0,1 0-1,0-1 1,-1 1 0,-3 0-322,2 0 0,-3 1 0,0-1 0,0 1 0,1-1 1,2 0-1,3 0 73,-13 2 0,2-1 0,2 0 1,1 0-1,1 0 0,1 0 0,-1-1 1,0 2-1,-1-1 0,-1 1 0,-3 1 287,10-2 0,0 1 0,0 1 0,-2 0 0,-2 0 0,-2 1 0,-2 0 0,-3 1 0,8-2 0,-5 1 0,-3 1 0,-1 0 1,-1 0-1,3 1 0,-1-1 0,0 1 0,1 0 0</inkml:trace>
  <inkml:trace contextRef="#ctx0" brushRef="#br0" timeOffset="-111375.73">6348 15896 12983,'13'-6'1020,"-3"1"-830,-6 5-22,-1 0-34,5 1 23,1 2 180,8 1-203,9-1 57,16-1-102,15-1-10,-8-3-68,3 1-11,-18-2 78,10 1-10,-3 1 111,5 0-179,-14 1 78,-4 0-67,-9 0 34,20 0 45,19 0-74,-14 1 1,4-2 45,11-1 0,0 0-396,-9-1 0,-1 1 340,1-2 0,-2-1-1,-14 2 1,0 0 23,14 0 0,3 0 21,3 0 1,2 0 12,-8 0 1,3-1 0,-2 1-498,12-1 1,-2 0 444,3-2 1,-3-1 4,-12 2 1,0 0-154,-1-2 1,4 0 0,0-1 136,3 1 0,1-1 0,0 1 4,0-1 0,-1-1 0,-1 1-4,-2 1 0,-1 1 0,-1 0 39,19-1 0,-4 1-34,-14 2 1,-1 0-1,12-1 1,-1 1 0,-20 2 0,1-1-12,18-1 0,5-1 6,-18 1 0,0 0 0,3 0 0,13-2 0,3 0 0,-3 0-173,-10 1 1,-1 0-1,-1 0 173,-1 0 0,-1 0 0,-2 0 0,4 0 0,-3 0-104,1 1 1,-1 0 103,-1 1 0,1-1 5,14 0 1,3 1-6,-18 1 0,0 1 0,0-1-11,21 0 1,1 0 10,-1 1 0,-3 0 22,-15 1 1,-3 0-40,3 0 0,-1 0 47,0 0 0,3 0-30,-7 0 0,2-1 0,1 1 0,19 0 0,1 0 7,-14-1 1,2 1-1,-3-1-2,6 1 1,-4 0-6,-5 1 0,-3-1 0,12 1 537,-17 0 1,2 1-538,3 0 0,1 0 0,0 0 0,-1-1-6,1 1 0,-2 0 6,19-1 23,2-1-23,1 0 0,-32 0 0,1 0 0,-1 0 0,1 0 481,15 0 0,3 0-476,2 0 1,2 1-3,-10 1 1,1 1 0,-1-1-103,8 1 1,-2 0 98,-3 2 0,-3 0 0,16 1-117,-17-3 0,2 1 100,1-1 1,3-1 12,-8 0 0,2 0 1,-2 0 3,11-1 0,-2 0-483,-1 0 1,-1-1 482,-11 0 0,-1 0 0,1 0 0,1 0-99,-1 0 0,3 0 104,16 0 1,3 0 5,0 0 0,2 0-4,-10 0 1,2 0 0,-2 0-152,10-1 0,-2 1 150,0 0 0,-4-1-12,-15 0 0,1 1 0,18-3 0,4 1 2,-20 1 0,1 0 1,2 0 10,10-1 1,2 0-1,-2 1 69,-10 0 0,-3 0 1,0 1-77,18-1 0,-5 1 0,-18 0 0,-2 0 31,-1 0 0,-1 0-48,-2 0 1,1 0-276,14 0 1,2 0-370,0 1 0,1 1-695,11 1 0,-1 1 203,-15 0 1,-3 0 1152,-6 1 0,-6 0 0,-8-1 0,-7 0 0</inkml:trace>
  <inkml:trace contextRef="#ctx0" brushRef="#br0" timeOffset="-110561.73">19861 15980 11896,'-6'10'1804,"8"-4"-1199,16 0-56,12-5-252,8 0 0,8-1-77,1 0 0,5 0 1,6-2-671,-7 1 0,4-1 0,3-1 0,3 0 0,2 0 518,-6 0 1,3 0 0,2-1 0,1 0 0,0 1 0,0-2 0,-1 1-330,-4 0 0,0 0 0,-1 0 0,0 0 0,0-1 0,1 1 0,1-1 291,6 0 0,1-1 1,0 0-1,1 1 1,-1-1-1,-1 0 1,-3 1-323,-1 0 0,-4 0 0,0-1 0,0 1 0,2 0 0,3 0 321,-6 0 1,1 0 0,2 0 0,2-1 0,0 1 0,2 0 0,0 0 0,-1 0 0,1-1-139,-5 2 1,1-1 0,0 0 0,0 1 0,0-1 0,1 1 0,1-1 0,1 1 0,0-1-1,2 1 112,-2 0 1,1 0 0,2 0 0,1-1 0,1 1-1,0 0 1,0 0 0,0 0 0,-1 1 0,-1-1-1,-1 0 1,-2 1-41,2-1 1,-2 1 0,0 0 0,-1 0 0,0 0 0,-1 0-1,-1 0 1,0 1 0,0-1 0,1 1 36,2 0 0,2 0 0,-1 0 0,0 1 0,-1-1 0,0 1 0,-3 0 0,-1 0 0,-2 0 26,9 0 0,-5 0 0,-2 1 0,0-1 0,1 1 0,4 1-24,-6 0 1,2 0 0,1 0 0,1 1 0,0-1-1,1 1 1,-1 0 0,-1 0-10,7 0 1,-1 0 0,0 0-1,-1 0 1,1 0 0,1 1-1,1-1-366,-4 1 1,2-1-1,1 0 1,0 1-1,-1-1 1,-1 1-1,-2-1 1,-3 0 372,3 1 0,-2-1 0,-2 0 0,-2 0 0,-2-1 0,-5 1 0,22 0 0,-6-1 0,-12 0 0,9-4 0</inkml:trace>
  <inkml:trace contextRef="#ctx0" brushRef="#br0" timeOffset="-104428.73">13040 17167 11616,'47'-20'-23,"-1"-1"1,0 2 0,-2-1-152,-9 4 0,-1 0-1541,0 0 0,-1 1 1715,26-15 0,-26 14 0,-11 5 0</inkml:trace>
  <inkml:trace contextRef="#ctx0" brushRef="#br0" timeOffset="-100909.73">13076 17283 15840,'14'48'332,"1"0"1,-2-2 0,1-1-233,-2-12 1,0-2-34,10 30 90,-4-8-134,-2-14 77,-4-11 248,-3-12 907,-5-10-571,-2-13-472,-2-14-27,-2-15 0,-1-9-167,-1 1 1,-1-4 0,1-4-645,1-2 0,0-4 0,0-1 0,0 2 631,0 5 1,-1 0-1,1 1 1,1 0-9,2-2 0,1-1 1,0 2-1,2 4-142,2-17 0,6 5 126,1 14 1,4 0-1,6 6-3,16-5 0,8 9-34,11 4 0,2 13-23,-11 21 1,-5 12 10,-5 13 1,-11 9 45,-19 4 0,-11 3-272,-8 5 1,-7 1 293,-3 1 0,-6 2-26,-2-8 0,-5 2 0,-1-2-441,3-3 0,-2-2 0,1 1-848,-2 1 0,-1 1 1,4-4-1577,-1 0 0,5-6 2891,2 5 0,23-28 0,3-5 0</inkml:trace>
  <inkml:trace contextRef="#ctx0" brushRef="#br0" timeOffset="-100626.73">14120 16926 15392,'-33'24'814,"0"0"0,-1 4 0,2 4-674,8 6 1,3 3-510,-2 5 0,2 0 397,1 1 0,4 0 0,3-2 0,4 1-28,1-5 0,4-1-941,12 6 1,9-4 940,9-12 0,3-4 0,10 20 0,8-33 0</inkml:trace>
  <inkml:trace contextRef="#ctx0" brushRef="#br0" timeOffset="-100376.73">14630 17184 15392,'-22'60'227,"0"-1"1,5-14 0,0-1-704,-2 2 0,1-3-3546,-1 7 4022,5-13 0,8-18 0,3-9 0</inkml:trace>
  <inkml:trace contextRef="#ctx0" brushRef="#br0" timeOffset="-100161.73">14478 16974 16714,'10'-49'3720,"1"9"-3653,2 54-55,8 14-12,9 23 0,-11-19 0,1 3-383,1 2 1,3 2-116,13 14 0,4 1-2943,1-6 1,2-3 3440,-1-3 0,-1-3 0,-12-15 0,-4-6 0,-6-9 0</inkml:trace>
  <inkml:trace contextRef="#ctx0" brushRef="#br0" timeOffset="-99977.73">15077 17161 17532,'0'-6'1031,"0"1"-975,0 5-56,35-6-571,-10 11-1245,29 0-5052,-25 12 6868,-9 4 0,-9-9 0,-8-2 0</inkml:trace>
  <inkml:trace contextRef="#ctx0" brushRef="#br0" timeOffset="-99861.73">15190 17412 16569,'30'-17'-1090,"1"1"0,9-6 1,-24 14-1</inkml:trace>
  <inkml:trace contextRef="#ctx0" brushRef="#br0" timeOffset="-99658.73">15930 16979 17666,'-3'-3'1155,"1"0"-1155,2 3-157,17 76-1294,-5-43 0,0 1-1844,3 20 1,0-1 3294,0-18 0,-1-6 0,-4-8 0,-4-8 0</inkml:trace>
  <inkml:trace contextRef="#ctx0" brushRef="#br0" timeOffset="-99461.73">16297 16620 17734,'17'60'358,"0"0"1,-7-13-1,0 1 1,-2 0-869,0 18 1,-2 0-697,-3-19 1,-1 1-1,0-3-2503,-2 5 1,-2-3 3791,0-3 0,-1-4 0,1 7 1,-3-17-1</inkml:trace>
  <inkml:trace contextRef="#ctx0" brushRef="#br0" timeOffset="-99177.73">17295 17131 18126,'44'-26'-1225,"0"0"0,-4 3 0,-6 6 1225,-5 18 0,-14 0 0,-7 1 0</inkml:trace>
  <inkml:trace contextRef="#ctx0" brushRef="#br0" timeOffset="-99044.73">17452 17291 16333,'43'-19'0,"1"1"0,-10 3 0,0 0 0</inkml:trace>
  <inkml:trace contextRef="#ctx0" brushRef="#br0" timeOffset="-98594.73">18832 16915 17431,'-44'37'859,"-1"1"0,8 5 1,6 5-804,10 6 0,8 0-40,9-12 1,7-3 73,24 13-68,14-39-11,9-11 68,7-19-85,-17-7 1,-1-9 5,-6-7 0,-5-5 5,-2-13 1,-8-2-548,-13 12 0,-9 3 514,-13 4 0,-7 6-62,-30-2 16,14 23 0,-2 5-2000,-18 5 2118,14 18 0,27-3 1,26 5-1</inkml:trace>
  <inkml:trace contextRef="#ctx0" brushRef="#br0" timeOffset="-98444.73">19318 17079 9879,'0'0'0</inkml:trace>
  <inkml:trace contextRef="#ctx0" brushRef="#br0" timeOffset="-98044.73">19516 16747 19000,'-9'47'-45,"-1"0"0,16-5 1,8-3-108,5-9 1,8-6-463,10-6 1,3-6 372,-6-6 0,1-6-359,18-8 1,4-8 100,-1-4 1,0-5 453,0-1 1,-4-4 44,-7-3 0,-6 0 347,-3-12 1343,-13 10-357,-13 14-766,-6 11-310,-4 10 23,-3 14 57,-3 11 157,-4 41-617,6-21 0,1 2-309,0 1 1,1 0-1061,4 4 1,3-3-913,0-14 1,1-3 2403,13 27 0,-8-27 0,-3-11 0</inkml:trace>
  <inkml:trace contextRef="#ctx0" brushRef="#br0" timeOffset="-97691.73">21675 17195 15336,'-19'48'-945,"1"0"0,5-11 0,-2-2 945,-3 2 0,0-4 0,4-7 0,6-10 0</inkml:trace>
  <inkml:trace contextRef="#ctx0" brushRef="#br0" timeOffset="-97128.73">23258 16855 17308,'-9'34'45,"1"0"0,-6 24-23,14-30 0,0-10 90,0-8 1043,-6-25-629,-16-42-431,10 23 1,0-3-501,-7-18 0,1-3 416,4 4 1,1-2 14,4 1 0,1-4 0,0 0-105,3 9 1,1 1-1,1-1 135,0-3 0,1-1 0,3 5-56,2 5 0,5 8 0,17-1 0,15 30-33,19 6 27,-24 4 0,3 5-230,11 8 1,-4 8 61,-14 8 1,-10 7 167,-11 12 1,-13 2-297,-10-8 0,-10-2 78,-12-1 0,-4-6-1121,-13 5 1542,4-12 1,25-13 0,3-8 0</inkml:trace>
  <inkml:trace contextRef="#ctx0" brushRef="#br0" timeOffset="-96876.73">23984 16236 17330,'-37'34'454,"-1"0"0,1 0 0,-8 8 0,8 4-438,15 15 1,10 2-408,4-14 1,6 1 356,9 12 1,8 0-903,6-10 1,9-3 935,15-2 0,4-7 0,-19-15 0,0-7 0,28-8 0</inkml:trace>
  <inkml:trace contextRef="#ctx0" brushRef="#br0" timeOffset="-96644.73">24407 16592 15863,'-27'59'1759,"0"-7"-1689,5-13 1,-4 7 0,0-3-1491,-2 5 0,0-2-636,0-2 0,3-4 2056,-4 6 0,24-39 0,4-7 0</inkml:trace>
  <inkml:trace contextRef="#ctx0" brushRef="#br0" timeOffset="-96445.73">24227 16455 18798,'49'-44'1289,"-5"18"-1233,-8 42 0,-1 11-39,-8-5 0,0 2-664,11 14 1,0 1 455,-10-8 1,-2 0-264,0 1 0,-1-1-1098,-2-1 0,0-1 1593,4 2 0,-1-2 0,-1 2 0,2-3 0</inkml:trace>
  <inkml:trace contextRef="#ctx0" brushRef="#br0" timeOffset="-96243.73">24917 16528 16860,'4'-8'1412,"-2"1"-1378,37-10-774,-21 13-1624,28-10-3205,-37 24 5569,-5 8 0,-4-5 0,0-1 0</inkml:trace>
  <inkml:trace contextRef="#ctx0" brushRef="#br0" timeOffset="-96127.73">24947 16749 17409,'46'-24'-275,"1"1"1,4-1-1,-9 1 1</inkml:trace>
  <inkml:trace contextRef="#ctx0" brushRef="#br0" timeOffset="-95794.73">25924 16397 18485,'17'-33'72,"0"-1"1,23-16-252,20 49-213,-19 16 179,-21 21 213,-15 8 0,-13 9 22,-8 4 169,-12 0 201,-5-5-168,-4 3-269,17-23-347,9-6-1479,28-26-4763,12-15 6634,11-12 0,-17 8 0,-4 2 0</inkml:trace>
  <inkml:trace contextRef="#ctx0" brushRef="#br0" timeOffset="-95595.73">26113 16065 20434,'45'46'-230,"-1"-1"1,-17-9-1,-3 3 1,-3 2-1882,-4 8 1,-5 4-1,-2-2 2015,2 11 0,-4-3 0,-5-14 0,-1-7 1,-2-11-1</inkml:trace>
  <inkml:trace contextRef="#ctx0" brushRef="#br0" timeOffset="-95428.73">26664 16222 18597,'0'-5'392,"0"0"-2118,0 5-2666,16 24 4392,-10-9 0,11 11 0,-16-17 0</inkml:trace>
  <inkml:trace contextRef="#ctx0" brushRef="#br0" timeOffset="-95311.73">26628 16499 14383,'0'6'740,"0"-2"-740,0-4 0,0 0 0</inkml:trace>
  <inkml:trace contextRef="#ctx0" brushRef="#br0" timeOffset="-94878.73">27728 16303 18641,'-25'38'422,"-1"-1"0,2 7 0,9-2-210,26 9-212,13-8 23,24-20-180,2-33-11,-1-12 168,-6-16 28,-21 5 0,-5-4-22,-6 3 0,-6 0-309,-11-2 1,-6 2-572,-19-5-157,-23 21-1288,18 19 2319,13 11 0,10-7 0,8 6 0</inkml:trace>
  <inkml:trace contextRef="#ctx0" brushRef="#br0" timeOffset="-94727.73">28208 16328 17834,'4'0'1356,"0"-1"-5546,-4 1 4190,-18-23 0,13 17 0,-13-17 0</inkml:trace>
  <inkml:trace contextRef="#ctx0" brushRef="#br0" timeOffset="-94475.73">28376 16081 17174,'-4'-9'2588,"2"2"-2453,2 7-46,0 0-78,9 33 1,10-9 16,3 8 0,2 2-152,11 2-144,5 9-651,-26-7-1804,-24-13-1524,-5-2 4247,-16-21 0,15-3 0,5-5 0</inkml:trace>
  <inkml:trace contextRef="#ctx0" brushRef="#br0" timeOffset="-94344.73">28517 15966 14922,'48'-14'-47,"0"0"0,3 0 0,-6 5 1,-14 8-1,0 1 0</inkml:trace>
  <inkml:trace contextRef="#ctx0" brushRef="#br0" timeOffset="-93761.73">26985 17638 14227,'16'44'814,"-1"1"0,0-3 1,-1-2-703,1 9 481,-2 9 237,-6-24 312,-3-16-951,-4-35-112,0-30 33,-4-18-347,2 24 1,-1-1 256,-2-5 1,1-3-20,0 4 1,1-3 0,4 1 13,7-17 0,5 1-40,5-2 1,6 7 5,0 21 0,5 10-16,28 5-203,-18 34-470,-6 33 594,-29-8 0,-5 3 84,-3 1 0,-5-1 34,-8 2 0,-7-4-163,-3-10 0,-2-4-986,-8 3-963,1-6-2242,26-24 4470,10-10 1,1 5 0,1-3 0</inkml:trace>
  <inkml:trace contextRef="#ctx0" brushRef="#br0" timeOffset="-93495.73">27794 17073 18709,'-24'49'201,"1"-1"1,-1 0 0,3-2 0,1 0-1,4-2-201,7 1 0,6 1-448,3 17 0,9 0-1637,13-6 1,6-2-154,-2-1 1,6-7-660,10-12 1,5-11 2896,-6-14 0,-3-6 0,7-1 0,-6-3 0</inkml:trace>
  <inkml:trace contextRef="#ctx0" brushRef="#br0" timeOffset="-92978.73">28254 17302 15159,'-11'50'407,"1"-1"1,0 1 0,1-4 0,0 0 0,-1-3-1809,-3 8 0,1-4 1430,-4 13 0,5-6 0,9-42 0</inkml:trace>
  <inkml:trace contextRef="#ctx0" brushRef="#br0" timeOffset="-92794.73">28142 17210 16120,'14'-58'2970,"0"15"-2780,-4 34-44,7 19 56,27 38-186,-13-9 1,2 4-361,-4-6 1,3 3-1,-2-2-1056,9 11 0,0-4-2365,-3-5 0,-1-6 3765,12-2 0,-22-17 0,-6-9 0</inkml:trace>
  <inkml:trace contextRef="#ctx0" brushRef="#br0" timeOffset="-92627.73">28641 17304 18306,'35'-15'-331,"0"0"0,26-9-4565,-26 37 4896,-18 6 0,-3-1 0,-14-3 0</inkml:trace>
  <inkml:trace contextRef="#ctx0" brushRef="#br0" timeOffset="-92494.73">28747 17528 16255,'-1'5'1311,"38"-38"-1323,-11 12-621,3-5 0,2 1-2403,6-1 3036,-1 4 0,-15 10 0,-6 3 0</inkml:trace>
  <inkml:trace contextRef="#ctx0" brushRef="#br0" timeOffset="-92075.73">29580 17133 16490,'31'-25'616,"-1"0"0,24-13-616,-30 34-78,-2 26-157,-12 19 224,-9 8 11,-9 8 56,-6-23 56,1-5 11,4-8-22,5-5 11,16-9-157,13-2-22,5-2-90,6 3 101,-14 6-67,-6 9 100,-6 7-78,-20 22-358,-21-2 459,-6-4 0,6-17 0,14-23 0</inkml:trace>
  <inkml:trace contextRef="#ctx0" brushRef="#br0" timeOffset="-91827.73">30300 16736 19336,'-14'45'138,"1"0"1,10 17-1,8 1-217,8-3 1,5 0-1138,-1 1 1,-1 0 733,-3-2 1,-4-4-601,-6-18 1,-3-4-2824,-6 26 3905,0-17 0,-1-20 0,2-11 0</inkml:trace>
  <inkml:trace contextRef="#ctx0" brushRef="#br0" timeOffset="-91644.73">30732 17043 16490,'-5'0'1020,"1"0"-2555,4 0 1535,54-4 0,-40 3 0,40-3 0</inkml:trace>
  <inkml:trace contextRef="#ctx0" brushRef="#br0" timeOffset="-91495.73">30779 17228 18026,'-6'3'459,"1"-1"-470,5-2-528,53-34-1746,-18 13 436,5-3 0,2-1 1849,9-3 0,-22 14 0,-4 2 0</inkml:trace>
  <inkml:trace contextRef="#ctx0" brushRef="#br0" timeOffset="-91194.73">31291 16863 18395,'-34'27'485,"0"0"1,3-1 0,5 3-363,6 25-101,14-16 1,6-1 44,14 16-67,18 5-34,16-39-106,-10-15 0,1-8 45,-3-14 0,-1-5 95,0 2 0,-3-4-164,-8-10 1,-6-4 163,-5-21-33,-6-1 10,-16 3-336,-7 9-344,-11 11-5684,-11 16 6387,14 11 0,2 7 0,17 4 0</inkml:trace>
  <inkml:trace contextRef="#ctx0" brushRef="#br0" timeOffset="-91026.73">31739 16887 18944,'-63'16'-2544,"15"-8"2544,44-19 0,2 5 0,9-6 0</inkml:trace>
  <inkml:trace contextRef="#ctx0" brushRef="#br0" timeOffset="-90826.73">31891 16626 18507,'0'-12'1188,"0"2"-1003,-5 45 0,-2 20-185,-3 3-652,4-16 0,0 6 1,0-3-83,2-5 0,1-1 734,2 12 0,0-3 0,2 1 0,0 4 0</inkml:trace>
  <inkml:trace contextRef="#ctx0" brushRef="#br0" timeOffset="-87876.73">6355 16049 16490,'47'-18'175,"0"-1"1,6-2 0,2-1-143,3-3 1,3 0-1706,-13 5 0,2 0 0,1 0 1657,4-1 0,1 0 1,3 1 11,0 0 0,4 1 0,1 0 0,-2 1-328,-9 5 1,-1 0-1,-1 2 1,0-1-92,13-3 0,-1 0 0,-7 4 627,1 1 1,-24 9-206,-41 11 280,-29 6 0,-16 1 254,5-2 0,-5 2 0,-3-1-489,5-1 0,-3 1 0,0-1 1,2-1 148,-7 2 0,2-2 1,3-1-27,-13 3 0,11-4 1927,16-5-2039,23-4 1512,37-10-1641,26-9 1,15-4-836,-2 3 0,6 0 1,2 0 761,-8 2 0,2 1 0,1-1 0,-5 2 0,3-2 0,-3 2 0,-5 2 0,-1 4 0,1 0 0</inkml:trace>
  <inkml:trace contextRef="#ctx0" brushRef="#br0" timeOffset="-86041.73">27611 11531 16244,'19'59'41,"1"0"0,-2-1 0,1-3-30,-4-13 1,0-3-1,-2-1 0,-1-2 12,5 25 182,-5-17-194,-6-16 282,-3-14 727,-1-8-705,-7-19-24,-14-32-235,4 0 0,-1-6-45,-2-2 0,1-3-428,4 10 1,1-1 0,0 1 416,0-12 0,1-1 18,2 8 1,2-3 0,0 1 61,-1-14 0,5 2-54,4 18 0,4 1 0,2 5-20,4 2 0,5 8-6,40-1 0,5 26 0,-27 13 0,0 5-56,1 0 0,-3 5-224,4 21 0,-9 8 257,-15 2 1,-11 5 14,-8-9 1,-8 2-1,-3-3-411,-12 9 1,-6-4 199,-11-4 1,-2-7-135,17-16 0,1-3-1287,-24 13 1640,26-17 0,8-3 0,20-11 0</inkml:trace>
  <inkml:trace contextRef="#ctx0" brushRef="#br0" timeOffset="-85244.73">28700 10739 17431,'-51'3'314,"2"24"-255,31 12 1,6 13 0,1 2-846,0 7 0,2 3 0,1 2 786,3-4 0,0 3 0,2 0 0,3-3-565,2 7 1,3-3 0,4-2-157,2-6 0,3-3 0,3-6-2248,8-4 0,4-7 2969,2-5 0,-2-4 0,7 3 0,-8-14 0</inkml:trace>
  <inkml:trace contextRef="#ctx0" brushRef="#br0" timeOffset="-83541.73">29111 11190 11750,'1'-5'3161,"0"1"-2635,-1 4-369,5 38-56,-3 0-85,1-1 1,-1 4-277,0-6 0,-2 1-59,-1 1 0,0 0-948,-1-3 1,0 0 1266,-3 23 0,1-26 0,2-13 0</inkml:trace>
  <inkml:trace contextRef="#ctx0" brushRef="#br0" timeOffset="-83261.73">29022 10993 17510,'60'13'493,"-2"15"-432,-28 17 1,-3 6-62,-5-11 0,0 0-665,9 15 1,-1-1-496,-10-20 1,1-3 1159,8 3 0,0-3 0,-2-1 0,7-2 0</inkml:trace>
  <inkml:trace contextRef="#ctx0" brushRef="#br0" timeOffset="-83044.73">29588 11258 13824,'4'-9'750,"0"2"-1041,39-7-3015,-18 9 3306,30-10 0,-38 15 0,-8 0 0</inkml:trace>
  <inkml:trace contextRef="#ctx0" brushRef="#br0" timeOffset="-82894.73">29701 11418 16221,'-2'2'930,"1"0"-930,1-2-796,39-7-2094,-13 4 2890,34-7 0,-40 8 0,-4-1 0</inkml:trace>
  <inkml:trace contextRef="#ctx0" brushRef="#br0" timeOffset="-82128.73">30176 11048 16154,'17'63'-3261,"0"-1"1,-1-1-1,-1-3 3261,-3-14 0,0-5 0,1 13 0,-9-35 0</inkml:trace>
  <inkml:trace contextRef="#ctx0" brushRef="#br0" timeOffset="-80811.73">28926 11266 12557,'-54'-1'1341,"-1"1"0,11-1 0,5-2-915,3-2-68,19-3-78,3-1-224,1 2-34,-12 2-22,-2 3 45,-17 7-11,-4 4-34,-7 6-23,-7 4 23,15-4 0,-4-1 0,-1 0 0,-1-1 39,-8 2 1,2-2 38,16-4 1,3-3 179,-11 2 56,33-7-124,10 0-156,13-3 55,51-16-11,-21 10 1,4-1-619,3-1 0,5-1 0,0 1 569,3 0 1,2 0 0,0 2-15,9-2 0,2 1 0,1 0 4,-12 1 1,1 1 0,1 0-1,5 0-14,-6 1 1,5 0 0,1 0-1,2 0 1,0 1 0,-1-1-14,-1 2 1,1-1-1,0 1 1,-1 0 0,1 1-1,-1-1-54,1 1 1,1 0-1,-1 0 1,0 0-1,-4 2 1,-3 0 58,6 1 0,-1-1 0,-9 4 0,-15 6-153,-13 21-494,-55-8 0,-28-1 636,19-7 1,-7-1 0,-4 0-1,-2-1 1,0 0 17,-5 1 1,-1-1-1,-2 0 1,-2 0-1,-1-1-349,8-1 0,-2 0 1,-1 0-1,-2 0 0,2-1 1,0 0-1,4-1 356,-11 2 0,2-1 0,2-1 1,2 0-1,0 0 24,6-1 1,-1 0 0,2 0 0,4 0 0,4-1-267,-4 1 1,6 1 0,3-1 263,-10 4 1,7-1 827,-9 8-883,71-6 33,24-11 0,16-8 0,3-1-374,2 1 0,3-2 0,4-2 363,-11 2 0,5-2 0,2 0 0,0-1 0,-2-1 2,-3 1 0,-2-1 0,0 0 1,1-1-1,0 1-2,4 0 0,0-1 0,0 1 0,0-1 0,1 1 0,-1 0 0,0 0 0,0 0 0,0 1 0,1 0-4,-7 3 1,3-1-1,0 0 1,-1 2 0,-4 0-1,-5 2-418,15-3 0,-7 2 0,-23 12-1740,-38 32 1919,-32-16 0,-23-5 0,-4 2-211,11-2 1,-5 0 0,-2 1-1,0-1 1,4-2 125,-1 0 0,2-1 1,2-1-1,0-1-397,-12 4 0,1-2 1,1 0 724,8-1 0,0-1 0,7-1 0,3-2 0,5 0 0,-13 3 0</inkml:trace>
  <inkml:trace contextRef="#ctx0" brushRef="#br0" timeOffset="-79177.73">27772 13301 11817,'0'-4'1704,"0"2"-1211,0 2-471,0-6-10,0 5 133,0-5 741,0 6-46,0-1-359,0-1-357,0-1 10,0-1-22,0 0 79,0 2-90,0 1-34,0 11-45,0 8 57,1 17-12,4 9 28,2-7 0,1 2-73,1-2 1,1-1 5,2 4 0,0-2 62,3 9 122,-5-25 596,-8-17 290,0-13-818,-9-34-213,0 0 0,-2-5-62,-1-2 1,0-4-396,2 11 0,-2-3 0,2 2 407,-2-12 0,1 3-17,0-1 0,2 1 5,1 5 1,2 0-17,0 3 0,5 2-12,24-16 12,1 17 22,25 26-44,-4 17-124,6 11-146,-4 12 23,-25 5 0,-5 8-6,-10 5 0,-9 3-95,-11 9 0,-7 0 366,-1-11 0,-6-5-725,-6-6 1,-1-7-2230,-12-3 2969,7-7 0,16-9 0,7-3 0</inkml:trace>
  <inkml:trace contextRef="#ctx0" brushRef="#br0" timeOffset="-78577.73">28421 12692 17274,'-25'-28'493,"-2"39"-460,19 24 1,5 14-34,-2-4 0,1 5 0,2 1-1717,3 6 0,1 1 1,2-3-2167,2 14 1,3-5 3882,5-14 0,1-9 0,1-16 0,-2-11 0</inkml:trace>
  <inkml:trace contextRef="#ctx0" brushRef="#br0" timeOffset="-78377.73">28793 12860 15818,'1'42'-661,"0"1"0,0 12 0,-1 1 661,-1-14 0,0-2 0,1-3 0,-1-4 0,-1 3 0</inkml:trace>
  <inkml:trace contextRef="#ctx0" brushRef="#br0" timeOffset="-78161.73">28620 12791 17767,'52'4'97,"0"1"1,-3 0-1,-5 7-103,-16 6 1,-3 7-1010,6 11 1,-1 3 1014,-5-1 0,-2-1 0,-4-6 0,-2-2 0,1 11 0</inkml:trace>
  <inkml:trace contextRef="#ctx0" brushRef="#br0" timeOffset="-77795.73">29268 12761 17039,'60'-10'-1093,"-12"10"1,-38 9 0,-4 2-1</inkml:trace>
  <inkml:trace contextRef="#ctx0" brushRef="#br0" timeOffset="-77661.73">29353 13088 16378,'0'4'280,"0"-1"-1120,50-35-3014,-17 15 3854,6-4 0,-2 1 0,-11 10 0,-6 4 0</inkml:trace>
  <inkml:trace contextRef="#ctx0" brushRef="#br0" timeOffset="-77477.73">29828 12746 17924,'-4'-5'684,"1"0"-639,3 5-4740,23 72 4695,-11-34 0,1 2 0,-2-3 0,-4-17 0</inkml:trace>
  <inkml:trace contextRef="#ctx0" brushRef="#br0" timeOffset="-77161.73">30132 12241 15997,'3'-4'1793,"-1"61"-1367,-2 2-297,0 0 0,0 5-863,0-6 0,0 2 708,-1 3 0,1 4 0,1 1-2204,1-2 0,2-1 0,-1 0 2230,1-1 0,0 0 0,0-6 0,1 4 0,2-13 0,2-17 0</inkml:trace>
  <inkml:trace contextRef="#ctx0" brushRef="#br0" timeOffset="-76761.73">30416 12644 18798,'12'-53'146,"17"11"-549,14 49 168,1 5-101,-2 15 133,-20 2 203,-11 5 56,-11 1 550,-23 11-349,-2-11-245,0-5 44,11-16-56,15-12 11,9 0 0,7-1-11,24 10-448,-1 12 258,-4 17 167,-18 1 23,-26 3-213,-8-13-650,-8-5-2824,2-9 3687,3-9 0,9-6 0,4-2 0</inkml:trace>
  <inkml:trace contextRef="#ctx0" brushRef="#br0" timeOffset="-76494.73">31193 12517 19080,'-30'20'209,"0"-1"1,-2 16-1,6 3-186,7 20-18,7-17 1,5-1 16,17 11-12,27 2-638,-10-35 1,5-5-2729,7-1 0,0-6 3356,22-15 0,-25-2 0,-24-2 0</inkml:trace>
  <inkml:trace contextRef="#ctx0" brushRef="#br0" timeOffset="-76277.73">31309 12188 21331,'50'37'0,"0"1"0,-3 2 0,-4 4-34,-11 1 1,-6 7-1274,-8-2 1,-3 5 0,-2 1-611,-3 2 1,-3 1 0,-1-1 1916,-2-2 0,-1 0 0,-2-4 0,-1 6 0,-3-10 0,-2-14 0</inkml:trace>
  <inkml:trace contextRef="#ctx0" brushRef="#br0" timeOffset="-75844.73">31764 12534 16311,'4'-10'2655,"0"1"-2431,-4 9-123,0 0-101,34-4-6387,2 2 6387,13-3 0,-19 4 0,-22 1 0</inkml:trace>
  <inkml:trace contextRef="#ctx0" brushRef="#br0" timeOffset="-75694.73">31886 12702 18474,'36'-21'0,"-1"-1"0,21-12 0</inkml:trace>
  <inkml:trace contextRef="#ctx0" brushRef="#br0" timeOffset="-74842.73">32432 12101 18294,'4'49'97,"0"-1"0,1 3 1,4 4-95,5 0 1,3 4 0,0-3-624,-5-12 1,0-2 0,1 3-264,0 3 1,1 5 0,0-2-1,-3-5-467,0 7 0,-1-5 1884,-1-2 0,-4-9 396,-13-21 545,-9-44-646,-8-23-616,6 9 0,0-2-202,6 4 0,1 0-331,-1-4 0,4 2-2044,11-8 2364,15 22 0,-4 22 0,-2 1 0</inkml:trace>
  <inkml:trace contextRef="#ctx0" brushRef="#br0" timeOffset="-74711.73">32655 12586 14551,'1'5'1592,"-1"-1"-1850,0-4 0,0 0 1</inkml:trace>
  <inkml:trace contextRef="#ctx0" brushRef="#br0" timeOffset="-74593.73">32677 12366 15112,'-3'-2'-1199,"1"0"-6230,2 2 7429,45 9 0,-33-7 0,33 7 0</inkml:trace>
  <inkml:trace contextRef="#ctx0" brushRef="#br0" timeOffset="-74428.73">32896 12487 18238,'60'-15'-493,"-23"-1"0,-16 22 0</inkml:trace>
  <inkml:trace contextRef="#ctx0" brushRef="#br0" timeOffset="-74028.73">33214 12384 16468,'0'-7'1165,"-1"1"-1076,1 6-55,-11 29 0,8-18-34,-8 21-23,12-29-55,4-1-135,1-3-235,7-17 437,2-17 128,-6 2 1,0-4 89,-3 4 0,-1-2-96,0-6 0,-2 0 163,-4 7 1,-3-1 195,-8-18 1,-5-1 82,-2 5 0,-4 3-233,-4-1 0,-2 6-309,-13-6 11,18 55-22,20 21 0,19 26-73,-1-22 1,6 1-801,10 1 1,7 2 0,4-1-2405,9 3 0,4-1 0,0 0 3017,0 1 1,1 0 0,-3-3 0,-8-9 0,-1-3 0,-7-3-1,13 9 1</inkml:trace>
  <inkml:trace contextRef="#ctx0" brushRef="#br0" timeOffset="-58545.73">3788 14149 9207,'9'0'45,"-2"0"-90,-7 0-333,0 0 1,0 0 0</inkml:trace>
  <inkml:trace contextRef="#ctx0" brushRef="#br0" timeOffset="-43779.73">15218 11262 15157,'-2'25'1501,"3"4"-974,4 31-191,-1 1-34,0 1 125,-3-27 222,-1-23-537,-2-22 258,-10-35-208,3 4 1,0-4-163,-3-4 0,1-3-524,-1-8 0,3 0 524,4 10 0,1 2 22,0 0 1,3 0-6,4 5 0,4 1 5,6-3 0,8 5-22,8 12 0,6 5-90,13 1 1,3 7-152,-9 12 0,-1 8 0,1 2 0,-7 8-117,-2 24 302,-29 0 0,-13 6 44,-19 9 1,-11 2-1021,6-9 1,-3 1-1,-2-3 31,3-8 0,-2-1 0,1-3-1515,-11 7 1,6-6 2718,7-9 0,19-14 0,9-7 0</inkml:trace>
  <inkml:trace contextRef="#ctx0" brushRef="#br0" timeOffset="-43444.73">16032 10734 18294,'-24'39'162,"0"1"1,0-1-1,-6 9 1,4 2-148,10-1 0,2 4 0,2-3-877,0 7 0,3-3 694,2-3 0,3-1-448,1-7 0,8-2-3939,13-2 0,7-5 4555,20 4 0,4-10 0,-22-27 0</inkml:trace>
  <inkml:trace contextRef="#ctx0" brushRef="#br0" timeOffset="-43208.73">16570 11118 14003,'-7'-9'1221,"-9"38"-851,3 7-303,1-1 0,-1 2-67,-1-7 0,-2 1-667,-5 8 1,-1-1 666,-13 14 0,6-7 0,16-31 0</inkml:trace>
  <inkml:trace contextRef="#ctx0" brushRef="#br0" timeOffset="-43011.73">16400 11005 16882,'21'-39'922,"0"0"1,-1 4 0,0 10-822,5 23 89,22 40-168,-20-5 1,-1 3-46,2 5 1,-2 1-417,-1 5 0,-3 0 7,-9-14 1,-1-1-1070,11 27-2297,3-12 3798,6-14 0,-12-17 0,-2-8 0</inkml:trace>
  <inkml:trace contextRef="#ctx0" brushRef="#br0" timeOffset="-42826.73">17162 11009 19930,'47'6'-1354,"1"0"1,14 7-1,-24 9 1,-31-8-1</inkml:trace>
  <inkml:trace contextRef="#ctx0" brushRef="#br0" timeOffset="-42694.73">17331 11266 18115,'45'-24'-490,"0"0"1,12-6 0,-7 3 0,-13 7 0,12-6-1</inkml:trace>
  <inkml:trace contextRef="#ctx0" brushRef="#br0" timeOffset="-42544.73">17902 10935 17106,'-2'38'-728,"0"0"0,-1-2 0,2-4-5592,6 1 6320,3-8 0,-2-11 0,0-8 0</inkml:trace>
  <inkml:trace contextRef="#ctx0" brushRef="#br0" timeOffset="-42344.73">18125 10460 20221,'22'45'-5,"1"0"1,-1 1 0,0 6-1,-3 3 1,-2 3-834,-7-5 1,-1 2-1,-3 1 1,-1-2-1551,-1 6 1,-1-2-1,-3-1 2388,-2-1 0,-3-2 0,0-8 0,-8 8 0,3-18 0</inkml:trace>
  <inkml:trace contextRef="#ctx0" brushRef="#br0" timeOffset="-41609.73">18078 10294 12826,'0'-66'3788,"0"10"-2175,0 28-1064,0 12-112,0 0-292,0 11-145,0 17 224,9 19 1,3 10-186,-3 1 0,0 4-530,1 2 1,3 3 0,-3 1 490,-2-2 0,-1-1 0,-1 2 14,-1 2 1,-1 0 0,0 1 0,-1 0 0,-1 0 0,1 2-29,-2-5 0,1 1 0,-1 1 0,2-2-352,1 6 0,2-1 0,0-1-1392,1 0 1,1 1 0,1-8-1375,2-5 1,3-9 3131,9-6 0,-13-26 0,-5-2 0</inkml:trace>
  <inkml:trace contextRef="#ctx0" brushRef="#br0" timeOffset="-41178.73">18647 10546 19258,'45'18'-239,"0"0"0,-12-5 0,-5 5 211,-10 21 0,-10 6-526,-10 19 554,-11-3 22,-7-4-10,-6-9 218,1-10-74,5-8 302,9-15-458,9-11 22,14-12-22,10-6 270,28 3-472,11 10 6,-26 10 0,-2 4-95,11 11 291,-21 16 11,-36-11 79,-7-1-45,-15-3-651,-13-8 606,12-19 0,8 2 0,16-12 0</inkml:trace>
  <inkml:trace contextRef="#ctx0" brushRef="#br0" timeOffset="-40942.73">19542 10775 17297,'-45'17'803,"-1"-1"0,5 3 0,7 3-680,7 27-67,10 12-33,8 3-23,14-20 0,9-1-460,9-6 1,8-4-1250,14 1 0,5-7-904,-2-11 0,0-9 2613,6-11 0,-7-4 0,-6-3 0,-10-4 0</inkml:trace>
  <inkml:trace contextRef="#ctx0" brushRef="#br0" timeOffset="-40727.73">19828 10535 20322,'30'41'18,"0"0"0,1 1 0,-3-2 0,-1 1 0,-3 0-125,-2 8 1,-5 3-947,-6-3 1,-2 3 0,-4 1-1862,-5 1 1,-4 0 0,-2 0 2913,1-1 0,-2 0 0,-2-5 0,-5 7 0,-1-11 0,-4-8 0</inkml:trace>
  <inkml:trace contextRef="#ctx0" brushRef="#br0" timeOffset="-40261.73">20503 11065 18485,'54'-19'-195,"0"0"0,0 0 0,-5 2 0,0 0 0,-6 3-651,-7 2 0,-4 1-1855,17-3 3620,-38 16 852,-17 8-281,-24 12-560,3 2-471,7-1-179,7-1-134,15 4-840,22 0-1604,-3 0-1735,9 0 4033,-21-7 0,-5-8 0,-4-3 0</inkml:trace>
  <inkml:trace contextRef="#ctx0" brushRef="#br0" timeOffset="-39511.73">21386 11114 15504,'-5'38'919,"0"1"0,-3 15-819,9-13-32,3-28 144,0-6 103,2-7-58,-3-29 113,-3-32-309,-6 2 1,-2-4-17,3 4 0,1-1-264,-2 14 0,1-2 0,0 4 303,3-6 0,3 2-45,5 2 0,4 2-28,0 4 1,7 3-71,18-1 0,9 8 8,3 13 1,4 7-169,-2 4 1,-2 9-141,-3 13 1,-9 9-1,-10 37 348,-26-10 0,-11 4 201,-11 1 1,-6-1-341,7-13 0,-3 0 0,0-3 239,-8 4 1,0-7 67,-12 8 179,30-34 68,9-7 310,5-8-703,9-6 115,7-4-115,35-1-247,14 15-144,0 12 133,-13 19 158,-34 7 89,-14 1 1124,-17-1-1046,-25 4-167,-1-18-1502,0-3-3956,20-29 5547,18-7 0,3 2 0,0 1 0</inkml:trace>
  <inkml:trace contextRef="#ctx0" brushRef="#br0" timeOffset="-39228.73">22026 11057 18429,'-34'0'556,"0"-1"1,-2 3-1,4 3-567,3 13-101,4 4-280,29 6-101,12-8 280,14-4-56,8-5 123,29-5 146,-33-4 0,0-1 0,33-2 12,-18-2 21,-28 1-33,-11-2 0,-4 3-2005,-2-2 2005,7-5 0,-6 4 0,5-3 0</inkml:trace>
  <inkml:trace contextRef="#ctx0" brushRef="#br0" timeOffset="-38928.73">22495 10954 17532,'0'-10'2253,"0"2"-2029,0 8-213,0 0-123,-8-38-247,16 29 0,0-23 158,22 53 100,4 20 50,-15-11 1,-1 3-192,-1 5 1,-2 2 241,-3 4 0,-4 4 160,-4-5 1,-2 3 0,-3 0-77,-7 14 0,-2-1-56,2-2 0,-2-5-6,-3-16 1,0-8 101,0-15-124,2-11-147,-1-18-2620,-8-42 2767,12 14 0,2 0 0,-8-21 0,11 4 0</inkml:trace>
  <inkml:trace contextRef="#ctx0" brushRef="#br0" timeOffset="-38511.73">22868 10957 15403,'4'-2'2970,"0"1"-2433,-4 1-503,-2-41-34,1 22-11,-1-30-23,2 37-11,-4 6 45,-6 11 45,-5 11-22,-5 13 122,2 27-55,10-1-101,14-2-68,13-20-10,10-24-12,4-5 56,1-10-11,14-19 56,-8-17 129,-18 15 0,-3 0 240,3-14-99,-11 15-214,-6 20-23,10 11-44,4 22-818,7 15-348,-9 3-526,-8-2-661,-16-17-1569,-9-4 3933,-12-2 0,10-10 0,1-3 0</inkml:trace>
  <inkml:trace contextRef="#ctx0" brushRef="#br0" timeOffset="-38095.73">24044 10756 17868,'-26'51'283,"1"0"0,9-6 0,1 1 0,8 0-1023,13 12 1,7 0 568,-3 9 1,3-4 0,0-26 0,1-4-1,4 6 1</inkml:trace>
  <inkml:trace contextRef="#ctx0" brushRef="#br0" timeOffset="-37777.73">23888 11239 17745,'-10'-60'1031,"19"3"-1109,35 23-141,-13 15 1,5-1-319,1 0 0,4-2 1,1 0 334,3-2 1,0 1-1,0-1-237,-2 0 0,1 0 1,-3 1 169,15-9 0,-8 4 269,-9-1 408,-18 13 365,-28 12 213,-14 22 0,-6 13-448,-8 7 0,-1 6-835,7-4 0,1 3 0,1 0 319,-5 11 1,5-2-12,10-7 0,7-5 301,9 3-301,35-6 393,25-18-1307,-17-10 1,1-3-224,-6-5 0,-4-1-2403,19-2 3529,-35-1 0,-9 1 0,-4 0 0</inkml:trace>
  <inkml:trace contextRef="#ctx0" brushRef="#br0" timeOffset="-37508.73">24577 11288 14227,'4'-9'3159,"0"2"-2340,32-36-618,-5 19-246,-3 0 1,-1 2-46,3 12-303,-11 17-32,-10 5-505,0 4 728,-1-2-1164,4-5 1107,5-8 798,8-14 267,-2 0-448,2-5-133,-6 12-191,8 3-1211,2 4 1177,5 3 0,-15-1 0,-6 1 0</inkml:trace>
  <inkml:trace contextRef="#ctx0" brushRef="#br0" timeOffset="-37244.73">21678 11952 19336,'45'-6'100,"0"1"1,0-1 0,2-1 0,4-1 0,5-1 0,2 0 0,3 0 0,0 0-96,-3 1 1,3 0-1,1-1 1,2 1 0,0-1-1,1 1 1,0 0 0,-1 0-795,2 0 0,-1 0 0,1 0 1,1 0-1,-1 0 0,0 1 1,1 0-1,-1 1 564,-6 0 1,2 0 0,0 1 0,0 0 0,0 0 0,-2 0 0,-1 1 0,-3 1-1,-4 1-1642,15 1 1,-4 1 0,-4 1 0,-1 1 0,-3 1 1866,1 0 0,-1 1 0,-4 0 0,-5 1 0,13 0 0,-11 2 0,-8 7 0</inkml:trace>
  <inkml:trace contextRef="#ctx0" brushRef="#br0" timeOffset="-37110.73">23275 11984 20143,'-22'-30'50,"0"0"1,11-36-365,34 33 0,15 0 0,7 1-2144,-1 6 0,7 1 1,2 1-1,0 0 1831,1-2 1,1-2 0,-1 2 0,-1 3 0,8 0 0,-2 4 0,-7 3 0,-13 4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4:15:44.318"/>
    </inkml:context>
    <inkml:brush xml:id="br0">
      <inkml:brushProperty name="width" value="0.09071" units="cm"/>
      <inkml:brushProperty name="height" value="0.09071" units="cm"/>
      <inkml:brushProperty name="color" value="#FF0000"/>
    </inkml:brush>
  </inkml:definitions>
  <inkml:trace contextRef="#ctx0" brushRef="#br0">8098 7676 11437,'1'9'2398,"0"-2"-1413,70 11 2,14-18-1525,-23-3 0,15-1 1,8-3-1,2 0 670,-2-2 0,2-1 0,5-1 1,3-1-1,5 1-401,-20 3 0,5 0 1,3-1-1,2 1 1,1 0-1,0 0 1,-2 0-1,-2 1 275,5 0 0,-1-1 1,0 1-1,-2 1 1,1 0-1,0 1 1,0 0-131,1 2 0,2 0 0,0 1 0,-1 0 0,-1 2 1,-4 0-1,-3 0 119,5 2 1,-6 1-1,-2 1 1,1 1-1,5 1-176,-2 1 1,4 2 0,2 0 0,0 0 0,-1 1-1,-2-1 125,-6-1 0,-1 1 0,0-1 0,-1 1 0,1-1 0,0 0 52,7 1 0,2-1 1,0 1-1,0-1 1,-4-1-1,-6-1 1,10 1 0,-5 0 0,-4-3 1,-2-2-84,13-4 0,-5-4 0,-13-2-3177,16-13 3263,-37-6 0,-48 11 0,-29 9 0</inkml:trace>
  <inkml:trace contextRef="#ctx0" brushRef="#br0" timeOffset="254">10547 8182 14719,'78'-12'142,"-1"1"0,1-1 0,-11 3 0,2 0 0,2 0 0,3-1-134,13-1 1,4 0-1,1 0 1,3 0-1065,-13 2 0,2 0 0,0 0 0,2 1 0,0-1 1056,1 1 0,0-1 0,1 1 0,3 0 0,5 1-4,-10 1 1,4 0 0,2 1 0,3 0 0,0 1 0,-1 1 0,-2 0-360,-3 2 1,-2 0 0,0 0 0,0 1 0,1 1 0,0 1 0,1 0 362,-6 0 0,4 1 0,0 1 0,1 0 0,-2 1 0,-2 0 0,-5-1 0,-5 1 0,28 0 0,-7 1 0,-8 1 0,-5 1 0,-15 4 0,1 0 0,0 0 0</inkml:trace>
  <inkml:trace contextRef="#ctx0" brushRef="#br0" timeOffset="15967">11610 7642 15112,'65'-25'295,"-1"0"1,1 1 0,16-6 0,4 0 0,-2 1-296,-9 2 0,-1 0 0,5 1-500,-1 3 0,6-1 0,1 2 0,-7 4 44,-1 4 1,-4 3-1,-2 2 351,0-1 1,-1 1-1,-12 8 1559,7 22-490,-88 7-634,-17-7 1,-8-3-29,5-1 1,-2-1 190,-16 5 0,1-1-347,-22 10-135,30-5-291,119-41-96,-18 6 1,8-3-1689,19-4 1,12-3-1,-5 2 2064,8 2 0,-5 2 0,2-1 0,-9 2 0,-1 6 0</inkml:trace>
  <inkml:trace contextRef="#ctx0" brushRef="#br0" timeOffset="20083">18799 6118 17420,'1'-43'1188,"0"9"-886,-2 23-111,-1 2-113,0-4-11,-1 3-33,2 0-12,0 6 12,0 1-146,1 2 34,-1 6 78,1 12-23,-2 18 23,-2 24 0,-6 3 0,-5 10-23,-9 15 1,-5 5-1164,6-18 0,-1 3 1,0-4 311,-7 15 0,2-7-589,7-17 1,5-11 1462,10-19 0,7-21 0,0-11 0</inkml:trace>
  <inkml:trace contextRef="#ctx0" brushRef="#br0" timeOffset="20384">18543 5956 15202,'22'-67'3552,"9"23"-3474,-1 50-44,15 28 10,-1 24-72,-8 2 0,0 9 22,0 5 1,0 5-1198,-8-15 0,0 3 0,-2-3-209,3 11 0,-2-6-1664,-6-12 0,-1-7 3076,5-3 0,-11-22 0,-3-13 0</inkml:trace>
  <inkml:trace contextRef="#ctx0" brushRef="#br0" timeOffset="21233">19955 6236 16255,'-5'-48'1210,"0"-1"0,14-33-1199,10 42-11,40 22 56,10 52-39,-21-10 0,0 3-17,-7 3 0,-1 0 0,34 20 0,-27-33-101,10-16 68,-16-28-23,-5-16 11,-21-18-426,-19 10-470,-2 21-3866,-11 18 4807,7 19 0,0-4 0,8 4 0</inkml:trace>
  <inkml:trace contextRef="#ctx0" brushRef="#br0" timeOffset="21935">21480 5655 17319,'13'65'123,"-1"1"0,2 11 1,-2-2-102,-4-24 1,0-2 61,-2 1 0,0-4 846,0 5-56,-5-44-527,-1-31 34,-2-22-56,-6-22-208,-4 3 1,-3-8-90,-2-12 1,0-6-655,5 20 1,0-4 0,1 4 647,-1-15 1,2 6-23,5 16 0,4 10-11,8 8-45,22 13-539,33 19-1949,28 32 2544,-43 5 0,-3 4 0,14 11 0,-27 5 0</inkml:trace>
  <inkml:trace contextRef="#ctx0" brushRef="#br0" timeOffset="22134">21629 5835 18518,'54'-37'112,"-1"0"0,-2 3 0,-3 9-582,13 14-449,-9 11-639,-15 19-5759,-27 44 7317,-25-2 0,3 1 0,-9-32 0</inkml:trace>
  <inkml:trace contextRef="#ctx0" brushRef="#br0" timeOffset="22302">21728 6221 16344,'0'14'2141,"0"-4"-1716,0-10-234,0 0-124,44 2-67,-11 0-302,40 0-954,-19 0-1545,4-2 2801,7-4 0,-30 3 0,-5-3 0</inkml:trace>
  <inkml:trace contextRef="#ctx0" brushRef="#br0" timeOffset="22567">22391 5881 16770,'47'16'411,"1"0"0,-1 0 0,-1-2-972,29 2-2150,0-4 2711,-5-5 0,-31-5 0,-14-2 0</inkml:trace>
  <inkml:trace contextRef="#ctx0" brushRef="#br0" timeOffset="22717">22708 5901 17593,'-37'55'-34,"0"0"0,0-1 1,-13 23-1,7-4-1384,19-22 1,5-4 1418,-3 34 0,13-38 0,9-18 0</inkml:trace>
  <inkml:trace contextRef="#ctx0" brushRef="#br0" timeOffset="23202">23172 5822 17599,'2'77'329,"0"0"0,1-14 0,2 0-307,3 20 0,2-2-22,0-22 0,-1-3 34,1 11 0,-2-2 33,2 23 101,-2-16 33,-10-91-122,-5-34-63,1 0 1,0-6-235,0 0 0,-1-5 225,2-10 1,0-8 0,1-1 175,1 0 0,1-1 0,0-1-27,1-8 1,0 0 0,1 6-140,1-6 0,2 13-17,7 1-11,6 64-34,40 34 6,-12 9 0,1 10-219,5 16 0,-3 5-42,-7-3 0,-7 2 198,-11 1 1,-12-1 68,-22 14 33,-7-7-67,-18-11-785,-21-4-8861,0-24 9713,2-6 0,24-18 0,21-3 0</inkml:trace>
  <inkml:trace contextRef="#ctx0" brushRef="#br0" timeOffset="23750">24448 4499 17286,'7'-53'1490,"-9"11"-1087,-39 61-201,2 18-140,10 0 0,2 6-555,5 13 1,3 11 499,0 15 0,1 12 1,1 3-334,5-16 1,1 1 0,1 3 0,2 2 237,1-6 1,1 3-1,2 0 1,1 0 0,1-5-137,2 1 0,1-3 0,3-2 0,4-5-311,5 8 1,5-4 0,6-12-1323,11-9 0,6-10 1857,3-8 0,-1-7 0,8 5 0,-11-19 0</inkml:trace>
  <inkml:trace contextRef="#ctx0" brushRef="#br0" timeOffset="24102">24952 4849 15930,'0'-5'852,"1"1"-494,-1 4-268,17 59-1413,0 19 1323,-2-18 0,1-1 0,-1 16 0,-4-30 0</inkml:trace>
  <inkml:trace contextRef="#ctx0" brushRef="#br0" timeOffset="24401">25486 4328 17666,'-10'85'253,"0"-1"0,0 0 1,-1 2-1,1 1 1,-1-4-239,2-11 0,0-2 0,-1 5-624,1 0 1,-1 5-1,1 1 1,2-1-115,0-6 0,2-1 1,1 1-1,1 0 723,2 7 0,1 2 0,1-2 0,0-9 0,-1 18 0,5-13 0,4-31 0,1 1 0</inkml:trace>
  <inkml:trace contextRef="#ctx0" brushRef="#br0" timeOffset="24833">25665 5218 18283,'62'-53'-67,"14"36"-415,-27 76 112,-4 8 314,-21 20 56,-24-24 11,-10-7 0,-5-7 101,-8-4 146,5-19 12,5-6-237,8-19 90,11-6 34,5-2 101,30 2-202,11 15-157,6 26 123,-21 27-22,-33 2-22,-26 2-12,-13-24-1008,1-10-2342,4-14 3384,9-9 0,11-8 0,5-2 0</inkml:trace>
  <inkml:trace contextRef="#ctx0" brushRef="#br0" timeOffset="25134">26449 5414 18250,'-20'50'448,"1"0"0,5-2 0,7-2-425,19 15 55,19-16-11,14-32 23,26-23-23,-9-29-45,-6-23-78,-39-18-179,-32 19-90,-21 14-202,-7 29-381,-1 10-2071,3 7 2979,11 1 0,13 0 0,9 0 0</inkml:trace>
  <inkml:trace contextRef="#ctx0" brushRef="#br0" timeOffset="25366">26962 4321 21152,'10'85'-17,"0"0"0,-2-24 0,-1 2 0,1 5-233,0 7 1,0 7 0,-1 4 0,-2-1-2209,-3 5 0,-2 1 1,-2 0-1,-1 1 2309,0 0 1,-2 2 0,0-3 0,-2-6 0,0-1 0,-1-5 0,-2-12-1,-3-21 1,-1 0 0</inkml:trace>
  <inkml:trace contextRef="#ctx0" brushRef="#br0" timeOffset="28116">19942 8654 17756,'-35'-60'1771,"-17"21"-1704,-24 90-67,40-23 0,3 9-246,2 17 0,2 12 1,6 2 218,7-4 1,5 2 0,4 1-329,3 8 0,4 2 1,11-7-498,20 14 1,18-17-371,15-34 1,9-19 11,-7-18 0,-2-13 1257,0-14 1,-9-3 0,-12-2 0,-14 4 0</inkml:trace>
  <inkml:trace contextRef="#ctx0" brushRef="#br0" timeOffset="28316">20238 8722 17487,'6'51'71,"0"0"0,0-1 0,0-2-407,9 23-2936,-4-20 1,0-1 3271,8 19 0,-2-3 0,-9-45 0</inkml:trace>
  <inkml:trace contextRef="#ctx0" brushRef="#br0" timeOffset="28686">20829 9002 16748,'-57'-23'2252,"-4"8"-2230,29 42-234,4 16-1,11 7-101,19-3 45,13-25-291,10-10-112,14-9-225,4-16 483,5-7 537,18-23-168,-12 14 45,-3 1 146,-23 25-1,-19 13-78,0 19-783,5 6 716,10-1 0,-10-13 0,2-15 0</inkml:trace>
  <inkml:trace contextRef="#ctx0" brushRef="#br0" timeOffset="28833">21229 8878 15695,'-8'0'716,"1"0"-670,7 0-1705,0 0 1659,16 49 0,-12-37 0,12 38 0</inkml:trace>
  <inkml:trace contextRef="#ctx0" brushRef="#br0" timeOffset="28966">21199 8620 11852,'0'0'0</inkml:trace>
  <inkml:trace contextRef="#ctx0" brushRef="#br0" timeOffset="29349">21708 9145 17992,'-18'-50'689,"0"0"0,4-39-712,47 32 1,8 25-57,13 18-301,-13 18-248,4 18 325,-17 3 303,-5 2 23,-16-11 112,-5-14-113,2-30 415,9-16-168,8-11-269,2 13 0,0 25-23,-4 27 1,1 7-213,0 12-550,3 3-1332,1-1 2117,22-4 0,-25-13 0,12-3 0</inkml:trace>
  <inkml:trace contextRef="#ctx0" brushRef="#br0" timeOffset="29583">22479 8635 19863,'-70'-37'986,"15"7"-1054,56 49-66,26 27-213,4 9 134,17 17 56,-13-16-482,-3 25-178,-17 2-4270,-24 4 5087,-8-32 0,-6-27 0,13-24 0</inkml:trace>
  <inkml:trace contextRef="#ctx0" brushRef="#br0" timeOffset="30183">23514 8633 11672,'-18'16'3485,"4"-4"-2522,14-12 539,0 0-1054,-30 7 594,22-29-593,-23 7-125,38-30-32,4 8 44,19-10-247,8 16-145,25 8 67,16 41-44,-5 4-51,-20 1 0,-2-1-207,10-3 291,12-1 56,-27-19 89,-13-27-89,-8 0-56,-14-18-67,-10 13-325,-11 2-1536,-6 14 1928,-1 0 0,2 15 0,10-1 0</inkml:trace>
  <inkml:trace contextRef="#ctx0" brushRef="#br0" timeOffset="30702">25267 7956 14865,'-2'5'924,"7"39"1,5 13-846,1 4-399,1 10 1,0 1 353,0 8 281,2 8 100,-4-34 1397,-2-26-725,-4-82-729,-9-21-274,1 18 0,-2-4-556,-3 4 1,-1 0 482,-3-7 0,0-2-11,0-5 0,-2-3 10,2 5 1,-2-4 0,1 1 45,2 7 0,0 1 0,1 1-39,-6-31 0,1 5-17,6 25 0,2 9-45,4 5-179,27 20-23,46 37-336,-15 20 1,1 13-471,4 16 0,-10 12 748,-24-10 1,-7 5 0,-8-1 309,-7 17 1,-15-1 1,-11-14 1,-11-1 0,-1-5-1032,-6-3 0,0-5-3178,1 0 0,4-7 4296,-2-2 0,32-35 0,6-5 1</inkml:trace>
  <inkml:trace contextRef="#ctx0" brushRef="#br0" timeOffset="31033">25781 8022 17398,'-52'72'773,"11"-3"-694,34-3-57,24-7-78,24-7 34,10-25-461,13-37-77,3-31 415,-23 2 133,3-17 12,-35 24 0,-30-9-78,-28 17-90,-6 1-482,-7 17-1669,27 12 2319,10 1 0,11 0 0,6-1 0</inkml:trace>
  <inkml:trace contextRef="#ctx0" brushRef="#br0" timeOffset="31233">26298 8121 17319,'9'-4'594,"-2"1"-5289,-1 53 4695,-2-30 0,3 32 0,-5-44 0</inkml:trace>
  <inkml:trace contextRef="#ctx0" brushRef="#br0" timeOffset="31383">26247 7668 16972,'-5'-5'-1322,"2"0"1322,3 5 0,0 0 0,0 0 0</inkml:trace>
  <inkml:trace contextRef="#ctx0" brushRef="#br0" timeOffset="31667">27065 7075 19549,'-40'57'89,"0"0"1,0 0 0,-8 11 0,9 2-90,21-7 0,6 5 0,4-4-6,-1 5 1,8-1-433,10 14 1,10-3-2510,9-17 0,6-5 2947,3-5 0,2-7 0,23-3 0,-30-41 0</inkml:trace>
  <inkml:trace contextRef="#ctx0" brushRef="#br0" timeOffset="31867">27553 7374 16782,'8'43'806,"-6"8"-806,-5 0 0,-4 4-798,-1-2 1,-3 0 214,-2 0 0,-1 0-509,-1-3 0,-1-2-2639,-14 32 3731,5-24 0,11-26 0,6-15 0</inkml:trace>
  <inkml:trace contextRef="#ctx0" brushRef="#br0" timeOffset="32083">27394 7256 20255,'44'61'-751,"0"-1"0,1 1 1,-4-4-1,0-1 1,-6-3-3340,-2 9 0,-5-5 4090,-3-11 0,-3-9 0,-6-16 0,-6-9 0</inkml:trace>
  <inkml:trace contextRef="#ctx0" brushRef="#br0" timeOffset="32483">27760 6738 19538,'37'81'130,"1"-1"0,0 0 0,-7-15 0,-2-2 0,-2 2-220,-1 8 1,-2 1-1,-4-3-1689,0 9 0,-4-3-14,-5-1 1,-3-3 1792,-2-5 0,-3-7 0,-2 9 0,-1-24 0</inkml:trace>
  <inkml:trace contextRef="#ctx0" brushRef="#br0" timeOffset="33200">24570 9514 12098,'61'-26'636,"0"0"1,0 0-1,15-5 1,3 0-1,4 0-303,-5 4 1,4 0-1,1 0 1,-1 1-1540,-8 3 1,-1 0 0,0 1 0,1 0 1317,4 1 0,1 1 0,-1 0 0,-3 2-11,5-1 0,-5 1 0,7 0 10,-14 2 0,5-1 1,2-1-1,1 0 0,0 0-55,3-1 0,-1 0 0,2 0 0,1-1 0,1-1-38,-3 1 1,2-1 0,1 0 0,0-1 0,-2 1-1,-5 1-19,16-3 1,-4 0 0,-4 1 0,-4 0 0,9-4 0,-5 1 0,-14 2-157,15-8-45,-59 12-605,-81 11-33,-20 14 67,15 0 0,-5 2-2174,-14 4 0,0 2 3248,15-5 0,2 0 1,2 0-1,6-2 0,4-2 1</inkml:trace>
  <inkml:trace contextRef="#ctx0" brushRef="#br0" timeOffset="33383">26391 8902 18474,'84'-13'300,"-1"-1"1,1 1-1,-4-3 1,3-1 0,1-2-1,-1 0-1476,-1-2 1,-1 0 0,0-1 0,2-1 1141,6-2 0,2 0 1,-2 0-1,-6 1-134,-1 2 0,-6 1 0,-2 0 26,-5 2 0,-2 0 0,-4 1-1528,17-5 1,-9 1 1669,-21 2 0,-8 1 0,2 0 0,-32 5 0</inkml:trace>
  <inkml:trace contextRef="#ctx0" brushRef="#br0" timeOffset="38065">4820 12917 11582,'-56'-11'3149,"9"2"-2342,29 4 123,5 0-280,5 1-292,4 2-168,2 1-190,2 1 56,6 0 360,29 0 188,50-7-402,-11-4 0,6-2-158,-5 2 1,3-2-228,-2-1 0,5-1 0,-3 1 183,-12 5 0,-2 1 0,1 1-4,11 0 1,2 0-1,-5 2-30,7-1 1,-6 4-186,-19 3 1,-9 2-17,-13 4 168,-19 11-740,-27 1-1848,-7-2 2655,-13-7 0,14-9 0,7-2 0</inkml:trace>
  <inkml:trace contextRef="#ctx0" brushRef="#br0" timeOffset="38665">4881 13064 15079,'-10'0'2453,"3"0"-1758,89-13-516,-17-1 1,7-3-154,-12 4 0,3 0 0,2-1-458,9-4 1,0-2 0,0 0 431,-10 4 0,-1-1 0,1 0-8,1-1 1,2 0 0,-1 0-1,-2 1 1,1 0 0,1 0 3,8-4 0,1 0 0,-4 1 144,6-2 0,-6 2-246,-4 2 0,-13 7 274,-29 17 67,-47 24 146,-14 8 179,-9 6 902,16-18-1227,5-4-22,19-18-56,5-4-930,0 0-2163,-2 4-89,-1-3 3025,-2 2 0,2-3 0,0 0 0</inkml:trace>
  <inkml:trace contextRef="#ctx0" brushRef="#br0" timeOffset="41065">11725 12669 12120,'-3'3'807,"1"0"985,2-3-156,15 30-448,55-7-773,6-2 0,17-4-320,-23-10 0,8-3 0,3-2 1,-2-1-787,-3-1 1,1 0-1,0-2 1,1 1 690,11-1 0,2-1 0,0 0 0,-5 1 11,3-2 0,-4 0 0,4 1-217,-5 1 1,4 0-1,1 1 1,-3 0 193,-11 0 1,-1 0 0,-1 0 0,-2 1 11,21-1 0,-2 1 0,-8 0 0,2 0 0,-18 0 0,-29 0 661,-23 0 23,-11-5-248,-7-5 2172,0-3-2530,-2-3 944,3 5-1033,3 2 33,0 4 1,0-2-23,0-4 11,0-3 0,0-8 11,0-6 12,-8-42-34,1 18 0,-2-7 0,-6-28 0,0-5-548,2 12 0,-1 0 548,0-6 0,1-1-17,1 2 0,1 4 17,3 20 0,0 1 22,-2-15 1,0 4-23,-2-15 11,3 35 0,-1-1-11,-10-34 0,-1 8-11,4 27-11,7 30 10,-6-1-10,-6 7 1107,-14 2-1085,-14 4 23,3 4-46,-7 0 23,6-4 0,-9-1 0,-10-2-62,8 6 1,-7 0 10,-18 2 1,-6 3-759,-2 3 1,-2 3 793,23-1 0,-1 2 0,3 3-7,-16 6 0,-1 3-326,4 0 1,-5 3 0,0 0 347,5 2 0,-1 2 0,0 0-68,14-4 1,-1 1 0,1 0 0,4 0 59,-4 4 1,4 0-1,6-2-26,2 2 1,9-3 11,-5 7-23,37-19 45,10-4 1309,4-2-1309,2-1 1134,0-1-1112,0 1 329,0-1-340,0 0-11,0-1 11,0 1-11,-1 2 0,-3 1 0,-5 2 23,-17 12-23,2-1-12,-12 9 1,9-6 11,-4 13-157,9 6 135,5 4 22,11 7 45,17 3 33,4 5 1,3 10-72,-3-9 1,0 5-1,-1 5-775,-3 2 0,0 6 1,-2 2-1,0-2-109,-2-7 0,-1-2 1,-2 1-1,-1 0 877,-3 5 0,-3 4 0,0-5 0,-1-10 0,0 0 0,-1-9 0,-1-9 0,0 0 0</inkml:trace>
  <inkml:trace contextRef="#ctx0" brushRef="#br0" timeOffset="45781">27548 4037 15751,'0'10'2173,"0"-2"-1187,0-8-986,0 0-459,67-61-751,-30 26 0,2-3 196,17-14 0,0-3-347,-6 6 1,-6 2 352,13-20 2622,-9-10 2150,-27 21-1993,-18 6-975,-13 29-796,-3 16 0,8 5 523,12 6-511,8 6-12,12 13-325,24 28-404,-16 15 135,0 3-549,-40-2-683,-17-24 1826,-19-7 0,18-17 0,0-9 0</inkml:trace>
  <inkml:trace contextRef="#ctx0" brushRef="#br0" timeOffset="46415">28997 2778 16154,'18'63'358,"1"1"1,0 0 0,-2-1-343,-6-11 1,0-1 0,-2 2 0,-1 0 5,-2 11 1,-2-2 10,0 17-22,-8-3 718,-2-56 145,-9-29-437,-4-51-364,6 1 0,1-9-66,3 2 1,2-6-1,1 1-97,1 8 1,1 1 0,1-2 189,1-15 1,1-3 0,2 10-34,2 15 1,1 5-1,-1-9 0,6 8-67,17 14-45,14 37 0,4 26 1,4 34-169,-17 21-157,-18-17 0,-4 5-67,-5 0 0,-4 2-2208,-4 15 1,-4-2 2644,1-22 0,0-6 0,-9 16 0,13-47 0</inkml:trace>
  <inkml:trace contextRef="#ctx0" brushRef="#br0" timeOffset="46648">29442 3331 16389,'3'-3'2801,"0"1"-2442,6-65-336,12 26-337,15-37 123,-1 54-414,8 47 393,-21 1 77,0 24-762,-14 0-5064,-4-4 5961,-3-8 0,-1-14 0,0-20 0</inkml:trace>
  <inkml:trace contextRef="#ctx0" brushRef="#br0" timeOffset="46799">29829 3167 17924,'1'57'-1454,"6"-12"0,5-45 1,-2 0-1</inkml:trace>
  <inkml:trace contextRef="#ctx0" brushRef="#br0" timeOffset="46931">29887 2964 14081,'-10'-8'1042,"1"1"-1187,9 7 145,0 0 0,0 0 0</inkml:trace>
  <inkml:trace contextRef="#ctx0" brushRef="#br0" timeOffset="47234">30227 2979 14989,'-54'23'1400,"9"7"-1366,28 12-34,11 26-325,34-13 179,24-5 337,24-47 10,-14-23 69,-20-19-2,-26 2-111,-9 3-157,-5 4-2084,-26-3 2084,-13 17 0,6-1 0,1 16 0</inkml:trace>
  <inkml:trace contextRef="#ctx0" brushRef="#br0" timeOffset="47649">30627 3442 13801,'12'0'2353,"-3"0"-1546,29-48-359,-19 14 89,28-44 327,-30-5-416,-7 0-269,-2 4-111,-2 23-68,-1 39-46,12 9-189,9 44 235,12 32-213,-5 10-156,-6 10-819,-15-36-8224,0 8 9412,-8-23 0,1-4 0,-5-23 0</inkml:trace>
  <inkml:trace contextRef="#ctx0" brushRef="#br0" timeOffset="48231">29975 4330 16849,'-73'30'319,"26"3"0,6 6-263,-4 26-45,18-17 1,4 1-12,9 13 67,26 5-11,26-30-381,25-35 258,-4-32 67,-7-38 56,-35 17 0,-6-2 67,2-36-145,-9 29 1,-3-1 105,-5 14 0,-3-1 78,-6-22 1,-4-1 206,2 9 1,-2 3-281,0 1 1,1 6-90,-4-3-78,12 60 78,3 57-39,10-11 0,5 4-723,7 17 0,8 1-3888,10-3 0,6-5 4650,-3-21 0,0-6 0,17 3 0,-31-34 0</inkml:trace>
  <inkml:trace contextRef="#ctx0" brushRef="#br0" timeOffset="48367">30350 4383 17263,'-32'-9'0,"7"3"0</inkml:trace>
  <inkml:trace contextRef="#ctx0" brushRef="#br0" timeOffset="48532">30325 4057 15325,'-8'-3'-2443,"2"1"2443,6 2 0,0 0 0,0 0 0</inkml:trace>
  <inkml:trace contextRef="#ctx0" brushRef="#br0" timeOffset="48765">30496 3960 18574,'-47'36'437,"17"6"-381,46 8-56,14 9-235,13 8 22,-11-19 0,0 3-174,-8-2 1,-1-1 206,1 1 1,-5-2-874,-12 24-1714,-19-40 2767,-7-16 0,6-9 0,4-6 0</inkml:trace>
  <inkml:trace contextRef="#ctx0" brushRef="#br0" timeOffset="48965">30880 3956 17386,'-5'-11'987,"2"3"-718,3 8-191,-4 70-22,12-17-185,1 19 0,4 6-2420,2-22 0,1-3 2549,-1 2 0,-1-4 0,4 10 0,-17-40 0</inkml:trace>
  <inkml:trace contextRef="#ctx0" brushRef="#br0" timeOffset="49116">30800 4332 18048,'7'-71'-953,"44"-8"-3176,-7 53 0,6 5 4129,-1-2 0,-1 2 0,29-6 0,-47 18 0</inkml:trace>
  <inkml:trace contextRef="#ctx0" brushRef="#br0" timeOffset="49399">31131 3909 20109,'48'-12'-588,"1"1"0,21 30 420,-32 63 213,-42 6 72,-11-41 1,-6-4 330,-20 12-44,4-5-270,33-22-134,19-7-594,35-25-459,16-7-645,-6 1 1,7 0 1697,12 4 0,-2 0 0,-19 1 0,-3 0 0,-7 5 0,1 0 0</inkml:trace>
  <inkml:trace contextRef="#ctx0" brushRef="#br0" timeOffset="50347">12913 12833 12647,'19'18'1972,"17"-11"-1883,40-35 18,-7 2 0,8-4-7,1 1 1,1-1-28,-1 2 0,-6 2 655,14-1 516,-143 73-858,-5-9 1,-7 3-353,-12 6 0,3-1-522,12-7 0,31-10-4801,65-24 5289,12-16 0,6-5 0,0 3 0,-3-1 0,13-11 0</inkml:trace>
  <inkml:trace contextRef="#ctx0" brushRef="#br0" timeOffset="50685">14530 12129 15963,'8'-2'998,"39"0"-774,-6 0-224,43-7-67,-4-6-1323,1-8 1390,-32 5 0,-3 1 0,2-1 0,-1-4 0</inkml:trace>
  <inkml:trace contextRef="#ctx0" brushRef="#br0" timeOffset="50831">15075 11944 18059,'17'60'-2532,"-2"-7"2532,-6-8 0,-3-25 0,-6 9 0</inkml:trace>
  <inkml:trace contextRef="#ctx0" brushRef="#br0" timeOffset="51331">16320 11937 14014,'-1'-8'2095,"3"65"-1613,2-5-387,-2 19 1,1 3-52,1 5-21,-2 12 10,-2-58 147,0-25-259,-1-53 40,-1 1 0,-2-7 39,1-6 0,-1-2-324,-1-14 0,0 0 358,1 14 0,1 1 184,1 0 0,0 1 34,1 8 0,1 2 186,1-20-349,6 32 68,20 53-135,-3 22 1,-1 10-23,1-1 0,0 3-544,2 19 0,-4 0-229,-7-20 0,-1 0 896,1 10 0,-1-3 0,1-1 0,0 5 0</inkml:trace>
  <inkml:trace contextRef="#ctx0" brushRef="#br0" timeOffset="51498">16372 11999 17218,'77'-12'-684,"-1"-1"1,0 1 0,9-2-1</inkml:trace>
  <inkml:trace contextRef="#ctx0" brushRef="#br0" timeOffset="51881">17131 11762 17790,'-72'-29'1815,"3"8"-1691,19 16 55,-18 43-179,17 33-12,26-15 1,10 3-135,19 0 1,14-4-197,13-13 0,10-11 6,41-12 246,-35-26 1,-3-10 44,14-33 51,-29 9 0,-6-7 44,-6-9 0,-8-3 34,-2 1 0,-6-2-265,-8-5 0,-7 3 237,-4 16 0,-4 1 140,-8-14 0,-5 1-90,3 15 1,-2 4-130,0-2 1,1 11 11,-5 23 22,24 42-22,29 33 11,12 16-185,-6-36 0,2 0-129,4 2 1,1-1-595,0-3 1,2 1 907,11 9 0,-2-5 0,0 1 0,7 3 0</inkml:trace>
  <inkml:trace contextRef="#ctx0" brushRef="#br0" timeOffset="52281">17604 11638 19549,'-78'13'157,"35"12"0,8 8-157,9 31 0,0 25 0,21-37-78,25-3-225,12-24 56,21-27 46,0-51 212,-33 6 0,-5-5-11,-3 3 0,-4-1 17,-8-2 0,-5 3 128,-7-11 281,-19 5-179,-4 23-135,4 9-101,7 17-11,18 5-34,11 25 68,24 38-516,-7-16 0,3 5-1770,9 9 0,1-2 2252,-6-12 0,-2-4 0,10 9 0,-21-35 0</inkml:trace>
  <inkml:trace contextRef="#ctx0" brushRef="#br0" timeOffset="52698">17705 11239 18306,'9'-78'201,"11"23"-2453,19 76 11,-10 11 280,-12 34 1782,-15-10 1019,-5 18 1357,2-17-1077,-2-7-481,2-24-393,5-22-751,20-1-6699,22-11 7204,6-1 0,-12-1 0,-20 3 0</inkml:trace>
  <inkml:trace contextRef="#ctx0" brushRef="#br0" timeOffset="52934">18733 11540 13341,'4'0'2074,"-1"0"-1817,13 43-257,-7-14-2162,13 54 2162,-16-41 0,-1-2 0,-5-25 0</inkml:trace>
  <inkml:trace contextRef="#ctx0" brushRef="#br0" timeOffset="53082">18713 11237 12400,'22'-17'0,"-5"4"0</inkml:trace>
  <inkml:trace contextRef="#ctx0" brushRef="#br0" timeOffset="53431">19026 11450 10597,'0'12'2229,"0"-2"-1254,0-10-57,0 0 1357,0 9-1356,-4-7 34,-9-7-573,3-22-290,-1-8-45,16-6 0,9 11 11,10 6-56,5 11-112,14 19-101,-1 36-157,0 1-447,-6 21-1089,-13-21 1906,12 0 0,-20-21 0,7-2 0</inkml:trace>
  <inkml:trace contextRef="#ctx0" brushRef="#br0" timeOffset="53764">19346 10846 19572,'13'91'70,"-1"0"0,-1-19 0,1 2 0,2 3-283,-1-7 0,2 4 0,1 0 0,-2-3-1228,2 9 1,0-3 0,-3-2 1212,-1-7 0,-2-1 0,-1-8-209,-2-4 0,-1-7 1175,3 29-771,-1-23 908,-4-33-35,-14-55-627,-9-10-191,-17-39-22,-7 19 727,12 23 0,0-1-4705,-11-36 3978,28 28 0,4 3 0,2-1 0,22 7 0</inkml:trace>
  <inkml:trace contextRef="#ctx0" brushRef="#br0" timeOffset="54048">19837 11211 15952,'-5'-3'1305,"-16"38"1,1 17-1306,12-7-140,0 18 0,10-2-398,28-27-213,29-5-448,11-33 1423,-3-26-201,-8-2 78,-24-14-101,-29 15-740,-37 1-2688,-16 14 3428,-11 2 0,16 14 0,25 0 0</inkml:trace>
  <inkml:trace contextRef="#ctx0" brushRef="#br0" timeOffset="54264">20213 11286 17230,'6'0'3137,"-1"0"-3137,-5 0-246,12 10-942,-9-1-2039,9 11 3227,-19-3 0,5-7 0,-5-3 0</inkml:trace>
  <inkml:trace contextRef="#ctx0" brushRef="#br0" timeOffset="55349">4584 14586 16759,'80'11'325,"-1"0"0,0-1 0,-8-1 0,-2-1 0,9-3-283,1-3 1,9-2-1,6-2 1,2-1 0,0-2-964,-11-1 1,1-1-1,1-2 1,1-1 0,4-1-1,3 0 926,-15 2 0,2 0 0,2-1 0,2 0 0,2-1 0,0 0 0,1-1 0,1 0 0,-1 0-91,-2-1 0,1 0 0,0-1 0,1 0 0,1-1 0,0 1 0,0-1 0,1 0 0,0 0 0,0 0 98,-5 1 0,1 0 0,1 0 0,1-1 1,-1 1-1,1-1 0,-1 1 0,-1 0 1,-1 0-1,-1 0 0,-2 0-59,5 0 1,-1 0 0,-2 0 0,0 0 0,-2 1-1,0-1 1,-1 1 0,1 0 0,-1 0 48,9-1 1,0 0 0,-1 1 0,1-1 0,-2 1 0,-2 1-1,-3 0 1,-3 0-163,16-1 1,-5 0 0,-3 2 0,1-1 0,5 0 139,-11 2 1,3 0 0,2-1 0,2 1 0,-1 0-1,-1 0 1,-2 1-380,5 0 1,0 1 0,-2-1 0,0 2 0,-1-1 0,-1 0-236,-3 1 1,1 0 0,-1 0 0,-2 0 0,-3 1 0,-4 1 633,10-1 0,-2 2 0,-8 1 0,-14 1 0,22 2 0,-48 0 0</inkml:trace>
  <inkml:trace contextRef="#ctx0" brushRef="#br0" timeOffset="55799">5445 15542 14339,'-2'-7'224,"43"-23"112,13 19 0,-2-4 0,10-1-694,9 6 1,8 2 0,7 0 543,-16 1 0,3 0 0,4 0 0,3-1 0,5-1-546,-2 0 1,4-1 0,3-1-1,4 0 1,2-1 0,2-1-1,1 0 379,-15 2 0,3-1 0,1 0 0,3-1 0,0 0 0,1 0 0,-1-1 0,1 1 1,-2-1-1,-2 1-131,5 0 0,-1-1 1,-2 0-1,1 1 1,-1-1-1,1 0 1,0 0-1,0-1 1,2 0 115,-4 1 0,1-2 1,1 1-1,1-1 1,0 0-1,-1 0 1,0 1-1,-2-1 1,-1 1-1,-3 0-171,5-1 1,-1 1-1,-3 0 1,-1 0-1,0 0 1,-1 0-1,1 0 1,2 0 178,1-1 1,0 0-1,1-1 1,0 1 0,0 0-1,0-1 1,0 1 0,-1-1-92,0 1 0,-1-1 0,-1 1 0,0 0 0,1-1 0,2 1 1,1-2-1,3 1 47,-13 1 0,3 0 1,1 0-1,1-1 1,1-1-1,1 1 1,0 0-1,0 0 1,-1 1-1,-1 0 1,-2 1-953,2 0 1,0 0 0,0 1 0,-2 0 0,1 0 0,-1 1 0,0 0 0,-1-1 0,0 1 0,0 0 976,6-2 1,1 1 0,1-1 0,-1 0 0,-1 0 0,-2 1 0,-3 1 0,-3 1-1,-4 1 1,21-3 0,-3 2 0,-6 1 0,-8 2 0,-12 2 0,-1 3 0,0 1 0</inkml:trace>
  <inkml:trace contextRef="#ctx0" brushRef="#br0" timeOffset="107662">1552 10970 11817,'1'-7'2701,"0"1"-2388,-4 81-121,2-36 356,-3 47 383,2-64 43,-1-17-604,-1-10-179,-9-32-23,-3-33-45,8 22 0,1 0-100,0-29-79,17 32 56,11 52 67,15 20-157,-3 2 1,4 4-601,1-3 1,1-2 185,4 0 0,-2-2 526,12 2 404,-29-23 201,-21-16 124,-10-31-437,-13-33-314,-5-15-45,1 19-1075,10 32-819,12 35-6487,12 38 8426,5-5 0,-2 8 0,-1-20 0</inkml:trace>
  <inkml:trace contextRef="#ctx0" brushRef="#br0" timeOffset="107945">1936 10972 16109,'-4'-2'538,"0"0"-515,-5 52-293,10 1-1724,15 31-303,17-36 2297,7-30 605,-10-29 538,-17-13 975,-8-22-539,-11 3-1444,-13-1-449,-2 22-1310,-4 15-999,11 11 2623,4 3 0,5-1 0,3 0 0</inkml:trace>
  <inkml:trace contextRef="#ctx0" brushRef="#br0" timeOffset="108114">2175 11008 15392,'3'-14'-7922,"0"3"7922,-3 11 0,0 0 0,0 0 0</inkml:trace>
  <inkml:trace contextRef="#ctx0" brushRef="#br0" timeOffset="108678">2534 10742 14036,'-8'-11'2095,"2"2"-2072,6 9-146,0 0-337,-16 4-200,12-2 603,-11 2 57,16-3 281,6-20 32,2-31 281,7-39-34,-2 1 90,2-4-34,-1 34-33,2 7-616,-5 45 178,-3 98-123,-7-32 1,-1 6-428,-1 0 1,0 6-1,1-3 411,1 18 0,4 0-33,3-17 1,3 1 0,4-4-254,12 12 0,6-5 167,3-5 1,4-12 157,20-17 135,-26-62 559,-27-28-335,-21-22-259,-8-13-207,-4 24 1,-3 0-791,5 17 1,-1 4-1984,-21-35 1034,23 73 1801,18 39 0,2-8 0,2 0 0</inkml:trace>
  <inkml:trace contextRef="#ctx0" brushRef="#br0" timeOffset="109028">1596 11832 17442,'82'-46'44,"0"1"1,0 0 0,-3 7 0,4 0 0,2 1 0,0 3-1308,-2 1 0,1 3 1,0 0-1,3 1 1160,-12 5 0,4-1 0,-1 2 0,-1 1 0,-3 2-242,1 0 1,-3 3-1,-1 0 1,0 2-142,22-5 1,-1 2-1,-2 2-198,-6 2 1,-2 2 0,1 2 744,6 2 0,1 2 0,-10 2 0,-16-1 0,-5 2 0,3 3 0,0 0 0</inkml:trace>
  <inkml:trace contextRef="#ctx0" brushRef="#br0" timeOffset="109245">2850 11711 15997,'73'5'53,"-1"0"1,0-1 0,8-2 0,1-3 0,1-6-170,5-9 0,2-7 1,2 0-1261,-16 5 1,2-1-1,3-1 1,5-1 1375,-6 1 0,8-1 0,3-2 0,-1 1 0,-5 0 0,-9 4 0,11-4 0,-10 3 0,4-1 0,0 0 0,0 0 0,0 0 0,1 0 0</inkml:trace>
  <inkml:trace contextRef="#ctx0" brushRef="#br0" timeOffset="121493">17252 14633 17375,'39'60'108,"0"1"1,1 8-1,-5 5-103,-5 12 1,-5 5-641,-9-25 1,-2 2 0,-3 5 634,-3 2 0,-4 4 0,-1 3 0,-3-4-64,-3 12 1,-3-2 0,-2-2 313,2 1 1,-1-2-1,-10-18 165,-40-6-208,22-96 1,1-30-96,6 2 0,1-9 0,1 1-233,2 6 0,2 1 0,2 0 136,2-1 0,3-1 0,3 6 2,3-1 0,7 5-90,11-4 0,10 5-1753,36-10 1826,-6 34 0,2 9 0,12 14 0,-5 8 0</inkml:trace>
  <inkml:trace contextRef="#ctx0" brushRef="#br0" timeOffset="122509">17930 15610 12983,'0'-14'1288,"0"3"-728,0 11-44,16 43 44,-1 23-454,-2-16 1,-1 2-40,5 32 494,-9-33 784,-4-34-796,-2-26 179,-9-38-342,-2 3 1,-3-6-337,-4-22 1,0-5-40,-2-7 0,2 2-11,2 17 0,5 4-34,7 7 1,11 10-34,33 18-819,20 37 114,3 48 492,-24 15-404,-24 12-997,-22-23 1681,-13 13 0,9-39 0,-9 5 0</inkml:trace>
  <inkml:trace contextRef="#ctx0" brushRef="#br0" timeOffset="122793">18241 15593 16075,'-10'-6'2410,"3"2"-2209,7 4-77,0 0-113,11-29-67,6 13 56,13-23 0,1 23-90,7 6 23,-8 10 112,-1 22-415,-11 13-1154,-6-1-1691,0-6 3215,1-19 0,-6-6 0,0-3 0</inkml:trace>
  <inkml:trace contextRef="#ctx0" brushRef="#br0" timeOffset="122943">18558 15536 12748,'7'-7'3361,"0"1"-4762,14 13-2475,-9-6 3876,16-4 0,-20 0 0,-2-6 0</inkml:trace>
  <inkml:trace contextRef="#ctx0" brushRef="#br0" timeOffset="123061">18616 15267 14451,'0'0'0</inkml:trace>
  <inkml:trace contextRef="#ctx0" brushRef="#br0" timeOffset="123328">19012 15290 18384,'-43'79'370,"9"-9"-662,41-30-582,8-12 336,10-13 404,18-19 616,-9-37 470,-3-19-884,-17-2-68,-13 11-191,-11 33-1064,-5 9-2533,-9 13 3788,-1 9 0,11-4 0,3 2 0</inkml:trace>
  <inkml:trace contextRef="#ctx0" brushRef="#br0" timeOffset="123827">19520 15444 13117,'9'-14'2701,"21"-57"-1995,-19 31-168,15-49 111,-20 39-54,-5 9-125,-6 8 168,-10 12-615,-3 17-23,1 14-90,9 14 1,11 8-729,23 9-594,17-13 964,7-4 392,3-18 56,-21-8 0,-6 1 134,-10 2 628,-7 15-336,-4 6-190,-1 26-383,7-10-5007,12-3 5154,6-22 0,-7-11 0,-8-4 0</inkml:trace>
  <inkml:trace contextRef="#ctx0" brushRef="#br0" timeOffset="124127">20561 14153 16692,'0'-7'2162,"0"1"-1534,-7 51-426,1 11-169,-1-4 1,0 4-34,4-2 0,1 2-286,-2 23 0,5 2-2751,8-9 1,3-4 3036,-4-2 0,2-6 0,13 7 0,-12-53 0</inkml:trace>
  <inkml:trace contextRef="#ctx0" brushRef="#br0" timeOffset="124328">20855 14381 17297,'4'40'986,"0"3"-952,-1 49-152,-2-27 1,-2 3-2668,-4-2 0,-1-1 2785,2-1 0,-1-4 0,-8 14 0,6-54 0</inkml:trace>
  <inkml:trace contextRef="#ctx0" brushRef="#br0" timeOffset="124544">20748 14172 20065,'43'60'13,"0"0"0,0 0 1,-3-5-1,0-1 1,-4-7-418,-6-9 1,-1-3-2634,13 5 1,0-4 3036,17 5 0,-4-4 0,-33-32 0</inkml:trace>
  <inkml:trace contextRef="#ctx0" brushRef="#br0" timeOffset="124778">21185 13805 19773,'37'66'325,"0"-1"0,0 4 0,-5 2-325,-8-3 0,-4 6-562,-4-2 1,0 7-1,-4-1-2715,-2-1 0,-3 0 0,-1-1 3002,1 0 1,-1-1 0,-2-6 0,-3 3 0,-3-13 0,-1-15 0</inkml:trace>
  <inkml:trace contextRef="#ctx0" brushRef="#br0" timeOffset="125261">22419 14189 16882,'-4'14'1838,"1"-3"-1569,44-11-269,-17 0-863,32 0-2544,-33 7 3407,-10 6 0,-7-3 0,-5 1 0</inkml:trace>
  <inkml:trace contextRef="#ctx0" brushRef="#br0" timeOffset="125410">22482 14565 17577,'-1'4'1177,"1"-2"-1323,36-17-1176,-13 8-2577,31-11 3899,-27 13 0,-11 3 0,-6 0 0</inkml:trace>
  <inkml:trace contextRef="#ctx0" brushRef="#br0" timeOffset="128161">23940 14409 12244,'-1'3'3294,"1"0"-986,0-3-2072,49-15 200,3-23-318,-5 7 0,2-3-96,-10-3 0,-5-1-44,13-21 67,-21 20-45,-23 22 33,-22 3-55,-11 7 123,-23 14 145,8 14 1,2 22-124,14 11 0,13-6 1,2 4-113,4 1 0,5 2 0,6 7 1,11-3 10,40 17-246,12-38-135,14-45 23,-22-14-1378,12-27-4953,-20 5 6667,-5 3 0,-26 21 0,-15 14 0</inkml:trace>
  <inkml:trace contextRef="#ctx0" brushRef="#br0" timeOffset="129692">24407 13604 16714,'31'2'-1781,"10"-16"1781,12-11 0,-19 4 0,-8 0 0</inkml:trace>
  <inkml:trace contextRef="#ctx0" brushRef="#br0" timeOffset="130128">24973 13391 12490,'9'-12'2645,"-2"2"-2018,-7 10 68,0 0-538,3 58-57,-9 17-364,-1-9 1,-1 1-969,0-18 0,-2-4 1232,-11 30 0,14-54 0,4-11 0</inkml:trace>
  <inkml:trace contextRef="#ctx0" brushRef="#br0" timeOffset="130410">24890 13290 14048,'0'-14'2117,"0"3"-1377,0 11-527,37 20 33,-9 1-67,34 21-89,-16-1-90,0 5-919,9 28-3529,-14 10 4448,-6-4 0,-21-26 0,-11-34 0</inkml:trace>
  <inkml:trace contextRef="#ctx0" brushRef="#br0" timeOffset="132110">25331 13580 13117,'-5'-11'2365,"1"3"-1716,4 8-503,0 0-124,31-12 34,-2 31 57,20 5-91,-20 29 12,-14-12-12,-10-13 146,-3-23 482,4-18-415,4-27 56,7-24 46,5-8-191,-5 20-79,-2 22-56,-6 24-22,6 15 11,6 23-11,8 16-180,-3 3-627,-1-7-403,-6-19 1221,6-3 0,-12-11 0,1-3 0</inkml:trace>
  <inkml:trace contextRef="#ctx0" brushRef="#br0" timeOffset="132494">26360 14249 17521,'26'-18'-2802,"-8"10"1,-11-5 0</inkml:trace>
  <inkml:trace contextRef="#ctx0" brushRef="#br0" timeOffset="132860">27023 13657 14305,'1'-8'1244,"1"2"-460,0 64-604,-4 28-180,-3-29 0,-1 3-244,-2 3 0,-3-3-143,-2-14 0,-2-2-3845,-2 7 1,2-2 4231,-4 11 0,4-9 0,13-41 0</inkml:trace>
  <inkml:trace contextRef="#ctx0" brushRef="#br0" timeOffset="133176">26856 13457 17476,'49'2'756,"-1"-1"1,31 20-729,-43 16 0,-4 8-28,-5 1 0,-2 4-219,8 25 1,-2 5-2578,-4 1 0,-3 0 2679,2-1 0,-3-4 0,-11-24 0,-2-8 0,-1-9 1</inkml:trace>
  <inkml:trace contextRef="#ctx0" brushRef="#br0" timeOffset="133893">23578 15504 11403,'54'-1'1766,"1"0"1,33-13 0,7-7-1581,-29 2 1,2-3 0,4-1-1006,-4 1 1,3-1-1,2 0 1,-2 0 868,-5 3 0,-1 0 1,2 0-1,7 0-216,-3 2 1,6-1 0,3 0 0,3 0 0,0 2 0,1 1 137,4 2 0,1 1 0,2 2 0,1 0 0,2 1 0,1 1-329,-11 0 0,2 1 0,2 0 0,1 1 0,0 0 0,-1 1 0,-3 1 0,-3 1 147,9 2 1,-2 1 0,-2 1 0,-2 2 0,-2 0 0,-1 2-161,6 0 0,0 2 1,-3 1-1,-5 1 1,-6 0-864,5 5 1,-9 1 0,-2-1 1232,22 4 0,-9-2 0,9 5 0,-35-11 0</inkml:trace>
  <inkml:trace contextRef="#ctx0" brushRef="#br0" timeOffset="134260">25190 15455 11975,'76'3'829,"0"-1"0,3-4 0,1-3-588,-9-7 0,5-4-658,-12 2 0,7-3 0,4-1 0,1 0 459,8-1 0,2-2 0,3 0 0,2 1-195,-6 1 1,4 0 0,1 0-1,0 1 1,-3 2-550,-6 1 1,-1 1-1,-1 2 1,-3 0-1,-4 1-740,19-2 1,-7 2-1,-6 4 1442,5 2 0,-16 4 0,-26 1 0,-20 0 0</inkml:trace>
  <inkml:trace contextRef="#ctx0" brushRef="#br0" timeOffset="85889.27">5583 10078 11806,'-11'-5'2555,"2"1"-2454,9 4 359,0 0-57,42-19-202,1 14 1,8 1-107,29-11 1,8 0-416,-19 7 1,2 1 0,-2-1 330,17-2 0,-6 0-11,-9-1 0,-9 1 45,-8 1 168,-40 8-67,-75 27-90,3-8 0,-5-1-6,-3 4 1,1-1 111,-2-3 1,6-3 318,-1-3 47,24-6-349,47-11-90,69-25-89,-32 16 0,4-1 217,20-9 1,1-1-235,-15 8 1,-2 2-1,-2-1 0,-2 2-756,34-10-7698,-15 5 8471,-36 4 0,-9 8 0,-24 2 0</inkml:trace>
  <inkml:trace contextRef="#ctx0" brushRef="#br0" timeOffset="86456.27">6587 8405 14103,'2'5'1009,"0"-2"-650,-22 60-292,5 3-404,2-8 1,1 1-1389,2 15-1099,7-22 2824,4-33 0,-1-11 0,2-4 0</inkml:trace>
  <inkml:trace contextRef="#ctx0" brushRef="#br0" timeOffset="86723.27">6410 8769 12613,'-5'0'2241,"2"0"-1546,3 0-415,-14 31-190,14-10-113,-7 17-10,20-23 21,3-11-2811,12-9 2823,3-19 0,-8 11 0,-5-9 0</inkml:trace>
  <inkml:trace contextRef="#ctx0" brushRef="#br0" timeOffset="87490.27">6645 7901 13173,'0'-4'2029,"0"1"-1234,0 3-223,23 87-393,-10-36-67,2 9 0,-1 1 358,-3-3-190,-5 6 147,-1-18 278,-4-8-10,0-34-661,-6-25 22,-5-22-34,-5-16 6,3 8 0,-1-3 6,-1 0 0,-1-2-12,-4-9 0,1 1 214,-10-21-57,4 27-78,13 38-79,5 9-89,9 41 67,22 32 0,0 10 0,16 8 0,-13-36-11,1-12-90,-2-12-11,15-15 179,5-43-34,-17 0 1,-2-6-29,-5-2 1,-4-2-12,-2-7 1,-5 1 5,-2-14-145,-6 11-797,-3 28-3910,-1 38 4852,6 18 0,-5 6 0,5-13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2:32:16.001"/>
    </inkml:context>
    <inkml:brush xml:id="br0">
      <inkml:brushProperty name="width" value="0.09071" units="cm"/>
      <inkml:brushProperty name="height" value="0.09071" units="cm"/>
      <inkml:brushProperty name="color" value="#FF0000"/>
    </inkml:brush>
  </inkml:definitions>
  <inkml:trace contextRef="#ctx0" brushRef="#br0">11754 7747 13252,'-6'4'975,"2"-1"-628,4-3 57,38-1-393,-1-4-11,2 1 0,4-2-469,-3-2 0,1-2 435,7-1 1,2 1-68,3-3 0,5-1-867,1 2 1,4 0 0,-3 1 888,-11 0 1,-3 2-1,1-1 1,-1 1-1,-1 1 1,-5 0 0,17-4-1</inkml:trace>
  <inkml:trace contextRef="#ctx0" brushRef="#br0" timeOffset="5590">12079 2758 6876,'-8'5'-4,"2"0"0,6-5 1</inkml:trace>
  <inkml:trace contextRef="#ctx0" brushRef="#br0" timeOffset="5717">12065 2768 10226,'-37'31'452,"1"1"0,2-2 0,7-7-284,16-18-112,3 0-291,3-3-1222,3-2-739,3 0 2196,4-3 0,-3 2 0,3-3 0</inkml:trace>
  <inkml:trace contextRef="#ctx0" brushRef="#br0" timeOffset="6384">12151 2818 12848,'0'-7'2522,"0"1"-1861,0 6 403,0 0-77,-24-26-573,7 18 0,-21-19-167,14 26-135,-2 2-112,-4 13 50,2 13 1,-2 9-29,4-2 0,-1 4 1,1 1-426,0 0 1,1 1 0,0 0 390,1 2 1,1 1 0,5-3-11,3-2 0,8-3-225,11 4 1,10-4-365,14-10 0,9-6-498,15 0 0,6-8-1659,-12-13 0,2-7 1,-2-1 2657,14-4 1,-6-2 0,-15 0 0,-6 0-1,-5 1 1</inkml:trace>
  <inkml:trace contextRef="#ctx0" brushRef="#br0" timeOffset="7603">12491 2938 17319,'-7'-24'964,"1"5"-1076,5 19 112,1 13 45,2 11-23,5 19-22,1 11-89,3 3-948,-4-20 0,0-1-8794,9 19 9779,-3-8 0,-3-25 0,-8-18 0</inkml:trace>
  <inkml:trace contextRef="#ctx0" brushRef="#br0" timeOffset="8069">12866 3056 19325,'-52'25'-23,"12"4"-21,22 22-180,11-14 11,11-23-67,14-6 201,12-16 68,1-4 22,1-11 23,-16 2-34,-2 5 0,-4 5-90,-1 7 57,-1 12 10,4 14 23,-3 1-100,4 7-1100,-5-13-1287,4-3-2611,5-7 5098,5-2 0,-7-5 0,-2 0 0</inkml:trace>
  <inkml:trace contextRef="#ctx0" brushRef="#br0" timeOffset="8201">13156 3076 16355,'-2'-2'34,"1"0"-1084,1 2 1,0 0-1</inkml:trace>
  <inkml:trace contextRef="#ctx0" brushRef="#br0" timeOffset="8334">13290 2810 15583,'0'0'0</inkml:trace>
  <inkml:trace contextRef="#ctx0" brushRef="#br0" timeOffset="8718">13576 3144 19403,'-3'-43'224,"-1"0"1,7-22-259,9 20-134,11 20-180,17 6-44,6 12 258,0 12-280,-6 13-248,-17 6 539,-6 1-191,-4-2 303,-4-5 638,-2-12-10,7-33 21,9-26-447,0-4-113,1 5-78,-11 34-89,3 13-415,2 31-505,1 0-1478,4 19-1816,-1-13 4303,4-11 0,-10-8 0,-2-9 0</inkml:trace>
  <inkml:trace contextRef="#ctx0" brushRef="#br0" timeOffset="8984">14257 2744 19123,'0'-50'1894,"-2"12"-1871,-8 34-1,-2 14-22,-4 9-258,7 13-190,5 5-123,13 4-219,3-11 0,4 1 308,3-3 0,0 0 347,0 3 1,-1-1 134,5 9 123,-27-16-89,-9-10-34,-10-2-1121,-3-3 1121,-3-3 0,14-3 0,1-2 0</inkml:trace>
  <inkml:trace contextRef="#ctx0" brushRef="#br0" timeOffset="9551">15097 3034 19572,'-3'-55'145,"4"16"-145,43 28 0,-2 19-22,-7 3 0,4 1-242,1 2 1,0 1-129,1-1 0,-1-1 392,-5-4 0,-2-3 0,2-3 44,-7-10-10,-9-7 392,-3-24-135,-10-10-381,-3-5-2622,-10 15-403,1 20 3115,-1 19 0,4 0 0,3 3 0</inkml:trace>
  <inkml:trace contextRef="#ctx0" brushRef="#br0" timeOffset="10150">15969 2700 12008,'10'0'3194,"-1"0"-2393,-6 33 0,-4 12-163,1 14-836,2 3 1,-1 3 331,-3-21 1,-1-2 49,-1 13 1,0 0-84,-1-12 0,1-3-96,-1 0 1,1-5 1009,2-3-197,2-29-184,-5-42-488,0 1 0,-2-8-143,1-6 1,-1-6 0,0-3-279,1 6 1,1-1 0,0-1 0,0 0 288,0 0 0,1-1 0,0 2 0,1 2 1,0-4 0,0 2 0,2 5-15,0-1 0,1 10 396,1 11-587,24 15-95,7 13 0,4 4 51,2 3 0,1 3-336,13 4 0,-1 4 27,-15 2 1,-4 4 33,-4 1 1,-5 3 38,4 28 398,-26-15 1,-11 2 671,-13-2 1,-7-2-589,-5 6 1,-2-3-668,2-12 1,2-4-2561,-16 10 3216,35-20 0,6-7 0,7-2 0</inkml:trace>
  <inkml:trace contextRef="#ctx0" brushRef="#br0" timeOffset="10550">16529 2923 16008,'-5'5'1580,"2"-1"-1165,-37 27-336,21-5-74,-7 1 1,2 1-6,10 15 22,6-3-22,9-3-202,31-6-325,26-14 443,-15-19 0,1-6 84,-5 1 0,-3-4-185,-2-7 1,-5-4 72,-3-9 101,-11-4 11,-12 1 33,-25-4 202,-5 16-167,-7 2-35,7 16-33,16 10-1042,6 9 1042,7 4 0,-1-3 0,4-6 0</inkml:trace>
  <inkml:trace contextRef="#ctx0" brushRef="#br0" timeOffset="10734">16952 3067 17633,'-10'0'-359,"1"0"-6868,9 0 7227,6 35 0,-5-26 0,5 25 0</inkml:trace>
  <inkml:trace contextRef="#ctx0" brushRef="#br0" timeOffset="10901">16951 2785 7773,'-4'-6'0,"1"1"0</inkml:trace>
  <inkml:trace contextRef="#ctx0" brushRef="#br0" timeOffset="11367">17695 2489 14350,'0'-5'3529,"0"2"-2923,0 3-270,-19 29-67,-4 10-152,2-3 1,-2 7-236,1-1 1,0 4 0,2 1 120,3 0 1,1 1 0,1 0-615,-1 1 1,0 0 0,3-3 347,3 14 0,7-7-947,15 4-1928,10-13 3138,10-17 0,-13-12 0,-3-11 0</inkml:trace>
  <inkml:trace contextRef="#ctx0" brushRef="#br0" timeOffset="11834">18023 2821 12232,'3'-4'2398,"0"0"-1098,-3 4-1099,1 52 46,-9-12-169,4 2 1,-1 1-440,-13 16 294,-1-2-964,2-5 1053,-3 4 0,11-28 1,0-1-1</inkml:trace>
  <inkml:trace contextRef="#ctx0" brushRef="#br0" timeOffset="12134">17902 2611 18642,'29'15'380,"-5"1"-341,-3 15 1,-1 5-18,12 20-22,-16-27 0,0 0-213,0 0 1,2 0-1862,6 8 1,1 0 2073,10 12 0,-2-5 0,-20-30 0</inkml:trace>
  <inkml:trace contextRef="#ctx0" brushRef="#br0" timeOffset="12434">18370 2330 18462,'23'47'228,"-1"-1"0,1 1 0,-4-1-212,-6-1 1,-3 1-501,1 2 0,-1 1 461,-1 0 1,-2 3-1278,-2-5 0,-2 1 1,0-2 1299,-1 4 0,-1-3 0,0 2 0,-1-7 0,-1-12 0</inkml:trace>
  <inkml:trace contextRef="#ctx0" brushRef="#br0" timeOffset="15551">3783 6012 15448,'-21'-33'1222,"20"-5"-1133,48-4-89,-19 22 0,4 2-859,14-3 1,5 3 864,1 2 0,2 2-501,-9 2 1,1 1-1,2 0 495,7-1 0,2 0 0,7-2 3,-16 4 1,5-2 0,2 1 0,2-2 0,2 1 0,1 0-265,0 0 1,3 0 0,1 0-1,0 0 1,2 0 0,0-1 0,-1 1 261,-7 2 0,1-1 1,0 0-1,0 0 1,0 1-1,1-1 0,0 1 1,1-1-190,-4 2 0,2-1 0,1 0 0,0 1 0,0 0 0,-1-1 0,0 2 1,-1 0-1,-2 0 188,6 0 0,-3 1 0,-2 1 0,0 0 0,2 0 0,2 0 0,4-1-76,-8 2 1,1 0 0,3-1 0,1 1 0,1-1 0,2 1 0,0 0 0,1 0 0,0-1-1,0 1 1,0 0 77,-7 1 1,1 0-1,0-1 1,0 1 0,0 0-1,1 0 1,0 0 0,0 0-1,2 0 1,0 0 0,1 0-1,0 0 1,2-1-29,-7 2 1,1-1 0,1 0 0,0 0 0,2 0 0,0 1-1,0-1 1,1 0 0,0 0 0,0 0 0,1 0 0,-1 1 0,1-1-1,-1 0 1,1 1 0,-1-1 0,-1 1 30,2-1 0,-1 1 0,2-1 1,-1 1-1,1 0 0,0-1 1,-1 1-1,1 0 0,0 0 0,-1 0 1,0 0-1,-1-1 0,0 2 1,0-1-1,-2 0 0,0 0 1,-1 0 1,8 0 1,0 0 0,-2 0 0,0 0-1,-1 0 1,-1 1 0,1-1 0,-2 0-1,0 1 1,1-1 0,-2 1 0,1-1-1,0 1-6,2 0 1,0-1 0,0 1 0,0 0 0,-1 0 0,0-1 0,0 1 0,-1 0 0,-2 0 0,-1 1 0,-1-1 0,-2 0 13,9 1 0,-1-1 1,-3 1-1,-1-1 1,-2 1-1,1 0 0,-1 0 1,2-1-11,-2 1 1,0 0-1,-1 0 1,1 0 0,-1 1-1,0-1 1,0 0 0,-1 0-3,6 1 0,-1-1 0,-1 0 0,1 1 1,0-1-1,1 1 0,3-1 29,-6 1 0,1 0 1,2 0-1,1-1 1,0 1-1,0 0 0,0 0 1,0 0-1,-2 0-11,-2 0 0,-1 1 0,-1-1 0,1 1 1,-1-1-1,1 1 0,-1 0 0,-1-1 1,1 1 8,6 0 1,0-1 0,-1 1 0,1 0 0,-1 0 0,-1 0 0,-1 0 0,-2 0-17,10 1 1,0 0 0,-2 0 0,-2 1 0,-3-1 0,-4 1 66,1 0 1,-4 1-1,-3 0 1,0 0-75,14 2 1,-2 0-1,-1 0 315,-7-1 1,-1 0 0,1 2-312,7 2 1,0 1-1,-3 2 0,-10-2 0,-2 0 1,-1 2-20,0 1 1,-1 1-1,-5 1 2,-4-1 1,-7 2 1638,-4 8-1532,-22-13 2599,-5-2-2353,0-4 2390,0 1-2580,-5 2 422,1 1-545,-4 5-1,2 0-33,2 10 23,1 10-12,2 2 0,1 7-6,1 12 1,2 4-644,0 2 1,1 2 640,0-17 1,1 1 0,0-2 1,3 10 1,0-1-6,2 3 0,-1 2 5,-1 1 1,0 1-6,0 2 0,-1 1 0,-3-19 0,0 0 0,-1 3 5,-1 3 1,0 4 0,-1 1 0,0 1-6,1 5 0,-1 1 0,-1 1 0,0 0-592,0-1 1,-2 1-1,0-1 1,1 0 591,-1-1 0,0 0 0,0-2 0,-2-3 3,-1 2 1,0-4 0,-2 0-478,1 3 1,-1-1 0,0 2 488,-1 1 0,0 0 0,0 1-15,0 1 0,-1 0 0,0 0-8,0 0 1,0 0 0,-2 4-160,3-14 1,0 2-1,-1 2 1,0 2-1,0-2 169,0 3 0,0 1 1,0-1-1,0 1 1,0 0-3,0 0 0,0 1 0,0-1 0,0 0 0,0-1-100,1-3 1,0 1 0,0-2 0,0-1 0,1-3 99,-2 14 0,0-4 0,0-1 22,0 0 1,0-1 0,-1 0 183,1 0 1,-1 0-1,0 4-203,-1-2 0,0 4 0,-1 1 0,1 0-6,1-14 1,1 2 0,-1-1 0,0 0-1,0 0-39,-2 12 0,0 0 0,0-1 0,0-1 50,0-6 0,1 0 1,0-3-1,0-4-8,1-4 0,0-4 0,1 0 176,-6 20 0,1-2-176,0-3 0,0 2 3,2-10 1,0 3 0,0-1-4,-1-2 0,1-1 0,-1 2-4,-3 7 0,1 1 1,-1-3-3,-2 6 1,0-5 5,1-6 0,1-5 1138,-6 15-1126,-1-4 974,3-4-970,6-21 1,0 1-39,-9 22 22,1-3 2242,9-17-2242,8-17 922,3-3-911,1 0 331,-2 15-342,-7 21 22,-2 6-298,2-21 1,-1 2 275,1-6 0,-3 5 50,-3 4 0,-5 12 1,-3 5-1,-2 3 1,1-2-1,3-7-45,-1 1 1,3-5 0,-1 0 0,-1 5-405,-2 2 1,-2 6 0,-1 2 0,0 0-1,2-4 1,3-8 409,-3 4 0,4-7 1,1-3 10,0 4 1,2-3-245,1 1 0,0 0 227,1-2 1,1 0 16,1 1 1,1-1-6,0-2 0,-1 1-12,-4 14 1,-2 2-1,-1-3 1,-1 0 5,1-1 1,0-1-7,0-8 1,1-3 5,-8 12 0,-3-6 0,-3-6 45,4-17 0,-7-2-34,-13 2 1,-4-1-381,-3 1 0,-4-2 358,11-6 0,-2-1 0,1-1 163,2-1 0,1-1 1,-2 0-157,-7 2 1,-2 0-1,-1 0 7,11-4 0,0 1 0,-2 0 0,-5 1-16,3-1 0,-4 0 0,-2 1 0,-2-1 1,-1 1-1,-1 0-264,3-1 1,-2 0-1,0 0 1,-2 0-1,1 1 1,-1-1-1,0 0 266,-1 0 0,1 0 0,-1 0 0,-1-1 0,1 1 0,-1 0 0,1-1-201,6-1 0,-1 0 0,-1-1 1,1 1-1,0 0 0,1-1 0,2-1 1,1 0 200,-6 0 0,3 0 0,1-1 0,0 0 0,0-1 0,-1 1-95,-2-1 0,0 0 1,-1 0-1,0-1 0,0 1 1,0-1 95,-1 0 1,-1 0 0,0 0 0,0-1 0,0 1 0,0-1-73,-2 0 0,1 0 1,-1-1-1,0 0 1,0 1-1,0-1 71,10-1 0,0 0 0,0 0 0,0 0 0,-2 0 0,-1 0 0,-2-1-2,0 1 1,-2-1 0,-1 0 0,-2 0 0,-1 0-1,-1 0 1,1-1 0,-1 1 0,1 0 2,4-1 0,1 1 0,-1-1 0,0 1 0,-1-1 0,1 1 1,-1-1-1,1 0 0,-1 1 0,1-1-1,0 0 0,0 0 0,-1 0 0,1 0 0,-1 1 0,1-1 0,0 0 0,0 0 0,1 0 0,0 0 0,-4 1 0,0-1 0,0 0 0,1 1 0,0-1 0,1 1 0,2-1 0,1 1 0,2-1 0,-9 1 0,3 0 0,2 0 0,2-1 0,-1 1 0,-1 0-6,1 0 0,0 0 1,-1 0-1,1 0 0,0 0 1,1 0-9,0 0 1,1 0 0,0 0 0,0 1 0,0-1 0,1-1 11,0 1 0,0 0 0,1-1 1,0 1-1,0-1 0,0 0-11,2 1 0,1-1 0,0 0 0,0 1 0,-2-1 0,-2-1 9,-2 1 1,-2 0 0,-2-1 0,-1 1 0,0-1 0,0 0-1,2 0 7,0 0 0,1 0 1,-1-1-1,1 1 0,0-1 1,0 0-1,0 0-3,2 0 0,0 0 0,-1 0 0,1-1 0,1 1 0,1-1 0,1 0 50,-2 0 0,-1-1 1,2 0-1,1 0 0,3-1 1,4 0-51,-18-3 0,5-2 0,3 0 14,2 1 1,3-2 0,0 0 278,7 1 1,0-1 0,1-1-283,-7-4 0,0-2 1,3 0-16,9 0 0,2-1 0,0 1 4,-16-7 0,5-1-6,18 5 1,7 1 1583,5 5-1578,8 2 2258,6 6-2515,4-2 2415,3 4-2158,-1-4 780,0 1-814,-1 1 1,-2 2 21,-1 4-32,-11 0 44,-9 0 22,-1 0-11,-2 0-11,11 0 0,1-2 11,0-5 23,-9-16-34,-1-18 0,-3-8-154,16 18 1,1-1 164,-9-26-11,11 24 0,-2-1 28,-1-4 0,-1-2-360,-2-5 1,0-2 331,0-4 0,-1-6-327,5 11 1,0-4 0,0-3 0,0-1 320,2-5 1,0-3-1,1-1 1,1-4-426,1 12 0,1-3 0,0-3 0,1 1 0,0 0 0,1 3 433,0-3 0,1 1 1,0 1-1,1 0 0,0 0-2,1 0 0,1-1 0,1 0 0,0 2 0,0 3-107,-1 1 0,1 3 1,0 0-1,1-4 111,-1-2 1,1-4-1,0-1 1,1-2 0,-1 1-8,1-2 1,0-1 0,0 0 0,0 0-1,1 0-238,-1 10 1,0 0 0,0 0-1,1 1 1,0-1 0,-1 1 226,2-9 1,0 0-1,0 1 1,0 1 0,0 3 10,1 0 0,0 3 0,0 2 1,1-1-81,-1 0 1,2 0 0,-1 0 0,1 0 76,0 1 0,0 0 1,1 0-1,-1 0 3,1 1 0,0 1 1,1 0-1,-1 0 3,0 1 0,0 1 0,1-1 0,0-3 197,-1 2 1,1-3-1,0-1 1,0 0-1,-1 1-191,0 1 1,0 0 0,0 0 0,0 0 0,0 0-143,0 1 0,0-1 0,-1 1 1,1 0-1,-1 2 133,1-8 0,0 2 0,0 1 1,-1 3 2,1-1 0,-1 4 0,0-1 271,1-1 0,1-1 0,0 1-271,1 0 0,0 0 0,1-3 79,2 1 1,1-3 0,1-2-1,-1 0-79,0 0 0,1-1 0,-1-1 0,1-1 4,-2 3 1,0-1-1,0-2 1,0 1 0,-1 0-8,-1 4 1,-1-1 0,-1 1 0,0 1 0,-1 3-72,-1-2 0,0 3 0,-1 1 0,-1 2 74,1-11 0,0 3 0,-2 4 0,0 2 0,-1 3 682,2-12 0,0-1-671,-1 4 1,-1 2-18,2 2 1,0 1 5,-1 7 0,1 4-12,4-10 12,4 1 1172,2 4-1172,7-10 1172,-2 8-1161,3 0 1888,-9 19-1899,-4 13 230,-5 7-219,-1-3 0,1-5 0,-1-32-17,-2 14 1,-1-2 5,0-1 0,0 0 11,-1-4 0,0 3-11,2-8-11,5 6-56,2 8-191,8 3-403,-7 13-369,2 4 581,-7 18-1221,0 5-1052,-2 8 2722,0-4 0,-3-3 0,0-7 0</inkml:trace>
  <inkml:trace contextRef="#ctx0" brushRef="#br0" timeOffset="20550">17993 3497 7291,'0'0'0</inkml:trace>
  <inkml:trace contextRef="#ctx0" brushRef="#br0" timeOffset="23002">14472 4326 16008,'-13'36'172,"0"-1"0,0 1 0,-2-1-172,-15 22-437,14-27 0,0 0 437,-4 7 0,2-3 0,-1 2 0,0 1 0</inkml:trace>
  <inkml:trace contextRef="#ctx0" brushRef="#br0" timeOffset="23285">14260 4086 13667,'22'-58'3999,"0"13"-3662,3 29-57,17 42-179,2 14-695,-15-1 0,-1 4 610,-5 0 1,0 0-12,1 4 1,0 0 11,0-2 0,0 0-17,1-2 0,-1 0-116,-1-6 0,0 0-1755,9 5 0,-1-2 1871,12 9 0,-3-6 0,-25-33 0</inkml:trace>
  <inkml:trace contextRef="#ctx0" brushRef="#br0" timeOffset="23851">15168 4475 16849,'16'-29'577,"1"-1"0,22-11-510,16 45-55,-9 15-1,2 20 0,-13-3 0,-8-13 0,2-3 68,32 6-107,-22-14 0,0-7 22,-3-13 1,-2-6 61,11-12-56,-16-22-112,-23 18-1278,-9 4 213,-1 14-794,-3 9-2377,4 3 4348,2 0 0,1 0 0</inkml:trace>
  <inkml:trace contextRef="#ctx0" brushRef="#br0" timeOffset="24234">16185 4370 16726,'0'-7'828,"0"2"-132,11 56-629,-6-16-11,1 3 0,0 1 67,-3 6-67,-2-5-34,-1-10 292,0-9 930,-3-20-763,-3-41-369,-2-10-84,3 7 0,1-1-479,1 3 1,0 0 450,1-5 0,1-1-23,0-1 1,2-1 11,7-9 0,4 1-96,1 14 1,5 4-376,9 1 1,5 7-539,22 5-1143,3 29-1938,-22 13 4101,-12 10 0,-12-8 0,-9-3 0</inkml:trace>
  <inkml:trace contextRef="#ctx0" brushRef="#br0" timeOffset="24417">16284 4423 18698,'34'-18'-152,"-1"0"1,25-10-1160,-26 27-6252,-12 19 7563,-13 0 0,-5 4 0,-6-8 0</inkml:trace>
  <inkml:trace contextRef="#ctx0" brushRef="#br0" timeOffset="24568">16284 4659 14103,'-4'5'3115,"0"-1"-2341,4-4-404,0 0-348,31 8-22,-9-6-1956,11 3 1,3-1 1955,5-4 0,-2 0 0,-21 0 0</inkml:trace>
  <inkml:trace contextRef="#ctx0" brushRef="#br0" timeOffset="24850">16744 4491 14103,'0'-8'1692,"0"2"-907,0 6-494,0 0-235,58 55-3631,-13-21 3575,-5-1 0,-2-2 0,-4-10 0,-22-17 0</inkml:trace>
  <inkml:trace contextRef="#ctx0" brushRef="#br0" timeOffset="25017">16971 4439 16826,'-32'32'86,"0"-1"0,4-1 0,2 1-2193,7 2 1,3 0 2106,-3 10 0,5-1 0,12-30 0</inkml:trace>
  <inkml:trace contextRef="#ctx0" brushRef="#br0" timeOffset="25501">17187 4444 17890,'-1'-8'539,"-1"2"-282,2 45-223,0 2-12,1 15 1,1 6-18,2-6 1,1 0-386,0 0 1,0-2 356,2-9 1,0-5-79,3-4 541,-4-15 826,-2-37-347,-4-46-774,-3 0 1,-2-7-403,3 25 1,-1 0-1,1-5 271,-1-4 0,1-6 0,-1 0 0,1 6-14,0 6 0,1 4 0,0-2 11,0-11 1,1-2-1,-1 6 50,1 6 1,0 6-107,0-5-33,7 15 420,6 36-690,13 11-100,8 16-527,4 14-695,-15-5 1,-4 5-998,-6 5 1,-5 0 2445,-1 0 1,-7-1 236,-5-5 1,-9-6 1133,-13-15 1,-4-6-1196,-14 3 45,-13-7 0,38-15 0,7-1 0</inkml:trace>
  <inkml:trace contextRef="#ctx0" brushRef="#br0" timeOffset="25853">17879 3923 14182,'0'-6'3104,"0"1"-1984,0 5-817,-43 50-68,18-2-729,-5 0 0,-1 4 516,14-9 1,4 1-57,-1 14 1,3 2-1418,4-7 0,3-1-2303,4-3 1,4-4 3753,17 13 0,-6-41 0,-1-10 0</inkml:trace>
  <inkml:trace contextRef="#ctx0" brushRef="#br0" timeOffset="26150">18109 4014 16871,'-2'41'-442,"-1"0"1,5 17-1,1-18 1,4-27-1</inkml:trace>
  <inkml:trace contextRef="#ctx0" brushRef="#br0" timeOffset="26436">18448 3784 15538,'5'-12'2756,"3"49"-2756,-15 13 0,-6 11 676,1-1 0,-4 7 0,0-1-2109,-2-3 1,-1 0 0,-1 0 1432,2-14 0,-1 0 0,-1-2 0,2-2-129,-7 15 0,1-2-436,9-15 1,0 0 0,3-2 564,1 2 0,3-4 0,0-2 0,2-5 0,7-12 0</inkml:trace>
  <inkml:trace contextRef="#ctx0" brushRef="#br0" timeOffset="26850">18456 4165 18395,'24'-54'381,"6"9"-571,16 32-830,0 10-33,-2 31 671,-23 20 416,-25 5 493,-19 2-68,-9-26-67,1-4-112,6-6 35,8-6-103,9-7-156,12-3-44,5-3 10,8 0-56,6 11 34,-7 12 0,-6 17-22,-22 4-4583,0-11 4605,-5-14 0,11-13 0,6-6 0</inkml:trace>
  <inkml:trace contextRef="#ctx0" brushRef="#br0" timeOffset="27133">18884 4198 19078,'-33'8'689,"1"0"1,-20 14-690,40 12-124,14 14-189,30-11 190,-1-3 44,18-20 34,-18-15 45,5-19-22,-15-9-2544,-8-18 2566,-31 1 0,7 19 0,-10 9 0</inkml:trace>
  <inkml:trace contextRef="#ctx0" brushRef="#br0" timeOffset="27383">19197 3823 18541,'0'-7'1423,"0"1"-1210,0 6-90,31 87-123,-25-53 0,-1 2-628,6 11 1,1 7 0,-3-2 234,-7 8 1,-6-1-1311,-2 3 0,-3 0 1703,-4 1 0,-2-3 0,6-24 0,-1-4 0,-9 19 0</inkml:trace>
  <inkml:trace contextRef="#ctx0" brushRef="#br0" timeOffset="38567">16428 5038 16591,'51'10'121,"0"-1"0,-1 1 0,4 0 0,1-2 0,1-1-99,-2-3 1,1-1-1,6-1-1154,-3 0 0,6 1 0,3-1 0,-1 0 0,-2 0 1157,3 0 0,-3 0 0,1-1 1,3 1-200,-10 0 0,3 0 0,2 0 0,-1 0 0,-1 0 0,-4 0 174,7 0 0,-4 0 0,-1 0 0,3-1 111,-5 1 1,2 0-1,0 0 1,-2 0-1,-2-1-242,14 1 1,-4-1-1,-4 0-123,-1 0 0,-2 0 0,-32 0 243,-59-1 29,-12 0 1,-13 0 0,0 0 357,1 0 0,-1 0 0,-1 0-283,-2 0 1,-2 0 0,7 0 113,3 1 0,5-1 1293,5 1 1,13 1-1579,25 0-1849,40-2 0,25-2 1927,5-1 0,1-1 0,-2 2 0,-4-1 0,-23 0 0,-1 0 0</inkml:trace>
  <inkml:trace contextRef="#ctx0" brushRef="#br0" timeOffset="46532">13796 4020 8568,'7'62'543,"-1"0"1,-1-16-1,-2 2 1,1 1-514,-2 5 0,0 1 0,0 1-1221,-1 3 1,0 0-1,0 0 1060,-1 0 1,1-1-1,-2-1-717,1-5 0,-1 0 0,0-2 848,0 20 0,0-7 0,0-26 0,0-4 0,0 13 0</inkml:trace>
  <inkml:trace contextRef="#ctx0" brushRef="#br0" timeOffset="47350">13735 3876 10529,'6'-25'1244,"5"2"-852,12 16-134,10-2 22,10-2-51,6 1 1,11 0-1003,-15 2 0,5-1 0,2 0 0,0 1 798,3-1 0,2 0 0,1 0 1,2 0-358,-1 0 1,2 0 0,2 0-1,-1 0 1,-1 1 362,-4 1 0,-1 0 1,-1 1-1,1 0 1,1 0-15,5-1 1,0 0 0,1 1 0,1 0 0,0-1 23,-9 2 0,-1 0 0,1 0 0,0 0 1,3 0-1,3 0-19,-2 0 0,3 1 1,2-1-1,2 1 1,0-1-1,1 1 1,0 0-1,0 0-5,-6 0 0,0 1 1,0-1-1,1 1 1,0 0-1,0 0 1,0 0-1,0 0 1,0 0-204,0 0 1,0 0 0,0 0 0,1 0 0,-1 0 0,0 0-1,-1 0 1,1 0 0,-2 1 193,5-1 0,1 1 1,-1 0-1,-1 0 1,0 0-1,-2 0 1,-1 0-1,-3 0-194,2 0 0,-2 0 1,-2 0-1,-2 1 1,1-1-1,0 0 183,11-1 1,1 1 0,-1 0 0,-1-1 0,1 1-43,-3 0 0,1-1 0,-1 1 0,0 0 0,0 0 45,-4-1 0,0 1 0,0 0 0,-1-1 0,0 1 62,-4 0 1,0 1 0,-1-1-1,0 0 1,2 0-104,6 0 1,1-1 0,1 0 0,-1 0-1,-3-1 276,3 1 1,-3 0 0,0-1 0,-2 0-236,-3-1 0,0 1 0,-2-1 0,-7 0 11,11-1 0,-17-3 1793,-29-3-1400,-30 4 2479,-32-3-2883,-5 1 3115,-2 3-3093,21 2 636,23 5-624,13 0-34,2 0 146,6 19-101,3 22-45,1 16-312,-4-17 1,-1 1 311,-2 0 0,-2 1 0,1 6 0,0 1 0,0 6 0,1 3 15,1-3 0,1 4 0,0 1-26,0-1 0,1 1 0,-2 2-410,0-9 1,-1 3 0,0-1 0,-2-3 420,-1 1 0,-1-2 0,-3-3 5,-5 16 1,-6-7-332,-3-21 0,-5-4 365,-2-3 0,-3-2-98,-3-2 1,-6-4 222,-9-4 0,-7-3 0,-6-2-151,10-4 1,-2-1-1,-4-1 1,-3-1-1,-3 1-281,7-1 0,-4 1 1,-3-1-1,-2 0 0,-1 1 1,0-1-1,0 0 1,2-1 197,1 1 0,1-1 0,0 0 0,0 0 0,0 0 0,-1 0 0,-1 0 0,-1 1-162,-1 0 1,-1 0-1,-1 0 1,-1 0 0,0 0-1,0 0 1,1 1 0,0 0-1,3-1-141,-1 1 1,2 0-1,0 0 1,1 1-1,1-1 1,-1 1-1,0-1 1,-2 2 314,4-1 1,-1 0 0,-1 1 0,-1-1-1,1 1 1,1 0 0,2 0 0,2-1-1,3 0 1,-13 1 0,5-1 0,2 1-1,2-1 1,0 0 0,-6 2 0,0 0 0,1 0-1,-1 0 1</inkml:trace>
  <inkml:trace contextRef="#ctx0" brushRef="#br0" timeOffset="50517">11537 12493 11672,'56'-8'-753,"0"0"0,4-2 1,-6-1-1,-3-6 1,-4 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4:24:32.544"/>
    </inkml:context>
    <inkml:brush xml:id="br0">
      <inkml:brushProperty name="width" value="0.09071" units="cm"/>
      <inkml:brushProperty name="height" value="0.09071" units="cm"/>
      <inkml:brushProperty name="color" value="#FF0000"/>
    </inkml:brush>
  </inkml:definitions>
  <inkml:trace contextRef="#ctx0" brushRef="#br0">9440 7380 12398,'66'-16'190,"-1"1"1,0-1 0,6-2-1,1-1 1,2 0-83,9-4 0,2-1 1,2 0-964,-17 3 0,2 0 0,1 0 0,1 0 911,2-1 0,1 0 0,2 0 0,7-1-38,-9 3 1,6-2 0,2 1 0,3-1-1,0 1 1,0 0-39,-11 4 1,1-1 0,0 1 0,1 0 0,0 0 0,3 0 0,1 0-408,1 0 0,3-1 1,2 1-1,1-1 0,-1 1 1,0 0-1,-3 1 1,-3 1 271,9-2 0,-3 1 0,-2 1 0,-1 0 0,-2 1 0,0 0-150,8 0 0,-1 0 1,-1 1-1,-4 1 0,-7 0-775,13-1 0,-7 1 0,-2 1 1080,-2 0 0,-1-1 0,-7 2 0,-7 1 0,-7 0 0,32-5 0</inkml:trace>
  <inkml:trace contextRef="#ctx0" brushRef="#br0" timeOffset="437">14928 3523 15280,'-3'55'183,"0"-1"0,4 30 0,5 4-183,6 0 0,3 1-983,-1 0 0,0-1 377,-1-12 1,1-9-2129,7 3 2868,1-23 0,-9-24 0,-3-13 0</inkml:trace>
  <inkml:trace contextRef="#ctx0" brushRef="#br0" timeOffset="670">15299 3463 16165,'-10'59'22,"0"1"1,3 1-1,6 2 11,15 23 1,9 2-1173,5 0 0,3-1 646,0 1 0,1-3-202,-1-15 1,-2-7-1574,-1 8 2268,-12-16 0,-9-25 0,-7-14 0</inkml:trace>
  <inkml:trace contextRef="#ctx0" brushRef="#br0" timeOffset="852">15111 4249 16154,'34'-39'-591,"-1"-1"1,4 3 0,5 2-2917,27-1 1,5 5 3400,-16 4 1,-1 2 0,3-1 0,-7 3 0,-5 2 0</inkml:trace>
  <inkml:trace contextRef="#ctx0" brushRef="#br0" timeOffset="985">16069 3884 14462,'-13'0'-3485,"3"0"3485,10 0 0,0 0 0,0 0 0</inkml:trace>
  <inkml:trace contextRef="#ctx0" brushRef="#br0" timeOffset="1469">16405 3472 15571,'17'73'11,"0"-1"0,0 0 1,2 11-1,4-9-73,4-21 1,3-10 61,11-9 101,12-20-23,-4-35 45,8-35-67,-18-6 12,-7-10 144,-15 36-100,-4 17-56,-3 17 34,15 42-79,20 14 23,-4-25 0,5-3 44,40 9-61,-34-38 0,-1-10 117,24-25 264,-28-6 0,-5-10-12,-9-9 1,-6-8-695,-9 5 0,-2-5 1,-6 2 329,-6-19 1,-9 2-23,-5-2 0,-8 7 0,0 31 0,-6 7-51,-8 6 1,-4 9-2527,-22 6 2577,19 28 0,16 8 0,33 5 0</inkml:trace>
  <inkml:trace contextRef="#ctx0" brushRef="#br0" timeOffset="1637">18170 3122 19246,'0'3'1513,"0"0"-1188,0-3-325,-21 0-1064,19-4-4830,12-2 5894,20-6 0,5 5 0,-15 0 0</inkml:trace>
  <inkml:trace contextRef="#ctx0" brushRef="#br0" timeOffset="1986">14682 5753 19426,'50'-15'-64,"1"1"1,10-2-1,8-2 33,-8 5 0,8-1 1,4 0-1,0-2-1384,4-2 0,2-2 0,2-1 0,2-1 1421,-8 2 1,2-2 0,1 0-1,2 0 1,1-1 0,-9 2 1,-1 0-1,2-1 1,2 0-1,3-1 1,3 0-113,-8 2 0,3 0 0,3-2 1,2 1-1,1-1 0,2 0 0,0 0 1,0 0-1,-1 1 103,5-1 1,0 0 0,0 0 0,1 1 0,1 0-1,0-1 1,2 0 0,2 0 0,0 0-36,-12 3 0,2-1 1,2 0-1,1 0 0,1 0 1,1 0-1,-1-1 1,0 1-1,-2 1 0,0 0 1,-3 0-1,-2 1 23,10-2 0,-2 0 1,-1 1-1,-2 1 0,0 0 1,-2 0-1,0 0 1,-1 1-1,-1-1-34,4 0 0,0 0 1,0 0-1,-2 1 1,-1 0-1,-2 0 1,-5 2-1,-3 0-85,8-2 1,-7 2 0,-2 0 0,-2 0 0,3 0-557,4-1 1,2 0 0,-1-1 0,-3 0 0,-7 0 688,7-6 0,-8-1 0,-1 2 0,2 5 0,-2 2 0,-18-2 0,-22-12 0</inkml:trace>
  <inkml:trace contextRef="#ctx0" brushRef="#br0" timeOffset="2320">13971 6332 17196,'87'-34'-143,"-1"0"0,-17 7 1,3 0-1,11-3 152,-19 8 1,7-3-1,4-1 1,5-1 0,2-1-1,2 0 1,1 0-606,-5 2 1,2-1 0,1 1-1,2-2 1,3 1 0,1-1 0,2 0-1,3-1 1,2 0 649,-18 5 0,3 0 1,2-1-1,3 0 1,0-1-1,2 1 1,1-1-1,0 0 0,0 0 1,1 0-1,-2 1 1,0 0-1,-2 0 1,-1 1-117,7-2 0,-2 1 0,1-1 1,-2 1-1,0 0 0,0 1 1,0-1-1,0 1 0,0 0 0,0 0 1,1 1-1,0-1 69,-3 2 1,0-1 0,1 1 0,0 0-1,1-1 1,0 2 0,0-1 0,-1 0 0,-1 1-1,-1 1 1,-1 0 0,-2 0 0,-2 1-52,7-1 0,-4 1 0,-1 1 0,-3 0 0,1 0 0,-1 1 0,1 0 0,2 0 0,2-1 0,4 0-12,-5 2 1,3-1 0,1-1 0,2 1 0,1 0 0,1 0 0,1-1-1,1 1 1,0 0 0,-1 0 0,1 0 0,-2 1 0,0 0-216,-1 0 1,-1 0 0,0 0 0,-1 1 0,1 0-1,0 0 1,0 0 0,0 0 0,1 0 0,1 1-1,0-1 1,1 0 0,2 1 205,-11 1 1,2 0-1,1 0 1,2 0-1,0 0 1,0 0 0,1 0-1,0 0 1,0 0-1,-1 1 1,0 0 0,-2 0-1,-1 0 1,-1 1-1,-3 0 1,-1 1 32,14-2 0,-1 0 1,-2 0-1,-2 1 1,0 0-1,-3 1 1,0 0-1,-1 1 1,-1 0-1,-1 0 1,-1 1-118,8 0 1,-1 0 0,0 1 0,-2 0 0,-1 1 0,-2 0 0,-4 1-1,-2 1 1,-4 1-643,19-1 0,-7 2 0,-3 1 0,-3 0 0,0 1 791,15 0 0,0 1 0,-5 1 0,-8-2 0,-12 1 0,-7-1 0,-3 0 0,5 2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2:41:25.802"/>
    </inkml:context>
    <inkml:brush xml:id="br0">
      <inkml:brushProperty name="width" value="0.09071" units="cm"/>
      <inkml:brushProperty name="height" value="0.09071"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4011 10281 12725,'0'6'2006,"51"-1"-1513,9-11-1855,3-1 0,6-1 1474,-19 0 0,1-2 0,1 0-504,-5 1 1,2-1-1,1 0 1,1-1 413,5 0 1,1-1-1,2 0 1,0 0-15,5 0 1,0 0-1,1 0 1,0-1-5,-12 4 1,0-1-1,1 1 1,0 0-1,3-1-14,0 1 1,3 0 0,2 0-1,0 1 1,-2-1 0,-2 1 73,-1 1 1,0-1-1,-2 1 1,-2 1-1,0-1-230,9-1 1,1 1 0,-6 0 0,-10 4 165,-3 4 0,-21 3 0,-83 18 6,10-5 0,-4 0 297,-5 2 0,-1 0-242,2 0 1,-1 1 44,-3 3 1,5 0 1032,17-10 1,15 1-2215,28 9-349,56-28-666,2-1 1,6-2 2071,0-3 1,-5 1 0,-22 3 0,-4 1 0,29-3 0</inkml:trace>
  <inkml:trace contextRef="#ctx0" brushRef="#br0" timeOffset="8350">5735 10341 15191,'42'-7'130,"-1"0"1,5 0 0,0 0-42,0 2 1,2-1-1099,6-1 0,2-1 1037,2-2 0,2 0-17,0-1 0,3 0 19,-11 1 0,3-2 0,-4 2-30,2 0 0,-2 0 5,9-1 1,-15 0 797,-37 6-719,-34 7 0,-17 5-51,3-2 1,-4 1-85,-19 5 1,1 0 397,15-2 0,4 0 6,6-2 0,2 0 364,-14 1-269,32-3-403,68-10-38,-11-2 1,7-4-1,1 1-693,5 0 0,1 1 0,2-2 512,-4-1 1,3 0-1,0-1 1,-2 1-182,7-1 0,-1 1 0,-1 0-537,1 2 0,-1-1 0,-1 2 182,-4 1 1,0 1-1,0 1 716,1 2 1,0 2 0,-6-1 0,-8 1 0,-3 1 0,-3 2 0,1 0 0</inkml:trace>
  <inkml:trace contextRef="#ctx0" brushRef="#br0" timeOffset="9967">15447 8249 11817,'4'-29'-2341,"0"5"2341,-4 24 0,0 0 0,0 0 0</inkml:trace>
  <inkml:trace contextRef="#ctx0" brushRef="#br0" timeOffset="12618">16402 7782 12378,'0'-10'2745,"0"3"-2252,0 7 146,-32-37 156,-1 23-728,6-6 1,-2 4-1,-24 32-45,2 24-276,22-3 0,-1 9 0,2 4 272,-1 8 1,3 4 0,0 0-433,7-15 1,-1 0-1,3 1 1,1-1 413,-1 15 0,2 0 0,9-7 5,11-3 1,8-7-227,2-7 1,6-5 220,7-6 0,6-5 22,12-4 1,4-6 38,-7-4 1,-1-6 704,0-5 1,-5-8-319,-4-29 1286,-37-4-1723,-20-4 633,-8 19-644,-8 5-56,12 10-145,4 6-359,16 8 156,37 6-156,3-4-903,9 1 1,2-1 1462,12-5 0,0 1 0,-36-1 0</inkml:trace>
  <inkml:trace contextRef="#ctx0" brushRef="#br0" timeOffset="13352">16615 7692 17017,'-35'-46'1479,"1"8"-1423,9 48-23,-5 9 1,-2 9 37,4 3 0,0 5 0,-1 3-435,0 2 1,-1 3 0,1 2-1,1 2 411,0 6 1,2 4 0,2-1 0,2-1-410,-3 8 1,4-2-1,5-1 369,5-4 1,4-1-1,7-7 4,7-3 1,11-7-30,19 0 0,10-7 40,13-9 0,6-10-89,-12-8 0,3-4 0,-2-4-376,-9 0 0,-2-4 1,-1-2-449,13-10 0,-8-3-2527,-1-9 3663,-15 2 0,-17 13 1,-8 3-1</inkml:trace>
  <inkml:trace contextRef="#ctx0" brushRef="#br0" timeOffset="13735">16889 8086 15627,'3'-10'2443,"-1"1"-2039,-2 9-315,-9 54-33,5-5-928,-1 0 0,1 3 872,2-10 0,3 0-314,0 0 0,2-1-587,3-1 0,3-2-1060,3-4 1,3-2 1960,25 16 0,-15-22 0,-3-13 0</inkml:trace>
  <inkml:trace contextRef="#ctx0" brushRef="#br0" timeOffset="14035">17474 8363 18720,'-42'-10'519,"0"0"0,0-1 0,2 5-351,-21 12-156,5 8 10,17 7-11,15 18-11,45-6-22,12-3-40,-1-20 1,3-5 27,27-6 12,0-8-23,-9-4 11,-4-6-167,-23 8-91,-6 23-873,-18 13-281,1 8-761,5-6-1614,7-19 3821,11-3 0,-12-5 0,1 0 0</inkml:trace>
  <inkml:trace contextRef="#ctx0" brushRef="#br0" timeOffset="14168">17835 8387 14092,'2'-3'3026,"1"1"-2982,-10 46-1556,5-24-2735,-1 33 4247,10-39 0,-2-6 0,1-6 0</inkml:trace>
  <inkml:trace contextRef="#ctx0" brushRef="#br0" timeOffset="14302">17885 8158 13162,'0'0'0</inkml:trace>
  <inkml:trace contextRef="#ctx0" brushRef="#br0" timeOffset="14652">18128 8467 16972,'-10'0'3440,"3"0"-3250,-16-60-201,22 20-17,-2 0 0,6 3 17,23 9 0,16 19-146,-5 19 34,17 19-213,-7 7 358,-2-1-22,-18-11-22,-13-18 22,0-6 11,2-11 67,16-24-78,11-12 0,-18 22 0,0 3-22,15-1-34,-17 31-639,-19 22-492,1 5-4584,22 16 5771,3-18 0,0-1 0,-12-23 0</inkml:trace>
  <inkml:trace contextRef="#ctx0" brushRef="#br0" timeOffset="14868">18907 8171 21488,'-33'-50'492,"8"11"-503,35 65-414,26 29 212,-17-23 0,1 2-399,6 7 1,-1 0 364,-8-11 1,-3 0-538,5 26 16,-8-2-3950,-36 8 4718,0-24 0,-7-5 0,13-25 0</inkml:trace>
  <inkml:trace contextRef="#ctx0" brushRef="#br0" timeOffset="15467">20270 8374 14059,'-11'0'3708,"3"0"-3035,8 0-68,-40-13 157,27 0-672,-28-9-57,39 4-10,13 2-1,27-7-17,-6 15 1,6 3-1,16 4 1,4 6-103,-14 2 0,0 3 0,-1 1-596,11 5 1,-2 2 473,-7-1 1,-5-2 95,-2-3 112,-14-7 22,-7-11 403,0-24-88,-8-25-292,0-4-34,-11-4-147,-3 29-782,-2 13 61,0 10 868,-2 26 0,5-10 0,-2 11 0</inkml:trace>
  <inkml:trace contextRef="#ctx0" brushRef="#br0" timeOffset="15968">21551 7898 14428,'-5'-4'1278,"2"2"-370,3 2-91,8 57-380,3-5-681,-1 1 1,-1 6 370,-3-12 0,-1 1 0,0 0-82,-3 0 0,-1 1 0,0-1-38,-2-1 1,0 0-1,-1-3 211,-3 9 1,-1-9-18,-3-10 902,5-19-677,2-24 34,2-49-393,0 4 0,-1-10-618,0 16 0,0-5 1,0-2-1,1 3 551,-1-13 0,0 1 0,1-1 0,-1 11 0,0-1 0,1 2 0,1 2 0,1 3 0,1 2 0,1 2-162,3-16 0,2 2 167,1 10 1,3 3 230,3 0 0,6 5-242,9 14 1,4 4-1,-1 1 1,2 6-182,9 15 1,0 10 146,-11 3 1,-3 6-62,-4 6 1,-5 4-24,-5 2 0,-8 4 90,-18 17 1,-15 3-76,0-18 1,-7 0 0,-1 0-538,-8 5 0,-3 0 0,1-5-277,-13 4 0,3-6-1503,12-11 1,8-7 2535,14-12 0,11-5 0,6 0 0</inkml:trace>
  <inkml:trace contextRef="#ctx0" brushRef="#br0" timeOffset="16385">22181 8274 17890,'-1'50'534,"-1"0"0,2-3 1,1-3-479,6 18-11,27-26-90,7-32 12,12-23 33,-16-16-6,-20 5 1,-4-3 5,-6-33 0,-13 4 0,-23 19 0,-5 31-46,-3 9-267,4 10-2657,5 14 2970,37 3 0,-11-2 0,26-11 0</inkml:trace>
  <inkml:trace contextRef="#ctx0" brushRef="#br0" timeOffset="16634">22813 8301 18227,'-2'45'-919,"1"1"0,-1-4 1,1-6 918,1-8 0,0-13 0,0-8 0</inkml:trace>
  <inkml:trace contextRef="#ctx0" brushRef="#br0" timeOffset="16785">22832 7918 12960,'-18'26'0,"4"-5"0</inkml:trace>
  <inkml:trace contextRef="#ctx0" brushRef="#br0" timeOffset="17135">23796 7424 15527,'25'11'4470,"-35"55"-4172,-4-22 1,-6 6 0,0 1-1538,0 2 0,0 0 0,1 3 1253,4-7 0,0 2 0,1 0 0,2-2-14,2 2 0,3-2 0,1 0-33,2-2 1,0 0-1,2-2-29,1 19 1,3 0-291,4-17 1,1 2-1,4-4-4564,6 8 1,5-5 4889,1-4 0,2-6 0,8-5 0,-15-33 0</inkml:trace>
  <inkml:trace contextRef="#ctx0" brushRef="#br0" timeOffset="17984">24486 8119 19885,'-5'58'-963,"3"-10"638,13-36 280,-4-5 157,-2-8 56,-4-7-11,-1-4 67,0-3-67,-1 2 56,-1 0 45,-1-2-146,-1-5 156,0-11-122,0-14-124,1 4 57,-1-6 44,0 15 224,1-7-77,0 13-226,1 4-44,1 15 0,-1 23 12,2 16-12,-1 29 3,2-21 1,-1 7 0,1 1-276,-1 9 0,1 2 0,-1 3 277,0-5 1,1 2 0,-1 0 0,0-2-635,-1 5 1,-1-2-1,0-3 629,1-6 0,-1-2 0,0-6 0,-5 21-22,2-19 22,3-20 22,0-28-11,7-57-33,-3 25 0,0-3-83,3-22 1,-1-3 104,0 4 0,0 0 261,0-5 0,-1-3-254,0 22 1,0-1 0,0-3-8,-1-13 0,0-4 0,0 2-82,-1 8 1,1 2 0,-1-1 107,0-2 0,-1 0 1,0 6 23,-1 2 1,-1 9 83,-2-1-112,-1 33-22,1 4 837,3 21-837,0 18 0,2 11-4,3-3 0,3 5 1,0 0 39,-2 0 0,0 2 1,2-1-19,3 3 1,2 1 0,2-7-19,1-3 0,2-6 100,1-5 0,4-4-156,24 7 50,-7-29 1,3-12 10,1-15 1,-2-12 1,-11 0 1,-1-7-1,-3-1-26,-6 1 1,-2-2-1,-5-1-178,-3-3 0,-4-1 0,-2 3 197,-2-1 0,-3 3 0,-8-24-11,-8 25-437,-33 19-1323,-7 30-234,4 6-1051,17 18 3056,35-7 0,2-10 0,4-5 0</inkml:trace>
  <inkml:trace contextRef="#ctx0" brushRef="#br0" timeOffset="18201">25146 7322 20138,'25'42'39,"1"-1"0,-1 0 1,-5 5-1,-2 5 0,-3 2 1,-5 1-231,-5 3 0,-6 2 1,-2 0-1,0 0-1596,1 1 1,-1 0 0,-2-1-1,-2 0 1787,-4-2 0,-3 2 0,-1-5 0,2-8 0,-2-2 0,1-8 0,-10 18 0</inkml:trace>
  <inkml:trace contextRef="#ctx0" brushRef="#br0" timeOffset="23901">16483 10187 10137,'-1'10'2711,"1"-1"-1612,0-9 1365,0 0-1825,0-16-157,1 11-56,-1-11-179,0 14-180,0 4-22,1 43 22,1 6 0,0 8-11,-1 0 0,0 5 0,-1 0-613,1-4 0,0-1 0,-1 1 572,-1 0 0,-1 1 0,0-6 1,-2-2 1,0-4 17,0 3 0,-1-2 10,2-14 1,1-2 34,-3 20 515,5-33-45,-2-21-437,-8-38-112,4 1 0,1-7-15,0 0 0,1-6 0,0-2 290,1-10 0,0-3 0,1-1-270,1 15 1,1-1 0,0 1-1,-1 2-5,1-4 0,0 3 0,0 1 11,0-21 1,0 8 21,0 5-33,-3 11-33,3 29 33,-3 31 0,3 19 5,1-2 1,0 5-6,1 6 0,1 6 69,0 2 0,0 5 0,2 1-66,2-3 1,0-1 0,2 2-8,3 4 0,3 2 1,0-6 3,4 2 0,4-9-6,1-18 1,3-8-29,14-11 34,0-25-11,1-14-23,-14-15 1,-3-11-782,-9 10 1,-3-2-1,0-1 804,0-1 0,0 1 0,-3-1 7,-3 1 0,-1-1 1,-3 5-35,-1 4 1,-3 4 37,-5-14 517,-5 21-752,-19 18-1693,7 34-3663,6 17 6180,28 8 0,-1-12 0,8-23 1</inkml:trace>
  <inkml:trace contextRef="#ctx0" brushRef="#br0" timeOffset="24451">17454 10750 17622,'-11'-56'740,"18"4"-707,10 22-22,30 6-11,4 18 0,-14 11 0,0 2 0,26 5-222,-1 9 233,-25-14 11,-7-2 1,-8-12-23,-6-4 11,-5-8 34,-2-15-23,-4 0 201,-1 3-738,-4 7-1021,-3 18-1534,1 1 3070,-4 4 0,5 0 0,0 1 0</inkml:trace>
  <inkml:trace contextRef="#ctx0" brushRef="#br0" timeOffset="25052">19149 10088 19179,'-64'19'50,"27"18"1,7 15-48,15-3 1,5 6 0,2 1-995,-2 0 0,1 0 1,1 1 978,0 0 1,2-1 0,4-3-146,5-1 1,5-4 385,0-5 1,3-3-298,4-5 1,5-4 302,11-3 0,4-6-353,-2-12 1,2-8 117,2-11 0,-5-10 151,-7-12 0,-10-7-39,-8 0 0,-8 0 788,-3 0 0,-5 2-788,-13-8 412,-1 2-636,9 19-482,8 4 1,22 15-808,18 4-2622,6 0 0,5 0 4023,-11 0 0,0 0 0,2 0 0,-3 0 0,-3 0 0</inkml:trace>
  <inkml:trace contextRef="#ctx0" brushRef="#br0" timeOffset="25386">19776 10548 19246,'-35'-14'45,"-1"1"0,-4 12 0,4 12-90,4 40-123,16-16 0,9-1-314,29 17 292,14-24 168,22-27 10,-13-12 24,11-20 480,-18 4-122,-4 2-303,-23 18-44,-10 15-23,-1 5-325,0 4-1748,9 3-3037,26-9 5110,9-3 0,-4-7 0,-13-4 0</inkml:trace>
  <inkml:trace contextRef="#ctx0" brushRef="#br0" timeOffset="25684">20668 10027 19841,'-39'32'48,"0"0"1,3 4-1,7 3-48,15 5 0,7 4-912,1-3 1,3 3 0,4-1-1801,13 18 1,7-2 2711,-2 2 0,3-6 0,-1-22 0,2-8 0,5-8 0</inkml:trace>
  <inkml:trace contextRef="#ctx0" brushRef="#br0" timeOffset="26001">21127 10508 16614,'13'-48'500,"0"0"1,5 5-1,3 5-495,2 7 1,4 6-6,31-6 0,-11 24-264,-12 13 1,-2 10-505,-9 12 1,-6 6 705,0 0 1,-8 2-243,-15 14 0,-11-1 477,-5-13 1,-5-4 162,-2 1 1,-2-2-113,3-4 0,0-1-129,1 3 0,4-1-610,0 10-3945,40-8 4460,18-22 0,5-10 0,-16-2 0</inkml:trace>
  <inkml:trace contextRef="#ctx0" brushRef="#br0" timeOffset="26152">21871 10761 16378,'-13'38'-47,"0"0"0,2 20 0,10-32 0,9-15 0</inkml:trace>
  <inkml:trace contextRef="#ctx0" brushRef="#br0" timeOffset="26768">22793 10149 17218,'-16'-3'1491,"-12"0"-1278,-9 3 22,-2 0-179,14 0 145,0 0-99,2 2-80,1 4 1,2 8-23,2 12 16,4 5 1,0 4-12,-2 6 1,2 2 5,-1 6 1,2-1-1,3-8 0,3-5-11,5 1 123,10-22-67,10-21-33,12-8-12,9-10 6,-6 4 0,2 0-23,-3 6 0,0 3 0,1-3 1,-1 5-6,16 18 11,-20 15-23,-14 6 1,-4 5-68,-2 2 1,-6 1-24,-8 9 1,-5-1 50,2-10 1,-5-5-488,-29 12-201,16-28-1547,3-9 2297,7-16 0,9 8 0,3-8 0</inkml:trace>
  <inkml:trace contextRef="#ctx0" brushRef="#br0" timeOffset="27017">23144 9726 20479,'13'56'-39,"0"0"1,0 0 0,0 0-1,-4 3 1,-1 1 0,-2 0-1,-3-2-159,-2 8 0,-4-1 1,-3-2-907,-3 0 1,-2 0 0,-2-6-130,-7 1 0,-1-3 1233,4-12 0,-1 0 0,2-5 0,-9 21 0,13-28 0,-1 0 0</inkml:trace>
  <inkml:trace contextRef="#ctx0" brushRef="#br0" timeOffset="28367">9352 12948 16614,'64'-1'155,"0"-1"1,0 1-1,0 0 1,0 0 0,-9-1-1,-1 0 1,0-1 0,0 1-1,3-1-1072,-1 1 0,3 0 1,2 0-1,-1-1 0,0 0 1,-2 1 916,2-2 0,-2 0 0,-1 0 0,3 0 0,3 0-61,-3 1 0,2 0 0,3 0 0,1 0 0,1-1 0,-1 1 0,-1-1-161,-2 1 1,-1-1 0,1 0 0,-1 0 0,0 0 0,0 0 0,0 0 182,-2 0 1,1 1 0,-1-1-1,0 0 1,-1 0 0,-2 0-1,-2 0-60,8-1 0,0 0 1,-3-1-1,-5 1 1,-8-1 237,12-3 1,-11-2-970,3-7-301,-41 2 1131,-61-2 0,29 10 0,-27-2 0</inkml:trace>
  <inkml:trace contextRef="#ctx0" brushRef="#br0" timeOffset="31852">9732 12895 15213,'-10'-1'1378,"3"0"-919,7 1-33,60 3-320,-26-1 1,4 0-683,7 0 1,6 0-1,0 1 591,3-1 0,1 0 0,1-1-571,6 0 1,3 0-1,1 0 556,-12 0 0,1-1 0,1 1 0,0-1-579,2 0 0,1-1 0,0 1 0,0-1 520,0 0 0,1 0 0,0-1 0,2 0-33,-3-1 0,3 1 0,1-1 1,-3 0-1,-3 0-181,13-2 0,-5 0 0,0 1 239,-11 0 0,1 0 1,-3 1-1,-8-1 107,21-3-868,-75 1 778,-34 3 0,-18 2 42,16 0 0,-4 0 1,-3 1-1,1 0 100,1 0 1,1 2 0,-1-1 0,-1 1-23,-3 0 1,-1 1-1,1-1 1,4 2 71,3 2 1,3 1 0,2 0 955,-18 3 0,2 1-1019,9 1 0,2 0 667,1 2 1,7 0-533,8 7-112,90-6-135,-8-15 0,8-5-541,4 0 1,6-1 0,0-1 532,-3-2 1,0-1 0,1-1 7,-13 3 0,1 0 0,1 0 0,0 0-26,-2 0 1,1 1 0,0-1 0,3 1-45,-2 0 1,2 1-1,1-1 1,0 1-1,-3 0-93,3 1 0,-2 1 0,-2-1 1,0 1-59,14-2 1,-2 0-1,-8 2-86,-1 3 1,-25 4 228,-44 8 78,-31 7 5,9-7 1,-7 0-127,-4-2 1,-5 0 0,0-1 116,1 1 1,0-1-1,1 0 352,0-1 0,1 0 1,2 0-377,-6 2 0,9-1-2247,20 1 2650,29-5 1,-4-2 0,12-2 0</inkml:trace>
  <inkml:trace contextRef="#ctx0" brushRef="#br0" timeOffset="34034">7112 14168 12358,'63'2'-203,"0"-1"0,0 1 0,0 0 1,0 0-1,-6-1 0,2 0 0,0 1 1,0-1-1,2-1 0,0 0-5,-2 0 1,3-2 0,1 0 0,-1 0 0,0 0-1,-4 1 1,-3-1 0,11 1 0,-5 1 0,-2-1 0,0 0-1,-6-3 1,1 1 0,-1-1 0,1 1 0</inkml:trace>
  <inkml:trace contextRef="#ctx0" brushRef="#br0" timeOffset="43968">24709 2844 12356,'1'-3'3350,"1"0"-1019,-2 3-1894,-7-27-157,-1 16-56,-6-19-112,0 24-79,0 3-10,-16 5-35,3 9 12,-11 10 12,5 12-7,13-6 1,3 4-17,-6 30-1,12-26 1,3-1 11,4 10 23,4-16-12,0-19 45,-1-3 11,1-4-101,4-1-44,25-1 33,4 0-33,24 6-180,-3 6 11,-18 6 1,-2 6 151,-8 5 0,-8 5 67,-6 12 0,-8 0 11,-10-6 0,-6-3-207,-10-1 0,-4-4-1278,-10 0 1502,3-13 0,17-10 0,3-7 0</inkml:trace>
  <inkml:trace contextRef="#ctx0" brushRef="#br0" timeOffset="44151">24953 3213 15583,'0'-4'1725,"0"2"-1759,0 2-2083,75-14-405,-34 10 1,3 0 2521,17-6 0,0 0 0,-21 6 0,-7 1 0,-2-2 0</inkml:trace>
  <inkml:trace contextRef="#ctx0" brushRef="#br0" timeOffset="44484">25507 2957 18698,'37'-21'-206,"1"1"1,6-1 0,-2 8-143,0 20-280,5-1 214,-32 14 425,-7-3 796,-7 0-404,-1-6 1,0-9-270,0-2-89,0 12-34,0 27-22,0-6 0,0 3-85,0 1 1,0-1-347,0 4 1,0-2-1318,0 13-2375,6-6 4134,7-10 0,-4-15 0,2-9 0</inkml:trace>
  <inkml:trace contextRef="#ctx0" brushRef="#br0" timeOffset="44967">26217 3301 17790,'-15'7'325,"3"-2"-179,12-10-45,0-7 44,6-20 12,11-1-112,11 2-68,3 14 1,2 23 11,-7 9-90,0 13-201,-3 5 178,-3 12 113,-9-15 190,-1-2-67,-5-26-67,2-17 157,5-11 33,12-27-190,8 8-56,5 2-1,-8 23-10,-6 28 0,-7 9-292,0 12-156,-1 5-3038,3 14 3508,-5-12 0,-2-4 0,-6-19 0</inkml:trace>
  <inkml:trace contextRef="#ctx0" brushRef="#br0" timeOffset="45117">26883 3310 16490,'15'-15'0,"-3"3"0</inkml:trace>
  <inkml:trace contextRef="#ctx0" brushRef="#br0" timeOffset="45235">26933 3092 15123,'33'20'-1225,"-15"-8"0,-4-6 0</inkml:trace>
  <inkml:trace contextRef="#ctx0" brushRef="#br0" timeOffset="45451">27233 3258 19975,'-5'-34'846,"0"0"0,-2-16-846,12 21 45,6 18-45,28 7-264,-6 33 1,4 10-477,12-11 1,1 3 382,-6 20 1,-1-5-373,-4-31 1,-3-6-2668,4 3 3439,-10-33 1,-13 21-1,-6 0 1</inkml:trace>
  <inkml:trace contextRef="#ctx0" brushRef="#br0" timeOffset="45651">27794 3014 21320,'7'38'-30,"0"-1"0,1 0 0,4-2-200,14 4 0,1 1-801,-7 0 1,-8 1 1030,-14 7 0,-6-3 0,3 8 0,-39-19 0</inkml:trace>
  <inkml:trace contextRef="#ctx0" brushRef="#br0" timeOffset="45867">24506 3991 17778,'-55'3'976,"80"3"-724,14-4 0,17-2 0,8-2 0,-2 1-1344,-8 0 0,1-1 1,1 0-1,3 0 0,3-1 1098,-1 1 1,3-1-1,2 0 1,3 0-1,0 0 1,-1 0-1,-2-1-146,-2 1 1,-2 0-1,-1-1 1,0 1-1,3-1 1,2 1 0,3 0 98,-13 1 1,1 0 0,3 0 0,1 1 0,1-1 0,1 0 0,1 1 0,1 0-1,-1 0 1,0 0 0,0 1 0,-1 0 24,0 0 1,2 1 0,-1 0 0,1 0 0,0 1 0,0 0 0,-1 0-1,0 0 1,0-1 0,-2 1 0,-1-1 0,-1 1 0,9-2 0,0 1-1,-2-1 1,-1 0 0,-1-1 0,0 2 0,-2-1 0,-2 1 0,-1 1-1,0 1 1,-1 1 0,1-1 0,-1 0 0,0 1 0,1-1 0,-1 1 0</inkml:trace>
  <inkml:trace contextRef="#ctx0" brushRef="#br0" timeOffset="45875">28931 4006 18418,'0'0'0</inkml:trace>
  <inkml:trace contextRef="#ctx0" brushRef="#br0" timeOffset="46017">26897 4154 19148,'66'-8'-23,"0"0"1,0 0-1,-15 4 1,4 0 0,4 0-1,2 1 1,0-1 0,0 1-1,-3 0-303,3 0 0,0 0 1,-1 0-1,0 1 0,-1-1 1,1 1-1,0-1 0,0 1 1,1-1-1,-2 1 0,-3 0 1,-4 1-1,10 1 0,0 0 1,0-1-1</inkml:trace>
  <inkml:trace contextRef="#ctx0" brushRef="#br0" timeOffset="46035">29616 4074 19314,'0'0'0</inkml:trace>
  <inkml:trace contextRef="#ctx0" brushRef="#br0" timeOffset="197715">3449 12729 15011,'-24'-4'728,"4"1"-683,20 3 22,0 0 45,6 0-33,0 0 66,6 0 203,10 0-169,-1 0-156,10-2 78,-4-1 111,25-5-133,14-1-12,-21 4 0,2 0-17,-8 1 1,-2 1-29,0-1 1,-2 1 55,12 0-22,16 0-34,-29 3 1,0 0 16,11-1 0,0 0 0,-7 1 1,-1 0-230,1 0 1,-2-1 200,23 1 12,-1-1-1,0 0-11,-20 1 0,2-1 28,2 1 1,2 0-12,9-1 0,0 0-205,-10 0 0,-2 0 188,-2 0 1,-3 0-1,14 0 0,-15 0 0,1 1-5,4-1 0,2 2 61,13-1 0,1 2-139,-10 0 0,0 1 94,1 1 0,-1 0 12,-12 1 0,-1 0 33,1 0 0,-1 0-35,0-1 1,2-1-22,12 2 1,2-1 32,3 0 1,3-1-34,-9 0 0,2 0 1,-2-1-156,10 1 1,-2 0 160,0 0 0,-3-1-6,15 1 5,-22-1 1,1 1 0,-4 0 0,-2 2-12,0-2 1,-3 1 5,20 6 611,-29-4-645,-8 0-30,-9-2-82,-5-1-981,-7-1-6167,-15-2 7283,4 1 0,-5-1 0,13 0 0</inkml:trace>
  <inkml:trace contextRef="#ctx0" brushRef="#br0" timeOffset="201682">3559 10090 12098,'35'24'429,"-1"0"1,1-1 0,-2-4-296,13-3-11,-2-4 1,6 0-98,-7-3 0,3-1 0,0 0-998,3 1 0,0-1 1,1-1 1000,8 0 1,1 0 0,-2-2-8,-8-2 1,-2 0 0,4-1 63,3 0 1,4-1 0,2 0 0,0 0-15,2 0 1,0-1 0,1 1 0,2 0-31,-4 1 1,3-1-1,1 1 1,0 0 0,-1 0-30,-2 1 1,0 1-1,-1 0 1,-1 0 0,-3 0-20,2 1 0,-3 0 1,-1 0-1,-1 1 9,13 2 1,-2 2 0,-4-1-4,0 1 0,-4 1 65,-2 0 1,0-1-66,-6 0 0,2 0 142,-8-2 1,2 2 0,0-2-136,1 0 1,1 0-1,-1 0 30,1-1 1,-1 1-1,-1-1-308,22 2 1,-4-2 298,-18-3 0,-1-1-6,12 2 1,-1 0 640,-11-1 0,-1 1-635,-2 0 0,-4 1 561,-1 2-589,-26-2 364,-9-5 17,-1-1 462,-3 0-754,1-1-66,-2-5-23,4-1 11,4-7 22,2-2 46,8-20 381,-1-17-152,-6 16 0,1-3-17,-2-4 0,0 0-213,-2 8 1,-1 1-40,1 0 0,-1 2 85,1-17-113,1 0 34,2-2 5,0 13 1,2-4-29,1-4 1,1-2 66,-1-1 1,0 1-304,-1-2 1,-1 1 269,-4 15 0,-3-1 39,-1-12 0,-4-2-44,-6 0 1,-4 0-13,-2-10 0,-3 2 6,1 16 0,-1 3-12,2 5 1,1 4-34,-2 0 45,0-4-56,4 13 475,0-4-442,1 8 141,-2-4-163,0 0 11,-1-3 0,5 1 1,-6-11 21,-2-5-10,-9-10-12,-15 1-11,2 13-11,-15 4-1,7 13 12,-6 1 0,-5 2-6,13 6 1,-3-1 5,-9 1 0,0 0-533,-1 0 1,0 1 532,-1 0 0,3 1 11,18 3 1,0 0-37,-15-3 1,-2 0 35,1-1 1,-2-1-5,9 2 1,-2-2-1,1 1-469,-10-4 0,2 1 462,1-1 0,-2 0-30,15 3 0,-1 0 0,2 1 30,-9-1 0,0 0-4,5 2 0,-2 0 1,2 1 3,-5 0 0,-1 2-175,2 2 1,-5 0 0,-1 0 174,-5 1 0,-2 0 0,0 0 0,-1 2 0,1 1 0,0 0-150,-1 1 0,1-1 1,4 2 132,-6 2 0,3 2 0,1 0 1,1 0-115,6-1 1,0 0 111,11-1 0,-2 1 1,1 0-16,-17 3 1,0-1 27,0 0 0,1 0 115,8-1 0,2 0-126,12-2 1,2-1-7,-1 2 1,-1 0-12,0 0 1,0 1-7,-1 0 1,0 1 11,2-1 0,-2 1 278,-10 2 1,0 0-279,9-3 0,1 0 28,3-1 0,2 0 1413,-5-1-1413,25-4 416,-2 1-427,-4 2 723,-7 2-724,-1 1 1,6-2 22,6-3-11,11 1 0,-2-2 45,2 1-45,-5 0-33,-1 2 10,-1 1 23,2 1-67,2 0 134,1 0-67,2 1-11,0-2 11,3 1-11,0 1 11,-1 3-11,-1 5-1,-4 10 12,-4 12 0,-3 13-22,-1 12-146,5-8 1,3 7 167,4-18 0,2 1 0,0 0-296,1 1 1,0 0 0,3-1 295,4 17 0,5-5 0,2-19 0,3-4-50,1-3 0,1-2 72,17 23-11,4 2 0,-12-12 336,-5-4-336,-11-13 951,-7-8-962,1 3 136,2 2-125,2 4 12,3 1 22,6 10-45,-1-6 0,-1-4 11,-7-10-11,-6-12 11,-1-2-366,-1-1 0,1-2 0</inkml:trace>
  <inkml:trace contextRef="#ctx0" brushRef="#br0" timeOffset="202250">7667 9357 13768,'39'-21'108,"-1"0"0,-2 1 0,-1 3-4612,23-6 4504,-25 10 0,-2 1 0,-27 9 0</inkml:trace>
  <inkml:trace contextRef="#ctx0" brushRef="#br0" timeOffset="202399">7998 9284 13330,'2'64'22,"-1"-8"-6912,-2-30 6890,0-11 0,0-2 0,1-12 0</inkml:trace>
  <inkml:trace contextRef="#ctx0" brushRef="#br0" timeOffset="202933">8522 9215 15079,'3'38'52,"1"1"0,0-4 0,-1-1-7,-8 13-34,3-15 68,-6-6-1,-5-52-78,-2-16 45,3 3 0,-1-4-539,2 0 0,0-1 617,0-1 0,1-2 17,0 3 0,2 0 135,0-1 0,5 0-62,12-20-213,11 12-23,21 24 23,8 18 17,-9 5 0,2 5-51,-5 4 1,-1 7 27,0 7 0,-5 5 6,-6 24-6,-29-14 1,-11 1-62,-15 5 0,-6-1-253,8-8 1,0 1-2270,-11 15 1,4 0 2874,10-2 0,7-3 1,18-30-1</inkml:trace>
  <inkml:trace contextRef="#ctx0" brushRef="#br0" timeOffset="203182">8681 9364 16344,'13'-33'342,"-1"1"0,15-23-353,11 38-471,7 19-157,0 11 46,-6 17 177,-18 2 80,-5 13-874,-8-6 1210,-3-1 0,-5-19 0,1-11 0</inkml:trace>
  <inkml:trace contextRef="#ctx0" brushRef="#br0" timeOffset="203333">9086 9362 13947,'0'0'0</inkml:trace>
  <inkml:trace contextRef="#ctx0" brushRef="#br0" timeOffset="203482">9186 9086 10451,'0'0'0</inkml:trace>
  <inkml:trace contextRef="#ctx0" brushRef="#br0" timeOffset="203967">9578 9136 17734,'-48'-3'448,"0"-1"0,9 4 0,3 4-504,-11 23 12,32 2-729,48 22 369,21-23 387,-17-15 0,2-5 28,19-13 45,-13-14 404,-23-11 649,-6-19-537,-7-2-247,-18-6-135,-4 18-190,-3 21-22,7 11-113,10 5-77,26-7 21,18-5 196,-13 3 1,0-1 6,21-7-12,-19 1 11,-21 10 34,-7 3 22,-5 13-56,-15 34-11,9-9 0,2 3-185,-1 2 0,2 2-560,8 2 0,4-2-1087,3-9 0,3-2 1832,4 3 0,-1-2 0,4 5 0,-4-8 0</inkml:trace>
  <inkml:trace contextRef="#ctx0" brushRef="#br0" timeOffset="205949">6030 14160 17218,'60'-2'244,"1"0"1,-1 0 0,-12-1 0,1 1 0,1-1-1,5-1-220,0-1 0,5-2 1,2 0-1,2-1 1,-1 0-1,-2 1-962,-4 1 0,-3 1 0,0-1 1,1 1-1,2-1 0,3 0 942,-1 1 0,3-2 0,2 1 1,2-1-1,0 1 0,0-1 0,-2 1 1,-2 1-153,-1-1 1,-2 1-1,-2 0 1,0 1-1,1-1 1,3 0-1,2 1 171,-6 0 1,2-1-1,2 1 1,2 0-1,0 0 1,1 0 0,0 0-1,0 0 1,0 1-1,-1-1-52,-1 1 1,0 0 0,-1 0 0,1 1 0,0-1-1,0 1 1,0-1 0,1 1 0,1-1 0,0 1 91,0 0 0,1-1 0,1 1 0,1-1 1,0 1-1,0-1 0,-1 1 0,0 0 0,0 0 1,-2 0-1,-2 0-134,5 1 1,0-1-1,-2 1 1,1 0 0,-2 1-1,-2-1 1,-1 0-1,-1 0 1,-3 1 83,7-1 0,-2 0 0,-2 1 0,-2-1 0,-1 1 0,-2-1 172,3 1 0,0 0 0,-3-1 1,-4 1-1,-5 0-174,12-1 1,-7-1 696,-2 1 1,-7-3-821,-12-4 2068,-34-3-2325,-14-1 2963,-16 1-3726,-20 1 185,20 6 0,-3 0-78,-3 1 1,-4 0 1024,-1 2 0,-3 0 0,6 0 0,-22-1 0,22 2 0,0-1 0</inkml:trace>
  <inkml:trace contextRef="#ctx0" brushRef="#br0" timeOffset="206800">7894 14097 16176,'-7'2'426,"2"-1"-297,29 12 0,17 4 134,-1-6 0,6-1-1967,9 4 0,7 2 1,3-3 1778,-13-6 1,1-2 0,2-1 0,1-1-54,-4 1 0,0-1 1,2-1-1,3 0 1,3-1-129,-5-2 1,3 0 0,4 0 0,1-1-1,1-1 1,0 1 0,-2-1 0,-3 1 134,8-1 1,-3 1 0,-1-1 0,0 0 0,1-1 0,4 1-52,-6-1 1,3 0 0,2 0-1,0-1 1,1 1 0,-3-1 0,-2 1-1,-3-1 91,9-1 1,-3 0-1,-3 0 1,-1 0-1,3-1-49,-5 1 0,2 0 0,0-1 1,0 1-1,-2-1 0,-3 1 114,12-2 1,-3 1-1,-3-1 1,0 1 276,-3-1 1,0 0 0,-3 0 0,-8 1-199,5-2 1,-14-1 1897,-19-2-1999,-32-4 2789,0 3-2811,-11-6 1532,3 1-1622,7-1 108,3 3-97,7 3-11,2 8-56,0 2-459,0 2 515,-2 1-34,1 0-56,-2 0 57,1 0-79,-2 0-393,-8 1 57,-10 9 247,-2 1-1,-5 9 0,7-4 11,-15 8-391,-3-9-1760,-15 0-3619,-5-32 5961,11-11 0,15 0 0,18 6 0</inkml:trace>
  <inkml:trace contextRef="#ctx0" brushRef="#br0" timeOffset="209533">2998 12653 16434,'-29'-22'612,"1"-1"1,-1-9 0,3-6-535,5-19 1,5-4-1672,1 5 1,0-1 1596,5 13 0,0-1 0,2 2 35,0-5 0,1 1 219,2-1 1,0 1-242,1 3 0,1-1 276,0-11 1,0-1-272,1 3 1,1 1-23,0 1 0,0 1-107,0 7 1,1 3 83,3-18 831,1 17 0,1-2-808,1 0 0,2-2-12,1-5 1,1 0 230,-1 10 1,1 3-208,5-18 96,-5 26-108,-2 5 274,0 0-319,5-7 36,-1 6-36,7 3 34,-3 12 0,19-2-1,14-2 6,-11 2 1,5-3-34,11-4 0,2-2-767,-5 1 1,0 0 794,5-4 0,-1 1 5,-14 7 1,0-1-75,12-7 1,2-2 34,-6 5 1,0 0 32,8-3 1,-2 1 11,-16 8 0,-4 3 0,26-5 0,-21 5-11,13-2 11,1-3 799,-22 7 0,1 1-777,29-5-22,-12 6-56,-4 7 127,-2 2-71,-10 0 0,3 0 5,9-1 1,4 0-25,-6-2 0,3-1 1,-2 1-461,15-2 0,-1-1 462,6-2 0,-3 0 17,-16 2 0,1-1-120,-3 1 0,3 0 0,0 0 116,0 1 0,0 1 1,2 0-9,12 0 1,2-1 0,-3 3-320,-12 2 1,-3 1-1,-1 1 325,20 1 1,-5 3-6,-19 2 0,-3 1-1,-1 0 1,-2-1-6,-1 0 0,0-1 22,9 1 1,2-1 412,-1-3 1,2-1-419,10 1 0,0-2 5,-11-4 1,-3-1 0,1 0 1,-2-2-7,22-6 0,-13 3 0,4 0 0,10 2 0,3 1-12,-8 0 1,2 1 0,-1 0-72,-8 1 1,-2 1 0,1 0 82,-1-1 0,1 1 0,-3 0 0,5 0 0,1 0-310,-2 1 0,3 0 0,1 0 313,3 1 1,1-1 0,3 1 13,-4 1 0,2 0 0,2 0 0,-1 1-26,4-1 1,1 0-1,-1 1 1,-2-1-406,-8 1 1,-2 0-1,0 0 1,0-1 407,1 1 1,1 0-1,-1 0 1,-2 0 12,3-1 0,-3 0 1,4 0-134,0 1 0,4 0 0,1 0 0,0 1 126,-1 0 0,1 0 0,1 1 0,2 0-3,-5 0 1,2 0 0,1 1 0,-1 0 0,-4 0-114,0 1 0,-2 0 1,-2 0-1,-1 0 112,11 1 1,-1 1-1,-6 0 4,-2 2 0,-4-1 220,-4-1 0,-1 0-186,-6 0 0,0 2 722,5 2 0,0 2-813,-4 2 1,0 2 5,4 5 1,-2 0 39,-11-4 0,-4 0-45,13 17 922,-19-14-1067,-8 3 2092,-6-6-1903,-1 0 326,7-9-314,4-3 0,14-5 0,3 0-22,6-2 22,3 0 0,17-1 0,6 0 11,0-2-200,-32 1 0,0 1 189,24-1 11,-9 1 0,7 0 22,-12 1 1,1 0 0,2 0-27,-1 0 1,0-1-1,1 1-4,1 0 1,0 0 0,0 1 0,0 2 0,0 1 0,-2 0-21,8 0 0,-1 1-236,-8 1 0,1 2 1,-3-1 252,2 1 0,-2 1 0,-3 0 0,-2 2 11,-3-1 0,-1 2-11,7 4 0,1 2 0,-3 3 0,-2 2-6,1-1 1,-3 1-96,-3 0 0,-4 1 101,8 13 187,-13-10 0,1 2-187,1 2 0,1 3 5,8 8 1,-1 1 84,-5-8 1,-2 0-97,1-2 0,-1-1 6,13 17 12,-2 2-12,0 4-69,-11-13 0,1 4 97,2 3 0,1 2-28,-5-8 0,0 1 0,-1-1-227,5 8 1,-3-2 215,-2-2 0,-4-4 33,-2 14-22,-9-23 0,-2 2 22,4 30-28,-7-27 1,0 0 5,2 17 11,-6-8-11,-5-17 565,-7-1-576,-7-1 150,-6 3-161,-4 4 357,6-11 1,-3 1-381,-2-1 0,-1 1 50,-2-1 1,0-1-17,1-3 0,-1-4 33,-17 6 28,15-10 1,-2 0-6,-3-1 0,-2 1-45,-12 3 0,-3 0-12,-8 1 1,-2-1-371,16-4 1,-1 0 0,1-1 386,-14 3 1,-1 0-3,8-4 1,-2 1 0,1-1-200,6-1 1,0-1 0,-2 0 192,3-1 0,-3 0 0,-1 0 1,3-1 2,-7 1 0,2-1 0,0 0-374,0-1 0,0 0 1,4 0 373,-6-1 0,1 0 3,5-1 1,-3 0 0,0 0-222,0-1 0,0-1 1,-3 1 217,7-1 0,-3 0 0,1 0 0,2 0 0,-4-1 0,3 0 0,1 0-85,2 0 1,0 0-1,4 0 85,-5 0 0,3 0 0,-2 0 0,0 0-202,-1 0 0,-1 0 196,1 0 1,-2 0 214,1 0 0,-3 0-299,5 0 1,-3 0 0,1-1-132,-2 0 1,-1-1 0,1 0 64,1 0 0,0 0 0,1 0 122,5-1 1,1-1 0,3 0 21,1-1 1,2 0 487,-10-2 1,0 1-500,3 1 1,1 0-68,-5 1 1,1-1-280,-17 0-147,22 2 1276,22-1-2374,8 1 1140,4 1 474,4 1 0,3 1 0,2 0 0</inkml:trace>
  <inkml:trace contextRef="#ctx0" brushRef="#br0" timeOffset="210549">1778 12757 15807,'46'-25'104,"0"1"1,0 0-1,0-1 1,14-6-1,-1 1 1,-3-1-1379,-10 5 1,-4 0-1,-4 1 1274,2-8 0,-8 2 0,-6 0 0,-34 12 0</inkml:trace>
  <inkml:trace contextRef="#ctx0" brushRef="#br0" timeOffset="210699">2167 12349 16513,'32'45'347,"7"5"-1490,-11-23 0,-3 0-963,0 21 2106,-48-1 0,6-27 0,-11-5 0</inkml:trace>
  <inkml:trace contextRef="#ctx0" brushRef="#br0" timeOffset="211165">796 13486 14843,'0'-5'2129,"0"2"-1916,0 3-101,0 39-67,6 8 11,1 16-23,6-11-66,3-26-1,3-8-504,5-8-1299,5-5-3251,4-8 5088,0-9 0,-13 6 0,-6-4 0</inkml:trace>
  <inkml:trace contextRef="#ctx0" brushRef="#br0" timeOffset="211315">1141 13665 12344,'0'21'0,"-1"-3"0</inkml:trace>
  <inkml:trace contextRef="#ctx0" brushRef="#br0" timeOffset="211450">1127 13467 13723,'0'0'0</inkml:trace>
  <inkml:trace contextRef="#ctx0" brushRef="#br0" timeOffset="211668">1303 13302 16143,'24'48'-1110,"0"-1"1,-7-10 0,1-2 1109,3 4 0,-1-6 0,-5-6 0,-5-9 0</inkml:trace>
  <inkml:trace contextRef="#ctx0" brushRef="#br0" timeOffset="211883">1439 13555 16849,'-25'36'265,"0"0"0,0-3 0,9-5-164,25-9-236,25-6-3002,18-13 3137,-18-10 0,-1-1 0,9-2 0,-15-8 0</inkml:trace>
  <inkml:trace contextRef="#ctx0" brushRef="#br0" timeOffset="212283">1598 13647 14708,'-3'2'1155,"1"-1"-1111,2-1-44,20-41-1412,5 3 768,-6 3 0,-2-1 543,6-16 101,-19 17 527,-12 7 459,-7 14 34,4 2-45,0 2 403,4 0-370,-1-2-661,4-1-100,2-5-135,2 2-56,0-7-67,0 8-112,0 1-281,0 11 102,0 3 223,1 11 1,2 8-34,2 13 101,1 7 11,7 18-12,4 5-206,-5-26 0,3-1-892,10 14-1041,6-16-2668,-8-20 4819,0-7 0,-10-4 0,-4-2 0</inkml:trace>
  <inkml:trace contextRef="#ctx0" brushRef="#br0" timeOffset="213315">1743 13365 14395,'11'-37'493,"-1"-1"0,5-24 728,-26 40-269,-11 17-245,-21 27-495,19 3 1,2 5-163,4 1 1,2 2-51,3 2 0,3-1 56,5 14-235,34 8-522,1-37 1,6-5-2292,16 1 1,4-6 2953,-5-10 0,-3-4 1,-11 1-1,-5-1 1,-8-7-1</inkml:trace>
  <inkml:trace contextRef="#ctx0" brushRef="#br0" timeOffset="213599">2008 13044 18630,'6'38'-15,"-1"0"0,0 2 1,1-1-98,0 3 0,1 0-1597,2 13 0,1 0 1709,2-10 0,-1-2 0,-3-5 0,0-5 0,8 0 0</inkml:trace>
  <inkml:trace contextRef="#ctx0" brushRef="#br0" timeOffset="213749">2223 13385 14361,'-7'8'168,"2"-1"-851,5-7 683,0 0 0,0 0 0</inkml:trace>
  <inkml:trace contextRef="#ctx0" brushRef="#br0" timeOffset="213915">2176 13058 10597,'0'0'0</inkml:trace>
  <inkml:trace contextRef="#ctx0" brushRef="#br0" timeOffset="214217">2408 13015 15739,'11'61'97,"0"0"0,-2-7 1,1-6-87,8-1 78,-6-22 12,-4-16 22,-1-14 12,7-3-1177,1 0-3776,3 10 4818,-5 9 0,-6 1 0,-4-2 0</inkml:trace>
  <inkml:trace contextRef="#ctx0" brushRef="#br0" timeOffset="214466">2639 13351 15650,'4'32'-2510,"22"-34"3406,-14-13-1321,10-15-1099,-37 21 1524,-1 9 0,5 0 0,3 0 0</inkml:trace>
  <inkml:trace contextRef="#ctx0" brushRef="#br0" timeOffset="214700">2863 13354 18138,'-23'15'-4214,"3"-3"4214,30-12-11,-7 0-2981,-1 0 2992,-4 3 0,1-3 0,-1 3 0</inkml:trace>
  <inkml:trace contextRef="#ctx0" brushRef="#br0" timeOffset="215082">2996 13338 18272,'-15'10'-415,"6"-6"325,20 5-78,2-6-145,12-15 245,-4-13-156,-1-26 213,-9-2-185,-13 19 0,-3 0 185,-6-25 246,-2 21 0,-1 1 1110,-1-18-1177,-2 9-145,13 30-23,4 21-12,0 14-21,0 18-1,0 15-549,0 9-1949,6-19 0,2-1 2532,2 21 0,6-8 0,-9-33 0</inkml:trace>
  <inkml:trace contextRef="#ctx0" brushRef="#br0" timeOffset="215333">1018 14223 19247,'58'-8'-127,"1"0"0,0 1 0,0-1 0,0 0 0,0 0 0,0 1 0,-1-1 0,4 1 0,0 0 0,0 1 0,1 0 0,-1 0 0,0 0 0,-1 1 0,-1-1 127,4-1 0,0 1 0,-1 0 0,-1 0 0,-1 0 0,-2 1 0,-2 0 0,6 0 0,-2 0 0,-3 1 0,-4 1 0,-6 1 0,9 1 0,0 0 0</inkml:trace>
  <inkml:trace contextRef="#ctx0" brushRef="#br0" timeOffset="215481">1522 14375 19085,'39'-32'-309,"0"0"0,-1 1 0,6 6 0,4 2 1,5 0-1,2 2 0,1 1 309,-3 5 0,3 1 0,1 2 0,1 1 0,-2 0 0,-2-1 0,12-4 0,-2 0 0,-2 1 0,-1 2 0,-6 5 0,-1 0 0,1 1 0,0-1 0</inkml:trace>
  <inkml:trace contextRef="#ctx0" brushRef="#br0" timeOffset="224816">6350 12532 13252,'47'15'709,"0"-1"1,1-1 0,0-3-413,-6-6 0,0-3-1146,10 1 1,3-2 955,9 1 0,3-1-544,-17 0 1,1-1-1,1-1 504,3 1 0,1-1 1,0 0-57,1-1 0,1 0 0,2 0-8,-7 1 0,4-1 0,-2 1 0,-3 0-33,-3 0 0,-4 0 0,1 0 11,6 1 1,0 0-1,-14 1 592,-16 0-450,-48 1 0,-22 2 15,-3 1 0,-8 0 1,0 1-497,-2-1 0,-1 1 0,-1 0 433,10-1 1,-2 2 0,2-1 0,4-1 8,-19 3 0,4 0 381,-1 1 1,5-1-489,22-2 1,7 0-11,-7 2 1642,70-5-1564,5-2 0,6-2 11,12 0 0,5-2-594,-12 1 1,2 0 0,0-1 552,6 0 0,0 0 0,0-1-12,-1 0 1,0 1 0,0-1 504,4 0 1,-1 0 0,-5 1-627,-5 0 1,-11-1 27,-23 0-818,-66 10 292,2-2 0,-3 1-163,16 1 0,3-1-3388,-19 3 4679,35-4 1,9-1 0,19-2 0</inkml:trace>
  <inkml:trace contextRef="#ctx0" brushRef="#br0" timeOffset="307099">14925 11876 10529,'-8'-7'2196,"2"1"-403,6 6-471,0 0-1008,-30 13 78,34-1 23,-11 14-135,40-10 0,20-4-209,-5-2 0,7-1 0,6-1-732,-6-1 1,7-1-1,2-1 1,1 0-1,-1-1 661,-1 0 0,-1-1 0,0 0 0,1-1 0,3 0-318,-11 0 0,1-1 1,2 0-1,1 0 1,-1 0-1,0-1 1,-2 1 324,5-1 0,-2-1 1,0 1-1,-1-1 1,2 0-1,0 0-221,-4 0 1,1 0-1,0 0 1,1-1 0,0 1-1,1-1 1,0 0 217,4 0 1,-1 1 0,1-1 0,1 0 0,2 0 0,2 0 0,4-1-85,-15 1 0,2 0 0,1 0 0,2-1 0,2 0 1,1 1-1,0-1 0,2 0 0,0 1 0,0-1 1,0 1-1,0-1 86,-3 1 0,-1 0 1,1 0-1,0-1 1,1 1-1,0 0 0,1 0 1,0 0-1,1 0 1,0 0-1,2 0 1,0 0-1,1-1 0,1 1 3,-12 1 0,2-1 0,0 0 0,1 0 0,1 1 0,1-1 0,1 0 0,-1 0 0,2 1 0,-1-1 0,1 0 0,-1 1 0,0-1 0,0 0 0,0 1 0,-1-1 0,0 0 0,-2 1 0,0-1 0,-1 1-2,8-1 0,-2 1 0,0-1 0,-1 1 0,0-1 0,0 0 0,-1 1 0,0 0 0,-1-1 0,1 1 0,-1-1 0,0 1 0,0 0 0,1 0 0,-1-1 0,1 1 3,-1 0 1,1 0-1,0 0 1,0 0-1,0 0 1,0 0-1,0 0 1,0 0-1,0 1 1,-2-1-1,1 0 1,-2 0-1,0 1 1,-1-1-1,-1 0 1,-2 1-4,12-1 0,-3 0 0,-2 1 0,-2-1 0,0 1 0,-1 0 0,1-1 1,1 1-1,1 0 0,2-1 0,3 1 4,-11 0 1,2 0 0,1-1 0,1 1 0,0 0 0,2 0 0,0 0 0,1-1 0,0 1 0,0 0 0,1 0 0,0 0 0,-1 0 0,1 0-1,-1 0 1,-1 0-8,-2 0 0,0 0 0,0 0 0,0 0 0,0 0 0,1 0 0,-1 0 0,0 0 0,1 0 0,-1 0 0,1 0 0,-1 1 0,1-1 0,-1 0 0,0 0 0,1 1 0,-1-1-4,3 0 0,1 1 0,-1-1 0,1 0 0,0 1 0,0-1 0,0 1 0,-1 0 0,1-1 0,-1 1 0,0-1 0,0 1 0,-1 0 0,0-1 0,-1 1 0,0 0 0,4 0 0,1-1 0,-1 1 0,0 0 0,0 0 0,0-1 0,-1 1 0,0 0 0,-2 0 0,0 0 0,-2 0 0,-1 0 0,-2 1 0,-1-1 0,10 1 0,-2 0 0,-2 0 0,-2 1 0,-1-1 0,-1 1 0,0-1 0,0 1 0,1-1-5,4 1 1,0-1 0,0 1 0,-1 0 0,0 0-1,-1 0 1,0 0 0,0 0-16,-4 0 0,0 0 1,-1 0-1,0 1 1,0-1-1,-1 0 1,0 1-1,-1 0-3,4-1 1,0 2 0,-2-1-1,1 0 1,-2 0 0,1 0-1,-2 1 11,4-1 1,-1 1 0,-1-1 0,0 1 0,1 0 0,0-1-135,5 2 0,1-1 1,0 1-1,0-1 1,-3 0-1,-2-1-185,-4 0 0,-1-1 1,-3 0-1,-1-1 1,0 1-113,8 0 1,0 1-1,-5-1 1,-7-3 164,4-3 0,-24-4-2254,-57-10 1815,0 4 0,-7 1 1010,-18-3 1,0 2-1,-10-3 1,2 3-1</inkml:trace>
  <inkml:trace contextRef="#ctx0" brushRef="#br0" timeOffset="318880">18244 13287 13240,'0'-8'2096,"0"2"-1726,0 6-236,0 0-44,13 52 55,8-3-704,-3 1 1,2 3 580,2-8 1,1-1 10,0 2 1,-2 1 5,-1-1 1,-3 1-7,-3-3 1,-4 0 84,-2-2 0,-3 0-18,-3-4 1,-3 1 176,-8 7 0,-5-3-171,-2-9 1,-3-3-29,-2-1 1,-2-7 10,-23-7-21,7-37-40,8-11 0,1-8-40,2-9 1,3-5-8,7 12 1,2-2-1,6 1-155,10-15 1,9 6-123,2 15 1,8 6-204,9 9 1,5 7-813,21 1 1311,-3 7 0,-1 2 0,-5-1 0,-10 3 0,-1 0 0</inkml:trace>
  <inkml:trace contextRef="#ctx0" brushRef="#br0" timeOffset="319282">19005 13255 14339,'0'-7'2207,"0"2"-1747,0 5-360,-35 33-32,20 0-40,-6-1 0,2 3-28,12 30 16,5-17 1,2 4-471,1-2 0,3-1-599,-1 0 0,2-2-1210,1-9 0,2-5 2263,12-1 0,-9-15 0,0-8 0</inkml:trace>
  <inkml:trace contextRef="#ctx0" brushRef="#br0" timeOffset="319581">19411 13520 17274,'-19'49'18,"0"1"1,3-14 0,3-1-64,3 2 1,1-3-292,0 2-594,-1 0-45,5-16-134,-1-4-2152,2-14 3261,1-7 0,1 3 0,1-3 0</inkml:trace>
  <inkml:trace contextRef="#ctx0" brushRef="#br0" timeOffset="320416">19307 13478 17846,'-11'7'348,"4"6"-337,2 18 0,1 7 22,2-6 1,0 3 50,-2 21 0,1 4-56,0-1 0,0 2-473,1-15 1,0 0 0,0-3 438,1 4 1,-1-5 5,2 8 483,0-36-427,3-9 266,-1-12-53,7-34-185,-6 3 0,0-6-81,-1 2 1,1-4 0,-1 1-442,-1-17 1,-1 1 459,-1-2 1,-2 3-18,1 21 1,-2 2 405,-1-7 0,-2 2-298,-7-18-69,1 8 1,-1 29-45,4 17-22,3 9 22,1 15 950,6 12-933,8 6 0,5 5 5,2 2 1,3-1-23,4 2 0,1-2-12,2-6 1,1-5-112,11-1-34,-1-11 134,-6-10 79,-1-17-67,-7-39-79,-8 1 1,-2-4 50,-2 0 0,-1-1-399,1-8 1,0 3 426,-2 19 0,-1 3 33,6-19-33,-5 20-11,-4 20-617,-7 35-2744,-1 14-35,-2 8 3418,7-7 0,1-25 0,2-5 0</inkml:trace>
  <inkml:trace contextRef="#ctx0" brushRef="#br0" timeOffset="320714">19947 13167 18810,'36'23'41,"1"-1"0,8 22 0,-6 10-191,-21-11 1,-6 4 0,-1 3-2744,2 10 0,-3 2 0,-4-1 2893,-5-12 0,-3-2 0,-1-4 0,-4 6 0,0-8 0,-2-13 0</inkml:trace>
  <inkml:trace contextRef="#ctx0" brushRef="#br0" timeOffset="321148">20793 13478 16972,'7'2'795,"-3"-1"-705,-4-1-90,49-11-527,-21 8-1276,36-8 1803,-41 23 0,-10-9 0,-8 9 0</inkml:trace>
  <inkml:trace contextRef="#ctx0" brushRef="#br0" timeOffset="321314">20848 13721 14630,'6'3'986,"-1"0"-527,38-22-459,-20 11-2307,37-14 2307,-37 17 0,-7 3 0,-10 2 0</inkml:trace>
  <inkml:trace contextRef="#ctx0" brushRef="#br0" timeOffset="322613">22664 13497 15717,'10'-48'1882,"-2"10"-1635,-13 37 0,-5 0-68,-9 4-101,-6 12-44,-9 13 0,0 21-34,15-21 0,3 4 0,0 15 0,6 4-415,8-6 0,8-1-717,12 6 1,9-5 72,0-16 0,5-7-1160,10-7 1,1-7 2218,23-12 0,-28 3 0,-10-5 0</inkml:trace>
  <inkml:trace contextRef="#ctx0" brushRef="#br0" timeOffset="322815">22912 13715 15818,'-25'30'308,"1"-1"0,-5 20-476,40-20-34,16-15-414,3-15-740,17-24 1144,-14-10-1010,-2-8-1904,-19 3 1333,-18 17 1793,0 2 0,0 11 0,2 3 0</inkml:trace>
  <inkml:trace contextRef="#ctx0" brushRef="#br0" timeOffset="323031">23297 13754 18664,'59'-8'-1451,"-15"1"0,-13 20 0,-19-6 0</inkml:trace>
  <inkml:trace contextRef="#ctx0" brushRef="#br0" timeOffset="323299">23603 13580 19796,'-28'13'-280,"14"4"10,42 16-77,20 9 146,-11-3 201,-4-5 0,-28-8-213,-21-16-280,-12-1-471,-8-5-4403,-14-2 5367,17-5 0,2 2 0,24-2 0</inkml:trace>
  <inkml:trace contextRef="#ctx0" brushRef="#br0" timeOffset="323515">23859 13354 18395,'-1'47'-222,"1"-1"1,0 1 0,2 8 0,2-3-1085,0-3 1,1-4-3603,8 13 4908,-5-9 0,-4-22 0,-1-10 0</inkml:trace>
  <inkml:trace contextRef="#ctx0" brushRef="#br0" timeOffset="323649">23810 13779 11369,'0'0'0</inkml:trace>
  <inkml:trace contextRef="#ctx0" brushRef="#br0" timeOffset="323782">24257 13806 17879,'-36'-49'0,"8"10"0</inkml:trace>
  <inkml:trace contextRef="#ctx0" brushRef="#br0" timeOffset="330131">25870 13782 14607,'0'5'1984,"0"0"-673,0-5-1087,51-12-67,-16-1-140,2 1 0,1-1 140,5-13-79,-8-1 269,-5-8-112,-15 8-11,-9-4-10,-36 1 43,-16 8-100,-8 2-56,0 17-90,21 21 0,3 17 12,4 19-29,13-7 1,6 5 5,6-1 0,7 1-185,12 7 0,7-3-529,0-16 0,5-7 540,9-9 1,2-8-421,22-7-480,-3-9-640,-5-7 1714,-4-12 0,-26 8 0,-4-3 0</inkml:trace>
  <inkml:trace contextRef="#ctx0" brushRef="#br0" timeOffset="330830">26430 13266 13824,'-3'1'3159,"0"0"-2812,3-1-279,20 5-1435,19-2 1367,21 3 0,-19-4 0,-10-2 0</inkml:trace>
  <inkml:trace contextRef="#ctx0" brushRef="#br0" timeOffset="332948">26947 13146 11638,'0'-10'2163,"-1"2"-1558,1 8-516,-2-3-44,0 2-22,-2-3 100,2 3 740,1 0-605,1-1-90,-1 0 156,0-2-256,-1 0 44,-2 2-56,2 1-45,-1 1 23,1 0-101,2 0 67,-1-2 0,1-3 0,0 2 11,0 0-11,0 2 358,0 0-246,-1-1-44,1-3-12,-2 1 56,2-2-23,0 2 1,-1 1-45,0-1 44,-2 2 90,2 0 1,-1 1-169,2 1 426,-2 0-213,1-2-179,0-1 22,3-2-67,2 0 0,7-4-44,4-2 44,8 4-12,4 4-10,2 24-112,-7 5 134,-7 18-12,-13-1-27,-13-6 0,-5 2 39,-1-1 0,-2-1 0,-1 1 0,-1-2 0,-10 16-22,23-29 22,5-9 0,3-4 123,4-4-101,21-3-695,22 0-1086,7-5-2667,9 0 4426,-19-1 0,-19 1 0,-8 0 0</inkml:trace>
  <inkml:trace contextRef="#ctx0" brushRef="#br0" timeOffset="333632">27339 13164 13656,'0'-5'4594,"0"1"-4482,0 0 33,0 27-55,0-1-68,3 30-11,1-2 1,2 5 10,1-2-11,-1-6 23,1-9-34,-3-7 67,2-16 247,-2-5 55,0-16-133,-2-28-135,0-6-79,-2 6 1,0-3-7,-1 4 1,-2-1-17,1-1 0,-1-3 17,-2-11 0,1 0 111,0 12 1,1 2 17,-2-27-124,2 43-22,3 39 0,-1 15 0,1 19 6,4-11 0,4 1-107,4-4 0,2-1 45,0-2 0,3-3 45,21 6 11,-8-31 56,9-35 16,-19 1 1,-2-7-67,0-15 0,-3-5 5,-3-4 0,-6 1-11,-7 9 0,-3 3-22,-7-9 22,-5 33 0,3 16-23,-2 2-234,5 0 10,0 1-280,7 0-257,2 7-3351,0 16 4135,2 4 0,-1-2 0,1-10 0</inkml:trace>
  <inkml:trace contextRef="#ctx0" brushRef="#br0" timeOffset="334499">28108 13865 9487,'8'3'1816,"-1"-1"963,-7-2-2824,0 0 777,3 0-2233,2 0-1539,4 0 3040,-1 0 0,-2 0 0,-4 0 0</inkml:trace>
  <inkml:trace contextRef="#ctx0" brushRef="#br0" timeOffset="361183">27249 12840 12714,'0'-5'3597,"0"0"-1860,0 5-1244,-5-14-280,1 9-79,-5-10-44,-1 12 44,-14 2 45,-9 1-134,0-1-11,1 3 10,14 0 24,3 1-68,4 2 45,-1 0-45,4 2 22,0 2-55,4 8 33,2 1 45,1 7-34,1 2-22,0 5 22,0 6-6,-1-5 1,0 1 5,-3 19-22,2-16 0,-2-2 11,-5 12 0,1-3 22,1-5-22,0 2 34,4-10-45,0-3 11,3-15 11,0-7 34,0-6 78,0 0-78,5 1 33,4-2-22,0-2-34,0 0 124,-6-1-135,-2 4-22,-1-3 11,-3 11-11,-3-1 0,-1 9-23,-1-4-33,3 3-45,2-3 89,1-2 23,2-5 12,0-4 189,0-1-44,0-4-67,1-8-23,1-6-34,2-1-33,2 3-33,3 5 33,4 4-56,5 2-23,19 16 1,2 30 78,-3 7-209,-22-13 0,-5 1 198,-7 23 22,-12-17 0,-5 1-45,0-4 1,-4-3-34,-6 3 0,-5-6 55,-1-12 1,0-9-101,-16-13-67,0-20 33,19-2-168,7 2 351,8 8-3656,8 6 3619,26 18 0,-16-8 0,18 11 0</inkml:trace>
  <inkml:trace contextRef="#ctx0" brushRef="#br0" timeOffset="362613">28062 13953 15919,'8'-3'2431,"-2"1"-1848,-6 2-3609,0 0 3026,6-3 0,-5 2 0,5-3 0</inkml:trace>
  <inkml:trace contextRef="#ctx0" brushRef="#br0" timeOffset="363283">28997 13544 12882,'2'-11'1479,"1"2"-885,0 5 22,-1 0-156,0 1-236,0 2-124,1 1 271,6 23-103,-3 5-122,3 31-96,-7-26 1,-1 2-276,-6 5 0,-3 2 225,0 3 0,-5 2-665,-2-5 0,-5 3 0,1-1 665,-7 15 0,0-3 0,3-8 0,2-5 0,-4 10 0</inkml:trace>
  <inkml:trace contextRef="#ctx0" brushRef="#br0" timeOffset="363681">28842 13433 17510,'44'-41'1613,"18"46"-1568,-33 12 0,-1 8-815,7 14 0,-1 3 787,-7-7 0,-1 3-14,-3-2 1,0 3 0,0 1-217,8 18 1,0 1-546,-9-14 0,1 1 0,-1-1-1881,2 7 0,-2-5 2639,5 13 0,-14-34 0,-10-20 0</inkml:trace>
  <inkml:trace contextRef="#ctx0" brushRef="#br0" timeOffset="397614">28887 13752 15482,'-12'-62'369,"5"12"-335,19 38 56,-6 5 100,-3 4 270,-2 2 425,0 0-885,1 1 11,3 7 67,5 32 12,-1 8-23,-3-8 0,-1 2-300,-3-2 0,0-1 284,-1 4 0,-1 1-35,1 1 1,-1 2 19,0 14 1,0 1-9,0-9 0,0-2-11,0-1 0,0-4-17,0 6 11,0-36 470,0-9 382,0-4-515,-6-37-292,0 0 0,-1-8-49,1 1 1,1-5-1,0 0-612,-2-18 0,1 0 610,2-2 1,1 3-6,2 21 0,2 4 18,1 2 0,1 1-29,3-27 11,1 29 0,0 0 11,2-27 0,-1 5-11,-6 11 11,-2 15 1803,0-4-1814,0 7-11,0 5 0,0 12-23,0 8 23,0 17 11,0 5 0,2 18-11,4 6 16,2-7 1,2 5-6,-1 9 0,0 2 0,1 1 0,-2 1-420,-2 4 0,-2-1 420,-3-13 0,0-2 0,-1 1 0,0-1 5,-1-2 1,0 0-6,-1 6 0,-2-1 0,2-11 0,-1-2 11,-4 24-11,4-30 22,2-22 1043,1-3-942,0-12-100,0-9-1,0-18-17,0 0 1,0-4-1,1-6 1,0-2-6,1 0 0,0-1-229,1 2 1,0 2 228,6-18-62,-4 16 1,0-4 44,-1-5 1,0-4 16,-2 13 0,1-2 0,-2 2-241,2-8 1,-2 3 246,-1 8 0,-2 6 5,-1 5-11,0 13 0,-1 9 418,2 8-519,-1 5 245,0 16-155,-1 17 11,3 21 0,0-19 0,0 2-96,1 5 1,1 0 89,1 4 1,2 2 8,-1-4 1,2 2 0,1 0-133,2-2 0,1-1 0,2-1 121,3 5 1,3 1 0,1-6-21,4 3 0,3-9 28,4-12 0,3-10 0,19-15-90,5-20 68,-2-19 5,-28 13 0,-1-4-22,-4-2 0,-3-4 16,0-15 1,-4-3 16,-5-2 1,-4 0-6,-1 1 0,-2 0 11,-4 4 0,-2 5-34,-4-18 34,-4 1 22,0 6-5,3 24 0,-1 1 5,-8-14-10,-1 5-404,8 25 21,5 16-850,5 14-874,4 13-4225,1 11 6320,2 6 0,-2-19 0,-2-5 0</inkml:trace>
  <inkml:trace contextRef="#ctx0" brushRef="#br0" timeOffset="398379">29227 13218 6294,'0'12'78,"0"35"-78,0-24 0,0 18 0,0-26 0</inkml:trace>
  <inkml:trace contextRef="#ctx0" brushRef="#br0" timeOffset="407230">16902 15814 17263,'12'45'763,"-2"13"-730,-11-17 1,-2 3-709,-1 3 0,0 0 753,0-2 1,0 2-57,-1 7 1,3-2-12,6 15-11,0-32 0,4-4 329,12-9-541,20-11-126,10-18-1203,-18-2 1,0-4 1540,3-4 0,-4-3 0,6-4 0,-11 3 0</inkml:trace>
  <inkml:trace contextRef="#ctx0" brushRef="#br0" timeOffset="408131">17708 15830 17767,'-32'57'125,"0"0"1,1 0 0,3 1-1,3 0 1,6 0-1068,10-4 1,5 0 0,3-3-1689,2 9 1,6-5 2629,4-14 0,3-9 0,3-10 0,-2-12 0</inkml:trace>
  <inkml:trace contextRef="#ctx0" brushRef="#br0" timeOffset="408830">17981 16198 15471,'0'-3'1647,"0"0"-1535,-5 42-28,3-7 0,-1 4 5,-1 22 1,0 4-68,1-11 1,0-2-23,1 1 0,1-6 44,1 2 24,4-11 268,4-31 34,0-43-320,-3-6 1,-2-5-51,-3-1 0,-1-1-280,-1-9 1,-1 2 279,0 16 0,-1 1 22,0 3 1,1 1 279,-3-25 427,-1 9-539,2 32-190,0 19 22,3 32-22,2 18 17,0-6 0,3 3 279,6-4 1,5 0-292,6 2 1,4-5 27,26 6 12,11-40-45,-16-24-45,-3-16 34,-9-11-67,-13-2-68,-9-3 118,-19 19 0,-5 2-331,-16-17-190,-7 8-179,1 24-908,21 19 1636,2 8 0,8-5 0,2 5 0</inkml:trace>
  <inkml:trace contextRef="#ctx0" brushRef="#br0" timeOffset="409080">18509 15776 17801,'0'-9'1804,"0"1"-1524,0 8-201,55 83-68,-38-37 0,0 2-720,5-3 0,3 2 0,-5-1 216,-4 14 0,-6-3-622,-3-19 0,-2-1 1203,-1 4 0,0-3 0,1 2 0,-2-2 0</inkml:trace>
  <inkml:trace contextRef="#ctx0" brushRef="#br0" timeOffset="409413">19359 16200 15235,'3'-9'1289,"0"2"-953,-3 7-190,0 0-281,47-8-1120,-25 6-1860,32 3 3115,-41 11 0,-8-1 0,-3-1 0</inkml:trace>
  <inkml:trace contextRef="#ctx0" brushRef="#br0" timeOffset="409547">19455 16396 15930,'33'-15'-905,"1"1"0,15-8 0,-40 19 1</inkml:trace>
  <inkml:trace contextRef="#ctx0" brushRef="#br0" timeOffset="412813">21319 15871 13678,'0'-8'3764,"0"2"-3528,0 6-68,0 0-157,-7 46 22,5-3-22,-2 0 1,1 1-200,2-8 1,2-1 198,0-1 1,0-1-1,3 24-153,3-12 142,0-16 134,-1-15 661,-3-34-88,-17-40-618,7 24 1,-1-5-551,-3-7 0,-2-7 0,1 3 483,2-3 1,2 0-23,-1 5 0,1-2 0,5 1 131,8-16 0,11 4-131,9 15 0,7 4-23,0 2 1,5 9-79,8 14 0,1 13 51,-10 11 0,-3 9-253,8 13 0,-6 9 202,-10 7 1,-9 6 100,-6 14 0,-12 1-308,-17-1 0,-9-6 783,-1-12 0,-5-5-1853,-10-1 0,0-9-2936,0-7 4314,-5-5 0,36-16 0,8-2 0</inkml:trace>
  <inkml:trace contextRef="#ctx0" brushRef="#br0" timeOffset="413097">22151 15300 17129,'-11'45'383,"0"0"0,0 1 0,-3 10 0,0 2 1,1 3-379,4-7 1,0 3-1,0 0 1,1-2-897,-2 8 1,1-2-1,2-3 607,3-7 0,2-3 1,4-5-625,5-7 0,4-5-3495,20 13 4403,13-22 0,-18-13 0,-3-9 0</inkml:trace>
  <inkml:trace contextRef="#ctx0" brushRef="#br0" timeOffset="413363">22471 15638 17274,'41'45'273,"0"0"0,1 3 0,-3 1-515,-11-5 1,-4-2-493,1-2 1,-2-2 733,11 10 0,-17-24 0,0-3 0</inkml:trace>
  <inkml:trace contextRef="#ctx0" brushRef="#br0" timeOffset="413548">22746 15653 16546,'-55'38'418,"1"0"0,4-1 1,7 4-946,15 8 1,8 2-1589,7-14 1,2-1 2114,-1 11 0,4-6 0,8-10 0,0-13 0</inkml:trace>
  <inkml:trace contextRef="#ctx0" brushRef="#br0" timeOffset="414281">22959 16010 14294,'3'-2'1356,"0"1"-1199,-3 1-863,1-10-605,-1 12 1065,1-3 234,-1 9 12,0 1 549,0-8 3048,0-1-3059,0-8 0,0 0-415,0-2-34,0 3-77,1 7-12,0-1-45,2 1-370,4 0 124,2 0 112,1 0-68,1 0-235,4-4 247,4-1-179,5 0-3139,2 0-1220,-7 10 4773,-1 2 0,-12-1 0,-1 0 0</inkml:trace>
  <inkml:trace contextRef="#ctx0" brushRef="#br0" timeOffset="414514">23061 16208 14484,'-1'7'2309,"0"-2"-1861,39-9-370,14-11-117,-18 9 0,2 0-634,0-4 1,-3 0-2924,10 1 3596,-6 3 0,-19 2 0,-6 2 0</inkml:trace>
  <inkml:trace contextRef="#ctx0" brushRef="#br0" timeOffset="414913">23680 15968 15784,'-2'-12'2208,"1"3"-1962,48-22-246,-18 23 28,6-7 0,0 3 28,0 24-33,1 20-34,-15 5 22,-6 2-11,-11-18 123,-3-12-78,4-16-23,11-21-22,15-9 34,16-7-57,10 16 1,-12 24-168,-10 18-506,-21 11 696,-4 18 0,-6-21 0,-1 6 0</inkml:trace>
  <inkml:trace contextRef="#ctx0" brushRef="#br0" timeOffset="415064">24516 16092 18317,'4'0'190,"-1"0"-190,-3 0-650,0 42-3159,0-22 3809,2 30 0,-2-40 0,2-5 0</inkml:trace>
  <inkml:trace contextRef="#ctx0" brushRef="#br0" timeOffset="415383">24624 15320 17801,'8'-1'1087,"-2"-1"-902,23 32 0,5 15-129,-17-16 0,-2 3-389,5 7 0,4 8 1,-2 3-1,-6-1-396,-8 8 1,-7 0 0,-3 3 517,-1-6 1,-2 4-1,-1-1 1,0-6-1,-4 18 1,-1-8 0,-5-14-1,0 0 1</inkml:trace>
  <inkml:trace contextRef="#ctx0" brushRef="#br0" timeOffset="415597">25072 15979 16614,'10'-3'-1345,"-3"1"1345,-7 2 0,0 0 0,0 0 0</inkml:trace>
  <inkml:trace contextRef="#ctx0" brushRef="#br0" timeOffset="416266">26305 15869 17857,'-5'55'236,"2"-12"-191,0-31 1366,-2-7-1131,-9-30 45,-8-34-286,9 22 1,2-3-347,-3-11 0,2-2 323,4 3 1,1 0-6,1-3 1,1 0-7,1 1 1,2-1 55,5-5 1,5 3-62,3 16 0,4 3-6,0 3 1,4 6-29,28 7-111,-4 20 10,-11 13 1,-3 10-6,-8 6 0,-7 7 101,-6 17 0,-9 2 39,-8-6 0,-8-2-140,-10 0 1,-6-5 111,7-15 0,0-2-667,-22 18-348,9-8-4615,10-1 5658,15-17 0,6-2 0,8-14 0</inkml:trace>
  <inkml:trace contextRef="#ctx0" brushRef="#br0" timeOffset="416530">27067 15289 18451,'-35'11'112,"0"-1"0,1 5 0,3 7-79,1 29 1,7 12-1256,10-20 0,3 3 0,0 0 1035,-3 0 1,1 1-1,5-1-485,6 17 0,9-6-289,3-22 1,5-5-4496,28 20 5456,11-18 0,-24-15 0,-3-10 0</inkml:trace>
  <inkml:trace contextRef="#ctx0" brushRef="#br0" timeOffset="416782">27305 15662 12703,'0'-11'2790,"0"2"-1995,0 9 483,0 0-1155,40 42 17,-17-17 1,3 2-108,9 9 1,2 2-248,-3-5 0,-1-3-213,13 12 427,-3 1 0,-22-22 0,-5 1 0</inkml:trace>
  <inkml:trace contextRef="#ctx0" brushRef="#br0" timeOffset="416964">27625 15612 17241,'-55'30'299,"0"1"1,17-5 0,2 2 0,1 3-1492,2 5 1,2 4-1,3-1 1192,-4 8 0,7-3 0,2 11 0,23-39 0</inkml:trace>
  <inkml:trace contextRef="#ctx0" brushRef="#br0" timeOffset="417303">28189 15816 16154,'-6'0'1636,"1"0"-1502,5 0-123,49-32-11,-21 23 0,3-9 0,-1 4-5131,-9 19 5131,-12 7 0,-6-4 0,-3 4 0</inkml:trace>
  <inkml:trace contextRef="#ctx0" brushRef="#br0" timeOffset="417430">28216 16023 14103,'-3'2'1088,"1"0"-3352,34-11 1,14-9 2263,-7 2 0,4 0 0,-3 2 0,-20 4 0</inkml:trace>
  <inkml:trace contextRef="#ctx0" brushRef="#br0" timeOffset="417814">28675 15729 13801,'3'-55'4337,"4"11"-4203,8 36-56,3 5-78,3 3 0,12 18 135,-3 17-135,-2 9-56,-11 7 22,-14-14 34,-2-19 23,-1-1 111,5-5-134,6-17 11,8 6-11,6-25 0,2 2 0,-2 6 202,-3 4-169,-3 7-77,1 7-259,2 15-1221,0 0 1524,10 10 0,-20-17 0,6-2 0</inkml:trace>
  <inkml:trace contextRef="#ctx0" brushRef="#br0" timeOffset="418081">29354 15825 18037,'4'-7'2375,"-2"2"-2185,-2 5-145,0 0-34,4-6-33,4 4-437,7-4-225,3 5-975,-1 10 1402,-14 14 503,-25 13 147,-7 7-371,0-10-22,13-13 0,17-14-1535,26-5-4908,20-23 6443,9 3 0,-12-5 0,-24 13 0</inkml:trace>
  <inkml:trace contextRef="#ctx0" brushRef="#br0" timeOffset="418302">29643 15521 18776,'1'-9'1311,"-1"2"-1210,0 7-90,43 47-45,-28-14-128,9 4 0,-3 2-444,-16 13-1131,-8-13 1,-3 1-2298,-6 19 4034,2-20 0,-1-5 0,-1-7 0,2-9 0</inkml:trace>
  <inkml:trace contextRef="#ctx0" brushRef="#br0" timeOffset="418830">25168 16998 16131,'43'-42'0,"-9"9"0</inkml:trace>
  <inkml:trace contextRef="#ctx0" brushRef="#br0" timeOffset="418963">25566 17120 13432,'5'0'-1704,"0"0"1704,-5 0 0,0 0 0</inkml:trace>
  <inkml:trace contextRef="#ctx0" brushRef="#br0" timeOffset="419113">25899 17009 18586,'11'3'-8763,"2"-1"8763,5-1 0,-8-1 0,-1 0 0</inkml:trace>
  <inkml:trace contextRef="#ctx0" brushRef="#br0" timeOffset="419584">27230 16990 14462,'-9'0'2028,"2"0"-1613,7 0-90,0 0-4319,-16 100 4050,15-50-298,-6 14 1,1-1 264,10-16-309,-3-11 679,-1-12-1495,0-10 1998,0-9 1405,-7-26-2110,2-7-79,-8-32-83,8 6 1,2-10 0,1-1-54,1 5 0,1 0 0,1-2 29,0 7 1,0-2 0,1 0 0,2 5 9,0-3 0,1 4 0,6 6-21,10 3 0,5 9 6,19-3 6,-10 20 0,3 6-6,-3 11 0,1 6-705,2 2 0,1 3 682,-2 5 1,-3 4-107,-4 3 0,-5 4 17,-6 0 0,-8 4-294,-14 14 0,-10 1 372,-3-12 1,-6-1 117,-11 11 1,-5-5-444,2-13 0,-2-5-481,3-3 0,0-2-2690,-23 9 3960,18-13 1,19-7 0,11-5-1</inkml:trace>
  <inkml:trace contextRef="#ctx0" brushRef="#br0" timeOffset="419897">27946 16644 11964,'2'-9'4616,"-1"2"-3103,-1 7-505,-48 81-683,17-25-584,8-16 1,-2 6-1,3-4 276,5-2 0,4-1-45,0 12 0,11 0-510,17-9 0,11-3-2757,12 1 1,7-7 3294,5-12 0,1-7 0,-10-7 0,-5-5 0,1-2 0</inkml:trace>
  <inkml:trace contextRef="#ctx0" brushRef="#br0" timeOffset="420080">28346 16858 18373,'15'42'33,"0"-1"1,1-2 0,2-4-1200,17 6 1166,16-1 0,-27-21 0,4-1 0</inkml:trace>
  <inkml:trace contextRef="#ctx0" brushRef="#br0" timeOffset="420231">28503 16866 16714,'-12'0'442,"-17"22"1,-3 10-342,-2 13-319,-3-1 1,0 7-1060,12-3 0,5-1 1305,7-14 1,3-2 0,-9 29-1,19-43 1</inkml:trace>
  <inkml:trace contextRef="#ctx0" brushRef="#br0" timeOffset="420647">28881 17042 18642,'37'7'-1865,"0"0"1,17 6-1,-43 9 1,-11-10-1</inkml:trace>
  <inkml:trace contextRef="#ctx0" brushRef="#br0" timeOffset="420765">28965 17290 14899,'-5'2'-2790,"49"-36"2790,-11 16 0,20-21 0,-32 30 0</inkml:trace>
  <inkml:trace contextRef="#ctx0" brushRef="#br0" timeOffset="421131">29751 17045 19157,'34'-21'-23,"1"14"-89,9 42-22,-13 17 117,-15-20 0,-5 1 141,-6 22 21,-7-23-33,-4-17 123,4-12-167,8-22-57,18-11-33,15-13-12,2 10-190,-3 15-392,-18 15-729,-5 9-1311,-4 3 2656,-1 4 0,-6-3 0,1-4 0</inkml:trace>
  <inkml:trace contextRef="#ctx0" brushRef="#br0" timeOffset="421446">30317 17183 16490,'7'0'2756,"-2"0"-2441,-5 0-170,0 0-257,0 3-594,10-2 482,-4 2 224,8-2 0,-7-2 22,0-5 57,-2-4 167,1-7 101,1 0 91,4-3-427,3 9-11,2 2 0,-4 12-134,-1 7-696,-6 5-179,-1 5 1009,-1 2 0,-2-10 0,0 0 0</inkml:trace>
  <inkml:trace contextRef="#ctx0" brushRef="#br0" timeOffset="421647">30817 16673 19594,'7'39'474,"-1"0"0,1 17 1,-6 2-638,-13 3 1,-6 0-1572,4 1 0,-6-1 225,-1-21 1,-4-1-1,0-3 1509,-10 4 0,1-6 0,-8 7 0,7-10 0</inkml:trace>
  <inkml:trace contextRef="#ctx0" brushRef="#br0" timeOffset="445798">27829 5102 17375,'-23'-44'975,"-2"10"-963,1 52 32,-12 17-22,3 12 1,1 10-23,12-14 0,2 3 0,1 0-653,-2-1 1,1 2 0,4-2 546,3 20 0,9-5-203,9-24 1,6-5 333,12 4 1,6-5-205,1-9 0,3-6 348,2-3 1,-1-8 233,11-18 392,-25-22-223,-32-7-158,-7-2 895,-13-1-1152,10 17 1,0 0-158,-8-13-337,7 4 23,30 22-324,22 13-617,18 3-1418,-6 1 1,1 0 2672,-9-1 0,-1 0 0,31 2 0,-39-2 0</inkml:trace>
  <inkml:trace contextRef="#ctx0" brushRef="#br0" timeOffset="446163">28283 5383 19302,'-60'8'-8,"-1"0"1,14-6 0,6 6-139,1 38-66,28-20-91,14-5-66,11-6 111,7-7 224,13-4 22,17-22 80,0-5 112,-6-6 245,-17 7 12,-21 15-347,-4 5-102,-2 7 1,0 6-34,1 5-111,2 4-404,3 2-1032,6-5-1097,6-2-952,12-7 3641,10-3 0,-15-5 0,-1 0 0</inkml:trace>
  <inkml:trace contextRef="#ctx0" brushRef="#br0" timeOffset="446615">29061 4765 18440,'-36'-34'616,"-3"24"-504,12 43 0,1 19-90,2-6 1,0 5-1,1 3-909,6-3 0,0 3 1,2 1-1,1-2 887,-4 9 0,1-1 0,7-2-198,7-4 0,5-3 0,4-4-420,4-5 0,5-4-424,3-4 0,3-2-231,0-6 0,2-3 1273,24 13 0,-20-19 0,-6-8 0</inkml:trace>
  <inkml:trace contextRef="#ctx0" brushRef="#br0" timeOffset="466012">29315 5265 8030,'32'-51'-278,"-6"9"1,-23 36 0,0 2 0</inkml:trace>
  <inkml:trace contextRef="#ctx0" brushRef="#br0" timeOffset="466079">29379 5143 8568,'-55'-3'-404,"13"0"1,39 3 0</inkml:trace>
  <inkml:trace contextRef="#ctx0" brushRef="#br0" timeOffset="466646">29539 5046 15403,'19'-3'4270,"-14"2"-4024,-40 9-100,-11 5-124,7 6 0,-3 4-22,4 0 0,1 2-56,0 4 0,4 2 34,1 19 22,38-20-45,20-10 23,9-15-1,-1-3 1,3-2 27,-3-1 1,0 0-101,1 0 0,-3 2 95,5 3 45,-44 10 33,-24 15 28,-4 0 1,-2 4-102,3 0 1,0 1-17,-1 6 0,4 0 16,12-8 1,5-2-141,7 7 23,18-13 0,10-16-1008,36-5-931,-21-2 0,3-1 2051,9-3 0,-1 0 0,11 2 0,-18-4 0</inkml:trace>
  <inkml:trace contextRef="#ctx0" brushRef="#br0" timeOffset="466932">29687 5524 18429,'54'26'-605,"-1"0"0,3 1 0,-2 1 605,-4 4 0,-4-1 0,-14-12 0,-4-1 0,2 4 0</inkml:trace>
  <inkml:trace contextRef="#ctx0" brushRef="#br0" timeOffset="467163">30079 5500 16737,'-8'-4'2017,"1"1"-1737,7 3-180,-49 30-88,18 2-12,-13 11 0,0 8-572,20-7 1,4 2-2696,-2 6 1,4-1 3266,8-14 0,4-5 0,3 4 0,5-28 0</inkml:trace>
  <inkml:trace contextRef="#ctx0" brushRef="#br0" timeOffset="467364">30270 5814 16580,'0'54'-2802,"0"-11"1,0-43 0</inkml:trace>
  <inkml:trace contextRef="#ctx0" brushRef="#br0" timeOffset="467530">30290 5571 6215,'0'0'0</inkml:trace>
  <inkml:trace contextRef="#ctx0" brushRef="#br0" timeOffset="469715">28609 6557 11661,'0'-10'3731,"0"1"-2633,0 9-168,0 0-751,0-13 236,3 17-112,3-5-1,3 25-167,2 5-91,-1 7-44,-3 2-56,-1-1-683,-2-1-841,1-6-1087,0-8 2667,-2-6 0,-1-9 0,-2-2 0</inkml:trace>
  <inkml:trace contextRef="#ctx0" brushRef="#br0" timeOffset="469913">28479 6748 19280,'50'-37'67,"-1"0"0,-9 6 1,1 6-337,11 7 0,0 6-779,-15 4 1,-2 2 1047,3 2 0,-3 0 0,0 1 0,-3 2 0</inkml:trace>
  <inkml:trace contextRef="#ctx0" brushRef="#br0" timeOffset="473496">29467 6363 18171,'-16'-13'1401,"4"2"-1289,12 5-45,1 0-11,7-4 0,26-5-34,25 3-22,-20 6 0,0 3-33,24 9-46,-18 16-100,-33 14 151,-20 0 0,-10 2 67,-10 5 1,-5-2-40,-1 2 0,-2-2-122,-3-4 1,3-4 121,-2 0-11,17-10-23,11-11-11,11-6 135,25-9-371,27-7-520,-10 5 0,2 0-387,-5-1 1,0 1-651,2 2 0,-2 1 1838,12 2 0,-23 0 0,-8 0 0</inkml:trace>
  <inkml:trace contextRef="#ctx0" brushRef="#br0" timeOffset="473680">30104 6750 16546,'2'35'-1853,"0"-1"1,-1 7 0,-1-3 1852,-5 3 0,1-3 0,0-23 0</inkml:trace>
  <inkml:trace contextRef="#ctx0" brushRef="#br0" timeOffset="474446">28798 7664 12938,'0'-7'2387,"0"2"-2197,0 5 124,10 18-79,-5 0-112,8 17 169,-8-6-157,-1-1 44,-2-5 560,-1 4-44,-1-14 0,0-2-371,0-33-100,0-5-111,0-24-79,0 1 100,5-1 224,15-12-268,14 19-79,2 8-11,3 22 0,-11 23 0,-2 4-22,2 11-281,8 22-1321,-2 4-1469,-15-21 1,-1-2 3092,7 11 0,-13-18 0,-6-17 0</inkml:trace>
  <inkml:trace contextRef="#ctx0" brushRef="#br0" timeOffset="474663">29544 7496 19919,'5'42'-2581,"0"-1"0,2-2 0,1-2 2581,8 12 0,-4-18 0,-7-22 0</inkml:trace>
  <inkml:trace contextRef="#ctx0" brushRef="#br0" timeOffset="474830">29472 7735 18664,'50'-37'-1980,"0"1"1,5 3-1,1 5 1980,-6 13 0,-2 5 0,-12 2 0,-5 2 0,-3 0 0</inkml:trace>
  <inkml:trace contextRef="#ctx0" brushRef="#br0" timeOffset="475348">30311 7376 18675,'-8'-5'482,"-9"6"-415,-9 9 45,-3 2-67,8-2-23,2 1 12,-2 5 22,-14 11-56,-1 10 0,0 0 0,9 2 0,15-13 12,6-4 10,3-4 68,4-5 22,20-9-23,2-10-66,18-9 21,-2-8-10,2 1-34,0 2 34,12 4-79,-10 10-168,5 27 179,-21 1-145,-10 19 111,-13-13 1,-4 0 56,-9-3-247,-17 2-425,-9-11-471,1-2-1031,3-12-2308,16-7 4493,3-2 0,5 0 0,4 2 0</inkml:trace>
  <inkml:trace contextRef="#ctx0" brushRef="#br0" timeOffset="475613">30508 7141 20165,'36'30'97,"0"1"0,-3 16 1,-5 6-98,-6 8 0,-7 3-651,-6-15 0,-2 1 0,-2-2 651,0 11 0,-6 1-3277,-6-6 0,-5 3 0,0-4 2696,-2 8 1,-2-5 0,-1 1 0,-2-8 0,-2-12 0</inkml:trace>
  <inkml:trace contextRef="#ctx0" brushRef="#br0" timeOffset="479762">18843 14646 17174,'43'-28'80,"0"1"1,0-1 0,3 1-1,2 1 1,0 4-40,1 4 0,0 4 0,1 0-1455,9-1 1,1-1-1,2 1 1414,-13 3 0,2 0 0,0 1 0,0 0 0,1-1 0,1 1 0,-1 0 0,0 1-14,-1 1 0,-1-1 0,0 2 0,-2 0-151,9-2 1,-2 2 0,-4 1-41,22-4 1,-30 9 349,-73 23-7,-13-4 0,-16 2 1,-2 0-423,9-3 0,-1 0 0,-3 0 0,-1 1 286,5-1 0,-2 1 0,-1-1 0,2 0 1,4 0 0,-8 3 1,4-2 0,1 2-292,2 1 1,1 0 0,7 0-969,6-1 1,17 0 1609,49 12 1,3-22 0,7-9 0,-1 0 0</inkml:trace>
  <inkml:trace contextRef="#ctx0" brushRef="#br0" timeOffset="480297">17156 16995 17924,'52'4'17,"0"1"1,-1-1 0,1 1 0,-1-1-1,0-1 1,-1 1 0,-1-2-18,3 0 0,-1-2 0,2 1-637,0 2 0,3 0 0,0 1 0,-2 2 147,6 3 1,-3 3 0,-2 1 451,-6 2 1,-1 3 0,-14 3 1132,-8 29-647,-54-25 1,-16-4-13,-5-4 1,-3-3-324,-3 1 1,0 0 104,4-1 0,1 1-100,-1-1 0,17 1-286,38 1-1580,46-15 0,26-11 1748,-16 4 0,7-1 0,2-1 0,-5 0 0,1-1 0,-5 0 0,0-1 0,-1 3 0,0-1 0,0 0 0</inkml:trace>
  <inkml:trace contextRef="#ctx0" brushRef="#br0" timeOffset="512781">18512 14820 17006,'3'5'756,"30"-2"0,20-4-711,-2-1 0,9-2 0,4-1 0,-2 1-1225,-2 0 1,1 1 0,0-2 0,2 0 1179,-6 0 0,2-2 0,0 0 0,0 0 0,-4 0-3,0 0 0,-2 0 0,-1 0 1,3-1 149,10 0 1,3-1-1,-1 0 1,-5 0-197,0 0 0,-4 0 1,-5 0 385,17-3 0,-30 1-337,-60 2 5,-34 6 1,-13 4-168,22-1 0,0 0 0,-3 2 311,-13 3 1,-4 1-1,5 1-20,-8 1 0,6 1 1139,-4 1 1,28 1-1011,74-1-241,2-12 0,7-3-216,4 1 0,4 0 1,0-1 186,-3-2 1,-1-1 0,1 0-176,1 0 0,1 0 1,-1 1-326,-4 0 0,0 1 0,-2-1-4404,17-3 1,-8 0 4749,1-1 1,-19 1 0,-41 7 0</inkml:trace>
  <inkml:trace contextRef="#ctx0" brushRef="#br0" timeOffset="514245">23087 14608 12255,'0'10'840,"0"-2"157,0-8-336,0 0-134,41 28-236,-3-12-196,4 5 1,6-1-563,2-8 1,4-3 615,-7-1 1,4 0 0,2-1-762,-4-2 0,2 0 0,2 0 0,2-1 641,-4 0 0,2 0 0,2-1 1,0 1-1,2-1-429,7 0 1,1 1-1,1-2 1,2 1 0,1 0 400,-6-1 1,1 0 0,1 0 0,0 0 0,2 0 0,0 0-200,-5-1 1,1 1 0,1-1 0,0 1 0,1 0-1,0-1 1,1 0 192,-6 1 1,1-1 0,1 1 0,0-1 0,0 0 0,1 1 0,-1-1 0,1 0-97,3 1 1,0-1 0,0 1 0,1-1 0,-1 1 0,1 0 0,1-1 0,-1 1 77,-5-1 1,-1 1-1,2-1 1,-1 1 0,0 0-1,1-1 1,-1 1-1,0-1 1,1 1-16,-1 0 0,-1 0 0,0-1 0,0 1 0,1 0 0,0 0 0,1 0 0,2 0 0,2 0-100,-5 0 1,1 0 0,3 1 0,1-1-1,0 0 1,1 1 0,1-1 0,-2 1-1,0-1 1,-2 0 0,-1 1 0,-3-1-90,6 1 0,-3-1 1,-2 0-1,-1 1 1,-1-1-1,1 1 1,0-1-1,1 1 1,2-1-182,-3 1 1,1-1-1,2 1 1,1-1-1,0 1 1,0-1-1,-1 1 1,-2-1 0,-2 0-1,-2 0 1,-4 0 407,15 0 0,-3 0 0,-4 0 0,-2 0 0,-4-1 0,-2 0 0,17 1 0,-5 0 0,-6-1 0,6-1 0,0 0 0</inkml:trace>
  <inkml:trace contextRef="#ctx0" brushRef="#br0" timeOffset="523596">24299 15011 16034,'47'-3'213,"1"-1"0,-1 1 0,4-2 0,1 1 0,1-2-146,1-2 0,2-1 0,1 0-1445,-7 2 0,1 0 1,1 0-1,2 0 1403,6 0 0,2 1 1,1 0-1,1 0-21,-9 1 1,1 0-1,1 1 1,0 0-1,1 0-219,4 0 0,-1 1 0,2 0 0,0 0 0,0 1 215,3-1 0,0 1 0,1 0 0,0 0 0,-1 1-68,-9 0 1,-1-1-1,0 1 1,1 0-1,-1 1 1,0-1 76,0 0 0,-2 0 1,0 1-1,2-1 0,0 1 1,2 0-112,2-1 1,3 1-1,2-1 1,0 1 0,-1-1-1,-2 1 1,-3 0 136,6-1 1,-4 1 0,-1-1 0,0 1 0,2-1-1,-2 1 1,2-1-1,1 1 1,-1 0-1,-3-1 1,-6 1 141,14-1 0,-7 1 0,-2-1-177,-9 1 0,-1 0 0,-2 0 514,8-1 1,-5 2-566,-11 0 1,-5 0 1047,10 3-4135,-22 5 71,-13-4 3067,-13-3 0,2-2 0,-3-2 0</inkml:trace>
  <inkml:trace contextRef="#ctx0" brushRef="#br0" timeOffset="524797">16664 13944 11672,'-12'-15'-1177,"3"4"1,9 10-1</inkml:trace>
  <inkml:trace contextRef="#ctx0" brushRef="#br0" timeOffset="525597">13788 13762 12277,'18'42'3294,"-3"-6"-2992,-6-3 1,0 2-586,5 24 361,-7-27 1,-1 2 66,-1 1 1,-1 1-79,-2-3 1,0 1 122,-1 4 1,0-3 1310,-1 5-523,-7-34-698,0-37-236,-1-1 1,-1-4 16,1 1 1,-1-4-250,-1-2 1,0-5 0,2-1 187,1-5 0,1-1 0,3-2 7,3-8 1,3-1-1,2 3-173,0 12 1,2 3 0,4 4 137,11-6 0,6 10 17,18 15-90,3 15-45,1 28-73,-22 11 1,-7 10 122,-11 13 1,-11 6-265,-6-7 0,-6 1 0,-3-1 333,0-7 1,-2-3 0,-2-1-329,-4-2 1,-2-2-1,3-4-1197,4-2 1,4-2 1667,-2 27 1,10-29 0,7-3 0</inkml:trace>
  <inkml:trace contextRef="#ctx0" brushRef="#br0" timeOffset="525813">14193 14107 15269,'3'-10'3585,"0"2"-3092,-3 8-482,0 0 12,-4-35-23,21 25-941,21-26 335,11 54 506,-4 17-1099,-23 25-527,-22-10-3786,-3-8 5512,2-27 0,1-8 0,0-5 0</inkml:trace>
  <inkml:trace contextRef="#ctx0" brushRef="#br0" timeOffset="525962">14683 14210 17398,'-20'53'-4650,"4"-13"4650,21-39 0,-4-1 0,4-1 0</inkml:trace>
  <inkml:trace contextRef="#ctx0" brushRef="#br0" timeOffset="526079">14650 14038 13846,'0'0'0</inkml:trace>
  <inkml:trace contextRef="#ctx0" brushRef="#br0" timeOffset="526562">15179 14066 16333,'-36'22'751,"1"0"0,7 3 0,5 1-763,-3 17 12,29 0-504,16-20-437,34-8 773,-7-11 168,18-16 459,-11-24-325,-21 1 573,-3-8-192,-25 17 135,-24 0-347,-7 8-236,-5 2-11,6 11-56,17 5-67,5 0-101,3 0-12,11 0-179,7-3-279,35-13 145,-21 4 0,1-1 459,5-2 0,-1 1 34,12-7 213,-20 13 247,-23 20 347,-5 22-427,-5 17-318,4-17 0,0 0-62,-2 20-404,14-9-795,9-18-1254,17-6 918,12-6 1535,14-8 0,-26-5 0,-4-2 0</inkml:trace>
  <inkml:trace contextRef="#ctx0" brushRef="#br0" timeOffset="526913">16543 14066 19717,'52'-17'-303,"1"1"1,-2 0 0,-3 3-449,-11 7 0,-1 2-1501,2-3 0,-3-1-2298,0-6 7945,-36-3-829,-26 5-381,-22 3-683,22 4-807,9 4-527,10 0 67,19 19-235,30 14-1306,-14-3 1,1 3-964,-2-4 1,-2 2 2268,-5 4 0,-6-2 0,-9-4 0,-5-4 0</inkml:trace>
  <inkml:trace contextRef="#ctx0" brushRef="#br0" timeOffset="527612">12741 16292 17734,'10'48'321,"0"-1"0,-1 4 1,-1 2-196,-5-3 1,-1 3 0,-1-1-1318,1-4 0,0 0 0,1-1 1191,-1-1 0,0 0 0,1-3-101,2 2 0,5-10 435,9-15-1298,6-11-835,3-19-1865,6-11 3664,3-16 0,-15 14 0,-4 2 0</inkml:trace>
  <inkml:trace contextRef="#ctx0" brushRef="#br0" timeOffset="528495">13268 16667 15437,'1'-4'661,"1"0"-482,-2 4-157,5 48-22,-1-22-716,5 36-1413,-4-41 2129,3-9 0,-4-8 0,0-4 0</inkml:trace>
  <inkml:trace contextRef="#ctx0" brushRef="#br0" timeOffset="528629">13195 16413 14798,'0'0'0</inkml:trace>
  <inkml:trace contextRef="#ctx0" brushRef="#br0" timeOffset="528849">13614 16275 18698,'4'56'-460,"0"0"1,6 3-1,6 0 460,0-16 0,3 1 0,-1-4 0,0 0 0,0-5 0,10 11 0</inkml:trace>
  <inkml:trace contextRef="#ctx0" brushRef="#br0" timeOffset="529096">13852 16449 17734,'-52'41'366,"0"0"0,10-10 0,8 1-344,10 19 12,21-17-45,32 4-504,24-15 38,-20-11 1,2-4-188,5-6 0,-1-5-1308,21-5-3328,-6-3 5300,-6-2 0,-23 7 0,-9 2 0</inkml:trace>
  <inkml:trace contextRef="#ctx0" brushRef="#br0" timeOffset="529413">14102 16615 15370,'37'-37'115,"1"-1"1,-3 3 0,-2 4-250,6 0-57,-8 0 1,-11 4 179,-19-10 347,-28-3 1266,-13-11-616,-2 14-303,12 6-123,20 23-436,5 10-57,6 42-17,5-6 1,2 3-68,-1 3 1,1 0-316,5 8 0,2-2 79,-3-15 1,1-2-751,2 1 1,1-2-999,0-1 1,0-2 2000,20 18 0,-17-20 0,-4-13 0</inkml:trace>
  <inkml:trace contextRef="#ctx0" brushRef="#br0" timeOffset="529595">14600 16510 18082,'-3'56'-9177,"13"-7"9177,8-37 0,0-3 0,-11-9 0</inkml:trace>
  <inkml:trace contextRef="#ctx0" brushRef="#br0" timeOffset="530046">14462 15958 18630,'11'47'329,"0"-1"0,1 3 0,0 0-324,0 0 1,1 0-604,-1 3 1,-1 2 597,0 1 0,0 2-636,-3-7 1,0 4 0,-1-3-2129,1-4 1,0-2-1,0 0 2764,3 20 0,0-5 0,-4-23 0,0-8 0,-2-12 0</inkml:trace>
  <inkml:trace contextRef="#ctx0" brushRef="#br0" timeOffset="530212">14881 16640 17174,'-1'-5'67,"0"1"-1662,1 4 0,0 0 0</inkml:trace>
  <inkml:trace contextRef="#ctx0" brushRef="#br0" timeOffset="530362">14876 16272 16770,'0'-5'-5109,"0"1"5109,0 4 0,0 0 0</inkml:trace>
  <inkml:trace contextRef="#ctx0" brushRef="#br0" timeOffset="530629">15047 16162 17375,'1'7'998,"8"47"-864,-1-23-95,0 3 1,1 3 4,7 5-32,12 15-113,0-9 101,1-7-34,-5-19 23,-9-18-213,-1-4-270,-1 1-200,-3-1-135,-1 0-7373,1 10 8202,-2-4 0,-2 4 0,-3-6 0</inkml:trace>
  <inkml:trace contextRef="#ctx0" brushRef="#br0" timeOffset="530879">15367 16532 16860,'3'-9'1770,"-1"1"-1714,-2 8 0,0 0-414,-2 12-2208,8-6 807,9 7 884,2-12 864,3-5 11,-11-2 606,-5-5-505,-4 6-561,-5 0-1546,-1 5 2006,1 5 0,1-3 0,3 3 0</inkml:trace>
  <inkml:trace contextRef="#ctx0" brushRef="#br0" timeOffset="531079">15580 16504 19235,'-13'4'-459,"3"4"-67,8 7-494,2 3-235,4-2-5636,8 6 6891,-1-12 0,0 2 0,-7-12 0</inkml:trace>
  <inkml:trace contextRef="#ctx0" brushRef="#br0" timeOffset="531346">15750 16498 19134,'-15'34'-2191,"0"0"1,-4 16 1305,36-22 45,0-18-1580,8-5 1904,-6-14 337,1-5 179,-10-2 0,-7 1-2667,-3 9 2667,0 2 0,0 0 0,0 3 0</inkml:trace>
  <inkml:trace contextRef="#ctx0" brushRef="#br0" timeOffset="531848">16033 16438 13330,'0'-5'3127,"0"1"-2063,0 4-672,-13-19-179,3 14 179,-13-9 527,-6 39-504,-3 19-382,0 14-66,12-14-46,19-18-156,12-21-516,9-18 12,6-6 514,-9-8 1,-2-7 347,-3-6 1,-4-6-38,-1 1 0,-1-4 0,-2 0-658,-4-15 1,-2 0 649,0 16 1,-1 0-1,0 2 67,-2-3 1,-1 3 263,-1-2 1,-2 4 71,-6-7-380,0 18 22,3 47-78,6 20 44,7 7 1,3 4-90,1-8 0,3 1 399,1 16 1,3 2-484,5 2 0,1 1-1934,-1-2 1,2-1 2017,6 5 0,-1-5 0,-11-20 0,-1-6 0,11 1 0</inkml:trace>
  <inkml:trace contextRef="#ctx0" brushRef="#br0" timeOffset="532179">16334 16245 18832,'-3'-8'1893,"0"1"-1792,3 7-56,0 0-325,44-19-1020,-14 12-89,23-14 918,-32 17 460,-17 1 11,-5 2 639,-2 1 112,-2 1 168,-3 17-718,4 17-559,0 23-830,4-5-1781,0 0-6231,0-22 9200,-5-4 0,4-13 0,-4-5 0</inkml:trace>
  <inkml:trace contextRef="#ctx0" brushRef="#br0" timeOffset="532962">17896 17079 18888,'49'-7'28,"0"0"0,0-1 0,0 2 0,3 0 0,3 0 0,0 0-183,-2 2 1,1 0-1,2 1 1,-1 0-1,-2-1-618,3 1 0,-1-1 0,-2 1 0,-4 1 342,27-4 0,-19 5 1244,-42 10-472,-50 5 1,-28 3-96,10 0 1,-5 2 0,-4 0-518,4-2 1,-3 2 0,-1-1 0,3 0 270,8-2 0,2-2 0,2 1 0,2-1-202,-25 8 1,14-3-662,25-5-2230,92-12 3093,-17-8 0,7-4 0,-3 2 0,3 3 0,-1 1 0,12-9 0,1 1 0</inkml:trace>
  <inkml:trace contextRef="#ctx0" brushRef="#br0" timeOffset="534378">4459 12638 14193,'47'5'246,"0"1"1,1-1-1,3 0 1,2-1 0,1-1-150,1-1 0,2-1 0,1 0-1468,-7-1 1,1 1 0,2-1 0,0-1 1386,6 1 1,1-2 0,2 1 0,5-2-3,-12 1 0,3 0 1,3-1-1,3 0 1,0 0-1,0-1 1,0 1-135,-6-1 1,1 0 0,0 0 0,0 0-1,1-1 1,1 1 0,0-1 0,1 1 123,0 0 1,2-1 0,1 0 0,0 1 0,1-1 0,-1 1 0,-2-1 0,-1 1 0,-3-1-67,3 1 1,-1-1 0,-2 1 0,-1-1 0,-2 1 0,-2 0 0,-1 1 61,8-2 0,-1 1 0,-3 1 0,-4 0 0,-7 1-146,13 0 1,-10 2-197,-14 4 1,-4 2 721,2 9-5220,-22 21 5376,-21-10 0,3-1 0,-6-16 0</inkml:trace>
  <inkml:trace contextRef="#ctx0" brushRef="#br0" timeOffset="542695">21737 16982 14719,'56'-9'484,"0"0"1,-13 2 0,1-1 0,1-1-474,7-3 1,1-1-1,3 1-1275,-7 1 1,3 0 0,0 0 0,3 0 1280,6 0 0,2-1 0,2 1 0,1 0-293,-10 2 1,2 0 0,0 1 0,1-1 0,0 1 131,2 0 1,1 0-1,1 0 1,-1 1-1,1 0-59,-2 0 0,1 0 0,0 1 0,0 0 0,2 0-578,-5 1 0,3 1 1,0-1-1,-1 1 0,-2 0 1,-4 0 780,2 0 0,-3 0 0,-2 0 0,-1 1 0,19 0 0,-1 0 0,-17 0 0,-16 0 0</inkml:trace>
  <inkml:trace contextRef="#ctx0" brushRef="#br1" timeOffset="1.03589E6">19542 8418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2:57:28.205"/>
    </inkml:context>
    <inkml:brush xml:id="br0">
      <inkml:brushProperty name="width" value="0.09071" units="cm"/>
      <inkml:brushProperty name="height" value="0.09071" units="cm"/>
      <inkml:brushProperty name="color" value="#FF0000"/>
    </inkml:brush>
  </inkml:definitions>
  <inkml:trace contextRef="#ctx0" brushRef="#br0">4751 4687 13667,'50'2'470,"0"0"1,7 0 0,9-1-306,-17-1 1,7 0 0,4-1 0,0 0-1,-2 1-1257,-2-1 0,-3 0 1,2 0-1,1 0 1,4 1 1110,-1-1 0,3 0 0,3 0 0,1 1 1,0-1-1,0 0 0,-2 1-164,-4-1 1,0 0 0,-1 1 0,0-1-1,1 1 1,0-1 0,1 1 146,-4-1 1,1 1 0,0 0 0,1-1 0,0 1 0,0 0-1,1 0 1,0 0-57,3 1 1,0-1-1,-1 1 1,2-1-1,0 1 1,2 0-1,1 0 1,4 1 24,-11-1 0,1 0 0,3 1 0,0 0 0,2-1 0,1 1 0,0 0 0,1 1 0,0-1 0,0 0 1,0 1-1,-2-1-126,-2 1 0,-1 0 0,1 0 1,0 0-1,0 0 0,0 1 1,1-1-1,-1 0 0,0 1 1,0-1-1,0 1 0,0-1 0,0 1 79,-1-1 0,0 1 0,0-1 0,0 1 1,0-1-1,0 1 0,0 0 0,0-1 0,-1 1 1,0 0-1,-1-1 0,0 1 0,-1 0-26,4 1 0,1-1 0,0 1 0,0 0 0,-1 0 1,0 0-1,-2-1 0,-2 1 0,-1 0 0,-3 0 0,-2 0-184,15 1 0,-4 1 1,-4-1-1,-1 0 1,-2 1-1,0-1 301,6 1 1,-1 1 0,-2-1 0,-3 0 0,-5-1 0,4 1 0,-6 0 0,-4-1 0,2 1 0,0-1 0</inkml:trace>
  <inkml:trace contextRef="#ctx0" brushRef="#br0" timeOffset="83464">4075 5538 8871,'-49'-7'735,"0"0"1,6 1 0,5 1-109,3 5 438,17 0-875,21 1 573,35 1-248,1 0 0,9-1-1191,1 1 1,5-1-1,10-1 848,-17-1 0,6 0 1,4-1-1,3-1 0,3 1 1,3-1-1,0 0 0,2 0-291,-10 0 1,1 0 0,2 0-1,1 0 1,2-1 0,1 0-1,1 1 1,2-1 0,0 1-1,2-1 1,1 1 0,1-1 120,-13 2 1,0-1 0,2 1 0,2-1 0,0 1 0,2-1 0,0 1 0,1-1 0,0 1 0,1-1 0,0 1 0,0 0 0,0-1 0,0 1 0,-1 0 0,0-1 0,0 1 0,-2 0 0,0-1-102,3 1 0,0-1 0,-1 1 1,0-1-1,0 1 0,0-1 1,-1 0-1,1 1 0,-1-1 0,0 1 1,1 0-1,-1-1 0,0 1 1,1 0-1,-1 0 0,1 0 0,1 1 99,-4-1 0,2 1 0,0-1 0,0 1 0,1 0 0,0 0 0,0 0 0,0 0 0,-1 0 0,1 0 0,-1 0 0,-1 1 0,0-1 0,-1 1 0,-1 0 0,-1-1 0,-1 2 0,-1-1-96,12 0 0,-2 1 0,-1-1 0,-2 1 0,-2 0 0,1 1 0,-1-1 0,0 1 0,1 0 0,1 0 0,2 0 0,1 0 91,-8 1 0,1-1 0,1 1 0,1 0 0,0 0 0,1 0 0,1 0 1,-1 0-1,1 1 0,0-1 0,0 1 0,-1 0 0,0 0 0,-1 0 1,-1 0-1,0 1-59,3-1 1,0 2 0,0-1 0,0 0 0,-1 1 0,-1 0 0,1 0 0,-1-1 0,0 2 0,0-1 0,-1 0 0,0 0 0,1 0 0,-1 0-25,2 0 0,0 0 0,1 0 0,0 0 0,0 1 0,-1-1 0,0 0 1,-1 1-1,-1-1 0,-1 1 0,-2-1 0,0 1 0,-3 0-199,10 1 1,-1 0 0,-1 1 0,-1-1-1,-2 1 1,-3-1 0,-2 0 0,-5 0 0,-3-1 286,12 3 0,-5-1 0,-7-1 0,-3 0 0,10 2 0,-8-2 0,4 1 0</inkml:trace>
  <inkml:trace contextRef="#ctx0" brushRef="#br0" timeOffset="99049">4490 7746 9901,'-10'0'3194,"2"0"-2398,8 0 358,0 0-885,-3-3-180,2 2 57,-2-2-157,3 3 56,7-1 67,21 4 117,7-1 1,5-1-68,6 1 1,3 0-695,-3-1 1,3 0-1,1-1 625,-1-1 1,1-1-1,6 0-40,-5-1 1,5 1 0,3-2 0,1 1 0,0 0-41,-6 1 0,0-1 0,1 1 0,1-1 0,1 1 0,1-1-5,0 1 0,1-1 0,2 1 0,0 0 0,-1-1 0,0 1 0,-1 1-7,4-1 1,0 0 0,-1 1 0,-1 0 0,-2 0 0,-3 0-527,9 1 1,-3 0 0,-3 1-1,-2 0 525,3-1 0,-4 2 0,-6-1-6,-8 2 1,-4 0 5,28 1 22,-16-1-22,-13-2-22,-20-1 1214,-9 0-1831,-21 0 2088,-9 0-6514,-29 3 5065,11 0 0,1 1 0,23-1 0</inkml:trace>
  <inkml:trace contextRef="#ctx0" brushRef="#br0" timeOffset="99399">5381 7799 13667,'32'2'1647,"17"-4"-1317,6 0 1,7-1-1276,-16 0 0,1-1 1,7 1 957,-1-1 0,6-1 1,4 1-1,3-1 1,-1 1-476,-3-1 0,1 1 0,1 0 1,1-1-1,2 1 0,2 0 43,-9 0 0,2 0 0,2 0 1,1 1-1,0-1 0,-2 0 1,0 0-1,-3 1-459,7-1 0,-1-1 0,-1 1 1,-2 0-1,-2 0 0,0 0 878,2 0 0,1-1 0,-2 1 0,-6 0 0,-9 1 0,4-2 0,-10 1 0,12-4 0</inkml:trace>
  <inkml:trace contextRef="#ctx0" brushRef="#br0" timeOffset="102834">13674 2595 16355,'13'-53'1671,"-8"8"-1156,-27 29-168,-35 8-235,8 9 0,-4 4-39,4 4 0,0 4-616,-8 7 1,3 6 542,17 0 0,4 3-28,0 5 0,3 3 11,1 4 0,3 5 32,3 4 0,1 5 0,2 2-30,2 1 0,2 2 0,1 2 1,5-9 0,0 2 0,2 0 0,3-3 14,4 2 0,2-4 0,7-3-112,10 10 0,9-10 39,6-22 1,6-8-535,22-1 1,6-7-489,-20-7 1,1-2 0,1-3 1094,8-3 0,0-3 0,-4 0 0,-1 1 0,-6-2 0,13-14 0</inkml:trace>
  <inkml:trace contextRef="#ctx0" brushRef="#br0" timeOffset="103182">13849 3310 16782,'-35'4'257,"-1"-1"1,-22 11-258,41 14-11,8 3-146,4 0-269,28 1 482,22-16 17,-11-14 0,2-5 50,28-13-101,-13-17 68,-27 2 100,-11-20-33,-18 1-190,-22 2-102,-7 19-638,-10 24-953,12 17-2240,7 3 3966,11 6 0,6-10 0,8-2 0</inkml:trace>
  <inkml:trace contextRef="#ctx0" brushRef="#br0" timeOffset="103648">14202 3326 12692,'-8'54'134,"1"-11"213,6-36 483,-1-2 145,0-3 1288,0 0-1411,-2-8-303,2-14-426,-2-4-78,3-15-34,5 3 22,13-16-33,10 10-56,17 6 45,-6 22 11,1 25-179,-10 10-483,-2 14-1029,-7 4 1691,2 16 0,-13-28 0,0 5 0</inkml:trace>
  <inkml:trace contextRef="#ctx0" brushRef="#br0" timeOffset="104016">14781 3172 12490,'0'-6'1658,"0"1"-1266,0 5 281,23 75-197,-18-41 0,0 3-286,3 8 1,2 6 0,-2-4-529,-4 1 0,-2-3 371,0 0 1,0-4 0,3 14-34,1-6 46,-2-8-461,-1-2 718,-22-17 268,-1-5-168,-20-14-190,-1-11-202,-5-6-11,-5-13-2381,14 0 0,1-4 2381,10 5 0,2 0 0,-2 0 0,4 2 0,7-1 0</inkml:trace>
  <inkml:trace contextRef="#ctx0" brushRef="#br0" timeOffset="104199">14679 2957 10103,'1'-4'-669,"1"1"1,-2 3 0</inkml:trace>
  <inkml:trace contextRef="#ctx0" brushRef="#br0" timeOffset="104916">15108 3122 15023,'-2'-8'1198,"0"2"-1086,2 6-34,0 0-32,-17 37-13,13-11-33,-7 30 45,41-10-34,3-19-11,22 1-157,-6-22-22,-16-9 0,1-5 78,25-23 157,-28 5 0,-3-3 56,4-24 258,-17 0 347,-12 25 68,-2 7-427,-1 10-302,-3 5 11,-3 28-33,1 21-34,-1 7-415,10 7-381,10-23-3473,39-6 4269,1-13 0,-1-5 0,-23-10 0</inkml:trace>
  <inkml:trace contextRef="#ctx0" brushRef="#br0" timeOffset="105381">15977 3009 19213,'-35'-55'471,"3"14"-471,1 47-101,1 29-863,5 16-1826,25 6 975,18-18 582,19-20 1233,-3-15 729,6-16 2094,-13 0-1422,-4-4-1401,-15 6 538,-8 19-336,0 11 10,-4 43-206,3-23 0,2 3-1,4 14 1,2 1-334,-1-10 0,1-2 317,5-2 0,-1-3-202,-2 12 34,-4-5 179,-11-7 22,-17 4 213,-10-18-89,-16-11-146,9-24-101,2-18-695,12-10-3613,5-27 4409,16 29 0,3 0 0,-3-17 0,9 13 0</inkml:trace>
  <inkml:trace contextRef="#ctx0" brushRef="#br0" timeOffset="106016">16714 3125 16479,'-49'1'-19,"1"1"0,5 0 1,5 7-139,-4 35-482,19-11 113,20-17 481,21-7 135,16-12 929,19-18-324,-7-2 11,-10-8-157,-21 17-101,-5 4-414,-4 7-45,-2 4 67,8 20 0,15 11 0,5 4-23,19-2 46,4-22-141,-3-10 0,5-5-319,6-10 1,1-8 324,-14 1 0,0-4 0,-4-2-454,9-12 0,-11-7 510,-12-5 0,-11-3 28,-13 9 0,-7 1 117,-3-2 1,-3 1-1,0 2 1,-2 0 257,-5-2 1,-2 2-225,0 10 1,0 3-79,-12-19-146,9 30 531,10 30-475,2 14 508,3 11 0,1 7-564,3 10 0,2 4-359,1-10 1,2 3 0,1-3-613,3 11 0,2-3-402,3-8 1,2-6-6539,12-2 7956,-1-11 0,-12-15 0,-5-8 0</inkml:trace>
  <inkml:trace contextRef="#ctx0" brushRef="#br0" timeOffset="106399">17236 2953 19717,'51'-13'-58,"1"0"0,-1 0 1,0 1-1,-1-2 1,0 0-1,-2 0 1,-1 0 53,7-4 0,-2 0 0,-3 0-264,13-7 1,-11-1 245,-13-11 417,-23-6-181,-40 11-35,-37 10-151,24 23 0,-1 7-264,-7 6 0,2 6 269,10 6 1,4 4-6,3 3 0,3 4-28,5 1 0,7 4-135,7 16 1,13 0-12,20-4 1,14-3-192,-3-10 1,7-1 0,3-5-607,-2-8 1,3-5 0,1-2-78,5-3 0,2-2 1,-3-4-2797,7-1 1,-3-4 3715,-3-2 1,-4-1-1,8-2 1,-21-1-1</inkml:trace>
  <inkml:trace contextRef="#ctx0" brushRef="#br0" timeOffset="107732">19613 3045 17196,'10'51'39,"0"-1"0,0 1 0,0-1 1,0 3-1,0-3 0,1-2-50,11 18 0,0-7-34,-9-25 0,0-3 45,7 26 415,-10-26 593,-15-25-672,-10-29-89,-12-27-219,5-2 0,1-6-440,5 8 1,1-6 430,2 5 1,0-7 0,1-3 0,2 3-13,1-7 1,2 2-1,0-1 29,2 12 1,0-1 0,0 1-1,1 5-36,-1-21 0,3 10-67,9 0 67,8 37 23,48 8-136,-17 11 1,3 5-331,7 11 1,-1 6 227,-8-3 1,-6 5 124,-14 9 1,-9 3 22,-9 21 67,-18 5 0,-11 3 11,-4-19 0,-2 1-1070,5-7 0,1-1-2230,2 2 1,6-3 3288,13 1 0,11-22 0,2-14 0</inkml:trace>
  <inkml:trace contextRef="#ctx0" brushRef="#br0" timeOffset="108165">20158 3094 14675,'7'1'2129,"-1"-1"-1771,-6 0-100,11-41 44,-6 11-128,2-2 0,-2-3 442,-9-25-358,-19 19-325,-20 4 56,-4 38 11,-2 19-23,22 14-78,13 5-235,15-1-23,18-14 1,10-2-270,9-5 1,6-4 464,16 2 1,2-5-125,-10-8 1,-3-4 342,-5-3 0,-7-3 259,-1-12 973,-14-6-313,-12 6-819,-7 4-234,-10 8 67,0 15 0,-5 8 595,3 12-1044,4 7-3316,16 17 3776,24-14 0,-14-4 0,11-22 0</inkml:trace>
  <inkml:trace contextRef="#ctx0" brushRef="#br0" timeOffset="108315">20786 2982 14518,'-11'2'-515,"3"0"515,8-2 0,0 0 0,0 0 0</inkml:trace>
  <inkml:trace contextRef="#ctx0" brushRef="#br0" timeOffset="108448">20759 2716 13779,'28'9'0,"-6"-1"0</inkml:trace>
  <inkml:trace contextRef="#ctx0" brushRef="#br0" timeOffset="109064">21192 2832 17577,'-34'0'252,"0"0"1,-29 14-253,23 21 201,6 11-493,22-11 1,10 0-68,20-4 1,8-3 358,-1-2 0,5-4-325,17-5 1,4-8 324,-13-7 0,0-4 17,10-3 0,-1-5 437,-8-7 0,-3-8-45,1-14 1,-6-6-198,-12 3 1,-6-2-201,-5-6 0,-6 1 581,-10-16-593,-4 8 0,-13 10 1681,-17 0-1219,-11 13-462,-6 4 0,18 18 0,17 13 0,24 22 600,51 18-600,-5-19 0,6-1-1199,1 2 0,2-4 714,6-7 1,-4-3 103,7 5 45,-21-4 246,-20-5 90,-12-2 426,-8-2 571,-3-1-560,-1-8-426,1-4 499,0-5-510,11-1 0,4 3-628,23-7 606,0-2 22,4 0 0,-15 8 0,-14 9 0,-9 5 0,-4 1 0,-6 1 0,5-16 0,23 13 0,23 10 0,19 6 0,12 5 0,6 3 0,2 0 0,-5-2 0,-11-3 0,-15-5 0,-2-5 0,-9-3 0,9 3 0,13 8 0,1 0 0,-1 0 0,0 1 0,1-1 0,-1 0 0,0 0 0,0 0 0,1 0 0</inkml:trace>
  <inkml:trace contextRef="#ctx0" brushRef="#br0" timeOffset="109098">23247 2976 18384,'-60'-7'0,"-1"0"0,1 0 0,-1-1 0,0 1 0,1 0 0,-1 0 0,1 0 0,-1 0 0,3-20 0,1 4-193,4 19 0,-19 3 1,-12 3-1,-2 3 1,4 2-1,14 1 1,20 0-1,29-1 1,47 8-1,0-4 1</inkml:trace>
  <inkml:trace contextRef="#ctx0" brushRef="#br0" timeOffset="109731">14650 4103 13454,'62'25'893,"-1"-1"1,-13-9-1,2-3 1,7-3-681,-4-6 0,6-3 0,5-2 0,3-1 0,-1-1 0,-2 1-1101,-4 0 1,-2 0-1,0-1 1,2 1 0,1-2-1,5 1 912,-8 0 1,3 0 0,3 0 0,1 0 0,2-1 0,-1 1 0,1-1 0,-2 0 0,-2 1-124,2-1 1,-2 0 0,-1 0 0,0 0 0,1 0-1,1 0 1,3 0 0,3 0 110,-11 1 1,1 1 0,2-1 0,2 1 0,1-1 0,1 1 0,1-1 0,1 1 0,0 0 0,0-1 0,0 1 0,-1 1 0,0-1-45,-2 0 1,0 1-1,0 0 1,0 0 0,1 0-1,0 0 1,0 0 0,0 1-1,0-1 1,0 0 0,-1 1-1,1-1 1,0 1-1,-1-1 32,0 0 0,0 1 0,0-1 0,1 0 0,-1 1 0,0-1 0,0 1 0,0-1 0,0 1 0,-1-1 0,-1 1 0,1 0 0,-2 0 0,0-1-84,5 1 0,0-1 1,0 0-1,-1 0 1,1-1-1,-2 1 1,0 1-1,-2 0 1,-1 1-1,-3 2 1,-1 0-1,-4 2 84,12 4 0,-4 3 0,-3 2 0,-3 1 0,0-1 0,-2-1 0,0-4 33,13-4 1,-2-5 0,-1-1-1,-3 6 1,-4 9-34,-7 15 0,-3 14 0,-2 1 0,-3-7 0,-1-19-1353,13-27 1,-2-16 0,-28 2 1352,-60-3 0,10-5 0,-4-8 0,-2 2 0,-7 2 0,-2 1 0,1 12 0,-1 21 0,-1 0 0</inkml:trace>
  <inkml:trace contextRef="#ctx0" brushRef="#br0" timeOffset="109799">19663 3959 8098,'-55'1'-61,"1"0"0,-1 0 1,0 1-1,1-1 1,-10 0-1,5-1 1,7 1-1,12 1 1,0-1-1</inkml:trace>
  <inkml:trace contextRef="#ctx0" brushRef="#br0" timeOffset="110082">16391 4317 14607,'41'-16'241,"-9"6"1,9-1 91,8-2 1,12-3 0,7-2 0,1 0 0,-3 2-1372,-5 2 0,-2 1 0,0 0 0,3 1 0,4-2 1080,-9 2 0,3 0 0,3-1 0,2 0 0,0 0 0,0 0 0,-1 2 0,-1 0-153,-5 1 0,-2 2 0,0-1 0,0 2 1,0-1-1,2 1 0,3 0 0,2 0 121,-5 0 0,1 1 0,3 0 1,1 0-1,2 1 0,0-1 1,2 1-1,0-1 0,0 1 1,0 0-1,0 1 0,0-1-44,-4 1 0,1 0 0,0 1 1,0-1-1,0 1 0,1 0 0,0 0 1,0 0-1,1 1 0,0-1 0,1 0 1,0 1-1,1-1 34,-7 0 0,2 1 0,1 0 0,0-1 0,2 1 0,-1 0 0,1 0 0,0-1 0,0 1 0,-1 0 0,0 0 0,0 1 0,-2-1 0,-1 0 0,-1 1 0,-1-1-85,6 1 0,-1-1 1,-1 1-1,-1 0 1,-1 0-1,0 0 1,-1 1-1,-1-1 1,0 0-1,-1 1 1,-1-1-1,0 1 85,10-1 0,1 1 0,-1 0 0,-1 0 0,-1 0 0,-3 1 0,-1-1 0,-5 0 0,-3 0-791,7 0 0,-7 0 0,-3 0 0,0 0 1,3 0 790,2 0 0,4 0 0,1 0 0,-2 0 0,-4 0 0,-7 0 76,2-1 1,-6 1 0,1-1 0,21 2-1,3-1 1,-25-1 0,-34 0 0</inkml:trace>
  <inkml:trace contextRef="#ctx0" brushRef="#br0" timeOffset="110088">22796 3762 13924,'0'0'0</inkml:trace>
  <inkml:trace contextRef="#ctx0" brushRef="#br0" timeOffset="110567">16452 4339 13947,'56'-12'13,"0"-1"0,0 1 1,6 0-1,2-1 1,3 1-1028,-10 3 0,1 0 0,2 0 0,1 0 1014,-6 1 0,0 1 0,2-1 0,1 1 0,1-1-322,-6 1 0,2 1 1,0-1-1,0 0 1,1 1-1,1-1 303,2 1 0,0 0 1,1 0-1,1 0 1,2 1-1,4-1-275,-7 2 0,2-1 1,3 1-1,1 0 0,2 0 1,1 0-1,0 0 1,-1 1-1,1 0 294,-5 0 0,2 1 0,0 0 0,1 0 0,0 0 0,0 1 0,-2-1 0,0 1 0,-2-1 0,-1 1 0,1-1 0,0 0 0,-2 0 0,-1 0 0,-1 0 0,-1 0 0,-1 1 0,0-1 0,5 2 0,1 0 0,0 0 0,0 0 0,-1-1 0,1 1 0</inkml:trace>
  <inkml:trace contextRef="#ctx0" brushRef="#br0" timeOffset="284511">14211 4348 14731,'56'2'88,"0"1"0,0-1 0,-1 1 0,9-3 0,2 0 0,-1-1 0,-2-2-1249,-9 0 1,-2 0 0,0-2 0,0-1 989,5-1 0,1-1 0,-2-1 1,-2-1-555,1-4 1,-4-1-1,0-2 727,-2 1 0,0-1 0,-5 1 1,-2 1-1,-4 1 0,17-10 0</inkml:trace>
  <inkml:trace contextRef="#ctx0" brushRef="#br0" timeOffset="288663">13664 4166 11728,'0'8'2208,"0"-2"-1369,41 19 2,0-16-550,2 5 1,6-2-1304,-2-9 1,3-4 1162,10-4 0,9-3-107,-21 2 1,7-2 0,3 0 0,0-1 0,-3 0-592,6-1 1,-3 0 0,2-1 0,4 0 562,-9 1 1,5 0 0,1-1 0,0 1 0,-1 0-1,-3 0-347,0 1 1,-2 0 0,-2 1 0,1 0-1,-1 0 326,1 1 1,0 0 0,0 0-1,-1 0 1,0 1 1,10-2 0,-1 1 0,0 1 1,2 0-211,-7 2 1,2-1 0,0 1-1,-1 1 1,-4 0-296,16-1 0,-4 1 0,-2 1-248,-2-1 0,-1 1 0,-16 2 756,-21 1 0,-30 0 0,-32 0 0</inkml:trace>
  <inkml:trace contextRef="#ctx0" brushRef="#br0" timeOffset="293261">15047 5036 18406,'-9'-51'852,"-4"10"-852,-7 35 22,-9 4-11,-12 9-22,4 10 0,-1 5 11,9-4 0,1 3-51,-9 11 1,3 3-129,5 18-90,23-15 0,9 2-23,19-2 1,11 0 218,12 8 0,5-3-252,-2-10 0,1-4 291,-2-5 1,-7-1 33,-13 6 661,-48 4-521,-11-17 0,-6-3-129,0 0 1,-1-2-12,-6-4 0,2-2-1659,-6-4-290,25-7-673,9-1-1378,31-7 4000,10-2 0,-6 6 0,0 2 0</inkml:trace>
  <inkml:trace contextRef="#ctx0" brushRef="#br0" timeOffset="293511">15282 5375 17756,'-42'0'220,"0"1"1,4 0 0,5 6-210,6 22-11,7 2 0,12 0-11,9 5-90,25-12 134,17-4-33,5-18-56,2-8-134,-18-4-2063,2 3-3641,-9 7 5894,-2 6 0,-14-1 0,-5 1 0</inkml:trace>
  <inkml:trace contextRef="#ctx0" brushRef="#br0" timeOffset="293878">15513 5508 18496,'17'-29'-1278,"4"6"730,10 18-719,11 15 617,-14 5 605,5 10 101,-16 2 931,-7-9 682,-2-6-1568,-4-21 89,5-12-78,4-17 79,2 6 0,4-2 10,0 3 1,2 2-180,5-1 1,2 7-23,14 10-45,-6 34 34,-8 24-594,2 4-493,1 1 1098,-7-23 0,-1-2 0,-1 1 0,6-1 0</inkml:trace>
  <inkml:trace contextRef="#ctx0" brushRef="#br0" timeOffset="294177">16251 5431 16053,'41'-11'-374,"0"-1"1,7-5 0,-4-2 115,1-16 673,-5-3 514,-33 4-178,-24 14 594,-27 10-886,-7 24-414,0 13-34,28-3 1,5 4-12,-3 28-12,10 0-872,7-1-786,17-8-1030,10-6 2700,11-22 0,2-3 0,-4 1 0,21-3 0</inkml:trace>
  <inkml:trace contextRef="#ctx0" brushRef="#br0" timeOffset="294428">17131 4734 19414,'-8'56'-63,"1"0"0,0 1 1,-2 6-1,0 1 1,0 3-1034,2-5 1,-1 4 0,0-1-1,1-3 826,-1 6 1,0-4 0,2-4 0,0 5 0,1-12 0,4-11 0</inkml:trace>
  <inkml:trace contextRef="#ctx0" brushRef="#br0" timeOffset="294829">17675 5052 18037,'-10'-37'1058,"0"-1"1,-16-13-1048,-29 39-11,-8 26 22,14 5 1,3 8-320,15 5 1,10 6-86,14 12 1,13 2 252,13-5 1,11-3-607,2-11 0,5-2 1,0-1 431,7 8 0,-2-1 84,-2-1 1,-2-1 397,-5-4 0,-7 2-67,-12 1 0,-13-2 336,-24-5 1,-12-6-388,-12 1 1,-4-7-360,-1-7 0,0-7-347,8-6 1,8-6-2494,13-17 3138,12-6 0,11 14 0,0 4 0</inkml:trace>
  <inkml:trace contextRef="#ctx0" brushRef="#br0" timeOffset="294996">17825 5482 15941,'13'21'0,"-2"-3"0</inkml:trace>
  <inkml:trace contextRef="#ctx0" brushRef="#br0" timeOffset="295144">17882 5173 15437,'0'-10'1109,"0"3"-1109,0 7-2521,0 0-3182,26 29 5703,-3-8 0,7 12 0,-13-19 0</inkml:trace>
  <inkml:trace contextRef="#ctx0" brushRef="#br0" timeOffset="295512">18090 5513 20053,'-29'-55'616,"5"10"-616,28 30-336,20 1-448,21 7 381,6 9-124,9 9-381,-20 7 628,-8-2 280,-10-6 79,-9-4 369,-7-6-134,-1-27-34,-1-20-224,3-8-34,0-2 46,3 22 77,5 12-223,0 30 78,2 12 11,-5 31-11,0 0-314,-3 3-280,3-5-604,-1-7-1413,1-9 2611,1-13 0,-6-9 0,-2-6 0</inkml:trace>
  <inkml:trace contextRef="#ctx0" brushRef="#br0" timeOffset="295679">18707 5342 15336,'3'10'1569,"0"-3"-1569,-3-7-4561,0 0 4561,8-5 0,-6 4 0,7-4 0</inkml:trace>
  <inkml:trace contextRef="#ctx0" brushRef="#br0" timeOffset="295846">18718 4958 11056,'13'7'0,"-3"-1"0</inkml:trace>
  <inkml:trace contextRef="#ctx0" brushRef="#br0" timeOffset="296145">18818 5118 13016,'3'-6'4113,"0"1"-3553,-3 5-370,0 0-145,0 3-11,4 29-22,2 1 21,1 32-719,1-6 562,0 5-133,1-1-869,2-23 0,3-1 1126,5-7 0,0-2 0,7 19 0,2-25 0</inkml:trace>
  <inkml:trace contextRef="#ctx0" brushRef="#br0" timeOffset="296665">19335 5408 17521,'-10'-47'1020,"-6"10"-1009,-8 35 34,-22 21-23,5 12-11,4 21-11,23-9-156,26-6 100,9-18-56,11-7 67,6-5 45,14-5 33,-8-2 460,-7 0-67,-19-1-134,-16-1-124,-2-2-168,0-4 44,7-14-77,3-2 22,11-10-1,1 3 1,4 0 0,3 1 11,-1 5-11,1 6 11,0 5 0,-8 12-123,-4 26 123,-9 5 0,-5 20 0,2-10-1738,13 15 298,2-28 0,6-2 1440,13 0 0,2-2 0,10 3 0,4-17 0</inkml:trace>
  <inkml:trace contextRef="#ctx0" brushRef="#br0" timeOffset="296978">15088 6258 15706,'65'-4'254,"-1"-1"1,1 1 0,0 0-1,0-1 1,0 1 0,-8 0-1,0 1 1,-1 0 0,0 0-1,2-1 1,2-1-914,-5 1 1,2-2-1,1 0 1,1 0-1,1 0 1,0 0-1,-2 0 1,0 1 698,1-1 0,-1 1 0,-1 0 0,1 1 0,0-1 0,3 1 0,3-1-141,-4 1 0,3 0 0,2 1 0,1-1 0,2 0 0,1 0 0,-1 1 0,1-1 0,-1 1 0,-2-1 2,0 1 0,-1 1 1,0-1-1,0 0 1,0 1-1,0 0 1,0-1-1,1 0 1,-1 1-1,-1-1-566,2 0 0,1-1 1,0 1-1,1-1 0,-1 1 1,0-1-1,-3 1 0,-1-1 1,-3 0-1,-3 0 665,12-1 0,-3 0 0,-2 0 0,-5 0 0,-4 0 0,-6 0 0,10-1 0,-8 1 0,-26-5 0,-38-8 0</inkml:trace>
  <inkml:trace contextRef="#ctx0" brushRef="#br0" timeOffset="297112">16932 6029 18597,'49'-2'-49,"0"1"1,0 0-1,0-1 1,2 0-1,3 0 1,2 0-1085,3-1 1,4 0 0,2 1 0,1-1 0,2 0 1132,-12 1 0,0 0 0,1-1 0,2 1 0,1 0 0,4 1 0,2-1-567,-11 2 0,2-1 0,3 1 0,2 0 0,1 0 0,2 0 0,0 1 0,-1-1 1,0 1-1,-1 0 0,-2-1 0,-1 1 567,7 1 0,-1-1 0,-1 1 0,-1 0 0,0 0 0,-1 0 0,-1 0 0,1 0 0,1 0 0,-2 0 0,3 0 0,0-1 0,1 1 0,-2-1 0,-2 1 0,-3 0 0,-4 0 0,-4 1 0,6 1 0,1 1 0,-1 0 0,1 0 0</inkml:trace>
  <inkml:trace contextRef="#ctx0" brushRef="#br0" timeOffset="335329">21210 7755 10541,'0'-8'3238,"0"2"-2264,0 6 24,0 0-864,-4-6 12,2 5-68,-2-5 12,4 6 190,0 0 359,8 0-303,14 5-258,19 0-56,2 2-22,7-2 23,-11-1 10,22 2-27,-28-4 0,1 1-6,9-1 0,1 0 0,0 1 0,-1-1 5,-8-1 1,-2 0-1,2 2 1,-1 0-6,17 1-6,-10 2 1,3 0 10,2-1 1,1 1-6,1-1 0,-1 1-229,0-1 1,-3 0 240,20-1-12,1 4 0,1 0 5,-17-1 1,4 1 5,3 0 0,4 0-19,-11-2 1,3 0 0,1-1 18,0 0 0,0-1 0,-1 0-592,12-1 0,-3 0 575,-4 0 1,-3-1 5,-17-1 0,-1 0-12,12 1 0,3 0 12,2-1 0,1 0 0,0 1 0,-1 1-245,1-2 0,-2 1 245,-12 0 0,-1 0 0,3 1 0,1 0 11,0-1 0,2 1-11,18 0 0,5 0-8,-24-1 1,2 0 0,0 1 18,9-1 0,2 1 0,0-1-11,-6 1 0,0 0 0,-3 0 0,8 1 0,-4 0-6,-7 0 1,-4 0 402,14 5-397,-20-4 0,3 0 11,3 2 0,0-1-11,0-1 0,0 0 412,0 1 1,-1-1-402,21-1 0,3-1-11,-32-2 0,3-1 0,14 0 0,4 0-26,1 0 1,1 0 19,11 0 0,0 0-22,-6 0 0,-4 0 28,-15 0 0,-4 0 45,18 0 524,-27-2-513,-7-4 538,-7-3-392,-4 1 428,-7 0-597,-3 7 225,0-2-224,2 2-23,4-4 0,9-2-11,7-4 11,-3-1 23,0 1-12,-10 2 45,-2 1 1,-1-1-24,3-13 24,-1-7-45,0-2-12,-3-3 45,-5 9 78,0 0-33,-1 2-11,-4-6-23,2 6-45,-1-2-11,3 10-11,1 5 0,0 5 0,0 1-22,0-4 67,0-5-45,0 0 0,-1-4-11,-1 5 55,0 0-44,1 1 23,1-4-90,0-5 123,3-6-56,1 3 22,3 1-22,-2 7 0,0-2 0,-2-1 22,4-10-33,1-4 11,0-1 11,1 3-11,-4 10 0,-1 0-11,1 2 22,0-6-11,3-1 23,-1-9-23,-2-4 0,-3 8 0,-2 1 0,0 9 0,0-8-11,2-8 22,-1-15-11,0 7 0,0 2-11,-5 15 22,-7-4 0,-2 3-67,-7-5 101,-5 7-45,2 6 0,-10 1 0,1 4 0,-27-9 0,19 12 0,-1 1 0,-1 0 0,-1 0-237,-3 3 0,2 2 203,-22-1-22,0 3 56,32 3 0,-3 0 0,-25 0 0,-8 0 0,11-1 0,-3-1 0,-4 0-374,4-1 0,-3 1 0,-1-1 0,-1-1 369,10 0 1,-1 0 0,0 0-1,1-1 1,2 1-462,-3-1 1,3 0-1,0 0 1,2 0 465,-12-2 0,1 0 0,6 1-6,0 0 1,3-1-77,9 2 0,-2-1 0,1-1 82,1 0 0,1-1 0,-1 0 0,1 1 0,-1-1 0,2 1-98,-17-5 0,3 1 103,13 4 1,1 2-12,-2 0 1,0 1 5,-2 2 0,-3 0-26,2 1 0,-4 1 0,-1 1 22,0 2 0,-1 1 0,0 1 4,0-2 0,0 1 0,2 1-19,5 1 1,2 0-1,1 2-26,-15 3 1,3-1 38,13-1 1,1 0-18,-14 1 1,2 1-40,17-3 1,0 1 558,-13 1 0,-4 1-525,-4 1 0,0 0 16,0-1 1,1-1 705,-2 0 1,3-2-706,15-2 0,1-1 5,-2-1 0,1 0-11,0 0 1,-3 1 14,-16 0 1,-3 2-5,1 3 1,-1 2-3,15-3 1,-3 2-1,3 1 42,-14 5 0,6 2-51,16-5 0,4 1 17,-14 6 683,29-9-739,-2-2 203,-5-3-147,0 1 718,-6-1-730,4 0 459,-4-1-470,-1-2-10,-11-2 33,6-1-12,5 0-21,14 1 22,15 9-12,3 0 23,2 8-11,0-6-23,2 2 57,-2-4-46,1 0 35,-1 0-12,0-2 0,-1 5 0,0 3 11,-7 20-11,0 10 0,-1 20 0,9-30 0,2 0-11,8 22 33,7-4-44,5-16 55,13 16-5,-16-24 0,0 1-23,-1-1 1,0 0 6,9 25 67,-15-21-23,-3-5-23,-4-4 1,-1-6-34,0-3 11,2-2-45,9-7-728,22-4-1916,8-12 2678,20-8 0,-31 5 0,-6-1 0</inkml:trace>
  <inkml:trace contextRef="#ctx0" brushRef="#br0" timeOffset="353509">24705 3545 10237,'-41'-4'-687,"-1"0"0,6 0 0,6 0 687,6-2 0,13 2 0,6 1 0</inkml:trace>
  <inkml:trace contextRef="#ctx0" brushRef="#br0" timeOffset="353677">24476 3476 16389,'66'-12'885,"0"2"-885,-13 10-678,-13 1 1,2 0-2012,-6 1 0,-1 0 2689,30 1 0,-32 1 0,-26-4 0</inkml:trace>
  <inkml:trace contextRef="#ctx0" brushRef="#br0" timeOffset="353813">24922 3456 13689,'-1'-11'3675,"0"3"-3709,32 31-425,-15 1-359,19 22-1199,-34 12 2017,-25-12 0,11-6 0,-11-21 0</inkml:trace>
  <inkml:trace contextRef="#ctx0" brushRef="#br0" timeOffset="354427">25685 3193 15616,'0'-7'1121,"0"1"-931,-7 48 1,4-2-163,-1-3 0,0 5-6,3 4 0,2 0-16,-1-9 0,2-1 16,0 31 90,0-37 930,-1-25-739,-1-17-12,0-13 11,-3-22-201,0 14 1,0-4-821,0-10 1,1-7 0,0 1 729,-2-11 1,2-1 6,2 5 1,0-4 0,2 6-222,3-2 0,2 6 208,1 8 1,4 3-6,0 9 0,4 4 5,10 4 1,7 7-34,6 3 0,4 10-101,6 11 1,-4 12 32,-11 22 1,-11 10 55,-13 1 1,-12 4 381,-8-9 0,-8 1 0,-2-2-550,-11 6 1,-4-2-820,6-7 0,-1 2 0,3-1 1027,-1 11 0,3-2 0,-2-8 0,5-4 0,13 6 0</inkml:trace>
  <inkml:trace contextRef="#ctx0" brushRef="#br0" timeOffset="354811">26011 3516 16344,'5'-1'2566,"-2"0"-2286,19-47-179,-9 15-34,1-3 1,0-2 369,-6-25-303,-8 22-10,-10-5-124,-7 31-12,-17 11-66,-1 32-595,4 18-491,37 19 88,24-16 443,0-30 1,6-7 296,-1-6 0,1-4 319,2-1 1,0-2 16,0-2 0,-1-2 140,1-2 0,-3-3 2549,5-9-1827,-9 2-346,-31 6-314,-3 8-169,-3 2 290,1 0-468,-1 10-1054,4 14-2947,15 11 4146,1-3 0,4-11 0,-7-15 0</inkml:trace>
  <inkml:trace contextRef="#ctx0" brushRef="#br0" timeOffset="354944">26609 3356 15896,'0'-4'796,"0"1"-3541,0 3 2745,-9 23 0,7-18 0,-6 17 0</inkml:trace>
  <inkml:trace contextRef="#ctx0" brushRef="#br0" timeOffset="355078">26695 3145 14529,'-49'2'-709,"12"4"0,34-1 1,3 1-1</inkml:trace>
  <inkml:trace contextRef="#ctx0" brushRef="#br0" timeOffset="355578">26979 3238 16109,'-2'-8'2533,"1"2"-2533,1 6-56,0 0-157,-30 28-247,20-1-526,-20 25-1030,50 1 1421,4-19 416,21-1 179,-3-25 1558,15-20 615,-5-22-1355,-8-7-179,-20-12-135,-22 13-156,-9 2-203,-6 7-111,-27 8-34,-11 14-381,-4 24-67,17 6-12,25 15 46,30-11 111,13-4-168,22-9 348,-8-9 0,4-4 145,-2-9 1,0-3 179,-2 3 0,-3-1 716,16-23 35,-41 16-304,-10 6-604,-4 6-34,-11 9 0,-12 35-951,2 23 351,9-27 1,3 1-774,9 0 1,6-3-5205,19 6 6566,17-9 0,-18-14 0,0-8 0</inkml:trace>
  <inkml:trace contextRef="#ctx0" brushRef="#br0" timeOffset="356112">29157 3472 16916,'-48'-44'930,"0"1"0,4 0 0,5 1-869,15 10 1,4-2-238,4-5 1,1-5-1,3 0 172,3 0 1,2-1-1,0 0-209,0 0 0,1 0 1,3 2 178,5-10 0,4 8 23,10 7 283,8 16-272,4 11-112,18 30-286,-26 7 0,-6 9 112,-5 20 1,-12 6 251,-14-11 1,-8 1-1,-3-3-323,1-4 1,-1-1 0,-4-4 359,-6-2 1,-3-4 0,2-4 13,3-4 0,4-4 356,-15 17-744,54-17 103,29-5-91,4-15 1,7-5-713,3-1 1,2-1-45,5-2 0,1-2-1604,2-1 1,1 0 2718,2 1 0,-3 1 0,-25 3 0,-3 0 0,23-2 0</inkml:trace>
  <inkml:trace contextRef="#ctx0" brushRef="#br0" timeOffset="356577">29950 3029 15347,'1'47'407,"0"1"0,0-1 1,-1 0-313,0-5 0,0-1-243,0 2 1,-1-1 175,-1-2 0,-1 0 85,-3 4 0,-1-1-79,-6 10 1109,-1-8-564,5-44-265,0-26-113,0-26-106,4 17 1,1-6-331,2-8 1,0-5 0,2-3 305,-1-3 0,2-2 0,1-1-41,1 8 1,1-1 0,1 1 0,0 2-31,0-2 0,0 3 0,3 4-6,4-6 1,3 9-40,6 8 285,5 15-262,3 11-12,25 33-179,-29 3 0,-2 6 67,0 1 1,-4 4-277,-4 11 0,-8 0 310,-12-9 0,-4 0-140,-1 1 0,-3 0-359,-6-3 1,-2 1-4306,-4 7 1,1-2 4787,-4 13 0,3-6 0,23-36 1</inkml:trace>
  <inkml:trace contextRef="#ctx0" brushRef="#br0" timeOffset="356845">30387 3329 16826,'0'-6'1827,"-43"-3"-1626,14 8-201,-34 6-22,31 7-168,13 10-370,8 1-852,34 3 795,23-13 606,17-14 257,-13-14 326,-21-13-214,-25 5-716,-28 4-2981,-15 12-1356,-7 10 4695,5 8 0,26-2 0,10-4 0</inkml:trace>
  <inkml:trace contextRef="#ctx0" brushRef="#br0" timeOffset="357044">30583 3298 18037,'4'31'-19,"27"-18"0,25-5 0,14-2 1,4-1-1,-5 1 0,-16 2 1,3 14-1,1-1 0,3-15 1,0 0-1,1 1 0,-1-1 0,0 1 1,0-1-1</inkml:trace>
  <inkml:trace contextRef="#ctx0" brushRef="#br0" timeOffset="357111">31482 3544 8926,'-66'1'-9,"0"0"1,0 1-1,0-1 1,0 0 0,0 1-1,1-1 1,-3 1 0,-2 0-1,1 0 1,6-1-1,9 0 1,15-2 971,-4-3-963,26-35 0,9 25 0,5-24 0</inkml:trace>
  <inkml:trace contextRef="#ctx0" brushRef="#br0" timeOffset="358629">29525 3218 17398,'51'-10'204,"0"0"0,0 0 0,10 1 0,3 0 0,3 2-165,-10 3 0,3 2 0,0 0 0,-4 0-28,6-1 0,-3 0 1,-4 2 66,13-1 1,-21 8 672,-41 13-326,-29 6-307,-4-5 0,-5 2-68,-12 13 0,3 3-404,15-8 1,4 3 353,-7 10 0,12 1 0,25-11 0,13-2-83,12-3 1,9-2 0,6 0 82,5-8 0,7-3 0,0 5 0,-6 16-340,-22 4 1,-4 13 0,-3 9 0,-2 7 0,0 1-1,0 0 1,2-4 0,2-8 0,5-11 339,18-3 0,6-14 0,1-4 0,-5 5 0,-9 13 0,-19 6 0,-7 15 0,-6 8 0,-3 3 0,-1-4 0,1-8 0,4-14 0,4-21 0,19-27 0,0 1 0</inkml:trace>
  <inkml:trace contextRef="#ctx0" brushRef="#br0" timeOffset="358660">31375 3788 20009,'0'0'0</inkml:trace>
  <inkml:trace contextRef="#ctx0" brushRef="#br0" timeOffset="359960">24953 4553 17970,'-1'36'56,"-1"0"0,0 12 0,-2 1-51,-1-8 1,0-1-6,0 3 0,-1-3 1176,-7 3-660,3-33-259,-3-28-33,2-18-163,4-9 1,1-8-66,2 6 1,2-3-1,-1-1-518,0 1 1,0-1 0,2-1 524,2-2 1,1-1 0,1 5-10,3 1 1,2 5-177,2 7 1,3 3 170,14-16-68,21 21-167,12 51-141,-26 6 1,-5 10 195,-7 16 1,-10 6-227,-9-5 0,-9-1 327,-10-1 1,-6-4-281,-2-16 0,-2-3-1790,-6 4 1,1-3 2159,-7 6 0,4-5 0,28-27 0</inkml:trace>
  <inkml:trace contextRef="#ctx0" brushRef="#br0" timeOffset="360244">25217 4718 17050,'-50'37'-1434,"36"-11"1255,40-12 22,28-14 157,-5-13 56,-3-6 56,-9-7 1289,-13-9-942,-24 9-470,-14 3 11,-20 14-650,-7 15-549,0 4-627,7 4 1826,12 1 0,12-6 0,7-5 0</inkml:trace>
  <inkml:trace contextRef="#ctx0" brushRef="#br0" timeOffset="360510">25576 4538 19549,'-47'-5'-1120,"23"24"89,58 22 381,-2 7 269,8 0-336,-28-18 851,-18 2-1691,-20-11 1557,-4-11 0,4-7 0,13-10 0</inkml:trace>
  <inkml:trace contextRef="#ctx0" brushRef="#br0" timeOffset="360711">25842 4257 19045,'-9'48'-664,"1"-1"0,-1 1 0,-3 19 0,7-4-361,11-24 0,3-1 1025,-2 10 0,-1-4 0,1 0 0,-4 5 0</inkml:trace>
  <inkml:trace contextRef="#ctx0" brushRef="#br0" timeOffset="361160">25721 4702 17230,'0'-11'975,"0"2"-830,41-19-111,-7 14-29,0-3 1,6-2 27,4 7 1,1 1-45,0-1 0,1-1 0,-2 0 0,-2 0 33,16-13 135,-41 7 313,-12 1-246,-17 1 113,-22 6-192,-22 17-139,22 7 0,2 5-62,-14 19-23,20 12-269,32-16 147,16-6-46,17-8 113,5-11 0,6-5 94,2-4 1,2-3-227,-1-1 0,-1-2 266,-8-2 0,-7-4 112,-7-9 504,-16 2-21,-8 4 32,-10 4-504,-5 7-156,-6 17-57,2 4 263,3 15-845,7-5-448,11 0-1032,4-3 2152,13-3 0,-11-9 0,1-4 0</inkml:trace>
  <inkml:trace contextRef="#ctx0" brushRef="#br0" timeOffset="361294">26530 4585 13835,'7'-2'-381,"-1"1"-3620,-6 1 4001,0 0 0,0 0 0</inkml:trace>
  <inkml:trace contextRef="#ctx0" brushRef="#br0" timeOffset="361411">26548 4336 13409,'0'0'0</inkml:trace>
  <inkml:trace contextRef="#ctx0" brushRef="#br0" timeOffset="361911">27024 4517 18541,'-46'1'171,"0"1"1,12 1 0,2 5-172,-14 18-224,32 9-392,33 17-107,12-29 0,6-4 241,-1 1 1,1-4 161,12-5 1,-1-6 319,15-11 885,-11-7 414,-11-11-436,-12-7 6,-14-5-308,-14-19-460,-34 4-101,-3 7 22,5 29 1,-2 5 22,-20 7-45,5 4-112,14 4-796,23 9 560,55 3 102,8-3 117,-7-8 1,1-5 128,-10-5 0,-1-2 0,0 0 0,-2-2 0,22-14 1658,-10-1-706,-24 9-895,-22 3-57,-17 23 0,-1 4-818,4 15 542,15-3-5539,31 11 5815,5-10 0,0-3 0,-9-17 0</inkml:trace>
  <inkml:trace contextRef="#ctx0" brushRef="#br0" timeOffset="362444">28269 4612 19280,'30'56'0,"6"-14"0,24-47 0,-29-12 0,-2-7 0,3-13 0,-4-6 0,-9 0 0,-5-3-409,-5-8 1,-5 0 408,-3 10 0,-2 1-174,-1 0 1,-2 1 173,2 3 0,-3 2 198,-19-25-198,-6 38 0,0 29 0,3 39 0,20-10 0,4 2-274,-1 3 1,2 2 273,7 3 0,2-1 0,2-1 0,3-1 0,4-2 0,3-1 99,10 3 1,0-4 0,-1 2 0,6-3 0</inkml:trace>
  <inkml:trace contextRef="#ctx0" brushRef="#br0" timeOffset="362910">28950 4408 16602,'12'36'0,"1"0"0,0-1 0,-3-1 0,-15 30 0,6-15-6140,0-8 6140,-1-35 0,0-8 0,0-9 0</inkml:trace>
  <inkml:trace contextRef="#ctx0" brushRef="#br0" timeOffset="363111">29216 4328 19930,'0'59'-490,"0"0"1,0-5 0,0-1-1814,0-6 1,0-3 2302,0 15 0,0-5 0,0-38 0</inkml:trace>
  <inkml:trace contextRef="#ctx0" brushRef="#br0" timeOffset="363811">28666 4629 16075,'-11'-9'0,"3"2"0,8 7 0,0 0 0,0 11 0,0-4 0,5 10 0,0-9 0,3-2 0,-2-4 1211,-2-1-1211,0-1 22,-1 0-22,-1 0-2880,-1 0 0,-1 0 1</inkml:trace>
  <inkml:trace contextRef="#ctx0" brushRef="#br0" timeOffset="363844">28647 4613 8669,'0'0'0</inkml:trace>
  <inkml:trace contextRef="#ctx0" brushRef="#br0" timeOffset="364661">29133 4563 18787,'-2'2'0,"-1"-1"0,3-1 0,52 0 0,-20 0-2191,7-1 1,2 0-1317,6-4 3507,4-6 0,-23 5 0,-6-1 0</inkml:trace>
  <inkml:trace contextRef="#ctx0" brushRef="#br0" timeOffset="365044">29470 4105 17734,'29'-23'0,"0"0"0,24-13 0,-29 36 0,-2 9 0,-5 18 0,-12 20 0,-7 1 0,-6 4 0,1-22 0,4-2 0,10-5 0,5-5 0,13-3 0,-10-9 0,-1-1 0</inkml:trace>
  <inkml:trace contextRef="#ctx0" brushRef="#br0" timeOffset="365211">29732 4365 17241,'46'5'0,"0"-1"0,-3 1 0,-1-1 0,24 5 0,-30-4 0,-9-1 0</inkml:trace>
  <inkml:trace contextRef="#ctx0" brushRef="#br0" timeOffset="365644">30787 4583 4592,'-66'1'0,"0"0"0,15 0 0,-8-1 0,-1 1 0,4 1 0,11 2 0,5 6 0,3 0 499,-15-4 1,-6-1 0,16 6-500,16 20 699,75-4-699,-26 19 372,3 5-372,-18-90 0,-12-6 0,-41 51 0,22-69 0,1 10 142,0 86 0,-3 36 0,-2-12-142,-5-34 0,2 1 0,15 27 0,7 11 0,-6-22 0,-13-35 0</inkml:trace>
  <inkml:trace contextRef="#ctx0" brushRef="#br0" timeOffset="369476">21692 7642 15672,'37'25'567,"0"0"1,11-3 0,5-5-497,-6-11 0,4-6 0,1 0-1619,12 2 0,2-1 0,2-1 1562,-9 1 0,0-1 0,2 0 0,1 0-331,-8 0 1,0 0 0,2 0 0,-1 0 0,2 0 320,1 0 1,2 0-1,-1 0 1,1 0-1,0 0-138,2 0 0,0 0 0,0 0 0,0 0 1,-1 0 115,1 0 0,-1 0 0,0 1 0,0-1 0,-1 0-199,-2 1 1,-1 0 0,1-1 0,-2 1 0,0 0 190,8 1 1,-1-1 0,-1 1 0,-2 0-95,9 1 1,-2 1 0,-4 0-49,-13-1 0,-2 1 0,-4 1-88,1 1 0,-8 1-282,0 8 2077,-50 1-2200,-33 1-56,9-8 0,-3-1 857,-5-1 0,-4 0-140,4-1 0,-3 0 0,5-1 0,-23 2 0,26-3 0,0-1 0</inkml:trace>
  <inkml:trace contextRef="#ctx0" brushRef="#br0" timeOffset="369660">23381 8073 13712,'54'2'138,"1"0"0,5 0 0,5-1-262,-15-3 1,6-1 0,2 0 0,-3 0-1638,7 1 0,-2 0 0,4-1 388,-1-1 0,4 0 1,0 0-1,-4 0 1373,2 1 0,-4 0 0,-5 0 0,-3 1 0,-4-1 0,-11 2 0,0 0 0</inkml:trace>
  <inkml:trace contextRef="#ctx0" brushRef="#br0" timeOffset="376777">26317 5513 17599,'-11'-60'1580,"-3"9"-1389,-6 32 0,-1 4-135,3 5-56,5 4 22,3 4 0,5 0-10,1 2-68,1 0 0,1 0 123,1 0-67,1 3-11,0-1 44,0 1-33,0-1-314,0-1 314,2 0 101,-1-1-1020,1 1 291,-1 4 203,-1 1-68,0 6 67,0-1-157,2 2-817,-1-1 1400,2 2 0,-1-7 0,0 1 0</inkml:trace>
  <inkml:trace contextRef="#ctx0" brushRef="#br0" timeOffset="377710">26269 5438 17039,'-37'-16'168,"1"-1"0,1 14 0,3 8-145,-7 38-23,21-12 0,4 1 0,2 18-549,13 12-124,35-20 348,1-5 113,24-26 212,-18-21 22,-3-8 280,-11-11 1009,-10-23-257,-9 2-528,-10 3-503,-5 21-23,-5 31 0,-1 13 0,1 12 0,5 5-392,10 13-67,35-10 403,-5-20 0,4-4 56,0-9 0,1-5 11,5-6 0,-3-4 11,10-17 415,-9-22 470,-21 4-290,-13-1-550,-15 20-33,-7 17-23,-2 10-11,-2 7-11,2 1-292,5 14-302,20-7-45,22 0 594,9-16-11,12-13 67,-10-13 67,-3-2-44,-7 1 896,-6 6-706,-15 10-191,-7 12-11,-9 15 34,-4 11-34,2 6-11,1 3-325,6-3-493,12-1-2375,32 1 50,-11-22 0,2-4 3143,1 1 0,-2-3 0,18-5 0,-32-3 0</inkml:trace>
  <inkml:trace contextRef="#ctx0" brushRef="#br0" timeOffset="377961">27219 5502 18037,'51'-35'-27,"1"1"1,-13 6 0,-6 2 105,-1-5 257,-26 11 336,-26 2-280,-21 14-342,7 15 1,-1 7-46,3-2 1,3 5-6,0 9 0,6 3-549,6 15-908,13-4-2498,21-6 3955,16-7 0,-11-15 0,4-7 0</inkml:trace>
  <inkml:trace contextRef="#ctx0" brushRef="#br0" timeOffset="378510">28017 5265 18541,'-1'58'11,"1"0"0,-1-1 0,1-5 0,-1 2 1,0-1-1,0-2-26,-3 2 0,0-2 0,-1-1-603,1 6 1,0 0 0,-1-5 522,-3 2 0,0-8 5,-4 1 641,6-42-518,0-24 256,-3-19-88,2-9 1,-1-7 286,0-3 0,1-2-250,1 16 1,0-1 0,0 2-353,1-3 0,0 5 114,-2-4 883,4 33-894,5 7-45,14 4-414,38 1 44,-12 4 0,3 0 246,-1-3 1,0 1-202,3 2 1,-2 0 32,5-3 214,-11-4 557,-14-2 171,-14-4-34,-6 1 34,-8 1-493,-3 4-146,-1 1 316,2 9-530,3 2-424,4 6-751,7 0 1434,16 0 0,-12-7 0,8-1 0</inkml:trace>
  <inkml:trace contextRef="#ctx0" brushRef="#br0" timeOffset="378760">28515 5519 17566,'4'47'-5760,"2"-12"5682,13-32 78,-3-8 628,-5-5 1231,-4-14-1635,-5 0-5534,-4 3 5310,-1 9 0,0 11 0,3 1 0</inkml:trace>
  <inkml:trace contextRef="#ctx0" brushRef="#br0" timeOffset="379144">28898 5571 14933,'-4'-8'4112,"0"2"-3821,4 6-291,-14-39-90,11 25-178,1-26-438,21 52-34,4 3-324,1 15 268,-13-6 404,-3-5 359,-3-3 828,1-8 852,4-13-414,7-26-785,1-2-134,7-17-180,0 15 45,14-1-190,0 18-269,6 26-583,-17 17-974,-9 24-2545,-13-7 4382,-4 0 0,-2-18 0,0-7 0</inkml:trace>
  <inkml:trace contextRef="#ctx0" brushRef="#br0" timeOffset="379713">27876 6153 19347,'-48'-2'-23,"0"0"1,6 4 0,5 7-639,-7 35 325,34-3-107,28-14 1,9-1 358,4-6 0,2 0 39,2 3 0,-2-2 45,12 7 168,-34-12-11,-27-11-101,-29-2-1602,-2-7 1546,3-11 0,20 7 0,22-6 0</inkml:trace>
  <inkml:trace contextRef="#ctx0" brushRef="#br0" timeOffset="380011">28224 6266 18698,'-64'-1'481,"6"7"-481,15 20-33,17-3-124,4 7-157,18-14 146,10-4 168,6-4 90,23-7 324,9-13-145,5 3-258,-14-5-22,-17 9-56,-11 6-2051,8 12-2700,24 4 4818,8 3 0,-7-6 0,-13-10 0</inkml:trace>
  <inkml:trace contextRef="#ctx0" brushRef="#br0" timeOffset="380360">28519 6380 20020,'27'-52'-561,"13"13"158,16 34 101,-6 9-23,-26 3-78,-7 4 55,-6-2 236,-4-1 235,-1-5 258,3-18-11,2-2-112,5-14 33,0 2 22,2 4-88,-1 2-46,4 7-257,2 14-113,-1 10-403,0 12-571,-4 6-1771,1 0 2936,3-4 0,-9-9 0,-1-5 0</inkml:trace>
  <inkml:trace contextRef="#ctx0" brushRef="#br0" timeOffset="380677">29248 6253 19594,'30'-22'-195,"0"0"1,2 0 0,-3 1 194,-3 0 123,-9-8 45,-23 10 79,-14 4-90,-7 11 314,-22 13-214,-3 16-234,-1 15-23,20 0-280,23-3-303,23-13-145,9-4-561,16-2-2588,9-2 3877,13 1 0,-27-8 0,0 0 0</inkml:trace>
  <inkml:trace contextRef="#ctx0" brushRef="#br0" timeOffset="383960">28947 6772 15919,'3'-56'1960,"0"8"-1589,-5 33-192,-2 4-67,0 3-101,0 5-11,2 1-34,1 2 90,1 6-56,0-2 12,1 5 21,1-5-22,-1-2-1176,1-2 470,-2 4-582,1 0-113,-1 7-1097,2-1 2487,-1 4 0,0-8 0,0 0 0</inkml:trace>
  <inkml:trace contextRef="#ctx0" brushRef="#br0" timeOffset="384511">28882 6698 16378,'12'52'108,"-1"0"1,-2 2-1,-2 0-125,0-6 1,-1-1-108,-3-4 1,-2-6-68,0 0 158,-1-13 33,-4-12 426,-6-8-23,-5-18 247,-18-32-544,16 11 0,1-2-106,0 0 0,1 0 0,3 2 0,3 3-44,4 2-1637,4 12-2050,26 17 3731,1 7 0,3 2 0,-11-1 0</inkml:trace>
  <inkml:trace contextRef="#ctx0" brushRef="#br0" timeOffset="384829">29229 6810 18418,'-34'18'-314,"-1"1"0,-18 15-67,48-9 0,5-5-33,8-7 324,5-6 90,7-5 594,9-13 426,-5-5-550,-3-2-168,-11 1-190,-9 13-235,1 2-1143,3 13-2846,15 3 4112,4 4 0,-3-5 0,-8-9 0</inkml:trace>
  <inkml:trace contextRef="#ctx0" brushRef="#br0" timeOffset="385294">29498 6913 18171,'35'-33'-807,"-5"7"684,-18 26 112,1 3-1,-4 0-21,8 4 66,-4-4 348,9-5-56,-7-4 45,2-7-112,-6-1 123,3-2-404,-3 7-33,2 9 23,-1 11-202,-1 10-45,2 1-416,1-2 282,2-3-2219,11-5-1255,5-9-684,10-20 4572,-11-1 2353,-4-12 45,-15 13 1087,-3 3-2712,-5 7-728,-1 15-101,-3 5-1154,0 12-2925,0-7 4135,3 0 0,-3-10 0,3-3 0</inkml:trace>
  <inkml:trace contextRef="#ctx0" brushRef="#br0" timeOffset="385444">30069 6601 13868,'0'0'0</inkml:trace>
  <inkml:trace contextRef="#ctx0" brushRef="#br0" timeOffset="385711">30367 6419 17487,'2'51'30,"0"-1"0,-1-3 0,0 0-529,2-3 1,2-2-3099,2-5 0,0 0 3597,1-2 0,-1-2 0,7 2 0,-10-27 0</inkml:trace>
  <inkml:trace contextRef="#ctx0" brushRef="#br0" timeOffset="386096">30532 6738 14484,'-2'-6'1255,"1"2"-1199,1 4-336,22 17-89,-3-10-69,43 12 438,-12-22 0,7-18 0,-22 0 0,-21-8 0,-9 15 0,-4 6 0,-17 32 0,-9 30 0,11-23 0,0 2-145,0 8 0,2 1 145,5 15 0,3 0 0,4-5 0,-3 6-683,-29-18 683,-25-7 0,14-22 0,-3-11 0</inkml:trace>
  <inkml:trace contextRef="#ctx0" brushRef="#br0" timeOffset="386828">30133 7534 18451,'-38'-13'138,"1"0"0,0 2 1,1 6-111,2 9 0,2 5-62,-13 5 23,5 0 11,36-7 0,20-7-45,32-16 62,-19 0 0,3-2-1,8-7 1,-1-2 0,-9 3 0,-3 1 173,17-13-145,-27 23-45,-8 6-45,-5 7 45,-19 41 11,-2 0 1,-4 6-12,3-1 0,0 4 0,0 0-533,2-5 1,0 0-1,2-1 494,-5 21 0,8-4 22,13-25 0,9-5-22,14 2 0,9-8 84,3-11 0,4-11 22,7-11 0,-3-9-34,-13-4 1,-7-6-34,-6-11 0,-10-1-168,-16-14-527,-9 6-1579,-11 11 2274,-21 15 0,26 11 0,-8 7 0</inkml:trace>
  <inkml:trace contextRef="#ctx0" brushRef="#br0" timeOffset="387445">29524 8222 18003,'-53'17'157,"1"-1"0,-2 10 0,5 8-96,10 15 1,8 3-615,5-10 1,6-2 575,4 17 376,32-40-276,36-16-101,-14-18 1,1-9-12,10-14 0,-3-7-441,-8-1 0,-7-6 424,-7-6 1,-9-2 5,-7 15 0,-7-1 22,-10-13 1,-5 1 44,-1 16 0,-3 3 254,-6 0 0,-3 9-288,-14 18-66,13 37 89,17 24-90,6 14 62,9-24 0,3 2-174,8 14 1,6 2-1150,6-1 1,4-1 1294,-6-15 0,2-1 0,-2-3 0,-1-1 0,-1-5 0,10 3 0</inkml:trace>
  <inkml:trace contextRef="#ctx0" brushRef="#br0" timeOffset="387594">29738 8429 11672,'13'-3'0,"-4"0"0</inkml:trace>
  <inkml:trace contextRef="#ctx0" brushRef="#br0" timeOffset="387727">29782 8202 12232,'5'9'0,"0"-2"0</inkml:trace>
  <inkml:trace contextRef="#ctx0" brushRef="#br0" timeOffset="387960">30033 8285 19459,'-3'51'-777,"1"-1"0,-3-6 1,6-7 574,21-6 191,-10-16-11,-11-15-2813,-2-21 2835,-2-19 0,0 10 0,1-3 0</inkml:trace>
  <inkml:trace contextRef="#ctx0" brushRef="#br0" timeOffset="388144">30251 8160 17588,'0'-11'1726,"0"3"-1726,0 8 89,-2 54-302,1 11-1059,4-8 1,-1 4-1968,-1-9 1,0-4 3238,3-12 0,-1-3 0,-3 5 0,0-31 0</inkml:trace>
  <inkml:trace contextRef="#ctx0" brushRef="#br0" timeOffset="388276">30228 8432 15650,'14'-56'-471,"3"24"0,5 2-935,7 9 0,2 3 1406,4-8 0,-1 2 0,12-3 0,-22 6 0</inkml:trace>
  <inkml:trace contextRef="#ctx0" brushRef="#br0" timeOffset="388527">30492 8089 12658,'0'-10'5132,"0"1"-4448,0 9-595,7-27-33,5 17-45,10-21 34,14 27-101,-4 21-67,-2 18 78,-20 9 45,-20 5 247,-12-15 55,-5-5-44,4-7-146,8-5-359,51-9-459,7-11 0,6-3 706,3 2 0,4-1-341,-9 0 1,2-1-1,-3 1 341,7 1 0,-2 2 0,2 0 0,-3 2 0,6-1 0,-13 1 0</inkml:trace>
  <inkml:trace contextRef="#ctx0" brushRef="#br0" timeOffset="442575">5723 7752 9028,'37'-10'646,"0"-1"0,4 1 0,0-1-489,2 0 0,0 1-690,6-1 1,2 0 610,3 1 1,0 0-79,1 2 0,-2 0-107,-2 1 1,-3 2-359,-7 2 1,-4 1-1855,12-1 1949,-27 8 292,-35 6 78,-18 2 0,-3 0 0,0 1 0,-24 5 0</inkml:trace>
  <inkml:trace contextRef="#ctx0" brushRef="#br0" timeOffset="444642">5923 8619 9129,'-4'0'2196,"1"0"-953,3 0-55,-13 0-661,9 0-68,-8 0-78,11 0 1210,1 0-1479,25 2 79,6 0 16,3 0 0,5 1-813,9-2 0,4 1 692,-6-1 0,3 0 0,3-1-22,-3 1 1,2-1-1,2 1 1,1-1-604,-3 0 1,2 0-1,1 0 1,1 0-1,1 0 541,6 0 0,1 0 1,1-1-1,3 1 0,5 0 5,-15 0 1,4 0-1,3 0 1,2 0-1,1-1 1,0 1-1,0 0 1,-3 1 0,-2-1-275,6 0 1,-3 1-1,-1 0 1,0 0 0,0-1-1,2 1 1,3 0 266,-11 0 0,2 0 0,2 0 0,2 0 0,-1 0 0,0 0 0,0 0 0,-2 0 0,-3 1 0,-2-1-163,14 1 0,-4 1 1,-2-1-1,-1 1 0,0 0 1,2 0 163,-5 0 1,2 0-1,1 1 1,-1-1 0,-1 0-1,-1 0 1,-3 0 37,7-1 0,-3 1 0,-2-1 0,-1 0 0,-1 0-115,9 1 0,0 0 1,-4 0-1,-9-1 747,8 1 1,-27-4-672,-35-2 1016,-25-1-3279,-14-1-4471,-4 1 6734,0 2 0,20 1 0,6 1 0</inkml:trace>
  <inkml:trace contextRef="#ctx0" brushRef="#br0" timeOffset="446009">11442 8570 14204,'13'26'2544,"22"-6"-2309,9-16 0,8-3-1056,-9 0 1,3-1 0,7 0 846,-5 0 0,6-2 0,5 1 0,2-1 0,3 1 0,0-1-348,-5 1 0,2 0 0,2 1 0,2-1 0,0 0 0,3 0 1,1 0-1,2 0 319,-12 0 0,2 0 0,2 1 0,2-1 1,1 0-1,0 0 0,0 0 0,1 0 1,-1 1-1,-1-1 0,0 0 0,-2 1-90,-1-1 0,1 1 0,-2 0 1,0-1-1,0 1 0,0 0 0,-1 0 1,0 0-1,0 0 0,0 0 0,1 0 60,4 0 1,1 1-1,0-1 1,0 1 0,0-1-1,0 1 1,-3 0-1,-1 0 1,-2 0 0,-2 0-259,12 0 0,-2 1 1,-4 0-1,-1-1 0,-2 1 1,1 0 72,4 0 1,-2 1-1,0-1 1,-2 1-1,-3-1-604,3-1 0,-2 1 0,-3-1 0,-3 1 822,0-1 0,-4 1 0,-6-1 0,-6-1 0,-7 0 0,-4 0 0</inkml:trace>
  <inkml:trace contextRef="#ctx0" brushRef="#br0" timeOffset="447208">17201 8650 17118,'21'-22'616,"12"2"-313,28 12-892,-19 3 1,7 1 655,-1 1 0,8-1 0,4 0 0,3 0-559,-7 0 0,3 1 0,3-1 0,2 0 0,2 0 0,2 1 417,-10 0 0,3 0 0,2 1 1,1-1-1,1 0 0,1 1 1,-1-1-1,-1 1 0,-2-1-221,4 1 0,-1-1 0,-1 1 0,0-1 0,0 1 1,-1 0-1,0 0 0,1 0-144,-1 0 0,1 1 0,0 0 0,0-1 1,-1 1-1,-2 0 0,-3 1 0,-3-1 440,8 1 0,-2 0 0,-4 0 0,-4 0 0,-3 0 0,6 0 0,-5 0 0,-4 0 0,1 0 0,0 0 0</inkml:trace>
  <inkml:trace contextRef="#ctx0" brushRef="#br0" timeOffset="449243">5633 8418 17319,'-32'35'26,"0"0"0,-1-1 1,4-1-251,-10 21-637,18-27 1,1 0-1045,-16 25-1456,5-10 3421,7-11 1,12-15 0,3-8-1</inkml:trace>
  <inkml:trace contextRef="#ctx0" brushRef="#br0" timeOffset="449542">5256 8610 17218,'46'-41'82,"0"0"0,-1 4 1,0 7-111,-8 14 0,-1 6 28,13-4-79,-21 10 46,-20 4 66,-4 4 23,0 5-22,2 23-68,4 11-750,0 2-1804,4-2 2588,-6-19 0,-2-11 0,-2-5 0</inkml:trace>
  <inkml:trace contextRef="#ctx0" brushRef="#br0" timeOffset="450259">4309 9383 14215,'3'-3'1401,"2"44"-1199,-5 15-180,2-19 1,-1 1 10,-1-3 1,0-3-12,-1 6-11,-1-11 34,0-11 134,-3-9 292,1-12 661,-7-39-807,2 1 0,-1-4-196,0-4 0,1-3-433,-2-9 0,2 1 421,5 14 1,1 2-96,0 5 1,1 2 10,10-23-100,20 18-269,23 26-437,12 32 633,-37 11 0,-6 7 22,-5 1 0,-6 3-207,-10 7 1,-7 1-472,1-10 1,-2 0 795,-4 8 0,0-3 0,1 1 0,0 3 0</inkml:trace>
  <inkml:trace contextRef="#ctx0" brushRef="#br0" timeOffset="450493">4534 9593 18698,'13'-52'-706,"10"9"-661,6 38 157,0 10 706,-6 11 324,-9 6-761,1 12-4987,-3-4 5928,-1-1 0,-5-13 0,-3-12 0</inkml:trace>
  <inkml:trace contextRef="#ctx0" brushRef="#br0" timeOffset="450643">4868 9607 12703,'0'0'0</inkml:trace>
  <inkml:trace contextRef="#ctx0" brushRef="#br0" timeOffset="450775">4912 9425 13857,'-5'-3'773,"1"1"-2320,4 2 1,0 0 0</inkml:trace>
  <inkml:trace contextRef="#ctx0" brushRef="#br0" timeOffset="451328">5122 9527 19706,'-15'20'-840,"3"1"246,11 3 426,5-8 90,3 0 78,5-11-91,9-4 182,3-10 256,0-2 67,-3-9 135,-11 2 68,-3 0-158,-4 1-101,-13-6-279,-12 3-79,-5 0-23,4 10-89,11 6-313,11 3 145,1 1 168,2-1 22,17 1 90,11 0-11,3-5 22,0-1 0,-16-2 0,-6 0 45,-5 5 157,-4 0 291,-2 2-761,0 0-998,5 4-2320,6 10 304,1 3 3271,3 6 0,-8-12 0,-2-3 0</inkml:trace>
  <inkml:trace contextRef="#ctx0" brushRef="#br0" timeOffset="451996">5439 9635 11919,'6'1'3328,"-1"0"-2556,-5-1 259,29-46-549,-21 19-263,7-5 0,-1 0 352,-16 0 34,-7 2-45,-3 6-246,-15 5-314,5 9-291,3 14-292,18 11 370,13 2 67,13-1 12,2-11 78,14-2 123,-13-3 123,-2 0-178,-16 0-1704,2 33 0,3 7-6802,18-22 8494,-1 20 0,0-6 0,1-32 0,-2-2 0</inkml:trace>
  <inkml:trace contextRef="#ctx0" brushRef="#br0" timeOffset="453058">10919 8456 15863,'-13'40'18,"1"1"1,1-3 0,1-3-1857,-1 2 1838,6 1 0,3-21 0,2-1 0</inkml:trace>
  <inkml:trace contextRef="#ctx0" brushRef="#br0" timeOffset="453275">10748 8611 15650,'29'-37'829,"0"-1"0,-1 6 1,0 5-864,16 6-33,-17 16-57,-16 18-111,-10 7-1099,1 21-7607,9 0 8941,0-1 0,1-16 0,-5-16 0</inkml:trace>
  <inkml:trace contextRef="#ctx0" brushRef="#br0" timeOffset="453827">10256 9517 17129,'-3'36'44,"1"-1"1,-1 28-11,5-21-23,0-17 45,1-4 11,-1-24 718,-7-38-449,-4-4-263,2 7 0,0-1-57,-1 5 1,1-1 151,0-11 0,3-1-84,2 8 0,2 1-73,1 2 1,4 4-35,12-3-21,7 26 10,5 9-56,3 16-178,3 31 223,-23-10 0,-7 5 22,-7 14 1,-5 0-326,0-9 1,-3-2-1076,-7-3 1,1-3 1422,4 3 0,7-19 0,4-9 0</inkml:trace>
  <inkml:trace contextRef="#ctx0" brushRef="#br0" timeOffset="454059">10456 9674 20468,'16'-34'-163,"0"0"1,14-20-185,-1 46-315,2 10 192,-9 21 123,-4 0-651,-11 14-604,-6-12 1602,3-2 0,-3-10 0,3-4 0</inkml:trace>
  <inkml:trace contextRef="#ctx0" brushRef="#br0" timeOffset="454209">10775 9630 18003,'-5'10'-2045,"3"-4"0,6-7 0,0-1 0</inkml:trace>
  <inkml:trace contextRef="#ctx0" brushRef="#br0" timeOffset="454327">10793 9467 14686,'-4'0'-2095,"1"0"2095,3 0 0,0 0 0</inkml:trace>
  <inkml:trace contextRef="#ctx0" brushRef="#br0" timeOffset="454742">11146 9483 17454,'-9'0'2398,"1"0"-2219,-36 11-101,23 7-78,-26 5-347,41 0-169,23-12-10,11-5 11,15-5 313,15-22 785,-12-8 290,-6-15-480,-22 10-136,-15 10-257,-10 14 34,-2 4-23,-5 2-11,-2 2-325,8 2 258,3-1 56,14 1 11,5 0 0,7-3 0,2-1 11,11 0 12,-6 0-23,2 20 0,-14 0-68,-6 16-783,-3-5-1256,1-1-4190,3-3 6297,8-5 0,-10-9 0,4-4 0</inkml:trace>
  <inkml:trace contextRef="#ctx0" brushRef="#br0" timeOffset="455508">16537 9020 16053,'9'-3'1132,"10"-23"0,1-11-1402,-4 1 1,0-3-112,7-14 1,0-2-718,-6 4 1,-3 4-931,-2-16 2089,-7 4 0,-4 31 0,-1 3 0</inkml:trace>
  <inkml:trace contextRef="#ctx0" brushRef="#br0" timeOffset="455691">16703 8487 17375,'7'-9'987,"-2"2"-1032,-3 6 45,4 5 0,13 20-740,5 18-1109,2 4-1960,-6 3 3809,-8-22 0,-7-12 0,-1-6 0</inkml:trace>
  <inkml:trace contextRef="#ctx0" brushRef="#br0" timeOffset="456327">16198 9728 17823,'-12'32'202,"-1"0"0,-7 28-191,16-17 34,2 1-45,1-17 79,1-7 21,3-22-66,0-14 100,2-15 79,-3-7 0,0-6-118,-1-12 0,0-4-65,-1 14 0,0-1 0,0 1-385,2-10 0,1 5 333,7-14-1,8 50 1,6 13-12,5 11-179,8 20 57,-13 17 66,-1 5-134,-24 3-67,-11-13-494,-7-1-1164,-2-4 2126,0 3 1,12-21-1,1 1 1</inkml:trace>
  <inkml:trace contextRef="#ctx0" brushRef="#br0" timeOffset="456559">16394 9892 17151,'5'0'2410,"-1"0"-2332,-4 0-56,18-42-78,8 14-515,16-21-460,-2 38 907,-11 31 113,-12 8 11,-8 4-45,-2-9-1108,-1-11-6691,13-4 7844,-5-7 0,2 0 0,-9-4 0</inkml:trace>
  <inkml:trace contextRef="#ctx0" brushRef="#br0" timeOffset="456691">16739 9757 17084,'22'26'-852,"-10"-6"1,-2-20-1</inkml:trace>
  <inkml:trace contextRef="#ctx0" brushRef="#br0" timeOffset="456810">16836 9594 14708,'4'37'0,"-2"-8"0</inkml:trace>
  <inkml:trace contextRef="#ctx0" brushRef="#br0" timeOffset="457309">17079 9734 18978,'-25'31'-359,"0"1"1,15 15-337,38-28-78,31-14 762,-8-15 39,-17-3 0,-1-3 1024,13-24-513,-5 1-181,-31 4-179,-20 17 23,-4 1 44,-6 5 102,0 2-337,9 4-33,2 2-224,8 4-35,7 0-201,3 0-167,8 0-69,1 0-66,0 0 190,6-9 706,-1-12 168,0-4 213,-3-7 202,-8 14 392,-2 3-874,-6 10 67,1 11-146,1 21-123,2 3-11,5 13-470,2-10-785,5-3-1109,8-5 2364,24-8 0,-28-8 0,11-6 0</inkml:trace>
  <inkml:trace contextRef="#ctx0" brushRef="#br0" timeOffset="460308">8705 8390 12748,'10'0'2230,"-3"0"-1726,-7 0-247,-19 41-212,9-12-12,-3 4 1,0 2 0,1 14-68,-1 4-492,1 1-2668,4-19 1,0-1 3193,-3 11 0,1-4 0,8-29 0</inkml:trace>
  <inkml:trace contextRef="#ctx0" brushRef="#br0" timeOffset="460929">8465 8542 11481,'-10'4'3866,"3"-2"-2914,7-2-21,0 0 133,-18 5-974,15-14-68,-2-3 12,31-20-40,7 2 1,7-1 5,4-2 0,3 1-302,6-3 1,-1 3 251,-13 10 0,-4 4-74,3 7 124,-29 27-11,-6 12 22,-3 16 12,0 7-23,0 1-774,2 11-2721,12-7-203,-3-8 3698,8-17 0,-12-22 0,-3-5 0</inkml:trace>
  <inkml:trace contextRef="#ctx0" brushRef="#br0" timeOffset="461609">7527 9078 11056,'7'12'2577,"-3"-3"-896,-4-9-1099,0 0-235,5 0-201,-4 6 459,3 33-375,-12 1 0,-3 6-96,-2 14 0,0 2-492,0-5 0,-1-2 358,1-7 0,4-6 0,18-1-246,12-14-68,13-13-134,29-15-213,-31-9 0,-1-3-2180,3 1 1,-3-3 2840,6-15 0,-22 15 0,-15 10 0</inkml:trace>
  <inkml:trace contextRef="#ctx0" brushRef="#br0" timeOffset="461776">7742 9511 7627,'0'0'0</inkml:trace>
  <inkml:trace contextRef="#ctx0" brushRef="#br0" timeOffset="461926">7781 9248 12188,'0'0'0</inkml:trace>
  <inkml:trace contextRef="#ctx0" brushRef="#br0" timeOffset="462277">7974 9100 16031,'0'-4'2431,"0"1"-2386,0 3-45,-1 38-235,6-5 0,1 3-264,-3 3 0,1 2-650,5 5 1,1-4-4421,5 7 5569,0-12 0,-5-18 0,-4-9 0</inkml:trace>
  <inkml:trace contextRef="#ctx0" brushRef="#br0" timeOffset="462560">8211 9207 12647,'2'-3'1412,"-1"1"-415,-1 2-291,-32 41-180,12-19-229,-6 8 0,1 1-84,3-1-179,4 3-34,12-10-23,12-6-66,6-8-191,11-3-449,10-3-4694,23-4 5423,-12-6 0,-2 2 0,-26-1 0</inkml:trace>
  <inkml:trace contextRef="#ctx0" brushRef="#br0" timeOffset="463012">8393 9304 15303,'-10'-2'1467,"3"1"-1377,7 1 67,0 0-79,23-1-762,10-9-256,17-9 413,-13-2 325,-13-4 90,-16 10 22,-4-1 90,-3 3 359,-8-4 605,-4 7-404,-1 0-134,-3 7-101,5 3 78,-3 7-22,-3 5 34,-13 26-158,2 15-184,13-17 0,1 0-39,-1 24-34,10-10-45,12-21-964,18-8-884,25-9 1893,-13-16 0,0-2 0,10 2 0,-6-13 0</inkml:trace>
  <inkml:trace contextRef="#ctx0" brushRef="#br0" timeOffset="463392">8655 9077 12188,'0'-6'5254,"0"1"-4178,0 5-952,0-11-124,1 26 0,1 4 0,0 31-12,1 13-77,-2 1-1284,-1-22 0,0 1 1373,8 18 0,-6-10 0,5-29 0</inkml:trace>
  <inkml:trace contextRef="#ctx0" brushRef="#br0" timeOffset="463792">8785 9312 15213,'4'60'-1670,"1"-10"0,-5-43 1,2-3-1</inkml:trace>
  <inkml:trace contextRef="#ctx0" brushRef="#br0" timeOffset="463959">8794 9085 11101,'0'0'0</inkml:trace>
  <inkml:trace contextRef="#ctx0" brushRef="#br0" timeOffset="464392">8979 9030 16019,'0'-6'897,"0"1"-673,0 5-179,0 44-17,0-12 0,0 4-28,0 6 0,0 2-339,0 1 0,0-3 37,0 9 170,0-12 32,0-12 111,5-12 437,3-23 101,14-21-258,-2-3-100,5-6 158,-7 21-282,-6 8-67,-1 6 0,0 14-638,-2 9-1166,-1 3-2252,-2 1 4056,-1-14 0,-3-5 0,2-4 0</inkml:trace>
  <inkml:trace contextRef="#ctx0" brushRef="#br0" timeOffset="464659">9398 9256 19123,'-47'3'-403,"11"1"-359,35 7 694,13-4 68,2-5 45,3-6 23,-6-1-34,-9-1-1110,-2 1 1076,-4 3 0,3 0 0,-4 2 0</inkml:trace>
  <inkml:trace contextRef="#ctx0" brushRef="#br0" timeOffset="464892">9398 9256 12020,'0'0'0</inkml:trace>
  <inkml:trace contextRef="#ctx0" brushRef="#br0" timeOffset="465277">9635 9119 17879,'-20'-3'113,"5"9"-35,15 4-78,12 2-33,11-16-69,9-11 91,5-9 11,-2-8 22,3-22 2,-19-6 54,-12 23 0,-4 1 46,-13-13-91,-12 18-33,-3 24-22,-12 28-12,14 12-2006,21 21-884,24-8 2924,26-10 0,-22-23 0,-3-5 0</inkml:trace>
  <inkml:trace contextRef="#ctx0" brushRef="#br0" timeOffset="465742">7687 9996 14563,'-10'1'2846,"2"-1"-2477,8 0-110,60-25-175,-25 14 0,3-1-749,6-3 0,7-3 1,4 0 697,-6 4 1,4-1 0,3 1-1,1 0 1,0 0-43,4 0 0,0 0 0,2 0 0,-1 0 0,0 0-473,-1 1 0,1-1 1,0 0-1,-2 2 0,-2 0-190,6 1 0,0 0 0,-6 2 0,-9 2-2769,-5 1 1,-11 3 3440,-3 6 0,-25-2 0,-11 2 0</inkml:trace>
  <inkml:trace contextRef="#ctx0" brushRef="#br0" timeOffset="465942">7973 10055 18261,'60'-15'151,"1"0"0,-14 2 0,1 1 1,3-1-145,8-3 0,2 0 1,4 0-754,-13 4 1,3-1-1,2 1 1,-1 0-1,-3 2-1712,-1 0 0,-2 2 1,-2 0-1,0 0 1992,13-3 0,-1 0 0,-9 3 0,8 3 0,-66 5 0</inkml:trace>
  <inkml:trace contextRef="#ctx0" brushRef="#br0" timeOffset="466093">8211 10058 17367,'43'-22'22,"-1"-1"1,1 0-1,1 1 1,-1 1-1,1 2-95,13-1 1,3 4-1897,-9 3 0,2 1 0,-3 1 1969,1-1 0,-4 2 0,3 1 0,-9 2 0,-18 3 0</inkml:trace>
  <inkml:trace contextRef="#ctx0" brushRef="#br0" timeOffset="466907">13827 8722 13330,'-3'0'2600,"-13"38"-1939,5 20-633,2-21 0,1 2-28,2 2 0,2-2-280,2 19 280,2 5 0,0-31 0,1-1 0</inkml:trace>
  <inkml:trace contextRef="#ctx0" brushRef="#br0" timeOffset="467176">13675 8845 17644,'8'-45'280,"0"0"0,5 3 1,6 5-276,6 10 1,3 6-51,14-7-56,-16 22 101,-21 42-840,0 23-964,0 7-673,-1-31 1,1-3 2476,4 8 0,-4-18 0,-2-6 0</inkml:trace>
  <inkml:trace contextRef="#ctx0" brushRef="#br0" timeOffset="467592">13261 9461 18104,'-8'54'108,"0"1"0,3-5 1,3-2-109,5-8 0,3-4-34,11 16-324,5-36-2085,19-15 2443,5-31 0,-10 15 0,-8-14 0</inkml:trace>
  <inkml:trace contextRef="#ctx0" brushRef="#br0" timeOffset="467710">13514 9643 12927,'0'4'1524,"0"0"-2118,0-4 0,0 0 0</inkml:trace>
  <inkml:trace contextRef="#ctx0" brushRef="#br0" timeOffset="467859">13573 9524 15011,'0'-8'325,"0"2"-739,0 6 414,0 0 0,0 0 0</inkml:trace>
  <inkml:trace contextRef="#ctx0" brushRef="#br0" timeOffset="468059">13725 9325 18787,'7'45'-2249,"-1"1"1,5-5 0,3-3 2248,20 14 0,-8-23 0,-15-22 0</inkml:trace>
  <inkml:trace contextRef="#ctx0" brushRef="#br0" timeOffset="468261">13871 9452 17745,'-24'27'286,"1"0"0,-14 15-521,43-13-158,7-14-391,28-3-572,15-11 1356,-20-8 0,-2 0 0,12-2 0,-15-5 0</inkml:trace>
  <inkml:trace contextRef="#ctx0" brushRef="#br0" timeOffset="468577">14061 9514 16714,'29'-20'-639,"1"0"1,11-19 201,-26 16 268,-21-11 954,-9 9 773,-7-1-594,-1 12-729,9 15-134,3 10-34,4 11-56,2 6 0,1 8-504,8 17-2858,17-4-189,0-3 3540,13-20 0,-20-19 0,-3-5 0</inkml:trace>
  <inkml:trace contextRef="#ctx0" brushRef="#br0" timeOffset="468974">14327 9047 14563,'0'-4'2140,"-1"0"-1557,1 4-483,1 55-88,3-8-422,-2-1 0,1 3 191,2-11 1,0-2-303,0-1 0,0-1-2068,7 25 2638,1-12 1,-5-23 0,-2-9 0</inkml:trace>
  <inkml:trace contextRef="#ctx0" brushRef="#br0" timeOffset="469142">14509 9342 14775,'-7'0'561,"2"0"-561,5 0 0,0 0 0,0 0 0</inkml:trace>
  <inkml:trace contextRef="#ctx0" brushRef="#br0" timeOffset="469292">14481 9132 15045,'0'0'0</inkml:trace>
  <inkml:trace contextRef="#ctx0" brushRef="#br0" timeOffset="469608">14629 9003 17308,'10'54'-64,"0"0"1,0-5 0,-1-7 7,2-11 56,-2-10 33,-1-7 471,4-14 46,9-19-371,-1 0-112,3-11-67,-8 19-190,-2 5-393,0 6-3316,3 19 3899,1 1 0,-4 2 0,-4-7 0</inkml:trace>
  <inkml:trace contextRef="#ctx0" brushRef="#br0" timeOffset="469859">15053 9124 18496,'-11'34'-3754,"1"-7"3866,32-30 538,-9-4 896,-5-11-750,-3 0-875,-17 1-2363,-8 14-2354,-3 9 4796,4 4 0,13-3 0,4-3 0</inkml:trace>
  <inkml:trace contextRef="#ctx0" brushRef="#br0" timeOffset="470125">15293 9187 19302,'-58'7'112,"10"2"-436,40 8-449,11-4 212,21-1 382,2-16 123,11-8-213,-14-5-369,-8 2-1615,-7 4 2253,-15-1 0,4 8 0,-6-1 0</inkml:trace>
  <inkml:trace contextRef="#ctx0" brushRef="#br0" timeOffset="470442">15502 9094 19000,'-64'-14'414,"7"9"-402,43 16 21,4 0-33,16 0 0,11-8-112,36-26 112,-24 4 0,1-4-17,2-8 1,-3-3 16,-8 5 0,-5 0-45,-2-19 22,-23 24-223,-3 8-516,-12 8-717,-20 38-4874,6 22 6353,19-21 0,3 1 0,-1 17 0,17-29 0</inkml:trace>
  <inkml:trace contextRef="#ctx0" brushRef="#br0" timeOffset="471558">19412 8605 14955,'7'-8'773,"1"39"-582,-5 4-191,0-1 0,0 2-90,4 21-1512,1-3 1602,7 7 0,-9-31 0,5-1 0</inkml:trace>
  <inkml:trace contextRef="#ctx0" brushRef="#br0" timeOffset="471775">19343 8581 17409,'-7'-62'1042,"11"7"-919,27 16-134,17 15-45,2 1-325,-6 31-213,-22 16-392,-6 17-638,-4 6 1624,0 19 0,-7-34 0,1 5 0</inkml:trace>
  <inkml:trace contextRef="#ctx0" brushRef="#br0" timeOffset="472176">19131 9392 17577,'37'21'1076,"-6"27"-1032,-23-8 1,-3 5-45,1-3 0,1-3 12,4 5-12,15-9-1480,10-18-5814,13-29 7294,-6-8 0,-17-7 0,-16 14 0</inkml:trace>
  <inkml:trace contextRef="#ctx0" brushRef="#br0" timeOffset="472327">19527 9524 17398,'25'18'-2234,"-7"-3"1,-13-15-1</inkml:trace>
  <inkml:trace contextRef="#ctx0" brushRef="#br0" timeOffset="472459">19538 9381 14484,'0'0'0</inkml:trace>
  <inkml:trace contextRef="#ctx0" brushRef="#br0" timeOffset="472659">19707 9114 18272,'0'-3'784,"0"0"-694,2 58-90,9-19-297,-2 6 0,2 0-969,19 5-1592,7-6-4425,1-11 7283,-1-10 0,-16-10 0,-5-5 0</inkml:trace>
  <inkml:trace contextRef="#ctx0" brushRef="#br0" timeOffset="472876">20033 9243 17913,'-57'33'941,"12"-2"-918,31-12 22,8-2 55,7 1-66,21-4-303,15-3-515,8-7-920,4-6-1870,-13-2 3574,-3-4 0,-14 3 0,-6 1 0</inkml:trace>
  <inkml:trace contextRef="#ctx0" brushRef="#br0" timeOffset="473225">20361 9254 16490,'27'-18'493,"-6"-1"0,-10-22 45,-7 2-67,-1 2-23,-3 1 594,-12 1-370,-3 18-571,-7 2-45,2 24 11,6 9-45,2 14 1,4 12-96,4-7 0,4 2-790,8-1 1,7-2-2713,7 4 1,7-6 3574,3-10 0,2-7 0,19-3 0,-23-14 0</inkml:trace>
  <inkml:trace contextRef="#ctx0" brushRef="#br0" timeOffset="473593">20646 8840 18888,'1'47'241,"3"-6"0,2 5-1267,4 6 1,4 3 1025,5 7 0,1-2 0,-9-19 0,1-6 0,12 7 0</inkml:trace>
  <inkml:trace contextRef="#ctx0" brushRef="#br0" timeOffset="473759">20994 9168 17846,'-4'-7'303,"0"1"-1626,4 6-2419,-6 37 3742,11-27 0,-10 27 0,11-36 0</inkml:trace>
  <inkml:trace contextRef="#ctx0" brushRef="#br0" timeOffset="473925">21044 8890 15672,'6'-15'0,"-1"2"0</inkml:trace>
  <inkml:trace contextRef="#ctx0" brushRef="#br0" timeOffset="474392">21239 8677 16411,'11'44'97,"0"1"1,0-4-1,-1 1-75,-2-1 1,0 0-23,-1-4 0,-1-1 17,0 2 0,0-3 263,1 2 628,-1-22-270,3-25-212,5-9 33,7-11-78,18-19-202,2 17-179,5 4-89,-14 29-314,-9 16-740,-6 7-6488,14 10 7631,-6-13 0,-3-2 0,-11-14 0</inkml:trace>
  <inkml:trace contextRef="#ctx0" brushRef="#br0" timeOffset="474675">21889 8839 19818,'-31'20'-549,"1"1"0,-2 12-1894,69-9 1805,8-15 638,21-17 470,-26-7 471,-5-7-190,-11-6-134,-11-12-494,-13 4-886,-28 4-626,-1 15-1535,-15 22 2924,22 2 0,8 2 0,9-4 0</inkml:trace>
  <inkml:trace contextRef="#ctx0" brushRef="#br0" timeOffset="474943">22413 8746 17958,'-36'3'633,"-1"0"0,-28 8-667,25 19-671,29 1 21,36-3 583,14-12 90,18-21 22,-20-4 235,-8-7 91,-9-1-124,-9-4-2398,-24 5 2185,-13 0 0,4 10 0,1 4 0</inkml:trace>
  <inkml:trace contextRef="#ctx0" brushRef="#br0" timeOffset="475344">23158 8589 19101,'-45'-4'283,"0"-1"0,0 1 0,-17 1 0,7 6-261,1 18-112,33 27-140,41-25 1,13-3-287,19 3 1,8-7-279,3-7 0,2-7 794,2-6 0,-5-8 22,-25-4 0,-5-4 146,-3-1 0,-5-4 590,7-33-478,-18 10 0,-9-4-112,-12-4 0,-7 0-411,2 0 1,-5 4 342,-11 4 1,-7 10-39,2 21 0,-2 6 10,-4 2 1,0 7-24,-3 8 0,2 9 1,-6 19 1,10 13-40,24-5 0,8 5 1,9 3-562,7-2 0,8 2 0,4 1 0,3-4 188,0-2 1,3-1 0,3-2 0,4-2-365,8 2 1,6-2-1,1-2 1,-3-2-1707,4-1 1,-1-3-1,-1 0 2432,2-1 0,0 0 0,-5-3 0,-2-1 0,-5-3 0,-9-7 0,0 1 0</inkml:trace>
  <inkml:trace contextRef="#ctx0" brushRef="#br0" timeOffset="494275">12658 16749 14944,'0'38'717,"0"0"0,0-1 0,0-1-482,0 20-55,0-1-12,0-5-23,0-12-10,0-12 358,0-13 459,0-14-896,0-19 57,-3-17-80,-2-26-29,0 22 0,0-6 0,0-1-203,1-5 1,0-2 0,2-1 194,1-8 1,2-1-1,2 3 4,0 13 0,2 3 0,4 4-6,6-3 1,6 10-197,16 15-1938,11 23-7691,-15 35 9770,-4 3 0,-19-1 1,-10-19-1</inkml:trace>
  <inkml:trace contextRef="#ctx0" brushRef="#br0" timeOffset="494426">12538 17036 14563,'49'-44'1445,"0"6"-1445,-7 4 0,3 0-23,-7 11 1,3 3-1687,10 2 1,0 6 1708,11 13 0,-4-3 0,-46 17 0</inkml:trace>
  <inkml:trace contextRef="#ctx0" brushRef="#br0" timeOffset="494575">12680 17359 14626,'50'-13'-1199,"0"0"0,16-2 0,-2 1 1199,-24 5 0,-2 1 0,1 1 0,-4 0 0,-2 0 0</inkml:trace>
  <inkml:trace contextRef="#ctx0" brushRef="#br0" timeOffset="494775">13286 16998 18406,'43'8'-1222,"0"1"1,-1-1 0,-1-3 1221,1-7 0,-4-2 0,3 2 0,3-6 0</inkml:trace>
  <inkml:trace contextRef="#ctx0" brushRef="#br0" timeOffset="494909">13614 16880 15863,'-34'32'974,"1"-1"1,8 3 0,1 3-1149,-12 13 1,2 1-937,15-10 1,10-4-6387,19-1 7496,14-17 0,-4-10 0,0-9 0</inkml:trace>
  <inkml:trace contextRef="#ctx0" brushRef="#br0" timeOffset="495291">13989 16967 16636,'-26'52'709,"1"0"1,6 8 0,4 2-671,3 4 0,6-1-34,6-10 1,3-5 50,2 8 258,3-44-224,-4-35 246,-3-21-224,-1 10 0,0-5-60,1-10 1,0-5-1,1-3-368,4-7 1,2-2 0,2-2 340,-1 12 0,3-1 1,0 0-1,1 4-25,1-4 0,2 3 0,3 7-6,10 0 1,2 13 5,11 22-34,-10 23 0,-3 11-33,-5 9 0,-5 5 61,4 5 1,-5 2-335,-11 8 1,-9 0 327,-6-11 1,-4-3-208,-3 0 1,-2-2-584,-1-2 1,0-3-6660,-15 14 7461,12-20 0,10-16 0,7-10 0</inkml:trace>
  <inkml:trace contextRef="#ctx0" brushRef="#br0" timeOffset="495459">14873 16852 18149,'53'-5'-1173,"0"-1"0,3-2 0,4-4 1173,3-5 0,4-5 0,-7 3 0,-15 5 0,-2 0 0,1 0 0,1 0 0,0-1 0</inkml:trace>
  <inkml:trace contextRef="#ctx0" brushRef="#br0" timeOffset="495827">16836 16230 20053,'-48'3'250,"0"0"0,8 2 1,2 9-251,-5 27 0,6 11-428,9-6 0,6 5 402,8-4 0,4 4 0,7-1-79,9-5 1,6-1-1,5-1 45,9 3 0,6-1 1,3-7 62,2-10 1,2-6 0,3-5-192,2-6 0,3-5 0,-4-5 193,6-7 1,-4-5 39,-6 0 0,-3-3 312,13-22-43,-30-16-292,-35 6-111,-6 4-63,-2 19-957,14 17-153,23 7 1262,32-1 0,-22 1 0,18-1 0</inkml:trace>
  <inkml:trace contextRef="#ctx0" brushRef="#br0" timeOffset="496091">17570 16617 20378,'-51'3'213,"0"1"0,5-1 0,9 4-213,14 14-101,19 7-146,37-8 236,6-2 11,23-16 56,0-23 23,-19 4-79,3-9-68,-23 16 57,-3 18-1322,-5 20-639,-1 1-3631,0 5 5603,6-20 0,-9-7 0,4-4 0</inkml:trace>
  <inkml:trace contextRef="#ctx0" brushRef="#br0" timeOffset="496308">18257 16673 18653,'0'-4'2387,"0"1"-2208,0 3-493,10-33 22,1 25 46,9-25-112,-3 36-517,5 16-548,8 0-5131,30 2 6554,6-12 0,-16-8 0,-15-4 0</inkml:trace>
  <inkml:trace contextRef="#ctx0" brushRef="#br0" timeOffset="496708">21051 16219 19459,'45'-11'7,"1"0"1,-1 1 0,1 0-137,6-2 0,1-1-73,-3 2 1,-1-2 61,0-2 0,-4-2 140,7-5 45,-46 3 223,-16 9 124,-5 5-179,-1 2-78,5 19-56,9 26-433,8-8 1,3 3-409,-2-1 0,1-1-779,3 1 1,0-3 1540,-1 7 0,-6-18 0,-3-8 0</inkml:trace>
  <inkml:trace contextRef="#ctx0" brushRef="#br0" timeOffset="497558">23680 15693 18014,'-36'-11'440,"1"0"1,-18 23 0,0 16-411,17 3 0,3 8 0,2 4-1019,-3 12 0,3 6 1,4-1 849,6-7 1,3 0 0,8-2-562,13 18 0,16-9-619,8-24 1,10-10 1318,13-8 0,9-7 0,-7 0 0,-15 0 0,-1-1 0,22-7 0,1 1 0</inkml:trace>
  <inkml:trace contextRef="#ctx0" brushRef="#br0" timeOffset="497792">24238 16206 17162,'-50'27'433,"-1"0"1,6-3-1,8 2-433,14 8-44,12-4-169,25-6 202,34-12 61,-16-18 0,1-5 336,1-5 1,-4-3-118,10-23-381,-46-3-3037,-17 29 3149,-1 13 0,5 5 0,16 10 0</inkml:trace>
  <inkml:trace contextRef="#ctx0" brushRef="#br0" timeOffset="497975">24456 16357 20244,'-7'-55'537,"10"8"-559,11 31-381,26 5-1043,9 19 124,1 4-2992,-6 11 4314,-14-5 0,-16-8 0,-2-3 0</inkml:trace>
  <inkml:trace contextRef="#ctx0" brushRef="#br0" timeOffset="498209">25195 16203 16569,'-1'-12'2901,"0"2"-2721,-28 58-146,22-10-18,-6 3 1,3 2-17,24 21 0,-5-31 0,3 2-39,3 8 0,-1-1 50,4 21 34,-16-18-1020,-17-50-1502,-23-42-616,16 11 1,-2-3 3092,-4-6 0,1 1 0,-7-10 0,6 8 0</inkml:trace>
  <inkml:trace contextRef="#ctx0" brushRef="#br0" timeOffset="498326">25013 15962 14294,'0'0'0</inkml:trace>
  <inkml:trace contextRef="#ctx0" brushRef="#br0" timeOffset="498675">25394 16098 14708,'-9'0'1323,"2"0"44,7 0-515,37 36-248,-10-8-374,6-2 0,5-3-135,-3-11 1,1-6-85,29-10-17,-27-2 1,-4-4-30,9-14-9,-10-2 134,-17 8-90,-6 4 11,-10 10-224,0 4-437,0 5-5065,26-3 5715,6 1 0,0-2 0,-7-3 0</inkml:trace>
  <inkml:trace contextRef="#ctx0" brushRef="#br0" timeOffset="498991">26411 16002 19258,'-28'-31'466,"0"0"1,1 2 0,0 8-332,-17 15-79,-6 4-112,23 9-594,30 8-594,55 5 981,-15-5 0,2 0 207,-4-2 0,-4 3 56,-5 3 0,-6 5 11,-10 31 134,-11 4 1,-6 10-525,-3-12 0,-3 2 0,0 3 323,2-7 0,0 1 0,0 1 0,-1-4 26,-2 7 0,0-3 0,1-4 24,-1 11 1,3-12-6,3-20-1816,8-37 1827,-3-28 0,-1-10 0,5 5 0,-5 1 0,0 0 0</inkml:trace>
  <inkml:trace contextRef="#ctx0" brushRef="#br0" timeOffset="499491">26905 16057 18216,'34'-55'1647,"-7"10"-1445,-39 31-79,-18 8-45,-5 7 12,-19 24-90,28-2 0,2 15-571,30-3-270,42-5 393,8 0 134,-12-19 1,2-2 285,-8-3 0,2-1-437,18 0 0,3-1-1084,-4-1 1,0-1-133,3 0 1,-3-1 554,-20-1 0,-5-1 2257,-2-5 572,-25-4-279,-5-7 472,0-6-787,0-6 942,0-30-1440,-3 19 0,0-2-326,0-1 1,1-1-278,-3-3 1,0 1 439,-3-16-247,1 10-66,3 16-158,-2 16-55,5 44-393,3 7 0,2 5 124,2 4 0,0 1-357,4 11 0,1-2-534,-1-14 1,1-1-1815,-1-2 0,-2-1 3052,5 23 0,-6-25 0,-5-11 0</inkml:trace>
  <inkml:trace contextRef="#ctx0" brushRef="#br0" timeOffset="499760">27343 16073 19919,'47'-16'-113,"0"0"1,1 0 0,-1 0 0,0 1 0,-2 0 95,7-3 1,1-1-286,-2 2 1,4-1-1,-2 0 205,-9 2 0,-1 0 0,-1 0 97,20-9 0,-8 1 269,-8 0 230,-59 14-196,-21 21-76,3 4 0,1 6-222,5 4 1,2 3-315,0 1 1,3 0-1574,9 21-6085,31-21 7967,24-8 0,-17-10 0,7-4 0</inkml:trace>
  <inkml:trace contextRef="#ctx0" brushRef="#br0" timeOffset="500174">29406 15584 17342,'-4'-7'2655,"0"1"-2621,4 6-34,6 24 45,-7 2 44,-4 8 102,-13-11 22,-7-18-57,-9-27-178,20-8 0,4-8-23,2-3 0,1-5 0,4-2-189,4-9 1,5-2 0,2 1 244,0 1 1,3 0-1,1 5-11,6-7 0,2 8 0,14 0-56,-14 44-22,13 56 55,-14-4 1,-2 5-124,0 5 1,-2 4-621,-2 7 1,-4-1 350,-6-18 1,-3-2-247,-3-4 0,-2-1-622,-1-4 0,-2-1 1283,-6 4 0,-1-3 0,-1-1 0,-2 3 0</inkml:trace>
  <inkml:trace contextRef="#ctx0" brushRef="#br0" timeOffset="500343">29621 15690 19796,'28'-18'-269,"1"0"0,19-3-605,-28 32-3059,3 17-3967,-4-3 7900,-3-3 0,-8-10 0,-6-10 0</inkml:trace>
  <inkml:trace contextRef="#ctx0" brushRef="#br0" timeOffset="500475">29933 15612 12344,'24'-3'0,"-4"1"0</inkml:trace>
  <inkml:trace contextRef="#ctx0" brushRef="#br0" timeOffset="500711">30196 15610 19583,'42'-21'-172,"1"-1"0,-6 3 0,-2 5 127,12 11-11,-20 2 34,-17 1 22,-2 3 0,2 2-56,4 2-3216,18 3 3272,21-5 0,-19 0 0,4-5 0</inkml:trace>
  <inkml:trace contextRef="#ctx0" brushRef="#br0" timeOffset="501608">14784 17921 15605,'6'58'807,"0"-1"0,0-13 0,-2-3-779,-3-3 0,-1-5 16,0 2 68,0-12 482,0-21 146,-9-34-449,-2-10-162,0 8 0,-1-1-17,-1 1 0,0-1 0,-10-23 0,1-4-51,4 3 1,2-1-79,-2-4 0,7 3 0,15 20 1,8 6-18,17 4-492,25 26-393,-6 14-1552,-12 3 0,0 3 2471,14 11 0,-3 0 0,-31-14 0</inkml:trace>
  <inkml:trace contextRef="#ctx0" brushRef="#br0" timeOffset="501908">14850 17994 18966,'34'-34'-934,"0"1"0,2 2 1,-3 9-3100,-5 19 3013,-7 16 0,-32 20 1020,-16 9 1316,1-10 1,-3 1 117,3-3 1,1 1-735,0 1 0,5-2-16,9 5-505,44-25-179,7-13-527,17-5-683,-16-2 1210,13-2 0,-30 6 0,6-1 0</inkml:trace>
  <inkml:trace contextRef="#ctx0" brushRef="#br0" timeOffset="502091">15173 18061 18910,'38'18'-3055,"1"1"0,-2-3 0,-2-3 3055,22 2 0,-22-8 0,-26-7 0</inkml:trace>
  <inkml:trace contextRef="#ctx0" brushRef="#br0" timeOffset="502242">15422 17961 18474,'-23'53'-2473,"0"1"0,2-6 1,5-7 2472,12-10 0,1-16 0,3-5 0</inkml:trace>
  <inkml:trace contextRef="#ctx0" brushRef="#br0" timeOffset="502609">15651 18059 18328,'-3'43'89,"1"-1"1,5 7 0,6-3-113,14 5 113,4-3 481,-12-45-268,-10-26-124,-12-30-140,2 21 1,-1-2-213,-3-7 0,0-2 173,-1-3 0,1-4 7,4 5 1,0-4 0,2 4 25,0-3 1,1 3-34,2-4 0,4 11-34,9 26 12,6 31 5,0 10 0,1 5 23,-2 4 0,-1 3-287,2 11 1,-4 1-1323,-6-3 1,-5-4-7474,-11 17 9076,-5-24 0,3-28 0,3-6 0</inkml:trace>
  <inkml:trace contextRef="#ctx0" brushRef="#br0" timeOffset="502791">16367 18084 17196,'38'-12'-947,"0"0"0,13-4 1,-32 9-1</inkml:trace>
  <inkml:trace contextRef="#ctx0" brushRef="#br0" timeOffset="503191">17584 18069 18194,'-1'41'421,"0"0"1,4-2 0,1-1-365,2 16 10,7-14 1053,-9-39-974,-7-44-68,-6-14-50,0 11 0,-1-8-457,0 4 1,-2-4-1,2 2 412,-1-10 1,1 1 16,1 7 0,0-3 0,3 6 0,2 7 0,5 6-56,21-22 22,18 44 23,10 21-56,-21 12 0,-3 5-169,10 26-10,-11 8-112,-12 4-343,-15-15 1,-7 0-2040,-9-5 0,-4-2 2740,1-1 0,-3-4 0,-16 4 0,20-30 0</inkml:trace>
  <inkml:trace contextRef="#ctx0" brushRef="#br0" timeOffset="503608">18047 18033 15314,'0'-4'3473,"0"1"-2744,0 3-326,-35 40-145,18-10-163,-4 0 0,1 3 62,9 21-124,25-17-33,8-4-22,25-33 22,4-21 0,-23 4 0,0-2 17,1-2 0,-1-2-17,1-7 0,-5-3-157,-5-22-325,-18 5-672,-32 20-840,-9 22 1994,-4 18 0,21-7 0,1 9 0</inkml:trace>
  <inkml:trace contextRef="#ctx0" brushRef="#br0" timeOffset="503808">18630 18030 19414,'-4'44'-650,"1"1"0,11 20 0,4-46 1,6-15-1</inkml:trace>
  <inkml:trace contextRef="#ctx0" brushRef="#br0" timeOffset="503942">18670 17801 14395,'0'0'0</inkml:trace>
  <inkml:trace contextRef="#ctx0" brushRef="#br0" timeOffset="504558">21737 17660 17140,'-3'0'1770,"0"0"-1210,41 2-313,-2-2 0,6 0-236,21-3 0,4-1-179,-20 1 0,-1-1 0,-1 0-552,7-3 1,-6-1-88,12-5-551,-45 4-312,-8 1 875,-5-1 907,-11-3 829,3 4-134,-4 2 578,7 15-757,5 9-68,0 10-347,1 7-123,2 19-2208,4 6 2118,7 1 0,-5-22 0,1-22 0</inkml:trace>
  <inkml:trace contextRef="#ctx0" brushRef="#br0" timeOffset="504892">25608 17301 15751,'-10'0'2275,"2"0"-1581,8 0-660,0 0-23,23 18-11,-11-9-841,18 13-1971,-17-16-3878,0-3 6690,4-12 0,-8 6 0,-1-6 0</inkml:trace>
  <inkml:trace contextRef="#ctx0" brushRef="#br0" timeOffset="504992">25825 17277 11773,'0'0'0</inkml:trace>
  <inkml:trace contextRef="#ctx0" brushRef="#br0" timeOffset="505375">29823 16977 16288,'6'-6'3171,"-1"2"-2969,-5 4-11,0 0-281,-15 16-840,10-8-6241,-3 9 7171,24-23 0,-5 3 0,4-6 0</inkml:trace>
  <inkml:trace contextRef="#ctx0" brushRef="#br0" timeOffset="505475">30154 16935 15381,'8'0'3070,"-2"0"-4639,-46 38-8262,7-13 9751,-3 4 0,0 0 0,8-9 1,2-2-1</inkml:trace>
  <inkml:trace contextRef="#ctx0" brushRef="#br0" timeOffset="509808">14058 15474 10921,'1'-5'2107,"1"0"-281,-2 5-1478,-22-16 33,10 7-23,-20-13-100,10 13-68,-6 0-100,-8 3-79,-8 1 12,-10 2 122,-12 1-163,28 1 1,-5 0 103,-4 3 0,-6 0 0,-1 2-694,-8 4 0,-2 1 0,-1 1 611,0-1 1,0 1 0,0 2 22,0 2 0,1 3 0,4 1-244,0 2 1,3 3 247,6 2 0,0 3 0,0 4-12,0 4 1,1 4 0,0 4-492,3-2 1,-2 3-1,1 2 1,4-1 480,7-6 0,3 1 1,1-1-1,1 1 17,1 1 0,1 1 1,2 0-1,3-2-223,4 1 0,3-1 0,2 2 213,3 0 0,2 1 0,2 1 179,0 1 0,3 1 1,4 3-176,6 3 1,4 5 0,5 1-1,3 0-8,5 0 0,4 0 1,5 0-1,3 0-242,-4-12 1,3 1-1,3 0 1,1-1 0,1-2-1,0-3 233,3 1 0,0-4 1,2-1-1,1-3 0,1-2 2,2-3 1,2-2-1,1-2 1,0-3 0,-2-3 158,16 1 1,-3-6 0,6-2-149,-11-5 1,3 0 0,2-3 0,2-1 0,-2-4-12,2-3 1,1-3-1,0-2 1,1-2-1,-1 1-127,1 1 0,0 0 0,0-1 0,-1-2 0,-1-3 129,-4-4 1,0-2 0,-2-2 0,-2-1 0,-3-1 1,-4-2 0,-3-1 1,-2 0-1,-1-3-17,0-1 1,-1-1 0,-1-2 0,-2 0 34,-1-1 0,-2-1 0,-1-2 0,-1-4-22,-2-3 1,0-3-1,-2-4 1,-2 0 0,-2-1 17,-4 0 0,-3-1 1,-2-1-1,-2 0 1,0-3 170,-1-6 1,0-3 0,-3 0 0,-3 0-1,-7 2-189,-5 7 1,-5-1-1,-4 3 1,-2 1 0,-1 4-53,-2 1 0,-2 2 0,-3 3 1,-3 4 32,-15-7 0,-5 5 0,0 5-49,10 11 1,0 3-1,-3 2 306,-17-4 0,-5 2 0,-1 3-519,2 5 1,0 3 0,0 1 257,0 0 0,0 1 1,2 3-1,8 6 0,1 3 1,6 1-442,3 1 1,4 3-141,4 2 1,2 3-461,-16 25 1060,30 5 0,5 2 0,-1-2 0,9 21 0</inkml:trace>
  <inkml:trace contextRef="#ctx0" brushRef="#br0" timeOffset="510658">15613 17393 12132,'26'-59'3574,"-6"9"-2431,-21 25-673,-17 6-179,-11 5-100,-6 7 0,-7 0 10,-9-2 1,-5 1-143,5 1 1,-3 1 0,1 0-479,6 1 0,2 0 0,-1 1 471,-2 1 0,-1 0 1,3 4-14,-9 6 0,2 6-11,-3 4 0,0 5-17,17-2 0,0 2 1,0 6 27,-2 4 0,-2 4 0,1 4 0,2 2 11,0 6 1,3 3-1,1 2 1,2 5-20,4-2 0,2 5 1,0 2-1,4 0 1,2-3-651,0 6 0,3-2 0,4 0 0,5 0 627,7 1 0,6 0 1,3-1-1,4-5-8,4-1 0,4-5 0,9-2-238,8-3 1,8-1-1,6-3 1,3-5 243,-4-11 1,3-3 0,3-3 0,3-2 0,2-3-3,-5-3 1,3-1 0,3-3 0,1 0 0,1-3-1,-2-1 1,-1-3-302,3-2 1,0-2 0,-1-2 0,0-2 0,0-2 0,0-2 296,2-2 0,2-2 0,0-2 0,-1-1 0,-3-2 0,-3-1-9,-2 0 0,-4-2 0,-2 0 0,0-3 0,1-3 46,-2 0 0,2-2 1,0-2-1,-1-2 0,-3-2 1,-3-1-3,1-6 1,-3-2 0,-2-2 0,-4-2 0,-1-3-38,-5 3 0,1-2 0,-3-2 0,-3-1 1,-6 1-1,-7 0-95,-9-6 1,-8 0 0,-6 0-1,-4 2 1,-1 4 186,-4-3 1,-3 3 0,-5 4 0,-5 5-108,-6 6 0,-8 5 1,-1 4-1,1 7-81,-4 5 1,1 7 0,-4 6-253,-2 7 0,-5 5 0,-2 5 1,2 2-676,9-2 1,0 2 0,1 2 0,-1 0 0,1 1 1107,-1 2 1,-1 0 0,1 1-1,1 0 1,5 0 0,-15 7 0,6-1-1,7-2 1,16-7 0,0 0 0</inkml:trace>
  <inkml:trace contextRef="#ctx0" brushRef="#br0" timeOffset="516555">18152 15703 16748,'-6'38'171,"1"1"1,0-1 0,0-1-172,-3 23-1008,3-2-404,2-7-1272,2-9 2684,1-7 0,0-18 0,0-6 0</inkml:trace>
  <inkml:trace contextRef="#ctx0" brushRef="#br0" timeOffset="516790">17941 16074 17722,'43'40'1054,"7"-26"-1401,10-36-539,-15-8-750,-14 7-795,-16 15 2431,4 11 0,-10-1 0,2 5 0</inkml:trace>
  <inkml:trace contextRef="#ctx0" brushRef="#br0" timeOffset="517661">18459 17305 17970,'-12'37'-172,"0"0"0,0 9 0,3-1-3145,4 20 1,2-5 3316,5-21 0,-2-29 0,2-5 0</inkml:trace>
  <inkml:trace contextRef="#ctx0" brushRef="#br0" timeOffset="517842">18359 17625 15538,'46'38'1658,"-7"-9"-1753,-7-29 0,3-5-1877,14-4 1972,11-13 0,-32 13 0,4-7 0</inkml:trace>
  <inkml:trace contextRef="#ctx0" brushRef="#br0" timeOffset="524274">17645 18671 19561,'46'-4'298,"0"1"1,6-3 0,2-1-243,6-6 0,2-1-1714,-17 4 1,2 0 0,0 0 1664,2 0 0,1 0 1,0 1-8,-2 0 0,-1 1 0,0 0 303,17-2 0,-3 2-331,-12 2 0,-5 3 28,8-2 598,-38 17-598,-51 7 17,2-3 0,-5 1-865,-17 3 1,-6 0 850,16-6 1,-2 0 0,0 1 11,-3-1 0,0 0 0,-3 1 196,5-1 0,-2 1 1,0-1-1,3 0-207,3-1 0,3-1 0,0 1 85,-6 2 0,0 0 0,9-1-89,-2 5-168,28-8 168,36-5 44,29-4-10,-10-5 0,8-2 315,-5 0 1,6-2 0,3 0 0,1-1-347,6-1 0,2 0 0,0 0 0,0 0-81,-1 0 0,0-1 0,0 1 0,-2 1 75,-5 0 0,0 1 1,-3 1-1,-8 1-3,1 0 1,-12 5 121,-18 7-111,-41 5 1,-20 2 12,6-1 1,-5 0 0,1 0-250,1 0 1,1 0 0,1-1 241,-18 4 1,10-2 845,19-3-935,25-6 1939,31-3-1861,25-9-39,-12 1 0,6-2-508,8-3 0,6-2 0,0 0-1997,-3 0 1,0 1-1,0 0 2544,-1-1 0,-1 0 0,-5 2 0,3 0 0,-13 3 0,-22 2 0</inkml:trace>
  <inkml:trace contextRef="#ctx0" brushRef="#br0" timeOffset="571287">16135 17827 10888,'5'6'-975,"0"-1"0,-5-5 0,0 0 0</inkml:trace>
  <inkml:trace contextRef="#ctx0" brushRef="#br0" timeOffset="573510">25369 17537 17510,'12'32'257,"-1"-2"-5848,-2-8 5591,0-10 0,-1-3 0,-2-9 0</inkml:trace>
  <inkml:trace contextRef="#ctx0" brushRef="#br0" timeOffset="573677">25715 17429 16580,'4'0'1804,"-2"0"-1692,-23 43-112,14-20-449,-7 10 1,7 0 448,31-9 0,-17-3 0,19-13 0</inkml:trace>
  <inkml:trace contextRef="#ctx0" brushRef="#br0" timeOffset="574178">30014 17373 19224,'-24'46'-2521,"4"-9"-493,23-25 3014,17-7 0,-13-2 0,12-3 0</inkml:trace>
  <inkml:trace contextRef="#ctx0" brushRef="#br0" timeOffset="574278">30014 17373 9453,'0'0'0</inkml:trace>
  <inkml:trace contextRef="#ctx0" brushRef="#br0" timeOffset="661810">15713 17984 11930,'14'17'0,"-2"-4"0</inkml:trace>
  <inkml:trace contextRef="#ctx0" brushRef="#br0" timeOffset="662374">18650 18473 10910,'0'6'2230,"0"-1"-1490,0-5-517,-5 2 102,3-1-224,-5 2-112,3 1-1491,-2 6 57,0 1-2062,1 2 3507,4-5 0,1-3 0,0-2 0</inkml:trace>
  <inkml:trace contextRef="#ctx0" brushRef="#br0" timeOffset="664424">15858 17305 10114,'0'-4'1827,"0"0"-5211,0 4 3384,4-3 0,-3 2 0,3-2 0</inkml:trace>
  <inkml:trace contextRef="#ctx0" brushRef="#br0" timeOffset="703695">4951 11012 10036,'-48'21'-510,"0"0"0,-7 3 0,14-7 1</inkml:trace>
  <inkml:trace contextRef="#ctx0" brushRef="#br0" timeOffset="705691">4451 11098 11941,'41'8'784,"5"-2"-392,4 2 35,9-4-304,-9-2 67,-1 0-22,-13-2 90,20 0-102,11-4-111,-22 2 0,1 0-6,-9 0 0,-1 0-28,-1 0 1,-1 2 10,11 0 169,7 3-45,-6 4-45,11 0-73,-23-3 0,1-2 50,29 1-259,-25-4 0,2-3 192,-8 1 0,2-2 11,16-3 1,4-1-1,-1 2 1,3 0-23,9 1 0,-1 1 5,-16 3 1,-4 2-1,-7 1 1,-3 2 5,7 3-33,17 3 67,3-2-23,1-1-11,-3-1-11,-20-3 0,2 4 0,-3-2-11,2 3 11,-1 0 45,24 1-62,-23-6 0,4 0 34,13 0 0,1 0-154,-7-2 0,-2-1 137,0 0 0,-3 0 0,19-2 129,-21-1 0,2 0-45,-1 2 0,0 1 67,11-2 0,-1 0-387,-13 2 0,-1 0 281,-3 1 0,-2-1-11,21-1-25,3 0 36,5-2 5,-20 1 0,3 0-11,1 1 1,0 0-7,9 0 1,0-1 208,-16 1 0,-3-1-169,-4 1 0,-4-1 117,6-4-89,19-4-45,-22 5 0,2 0-39,1-1 0,0 1 77,5 0 0,-1 0-94,-7 2 0,-1 0 0,2-1 0,1 1 11,0 1 0,2 1-6,0-1 1,1 0 0,-1 1 0,3 0-1,16 0 1,3 1 10,3-1 1,2 2-17,-11-1 0,2 0 0,-3 1-455,14-1 0,-3 2 438,-2-1 1,-3 0 16,-15 0 0,1 0-80,-1 0 0,3 0 0,1 0 80,7-1 0,1 0 0,4-1-48,1 0 1,5 0-1,1-1 1,-2 0-839,-6 0 0,-1 0 1,0-1-1,2 0 77,-5 0 0,1-1 0,1 1 0,0-1 0,-1-1 809,0 1 0,0-2 0,-1 1 0,-3 0 0,-3 0 0,5 0 0,-4 0 0,-1 1 0,-1-2 0,0 1 0,1 0 0</inkml:trace>
  <inkml:trace contextRef="#ctx0" brushRef="#br0" timeOffset="810855">2466 11672 15571,'26'-37'78,"1"0"1,11-9 0,3 2-264,-14 20 0,1 0-404,8-6 1,0-1-1944,-9 7 0,-3 3 2532,6-7 0,-5 3 0,-20 18 0</inkml:trace>
  <inkml:trace contextRef="#ctx0" brushRef="#br0" timeOffset="811105">2819 11275 13801,'-11'0'3373,"2"0"-2253,9 0-896,0 0-89,-25-19-79,18 14-67,-19-15-12,31 20 34,11 8-11,-1-1-11,4 10-11,-13 3-57,-3 9-425,-11 11-1082,-5-3 1,-2 4 1585,-3 0 0,0-1 0,2-6 0,1-3 0,-6 15 0</inkml:trace>
  <inkml:trace contextRef="#ctx0" brushRef="#br0" timeOffset="812572">756 12385 15023,'0'21'884,"-2"8"-760,-6 14 32,-1 9-77,2 8-40,5-17 0,1 1-39,8 21 17,-1-26 0,4-4 5,19 3 51,1-23 0,5-7 5,3-9 1,2-7-6,9-10 0,-2-7-163,-10 0 0,-5-5 235,-5-5 1,-7-1 112,-5-16-90,-10-10-56,-20 15-134,2 5-12,-12 23-280,9 15-279,1 2-674,4 2-1119,3 5-3273,4 2 5659,3 5 0,1-4 0,0-2 0</inkml:trace>
  <inkml:trace contextRef="#ctx0" brushRef="#br0" timeOffset="812873">1185 12760 15941,'-2'-59'1367,"6"8"-1300,8 32-22,15 6-79,5 12-167,13 23-225,-11 4-370,-2 14-481,-15-10-841,-3-3-2980,-4-2 5098,-5-8 0,-3-6 0,-2-7 0</inkml:trace>
  <inkml:trace contextRef="#ctx0" brushRef="#br0" timeOffset="813041">1560 12714 15919,'7'0'44,"-1"0"-55,-6 0-728,0 0 739,0 23 0,0-18 0,0 18 0</inkml:trace>
  <inkml:trace contextRef="#ctx0" brushRef="#br0" timeOffset="813206">1631 12496 11369,'0'0'0</inkml:trace>
  <inkml:trace contextRef="#ctx0" brushRef="#br0" timeOffset="813556">1875 12247 18261,'1'50'-135,"-1"1"1,0-1-1,3 8 1,1 2-1,3 2-260,0-4 0,3 3 0,1 0 0,-2-3-961,0 7 1,0-3 0,-1-1 1291,-3-4 1,-1-2-1,-1-5 64,-3-7 0,0-6 1045,-3 17-295,-2-24 1410,-12-25-1689,-14-49-471,12 3 0,1-4-84,1-1 0,3-3-398,0-17 1,8 0-1363,12 20 1,4 2 1788,-1 0 1,2 4-1,13-8 1,-9 30 0</inkml:trace>
  <inkml:trace contextRef="#ctx0" brushRef="#br0" timeOffset="813989">2044 12619 17409,'-10'37'-460,"0"0"1,20 23-1401,38-31 1513,9-18 347,0-21 201,-25-8 528,-10-7 391,-11 0 348,-8-8-571,-17 6-696,-8 2-201,-5 13 0,0 10-134,11 4-942,6 5-448,14-2 460,10 1-258,15-8 986,5-8 336,3-7 22,0-5 460,-6-1 526,-6 4 684,-10 6-1501,-7 9-180,-9 24-549,0 2-1748,-3 17 2286,5-13 0,-1-12 0,1-5 0</inkml:trace>
  <inkml:trace contextRef="#ctx0" brushRef="#br0" timeOffset="814455">2615 12532 17442,'12'-11'-2464,"-5"2"2856,7 13 313,-8-2 91,0-7 167,3-17-491,7-14-316,6-11-111,-4 11-45,1 12 0,-8 17-78,12 9-247,4 19 11,3 10 224,-9 1 90,-9-6-22,-11-17 44,2-4 34,-1-4-56,14-19 0,13-10-112,18-4 45,-5 6-2095,9 47 2162,-34 7 0,-3 4 0,9 11 0,-10 9 0</inkml:trace>
  <inkml:trace contextRef="#ctx0" brushRef="#br0" timeOffset="814789">793 13843 16994,'52'-10'217,"-1"-1"1,-5-3-1,5-3 1,5-2 0,3-1-190,-10 5 1,3-2 0,3 0 0,2 0 0,1-1-1,0 0 1,-1 1-941,4-2 1,1 0 0,1 0 0,0-1 0,-1 1 0,-1 1 0,-2 1 578,-1-1 1,-1 2 0,-2-1 0,0 2-1,-3 1 1,-3 1-1027,10-2 0,-1 0 1,-8 4-1,-14 5 1711,-10 8 0,-23 0 1,-23 5-1</inkml:trace>
  <inkml:trace contextRef="#ctx0" brushRef="#br0" timeOffset="814922">1292 13857 16849,'-46'17'1036,"-1"0"1,4-4-970,59-37-51,29-6 1,20-5-950,-18 12 0,8-2 0,5-3 0,4 1 0,2-1 0,0 3 933,-6 4 0,2 0 0,2 1 0,2 1 0,0-1 0,-2 1 0,-1 0 0,-2 0 0,5-4 0,-3-1 0,0 1 0,-2 0 0,0 2 0,0 1 0,-3 7 0,0-1 0,-1 0 0,1 0 0,0 1 0,0-1 0</inkml:trace>
  <inkml:trace contextRef="#ctx0" brushRef="#br0" timeOffset="949469">985 13806 14641,'44'-12'493,"0"1"0,6-3 0,1-1-404,3-2 1,2-3-1696,-12 6 0,0-1 0,2 0 1625,4 0 0,2-1 0,0 1-1,4-1 1,0 0 0,1 0-134,3 0 1,0 1 0,0 1 117,-2 1 1,-1 0 0,0 1-4,-6 2 0,-1 1 0,-2 1-85,8 0 1,-6 2 811,5 3-592,-95 35 29,1-15 1,-9 1-1,-3 0-72,3 0 1,-3 2-1,-2-1 1,2-1-127,-12 4 0,1-2 1,6-2 935,-12 5 0,30-12-5518,62-23 0,21-8 4616,8 1 0,5-2 0,2-3 0,-2 1 0,-20 9 0,0-1 0</inkml:trace>
  <inkml:trace contextRef="#ctx0" brushRef="#br0" timeOffset="964452">27325 13163 6787,'47'0'325,"0"0"0,-2 0 0,0 0-40,0 0 1,-1 0-45,-2 0 0,-1 0-96,-2 0 1,-1 0-523,-3 0 0,-2 0 388,23 0 233,-10 0-2014,-24 0 1804,-19-2 0,-7 1 0,-8-1 0</inkml:trace>
  <inkml:trace contextRef="#ctx0" brushRef="#br0" timeOffset="965102">26916 13288 13913,'-14'9'1983,"17"2"-1563,32-3 1,16-4-276,-6 0 1,3 0-908,0-1 0,5 0 0,4-1 853,-7-1 1,4-1 0,2 0 0,1 0 0,-3 0-731,6 0 0,-3 0 0,2 0 1,4 0 654,-7 0 1,3 0 0,3 0 0,0 0 0,-1 0 0,-3 0-8,1 0 0,-2 0 0,-1 0 0,1 0 0,5 1-102,-2-1 0,3 1 0,2 0 0,1 1 0,1-1 1,1 1-1,-2 1 104,-7-1 0,0 0 0,0 1 0,0 0 1,0 0-1,1 0 0,1 1 0,1 0-166,0-1 0,2 1 0,1 0 0,1 1 0,0-1 0,-1 1 1,-1-1-1,-2 1 0,-2 0 158,3 0 0,-2 1 0,-1-1 0,-2 1 1,-1 0-1,-1-1 0,-1 1-68,12 2 1,0 0 0,-3 1 0,-3-1 0,-5 0 67,4 0 1,-6 1 0,-3-1 515,17 4 0,-5-1-519,-12-1 0,-2 0 534,-3-1 0,-4 0-1643,7 5 3084,-10-3-2020,-37-6 2083,-12-4-2385,-10-1-907,-15-5-1984,-3-5 3238,2 0 0,13 1 0,15 6 0</inkml:trace>
  <inkml:trace contextRef="#ctx0" brushRef="#br0" timeOffset="967718">6541 14047 12535,'9'8'1009,"-2"-2"-517,50 7-145,7-9-1622,-21 0 0,7 2 0,1-3 1286,4-4 0,2-2 1,4-1-337,-6 0 1,3 0 0,2 0 0,2-1 209,-4 0 1,2-1 0,1 0 0,1-1-1,2 1-417,-4 0 0,1-1 0,1 0 0,1 1 1,0-1-1,2 0 532,-4 1 0,2 0 0,2 0 0,-1 0 0,-1 0 0,-3 0 0,-4 0 0,11 0 0,-4-1 0,-2 1 0,-1 1 0,-7 0 0,1 0 0,0 0 0,0 1 0</inkml:trace>
  <inkml:trace contextRef="#ctx0" brushRef="#br0" timeOffset="992585">10257 13185 15471,'34'-20'28,"-1"1"0,22-13-40,-43 34 24,-5 6-12,-12 6 56,-8 5 56,-9 1-68,-7-3 102,3-5 100,4-5 80,9-4 335,6-1 247,5-1-852,25-6-45,-5 1-11,19-3-11,-13 3-1323,0 2-5356,-12 1 6690,-10 1 0,-14 0 0</inkml:trace>
  <inkml:trace contextRef="#ctx0" brushRef="#br0" timeOffset="993418">3750 13106 15079,'-58'5'1467,"52"3"-1411,55-1 11,-4-2 1,4-3-292,-5-5 0,3-4 263,16-2 0,1-1-22,-18 2 0,-3-1 33,3-4 0,-12 8 320,-30 11-292,-45 8-56,6 0 1,-5 0-52,-4 2 1,-4 0 207,3-1 1,-2 0-1,1-1 67,-11 3 1,3-1 83,1-1 1,5-3-253,3-4-78,52-19-44,20-8-427,14-3 1,9 0-959,7 2 0,3 2 1309,-7 3 1,3 1 0,-5 2 0,-2 1 0,-4 2 0,-10 5 0,0 0 0</inkml:trace>
  <inkml:trace contextRef="#ctx0" brushRef="#br0" timeOffset="994684">29618 13235 13432,'-20'46'828,"4"-10"-1803,16-33 975,0-12 0,0 8 0,0-8 0</inkml:trace>
  <inkml:trace contextRef="#ctx0" brushRef="#br0" timeOffset="1.11629E6">9508 15358 13028,'38'-3'287,"0"0"1,-1 1 0,-2-2 104,11-7-12,4 2-132,5 2-159,2 3-22,-16 3 1,1 0 32,22 0-295,-23 3 1,0 0 272,18 2 92,-17 2 0,2 1-98,3 1 1,1 0 56,13 2 0,0 1-293,-13-2 0,-2 0 231,-3 0 0,-3-1 56,13 4-39,-21-5 1,2 0-63,0-2 1,2-2 27,10 1 1,2-3-51,-9-2 0,0-2-236,4-2 0,-2 0 269,25-4-33,0 3 11,0 3 6,-25 2 0,0 1 248,-3 3 1,0 1-261,8-1 1,-1 1-6,21 5 34,-4-4-34,-13-4 16,-10 0 1,3 0-34,3-1 1,2 1 16,-1 0 0,0 0 294,-2 0 1,-4 1-295,13 4-45,0 0 45,1 2 0,4-2 22,4-2-22,-13-2 0,3-2 0,5-1 0,1-1 0,1 0 0,0 0-352,-1-1 0,-3 0 352,-15 1 0,-1 0 39,0 0 0,0 2-39,-3-1 0,2 1-23,12 0 1,3 0-12,-1 0 1,1 0-297,-9 0 0,3 0 0,-3 0 324,8-1 1,-2-1 10,0 0 1,-3-1-6,19-3 0,-33 1 0,1 0 155,32-2-149,-20 2 0,4-1 10,3-2 1,1 0-308,-1 1 0,0-1 291,1-1 0,-3 0-17,-13 3 0,0 1-173,1-2 0,0 2 184,2 1 0,1 1 318,15-1 1,4-1-335,1 3 0,2-1 25,-11 1 1,2 0 0,-2 0-382,10 0 0,-3 0 378,1 1 0,-4-1 0,-14 2 0,-2-1 5,3 0 1,-1 1-1,0-1 1,1 1 489,16-1 1,3 1-502,1-1 1,3 1-3,-14 1 1,1 1 0,-2 0-196,11 0 1,-4 2 179,-6 1 1,-4 2 16,-16-2 1,0 0 74,15 1 1,2-1-70,3 0 0,1-1 0,0 0 0,0 0 215,-3 0 0,-2 0-215,17 4-169,-2 4 125,-3 1 44,-4 2 168,-2-3-185,-16-4 1,3-2 4,3-2 1,3-1 11,14 0 0,1-1 74,-12-3 1,0-1-64,-2 1 1,-2 0-12,-13-1 0,-1 0 10,13 0 0,3 1-5,-1 1 1,2-1 0,11 1 0,0 0-81,-13 0 1,-3 0 79,-1 0 1,-2 0-6,20 0 0,1 0-219,3 0 225,-17 0 0,4 0-29,1 0 1,1 0 18,-9 0 0,2 1 1,-2-1 2,8 1 1,-2 0 0,-3 1 0,-3 1 0,20 1-25,-19 0 0,2 1 25,4 0 0,0-1 0,0 1 0,0 0 102,-3-1 0,-3 1-80,-13-3 1,-1 1-34,30 4 22,-2 1-22,-3-2 214,2 3-203,-18-3 0,3-2-6,1 0 1,1 0-12,13-1 0,0 0 49,-12-1 1,-2-1-33,-2-1 0,-2 1 0,20 1 30,-18-1 0,3 0-24,2-1 0,2 1-3,-6-1 1,1 0 0,-1 0-160,11 0 1,-1 0 166,1 0 1,-3 0-1,-10 0 1,-3 0-12,4 0 0,0 0 0,0 0 0,3 0-100,-3-1 0,3 0 0,1 0 104,2 0 0,1-1 0,2 0 10,-4 0 0,2 0 0,1 0 0,-3-1-247,5 0 0,-1 0 0,-2 0 237,0 0 0,0 1 0,-4-1-4,3-1 0,1 1-90,-6 1 1,3 0 0,0 0 77,1 0 1,0 0 0,2-1 14,12 1 1,2 0 0,-3 0-140,-12 0 0,-1 0 1,-2 0 131,-1 0 0,0 0 1,-4 0 3,6 0 0,-3 0 19,1-1 0,0 0-19,-2 0 0,1 0 0,16-2 0,2 0 5,-2 0 1,2 0 9,-13 1 0,2 1 0,-2-1 238,7 0 1,-2 0-254,-4 0 0,-4 1-6,-13-1 1,-1 1 166,11-1 0,3 0-156,1 1 1,3-1-6,12 0 0,0 0 299,-12 1 0,-2 1-299,0-1 0,-3 1 22,20-1-22,-32 3 0,0-1 175,-1 1 1,2 0-165,14 0 1,4 0 10,5 0 1,2 0-263,-6 0 1,2 0 0,-2 0 228,-8 0 0,-2 0 0,0 0 14,3 0 1,-1 0 0,-2 0-185,5 0 1,0 0 187,-2-1 1,4 0-1,0-1 41,4 0 1,0 0 0,3 0-289,-5 1 0,2-1 0,1 0 0,-3 1 269,5-1 1,-1 0 0,-2 0-27,-1 1 1,-2 1 0,-2-1-403,3 1 1,-1 0 398,0 0 0,1 0 276,-2 0 1,2 0-274,-4 0 1,4 0 0,0 0 74,3 0 1,1 1-1,3-2-14,-7 0 1,3 0-1,0-1 1,-3 0-220,5 0 1,-2 0 0,-1-1 191,-5-1 1,0-1-1,-5 0 25,1 0 0,-2-1 640,12-2 1,1 0-703,-5 1 0,2 0-6,9-1 1,-2 1 313,-16 2 1,-3 1-298,-4 1 1,-2 0-24,11-1 647,-1 0-635,-1-1 1312,20-1-1307,-30 1 1,2 0 16,10-2 1,1 0-29,-9 0 1,-2 1 5,0-1 0,-2 0 22,14-2 161,14-7 421,-11-4-380,-6-3 514,-18-6-524,-18 2-114,-3-4 24,-1-6-46,-2-5-67,-1-2-6,-1 11 1,0-3-12,2-1 1,0-1 27,2-1 1,0 0-29,2 2 1,0 2 5,10-16 0,-2 3-11,-2 4 11,-3-13 22,-6 3-22,-3 2 11,-7 8-22,-5 18 22,-7 3-22,-5 3 22,-4 3-11,-1 2-11,-17-3 22,-8 4-11,15 5 0,0 1 0,-26-2 0,-3 4-11,15 3 11,14 2 0,-3 1 0,0 0 0,-1 0 0,-16 0 0,0 1-317,12-1 0,2 0 322,-4 1 1,1 0 5,12-1 0,0 0 6,-3-2 0,0-1-17,-2 0 0,-3-2-12,-1-1 1,-2-2 0,-3 0 11,-5-1 0,-2-1 0,-3 0-9,3 0 1,-3-1 0,0 1 0,2 0-562,-9-2 1,3 1 0,-1 0 576,1 0 1,-1 0 0,4 1-8,13 2 0,3 1 0,-4 0-209,-1-1 1,-3 1-1,-1-1 1,-2 0 199,-3-1 1,-1 1 0,-2-1 0,-1 0 8,1 1 0,-3-1 0,-1 0 0,1 0 0,2 0-445,-3 0 0,2 0 1,1 1-1,0-1 445,1 1 0,-1 0 0,2 0 0,4 0 7,-1 1 1,3 0-1,0 0-134,-3 0 1,1 1 0,-1-1 92,0 0 0,0 1 1,-3-1 24,-1 1 1,-4-1 0,-2 0-1,0 1 11,11 0 0,0 1 1,-1 0-1,-2 0 0,-1-1-158,0 0 0,-3 0 0,-1 0 1,-1 0-1,2 0 0,2 0 153,-1 0 1,2 1 0,1-1 0,0 0 0,0 1-7,1-1 0,-1 0 0,2 0 0,0 0 0,4 0-74,-16-2 1,5 0 0,-5 0 66,15 1 0,-4-1 1,-1 0-1,-1 0 1,0 0-3,-1 0 0,0-1 0,-1 1 0,-1-1 0,-2-1-58,0 1 0,-2 0 0,-2-1 0,1 1 0,0-1 0,4 1 76,-1 0 0,1 1 0,2-1 0,1 1 0,0-1 2,1 2 0,0-1 0,1 0 1,1 1-1,4 0-162,0 1 0,3 1 1,1 0-1,-1 0 157,0-1 0,0 1 1,0 0-1,-1 0 146,1 1 1,1 0 0,-2-1 0,-3 1-140,-1-1 1,-3 1-1,-2-1 1,0 0-1,0 1-4,-1-1 0,0 1 0,0 1 0,-2-1 0,-1 0-6,1-1 1,-2 1-1,-2 0 1,1 0-1,1 0 1,2 0-97,2 0 1,2 1 0,1 0 0,1 0 0,0 0 101,-11-1 0,1 0 0,2 0 0,4 1 11,3 0 0,4 0 1,-3 0 220,1-1 1,-3 1 0,-1-1 0,1 1-245,-1-1 1,1 1 0,-1-1 0,-2 1 8,2-1 1,-2 0 0,-2 0 0,2 0 0,3 1 78,-3-1 0,3 1 1,1 0-1,0 0-79,1 0 0,1 0 0,0 0 1,4 1 2,-3 0 0,3 1 0,-1 0-8,-1 0 1,0 0-1,0 0 43,0 1 0,-1 0 1,-3 0-64,-1-1 0,-4 1 0,-2 1 0,0-1 19,12 0 0,-1 0 0,0 0 0,-2 0 0,-1 0 12,1 0 1,-3 0 0,-1 0 0,0 0 0,1 0 0,2 0 13,1 0 1,1 0-1,1 0 1,1 0-1,0 0-26,-11 0 1,0 0 0,2 0 0,4 0 0,-1 0 1,5 0-1,-4 0 5,0-1 1,-4 0 0,-1 0 0,0 1 2,11-1 0,0 1 0,-1 0 0,-1 0 0,-2-1-6,1 1 1,-2-1-1,-2 1 1,0-1-1,2 1 1,1-1-38,0 2 0,2-1 0,0 1 1,1-1-1,1 1 31,-13 0 1,0 0 0,3 0 0,2 1-12,-2 0 1,3 1 0,0 1 0,0-1 0,-1 0 0,0 1 18,1 0 1,-1-1-1,-4 2-2,2 0 1,-3 1-1,-2 0 1,-1 0 2,12-1 1,-1-1 0,-1 1 0,1 0 0,-1 0 2,1 0 0,0 1 0,-1-1 0,1 1 0,1-1 32,1 0 0,0-1 1,1 1-1,1-1 1,3 0-26,-14 2 1,3-1-1,0 0-7,-1 0 0,0 0 0,0 1-33,1-1 0,0 0 1,-3 0 29,1-1 0,-3 1 0,-3 0 1,1 0 8,13-2 1,0 1 0,0-1 0,-2 1-1,-1-1 81,1 1 0,-2 0 0,-2 1 1,1-1-1,-1 1 0,1-1-87,1 1 0,-1 1 0,0-1 0,1 0 0,2 1 0,1 0-138,-1-1 0,2 1 0,1 0 1,1 0-1,0 0 143,-12 3 1,0-1 0,2 1-1,4 0-5,-1-1 0,4 1 0,-3 0 144,-1-1 1,-3 2-1,-1 0 1,-1-1-157,1 1 1,0-1 0,-2 1 0,-1 0 8,3-1 1,-2 0 0,-1 1 0,1-1 0,4 0-102,-1-1 0,2 1 0,1-1 0,2-1 106,3 0 1,1 0 0,2 0 0,3-1 0,2-1 1,5 1 0,-3-1 215,-13 3 1,-1-1-1,-1 1-227,5 0 1,0 0 0,-1 0 25,-7 2 1,0-1 0,3 0-8,-5 1 0,6-1 0,13-2 1,6 0 55,-1-2 1870,12 0-1892,12-1 939,7 0-984,7 2 2111,12 1-2111,-1 0 583,9 1-583,-6-2 0,1 4 34,-3 6-34,1 6 0,-4-1 0,-2 2 0,-3-3 11,2 4-11,-1 3 11,7 15-22,4 10-6,-1-17 0,1 0 29,9 24-1,5-1-11,-8-17 0,6 10 22,-2-1-22,0 10 23,-6-17-23,-6-2 67,1-8-45,-4 5 1,2 5-12,-2-9 1,2 2-7,4 3 1,3 3-12,6 12 1,3 1-395,-1-10 0,0-1 406,2 0 0,-1-3-6,-6-10 0,-2 0 0,3 9 0,0 1-493,-4-1 0,1 0 493,5 0 0,-1-3 0,-2 9 0,0-27 0</inkml:trace>
  <inkml:trace contextRef="#ctx0" brushRef="#br0" timeOffset="1.27677E6">4116 2065 13790,'0'-5'1725,"0"1"-1669,0 4-2095,8 62 2039,-7-27 0,4-1 0,-1-1 0,-5-14 0</inkml:trace>
  <inkml:trace contextRef="#ctx0" brushRef="#br0" timeOffset="1.277E6">3641 2384 13330,'39'0'115,"0"0"0,7-2 0,5-1 0,-1-1-115,11 2 0,2-2-948,-5 0 1,4-1-1,-1 1 948,-3 1 0,-2 0 0,-5 0 0,-8 1 0,-3 0 0,4-1 0,-1 1 0</inkml:trace>
  <inkml:trace contextRef="#ctx0" brushRef="#br0" timeOffset="1.2775E6">3733 2633 14439,'-1'-11'1636,"1"3"-1288,0 8-57,-23 75-235,18-37-45,-6 25 1,8 1-68,27-26 56,3 11-23,7-52 35,-11-25-12,-11-1 11,-4-9 11,-17 16 45,-5 6-11,-6 7-291,-6 4-9289,11 6 9524,8 1 0,6 1 0,8-3 0</inkml:trace>
  <inkml:trace contextRef="#ctx0" brushRef="#br0" timeOffset="1.27765E6">3993 2774 16502,'0'-4'672,"0"0"-1782,49-12-1153,-19 9 2263,11-6 0,-1 1 0,-15 7 0,4-3 0</inkml:trace>
  <inkml:trace contextRef="#ctx0" brushRef="#br0" timeOffset="1.27799E6">4440 2648 16400,'0'-6'2410,"0"0"-2422,0 6-10,-31 6-538,20 12 302,-21-5 67,30 7 102,10-17 89,4-2 44,10-4 12,0-4 136,6-3-47,-11 4-122,0 0-12,-6 6-415,20 8-1277,-2-6-1893,21 6 3574,-11-8 0,-15 0 0,-5 0 0</inkml:trace>
  <inkml:trace contextRef="#ctx0" brushRef="#br0" timeOffset="1.27827E6">3330 3070 11817,'-6'0'1759,"32"-1"1,19-1-1503,-7-2 1,4-1-918,9 0 1,7 0 0,3-1 764,-10-1 1,4-1-1,2-1 1,-1 0-1,-2 1-770,4 0 1,-2 1 0,0-1-1,3 0 665,1 0 0,3-1 0,2 0 0,0 0 0,-2 2-260,-4 1 0,0 1 0,-1 0 0,-1 0 0,-4 1-299,11-1 0,-3 0 1,0 0 558,-9-1 0,3 1 0,-4-1 0,-10 2 0,14-3 0,-26-4 0</inkml:trace>
  <inkml:trace contextRef="#ctx0" brushRef="#br0" timeOffset="1.27844E6">4183 2953 14978,'60'-9'-77,"0"0"1,0 0 0,0 0-1,0 0 1,0 0 0,0 2-1,2 1 1,0 0 0,1 1-1,-1-1 1,-3 2 0,-4-1-1,15-1 1,-5 1 0,-2 0-1,0 2 1,-2 1 0,1 1-1,-1-1 1,0 1 0</inkml:trace>
  <inkml:trace contextRef="#ctx0" brushRef="#br0" timeOffset="1.2815E6">23965 15141 11224,'55'-4'246,"-1"-1"1,2 1 0,-2-1-96,-5 0 0,0-1-382,3 0 0,5 0 234,-4 0 1,5-1 0,0 0-260,-2 2 1,0-1 0,1 1 19,6 0 1,0-1 0,-4 2 156,4 0 1,-8 1-235,8 2 506,-47 1-137,-21 4 11,-28-1 123,-19 1 79,-5-1 817,-1-3-683,39 0-447,64-4-113,-3 2 0,10-1 0,1 0-533,5 0 0,1-1 0,4 1 401,-5 0 1,4 0 0,1 0 0,-3 1-1165,-8-1 1,-1 1 0,0 0 0,0 1 1452,5-1 0,0 0 0,-1 0 0,-6 1 0,16-1 0,-7 0 0,-9 1 0,1-1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3:18:34.401"/>
    </inkml:context>
    <inkml:brush xml:id="br0">
      <inkml:brushProperty name="width" value="0.09071" units="cm"/>
      <inkml:brushProperty name="height" value="0.09071" units="cm"/>
      <inkml:brushProperty name="color" value="#FF0000"/>
    </inkml:brush>
  </inkml:definitions>
  <inkml:trace contextRef="#ctx0" brushRef="#br0">6510 9152 13779,'15'31'657,"0"0"0,13-2 1,7-5-507,23-9 0,15-9-1180,-16-3 0,8-2 0,5-1 0,0-2 1,-2 0 1052,-8 0 1,-2-2-1,1 0 1,2 0 0,3-2-179,-4 2 0,3-2 0,1 1 0,3-1 0,0-1 0,1 1 0,-1-2 162,-4 1 0,1-1 1,1-1-1,0 0 1,1 0-1,-2 1 1,0 0-1,-1 0-11,4 1 1,-1 0-1,-1 1 1,0 0-1,-1 0 1,0 0 0,0 0-26,-1 0 1,1 0 0,0 0 0,-1 0 0,-2 1-1,-4 1 1,-4 1 27,11-1 0,-2 1 0,-10 4 0,-20 6 90,-22 13-178,-39-7 0,-21-3 96,6-2 1,-7-2-1,-4 0 1,0-1 6,4-1 1,-2-1 0,-1 0-1,-1-1 1,-2 1-2,1 0 1,-3 1 0,-1 0 0,-1-1-1,2 1 1,3-1 23,-1-1 0,2 0 0,1 0 0,1 1 1,2-1 11,-5 2 0,0 0 1,4 1-1,7 0 748,0 1 1,9 1-822,-6-1 1627,51-2-1612,25-6 1,20-7-1,5 0-660,-3 3 0,5-2 1,5 1-1,1-1 0,0 0 544,-8 1 0,1 0 1,1 0-1,0 0 1,-1 0-1,-2 0 1,4 0-1,0-1 1,-1 0-1,-4 1 0,-4 1 1,-2 2-1,0-1 1,1 0-1</inkml:trace>
  <inkml:trace contextRef="#ctx0" brushRef="#br0" timeOffset="39451">10850 10704 14305,'56'3'253,"1"-1"0,0 1 1,7-4-1,2-2 0,1-2-253,-13-3 0,1-1 0,2-2 0,7 0-736,-14 2 1,4-1-1,3 0 1,2-1-1,3 1 1,0-1-1,1 1 1,-1 1 594,-5 1 1,2 1 0,0 0 0,2 0 0,-1 0 0,2 0 0,-1 1 0,1-1 0,-1 1 0,0 0-192,0-1 0,0 0 0,0 1 0,0-1 1,1 1-1,-1-1 0,0 1 0,1 1 0,-1-1 1,-1 2 331,8-1 0,2 0 0,1 1 0,0 1 0,-2 0 0,-2 0 0,-3 0 0,-5 1 0,-6 1 0,10 0 0,-8 1 0,-4 1 0,-1-1 0,3 0 0,0 1 0,0-1 0</inkml:trace>
  <inkml:trace contextRef="#ctx0" brushRef="#br0" timeOffset="39883">12604 12070 16793,'-8'0'299,"29"-16"1,30-14 0,13-6 0,-5 6-300,-11 9 0,0 3 0,3 0 0,5-3-897,-2-1 0,4-3 1,4-1-1,2-1 0,2 0 1,-1 3-1,-2 2 588,-3 3 0,-1 3 0,-1 1 0,2 1 0,1 1 0,3 0 1,5-1 268,-12 4 0,4 0 0,4 1 0,2-1 0,2 1 0,0 0 0,0 1 0,0-1 0,-3 1 1,-3 0-1,-4 0 0,-4 1 0,12-3 0,-7 0 0,-4 2 0,0-1 0,1 1 0,5 0 0,3 2 1,0 0-1,0 0 0,0 0 0,0 0 0,0 0 0,-1 0 0,1 0 0</inkml:trace>
  <inkml:trace contextRef="#ctx0" brushRef="#br0" timeOffset="79098">6294 9122 14641,'48'-17'287,"0"1"1,0-1 0,-1 2-266,-11 7 1,-1 0-529,4 0 0,0 1 523,3 1 0,-1 1-34,0 1 0,0 1 11,-3 2 1,-2-1-96,20 2-571,-35 6 975,-74 7-135,22-5 0,-4-1-432,-20 4 0,-2-2 393,16-2 0,3 0-62,-26 6-67,22-3-526,42-5-1155,32-5 0,19-6 1681,1 1 0,1 0 0,-1 0 0,-3-1 0,14-2 0</inkml:trace>
  <inkml:trace contextRef="#ctx0" brushRef="#br0" timeOffset="186105">13884 3249 11336,'4'3'2510,"0"0"-1065,-4-3-1064,3 42-34,1-16-145,5 40-28,-4-28 0,0 0-130,0-6 1,-1 2 0,1 13 0,-2 2 5,-1-1 1,0-2-18,-1-4 1,1-2-29,-2-2 1,1-3-6,2 10 112,-2-33 2028,0-7-1747,-4-34-158,-10-36-224,7 27 0,0-2-476,-4-10 0,1 0 465,3 9 0,2 1 5,0-1 1,1-1 0,1 1 0,1 0-6,0 0 0,2 2-55,0 1 1,2 1 26,6-7 0,5 2-34,5 5 1,5 4-68,1 2 0,2 4 5,6 9 1,1 6-336,28 7-124,-13 20 1,-2 12 72,-12 15 0,-7 7 375,3 5 1,-9 5-287,-21-12 0,-8 3 0,-5-3 421,-12 12 0,-8-4 0,7-18 0,-2-1 0,0-1 5,-13 14 1,0-4 5,5-5 1,1-3-12,7-9 0,3-3 22,-7 11 1357,17-29-1323,12-15 138,16-22-82,11-9 67,17-5-157,-17 21 1,3 3 5,17-1 0,3 7 594,-2 8 0,-2 11-745,0 13 0,-8 10 123,-15 1 0,-10 4-279,-17 11 1,-10 0 278,-7-10 0,-5-3 0,-1 0 0,-2-1 16,0-1 1,-1-1-6,-8 5 1,-3-3-1172,3-8 0,-2-7 1160,-9-12 0,3-4 0,-6-2 0,14-29 0</inkml:trace>
  <inkml:trace contextRef="#ctx0" brushRef="#br0" timeOffset="186504">14480 4008 15851,'-6'1'146,"2"-1"-118,30-6 0,15-5-17,13-7-906,4 1 1,2-2 910,-17 2 1,-1 0-6,0-1 1,-2-1-20,-5 2 0,-2-2 30,19-14 413,-20-1-98,-20-13 1142,-32 4-840,-20 6-460,-10 20-112,-4 29 897,14 16-930,14 3 0,4 6-51,8 3 0,6 1-123,1 1 0,7-1-208,12-4 1,7-4-1042,36 4-510,-22-22 0,2-4-935,3-3 0,1-2 2834,1-2 0,-1-1 0,6-3 0,-10 0 0</inkml:trace>
  <inkml:trace contextRef="#ctx0" brushRef="#br0" timeOffset="186737">15400 3429 14271,'-18'56'437,"1"-1"0,1 5 1,6 1-401,9-16 0,4 2 1,0-3-664,-1 10 0,0-2 418,3-6 1,-1-4-2796,3 8 3103,-1-7 0,-2-21 0,-2-7 0</inkml:trace>
  <inkml:trace contextRef="#ctx0" brushRef="#br0" timeOffset="186922">15202 3908 17689,'2'-56'796,"17"8"-1009,24 34 0,12 8-930,-8 1 0,4 1 0,3 2 898,-4 2 0,3 1 0,0 1 0,-5 0 1,22-2-1,-8 2 0,-14 4 0,0 0 1</inkml:trace>
  <inkml:trace contextRef="#ctx0" brushRef="#br0" timeOffset="187270">16071 3773 17230,'-37'-20'526,"0"-1"1,0 9 0,1 10-505,-21 34-22,19 7-11,17 9-12,21-19-10,10-7-12,9-7-123,27-7 67,-4-12 68,18-10 16,-25-6 0,-3-3 17,17-16 33,-19 12 1,-1 1 78,3-7-45,1 8-123,-8 21 23,6 29-707,-8 9-1042,8 15-649,6-16-2701,18-6 5132,-17-16 0,0-3 0,7 1 0,-2-4 0</inkml:trace>
  <inkml:trace contextRef="#ctx0" brushRef="#br0" timeOffset="188536">18475 3760 10921,'2'-3'3362,"0"1"-2488,-2 2-807,38-14-56,-13 10-11,33-11-1087,-24 15-2128,-3-1 3215,-8 3 0,-12-1 0,-5 1 0</inkml:trace>
  <inkml:trace contextRef="#ctx0" brushRef="#br0" timeOffset="188686">18554 3933 14003,'42'0'-630,"-1"0"1,-1-1-1,-6-1 1,-7-1 0,-7-1-1</inkml:trace>
  <inkml:trace contextRef="#ctx0" brushRef="#br0" timeOffset="189304">20930 3022 18429,'1'54'11,"-1"0"0,1-6 0,-1 2 1,2 1-106,3 6 1,2 1 0,-2 0-810,0 1 0,-2 0 1,-1-4-146,-1-2 0,-2-3 1048,1 8 0,0-5 0,0 0 0,0 2 0</inkml:trace>
  <inkml:trace contextRef="#ctx0" brushRef="#br0" timeOffset="189687">21466 2959 15907,'-30'37'89,"0"0"1,0-1 0,-1 1 0,-1-1-1,0-2-55,-11 9 0,-3 0-760,4-4 1,-2 1-1,3-2 765,-3 5 1,2-1-35,-8 6 1,7-2 902,11-1-874,18-14 462,8-10-384,24-5 543,24-6-610,-4-4 0,3 0-45,-2-1 0,1 0 629,2 1 0,-1 0-752,16 10-628,-11 1-1008,-10 2 1759,-4 6 0,-18-13 0,-1 2 0</inkml:trace>
  <inkml:trace contextRef="#ctx0" brushRef="#br0" timeOffset="189854">21935 3829 18003,'-7'-1'571,"1"1"-951,6 0-547,0 0 1,0 0 0</inkml:trace>
  <inkml:trace contextRef="#ctx0" brushRef="#br0" timeOffset="190638">22949 3641 14115,'1'-7'2543,"0"1"-2498,-1 6 90,0 0 66,4 50-22,3-5-78,-3 0 0,1 6-230,3 13 1,-1 3 143,-2-20 0,-2 2 0,1 0-277,-1 8 1,0 2 0,0-4 267,0 8 0,-1-7-6,-2-14 0,0-7 146,0-8 795,0-12-145,0-17-337,-2-26 37,1-8-384,-2-23 11,1-2 314,1 25 0,1-2-398,-1-4 0,0-3-202,0-2 0,0-3 1,0-2 177,0-4 0,0-1 0,0-2-414,1 8 0,-1-3 0,1 1 1,-1 2 398,0-3 0,1 2 0,0 3 0,0-13 0,2 8 0,3 2-23,15 12 148,18 26-170,-3 26 0,3 10-34,-3 1 1,-2 5-234,8 16 0,-4 3 54,-14-9 1,-4 0 156,-4 0 0,-4 1 56,-3-5 0,-6 1 834,-18 9 1,-10-2-779,-10-2 1,-8-3-72,6-11 0,-3-3 1,-1-2-675,-10 3 0,1-7-353,8-8 0,5-7-3641,2-14 4728,11-7 0,12 5 0,6 1 0</inkml:trace>
  <inkml:trace contextRef="#ctx0" brushRef="#br0" timeOffset="191187">24030 2678 15885,'2'-3'897,"-20"42"-449,-6 2-325,2-1 0,-4 2-1080,2-6 0,-1-2 985,-1 0 0,-1-1 6,2-3 0,-1-1 291,-4-1 0,-1-3 370,-18 4 515,-7-26-940,23-25-192,9-25-22,14 0 1128,5-9-1184,15 19-67,4 7 67,16 25 0,7 18-56,11 11-23,-19-5 1,0 2-180,3 0 1,1 2-231,1 2 1,1 0-2527,14 6 0,-1 0 3014,-13-9 0,-2-1 0,1 0 0,-4-3 0,-8-7 0</inkml:trace>
  <inkml:trace contextRef="#ctx0" brushRef="#br0" timeOffset="191337">24442 2984 18238,'0'0'0</inkml:trace>
  <inkml:trace contextRef="#ctx0" brushRef="#br0" timeOffset="191370">24442 2984 13454,'0'0'0</inkml:trace>
  <inkml:trace contextRef="#ctx0" brushRef="#br0" timeOffset="191571">24820 2796 17599,'4'-11'1311,"0"3"-1311,-4 8 0,0 0 0,21 37 0,-11 24 0,3-25 0,-2 0 0,-5 21 0,-5-35 0</inkml:trace>
  <inkml:trace contextRef="#ctx0" brushRef="#br0" timeOffset="192303">24337 3045 11795,'-8'0'4707,"2"0"-3879,6 0-738,0 0-90,11-1-3888,29 0 3888,0-2 0,1 2 0,-21-1 0</inkml:trace>
  <inkml:trace contextRef="#ctx0" brushRef="#br0" timeOffset="193469">26146 2906 18317,'-25'34'48,"0"1"1,-1 4-1,1 4-48,6 5 0,2 6 0,3 0-832,2 0 0,2 0 0,4 2-1226,4 9 0,4 1 0,3-3 2058,1-15 0,4-2 0,1-6 0,7 1 0,0-8 0,2-5 0</inkml:trace>
  <inkml:trace contextRef="#ctx0" brushRef="#br0" timeOffset="193705">26512 3437 17700,'1'63'-411,"0"-1"1,1-3-1,-2-4-1242,0-20 0,-1-2 1653,-2 26 0,2-26 0,-2-12 0</inkml:trace>
  <inkml:trace contextRef="#ctx0" brushRef="#br0" timeOffset="193903">26933 3611 15639,'54'-16'0,"0"0"0,-12 3 0,1 0 0</inkml:trace>
  <inkml:trace contextRef="#ctx0" brushRef="#br0" timeOffset="194087">27507 3564 17734,'-2'-5'0,"4"45"330,4-1 1,2 5-314,-2 9 0,1-4-17,15 4-298,11-37 0,20-3 0,13-2 0,9-1 0,2-3 0,-3-3 0,-9-1 0,-14-3 0,13-10 0,1-1 1,-4 15-1,0 0 0,-1 0 0,1 0 0,0 0 0,0 0 0,0 0 0,0 0 0</inkml:trace>
  <inkml:trace contextRef="#ctx0" brushRef="#br0" timeOffset="194353">28562 4274 10237,'-63'2'45,"0"0"1,0-1-1,0 1 1,-1-1-1,1 1 1,0 0-1,0-1 1,-1 1-1,-3-2 1,-8 1-1,-3 0 1,2-1-1,8-1 1,12-2-1,17-3 1,22-3 2548,56-29-2443,-36 2 0,-6-5-151,2-2 0,2-4 0,-1-2 0,2-5 0,3 0 415,8-3 0,5 1 0,-2-3-415,-6 9 0,-1-2 0,0 1 0,3 3 194,10-2 0,2 3 0,-11 3-194,-20-8 0,-6 6 974,12 4-951,-23 13-23,57 26 0,16 10 0,-16 3 0,1 4 1192,22 12 0,-4 7-1192,-24 1 0,-6 3 0,-3 2 0,-4 0 0,-3-1 0,-6 0-835,-7-3 1,-6 0 729,-16 24-103,-7-27 1,-9-5 207,-16-7 0,-2-5 28,11 0 0,2-3 1,-2-7-1,8-3 0,18-2 1</inkml:trace>
  <inkml:trace contextRef="#ctx0" brushRef="#br0" timeOffset="195187">27443 3638 9017,'-10'-1'4223,"3"0"-2654,51 24-683,-27-14-192,32 17-257,-41-19 258,-1-1-393,-2 10-302,3 21 448,-2 0 1,-1 4-449,-1 1 0,-1 3-319,1 11 0,0 1 509,-3-8 1,-1 2-191,1-3 0,-1 5 0,0 0 52,0-1 0,0 1 1,0 1-53,0 6 0,0 2 0,0-5 11,0 8 0,0-6 11,0-16 1,0-5 0,-1-1-23,1-11-34,0-80 0,-1-22 34,1 39-125,0-13 0,0-12 0,0 15 125,0 21 0,0 10 0,0 0 0</inkml:trace>
  <inkml:trace contextRef="#ctx0" brushRef="#br0" timeOffset="195738">27989 2699 12277,'0'-9'4303,"0"2"-3754,0 7-348,37-4 57,-9 35-197,3-7 1,0 5-695,-6 22 1,-5 9 632,-5-14 0,0 3 0,-1 3-231,-1 6 0,0 4 0,-1 3 1,-3-1 230,-2-1 0,-2 1 0,-3 0 0,-1 1 0,-3-6 0,-2 2 0,-1 1 0,-1-3 0,-2-3-321,0-3 0,-2-2 0,-1-2 0,-4-4-2956,-5 7 0,-5-4 0,1-6 3109,-2-5 1,1-6 0,0 5 0,3-13 0</inkml:trace>
  <inkml:trace contextRef="#ctx0" brushRef="#br0" timeOffset="196793">28804 2849 16027,'-12'-46'0,"0"1"0,0-1 0,-4-17 0,-3 22 0,-11 53 202,9-1 0,8-6 1,8-3-1</inkml:trace>
  <inkml:trace contextRef="#ctx0" brushRef="#br0" timeOffset="196836">28644 2633 17722,'0'0'0</inkml:trace>
  <inkml:trace contextRef="#ctx0" brushRef="#br0" timeOffset="200254">28429 2467 16232,'2'60'112,"-1"-13"-112,2 4 0,-3-16 67,0 4-10,0-10-35,0-6-22,0-13 2196,0-19-2039,0-5-11,-2-13-113,-1-26-33,-1-13 11,2 22 1,1 1-12,0 8 0,0 3 0,3-27 0,4 26 33,9-8-33,5 10 0,10 2 0,-4 16 0,2 9-33,-3 11 33,0 3 0,2 8-45,3 16 34,-14 7 11,-15 17 0,-17-11 0,-18 0 0,-1-15-112,-14 7-90,13-10 180,-4-2 22,20-16 0,6-10 0,7-7 0,2-3 0,2-4 257,2-9-178,13 1-79,14-3-11,7 9-1,11 6 12,-7 8-56,20 10 45,-4 12-45,-4 4-45,-17 8 12,-23-7-23,-8 9 33,-11-9 79,-7 5 0,-24-8-952,-11-5 952,20-10 0,-1-2-2219,-18 1 864,12-7-573,21-2 1928,5-2 0,6 1 0,3-1 0</inkml:trace>
  <inkml:trace contextRef="#ctx0" brushRef="#br0" timeOffset="200888">28459 2843 11852,'8'-8'3551,"-2"2"-3058,-6 6-493,0 0 0,4-6 695,-1 5-695,1-5 0,-2 7 291,-2 19 12,0 17-270,0 6-10,0 7-12,0-17-336,4 4 325,0-10-3978,10-5-213,-4-14 4191,5-19 0,-8 7 0,0-6 0</inkml:trace>
  <inkml:trace contextRef="#ctx0" brushRef="#br0" timeOffset="201421">29074 2573 8232,'2'-4'3888,"0"0"-3888,-2 4 3877,9 0-3877,-3 0 0,17-1 908,2 1-908,14 0 0,-7 0 0,-9 0 0,-14 0 0</inkml:trace>
  <inkml:trace contextRef="#ctx0" brushRef="#br0" timeOffset="203433">29580 2823 18798,'0'0'0</inkml:trace>
  <inkml:trace contextRef="#ctx0" brushRef="#br0" timeOffset="204904">29469 2956 18518,'0'-42'164,"0"-1"1,0 3-1,0 3-85,0-3-79,0-26 0,-1 10 0,1 90 0,0 0 0,0-79 0,1 8 0,0-1 0,-1-7 0,0-26 0,0 26 0,0 53 0,0 18 0,0-24 0,0 0 0,0 3 0,2 5 0,7 14 0,-1 14 0,4 6 0,-7 7 0,-2-8 0,-3 0 0,0 1 0,-2-3 0,0-4 0,0 4 0,1-16 0,1-4 0,0-24 0,0-12 0,3-13 0,2-26 0,0 28 0,-1-12 0</inkml:trace>
  <inkml:trace contextRef="#ctx0" brushRef="#br0" timeOffset="204988">29528 2628 19090,'-2'-55'0,"-1"8"0,-3 27 0,2 4 0,0 3 0,4 6 0</inkml:trace>
  <inkml:trace contextRef="#ctx0" brushRef="#br0" timeOffset="206970">13852 5466 12860,'9'1'1579,"-2"0"-1063,-7 40-168,3 0-672,-1 1 0,1 4 430,0-3 1,1-1-57,0 6 0,1 0-33,-2 1 0,1 0 22,-1 11 0,0-1 187,-1-11 0,-1-2-215,1-2 0,-2-4 289,0-1-188,0-34 487,-3-32 1,-3-21-303,-1-4 0,-1-7-1037,0-3 1,0-6 0,0 2 821,2 12 0,1 2 1,0 1-42,0 1 0,1 0 0,2 5 227,3 3 0,6 5-263,6 1 1,7 6-12,11 8 1,7 7 10,14 2 1,3 7-291,-6 10 1,-2 7 138,2 5 1,-7 7-29,-17 1 0,-6 5-16,-4 3 0,-5 3 145,-3 1 0,-7 2-12,-18 19 1,-11 2 56,-3-3 0,-4-2 7,7-15 1,-2 0 0,1-4-3,-5 2 1,4-7 16,-5-3 46,27-22 201,3-8 2506,8-11-2719,27-6-56,3 0 56,26 5-56,-8 11 527,1 11-908,-9 6-12,-13 28 281,-45 12 106,-4-18 1,-5-2-1,-2-7 1,-3-4-180,0-4 0,0-5-532,-2-6-2230,-4-11 2947,9-11 0,6 6 0,11-5 0</inkml:trace>
  <inkml:trace contextRef="#ctx0" brushRef="#br0" timeOffset="207220">14448 6098 13387,'-1'3'2184,"1"0"-1993,0-3-191,16 21-336,-8-4-3609,10 12 3945,-15-16 0,-3-8 0,0-5 0</inkml:trace>
  <inkml:trace contextRef="#ctx0" brushRef="#br0" timeOffset="207371">14473 5808 11269,'0'0'0</inkml:trace>
  <inkml:trace contextRef="#ctx0" brushRef="#br0" timeOffset="207654">14718 6132 18138,'1'-35'364,"1"0"0,5-27-297,27 21-78,20 8-1,2 6-200,6 15-91,-23 24 23,-6 5-549,-7 15-1894,-6 18 2723,-10-2 0,-4-10 0,-5-13 0</inkml:trace>
  <inkml:trace contextRef="#ctx0" brushRef="#br0" timeOffset="207937">15456 5922 17678,'-41'23'332,"1"-1"1,7 1-1,5 1-466,-7 25-517,31-10-88,21-22-169,30-8 897,4-22 997,3-14-571,-23-7-22,-18-1-270,-21 16-123,-6 6-382,-13 6-4033,-21 11 4415,11 3 0,1 2 0,24-4 0</inkml:trace>
  <inkml:trace contextRef="#ctx0" brushRef="#br0" timeOffset="208438">15685 6137 17711,'-10'-24'639,"10"-9"-471,35-10-123,-5 7-34,3 5-11,-8 17 0,2 7-100,-1 4-540,10 14-726,-1 15-158,0 11 1355,-13-1 169,-11-9 56,-9-17 1121,2-4-471,9-24 224,19-25-436,3-7-446,-12 17 1,1 1 433,11-11-101,-3 8-257,-7 10-135,-4 13-23,-3 30-863,-5 25-324,-4 8-1491,-3 5-5277,-1-24 8082,5-7 0,-5-13 0,1-5 1</inkml:trace>
  <inkml:trace contextRef="#ctx0" brushRef="#br0" timeOffset="208587">16623 5927 16008,'-19'47'-1356,"0"-11"1,25-34-1</inkml:trace>
  <inkml:trace contextRef="#ctx0" brushRef="#br0" timeOffset="208737">16621 5733 6630,'0'0'0</inkml:trace>
  <inkml:trace contextRef="#ctx0" brushRef="#br0" timeOffset="209271">17114 5842 17890,'-34'-5'488,"1"0"0,-29-3-466,5 29-22,11 9-258,4 15 113,23-12 89,27-11 56,8-16 0,14-4 0,5-2-11,21-9 11,0-1 33,5-3-66,-20 5 33,-16 6 33,-11 5-66,8 7-326,11 0-291,22 1 594,-17-13 0,0-3 56,-5-1 0,0-4 5,2-3 1,-2-3 28,7-23-34,-23 5 0,-4-5 123,-3-6 0,-4-3 376,-7-10 0,-5 0-231,2 11 1,-3 3 6,-5 7 0,0 5 307,-4 0-268,-2 14-281,1 43-66,6 38-57,8-25 0,3 2-467,4 7 0,5-1 75,1-13 0,2-2-1636,18 28-3540,8-5 5658,10-9 0,-22-19 0,2-9 0</inkml:trace>
  <inkml:trace contextRef="#ctx0" brushRef="#br0" timeOffset="209471">18882 5690 17218,'-5'-9'1782,"1"1"-3328,43-9-1614,-11 12 3160,31-10 0,-37 15 0,-6 2 0</inkml:trace>
  <inkml:trace contextRef="#ctx0" brushRef="#br0" timeOffset="209621">18881 5958 17286,'51'-14'-933,"0"0"1,-9 5 0,-10 0 0,-17 0-1</inkml:trace>
  <inkml:trace contextRef="#ctx0" brushRef="#br0" timeOffset="211253">20720 5399 10541,'2'2'3148,"-1"0"-2454,7 35 58,-3-12 32,4 23 325,-6-30 751,-3-12-1602,-4-33-124,1-2-39,0-6 0,2-5-4,9-21-91,11-1-34,17 29 12,-1 31-203,4 18-335,-11 14-561,-12-2 1,-3 5-2494,-2-1 1,-2 1 3613,7 31 0,-10-23 0,-4-29 0</inkml:trace>
  <inkml:trace contextRef="#ctx0" brushRef="#br0" timeOffset="211620">21607 5496 18474,'-34'-24'537,"-5"19"-470,14 22 1,-1 10 72,-15 19 0,-2 8-965,15-14 1,1 3-1,1 0 829,1 0 0,0 0 0,3 1 12,-3 18 1,8-2 201,11-24 0,6-2-218,15 27 471,10-13-841,9-26 0,8-5-2751,9-6 1,3-5 3008,2-3 0,-2-3 0,-11 0 0,-6-3 1,-1-6-1</inkml:trace>
  <inkml:trace contextRef="#ctx0" brushRef="#br0" timeOffset="211872">21845 5966 18395,'38'48'-1311,"0"0"0,-11-9 0,0-7 1311,27 0 0,-36-23 0,-5-5 0</inkml:trace>
  <inkml:trace contextRef="#ctx0" brushRef="#br0" timeOffset="212037">22054 6049 16546,'-29'22'-191,"-1"-1"1,-5 15-1777,-2 0 1,1 3 1966,1 15 0,14-23 0,7-8 0</inkml:trace>
  <inkml:trace contextRef="#ctx0" brushRef="#br0" timeOffset="212903">22767 6063 14395,'0'-4'280,"0"1"-180,7 45-21,1-4-57,-1 0 1,1 5-12,2 8 1,-1 3 245,-2 4 1,-2 1-858,1-1 1,-1-2 739,-4-6 0,-1-7-16,0-2 1389,0-15 369,0-29-1097,0-48-516,2-15-550,-1 13 0,0-2 376,0 5 1,0 0-46,1-6 0,-1-1-22,1-2 0,1-4 43,0 8 0,0-3 0,1 1-8,0 7 1,0 1 0,0 0-31,2-5 1,1 0 0,0 5-34,0 2 0,2 6-22,14-9 10,0 36-78,38 26-229,-20 14 0,0 9-103,-11-4 0,-1 5 0,-3 0 130,10 16 0,-9 3 236,-16 0 0,-10-3 50,-9-18 1,-5-4-29,-26 24-78,-7-11-1272,12-22 0,-2-5 1621,-24 1 0,11-3 1,21-16-1</inkml:trace>
  <inkml:trace contextRef="#ctx0" brushRef="#br0" timeOffset="213237">23500 5337 18171,'40'31'-531,"1"0"1,-9-7 0,-2-2-2159,19 9 2689,-24-19 0,-11-5 0,-7-5 0</inkml:trace>
  <inkml:trace contextRef="#ctx0" brushRef="#br0" timeOffset="213421">23680 5286 16714,'-2'-4'1031,"-25"53"-1031,9-10 0,-1 2 0,-1 3-1373,4-3 1,2 0 1372,4-5 0,0-1 0,-7 21 0,12-23 0</inkml:trace>
  <inkml:trace contextRef="#ctx0" brushRef="#br0" timeOffset="213854">23989 6231 16008,'3'-3'628,"0"0"-2384,-3 3 1,0 0-1</inkml:trace>
  <inkml:trace contextRef="#ctx0" brushRef="#br0" timeOffset="214320">24415 6027 17745,'28'-40'370,"-7"10"-79,-19 32-246,-2 2-11,2 0 78,1-1-112,1-1 526,-2-2 68,-1 0-1199,-1 3-5300,-3 8 5905,-1-3 0,0 3 0,1-8 0</inkml:trace>
  <inkml:trace contextRef="#ctx0" brushRef="#br0" timeOffset="214871">24776 6010 15437,'1'-62'1983,"-1"9"-1501,-3 35 246,-22 2-548,-20 13-180,6 15 0,-2 5 162,3-1 0,2 4-322,-3 11 0,3 2 171,11-7 1,4 2-7,0 8 1,6 2-73,6 27-12,23-34 1,8-4-1,26 4 57,-11-25 0,3-6-456,16-9 500,-3-9 0,-6-9 112,-19 4 1,-2-3 1021,16-20-551,-6 1-605,-19 20 0,-14 24 0,-9 20 22,-5 15 0,-4 8 12,-2 13 0,-2 7-339,6-9 1,-1 4-1,2-3 305,2-7 0,0-2 0,3-2 0,0 16 0,5-7-30,13-2 18,9-20-99,19-18-136,1-23 1,4-10-130,3-3 1,0-4-1077,6-11 1,-3-2-600,-14 8 0,-5 1 2051,-1-18 0,-24 33 0,-5 4 0</inkml:trace>
  <inkml:trace contextRef="#ctx0" brushRef="#br0" timeOffset="215354">25074 5643 14529,'0'-9'1625,"0"3"-1412,0 6-202,0 38 11,0-23 1,0 27 784,0-35-236,0-19-571,0-25 1244,3-9-1121,4-18-389,5 12 356,6 4-23,0 8-67,7 12-22,6 25-482,9 38-123,-7 8-63,-16-11 1,-4 1-2034,1 16 2723,0 11 0,-9-30 0,2 3 0</inkml:trace>
  <inkml:trace contextRef="#ctx0" brushRef="#br0" timeOffset="215537">25623 5571 17970,'-2'-3'-124,"0"1"-5210,58 2 5334,-21 0 0,26 0 0,-40 0 0</inkml:trace>
  <inkml:trace contextRef="#ctx0" brushRef="#br0" timeOffset="215970">26174 5337 14383,'0'-5'2085,"-1"1"-1368,1 4-616,20 36-79,-2-16-22,23-55 0,5 41 0,-7 26 0,-6 6 0,-26 12 0,1 1 0</inkml:trace>
  <inkml:trace contextRef="#ctx0" brushRef="#br0" timeOffset="216171">26385 5337 18362,'-36'30'53,"1"0"0,0 0 0,-15 13 0,7 0-355,20-12 0,3 1-555,-1 2 0,0 0-684,-1 1 1,1 1 1568,0 1 1,2-4 0,-4 7-1,7-10 1</inkml:trace>
  <inkml:trace contextRef="#ctx0" brushRef="#br0" timeOffset="245252">5235 10670 12311,'48'0'-45,"0"0"0,10-1 0,3 0-49,-12-1 1,2-1 0,3 0-1757,-5 0 1,3 0 0,1 0 0,1-1 1849,11 0 0,3-1 0,-1 0 0,-6 1 0,-7 0 0,-4 0 0,-1 1 0,-3 0 0,0 0 0,0 0 0</inkml:trace>
  <inkml:trace contextRef="#ctx0" brushRef="#br0" timeOffset="245902">6591 11728 12636,'51'21'-523,"0"0"1,-1 0 0,10-1 0,3-3 0,2-3 522,-6-7 0,2-2 0,0-2 0,-6 0 0,-6 1 0,-3-1 0,-1-1 0,1-2 0,0 0 0,-1 0 0</inkml:trace>
  <inkml:trace contextRef="#ctx0" brushRef="#br0" timeOffset="263969">9798 12749 14865,'-4'9'214,"2"-1"-102,2-8 44,43 10-21,-7-2-113,3 0 1,3 1-270,-8-4 0,-1-1 247,4 1 0,0-1-421,2-2 1,-1 0-572,-2-1 1,-1 0-3592,27 0 4616,-19-1 0,-19 0 0,-13 0 0</inkml:trace>
  <inkml:trace contextRef="#ctx0" brushRef="#br0" timeOffset="264169">10383 12750 15202,'4'5'627,"-1"-2"-302,13 62-292,-12-7-207,1 0 1,-3 0-599,-6-21 0,-3-4-987,-17 28-539,-4-22 2298,6-8 0,2-2 0,-2-1 0,-3 12 0</inkml:trace>
  <inkml:trace contextRef="#ctx0" brushRef="#br0" timeOffset="268403">11198 13665 12210,'3'5'1961,"-1"-1"-1480,-2-4-313,9 40 35,-3-8-69,1 2 0,0 3 57,1 19-135,-4 2-45,-1 0 56,-3-8-56,0-8 68,0-13 134,2-11 1546,0-15-1400,-1-36-102,0-9-190,-1 6 1,0-3-29,-1 4 0,0-3 67,-1-21 1,-2-4-192,2 0 0,0-1 115,1 15 0,-1-2 0,1 4-25,3-5 1,2 5-6,6-18 11,7 38-44,16 11-12,17 22 22,-18 8 1,-3 8-40,-3 9 1,-6 5 38,-6-1 1,-8 1 22,-10 3 0,-8-2 11,-24 17-11,3-18 0,-3-2-17,6-5 1,1-2-18,1-2 1,2-2-35,-1 2 68,23-21 383,3-2-383,3-2 0,26-8 0,28 6-45,11 2-287,-27 7 0,-2 4-284,12 21 201,-16 11 270,-17 5 145,-26 1 11,-11 0 17,-6-19 0,-3-1-219,-21 15-1075,-1-7-1927,17-22 3193,16-23 0,9 6 0,1-5 0</inkml:trace>
  <inkml:trace contextRef="#ctx0" brushRef="#br0" timeOffset="268757">11729 13964 16378,'40'-30'-115,"0"0"1,0 0 0,-3 2 0,-1-1 0,-2 1 114,1-4 0,-4 1 257,7-15 315,-44 16 134,-14 21 403,-28 11-694,-4 31-337,4 2-61,27-6 0,5 3-17,5 19 0,4 4-56,19-2-628,8-20 0,8-3-1411,12-5 0,6-5 2095,18 0 0,0-6 0,-22-5 0,-4-4 0,28-7 0</inkml:trace>
  <inkml:trace contextRef="#ctx0" brushRef="#br0" timeOffset="268936">12397 13527 18373,'3'58'-1580,"-1"1"0,2-2 0,4-3 1580,6-12 0,2-5 0,5 12 0,-16-29 0</inkml:trace>
  <inkml:trace contextRef="#ctx0" brushRef="#br0" timeOffset="269072">12391 13881 16826,'10'-36'-101,"1"-1"1,5 4-1,6 4 101,15 8 0,1 4 0,6-1 0,4 4 0</inkml:trace>
  <inkml:trace contextRef="#ctx0" brushRef="#br0" timeOffset="269854">13126 13719 15370,'-22'-51'2756,"-10"14"-2397,-22 55-225,12 3-123,3 21 23,21-11 22,7-4-22,6-4-23,20-8 11,20-10 12,22-24-23,-4-3 45,-6-12 157,-28 14 156,-5 7-346,-9 13-11,-1 23-371,8 9-571,6 3-1356,18-11-2275,5-16 4561,10-4 0,-23-4 0,-3 0 0</inkml:trace>
  <inkml:trace contextRef="#ctx0" brushRef="#br0" timeOffset="270271">14194 12766 14361,'1'-7'3462,"0"2"-2655,-1 5-403,0 0 44,-50 41-95,24 6 0,0 11-1244,5-16 1,-2 5-1,0 1 1,4 0 912,-2 13 1,3 0-1,4 1-15,2 2 1,2 1 0,3-4 29,2 2 1,4-4-33,4-3 1,4-2-87,0-5 0,4-1-37,12 6 0,5-1-594,0-10 1,0-2-2068,2 1 0,0-5 2779,8 1 0,-22-23 0,-13-15 0</inkml:trace>
  <inkml:trace contextRef="#ctx0" brushRef="#br0" timeOffset="282385">15155 13075 15795,'-21'58'129,"0"1"0,2-10 0,0 1 0,0-2-90,-4 9 0,0-3-705,-1 0 1,0-3 671,2-12 0,1-7 61,-4-5 506,-4-14 87,-1-38-331,12-1 0,4-7-10,2-12 1,3-2-141,2 7 0,2 3-11,5-23-168,8 44 673,21 25-673,-2 11 0,3 5-701,12 9 1,3 1-337,-5-1 1,1-1-1668,0-2 0,-2-5 2704,12 1 0,-23-13 0,-7-7 0</inkml:trace>
  <inkml:trace contextRef="#ctx0" brushRef="#br0" timeOffset="282586">15519 13233 18026,'2'43'-8,"1"-1"1,1 9-1,1-1-1174,-1-15 0,0 0-2219,0 3 0,0-3 3401,2 7 0,-4-23 0,-2-17 0</inkml:trace>
  <inkml:trace contextRef="#ctx0" brushRef="#br0" timeOffset="282737">15426 13495 15583,'47'-17'-1239,"0"0"0,0 0 0,11-5 0,-5 2 0,8 5 0,-33 6 0</inkml:trace>
  <inkml:trace contextRef="#ctx0" brushRef="#br0" timeOffset="283336">15988 13185 14238,'-3'-5'3025,"1"0"-2577,2 5-257,11-34 123,8 16-202,13-22-67,8 37-23,-9 17-22,-1 16-11,-14 13 16,-9-10 1,-1 1 50,0 29-11,-2-1 381,-5-30-124,0-27-268,0-22-23,8-15-11,3-1 0,4-3 5,6-1 1,3-1-6,10-8 0,2 1-161,-6 13 0,1 3 155,-1 6 1,-1 5-6,7 5-34,-9 7 45,-9 10 0,-9 22 56,-6 18-11,-7-10 0,0 1-34,-3 24 22,-5-5 300,9-20-747,13 0-2992,20-12 3406,19-4 0,-14-14 0,-4-4 0</inkml:trace>
  <inkml:trace contextRef="#ctx0" brushRef="#br0" timeOffset="284085">17404 13409 14809,'5'0'303,"-1"0"-947,-5 31 0,-6 13 644,-9 13 0,11-14 0,-1-2 0,-8-3 0</inkml:trace>
  <inkml:trace contextRef="#ctx0" brushRef="#br0" timeOffset="285936">18087 13097 10697,'3'-3'572,"-1"1"6162,-2 2-6734,-1 5 0,0 10-33,0 11 33,1 2 33,1 3-22,0-8-11,3 5 12,0-6 223,-1-3 190,-1-12 35,-2-5-180,0-4-190,0-6-34,0-8 67,-5-32-106,4 15 0,-1-3-6,2-11 0,1-1-11,2 8 0,2 3-34,12-25 23,5 35-34,17 13 34,7 28 11,-18 6 0,-3 6 0,-4 1 0,-4 3 0,-2 6 0,-5 1-22,-5 19-315,-1-3-380,-4-6-3776,0 6 4493,3-24 0,-2-2 0,3-24 0</inkml:trace>
  <inkml:trace contextRef="#ctx0" brushRef="#br0" timeOffset="286555">18851 12769 18821,'15'10'168,"-2"12"-157,-4 30 11,-5 9-22,-1 4-493,-3-21 1,0 1-948,0-4 0,0 0-174,0-3 1,0-3 1613,1 14 0,-1-35 0,2-7 0</inkml:trace>
  <inkml:trace contextRef="#ctx0" brushRef="#br0" timeOffset="286720">18735 13179 17834,'31'-31'-2786,"-1"1"0,-2 4 0,3 3 2786,21 2 0,0 6 0,-3 0 0,-7 1 0</inkml:trace>
  <inkml:trace contextRef="#ctx0" brushRef="#br0" timeOffset="287372">19420 12838 17308,'-5'-5'1625,"1"1"-1345,4 4-235,-7 60-45,5-17-12,-2 2 1,0 7 33,3-2 1,1 1-23,-3 5 0,-1 1-508,-1 10 1,0-2 557,0-17 1,0-4 330,-5 16 352,8-40 7,1-11 145,1-9-78,2-43-533,5 0 1,0-7-245,-3-1 0,-2-5 0,1 1-522,2 4 0,1 0 0,-2 1 495,-2-3 1,-1-1 0,0 5-4,1 0 0,2 3 357,3-7 0,2 1-452,4 7 0,3 1-51,3-4 1,4 4-7,6 9 1,3 7 50,21-6-22,8 18-101,-13 32-68,-21 8 1,-5 8 207,-9 14 0,-11 7 87,-8-7 1,-5 2 0,-4-1-396,-8 13 1,-7-4 402,-11-3 1,-2-7-1,16-21 0,1-3 1499,-21 11-1353,12-24-90,11-31 34,15-6 0,17-19-79,11 15 12,11 4 898,8 4-949,-3 13 0,3 6-61,1 8 0,1 6-365,3 6 0,-4 6 286,-11 1 1,-6 4-91,-8 32 214,-35-15 27,-6-13 0,-5-1-594,-3-3 1,-2-2 599,-4-1 0,2-3 0,-7 2 0,24-19 0</inkml:trace>
  <inkml:trace contextRef="#ctx0" brushRef="#br0" timeOffset="287754">20180 12976 18574,'50'-19'-58,"0"0"1,0 0 0,-3 3-1,0 1 1,-7 3 0,19-2-1,-17 9 1</inkml:trace>
  <inkml:trace contextRef="#ctx0" brushRef="#br0" timeOffset="288319">20989 12824 18810,'39'-25'-101,"0"-1"0,0 1 0,13 8 0,-4 15-179,-16 22 0,-7 8-370,6 24 487,-23 1 1,-8-7 173,-3-31 516,3-15-494,22-36 35,3-3 402,7 2 1,3 0-34,-7 12 0,1 3-353,1-2 0,0 6-72,10 15-237,-20 19-637,-5 18-1525,-3-5 2387,13-2 0,-14-12 0,7-6 0</inkml:trace>
  <inkml:trace contextRef="#ctx0" brushRef="#br0" timeOffset="288554">22114 12061 18541,'4'65'76,"1"1"1,-1 0-1,-1-12 1,0 0-1,0 0 1,0-3-1086,2 4 0,1-2 0,-3 1 1009,-2 1 0,-2 1 0,-3-3-1793,-4 5 0,-5-2-408,-6-9 0,-5 1 0,0-4 2201,-2 7 0,0-4 0,-3-2 0,2-6 0,6-9 0</inkml:trace>
  <inkml:trace contextRef="#ctx0" brushRef="#br0" timeOffset="289220">12070 15029 14072,'51'-4'142,"1"0"0,-1 0 1,0 1-1,3-2 0,4 0 1,4 0-1,2 0 1,3-1-1,2 0 0,0 1-500,-12 1 1,1 0 0,1 0 0,2 0 0,1 0 0,1 0 0,1 0 0,0 0 0,0 0 0,0 0 0,-1 0 357,-2 1 0,1-1 0,-1 0 0,1 0 0,0 0 0,0 0 0,1 1 0,0-1 0,0 1 0,1-1 0,1 1 0,0 0-58,-4 0 1,2 0 0,1 1 0,0-1 0,1 1 0,0-1 0,0 1 0,0 0 0,0 0 0,-1 0 0,0 0 0,-1 0 0,-1 1 0,-1-1 57,6 1 0,-1 0 0,-3 0 0,0 0 0,-1 0 0,0 1 0,1-1 0,1 1 0,2-1 0,1 1 0,4 0-17,-12 0 1,1 0-1,1 0 1,2 0-1,0 1 1,2-1-1,0 0 1,1 1-1,0-1 1,1 1-1,1-1 1,-1 1 0,1 0-1,-1-1 1,1 1-1,-1 0 1,0 0 35,-4-1 0,0 1 1,0 0-1,0 0 1,0 0-1,0-1 1,1 1-1,-1 0 1,1 0-1,0 0 1,0 0-1,1 0 1,0 0-1,1 1 1,0-1-1,0 0 1,1 0-1,0 0 1,1 0-53,-6 0 0,0 0 0,1 0 0,1 0 0,0 0 0,1 1 1,0-1-1,1 0 0,0 0 0,1 0 0,-1 0 0,1 1 0,-1-1 1,1 0-1,-1 0 0,0 1 0,0-1 0,-1 0 0,0 0 0,-1 1 1,-1-1-1,0 0 0,-2 0 0,0 1 33,9-1 0,-1 0 0,0 1 0,-2-1 0,1 1 0,-1-1 0,-1 1 0,0 0 0,-1-1 0,0 1 0,0-1 0,0 1 0,-1-1 0,0 1 0,0-1 0,-1 1 0,1-1 0,-1 1-50,4-1 0,-1 1 0,1 0 1,0-1-1,0 1 0,-1-1 1,0 1-1,0-1 0,-1 1 0,-1 0 1,-1-1-1,-1 1 0,-1-1 1,-1 1-1,-1-1 0,-2 1 50,11 0 0,-3-1 0,-2 1 0,-1 0 0,-2-1 0,0 1 0,-1 0 0,2 0 0,1 0 0,1 0 0,2 0 0,2 0 0,0 1 0,2 0 0,0-1 0,0 1 0,-1-1 0,-1 1 0,-2 0 0,-2-1 0,-2 1 0,2-1 0,-1 1 0,-3 0 0,-1-1 0,-1 1 0,0-1 0,-1 1 0,1-1 0,6 1 0,2 0 0,1 0 0,-3 0 0,-3-1 0,-6 1 0,-7 0 0,14 0 0,0 1 0</inkml:trace>
  <inkml:trace contextRef="#ctx0" brushRef="#br0" timeOffset="289519">13979 15973 15529,'63'-15'-96,"-1"0"1,0 1 0,1-1 0,-4 2-1,1-1 1,1 1 0,3-1 0,1 0-605,-8 2 1,0 0 0,2 0 0,2-1 0,0 1 0,1-1 0,1 0 694,-7 2 0,1-1 0,0 1 0,2-1 0,0 0 0,0 1 0,2-1 0,-1 1 0,2-1-135,0 1 1,0-1 0,1 1 0,1-1 0,0 1 0,1 0 0,0-1 0,1 1-1,0 0 1,1 0-67,-7 1 1,1 0-1,0 0 1,1 1 0,0-1-1,0 0 1,1 1-1,0-1 1,0 1 0,1 0-1,0 0 1,0 0 191,1 0 0,1 1 0,1-1 0,1 1 1,0 0-1,1 0 0,-1 0 0,-1 0 1,0 1-1,-2 0 0,-3-1 0,-1 2 1,-3-1-1,9-1 0,-2 0 0,-4 1 1,-1 0-1,-1 0 0,-1 0 0,-1 1 1,1 0-1,2 1 0,0-1 0,0 1 0,1 0 1,-1 0-1,0-1 0,0 1 0</inkml:trace>
  <inkml:trace contextRef="#ctx0" brushRef="#br0" timeOffset="297268">13987 7423 15202,'45'-7'71,"0"0"0,7 0 0,2 1-60,3-2 0,4 0-1258,-10 4 0,1 0 0,3 0 1262,8 1 0,2-1 0,1 1-450,-11 1 0,2 0 0,1 1 0,0-1 474,5 1 0,0 0 0,2 0 0,6 0 26,-13 1 1,2-1 0,3 1-1,2-1 1,2 1 0,1-1 0,0 0-76,-8 0 0,0 0 0,1 0 1,1-1-1,1 1 0,1 0 0,1-1 1,2 0-1,1 1 38,-9-1 0,2 0 1,1 1-1,2-1 1,1 0-1,0 0 1,1 0-1,0 0 1,-1 0-1,1 0 1,-2-1-1,0 1 0,-2 0-126,5-1 0,-1 1 1,-2-1-1,0 1 0,-1-1 1,1 0-1,0 1 1,1-1-1,2 0 0,1 0 1,2-1 100,-10 2 1,2-1-1,1 0 1,1 0-1,1 0 1,0 0-1,2 0 1,-1 0-1,1-1 1,1 1-1,-1 0 1,0 0-1,0-1 1,-1 1-1,-1 0 1,0-1-31,1 1 0,-1-1 0,0 1 1,-1-1-1,0 0 0,-1 0 0,1 1 1,0-1-1,0 0 0,1 1 1,0-1-1,1 1 0,1-1 0,1 1 1,2 0 22,-9 1 1,1-1-1,1 1 1,1 0 0,1 0-1,0-1 1,0 1 0,1 0-1,1 0 1,-1 0 0,1 1-1,1-1 1,-1 0 0,1 1-1,-1-1 1,0 1 0,1 0-1,-1 0 1,0 0-1,0 0-9,-3 0 0,2 0 0,-1 1 0,1-1 0,0 1 0,0 0 0,1-1 0,-1 1 0,1 0 0,-1 0 0,1 1 0,-1-1 0,0 0 0,-1 0 0,0 1 0,0-1 0,-1 1 1,0-1-1,-1 1 0,-1-1 0,0 1 6,4 0 0,0-1 1,-1 1-1,0 0 1,-1 0-1,0-1 0,-1 1 1,0 0-1,-1 0 1,0 1-1,0-1 1,0 0-1,-1 1 0,1 0 1,-1 0-1,0 0 1,1 0-15,4 1 1,1 0 0,-1 0 0,0 0 0,0 1 0,0 0-1,0 0 1,-1 0 0,0 0 0,-1 0 0,0 0 0,-1 0 0,0-1-1,-2 1 1,0-1 20,4 1 0,-1-1 0,-1 0 0,-1 0 0,-1 0 0,0 0 0,-1 0 0,1 0 0,0 0 0,0 0 0,1 1 0,1 0 0,0-1 0,0 1 0,1 1 0,0-1 0,0 0 0,1 1 0,0-1 0,-1 1 0,1 0 0,-1-1 0,-1 1 0,0-1 0,-1 0 0,6 1 0,0-1 0,0 1 0,0-1 0,-1 1 0,0-1 0,-1 0 0,-2 1 0,0-1 0,-1 0 0,-3 1 0,10 0 0,0 0 0,-2 0 0,-1 0 0,-2 0 0,-4 0 0,-3 0 0,-4-1 0,3 1 0,1 0 0,-1 0 0,1 0 0</inkml:trace>
  <inkml:trace contextRef="#ctx0" brushRef="#br0" timeOffset="297280">28011 7435 15616,'0'0'0</inkml:trace>
  <inkml:trace contextRef="#ctx0" brushRef="#br0" timeOffset="300070">12435 12885 12145,'47'-15'390,"0"0"0,0 0 0,2 0 0,1 1 0,1-1-241,-2 1 0,0 1 1,2-1-1871,10-2 1,3 1 0,2-1 1759,-10 2 0,3 0 0,1-1 0,1 1-219,-6 1 1,2 0 0,0 0-1,1 0 1,2 0 216,-5 0 0,0 1 1,2 0-1,1 0 1,0 0-1,1-1-62,3 1 1,0-1-1,0 0 1,3 0-1,3-1 1,4 1 70,-17 3 1,3-1 0,2 1 0,2-1 0,1 0 0,1 0-1,2 1 1,0-1 0,1 0 0,0 1 0,-1-1-100,-3 2 0,-1 0 0,1-1 0,1 1 0,0 0 0,0 0 0,1 0 0,1 0 1,1 0-1,0 1 0,1-1 0,1 0 0,2 0 66,-11 1 0,2 1 0,1-1 0,1 0 0,0 0 0,2 0 0,0 1 0,1-1 0,-1 0 1,1 1-1,0-1 0,0 1 0,-1-1 0,0 1 0,-1 0 0,-1 0 0,-1 0 0,0 1-13,3-1 1,0 0 0,-1 0 0,0 1 0,-1-1-1,0 1 1,-1 0 0,0 0 0,0 0 0,0 0-1,0 1 1,-1-1 0,1 1 0,0-1 0,-1 1 3,4 0 1,0 0 0,1-1 0,0 1 0,-1 1-1,1-1 1,-1 0 0,0 1 0,-1-1 0,-1 1-1,-1 0 1,-1 0 0,-1 0 0,-2 1 0,6-1 1,-1 1-1,-2 0 1,-2 0 0,0 0-1,-1 1 1,0-1-1,-1 1 1,1 0 0,1-1-9,6 1 1,1 0-1,-1-1 1,-1 1-1,1 0 1,0 0-1,-1 0 1,1 0-1,-1 1 11,-2-1 1,-2 0 0,1 1 0,-1 0 0,0-1-1,1 1 1,1 0 0,1 0 0,3 0-4,-9 0 1,2 1-1,1-1 1,1 0 0,1 1-1,0-1 1,0 1-1,1-1 1,-1 1 0,0 0-1,0 0 1,-2 0 1,3 1 0,0 0 0,-1-1 0,0 1 0,0 1 0,0-1 1,0 0-1,0 1 0,0-1 0,1 1 0,1-1-10,-1 0 0,2 1 0,0-1 1,2 1-1,-1-1 0,0 1 0,0 0 1,0-1-1,-2 1 0,-2 0 0,-1 1 1,-2-1 47,9 1 0,-1 0 1,-3 1-1,-1 0 0,-1-1 1,-2 1-1,1 0 0,-2 1-44,4-1 1,0 1 0,-1 0-1,-1 0 1,-3 0 0,-4 0-1,-5-1 377,18 4 1,-9 0-1,-1-1-416,-2-1 1,-1 0 0,-9-1 2012,13 4-1684,-48-10 2630,-14-1-2720,0-1 1890,-3 4-2080,-4 39 11,1-2 1,0 6-8,-1 2 0,0 6 0,0-1-514,0-1 1,-1 0 0,0 0 490,-2 9 1,-2 1 0,1-2 7,1-7 0,1-3 0,-2 5-296,-2 5 0,-1 4 0,0 3 0,0-1 296,4-11 0,1 0 0,0 1 0,0-1 0,0 1-379,0-1 1,0 1 0,0 0 0,0-1 0,2 0 380,-1 8 1,2 0 0,1-2 0,1-4 0,2-1 1,2-3 0,1-1-302,-1 1 1,1 0 0,1-1 297,-1 1 0,0 0 0,-1-1-12,-1-1 1,-1 0 0,-1-1-8,-1-1 1,-2-1-1,-5 2 74,-5-1 0,-4 2 0,-5-1 0,-5-1-13,0-7 1,-4-1-1,-3-1 1,-4-1-1,-2 0-10,1-3 0,-4 0 0,-2 1 0,-2-2 0,-2 0 0,1-1 0,1-3-190,-6 3 1,0-3 0,-1-1-1,0-2 1,-2 0 0,-1-2 181,2-2 0,-1-1 0,-2-1 0,-1-1 0,1-1 0,1-2 0,1 0-79,-2-2 1,4-1 0,0-1 0,-2-2 0,-2 0-1,-5 0 64,15-2 0,-1-2 0,-3 1 0,-1-1 1,-2 0-1,-1 0 0,-1-1 0,-1 0 1,-1 0-1,1 0 0,-1 0-57,3-1 1,0-1 0,-2 1 0,0-1 0,-1-1-1,-1 1 1,1-1 0,-2 1 0,1-1 0,0 0 0,-1 1-1,1-1 1,0 0 48,3 1 1,0-1-1,0 0 1,0 0 0,-1 0-1,1 1 1,0-1 0,-1 0-1,0 0 1,0-1 0,0 1-1,0 0 1,0-1 0,0 0-42,2 0 0,-1 0 1,0 0-1,0 0 0,-1-1 1,0 1-1,0-1 1,1 0-1,-1 0 0,2 0 1,-1 1-1,2-1 0,0 0 1,1 0-1,2 1 40,-10-1 0,1 1 0,2-1 0,1 0 0,0 1 0,1-1 0,0 1 0,0-1 0,0 1 0,-1-1 0,0 1-11,-2-1 1,0 1 0,-1 0 0,1 0 0,0-1 0,-1 1 0,0 0 0,1 0-1,-1 0 1,0 0 0,0 0 2,5 1 1,0-1-1,0 0 1,-1 0-1,1 0 1,0 1 0,0-1-1,-1 1 1,1-1-1,-1 1 1,1-1 0,-1 1-8,1 0 0,-1-1 0,0 1 0,1 0 0,-1 0 0,0 0 0,0 0 0,1 0 0,-1 0 0,0 0 0,1 0 0,-1 0 7,1 0 1,1 1-1,0-1 1,1 0 0,-1 0-1,0 0 1,0 1-1,-1-1 1,0 0 0,-2 1-1,0 0 1,-3 0-36,8-1 0,-1 1 0,-2 0 1,-1 0-1,0 0 0,-1 0 1,-1 0-1,1 1 0,-2-1 1,1 0-1,0 1 0,-1-1 1,1 0-1,1 1 0,0-1 1,0 0-37,-2 1 1,1-1-1,0 0 1,0 1-1,0-1 1,0 1-1,0-1 1,1 1 0,-1-1-1,-1 1 1,1-1-1,-1 1 1,0-1-1,-1 1 1,-1-1-79,7 1 0,-2-1 0,0 0 0,-1 1 0,-1-1 0,0 0 1,0 1-1,0-1 0,0 1 0,0-1 0,0 0 0,1 1 0,0-1 1,1 0-1,2 1 0,0-1 0,2 0 0,1 0-46,-12 1 0,1-1 1,1 1-1,2-1 1,1 1-1,0-1 0,1 0 1,2 1-1,0-1 1,0 0-1,1 0 0,1 0 206,-11 0 1,-1 1 0,0-1 0,2 0 0,1 0 0,3 0 0,4 0 0,4-1-1,7 0 1,-8 1 0,8-1 0,4 0 0,2 0 0,-3-1 0,0 1 0,0 0 0</inkml:trace>
  <inkml:trace contextRef="#ctx0" brushRef="#br0" timeOffset="303486">15956 13842 8804,'48'-14'-153,"0"1"1,-1 0-1,1-1 1,0 1 0,0 0 77,2 0 0,0 1 1,-1 0-751,0 0 1,-1 1 0,0 1 671,-2 0 0,0 1 0,0 0 153,19-1 0,-6 1 0,-23 4 0,-4 0 0,17 0 0</inkml:trace>
  <inkml:trace contextRef="#ctx0" brushRef="#br0" timeOffset="304285">19213 13928 10888,'46'-14'-579,"-1"1"0,1-1 0,3-2 0,3-1 0,3-1 0,3-1 806,-6 2 1,3 0 0,3-2 0,1 0 0,1 0 0,2 1-834,-8 1 1,3 1 0,1-1 0,1 0-1,0 0 1,0 0 0,-1 1 0,-1 1 745,3-2 1,0 1 0,-2 1 0,1-1 0,-1 1 0,1 1 0,0 0-166,0 0 0,1 0 0,1 1 0,-1-1 0,-1 2 0,-2 1 0,-3 0 123,4 0 1,-3 2-1,-1 0 1,-1 1 0,2 1 64,6 0 1,2 0-1,0 1 1,-2 0-1,-4 1-649,13 0 1,-4 1-1,-3 3 212,-5 3 1,-1 3 0,-15 4 217,-11 13 1396,-62 11-1340,-13-12 0,18-11 0,3-3 0</inkml:trace>
  <inkml:trace contextRef="#ctx0" brushRef="#br0" timeOffset="309536">17786 8812 12904,'7'2'640,"-1"44"-248,-9-7-682,2 2 0,0 3 357,-1-7 1,-1-1-35,2 2 1,1 0 140,-1-1 0,0 1-124,3 3 1,0-1 229,5 14 448,0-11 408,0-30-945,-5-29 133,-1-12-21,-1-24-242,0 19 1,-2-2 11,-1-4 0,-1-3-25,-1-2 1,0-4 0,0 0-23,1 0 0,1-1 0,0 1-252,1 0 1,1 0 0,1 2 236,5-12 1,5 7-1,17 3-11,10 18 11,6 14-17,-3 13 1,4 8-348,0 13 0,-1 6 123,-1-3 1,-3 6 157,-7 11 0,-12 4 66,-18-6 1,-8 0 5,-5 2 0,-5-1 39,-6 1 0,-3-2 90,-4-1 0,-2-1-40,3-5 1,-1 0 329,-2 2 0,2-1-419,-9 10-34,9-5 34,20-20 0,15-11 11,7-1 23,11-3 432,32 7-790,2 19 189,-29-8 1,-4 4 123,0 24 11,-43 2 22,-21-14-471,6-15 1,-2-4 448,-16 2 0,7-3 0,27-16 0</inkml:trace>
  <inkml:trace contextRef="#ctx0" brushRef="#br0" timeOffset="309836">18275 9188 13544,'3'3'2711,"-1"-1"-2375,-2-2-190,50-26-113,-24 6 1,1-3-12,12-3 1,0-1-12,-7-3 0,-4 1 0,1-10 68,-11 5 391,-10 9 248,-19 8-349,-20 20-201,-1 9-168,-9 18 34,21 5-56,8 3 22,9-1-1032,34 3-3124,22-18 4156,9-10 0,-13-13 0,-29-6 0</inkml:trace>
  <inkml:trace contextRef="#ctx0" brushRef="#br0" timeOffset="310004">18771 8691 16143,'-8'39'160,"-1"0"1,4-3 0,4-1-363,11-2 0,4-1-1311,2 0 1,0-1-1547,0-1 0,-1 0 3059,5 14 0,-16-29 0,-4-5 0</inkml:trace>
  <inkml:trace contextRef="#ctx0" brushRef="#br0" timeOffset="310137">18782 9000 14585,'47'-23'-785,"0"-1"1,0 1 0,10-6-1,-3 5 1,-15 11 0,-5 4 0,0 0-1</inkml:trace>
  <inkml:trace contextRef="#ctx0" brushRef="#br0" timeOffset="310372">19211 8803 16770,'-50'18'702,"0"0"0,-5 5 1,7 1-692,10 9-11,2 4-11,50-14-101,36-13 39,-11-4 0,3-3 73,-4-3 0,1 0-258,7-2 1,-2 2-517,10 4-1103,-16 1 1,0 1-3435,21 5 5311,-22-5 0,-3-1 0,-1-2 0,-3-3 0</inkml:trace>
  <inkml:trace contextRef="#ctx0" brushRef="#br0" timeOffset="310568">20502 8713 17566,'45'20'-2238,"0"0"1,0-2 0,-1-4 2237,-5-10 0,-2-2 0,6 2 0,-9-4 0</inkml:trace>
  <inkml:trace contextRef="#ctx0" brushRef="#br0" timeOffset="310703">20786 8627 16692,'-39'35'-939,"0"-1"1,0 1-1,-11 12 1,11-4 938,23-2 0,12-18 0,4-10 0</inkml:trace>
  <inkml:trace contextRef="#ctx0" brushRef="#br0" timeOffset="311252">21507 8564 17711,'-31'29'183,"0"0"0,3-1 1,8 0-184,19 20-315,11-9 315,-2-7 24,5-18 9,-9-27 46,-2-35-7,-2 2 1,-1-7 5,1 4 1,-1-4-1,2 0-379,5-3 1,1 1 0,1 1 378,-1-12 0,6 6-56,11 13 1,9 13-23,28 19 5,-19 22 1,1 9-73,0 10 0,-4 7-12,-8 1 1,-6 3 44,-3 2 1,-10 1-34,-23 19 44,-15-19 1,-11-1 27,-5-4 1,-2-4-85,-2 0 1,3-3-471,-14 2 22,58-31 1552,26-8-1031,5-1 1,6 1 33,-1 2 0,2 2-28,7 2 0,-2 6 67,11 30 247,-36 5-168,-37 17-46,-18-14-397,9-17 1,0-2 296,-5 4 0,1-3 0,26-21 0</inkml:trace>
  <inkml:trace contextRef="#ctx0" brushRef="#br0" timeOffset="311419">22158 8639 17454,'4'47'-744,"-9"-9"1,21-38 0</inkml:trace>
  <inkml:trace contextRef="#ctx0" brushRef="#br0" timeOffset="311536">22176 8374 11941,'0'0'0</inkml:trace>
  <inkml:trace contextRef="#ctx0" brushRef="#br0" timeOffset="311754">22540 8624 18742,'11'-34'519,"-1"1"0,6-9 1,2 2-487,17-10-111,7 7-616,-7 55-729,-14 18-1480,-10 26-6173,-7-12 9076,-2-7 0,0-17 0,0-7 0</inkml:trace>
  <inkml:trace contextRef="#ctx0" brushRef="#br0" timeOffset="311903">23050 8628 18586,'8'-8'425,"-1"1"-750,-7 7-1523,0 0-3744,-10-17 5592,6 13 0,-7-13 0,10 17 0</inkml:trace>
  <inkml:trace contextRef="#ctx0" brushRef="#br0" timeOffset="312286">19332 10174 15224,'60'-9'-233,"-6"11"1,-37 0-1,-4 8 1</inkml:trace>
  <inkml:trace contextRef="#ctx0" brushRef="#br0" timeOffset="312403">19420 10406 15224,'-4'5'426,"0"-2"-919,4-3-6421,71-39 6914,-26 18 0,-5-1 0,-3 2 0,-9 9 0</inkml:trace>
  <inkml:trace contextRef="#ctx0" brushRef="#br0" timeOffset="312669">20596 9844 19673,'-1'45'-51,"-1"1"0,1 0 1,2 18-1,4-4-246,5-21 1,4-2-310,0-1 1,2-1-841,-1-4 1,0 1 1445,2 1 0,-1-2 0,0 0 0,-1-2 0</inkml:trace>
  <inkml:trace contextRef="#ctx0" brushRef="#br0" timeOffset="312936">20980 9884 18093,'-44'17'149,"0"0"0,0 2 1,1 4-117,-2 13 1,3 5-1,10-4 1,3 1-29,-1-1 1,5-2 6,8 15-1,27-23 45,22 0-56,29-11-583,-18-6 0,2-3-711,-5-3 0,-1-2-1339,1 0 0,-3-1 2633,14 2 0,-23-3 0,-7 0 0</inkml:trace>
  <inkml:trace contextRef="#ctx0" brushRef="#br0" timeOffset="313303">21518 10242 18888,'0'-5'-1072,"0"2"0,1 3 0</inkml:trace>
  <inkml:trace contextRef="#ctx0" brushRef="#br0" timeOffset="314004">22586 10068 15863,'22'40'78,"-2"-3"-56,-3-11 12,-7-10 471,-4-5 458,-5-10-358,-3-24-235,-1-25-325,0-13-171,4 23 1,4 1 203,9-19-56,5 24 1,5 4-12,28-6-67,13 29 23,-17 29-438,-13 28-481,-18-2-774,-3 0-1882,-2-6 3608,2-5 0,-6-20 0,-1-7 0</inkml:trace>
  <inkml:trace contextRef="#ctx0" brushRef="#br0" timeOffset="314386">23702 9729 18765,'-50'12'571,"-8"15"-493,22 0 1,0 4-547,-1 5 1,1 2 495,2 2 0,3 1-28,5 0 0,3 2 5,8-3 1,3 1-6,3-5 0,5 0 0,8-2 0,7-2-51,12 5 1,7-4-174,-1-9 0,3-4-34,14 5 0,2-6-358,-8-10 0,2-4 616,22-1 0,-2-2 0,-2 0 0,-20-2 0,-1 0 0</inkml:trace>
  <inkml:trace contextRef="#ctx0" brushRef="#br0" timeOffset="314604">24085 10174 17420,'36'29'-527,"1"-1"1,-2-1-1,-2-3-3181,18 7 3708,3-8 0,-23-9 0,-4-8 0</inkml:trace>
  <inkml:trace contextRef="#ctx0" brushRef="#br0" timeOffset="314771">24464 10234 17454,'-37'30'22,"0"0"0,0 0 1,-13 12-1,5-1-235,15-12 1,5 1-1592,5 3 0,3-1 1804,-1 5 0,10-4 0,9-28 0</inkml:trace>
  <inkml:trace contextRef="#ctx0" brushRef="#br0" timeOffset="315120">25662 10124 14742,'-46'5'0,"9"0"0</inkml:trace>
  <inkml:trace contextRef="#ctx0" brushRef="#br0" timeOffset="315720">26664 9933 18126,'10'35'235,"0"-1"0,-1 20 1,-3 8-251,-4-1 0,-3 5 0,0 1-927,0-3 0,0 1 1,-1-5 941,0 11 0,0-9 11,0-17 0,-1-11 864,-1-14-292,1-15 218,0-22-532,1-15 0,2-10-198,-1-1 0,1-5 0,-1-2-589,1-2 0,0 0 0,0-3 529,0-9 0,0-1 0,0 2 0,0 12 0,0 3 1,0-2 350,0-15 1,0-2-1,0 3-302,2 14 0,0 1 0,-1 2-136,0-23 1,2 8 42,6 7-57,3 49 67,14 21-22,16 11-134,-14-6 0,4 3-522,16 11 1,0 5 908,-12-2 0,-7 4-286,-5 7 0,-10 2-242,-18-14 1,-10-2-975,-12-2 0,-6-5-5485,-24 5 6779,9-10 0,20-11 0,12-7 0</inkml:trace>
  <inkml:trace contextRef="#ctx0" brushRef="#br0" timeOffset="316536">27766 8886 17028,'-10'47'183,"0"0"0,-5 6 0,-3 1-178,0 1 1,-4-2 11,-6 2 0,-4-9 151,-16-14-68,-4-29-66,18-31-34,16-29 22,12 0 6,5 22 1,4 2-97,14-6-257,17 31-874,-3 26 1,1 10-500,-1-1 0,1 2 1698,6 3 0,-2-5 0,-4-6 0,-5-9 0</inkml:trace>
  <inkml:trace contextRef="#ctx0" brushRef="#br0" timeOffset="316720">28084 8908 16389,'0'-6'337,"0"2"-225,-5 57-112,4-17-303,0 4 0,1 2-1411,10 6-1905,4-7 3619,3-9 0,-7-17 0,-4-7 0</inkml:trace>
  <inkml:trace contextRef="#ctx0" brushRef="#br0" timeOffset="316869">28011 9108 14899,'34'-30'-1352,"0"-1"0,2 4 0,1 4 1352,-2 14 0,-1 4 0,7-2 0,-4 1 0</inkml:trace>
  <inkml:trace contextRef="#ctx0" brushRef="#br0" timeOffset="317219">28526 8895 18238,'56'-4'34,"-6"6"-34,-17 18-168,2 4 123,-9-9 157,2-2-78,-12-19 89,1-8 11,-2-14-10,5-11-102,-2 11-67,2 8-997,-1 37-773,-1 4-1323,4 15 3138,-1-16 0,-8-9 0,-2-4 0</inkml:trace>
  <inkml:trace contextRef="#ctx0" brushRef="#br0" timeOffset="317388">29353 8815 19034,'47'-15'-286,"0"-1"0,3-3 0,-3 9 0</inkml:trace>
  <inkml:trace contextRef="#ctx0" brushRef="#br0" timeOffset="317536">30002 8680 18966,'3'46'-688,"1"-1"1,-1-7 0,2-3 0,19 3 0,-10-19 0</inkml:trace>
  <inkml:trace contextRef="#ctx0" brushRef="#br0" timeOffset="318185">26247 11869 15011,'7'-2'1815,"0"0"-4347,-7 2 2532,5-11 0,-3 9 0,3-9 0</inkml:trace>
  <inkml:trace contextRef="#ctx0" brushRef="#br0" timeOffset="318988">27473 11570 17890,'-26'-25'756,"0"-1"1,-17 6-734,2 59 10,24-7 1,1 7-165,1 1 0,1 4 0,2 1 108,-3 14 1,6 1-119,7 6 1,9-6 73,3-25 0,8-8 11,42-3-22,-3-39 78,1-11 5,-31 7 1,-2-4 176,3-12 0,-4-4 81,-6 3 1,-3 1-2,0 0 0,-4 3-250,-3 3 4,-17 51 1,-5 19-14,0 2 1,0 6 0,-2 4-244,2-2 1,-2 2 0,0 2 0,2-1 233,1 0 1,0 0-1,2-1 1,1-3 20,1 1 0,2-3 0,5-5-10,5-5 1,7-10 282,17-19-288,8-27-44,5-11-360,-10-1 1,2-3-908,-5 6 0,1 0 1311,2-2 0,-3 2 0,1 2 0,-16 16 0</inkml:trace>
  <inkml:trace contextRef="#ctx0" brushRef="#br0" timeOffset="321969">28272 11205 8232,'7'0'3070,"-1"0"-2218,-6 0 1209,0 0-1601,-3-5-112,2 3-158,-2-4-11,1 4-89,0 2-45,1-1 78,-2 1-101,5 5 57,-2 17-23,3 1-34,-1 12 12,2-10 100,1 5 45,-2-9 158,0-3 940,-2-10-750,-1-7-326,-2-12 124,-7-10-235,3-21-34,-3-18-34,6 7-11,4-5 1,6 19-24,14-1-21,15 18-34,25 21-113,-7 21-273,-24-1 0,-2 4-533,7 23-729,-8 1-828,-9 0 2543,-7 7 0,-7-28 0,-1 1 0</inkml:trace>
  <inkml:trace contextRef="#ctx0" brushRef="#br0" timeOffset="322203">28961 10935 15079,'-3'-5'1030,"1"2"-716,-2 62-258,5-22-56,0 5 0,1 2-56,9 6-2129,14 10-5177,1-14 7362,-3-9 0,-8-21 0,-13-15 0</inkml:trace>
  <inkml:trace contextRef="#ctx0" brushRef="#br0" timeOffset="322353">28843 11193 13924,'55'-29'-186,"-1"-1"0,1 0 1,-4-1-1,-6 4 1,-13 15-1,-1 1 0</inkml:trace>
  <inkml:trace contextRef="#ctx0" brushRef="#br0" timeOffset="322903">29328 10907 16255,'0'-4'840,"0"38"-649,0-4-158,0 33 34,4-16-44,10 16-57,0-11 23,1-7 291,-8-23-22,-7-26 168,-3-13 89,-3-46-414,2 13 0,0-8-870,2 3 0,0-4 0,0 1 832,1 7 1,1 0 0,1 0 3,2-11 1,2-2-1,4 8-17,5 6 1,6 7-57,8-2 1,7 13-18,5 28 1,1 13 10,-6 4 1,-2 7-91,0 10 1,-7 5 33,-4 24-10,-11 1-12,-22-1 71,-9-21 1,-8-2 34,-7-5 1,-2-3-17,0 0 0,0-4 0,4-8 0,3-5 11,4-6 2340,11-4-2384,9-1-102,14-4 79,36-7 5,-7 5 1,3 2-56,1 0 0,0 2-130,2 5 1,-3 4-247,4 14 236,-16 7 463,-14 2-239,-21 0 34,-13-1-583,-30 7-2656,-5-15-2745,1-2 5972,12-21 0,29 1 0,5-4 0</inkml:trace>
  <inkml:trace contextRef="#ctx0" brushRef="#br0" timeOffset="323220">30259 10867 15807,'-5'6'941,"1"-2"-1176,4-4-1794,49-2-3965,-16-1 5994,4 0 0,-2 0 0,-10 0 0,-9 0 0</inkml:trace>
  <inkml:trace contextRef="#ctx0" brushRef="#br0" timeOffset="323536">30844 10673 15179,'-5'-4'1916,"2"2"-1580,3 2-336,54 45 0,-17-19-151,2 5 0,3 0-1855,-9-11 0,-2-2 2006,10 5 0,-2-3 0,-29-15 0</inkml:trace>
  <inkml:trace contextRef="#ctx0" brushRef="#br0" timeOffset="323719">31146 10667 16972,'-34'34'-330,"0"1"1,0-1 0,1 0-1,2 0 1,3 1 329,-1 13 0,5-3 0,-9 11 0,30-27 0</inkml:trace>
  <inkml:trace contextRef="#ctx0" brushRef="#br0" timeOffset="323936">31449 10682 21084,'30'-28'-1916,"0"0"0,20 1 0,7 7 1916,1 13 0,-1 4 0,-10 0 0,-3 1 0,-9 0 0,-1 0 0</inkml:trace>
  <inkml:trace contextRef="#ctx0" brushRef="#br0" timeOffset="324968">28032 10822 15527,'-15'59'287,"0"0"0,1-2 1,1 0-232,4 3 1,6-2-1214,5-15 1,5-1 931,5 9 1,8-7-465,8-18 0,7-8 636,7-7 1,7-4 0,-6-1 0,18 8 0,-13-12-1,-1 0 1</inkml:trace>
  <inkml:trace contextRef="#ctx0" brushRef="#br0" timeOffset="325669">31033 10270 17442,'44'30'151,"-1"-1"1,-11 7-1,-2 6 1,-7 4-201,-10 6 0,-7 4 1,-3 2-1759,-2-3 1,-1 2 0,-3 1 0,0-3 1806,-2 7 0,-1-3 0,-3-4 0,-7 7 0,0-11 0,2-9 0</inkml:trace>
  <inkml:trace contextRef="#ctx0" brushRef="#br0" timeOffset="326568">27379 8909 10025,'0'-6'4605,"0"1"-3294,0 5-975,-34-19-11,10 21-67,-32-4-129,29 27 0,4 12-107,4 12 0,4 4-28,-4 0 1,6 0-565,12 5 1,9-2 255,2-20 0,7-3-728,25 7 1,13-6-136,-9-13 1,5-4-1,3-2 1177,-2-3 0,5-1 0,-1-1 0,-4-2 0,-4 0 0,-3-3 0,-1-1 0,13-4 0,0 0 0</inkml:trace>
  <inkml:trace contextRef="#ctx0" brushRef="#br0" timeOffset="327185">29067 8650 13611,'0'-5'2386,"0"1"-840,0 4-1322,53 68-196,-41-20 0,-1 5-651,7-9 0,4 2 0,-7 2 257,-12 1 0,-6 1 1,-3-2-1372,-3 8 0,-5-3 1737,-6 1 0,0-5 0,-5 8 0,4-16 0</inkml:trace>
  <inkml:trace contextRef="#ctx0" brushRef="#br0" timeOffset="327919">27046 13066 14708,'4'54'271,"0"-1"1,-1-4 0,0 3 0,-3 0-377,-1-1 1,-3 0 0,0 1-2654,0 13 1,-1 2 0,-1-3 2757,1-11 0,0-2 0,-1-4 0,-1 4 0,1-9 0,1-10 0</inkml:trace>
  <inkml:trace contextRef="#ctx0" brushRef="#br0" timeOffset="328270">26847 14110 17409,'-6'42'269,"0"0"0,0-4 0,4-5-258,11-9 135,22-11-124,28-29 17,-14-4 1,2-5-46,-4-1 0,-1 0-189,1-5 1,-3 2-75,10-3-146,-12 6-492,-12 8-5984,-12-4 6891,-19 6 0,2 2 0,-7 7 0</inkml:trace>
  <inkml:trace contextRef="#ctx0" brushRef="#br0" timeOffset="329085">26427 15731 16333,'2'37'153,"-1"0"0,2 0 1,1-1-126,4-2 0,1-1 151,6 30 224,-4-11-78,-7-7 1277,-1-25-1455,-15-70-80,2-7-379,0 0 0,0-7 316,4 12 0,0-3 0,2 1 10,0 0 1,1 1 0,3-1-15,4-3 0,2-1 0,2 5-6,0-1 1,8 10-6,32 8-267,-9 41 256,8 14-23,-1 16-40,-20 3 1,-7 8 34,-10 10 0,-10 4-602,-8-9 0,-7 1 0,-2-2 652,2-8 0,-3-1 0,-3-3 0,-19 12 0,0-8 324,0-3-906,19-18 817,41-12-201,34-11-1,-7 2 1,2-1-51,-5 0 0,0 1 11,0 5 1,-3 3-17,8 12 1949,-15 23-1893,-40 7 5,-9-21 0,-7-4-39,-29 10-67,-7-17-1132,26-21 1199,6-21 0,13 14 0,5-13 0</inkml:trace>
  <inkml:trace contextRef="#ctx0" brushRef="#br0" timeOffset="329553">27076 16060 14204,'0'-9'2365,"0"1"-1738,0 8-369,0 0-124,38-25-56,14-14-28,-8 4 1,2-3 61,-6 1 1,-4-1 83,-10 8 0,-5 1 28,2-11 11,-32 26-11,-8 8-11,-14 15-62,2 11 1,-1 8-79,2 9 0,2 6-135,-1 10 0,6 1-118,7-10 1,8-3-280,24 17-22,19-37-360,3-14 1,6-5-864,1-7 1,1-3 1703,2-1 0,-3-1 0,15-10 0,-40 5 0</inkml:trace>
  <inkml:trace contextRef="#ctx0" brushRef="#br0" timeOffset="329736">27669 15488 18776,'9'52'-646,"0"1"1,0-1 0,-1-4-1,0-1 1,1-3 645,5 8 0,-1-7 0,2 8 0,-9-27 0</inkml:trace>
  <inkml:trace contextRef="#ctx0" brushRef="#br0" timeOffset="330086">27622 15974 15605,'54'-32'-1347,"1"-1"0,-1 1 0,-5 4 1,0 0-1,-4 3-9,5 1 0,-5 3 3127,8-5 1568,-34 10-1154,-18 7 795,-16-4-1288,-6 6-1300,-6-1-246,2 6-45,11 2-34,6 5-67,16 5 34,19 8-34,4-2-12,8 0 1,-10-7 11,-4-2-336,-1 0-2656,7 3 2992,3-2 0,-10-1 0,-5-4 0</inkml:trace>
  <inkml:trace contextRef="#ctx0" brushRef="#br0" timeOffset="330502">28943 14833 13140,'1'-8'2902,"0"2"-1927,-1 6-281,-13 52-324,2-8 0,-1 8-314,-1 3 0,-1 5 0,0 0-741,2-7 0,0-1 0,1 1 629,-1 1 0,1 0 0,2-5-471,2 0 1,3-5-1082,-1-3 1,5-4 1607,16 22 0,-11-28 0,10-13 0</inkml:trace>
  <inkml:trace contextRef="#ctx0" brushRef="#br0" timeOffset="334119">29519 14878 14305,'3'-5'3933,"0"1"-3093,-3 4-761,18 34-46,-13-1-33,5 2 0,-2 2 0,-7-3 0,-4 3-250,-5 6 0,-3 5 0,-1 1-1247,-2 8 0,-1 1 0,-2 1 690,-1 0 0,-1 2 1,0-2-1036,-1 1 1,0-2 0,0-3 1788,-5 3 0,2-6 0,-3 8 0,2-15 0</inkml:trace>
  <inkml:trace contextRef="#ctx0" brushRef="#br0" timeOffset="340002">6489 9000 12624,'-6'-6'3597,"2"1"-2958,4 5-449,0 0-122,14-36-46,13 25 23,25-26-23,-19 34 1,2 4-23,4-2 0,2 0-17,13 1 0,-1-1-516,-18 1 1,-2 1 532,26 8 224,-70 3-190,-34 9 39,-7-7 0,-7-1-45,1-1 0,-1 0-214,-7 2 0,3-2 236,21-5 1,7 0-51,0 1 0,30-8 168,13 0-34,8 0-33,40-8-84,-22 3 0,3 0-729,3-1 1,-2 1-567,17-3 665,-32 6-1427,-20 2 2040,-11 2 0,7-1 0,-7 1 0</inkml:trace>
  <inkml:trace contextRef="#ctx0" brushRef="#br0" timeOffset="340619">6649 8937 13846,'51'4'146,"0"-3"-359,-28-3 213,-3 1 157,-26-1 10,-7 2 158,-10 0-45,0 0 315,-2 2-495,11-2-167,2 1-986,12-1 470,8 2-1703,2-2 2286,10 2 0,-9-2 0,-1 0 0</inkml:trace>
  <inkml:trace contextRef="#ctx0" brushRef="#br0" timeOffset="341885">26487 17009 13795,'61'-8'203,"1"1"1,0-1-1,-10 1 1,1 0 0,2-1-1,0-1-1379,5-1 1,0-1 0,2-1 0,2 1 1157,-5 0 0,2 0 0,1 1 0,1-1 0,1 0-415,-7 1 1,2 1-1,0-1 1,0 0-1,1 1 1,1-1 97,1 1 1,1 1 0,0-1 0,1 1 0,-1-1-1,0 1 321,0 1 1,1-1-1,0 1 1,-2 0 0,-2 0-1,-5 1 1,2 0-1,-4 1 1,-2 0 0,-3 0-1,2 1 1,0 0-1,1 0 1</inkml:trace>
  <inkml:trace contextRef="#ctx0" brushRef="#br0" timeOffset="385035">31372 11412 13633,'-3'7'2297,"0"0"-1300,3-7 382,0 0-775,17 11-357,-9 15-538,11 24-2164,-12-2 2455,-2 7 0,-1-32 0,0-6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3:25:49.285"/>
    </inkml:context>
    <inkml:brush xml:id="br0">
      <inkml:brushProperty name="width" value="0.09071" units="cm"/>
      <inkml:brushProperty name="height" value="0.09071" units="cm"/>
      <inkml:brushProperty name="color" value="#FF0000"/>
    </inkml:brush>
  </inkml:definitions>
  <inkml:trace contextRef="#ctx0" brushRef="#br0">6513 9500 14719,'-6'-1'443,"36"8"0,24 3-68,-3-7 0,8-2-1648,-7 3 1,7 1-1,4-1 1,-1-2 1301,-8-3 0,1-2 0,1-1 0,2-1 1,1 1-210,-2-1 1,2 1 0,1-1 0,1 0 0,1-1-1,1 0 180,-3 0 0,1-1 0,1 0 0,0 0 0,1 0 0,1-1 0,0 1-75,-3 0 0,1 0 1,0 0-1,0 0 0,2 0 1,-1-1-1,1 1 1,0 0-49,-4 0 1,0 1 0,1-1 0,0 0 0,0 0 0,0 0 0,1 0 0,-1 1 0,1-1-301,1 0 0,1 1 1,0-1-1,0 0 1,0 0-1,0 1 0,0-1 1,0 1-1,0-1 423,0 1 0,1-1 0,0 0 0,1 1 0,-1-1 0,-1 1 0,-3 0 0,-2 0 0,-3 0 0,15-1 0,-5 1 0,-3-1 0,-3 1 0,0 0 0,-1 1 0,1-1 0,0 1 0,0-1 0</inkml:trace>
  <inkml:trace contextRef="#ctx0" brushRef="#br0" timeOffset="9736">14127 4227 15112,'11'44'108,"1"0"0,-1-3 1,0-1-31,6 19 0,-8-22 1,-2 0 134,2 23 213,0-5 1513,-7-33-1794,-1-31 79,-7-22-56,-5-22-73,0-3 1,-2-8-1054,3 9 1,0-3 0,0 0 1009,1 0 0,1 0 0,0 0-11,0-2 0,2-1 1,1 6-223,1 3 1,3 5 180,3 7 0,1 2-33,10-18 10,24 11 29,-4 31 0,6 5-79,17 1 0,3 9-308,2 14 0,-3 9 24,-10-3 1,-8 8 277,-12 9 1,-12 5 78,-20-4 0,-12 1 694,-5 2 1,-6 3 0,-3-1-1327,-2 0 1,-2 0-1,0-1-500,0-1 1,-1-1-1,2-1 1234,-6 8 1,6-8 0,14-16 0,11-10-1</inkml:trace>
  <inkml:trace contextRef="#ctx0" brushRef="#br0" timeOffset="10100">14726 4541 18283,'-2'-34'414,"1"0"1,-8-24-169,-8 35-167,-9 3-158,4 8-279,4 4 123,14 6 44,20 2 135,16 0-235,15-4 280,10-4-253,-19 0 1,0 0-532,14-3 761,-6 9 34,-32 17 11,-16 10 0,-4 5-11,-2 0-1176,0 4-8124,13-10 9300,8-5 0,-1-13 0,1-6 0</inkml:trace>
  <inkml:trace contextRef="#ctx0" brushRef="#br0" timeOffset="10250">15312 4320 15269,'9'2'426,"-2"-1"-3945,-7-1 3519,12 8 0,-9-6 0,10 7 0</inkml:trace>
  <inkml:trace contextRef="#ctx0" brushRef="#br0" timeOffset="10367">15306 4093 12300,'-9'0'-5110,"2"0"5110,7 0 0,0 0 0,0 0 0</inkml:trace>
  <inkml:trace contextRef="#ctx0" brushRef="#br0" timeOffset="10884">15775 4154 17487,'-42'12'470,"1"1"1,4-1 0,4 4-493,-1 32-202,24 9-6,23-24 1,11-3-13,13-5 1,6-7 202,-1-4 0,2-7 39,0-7 0,-2-5 45,4-8 818,2-30 213,-23-14-819,-7-2 1,-31 1-135,-10 24-101,-12 13-22,-4 9 0,-22 19-481,18 14-293,16 2-166,67-3 132,19-21 668,-15-4 0,-1-5 134,-10-2 1,-2-2 134,6-7 0,-2-1 1238,14-10-661,-8 2-493,-27 17-202,-13 13 34,-3 10-23,-5 7-33,-5 29-269,3-8-286,35 3 1,6-3 0,-16-12-1,17-5 1,0 0 0</inkml:trace>
  <inkml:trace contextRef="#ctx0" brushRef="#br0" timeOffset="11483">17261 4114 16972,'-3'-34'801,"0"1"0,10-18-778,17 28 66,8 22-77,-5 14 32,-1 5 1,4 2-28,5 0 0,2 0-17,0 0 0,1-3-51,1-4 1,-2-4 28,11-6 44,-8-10-33,-8-6 22,-9-10-11,-6-5 34,-7-12-191,-10 9-538,-8 4-1423,-8 15-2453,-5 12 4571,-1 1 0,10-1 0,3 2 0</inkml:trace>
  <inkml:trace contextRef="#ctx0" brushRef="#br0" timeOffset="12116">18572 3760 13723,'1'-6'1097,"1"1"-693,-2 5 481,10 41-571,0-5-174,-1 1 0,1 2-1118,6 25 1034,-8-29 0,-1 0 5,0-1 1,0 1 100,-2-2 0,-1 0-106,3 23 45,-1-4 673,-4-25 32,1-10-638,-3-28 990,0-21-1035,-1-18-72,-1 18 0,0-3-23,-2-22 0,1-4 173,0 7 1,0 1 67,1-3 0,-1 4-303,3-4 12,5 45 10,5 28 12,11 12 6,1-2 0,3 1-1,6 1 1,1-2-40,0-1 1,1-2 10,-1-6 1,-1-5 22,9-6 45,-4-15-45,-6-13 39,-16-9 0,-5-6-56,-4-8 0,-5-2-11,-6-6 0,-4 1-78,1 11 0,-3 6-376,-19-5-191,14 33-335,0 8-886,4 6 1894,2 12 0,5-10 0,3 6 0</inkml:trace>
  <inkml:trace contextRef="#ctx0" brushRef="#br0" timeOffset="12667">19859 2934 16243,'-26'55'448,"-1"0"0,1-1 1,5-7-1,1-2 1,1 3-444,3-1 1,1 2-1,1 1 1,3-2-941,1 2 1,3-2-1,1 0 935,0-1 0,1-1 0,4-1-11,6 16 0,8-2-350,3-13 0,5-1 0,5-2-879,3-6 0,4-3 0,3-2 1240,7 2 0,3-2 0,-3-4 0,-2-2 0,-4-7 0,22-4 0</inkml:trace>
  <inkml:trace contextRef="#ctx0" brushRef="#br0" timeOffset="13417">20441 3542 17375,'-3'47'201,"2"3"1,-1 9-109,2-12 1,-1 3 0,1 1-817,0 0 0,-1 1 0,2-1 749,0-2 0,1-1 1,2-5-22,0-3 1,2-4 724,10 22-719,0-20 443,0-21-297,-5-13 212,-1-50-280,-8 2 1,-2-6-79,-2-5 1,-1-3-42,-1 11 1,0-1 0,-1 1 29,-3-11 0,-1 2-6,1 0 1,-1 1-9,1 4 0,1 1 120,0 3 1,0 5 28,-5-5-158,2 47 40,5 28 0,5 15-6,-1-2 0,3 3-141,2 9 1,4-1 129,0-17 0,4-2 11,9 6 0,5-5-84,4-11 1,4-4 27,-1 3 0,2-7 39,3-14 1,-1-8-18,20-15-44,-4-18-90,-11-7 807,-16-10-1468,-36 22-2323,-23 9-545,-9 27 3686,2 8 0,26-3 0,6-2 0</inkml:trace>
  <inkml:trace contextRef="#ctx0" brushRef="#br0" timeOffset="13599">21109 3929 13633,'1'11'650,"1"-3"-650,-2-8-445,0 0 1,0 0-1</inkml:trace>
  <inkml:trace contextRef="#ctx0" brushRef="#br0" timeOffset="14067">22093 3774 14350,'0'5'1266,"1"47"-1266,-1-14-1014,-6 13 0,-1 3 1014,1 0 0,-9 0 0,12-37 0</inkml:trace>
  <inkml:trace contextRef="#ctx0" brushRef="#br0" timeOffset="14716">20982 3969 14025,'0'-9'2824,"0"2"-2533,0 7-291,0 0-605,26 46-1569,-15-20-1440,5 5 1,1 0 3613,-6-6 0,-4-11 0,-1-7 0</inkml:trace>
  <inkml:trace contextRef="#ctx0" brushRef="#br0" timeOffset="15317">22948 3240 18597,'-44'0'115,"0"1"1,1 2 0,1 6-88,9 8 0,1 6-6,-16 15 1,0 6-12,7 0 0,3 4-6,-1 6 1,10 2-252,22-11 0,11-4-23,22 7 56,35-25 213,-27-20 0,0-5 0,0-6 0,-2-6-146,14-18 123,-19-8-55,-37 1-460,-9 16-806,-5-22-3642,-6 29 4986,2-16 0,10 32 0,6 0 0</inkml:trace>
  <inkml:trace contextRef="#ctx0" brushRef="#br0" timeOffset="15533">23010 3718 16355,'-5'10'45,"1"-1"-291,4-9-7127,0 0 7373,31 23 0,-24-18 0,24 18 0</inkml:trace>
  <inkml:trace contextRef="#ctx0" brushRef="#br0" timeOffset="15816">23418 2962 20221,'33'6'0,"1"1"0,23 12 0,-32 15 0,-10 9 0,-19-11 0,-6 2 0,-2-2 0,0 1 0,-2 3 0,3-3 0,3 4 0,11-19 0,9-18 0</inkml:trace>
  <inkml:trace contextRef="#ctx0" brushRef="#br0" timeOffset="17602">14981 6019 14675,'21'52'373,"-1"-1"1,0 2-1,-2-2-244,-3-10 0,-2 2 44,1 14 1,-1 1-39,-3-9 0,-1-2 21,-1 0 1,-2-4 1468,-1-1-1311,-3-39-46,-2-23-44,0-19-106,-4 1 0,-1-6-45,2-1 0,0-1 22,-2 1 0,1 2 40,0-21-1,4 44-100,0 12-34,0 5 78,0 3-67,0-6 0,-9-14-11,-4-12 34,-4-1-34,2 2-78,8 18 44,4 5 23,1 5-112,4 3 111,17 27-10,14 24 22,-14-21 0,1 3-150,2 7 0,-2 0 150,-7-7 0,-2 0 0,-1 0 0,-1 1-67,4 29 78,-9-24 0,-1 0-11,3 22 34,-2-8-34,4-27 33,3-22 12,7-7-45,9-7-213,3-4 1,5-1-993,12-1 0,2 1-736,1-3 1,1 2 1940,7 3 0,-6 4 0,-8 2 0,-9 2 0</inkml:trace>
  <inkml:trace contextRef="#ctx0" brushRef="#br0" timeOffset="17817">16035 6496 11896,'-9'0'1378,"2"0"-940,7 0-293,22 15-78,-13-9-67,15 12-1804,-17-12 1804,-4-3 0,0-1 0,-3-2 0</inkml:trace>
  <inkml:trace contextRef="#ctx0" brushRef="#br0" timeOffset="17983">16010 6250 14451,'0'-8'784,"0"2"-784,0 6 0,0 0 0,0 0 0</inkml:trace>
  <inkml:trace contextRef="#ctx0" brushRef="#br0" timeOffset="18251">16247 6016 14115,'-1'-10'1837,"0"2"-1714,1 8 236,24 43-337,-6-10 1,2 5-546,0 1 0,2 3 1,-1-2-1074,7 12 0,-2-3-1693,-1-3 1,-3-4 3288,5 1 0,-13-20 0,-5-9 0</inkml:trace>
  <inkml:trace contextRef="#ctx0" brushRef="#br0" timeOffset="18517">16723 6156 14563,'-36'7'1512,"-15"26"-1495,11-6 0,0 4-12,8 4 1,5 1 5,-8 16 1,30-16-12,14-17 44,5-6 24,8-4 88,20-5-167,16-4-1473,-17-3 0,2-2 1484,3-5 0,-4 0 0,12-1 0,-16-4 0</inkml:trace>
  <inkml:trace contextRef="#ctx0" brushRef="#br0" timeOffset="18867">17015 6272 14462,'5'-3'829,"-1"1"-750,59-19-124,-22 1 45,16-7 0,-1-5 0,-28 5 0,-6-2 134,1-8 1,-7-2 671,-19-19-144,-22 5 122,-1 22-145,2 6-68,6 10-291,1 7-235,5 36 0,3 33-45,7-25 0,1 1-241,5 8 1,2-1-185,10 17-758,4-26 1,6-2-2617,1-7 1,3-4 3798,1 0 0,0-5 0,10-1 0,-22-16 0</inkml:trace>
  <inkml:trace contextRef="#ctx0" brushRef="#br0" timeOffset="19119">17697 5671 18395,'-3'20'34,"4"17"-202,9 17 0,4 10-645,-1-4 1,1 0-742,-1 1 1,1-3 572,-3-11 0,-1-4 1104,8 8 0,-11-26 0,1-3 0</inkml:trace>
  <inkml:trace contextRef="#ctx0" brushRef="#br0" timeOffset="19316">17927 6090 14171,'15'41'-863,"-4"-11"0,-10-26 0</inkml:trace>
  <inkml:trace contextRef="#ctx0" brushRef="#br0" timeOffset="19467">17921 5831 13285,'-4'4'0,"0"-1"0</inkml:trace>
  <inkml:trace contextRef="#ctx0" brushRef="#br0" timeOffset="19833">18244 5587 16602,'10'47'22,"0"1"1,3 15 0,-2 1 5,-4-11 0,0 0-17,0 7 0,-2-3-229,-3-19 1,-2-4 296,0 4 224,1-28 391,9-20-115,10-21-366,22-11-168,-4 2-45,4 14-45,-16 19-56,-3 4-705,-3 8-3967,9 9 4773,-3-2 0,-6 2 0,-6-11 0</inkml:trace>
  <inkml:trace contextRef="#ctx0" brushRef="#br0" timeOffset="20133">19001 5822 19168,'-40'43'-1075,"9"-12"704,31-5-189,9-17 280,5-4 280,5-5 168,6-15 605,-9-8-559,-1-3-214,-10 2-102,-5 15-715,-7 4-1750,0 4 2567,-10 9 0,9-6 0,0 7 0</inkml:trace>
  <inkml:trace contextRef="#ctx0" brushRef="#br0" timeOffset="20386">19448 5781 18272,'-45'14'-45,"-1"0"0,9-2 1,6 4-260,7 19 92,16-9 133,14-16 57,4-4-12,9-4-436,16-15-1312,1-11-280,0-7 2062,-11-4 0,-16 21 0,-5 2 0</inkml:trace>
  <inkml:trace contextRef="#ctx0" brushRef="#br0" timeOffset="20835">19840 5685 14854,'0'-5'1648,"0"1"-1368,-40 17-213,20 4-51,-6 6 1,3 3 95,14 22-56,30 0 68,8-20-124,22-23 145,-10-17 23,1-10 303,-5-10-325,-13 4 0,-2-4 5,-4-7 0,-2-2-106,-1 0 0,-2-2-325,-4-4 1,-4 0 301,-4 11 1,-1 1-23,-1-1 0,-2 0 67,-4-26-56,-20 5 12,-18 28-12,-10 44 11,30 18 1,5 8-12,4 2 0,5 2-166,6 9 0,5-2 189,8 14 219,-1-26 0,3 0-1783,4-5 1,2 0 162,0-2 0,2-3 1367,29 16 0,-25-32 0,2-6 0</inkml:trace>
  <inkml:trace contextRef="#ctx0" brushRef="#br0" timeOffset="21400">21602 5739 16143,'-2'-43'325,"-1"1"0,2 3 0,4 3-23,16 0 213,20 6 24,9 20-371,4 14 22,5 17-100,-12 6-34,8 0-23,1-2-5,-18-15 0,0-1 17,16 1-45,-6-4 0,-27-14-179,-15-2-247,-2-8-235,-4-2-4852,-13-6 5513,1 7 0,-3 3 0,8 10 0</inkml:trace>
  <inkml:trace contextRef="#ctx0" brushRef="#br0" timeOffset="22000">23450 5304 13891,'10'46'703,"1"0"1,0 0 0,-2 0-1,0 0 1,-2-2-492,0 6 1,-1-1 73,-3 6 0,-1-4-95,-2 5 324,0-9-190,0-34-145,0-31-80,0-16-21,0-21-51,0 21 0,0-4-161,0-24 1,0-4 305,-1 6 1,0 1-51,1 0 0,-1 4-167,0-5 44,0 57 0,7 25 33,5 7 1,5 5-34,6 2 0,5 1 5,10 5 1,3-4-117,-6-10 0,-1-6 116,0-7 1,-2-7 350,7-14-322,-7-11-34,-6-14 5,-14-1 1,-5-3-96,-4-2 1,-4 1-236,-4-1 0,-3 2-292,-11-10-189,-4 36-651,13 18-1213,5 8-5061,4 3 7731,8-2 0,-5-7 0,5-6 0</inkml:trace>
  <inkml:trace contextRef="#ctx0" brushRef="#br0" timeOffset="22473">24749 4577 17678,'16'-42'695,"-4"12"-662,-12 62-10,0 5-18,0-2 1,-2 3-379,-1 1 0,-1 1 468,-4 6 1,-3 3-46,-1 4 0,-2 4 73,-3 1 0,-2 4 1,1 2-246,3-1 1,0 2-1,2 2 144,1-10 1,0 3-1,2-1 1,1-3-354,2 2 0,2-2 0,4-4 331,3 14 0,7-7-96,0-24 1,5-3-678,8 6 0,8-3-2958,7-10 0,4-3 3731,1 0 0,0-4 0,20-5 0,-28-13 0</inkml:trace>
  <inkml:trace contextRef="#ctx0" brushRef="#br0" timeOffset="25500">25243 5165 16983,'-2'41'250,"-1"0"0,3 1 1,1 0-201,2-7 0,1 2 6,4 14 0,0 0 6,-1-8 0,0 0-23,0 0 1,-1-4 1069,2 1-706,-5-32-313,-2-21 0,-5-17-62,-4-9 0,-3-7-28,-4-11 0,-1-6-674,3 12 1,-1-2 0,0 1 689,-2-12 1,1 4-17,3 10 0,3 7 23,1 5 10,2 14-100,3 38 78,18 47-5,-6-25 0,2 0-287,7 14 0,4-2 281,-2-13 0,1-4-6,2-3 1,2-2-17,27 14 842,-12-23 0,3-10-898,2-14 0,-1-10-24,6-8 1,-4-9 67,-11-3 1,-8-5-136,-7-4 1,-9 0 134,-9 11 0,-5 1-5,-9-10 0,-6 3-40,0 12 1,-3 4-32,-7-1 0,-2 8-921,-11 18-1294,16 21-1440,17 10 3849,21 3 1,-9-14 0,10-4 0</inkml:trace>
  <inkml:trace contextRef="#ctx0" brushRef="#br0" timeOffset="25668">26165 5281 15336,'-5'38'-330,"0"0"1,0 26 0,6-47-1,2-5 1</inkml:trace>
  <inkml:trace contextRef="#ctx0" brushRef="#br0" timeOffset="26016">27236 4837 17510,'-39'0'358,"1"0"1,-3 6 0,1 6-298,3 5 1,1 6-226,1 6 1,0 7 0,3 1 163,-3 17 0,7 3 7,10-13 1,2 1 0,8-3-36,10 4 0,10-6 16,11-13 1,5-8-11,28-7 0,2-16 170,-5-11-294,-5-19-546,-29-10-3768,-38-9 4460,-18 18 0,-4 14 0,18 15 0</inkml:trace>
  <inkml:trace contextRef="#ctx0" brushRef="#br0" timeOffset="26349">27446 4619 19336,'-12'-33'694,"1"0"1,-6-24-627,27 23-102,34 10-78,2 5-45,19 18-168,-23 16 1,-11 13 44,-15 11 201,-12-6 0,-7 2 96,-7-3 0,-2-1-213,3 3 0,-1-2-599,-12 6-326,21-22-907,18-12 2028,29-11 0,-22 5 0,14-6 0</inkml:trace>
  <inkml:trace contextRef="#ctx0" brushRef="#br0" timeOffset="26583">27942 4241 21073,'13'63'36,"0"0"1,-3-13-1,1 1 1,1 4-46,0-1 1,1 3 0,-1 1-1,0-2-1380,0 6 1,-1-2 0,-2-1 1141,-1-5 1,-1-1 0,-2-3-533,-3 0 1,-5-3 874,-11 12 0,-1-5 0,4 0 0,-18 6 0</inkml:trace>
  <inkml:trace contextRef="#ctx0" brushRef="#br0" timeOffset="28149">12507 11901 15303,'14'58'633,"-2"-11"0,1 3-561,1 4 1,0 2-55,-4-11 1,0 2 0,0-3-867,0 9 1,-2-5 847,-2-10 0,-1-6 588,0-7-241,3-19 660,0-48-777,-5-1 0,0-5-180,-1-5 1,-1-3-366,-4 11 1,0-1 0,-2 1 387,-1-9 0,-3-1-10,-3 4 1,-1-4-1,0 2 155,3 6 1,0 2-1,1 0-203,-2-3 0,0 0 0,5 6-66,3 2 1,7 8 50,18 4-11,20 24-11,13 7-12,5 10-185,-23 8 1,-6 10 201,-9 14 1,-11 8-645,-11-5 1,-7 5 0,-3-1 626,-2-5 1,-3-2 0,-3 0-188,-6 2 1,-5 0-1,2-6-200,0-2 0,3-5 421,5-3 0,3-3 0,-2 1 0,11-11 0</inkml:trace>
  <inkml:trace contextRef="#ctx0" brushRef="#br0" timeOffset="28417">13046 11995 15179,'-33'13'526,"-1"0"1,-8 14 0,4 5-466,13 4 1,4 3-157,-2 7 0,10-1-438,21-10 1,9-4 409,25 4 123,-7-30 0,2-8-527,22-13 550,-9-9 165,-12-5 629,-21-1-704,-46 10-1435,-22 5-1267,-10 16 2589,8 6 0,36 1 0,7-2 0</inkml:trace>
  <inkml:trace contextRef="#ctx0" brushRef="#br0" timeOffset="28699">13518 11998 16221,'-66'0'1714,"12"2"-1657,34 10-181,29 19-514,27 15 604,6-3 34,4-4-34,-26-16 1,-9-6 33,-6-3-2275,-3-6 2275,-1-14 0,-1 5 0,0-9 0</inkml:trace>
  <inkml:trace contextRef="#ctx0" brushRef="#br0" timeOffset="28916">13771 11535 18922,'-7'44'-161,"1"1"0,2 0 1,6 2-677,6-3 0,4 2 1,1 0-2441,1-3 0,0-1 0,0 0 3007,7 22 1,0-6-1,-7-21 1,-1-7 0,-6-7-1</inkml:trace>
  <inkml:trace contextRef="#ctx0" brushRef="#br0" timeOffset="29383">13804 12163 17342,'26'-31'14,"0"0"1,13-7 0,3 1-54,-3 8 0,2 1-40,7-9 1,-2 0-160,-13 8 1,-5 0 237,4-20 201,-28 21 180,-14 5 286,-3 6 397,-20 7-817,-3 43-190,-1 6-52,18-1 1,3 3-82,4-6 0,3 0 76,2 0 0,2 0-259,2 25-346,20-32 1,9-4 189,9-9 0,6-8 426,21-8 1,3-10-499,-9-1 0,-3-7 543,1-6 0,-6-4 151,-20 8 0,-4-1 589,18-24 146,-23 17-451,-12 9-491,-21 51 11,5-7-11,-2 27 320,30-13-2651,16-9-2521,26-3 4852,-7-17 0,-16-9 0,-22-2 0</inkml:trace>
  <inkml:trace contextRef="#ctx0" brushRef="#br0" timeOffset="29516">14835 11984 15347,'0'-6'594,"0"1"-594,0 5-2498,14 38 2498,7-30 0,-3 29 0,0-39 0</inkml:trace>
  <inkml:trace contextRef="#ctx0" brushRef="#br0" timeOffset="29649">14843 11697 15112,'-35'7'0,"6"-2"0</inkml:trace>
  <inkml:trace contextRef="#ctx0" brushRef="#br0" timeOffset="30150">15378 11769 18026,'-42'25'358,"0"1"0,2 5 1,11 2-527,24 12-695,46-2 359,13-20 240,-14-22 0,2-5 264,18-12 168,-5-12 191,-7-10 266,-26 6 0,-5-5-115,-8 0 0,-5-1-68,-7-4 1,-4 1 28,-15-16-57,-6 27-89,10 22-325,-4 5-22,3 10-376,7 9-151,22 0-90,23-1-213,20-10 35,11-7 615,-28-4 1,0-1 49,1-3 0,0-3 113,-1-2 0,1-2 218,5-6 1,-1-1 1052,14-10-873,-9 4-180,-33 19 169,-14 19 77,-12 24-346,-2 22-298,6-16 1,2 1-622,7 26-639,20-11-2925,19-27 4404,12-10 0,-20-9 0,-3-5 0</inkml:trace>
  <inkml:trace contextRef="#ctx0" brushRef="#br0" timeOffset="31282">17306 11562 16019,'-14'3'998,"2"1"-438,12-4-179,-1 1-224,0 0-123,-3 6 11,0 3-23,1 5-11,2-4 23,1 0-23,0-6 23,0-1 582,0-1-202,-4-12-245,-2-1-46,-3-11-34,-1 1-44,5-1 34,1 0 33,6-4-34,12 6-78,13 3 0,6 13 0,10 12 0,-3 5 17,-7-4 0,4 0-1,4-4 1,1-3 22,10-6 1,-2-4-150,-11-1 0,-3-3 110,-6-7 0,-5-3 22,-4-13-22,-9 0 22,-6 2-66,-6 1-516,-6 15-1458,-2 12-530,0 16-3883,1 9 6431,7-4 0,0-7 0,0-4 0</inkml:trace>
  <inkml:trace contextRef="#ctx0" brushRef="#br0" timeOffset="32133">19357 11092 15123,'9'37'750,"-1"1"1,-1-1 0,1-2-583,5 20 62,-6-18 0,0 1 5,6 27 79,-1-5 156,-4-30 169,-3-22-336,-4-14-90,0-7-68,-1-11 146,-12-38-252,2 21 1,-1-4-1,-4-13 0,1-1-144,1 12 0,3 2 178,2 6 0,2 5 62,5 2-102,5 14-100,21 20 90,22 30-23,8 6-240,-23-10 1,-1 1 227,16 12-32,-1-4 314,-2-7-349,13-11 79,-16-13 0,6-16 34,-23-30-22,-11-2-12,-9-16 22,-14 14 475,-13-8-497,-1 9-68,0 0-134,10 18-246,6 9-44,7 6-248,0 3-459,1 3-728,1 1-707,5 3 2634,1 0 0,0 0 0,-1 0 0</inkml:trace>
  <inkml:trace contextRef="#ctx0" brushRef="#br0" timeOffset="33817">21697 9826 12468,'3'-9'3025,"0"1"-1983,-3 8-347,0 0-46,-22-21-301,-8 15-231,-3-4 1,-3 2 28,-24 16-45,22-3 0,1 1 100,-19 8 158,-9-1-34,22-6 33,4-2-223,26-4 33,8-1 11,4 0 146,1 0-359,0 19 68,0 1-12,2 20 34,4 0-23,1-8 1,3 4 5,1 5 1,2 5 12,-2-2 1,1 4-1,-1-1-787,4 16 0,-2 1 746,-4-14 0,-1 2 0,0-1 30,-3-7 0,-1 0 0,0 4-22,-1 5 1,-1 5 0,0 2 0,-1 1-14,0-7 1,0 1 0,-1 1 0,0 1-1,-1 2 5,0 2 0,-1 2 1,-1 2-1,1 0 0,-1 0 1,1-4-542,0 3 1,0-2 0,0-1 0,-1 0-1,1-1 532,-1-2 0,0 1 1,-1 0-1,1-3 0,1-3-2,0 11 0,1-3 0,1-2-285,1-1 1,1-1 0,0-1 287,1-2 1,1 1 0,1 2 4,1-2 1,2 4-1,0 2 1,1-1-1,0 2 0,1 0 1,1 1-1,0 3 7,0-5 1,1 2 0,0 1 0,-1-1 0,1-3-284,-1 2 0,1-3 1,-1-2-1,1 0 279,-1-5 0,1 0 0,0-3 1,-2-3 16,4 18 0,-1-2 134,-2-7 0,0 3 0,0 0-132,-1-3 0,-1-1 0,1 1-15,2 7 0,0 1 0,-1-4-15,1 6 0,0-6 16,-1-15 1,1-5 6,4 2 1983,0-11-1995,-1-9 1093,-3-6-992,-5-7 2301,-2-3-2256,-4-3 570,-1-1-694,-1-8-100,3-7 33,4-3-44,9-6-56,7 4-23,10-4-90,10-4-274,-6 5 0,4-3 0,11-2 0,5-1-1006,-7 4 0,3 0 0,-2 1 361,-7 3 1,-2 0 0,1 2 1165,20-8 0,-7 4 0,-12 4 0,-16 6 0</inkml:trace>
  <inkml:trace contextRef="#ctx0" brushRef="#br0" timeOffset="36067">22590 9665 8747,'1'-5'2286,"0"0"-818,-1 5-1065,12-15 68,-7 8 11,9-13 67,-8 13-11,-2-2 526,2-3-649,0 3-45,-1-3-34,-2 5-23,-2 1-89,0 1 281,-1 2-169,0 2-11,-11 15-291,-4 10 33,-15 22-22,-4 10-1,7-10 1,-2 4-56,4-2 0,0 1-1,1 6 1,2-2 11,7-16 0,5-5 23,12 8-12,13-30-11,12-5 22,12-12 0,-7-7 1,2-4 10,4-4 1,-1-1-40,3-4 1,-3 2-62,12-11-56,-27 22 123,-23 19 45,-20 24-34,-14 18 0,10-10 0,-1 0 0,4-5 1,1-1 10,-8 26 0,19-23-44,6-9 33,5-6-11,28-8-213,26-7-1115,-10-8 1,3-3-96,-6 1 0,0-1 1423,2-5 0,-5 1 0,-9 0 0,-6 3 0</inkml:trace>
  <inkml:trace contextRef="#ctx0" brushRef="#br0" timeOffset="36333">23163 9898 16075,'-12'-4'1670,"3"1"-1367,9 3-247,78 47-56,-31-23-439,8 7 1,2-1-1758,1-5 2196,-25-15 0,-1 0 0,-1 1 0,2-3 0</inkml:trace>
  <inkml:trace contextRef="#ctx0" brushRef="#br0" timeOffset="36532">23479 9858 17678,'-33'13'175,"-1"0"1,-6 12 0,5 6-866,13 3 1,4 2-656,-1 0 1,3 0-5244,3 25 6588,22-33 0,-5-13 0,5-8 0</inkml:trace>
  <inkml:trace contextRef="#ctx0" brushRef="#br0" timeOffset="36949">22275 10910 17745,'48'-21'127,"-1"0"1,0 0 0,3 0 0,1 1 0,1 3-110,-2 4 1,1 2 0,2 0-997,4-1 0,3 0 0,0 1 940,1 1 1,1 0 0,3 2-846,-6 0 1,4 2-1,0-1 1,-4 2 844,3 0 0,-4 0 0,-1 2 0,-3-1 0,-2 1 0,-7 1 1,13 2-1</inkml:trace>
  <inkml:trace contextRef="#ctx0" brushRef="#br0" timeOffset="37702">23196 11172 18978,'-22'-4'560,"-9"5"-538,-9 17 1,-5 9-27,8-1 0,0 4 1,-1 3-1456,-8 12 1,0 5-1,3 0 1459,8-6 0,1 0 0,5 0 0,5-3 0,4 0 0,5-4 1042,2 27-1456,43-18 1159,20-34-723,-10-23 1,0-10-1,-6 1 1,-4-4 55,-4-8 0,-5-1-10,-7-8 2565,-9 10-2633,-18 7-426,-24 7-1681,-8 8 2107,2 11 0,18 0 0,21 6 0</inkml:trace>
  <inkml:trace contextRef="#ctx0" brushRef="#br0" timeOffset="38050">23413 11123 17756,'50'-17'-277,"0"1"1,-10 9 0,-9 10 276,-15 28 123,-25 18 113,-6-14-1,-9 6-202,11-12-458,20-4-191,12-16-225,21-13-884,-4-5 1725,13-17 0,-25 14 0,5-6 0</inkml:trace>
  <inkml:trace contextRef="#ctx0" brushRef="#br0" timeOffset="40216">25000 9919 8389,'6'0'2902,"-1"0"-941,-5 0-370,1-2-1535,0 1 0,0-1-33,0 5-12,0-2 45,0 2 101,-1-1 3439,0-2-3584,3-4 100,-1-3 257,1-2-346,-1 3-57,-2 4 34,7 38-22,8 21-46,-4-10 1,0 1-196,-1-8 0,0-1-203,-2-4 1,0-4-1316,2 4-1166,-2-7 2947,-2-8 0,-2-9 0,-2-6 0</inkml:trace>
  <inkml:trace contextRef="#ctx0" brushRef="#br0" timeOffset="40383">24991 10223 12904,'-7'-6'4079,"1"1"-3933,6 5-146,0 0-112,18-37-527,8 19-73,-4-7 1,6-1 711,18 5 0,0 3 0,-3 0 0,-11 5 0,0-1 0</inkml:trace>
  <inkml:trace contextRef="#ctx0" brushRef="#br0" timeOffset="40983">26275 9543 20490,'-8'-2'34,"2"19"-23,4 27 0,4 11-11,-2 0 0,0 3-4,0-14 1,0 3-1,0-4-200,1 6 1,-1-4 192,2 19 108,-1-40-75,0-10 113,-1-8-90,1-25-79,-1-38 34,-2 24 0,0-2-512,-1-14 0,-1-2 495,-1 8 1,-2 0-1,1-2 0,-1 1 109,0-1 0,0 1-76,-1-7 1,0 2 67,1 13 0,-1 3-28,-5-24-56,5 52-33,5 29 10,4 25 23,8 11 0,-2-26 0,1 0 517,5-2 0,2-1-528,1-1 0,2-1-45,24 16-262,15-66 1,-1-22 289,-35 14 0,-3-5-13,8-9 0,3-5 0,-13 4-94,-20 6 1,-10 7-561,-13-3-257,10 29-796,3 16-638,6 5 2386,13 28 0,-3-23 0,7 8 0</inkml:trace>
  <inkml:trace contextRef="#ctx0" brushRef="#br0" timeOffset="41216">26698 9575 17566,'22'46'-1257,"-1"-1"0,-4-10 0,-3-4 0,-8 0 0,-6-21 1</inkml:trace>
  <inkml:trace contextRef="#ctx0" brushRef="#br0" timeOffset="41517">25833 10178 15863,'62'-21'241,"1"1"1,-1 0 0,1 0-1,-10 4 1,-2 0 0,-1 1-1,2 1-241,6-2 0,1 1 0,-1 1 0,-2 1-701,3 0 1,-2 2 0,2 1-149,-5 2 0,1 1 1,0 1-1,-3-1 849,2 1 0,-3 0 0,-1 0 0,19 0 0,-10 1 0,-11 1 0</inkml:trace>
  <inkml:trace contextRef="#ctx0" brushRef="#br0" timeOffset="42549">26646 10615 13544,'23'-15'2856,"-4"2"-2553,-17 10 683,1 0-325,-2 2-414,1-3-169,-1 3-78,0-3-11,1 4 22,0-1 68,-1 1 167,0-3-224,-10 3 90,-15 3-22,-7 9-34,-15 12-39,10 8 0,0 3 11,7-6 0,0 2-323,-11 13 1,2 2 322,13-14 0,5 1 0,0 9 0,7 1-34,6-5 1,8-2 5,13 2 0,8-5-67,28 5-103,-12-26 0,2-8 159,24-16-23,-5-4 34,-9-14-11,-16-16-124,-38 2-77,-18 0-214,-33 14 279,-3 18-559,1 6-975,5 4 1681,8 5 0,22-2 0,7 1 0</inkml:trace>
  <inkml:trace contextRef="#ctx0" brushRef="#br0" timeOffset="42783">26839 10913 16311,'9'0'751,"-2"0"-471,-7 0-146,0 0-134,8 49-616,-5-24-2684,4 12 0,3-1 3300,1-13 0,0-2 0,-3-16 0</inkml:trace>
  <inkml:trace contextRef="#ctx0" brushRef="#br0" timeOffset="43116">27140 10482 18642,'13'-37'437,"-1"0"0,16-22-437,3 48-90,11 12-258,-14 31 304,-8 18 77,-23 5 1,-10-3-12,-1-24 34,6-6 0,3-7-22,14-5-1042,26-6-4057,19-16 5065,3 1 0,-16-3 0,-26 7 0</inkml:trace>
  <inkml:trace contextRef="#ctx0" brushRef="#br0" timeOffset="43852">22308 12757 17521,'63'-4'235,"-1"0"0,1-1 0,0 1 1,-9-1-1,1 0 0,1-1 1,0-1-1,-1-1-1313,1-2 1,-2 0 0,1-2-1,4 0 1,5-2 1109,-10 3 0,4-2 1,3 0-1,3-1 1,1 0-1,2-1 1,1 1-1,0-1 0,1 1-124,-9 2 0,0 0 0,1-1 1,1 1-1,0 0 0,2-1 1,0 1-1,1-1 0,1 1 0,2-1 1,0 0-1,1 0 90,-9 2 1,2-1 0,0 1-1,2-1 1,1 0 0,1 0 0,0 0-1,1 0 1,0 0 0,0 0-1,1 0 1,-2 0 0,1 1 0,-1-1-1,-1 1 1,-1 0 0,-1 0-26,1 0 0,0 0 0,-1 0 0,0 1 0,0-1 0,-1 1 0,0 0 0,0-1 1,-1 1-1,1 0 0,-1 1 0,0-1 0,1 0 0,-1 1 0,1-1 27,3 0 0,1 0 0,1 0 0,0 0 0,0 1 0,-1-1 0,1 1 0,-1-1 0,-1 1 0,-1 0 0,-1 0 0,-1 1 0,-2 0 0,-2 0-112,12-2 0,-2 1 0,-2 0 0,-2 1 0,-1 0 0,-1 0 0,0 0 0,-1 0 0,1 0 116,3 0 0,-1 1 0,0-1 0,0 1 1,-2-1-1,0 1 0,0 0 0,-2 0 39,2 0 1,-2 0 0,0 1 0,-1-1 0,0 1 0,-1 0-1,0 0-105,5 0 1,2 0-1,-2 1 1,-1 0-1,-3 0 1,-5 1-785,18-2 0,-6 2 0,-9-1 846,-1 0 0,-21 2 0,-32 3 0,-64 0 0</inkml:trace>
  <inkml:trace contextRef="#ctx0" brushRef="#br0" timeOffset="45584">23360 13309 14193,'8'-6'841,"-2"2"-584,-6 4-111,1 38 201,3 2-212,1 23 167,0-20 1367,-2-24-1533,-4-23-92,-5-15 124,-5-15-146,3-1 1,0-4 22,2-3 0,3-3 22,6-6 0,4 1-45,-1 12 1,4 5-23,24-4-45,-5 29 45,25 32-168,-24-7 0,0 2-1367,9 11 0,-2 1-90,-9-6 1,-3-2 1624,16 17 0,-27-28 0,-4-4 0</inkml:trace>
  <inkml:trace contextRef="#ctx0" brushRef="#br0" timeOffset="45949">23936 12766 18250,'-4'41'425,"0"0"1,-1 4 0,0 5 0,0 2-404,0 4 0,-1 2 1,0 2-689,1-7 1,-1 1 0,1 0 0,0-3 601,0 3 1,0-3 0,0 2-461,2-4 0,0 3 0,0 0 0,2-1-2753,1 7 0,1-2 0,1 0 3237,-1-2 1,1 0 0,0-7 0,3-3-1,1-10 1,-1-11 0</inkml:trace>
  <inkml:trace contextRef="#ctx0" brushRef="#br0" timeOffset="46382">24735 13204 19090,'-37'-3'134,"-1"1"0,1 5 1,1 6-135,8 13 0,1 8-433,-3 4 0,-1 6 0,0 1 444,0 4 0,0 1 1,1 2-46,-2 8 0,2 1 0,3-2-117,-4 9 0,8-6 39,12-14 0,8-7 402,17-9-234,25-17 68,-8-23 0,1-9-96,3-5 0,-2-3 5,-6-2 1,-6-2-34,2-23-67,-37 32-448,-7 11-304,-10 8-7843,-4 13 8662,16-3 0,2 5 0,17-6 0</inkml:trace>
  <inkml:trace contextRef="#ctx0" brushRef="#br0" timeOffset="46717">24964 12975 17095,'18'-53'739,"2"13"-839,16 33-248,-2 26 57,-2 4 235,-13 22 56,-16-2 101,-10-1-11,-3-3 10,-4-8-88,3-8 111,6-8-403,18-12-2298,17-19-65,6 0 2643,10-12 0,-28 18 0,-3 2 0</inkml:trace>
  <inkml:trace contextRef="#ctx0" brushRef="#br0" timeOffset="47698">26356 12788 17185,'17'52'-303,"0"0"0,0 5 1,-1 1-1655,-4-14 0,-1 1 0,-1-2 1748,2 12 0,-3-5 0,-3-14 0,-2-5 0,-3-4 0</inkml:trace>
  <inkml:trace contextRef="#ctx0" brushRef="#br0" timeOffset="47899">26352 13229 15493,'33'-32'119,"1"0"1,-1 3-1,2 3-668,2 8 0,0 3 549,-2-1 0,-1 1 0,26-8 0,-28 8 0</inkml:trace>
  <inkml:trace contextRef="#ctx0" brushRef="#br0" timeOffset="48732">27423 12358 14619,'2'5'1546,"0"-2"-683,-2-3-740,14 45-56,2-6-1165,-3-1 1,3 0 1097,13 6 0,-13-17 0,-2-16 0</inkml:trace>
  <inkml:trace contextRef="#ctx0" brushRef="#br0" timeOffset="49134">27992 12156 13611,'1'-8'3428,"-1"1"-3204,0 7 23,0 0 111,0 41-88,0 10-1288,0-2 0,0 4 1079,0 3 1,0 1 16,1 5 1,-2 7-71,-1-19 0,-1 4 1,0 2-1,-1-4-16,1 3 1,1-2 0,-2 1-97,1-3 1,-1 1-1,0 0 1,0-5-318,0 14 1,2-7-393,2-7 1,1-2-426,2-8 1,0-2 1237,7 17 0,-3-24 0,-1-14 0</inkml:trace>
  <inkml:trace contextRef="#ctx0" brushRef="#br0" timeOffset="49683">28584 12696 17286,'1'-48'997,"-7"10"-874,-8 45 23,-13 14-96,0 12 1,-2 10-29,-3 12 1,2 6-819,9-11 1,2 3 0,1-3 795,-4 12 0,7-3-95,12-11 0,8-8 635,12-9-540,31-16 34,4-35-45,-2-20 22,-17-8-22,-31 1-68,-18 27 1487,-11 9-2528,-6 6-3676,-5 20 4796,16-5 0,3 7 0,18-11 0</inkml:trace>
  <inkml:trace contextRef="#ctx0" brushRef="#br0" timeOffset="49882">28700 13075 11997,'31'48'0,"-7"-10"0</inkml:trace>
  <inkml:trace contextRef="#ctx0" brushRef="#br0" timeOffset="50284">28973 12500 17756,'53'-33'22,"-11"16"-78,-38 56 34,-16 15 44,5 9-55,-7-18-90,11-20-191,13-18-459,6-5-931,9-10-5119,23-23 6823,-6-2 0,-3 0 0,-20 15 0</inkml:trace>
  <inkml:trace contextRef="#ctx0" brushRef="#br0" timeOffset="50666">30342 11170 16064,'10'-7'2611,"-3"1"-2398,-7 6-123,25 77-2264,-26-36 0,-3 3 2174,5 19 0,-2-2 0,-5-21 0,-4-6 0,-13-3 0</inkml:trace>
  <inkml:trace contextRef="#ctx0" brushRef="#br0" timeOffset="52516">26179 15210 12322,'1'-3'1457,"0"0"-808,-1 3-369,1 38-179,7-9 1,2 36-102,7-15-350,-1 5-736,-2 1-1850,-3 0 2936,-6-5 0,-3-23 0,-2-9 0</inkml:trace>
  <inkml:trace contextRef="#ctx0" brushRef="#br0" timeOffset="52867">24663 16457 16221,'-3'-2'1468,"51"-26"-1132,-19 16 1,5 1-915,6-5 0,5-2 0,6 0 676,-4 2 1,6-1-1,3 0 1,3 0 0,1-1-505,-3 2 1,2-1 0,2 0-1,1 0 1,2 0 0,0 0 0,-1 0 405,-6 1 0,0 1 0,1 0 0,0-1 0,0 1 0,1-1 0,1 1 0,0 0-120,-1 0 0,2 0 0,1 0 1,0 1-1,1-1 0,-1 0 1,-1 2-1,-1-1 0,-1 2 110,4-1 0,-1 0 1,-1 2-1,-1-1 1,0 1-1,0 1 1,1-1-184,1 0 1,-1 0 0,1 1-1,0 0 1,-1-1 0,1 1-1,-1 0 189,-3 1 1,0 0 0,-1-1 0,0 1 0,1 0 0,0 0 0,2 1-111,-1-1 1,0 1-1,2 0 1,0 0 0,1 1-1,-2-1 1,-1 1 0,-1 0-74,7 0 0,0-1 0,-3 1 1,1 0-1,-2 1 0,1 0-637,-1 0 1,1 0-1,0 0 1,-2 1-1,-4 1 1,-4 1 823,11 1 0,-6 2 0,-10 1 0,17 2 0,-62 6 0</inkml:trace>
  <inkml:trace contextRef="#ctx0" brushRef="#br0" timeOffset="54782">24986 16877 12904,'6'1'1446,"9"40"-807,-8-15-236,6 34-224,-5-28-44,-4-5-1,1-7 68,-2-8 190,0-6 952,-2-3-1164,0-38-90,-1 5-34,0-33-23,0 28 1,3 1 0,15-21-90,14 6-45,19 46-213,-5 24-370,-2 21-716,-16 2-6040,4 12 7440,-10-18 0,-3-5 0,-13-25 0</inkml:trace>
  <inkml:trace contextRef="#ctx0" brushRef="#br0" timeOffset="55016">25497 16542 15975,'1'-4'1579,"0"1"-1282,1 35 1,-1 19-259,1-17 0,-1 3-1035,1 11 1,0 10-1,0 3 1,-1-6 995,0-4 0,0-4 0,0 3-34,0 0 1,0 2-1,0 1 1,1-1-536,-1 14 0,0 0 1,1-2 568,-1-7 0,1-2 0,0-1 0,1 14 0,-1-6 0,-1-25 0,0 0 0</inkml:trace>
  <inkml:trace contextRef="#ctx0" brushRef="#br0" timeOffset="55449">26207 16894 17935,'-41'19'175,"0"0"1,2 2 0,4 5-131,3 20 0,6 7-17,3 1 0,3 2-586,0-1 1,3-2 434,7-6 0,6-5-34,8-5 481,7-11-324,6-15 228,5-9-82,1-15-34,6-25 56,-14-11 518,-24-9-1022,-11 21-438,-23 17-649,13 18-5266,3 25 6689,14-5 0,4 7 0,9-14 0</inkml:trace>
  <inkml:trace contextRef="#ctx0" brushRef="#br0" timeOffset="55965">26265 16611 17297,'35'-55'549,"-3"10"-482,-10 36-45,-1 5-22,0 15 91,-12 28 133,-22 23-191,-2 0 12,-12-4-45,16-25-179,6-4-584,20-14-1544,22-27 839,13-10 1193,-16 0 0,2-1-189,-2 4 0,0 1-1884,3 0 1,1 0 2347,1 1 0,-2 1 0,6-3 0,-11 6 0</inkml:trace>
  <inkml:trace contextRef="#ctx0" brushRef="#br0" timeOffset="56216">27255 16306 17722,'16'50'56,"0"0"0,-4-10 0,1-3-129,3-2 1,0-3-645,4 11-3339,0 9 4056,-7-11 0,-3-9 0,-7-16 0</inkml:trace>
  <inkml:trace contextRef="#ctx0" brushRef="#br0" timeOffset="56365">27296 16581 15538,'25'-31'-561,"0"0"1,9-3 0,4 2 560,0 8 0,-1 3 0,16-9 0,-6 6 0</inkml:trace>
  <inkml:trace contextRef="#ctx0" brushRef="#br0" timeOffset="56965">28247 15987 15863,'4'0'863,"-1"0"-707,-3 0-156,4 45-112,0-18-1513,2 12 1,1 2 1624,3-6 0,0-1 0,-4-22 0</inkml:trace>
  <inkml:trace contextRef="#ctx0" brushRef="#br0" timeOffset="57250">28865 15842 17902,'-9'60'239,"0"0"0,-1 0 0,-1-3-217,1-12 1,0-2-672,-3 5 1,0-1 357,0 1 0,-1 1-1566,2-5 1,0 3 0,1-3 1856,1 6 0,0-3 0,-1 0 0,3-5 0,4-8 0</inkml:trace>
  <inkml:trace contextRef="#ctx0" brushRef="#br0" timeOffset="57818">29238 16571 17308,'-9'-47'1759,"-23"14"-1608,4 47 1,-3 12-74,1-5 1,0 4-533,-6 14 1,4 5 464,12-7 0,3 3-6,1 11 1,6 2 3,9-11 1,8-1-89,8-1 1,7-6 78,25-1-11,-11-40 0,0-8 22,-2-10 148,1-25-148,-34 0-459,-29 12-516,1 6-884,-14 18-561,20 16 2409,8 4 0,8-4 0,3 4 0</inkml:trace>
  <inkml:trace contextRef="#ctx0" brushRef="#br0" timeOffset="58033">29386 16791 14462,'5'-2'1557,"-1"1"-1377,2 49-404,-2-24-1233,8 38-1949,-2-40 3406,4-7 0,-6-7 0,-1-5 0</inkml:trace>
  <inkml:trace contextRef="#ctx0" brushRef="#br0" timeOffset="58383">29502 16344 17879,'57'-30'-190,"-7"14"-57,-36 41 247,-5 1 0,-13 10 68,0-14 21,-2-3-89,3-4-112,3-7-616,3-3-3675,18-8 4403,-1-10 0,4 6 0,-13-5 0</inkml:trace>
  <inkml:trace contextRef="#ctx0" brushRef="#br0" timeOffset="58999">29633 14173 14764,'1'-49'665,"-1"0"0,3 2 0,4 4-530,16-15-1,5 17 0,8 1 56,3 7 1,7 4-797,-6 10 1,4 2-1,0 7 701,11 9 0,-1 10-27,5 13 0,-5 10-1,-11 9 0,-4 8-8,-12-13 1,-2 2 0,-1 2 14,0 3 1,-2 1 0,0 6-157,-2 2 1,-1 6-1,-1 2 1,0 1 161,-4-8 1,0 1 0,-1 2 0,1 1 0,-1 2-319,-1-6 1,0 3-1,1 1 1,-1 1 0,0 0-1,-1-2 1,0-1 243,3 11 1,-2-2 0,0 0 0,0-1-1,0 0 5,-1 1 0,1 1 1,-1-1-1,0-2 0,-1-4-197,0-5 0,-2-3 1,1-1-1,0 2 177,1 12 1,0 3 0,1 0 0,0-1 8,1-3 0,0-1 0,1 1 0,-1 0-16,-2-6 0,-1 1 1,1 1-1,-1-3 0,0-2-18,3 14 1,0-5 0,-3-2 3,-3-11 0,-1-2 0,-6-6 142,-7-6 0,-7-5-112,-27 21-73,12-30 1,-7-4-694,-5-6 0,-5-3 0,-2-1-1438,-7 1 1,-3-1 0,0 0 2203,-1 0 0,-1 0 0,4 0 0,-10-2 0,10 0 0,3 6 0</inkml:trace>
  <inkml:trace contextRef="#ctx0" brushRef="#br0" timeOffset="60282">14895 5104 12008,'54'-18'398,"0"0"0,3 2 0,5 0 0,5 1-289,-16 5 1,3 0 0,2 0 0,1 1-1,0-1-1228,3 0 1,0-1-1,1 1 1,2-1-1,1 0 1122,0 1 1,1-1 0,2 0 0,0 0 0,0 0 0,-2 1 1,-7 1 1,-3 0-1,1 1 1,0 0 0,2-1-1,5 1-20,-7 0 0,4 0 0,2 0 0,1 0 0,2 0 0,0-1 0,2 1 1,-1 0-1,0 0-156,-8 1 1,0 0 0,1-1-1,0 1 1,0 0 0,1 0 0,1 0-1,0 0 1,1-1 0,1 1-1,1 0-20,-5 0 1,1 0-1,1 0 1,2-1 0,0 1-1,0 0 1,1-1-1,0 1 1,0 0 0,-1 0-1,0-1 1,-1 1 0,-2 0-1,-1 0 171,7-1 0,-1 1 0,0-1 0,0 0 0,-2 1 0,0-1 0,-1 1 0,-2-1 0,0 1 0,-3 0 0,0 0 0,12-1 0,0 0 0,-1 1 0,-4-1 0,-2 1 0,-5 0 0,-5 1 0,10-3 1,-1 1-1,0-1 0</inkml:trace>
  <inkml:trace contextRef="#ctx0" brushRef="#br0" timeOffset="61215">23243 2891 10966,'-6'4'-1367,"2"2"-549,4 3 1916,4 1 0,-3-6 0,4 0 0</inkml:trace>
  <inkml:trace contextRef="#ctx0" brushRef="#br0" timeOffset="62166">23865 2606 12244,'43'5'455,"0"1"1,1 7 0,-5 8-305,-11 18 0,-5 9-1206,6 7 1,-2 5 1084,-8-16 0,-1 1 0,-2 2-701,0 1 0,-1 0 0,-2 1 671,-1 0 0,-2 0 0,-1 0-116,-2-3 0,-2 1 1,-3-1-177,-3 18 1,-5-2-202,-3-4 0,-4-4 11,-2-5 0,-4-4-605,0-7 1,-1-2 1086,-16 18 0,16-26 0,6-13 0</inkml:trace>
  <inkml:trace contextRef="#ctx0" brushRef="#br0" timeOffset="63148">20920 4234 8198,'0'4'651,"0"-1"312,0-3-795,55-6-2409,-7 3 2241,-7-3 0,-1 1 0,-1 2 0,-20 0 0</inkml:trace>
  <inkml:trace contextRef="#ctx0" brushRef="#br0" timeOffset="65048">16722 7242 13824,'-51'-4'2756,"11"-1"-2431,36-1-180,20-12-89,20-4 0,15-3-25,-5 3 0,6-2 0,5-1 0,2-1-712,-3 2 0,3 0 1,3-1-1,2 0 1,-1 0-1,-1 1 692,-1 0 0,0 2 0,0-1 1,0 1-1,1-1 0,1 1-211,-6 3 0,2-2 1,1 1-1,-1 1 1,0 0-1,-1 1 1,-3 2 199,7-2 0,-3 3 0,-1 1 0,1 1 0,2 0-147,2 2 0,2 0 1,2 1-1,0 1 0,-1 0 1,-2 2 63,2 0 0,-1 0 0,-1 2 0,-1 0 0,0 1-173,0 1 1,1 1-1,-1 0 1,-3 1 0,-6 2 105,2 0 1,-6 2 0,-9 3-53,8 13-582,-52-1-4510,-17-6 5294,4-3 0,-4-6 0,14-3 0</inkml:trace>
  <inkml:trace contextRef="#ctx0" brushRef="#br0" timeOffset="66499">24019 6451 13499,'58'-18'241,"0"1"1,0-1-1,0 1 1,-2 1-1,3 0 1,2-1-1,1 0 1,1 0-1,-1 0-1179,0 0 0,0 1 0,1 0 1,0-1-1,2 1 0,1-1 938,-9 2 0,2 1 0,1-1 0,1 0 0,0 0 0,-1 1 0,-1 0 0,-1 0-176,7-1 0,-3 1 0,-1 1 1,1-1-1,2 1 0,4-2 176,-9 4 0,2-2 0,3 1 0,1-1 0,1 1 0,0 0 0,1 0 0,-1 0 0,-1 1-105,0 0 0,0 0 0,-1 1 1,1 0-1,0 0 0,0 1 0,0-1 1,1 1-1,1-1 68,-8 2 0,2-1 0,0 1 1,1 0-1,1-1 0,-1 1 1,-1 0-1,0 0 0,-1 1 1,-2 0-1,-1 0-142,7 0 0,0 0 1,-2 0-1,-1 1 1,-1 0-1,-3 1 1,-2 0-1,-2 0 162,21-1 0,-4 1 1,-6 0-1,-8 1 558,8-1 0,-20 0-497,-32 2 1630,-46 0-1651,-21 3 16,16 2 0,0 1-17,-21 1 2247,20 2-2269,30-3 3414,5-2-3392,5 0 2197,0 0-2062,-2 0-134,1-1-35,-2 0 12,2 1-33,0 1 33,-3 0 0,-2 2 0,-1-1 11,-6 2-11,-1 0 22,-3 1 34,5-3-44,4-1 55,6-2 56,1 0-145,0 6 22,-2 0 0,0 8-157,-2 2-190,3 3-449,-1 1-1344,3 11-3351,5-3 5491,2-3 0,0-11 0,-1-11 0</inkml:trace>
  <inkml:trace contextRef="#ctx0" brushRef="#br0" timeOffset="72931">12655 13456 16524,'49'-29'266,"0"-1"0,-9 8 0,1 0 0,2-1-214,6-1 0,2-1 1,8-2-827,-15 8 1,4-3 0,4 0-1,3-2 1,2 1 0,0-1 0,1 1 804,-4 2 0,2 0 0,1 1 0,2-1 0,0 0 0,1 0 0,0 0 0,-1 0 1,1 0-126,0 0 0,1-1 1,-1 0-1,1 0 1,0 1-1,1-1 1,-1 1-1,1 1 0,0-1 126,1 1 0,2-1 1,1 1-1,-1 0 1,1 0-1,-2 1 1,-1 1-1,-2 1 1,-3 0-90,8-1 1,-3 1-1,-2 1 1,-1 1-1,-2 0 1,1 0 60,6-2 1,-1 1-1,-1 0 1,-2 0-1,-2 1-66,4-1 0,-2 1 1,-2 0-1,-3 2 39,6-3 1,-2 2 0,-9 1 557,-5 2 0,-14 1-3101,-22 3 1706,-52 13-737,6-2 0,-1 1 1597,-23 5 0,25-5 0,10-2 0</inkml:trace>
  <inkml:trace contextRef="#ctx0" brushRef="#br0" timeOffset="74233">23283 10717 14059,'6'0'436,"-2"0"-6889,-4 0 6453,-23 3 0,17-3 0,-17 3 0</inkml:trace>
  <inkml:trace contextRef="#ctx0" brushRef="#br0" timeOffset="74815">26940 10069 9621,'0'0'0</inkml:trace>
  <inkml:trace contextRef="#ctx0" brushRef="#br0" timeOffset="86980">19447 11973 7818,'-5'6'145,"2"-1"-335,3-5-307,0 0 0,0 0 1</inkml:trace>
  <inkml:trace contextRef="#ctx0" brushRef="#br0" timeOffset="87532">19116 12327 10339,'-5'2'2801,"2"-1"-2006,35-22 1,26-14-468,-15 13 1,5-1 0,1-1-1390,-4 1 0,3-3 0,1 1 1,0 1 1130,1 1 0,3 1 0,-2 1 0,-2 2-22,3 0 1,-4 2-1,1 1 357,2 1 0,0 2 0,-7 1-472,16-3 922,-43 16-805,-48 8 0,-22 3 0,-5 2 1,-3 0-366,15-4 0,0 0 1,-1 0 343,1 0 1,-1 0 0,0 0 52,-9 2 0,-2 1 1,5-1 1064,-3 0 1,5 1-1109,3-2 0,21 0 62,37-7-79,20-6 1,10-4-503,7 0 0,3-1 513,7-2 1,1-1 16,0 2 1,0 0 16,2 1 0,-6 2 494,-12 6 754,-31 9-1203,-73 11-107,23-7 1,-1-1-172,0 0 1,0 0 165,5-2 0,2-1 953,-18 3-1199,39-8 257,51-18 22,15 1-33,-13 2 0,0 0-11,11 2-90,-14 3-706,-18 5-1209,-13 0-4256,-21 6 6272,4-4 0,-5 5 0,11-7 0</inkml:trace>
  <inkml:trace contextRef="#ctx0" brushRef="#br0" timeOffset="202847">11607 13842 13790,'-15'-62'246,"1"0"1,-1-2-1,3-1-134,5 2 0,0-1-1601,3 16 0,-1-2 0,1-1 1515,-1-4 0,1-1 1,0 0 10,0-2 0,0-1 1,0 0-144,1 1 0,-1 0 1,1 0 168,1 3 1,-1 0-1,1 0-45,1 2 1,0 0 0,0 1 3,0 2 1,0 0-1,0 1 115,1 0 0,0 1 0,0-3-123,1 3 0,0-2 0,1-1 0,2 0-3,2 2 0,1 0 1,2-1-1,2 0 3,4-9 0,3-1 0,1 0 0,3 5-363,5-5 0,2 4 1,5 4 344,4 2 0,5 4 1,1 4 3,-5 10 0,3 4 0,4 0 146,5-1 0,5-2 0,4 1 0,1 2-142,-9 4 1,2 1-1,2 1 1,1 0 0,2 0-2,-7 4 0,1-1 0,2 0 0,1 1 1,1 0-1,0 0 0,0 2-140,1 0 1,2 1-1,1 1 1,0 1 0,-1-1-1,-2 2 1,-1 0 136,11-2 0,-1 2 0,-3 0 0,1 1 0,-1 0-119,-3 2 0,2 0 0,-2 1 1,-2 0-1,-4 0 130,8 0 0,-5-1 1,2 0 110,-7-1 0,2-1 0,-1 0 1,0-2-153,10-4 0,-1-2 0,0-2-26,-10 3 0,0-1 0,-1 0 0,-4-1 3,-1 0 1,-4 0 0,-3 0-55,9-6 1,-7 1-208,1-2 926,-8 4-736,-6 5 91,18 0 22,-8 8 11,22 0 0,-7 8 1923,7 1-1929,-28 1 1,2 0-51,1 1 0,1 0 937,0 0 1,4 1-938,17 3 0,3 1 39,-2 3 0,1 1-6,-13-2 1,1 2 0,-3 0 16,4 2 1,-4 3 5,-9-1 0,-6 3 0,0 15 11,-4 14 67,-4 17 26,-12-22 1,-1 6 0,0 3-451,0 11 1,-1 5 0,0 0 370,-2-14 0,1 0 1,-1 1-1,-1 1-531,1 4 1,-2 2-1,0-1 1,0-2 527,0 5 1,-1-2 0,0-1-23,0 3 0,0 0 0,-1-1-141,0-2 1,-1 0-1,0 3-1428,0-6 0,0 3 1,-1 0-1,-1-4 1569,-2 2 0,-3-4 0,2-1 0,2-1 0,2 0 0,-3-9 0,-10 11 0</inkml:trace>
  <inkml:trace contextRef="#ctx0" brushRef="#br0" timeOffset="204881">2863 11992 13387,'0'-11'2621,"0"3"-1937,0 8-628,0 0-67,-10 23 22,15 13 6,-4-3 0,1 4-379,8 6 1,2 2 361,1 5 0,-1 2-698,2 2 1,-2 0 708,0-1 0,-2-2-6,-1-3 1,-1-1 207,-3 7 0,-2-1-40,0-11 1,-2-3-73,-1-4 0,0-3 661,0-1 258,-1-37-196,-4-19-802,-8-28-18,2 8 0,-3-10 0,-1-3-184,-1 0 0,-1-3 1,-1-4-1,-1-3 180,3 11 0,-1-3 0,0-1 0,-1-2 0,1 1 0,0 3-519,-2-5 1,1 1-1,1 0 1,-1 2-1,1 0 519,0 3 0,0-1 0,0 2 0,2 2 0,1 4 22,-2-5 1,3 5 0,0-2-151,4 4 0,0-1 0,1-1 0,2 0 114,2-1 0,1-1 0,3 0 0,3-2-12,4-9 1,3-2 0,5 0 0,6 3-337,1 14 1,5 0 0,3 1 0,1 3 0,2 3 349,6-3 1,2 4 0,3 3-1,3 4-25,7 2 1,4 3 0,2 5 0,-2 5 110,7 2 1,-1 7 0,3 7-95,-5 8 1,4 6-1,-2 6 1,-7 9 16,-10 8 0,-4 9 0,-6 6 0,-5 5 3,-6 1 0,-4 7 0,-5 3 0,-4 2 0,-7-3-9,-5-2 0,-6-1 0,-4 1 0,-4 0 0,-4-1 12,0-7 1,-5 1 0,-2 0 0,-2-1-1,-1-3 1,0-3 1,-9 7 1,-1-6 0,-1-1-1,-3 3-70,2-2 0,-2 1 1,-1 2-1,0-2 1,3-2-9,-2 3 0,2-3 0,1-1 0,0 0-126,2-1 1,0 0 0,2-3-1,5-4-216,-8 7 1,17-13-77,23-23-920,19-26-708,21-12-144,-15 11 0,2-1 2720,6-2 1,0 1 0,5-3-1,-5 4 1</inkml:trace>
  <inkml:trace contextRef="#ctx0" brushRef="#br0" timeOffset="205329">3133 12115 17745,'57'22'-20,"1"-1"1,0 1 0,0-1 0,0 1 0,1-1 0,0 2-1,-1 0-445,1 3 0,1 2 0,-1-1 1,-4 0-1236,4 0 1,-3-1-1,-4 1 448,-9-3 1,-3 1 0,-5-3 1251,16 16 0,-25-17 0,-12-9 0</inkml:trace>
  <inkml:trace contextRef="#ctx0" brushRef="#br0" timeOffset="205898">4249 12180 13476,'11'32'397,"-1"0"1,10 28-274,-6-21-80,-2-5 652,1-7 2385,-8-16-2375,-8-38-393,-12-16-240,1 2 0,-1-4-391,-2 0 1,0-4 395,0-5 1,0-6 0,2 0-20,3 1 1,2 1 0,0-2-60,-1-5 0,0-2 0,3 6 0,5-4 0,5 8-22,9-9 22,12 39-112,34-2-488,-14 18 1,5 3-1441,10 0 1,0 8 2039,-10 15 0,-5 3 0,14 0 0,-47 19 0</inkml:trace>
  <inkml:trace contextRef="#ctx0" brushRef="#br0" timeOffset="206081">4331 11981 16782,'-2'2'436,"0"0"-346,2-2-90,52-26-302,-9 6-595,1 0 1,4 0 10,-14 9 1,0 2-2364,28-2 3303,-18 13 1,-20 0 0,-15 5 0</inkml:trace>
  <inkml:trace contextRef="#ctx0" brushRef="#br0" timeOffset="206248">4357 12544 15896,'45'-9'-799,"0"0"0,0 0 0,0-5 799,11-13 0,-3-2 0,0 3 0,-19 7 0,-1 1 0</inkml:trace>
  <inkml:trace contextRef="#ctx0" brushRef="#br0" timeOffset="206814">5102 12293 15045,'3'16'-22,"-2"-4"279,2-11 695,-2-32-442,-6-1 0,-3-6-101,0-24 0,-2-5-1179,0 6 0,1 1 899,0-5 0,2 4-45,4 23 0,3 4 464,8-30-582,10 29 1,23 23 10,0 33-33,9 21-78,-14 13 50,-15-17 0,-2 2 61,-6-7 1,-1 0 22,10 26 34,-15-29 324,-5-26 1093,-2-18-1451,0-18 12,-1-28-12,0 3 0,3-6-175,7 2 0,4-1 175,-4 18 0,2-1 0,2 5-6,6-3 1,3 10-17,24 3-12,-11 31 23,8 15 11,2 12-6,-11 0 1,-1 6-79,-3 6 0,-1 2-745,1 0 0,-3 1 134,-6 1 1,-3-1-2365,6 17 3059,-3-11 0,-7-20 0,-5-13 0</inkml:trace>
  <inkml:trace contextRef="#ctx0" brushRef="#br0" timeOffset="207232">6176 11717 14563,'12'43'39,"0"-1"0,4 20-39,2-32 270,-11-19 2049,-4-11-1614,-10-41-257,-2 0 1,-1-8-337,0-1 0,0-4 0,0 1-559,1 4 0,0 2 0,0-1 514,1-2 1,1-1-1,1 4-28,2 3 1,2 3 27,0-5 0,2 3-45,3-23-111,18 7 44,5 30-146,21 17-156,-2 13-336,5 10 903,-5 7-9599,-10 31 9379,-22-6 0,-6-3 0,-14-20 0</inkml:trace>
  <inkml:trace contextRef="#ctx0" brushRef="#br0" timeOffset="207414">6145 11650 18149,'31'-35'97,"-1"1"0,1 1 0,1 4-265,3 6 0,1 5-2723,21-5-1468,-5 27 4359,-29 19 0,-20 6 0,-3-11 0</inkml:trace>
  <inkml:trace contextRef="#ctx0" brushRef="#br0" timeOffset="207580">6305 11899 14182,'-22'62'2331,"5"-12"-1603,39-44-515,25-21-202,-8 3 0,2-2-230,-4-2 1,0 0-1053,0-1 0,-3 2-5173,9-2 6478,-6 4 0,-17 5 1,-7 3-1</inkml:trace>
  <inkml:trace contextRef="#ctx0" brushRef="#br0" timeOffset="209297">6991 11288 9767,'8'-3'2779,"-2"1"-1860,-6 2-560,34 36 21,-17-7-240,5 0 0,0 3 174,-7 12 403,-4 12 168,-4-13 79,-5-7-90,-2-19-605,0-27-146,0-9 45,-4-21-145,-1-14 10,1 4 1,1-5 50,3 3 0,1-1-292,2 1 1,2 3 207,2 12 0,4 7 0,10 12-23,3 10 12,5 15 11,22 30 0,-26-11 0,-1 3-34,4 7 1,-3 1-34,5 18 44,-14-17 23,-13-25 528,0-6-416,-3-4-79,1-39-28,-4-3 1,1-5-6,1-2 0,0-3-456,0-12 1,2 2 455,5 20 0,4 4 0,15-20-22,12 24-34,24 33 33,-25 20 1,-1 11-169,7 8 1,-2 6-509,-9 0 0,-3 1-41,-5-1 0,-4-3-3259,1 13 3999,-5-8 0,-7-21 0,-3-10 0</inkml:trace>
  <inkml:trace contextRef="#ctx0" brushRef="#br0" timeOffset="209947">8137 11095 16546,'6'35'39,"-1"1"1,6 28-40,5-29 11,-4-6 0,-3-7 224,-2-9 1513,-3-15-1076,-15-38-447,0-10-186,-1 9 0,0-2 11,2 2 1,0-3-3,2-1 1,1-4 0,0-1-677,2 2 0,0-1 0,1 1 635,-1 0 1,1 0-1,0 3-7,2-10 0,4 7-94,13-4 61,3 26-23,18 5 22,4 18-151,-4 10 0,1 6-84,-2 8 0,-4 7 258,-1 16 0,-9 5 11,-11-2 0,-10 1 660,-14 5 1,-8-3-656,-2-13 1,-2-4 35,3-3 1,1-1-53,-14 15-11,18-16 44,26-20-11,32-27-11,11-3-109,-17 5 1,2 1 97,25 0 307,-16 14 1,0 8-723,-8 11 1,-4 9 251,-1 9 0,-8 6 168,-16-1 1,-11 2-236,-10 2 0,-8-3 258,-1-13 0,-4-2 16,-9 6 1,-3-3-174,7-9 0,-2-4-2960,-3-5 0,2-8 3100,-7-22 0,21-3 0,13 1 0</inkml:trace>
  <inkml:trace contextRef="#ctx0" brushRef="#br0" timeOffset="210333">8804 11029 16580,'-2'37'37,"0"-1"1,3 2-1,3-5-15,10-8 1816,-1-7-1580,-8-24 100,-10-17-21,-1-19-147,-6-15-117,6 21 0,-1-5-293,1-6 1,1-4-1,0-2 265,0-3 0,1-1 0,1-1-16,-1-6 1,0 0 0,1 3-30,1-5 0,2 8-11,9-8-34,7 53-336,38 5-291,-17 10 0,3 5-1541,7 5 0,-2 4-774,-8 0 1,-6 5 2986,6 33 0,-33-29 0,-4-1 0</inkml:trace>
  <inkml:trace contextRef="#ctx0" brushRef="#br0" timeOffset="210482">8917 10872 14316,'-1'4'1905,"0"-2"-1580,1-2-235,55-45-79,-26 25 0,3 0-1227,19-12 1,0 2-236,-18 11 0,-3 6 1451,7 11 0,-30 4 0,-7 5 0</inkml:trace>
  <inkml:trace contextRef="#ctx0" brushRef="#br0" timeOffset="210631">9009 11198 16400,'56'-16'-734,"0"0"0,-2 0 0,-8 0 1,-16-3-1,-5 3 0</inkml:trace>
  <inkml:trace contextRef="#ctx0" brushRef="#br0" timeOffset="211264">9671 10834 16849,'7'44'41,"0"-1"0,-2-7 0,3-4 149,7-2 482,-6-21-424,-7-23 76,-2-16-83,-6-10 0,-2-8-152,2 5 1,0-4 0,-1-2-621,-3-14 0,0-3 0,1 2 579,2 8 1,0 2-1,1 2 12,1 4 0,1 1 0,2 6-265,-1-23 261,3 18-56,3 12-22,21 1-12,5 21 1,8 5-107,20 1 0,4 5-62,-6 7 0,-2 5-45,4 4 1,-9 7 89,-12 31 157,-40-7 0,-15 3 252,-17 3 0,-10-2 85,12-12 1,-2-1 0,-1-3-265,-13 4 0,3-6 22,15-13 1,5-5 539,9-9-164,11-4-281,6-15-156,20-8-12,3-3-22,18-1 0,0 18 1214,5 3-1226,5 9 12,-9 6 0,2 4-84,10 4 0,3 2-532,-8-1 1,1 1 0,-1 0 413,10 5 1,-4-1-91,-5-1 0,-9 1-1556,-10 7 1848,-26 6 0,-3-19 0,-10 3 0</inkml:trace>
  <inkml:trace contextRef="#ctx0" brushRef="#br0" timeOffset="212033">5500 13815 15784,'21'62'221,"-1"-1"1,-6-17-1,1 0 1,-1-1-211,10 13 0,-2-1 84,-2 6 0,-4-6 163,-6-5 179,-2-4 1266,-8-45-1580,-6-55-112,-3 1 1,-2-6-628,-1-2 1,-1-2 630,2 13 0,-3-2 1,1 4 6,-2-5 1,0 1-16,2 9 1,-1-1-1,3 1-245,-2-12 0,6 1 165,8-8 0,13 3-84,21 9 0,13 7 140,1 9 1,5 7-324,-8 10 1,2 4 0,-2 2 148,9 1 1,-2 10-85,3 19 1,-7 15 122,-19 10 1,-12 11 169,-13-6 1,-7 4 0,-5-1-19,-3-6 0,-4-2 0,-4-2 0,-18 16 0,-3-8-90,14-23 1,1-5 593,-21 10-1625,11-16-1854,4-13 2975,16-17 0,4 7 0,10-8 0</inkml:trace>
  <inkml:trace contextRef="#ctx0" brushRef="#br0" timeOffset="212380">6394 13309 19493,'-1'21'-67,"18"41"67,-2-18 0,2 4 16,1 8 1,-2 0-252,-6-12 0,-2-4 235,1 16 165,-6-31-142,6-7 78,6-9-303,17-9-1098,24-14-134,0 0-118,-22 5 0,-1-1 1552,15-5 0,-21 7 0,-7 0 0</inkml:trace>
  <inkml:trace contextRef="#ctx0" brushRef="#br0" timeOffset="212964">7164 13263 14764,'3'-3'438,"0"0"-287,7 31 0,0 16-39,4 15-107,0-10 1,-1 0 39,0 5 0,-5-31 1434,-3-19-785,-2-42-498,-9-1 1,-4-7-167,0 1 0,-1-6 0,-1 2-417,1 5 1,-1 2-1,0-1 458,0-2 0,0-1 0,2 5-4,3 2 0,4 3-56,0 0 1,5 3-113,17-7-627,25 11-931,-7 25 1,2 6-1121,-5 2 0,-1 3 2779,30 13 0,-42-8 0,-12 1 0</inkml:trace>
  <inkml:trace contextRef="#ctx0" brushRef="#br0" timeOffset="213131">7325 13248 16120,'-4'2'1826,"0"0"-1949,34-53-672,-8 30 106,1-7 0,0 3-1721,1 20-1601,-9 21 4011,-7 14 0,-7-9 0,-1 1 0</inkml:trace>
  <inkml:trace contextRef="#ctx0" brushRef="#br0" timeOffset="213281">7364 13710 17263,'52'-36'-478,"-1"1"0,-11 8 0,-2 1-536,6-5 0,-3 2-5517,11-6 6531,-11 1 0,-19 16 0,-9 4 0</inkml:trace>
  <inkml:trace contextRef="#ctx0" brushRef="#br0" timeOffset="213846">8104 12909 12232,'4'-11'1053,"-1"1"-335,-3 10-158,0 10 101,0 4-235,1 16-113,3 7-201,2 5 90,11 16-112,0-14 179,1-3 773,-8-23-672,-8-19-135,-10-14 146,-6-17-79,-10-20-268,2 0 0,-1-8-446,6 12 1,1-2 0,0 0 523,1 2 0,0 0 1,2 0-43,1 2 1,2 0 0,3 6 142,1-18-146,14 24-55,8 20 167,37 29-107,-13 8 1,2 8 9,-5-3 0,2 4 1,-3 1-362,-3-2 0,-2 1 1,-1 2 278,13 17 0,-7 1-17,-15-15 0,-4 1 484,1 14 0,-2 3-1750,-4-7 0,-1 0 1283,-1 3 0,-2-4 0,0 5 0,-5-30 0</inkml:trace>
  <inkml:trace contextRef="#ctx0" brushRef="#br0" timeOffset="214013">8210 13061 18362,'6'-38'-1267,"0"0"1,20-5 0,9 5-342,6 8 0,6 5 1488,13-6 0,-5 5 1,-5 4-1,-13 6 1</inkml:trace>
  <inkml:trace contextRef="#ctx0" brushRef="#br0" timeOffset="214313">8924 12485 18978,'-52'15'-135,"42"10"68,44 8 5,-3-14 1,1 0-219,17 11-371,-8 5 338,-10 4 10,-16 22-89,-20-15-527,-13 12-3775,-30-29 4694,10-14 0,2-7 0,21-10 0</inkml:trace>
  <inkml:trace contextRef="#ctx0" brushRef="#br0" timeOffset="214682">9196 12454 16770,'-4'66'78,"8"-22"1,6-2-303,4-8 0,4-3-152,3 5 1,0-4 375,13 6 336,-12-22 113,-18-24 189,-1-14-67,-7-15-39,-4-5 1,-3-5-337,-3-12 0,0-2-701,-2-2 0,1-1 566,1 0 1,2 2-17,6 22 0,2 3-33,0-25-12,2 17-124,22 13-627,25 17-459,-2 13 0,2 4-628,-6 5 1,0 2 1837,2 5 0,-5 2 0,-11 1 0,-11-1 0</inkml:trace>
  <inkml:trace contextRef="#ctx0" brushRef="#br0" timeOffset="214847">9384 12490 18406,'48'-18'-801,"0"0"0,-1 0 0,1 0 0,1-1 0,-3 1 0,-1 5-2270,12 4 1,-8 9 3070,-9 21 0,-22-10 0,-15 8 0</inkml:trace>
  <inkml:trace contextRef="#ctx0" brushRef="#br0" timeOffset="214981">9621 12865 17017,'-30'50'1602,"40"-32"-1888,26-35 1,16-16-963,-6 12 1,5 1-1,0 0-2029,-3 0 0,0 0 0,-1 3 3225,-1 4 0,0 3 0,-8 3 0,7 2 0,-20 5 0</inkml:trace>
  <inkml:trace contextRef="#ctx0" brushRef="#br0" timeOffset="215414">4752 15428 15213,'-52'12'134,"0"-1"1,8-1-1,2 1 684,-21 7-515,57-7 178,36-11-61,13-9 1,8-5-1049,-9 0 1,4-2 0,5-3 739,-3 0 0,4-3 0,4-2 0,3-2 0,3 0 0,0-1-308,-11 4 0,2-1 1,1-1-1,2 0 1,1-1-1,1-1 0,2 0 1,1 0-1,1-1 213,-10 5 1,1-1-1,1 0 1,1 0 0,1-1-1,1-1 1,1 1 0,1-1-1,0 0 1,0 0 0,1 0-1,1 1 1,-1-1 0,1 0-132,-2 2 1,0-1-1,2 0 1,1-1 0,0 1-1,1 0 1,0-1 0,0 1-1,0 0 1,0 0-1,0 0 1,0 0 0,-1 1-1,-1 0 1,0 0 0,-1 1 105,1-1 1,0 0 0,-1 0 0,0 1 0,0 0-1,-1 0 1,0 1 0,0 0 0,-1 0 0,1 0-1,0 0 1,-1 1 0,1 0 0,0 0-110,3 0 1,1-1 0,0 1-1,1 0 1,-1 0 0,1 0 0,-2 1-1,1 0 1,-2 1 0,-1 0 0,-1 2-1,-3 0 1,-1 1 48,12-3 1,-4 1 0,-2 1 0,-2 2-1,0 0 1,-1 1 0,1 0 0,1 0-158,2 0 0,1 0 0,1 1 0,-1 1 0,0 0 0,-3 0 0,-2 2 0,-5 1-1675,19-2 1,-5 2 0,-4 1 0,-4 1 2092,10-1 0,-5 2 0,-22 9 0,-29 11 1,-61-1-1</inkml:trace>
  <inkml:trace contextRef="#ctx0" brushRef="#br0" timeOffset="215747">4889 15687 15941,'57'-9'184,"0"-1"1,1 1-1,-1 0 1,0-1-1,1 1 1,-1-1-1,-1-4 1,1-1-1,2-2 1,0 0 0,1-2-1,0-1 1,0-1-1,-1 0 1,-1 0-785,-2-2 1,0 0 0,0-1 0,-1-1 0,0-1 0,0 0 0,0 0 0,2-1 0,0-1 614,1 1 1,1-2 0,1 0-1,1-1 1,0 0 0,0-1 0,-1 1-1,0 1 1,-1 0 0,-2 1-124,-1 0 1,-1 2 0,-2 0 0,-1 1-1,1-1 1,0 1 0,2-1 0,2-1 0,3-1 113,-7 3 0,3 0 0,0-2 0,2 1 0,2-2 0,0 1 0,0-1 0,2 1 0,-1-1 0,1 0 0,0 1 0,-1 0 0,0 0-75,-3 2 1,0 1 0,0-1 0,0 0 0,1 1 0,-1-1-1,1 1 1,0 0 0,0 0 0,1-1 0,-1 1 0,1-1-1,1 1 1,-1-1-21,1 1 1,0-1 0,2 0 0,0-1 0,0 1 0,1-1 0,0 1 0,-1-1 0,1 1-1,-2 0 1,0 1 0,-1 0 0,-2 1 0,-1 0 0,-1 2-235,10-5 1,-1 1 0,-1 0 0,-1 1 0,-1 1 0,-2 0 0,-1 1 0,-2 1 0,-2 1-1,-2 0-796,13-4 0,1 1 1,-4 1-1,-4 1 1,-9 3-1,-11 3 1372,21-11 1,-47 16 0,-30 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2:59:45.543"/>
    </inkml:context>
    <inkml:brush xml:id="br0">
      <inkml:brushProperty name="width" value="0.09071" units="cm"/>
      <inkml:brushProperty name="height" value="0.09071" units="cm"/>
      <inkml:brushProperty name="color" value="#FF0000"/>
    </inkml:brush>
  </inkml:definitions>
  <inkml:trace contextRef="#ctx0" brushRef="#br0">2273 10704 14574,'46'0'425,"-1"0"1,11-1 0,5 1-206,-10 0 1,4 2 0,2-1-1547,-2 2 1,3 0-1,2 0 1,2 0 1331,-4 1 1,2-1 0,1 1 0,1-1-1,2 1-150,-5 0 1,1 1 0,1-1 0,1 0-1,4 1 1,2-1 139,-11 0 1,2-1 0,2 1-1,2-1 1,1 1 0,1-1 0,1 1-1,1-1 1,-1 0 0,0 1-89,-6-2 1,0 1-1,0 0 1,0 0 0,1-1-1,1 1 1,0-1 0,0 1-1,1-1 1,1 1-1,1-1 1,1 0 51,-6 0 0,2 0 1,2 0-1,0 0 1,1 0-1,1 0 1,0 0-1,0-1 1,-1 1-1,1 0 1,-1-1-1,-1 1 1,0-1-1,-2 1 0,-1-1-62,4 1 1,0-1-1,-1 0 1,0 1-1,-1-1 1,-1 0-1,-1 0 1,1 0-1,-2 0 1,1 0-1,-1-1 1,1 1 101,7-1 0,0 0 0,0-1 0,0 1 0,0-1 0,-2 0 0,-1 0 0,-2 0 0,-3 0 0,-1-1 20,11 0 1,-3-1-1,-4 0 1,-1 0-1,-1 0 1,0-1-17,5-1 1,0 0-1,-2-1 1,-1 0-1,-3 0 203,5-1 0,-2 0 0,-3-1 0,-3-2-207,7-3 0,-4-1 0,-20-6 1243,-28-22-1310,-38 25 0,-22 5 0,-6 2 71,3 4 1,-7 1-1,-4 3 1,0 1-1,1 0 31,1 1 1,1 1 0,0 0 0,-1 2 0,-1-1 4,-3 1 0,-2 1 1,1 0-1,1 1 0,2 0 2,1 1 0,4 0 0,-1 1 0,-4 1 105,7-2 1,-3 1 0,-1 0-1,-2 1 1,1-1 0,0 1-141,-2 0 0,0 0 1,0 1-1,0-1 1,0 1-1,1 0-247,1-1 0,-1 1 0,1 0 0,1 0 0,0 0 0,2 0 237,-6 1 1,1 0 0,1 0 0,4 0 0,5 0-2,-1 2 0,6-1 1,3 0-76,-7 3 1,7 0 44,-2 6 73,70-15 1,20-6 27,3-4 0,10-6 0,6-3 0,4 0 0,-11 2 0,3-1 1,4 0-1,2-1 0,0-1 1,0 0-1,-1 0-58,0 0 1,0 0 0,-1-1-1,1 0 1,1 0 0,-1-1-1,2 0-62,-5 1 0,2-1 0,1 0 0,0-1 1,0 1-1,-2-1 0,-1 1 0,-3 1 64,5-1 0,-3 0 0,-1 0 1,-1 1-1,-1-1 0,1 1 18,-1 0 0,-1 0 1,0 0-1,-1 0 1,0 1-1,0-1-29,5 0 0,0-1 0,-1 1 0,0 0 0,-1 2-18,2 0 0,1 0 1,-1 2-1,-4 2 1,-6 3-499,24 0 1,-30 14 347,-57 22 0,-23 7 154,0-12 0,-8-2 0,-6-1 0,-2 1 14,4-1 0,-4-1 0,-3 1 0,0 0 0,0-1 0,3-1 42,-2 0 1,3-1-1,0-1 1,-1 1-1,-1 0 88,-7 4 0,-2 1 0,-1 0 0,2 0 1,5 1 224,2-1 0,3 0 0,3 1 0,2 1-333,-13 7 1,3 2 0,31-3 21,47 0 1,21-4-45,16-10 0,11-8 125,-21-4 1,5-2-1,0 0 1,-1-2-388,8 1 1,-2-2-1,4 1-951,0-1 0,5 1 0,1-1 1,-5 1 1212,3-1 0,-4 0 0,0 1 0,-1-1 0,0 1 0,-10-1 0,-18 1 0,0-1 0</inkml:trace>
  <inkml:trace contextRef="#ctx0" brushRef="#br0" timeOffset="1717">10212 5286 13443,'26'-41'369,"1"1"1,11-1-1,5 7-324,5 17 0,6 7-689,-2 1 1,5 1 0,2 3 634,-8 2 1,2 1 0,1 2 0,-2 0-425,9 2 1,-1 2 0,-2 1 443,1 1 0,-2 1 1,-3 2-12,1 5 0,-1 3 66,-5 0 0,3 2 1,2 0-67,4 1 0,1 1 0,3 2-9,-3-1 1,3 2 0,1 0-1,-2 0-392,-9-5 1,-2 1 0,0-1 0,0 1 402,2 1 1,-1 1 0,0 1 0,-3-2-3,0 2 0,-3-1 0,3 2-43,-2 0 1,3 3 0,1 1 0,-1 0 50,1 2 0,0 0 1,1 2-1,1 1 46,-4-2 0,3 2 0,-1 1 0,1 0 0,-2 1-5,0 0 0,-1 1 1,-1 0-1,-1 0 0,-2-1-82,2 2 1,-1-1 0,-2 0 0,-1-1 57,-3 0 0,0 0 0,-2 0 1,-2-2 7,-1 1 1,-3-2-1,1 4-46,0 1 0,1 3 0,0 2 0,0 0 41,1 4 0,1 0 0,-1 1 0,1 0-45,0-1 0,0 1 1,0 0-1,-1-1 31,0 0 0,1-1 0,-2 0 0,-1-3-14,3 0 0,-2-3 0,0 0-108,2 2 1,0-1 0,1 1 95,-1-1 1,1 0 0,2 4 13,0 1 1,3 5 0,1 1 0,0 1-3,-8-8 0,-1 0 0,1 1 0,0 2 0,0 1 9,0 0 0,0 1 1,1 2-1,0 0 1,-2 0-1,-2-3-3,1 1 1,-3-1 0,0 0 0,-1-1 0,-2 0 9,4 8 1,-1 0 0,-2 0 0,-3-4 16,-2 1 1,-3-3 0,-2 1 29,0 0 1,-1 0-1,-2 1 173,0-1 0,-1 0 0,-2 4-208,-2-1 0,-1 2 0,0 3 0,-2-1-17,0 1 0,-2 0 0,0 0 1,-3 3-12,-1-4 0,-1 2 0,-2 0 0,-1-1 0,1-2-151,-2 0 1,1-1 0,-2-2 0,-3-2 109,-5 13 0,-3-2 0,-2-5-201,-4 1 1,-7-3-1048,-6-8 1,-6 0 0,-2-5 1288,5-10 0,-2-3 0,1-1 0,3 1 0,0-1 0,3-5 0,0-11 0,1 0 0</inkml:trace>
  <inkml:trace contextRef="#ctx0" brushRef="#br0" timeOffset="3667">6493 5312 12893,'47'-7'-1544,"0"-1"1,6 6 0,-11-15-1</inkml:trace>
  <inkml:trace contextRef="#ctx0" brushRef="#br0" timeOffset="7833">4203 7192 13296,'34'22'583,"0"0"0,1 1 0,1-4-421,-2-5 1,1-2-1505,13 0 0,5-2 1342,-8-4 0,2-2 0,3-1-405,9 1 0,3-2 0,8-2-490,-19-4 0,6-1 0,3-1 1,3-2-1,0 0 0,-1 1 1,-2 0 799,4-1 1,0 1 0,-1 0 0,-1 0 0,1 0 0,-1-1 0,-2-1 0,2 0 0,0 0 0,-3 0-1,-2 0 1,-4 1 0,11-2 0,1-1 0,-1 1 0</inkml:trace>
  <inkml:trace contextRef="#ctx0" brushRef="#br0" timeOffset="32165">4172 7349 15034,'29'33'635,"-1"0"1,11-10 0,8-5 0,6-6-566,3-8 0,6-7 0,2-3 0,1 1-1203,-10 3 1,0-1 0,1 0 0,1-1 0,1 0 1119,0-2 0,1 0 0,2-2 0,0 1 0,-1 0 0,-2 0-629,4 0 1,-3 0 0,0 1 0,0-1 0,0 1-612,3 0 0,-1 0 1,1 1-1,0-1 1,0 1 1242,-1 0 0,2 1 0,-2-1 0,-2 1 0,-4 1 0,5-1 1,-4 0-1,-4 1 0,11 0 0,-1 0 0</inkml:trace>
  <inkml:trace contextRef="#ctx0" brushRef="#br0" timeOffset="77299">5113 7468 12927,'-50'9'1199,"12"-3"-1009,35-5-145,5 2 56,11 1 156,11 6 7,10-1 0,6-1-192,-4 0 1,3-1-565,17 1 1,8-3 519,-17-5 0,5-2 0,1-3 0,3-2-630,-1-3 1,2-2 0,2-2-1,0-1 1,0 1 580,2 0 1,1 0 0,0 0 0,1-2 0,0-1-471,-7 0 1,1-1 0,1-2 0,-1 0 0,-2 0 0,-1 1 145,-2 0 0,-3 0 0,0 1 0,1-1 0,3-1 247,4-1 1,6-2 0,1 1 0,0-1 0,-4 2 0,-7 2 0,8-3 0,-8 2 0,3 0 0,-1 1-1,0 1 1,0-1 0,0 1 0</inkml:trace>
  <inkml:trace contextRef="#ctx0" brushRef="#br0" timeOffset="79999">3006 8636 9666,'-4'0'1155,"1"0"-237,3 0-693,8 0 402,8 6 56,28 6-133,8 3-366,-13-6 1,4 0-980,2-3 1,3-1 816,11-2 1,4 0-23,-14-1 0,1-1 0,2 0-273,7-2 1,1-1 0,2 0-1689,-11-1 0,2-1 1,0 0-1,1 0 1961,5-2 0,2-1 0,-1 0 0,-6 0 0,-5 1 0,-5 0 0,-1 0 0,14-3 0,0 0 0</inkml:trace>
  <inkml:trace contextRef="#ctx0" brushRef="#br0" timeOffset="80584">5840 8536 15370,'53'-2'-31,"0"0"1,-1-1-1,1 1 1,-2 0 0,1 0-1,-1 0 1,-2 1-430,4 1 1,-3 0 0,2 0-1107,4 0 0,2 0 0,0 0 527,4 0 1,2 1 0,0-2 1038,-12 0 0,2 0 0,-2-1 0,-5 1 0,15 0 0,-6 0 0,-7-2 0,0 1 0</inkml:trace>
  <inkml:trace contextRef="#ctx0" brushRef="#br0" timeOffset="80932">8914 8451 10977,'0'7'572,"0"-1"358,0-6-202,0 0-55,50 14-158,-12-11-269,6 5 0,6-2-690,-9-5 1,3-3 428,11-2 0,7-2 0,3 1-702,-7 1 0,2-1 0,2 1 0,0-1 561,2-2 1,1 0-1,-1-1 1,-4 2 0,5 0-1,-4 1 1,-8 0 0,-12 0-1,0 0 1</inkml:trace>
  <inkml:trace contextRef="#ctx0" brushRef="#br0" timeOffset="86216">5685 9790 7302,'-8'-1'-56,"2"1"56,6 0 796,0 0-180,-40 13-157,23-9 1424,-37 10-292,37-13-1009,0 0-492,7-1 359,6 6-169,2 1 302,6 7 214,31 10-449,3-10 0,8-1-63,8-3 0,7 0 0,1-2-927,-2-1 0,1-1 1,2-1 714,-7-2 1,3-1 0,0-1 0,-2 1-21,7 0 0,-2-1 1,4 1-42,-3 2 0,3 0 0,2 1 0,-2 0-659,-3 1 1,-1 0 0,0 1 0,-1-1 644,-2 1 0,1-1 0,-3 0 1,-1 1 2,5 1 0,-2 0 0,-7-2-95,-7-1 1,-5-2 94,-4-1 0,-3 0 11,19 1 0,-12-2 11,-10 0 1516,-3 1-1380,-9-2 3195,-4 0-3241,-8 0 309,-5 0-287,0 0-22,3 0-22,12 3-23,20-1-22,5 0-12,15-1 1,-3-1 33,13-3-28,-27 2 1,4-1-305,4 0 0,6 0 0,2 0 273,-5 1 0,1 0 1,2 1-1,3-1-576,1 1 0,4 0 0,2 0 0,-1 0 0,-2 1 576,7 0 1,-2 0-1,-1 0 1,0 1 2,1-1 0,1 1 1,-2 0-1,-4 1-228,-4 0 1,-3 0 0,2 1 212,9 0 1,3 1-1,-2-1 4,-5 0 0,0-2 0,-2 1 3,-1 0 1,-1 0 0,-2 0 7,16-2 1,-7-1-1,-18-1 0,-4 0-201,2-1 1,-1-1 194,2 0 1,0 0 22,0-1 0,0 1-17,-1 0 1,2 0-12,17 0 0,2 1 15,-18 0 0,-1 1 0,1 0-8,1 0 0,0 1 1,0-1-47,-1 1 0,0-1 0,-1 1 61,9 0 0,0 0-11,3 1 1,2 0 5,1 1 0,3 1 658,-7 1 0,4 1 0,-2 1-690,-5 0 0,-2 0 0,0 0 7,-1 0 1,0 0 0,-4 0-10,6 2 0,-9-1 17,-6 0 798,-15-3-798,-10-1 545,-8-3-545,-2 1-3589,-2-1 283,7 0 3447,8 0 0,-4 0 0,3 0 0</inkml:trace>
  <inkml:trace contextRef="#ctx0" brushRef="#br0" timeOffset="88969">2193 11956 14775,'3'-3'2802,"-1"1"-247,-2 2-2443,-25 2 0,-22 14-79,-12 0-199,24-4 0,2 2 166,-13 2-10,2 1-416,13 7 247,1 27 128,18-13 1,2 3 27,2-3 1,2-1-51,-1 4 0,1-4 6,1 5 331,5-10-264,1-12 303,8-7 459,17-21-549,9-6-146,16-16-45,1 2-61,-10 14 0,3 8-135,3 10 1,2 10-135,6 9 0,-4 8-42,-13 2 0,-7 5 350,-7 4 0,-10 1 123,-16 18 78,-16-5 23,-12-6-56,-11-8-168,-4-11-2307,-19-17 2307,5-44 0,14 18 0,16-26 0</inkml:trace>
  <inkml:trace contextRef="#ctx0" brushRef="#br0" timeOffset="89117">2706 12536 18250,'0'0'0</inkml:trace>
  <inkml:trace contextRef="#ctx0" brushRef="#br0" timeOffset="89665">3801 11959 17890,'-44'33'51,"1"0"1,-1 0 0,1 7 0,1 3 0,4 1-26,8 0 0,4 1 0,3 1-562,2 0 0,2 0 1,7-2 540,5-2 1,11-1-1,18 9 1,14-2-75,10-9 0,9-5-2,-4-10 0,5-3 0,-1-6-490,-8-5 1,-2-5 0,0-4-578,19-6 1,-8-8 1137,1-19 0,-27 12 0,-16 4 0</inkml:trace>
  <inkml:trace contextRef="#ctx0" brushRef="#br0" timeOffset="90216">4315 12757 16882,'-15'-44'934,"0"0"0,2 5 0,1 6-430,0 8-90,3 10-179,-1 7-201,-1 6-23,0 2-44,-5 19-12,9 5 34,2 7-68,17-4 1,9-17-12,35-6 0,-21-13 1,1-6 128,6-1 0,-1-3 219,-8-4 0,-5 0 112,5-11-303,-26 19-45,-7 12-22,-2 6 12,-5 10-1,0 26-325,6 12-370,11 3-481,16-9-695,10-21-7373,28-8 9233,-11-8 0,-5-5 0,-25-3 0</inkml:trace>
  <inkml:trace contextRef="#ctx0" brushRef="#br0" timeOffset="90484">4892 12722 19841,'41'-38'-49,"1"1"1,-4 1-1,-4 1 195,8-16 358,-28 16-247,-42 25-122,-5 21-68,-15 17-34,17 10-33,7 4-190,12 4-2600,18 14-6,21-33 1,8-2 839,0 0 1,3-3 1896,23-5 1,-1-7-1,-1-3 1,-11-5-1</inkml:trace>
  <inkml:trace contextRef="#ctx0" brushRef="#br0" timeOffset="90883">5760 12611 20121,'-36'-9'437,"-1"1"0,2-1 0,0 4-426,-2 11 0,1 6-39,4 6 0,3 3-34,1 1 1,3 2 16,-1 33 0,28-18-392,39 6-224,-11-30 0,6-5 190,10-7 1,2-6 470,-8-7 0,-3-7-28,-4-9 0,-6-6 246,-10-1 0,-5-2-66,0-4 0,-2-2 4,-1-5 1,-3-2-379,-1-3 0,-2-1 306,0-1 0,-2-2 224,-9-11 0,-5 2-78,-4 19 0,-2 2-186,-2 2 1,-3 8-45,-24 9-11,19 34-45,10 36 61,21-8 1,8 6 0,7 18 0,5 1-497,2-7 1,1-2 428,4 1 1,-2-3-376,-9-17 0,-2-1-644,-1-2 0,1-1-1754,17 26 2910,6-12 1,-16-20 0,-2-10 0</inkml:trace>
  <inkml:trace contextRef="#ctx0" brushRef="#br0" timeOffset="91050">6192 12605 19729,'-4'-3'67,"1"1"-1692,3 2-930,7 23-4381,4-17 6936,7 17 0,-7-23 0,-3 0 0</inkml:trace>
  <inkml:trace contextRef="#ctx0" brushRef="#br0" timeOffset="91166">6248 12410 16826,'0'0'0</inkml:trace>
  <inkml:trace contextRef="#ctx0" brushRef="#br0" timeOffset="91715">6654 12056 20300,'0'34'201,"0"13"-156,-1 6 0,2 8-6,3-1 0,3 2-688,2-14 1,1 0-1,2-2 453,4 4 0,5-6 17,5-11 0,3-7-152,21-9 74,3-10-493,0-16 223,-8-7 359,-11-14 56,-14-27-325,-40 1 370,-11 4 143,0 34 0,-3 6-1442,-26 4 1449,25 11 1,2 1 0,-2-2 0,2 6 0</inkml:trace>
  <inkml:trace contextRef="#ctx0" brushRef="#br0" timeOffset="91932">7156 12517 14014,'15'45'-1969,"-6"-9"1,-5-36 0</inkml:trace>
  <inkml:trace contextRef="#ctx0" brushRef="#br0" timeOffset="92082">7193 12214 18787,'-6'-4'448,"2"0"-448,4 4-5703,0 0 5703,14-4 0,-10 2 0,10-3 0</inkml:trace>
  <inkml:trace contextRef="#ctx0" brushRef="#br0" timeOffset="92316">7703 12062 19146,'12'54'112,"-1"0"0,-3-10 0,1-1-364,4 3 0,-1-1-415,-4-11 0,-1-2-4249,3 9 1,0-1 4843,4 13 0,-2-5 1,-6-35-1</inkml:trace>
  <inkml:trace contextRef="#ctx0" brushRef="#br0" timeOffset="92499">8136 12415 18003,'-5'1'-1692,"0"-1"1692,5 0 0,0 0 0</inkml:trace>
  <inkml:trace contextRef="#ctx0" brushRef="#br0" timeOffset="92632">8183 12167 18563,'-5'-2'-3249,"2"0"3249,3 2 0,0 0 0</inkml:trace>
  <inkml:trace contextRef="#ctx0" brushRef="#br0" timeOffset="92833">8824 12114 18675,'-7'35'127,"0"0"0,1 1 0,2-2-642,12 21-964,1 5-1759,5 0 3238,-5-2 0,-3-27 0,-4-9 0</inkml:trace>
  <inkml:trace contextRef="#ctx0" brushRef="#br0" timeOffset="93032">8677 12478 19773,'35'-14'-1158,"1"1"0,0 1 0,2 2-97,12 4 1,2 2-1760,1-1 0,-1-1 3014,-1 0 0,-4 0 0,14-2 0,-44 2 0</inkml:trace>
  <inkml:trace contextRef="#ctx0" brushRef="#br0" timeOffset="93300">9210 12301 21488,'13'5'22,"3"12"-44,11 23-18,-9 3 1,-1 7-144,-6-9 0,-2 4 0,0-1-547,-1 1 0,0-1 1,-1 0 583,-2 3 0,-2-1 1,-3-4 4,-6-1 1,-5-4 287,-8-1 1,-5-4-81,-23 4-1714,-6-30-1334,33-47 2477,30-9 392,9 18 0,8 3-480,9 6 1,5 5 591,10-2 0,4 2-568,-13 5 1,2 1-1,1 1 568,6-2 0,1 0 0,-5 2 0,-1 1 0,-4 1 0,-5 0 0,1 1 0</inkml:trace>
  <inkml:trace contextRef="#ctx0" brushRef="#br0" timeOffset="93701">10870 11937 16131,'2'-5'185,"4"39"1,3 24-136,2-7 0,1 5-1361,-6-10 0,0 6 1,0 0-1,1-3-620,0-1 0,0-3 0,-1-1 1931,-2 18 0,-2-9 0,-2-14 0,0-13 0</inkml:trace>
  <inkml:trace contextRef="#ctx0" brushRef="#br0" timeOffset="94067">10717 12373 18922,'59'-21'50,"1"0"0,0 0 1,-4 4-1,1 1 1,2 1-1,-1 1-50,-2 3 0,0 2 0,-1 0 0,1-1-659,1 0 1,1 0-1,-2 0 1,-5-1 221,13-6 0,-8-2 291,-10 0 1,-6-5 122,-10 1 1,-8-5 422,-14-16 0,-12-4-70,-16 2 1,-9 2-113,0-1 1,-5 5-78,-10 10 1,-4 9 43,12 12 0,-1 9-11,-14 17 0,1 13-74,6 13 1,6 11-60,11-3 0,3 6 0,5 1-457,7-7 0,5 0 0,4-1 416,5 2 0,4-1 0,3-5 16,6-1 1,4-5 108,9 3 0,2-3-349,13 7 16,-15-23 1,3-6-2616,27-15 2823,-26-14 0,-2-3 0,17 3 0,-13-15 0</inkml:trace>
  <inkml:trace contextRef="#ctx0" brushRef="#br0" timeOffset="94416">12020 12431 13061,'7'0'1378,"38"-7"-1266,-21 1-89,29-8 33,-28 1 549,-6-8 1020,-11-2-269,-11-6-247,-14 6-717,-4 10-134,-1 5-157,6 8-12,3 9-66,0 6-12,-1 31-257,7 13-438,6 3-762,14-6-738,15-24 122,10-16 0,5-4 2062,-4-4 0,-1-2 0,1 1 0,-3-3 0,5-4 0</inkml:trace>
  <inkml:trace contextRef="#ctx0" brushRef="#br0" timeOffset="95065">12764 12362 15896,'-5'-6'2656,"1"2"-2287,-26 4 1,-7 6-280,7 8-28,-11-3 0,2 4-51,19 21 67,14 21-67,37-8-140,-4-24 0,3-4 118,2-7 0,3-5 11,-1-7 0,-1-5 45,9-10 179,-7-12 146,-9-10-68,-11-6-55,-8-2 189,-19-14-133,-17 17-303,-7 4 0,-9 23 0,12 12-44,6 12-113,22 9-202,40 9 45,13-7 95,-9-14 1,1-3-636,21-3 843,-4-7-204,-6-4 215,-10-6 224,-12-2 885,-10-5-660,-12 7-371,-5 1 505,-2 9-583,-2 5 195,1 8-677,6 11-2061,25 11-315,4-2-4862,23-3 7720,-6-15 0,-21-4 0,-6-4 0</inkml:trace>
  <inkml:trace contextRef="#ctx0" brushRef="#br0" timeOffset="95435">13503 12318 20457,'64'1'-560,"-13"0"560,-38 4 156,-6-2 248,-4-9-158,-1-2 23,0-7 34,2 2 78,0 3-426,-1 13 67,-2 44-22,0 0 0,-1 6 5,1 5 1,1 3-320,0-13 1,0 2 0,1-2 313,3 11 0,0-3-6,1 0 1,-1-1-18,0-6 1,-1-1-96,0 1 1,-7-4-2561,-33 7-4594,-6-11 7272,1-39 0,0-8 0,0 2 0,3-6 0</inkml:trace>
  <inkml:trace contextRef="#ctx0" brushRef="#br0" timeOffset="99749">2291 14013 12031,'0'-8'2520,"0"2"-1948,0 6-68,0 0-123,0-42 90,1 27-202,1-32 45,0 37-79,0 3-11,-1 3-67,0 1-12,-12 18 2,-7 13-63,1 0 0,-1 3-551,-2 7 0,0 4 590,-2 6 0,2 3-78,1 2 0,2 4-84,7-10 0,1 2 0,5-2 56,10 13 0,6-3 22,-1-1 0,7-8-28,10-17 1,5-9 44,22-8 5,-20-19 1,1-8-18,-5-7 1,-3-6-90,4-12 1,-5-6-158,-8-7 1,-8-2-91,-5 6 1,-6 3-270,-12-15 747,-40 49-299,15 29 1,-2 9-101,-7 3 0,1 2-190,7-1 0,5 0-1188,-9 14-1275,33-26 2866,7-6 0,2-8 0,0-3 0</inkml:trace>
  <inkml:trace contextRef="#ctx0" brushRef="#br0" timeOffset="100050">2988 14416 17476,'3'-7'-246,"-1"3"-1596,-2 4 1,0 0-1</inkml:trace>
  <inkml:trace contextRef="#ctx0" brushRef="#br0" timeOffset="100732">4961 14296 12871,'0'-5'224,"5"37"-67,4 2-23,-3-1 1,1 4 66,1 7 1,-2 0-118,-1-5 0,-2-2-39,0 1 0,0-3 908,-3 2 245,0-36-895,0-20 279,-7-16 259,-2-15-281,-10-13-487,10 27 0,-2-4-121,-4-21 0,0-4 249,4 4 1,1 0-476,0 0 0,1 3 302,4 13 0,3 5-5,2 0 11,19-7-80,22 3-654,-7 19 0,3 2 139,-4 5 1,0 4-874,31-6-504,-29 15-1132,-8 4 3126,-8 8 0,-8-4 1,-7 4-1</inkml:trace>
  <inkml:trace contextRef="#ctx0" brushRef="#br0" timeOffset="100965">5072 14238 13656,'-7'5'2879,"2"-2"-2330,5-3-347,0 0-180,27-13-5,2 1 0,4-1-17,1 1 0,1 1-639,7-3 0,-1 5-1993,5 10 2632,-17 37 0,-14-23 0,-11 22 0</inkml:trace>
  <inkml:trace contextRef="#ctx0" brushRef="#br0" timeOffset="101132">5190 14629 16143,'1'9'1849,"-1"-1"-1569,0-8-269,0 0-863,51 0-8979,-10-1 9518,-5-1 0,-2-1 0,-3 1 1,-18-2-1</inkml:trace>
  <inkml:trace contextRef="#ctx0" brushRef="#br0" timeOffset="102649">5756 14273 15403,'11'64'433,"0"0"1,-1-10-1,-1-10 2211,-3-17-2083,-2-26-371,-4-18 23,0-16-90,-2-7 0,-1-8-89,2-13 0,0-5-571,0 11 0,-1-3 1,2 3 536,2 7 0,0 3 0,2 1-6,1-13 0,4 7-5,16 3-101,26 8 95,-15 27 1,4 5-96,12-2 0,2 8-101,-1 11 0,-4 7-23,-11-2 1,-7 4 134,-8 9 0,-10 3-55,-27 27 156,0-25 0,-4-1-66,-7 3 1,-5-1 59,-11 10 1,0-3 22,11-13 0,2-2 5,0 0 0,4-4 1639,10-11-1627,14-14-34,10-20 11,26-13-22,7-4-146,-11 20 0,3 4 135,26 4-34,6 13-156,-34 7 1,0 4-8,-3 4 1,-2 3-147,-4 5 1,-5 4-263,-4 12 0,-9 4 705,-15-3 1,-9-1 195,-5 4 0,-7-5-89,-1-12 0,-4-7 6,2-7 0,1-6 77,-9-11-22,-9-21-2465,14-10 2375,8-10 1,16 18 0,13 12 0</inkml:trace>
  <inkml:trace contextRef="#ctx0" brushRef="#br0" timeOffset="102999">7173 13939 13532,'0'-6'4134,"0"1"-3562,-50 1-90,14 20-253,-3-6 1,-4 6 61,-2 26 1,4 12-206,13-15 0,2 2 0,2 3-553,-2 7 1,1 2-1,4-2 467,-1 10 0,10-4-56,15-10 0,9-7-513,25 2 339,-7-25 1,5-4-539,7-3 1,4-5 49,10-1 1,3-5-914,-15-4 0,1-1 1,1-2 1630,6-1 0,-1-2 0,-3 1 0,-3-1 0,-4-1 0,-6 1 0,1 1 0</inkml:trace>
  <inkml:trace contextRef="#ctx0" brushRef="#br0" timeOffset="103216">7618 14031 17151,'-9'-6'2017,"1"1"-1894,8 5-134,66-23-23,-9 11-1078,3-3 0,5 0 607,-14 8 1,3 2-1132,0 0 0,4 0 1,-4 0 1635,4-1 0,-2 0 0,4 1 0,-8 0 0,-16 0 0</inkml:trace>
  <inkml:trace contextRef="#ctx0" brushRef="#br0" timeOffset="103383">8172 13961 17834,'-12'48'60,"1"-1"0,1 2 0,2 2-579,5-6 0,1 2 0,3 2 185,4 8 0,4 1 0,-3-2 0,-3 6 0,0-4 0,8-6 0,0 0 0</inkml:trace>
  <inkml:trace contextRef="#ctx0" brushRef="#br0" timeOffset="104032">4459 15888 14831,'57'-2'198,"0"-1"0,0 1 0,-6-2 0,5-2 0,4 0 0,4-1 0,3-1 1,2-1-1,2 0-614,-18 2 0,3-1 1,1-1-1,2 1 1,2-2-1,0 1 0,2-1 1,1 0-1,-1 0 1,2 0-1,-1 1 0,0-1 1,-1 1 411,0 0 1,0 1 0,0-1 0,0 1 0,0-1-1,1 1 1,0-1 0,1 1 0,0-1 0,1 1 0,0-1-1,1 0 1,0 1 0,2-1-123,-9 1 0,2 0 0,1 0 0,0-1 0,1 0 1,0 1-1,1-1 0,1 0 0,-1 1 0,1-1 1,-1 1-1,0-1 0,0 1 0,0 1 0,-1-1 0,0 1 1,-2 1-1,0-1-68,5 1 1,0 0-1,-1 1 1,-1-1-1,0 1 1,-1 0-1,1 1 1,-1 0-1,0 0 1,0 0-1,0 0 1,0 1 0,1-1-1,0 1 1,0 0 179,-2 0 1,1 0 0,1 1-1,1-1 1,0 1 0,0 0-1,0 0 1,0 1 0,-1-1-1,0 0 1,-1 1 0,-2 0-1,-1-1 1,-1 1 0,-3 0-1,-1 0 1,15-1 0,-2 1 0,-3-1-1,-2 1 1,-1 0 0,-2 0-1,0 0 1,-1 1 0,0 0-1,5 1 1,0 0 0,0-1-1,0 1 1,0 0 0,0 0-1,-1 0 1</inkml:trace>
  <inkml:trace contextRef="#ctx0" brushRef="#br0" timeOffset="104582">5099 15731 13936,'64'-15'234,"1"-1"0,0 1 0,-15 3 0,4 0 0,5-1 0,1 0 0,1 0 0,-1 1 0,-2-1-1124,5 0 1,-1 0 0,-1 0 0,1 0-1,3 0 1,3-1 909,-9 2 0,3-1 0,3 0 0,1 0 0,0 0 0,2-1 0,-2 1 0,0 0 0,-3 1-145,2 0 0,-3 0 0,0 0 0,-1 1 0,1-1 1,1 1-1,4 0 0,3-1 76,-12 3 1,2 0 0,2-1-1,1 1 1,2-1 0,1 1 0,1-1-1,1 1 1,0 0 0,1 0 0,-1 1-1,0 0 1,0 0-436,-6 1 1,0 1-1,1-1 1,1 1-1,-1 1 1,1-1 0,0 1-1,0-1 1,1 1-1,-1 0 1,1 0 0,-1 0-1,0 0 1,1 0-1,-2 0 484,2-1 0,0 1 0,1 0 0,0 0 0,0-1 0,0 1 0,0 0 0,0 0 0,-1 0 0,0 0 0,-2 1 0,0 0 0,-2 0 0,-1 0 0,-2 0 0,12 0 0,-1 1 0,0 0 0,-2-1 0,-1 2 0,-3-1 0,-1 1 0,-4 0 0,-3 1 0,-4-1 0,14 2 0,0 0 0,0-1 0,0 1 0</inkml:trace>
  <inkml:trace contextRef="#ctx0" brushRef="#br0" timeOffset="112198">5089 13343 13790,'39'12'373,"0"-1"1,4 1 0,0-3-117,2-3 1,2-2-2180,13 1 1,5 0 2010,-13-2 1,3 0 0,1 0-31,-7-1 0,1 0 0,1 0 0,0-1 8,6 1 0,0 0 0,2 0 1,0-1-457,4 1 1,2 0 0,0-1 0,1 1 428,-12-1 0,1 0 1,0 0-1,1 1 0,0-1-18,2 0 1,1 1-1,0-1 1,0 1-1,0-1-112,3 1 0,-1 0 0,1 0 0,1-1 0,-1 1 134,3 0 1,-1-1 0,1 1 0,0 0 0,0 0-196,-9 0 1,0-1 0,0 1 0,0 0 0,0-1 0,0 1 174,2-1 0,-1 1 1,1-1-1,-1 0 1,1 1-1,0-1 2,1 0 0,-1 1 0,1-1 0,1 0 1,-1 1-1,0-1-45,1 0 0,0-1 1,-1 1-1,1 0 1,0-1-1,0 1 19,0-1 0,-2 1 0,1 0 0,0-1 0,2 0 0,3 1 9,-6-1 1,3 0 0,2 1 0,0-1 0,2 0 0,-1 0 0,0 0-1,-1 0-18,-2-1 1,1 1 0,-1 0-1,0-1 1,0 1 0,0-1-1,0 0 1,0 1-42,6 0 0,1-1 1,0 1-1,0-1 1,-2 1-1,-1-1 1,-1 0-54,1 0 0,-1 0 0,-1 0 1,-2 0-1,-3 0 0,-5-1-98,15 0 1,-7 0-1,-2 0-270,-9 0 1,-3 0-1,-2 0-446,7-2 1,-7-1 916,8-5 0,-29 4 0,-20-1 0</inkml:trace>
  <inkml:trace contextRef="#ctx0" brushRef="#br0" timeOffset="112833">8628 13672 13891,'56'1'288,"-1"-1"1,1 0-1,-1 0 1,-2 1-1,1-1 1,2 0-1,1 0 1,1 0-213,1-1 1,3 1-1,2-1 1,-1-1 0,0 1-1,-1 0-1190,5 0 0,-2 1 0,0-1 0,0 0 0,1 0 1117,-9-1 1,1 1 0,0-1 0,-1 1-1,-2-1 1,-2 1 10,8-1 0,-5 1 0,1 0 0,2 0 27,-1-1 0,3 1 1,1 0-1,0 0 1,-2 0-22,-3 0 0,-1 1 0,-1-1 0,1 0 0,1 0-7,5 0 1,2 0-1,1 0 1,-3 0 0,-4 0-12,-3 1 1,-4-1 0,-1 1 0,-3-1-3,4 0 0,-3 1 0,-6 0 866,22 0-866,-18 0-45,-18 0-101,-12 0 3192,-10 2-2699,-9 2 1256,-1 2-1525,-3 2 265,2-2-309,3 2-90,0-1 11,2 1 45,0-2 0,3 0 0,-2-2-23,2-1 1,-2-1-415,-1-1-1176,-10 1-685,-6-2 2298,-16 2 0,14-2 0,0 0 0</inkml:trace>
  <inkml:trace contextRef="#ctx0" brushRef="#br0" timeOffset="114484">10596 10516 15482,'62'-19'25,"-1"0"0,-14 6 0,0 1 1,1 2-26,4 2 0,0 2 0,2 1-1378,7-2 0,2 0 0,0 1 1406,-12 2 0,1 1 0,-1 0 0,1 0-20,1 0 1,0 0-1,0 0 1,0 1-9,0 1 0,0 0 0,0 0 0,0 1-6,-1-1 0,1 1 1,-2-1-1,1 2 6,15 0 0,0 2 0,-1-1 0,-3 0 0,-1 1 0,-2 0 0,-6 1 0,-1 0 0,-1 1 236,-2 0 0,-1 0 0,-7 2-629,10 14 158,-92 8 218,-6-15 0,-9-2-178,0-2 0,-4 0 0,1-1 198,8-2 1,2 1 0,-2 0 141,1 0 1,-2 0 0,0 2 0,1-1 50,-4 2 1,2 0-1,1 1 17,4 0 0,1 0 1,11 2-69,5 11 258,84-10-364,-5-11 1,6-2 187,-10-1 0,3 0 0,1 0-227,7-1 0,1 0 0,6 0-148,-8 1 0,4-1 0,2 0 1,2 0-1,-1 1-178,0 0 1,1 0 0,1 1 0,0 0 0,3 0 155,-3 0 0,3 0 0,1 0 1,-1 1-1,-3-1 0,-5 1 1,0-1-1,-4 1 0,-3-1 1,-2 1-1,-1 0 0,1 1 1,-1-1-1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3:29:38.280"/>
    </inkml:context>
    <inkml:brush xml:id="br0">
      <inkml:brushProperty name="width" value="0.09071" units="cm"/>
      <inkml:brushProperty name="height" value="0.09071" units="cm"/>
      <inkml:brushProperty name="color" value="#FF0000"/>
    </inkml:brush>
  </inkml:definitions>
  <inkml:trace contextRef="#ctx0" brushRef="#br0">7670 6584 17174,'51'-2'206,"0"-1"0,0 1 0,9-2 0,3 0 1,1-1-154,-8-1 0,-1-2 0,5 0 1,5-1-721,-14 3 0,5-1 0,3 1 0,3-2 0,0 1 0,0 0 0,-1 0 0,-3 1 684,1 0 1,-3 0 0,0 0-1,-1 0 1,2 1-1,0-1 1,4 0-126,-3 0 1,3 0 0,2 0 0,1 0 0,0-1-1,0 1 1,-2 1 0,-1-1 0,-3 1 135,11 0 0,-3-1 0,-2 2 0,-1-1 0,2 1 0,2 0 6,-10 1 0,2 0 0,1 0 0,1 0 0,-1 0 1,0 1-1,-2-1 0,-1 1-21,6 0 0,-2-1 0,0 1 0,-2 0 0,-1 0 0,0 0-150,10 0 1,0 0 0,-2 1 0,-4-1 0,-7 1 136,0 0 0,-6 1 0,-12 0 1674,-3 0-1439,-33 0 2212,-5-4-2425,-9-4 1899,-24-14-3949,-21-3-2888,11 11 1,-2 2 4803,5 2 1,2 2 0,-23 1 0,32 4 0</inkml:trace>
  <inkml:trace contextRef="#ctx0" brushRef="#br0" timeOffset="488">7778 6855 15795,'-3'0'381,"0"0"-157,31 1 1,19-2 172,-3-2 1,5-1-1558,9 0 0,8 0 1,7-2 1231,-17 0 1,6 0 0,3-2 0,1 1 0,0-1 0,-3 1-387,-6 0 1,-1 1-1,-1 0 1,1 0-1,1 0 1,4-1 327,-3 1 0,2 0 0,3-1 0,1 0 0,1 0 0,-2 0 0,-1 1 0,-2 0-112,6 0 1,-3 0 0,-1 1 0,0 0 0,1 0 0,4 0 102,-7 0 1,2 0-1,2 1 1,1-1 0,0 1-1,0-1 1,-1 1-1,-2 1-169,3-1 0,-1 1 0,-1 0 0,0 0 0,-1 0 0,0 1 0,-1-1 172,-2 0 0,1 0 0,0 0 0,-1 1 0,-2-1 0,-2 1 0,-2 0 3,16 0 0,-2 1 1,-7 0-1,-7 0 302,-4 0 1,-8 1-482,4-2 1705,-26 0-1537,-14-1 2083,-5 0-2184,0-3 3257,0 0-3817,-4 0-109,-2 3-161,-3 1-245,-4 11-1401,-6 23 2577,2 15 0,1-10 0,9-7 0</inkml:trace>
  <inkml:trace contextRef="#ctx0" brushRef="#br0" timeOffset="12368">5270 8001 12344,'7'5'796,"-2"-2"257,-5-3-482,66 6-442,-35-5 1,5-1-880,13 2 1,11-1-1,4 1 1,-4-2 786,2-2 0,-3-2 1,5 0-5,-12 2 1,5-1-1,1 1 1,-1-1 0,-2-1 10,2 0 1,-1-2 0,-1 1 0,1-1-26,1 1 1,0-1 0,0 1-1,1-1-5,-2 1 0,0 0 0,0 1 0,3-1-98,-1 1 1,2 0 0,1 0 0,-1 1 0,-3 0-139,2 0 1,-3 1 0,0 0 0,-2 0-158,-1 1 1,1 0 0,-4 1 0,-6 1-188,7 3 0,-15 4-1372,-24 4 1938,-18-2 0,4-6 0,-5-4 0</inkml:trace>
  <inkml:trace contextRef="#ctx0" brushRef="#br0" timeOffset="15168">17666 7984 10451,'-65'5'1019,"13"-1"-750,32 1-202,11 0 1009,23 2-488,21-4 1,10-2-393,5 1 0,6-3-1110,2-2 0,8-2 1,0-1 980,-13 0 0,0 0 1,3-2-1,6-1-250,-12 2 0,3-1 0,4-1 0,3-1 0,1 0 0,2 1 0,0-1 0,0 1 215,-4 1 1,0 0-1,2 1 1,0-1-1,2 0 1,0 1-1,1-1 1,2 1 0,1 0-1,1-1-135,-9 2 1,3 0 0,1-1 0,1 1 0,1 0 0,1-1 0,0 1 0,1 0 0,-1 0 0,1 0 0,-2 1 0,0-1 0,-1 1 0,-2 0 119,3 0 1,0 0 0,-1 0-1,-1 0 1,0 1 0,-1 0 0,1 0-1,-1 0 1,0 0 0,-1 0 0,2 1-1,-1 0-110,5 0 0,2 0 1,-1 0-1,1 1 1,0 0-1,-1 0 0,-1 0 1,-1 1-1,-1-1 1,-3 1-1,-1 0 107,3-1 0,-3 2 0,-2-1 0,-2 0 0,0 1 0,1 0 0,1 0 0,2 0-18,2 0 1,2 0 0,1 0-1,1 1 1,0-1 0,0 1-1,0-1 1,-2 1 0,-1-1 14,1 1 0,-1 0 0,0 0 0,-2-1 1,1 1-1,-1 0 0,0 0 0,-1 0 0,7 0 0,1 0 0,-1 0 1,0 0-1,-2-1 0,-2 1 1,-3 0-10,6 0 0,-2 1 0,-2-1 1,-3 0-1,-3 0 35,13-1 0,-4 1 1,-5-1 326,3 0 0,-3 0-357,-14-1 0,0 1 1,-6-1 745,-5-1 0,-3 0-719,4 1 0,0 0-1,28-2 23,-2 8 1707,-7 2-1695,-7 3-24,11 0 932,-23-5 0,2 0-971,4-1 1,3 1 11,4 0 0,5 1-6,0 0 0,6 1 1,0 0-1,4 1 0,0 0 0,3 1-20,-8-1 1,3 0 0,0 0 0,-4 0 8,5 1 0,-3 0 0,-3-1 307,5-1 1,-2 0 0,-33 0-308,-77 5 0,82-5 0,26-1 0,-14-2 0,4-1 0,2 0-532,9 0 0,3 0 0,3 0 526,0-2 0,6 0 1,-4 0-1,-13 0 6,-14-1 0,-10 1 182,-3-1-182,-11 0 1013,-7-1-923,-4-3-68,-5 0-11,2 0 1793,-3 1-2240,0 3-80,-6 4-257,0 0 773,-4 6 0,5-3 0,6-1 0,0-3 0,2-2 0</inkml:trace>
  <inkml:trace contextRef="#ctx0" brushRef="#br0" timeOffset="18868">12733 9936 11157,'-51'3'1971,"11"-1"-1634,38-2 234,2 1-78,21-1 90,32-2-286,4-1 0,7 0-212,-21 1 1,1 0 0,3 0-658,13-1 1,4 0-1,-1 0 665,-4 1 1,0 0-1,6 0-383,-15 1 0,4-1 0,3 1 0,2-1 0,1 0 0,1 1 328,-2-1 0,1 1 1,1-1-1,1 1 1,2 0-1,1-1 1,3 1-226,-9-1 0,2 1 0,2 0 1,1-1-1,1 0 0,0 1 1,0-1-1,0 1 0,-2-1 1,-1 1 199,0 0 1,-1-1 0,-1 1-1,0-1 1,0 1 0,0 0-1,-1-1 1,1 1 0,0 0-154,2 0 0,0-1 1,1 1-1,0 0 1,0 0-1,-1-1 0,-1 1 1,-2 0-1,-1 0 165,4 0 1,-4-1 0,-1 1-1,-1 0 1,2-1 0,1 1-1,4 0-61,-7 0 1,2 0 0,2 1 0,2-1 0,0 1 0,1-1 0,0 1 0,1-1 0,-1 1 0,0-1 50,-3 0 0,-1 1 1,1-1-1,0 1 0,0-1 1,0 0-1,1 1 0,1-1 1,0 1-1,1-1 0,1 1-14,-3 0 0,2-1 1,1 1-1,1 0 0,1 0 1,0-1-1,0 1 0,0 0 1,0 0-1,-1 0 0,-2 0 1,0 0-1,-3-1 15,7 1 1,-1 0 0,-1 0 0,-1 0 0,-1 0 0,0-1-1,-1 1 1,-1 0 0,0 0 0,0 0 0,2 0 0,0 0 1,0 0-1,-1 0 1,-1 0-1,-1 0 1,-1 0-1,-3 0 1,-2 0-9,17 0 0,-5 0 0,-3 0 0,0 0 0,4 0 75,-4 0 1,3 1-1,1-1 1,-1 0 0,-1 1-1,-2-1-87,1 1 1,-1-1 0,-2 1 0,-1-1 0,1 1 187,0 0 1,1-1 0,-1 1-1,-4 0 1,-5 0-309,3 0 0,-6 0 0,-9 1 1625,2 2-2343,-58 0 639,-19 1 202,-22-2 0,29-1 0,-8-2 0</inkml:trace>
  <inkml:trace contextRef="#ctx0" brushRef="#br0" timeOffset="21880">6308 12178 3622,'6'0'-124,"-1"0"1,-5 0 0</inkml:trace>
  <inkml:trace contextRef="#ctx0" brushRef="#br0" timeOffset="23138">7813 12084 11806,'15'27'852,"24"-14"0,13-6-793,-6-4 1,5-2 0,3-1-1170,0 0 1,4-1 0,1 0-1,1 0 1124,-2-1 0,-1 0 0,3-1 0,6 0 5,-15-1 1,4 0 0,2 0-1,3-1 1,1 0 0,1 0-1,1 0 1,-1-1-188,1 0 1,0-1 0,1 1-1,1-1 1,0 0 0,2-1 0,1 1-1,1-1 1,0 0 174,-7 1 1,2 0-1,1-1 1,1 0-1,1 0 1,0 0-1,0 0 1,1 0-1,-2-1 1,-1 1-1,0 0 1,-3 1-45,4-2 1,-2 1 0,0 0 0,0 0 0,-2 0 0,0 0 0,-1 0 0,0 0 0,-1 0 0,0 0 69,9-1 1,0-1 0,-1 0-1,0 0 1,-2 1 0,-2-1-1,-4 2 1,-2 0-86,3 0 1,-4 0 0,-3 1 0,-1 0 0,1 1 98,14-1 1,0 0 0,-3 0-1,-4 2 288,-6 0 0,-4 1 0,-2 0-285,24 1 1,-24-3 1942,-45 1-2375,-40 1 219,1 1 1,-3 1-101,-4 0 0,-4 3 439,-7 1 1,-6 2 0,-3 1-273,6 2 1,-1 1 0,-4 1 0,-4 1 49,10-1 0,-4 0 1,-4 1-1,0 0 0,-1 0 1,1 1-1,4-1 227,-1 0 0,2 0 0,1 1 1,1-1-1,-1 1 0,1-1-73,-2 1 0,-2 0 1,1 0-1,1-1 1,5 0-1,7-1-17,-29 4 1,20-2-25,27-1 12,68-8-18,-3-1 1,7-2-627,15-2 1,9-2 570,-21 1 1,5-1 0,3 0 0,2-2 0,-1 1-186,6-2 0,2-1 0,1 0 0,1 0 0,1 0 185,-10 1 1,1 0-1,2 0 1,0 0 0,-1 0-1,-2 0 1,-2 0-17,9-1 1,-1 0 0,-3 1 0,-4 0 0,-5 0 515,7-1 0,-6 1 0,-30 5-483,-46 7-4,-14 2 1,-17 1 0,-5 2-1,5-1-248,-1 1 1,3 0 0,-2 0 247,4 0 1,-3 1 0,2-1-1,6 1 15,-14 0 0,26 2 1035,44 1-1913,36-10 0,28-7 0,-1-1-762,-14 3 0,0 0 0,5-1 1611,-10 0 1,6 0-1,1-1 1,-4 1-1,-11 0 1,3 1-1,-8 1 1,17 0-1</inkml:trace>
  <inkml:trace contextRef="#ctx0" brushRef="#br0" timeOffset="24334">19989 12103 12277,'42'10'960,"0"-1"0,7 0 0,2-3-787,4-3 1,9-3-1041,-15 0 1,7-1 0,4 0-1,4-1 1,2 0 901,-12-1 0,2 0 0,2-1 0,2 0 0,1 0 0,3-1 0,2 0 0,1 0-148,-11 1 1,1 0 0,3 0 0,1-1 0,2 1 0,0-1 0,1 0 0,1 0 0,0 0 0,-1 0 0,0 0 0,0-1 0,-2 1 120,3 0 0,-1-1 1,0 0-1,0 0 1,0 0-1,-1 0 1,1 0-1,0 0 1,1 0-1,-1 0 1,2 0-1,0-1-50,-5 2 1,1-1 0,1 0 0,1-1 0,-1 1 0,1 0 0,1 0 0,-1-1 0,-1 1 0,1 0 0,-2 0 0,0 0 0,-1 0-1,-1 0 55,6 0 0,-2-1 1,-1 1-1,-2 0 0,0 0 1,0 0-1,1 0 1,1 0-1,1 0 0,3-1 1,2 1-69,-10 0 1,2 1-1,0-1 1,2 0-1,1 0 1,1 0-1,0 0 1,2 0-1,0 0 1,0-1-1,1 1 1,0 0-1,1 0 1,-1 0-1,1 1 1,-1-1-1,0 0 56,-7 1 1,1 0 0,-1 0-1,1 1 1,-1-1 0,1 0 0,0 0-1,0 1 1,1-1 0,-1 0-1,1 1 1,1-1 0,-1 1 0,2-1-1,-1 1 1,1-1 0,1 1 0,0-1-1,0 1 1,2-1-18,-6 1 0,0 0 0,1 0 0,1 0 0,0 0 0,1 0 1,0-1-1,1 1 0,0 0 0,0 0 0,1 0 0,0 0 0,0 0 1,0 0-1,0 0 0,0 0 0,1 0 0,-1 1 0,0-1 0,0 1 1,0-1-1,0 1 0,-1 0 0,1 0 0,-2 0-19,1 0 1,-1 0-1,1 0 1,0 1-1,1-1 1,-1 0-1,1 1 1,-1 0-1,1-1 1,-1 1-1,1 0 1,-1 0-1,0 0 1,0 0-1,-1 0 1,1 0-1,-1 1 1,-1-1-1,0 1 1,0-1-1,-1 1 1,0-1-1,-1 1 1,-1 0-1,0 0 35,8 0 0,-1 0 0,-1 0 0,-1 0 0,0 1 0,0-1 0,-1 1 0,-1-1 0,0 1 0,0 0 0,-1 0 0,0 0 0,0 0 0,0 0 0,-1 0 0,0 1 0,0-1 0,1 1 0,-1-1 0,7 1 0,0 0 0,1 0 0,0 0 0,0 1 0,-1-1 0,0 0 0,0 1 0,-1 0 0,-1 0 0,-1 0 0,-1 0 0,-2 0 0,-1 0 0,-2 1 0,-2-1 0,10 2 0,-2-1 0,-3 1 0,-1 1 0,-2-1 0,-1 0 0,-1 1 0,0-1 0,-1 0 0,1 0 0,8 0 0,1-1 0,-1 1 0,-1 0 0,-1-1 0,-3 0 0,-3 1 0,-3-1 0,17 2 0,-6 0 0,-4 0 0,-5-2 0,-9-2 0,1 0 0,-1 1 0</inkml:trace>
  <inkml:trace contextRef="#ctx0" brushRef="#br0" timeOffset="26510">13186 15852 6383,'0'0'0</inkml:trace>
  <inkml:trace contextRef="#ctx0" brushRef="#br0" timeOffset="27434">10259 14767 9453,'-2'-3'1547,"1"1"-471,1 2 111,-8-3-895,6 3-180,-6-5 313,16 3 113,13-6-11,23-6-320,-7 2 0,5-1-844,13-4 1,9-3 737,-15 6 0,7-2 0,4 0 0,4-2 0,1 1-429,-6 2 1,3-1 0,2 0-1,1 0 1,2 0 0,-1-1-1,0 1 342,-6 1 0,1 0 0,-1 0 0,1 0 0,0-1 0,1 1 0,0 0 0,1 0-211,-1 1 0,1-1 0,1 1 0,0-1 0,1 1 0,-1 0 0,0 0 1,-2 1-1,-2 0 235,6-1 0,-4 1 1,0 0-1,-1 1 1,1-1-1,2 1 0,3-1-109,-7 2 0,1 0 0,2 0 0,2 0 0,1 0 0,0 0 0,1 0 0,-1 0 0,0 0 0,0 1 105,-1-1 1,0 1 0,0 0-1,-1 0 1,1 0 0,1 0 0,-1 0-1,2 0 1,-1 0 0,2 0-52,-7 1 1,2 0 0,0 0 0,1 0 0,0-1 0,1 1-1,-1 0 1,0 0 0,-1 0 0,0 0 0,-1 0 0,-2 1 29,4-1 0,0 0 1,-1 0-1,-1 0 1,0 1-1,-2-1 1,0 1-1,0 0 1,-2 0-1,-1 0 4,11-2 1,1 1 0,-2-1 0,-2 1 0,-2 0 0,-3 1 0,-2 0-18,0-1 0,-3 1 0,-3 0 0,-1 1 0,-3-1 366,20-2 1,-5-1-1,-9 3-366,-18 2 0,-6 1 1621,21-4-1610,-38 6 2430,-12 2-2441,-3 0 3007,-20-2-3007,-21-1 0,8 0 0,-1 0-22,-27-4-482,4 0-662,28 1-1277,8 1-4112,9-1 6555,7-2 0,5 5 0,2-1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3:30:57.533"/>
    </inkml:context>
    <inkml:brush xml:id="br0">
      <inkml:brushProperty name="width" value="0.09071" units="cm"/>
      <inkml:brushProperty name="height" value="0.09071" units="cm"/>
      <inkml:brushProperty name="color" value="#FF0000"/>
    </inkml:brush>
  </inkml:definitions>
  <inkml:trace contextRef="#ctx0" brushRef="#br0">8523 4720 15807,'-33'9'985,"-1"1"1,-15 4-727,58-11 66,36-3-174,1-4 0,7-1-1032,-2 0 0,6 0 0,3-1 937,-5-1 0,3 0 0,4-2 0,7 0-259,-19 3 1,4 0 0,3-1-1,2-1 1,3 1 0,0 0 0,2 0-1,1-1 1,-1 2 218,-3-1 0,2 1 1,0 0-1,1-1 1,1 1-1,1 0 0,0 0 1,2 0-1,1 0 1,0 0-1,2 1-125,-13 0 1,2 1 0,1-1 0,1 1 0,1-1-1,0 1 1,1 0 0,1 0 0,-1-1 0,1 1 0,-1 0-1,-1 1 1,0-1 0,0 0 0,-2 1 0,-1-1 109,5 0 1,0 1 0,-1-1-1,0 1 1,-1-1 0,-1 1 0,0 0-1,0 0 1,0 0 0,-1 0 0,0 1-1,0 0 1,-1 0-112,8 0 1,0 1 0,1-1-1,-1 1 1,0 1 0,-1-1 0,-1 1-1,-2 0 1,-2 0 0,-3 0-1,-2 1 87,14 0 1,-5 0-1,-3 1 1,-1 0 0,-2 1-1,2 0 81,-2 1 0,1-1 0,-1 2 0,-2-1 0,-2 1 0,-6 0-297,18 2 0,-7 0 1,-14 4 1037,-2 15-1323,-69-19 0,-29-4 0,-14-2 0,5 0 367,11 1 0,-2-1 1,-1 1-1,-2-1 0,-2 0 105,0 0 0,-2-1 1,-2 0-1,-1 0 1,2 0-1,2 0 23,-3 0 0,2-1 0,1 1 0,0 0 0,0 1 29,-2-1 0,1 0 0,0 1 0,0 0 0,1 0 0,3 0 0,1 1 0,0 0 0,0 0 0,-1 2 311,-3 0 0,-2 2 0,1 0 0,2 1 0,5 1-281,-7 4 0,5 2 0,2 0 345,-23 4 1,29 4 805,73 12-1013,19-23 1,16-6-82,-13-2 0,8 1 1,5-2-1,2 0 1,2 0-440,-6 0 0,1-1 0,2 0 1,2 0-1,2 0 0,2-1 1,1 1 351,-8 0 0,4-1 0,2 1 0,1-1 0,1 1 0,0-1 0,-1 0 0,-2 0 0,-3 1 0,-3-1 0,3 0 0,-3 0 0,-1 0 0,-3 0 0,0 0 0,-1 0 0,0 0 0,3 0 0,1 0 0,-1 0 0,1 0 0,-1 0 0,1 0 0</inkml:trace>
  <inkml:trace contextRef="#ctx0" brushRef="#br0" timeOffset="35798">11642 5066 15247,'49'0'134,"1"0"0,11-1 1,4-1-120,-12-2 0,3-1 0,1 0-1144,-8-1 1,2 1 0,0-2-1,1 0 1146,4-1 0,2-1 0,0-1 0,-1 0 2,3 0 1,-1 1-1,1-1 1,-1 0 5,1-1 0,-1 1 0,0 0 1,-1 1-24,-4 0 1,0 1 0,-1 0 0,-1 1-7,9-2 0,-2 0 1,-4 2 654,12-1 0,-11 1-79,-14 3-242,-72 12 1,-26 4-152,-1-1 0,-8 1 0,-1 1-527,15-3 0,-1 1 1,0 1-1,0-1 376,-1 0 0,-1 1 0,3-1 0,4-1-11,-13 5 0,7-1-135,4-1 0,20 0-890,41 0-667,44-16 0,20-9-3,-20 5 1,2-1-1,4-2 1678,0-1 0,5-3 0,-2 0 0,-9 3 0,4-2 0,-8 2 0,-7 1 0,0-1 0</inkml:trace>
  <inkml:trace contextRef="#ctx0" brushRef="#br0" timeOffset="36279">15467 3411 12938,'-2'7'684,"0"0"-91,2-7-201,60 6-224,-7-16 1,5-4-169,-15 10 0,2 1 0,1-2-357,4-7 1,1-2-1,-5 1 99,-2 2 0,-5 0-324,18-5 800,-30 4-218,-17 4 336,-21 2 1322,-20 3-907,-8 9-672,4 18 717,20 6-1055,28 15-827,13-6 1086,-7-10 0,0-1 0,1 0 0,-1 6 0</inkml:trace>
  <inkml:trace contextRef="#ctx0" brushRef="#br0" timeOffset="36613">17292 2791 17039,'0'59'142,"0"-1"0,1 4 0,-2 0-98,0-2 1,-1 2-323,1-6 1,0 2 0,1-1 228,2-7 1,1-2-1,5 0-1524,5 1 1,4-1 0,3-6 1572,8-3 0,2-10 0,25-5 0,-25-24 0</inkml:trace>
  <inkml:trace contextRef="#ctx0" brushRef="#br0" timeOffset="36847">17747 3345 15594,'-31'18'261,"0"0"0,1 6 1,11 2-240,27 13-44,11-5 22,26-15 0,-2-18 33,-3-10 46,-9-4-34,-12-18-348,-26 3-4683,-19 1 4986,-6 12 0,5 12 0,17 3 0</inkml:trace>
  <inkml:trace contextRef="#ctx0" brushRef="#br0" timeOffset="37080">18020 3208 18877,'-44'1'-146,"0"-1"1,-17 2-707,52 32-134,28-7-11,37 11 784,-2-2 123,-4 0 90,-27-5 0,-40-9-796,-5-2-3047,-12-6 3843,8-6 0,11-6 0,8-2 0</inkml:trace>
  <inkml:trace contextRef="#ctx0" brushRef="#br0" timeOffset="37282">18449 3194 17465,'-38'4'834,"0"0"1,-21 25-1025,24 8-124,29 12-234,25-13-1190,22 6-1006,-12-9 2744,-10-5 0,-17-15 0,-14-10 0</inkml:trace>
  <inkml:trace contextRef="#ctx0" brushRef="#br0" timeOffset="37713">19379 2680 15079,'0'-11'2240,"0"1"-2195,-3 47 213,3 21-141,-2-6 1,1 7-594,2-15 0,2 2 0,0 1 483,1 5 1,1 0-1,2 5-7,3 1 0,3 4 0,1 1 0,0 0-665,-1-1 0,0 0 0,0 0 1,1-1 462,-1 0 0,0 0 0,0-2 0,-1-2 127,0 8 1,-1-3-1,-5-7 75,-3-7 0,-5-6 79,-12 18 549,-9-30 178,-40-47-677,23-23 0,2-15-148,6 4 0,1-6 1,3 0-107,5 1 1,3 0 0,3 0 124,1-2 0,4-1 0,6 5-56,10 0 0,5 5 740,0 2 1,5 3-1184,5 4 0,6 1-4417,16-9 1,5 2 4816,-9 14 1,-1 3 0,1-1 0,-4 5 0,0 7 0</inkml:trace>
  <inkml:trace contextRef="#ctx0" brushRef="#br0" timeOffset="38013">19672 2833 18776,'-7'-34'470,"0"0"1,3-25-493,19 34-315,31 2-1444,5 20-101,0 18-701,-30 18 0,-8 7 2163,-8-7 0,-6 1 420,-2 13 0,-6 0 2297,-7-7 0,-3-4 941,-15 16-2532,2-8-639,18-29 68,24-12-135,14-4-112,17-6-1110,11-4 1222,-6-2 0,-2-2 0,-3 2 0,17-6 0</inkml:trace>
  <inkml:trace contextRef="#ctx0" brushRef="#br0" timeOffset="38629">21592 2769 14406,'-3'53'331,"1"-1"1,0 1 0,3 0-1,1 1 1,2-2-273,1-4 1,1 0 0,2-3-246,5 14 1,4-9 286,15-4 450,24-20-316,6-43-134,-6-8-34,-32 0 0,-6-5 57,-8-17 57,-18 3-181,-12 8-56,-14 14-45,-6 10-1356,-13 29 1518,16 17 0,3-7 0,23 2 1</inkml:trace>
  <inkml:trace contextRef="#ctx0" brushRef="#br0" timeOffset="38897">22457 3106 17241,'-50'2'343,"1"-1"1,-7 7 0,4 3-333,-3 13-33,7 4-169,35-10 169,22-11-23,23-4 90,24-19 28,-18 6 0,1 1-73,-6-3 0,-1 0-23,23-3-78,-24 19-986,-3 7-2039,-2 5 3126,-1 2 0,-11-8 0,-4-4 0</inkml:trace>
  <inkml:trace contextRef="#ctx0" brushRef="#br0" timeOffset="39129">22720 2957 19650,'14'49'-1214,"-1"-1"0,-5-5 0,-2-4 1181,-7 4-292,-16-18-594,-11-17 919,-7-10 0,17 0 0,0-2 0</inkml:trace>
  <inkml:trace contextRef="#ctx0" brushRef="#br0" timeOffset="39263">22907 2992 13880,'-17'47'0,"4"-10"0</inkml:trace>
  <inkml:trace contextRef="#ctx0" brushRef="#br0" timeOffset="39413">22901 2804 12703,'0'0'0</inkml:trace>
  <inkml:trace contextRef="#ctx0" brushRef="#br0" timeOffset="39613">23120 2854 17756,'-41'16'538,"1"0"0,9 7 0,8 4-494,6 30-38,22-20 0,7-1-6,6-4 0,3 0-420,10 17 0,-5 4-1458,-15 2 1,-14-1 1720,-17-13 1,-10-2-1,2-2 1,5 1 0,-4-7-1,-26-13 1,0 0-1</inkml:trace>
  <inkml:trace contextRef="#ctx0" brushRef="#br0" timeOffset="39880">17313 4873 16513,'-57'11'1781,"32"-3"-1086,75-23-530,-12 5 1,11-2 0,7-2 0,5-1 0,2 0-756,-10 3 1,3-1 0,4 0 0,2-1 0,2-1 0,0 1 0,2-1 0,-1 0 0,-1 1 610,-3 1 0,0-1 1,0 0-1,1 1 0,0-1 1,1 0-1,1 0 0,0 1 1,1-1-1,2 0-102,-8 2 1,2 0 0,1 0-1,1-1 1,1 1 0,0-1 0,0 1-1,0 0 1,0 0 0,0 1 0,-2-1-1,0 1 1,-2 1 77,3 0 0,-2-1 0,0 2 0,-1-1 0,0 1 0,-1 0 0,1 0 0,-1 1 0,0-1 0,0 1 0,1 0-56,6-1 1,0 0-1,0 1 1,0-1-1,0 1 0,0 0 1,0 1-1,-1-1 1,1 1-1,-2 1-22,-2 0 0,0 0 1,-1 0-1,0 0 0,-1 1 1,1 0-1,-1 1 1,1-1-1,0 1 0,0 0-769,1 0 0,2 1 0,0 0 0,0 0 1,1 1-1,-2-1 0,-1 1 0,-2 0 0,-3 0 1,-2 0 849,8 0 0,-3 0 0,-3 1 0,-2-1 0,0 1 0,-1 0 0,10 1 0,2 0 0,-2 0 0,-10 0 0,-14 0 0,-1 0 0</inkml:trace>
  <inkml:trace contextRef="#ctx0" brushRef="#br0" timeOffset="40030">20430 4346 17565,'54'-16'10,"0"-1"0,0 1 0,0-1 0,0 1 1,0-1-1,6 0 0,1 1 0,0-1 0,1 1 1,1 1-1,0 0-799,-6 3 1,0-1-1,0 2 1,1-1-1,2 1 1,3 1-1,3 0 63,-8 2 1,4 1 0,3 0 0,2 0 0,1 0-1,1 1 1,1 0 0,-2 1 0,0-1 0,-3 1-1,-2 0 678,2 0 0,-2 0 0,-1 0 0,-1 1 0,0 0 1,-1 0-1,0 1 0,0-1 0,0 1 0,9-1 1,1 0-1,1 1 0,0-1 0,-3 1 0,-3 1 1,-4-1-1,-7 2 0,-2 1 0,0 0 0,0 0 1,1 0-1</inkml:trace>
  <inkml:trace contextRef="#ctx0" brushRef="#br0" timeOffset="43645">24525 2653 9487,'-1'-8'4213,"0"2"-2510,1 6-89,0 0-1614,-8-18 0,12 37 112,-1 4-112,5 12 0,3 8-404,0 0 1,2 6 0,-2-1 297,0 0 1,-2-1 0,1-2 0,3 14 0,-1-6 0,-5-17 0,-1 0 0</inkml:trace>
  <inkml:trace contextRef="#ctx0" brushRef="#br0" timeOffset="43812">24384 3171 15202,'53'-38'-222,"0"1"0,0 0 0,6 3 0,1 4 0,-3 6 0,3 6 0,-5 6 1,-5 5-1,-1 1 0</inkml:trace>
  <inkml:trace contextRef="#ctx0" brushRef="#br0" timeOffset="44033">24942 3058 17588,'-13'57'-123,"46"-18"-62,15-38 0,7-10 168,-6 3 1,-2-4 16,-3-5 0,-8-3 0,-10-4-12,-15 1 12,-25 1-212,-34 4-3251,-12 6-2621,2 8 6084,22 4 0,29 2 0,7-4 0</inkml:trace>
  <inkml:trace contextRef="#ctx0" brushRef="#br0" timeOffset="44498">26254 2993 15482,'37'-26'437,"-1"0"0,10-6 0,-3 1-376,-15 7 1,-3 0-62,1-1 0,-4 1 45,-4-5-45,-28 15 145,-8 14 124,-12 13-56,-8 11-112,-5 22-73,20-20 0,2 4-40,-1 13 1,6 4-897,13-8 1,7 0-73,4-1 0,8-4-684,13-11 1,7-9 1663,2-7 0,-1-4 0,7-3 0,-8 0 0</inkml:trace>
  <inkml:trace contextRef="#ctx0" brushRef="#br0" timeOffset="44712">26791 2760 19426,'-53'3'-392,"16"10"-236,46 22-145,12 9-129,3-10 0,2 2 224,-7-4 0,-2 1 655,0 2 1,-5-2-448,-14 6-3295,-22-21 3765,-2-16 0,11-3 0,5-1 0</inkml:trace>
  <inkml:trace contextRef="#ctx0" brushRef="#br0" timeOffset="44913">27142 2451 18698,'-4'65'-191,"-1"0"1,4-2-1,4-2-89,1-12 0,3-3-797,3 1 0,0-1-262,0-3 0,-1 0 1339,-3 5 0,0-3 0,0 0 0,-4 1 0</inkml:trace>
  <inkml:trace contextRef="#ctx0" brushRef="#br0" timeOffset="45046">27122 2962 17879,'57'-1'-1330,"1"1"1,-4 0 0,-5 2 1329,8 8 0,-25-3 0,-12-5 0</inkml:trace>
  <inkml:trace contextRef="#ctx0" brushRef="#br0" timeOffset="45179">27316 2710 7829,'0'0'0</inkml:trace>
  <inkml:trace contextRef="#ctx0" brushRef="#br0" timeOffset="45532">27691 3022 18485,'-4'-45'179,"1"0"0,0 4 0,2 4-201,9 0-101,3 8-157,18 11-101,6 24 89,4 11-44,-1 20-112,-9 0-202,7 8 818,-5-18 1211,2-18-942,-13-26-34,-2-23-213,-4-3-89,2 2-101,-2 7 0,-3 11 0,-3 10-739,3 13-1581,8 26-1131,8-1 3451,13 15 0,-20-24 0,1-5 0</inkml:trace>
  <inkml:trace contextRef="#ctx0" brushRef="#br0" timeOffset="45880">28551 2772 18384,'-29'16'-1849,"17"-2"919,69-1 874,7-9 95,-29-9 0,-3-7 510,10-27 12,-26-11-169,-18-11-79,-5 6 180,-6-1 124,-2 3 414,-4 4-997,0 23-46,2 15 1,3 33-78,8 21-808,6 0 0,4 5-2123,8 1 1,3 0 3019,-4 3 0,1-5 0,2-13 0,-1-6 0,-5-7 0</inkml:trace>
  <inkml:trace contextRef="#ctx0" brushRef="#br0" timeOffset="46179">28611 2819 17259,'47'-18'-38,"-1"0"0,1-1 0,2 1 0,2 0 0,0 0-48,-1 1 0,1 0 0,-2-1-168,13-8 1,-7-1 387,-17 7 0,-8-1 505,-9-14 21,-36 19 45,-31 9-470,-13 29-223,4 1-24,19 21 58,29-10-1828,40 19-2263,-9-25 1,3 1 4044,3 0 0,0-2 0,16 9 0,-28-21 0</inkml:trace>
  <inkml:trace contextRef="#ctx0" brushRef="#br0" timeOffset="46846">26137 4274 17543,'6'58'202,"1"-1"0,0 0 0,2 1-184,-1-12 1,3 2 0,-1-2-149,5 17 1,-1-2-112,2 3 1,-1-6 240,2 3 56,-11-40 224,-8-37-78,-6-14 33,-5-23-179,3 17 0,0-2-472,-2-7 1,1-5 508,2-4 1,0-5-1,2 0 34,0 0 0,2 0 0,1 0-82,0 0 0,1 0 0,3 4 22,2-13 0,6 11-67,15 7-56,26 20 33,-14 31 1,1 11-57,4 18 1,-3 8 72,-6 1 1,-7 5-345,-4 11 0,-10 2 131,-13-16 1,-3-1-85,2-1 0,-1-2-2116,-8 28-2747,6-12 5166,9-18 0,0-16 0,3-13 0</inkml:trace>
  <inkml:trace contextRef="#ctx0" brushRef="#br0" timeOffset="47296">26982 4182 17924,'-54'-18'496,"0"0"1,5 1 0,5 5-497,0 15-11,9 12-56,9 7-683,13 28-259,32 2 516,8-4 45,28-14 448,-2-24 73,-16-9 0,1-4 666,17-6 46,-4 1-785,-32 0 0,-16 7 0,-3 1-12,6 0 12,4 2-100,8-1-80,8 2-257,27-15 437,-19-3 0,1-3 16,0 1 1,-2-2-6,0-4 1,-4 0 89,2-6 840,-14 10-470,-8 9-471,-7 6-12,-2 20-189,0-1-538,3 15-1055,3-7-1903,7-2 3697,11-7 0,-11-5 0,3-6 0</inkml:trace>
  <inkml:trace contextRef="#ctx0" brushRef="#br0" timeOffset="47430">27909 4169 6103,'-6'-1'0,"2"1"0</inkml:trace>
  <inkml:trace contextRef="#ctx0" brushRef="#br0" timeOffset="48929">27775 4325 18843,'8'-8'90,"-2"0"-113,-6 2-10,-2 1 10,-5 0 23,-2 3 23,-2 1 10,1 1 1,0 0-45,6 0-101,-1 0 33,12-3 113,1-4 78,11-7-3470,1-6 3369,4-6-169,10-11 158,-7 11 0,6-5 0,-12 15 0,-1 5-34,-3 3-22,-5 2-56,-6 5 101,-3 0 56,-3 4 3252,-3 2-3286,1 3 242,-1 3-1059,1 1 21,2-5 180,2-1 560,2-6 45,-1-1 11,-1-5 303,-1-1 235,-2-6-3380,-3 2 3279,-2 2-23,-18 5-425,-25 37 0,-6 0-1106,20-1 0,1 3 1106,8-8 0,2 1-64,3 5 0,2 1-104,-2 9 1823,33 5-1599,38-36 11,-13-15 1,2-7 245,-1-5 1,-3-4 67,15-24 3268,-27 2-3402,-17 17 46,-5 7-293,-1 8-157,0 5 135,0 17 22,0 0-168,5 12-146,3-4-840,23 7-1222,17-6 1020,-14-11 1,2-3 817,24 1 538,-19-13 1804,-25-7-157,-16-7-403,-1-7-370,-1-5 246,1-23-279,-1 4-673,1 2-157,0 20-11,-1 21-650,1 4-235,8 18-404,16 0 595,1 6 111,6-6 583,-15-12 392,-6-1 549,-5-2-78,-2-1-101,-2-2 146,0-3-595,-2 2-313,0-1 12,0 4-12,0 6-79,2 18 68,0 16-471,3 12 359,-1-10 0,0-10-46,-1-22 169,-1-4 135,0-5-56,-5-14 414,-2-31-381,2 9 0,1-3-28,0 1 0,1 0-45,2 0 0,0 4-39,3-2-90,13 7-10,8 15-57,16 25-134,-6 12-23,-1 22-45,-14-5-33,-7-2 101,-5-8 224,-3-6 67,-3-10 448,1-8-68,8-29-166,2-3-136,12-22-11,4 10 1,24 5-113,0 17-269,13 33 90,-20 11-336,-5 21-1166,-10-14-3025,0-6 4751,2-8 0,-15-10 0,-3-5 0</inkml:trace>
  <inkml:trace contextRef="#ctx0" brushRef="#br0" timeOffset="49246">29125 4256 17431,'-4'-6'774,"0"2"-774,4 4-830,77-56 214,-33 27 465,8-6 0,-1-5 251,-25 14 1,-7-1 1267,-1-32-831,-16 2-10,-20 10-90,-6 28-235,-10 21-124,-5 40-61,17-6 0,4 5-17,3 2 0,4 1-112,6 2 0,7-3-729,21 15-190,18-11-291,-14-28 0,4-3-578,2-4 1,1-4 1899,1-2 0,-2-2 0,6-2 0,-10-2 0</inkml:trace>
  <inkml:trace contextRef="#ctx0" brushRef="#br0" timeOffset="49431">29600 3690 19561,'-8'39'-501,"-1"0"1,8 18-1,6 3-743,5 1 0,2-1-1360,1 2 0,-1-2 2604,-5-1 0,-2-8 0,-4-10 0,-1-14 0</inkml:trace>
  <inkml:trace contextRef="#ctx0" brushRef="#br0" timeOffset="49896">29542 4005 19291,'55'-23'-8,"-1"1"1,2 2 0,5 4-139,-8 10 0,4 4 1,-1 0-285,-5-1 0,0 0 0,-1-1 366,0-1 1,0-1-1,-6-1 64,0 1 0,-15-5 657,-31-13-142,-24 6 0,-17 6-190,-2 5-56,0 6-90,2 10-89,2 16-146,18 12-45,11 0 186,30-2-297,16-16-52,3-10 1,3-3-6,0-2 0,1-4 280,7-6 0,-2-3 34,15-9 246,-24-14 101,-22 11 147,-5 5-427,-5 7-112,1 6 0,-3 7-23,15 22-806,19 16-180,-14-17 1,3-1-2751,11 4 0,3-3 3759,1-3 0,-3-3 0,12 3 0,-8-1 0</inkml:trace>
  <inkml:trace contextRef="#ctx0" brushRef="#br0" timeOffset="51982">8680 5706 18384,'-52'5'162,"20"21"1,3 11-158,1 13 1,5 6-440,7-13 1,1 3 0,5-2 433,2 3 0,8-2-123,16 6 0,10-4-51,6-14 1,5-5 178,5 2 1,2-8 39,1-16 0,-1-9 454,14-18-314,-27-7 0,-5-9 61,-6-7 1,-7-7-169,-5 5 1,-4-3-1,-4-1-349,-7-3 0,-5-2 0,-1 4 271,-5-13 0,-4 5-29,-4 6 1,-2 10-39,-9 9-34,-4 17-156,1 26 39,14 11 1,3 9-1312,7 8 0,4 3 385,1 2 1,6 0 1143,9 2 0,5-6 0,3-8 0,1-7 0</inkml:trace>
  <inkml:trace contextRef="#ctx0" brushRef="#br0" timeOffset="52164">8578 6084 18171,'33'-21'-378,"-1"0"1,-1 2 0,1 3-2727,7 6 1,-1 3 3103,19-6 0,-1 2 0,-34 5 0</inkml:trace>
  <inkml:trace contextRef="#ctx0" brushRef="#br0" timeOffset="52497">9352 5972 16434,'54'-20'-1849,"-1"-1"0,-2 2 1,-4 2 1848,-13 6 0,-3 1 0,8-2 0,-29 8 0</inkml:trace>
  <inkml:trace contextRef="#ctx0" brushRef="#br0" timeOffset="52630">9683 5844 13061,'0'-4'3788,"0"2"-3531,0 2-212,11 30-45,-1-10-168,11 25-2185,-7-6 2353,-6-3 0,-3-7 0,-6-10 0</inkml:trace>
  <inkml:trace contextRef="#ctx0" brushRef="#br0" timeOffset="53182">10734 6015 13364,'3'-4'2174,"0"1"-1177,8 62-880,-4-23 1,1 2-118,1 11 0,2 2 0,-1-6 0,0-5-145,3 5 134,-2-16 11,-3-14 940,-3-19-188,-5-39-428,-6-5-465,1 8 0,-2-3 191,-2 4 1,-1-2-51,-1-3 0,-1-5 0,1 0 70,2 3 1,1 1 0,1 0-86,-1-1 0,0 0 1,5 4 14,3-1 0,8 12-45,22 17 22,17 30-268,9 14-269,-26-9 0,-2 4 308,-1 2 0,-3 1 84,-5 2 0,-5 3 100,-5 10 1,-6 1-813,-10-5 1,-3 0-897,3-3 0,-2-4 1882,-12 9 0,17-32 1,4-6-1</inkml:trace>
  <inkml:trace contextRef="#ctx0" brushRef="#br0" timeOffset="53595">11276 5867 17924,'-57'18'-224,"13"3"-963,40 5-1323,31 8 145,19-12 2544,-10-11 1,1-4 884,25-11 79,-11-7 34,-26-5-23,-8 1-168,-6 6-448,-6 3-213,-2 4-235,-3 2-90,8 0 0,2 0-157,9 0-78,0 0 43,2 0 125,-1 0-67,6 0-68,-11 4 45,-1 1 157,-11 4-78,-3 0-908,0 2-1098,3-1-2376,4-1 4460,8-4 0,-6-3 0,1-2 0</inkml:trace>
  <inkml:trace contextRef="#ctx0" brushRef="#br0" timeOffset="54263">11983 6071 14731,'-5'11'2420,"1"-3"-2297,4-8-67,0 0 0,27-38-33,-20 16 201,20-32 101,-28 25 34,-7 0 111,-6 3 1,-23 4-415,-6 11-56,-1 12-12,13 9-167,20 8-515,40 3-617,31-7 476,-3-14 0,3-4 852,-18 1 0,-2-2 307,6-6 1,-11-3 998,-21 1-651,-9 3-224,-5 5-369,-2 3 22,-9 10-146,0 19-762,-1 0-796,7 13-861,15-18 2464,21-6 0,-14-7 0,10-6 0</inkml:trace>
  <inkml:trace contextRef="#ctx0" brushRef="#br0" timeOffset="54547">12611 5842 18877,'-36'-2'-6,"-1"1"1,-25 6-645,35 31-1670,20 0 1087,26-2 1581,19-17 593,4-20 135,-7-7-236,-18-3-346,-5 1-427,-2 4-67,-3 3-235,1 3-1502,12 13-639,1-1 427,16 10 110,5-5 1839,10-3 0,-21-6 0,-4-3 0</inkml:trace>
  <inkml:trace contextRef="#ctx0" brushRef="#br0" timeOffset="54878">12952 5966 19146,'6'-48'-45,"2"10"-123,9 35-392,2 3 21,1 5-2609,9 14 997,-2 3 1512,1 0 1020,-9-9 291,-7-14 203,1-10-181,0-8 303,6-12-235,1-3 101,3-2 90,6 1-1020,-7 17 44,-2 14 23,-10 20-281,-6 16-3326,10 17 3607,17-7 0,-13-7 0,8-17 0</inkml:trace>
  <inkml:trace contextRef="#ctx0" brushRef="#br0" timeOffset="55163">13721 5875 15000,'-2'-10'2006,"1"1"-1906,1 9-44,43-38 258,-20 13-107,2 1 0,-3 0 18,-10 1 66,-17 10-67,-4 2-134,-9 5 22,-3 3-90,-4 10-10,-5 26-80,9 18-559,3 4-426,21-5-1962,14-24 3015,46-10 0,-34-7 0,22-6 0</inkml:trace>
  <inkml:trace contextRef="#ctx0" brushRef="#br0" timeOffset="55363">14191 5430 19414,'-7'56'-973,"1"0"1,-1 0-1,1-3 1,0 0-1,5-3 973,7 9 0,3-6 0,1 12 0,-10-30 0</inkml:trace>
  <inkml:trace contextRef="#ctx0" brushRef="#br0" timeOffset="55763">14131 5860 18754,'59'-30'18,"0"0"1,0 1 0,-13 7-1,0 0 1,1 1 0,-3 3-27,5 1 1,-3 4-1,-1-1-477,19-6 0,-8 0 473,-3-6 24,-27 3 324,-14 0-90,-23 2 133,-5 4-54,-32 6-33,-12 27-270,0 6-22,30-2 0,5 4-22,-1 16-34,14 13-112,48-8-18,-1-23 1,7-5 157,4-4 0,4-5-82,6-8 0,0-4 48,-12-1 1,-3-2 61,-1-3 0,-3-1 5,-4-1 1,-4-2 129,14-11 380,-21 4 225,-13 5-606,-8 7-145,-1 4-336,-1 23-2449,0 27 2796,8 7 0,-5-6 0,5-23 0</inkml:trace>
  <inkml:trace contextRef="#ctx0" brushRef="#br0" timeOffset="71845">16339 5951 16299,'8'-12'315,"50"-2"-315,1 7 0,6 0-27,-21 2 1,1 0 0,0 0-896,7-2 1,1 0-1,-4 0 9,5-1 0,-4 1-135,-4 1 1,-2 0-111,-6 1 1,-2-2 1157,0-3 0,-4-1 0,1 2 0,-3-6 0</inkml:trace>
  <inkml:trace contextRef="#ctx0" brushRef="#br0" timeOffset="72014">17234 5731 16860,'-29'-10'11,"12"17"12,22 21-1,4 7 34,-6-7-45,-12 18-3148,-23 8-1435,-1-2 4572,-12-4 0,26-31 0,6-5 0</inkml:trace>
  <inkml:trace contextRef="#ctx0" brushRef="#br0" timeOffset="77578">18506 5562 14451,'2'-45'1333,"-2"9"-997,-4 28-22,-3 2-146,-7 1-123,-3 3-22,-5 0-23,-7 14-12,-6 8 1,-3 17 11,0 8 0,7 1-33,10-3-35,10-5 35,8-9-80,13-8-10,4-9 123,11-6 67,5-8 46,3-8-68,2-10 22,-1-9 78,-3-5 180,-7 1-34,-6 2 349,-8 1-439,-4 12-201,-3 4-201,2 28 245,6 41-44,0 5-248,-3-15 0,-1 0 253,-1-10 1,0-2 16,4 32-22,1-8-101,-6 7 124,-10-14 33,-7-10 45,-10-19 11,-20-37-112,8-6-101,-14-19 519,19 2-934,5 2-2722,13 17 1759,11 7-4191,14 20 5670,12 4 0,-10-3 0,1-2 0</inkml:trace>
  <inkml:trace contextRef="#ctx0" brushRef="#br0" timeOffset="84078">19036 5229 9834,'3'-2'2914,"0"0"-920,-3 2-1187,12-16 146,-9 10-46,9-12-346,-12 16-293,0 0-122,-4 1-79,-6 0-67,-8 16 0,-11 19-6,11-5 1,-1 7 5,0 6 0,0 8 0,2 0-549,3 1 1,4 1 0,1 1 443,0 1 1,2 0 0,5-1-182,9 15 0,9-8-101,5-23 1,7-6-1340,12 3 0,5-5 1726,1-10 0,-1-4 0,-9 0 0,-3-4 0,17-8 0</inkml:trace>
  <inkml:trace contextRef="#ctx0" brushRef="#br0" timeOffset="84480">19360 5540 14115,'-2'-7'2689,"0"1"-2667,2 6 23,0 0 11,21 19 79,33 14-253,-14-10 0,3 2-700,-3-4 1,0-1-349,-4-3 1,-4-4-2645,0 0 3810,-11-5 0,-11-4 0,-6-2 0</inkml:trace>
  <inkml:trace contextRef="#ctx0" brushRef="#br0" timeOffset="84679">19696 5458 14955,'-34'14'186,"-1"0"1,1 2 0,2 4-187,8 5 0,1 4-583,-13 16 1,1 3 582,7-3 0,2-2 0,1-5 0,3-3 0,3 9 0</inkml:trace>
  <inkml:trace contextRef="#ctx0" brushRef="#br0" timeOffset="85013">19839 5094 17599,'17'58'-110,"0"-1"0,-1 1 1,-3 4-1,-4 1 0,-4 1-2159,-5-12 0,-4 1 0,-2 0 0,0-3 2031,-1 5 1,-2-3 0,-1-5 0,-5 2 0,0-10 0,3-12 0</inkml:trace>
  <inkml:trace contextRef="#ctx0" brushRef="#br0" timeOffset="87078">20359 5673 16535,'55'-17'135,"7"1"-135,-8 7 0,5 1-880,5-3 1,2-2-941,-19 4 1,0-1 0,-4 0 1225,6-1 1,-8-1 2352,-9-4 11,-38 5 113,-9 1 817,-5-1-2285,6 7-326,2 31-66,16 3-23,8 26-336,6-13-1738,-1 13-2755,-17-7 4829,-9-6 0,-5-19 0,2-17 0</inkml:trace>
  <inkml:trace contextRef="#ctx0" brushRef="#br0" timeOffset="87181">21648 5687 7403,'51'-5'0,"-11"1"0</inkml:trace>
  <inkml:trace contextRef="#ctx0" brushRef="#br0" timeOffset="87661">21479 5739 13633,'4'0'2218,"-1"0"-1399,57-14-741,-23 1-201,6 0 0,0-2 134,3-9 237,2-16 133,-20 2 24,-7 2-203,-28 12-11,-20 20-191,1 14 254,-9 14-299,13 16 78,13-5 1,3 3-186,3-2 1,4 1-141,2 0 1,4-3-560,18 16-12,8-30-2655,26-11-1424,-15-15 4942,11-8 0,-35 1 0,-8 2 0</inkml:trace>
  <inkml:trace contextRef="#ctx0" brushRef="#br0" timeOffset="87879">22018 5607 17958,'35'-10'26,"-1"0"0,2 8 1,-4 8-67,-6 17 1,-5 5 73,10 19-34,-24-6-482,-23-12-695,1-13-1008,-9-2-2129,12-15 4314,4-12 0,4 7 0,2-5 0</inkml:trace>
  <inkml:trace contextRef="#ctx0" brushRef="#br0" timeOffset="88079">22435 5303 17790,'11'62'-372,"0"-1"0,0 1 0,-1-13 0,0-3 0,-2-2-816,-1 6 1,-1-6-3340,2 8 4527,-4-11 0,-1-19 0,-3-8 0</inkml:trace>
  <inkml:trace contextRef="#ctx0" brushRef="#br0" timeOffset="88262">22426 5700 17857,'63'-18'-482,"0"1"0,-3 1 0,-3 5-201,-20 12 0,-1 4-1631,9 0 0,-1 1 2314,11 6 0,-5-2 0,-40-5 0</inkml:trace>
  <inkml:trace contextRef="#ctx0" brushRef="#br0" timeOffset="88362">22913 5742 10608,'-7'10'0,"2"-1"0</inkml:trace>
  <inkml:trace contextRef="#ctx0" brushRef="#br0" timeOffset="88513">22874 5361 13005,'0'0'0</inkml:trace>
  <inkml:trace contextRef="#ctx0" brushRef="#br0" timeOffset="88962">23233 5728 13689,'-9'0'1658,"1"0"-1389,8 0-168,0 0 358,1-45 23,4 14-28,0-12 0,3-2 151,13-10-515,0 3-68,1 20-55,7 24-23,-4 7 33,13 13-66,-11 9-349,8 25 225,-13 0 247,0-1-12,-14-20 135,0-17-34,5-37-89,15-25 78,-8 16 1,0 0-57,-2 5 0,1 3-45,15-10-11,-17 32-23,-2 9 12,-1 11-112,6 25-3374,1 10 3497,4-1 0,-11-15 0,-4-22 0</inkml:trace>
  <inkml:trace contextRef="#ctx0" brushRef="#br0" timeOffset="89429">24171 5402 17924,'-39'3'-4,"0"0"0,3 1 1,6 4-87,7 15-694,7 8 437,7-11 134,5 1 224,21-11 90,14-3-78,8-2-1,4-2 0,-11-1 12,0 0-23,4-2-39,-4-2 0,4-3-538,2-5 0,1-2 207,-1 0 1,-1-2 156,-4-4 1,-6-2 201,-5-18 908,-11-26-203,-13 24 1,-3-3-118,0-8 0,-2 1-285,0 11 0,-1 2 347,-5-16-460,8 36-212,4 17-1,0 46-240,1-4 0,0 5-813,3 17 1,0 3-645,0-9 0,1-3-2090,2-5 0,-1-4 3810,5 5 0,-6-24 0,-1-9 0</inkml:trace>
  <inkml:trace contextRef="#ctx0" brushRef="#br0" timeOffset="89597">24381 5544 19078,'36'-34'-814,"0"0"0,2 3 0,1 6 735,1 18 1,1 5-1798,5-1 1,1 1-1246,3 0 1,-1 1 3210,0 1 0,-3 0 0,8 0 0,-17 0 0</inkml:trace>
  <inkml:trace contextRef="#ctx0" brushRef="#br0" timeOffset="90196">24904 5490 19157,'-32'24'-79,"0"0"1,3-1 0,8 0-292,13 7-605,20 6-134,24-13 459,19-5 722,-21-21 1,-1-7 1630,20-30-1041,-21-8-24,-15-11 35,-14 15 111,-2-7-381,-12 14-369,3 6-34,-8 17-90,9 12-55,4 6-46,2 6-380,26 17-135,15 0 599,-5-12 1,2-2 106,25 1 34,-5-10 10,-24-4 68,-10 0 259,-10-1 211,-6-5-369,-5 0-247,-2-2 34,0 3-145,-1 2-91,5 1 24,7-1 122,4 0 135,3 1 89,-6 2 34,-6 0-89,-5 0 100,-7 24-112,-9 18-67,3 6-56,-1 7-470,19-22-864,14 1-1781,18-3 3171,18-1 0,-22-13 0,-2-7 0</inkml:trace>
  <inkml:trace contextRef="#ctx0" brushRef="#br0" timeOffset="91428">18871 4966 11470,'58'-6'42,"-1"-1"0,-11 2 0,2-1 0,1 0 6,6-3 1,2 0 0,8-1-671,-17 4 1,5-1 0,3-1-1,3 1 1,2-1 0,2 1-1,0 0 700,-3 1 1,1 0-1,2 0 1,1 0-1,2 0 1,1 0 0,1 0-1,2 1 1,2-1-122,-13 2 0,1 0 1,2 0-1,2-1 1,0 1-1,2 0 1,0 0-1,0 1 1,1-1-1,-1 0 1,0 0-1,-1 1 0,-1 0 1,-1-1 57,5 1 1,-1 0 0,0-1 0,0 1 0,-1 0 0,-1 1 0,1-1 0,0 0 0,0 1 0,-1 0-1,2 0 1,-1 0-47,-3 0 1,1 1 0,1-1-1,0 1 1,0 0 0,0 0-1,-1 0 1,1 0 0,-2 1-1,-1-1 1,-1 1 0,-1 1 0,-2-1 30,9 1 0,-2 0 0,-1 1 0,-2 0 0,-1 0 0,-1 0 0,0 1 0,1 0 0,0-1-137,5 2 0,0-1 1,0 0-1,0 1 1,0 0-1,-2 1 0,1 0 1,-2 0 44,3 2 1,0-1 0,-1 1 0,-1 1 0,0 0 0,0 1-1,1 1-172,-6-1 1,0 1 0,2 1 0,-2 1 0,1-1 0,-3 1 0,-1 0 0,-3-1 231,13 4 1,-4 0-1,-2 0 1,-2 0 0,-1 0 966,9 2 0,-1 1 0,-5-1 1,-9-1-203,3 4 1,-26-9 2438,-35-17-2320,-12-11 1674,-3-3-2716,5 4 2232,12 9-2042,7 7 1091,1 6-1113,3 0 22,0 6-34,1 1 0,-1-3 34,1-2 34,2-5 0,0-3-1,4 0 1,2-3 67,11-8-101,-5-3 89,-1-1-10,-12 5-57,-6 6-22,-2 2-11,0 0-112,2 6 123,5 27 0,11 28 0,-8-22 0,0 1-333,4 8 1,1 0 332,0-7 0,1 1-26,-1-1 0,1 4 0,0 0-124,-2 2 1,0 1-1,-1 0-1075,3 8 0,0 2 0,-2-4 1225,1 9 0,-3-7 0,-4-16 0,-2-8 0,2-9 0</inkml:trace>
  <inkml:trace contextRef="#ctx0" brushRef="#br0" timeOffset="100562">27238 5855 15997,'5'-2'1199,"-1"1"-1121,-4 1-78,40-2 0,0 0-67,1-1 0,4 0-904,-5 0 0,0-1 578,2-2 1,1 1-460,-1-1 1,-1-1 73,-4 0 1,-3-1-98,20-8 875,-17 2 68,-17 1 1691,-11 4-359,-6 3-537,-3 3 568,0 8-1431,0 9 263,4 11-263,7 8-45,3 3-2969,5 17 3014,-9-5 0,-3-11 0,-7-15 0</inkml:trace>
  <inkml:trace contextRef="#ctx0" brushRef="#br0" timeOffset="101212">29136 5621 14036,'1'-34'2353,"0"0"0,0-28-1949,-21 11-382,-15 23-22,-28 39-67,12 22-200,26-2 1,7 5-126,4 15-157,15-5 104,18-9-653,35-7 784,9-19 639,-25-18 1,-1-4 435,12-16-122,-19-13-56,-20 17-166,-5 21-406,-6 28 0,-4 14-11,1-3 0,-2 3-353,0 2 0,0 5 0,1-2 353,-3 10 0,2 0-17,1-2 0,1-1-95,2-4 0,1-2 11,2-5 0,2-2-44,1 25-12,1-13 179,-28-32-111,-19-42-785,-5-19 249,22 8 1,4-3-664,6-19 1552,22-9 0,-4 33 1,12-2-1</inkml:trace>
  <inkml:trace contextRef="#ctx0" brushRef="#br0" timeOffset="101462">29778 5395 16468,'-17'53'41,"1"0"0,3-4 0,3-1-428,7 1 1,8-2-1626,10-8 1,4-1 2011,-2-3 0,1-4 0,20 2 0,-19-28 0</inkml:trace>
  <inkml:trace contextRef="#ctx0" brushRef="#br0" timeOffset="101646">30019 5499 14809,'-4'-7'1322,"0"1"-873,4 6-281,16 46-213,30-3-241,-22-9 0,3-1-717,8-9 1,1-6-1743,14 3 2745,-8-9 0,-20-6 0,-8-4 0</inkml:trace>
  <inkml:trace contextRef="#ctx0" brushRef="#br0" timeOffset="101795">30292 5518 14911,'-44'32'253,"0"-1"1,11-5 0,3 1-540,1 5 1,5 2-1945,3 14 2230,11-4 0,6-20 0,4-7 0</inkml:trace>
  <inkml:trace contextRef="#ctx0" brushRef="#br0" timeOffset="102063">30464 5220 15885,'0'-9'1546,"0"2"-1523,18 52-12,-1 6-673,-1-4 1,-1 7 317,-6-9 1,-1 3-1,-2 0-1744,-2-1 0,-1 1 1,-2-1 2087,-2 0 0,-1 0 0,0-4 0,-1 1 0,-1-7 0,-9-7 0</inkml:trace>
  <inkml:trace contextRef="#ctx0" brushRef="#br0" timeOffset="102795">31071 5511 17442,'-47'41'0,"11"-2"0,62 15 0,-7-24 0,3 1-73,3 8 1,1-1 49,-6-8 1,-3-2 22,-8 17-112,-24-25 112,-8-6 0,-10-7 0,-2-12 0,16 3 0,2-7 0</inkml:trace>
  <inkml:trace contextRef="#ctx0" brushRef="#br0" timeOffset="103045">31189 5242 15907,'0'-12'1311,"0"3"-1311,0 9 1155,9 79-1155,-63-50 0,-6 3-1228,53 29 0,-3 6 1228,-28-36 0,-19-5 0,-5 0 0,10 0 0,27 5 0,41 30 0,31 4 0,-2-29-753,9-57 753,-2 42 0,11 15 0,-6-27 0,-20-44 0,-3-29 0,-5-12 0,-5 4 0,-6 21 0,2 0 0,-17-4 0,-4-10 0,7 22 0,10 33 0</inkml:trace>
  <inkml:trace contextRef="#ctx0" brushRef="#br0" timeOffset="103146">31408 5681 18373,'40'30'0,"-8"-3"0,-17-6 0,0-5 0,-5-7 0,-1-4 0</inkml:trace>
  <inkml:trace contextRef="#ctx0" brushRef="#br0" timeOffset="103414">31637 5643 18093,'-15'54'-964,"16"-7"-2700,20-35 3664,4-7 0,1-14 0,-12-6 0,-4-6 0,-4 3 2386,-7-1-2386,-14 11 0,-3 8 0,2 2 0,6 6 0</inkml:trace>
  <inkml:trace contextRef="#ctx0" brushRef="#br0" timeOffset="104178">31460 5613 18026,'41'5'2,"0"0"0,24 3 0,-33-2 0,-17-1 1</inkml:trace>
  <inkml:trace contextRef="#ctx0" brushRef="#br0" timeOffset="104262">31640 5670 17857,'-58'16'-628,"13"-7"1,-2 1-611,4-2 0,0 1 1238,-3 3 0,2 2 0,-11 7 0,24 9 0,18-15 0,2-1 0</inkml:trace>
  <inkml:trace contextRef="#ctx0" brushRef="#br0" timeOffset="106078">28713 5783 9980,'-47'-3'840,"-1"0"1,3 0-1,1 1 168,2 1 1,2 2 515,-25-1-1053,8 0-214,32 0-145,34 0 190,27 0 1,16 1-191,5-1 0,10 0 0,5 0-510,-12-1 1,5-1 0,3 0-1,1 1 1,2-1 405,-14 1 0,3 0 0,1 0 0,0-1 0,0 1 0,-2 0 0,-1-1-379,1 1 0,-2-1 0,0-1 0,-2 1 0,-1 0 0,0 1 364,4-1 0,0 1 0,-1-1 1,-5 1-1,-6 1-78,21-4 1,-30 6 120,-50 9 53,-27-2 1,-22-2 0,-5 1 118,15-1 0,-4 1 0,-2 1 1,-1-1-1,2 0-381,1 0 0,1-1 1,-1 0-1,2 1 1,1-1 247,-7 1 1,-1 1 0,4-1-1,10-1-36,-5-1 1,23 1 1295,31-1-1324,49-6 0,29-7-42,-21 6 0,6-1 1,5 0-1,0 1-340,-15-1 1,2 1 0,1 0 0,0 0 0,-1 0 0,-2 1-157,3 0 0,-1 1 1,-1-1-1,-2 1 1,-2 1-868,19 1 1,-5 1 0,-13 1 1405,-3 4 1,-30-4 0,-20-5-1</inkml:trace>
  <inkml:trace contextRef="#ctx0" brushRef="#br0" timeOffset="107578">13672 7877 14563,'0'-7'2835,"0"0"-2365,0 7-88,-22-35-237,2 22-66,-23-23-46,5 33-33,-2 16 0,-1 7 11,7 18-11,17-8 0,5 2-134,4 27-236,32-4 224,8-25 34,22-26 112,-15-17 34,8-27 717,-11-9-79,-5-2-672,-17 25-23,-11 37 46,0 30-46,2 23 1,4-5 0,3 5-211,-2-19 1,2 1 0,-1 2 205,2 7 1,0 3 0,-1-4 26,3 7 0,-1-5 6,-5-11 0,-5-7 5,-11-5 168,-24-15-123,-25-35-359,18-4 1,1-6-6,5 1 0,3-3-219,5-4 1,5 1-1513,7-4-1076,7 4 3115,11 5 0,-5 12 0,5 6 0</inkml:trace>
  <inkml:trace contextRef="#ctx0" brushRef="#br0" timeOffset="107911">14023 7736 18518,'-28'40'123,"0"0"0,5 8 1,5 2-124,9-2 0,6 1-62,5-2 1,3-3-611,9 5-2858,27-9 3530,11-19 0,-15-6 0,-5-13 0</inkml:trace>
  <inkml:trace contextRef="#ctx0" brushRef="#br0" timeOffset="108146">14207 7920 18003,'30'27'-366,"0"1"0,3-4 0,1-1-3920,1 1 0,-1-3 4286,16 3 0,-23-11 0,-21-11 0</inkml:trace>
  <inkml:trace contextRef="#ctx0" brushRef="#br0" timeOffset="108328">14437 7895 14473,'-28'35'422,"0"-1"0,2 0 0,2-1-422,0 17-964,3-2-1500,5-1 2464,5-8 0,5-17 0,4-8 0</inkml:trace>
  <inkml:trace contextRef="#ctx0" brushRef="#br0" timeOffset="108662">14632 7678 17487,'30'51'63,"1"-1"1,-4-2 0,-4 1-462,-12 6 0,-6 0-4358,-1-5 0,-2-1 4601,-2 0 0,-1-4 0,-2 6 1,-1-38-1</inkml:trace>
  <inkml:trace contextRef="#ctx0" brushRef="#br0" timeOffset="109578">15742 7854 10226,'2'-4'4449,"0"0"-2331,-2 4-1424,12-39 393,-16 24-840,-4-25-225,-29 54-22,3 4 11,0 18-33,20-7-538,15 11-191,26-1 269,12 8 459,-14-24 1,0-1 11,4 11 11,-13-2 11,-17-7 12,-22 9-494,-7-3-9087,-6-5 9558,12-11 0,15-13 0,9-1 0</inkml:trace>
  <inkml:trace contextRef="#ctx0" brushRef="#br0" timeOffset="110078">15975 7696 18395,'9'2'45,"2"30"-68,-3 0 1,0 3-34,-1 5 0,-1-1-11,-2 16 22,0 9 90,-1-24 22,6-5 12,3-34 66,17-36 12,-6-1-107,-6 7 1,1 1 285,23-23-213,3 17-168,8 10 23,-17 27-1,-11 17-279,-16 10-1345,-1 14-3261,1-1 4908,1-3 0,-3-18 0,-2-16 0</inkml:trace>
  <inkml:trace contextRef="#ctx0" brushRef="#br0" timeOffset="110395">16665 7849 16972,'-34'32'74,"-1"-1"1,6-7 0,7 0-131,14 22-190,13-21-79,17-8 291,10-10 45,15-21 34,-13-2-22,-7-16-23,-15 9-23,-6-7-2711,-13 13 2734,-13 1 0,6 13 0,-3 5 0</inkml:trace>
  <inkml:trace contextRef="#ctx0" brushRef="#br0" timeOffset="111095">17027 7868 13061,'0'-6'3642,"0"1"-3059,0 5-91,-11 31-278,8 4-124,6 18-46,14-22-21,17-17-23,-1-13-56,2-8 45,-1-6-45,6-23 56,-8-6 100,-5-9 136,-14 14 21,-11 12 113,-2 14-34,0 5-347,0 4-12,1 14 34,3 0-22,4 12-224,8-7 89,7-1-100,8-7-494,26-3 113,7-19 335,-28 0 1,-3-4 202,12-20 89,-23-9 33,-22 7 740,-11-16 628,0 3-830,-3 5-66,7 18-180,5 20-325,1 6 0,0 12 11,1 11-11,0 36-751,2 10-493,4-25 1,1 0-617,11 15-3082,14-15 4942,5-27 0,-16-8 0,-1-3 0</inkml:trace>
  <inkml:trace contextRef="#ctx0" brushRef="#br0" timeOffset="111497">18092 7670 19459,'-63'-10'23,"8"12"-135,33 58-17,15-26 0,2 1-118,5 5 1,4-2 78,11 14-89,14-26 156,-3-24 90,3-16 11,-3-9 33,-7-6 1,-1-7 5,1-5 0,-3-5 22,0-14 1,-4-1-259,-1 12 1,-5 3 325,-9 2 0,-4 4 184,-7 2-89,-21 14-212,6 28 10,3 13-11,11 22-11,19 4 0,10 4-481,10 1 55,8 1-347,3-3-2690,-12-15 1,-1-1 3462,9 15 0,-4-5 0,-19-23 0</inkml:trace>
  <inkml:trace contextRef="#ctx0" brushRef="#br0" timeOffset="112195">19164 7443 14294,'-9'1'2185,"1"36"-1670,7-2-347,1 0 0,0 3-33,1 28-85,3-16 1,4 2-35,4-4 1,4-2-190,-2-1 1,4-4 172,3-11 0,3-7-56,13-11 96,-1-12-40,0-16 45,-5-32-29,-19 16 1,-6-1 28,-6-5 0,-7 2-45,-12-13 0,-19 25 0,6 20 3,-10 21-3398,12 6-1703,4 5 5098,18-4 0,8-17 0,1-2 0</inkml:trace>
  <inkml:trace contextRef="#ctx0" brushRef="#br0" timeOffset="112565">19618 7787 17756,'34'-21'73,"0"1"0,15-19-62,-35 15 191,-15 3 224,-7 13-269,-5 2-12,-6 11 102,-14 31-225,18-8 0,3 5-72,-2 12 0,4 0-180,7-7 0,4-1-454,12 20-234,13-32-1043,28-11 907,-16-11 1,3-5 1053,13-7 0,-1-2 0,-17 6 0,-4-1 0,21-16 0</inkml:trace>
  <inkml:trace contextRef="#ctx0" brushRef="#br0" timeOffset="113662">20911 7725 18362,'-47'-33'201,"1"19"-168,23 40 1,3 13-28,2 3 0,3 3-74,0 7 1,6-1-118,9-11 1,5-5-131,22 8 125,8-33 89,12-18 157,-2-26 213,-22 7 0,-2-4 56,-6-5 0,-4 0-112,1-19 44,-10 19-201,-2 27-56,0 9 34,0 21-56,4 13-359,4 4-650,7-1-257,6-19-7128,28-9 8416,-7-4 0,-1-5 0,-22 0 0</inkml:trace>
  <inkml:trace contextRef="#ctx0" brushRef="#br0" timeOffset="113878">21256 7807 14428,'-10'-11'4650,"3"2"-4426,-29-3-201,27 9-23,-26-4-11,39 16-426,10 18-78,4 11 123,1 13-460,-8-5-459,-8-11-2028,-7-16 3339,-1-13 0,0-5 0,0-1 0</inkml:trace>
  <inkml:trace contextRef="#ctx0" brushRef="#br0" timeOffset="114295">22125 7686 15090,'0'-7'2498,"1"2"-2207,-1 5-178,0 0 223,-63 22-213,30 23-112,-2-19 1,2 3-7,20 4 1,8 1-6,8 14-359,24 3-672,22-22-661,-10-17 1,3-7-147,-4-9 0,-1-4 1838,2-6 0,-6-1 0,-4-3 0,-9 1 0</inkml:trace>
  <inkml:trace contextRef="#ctx0" brushRef="#br0" timeOffset="114496">22341 7504 19000,'0'50'-94,"-1"0"1,0-10 0,2-2-384,4 5 1,3-2-1619,4 15 2095,12 4 0,-13-29 0,7-1 0</inkml:trace>
  <inkml:trace contextRef="#ctx0" brushRef="#br0" timeOffset="114779">22739 7718 18518,'-41'17'-64,"1"0"1,7 3 0,10 4-2100,20 30 1233,21-18 650,20-18 280,-5-24 426,11-20 896,-12-8-639,-5-11-683,-22 16-11,-18 12-560,-9 13-1121,-7 6-2375,-1 2 4067,3 4 0,12-3 0,5-1 0</inkml:trace>
  <inkml:trace contextRef="#ctx0" brushRef="#br0" timeOffset="115063">22965 7696 19123,'1'23'-1389,"-1"-4"1366,28 9-10,-13-7 21,-3 20 136,-10 2-68,-14 11-101,0-17-1333,-4-13-2376,10-17 3754,5-11 0,1 2 0,0-3 0</inkml:trace>
  <inkml:trace contextRef="#ctx0" brushRef="#br0" timeOffset="115428">23354 7777 16479,'0'-3'2420,"0"0"-2263,0 3-168,10-11-236,14-5 113,10-15 123,-1-1 44,-13 5-33,-14 5 135,-7 12 178,-13 4 80,-9 21 89,-13 18-415,8 7-67,8 6 0,15-17-11,3-1-415,8-5-1502,20 4 1132,7-17 1,7-4-837,5 0 0,6-1 0,-1-2 1522,-1-3 0,0-2 0,-2 1 0,16 0 0,-7-1 0,2-5 1</inkml:trace>
  <inkml:trace contextRef="#ctx0" brushRef="#br0" timeOffset="115695">24337 7404 14193,'0'-9'2947,"0"2"-2768,0 7 180,0 0 224,7 34-404,-5-3-162,2 0 0,0 4 39,-2 6 0,-2 0-56,3 24-40,-1-23 1,0-2-566,5 16-3843,1 5 4448,-3-22 0,-1-5 0,-4-27 0</inkml:trace>
  <inkml:trace contextRef="#ctx0" brushRef="#br0" timeOffset="116095">24287 7741 18171,'39'-27'-221,"0"-1"1,-1 4 0,-1 6-497,26 10 672,-23 7 45,-25 10 22,-13 8 482,-14 28 12,3 8-393,-4-2-90,11-8 47,34-24-69,8-10 5,-6-6 1,2-3-6,0-4 1,0-3-7,17-5 1,-1-4 11,-13 0 0,-4-3 39,-3-2 0,-12-2-56,-26-8-12,-40 5-10,-7 13-432,19 7 0,1 1-3131,-10-1 3585,4 1 0,29 5 0,9 0 0</inkml:trace>
  <inkml:trace contextRef="#ctx0" brushRef="#br0" timeOffset="116678">25709 7614 16053,'0'-4'2264,"0"0"-2046,-24 26 1,-8 18-51,15-3 0,1 3-140,-17 13 0,2 1-280,17-5 0,8-3 308,9 11 149,31-10-183,-3-32 0,5-9-28,16-11 1,2-9 22,-7-2 0,-2-6-346,-1-10 0,-7-5 334,-17 7 1,-5 0-6,5-31 0,-12 5-6,-13 21 1,-5 1 368,-21-12-380,5 23 0,-2 6-50,-20 6-269,2 23-448,26 9-2701,11 26 3485,26 8 0,-9-15 0,13-8 0</inkml:trace>
  <inkml:trace contextRef="#ctx0" brushRef="#br0" timeOffset="116846">25703 7992 17140,'-5'-4'1860,"2"2"-1804,3 2-56,36-44-650,11 16-190,-15 1 0,2 0-388,-3 13 1,0 3 1227,32-8 0,-34 11 0,10-3 0</inkml:trace>
  <inkml:trace contextRef="#ctx0" brushRef="#br0" timeOffset="117394">26731 7666 14551,'0'-11'4113,"0"3"-4023,0 8 78,-56 16-112,20 24-62,2-14 0,2 2-83,8 25-247,30-16-34,12-23 145,30-13 237,6-25 313,-23 7 0,-2-3 179,9-19-33,-15 5-146,-19 23-325,-1 5 11,-3 5-123,0 15-1345,2 9-616,24 12 224,4-7-1658,28-13 3507,-4-10 0,-20-5 0,-7 0 0</inkml:trace>
  <inkml:trace contextRef="#ctx0" brushRef="#br0" timeOffset="117612">27183 7663 15347,'-3'-10'3463,"1"2"-3105,-41 1-145,12 21-224,-20 2-1,33 18-200,25 0-68,9-9-763,14 3-290,-10-5 78,-1-3-1165,-21-7-4572,-8-5 6992,-3-4 0,5-1 0,4-3 0</inkml:trace>
  <inkml:trace contextRef="#ctx0" brushRef="#br0" timeOffset="118062">28029 7716 18104,'-3'56'36,"1"-1"1,-1 1-1,-3 9 1,3-5-49,8-13 1,1-5-11,-2 2-12,1-5 359,-3-23 414,0-36-459,-2-12 1,0-7-270,-1-5 0,1-3-283,0-12 1,0 1 305,-1 9 0,1 1 44,3-11 0,2 2-22,1 11 0,4 3-45,3 1 1,3 4-12,12 5-90,5 21 57,-7 25-169,11 28 95,-25-10 1,-3 2 33,4 2 1,-5-1-41,-9 1 1,-5-3-168,-8 12-578,-6-9-3848,6-8 4706,6-13 0,6-7 0,2-7 0</inkml:trace>
  <inkml:trace contextRef="#ctx0" brushRef="#br0" timeOffset="118345">28459 7584 19381,'-44'18'26,"1"1"0,3-3 0,10 3-261,19 14-762,22 3 190,23-14 695,16-4 246,-5-22 326,-12-9-135,-23-5-269,-6-4-2006,-19 9 1950,4 1 0,-5 10 0,11 1 0</inkml:trace>
  <inkml:trace contextRef="#ctx0" brushRef="#br0" timeOffset="118612">28736 7630 19605,'-44'-22'-191,"8"9"-145,44 22-78,6 6-45,10 3-147,13 15 573,-12 5 33,-2 16 67,-22-12-67,-11-4-90,-4-16-9741,-2-10 9336,8-10 1,3-3 0,5-5-1</inkml:trace>
  <inkml:trace contextRef="#ctx0" brushRef="#br0" timeOffset="118811">28998 7711 17734,'1'-5'1288,"0"1"-1265,-1 4-180,-8 24-1389,12 3-1972,1 17-1884,7-12 5402,0-13 0,-7-11 0,-5-7 0</inkml:trace>
  <inkml:trace contextRef="#ctx0" brushRef="#br0" timeOffset="119379">29246 7666 15739,'0'-4'1793,"0"1"-1759,0 3-46,3 48-749,-2-4-3621,1-6 1,0-1 4381,-1 2 0,0-19 0,0-18 0</inkml:trace>
  <inkml:trace contextRef="#ctx0" brushRef="#br0" timeOffset="119531">29270 7396 15818,'-7'-3'-1110,"1"0"1110,6 3 0,0 0 0,0 0 0</inkml:trace>
  <inkml:trace contextRef="#ctx0" brushRef="#br0" timeOffset="119845">29528 7263 19516,'-5'46'30,"0"0"1,0-1 0,-3 20 0,2-4-110,3-24 1,2-1-152,4 7 0,7-2 129,9-10 1,5-4 100,10 0 0,5-7 5,-4-13 1,1-6 106,28-16-34,-34-12-22,-20-14-78,-37 6-247,-8 5-919,-26 15-2072,14 13 3260,9 2 0,17 0 0,11 0 0</inkml:trace>
  <inkml:trace contextRef="#ctx0" brushRef="#br0" timeOffset="120230">30085 7122 19818,'-19'50'57,"-1"1"1,1 0 0,0-1 0,-2 13 0,3-2 0,7-4-64,12 0 1,9-4-257,4-9 0,6-8 240,31-1 16,-7-22 1,4-6-118,-4-8 0,-1-6-12,1-8 0,-5-4 102,6-18 112,-41-6-23,-16 27 34,-4 8-90,-6 6 220,8 15-388,18 15-3910,30 17 312,9 0 3766,-12-23 0,-2-2 0,-3-1 0,-6-6 0</inkml:trace>
  <inkml:trace contextRef="#ctx0" brushRef="#br0" timeOffset="120544">26943 8630 16524,'62'-4'588,"1"1"0,-1-1 0,-11 2 1,0-1-1,1 0 0,0 0-541,0-1 1,-1 0 0,3 0 0,5 0-696,-7 1 1,3 0-1,4 0 1,2 0-1,2 0 1,0 0-1,-1 1 648,-1 0 0,1 0 0,0 0 0,1 0 0,1 1 0,1-1 0,0 1 0,1-1-253,-5 1 0,1-1 0,1 1 0,1 0 0,1-1 0,-1 1 0,0 0 0,-2 0 1,-1 0-1,-2 0 20,10 0 1,0 1 0,-3 0 0,0 0 0,-3 0-1,-1-1 1,-2 1-629,8-1 1,-1 1 0,-3-1-1,-6-1 1,-10 0 1058,0-4 0,-12-1 1,-5-2-1,-31-2 0</inkml:trace>
  <inkml:trace contextRef="#ctx0" brushRef="#br0" timeOffset="120681">28304 8581 17633,'51'1'106,"-1"-1"0,1 0 1,0 1-1,2-2 1,4 0-1,4 0 0,2 0 1,3 0-1,0 0 1,1 0-840,-7 0 0,3 1 1,1 0-1,1 0 1,1 0-1,0 1 1,0-1-1,0 0 1,0 1 72,0-1 0,0 1 0,1-1 0,0 1 1,0-1-1,-1 1 0,1 0 0,-1 1 1,0-1 605,-1 1 1,2 1-1,1-1 1,0 1-1,-1 0 1,-3 1-1,-3-1 1,-5 0-1,-5 1 1,8 0 0,-7 1-1,-5 0 1,-1 0-1,0 0 1,1-1-1,-1 1 1</inkml:trace>
  <inkml:trace contextRef="#ctx0" brushRef="#br0" timeOffset="152860">8509 6474 14473,'-60'-12'3081,"11"1"-2441,39 8-416,4-1-56,23-2-68,42-3-83,-25 4 0,3 0-205,15 0 0,2 0 199,-11 1 0,-1 0-11,4 2 0,-4 1-123,6-1 739,-42 7-493,-34-3 12,-29 4-101,17-4-46,10-2-1124,25 0-4131,45 0 5267,13 1 0,-2-1 0,-18 1 0</inkml:trace>
  <inkml:trace contextRef="#ctx0" brushRef="#br0" timeOffset="154893">18688 6281 8389,'-6'5'3563,"1"-2"-2230,5-3 505,0 0-1020,11 1 112,12-1-336,26 0-382,-13-2 1,3-2-632,10 1 0,4-1 559,10-1 0,4 0-626,-18 2 1,0 0 0,1 1 485,2 1 0,1 0 0,-1 0-11,-1 1 0,-1 0 0,-1 1-311,16 1 0,-5 2 8,-10-1 0,-9 4-380,-8 17 694,-59-7 0,-23-2 37,0 0 0,-8-1 1,-2-1-316,-2-1 1,-1-1 0,0-1 374,-5 0 0,1-1 0,6-1 49,4-2 0,6 0 506,11-2 0,5-2-618,-2 2 659,67-9-801,8-1 0,13-2 0,5 1-448,-7 3 0,5 1 0,2 1 0,1-1 1,-1 0 443,-1-1 1,0 0 0,0-1 0,-1 1 0,-1 1 0,4 1 0,0 0-1,-4 2 1,-7-1 0,-1 2 0,0-1 0</inkml:trace>
  <inkml:trace contextRef="#ctx0" brushRef="#br0" timeOffset="183629">15425 8456 13184,'-4'0'1255,"2"0"-492,61-8-259,-3 2-1068,1-2 0,10 0 773,-7 2 1,5-1-1,-3 0-583,-11 2 0,-2 0 0,2 0 381,15-2 1,2 0 0,-5 2-53,3 0 0,-15 3 755,-26 7-598,-42 5-56,-30-1 0,-13-1-563,-2-1 1,-2 0 595,19-2 1,0-1 0,0-1 44,-15 2 1,1-2-91,12 0 1,3-1 579,-11-1-668,58-7-814,31-1 1,19 2 857,-3 1 0,5 0 0,-3 1 0,7-3 0,-3 1 0,-3 4 0,1 0 0</inkml:trace>
  <inkml:trace contextRef="#ctx0" brushRef="#br0" timeOffset="846113">28740 8517 14137,'46'-11'105,"1"0"0,-1 0 1,5-2-1,2 0 0,-1 0-98,1-1 1,1 0 0,2-1-1187,-8 3 1,2 0-1,0 0 1,2 1 1183,3-1 1,0 0 0,2 0-1,5 1-43,-7 2 1,5 1 0,2 0 0,1 0-1,0 1 1,-1-1-453,1 2 0,0-1 0,1 1 0,0 0 1,-1 1-1,0-1 251,-2 1 0,1 0 0,0 0 0,-1 1 0,-1-1 0,-2 1-149,3 0 0,0 1 0,-3 0 1,-3-1-1,-5 1-951,19-1 0,-10-1 1339,-15-1 0,-5 1 0,1-1 0,-23 0 0</inkml:trace>
  <inkml:trace contextRef="#ctx0" brushRef="#br0" timeOffset="848762">2750 7504 11179,'-10'0'1905,"1"0"-1479,9 0-146,0 0-146,23-51-84,10 18 1,11-4-2509,-6-1 0,6-6 1,2-3-1,0 3 2430,0 3 1,2 1 0,-1 0 0,-1 2 0,9-6 0,-2 2-1,-6 3 1,-6 1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03:25:56.784"/>
    </inkml:context>
    <inkml:brush xml:id="br0">
      <inkml:brushProperty name="width" value="0.05292" units="cm"/>
      <inkml:brushProperty name="height" value="0.05292" units="cm"/>
      <inkml:brushProperty name="color" value="#FF0000"/>
    </inkml:brush>
  </inkml:definitions>
  <inkml:trace contextRef="#ctx0" brushRef="#br0">21736 7623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3:30:31.946"/>
    </inkml:context>
    <inkml:brush xml:id="br0">
      <inkml:brushProperty name="width" value="0.09071" units="cm"/>
      <inkml:brushProperty name="height" value="0.09071" units="cm"/>
      <inkml:brushProperty name="color" value="#FF0000"/>
    </inkml:brush>
  </inkml:definitions>
  <inkml:trace contextRef="#ctx0" brushRef="#br0">4815 8998 12580,'-8'0'190,"2"0"-78,6 0-67,54 0 246,3-3-953,2 1 0,8-1 747,-23 0 1,2-1 0,6 0-325,2 0 1,7 0-1,4 0 1,2 0-1,2 0 389,-9 0 1,1 0-1,1 0 1,3 0 0,1 0-1,1 0 1,3 0-327,-9 0 0,3 1 0,2 0 1,1-1-1,1 1 0,0 0 1,0 0-1,0 0 0,-2 0 0,-1 0 193,1 0 1,-1 0-1,-1 1 1,0-1-1,-1 0 1,1 1-1,-1 0 1,0-1-1,1 1-164,-1 0 1,2 1-1,0-1 1,1 0 0,-2 1-1,0-1 1,-2 1 0,-1 0-1,-3 0 182,11 1 1,-4-1 0,-1 1-1,-2 0 1,0 0 0,1 0-10,-1 0 0,-1 0 0,1 1 0,-1-1 0,-1 1 0,0-1-21,-3 1 1,-1-1 0,-1 1 0,1 0-1,0 0 1,3 0-67,-3 0 1,2 0 0,1 0-1,1 0 1,-1 1 0,0-1 0,-1 0 84,4 0 0,-2 0 0,0 0 1,0 0-1,1 0 0,0-1 59,3 1 1,2-1 0,0-1 0,0 1 0,-3 0-1,-2-1-83,-2 0 0,-2 0 0,-1-1 0,-4 1 0,-2-1-19,8-1 1,-5 0-1,-4 0-788,7-1 1,-11-1 961,-17-3-4133,-31-10 4471,-29-1 1,1 2 0,5 7 0</inkml:trace>
  <inkml:trace contextRef="#ctx0" brushRef="#br0" timeOffset="452">6944 8803 9604,'-51'10'51,"0"1"1,0 0-1,4-1 1,1 0-1,-2 0 102,-5 1 0,-2 1 0,4-1 811,-8 1 0,4-2-279,-4 1 0,24-2 212,61-3-528,19-4 1,17-2 0,2-1-1258,-10 1 1,1 0 0,2 0 0,3 0 954,-8-1 0,3 1 0,2-1 1,1 0-1,-1 0 0,-1 0-14,8 0 1,-1 0 0,-1-1 0,4 0 0,5 0-136,-16 0 0,3 0 0,3 0 1,1-1-1,2 1 0,1-1 0,0 0 1,0 0-1,0 1 112,-2-1 0,1 1 1,0-1-1,1 1 0,0 0 1,1-1-1,-1 1 0,1-1 1,0 1-1,-1-1-166,1 1 1,0-1 0,0 1-1,0-1 1,0 0 0,1 1-1,-1-1 1,-1 1 0,1-1-1,-1 1 148,-2 0 0,0 1 1,1-1-1,0 0 0,-1 1 1,0-1-1,-2 1 1,-1-1-1,-1 1 0,-3 0-157,6 0 0,-2 0 0,-3 0 0,0 1 1,-2-1-1,1 1 0,0-1 141,7 1 0,0 0 1,-1 0-1,1 0 0,-2 0 1,0 0 50,-4 1 0,-1-1 1,0 1-1,0-1 1,0 1-1,2 0-32,5 0 0,2 0 0,1 0 0,0 1 0,-2-1 0,-3 1 148,-1 1 0,-1-1 1,-3 1-1,0 1 0,0-1-488,11 2 0,2 0 0,-5 1 0,-8 1 252,8 2 1,-16 5 16,-22 12 1632,-39 0-1632,-8 4 2111,-8 1-4050,-12 7-5434,7-14 7429,-3-2 0,19-16 0,7-6 0</inkml:trace>
  <inkml:trace contextRef="#ctx0" brushRef="#br0" timeOffset="2234">1833 9801 8905,'49'-31'-303,"1"0"0,3-1 1,0 2 302,-2 2 0,1 1-2278,5-2 0,1 2 2278,0 1 0,-3 2 0,-20 8 0,-4 3 0,16-5 0</inkml:trace>
  <inkml:trace contextRef="#ctx0" brushRef="#br0" timeOffset="3201">1579 12722 13252,'3'-7'-404,"36"-37"617,-5 17-426,15-11 1,8-1-1693,-6 15 0,1 4 1740,-1-2 0,-2 4 1,-13 6-1,-6 5 0,-9 5 1</inkml:trace>
  <inkml:trace contextRef="#ctx0" brushRef="#br0" timeOffset="3650">1703 14557 12860,'40'-6'-587,"0"0"1,3-3 0,0-3 586,1-7 0,-3-2 0,9-2 0,-6-2 0</inkml:trace>
  <inkml:trace contextRef="#ctx0" brushRef="#br0" timeOffset="6584">2135 9726 16692,'42'-18'37,"1"0"1,-3 0-1,-4 8-37,-9 16 112,-33 21-67,-19 3-45,-19 7-101,18-19-5479,27-10 5580,20-10 0,0 0 0,2-4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3:01:52.440"/>
    </inkml:context>
    <inkml:brush xml:id="br0">
      <inkml:brushProperty name="width" value="0.09071" units="cm"/>
      <inkml:brushProperty name="height" value="0.09071" units="cm"/>
      <inkml:brushProperty name="color" value="#FF0000"/>
    </inkml:brush>
  </inkml:definitions>
  <inkml:trace contextRef="#ctx0" brushRef="#br0">5972 4872 14473,'55'3'610,"-1"1"1,-8-2 0,4-1 0,2 0-362,0 0 0,3 0 1,3 0-1,2-1-1256,-1-2 1,3 0-1,1-1 1,2 0-1,2 0 1040,-10 1 1,1 0 0,2-1-1,0 1 1,2-1 0,0 1 0,2-1-169,-2-1 0,0 1 0,0-1 1,2 0-1,1 0 0,3 0 1,3 1-1,3 0 36,-18 1 0,2 0 1,2-1-1,1 1 1,2 0-1,1 0 1,2 0-1,0 1 0,1-1 1,1 1-1,0 0 1,0 0-1,0 1 1,0-1-1,-1 2 88,-6-1 1,2 1 0,0 0 0,0 1-1,2 0 1,-1 0 0,1 1 0,1-1 0,-1 1-1,0-1 1,0 1 0,-1 0 0,0-1 0,-1 1-1,-1-1 1,-1 0 0,0 0 0,-2-1 0,9 1-1,0-2 1,-2 1 0,0-1 0,-1 0 0,0 0-1,-2 0 1,0 0 0,0 1 0,-1-1-1,-1 2 1,1-1 0,-1 1 0,2 3 0,0-1-1,-1 1 1,1 0 0,0-1 0,0 1 0,-1-1-1,1 1 1,0-1 0,0 1 0,0 0 0</inkml:trace>
  <inkml:trace contextRef="#ctx0" brushRef="#br0" timeOffset="13620">21577 8108 9319,'53'1'758,"0"-1"0,1 1 0,1-1-416,4 1 0,1 0-1635,4-1 0,2 0 1640,-20 0 1,1 0-1,0 1-250,4-1 0,0 0 0,1 0 30,2 0 0,0 0 0,0 0-611,2 0 0,1 0 0,0 0 633,1-1 1,1 1-1,0-1-67,1 0 1,0 0-1,0 0-23,1-1 1,0 0 0,0 0-45,-1 0 0,0-1 0,4 0 38,-1 1 0,5-2 1,1 1-1,-5 0-20,-12 1 1,-2 0 0,-1 0-1,3 0-8,13-1 0,2-1 1,1 1-1,-5 0 1,-1 0 0,-2 1 1,-1-1-5,2-1 0,1 0 1,0 0-60,0 0 1,0-1-1,4 0 133,-12 1 0,3-1 1,2 0-1,2 0 1,0 0-2,-7 1 0,2 0 1,0 0-1,1 0 0,-1 1 1,1-1-366,0 0 1,0 0 0,0 0-1,0 0 1,0 0 0,0 1 323,1-1 0,0 1 0,0 0 0,0 0 1,-2 1-1,-3-1 21,11 1 1,-4-1-1,0 1 1,0 0-193,1 0 1,1 1 0,0-1 0,-1 1 163,-2 0 1,-1 0 0,1 0-1,3 0 29,-2 1 1,3 0 0,1 0 0,0 0 0,-1 0-44,-4 0 1,0 0 0,-1 1-1,1-1 1,0 1-23,7-1 0,1 1 1,0-1-1,-2 0 0,-4 1-11,-5-1 0,-2 1 0,-3 0 0,-2-1 22,9 1 1,-4 0-1,-8-1 619,9-3-607,-9 0 3149,-38-3-2747,-6 1 2263,-2 2-2610,0 0 1778,0 3-1867,0 15 0,0-3 0,0 13 56,0-8-56,0-3 0,0 0 0,2-4-134,-1 0-1155,2-3-2386,-3-3-471,-5-1 4146,-1-5 0,-1 2 0,2-1 0</inkml:trace>
  <inkml:trace contextRef="#ctx0" brushRef="#br0" timeOffset="23434">16932 10199 9588,'9'-32'-34,"-2"6"-291,-5 25-638,-2 5 963,1 2 0,-1-1 0,1 0 0</inkml:trace>
  <inkml:trace contextRef="#ctx0" brushRef="#br0" timeOffset="32300">5361 12293 10204,'-59'32'2622,"12"-5"-1703,33-15-740,7-2 68,2 3 201,13-1 17,19 0 0,14-1-286,2-5 0,8-2 0,6-2 1,5 0-625,-6-1 1,4 0-1,3-1 1,4-1-1,2 0 1,3-1-1,1 0 484,-15 0 0,3-1 0,2 0 1,1 0-1,2-1 0,1 0 0,1 0 1,0-1-1,1 1 0,-2 0 1,1-1-1,-3 1-204,1 0 0,-2 0 0,1 0 1,-1 0-1,1 0 0,-1-1 0,1 1 1,0 0-1,0-1 0,1 1 0,0 0 1,2-1 172,-5 1 0,1-1 0,1 0 0,0 1 0,1-1 0,1 0 0,-1 0 0,0 0 0,0 0 0,0 1 0,-1-1 0,-1 1 0,-1 0 0,-2 0-133,7 1 0,-1-1 1,-1 1-1,-1-1 0,-1 1 1,0 1-1,0-1 0,-1 0 1,1 1-1,0-1 0,1 1 132,-1 0 0,1-1 0,0 1 0,1 0 1,-1 0-1,0 1 0,0-1 0,-1 0 0,1 1 1,0-1-1,-1 1-97,0 0 1,-2-1 0,0 1 0,0 0 0,0 0 0,0 1-1,0-1 1,1 0 0,1 1 0,1-1 0,1 1 100,-6 0 0,2-1 0,1 1 0,0 0 1,1 0-1,1 1 0,-1-1 0,2 0 1,-1 0-1,-1 0 0,1 1 0,-1-1 0,-1 0 1,-1 0 12,6 0 0,0 0 1,-1 1-1,0-1 0,0 0 1,-1 0-1,0 0 0,0 0 1,-1 0-1,1 0 0,-1 0 1,0 0-19,-2 0 1,0 0-1,1 0 1,-1 0-1,0-1 1,0 1-1,0 0 1,-2-1-1,0 1 1,-1-1-1,-2 1 1,-1-1 1,14 0 0,-1 0 1,0 0-1,-3-1 1,-1 1-1,-4-1 1,-2 0-1,-5-1 17,13-1 0,-6-1 1,-4 0-1,1-1 127,-1 1 0,0-1 1,-2 1-1,-2 0-914,0 0 0,-2 1 0,0 1 762,1 1 0,1-1 0,-8 2 0,18 2 0,-20 2 0</inkml:trace>
  <inkml:trace contextRef="#ctx0" brushRef="#br0" timeOffset="36267">13968 10833 9543,'-57'21'-765,"0"0"0,-4 2 1,4-3-1</inkml:trace>
  <inkml:trace contextRef="#ctx0" brushRef="#br0" timeOffset="45401">17187 14494 14148,'63'-13'2320,"-1"2"-1693,-12 7-811,12 3 290,-27 0 0,2 1-371,5 0 0,2 0 365,2 1 1,6 0 41,5-1 0,6 1 0,-1-1-124,-10 1 1,-1 0 0,2-1-278,1 1 0,2 0 0,2-1 0,0-1 295,6-1 0,1-1 1,2-1-1,-2 0 0,1 0 1,0 0-1,0-1 1,0 1-404,-2-1 0,0-1 0,-1 0 0,-3 1 382,7-1 0,-2 0 0,-9 0-4,-14 2 0,-5 1 220,17-2-208,-30 1 555,-10 1-611,-14 1 806,0 0-2107,2 1 1504,4 1-170,19 0 0,-15 0 0,11 0 0</inkml:trace>
  <inkml:trace contextRef="#ctx0" brushRef="#br0" timeOffset="45485">20858 14375 8920,'52'4'0,"1"0"0,-11-1 0,0 0 0</inkml:trace>
  <inkml:trace contextRef="#ctx0" brushRef="#br0" timeOffset="46651">24947 14673 11056,'57'0'750,"0"0"1,4-1 0,1 0-337,-2-1 1,6-2-802,-10 2 0,5-2 1,4 1-1,1-1 506,-5 1 0,2 0 0,1-1 0,2 1 0,3 0-432,-10 1 0,3 0 1,2-1-1,1 1 1,-1 0-1,-1 0 1,-2 0 317,1 0 1,-1 1-1,-1-1 1,-1 1 0,-1 0-1,0 0-121,9 0 1,1 0 0,-2 1 0,-3-1-1,-4 1 116,10 0 0,-6 0 0,2 0-142,-5 1 0,3-1 1,0 1-1,-1 0 156,-4-1 0,-1 0 0,1 1 0,0-1 118,7 1 0,1 0 0,-1 0 0,-3 0-99,5-1 1,-4 0 0,-6 1-23,2-1 0,-10 1 0,4 0 1992,-43 1-1533,-8 0 2202,-2 0-2459,0 0 1375,0-1-1465,11 0 946,10 0-1057,24-1-24,6 0 12,-18 0 0,4 0-487,5 1 0,5 0 1,0 0 446,16 1 1,2-1-548,-2 2 1,5-1 0,-2 1 578,-9-1 1,-2 1 0,5 0-14,-9 1 1,3-1 0,2 1 0,2 1 0,-1-1 11,3 0 0,1 1 0,1 0 0,-1-1 0,1 1-417,0 0 0,0-1 0,0 1 0,-1 0 0,0-1 423,-3 0 1,0 0 0,-1 1 0,-1-2 0,-4 0-10,13 1 1,-4-1 0,0-1-315,-2 1 0,-1-1 1,1 1 325,-4-1 0,1 0 0,1 1-33,-2-1 0,2 1 0,1 0 0,-1-1 38,1 1 1,0 0 0,1 0 0,1 0 7,-5 0 1,2-1-1,0 1 1,0 0-1,-4 0-13,1 0 0,-3 0 0,-1-1 0,-2 1-4,10 0 1,-3 0-1,-6 0 4,-3 1 0,-4-1 423,-6 0 1,-2 1-884,15 2-358,-21 6 0,-24 1 2070,-9 0-1824,-12-3 1258,3-8-686,-3 0 0,8-2 0,0 0 0</inkml:trace>
  <inkml:trace contextRef="#ctx0" brushRef="#br0" timeOffset="48052">7164 15225 15627,'46'-2'260,"0"1"0,1 0 0,6-2 0,2 0 0,2-1-234,9 1 0,2 0 1,-2-1-503,-8 0 0,-2 0 0,2 1 319,-5-1 0,1 1 0,1 0 0,-2 1-874,8-1 0,-2 1 0,3 0 445,-4 1 1,2-1 0,1 1 0,0 0-192,2 0 1,1 0 0,-1 0 0,-3 1 544,7-1 1,-2 1 0,-1 0 231,0 0 0,0 1 0,-11-1 0,-16 0 0,-6 1 0,21 0 0</inkml:trace>
  <inkml:trace contextRef="#ctx0" brushRef="#br0" timeOffset="48534">10579 15363 13588,'-11'0'773,"3"0"-291,8 0 526,0 0-750,35 30 22,7-17-73,-2 6 1,8 0-666,5-10 0,8-4 0,4 0 477,-4 1 1,4 0-1,2 0 1,0 0-478,-12-1 1,0-1 0,1 1 0,0-1 0,1 1 463,5 0 1,0 0 0,1 0 0,-2 1-1,-2-1-1,-2 0 1,-3 0 0,1 0 0,2 1-220,2 0 1,3 1 0,2 0 0,0 0 0,-1 0 217,-2-1 1,0 0-1,0 0 1,1 0-1,1 0 5,-5-1 0,2 1 1,0 0-1,0 0 1,0 0-1,-3-1-14,4 0 1,-2 0 0,0 0-1,-3-1 1,-3 1 4,14 0 0,-4 0 0,-4 0-224,-11-1 0,-3 1 0,-5 1-891,-4 0 0,-6 1-3983,21 8 5098,-14 0 0,-18-7 0,-7-2 0</inkml:trace>
  <inkml:trace contextRef="#ctx0" brushRef="#br0" timeOffset="49003">15458 15907 14854,'4'-5'2331,"0"2"-1816,31-19-21,-8 9-298,3-2 0,5-2 22,14 1 0,3 2-179,-1 2 1,5 1-1307,-1 1 0,6-1 0,1 2 1283,-14 4 1,-1 1 0,3 1 0,5 0-6,-6 1 0,5 0 0,3 0 1,2 1-1,1 1 0,2-1 0,-1 1-253,0 0 1,0 0-1,1 1 1,2 0 0,0 0-1,2 1 1,1 0 0,1-1 243,-9 1 0,1-1 0,2 1 0,1 0 0,0 0 0,2 0 0,-1 0 0,1 0 0,-1 1 0,0-1 0,0 1-68,1 0 1,0 0-1,0 0 1,1 1-1,0 0 1,0-1 0,-1 1-1,-1 0 1,0 0-1,-2 0 1,-1 0 65,2-1 0,-1 1 0,-1 0 0,-1 0 0,-1 0 0,0 0 0,-1 1 0,0-1 0,-1 0-170,11 1 0,0 0 0,0 0 1,-2 0-1,-1 1 0,-3-1 1,-4-1 133,0 1 0,-3 0 0,-3-1 0,-1 0 0,0 0-9,7 1 1,-2-1-1,0-1 1,-3 1-210,9-1 0,-3 0 0,-2 0-606,-3-2 0,-1 0 1,-4-1 859,6-4 0,-6 0 0,-11 3 0,-6-1 0,0-5 0</inkml:trace>
  <inkml:trace contextRef="#ctx0" brushRef="#br0" timeOffset="54483">6847 4989 16759,'47'0'76,"1"0"0,-1 0 0,6-2 1,0-1-1,2 0-1213,5-2 1,2-1 0,1-2 1138,-11 2 1,2-2 0,0 0 0,1-1-488,4-1 1,0-2 0,1 0 0,0 0 487,1 0 0,1 0 0,1-1 0,-1 1-3,-1-1 0,1 1 0,0-1 0,-2 1 0,-4 1 0,-1 0 0,-1 0 0,-2 1 154,7 0 1,-2 0 0,-6 2-166,4-4 0,-16 8 11,-26 16 39,-43 1 0,-21 3 28,4 0 0,-6 2 1,-6 2 22,8-4 1,-6 1-1,-3 0 1,-3 1 0,0 1-1,2-1 137,-2 1 1,0 0 0,-1 1 0,1 0 0,-1 0 0,-1 0-80,7-3 0,-1 2 0,-1-1 0,0 1 0,2-1 1,2 0-1,4-1-134,-16 5 0,3 0 0,7-1 0,8-2 25,-4 5 0,28-5 122,81-11-139,-8-8 0,12-2 1,7-3-1,3-1-24,-16 1 1,4-2-1,2 0 1,2-1-1,2 0 1,2-1-1,2 1-190,-8 1 0,3-1 0,1 0 1,2 1-1,1-2 0,0 1 0,2 0 1,-1-1-1,0 1 0,-1-1 157,-4 0 0,0 1 1,2-1-1,0-1 1,0 1-1,-1 0 1,0-1-1,0 1 0,-2 0 1,-1 0-1,-2 1 77,9-2 0,0 1 0,-1-1 0,-2 1 0,-2 0 0,-1 0 0,-2 1 0,-3 0-220,18-2 1,4-2 0,-6 2 0,-19 4 0,-33 6-887,-42 10 1,-21 3 1063,-14-2 0,-6-1 0,10 1 0,-3 2 0,6-2 0,4-6 0,1 1 0</inkml:trace>
  <inkml:trace contextRef="#ctx0" brushRef="#br0" timeOffset="55766">13266 3191 15224,'40'-5'138,"0"0"0,2-1 1,-2-1-139,-6-3 0,-1 0-792,1 0 1,0-1-3568,27-7 4397,-16 2 1,-22 8 0,-12 3 0</inkml:trace>
  <inkml:trace contextRef="#ctx0" brushRef="#br0" timeOffset="55900">13708 3059 16860,'34'35'-309,"1"0"1,-1-1 0,-12 8 0,-5 3 0,-3-6 0,7 13 0,-36 11 0</inkml:trace>
  <inkml:trace contextRef="#ctx0" brushRef="#br0" timeOffset="58751">14636 3467 14742,'6'0'482,"9"40"-202,-10-5-213,0-1 1,0 2 156,-3 18 44,-2-8 114,0-10 234,0-12 1109,0-13-447,-6-18-953,-11-42-269,3-1 0,0-6-491,0 0 0,1-3 502,4 13 0,0-2 1,3 3-35,-1-4 1,5 2-57,8-5 1,8 3 5,8 12 1,5 5 10,2 3 0,3 6-28,6 11 1,1 9-135,16 23-168,-9 16 145,-17 21 118,-25-7 1,-10 4 72,-12 1 0,-8 2-350,6-14 0,-2 1 1,-1-4 265,-9 6 0,0-6-79,7-11 0,4-6 609,8-9-704,8-7 258,16-7 78,9-9 1,20-6-18,6 3 1,5 1-62,-10 3 0,1 3 231,17-1 0,-2 7-315,-20 4 0,-7 8 17,1 44 307,-48-18 1,-16 2-215,3-7 0,-6 0 1,-3-3-1014,-6-5 0,-4-3 0,3-2-1624,-9 3 1,6-8 2610,-5-20 0,45 0 0,8-8 0</inkml:trace>
  <inkml:trace contextRef="#ctx0" brushRef="#br0" timeOffset="59068">15367 3655 19986,'-34'4'129,"0"0"0,-23 10-129,36 13-403,10 17-180,27-9 415,5-4 168,20-15 22,-2-23 280,16-21-88,-15 3-136,4-10-11,-25 19-201,-10 9-259,-5 3-413,-1 9-1917,2 2-4089,3 3 6812,5-1 0,-5-5 0,1-3 0</inkml:trace>
  <inkml:trace contextRef="#ctx0" brushRef="#br0" timeOffset="59419">15894 3572 19617,'5'18'-2847,"13"-3"2415,22-20 1,10-9 465,2 3 0,0-1-528,0-1 1,-1 1 487,-7 0 1,-6 5 323,-7 13-105,-15 16 1115,-10 20-594,-5 9 0,-1 8-469,0-16 0,0 2 1,0 1-558,1 10 1,0 1 0,0-2 324,-1 9 1,1-5-1,1-12 1,-1-7 582,-4-2-324,-9-14 10,-10-12-168,-34-28-1484,24-11 0,1-7-796,1 3 1,2-3 2145,5-12 0,7 2 0,8 7 0,8 10 0</inkml:trace>
  <inkml:trace contextRef="#ctx0" brushRef="#br0" timeOffset="59750">16566 3647 19975,'23'-19'-2969,"-2"-4"1411,-4-14 2085,-9 1 1972,-12 3-1659,-10 15-392,-12 27-213,-4 11-78,2 14-101,3 6-56,8 19-1087,38-6-638,5-5-292,33-20 549,-1-22 1468,-8-17 0,-1-1 0,-3 5 0,-13-5 0,0 0 0</inkml:trace>
  <inkml:trace contextRef="#ctx0" brushRef="#br0" timeOffset="59968">17118 3503 15527,'-39'-20'5759,"5"8"-5597,1 7 1,-2 3 61,-23 8-426,27 4 157,17 7-156,40 5-158,27 3-56,-4-5 1,2 1-247,-8 1 0,-4 3 616,-2 4 0,-13 4 73,-30-1 0,-12-1-101,-6-6 1,-5-3-1228,-10-1 0,2-5 1300,1-5 0,17-6 0,11-5 0</inkml:trace>
  <inkml:trace contextRef="#ctx0" brushRef="#br0" timeOffset="60117">17410 3550 17924,'1'-8'1592,"0"2"-1638,-1 6-749,0 0-1547,-18 12-1714,21-5 4056,-12 9 0,18-12 0,-2-2 0</inkml:trace>
  <inkml:trace contextRef="#ctx0" brushRef="#br0" timeOffset="60266">17408 3312 8949,'25'8'0,"-6"-1"0</inkml:trace>
  <inkml:trace contextRef="#ctx0" brushRef="#br0" timeOffset="60534">18017 3381 20322,'-37'-14'269,"0"0"0,2 2 0,3 6-291,0 22-34,-6 27-57,15 13-251,17-19 0,7-2-50,16 8 55,23-14-443,-6-28 1,1-6-397,19-2 469,-18 1 1,0-1-5928,6-1 6656,-10 3 0,-14 3 0,-9 2 0</inkml:trace>
  <inkml:trace contextRef="#ctx0" brushRef="#br0" timeOffset="60752">18399 3498 20916,'-5'-61'1199,"1"5"-1188,1 10-56,12 7 34,2 5-79,11 16-201,-1 20 11,3 15-348,2 11-301,-1 13-57,-2 5-1771,-9-16 0,3 0 2757,25 16 0,-18-7 0,5-23 0</inkml:trace>
  <inkml:trace contextRef="#ctx0" brushRef="#br0" timeOffset="61384">20260 3236 19078,'-25'-28'665,"0"-1"0,-1 3 0,-3 8-642,-24 22-7,12 7 1,1 6-129,12 2 0,4 5-247,1 8 1,12 2 66,26 0 1,13-2 162,-1-6 0,5-3-74,11 1 0,0-4-357,15 5 392,-15 1 168,-20-2 840,-42 8-716,-34-8-539,-3-4-2946,1-13 3361,38-22 0,11 9 0,6-8 0</inkml:trace>
  <inkml:trace contextRef="#ctx0" brushRef="#br0" timeOffset="61566">20480 3114 20434,'-2'41'-1124,"0"-1"0,2 1 0,3 1 1124,13 17 0,4-3 0,-2-1 0,-8-20 0,1 1 0</inkml:trace>
  <inkml:trace contextRef="#ctx0" brushRef="#br0" timeOffset="61718">20345 3577 18597,'-10'-58'806,"9"9"-940,20 31-998,11 10 1,8 3-3704,14 2 0,3 1 4707,4 0 1,-2 1-1,-10 1 1,-7 0-1,1 0 1</inkml:trace>
  <inkml:trace contextRef="#ctx0" brushRef="#br0" timeOffset="62184">21000 3327 20289,'-46'3'254,"-1"-1"0,4 3 0,4 5-288,-2 28-347,10 7-470,15 3-3407,33 10 504,36-24 3608,-24-16 0,2-4 14,7-13 0,-1-7 2306,10-12-415,-6-12 246,-10-1-246,-10 4-616,-9 8-594,-7 8-616,-3 9-23,-2 8-272,0 8-501,0 2-616,8-1-1042,9-4 1781,17-6 606,14-4-1217,-5-11 1,2-7 302,-7-5 1,-3-5 1047,3-2 0,-6-3 1939,-11-4 0,-10-1 424,-16-20-671,-8 1-280,-8 5 773,-11-4-1165,9 20-1020,2 7-247,14 33-279,30 53-427,-6-13 1,2 6-1241,-5-9 1,1 2-1,-1-1 2151,3 12 1,-3-5-1,-2 13 1,-12-42-1</inkml:trace>
  <inkml:trace contextRef="#ctx0" brushRef="#br0" timeOffset="62351">21370 3389 20177,'36'-26'-176,"-1"0"1,1 2-1,0 8-642,25 15-706,-20 10 0,-1 4-1456,10 7 2980,1 17 0,-39-21 0,-8-4 0</inkml:trace>
  <inkml:trace contextRef="#ctx0" brushRef="#br0" timeOffset="62501">21817 3094 14798,'-15'48'0,"4"-10"0</inkml:trace>
  <inkml:trace contextRef="#ctx0" brushRef="#br0" timeOffset="62768">22172 3097 20681,'-51'9'89,"1"-1"1,4 0-1,8 7-1186,11 35 178,24-9-583,23 14-33,21-17 655,-3-13 1,3-1 1008,-8-2 0,-1-1 134,-1 0 1,-4-1 1057,-7 10 102,-42-10-1131,-37 5-4124,-3-10 3832,4-4 0,27-10 0,27-5 0</inkml:trace>
  <inkml:trace contextRef="#ctx0" brushRef="#br0" timeOffset="62968">22506 3011 21824,'3'35'-1446,"0"0"1,7 21-1,5 1 415,0-14 1,0 1-2263,4 13 0,-2-3 3293,-6 8 0,-7-28 0,-4-13 0</inkml:trace>
  <inkml:trace contextRef="#ctx0" brushRef="#br0" timeOffset="63117">22466 3411 18698,'21'-35'-303,"0"0"0,13 4 1,5 7-556,4 11 1,2 6-310,7 0 1,-1 5-963,-14 4 0,-3 2 2179,26 6 1,-27-2-1,-13 1 1</inkml:trace>
  <inkml:trace contextRef="#ctx0" brushRef="#br0" timeOffset="63301">22884 2981 14339,'11'-9'2039,"-2"2"-2039,-9 7-3194,0 0 3194,-3 33 0,2-25 0,-1 25 0</inkml:trace>
  <inkml:trace contextRef="#ctx0" brushRef="#br0" timeOffset="63534">23415 2990 21264,'-45'21'95,"1"0"0,-1 0 0,-7 2 0,9 6-185,20 7 1,9 3-371,9 17-240,22-22 0,9-2-1945,8-8 1,8-5 2644,22-2 0,2-5 0,-25-6 0,-2-3 0,-3-7 0,0-1 0</inkml:trace>
  <inkml:trace contextRef="#ctx0" brushRef="#br0" timeOffset="63717">23798 2967 20412,'-35'-10'907,"1"1"1,-27-5-975,21 44-281,47 32-436,12-8 0,9 4-238,-2-14 1,4 1-1,0-3 36,9 12 0,-9-1 1014,-24 2 0,-11-7 1,-3-14-1,-37 3 1</inkml:trace>
  <inkml:trace contextRef="#ctx0" brushRef="#br0" timeOffset="64053">17197 4666 17252,'60'-8'282,"-1"0"0,1 0 0,-5 0 0,0 0 0,5-2 0,7-2-228,-14 2 1,6-2 0,3-1 0,4-1 0,2-1-1,0 1 1,1-1 0,-2 1 0,-2 0-667,-5 2 1,0 0-1,-2 0 1,1 1-1,0-1 1,0 0 0,3 0-1,1 0 1,2-1 615,-6 2 0,2-1 1,1 0-1,2-1 0,2 0 1,0 1-1,0-1 0,1 0 1,0 1-1,-1 0 0,-1 0 1,-1 0-1,-2 1-102,4-1 0,0 1 0,-2 0 0,0 0 0,-1 1 0,1 0 0,-1 0 0,0 0 0,0 0 0,1 0 0,1 1 98,-4 0 0,0 0 0,1 0 0,0 0 0,0 1 0,0 0 0,0-1 0,0 1 0,0 0 0,0 0 0,1 1 0,-2-1-65,1 1 0,-1 0 1,-1 0-1,1 0 0,-1 0 1,1 1-1,0-1 1,0 1-1,1 0 0,1 0 1,0 0-1,2 1-242,-2-1 1,2 1-1,0 1 1,2-1-1,1 0 1,0 1-1,0 0 1,0 0 0,-1-1-1,0 1 1,0 0-1,-2 0 1,-1 0-1,-2-1 266,6 1 0,-2-1 1,0-1-1,-1 1 1,-1 0-1,0 0 1,-1 1-1,-1-1 1,-1 0-1,0 1 0,0 0 1,6 1-1,1-1 1,0 1-1,-1 0 1,-1 1-1,-3-1 1,-2 0-1,-4 0 1,-3 0-1,10-3 0,-1 0 1,1 0-1,0 0 1</inkml:trace>
  <inkml:trace contextRef="#ctx0" brushRef="#br0" timeOffset="64251">19503 4318 16255,'62'2'24,"1"-1"0,-1 1 0,0-1 0,1 1 0,-1-1 1,1 1-1,-5-3 0,-1 1 0,0-1 0,0 0 0,1-1 1,3-2-1,3 0-539,-7-1 0,3-1 1,1 0-1,3-2 1,0 0-1,2-1 1,0 0-1,0 0 1,0 0-1,-2 0 1,-1 1 507,3-1 0,-2 0 0,-2 0 1,1-1-1,-1 1 0,2 0 0,0-1 1,2 1-1,3-1 0,3 1-321,-16 2 0,3 0 1,1-1-1,2 1 0,2 0 1,0-1-1,2 1 0,-1-1 1,2 1-1,-1 0 0,0 0 1,0 0-1,0 0 1,-2 0-1,0 1 0,-2 0 1,-2 0 327,9 0 0,-1 0 0,-1 0 0,0 0 0,-1 1 0,-1 0 0,0 0 0,-1 1 0,1-1 0,-1 0 0,0 0 0,0 0 0,0 0 0,4 0 0,1-1 0,1 0 0,1-1 0,-1 1 0,-1 0 0,-1 0 0,-1 1 0,-3 0 0,-2 0 0,-4 1 0,-3 1 0,3 2 0,0-1 0,0 1 0,0-1 0,0 1 0,1 0 0</inkml:trace>
  <inkml:trace contextRef="#ctx0" brushRef="#br0" timeOffset="83649">15695 4738 15471,'-34'-2'845,"0"-1"1,-17-1-543,38 3-225,34 1-11,34-1-67,-4 0 0,7 1-991,-8 0 1,4-1 0,2 1 993,-7 0 0,3 0 0,0-1 0,2 1-480,6 0 1,1 0-1,1 0 1,0 0 476,-8 1 0,0-1 0,0 1 0,1-1 0,0 1-3,2 0 1,1 1 0,-1-1 0,1 1 0,0 0 2,1 1 0,1 0 0,-1-1 0,0 2 0,0-1-3,-1 1 1,0 0 0,0 0 0,0 0-1,-1 1-126,-3-1 1,-1 0 0,1 1 0,-1 0 0,1 0 112,5 1 0,1 0 1,0 1-1,-2-1 0,-5 2-29,12 1 0,-6 2 1,-5 2 77,9 6 1,-29 2 5,-69-3 0,-25-3-32,16-6 1,-3-1 0,-2-2 290,-11 0 0,-1-2 0,5-1-281,6 0 0,6-2 2731,-18 0-3723,71-4 314,25 2 22,9-1 0,7 1-1042,0 3 1,3 2 1680,8 2 0,-3 0 0,-21-2 0,-3 0 0,25 6 0</inkml:trace>
  <inkml:trace contextRef="#ctx0" brushRef="#br0" timeOffset="93099">25093 3103 10159,'-7'0'1345,"1"0"-762,6 0 234,44 8-334,5 4-360,-12-5 0,2-1-315,-5 0 0,-2-1 248,18-3 85,-4-1-264,-9-1-4595,-13-12 4718,-18-1 0,-4-2 0,-8 5 0</inkml:trace>
  <inkml:trace contextRef="#ctx0" brushRef="#br0" timeOffset="93216">25348 2993 15336,'32'49'-538,"-1"0"0,1 7 1,-3 1-1548,-3-5 1,-3 0 2084,-8 5 0,-6-5 0,-10-8 0,-7-8 0</inkml:trace>
  <inkml:trace contextRef="#ctx0" brushRef="#br0" timeOffset="128252">26648 2741 9263,'5'0'4078,"-1"0"-2621,-4 0-975,19 52 78,-13-8-336,5 2 0,-2 3-67,-7-11 0,-1 0 201,-1 15 1,0 0-6,-3-8 1,0-2-254,1 0 1,0-4-11,-4 0 358,4-28 874,1-25-728,-2-45-488,2 3 0,0-7-91,-1 11 0,1-3 0,1 2-262,1 6 0,1 2 0,0 2 247,1-13 0,4 9 11,11 13-11,5 17 0,8 10-45,32 21-39,-32 7 0,-3 6-174,2 0 1,-5 3-54,-6 11 1,-11 3 282,-14-9 0,-6-2 28,-3 2 0,-3-2 0,-6-2 0,-3-3 346,-8 1 1,-1-4-358,-15 5 55,6-8 1,28-21 22,15-6 68,5-13-124,39-4 156,-6 10 0,5 4-521,8 8 1,1 6-95,-9 1 0,-6 6-168,5 31 582,-61 0 23,-21 2-122,11-21 0,-5-3 161,-12 6 0,-2-3-571,13-8 0,1-1-1373,2 0 0,5-4 1916,6-11 0,23-2 0,0-4 0</inkml:trace>
  <inkml:trace contextRef="#ctx0" brushRef="#br0" timeOffset="128616">27241 3174 15504,'1'-12'3642,"1"3"-3093,-2 9-359,0 0-156,-41 6-34,23 8 11,-31 7 12,36 5-23,6-4 0,5-5-23,8-5 23,7-6 0,26-10 11,15-12-11,1 4-56,-5-3-347,-23 12-169,-9 10-324,-8 4-975,-6 19-2152,1-3 4023,6-1 0,-5-13 0,5-11 0</inkml:trace>
  <inkml:trace contextRef="#ctx0" brushRef="#br0" timeOffset="129017">27633 3152 17935,'34'4'129,"0"1"1,20-6-108,-7-16 56,-21-7 740,-9-9 56,-11 10-527,-8 3-313,-6 25-34,-2 21 0,0 27 11,6-18 0,1 3-177,0 5 1,3 2 86,1 3 1,5 2-315,3-7 1,3 2 0,1-1-129,6 16 1,2-1 374,0 1 0,-2-4 146,-8 7 392,-32-38 460,-21-33-561,6-8 1,-1-7-444,5-6 1,2-3-409,0-1 0,5 0-421,8 0 0,9 1-3063,21-6 4126,10 0 1,-5 18 0,1 3 0</inkml:trace>
  <inkml:trace contextRef="#ctx0" brushRef="#br0" timeOffset="129266">28170 3058 22115,'-22'62'-280,"22"-28"0,6 0-124,11 5 1,6-2 61,-4-7 1,0-3-758,6 17-413,-27-22-606,-14-4-3944,-9-7 6062,-7-5 0,13-3 0,6-3 0</inkml:trace>
  <inkml:trace contextRef="#ctx0" brushRef="#br0" timeOffset="129735">28079 3345 13061,'0'8'3844,"0"-1"-1906,44-10-1501,-13-9 0,2-5-219,16-6 1,-1-3-186,-10-3 1,-5-5 22,-7-16 0,-11-4-45,-15 9 1,-9 1 16,-3-2 0,-5 3-23,-1 10 1,-4 10 84,-28 18-34,7 33 78,7 11 0,1 10-106,4 7 0,3 5-21,6-12 1,2 3 0,8-1-8,10-5 0,6 0 0,5-4-601,6 5 1,8-7 387,13-11 1,6-8-321,-5-12 1,0-5-192,1-3 0,0-4-335,-1-4 0,2-5-190,15-12 0,0-7 1249,-6-3 0,-2-2 0,-6 8 0,-4 2 0,8-17 0</inkml:trace>
  <inkml:trace contextRef="#ctx0" brushRef="#br0" timeOffset="129916">28736 3204 20221,'-45'-31'799,"0"1"1,10 4 0,4 6-688,0 8-258,36 18 135,20 15 11,21 17-348,-11 0 1,-3 6-259,-11 2 1,-6 3-312,-1 1 0,-10-1-8,-16 0 1,-10-4-1289,-7-11 0,-5-3 2213,-4 2 0,1-2 0,-6 4 0,7-8 0</inkml:trace>
  <inkml:trace contextRef="#ctx0" brushRef="#br0" timeOffset="130916">26831 3782 18283,'57'7'150,"-1"0"1,0 0 0,1 0-1,-1 0 1,3-1 0,1 1 0,-1-1-1,1-1 1,-1-1-1139,-3-2 1,-2-2 0,0-1-1,3 0 1,4 1 1005,-8 0 0,4-1 0,2 1 0,2-1 1,0 1-1,1-1 0,-1 1 0,-1 1-18,7-1 0,0 1 0,0 0 0,-1 1 0,1-1 0,-1 1 0,0 0-301,0 0 0,0 1 1,1-1-1,-1 1 1,-2 0-1,-3 0 1,-4 1-123,16-1 0,-2-1 0,-10 3 0,-21 5 947,-20 13-989,-57-17 0,-28-6 445,11 1 0,-9-2 1,-4 1-1,1-1-72,10 0 0,-2 0 0,0 0 0,0 0 0,1 0 262,-1 0 0,-1 0 0,1 0 1,1 0-1,2 1 1,-8 0 0,1 0 0,3 1 0,7 0 675,-7 2 0,9 0-667,10 2 0,5 1 2121,-1-1-1852,36-2-168,51-14-244,-9 3 1,11-2-1,7 0 1,1 0-376,-5 2 0,2 1 0,3-1 0,3 0 1,1 1-1,2 0 326,-6 1 0,3-1 1,3 1-1,0 1 1,1-1-1,0 1 1,-2 0-1,-2 0-112,2 0 0,-1 1 0,0-1 1,-2 1-1,0 1 0,-1 0 0,-2 1-169,4 1 1,1 0 0,-2 1 0,-2 1 0,-5-1 0,-6 1-1085,4 0 0,-7-1 0,-7 1 1435,22 4 0,-41-5 0,-30 0 0</inkml:trace>
  <inkml:trace contextRef="#ctx0" brushRef="#br0" timeOffset="132448">29867 3000 16703,'0'5'818,"0"-1"-168,0-4-583,42 1-67,-10 0-118,3-2 1,2 0-813,-2-3 0,-3 0-78,14-3 368,1 0 853,-30 6 1782,-10 6-1244,-4 16-651,-4 3-66,0 13 0,1-4-34,8 2-426,0-2-1232,7 2-124,-6-17-4425,4-10 6207,-4-17 0,-2-1 0,-1 2 0</inkml:trace>
  <inkml:trace contextRef="#ctx0" brushRef="#br0" timeOffset="132733">30833 2710 13476,'-2'66'930,"-1"0"0,1 0 0,1-5 0,1-2 0,-1-4-5043,-2 5 1,2-6 4112,5-17 0,3-5 0,3 4 0,2-28 0</inkml:trace>
  <inkml:trace contextRef="#ctx0" brushRef="#br0" timeOffset="133200">31093 2844 22294,'46'-8'-605,"-1"-1"0,1 0 0,10-3 0,-5 6 151,-11 11 0,-6 5 454,-3 10 606,-47 34-287,2-20 0,-3 2-202,-5 11 1,1 2-112,4 1 0,2-1-548,3-11 1,4-2-2328,9 22 2869,8-32 0,-2-12 0,1-8 0</inkml:trace>
  <inkml:trace contextRef="#ctx0" brushRef="#br0" timeOffset="133483">31642 2460 16535,'0'-4'1378,"0"1"-929,-2 46-326,1 18-969,1-9 0,0 4 846,0-3 0,-1-3 0,3 12 0,-3-22 0</inkml:trace>
  <inkml:trace contextRef="#ctx0" brushRef="#br0" timeOffset="133616">31501 2667 18922,'52'-21'29,"0"1"1,-2 0 0,4 4-30,6 11 0,7 4 0,-10 1 0,-19-3 0,-1 1 0,10 2 0,0-1 0,0 1 0</inkml:trace>
  <inkml:trace contextRef="#ctx0" brushRef="#br0" timeOffset="133635">32238 2531 19011,'-34'-20'0,"1"1"0,-20-13 0</inkml:trace>
  <inkml:trace contextRef="#ctx0" brushRef="#br0" timeOffset="133784">31839 2344 20569,'-26'43'-202,"0"-1"0,1 6 1,12-2 100,40 4 106,-5-30 1,4 6-6,-8 13 0,0 16 0,1 13 0,0 6 0,0 1 0,0-3 0,-1-9 0,-1-14 0,5-4 0,0-11 0,-1 10 0,-7 15 0,0 0 0,-1 0 0,1-1 0,-1 1 0,1 0 0,-1 0 0,1 0 0</inkml:trace>
  <inkml:trace contextRef="#ctx0" brushRef="#br0" timeOffset="133815">32672 4796 11682,'-8'-63'0,"-1"0"0,1 0 0,0 0 0,0-1 0,0 1 0,-1 0 0,1 0 0,0 0 0,-1-2 0,1 0 0,-1 0 0,1 0 0,0 0 0,-1 0 0,1 0 0</inkml:trace>
  <inkml:trace contextRef="#ctx0" brushRef="#br0" timeOffset="134299">30917 3721 20457,'-15'-34'33,"-1"7"-22,6 32-11,-8 6 34,-24 19-34,4-5 22,-11 8-44,15-12 22,16-10-34,4-2-44,13-8-516,20-4-6487,24-4 7081,-2 2 0,0-3 0,-28 7 0</inkml:trace>
  <inkml:trace contextRef="#ctx0" brushRef="#br0" timeOffset="134982">29933 4392 16031,'0'-6'2207,"-56"16"-1989,30 11 1,-1 3-180,-13 0 1,1 2-262,9 9 0,8 1 199,2 18 23,10-6 11,10-3-1938,40-2-1586,-4-29 0,5-5 3513,3-2 0,0-2 0,-6-4 0,-5-3 0,0-5 0</inkml:trace>
  <inkml:trace contextRef="#ctx0" brushRef="#br0" timeOffset="135250">30171 4610 20826,'29'-29'-598,"0"-1"1,-4 1 0,-1 2 597,19-9 33,-22 8 461,-18 18-58,-24 5-223,-13 18-190,-19 25-57,13 5-515,14 15-751,21-17-1266,17-2-1916,5-8 4482,15-7 0,-13-12 0,-1-6 0</inkml:trace>
  <inkml:trace contextRef="#ctx0" brushRef="#br0" timeOffset="135450">30447 4572 19414,'0'-64'1715,"13"12"-1748,1 28-427,33 13-537,6 30 33,-21-4 0,-2 6-627,-5 7 0,-5 1-1322,3 20 2913,-20-13 0,-3-24 0,0-7 0</inkml:trace>
  <inkml:trace contextRef="#ctx0" brushRef="#br0" timeOffset="135633">30870 4177 19347,'0'-7'1098,"0"2"-1053,-15 63-45,11-13-378,-5 3 1,2 3 46,7-16 1,2 0-1995,6 14 0,1 0 2325,-4-14 0,1-2 0,12 29 0,-13-40 0</inkml:trace>
  <inkml:trace contextRef="#ctx0" brushRef="#br0" timeOffset="135782">30811 4626 20681,'20'-54'-1042,"6"12"-1132,21 40 2174,-11 4 0,-1 1 0,1-2 0,8 3 0</inkml:trace>
  <inkml:trace contextRef="#ctx0" brushRef="#br0" timeOffset="136098">31090 4590 19459,'63'7'-1030,"-10"-7"1030,-30-10 123,-6-7 202,-6-3-12,-1 1-66,0 2-23,4 2-190,-5 6-23,4 3-22,-5 5-11,4 1 10,-4 0-21,4 1-1828,3 3 1861,13-2 0,-12 2 0,5-4 0</inkml:trace>
  <inkml:trace contextRef="#ctx0" brushRef="#br0" timeOffset="136366">31651 4489 17543,'-8'-5'2018,"2"1"-1794,6 4-392,0 0-348,-5-7-145,37 6 515,-9-5 124,9 6 0,2 1-34,2-1 33,-3 0-414,-24 5 414,-13 10-2083,-9 15 291,3-2-2387,-6 4 4202,13-15 0,1-7 0,2-4 0</inkml:trace>
  <inkml:trace contextRef="#ctx0" brushRef="#br0" timeOffset="136834">28776 5629 19269,'55'-12'100,"1"0"1,0 0 0,0-1 0,-4 3 0,2 0 0,2-1 0,2 0 0,-1 1 0,0 0-1045,0 1 1,0 0-1,0 1 1,1-1 0,1 1-1,1-1 902,-1 0 1,3 1-1,0-1 1,2 0-1,-2 1 1,0 0-1,-2 0-258,-1 1 1,-1 0 0,-1 0 0,0 1 0,2 0 0,3-1-253,-1 1 0,3 0 0,3-1 0,1 1 1,0-1-1,-1 1 0,-2 0 0,-3 0 536,5-1 0,-3 0 1,-1 1-1,-2-1 1,1 1-1,-1 0 1,1 0-1,1 0 1,0 1-1,-2-1 1,-5 1-1,-7 0 1,17-2-1,0 0 1</inkml:trace>
  <inkml:trace contextRef="#ctx0" brushRef="#br0" timeOffset="137083">29687 5565 10343,'59'-14'-23,"1"1"1,-1-1 0,1 0-1,2 2 1,2-1 0,0 2-1,1-1-511,-12 3 0,1 0 0,1 1 0,1 0 1,2 0 533,4 1 0,5 0 0,1 0 0,-1 1 0,-3 0 0,-7 0 0,9-1 0,-7 1 0,2 0 0,-5 1 0,0 1 0,0-1 0,0 1 0</inkml:trace>
  <inkml:trace contextRef="#ctx0" brushRef="#br0" timeOffset="138366">31731 4508 11919,'0'-8'3115,"0"2"-2454,0 6 22,0 0-672,0-16 34,0 12 0,0-12-45,0 16 11,0 4 1,4 0 10,3 5 34,5-5 11,0-1-67,-2-19 0,-2 1-11,-5-8 0,2 12 0,-5 5 123,2 13 134,-3 9-67,0 3-11,0 5-45,1-7 124,12 25-231,-2-9 1,1 6 5,3 17 1,-5 5-733,-7-13 0,-4 2 0,-3-1 827,-6 14 1,-6-3 218,-10-2 0,-5-6-69,3-19 1,-2-4-106,-1 1 1,0-3-96,-17 4-3462,-8-12 3395,15-24 0,15-1 0,6-3 0</inkml:trace>
  <inkml:trace contextRef="#ctx0" brushRef="#br0" timeOffset="142982">16993 4605 16008,'55'-5'121,"1"-1"1,-1 1-1,0-1 1,2 0-1,2 0 1,2 0-111,0 0 0,2 1 0,2 0 1,0 0-1,-2-1-527,-6 1 1,-2-1-1,0 0 1,1 0 0,0 0 524,5 0 0,5-2 0,-2 1 0,-6 0 0,-10 1 287,7-3 1,-26 4-198,-70 18-38,1-3 1,-13 0 0,-5 1 0,2 1 30,0 0 1,-1 0-1,0 1 1,1 0-145,2 0 1,0 0 0,4 0 0,7-1 51,-7 3 0,24-4-22,30-8 66,35-10 1,29-14 0,2 1-453,-17 6 0,2 1 0,2 0 0,5-2 395,-5 1 0,5-1 0,2-1 0,1 0 0,0 1 0,-2 1-360,-4 2 1,0 1 0,-1 1 0,1 0 0,-1 1-1,1 0 74,2 0 0,0 0 1,0 2-1,0-1 0,0 2 1,0-1-676,-3 2 0,0 0 0,0 0 0,-1 2 0,-1 0 0,-1 0 974,5 2 0,-1 1 0,-1 1 0,-2 1 0,-6-2 0,6 1 0,-5-1 0,-4 2 0,-2 4 0,0 0 0</inkml:trace>
  <inkml:trace contextRef="#ctx0" brushRef="#br0" timeOffset="144415">26455 4141 12927,'-35'-7'1552,"0"1"0,-23-5-734,34 3-650,10 4-135,8 2-33,12 1 79,18 1 78,27-1-68,-12-1 1,7-1-546,1-1 0,7-2 0,5 0 0,2-1 484,-9 0 0,1 1 0,3-2 0,2 1 0,1-1 0,2 0-327,-3 1 0,2-1 0,3 1 0,1-1 0,0 0 0,0 0 0,-1 1 0,-1-1 313,2 0 0,-1 0 1,0 1-1,0-1 1,-1 0-1,0 1 1,0 0-4,0 1 0,0-1 0,1 1 0,-1-1 1,-1 2-1,-3 0 0,-2 0-9,1 1 0,-3 0 1,-2 1-1,0 1 0,2-1-97,6 1 0,1 0 1,1 0-1,-2 1 0,-4 1 99,14 1 0,-4 2 0,-3 0 51,-4-1 1,-3 1-1,-12 2 315,-5 9 868,-63-5-1159,-11-6 3097,-8-2-2963,13-5 916,4 1-1734,16-5-2231,12-5 2836,8-15 0,-4 13 0,3-7 0</inkml:trace>
  <inkml:trace contextRef="#ctx0" brushRef="#br0" timeOffset="152681">15946 4663 16355,'51'3'195,"1"0"0,0-1 0,6-2 0,1-1 0,0-4-131,-10-1 1,-1-2-1,2-1 1,1-1-1444,9 0 0,2-2 1,2 1-1,1-1 1390,-7 1 0,0 1 1,2-1-1,0 1 0,1-1-191,-6 2 1,0 0-1,1 0 1,0 0-1,0 0 1,0 0 186,1 0 1,-1 0-1,0 1 1,1-1-1,1 0 1,2 0-68,-1 0 0,2 1 1,2-1-1,-1 0 1,0 1-1,-3 0 1,-4 0 59,15-1 0,-5 0 0,-2 1 0,1-1-60,3 0 1,3-1 0,-7 2-1,-19 4 60,-13 5 37,-54 7 1,-29 5-1,-3 0 26,-6 2 1,-5 1 0,0 0 209,14-3 1,0 0 0,0 0-1,2-1-169,-10 2 1,2 0 0,12-3 298,0 0 1534,41-7-1892,42-13-38,2 1 0,11-1 1,3-1-634,1 2 0,5 1 0,1-1 0,0 0 626,0 0 0,1 0 0,-1 0 0,-2 1 0,9 0 0,-2 1 0,-10 2 0,-17 3 0,0 0 0</inkml:trace>
  <inkml:trace contextRef="#ctx0" brushRef="#br0" timeOffset="205764">26428 6904 19280,'58'4'117,"-1"1"0,1 0 0,-1 0 0,1-1 0,5 0 0,2-2 0,0 0 0,0-1 0,2-2-1051,-8-2 0,0-1 0,1-1 0,0-1 0,2 1 0,1 0 937,-4 1 0,2-1 0,1 0 1,0 1-1,1 0 0,0 0 0,1 0-138,-6 1 0,0 0 1,0 0-1,1 0 1,0 1-1,1 0 1,2 0-1,2 2 121,-6 0 1,1 0 0,3 1 0,0 0 0,2 1-1,-1 0 1,1 0 0,-1 1 0,0 0 0,-3 1-1,-1-1-66,4 2 0,-2 0 0,0 1 0,-2 0 0,0 0 0,0 1 1,-1 0-1,0 0 0,-1-1-42,6 1 0,0 0 0,1 0 0,-1 0 0,-2 0 0,-3 1 1,-3 0-1,-6 2 42,17 5 0,-1 0 1,-14 2-1,-28 0 80,-46 10-830,-13-17 1,-14-7 0,-2-1 829,-3-2 0,-2-3 0,2 1 0,6 2 0,2 0 0,3-2 0,-3-4 0,0 0 0</inkml:trace>
  <inkml:trace contextRef="#ctx0" brushRef="#br0" timeOffset="207718">16618 7627 16311,'-3'5'863,"0"-1"-617,3-4 213,39 10-77,12-2-192,0 0 1,7 0-1338,-14-3 1,3-2 0,1 0 1265,11 1 1,4 0 0,2-1-90,-9 0 1,3 0 0,1 0 0,2-1-299,-6 1 1,1-1 0,1 0 0,2 1-1,0-1 301,-5 0 1,-1 0 0,1 0-1,1 0 1,4 1 0,3-1 3,-4 1 0,5 0 1,2 0-1,3 0 0,1 0 1,-1 0-1,0 0 1,-1 1-1,-4-1-233,-1 0 1,-2 0 0,-2 0 0,0 0 0,0 0 0,0 1 0,3-1 0,1 1 206,-1-1 0,2 1 0,2 0 0,1 0 1,0 0-1,0 0 0,0 0 0,-3 0 1,-1 0-1,-3 1-115,5-1 0,-2 1 0,-3-1 1,-1 1-1,0 0 0,1 0 1,1 0 119,-3 1 1,1 0 0,1 0 0,0 0 0,0 1-1,-2-1 1,-2 0 0,-2 0 71,12 2 1,-3-1-1,-3 0 1,0 0-1,-2 0-97,11 3 1,1-1 0,-7 0 0,-11 0 821,-6-2 1,-22 0-601,-31-3 2167,-18-8-2212,3-2 2419,0-5-2554,1 1 1114,-4-1-1147,0 5-78,0 1-45,2 5-1,4 0-526,-6 3-1400,3 6 2050,-6 2 0,15-2 0,1-4 0</inkml:trace>
  <inkml:trace contextRef="#ctx0" brushRef="#br0" timeOffset="209447">17078 10337 17398,'61'-4'467,"0"-1"1,-15 3 0,2-1 0,0 0-394,2 1 1,2-1 0,2 1-1483,8-2 0,3 0 0,2 0 1422,-13 0 0,1 0 0,0 0 0,1-1-9,3 0 1,1 0-1,0-1 1,0 1-4,1 0 1,0-1 0,0 1 0,-1 0-424,-2 0 1,-1 0-1,0 1 1,-1 0 420,12 0 0,-2 0 0,-2 1-68,-11 1 1,-1 0 0,-3 1 0,7 1 0,-6 2-2096,11 9 482,-35 7 1681,-62 16 0,24-16 0,-32 2 0</inkml:trace>
  <inkml:trace contextRef="#ctx0" brushRef="#br0" timeOffset="210248">26019 10593 18298,'60'5'150,"0"-1"1,0 1 0,1-1-1,-1 1 1,4-1 0,2 0-1,0 0 1,0-1 0,0 0-1251,-1-1 1,-3 0 0,2-1 0,4 0 0,5-1 1106,-17 1 1,4-1 0,2 1 0,2-1 0,2 1 0,2-1 0,1 0 0,0 0 0,0 0 0,-1 0-114,-4-1 0,0 1 0,0-1 1,2 0-1,0 1 0,0-1 1,1 0-1,0 0 0,0 0 1,0 0-1,0 1 0,-1-1 36,-4 0 0,0 1 0,0-1 0,0 1 1,1-1-1,-1 1 0,1-1 0,-1 1 0,0-1 1,0 1-1,0-1 0,-1 0 0,0 0-39,2 0 0,1 0 0,1 0 0,-1 0 1,1 0-1,-2 0 0,0-1 0,-1 1 1,-1 0-1,-3-1 0,-1 1 0,-3 0-272,13-1 0,-4 1 0,-3-1 0,-2 1 1,0-1-1,-1 0 0,2 0 325,8-2 0,1 1 1,0-1-1,-2 0 1,-4 0-1,-5 1 1,11-1-1,-7 1 1,-2 0-1,-5-3 1,0 1-1,0 0 0</inkml:trace>
  <inkml:trace contextRef="#ctx0" brushRef="#br0" timeOffset="213131">24917 14870 16389,'0'9'1345,"0"-2"-359,38-9-415,12-8-425,0 2 0,6-1-1277,6-4 0,4-1 1161,-12 3 0,2 1 0,2-1-583,-10 2 1,2 1 0,1-1 0,1 1 552,5-1 0,0 1 0,1 0 0,1 1 3,3-1 0,1 1 0,1 0 0,0 1-410,1 0 1,0 0 0,1 1-1,-1 0 409,0 1 1,-1 0 0,1 0 0,-2 0-3,-3 1 0,-1 1 0,0 0 0,1 0-80,5 0 0,1 0 0,-1 0 1,-4 1 82,-2 0 1,-4 0 0,-2 0 293,-2 1 0,-2-1 1,-10 1-153,0 0 2058,-46-1-2214,-11-2 2200,-7-1-7824,-18 1 5828,12 1 0,0 1 0,19 1 0</inkml:trace>
  <inkml:trace contextRef="#ctx0" brushRef="#br0" timeOffset="-210666.73">8623 17097 15202,'6'66'851,"2"-1"-447,8-13 156,-3 2 145,-1 9 80,-4-22 1489,-3-13-1892,-8-65-158,-5-19-180,1 6 1,-2-5-536,-2 0 0,0-6 508,4 12 0,-1-6 0,2-1 0,1 1-15,1 3 1,1 1 0,1 0 0,1 0-18,0-17 0,1 1 0,5 6-8,4-6 1,9 16-45,24 27-208,-8 25 1,0 13-572,-1 17 0,-6 13 409,-8-3 0,-4 6 0,-7 2 83,-10 11 0,-10 4 0,-5 0 379,0-14 0,-4 0 0,-2-1 0,-1-3-21,-5 4 0,-2-3 0,0-3-4,-11 10 0,7-7-1950,11-4 1950,33-19 0,-4-12 0,15-8 0</inkml:trace>
  <inkml:trace contextRef="#ctx0" brushRef="#br0" timeOffset="-210414.73">8978 17476 19818,'19'-46'142,"0"-1"0,1 3 0,2 1-137,7 3 1,1 4 5,12-13-11,-16 23 0,-2 6-112,-4 9 112,-7 17 0,-4 11 0,-2 27-45,5 9-750,2-2-752,8-10-1298,1-23 2845,9-7 0,-15-6 0,0-3 0</inkml:trace>
  <inkml:trace contextRef="#ctx0" brushRef="#br0" timeOffset="-210265.73">9596 17301 18093,'3'-1'493,"0"0"-1256,-3 1 763,1 10 0,0-8 0,0 8 0</inkml:trace>
  <inkml:trace contextRef="#ctx0" brushRef="#br0" timeOffset="-210132.73">9592 17020 17711,'-21'54'0,"5"-11"0</inkml:trace>
  <inkml:trace contextRef="#ctx0" brushRef="#br0" timeOffset="-209648.73">10033 17114 16703,'-7'-9'2678,"1"2"-2409,6 7-22,-36 14-180,24 0-22,-27 12-23,35-7 12,3 1-1,2-7 34,3-3-22,3-5-22,4-3 10,6 1-33,-5 4 11,1 8 1,-4 4-12,1-2-12,6-5-133,4-8-158,5-3 12,3-2 22,12-14 314,-6-15 302,-1-6 57,-16-8-91,-11 9-89,-6 1-78,-10-1-57,-26-8-89,-21 12-6,21 15 1,-1 5-320,-18 6-997,17 19-2207,27 11 3529,5 7 0,6-13 0,0-4 0</inkml:trace>
  <inkml:trace contextRef="#ctx0" brushRef="#br0" timeOffset="-209281.73">10558 17224 20737,'9'-40'41,"0"0"0,-1 2 0,-1 4-75,2-7 45,-4-3-44,-2 19-57,6 6-291,13 35-78,14 13 448,-1 6 11,-3 0 0,-15-10 11,4 8 12,0 3-68,3-2-1445,3-6-4057,4-18 5547,15-5 0,-20-5 0,2-1 0</inkml:trace>
  <inkml:trace contextRef="#ctx0" brushRef="#br0" timeOffset="-208948.73">12046 16317 18306,'19'46'56,"0"-1"0,0 1 0,-1-3 0,0-1 0,-1-3-96,2 0 1,0-2-2651,4 9 1,0-1 2598,-7-14 1,-2-2 0,13 24 0,-19-39 0</inkml:trace>
  <inkml:trace contextRef="#ctx0" brushRef="#br0" timeOffset="-208698.73">12582 16423 18238,'-50'34'508,"-1"1"0,3-1 0,3 0-447,11-4 1,4-1-62,4-2 0,3-1 56,-5 20-44,14-11 10,14-7 0,12-9-22,9-5 0,15-6-56,9-4-488,-5-2 1,5 0-2869,3 1 1,1 0 3411,2 0 0,-2-1 0,16 4 0,-37-4 0</inkml:trace>
  <inkml:trace contextRef="#ctx0" brushRef="#br0" timeOffset="-208416.73">12891 16810 19628,'-26'25'201,"5"-5"315,21-20-438,2-12 157,4-9-56,20-36-140,-7 25 1,3 0-40,5-3 0,1 2-56,18-8-11,-8 24-348,-17 27-537,-2 8-426,-4 14 1378,6 22 0,-12-27 0,3 7 0</inkml:trace>
  <inkml:trace contextRef="#ctx0" brushRef="#br0" timeOffset="-208132.73">13556 16617 19516,'-40'26'388,"-1"1"0,4-3 1,6 2-367,-1 30-302,17-19-280,24 3-460,23-29-414,24-6 789,-22-9 1,2-4 610,19-9 1,-1-6 660,-9-7 1,-4-4 67,2-6 0,-13-1-796,-40-17-1098,-30 30-141,4 29 1,-1 9 1339,-12 16 0,22-6 0,11-4 0</inkml:trace>
  <inkml:trace contextRef="#ctx0" brushRef="#br0" timeOffset="-207715.73">13920 16755 18944,'32'22'-385,"0"0"0,-1-2 1,0-7-221,19-23 437,8-16 750,-15 4-447,2 7-124,-21 23 22,-5 15-21,-3 5-1,-1-2-11,3-6 78,13-6-22,10-23-33,-1-9 280,0-24 268,-20-4-224,-6-4-100,-8 1-112,-7 4-135,-13 9-774,-22 10-6901,-5 16 7675,3 8 0,17 6 0,19 0 0</inkml:trace>
  <inkml:trace contextRef="#ctx0" brushRef="#br0" timeOffset="-207499.73">14683 16150 20625,'-32'46'343,"-1"-1"1,3 3 0,8-1-344,19-7 0,6 1-460,3 5 0,1 0 432,1 1 0,4 0-1166,12 14 1,6-3-3723,3-13 1,3-4 4857,0-2 1,0-6 0,15-5 0,-28-28-1</inkml:trace>
  <inkml:trace contextRef="#ctx0" brushRef="#br0" timeOffset="-207247.73">14991 16695 20109,'39'-19'119,"1"-1"1,0 1 0,1-1-104,4-1 1,-2 0-17,12-11 0,-5-4 34,-49 22 78,-22 7 45,-15 7 179,-11 14-145,-3 10-175,23 4 1,4 6-179,8 0 0,6 0-477,4 1 0,8-1-2005,36 19 106,-6-40 0,5-5 2538,9-1 0,0-2 0,8-1 0,-4-4 0</inkml:trace>
  <inkml:trace contextRef="#ctx0" brushRef="#br0" timeOffset="-206911.73">15947 16493 20132,'-51'-11'724,"1"-1"1,-1 17-1,2 11-741,4 13 1,7 7-458,7 2 0,10 3 474,12 2 0,12-3 194,29 6-844,8-26 0,9-7-1093,-2-8 1,2-10 1512,10-15 1,-4-11-74,-15-2 1,-8-5 593,-5-17 0,-9-4 73,-7 9 1,-4-3-82,-2 5 0,-1-4 0,-4 3 394,-9-11 1,-3 3-605,4 2 1,-7 8 26,-31 5 104,19 58 0,2 13-204,-9 18 0,15-5 0,5 5-134,7-9 1,7 2-1453,15 17 1,8 1 1585,8-3 0,1-4 0,-7-6 0,1-6 0,0-13 0,0 0 0</inkml:trace>
  <inkml:trace contextRef="#ctx0" brushRef="#br0" timeOffset="-206481.73">16516 16604 16860,'0'-34'1384,"0"-1"0,2-31-1127,0 2-133,-11 14-113,-7 7-11,-16 23-11,-6 25-1,0 11 12,7 12 0,13 31-11,41 3-101,6-4 11,-1-36 1,4-6 100,19-5 11,-1-10 34,-2-6 515,-8 1-68,-5-1 47,-12 39-192,-22 6 0,-6 7-297,0 3 1,-3 4-456,-1-9 1,-3 3 0,1-2 404,-3 8 0,2-1 17,2 0 0,2-1-486,1-3 0,2-2 407,2-3 1,1-3-68,1-5 0,0-3-543,1 15 358,-7-46 258,-8-24-135,1-8 1,0-4-419,-3-1 0,0-1-2445,0 0 1,2-1 3053,3 1 0,3 2 0,-2-4 0,9 9 0</inkml:trace>
  <inkml:trace contextRef="#ctx0" brushRef="#br0" timeOffset="-206211.73">17173 16648 22036,'19'-44'-288,"-1"-1"1,-2 11 0,-5 5 309,-11 8 90,-15 30 191,-9 12-68,-9 17-45,1 9-156,4 5-34,16-19 0,7 0-1165,20 19-2846,11-8 4011,33-25 0,-30-18 0,1-1 0</inkml:trace>
  <inkml:trace contextRef="#ctx0" brushRef="#br0" timeOffset="-205815.73">19172 16234 16053,'4'6'4090,"-1"56"-3530,-3-12-454,-1 0 1,2 7-51,4 8 0,1 0-1096,-2-15 1,0 0 736,3 15 1,1-1-937,-4-23 1,1-4-6593,1 26 7831,-2-17 0,-1-22 0,-3-13 0</inkml:trace>
  <inkml:trace contextRef="#ctx0" brushRef="#br0" timeOffset="-205648.73">18854 16876 19314,'45'-28'190,"0"0"1,7 0-1,4 2-190,-15 11 0,2 2 0,2 1-990,3-1 0,1 0 1,0 2 495,-1 1 1,1 1 0,0 1 493,1 1 0,1 1 0,-6 1 0,-5 0 0,-4 2 0,28 0 0</inkml:trace>
  <inkml:trace contextRef="#ctx0" brushRef="#br0" timeOffset="-205431.73">18669 16576 17386,'-14'52'306,"0"1"0,0-1 1,0 0-1,9 14 1,6-2-1,7-4-474,11 3 0,11-9-1144,18-7 0,7-12-4,-6-19 0,1-8 1316,2-5 0,-3-3 0,11-2 0,-17-5 0</inkml:trace>
  <inkml:trace contextRef="#ctx0" brushRef="#br0" timeOffset="-205264.73">19433 16332 20445,'11'58'179,"0"0"0,2 1 1,2-4-186,1-9 1,2-1-981,1 2 1,0 0-265,1 0 1,-3 2 1249,-2 13 0,-3-4 0,2 2 0,-11-26 0,-1-1 0</inkml:trace>
  <inkml:trace contextRef="#ctx0" brushRef="#br0" timeOffset="-204728.73">21030 16335 16042,'3'-4'2432,"-6"70"-1906,-2-5-612,-1-1 1,-1 6 178,0-18 1,-1 0-1,0-2-104,-2 13 0,0-3 77,-1 1 1,2-9-673,3-17 589,12-80 1,4-31 21,-5 24 1,-1-4-334,1 10 1,-1-6-1,1 0 1,-1 3 420,-1 4 1,-1 3-1,1-1 232,2-3 0,1-1 0,2 6-140,1-1 0,6 9-73,38 7-56,-4 64-277,-14 5 1,-2 5 231,-2-3 1,-1 3-24,-6-3 1,1 3 0,-3 1-1194,-5-2 1,-2 1-1,-2 0 1205,0 0 0,-1 1 0,-3-4 0,-3 1 0,-5-7 0,-5-3 0</inkml:trace>
  <inkml:trace contextRef="#ctx0" brushRef="#br0" timeOffset="-204581.73">20986 16603 18709,'63'-9'-984,"1"1"1,-1-1 0,0 1 0,4-1 0,-2 0 0,-5 1 0,10 1 0,-11 2 0,-5 0 0</inkml:trace>
  <inkml:trace contextRef="#ctx0" brushRef="#br0" timeOffset="-204231.73">21866 16407 19762,'-48'7'594,"0"0"0,3 4 0,2 6-572,-1 22 0,8 9-719,10 2 1,6 2 712,-1-1 1,8 0-17,16-6 0,11-7-334,30-5 9,14-16-269,8-15 179,-34-9 1,0-6 184,0-3 0,-2-7 196,-4-9 1,-1-8-1,-4-4 49,-2-9 0,-3-5 0,-2 0-12,2 0 1,-1-1 0,-4 0-211,-3-2 1,-4-1-1,-4 5 386,-4 2 1,-6 6 307,-8-1 1,-8 7-314,-2 14 0,-5 10-163,-5 14 0,3 14-11,7 25 0,9 12-28,9 3 0,8 3-471,10 11 1,10-1-528,5-14 1,5-3-2326,2 0 1,3-2 3350,4-1 0,0-4 0,4 6 0,-5-14 0</inkml:trace>
  <inkml:trace contextRef="#ctx0" brushRef="#br0" timeOffset="-203882.73">22520 16465 20277,'-61'25'354,"0"0"0,0 0 0,16-7 0,2 0 1,7 3-333,-1 14 0,13 1-22,22 7-28,28-25 0,10-7-258,13-11 1,3-8 106,5-3 0,-1-7-340,-16-2 1,-1-4 0,-5-3 506,1-14 0,-7-4 12,-3-5 0,-4-2 12,-3-3 0,-5-4-5,-6 3 0,-3-3 1,-4 1 164,-4 7 1,-5 1 0,-2 2-20,-2-2 0,-4 2 1,-2 6-121,-9-1 1,-5 15-12,-32 26 1,21 29-23,11 22 22,21-17 0,7 3-193,14 22 1,12 5-293,1-18 0,5 0 0,1-1-735,-1 2 1,2-1-1,2-1 1198,4-3 0,2-2 0,-6-6 0,9 8 0,-11-12 0</inkml:trace>
  <inkml:trace contextRef="#ctx0" brushRef="#br0" timeOffset="-203582.73">22927 16126 19403,'8'-50'275,"-1"-1"1,1 1 0,7 3 0,4 1-1,4 4-507,5 6 1,4 3 0,1 5-363,8-6 0,0 15-2134,-4 27 0,-10 14 1966,-26 16 0,-12 9 1329,0-4 1,-4 3 0,-1-1-422,-11 16 0,-2-3 818,-1-5 0,3-6 369,0 6 106,13-16-857,9-12-32,36-11-550,33-15-650,-29-2 0,2-2-1543,6-4 1,-2-1 2192,11-11 0,-25 10 0,-7 1 0</inkml:trace>
  <inkml:trace contextRef="#ctx0" brushRef="#br0" timeOffset="-203114.73">24356 16364 16782,'6'37'496,"0"0"1,0-1 0,0-3-497,6 19-1804,0-10 1804,2-15 0,-7-13 0,-1-11 0</inkml:trace>
  <inkml:trace contextRef="#ctx0" brushRef="#br0" timeOffset="-202982.73">24359 16060 14865,'0'0'0</inkml:trace>
  <inkml:trace contextRef="#ctx0" brushRef="#br0" timeOffset="-202765.73">24685 16269 19470,'19'-37'105,"-1"-1"0,1 5 0,4 6-94,25 12 0,3 8-28,-15 15 0,0 8-633,-6 4 1,-3 5-4267,3 9 1,-4 2 4224,1 22 0,-19-20 0,-6-28 0</inkml:trace>
  <inkml:trace contextRef="#ctx0" brushRef="#br0" timeOffset="-202465.73">25209 15869 21510,'1'54'62,"1"0"1,-1 0 0,3 2 0,1 0 0,2-1-63,0-6 0,3 0 0,0 3-929,2 5 0,1 4 0,0 2 0,0-1 469,-3-2 1,1 0 0,-1-1 0,-1 1 310,1 4 0,0 1 1,-2-2-1,0-5 149,-1-4 0,-1-4 0,-4-7 90,-11 22 1100,-8-71-965,-16-28-180,12 5 0,1-6-257,-1-8 1,1-7 0,3-2-588,2-1 0,4-3 0,2-2 799,6 7 0,2-4 0,2 1 0,0 5 0,-2-14 0,5 8 0,11 14 0,1 1 0</inkml:trace>
  <inkml:trace contextRef="#ctx0" brushRef="#br0" timeOffset="-202181.73">25601 16087 19561,'-32'17'694,"-1"0"0,-19 23-660,38-5 0,8 5-68,6 5 0,7 2-106,2 0 0,5-2-450,9-1 1,6-7 107,0-15 0,4-7-132,12-2 1,2-10 730,-8-17 1,-3-6 442,1 1 0,-6-6-322,-11-14 0,-9-4-37,-7 8 1,-4 0-140,-6 0 0,-3 1 94,-16-26-206,-4 33 1,-6 6-1520,0 8 1,0 5 1568,-28 1 0,22 12 0,32 0 0</inkml:trace>
  <inkml:trace contextRef="#ctx0" brushRef="#br0" timeOffset="-202031.73">26187 16311 18518,'0'0'0</inkml:trace>
  <inkml:trace contextRef="#ctx0" brushRef="#br0" timeOffset="-201482.73">26925 15830 17924,'7'42'204,"0"0"1,5 4 0,3 5-1,1 1-201,-2-6 0,2 2 0,0 0 0,-1 1-949,0-1 1,1 1 0,-2 0-1,0 0 926,-2 2 1,-1 0-1,-1 0 1,-2-5-21,-1 13 1,-4-4 376,-5-8 1,-3-4-438,-5 17 824,-22-29-578,-18-65-85,14-9 1,2-9-57,3-4 1,4-4-221,10 14 0,1-2 0,4 2 226,4-2 0,4 2-11,4 4 0,3 2 907,3 7 0,4 1-1462,12-2 0,7 5-605,11 8 1,6 4 33,-1 0 0,1 3-986,8 8 1,0 3 2111,-12 3 0,-5 1 0,9-1 0,-12 1 0</inkml:trace>
  <inkml:trace contextRef="#ctx0" brushRef="#br0" timeOffset="-201281.73">27488 16228 18384,'6'1'784,"-2"-1"-762,-2 1 1,-1 0-1,1 1-436,2 1-6175,-1 4 6589,0 3 0,-3-2 0,0-2 0</inkml:trace>
  <inkml:trace contextRef="#ctx0" brushRef="#br0" timeOffset="-200865.73">27424 16391 17958,'12'-60'2431,"-5"3"-2173,-17 19-56,-18-12-90,-9 16-101,0 4-11,6 23 0,15 18 0,8 7-370,8 8-2554,41 9 924,-7-22 0,5-6 1551,18-1 1,4-7 2056,0-9 0,-3-5-1047,-13 1 0,-6-3 1109,10-14-527,-38 19-382,-16 6-715,-16 25-35,-1 1-11,-4 23-381,16-6-1402,9 1-4145,18-4 5928,16-8 0,-12-12 0,5-7 0</inkml:trace>
  <inkml:trace contextRef="#ctx0" brushRef="#br0" timeOffset="-200632.73">28083 16168 19751,'-39'17'711,"0"-1"1,-18 16-734,49-8-785,43 0-717,21-11 1322,-20-14 1,0-6 548,20-19-347,-31-5-739,-30 4-4483,-8 18 5222,-9 5 0,10 4 0,2 0 0</inkml:trace>
  <inkml:trace contextRef="#ctx0" brushRef="#br0" timeOffset="-200231.73">28365 16212 22171,'-27'-57'-146,"23"11"12,23 35-348,33 12-840,-5 22 224,4 7 1019,-18 4 797,-18-13-651,-13-19 67,-2-17 135,0-13-123,7-32-101,10-3 89,3 3-56,7 23-66,-5 28-12,0 19-23,1 9-1557,11 36 1580,-7-26 0,-1 0 0,5 19 0,6-16 0</inkml:trace>
  <inkml:trace contextRef="#ctx0" brushRef="#br0" timeOffset="-199781.73">30140 15786 18620,'-64'-2'429,"1"0"1,6 2 0,4 3-419,-9 18 237,30 2-248,32 14-67,34-6-196,16-5 0,9 0-883,-13-5 0,2 1 1,-1 1 1126,0-1 0,0 0 1,-2 1-87,-3-1 1,-2 2-1,-8-1 748,4 25-436,-50-17 0,-12-1-39,-26 9-118,4-16 1,-3-6-1144,7-12 1,4-6 1092,-5-13 0,7 1 0,36-3 0</inkml:trace>
  <inkml:trace contextRef="#ctx0" brushRef="#br0" timeOffset="-199465.73">30612 16020 20501,'-34'40'-649,"7"-4"223,30-10 224,19-1 202,12-12 56,5-6 0,-3-17 325,-14-5 135,0-10-572,-7 9-2387,4 3-6566,3 24 9009,0 1 0,-3 4 0,-8-9 0</inkml:trace>
  <inkml:trace contextRef="#ctx0" brushRef="#br0" timeOffset="-199148.73">30971 16057 19549,'2'-36'835,"0"0"0,9-27-835,7 49 0,3 3-438,4 19-1690,7 15 649,-7-1-381,5 9-79,-16-16 1502,-4-5 2050,-1-15-402,0-8-57,1-14-112,0-2-101,4-1-370,0 5 57,5 6-527,-4 13-79,-2 28-66,-4 5-1055,-1 19-3931,6-14 5030,8-3 0,-8-13 0,1-6 0</inkml:trace>
  <inkml:trace contextRef="#ctx0" brushRef="#br0" timeOffset="-198765.73">31568 15885 21073,'13'43'-116,"1"0"0,-1-2 0,1-1-596,5 1 1,-2-1-432,-6-5 1,-3 0 536,3 28 606,-18-30 460,-5-28 235,0-22 313,2-15-493,5-12 1,2-8-449,3 8 1,1-3-1,2-2-279,4-7 0,4-3 0,-1 3 320,-1 9 0,-1 2 1,3 3-36,9-6 0,2 10-40,1 15-22,-3 15-22,1 15-22,20 44-522,-20-9 1,-2 5 77,-1 1 1,-2 2 557,-2 3 1,-7-3-956,-21 11-897,-6-11-1818,-10-17 3589,0-15 0,14-11 0,6-7 0</inkml:trace>
  <inkml:trace contextRef="#ctx0" brushRef="#br0" timeOffset="-198547.73">32242 15334 22036,'-6'59'-508,"-1"-1"0,0 1 0,1-1 0,-4 5 1,1-3-1,4-3-520,7-9 1,2-2 0,1-4-3389,-2-1 0,0-4 4416,3 24 0,-2-30 0,0-12 0</inkml:trace>
  <inkml:trace contextRef="#ctx0" brushRef="#br0" timeOffset="-198282.73">32462 15869 19796,'3'-37'459,"0"0"1,13-2-1,5 5-1109,26-12 325,-16 24 0,0 4 236,6-2 268,-19 9 683,-41 23-290,-5 6-365,0 0 0,-1 2-27,-10 16-147,7 21-828,33 4 795,19-25 0,6-2 0,4 6 0,22-14 0</inkml:trace>
  <inkml:trace contextRef="#ctx0" brushRef="#br0" timeOffset="-197216.73">20742 18070 15975,'-10'5'2499,"3"-2"-1738,7-3-402,0 0-191,42 0-112,-4-2-56,17-6 0,5-3-476,-6-3 0,-2-3-395,-1 0 0,-2-2 406,-7 2 1,-8-2 572,-13-3 284,-19 0 1188,-18 10-1222,1 3-246,1 14 56,25 18 378,8 2-1280,1 1 1,-3 4-1833,-10 28 2566,-21-21 0,-6-1 0,-5 7 0,-25-10 0</inkml:trace>
  <inkml:trace contextRef="#ctx0" brushRef="#br0" timeOffset="-195966.73">22695 18180 16726,'10'34'1025,"-1"0"0,7 28-689,-8-19-280,-2-8 56,-2-11 124,-1-11 1377,-1-13-1411,-4-16-45,-10-14-12,-8-17-95,-5-3 1,-3-9-29,8 10 1,1-4-1,0-2-137,-1-7 0,1-1 1,5 1 50,8 9 1,4 1-1,10 6-250,19-3 1,12 13-130,1 19 1,6 11-1242,19 11 1,-4 14 1683,-29 8 0,-4 2 0,3-10 0,-6 0 0,-14 31 0</inkml:trace>
  <inkml:trace contextRef="#ctx0" brushRef="#br0" timeOffset="-195798.73">22708 18208 19505,'40'-27'18,"1"0"1,-3 4 0,1 5-1700,1 12 0,-3 10 1681,9 29 0,-4-18 0,-36 19 0</inkml:trace>
  <inkml:trace contextRef="#ctx0" brushRef="#br0" timeOffset="-195665.73">22858 18440 17476,'-8'5'1636,"1"-2"-1591,7-3-45,0 0-213,44-6-863,-10 0-2067,12-4 0,3-1 3143,5-6 0,-4 2 0,-29 7 0</inkml:trace>
  <inkml:trace contextRef="#ctx0" brushRef="#br0" timeOffset="-195414.73">23330 18069 19336,'-41'2'526,"0"-1"1,3 2 0,3 6-527,-7 36 0,36 4-235,19 0-113,40-10-185,-20-25 1,2-3 330,0-1 1,1 0-152,-2-1 0,-1 1 268,26 13 29,-39-1 56,-17-2-852,-32-7-2845,-3-11 3697,4-16 0,12 10 0,6-9 0</inkml:trace>
  <inkml:trace contextRef="#ctx0" brushRef="#br0" timeOffset="-195213.73">23674 17867 19246,'-6'-6'1009,"1"2"-886,-2 34 0,2 16-111,5 9-546,-2 5 0,3 2 366,6-21 0,5 0-1087,6 15 0,2 2 1255,0-8 0,-2-3 0,-2-5 0,-2-5 0,4 8 0</inkml:trace>
  <inkml:trace contextRef="#ctx0" brushRef="#br0" timeOffset="-195047.73">23591 18249 17236,'57'-6'-936,"0"0"0,-7 1 1,2 0-1,-5 1 936,-2 1 0,-3 1 0,4-2 0,-6 1 0,-11 3 0</inkml:trace>
  <inkml:trace contextRef="#ctx0" brushRef="#br0" timeOffset="-194849.73">23912 17950 15952,'17'35'0,"-3"-6"0</inkml:trace>
  <inkml:trace contextRef="#ctx0" brushRef="#br0" timeOffset="-194264.73">24169 18280 18597,'-14'57'224,"3"-8"-2207,11-28 1983,6-7 0,-4-6 0,4-6 0</inkml:trace>
  <inkml:trace contextRef="#ctx0" brushRef="#br0" timeOffset="-193648.73">24525 18370 15056,'2'8'4302,"-13"-22"-4122,-1-31-68,-8-7 11,10 17 1,5 2-113,8 16-34,8 13 23,9 23-11,6 16-6,-7-4 1,-1 2-208,16 23 201,1-4 68,-7-32-11,-8-31-12,1-17 0,-3-15 12,4-7 11,1-1 302,6-2-313,-2 26-34,-1 16 0,-4 30 0,-4 15-146,4 5-560,5-2-6824,25 4 7530,-10-20 0,-1-1 0,-21-19 0</inkml:trace>
  <inkml:trace contextRef="#ctx0" brushRef="#br0" timeOffset="-193282.73">25380 18168 19930,'-40'-2'885,"0"1"0,-22 8-963,71 8-718,36 4 488,-3-10 0,8-3 319,-7-6 0,3-3 1,0 0-579,13-3 1,-2-2 314,-1-4 0,-6-2-409,2-9 641,-21-13 580,-32-12-134,-12-1 78,-21-4 190,4 17-111,4 7-291,5 7-102,3 12-145,8 27 615,10 27-1097,11 10-168,-1-21 0,3-2-1602,16 12-2511,-1-6 4718,-2-10 0,-12-12 0,-5-8 0</inkml:trace>
  <inkml:trace contextRef="#ctx0" brushRef="#br0" timeOffset="-192998.73">25723 18103 19459,'-6'-3'1434,"1"0"-1411,61-10-135,-12-2-84,3 0 0,3-2-205,-13 2 1,1-2 30,18-9 0,0-2 235,-13 2 1,-2-1 134,0 1 0,-5 1 168,-8-10 348,-41 24 212,-10 6-67,-14 14 34,-18 18-594,20 17-101,9 17-2140,59-7-3216,10-17 5417,-6-25 1,0-5-1,-5-3 1,-2-3 0</inkml:trace>
  <inkml:trace contextRef="#ctx0" brushRef="#br0" timeOffset="-192365.73">27634 17548 14316,'3'3'3754,"-1"-1"-3104,34-2-437,-4-4-174,15-3 0,4-2-72,12-6-638,-19 3 0,-2 1-842,5-1-624,-13 3 613,-15 5 1692,-12 2 2947,-18 18-1905,1 0-459,-8 17-459,7-2-136,5 4 208,2 3-364,3 1-773,1 0-9058,1 7 9370,-1-20 0,2-2 0,-2-20 0</inkml:trace>
  <inkml:trace contextRef="#ctx0" brushRef="#br0" timeOffset="-191648.73">28967 17586 17118,'-3'2'1524,"-15"59"-1379,11-20-463,-3 3 1,1 2 339,6 4 204,1-9-226,6-16 165,4-14-120,1-43 100,-4-3 1,-2-5-62,-1-5 0,-1-3-371,-3-12 0,-1 1 332,2 11 0,0 2-34,-1 0 1,-1 0 94,1 7 1,3 1 261,17-23-323,26 29-45,-3 28 0,4 8 0,-5 3 0,-3 7-68,8 16 1,-12 10 61,-28 2 1,-14 4 5,-17 13 0,-12-1-117,6-20 0,-5-3 0,0-3 173,-17 6 0,2-7-34,17-11 1,5-6 663,8-12-686,28-10-11,31-13 5,-4 9 1,4 2 5,2 0 0,2 1-213,6 2 0,-1 4 202,-11 5 0,-2 4-371,26 13 35,-17 14 67,-32 33 537,-26-33 1,-7-2-224,-5 2 0,-3-4-398,-1-7 0,1-8-5082,-11-15 5446,31-18 0,6 4 0,5-1 0</inkml:trace>
  <inkml:trace contextRef="#ctx0" brushRef="#br0" timeOffset="-191415.73">29624 17671 19056,'-56'0'1714,"10"4"-1658,30 2-56,9 8-101,6 2-1030,27 10 302,21-11 134,10 2 269,-23-18 0,0-3-649,15-4-4684,-2-6 5759,-4 3 0,-20 5 0,-6 2 0</inkml:trace>
  <inkml:trace contextRef="#ctx0" brushRef="#br0" timeOffset="-191098.73">30031 17609 19505,'0'-7'1456,"0"0"-1423,0 7-369,50-37-1848,-4 22 150,-10-6 0,0 3 1519,1 18 3652,-30 29-1815,-15 7-314,-7 27-234,4 2-834,6-28 1,1 1 103,1 0 1,0 2 28,2 10 0,-1 0-51,1-7 1,1-2-29,0-3 1,0-3-85,0 5 79,-3-32-236,-4-16-100,-6-12-3978,-3-44 4325,5 8 0,3-1 0,8 32 0</inkml:trace>
  <inkml:trace contextRef="#ctx0" brushRef="#br0" timeOffset="-190782.73">30431 17602 18496,'-12'0'2330,"2"0"-2677,64-37-163,-26 20 0,2-2 347,10-8 1,-1 0 118,14-12 44,-37 21 324,-31 7 528,-31 32-516,-5 3-490,17 0 0,3 4 176,-7 20-22,21-13 0,7 1-2779,16 25 2779,16-34 0,5-3 0,6 3 0,18-26 0</inkml:trace>
  <inkml:trace contextRef="#ctx0" brushRef="#br0" timeOffset="-190632.73">30804 17503 21958,'-11'-29'-2678,"25"26"-5916,20 36 8594,2 7 0,-14-12 0,-19-16 0</inkml:trace>
  <inkml:trace contextRef="#ctx0" brushRef="#br0" timeOffset="-190415.73">31068 17478 17678,'-13'49'-747,"3"-10"0,11-38 0</inkml:trace>
  <inkml:trace contextRef="#ctx0" brushRef="#br0" timeOffset="-190282.73">31008 17321 16703,'-5'-4'-2879,"1"2"2879,4 2 0,0 0 0</inkml:trace>
  <inkml:trace contextRef="#ctx0" brushRef="#br0" timeOffset="-189799.73">31361 17368 18787,'-5'-7'437,"2"7"-415,-10 32 1,9 1-23,10 11-392,16-8 101,0-7 134,10-16-134,-6-22 291,-6-1 156,1-8 292,-10 0 460,0-2-225,-2-1-515,0 1-33,0 2-46,-1 6-10,2-2 44,3 2-123,12-2 22,7 5-22,11 1-89,-4 11-102,-11 5-66,-11 5-135,-10 3-796,0 3-6891,2-4 8079,2-3 0,-4-8 0,-2-4 0</inkml:trace>
  <inkml:trace contextRef="#ctx0" brushRef="#br0" timeOffset="-189180.73">32415 17097 20669,'-33'9'67,"0"0"1,-14 21-1020,47 24 436,12-9 214,13-2 156,-5-17 23,-2-5 100,-6-3 35,-6-2 100,-19-9-112,3 0-1726,-10-13-4885,13-6 6611,7-8 0,1 7 0,3 1 0</inkml:trace>
  <inkml:trace contextRef="#ctx0" brushRef="#br0" timeOffset="-188999.73">32587 16976 20356,'-15'44'-871,"-1"0"1,1-2 0,5-1 870,14-2 0,3-3 0,-4 1 0,8 5 0</inkml:trace>
  <inkml:trace contextRef="#ctx0" brushRef="#br0" timeOffset="-188666.73">32539 17210 19583,'51'-20'-2404,"1"0"1,0 1-1,11-7 1,-6 6 3624,3 11 1099,-35 6 167,-24 1-683,-3 2-459,-1-1-662,0 1-291,2 0-347,9 7-67,4 2-101,8 10-292,-1 0-190,-5 0 314,-6 2 257,-11 7-33,-11-4-9764,2-5 9829,-1-12 0,10-7 1,3-4-1</inkml:trace>
  <inkml:trace contextRef="#ctx0" brushRef="#br0" timeOffset="-188415.73">33029 16788 17487,'-1'-5'1827,"-1"0"-1671,2 5-43,13 78-113,-10-41 0,0 2-6,5 20 1,0 1-518,-5-14 1,-2-4-991,1 12-1110,-2-8 2623,-1-10 0,1-18 0,-1-7 0</inkml:trace>
  <inkml:trace contextRef="#ctx0" brushRef="#br0" timeOffset="-188199.73">33073 17095 19829,'64'-17'149,"0"0"1,-3 2-1,-5 4-429,-1 8-1501,-1 11 1680,-32 25 101,-39 30 5,-12-19 1,-8 1-113,0-5 1,-3-2-1569,-5-2 0,1-4 1675,13-12 0,3-3 0,-5 3 0,8-6 0</inkml:trace>
  <inkml:trace contextRef="#ctx0" brushRef="#br0" timeOffset="-187982.73">30613 18133 18391,'62'-5'229,"0"0"1,-12-1 0,7-2 0,5-1 0,2 0 0,2-1-397,-9 1 1,2 0-1,3 0 1,0-1-1,1 0 1,0 0-1,-1 0-1036,1-1 0,0 1 0,0-1 1,1 0-1,-1 0 0,0 0 1,-1 0 1202,1 0 0,1 0 0,2 0 0,-3-1 0,-2 2 0,-5-1 0,-8 2 0,9-1 0,-8 0 0,-5 1 0,0-3 0,0 0 0</inkml:trace>
  <inkml:trace contextRef="#ctx0" brushRef="#br0" timeOffset="-187849.73">31742 17821 18514,'62'-10'-654,"1"0"0,-1 0 0,-11 2 0,5 1 0,3-1 0,0 0 0,0 0 0,-3 1 441,1 0 0,-1 0 0,-1 0 0,0 0 0,0 1 0,1-1 0,1 0 1,0 0-1,-4 1 0,-5 0 0,17 0 0,0 0 0</inkml:trace>
  <inkml:trace contextRef="#ctx0" brushRef="#br0" timeOffset="-156381.73">19357 16317 11582,'6'0'1222,"-2"0"2094,-4 0-2811,20 0 88,-13 0-391,14 0 11,-16 3-12,-3 1-65,4 4-13,-2 2 67,7 9-33,4 3-123,2 2-1,2-2 12,-5-4 201,5 9-33,0 9 78,2 13-134,-7-4-67,-1 4-45,-7-8 134,-1 5-33,-2 0-45,-2-2-34,0-2 34,-3 9 44,-7-10-133,3-3 55,-5-17-56,6-15 90,-2-2-68,-6 1-279,-3 2-1143,-2 4-606,8-3-1064,5 0 3059,5-5 0,0-2 0,0-1 0</inkml:trace>
  <inkml:trace contextRef="#ctx0" brushRef="#br0" timeOffset="-155800.73">18503 16620 7504,'-8'-9'0,"2"2"0,6 7 0</inkml:trace>
  <inkml:trace contextRef="#ctx0" brushRef="#br0" timeOffset="-155449.73">18489 16604 19034,'1'58'134,"0"0"1,3-8-1,3 2 1,3-2-91,3-7 1,1-2 0,3 2-735,6 6 1,1 2 0,2-4 728,4 5 1,3-6-40,0-9 0,1-7 109,12-2-491,1-12 136,2-7-1727,-16-12 1,1-4 1972,-2-9 0,-1-2 0,18-2 0,-18-11 0</inkml:trace>
  <inkml:trace contextRef="#ctx0" brushRef="#br0" timeOffset="-154382.73">18692 16913 18238,'9'-42'784,"0"0"1,5-2-1,11 3-698,14 6 0,11 2 0,4 2-1474,-7 7 1,3 2 0,1 1 0,0 0 1395,-1-1 1,0 1-1,0 1 1,0 3-9,15-1 0,-1 4 0,-8 4 671,-11 2 0,-9 10-1086,0 28 426,-51-5 1,-15 5 10,-2 1 0,-5 3 1,-3 0 134,-11 5 0,-3-1 0,0 1 0,2-3 0,1 1 0,3-3-34,-3 3 1,6-3 21,-3 7 3185,88-44-3190,7-12-1,6-4-117,4 2 1,3-1-307,-14 2 0,1-1 0,-4 1 284,-2 4 0,-4 1 691,21-3-781,-31 10 68,-37 33 44,-13-3 1,-7 1-12,2 3 0,-1 0-6,-6 3 1,3-2-6,1 3 736,14-6-1397,10-8-1905,25-1-4964,8-3 7530,2-1 0,-6-7 0,-17-4 0</inkml:trace>
  <inkml:trace contextRef="#ctx0" brushRef="#br0" timeOffset="-153631.73">18465 17918 15605,'1'-7'1781,"0"2"-1310,7 67-291,1-28-96,-1 8 0,1 1 28,5-5-67,4 7-2668,-2-8-1668,-1-5 4291,-6-14 0,-6-14 0,-3-2 0</inkml:trace>
  <inkml:trace contextRef="#ctx0" brushRef="#br0" timeOffset="-153366.73">18360 18269 18429,'37'-25'291,"0"-1"0,0 3 0,-1 4-279,24 7-12,0 4-639,-2 1-6532,6-6 7171,-24 0 0,-5 1 0,-27 4 0</inkml:trace>
  <inkml:trace contextRef="#ctx0" brushRef="#br0" timeOffset="-152882.73">17982 17920 13824,'-6'0'2027,"1"0"-783,-25 47-168,9 10-746,2-16 1,2 1-113,8-3 1,4-1 73,7 18-147,14 1-44,10-1-79,5-20 1,6-3-925,7-4 0,5-4-506,-8-7 0,3-2 0,0-3 1349,11-2 0,-2-5 1,-14-4-1,-6-2 0,-2-4 1</inkml:trace>
  <inkml:trace contextRef="#ctx0" brushRef="#br0" timeOffset="-152449.73">18862 17765 20860,'51'14'41,"1"0"0,-5 3 0,-6 9-148,-13 26 1,-9 7-1536,-5-13 1,-2 2 1232,1 15 0,-4 1-997,-9-20 0,-5-1 1489,-13 14 0,-2-4 0,3-1 1,-1-21-1,0 1 0</inkml:trace>
  <inkml:trace contextRef="#ctx0" brushRef="#br0" timeOffset="-151216.73">18484 18226 10787,'0'-9'3574,"0"2"-2700,0 7 381,0 0-896,1 10 100,4 4-145,4 14-102,16 25-212,-2-11-554,-6-13 0,1 0-3111,8 6 3665,1-6 0,-13-13 0,-3-6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2:29:25.969"/>
    </inkml:context>
    <inkml:brush xml:id="br0">
      <inkml:brushProperty name="width" value="0.09071" units="cm"/>
      <inkml:brushProperty name="height" value="0.09071" units="cm"/>
      <inkml:brushProperty name="color" value="#FF0000"/>
    </inkml:brush>
  </inkml:definitions>
  <inkml:trace contextRef="#ctx0" brushRef="#br0">24348 18870 15807,'59'14'823,"-22"-8"1,5-2-729,13-2 0,9-3-943,-8-1 0,8-2 0,3 0 0,2-1 717,-14 2 0,1-1 1,1-1-1,2 1 1,2-1-1,1 0-748,-4 0 0,2 0 0,2 0 1,1 0-1,1 0 0,-2-1 1,0 1-1,-3-1 879,11 0 0,-1-1 0,-2 1 0,0-1 0,-3 1 0,-3 0 0,-2 0 0,0 1 0,-3 1 0,-5-1 0,-6 1 0,7-1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3:12:23.186"/>
    </inkml:context>
    <inkml:brush xml:id="br0">
      <inkml:brushProperty name="width" value="0.09071" units="cm"/>
      <inkml:brushProperty name="height" value="0.09071" units="cm"/>
      <inkml:brushProperty name="color" value="#FF0000"/>
    </inkml:brush>
  </inkml:definitions>
  <inkml:trace contextRef="#ctx0" brushRef="#br0">4882 7360 10664,'-34'-4'1042,"0"0"0,-32-2 11,15 8 269,0 3-280,4 3-22,8 1 381,9-3-1289,15-3-101,27-2 246,32-1-151,0-3 1,7-1-563,-7 0 0,4-1 1,6-1 477,-3 0 0,4-3 1,6 0-1,2-1 1,2 0-1,1 0-375,-7 0 1,1 0 0,2 0-1,1-1 1,1 1 0,2-1-1,1 0 1,2-1 351,-12 3 0,1 0 0,2 0 0,1-1 0,1 0 0,1 1 0,-1-1 0,1 0 0,-1 0 0,-1 1 1,0-1-1,-3 1-200,5-1 0,-1 1 1,-1-1-1,0 0 1,-1 1-1,-1 0 0,1-1 1,-1 1-1,-1 1 1,1-1 198,2 0 1,2 0 0,-1 1 0,1-1-1,-2 1 1,-2 0 0,-1 1 0,-3 0-1,-4 1-115,9 0 1,-3 0 0,-4 1-1,-3 1 1,0 1-362,23-2 0,-4 2 0,-19 10 396,-20 27-1313,-67-6 0,-26 0 1115,11-8 0,-5-1 0,-3-2 323,5-2 0,-3-2 0,1-1 0,2-2-174,-2-1 0,4-2 1,-1-1-50,1 0 1,0-1 0,0 0 126,3-1 0,0-1 0,1 0-493,1-1 1,2 1 0,-1 0 186,2 0 1,0-1-1,0 1 359,-23 3 0,5 0 0,25-3 0,4 1 0,-24 3 0</inkml:trace>
  <inkml:trace contextRef="#ctx0" brushRef="#br0" timeOffset="234">5301 7454 15303,'59'15'551,"1"-1"1,-12-5 0,3-2 0,2-2-1359,-5-2 0,2-1 1,1-1-1,2-1 863,9-1 0,1-1 1,3-2-1,0 1-469,-7 0 1,1 0 0,1-1 0,1 0 0,0-1 425,2-1 1,0 0-1,1-1 1,2 0-1,4-1-9,-13 2 0,3-1 0,2-1 1,1 0-1,1 1 0,-1-1 0,-2 0 1,-3 1-139,5 0 0,-3-1 1,-2 1-1,1 0 1,0 0-1,3-1 121,0 0 0,3 0 0,2 0 1,-1-1-1,-1 1 0,-3 1 1,-5-1-98,10 0 1,-5 0 0,-2 1-1,0-1-583,1 1 0,1 0 0,-3-2 0,-7-1 693,4-10 0,-6 1 0,9 9 0,-20-2 0,-49-12 0</inkml:trace>
  <inkml:trace contextRef="#ctx0" brushRef="#br0" timeOffset="451">6284 7537 15717,'49'-10'-122,"0"-1"1,0 0 0,-2 2-1,2-1 1,2-1 0,2 0-1209,0 0 1,2 0 0,2-1 0,1 0-1,2 0 1259,-4 0 0,1 1 0,1-1 0,2 0 1,2 1-1,4-1-82,-10 3 1,3-1-1,3 1 1,1-1 0,2 0-1,0 1 1,0-1 0,-1 2-1,-1-1 1,-3 1-648,4 0 1,-3 1 0,0 0 0,-2 0 0,1 1 0,0-1 0,3 1 0,1 0 799,-2 0 0,5 0 0,1 0 0,2 0 0,0 0 0,-1 1 0,-2 0 0,-4 0 0,-4 1 0,-7 1 0,19 0 0,-9 1 0,-4 1 0,-1 0 0,5 1 0,0 0 0,1 0 0</inkml:trace>
  <inkml:trace contextRef="#ctx0" brushRef="#br0" timeOffset="4734">6289 9971 11201,'7'-7'3138,"-2"3"-2107,-5 4 1636,0 0-2197,0-3-167,0 1-91,0-2 46,-1 2 90,-1-1-147,1 1 91,0 0-180,0 1-124,5 24 24,10 36-12,-7-24 0,0 2-449,3 12 1,0 1 453,-3-9 1,0-1 5,-1 3 1,0-1-31,-1-1 0,1 1 24,0 9 1,1-1-1,0-10 1,-1-3 61,1 2 0,0-4 90,2-3 11,-3-20 1160,-5-11-432,0-1-302,-9-26-404,-15-34-185,10 25 1,-1-4-599,-5-10 0,0-1 598,4 9 1,1 0 11,0-2 0,1 0-225,0 0 1,1-2 201,-1-15 1,2-4 5,3 1 0,2-2-8,1 12 1,2-3-1,1 3-381,4-10 0,3 4 377,0 2 1,2 3-11,3 19 0,2 0 10,5-7 1,5 3-56,5 10 0,3 4 61,0-1 1,1 6 386,5 12 0,1 9-403,27 18 22,-29-4 0,1 4-170,0 2 1,-2 3 107,0 1 1,-3 3 38,-5-1 1,-6 5 365,-6 16 1,-12 5-356,-19 6 1,-11 1-195,3-11 1,-5 1 0,-1-3-330,0-8 1,-2-3-1,-1-3 92,-14 10 1,2-7-880,-7-1-3846,8-9 5168,19-7 0,7-8 0,16-4 0</inkml:trace>
  <inkml:trace contextRef="#ctx0" brushRef="#br0" timeOffset="5517">7667 8972 17375,'-2'-36'2510,"-1"6"-2162,-4 22-68,1 3-135,-3 3-66,-13 23-35,1 16 1,0 14 41,-2 5 0,0 9 0,0 1-712,7-16 1,0 0 0,1 2 0,0 1 633,-2 8 0,1 4 1,1-1-1,3-4 3,0 3 1,4-3-1,1 3-199,4-8 0,1 3 1,3 0-1,3-2 45,4-5 0,3-2 0,3-1 0,1 1-258,4 2 1,2 2-1,2-4 1,2-4-239,4-3 0,4-4 1,1-7-1934,16 4 1,1-11 2571,-16-16 0,-3-4 0,6-1 0,-12-3 0</inkml:trace>
  <inkml:trace contextRef="#ctx0" brushRef="#br0" timeOffset="6184">8039 9740 17756,'12'52'179,"1"0"1,-1-2-1,-1 0-129,-1 0 1,0-1-40,-3-6 1,0-1-7,0-2 1,-1-3 50,1 4 280,-4-31 650,-2-6-504,-1-8-214,-6-10-44,-3-14-146,-4-8 1,-1-8-17,0-12 0,3-4-446,2 8 0,2-2 0,0 1 490,0-13 0,4 3-44,5 7 0,4 7 72,7-3 34,19 7-190,11 21 10,-10 20 1,1 6 11,25 22-359,-26-1 1,-2 4 358,-7 2 0,-3 1 0,1 4 0,0 1 441,-2-1 1,-2 3-846,4 11 0,-1 2-840,-2-6 1,-1-2-3673,1 5 1,-1-3 4504,5 8 0,-10-27 1,-10-18-1</inkml:trace>
  <inkml:trace contextRef="#ctx0" brushRef="#br0" timeOffset="6401">7993 10027 18474,'50'-25'-119,"0"0"0,0 0 0,2-1 0,2 0 1,-5 4-1,1 3 0,-3 4 0,-8 1 0,0-1 1</inkml:trace>
  <inkml:trace contextRef="#ctx0" brushRef="#br0" timeOffset="6968">8998 9074 18541,'-6'-55'2028,"0"12"-2028,2 51 0,3 17 100,-1 30-63,3-8 1,1 9-1,2 3-648,-1-4 1,2 3-1,1 3 1,-1 1 601,-1 1 0,0 3 0,0 1 0,0 1 0,0-4-371,0-7 0,0-2 0,1 0 0,-2-1 0,1-1 245,-1 10 1,0-1-1,-1-3 1,0-4-180,-1-5 0,-1-5 1,2 0-1451,1 5 0,1 1 1,1-4 1763,1-2 0,0-3 0,1-1 0,0-7 0,0-17 0</inkml:trace>
  <inkml:trace contextRef="#ctx0" brushRef="#br0" timeOffset="7800">9658 9640 14484,'-1'-6'2387,"1"38"-1849,0-5-381,0 33 167,2 1-166,0 0 144,0 6-145,-1-26 168,-1-18 572,0-18-102,0-3-470,-1-9 302,-13-29-481,4 2 0,0-6-57,-5-18 1,1-2-375,2 6 1,3 2 351,1 0 0,3 4 0,3-3-33,11 2-34,20 11 0,8 5-78,20 10-68,-3 12-418,5 5 261,-2 2 46,-4 9-13,-13 9 236,-21 37 68,-29-10 0,-10 5 22,-6 12 0,-4 0-59,-2-8 1,-1-3-9,4-7 0,4-4-1,5-4-55,12-10 67,4-12 856,4-11-610,5-11-156,3-9 11,9-5 574,7 0-675,6 2-23,27 6-346,6 23 44,-28 11 0,-2 6 78,9 27 202,-29-14 1,-7 2 44,-18 19 0,-3-17 0,-5-1-40,-4-7 1,-3-3-269,-6 1 0,-1-6-342,-18-11-22,7-28 67,14-14-269,4 0-661,9 3 1535,7 8 0,8 9 0,2 5 0</inkml:trace>
  <inkml:trace contextRef="#ctx0" brushRef="#br0" timeOffset="8252">10146 8942 21465,'48'3'45,"0"21"0,4 14-19,-9 3 0,-1 9 0,0 0-1077,-10-11 0,0 0 0,-1 2 1,-1 1 1038,0 3 1,0 3 0,-3-1 0,-5 0 7,-5 3 0,-5 0 1,-2 0-176,-1 0 0,-3 0 0,-2 1 111,-3-2 1,-2 0 0,-2 0 4,0-4 0,-2 0 1,0-1-689,-5 14 0,-1-2 726,1 0 1,0-5 0,-1 1 0,6-6 0</inkml:trace>
  <inkml:trace contextRef="#ctx0" brushRef="#br0" timeOffset="8720">12239 9312 17196,'6'-8'2667,"-1"2"-2253,-5 6-246,0 0-168,49-19-56,-22 14-1782,12-6 1,1 4-5704,-12 14 7541,0 1 0,-22 1 0,-5-2 0</inkml:trace>
  <inkml:trace contextRef="#ctx0" brushRef="#br0" timeOffset="8885">12316 9621 18642,'43'-8'-1614,"1"1"1,-7 1-1,-2-2 1614,23-15 0,-33 13 0,-2 1 0</inkml:trace>
  <inkml:trace contextRef="#ctx0" brushRef="#br0" timeOffset="9636">15809 8945 16759,'18'48'270,"-1"0"1,1 0 0,0 0 0,0 3 0,0-2 0,-1-1-254,4 13 0,-2-5 5,-8-20 0,-1-3 34,11 25 616,-8-30-66,-3-21 32,-9-32-111,-13-24-387,2 16 0,-2-3-648,-5-7 1,-2-2 574,-4-9 1,-1-1-39,7 15 1,0-1 0,-1-3 12,0 0 0,-2-4 0,1 0 0,1 0-172,-2-8 0,2 0 1,0 0 147,-1-3 1,2 0 0,2 5-2,3 1 0,8 7-40,18-2 23,16 28-17,12 9 1,10 5 16,-7 4 0,2 3 0,2 4-560,9 6 0,2 6 1,-2 2 443,-9-2 0,-3 1 0,-5 6 10,7 21 0,-15 5 282,-22-10 1,-10 0-177,-11 3 0,-6 0 71,-4-1 1,-5 0-84,-5-5 1,-5 1 0,-1-2-577,-12 8 0,-3-2-346,15-13 0,-2-1 0,4-4-601,-1-3 0,4-5 1535,-7-4 0,27-11 0,4 0 0</inkml:trace>
  <inkml:trace contextRef="#ctx0" brushRef="#br0" timeOffset="10185">17274 7733 13128,'5'-7'3642,"-1"2"-2645,-4 5 594,0 0-817,5-32-237,-10 29-413,-23 34-7,10 4 1,0 9-668,-1 2 0,-1 7 0,1 0 598,3 0 1,2 1-1,0 4-33,2-7 1,1 3 0,1 3 0,0 0 0,2 0-571,1-2 0,2 0 0,1 1 0,1-1 0,0 0 546,0 0 0,1 0 0,1 0 0,1-1 0,2-3-78,3 4 0,2-2 1,3-3-1,3-5-514,12 10 0,6-8 35,0-7 0,2-6-689,2-6 0,1-6-2120,-1-8 0,1-5 3375,-1-4 0,-2-3 0,4-3 0,-10-2 0</inkml:trace>
  <inkml:trace contextRef="#ctx0" brushRef="#br0" timeOffset="10934">17557 8677 17050,'12'65'896,"-2"-3"-872,-5-21 9,-1 9 1,-2-20 929,-1-9-234,0-31-181,-1-19-178,-4-15-253,-2 1 1,-2-5-51,-2-10 1,1-4-123,2 11 1,1-3-1,0 2 73,2 3 1,1 1 0,2 3-19,2-5 0,3 6 0,8-9 0,3 41-56,23 13-73,-10 13 0,3 8-174,10 8 1,0 3-119,-6 2 1,-4 2 352,-3 3 1,-6 1 56,-9 16 11,-23-17 0,-8 1 61,-6-3 1,-3-2-34,-5 2 0,0-3-16,-17 7 324,27-26-224,21-15-100,1-3-12,6-4 612,24-13-589,28 4-18,-16 7 1,3 5-74,-8 5 1,0 5-185,-3 3 0,-5 4-487,-7 23 526,-27 24 285,-16-30 1,-8-2-11,3 1 0,-3-3-164,-10-5 1,-2-7 123,-16-5-22,6-5-481,7-9-1682,9-4-2184,8-3 4347,8-3 0,9 6 0,4 3 0</inkml:trace>
  <inkml:trace contextRef="#ctx0" brushRef="#br0" timeOffset="11234">18449 7901 18854,'4'-35'1126,"0"1"1,1-14-970,6 114-131,-7-18 0,0 9 0,0 1-1546,-1 4 1,0 3-1,0 1 1514,0-5 1,0 3-1,-1 0 1,-1-4-18,-2 4 1,0-3-1,-1 0-437,-1 0 0,1 1 1,-1-2 100,-1-3 1,0-1-1,1-1-54,-1-4 0,1-1 0,0-1-1436,-1 13 1,2-4 1848,1-11 0,0-5 0,1 4 0,0-23 0</inkml:trace>
  <inkml:trace contextRef="#ctx0" brushRef="#br0" timeOffset="11717">19116 8462 18518,'-7'-8'706,"1"1"-325,6 7-190,-5 43-158,11-5 1,1 5-16,-4 0 1,-2 4 0,1 0-425,2 3 1,2 0 0,-1-2 416,0 8 0,-3-4 0,-1-13 0,-2-6 292,1-11 369,0-12-33,0-16-247,-5-43-336,0-2 0,-1-10-49,2-1 1,0-6-1,0 1-521,0 7 0,0 1 0,2 0 514,2-5 0,1 0 0,2 8 39,2 7 0,2 6 464,4 6 1,4 7-538,20 6 34,4 27 11,9 35-347,-23-8 1,0 3 335,1 5 0,0 3-415,0 3 1,-2 2 375,-3 1 0,-1 1-163,-4-3 1,-1 2-629,-3 10 1,-2 1 829,-4-11 0,-1-1 0,0-8 0,-2-3 0,-3 4 0</inkml:trace>
  <inkml:trace contextRef="#ctx0" brushRef="#br0" timeOffset="11885">19097 8865 20759,'61'-26'-906,"0"0"1,0 1 0,-12 1 0,-1 1 0,-6 6 0,-2 7 0,-7 3 0,-5-3 0</inkml:trace>
  <inkml:trace contextRef="#ctx0" brushRef="#br0" timeOffset="12134">19592 7903 20949,'-1'-46'1278,"-1"10"-1267,13 49-6,8 14 1,5 8-3,-1-1 1,2 5 0,0 2-713,-2 2 0,0 4 0,-1 1 0,-1-2 586,4 11 0,-1-1 0,-4 2-113,-3 1 1,-3 2-1,-4-4-66,-3 8 0,-4-2-427,-1-1 1,-1 0-1420,-4-6 1,-2-1 2147,1-7 0,-1-4 0,-5 7 0,2-21 0</inkml:trace>
  <inkml:trace contextRef="#ctx0" brushRef="#br0" timeOffset="12351">20376 8840 19852,'0'-7'1030,"0"2"-2878,0 5-4259,0 0 6107,-11-13 0,8 10 0,-8-10 0</inkml:trace>
  <inkml:trace contextRef="#ctx0" brushRef="#br0" timeOffset="13051">21523 8189 18877,'15'49'181,"0"-1"1,0 1-1,-3-1 1,-2 2 0,-1-2-130,-3-1 0,-1 0 0,-1-3-24,-3 6 0,-1-5 129,-2 14 302,-3-43 617,-9-18-617,-14-46-358,5-3 0,0-7-894,8 17 1,0-3 0,0-1 792,-1-12 0,-1-3 0,3 0-368,2 8 1,1 1 0,1-1 385,1 0 1,0-1 0,0 0-12,1 5 1,1 1 0,1 0 22,1 0 0,2 0 1,2 3-15,3-7 1,6 4-40,10 2 1,8 7 22,0 16 0,6 7-235,11 3 1,3 8 223,-1 6 0,2 7-183,-1 3 0,3 5 0,-3 5-214,-9 5 1,-4 4 0,-1 2 317,2-1 1,-2 1-1,-10 3 90,-13 21 0,-17-2 0,-13-12 0,-11-4 232,-7 2 0,-5-2-271,-2-2 0,-2-2-208,1-3 1,0-3-275,5-5 0,0-1-2121,1-3 0,3-3 2642,-9 2 0,11-5 0,28-12 0</inkml:trace>
  <inkml:trace contextRef="#ctx0" brushRef="#br0" timeOffset="13384">22418 7518 20524,'-28'47'272,"0"0"1,3 6 0,4 3-217,8 5 0,5 6-576,3-17 0,0 5 0,2 1 1,0 0 409,1-2 1,1 0 0,1 0 0,2 2-768,4 6 0,2 2 0,2-1 0,1-5-1092,0 0 1,2-5 0,4-6 1968,19 7 0,1-14 0,-5-15 0,-4-15 0</inkml:trace>
  <inkml:trace contextRef="#ctx0" brushRef="#br0" timeOffset="13850">22940 8288 19706,'2'54'59,"0"0"1,-1-6 0,1-7-4,1-9 370,-1-16 235,-2-4-325,-3-19-22,-10-38-247,3 2 0,0-9-37,3-3 0,2-6 0,-1 0-543,1 7 0,-1 1 1,3-1 530,2-6 1,3-1 0,1 6 53,1 4 1,3 6 190,3 2 1,4 6-118,20-2-113,1 32 1,4 11-6,-2 9 0,0 6-586,13 12 0,-1 5 558,-8 3 0,-4 2-6,-4 3 0,-4 2-22,-4 0 0,-5 3-137,-9-6 0,-3 3 1,-2-1-240,1 20 1,-3 1-352,-2-18 1,-2 0-1,1-3-651,-1 4 0,-1-7-5586,0 9 7329,1-38 1,0-8 0,0-5 0</inkml:trace>
  <inkml:trace contextRef="#ctx0" brushRef="#br0" timeOffset="14033">22916 8298 20961,'58'-10'-601,"-1"0"0,1 1 0,7-6 0,-7 3 0,-18 8 0,-7 0 1,-10-3-1</inkml:trace>
  <inkml:trace contextRef="#ctx0" brushRef="#br0" timeOffset="14317">23475 7478 21275,'32'43'57,"0"0"1,0 1-1,0-1 1,2 9 0,-1 2-1,-2 1 1,-2-1-112,-4-3 1,-2-1 0,-2 1 0,0 0-882,-2 2 0,-1 2 0,-1-1 0,-4-3 292,-3-3 1,-3-2-1,-4 1 643,-8 7 0,-5 0 0,2-5 0,5-9 0,-2-4 0,-10 4 0,0-1 0</inkml:trace>
  <inkml:trace contextRef="#ctx0" brushRef="#br0" timeOffset="14968">15977 10090 18093,'57'-5'392,"0"1"0,-6-2 0,2-1 0,5-1-1533,-3-1 0,3-1 0,5-1 0,6-1 1180,-16 3 1,3-1 0,3 0 0,4-1 0,2 0-1,1-1 1,2 1 0,1-1 0,0 0-151,-11 3 1,2-1 0,1 0 0,1 0 0,0 0-1,2-1 1,0 1 0,1-1 0,0 1 0,0-1 0,0 1-1,0 0 1,0-1 109,-3 2 0,0-1 0,1 0 1,-1 0-1,1 0 0,0 0 0,0 0 1,1 0-1,-1 0 0,1 1 0,0-1 1,0 0-1,1 0 0,0 0-40,-1 1 1,1-1 0,1 0-1,0 0 1,1 0 0,0 0 0,0 1-1,1-1 1,-2 0 0,1 1-1,-2-1 1,0 1 0,-1 0 0,-1 0-1,-1 0 39,3 0 0,-1 1 0,-2 0 0,-1-1 1,-1 2-1,0-1 0,0 0 0,0 0 0,2 0 1,0 0-1,2 0 0,2-1-69,-6 1 0,2 0 0,0 0 0,1 0 0,2-1 0,0 1 0,0-1 0,1 0 1,0 1-1,1-1 0,-1 0 0,0 0 0,-1 1 0,1-1 0,-2 1 0,0 0 65,0 0 0,0-1 0,0 1 0,0 0 0,0 0 0,-1 0 0,0 0 0,0 0 0,0 0 0,0 0 0,0 0 0,-1 0 1,1 0-1,-1 0 0,1 0-14,2 0 0,0 0 0,0 0 1,1-1-1,-1 1 0,1-1 1,-1 1-1,-1 0 0,0 0 1,0 0-1,-2 0 0,-1 0 1,-1 0-1,-1 1 17,10-2 1,-1 1 0,0 0 0,-1-1 0,-1 1-1,-2 0 1,-2 1 0,-3 0 0,-3 0 0,-2 0 41,13-1 0,-5 1 1,-4 1-1,-1-1 1,0-1-1290,11-1 1,-1-1-1,-3-1 1,-7 1 1249,8-4 0,-7 0 0,1 2 0,-20 0 0,-39 2 0</inkml:trace>
  <inkml:trace contextRef="#ctx0" brushRef="#br0" timeOffset="15717">20042 10533 15493,'6'42'694,"-1"0"1,0 3 0,1 0-583,-1-2 0,1 1-387,0 2 0,-1 1 348,1-3 0,-1-1-267,-1-5 0,0-1 396,4 21 440,-1-13 949,-3-28-1355,-1-22 235,-11-32-169,-5-25-231,2 23 0,-4-7 0,1-2-845,-2-11 1,1-4 0,-1 0 802,0 1 1,0 1 0,2 0 3,0-3 1,1 1 0,4 6 46,2 5 1,3 6-47,1 6 0,4 4-34,12-18 11,11 13 0,17 11-11,-1 16 0,5 5-11,5 5 0,1 7-68,10 11 1,-3 7-158,-14-1 0,-8 5 219,-8 11 0,-11 3-50,-26 25 44,-16-12 1,-10 2-128,6-18 1,-3-1 0,-2 1-240,-5 3 1,-3 1 0,2-4-1265,-11 7 0,4-7-174,17-14 1,5-5 2479,3-3 0,20-11 0,2-2 0</inkml:trace>
  <inkml:trace contextRef="#ctx0" brushRef="#br0" timeOffset="15984">20966 10138 16838,'-34'50'922,"0"0"1,6-8-1,6 3-894,8 19 0,6 1-415,2-13 0,5 0 114,6-8 1,4 1-1,3-1-2097,12 13 0,5-3 2370,2-4 0,1-5 0,-5-16 0,-1-9 0,-2-9 0</inkml:trace>
  <inkml:trace contextRef="#ctx0" brushRef="#br0" timeOffset="16601">21358 10344 19291,'11'45'22,"0"1"1,2 8-1,0-2-16,-2-16 0,-1-3 5,8 31 169,-10-34 122,-6-27-56,-6-21-50,-3-11 0,-2-8-146,-4-18 1,1-6-51,-1 0 0,0-2-287,5 17 1,1-2-1,1 4 315,2-3 0,1 4 101,1 5 0,1 2 85,2-19-181,7 20-10,6 15-23,37 12-12,-17 16 1,0 7-73,4 8 0,-3 5 50,-5 3 0,-8 4 291,-16 7 0,-10 0-257,-9-5 0,-7-1-19,-6-1 1,-5 1-1,0-1-132,-8 8 0,1-2 67,-1-1 0,3-5 84,1-2 11,31-29-11,3-13 134,3-7 23,9-14-22,9-5-1,9 7 1,7 3-124,7 6 0,6 7-11,14 7 0,0 10-269,-12 7 1,-6 8 144,-7 13 1,-10 6 17,-16-5 0,-10 2 83,-17 12 0,-12 0-224,1-5 1,-5-3-253,-4 0 1,-2-6-214,4-11 1,2-7-2617,-5-9 3328,5-19 0,15 8 0,4-10 0</inkml:trace>
  <inkml:trace contextRef="#ctx0" brushRef="#br0" timeOffset="16887">21894 10109 19470,'56'20'164,"0"0"1,-3 3 0,-9 6-143,-18 6 1,-8 7-446,-5 2 0,-4 5 1,-7 2-639,-9 4 0,-7 0 0,-4 2 924,0-7 1,-3 1 0,-1-2-1,-1-3 1,1-3 0,-2-5-1,0-3 1,-11 1 0,0-1 0</inkml:trace>
  <inkml:trace contextRef="#ctx0" brushRef="#br0" timeOffset="18035">3463 14259 14171,'4'0'840,"-1"0"-560,-3 0 157,34 0 0,1-4 0,8-3-258,11-1 1,9-3-1,5-1-924,-10 2 0,6-2 0,2 0 0,1-1 0,-1 1 791,-12 1 1,0 1 0,0-1-1,1 0 1,0 1 0,3-1-223,-1 0 0,2 0 1,1 0-1,1 0 1,0 0-1,-1 0 1,-1 1 206,2-1 1,-1 1 0,-2 0 0,2 1 0,2-1-1,5-1-178,-11 2 1,2 0 0,3 0 0,1 0 0,2 0 0,1-1 0,1 0 0,0 1 0,1 0 0,0-1 156,-5 2 0,0-1 1,1 1-1,0-1 0,0 1 1,2 0-1,0-1 0,1 1 1,1-1-1,1 1 0,1-1 1,1 0-63,-10 1 1,2 1 0,1-1 0,1 0 0,1 0 0,0 0 0,2 0 0,-1 0 0,2 0-1,-1-1 1,0 1 0,-1 0 0,1 0 0,-2 1 0,0-1 0,-1 0 0,-1 1 60,2-1 1,-1 1 0,-1 0-1,0-1 1,-1 1 0,0 0 0,0 0-1,-1 0 1,0 0 0,1 0-1,-1 1 1,1-1 0,-1 0 0,1 0-1,1 0-6,0 0 0,1 0 0,0 0 0,1 0 0,-1 0 0,1 0 0,0 0 0,-1 0 0,1 0 0,-2 0 0,0 0 0,0 1 0,-2-1 0,-1 1 0,0-1 5,8 0 0,-3 1 0,-1-1 0,-2 1 1,0-1-1,0 1 0,0 0 0,1-1 0,2 1 1,2-1-1,4-1-1,-13 2 1,2 0 0,1-1 0,1 1 0,1-1 0,1 0 0,1 0 0,0 0 0,1 0 0,1 0 0,0 0 0,0-1-1,0 1 1,1 0 0,0-1 0,-1 1 0,0 0-3,-5 0 1,-1 0-1,1 1 1,-1-1 0,1 0-1,-1 0 1,1 0 0,1 1-1,-1-1 1,1 0-1,0 0 1,1 0 0,0 0-1,0-1 1,1 1 0,0 0-1,1 0 1,1-1 0,0 1-1,1-1 1,-7 2 0,1-1 0,1 0 0,0 0 0,0 0 0,1 0 0,1 0 0,0 0 0,0-1 0,1 1 0,0 0 0,0 0 0,0-1 0,1 1 0,0-1 0,0 1 0,1 0 1,-1-1-1,0 1 0,0-1 0,1 1 0,-1 0 0,0-1 0,0 1 0,0 0 0,0 0-1,-4 0 1,1 0-1,0 0 1,1 0 0,0 0-1,-1 0 1,2 0-1,-1 0 1,0 0 0,1-1-1,-1 1 1,1 0 0,-1 0-1,0 0 1,1 0-1,-1 0 1,0 0 0,-1 0-1,1 0 1,-1 1-1,0-1 1,0 0 0,-1 0-1,0 1 1,-1-1 0,0 0-1,0 1 1,-1 0-6,7-2 1,0 1-1,0 0 1,-1 0-1,-1 0 1,1 0-1,-1 0 1,-1 0-1,0 1 1,0-1-1,0 0 1,-1 1-1,1-1 1,-1 0-1,0 1 1,0-1-1,0 1 1,-1-1-1,1 1 1,0 0-1,0-1 1,0 1 2,2 0 1,-1-1 0,1 1 0,0-1-1,0 1 1,0 0 0,0-1 0,0 1 0,0 0-1,0 0 1,-1-1 0,0 1 0,-1 0 0,0 0-1,0 0 1,-1 1 0,-1-1 0,-1 1-1,-1-1 1,0 1 0,-2 0 0,13-2 1,-2 1 0,-2 1 0,-2-1 0,-1 0 0,0 1-1,-1 0 1,0 0 0,0 0 0,1-1 0,1 1 0,1 0-1,2 0 1,2-1-5,-10 2 0,0-1 0,1 1 0,1-1 0,1 0 0,0 1 0,1-1 0,0 1 0,1-1 0,0 0 0,1 1 0,-1-1 0,1 0 0,0 1 0,0-1 0,-1 1 0,1 0 0,-1-1 0,0 1 0,-1 0 3,0 0 0,1 0 1,-1 0-1,-1 0 0,1 0 1,0 0-1,-1 0 1,1 1-1,0-1 0,0 0 1,0 1-1,0-1 1,1 0-1,-1 1 0,1-1 1,1 1-1,0-1 1,0 0-1,1 1 0,0-1-3,-5 1 1,0-1-1,2 1 1,0 0-1,1-1 1,0 1-1,0 0 1,1-1-1,1 1 1,-1-1-1,0 1 1,1 0-1,-1-1 1,0 1-1,0 0 1,-1 0-1,0 0 1,0 0-1,-1 0 1,-1 0-1,-1 0 1,0 0-1,-2 0 1,0 1-1,10-2 0,-1 1 0,-1 1 0,0-1 0,-1 0 0,-1 0 0,0 0 0,-1 1 0,-1-1 0,1 1 0,-2-1 0,0 1 0,0 0 0,0 0 0,-1-1 0,0 1 0,-1 0 0,7 0 0,0 0 0,-1 0 0,0 0 0,0 1 0,0-1 0,-2 0 0,0 1 0,-1-1 0,-1 1 0,-2 0 0,-1-1 0,-2 1 0,-1 0-3,14 0 0,-3 0 0,-3 0 0,-2 0 1,-1 0-1,1 1 0,1-1 0,2 1-10,-7 0 1,1 0 0,0 0 0,2 0-1,-1 1 1,1-1 0,-1 1 0,-1 0-1,0-1 1,-2 1 20,6 1 1,-1-1-1,-1 1 1,-1 0-1,0 0 1,0 0-1,0 0 1,0 1-16,2-1 0,1 0 0,0 1 0,0-1 0,-1 0 0,-2 1 0,-3 0 0,-4 0-7,7 1 1,-4 0-1,-2 0 1,-4 0-1,-4 0 10,7 1 1,-4-1-1,-10 0 1097,0 2-1183,-21-5 1724,-23 1-1567,-27-4 2287,-13-8-4763,-11-5 1665,17-4 744,13 3 0,18 10 0,3 2 0</inkml:trace>
  <inkml:trace contextRef="#ctx0" brushRef="#br0" timeOffset="45468">3457 14952 13387,'0'-4'2319,"0"2"-1961,0 2-324,8 48 370,5 15-220,-4-8 1,1 1-90,-2-14 1,0-1-46,-2-4 0,-2-4 51,0 1 112,-1-9 426,-2-13 1098,0-17-1289,-4-42-303,-2-7-497,1 11 0,1-3 352,-1 6 0,3-1 0,3-16 0,6 0 17,8 9 0,6 3 5,8 0 1,6 7-23,-2 17 0,2 10-34,1 14 1,-1 10-1,15 25-112,-20 3 1,-3 4-90,-9-11 0,-2 1-135,2 11 0,-3 1-1782,-8-6 1,-3-3 2151,0 24 0,0-13 0,-5-26 0</inkml:trace>
  <inkml:trace contextRef="#ctx0" brushRef="#br0" timeOffset="45650">3520 15173 18037,'41'-23'-1431,"0"1"1,0 1-1,1 5 1431,-3 11 0,-3 3 0,7-2 0,-8 1 0</inkml:trace>
  <inkml:trace contextRef="#ctx0" brushRef="#br0" timeOffset="46136">4785 14966 11885,'6'3'3899,"-1"0"-2689,-5-3-325,0 0-178,-71 22 335,14-31-880,8 11 1,1-5-63,15-15 1,7-6-101,-5-31 17,16 9 0,5-5 39,7 0 0,8 0-62,9-5 1,8 4-189,1 16 1,4 8 193,8 8 0,1 11-89,16 25-292,-9 15-79,-18 25 275,-25-5 1,-11 5 172,-12 0 1,-6 1-474,8-14 0,0 1 0,-2-3 468,-8 4 0,2-6 17,-2 9-324,24-33-158,29-9-729,11-14 1,9-5 1210,1 1 0,5-1 0,-3-1 0,3-2 0,-3 1 0,3-1 0,0-1 0</inkml:trace>
  <inkml:trace contextRef="#ctx0" brushRef="#br0" timeOffset="46684">5386 14649 18485,'9'51'33,"1"-1"1,-1-3 0,-1-3-57,4 8 46,0 2 156,-5-24 1076,0-16-841,-6-33-313,-1-24-45,0-16-6,0 6 1,3-5-18,6 0 1,4 0-375,3-6 1,3 3 340,0 19 0,4 7 0,27 3-391,-6 26 380,3 15-68,-2 10-77,-16 17 95,-12 15 89,-29-6 0,-11 2-22,-4-2 0,-4-1-6,-2 0 0,-1-3 11,2-11 0,4-6 23,9-10 726,16-10-637,37-22-101,-3 10 1,3-1-29,3-1 0,1 1 41,6 2 0,-1 5-58,13 13-111,-7 6-157,-17 13 291,-18 5-33,-30 7-371,-11-10 1,-10-2-2219,-10-1 0,-5-3 2571,0 0 1,1-3 0,13-9 0,5-3 0,3-7 0</inkml:trace>
  <inkml:trace contextRef="#ctx0" brushRef="#br0" timeOffset="46982">3017 16004 19426,'35'-39'280,"1"-1"0,14-1 0,7 4-239,-7 14 0,5 2 0,3 1-1036,-6 3 1,3-1 0,2 1 0,1 0 1005,-7 2 0,1 0 1,1 1-1,3-1 0,3 2-271,-2 0 0,4 1 1,2 0-1,1 1 0,2 0 1,-2 1-1,-1 0-682,-2 2 1,-1 1 0,0 1 0,0 0-1,-1 0 1,0 1 0,0 0 941,7-1 0,1 1 0,-1-1 0,-1 2 0,-3 0 0,-5 2 0,6 0 0,-2 1 0,-7 1 0,-11 3 0,8 8 0</inkml:trace>
  <inkml:trace contextRef="#ctx0" brushRef="#br0" timeOffset="47150">3943 15867 18171,'52'-16'50,"0"0"0,0-1 1,0 1-1,0-1 1,5 1-1,-1 0 1,1 1-1,3-1-1093,-6 2 1,2 0-1,3-1 1,0 0 0,-1 2-1,-3 1 70,2 0 1,-2 2-1,-1 1 1,-1 0-1,0 1 973,12-2 0,0 1 0,-2 1 0,-6 0 0,-6 2 0,-5 0 0,-3 1 0,3 1 0,0-1 0</inkml:trace>
  <inkml:trace contextRef="#ctx0" brushRef="#br0" timeOffset="48150">5833 16405 15504,'5'46'728,"-1"0"0,2-1 1,-1-1-522,0-9 1,1-1 10,1 13 1,0-1 33,-1-11 0,1-1 521,6 28 202,-1-66-830,-6-30 1,-5-14-107,1 1 1,0-6-265,-2 7 1,1-6 0,-1-1-1,0 1 255,0-7 0,0 0 0,2 0-45,5-6 0,2-2 0,0 5 15,1-5 0,5 9 0,7 18 0,4 11-67,19 14 28,-10 15 0,0 10-421,-7 12 0,-6 8 225,-2 14 0,-12 5-158,-25 13 1,-12 0-724,-1-8 0,-6-5 752,-9-4 0,-1-7-410,15-16 1,1-4 924,-1-3 1,2-2 0,-1 0 0,2-6-1</inkml:trace>
  <inkml:trace contextRef="#ctx0" brushRef="#br0" timeOffset="48583">6842 15891 18586,'-35'34'313,"0"0"1,0 1 0,-1 9-1,3 4 1,5 5-328,9-3 0,4 4 0,3 1 0,1-2-988,-1 8 0,3-1 1,5-1 739,7-2 0,4-2 1,6-6-288,8-1 0,5-6-56,5-5 0,3-6-1128,2-4 1,3-7 1732,0-7 0,-2-4 0,8 1 0,-12-10 0</inkml:trace>
  <inkml:trace contextRef="#ctx0" brushRef="#br0" timeOffset="48950">7059 16433 18317,'-18'39'1064,"4"-8"-515,11-33-325,-1-31-163,2 2 1,2-5 22,3-16 0,6-3 90,6-5 0,5 4-721,-2 11 1,3 6 546,2 9 0,2 7 197,7 10-241,-2 18 21,2 18-156,-8 10 0,1 9-505,1 7 1,-1 3-619,0 2 1,-2-1-100,-3-1 1,-3-3 1400,-4 10 0,-6-26 0,-4-11 0</inkml:trace>
  <inkml:trace contextRef="#ctx0" brushRef="#br0" timeOffset="49101">7120 16407 16479,'46'-21'-807,"0"0"0,13-9 0,-33 23 1</inkml:trace>
  <inkml:trace contextRef="#ctx0" brushRef="#br0" timeOffset="49550">7620 16175 18496,'16'48'15,"1"0"0,-3-5 0,-1-3 7,-5 0-11,-3-17 79,-3-3 459,-2-19 101,-12-30-191,-7-32-448,9 25 1,-1-3-148,-1-7 1,3-1 253,5 10 0,2 0 111,1-12 1,6 0-124,7 7 1,6 3-96,8-1 1,8 8-12,16 17 0,4 11 0,-6 10 0,-2 7-291,8 9 1,-5 6 267,-16 1 1,-4 3-1,-4 2 1,-3 3-40,-6 1 1,-4 3-158,-4 14 0,-3 3-386,-2-8 0,-1-1-258,0-1 1,-1-4-2601,3 11 3463,3-41 0,-4-7 0,0-7 0</inkml:trace>
  <inkml:trace contextRef="#ctx0" brushRef="#br0" timeOffset="50233">8363 16060 15471,'1'-8'1288,"0"2"-862,-1 6-292,23 51-22,-5-5-95,-2-5 0,0 0 28,1 2-1,-11-17 528,-4-20 795,-2-20-672,-7-31-656,3 2 0,0-5-34,0 0 1,-1-2-408,1-9 1,3 2 558,4 13 0,3 3 55,0 1 1,2 2-78,4 6 0,2 2 44,14-17-157,4 15 1,21 13-90,13 23-90,-5 14 34,-11 23 78,-36 12 50,-30-9 1,-13 3 16,-5-2 1,-5-1-228,8-12 0,-2 0 0,0-4 216,-5 2 1,3-6 813,0-3-657,29-18 23,5-4-57,2-5-22,8-5-33,9-7 681,36-8-760,-16 17 0,2 4-51,-1 0 1,0 5-85,2 6 1,-4 7-292,5 24 146,-23-4 0,-7 3 117,-6 0 1,-7 1 128,-9 4 1,-7-3 33,-19 12-23,-17-25-626,17-20-2825,6-13 3474,5-7 0,12 3 0,5-2 0</inkml:trace>
  <inkml:trace contextRef="#ctx0" brushRef="#br0" timeOffset="50634">9229 15380 19773,'21'54'67,"0"1"0,1-1 1,-1 1-1,1 4 0,-2-1 1,-5-1-121,-4-2 1,-4-2 0,-4-2-542,-6 5 1,-3-1-309,-2 10 0,-2-2-1967,3-17 1,-2-3 2868,0-5 0,1-5 0,5-6 0,3-27 0</inkml:trace>
  <inkml:trace contextRef="#ctx0" brushRef="#br0" timeOffset="50867">10064 15588 19673,'40'-4'-910,"0"-1"0,12 6 0,-29 6 0,-22 4 0</inkml:trace>
  <inkml:trace contextRef="#ctx0" brushRef="#br0" timeOffset="50983">10116 15830 15930,'0'5'840,"43"-9"-4918,-14-5 4078,6 0 0,0-1 0,-11 1 0,-2 1 0</inkml:trace>
  <inkml:trace contextRef="#ctx0" brushRef="#br0" timeOffset="51717">11773 15308 16703,'5'58'340,"1"-1"1,-1 1 0,0-3 0,0-2-1,1-4-211,2-4 0,1-1 44,0 8 1,0-2-57,-4-12 1,0-4 1283,4 23-1166,-8-52-44,0-37-45,-1-27-135,-1 17 0,-2-8 0,1-2-364,1 5 0,-1-3 0,2-1 0,-1-3 381,1-10 0,0-3 0,1-1 0,1 2 78,2 3 1,1-1-1,1 3 1,0 3-77,1-1 0,1 4 0,2 6 14,6-4 1,3 11-45,9 12-22,31 18-29,-23 22 1,2 8-57,8 10 1,-3 5-29,-8 4 1,-6 3-179,-6 6 0,-9 1 234,-10-11 1,-9 2 94,-17 18 1,-11 1-32,5-17 0,-3-1 0,-2-1-609,-8 5 1,-4 0-1,1-3 624,4-10 0,1-2 0,3-5 0,0 0 0,6-6 0,0-9 0</inkml:trace>
  <inkml:trace contextRef="#ctx0" brushRef="#br0" timeOffset="52186">12835 14782 20322,'-33'38'154,"1"0"0,11 0 0,3 5 0,4 4-163,5 3 1,3 4 0,3 2 0,2-1-1068,4 1 1,2-1 0,3 0 0,0-3 582,1 3 0,2-3 0,4-4-1334,15 10 0,5-10-1943,-8-23 0,2-6 4013,28 9 0,-24-15 0,-6-9 1</inkml:trace>
  <inkml:trace contextRef="#ctx0" brushRef="#br0" timeOffset="52602">13142 15258 15717,'0'-9'1445,"0"2"-615,15 72-696,-9-33-44,3 8 0,-1-1-1,-6-15 1771,-1-10-1110,-10-78-693,2 14-577,0-7 1,1-4 519,3 18 0,1 1 0,-1 0 0,2-1 39,2 1 1,1 2 157,2 4 1,2 2-8,9-21-156,20 17-23,14 31-11,5 21-220,-23 5 1,0 7 219,-6 1 0,-1 6-17,8 18 0,-3 8-320,-12-19 1,-2 3 0,-2 1-669,2 7 1,-2 2-1,-2-3-463,-2 8 0,-5-5 1468,-6-9 0,-3-8 0,1-12 0,-3-11 0</inkml:trace>
  <inkml:trace contextRef="#ctx0" brushRef="#br0" timeOffset="52767">13238 15254 20143,'44'-11'-1479,"1"0"0,-3 1 0,-1 3 1479,18 4 0,-25 2 0,-9-1 0</inkml:trace>
  <inkml:trace contextRef="#ctx0" brushRef="#br0" timeOffset="53116">13666 14676 20994,'53'20'116,"0"1"0,-4 2 0,-7 10-210,-19 9 1,-8 8 0,-2 0-2199,2 10 0,-4 1 2034,-4-6 1,-3 2-1,-3-3-1266,-6 6 0,-4-3 1649,-4 5 0,-2-4 0,-2 4 0,-2-6 0</inkml:trace>
  <inkml:trace contextRef="#ctx0" brushRef="#br0" timeOffset="53284">14371 15207 11033,'0'0'0</inkml:trace>
  <inkml:trace contextRef="#ctx0" brushRef="#br0" timeOffset="53967">14948 14886 17610,'1'-11'1692,"0"2"-1478,-1 9 77,0 0-145,21 46-124,-7-7 45,1 0 0,-1 3-67,-2 21-44,-6-5-113,-4-8 78,-1-13 79,-1-14 101,0-12-45,0-19 90,-5-39-46,-2 1 1,-3-7-34,1-1 1,-1-5-1,0 1-612,0 4 1,0 0 0,0 0 648,-1-5 1,1-1 0,1 4-15,2-3 0,1 4-59,1 6 1,2 3 57,0 8 1,3 3 11,6-25-112,40 33-17,-1 28 0,5 11 16,1 3 1,1 7-357,-11 0 1,0 5 0,-3 1 114,1 6 1,-6 5-560,0 16 0,-8 5 919,-16-3 1,-13 1-191,-9-13 1,-8 1-1,-3-4-499,-12 6 0,-7-8-590,-12-5 1,-1-9-1910,22-12 0,4-4 3081,-15 2 0,24-7 0,11-5 0</inkml:trace>
  <inkml:trace contextRef="#ctx0" brushRef="#br0" timeOffset="54549">15903 14044 14809,'3'-36'1989,"-1"0"0,-5-23-1362,-13 45-223,-10 7-113,-4 13-106,5 24 0,3 16-62,6 2 0,4 8 1,0 5-947,2 0 0,0 6 0,2 1 0,1-1 823,3-5 0,1 0 0,2 0 0,2-1-6,0-1 1,3 1-1,1-3 1,2-4-142,3-5 0,1-5 1,4 1-82,8 5 0,3 1 0,5-4-624,4-8 1,3-3 0,2-2 851,7-1 0,2-2 0,-3-5 0,2-2 0,-4-8 0,20-10 0</inkml:trace>
  <inkml:trace contextRef="#ctx0" brushRef="#br0" timeOffset="56250">16529 14485 12468,'0'-4'2431,"0"1"-1747,0 3-550,0-11-100,0 8-34,0-8 11,0 11 2106,0 0-2050,-3 0 113,0 0-34,-3 0 44,1 6-111,1 5-68,1 10 0,3 8 45,11 25 0,1-1 11,6 5 236,-6-21-12,-7-21 102,-3-11-35,-2-4 79,0 0-202,-3-6-190,-2-9-45,-1 0 33,1-4 35,2 8-35,2 3-100,0 4 78,1 12-11,0 1 0,2 9 0,1-2 11,2 0-11,7 12 0,-1 3-56,-1 3 56,-4-3 0,-4-11 12,-2-4-12,1-4 280,-1-6-123,-9-51-123,0 4-23,1-3 0,-1-5-652,1 9 1,1-1 640,-1-5 0,0-1-11,1-2 0,1-1-23,0 0 1,2 0 27,1 4 1,1 0 21,2-1 1,4 2-28,20-11 0,4 12-34,20 31 34,1 16-231,-10 13 1,0 9-162,-7 12 0,-6 8 294,-11-2 1,-4 4 0,-6-1 188,-7 17 0,-11-2-80,-4-20 0,-5 0 0,-1-6 28,-7 1 0,-1-5-23,4-4 1,0-2-6,-12 12 45,17-17 269,17-19-90,14-14-56,13-13-34,8-5-33,9 0-56,7 6-17,-6 15 0,3 9-101,-6 15 0,-2 8-224,2 9 1,-7 7 251,-14 1 0,-10 3 388,-12 1 1,-8-4-467,-24 10-214,-8-12-424,3-12-5133,-6-14 5894,18-19 0,6 3 0,16-8 0</inkml:trace>
  <inkml:trace contextRef="#ctx0" brushRef="#br0" timeOffset="56517">17396 14035 19661,'4'56'68,"0"1"1,0-1 0,-1 1 0,-3 3 0,-2 1 0,-1 0 0,-1 0-641,-1 3 1,-1 1-1,0-1 1,-2-3-1792,-1 6 1,-1-3 0,1-4 2362,1-7 0,1-3 0,2-9 0,3 5 0,2-18 0</inkml:trace>
  <inkml:trace contextRef="#ctx0" brushRef="#br0" timeOffset="56966">17689 14575 15381,'1'-6'1793,"0"0"-706,29 62-729,-15-23-196,4 6 1,-1 0 16,-6-2 23,-2-1 146,-5-17 413,-1-23-671,-2-22-23,-2-30-67,1 22 0,0-1-167,0-7 0,1 0 183,1-3 1,3-1 241,3-12 0,5 1-135,-2 17 0,4 4-67,27-14-56,-7 58-22,2 44 16,-21-21 1,-1 4-180,6 17 0,0 5-701,-3 1 1,0 1-504,-5-15 1,1 1 0,-3-3-780,1 4 0,-2-4 2168,4 13 0,-11-40 0,-2-7 0</inkml:trace>
  <inkml:trace contextRef="#ctx0" brushRef="#br0" timeOffset="57134">17846 14679 18518,'42'-5'-1879,"-1"-1"1,3 0-1,-1 0 1879,-4 1 0,-3 0 0,10-2 0,-13 0 0</inkml:trace>
  <inkml:trace contextRef="#ctx0" brushRef="#br0" timeOffset="57416">18305 13911 20658,'45'46'89,"-22"-17"1,-2 5-90,-5 9 0,-1 9 0,-3 0-615,-1 2 1,-2 1 0,-1 2 225,1 9 1,0 1 0,-3-4-53,-3-14 1,-1-4-1,-1-2-1005,-1 7 1,0-8 1569,0-8 0,0-17 0,0-9 0</inkml:trace>
  <inkml:trace contextRef="#ctx0" brushRef="#br0" timeOffset="58766">19919 14368 17566,'42'-25'-829,"0"0"0,-1 4 0,-2 6-4841,16 9 5670,-18 16 0,-30-4 0,-7 5 0</inkml:trace>
  <inkml:trace contextRef="#ctx0" brushRef="#br0" timeOffset="58916">20014 14543 16333,'6'0'561,"-1"0"-2108,55-2-4022,-29 2 5569,9-1 0,-1 0 0,-20 1 0,-4 0 0</inkml:trace>
  <inkml:trace contextRef="#ctx0" brushRef="#br0" timeOffset="60033">21604 14311 13510,'3'-7'1647,"-1"3"-673,-2 4-648,9 57-41,-3-24 1,0 3-163,1 12 0,1 1-217,-1-4 0,-1-4 183,0 9 341,-2-3 1397,-3-23-1289,-1-34-314,-4-23-112,2 1 0,0-4-200,-2-1 1,1-3 128,-1-7 0,0-6 0,0-2-278,1-5 0,1-3 0,0-1 248,1 11 0,-1-1 1,1 0-1,2 2 56,3-5 1,1 1-1,2 7-88,1 2 1,5 11 31,26 7-11,5 24-6,2 8 1,4 5-119,2 8 1,0 6-101,0 7 0,-4 5 194,-13-2 1,-12 3 18,-20 0 0,-13 0-28,-23 4 0,-10-3 27,9-9 1,-4 1-146,-3-1 0,-4 2 1,3-2-915,2 0 1,3-1-1619,0 3 0,5-1 2689,0 8 0,25-16 0,7-13 0</inkml:trace>
  <inkml:trace contextRef="#ctx0" brushRef="#br0" timeOffset="60467">22799 13530 18810,'-34'47'237,"-1"0"1,1 0-1,2 1 1,1 1-1,6 1-192,11-6 0,5 0 0,2 1-657,-1 2 0,2 1 0,1 0 612,1-2 0,2-1 0,4 2-404,9 8 1,5 1 0,4-3-1457,1-7 0,3-3 0,3-1 1860,0-3 0,3-1 0,-1-5 0,4-1 0,-3-10 0,-2-10 0</inkml:trace>
  <inkml:trace contextRef="#ctx0" brushRef="#br0" timeOffset="61050">23031 14204 15471,'1'-7'1075,"-1"1"-716,0 6-46,3 44 551,-2-23 771,2 25-727,-8-60-640,0-17-167,-3-30-67,4 29 0,1-4-34,0-20 0,2-5 17,0 1 0,3 0-10,3 15 1,2 0-1,1 2 21,1-2 0,5 7-28,30-7-45,-2 35 6,-4 11 0,2 6-68,-4 11 0,-3 8-83,1 12 0,-8 5 94,-14 0 1,-10 1-203,-14 6 0,-9-3 309,-3-12 0,-4-3-22,0-2 0,0-1 11,2-4 0,2-1-146,-15 16 90,22-21 112,37-23-78,13-12 50,-3 2 0,1 1-28,24-3-12,-17 14 1,0 8 11,-6 13 0,-2 8-84,-1 7 0,-6 5 33,-13 0 1,-8 1 50,-8-2 0,-7-4 0,-23 6 563,-3-10-686,0-11-3676,-6-14 3799,15-16 0,4 2 0,18-5 0</inkml:trace>
  <inkml:trace contextRef="#ctx0" brushRef="#br0" timeOffset="61500">23826 14108 16221,'11'42'116,"0"0"0,-3-4 0,-1-3 197,2 15 561,-7-23 426,-2-23-886,-3-40-66,1-6-231,-1-15 1,3-9-25,4 22 1,2 0-1,3-2-332,3-6 1,2-3-1,2 5 345,6-10 1,5 8-101,3 17 0,1 9 5,13 11-11,-13 25 0,0 9 17,1 10 0,-1 6-14,-6 1 1,-1 3 0,-2 1-424,4 14 1,-4 0 351,-3 1 1,-5-2-112,-6-17 0,-2-2-504,3 26-886,-4-10 1569,-4-10 0,-1-20 0,0-5 0</inkml:trace>
  <inkml:trace contextRef="#ctx0" brushRef="#br0" timeOffset="61968">24627 13893 18194,'11'48'369,"0"0"1,0 6-1,-2-2-234,-1 8-45,-2-3 201,-4-30 415,-2-23-527,0-33-78,0-5-90,-3-11 0,-1-7 11,-2 0 1,1-2 18,1 10 0,0-3 0,1 3-242,-3-10 0,2 4 223,4 7 1,2 5 111,9-4-156,20 2 22,22 19-23,-15 22 1,2 9-17,2 19 0,-4 9 39,-6 0 0,-6 4-221,-4 10 1,-8 2 203,-8-14 0,-3 1-510,-1 12 1,-2 0-1073,1-9 0,-2-2 1599,1 0 0,0-4 0,0-1 0,-1-27 0</inkml:trace>
  <inkml:trace contextRef="#ctx0" brushRef="#br0" timeOffset="62150">24644 14077 17319,'-8'-5'3070,"1"1"-2890,7 4-180,38-35-790,-3 23 0,4 0-723,4-10 0,2 0-1585,5 10 1,-2 3 3097,7-3 0,-26 6 0,-13 0 0</inkml:trace>
  <inkml:trace contextRef="#ctx0" brushRef="#br0" timeOffset="62383">25119 13393 21387,'19'54'-97,"-1"0"1,0 1-1,-3 2 1,-1 1 0,-5 1-756,-7 0 1,-5 0-1,0-1-1397,1-10 1,-2-2-1,0-1-1465,-6 17 0,1-6 3714,2 2 0,5-28 0,2-13 0</inkml:trace>
  <inkml:trace contextRef="#ctx0" brushRef="#br0" timeOffset="63032">26377 13707 18384,'46'13'-467,"0"-1"1,-7-10 0,-9 4 0,-20 17 0</inkml:trace>
  <inkml:trace contextRef="#ctx0" brushRef="#br0" timeOffset="63150">26482 13939 18362,'62'-21'-1446,"-8"4"-2577,-20 9 4023,-7 0 0,-12 3 0,-5 1 0</inkml:trace>
  <inkml:trace contextRef="#ctx0" brushRef="#br0" timeOffset="63666">27518 13680 14865,'16'49'504,"-1"-1"0,0 1 1,3 10-1,-4-5-297,-7-12 1,-2-5 128,-4 9 146,-1-14 78,-1-13 1199,-6-25-1131,-5-48-404,3 4 0,1-6-918,-1-1 0,1-4 750,3 15 0,-1-2 0,1 1 84,-2-9 0,2-2-20,0 5 0,1-3 0,0 0 40,2 6 1,0 0 0,1 1-131,0 1 0,2 0 0,1 4 20,3-4 1,5 7-40,17 7-76,16 14-14,17 10 79,-23 9 0,1 5-159,4 2 1,0 7-27,11 16 1,-6 10-181,-13 10 1,-10 8 192,-14-12 0,-7 3 1,-4-1 31,-9 12 0,-11-4-101,-13-6 0,-6-8-314,12-17 1,0-4-2958,-1 1 1,2-3 3511,-4 2 0,6-3 0,23-16 0</inkml:trace>
  <inkml:trace contextRef="#ctx0" brushRef="#br0" timeOffset="63933">28490 13050 15426,'-29'-17'2263,"0"0"1,-29 50-2160,41 2 1,5 10-1,1 2-441,0-1 1,2 0 0,1 4 339,3-1 0,0 3 0,2 1 0,1-3-526,1 2 0,2-2 0,2 1-1857,2 5 1,1 2 0,3-5 2379,2 5 0,3-8 0,9 8 0,-8-42 0</inkml:trace>
  <inkml:trace contextRef="#ctx0" brushRef="#br0" timeOffset="64500">28685 13538 18910,'9'34'34,"1"1"0,5 27-12,-15-44 68,-1-7 55,-4-24-22,-1-15 102,-4-21-113,2-17-364,4 27 0,2-1 291,-1-3 0,2-3 213,4-12 0,5 1-129,2 13 0,4 2-84,6 1 1,6 8-40,24 4 11,7 37-67,-7 10-39,-19 7 0,-4 6-29,-6 6 1,-10 4 44,-14 11 1,-11 1 67,-3-7 0,-8-5 16,-15-1 1,-3-6 22,13-14 0,2-2-28,-15 10-45,18-10-67,14-5 145,30-8 79,31-1-67,12-4-159,-21 1 1,1 2 124,22 9 200,-27 4 0,-3 6-480,-12 4 0,-6 3-45,2 30 258,-43-4 56,-26-22-566,-9-8 319,-2-8-346,6-9-797,9-6-2510,8-13 3900,12-7 0,11 4 0,9 0 0</inkml:trace>
  <inkml:trace contextRef="#ctx0" brushRef="#br0" timeOffset="64766">29240 12888 19785,'38'14'229,"0"0"1,-5 12-1,-1 9 1,-5 4-223,-6 12 1,-6 6-1,-2 4-1153,-2-6 1,0 4 0,-2 1-1,-3-3 810,-3 8 0,-3-2 0,-3-2-733,-4-4 1,-4-2 0,-1-6 1237,-4-2 0,-1-7 0,-3 8 0,7-18 0</inkml:trace>
  <inkml:trace contextRef="#ctx0" brushRef="#br0" timeOffset="64917">29776 13755 14731,'0'0'0</inkml:trace>
  <inkml:trace contextRef="#ctx0" brushRef="#br0" timeOffset="65400">30130 13475 18541,'1'48'59,"0"0"1,-1-5 0,0-2-26,1 22-34,-1-25 0,-2-28 997,-6-21-202,0-41-571,-2-9-609,7 12 0,1-2 435,1 3 1,1-1-23,0-7 0,0-2-23,1-6 1,2-4 24,1 5 0,2-5 0,0 2 52,0 7 0,0 2 0,1 0-37,0-3 0,2 1 0,2 6-81,6 3 1,5 12 35,17 21 0,20 41 0,-29 0 0,-1 7-143,-1 4 1,-1 6-1,-2 2 16,-6-1 0,-3 1 1,-3 2 62,-2 8 0,-3 1 1,-6-3-290,-10 7 0,-10-7 347,-10-10 1,-6-7-18,0-13 1,-1-4-387,1-3 0,-1-1-1005,-26 6 1414,-1-10 0,33-4 0,2-5 0</inkml:trace>
  <inkml:trace contextRef="#ctx0" brushRef="#br0" timeOffset="65850">31314 12625 20445,'-41'-13'231,"-1"0"1,2 7 0,4 13-169,11 22 1,6 16 0,1 4-830,0 9 0,3 5 0,1 3 774,2-6 1,0 3-1,2 1 1,3 0-105,3-1 1,4 2 0,1-2 0,2-4-115,0 2 1,3-4 0,3-3-419,10 13 1,6-9-639,-2-24 0,4-7 1367,19-4 1,-1-6 0,-1 5 0,17-14 0</inkml:trace>
  <inkml:trace contextRef="#ctx0" brushRef="#br0" timeOffset="66283">31472 13329 14641,'7'-3'1602,"-1"1"-985,-9 47-427,2-19-16,-1 8 0,1 0 655,0-11 224,0-2-750,-3-23-113,-2-14 34,0-13-89,2-17-130,3 0 1,4-7-252,7-10 1,3-3 282,-3 15 0,1-1 1,1 2 135,5-10 1,2 6-152,-3 16 1,0 10 44,2 12-67,15 53 0,-11 0 0,0 8-71,-3-2 0,0 4 0,-1-1-468,-1-3 0,-2-1 0,-1 0-111,3 20 0,-3-5-442,-8-20 0,-2-3-2080,1 26 3172,-5-14 0,0-22 0,0-10 0</inkml:trace>
  <inkml:trace contextRef="#ctx0" brushRef="#br0" timeOffset="66451">31490 13244 17510,'55'-4'-475,"0"1"0,-8-2 0,2 0 1,-7 1-1,11 3 0,-19-3 0,1 1 1</inkml:trace>
  <inkml:trace contextRef="#ctx0" brushRef="#br0" timeOffset="66666">32093 12622 21678,'-1'57'-32,"0"0"0,-1-1 0,1 1 0,-2 4 0,0 0 0,-1 0 0,1-1-106,0-4 1,1-2 0,0 0 0,-1 0-1042,-1 15 1,-2-2 0,2-5 802,0-1 1,0-4-2724,2 8 1,1-3 3229,-1-22 0,1-3 1,1 0-1,0-7 1,0-13-1</inkml:trace>
  <inkml:trace contextRef="#ctx0" brushRef="#br0" timeOffset="67266">32167 13309 20972,'6'33'-191,"0"0"1,3 30 33,-5-2 68,-2-20 89,-2-30 190,0-13 124,0-38-292,5 2 0,0-4-5,0-4 0,1-1-323,5-9 1,2 1 310,-2 14 1,2 1 50,5-5 1,3 1-164,-3 13 0,2 2 107,16-19-22,-7 31 22,-10 23-22,-1 13-57,-1 14-146,-9 15-111,-2 9 6,-20-14 0,-8 1 274,-7-2 0,-4-2 67,-8 4 0,-2-4 294,8-13 1,2-5-206,-4-2 305,30-17-316,16-12 135,27-9-179,5-1 179,23-1-298,-8 13 141,3 6-67,-2 13-11,-7 7-56,-13 15-90,-25 26 146,-25-27 0,-10-1 11,-5 5 0,-5-3-140,-1-8 0,-1-5-645,-24 3-1086,32-19 1871,6-24 0,11 14 0,3-14 0</inkml:trace>
  <inkml:trace contextRef="#ctx0" brushRef="#br0" timeOffset="67499">32746 12675 21017,'30'59'6,"1"0"1,0 0 0,-7-11 0,-3-2 0,-4 3-135,-3 14 1,-5 3 0,-5-2-945,-6-17 1,-3-2-1,-6 2 1072,-6-1 0,-5 3 0,-2-2 0,4-5 0,0 3 0,0-4 0,-19 13 0,0 0 0</inkml:trace>
  <inkml:trace contextRef="#ctx0" brushRef="#br0" timeOffset="68949">7747 17084 14193,'64'-4'56,"1"-1"0,-1 1 0,0-1 0,1 0 0,0 0 0,1-2 0,4-1-49,-12 0 1,3-2-1,1 0 1,2-1-1,2-1 1,0 1-778,-7 1 1,0-1 0,1 1 0,1-1 0,1 0 0,2 0 0,0 0 0,2-1 741,-8 2 1,2 0-1,2-1 1,0 0-1,1 0 1,1 0-1,0-1 1,-1 1-1,-1 0 1,-1 1-1,-1-1-107,4 0 0,-1 0 1,-1 0-1,0 1 1,-1-1-1,-1 1 1,0 0-1,0 0 1,0 0 79,4-1 0,1 1 0,0 0 1,-1 0-1,-1 0 0,-2 1 1,-2 0-1,-4 2-44,6-2 0,-5 1 0,-2 1 0,0 1 1,0 0-387,2 1 1,0 1 0,0 0 0,-2 1 0,-4 1 442,9 1 0,-3 0 0,-4 3 876,21 2 1,-24 9 2269,-49 14-2948,-34-1 2675,-22-4-3178,25-10 731,10-4 1,11-3-1,7-4 1</inkml:trace>
  <inkml:trace contextRef="#ctx0" brushRef="#br0" timeOffset="69451">13241 16237 13106,'-41'7'1692,"0"0"0,-19 2-1468,71-6 6,37-11 0,18-5-193,-23 6 0,3-1 1,3 0-972,7-3 0,4-1 0,3-2 0,-1 1 956,-1 1 0,1-1 1,-1-1-1,3 1-345,-8 0 0,0 0 0,2 0 0,0-1 0,1 1 323,4-2 0,1 0 0,1 0 0,0 0 0,1-1-2,-9 3 0,2 0 0,-1 0 0,1-1 0,0 1 0,0 0 2,2-1 0,-2 0 0,1-1 0,2 1 0,1-1 0,3 0 3,-10 2 1,2 0 0,2 0 0,2-1 0,0 0-1,1 0 1,-1 0 0,0 0 0,-1 0-9,-2 0 0,0 0 0,0 0 0,0 1 0,0-1 0,0 0 0,0 0 0,0 1 0,1-1-279,3-1 0,0 1 1,2-1-1,0 0 0,-1 0 1,0 1-1,-3 0 0,-1 0 1,-4 1-11,8-1 1,-2-1 0,-3 1 0,-2 1 0,-4 1 0,-4 1-1320,17-4 0,-7 3 0,-20 2 1613,-25 4 0,-17 6 0,-13 0 0</inkml:trace>
  <inkml:trace contextRef="#ctx0" brushRef="#br0" timeOffset="70116">23128 15407 14865,'52'-19'6,"0"0"1,-1 0 0,5 0 0,1 0 0,5 0 29,-7 4 0,3 0 0,4-1 0,2 0 0,1 0-895,-4 1 1,2 0 0,1 0 0,1 0 0,2 0 0,2-1 801,-8 3 1,3-1 0,2 0 0,0 1 0,1-1 0,-2 0 0,-1 1 0,-2 1-291,-2 0 1,-1 1 0,-2-1 0,0 2-1,-1-1 1,-1 2 0,-1 0-71,14-2 0,0 1 0,-2 1 0,-4 1 0,-7 2-450,-4 2 1,-7 1 0,-4 1 1080,-3 0 1,-6 2-1,0 0 1,-30 0-1</inkml:trace>
  <inkml:trace contextRef="#ctx0" brushRef="#br0" timeOffset="70567">29058 14651 16563,'51'-4'31,"0"1"0,0 0 0,0 0 0,6-3 0,5 0 0,4-2 1,2 0-1,2-1 0,1 0-605,-14 1 1,2 0-1,0-1 1,1 0 0,2 0-1,1 0 1,1-1 0,2 1-1,2-1 572,-8 2 0,1 0 0,3 0 1,1-1-1,1 0 0,1 1 1,0-1-1,1 1 0,-1-1 1,0 1-1,0-1 0,-2 1 1,0 0-139,-1 0 1,0 0-1,0 0 1,-1 0-1,0 0 1,-1 1 0,1-1-1,-1 0 1,1 1-1,-1 0 1,1 0 0,0 0 26,1 0 0,1 1 0,0-1 0,1 1 0,0-1 0,-1 1 0,0 0 0,-1 0 0,-1 1 0,-2 0 0,-2 0 0,-2 0-220,7 0 1,-2 1 0,-2 0 0,-2 0 0,-1 0 0,0 1-1,-2 0 1,1-1 332,11 0 0,1-1 0,-1 1 0,-3 0 0,-3 0 0,-5 0 0,18 0 0,-8 0 0,-7 0 0,-4 0 0,0-1 0</inkml:trace>
  <inkml:trace contextRef="#ctx0" brushRef="#br0" timeOffset="88266">6974 17338 16849,'40'-7'1008,"12"-8"-778,-4-4 0,5-3-1311,-13 5 0,2-1 1,2-1 1095,8-3 0,2-1 0,2-1-386,-9 5 1,2-2 0,2 1 0,0-1 370,4-1 0,2-1 0,1 1 0,1 0-263,3-1 1,1 1 0,0 0 0,0 0 144,0 1 0,1 0 1,-1 1-1,0 1-17,-3 1 1,0 1-1,0 1 1,-2 1-90,-6 2 0,0 0 0,-2 2 0,-1 0-120,6 0 0,-1 1 1,-4 2-361,9 0 1,-7 3-1291,10 7 2002,-39 15-534,-42 10 2012,-19 10-1509,-16-1 12,5-5 903,17-5-892,15-10 0,12-7 0,5-6 0</inkml:trace>
  <inkml:trace contextRef="#ctx0" brushRef="#br0" timeOffset="88833">13517 16201 17006,'-15'43'1871,"44"-19"-1797,6-26 1,11-11 0,4-2-1121,-3 2 0,3-1 1,3-1-1,1-1 1070,-2-1 1,2-1 0,2 0 0,1-2 0,2 1-305,-3 0 0,1 0 0,1-1 0,1-1 0,1 1 0,1-1 283,-4 2 0,-1 0 1,1 0-1,2 0 1,0-1-1,3-1 0,3 0-59,-10 3 0,1 0 0,3-1 0,1-1 0,1 0 0,1 0 0,1 0 0,0 0 0,-1 0 0,0 1 0,-1 0 56,0 0 0,0 0 0,0 1 0,0 0 0,0-1 0,1 1 0,-1 0 0,-1 0 0,1 0 0,0 0 0,-1 0-115,4-2 0,1 1 1,0-1-1,0 1 1,-1-1-1,0 1 1,-1 0-1,-1 0 1,-2 1-1,-1 1 117,3-1 1,0 0 0,0 0 0,-2 1 0,-2 0 0,-3 1 0,-4 2 0,-5 1 234,19-6 0,-10 3 0,-6 0-405,6 1 0,-25 1 1666,-42 7-1487,-17 9 1,-9 5-57,-4-2 0,-1 0 969,2 3 1,4-2-2135,6-3 1345,16-1-5917,18-2 5813,15 0 0,-6 0 0,4 0 0</inkml:trace>
  <inkml:trace contextRef="#ctx0" brushRef="#br0" timeOffset="90015">22471 15339 14753,'50'-6'274,"0"0"1,0-1-1,-1 1 1,1-1 0,3 0-1,2 0-268,0 0 1,4 0 0,1 0 0,1 0 0,1-1-960,-6 2 0,2-1 0,1 0 1,-1 1-1,0 0 0,-2 0 917,1 0 0,-1 0 1,-1 1-1,0 0 0,-1 0-4,14-1 1,1 1 0,-4-1 0,-9 2 458,-3 0 0,-8 2-1372,16 7-1851,-89 16 2804,-12 2 0,0-2 0,26-13 0</inkml:trace>
  <inkml:trace contextRef="#ctx0" brushRef="#br0" timeOffset="90500">29204 14731 15728,'57'-2'204,"1"1"0,0 0 0,5-2 0,1 0 0,1-2-204,-14 0 0,0-2 0,1 0 0,1-1-1310,5 1 1,1-1 0,1 1 0,1-1 1040,1 1 0,1-1 0,1 1 0,4-1-895,-10 3 1,4-1-1,2 1 1,0-1 0,-1 1-1,-4 1 1164,0 0 0,-3 0 0,-1 0 0,-1 1 0,0 0 0,12-2 0,1 1 0,-4 0 0,-8 1 0,-4 2 0,0-1 0</inkml:trace>
  <inkml:trace contextRef="#ctx0" brushRef="#br0" timeOffset="107815">7124 17368 13521,'-12'6'1535,"3"-1"-773,9-5-56,0 0-303,59 1-241,-27-5 1,4-1-614,7 1 0,6-1 1,4-2 542,6-3 0,4-3 1,3-1-1,2 0-592,-5 3 0,2 0 1,1 0-1,0 1 1,0-1 499,-11 2 0,1 0 0,-1 0 0,1 0 0,-1 0 0,0 2 0,9-1 0,1 0 0,-1 2 0,-3 0 0,-5 2-167,6 1 0,-5 1 0,-2 1 141,0 0 0,-2 1 0,-5 0-14,-2 1 1,-8 0 62,-6 6-7,-58 1 1,-19 1 11,2 0 0,-4 0 321,-12 3 1,1 0-322,19-4 0,2 0 3320,-27 7-3303,42-8-34,65-8-11,-10-3 0,5-2-100,21-1 0,2 0-393,-12 1 0,0 1 493,9 1 0,-5 2 0,3 0 0,-2 2 0</inkml:trace>
  <inkml:trace contextRef="#ctx0" brushRef="#br0" timeOffset="108499">13039 16457 13432,'54'-22'490,"1"-1"0,-13 8 0,1 0 0,1 1-341,7-2 1,1 1-1,6 0-856,-7 3 1,5 0-1,2-1 1,2 1-1,-1 1 725,4 0 0,0 0 0,1 1 0,0 0 0,0-1-354,1 1 1,-1-1 0,1 1 0,-1 0 0,-1 1 335,-5 1 0,1 1 0,-1 0 0,-3 1 0,-4-1 7,8 0 1,-5 1 0,-2-1 182,-3 1 0,-2 0 0,-2-1-134,11-1 0,-2-2 246,-8 0 1,-6-3 582,-3-11 702,-51-5-1553,-31 9-34,6 11 0,-3 3 1436,8 3 1,0 2-1381,-5 0 0,2 1 862,-7 0-884,38 9-34,39-1-236,3 0 1,5-1-699,-1-1 0,1-1 492,3-1 0,0 0-113,1 0 0,0-1-558,-2-1 0,-1 0-1392,-2-1 1,0 0 2504,-1-4 0,-3 0 0,4 1 0,-9-4 0</inkml:trace>
  <inkml:trace contextRef="#ctx0" brushRef="#br0" timeOffset="109249">24034 15366 14989,'52'-9'168,"-1"1"0,7-2 0,1-1-67,6-2 0,1 0-782,-16 4 0,1-1 0,4 0 605,-4 1 1,5 0-1,-2 0 1,-5 1-940,22 0 1,-23-3 381,-39-4 908,-46 12 0,-25 7 38,12-3 1,-6 1-1,-2 0 1,3-1-155,-7 1 0,3-1 0,-3 0 216,6 1 1,-2-1-1,0 1 1,4 0-179,-3 0 1,3 0 0,4 1-131,-16-1 1,29 1 0,50 0-52,40-5 1,19-4-612,-18 2 1,4 0 0,2-1 566,-10 0 0,2 0 0,1-1 0,0 1-202,3-1 0,0 1 1,1 0-1,2 0 136,-1 1 1,3 1 0,1-1-1,-4 1 1,-5 1 0,-2-2 0,-5 1-1,1 1 1,7 0 0,-1 1 0,1 0-1</inkml:trace>
  <inkml:trace contextRef="#ctx0" brushRef="#br0" timeOffset="109800">29434 14836 14312,'61'2'218,"-1"1"1,1 0-1,-11-2 1,1-1 0,0 0-1,2-1-990,1-2 0,0-1 0,3 0 0,5-2 895,-9 1 0,5-1 0,2 0 1,3-1-1,1 0 0,1-1 1,-1 1-293,-1 0 0,1 0 0,1-1 1,1 1-1,0-1 0,0 0 1,0 1-1,0-1 169,-7 2 0,1-1 0,-1 0 0,1 0 0,-1 0 0,1 1 0,-1-1 0,0 1 0,-1-1-136,6 1 1,1-1-1,0 0 1,-1 0-1,-1 1 1,-2 0-1,-2 0 1,-3 0-175,7 1 1,-3-1 0,-3 2 0,-2-1 0,-2 0-341,4 0 0,-1 0 0,-4 0 0,-3-1-79,28 0 1,-26-10-1940,-64-31 4068,-31 25 1,-23 4 0,-7 1-948,24 6 1,-5-1 0,-2 1 0,-2 0 0,0 1 0,2 0-278,1 1 0,0 0 0,0 1 0,0 1 0,0 0 0,1 1-29,-11 0 1,-2 0 0,1 2 0,4 0 0,5 1-25,-4 0 1,7 2-1,7 0 909,3 1 0,22 0-1503,48 3 1,34 1-1,7 1-870,-13-2 0,5 1 0,6-1 0,2 1 0,1 0 1,-1-1 1252,-5 1 0,1 0 1,1 1-1,1-1 1,-1 0-1,-2 0 1,-1 0-1,1 0 1,0 0-1,0-1 1,-4 0-1,-2 1 1,-6-1-1,7 1 1,0 1-1,0-1 1</inkml:trace>
  <inkml:trace contextRef="#ctx0" brushRef="#br0" timeOffset="119715">13619 3342 16591,'-5'-62'2107,"2"14"-2107,0 42-45,3 7 45,1 14 56,8 14-23,5 18 12,5 11-298,-1 3 253,-5-5 45,-6-8 45,-4-13 100,-3-13 214,0-11 582,0-8-729,-4-17 57,-12-46-241,3 0 0,-1-7-560,4 21 1,0-1 0,1-2 519,-1-9 1,1-1-1,1 3 45,2-9 1,1 5-191,1 7 0,2 4 117,2 11 1,3 3-28,23-19 27,6 34 1,5 6-6,2 2 0,2 3-595,13 1 0,-1 5 326,-14 8 0,-4 5-213,15 20 1858,-28 26-1426,-43 0 0,-18 4-25,5-17 0,-6-1 1,-3-1-255,4-5 1,-3 0 0,-1-2-1,1-3-2948,-7 1 0,-1-4 0,5-7 3195,-2-4 0,8-9 0,9-8 0,28-11 0</inkml:trace>
  <inkml:trace contextRef="#ctx0" brushRef="#br0" timeOffset="119966">14461 2648 18630,'-55'23'236,"7"13"-248,30 16 1,6 11 11,3-13 0,0 4 0,1 0-917,-1 1 0,1 0 1,1 0 680,2 1 1,0-1 0,2-5-628,1-2 0,4-4 1011,12 4 0,2-5 1,-7 1-1,21-4 1</inkml:trace>
  <inkml:trace contextRef="#ctx0" brushRef="#br0" timeOffset="120303">14857 3020 18126,'-8'0'448,"1"0"-425,-11 43-23,14-11-23,-8 22 158,15-32 22,3-27 111,-5-18 192,-1-20-23,0-14-56,-1 9 0,2-3-79,6 5 1,2 0-208,2-4 0,2 4-95,15-5-78,1 31-12,-9 30-10,21 39-86,-19-6 1,-3 5-285,3 0 0,-2 1-461,-5 5 0,-5-1-2240,-4 11 3171,-5-9 0,-1-27 0,0-9 0</inkml:trace>
  <inkml:trace contextRef="#ctx0" brushRef="#br0" timeOffset="120467">14757 3128 18821,'4'-60'930,"14"8"-1715,26 28-1119,16 3-1135,-25 11 1,0 1 3038,1-1 0,-2 2 0,5-2 0,-10 3 0</inkml:trace>
  <inkml:trace contextRef="#ctx0" brushRef="#br0" timeOffset="120699">15334 2666 21443,'8'55'-482,"0"-1"0,-1 1 0,1 0 1,-2-1-1,-1 0 0,-1-1 0,0-2-41,1 3 0,0-3 1,-2-2-785,-6 19 1,-3-8 1306,-8 3 0,2-29 0,3-15 0</inkml:trace>
  <inkml:trace contextRef="#ctx0" brushRef="#br0" timeOffset="120866">15676 3100 15415,'0'0'0</inkml:trace>
  <inkml:trace contextRef="#ctx0" brushRef="#br0" timeOffset="121299">16334 2926 18877,'-6'59'56,"0"0"0,0-1 0,0 11 0,4-5-68,7-9 1,4-6-510,9 5 409,-3-18 250,-5-15 243,-6-19 709,-13-43-631,-3-9-370,0 6 1,0-4-631,-1 0 1,0-1 562,0-9 1,-1-3-1,5 17 1,0-2 0,0-2 76,-1-13 0,0-4 0,2 4-43,2 15 0,2 2 0,0 1-161,-1-22 0,6 10 105,17 15 0,19 36-23,20 11-112,-24 1 1,1 3-275,2 3 0,-3 7-398,-1 18 1,-12 8 520,-19 5 0,-12 4-32,-4-9 1,-5 1 0,-4-2 48,0-8 0,-3-2 0,-2-3-801,-16 11 0,3-6-5267,-2-2 6337,15-15 0,14-12 0,9-5 0</inkml:trace>
  <inkml:trace contextRef="#ctx0" brushRef="#br0" timeOffset="121632">17103 2363 16535,'1'-6'1737,"-1"1"-1491,0 5 57,-10 41-68,-6 11 0,-4 11-1234,8-16 1,-2 4 0,1 3 0,0-2 1000,1-1 1,-1-1 0,1 1 0,1 0-3,1 1 0,-1 2 0,3-2 0,2-5 320,3 16 1,7-5-1851,13 5 1,9-5 1529,7-17 0,3-6 0,-10-1 0,0-5 0,25-11 0</inkml:trace>
  <inkml:trace contextRef="#ctx0" brushRef="#br0" timeOffset="122102">17343 2772 17398,'0'-6'661,"0"58"-482,5 13-145,-3-21 0,0 0-23,2-6 0,0-6-11,0-1 179,-2-13 471,-1-31 101,-2-52-695,-1 27 0,1-3-330,-1-18 1,0-1 295,0 11 0,1 0 280,3-13 1,2 2-168,4 14 0,2 3-119,5-1 1,3 6-17,20 5 0,9 21-22,-3 10-80,4 10-413,-3 10 78,-13 17 213,-14 16 123,-29-6 1,-13 3 83,-15 3 0,-5-1-365,14-17 1,-1 0-1,-1-3 382,-21 10 0,3-8 0,-1-5 638,18-14-2409,18-21-828,25-15 347,8-3 2252,18-1 0,-18 19 0,-3 3 0</inkml:trace>
  <inkml:trace contextRef="#ctx0" brushRef="#br0" timeOffset="122432">17396 2946 15919,'-5'0'3260,"2"-1"-2464,3 1-628,40-39-11,12 20-185,-7-3 0,2 5-23,-12 16 1,-2 9-286,21 20 22,-32 21 151,-18-6 1,-7 2 173,-14 0 0,-7 0 62,-4 6 0,-5-3-201,0-14 0,-2-7 128,4-8 0,1-6-291,-4-6-1827,6-13-3115,4-8 5233,5-11 0,8 9 0,4 1 0</inkml:trace>
  <inkml:trace contextRef="#ctx0" brushRef="#br0" timeOffset="122800">18141 2510 18384,'3'-6'1826,"0"0"-1736,-3 6-90,0 0 437,-13 132-1007,2-77 1,-2 3-1,-1 4 529,5-8 1,-1 5 0,1 2 0,-1-1 0,0-4-523,-3 2 0,0-2 0,0-2 0,1-1-173,-2 8 0,2-1 1,2-8-1983,1-6 1,1-6 2717,-3 23 0,6-31 0,1-16 0</inkml:trace>
  <inkml:trace contextRef="#ctx0" brushRef="#br0" timeOffset="123219">18427 2843 17510,'0'-4'347,"-4"38"-212,2-1-135,-1 0 0,1 1 34,0 18-12,1-5 0,1-8 1,-1-11 100,-1-9 1423,-2-17-683,0-38-527,0-12-515,4 7 0,0-3 207,-1 4 0,2-1 179,5-14 1,3 1-52,0 15 1,3 3-157,3-1 0,4 8-44,14 19-12,1 30 44,-1 19 12,2 14-11,-19-22 0,-1 3-572,1 18 1,-3 4-937,-4-2 1,-2 0 1518,-1 8 0,-1-4 0,-3-22 0,-2-5 0,0 5 0</inkml:trace>
  <inkml:trace contextRef="#ctx0" brushRef="#br0" timeOffset="123383">18431 2940 20109,'46'-18'-645,"1"1"1,-1-1 0,0 1 0,-2 0 0,-6 4 0,12 3 0,-11 1-1</inkml:trace>
  <inkml:trace contextRef="#ctx0" brushRef="#br0" timeOffset="123615">18929 2365 21241,'40'46'45,"-1"1"0,-1-1 0,-5 3-101,-14-4 0,-4 3 0,-2 2-745,-3 1 1,-2 2-1,0 1 222,1 9 0,-2 2 1,-2-4-323,-3-13 1,-3-2 0,0-4-2904,1 8 0,-1-8 3804,-2-9 0,3-18 0,0-10 0</inkml:trace>
  <inkml:trace contextRef="#ctx0" brushRef="#br0" timeOffset="123799">19723 2722 19381,'44'-9'-572,"0"-1"1,11-5 0,-28 15-1</inkml:trace>
  <inkml:trace contextRef="#ctx0" brushRef="#br0" timeOffset="123951">19770 2964 16983,'-5'7'2297,"2"-2"-2039,3-5-258,0 0-818,51-6-4098,-18-3 1,2-2 4284,12-1 0,0 1 0,15-11 0,-35 10 0</inkml:trace>
  <inkml:trace contextRef="#ctx0" brushRef="#br0" timeOffset="124583">21643 2556 17286,'9'-3'717,"-3"63"-415,-5-13 1,-2 6-270,1 0 1,0 5 0,-1-3-605,1-8 1,0-2 0,0-2 575,0 16 1,0-9 73,0-5 513,0-23-324,0-13 809,0-46-641,-4-3 1,-2-9-306,1-3 0,-2-6 0,0 0-661,0 3 0,0-1 0,-1 1 582,0-6 1,-1 0-1,2 5 4,2-4 0,1 5 359,0 4 1,4 4-516,20-8 60,9 36 1,6 9-79,1 12 1,3 7-626,14 5 1,0 4 221,-13 1 0,-3 5-134,-8 1 0,-6 4-130,1 30 555,-40-18 1,-13 0 234,-9-3 1,-8-4-389,5-9 1,-4-2 0,2-2-868,-9 0 1,3-5 1249,8-7 0,7-4 0,12-3 0,10-2 0</inkml:trace>
  <inkml:trace contextRef="#ctx0" brushRef="#br0" timeOffset="124867">22388 2426 19885,'-23'40'4,"0"1"1,0-1-1,2 1 1,0 0 0,5 0-33,5 8 0,4 1-705,0 0 0,3 2-1239,9 12 1,7-2 1971,6-13 0,2-4 0,-7-4 0,2-5 0,19-4 0</inkml:trace>
  <inkml:trace contextRef="#ctx0" brushRef="#br0" timeOffset="125416">22623 2746 17162,'-2'-6'897,"-1"2"-863,3 4-23,17 14 90,-11-8-23,11 11 1166,-16-14-673,-1-24-459,-1-6-56,0-27-56,-1-5-231,1 26 1,2-1 202,1 0 0,2 0 17,9-27-12,10 16-33,16 17 23,11 25 5,-16 14 0,0 6-230,17 19 163,-28-9 0,-5 2 72,-8 19 23,-24-11 0,-9 0 5,-3-5 1,-2-2 0,-9 3 0,1-5 5,-15 3 585,27-22-440,23-8-111,6-5 34,9-4 55,31-9-33,20 5-141,-21 8 1,-1 3-95,21 14-101,-21 15-68,-34 14 196,-24-6 1,-10 1 83,-8-1 1,-5-1-23,-11 2 1,-3-4-758,10-10 1,3-6-4610,-16-10 5411,39-26 0,8 8 0,5-6 0</inkml:trace>
  <inkml:trace contextRef="#ctx0" brushRef="#br0" timeOffset="125633">23155 2390 19751,'4'-7'1759,"0"1"-1759,-4 6-90,0 0 68,48 31 22,-16 7-230,2-3 0,0 6-924,-10 18 0,-8 4-546,-5-15 0,-2 1 1162,1 14 0,-4-1-319,-8-22 0,-3-4 971,-1 23 1,-1-27-1,2-14 1</inkml:trace>
  <inkml:trace contextRef="#ctx0" brushRef="#br0" timeOffset="125882">24047 2893 13330,'0'0'0</inkml:trace>
  <inkml:trace contextRef="#ctx0" brushRef="#br0" timeOffset="126482">24789 2625 16232,'0'-8'1647,"1"2"-1176,1 57-314,1-14-112,-1 2 0,1 4-17,0-5 0,0-2 28,2 22-45,-2-5 123,-2-31 550,-1-20-213,-10-35-175,2 2 1,1-7-224,-4-24 0,1-5-672,2 5 0,2-1 640,2 17 0,2 0 0,1 2 32,0-5 0,2 3-8,0 4 1,2 2 69,3-23-135,10 18-168,12 24-471,34 25-156,-3 15 131,-21-2 1,0 3-659,12 18 20,-26-11 0,-9 4-2340,-22 29 3642,-21-2 382,-4-33 0,-6-4-69,2-8 1,-1-2-314,2-1 0,1-1-22,-25 4-3608,18-4 3630,17-3 0,14-4 0,7-1 0</inkml:trace>
  <inkml:trace contextRef="#ctx0" brushRef="#br0" timeOffset="126818">25481 2231 19874,'-33'41'123,"0"-1"0,2 1 1,3 1-102,8-4 1,4 2-403,2 0 0,3 3 380,2 18 0,5 3-1154,5-3 0,7-1 1154,11 4 0,3-5 0,-11-20 0,3-7 0,23-2 0</inkml:trace>
  <inkml:trace contextRef="#ctx0" brushRef="#br0" timeOffset="127233">25830 2578 13117,'-3'-6'2085,"1"1"-1357,2 53-235,0-19-135,0 13 1,-1 0 100,-1-8 24,-1 4 177,-1-28 371,1-6-650,0-16-78,2-9-12,-1-18-213,1-1 1,1-6-57,0-7 0,2-5-238,2 14 1,1-1 0,1 1 249,0-8 0,2 4-34,2 12 0,2 8 0,3 10 0,11 20-6,-4 18 0,0 10 6,8 12 0,-1 4-464,-2 2 1,-1 2 70,-4 3 1,-5-1-269,-8-17 0,-3-2-3272,2 27 3933,-5-9 0,-2-25 0,-1-8 0</inkml:trace>
  <inkml:trace contextRef="#ctx0" brushRef="#br0" timeOffset="127382">25831 2630 20177,'47'-9'-3277,"-1"0"0,2 0 0,-1 1 2746,-3 2 1,-3 2 0,9-2 0,-11-1-1</inkml:trace>
  <inkml:trace contextRef="#ctx0" brushRef="#br0" timeOffset="127616">26563 2184 20759,'-1'59'37,"0"0"0,0 1 1,-5-11-1,-3 3 1,-1-1-1,1-2-101,-1 11 1,1-1 0,-3-1-939,-5 2 1,-2-1 0,1-5-338,2-2 0,1-3 1339,2 2 0,2-5 0,-1 2 0,5-7 0</inkml:trace>
  <inkml:trace contextRef="#ctx0" brushRef="#br0" timeOffset="128233">26744 2449 18485,'22'58'403,"-7"-1"-325,-23-9-33,-10 9 22,2-19 1065,2-8-863,8-34-135,6-20 90,4-17-146,3 2 1,2-4-51,3-3 1,2 0 10,0 1 0,0 2 6,0 5 0,1 6-45,5 7 11,-1 11-11,1 8 34,4 7-34,2 10-751,7 26-448,-13 20 353,-24-19 0,-8 0 834,-19 20 12,1-34 0,-3-6 360,-15-4 715,6-8-425,21-7-325,12-8-112,20 2-90,9-2 22,7 7-44,3 1-101,3 7-78,9 18-23,-17 15 67,-8 14 12,-25-10 11,-15-11-213,-5-16-2342,-17-7 2566,3-13 0,9 3 0,12-8 0</inkml:trace>
  <inkml:trace contextRef="#ctx0" brushRef="#br0" timeOffset="128499">27258 2101 22395,'33'-37'134,"-3"24"-179,-8 59 23,-11-12 0,1 5-722,0 5 1,-2 5 649,-4 2 1,-2 4 0,-4 1-94,-4 2 1,-4 0-1,-1 1-208,1-9 0,-1 2 0,-1-2 1,-1-3-167,-3 2 1,-1-3 0,-1-5-2398,-5 6 0,-1-11 3073,-1-13 1,10-14 0,6-9 0</inkml:trace>
  <inkml:trace contextRef="#ctx0" brushRef="#br0" timeOffset="129682">21590 3302 14473,'5'0'3530,"-1"0"-2791,-4 0-436,-44-17-264,-2 13 0,-11 6-373,0 0 1,-8 3 0,-5 1 0,2 1-744,15-1 0,0 1 1,-1 1-1,-1 1 1,-3 1 872,-1 0 0,-4 3 1,-1 0-1,-1 1 1,1-1-1,2 0 3,6-1 1,2 0-1,1-1 1,-1 1 0,-2 1-1,-3 0 230,3-1 1,-3 2-1,-1-1 1,-2 1-1,-1 1 1,1-1-1,1 0 1,2 0-125,-4 1 0,1 0 1,1 0-1,0-1 1,1 1-1,0 0 1,0-1 161,3 0 0,-2 0 0,1 1 0,0-1 1,2-1-1,2 1 0,4-2-34,-16 5 1,2 0 0,7-2-1,11-2 85,8-2 0,10-2-18,5-1 1571,40-4-1660,20-4 1962,18 0-2421,-20 2 0,0 2 2080,5 6-8757,-17 2 7125,-33-2 0,-7-6 0,6-4 0</inkml:trace>
  <inkml:trace contextRef="#ctx0" brushRef="#br0" timeOffset="130035">18937 3652 17700,'-46'-1'168,"0"0"0,-16 13 1,2 10-18,12 10 0,3 6-660,-4 3 0,4 1 497,13-12 1,7-1-56,8 6 423,31-22-592,38-7-868,-8-7 1,3-3-332,0 2 1,0-2 1434,6-1 0,-5-1 0,-11 1 0,-9 2 0</inkml:trace>
  <inkml:trace contextRef="#ctx0" brushRef="#br0" timeOffset="131031">24672 4726 13857,'0'-4'3574,"0"2"-3002,0 2-953,0-2-5547,0 17 5928,0-8 0,0 9 0,0-12 0</inkml:trace>
  <inkml:trace contextRef="#ctx0" brushRef="#br0" timeOffset="131183">24491 5198 13756,'0'0'0</inkml:trace>
  <inkml:trace contextRef="#ctx0" brushRef="#br0" timeOffset="131333">24908 5063 18261,'5'-3'-3261,"-1"0"3261,-4 3 0,0 0 0</inkml:trace>
  <inkml:trace contextRef="#ctx0" brushRef="#br0" timeOffset="131816">25477 4720 19437,'0'58'-1072,"1"0"0,-1-6 0,1-7 658,5-12 391,-3-11 23,-1-11 1860,-1-20 23,-1-40-1497,-1 3 1,0-5-264,0-3 0,-1-2-411,1 12 0,0-3 0,0 1 389,0-11 0,0-2 11,0 6 0,0-3 1,2 2 21,2-12 1,1 3-113,-3 1 0,3 7-10,10 0-35,24 42 1,2 11-12,-7 7 1,0 4-315,21 20-56,-27 10 1,-11 9 347,-18 6 0,-12 4-352,-2-12 0,-5 0 0,-4-2 161,-14 10 1,-4-6-169,-3-11 1,3-7-1524,-1-3 1938,15-11 0,15-7 0,8-6 0</inkml:trace>
  <inkml:trace contextRef="#ctx0" brushRef="#br0" timeOffset="132069">26209 3953 20445,'-11'55'11,"0"-1"0,-1 1 1,1 0-1,0-1 0,2 3-31,2-8 1,0 1-1,2 1 1,2-1-831,0 10 0,2-1 0,5 0 850,5 3 0,3 0 0,1-8 0,-4-5 0,5-9 0,24 3 0</inkml:trace>
  <inkml:trace contextRef="#ctx0" brushRef="#br0" timeOffset="132432">26551 4535 19414,'-5'-6'651,"0"1"-719,5 5 68,0 0-89,-9 37-102,7-21 326,-7 24 89,9-57 145,-1-12-89,-4-33-207,2 28 0,0-2-336,0-4 0,0-1 347,0-3 0,2 0 22,3 1 1,4 1-40,0 4 1,4 3-12,7 3 0,5 6-45,23 8-39,-7 30 0,-1 12 28,-7 3 0,-1 5-287,5 15 0,-2 4 287,-10-11 0,-4 2-555,-1 16 0,-4 2-1865,-3-4 0,-5-2 2420,-4-1 0,-3-4 0,0 12 0,-7-43 0</inkml:trace>
  <inkml:trace contextRef="#ctx0" brushRef="#br0" timeOffset="132582">26629 4508 17734,'-3'-5'527,"0"1"-1010,3 4-1544,38-7 2027,-2 0 0,2 0 0,16-2 0,10-4 0</inkml:trace>
  <inkml:trace contextRef="#ctx0" brushRef="#br0" timeOffset="132798">27159 3900 20535,'2'55'9,"0"0"1,-1 0 0,1-1-1,0-1 1,0 0 0,-1-1-1,0-4-114,-2 1 1,0-3 0,0-1-902,0 22 0,1-2-86,-2-7 0,1-1 1092,0 4 0,1-4 0,0 0 0,0-2 0</inkml:trace>
  <inkml:trace contextRef="#ctx0" brushRef="#br0" timeOffset="133349">27291 4412 18899,'4'-7'448,"0"2"-448,-4 5-33,29 80-35,-22-40-16,9 11 0,-2-2 40,-14-15 111,-1-14 381,-5-22 280,-1-39-616,0-13-112,4 13 0,1-1-376,3 3 0,1 1 387,2-1 0,2 0 0,1 0 0,3 1 123,8-4 1,4 3-152,0 12 1,1 4 16,26-17 0,-2 35-101,-8 18-190,-3 10-57,-10 15 674,-24-2 0,-12 2-343,-16 1 1,-7-1 38,4 1 1,-3-3-18,-7-7 1,1-6-6,6-6 0,16-8 0,10-6-34,5-3 34,9 0 146,24-5-79,28 3-78,-16 5 0,0 5-29,-7-1 1,-3 5 39,-4 6 0,-6 3-101,-8 18 95,-29-10 1,-11 0-18,-7-3 1,-5-2-242,-3-1 1,-3-3-1025,-1-5 0,3-7-4853,-6-11 6141,10-14 0,19 7 0,5-6 0</inkml:trace>
  <inkml:trace contextRef="#ctx0" brushRef="#br0" timeOffset="133599">27783 3876 22262,'20'64'-352,"-1"0"1,1-1 0,0 1 0,-1 0 0,-4-6 0,0 0 0,-2-1 0,-1-1 0,-2-3-221,3 14 1,-2-4 0,-4-3-920,-7 10 1,-4-9 1490,-2-9 0,-2-26 0,5-15 0</inkml:trace>
  <inkml:trace contextRef="#ctx0" brushRef="#br0" timeOffset="133799">28627 4246 21420,'35'-13'-1417,"-1"0"1,12-5 0,-21 24 0,-21-1 0</inkml:trace>
  <inkml:trace contextRef="#ctx0" brushRef="#br0" timeOffset="133931">28704 4353 19347,'51'-5'-250,"0"1"1,10 3 0,-22-10 0</inkml:trace>
  <inkml:trace contextRef="#ctx0" brushRef="#br0" timeOffset="134415">30010 4143 19291,'7'37'41,"1"-1"0,-1 13 0,-2 0-41,-1-8 0,-1 0 0,-1 2 0,-1-2 12,-1 8 369,-2-27-235,-1-32 638,-9-38-639,5 3 1,1-8-72,2 0 1,0-4 0,0 0-562,1 5 1,0 0 0,1 0 523,1-5 0,0 1 1,1 2 79,1-3 1,0 3-82,1 6 1,2 3 30,-1 8 1,3 3-91,14-18-66,17 29 10,0 25 1,3 9-45,-3 4 0,-1 5-352,10 13 0,-5 6 172,-14-4 0,-8 5 12,-7 19 0,-14 3 212,-19-4 1,-9-1 72,2 1 1,-6-5-292,-10-9 0,-3-9-667,15-16 1,3-4-5446,-15 5 6774,15-11 1,16-7 0,8-2 0</inkml:trace>
  <inkml:trace contextRef="#ctx0" brushRef="#br0" timeOffset="134649">30505 3639 17241,'1'-5'1725,"0"1"-1411,-1 4 56,2 44-264,-6-4 1,-2 6-92,3 2 0,-1 5 0,1-1-623,-1-5 1,-1-1 0,1 0 76,0 2 1,0-1-1,3-4-1385,5-3 1,3-4 1915,8 24 0,-1-30 0,-2-13 0</inkml:trace>
  <inkml:trace contextRef="#ctx0" brushRef="#br0" timeOffset="135033">30748 3967 19605,'8'45'-15,"0"-1"0,-4-8 1,0-4 14,6 3 67,-9-22-11,-1-23 213,-3-10 100,2-19-207,-1 0 1,1-4-113,6-9 1,2-1-51,4-10 0,3 3-107,-1 13 0,2 6 107,14-9-34,-12 40 23,2 50 28,-1-1 0,0 5-17,-4 4 0,0 3-388,7 10 1,-3-1 163,-11-15 0,-3-3-242,2-2 1,-2-1-1187,-2-3 1,-2-2-5531,-5 21 7242,-2-16 0,1-19 0,0-10 0</inkml:trace>
  <inkml:trace contextRef="#ctx0" brushRef="#br0" timeOffset="135200">30701 4078 18474,'-4'-5'862,"0"1"-828,4 4-34,50-1-549,-8 1-549,-1 0 0,4-1 1098,6 1 0,-3 1 0,-4-1 0,18-1 0</inkml:trace>
  <inkml:trace contextRef="#ctx0" brushRef="#br0" timeOffset="135366">31207 3909 17364,'-10'1'594,"2"0"-594,23 39-292,-8-10-520,2 1 0,-2 2 812,-11 30 0,2-35 0,-7 10 0</inkml:trace>
  <inkml:trace contextRef="#ctx0" brushRef="#br0" timeOffset="135849">31149 3768 21028,'-2'-37'-34,"5"20"57,9 45-29,7 10 0,2 10-16,-4 11 0,-2 6-1054,-3-11 0,-1 3 0,-4-2 622,-4 13 0,-6-3-381,-6-8 1,-5-7-3214,-13-2 4048,3-16 0,12-17 0,5-9 0</inkml:trace>
  <inkml:trace contextRef="#ctx0" brushRef="#br0" timeOffset="136033">31599 4301 9330,'0'0'0</inkml:trace>
  <inkml:trace contextRef="#ctx0" brushRef="#br0" timeOffset="136599">31868 3879 15325,'0'41'534,"0"0"0,0-1 0,0 1-277,0 5 1,1 0-163,-1-6 1,0 0-24,1-1 1,0-4 242,-3 5 603,2-32-21,-4-7-360,0-14-55,-2-11-190,-2-21-236,5 0 0,1-7-28,-1-11 0,0-5-580,2 9 0,0-2 1,1 1 551,1 11 0,1 1 0,0 1 39,-1-19 0,3 7-5,7-5-101,0 12-101,14 23 112,5 11-124,18 28-22,5 16-133,-24-6 0,-2 3 178,0 3 0,-2 2 78,-4 2 1,-4 2 22,-4 0 0,-5 2 28,-5 11 0,-8 1 45,-11-6 0,-7-2-6,-7 7 0,-4-3 545,1-14 0,-1-5-1290,2-3 0,2-4-3446,-1 1 4180,12-4 0,10-7 0,6-3 0</inkml:trace>
  <inkml:trace contextRef="#ctx0" brushRef="#br0" timeOffset="137100">32437 3356 20300,'-12'6'246,"-7"21"-190,10 8 0,2 8-440,-4 3 1,-2 6-1,3 1 384,2 5 0,1 2 0,1 0-735,-2 0 1,0 0 0,2-1 349,3-3 0,2-1 0,2-5-1497,2-2 0,3-4 2006,1-6 0,2-5 1,2 5-1,0-16 1</inkml:trace>
  <inkml:trace contextRef="#ctx0" brushRef="#br0" timeOffset="137716">32564 3969 16882,'-3'33'140,"0"1"0,4 27-778,9-27-147,6-5 147,4-9 1724,-8-18 125,-2-16-68,-9-19-426,-2-13-370,-3 8 1,0-4-186,2-2 0,0-1 28,-2-7 1,1 1-79,2 13 0,2 4-123,6-22 11,1 36-67,8-2-146,11 16-168,6 13 34,2 22 246,-13 6 34,-10 14 45,-15-9 33,-30 15 22,11-30 1,-3-1-23,-5 2 0,0-1-11,-14 6-11,25-13 11,16-7 11,11-3 12,6 0 33,26 5-11,6 3-57,8 14-44,-17-3 23,-16 7 22,-17-7-68,-36 9 79,-16-10 0,-10-4-448,5-14-7754,22-18 8202,17-3 0,2 0 0,12 2 0</inkml:trace>
  <inkml:trace contextRef="#ctx0" brushRef="#br0" timeOffset="137969">33034 3542 18832,'-1'51'168,"0"-1"0,0 1 0,-2 11 1,-1 1-155,0-9 1,-1 3 0,-1-3-606,-3 8 0,-3-2-153,-1-8 1,-2 2 0,1-3 743,0 11 0,0-3 0,-1-7 0,2-5 0,3 0 0</inkml:trace>
  <inkml:trace contextRef="#ctx0" brushRef="#br0" timeOffset="138367">33145 3884 20501,'-3'29'23,"2"-5"-23,9-8 0,-3-6 224,-1-6-79,-4-19-133,-4-23-1,2-5-11,3-14 0,11 16-123,22-13 100,5 13 12,-1 6-23,-8 20-22,-15 30 12,2 11-12,2 22 44,-2 16 6,-7-29 1,-2 2-253,-5 16 1,-4 3-1710,-4-6 1,-3-1 1966,-4 5 0,-2-4 0,-8 4 0,5-28 0</inkml:trace>
  <inkml:trace contextRef="#ctx0" brushRef="#br0" timeOffset="138515">33181 4046 20266,'51'-18'-636,"0"0"0,-4-8 0,16 20 0</inkml:trace>
  <inkml:trace contextRef="#ctx0" brushRef="#br0" timeOffset="138749">33439 3517 21521,'36'6'-38,"0"0"1,0 5 0,-6 7 20,-10 14 1,-6 9-438,0 1 1,-1 5 0,-3 3-164,-2 6 1,-3 3-1,-1 1-543,-1-2 1,-2 1 0,-2-1-122,-4 1 0,-3-1 0,-4-6 1281,-11-1 0,-1-7 0,-4 8 0,-1-19 0</inkml:trace>
  <inkml:trace contextRef="#ctx0" brushRef="#br0" timeOffset="139099">29643 5355 17588,'47'-21'721,"-1"0"0,5 1 0,1 1-447,3 1 1,7 0-1604,-10 4 1,7 0 0,2 0 0,-2 1 1347,-7 2 1,-1 0-1,1 1 1,3-1-20,4 0 0,4-1 0,2 0 0,0 1 0,-2 2-9,-8 1 0,-1 1 0,0 1 0,-1 0 0,2 0 4,2 1 1,0 0 0,1 1-1,1 0 1,-1 0-277,1 1 1,0 0-1,0 1 1,0 0 0,-1 1 181,-1 0 0,-1 0 1,0 2-1,-1-1 1,0 1-33,9 1 0,-2 1 0,1 1 1,-1 0 130,2 2 0,2 0 0,-4 1 0,-6-1 0,8 2 0,-6 0 0,-2 0 0,0 1 0</inkml:trace>
  <inkml:trace contextRef="#ctx0" brushRef="#br0" timeOffset="139782">30179 5616 15515,'3'0'2051,"0"0"-1502,-3 0-179,1 50-247,-1-7-45,0 1 1,1 4-682,-1-9 0,0-1 642,0 1 0,0 0-11,0-2 0,0 0 146,0-1 1,0-1 15,1 6 920,0-26-976,0-37 101,-1-31-140,0 19 1,0-4-284,0-6 1,0-5 0,2-3 164,3-8 1,1-2 0,1 0-184,-2 1 0,1 1 0,1 0 206,3 3 0,1 1 0,0 7 0,1 8 0,1 7 0,12-15-124,-2 21 113,5 11 22,5 9-106,-1 12 0,1 7-331,2 12 1,-3 9-281,2 13 0,-7 7 319,-13-4 1,-11 1 212,-13 3 0,-12-4 157,-8-17 1,-7-6 130,-17 5 0,-5-6-3711,9-8 0,0-3 3597,1 1 0,4-4 0,-2-6 0,36-4 0</inkml:trace>
  <inkml:trace contextRef="#ctx0" brushRef="#br0" timeOffset="140200">30968 5286 14495,'2'-9'3575,"0"2"-3339,-2 7 480,0 0-268,-8 61-241,-2-13 1,0 5-813,2 2 0,0 6 1,1-3 604,-1-6 0,1-2 0,2-1-4,2 0 0,2-1 1,3-4-429,5-1 1,4-4-660,4-4 0,4-4-6506,24 16 7597,12-24 0,-26-11 0,-3-12 0</inkml:trace>
  <inkml:trace contextRef="#ctx0" brushRef="#br0" timeOffset="140816">31298 5547 17196,'0'35'198,"0"-1"0,0 5 0,0-2-86,0 4 0,0-4 90,0-24-157,2-22 134,-2-17 45,1-7 0,2-6-107,1-11 1,3-3 129,6-10 0,3 0-107,-2 12 0,4 4-17,6 6 0,4 8-45,8 10-78,7 4-112,6 18-56,-8 31 23,-6 3-102,-21 30 124,-36-8 7,4-27 1,-4-1 120,-5-3 1,-4-2 84,-11 1 0,-1-4 112,-13 2-34,5-5-124,41-14 46,43-6-45,3 2-45,28-2 11,-9 3-11,-19 7 0,0 3 0,10 8 186,-1 17-522,-52 15 45,-21-12 268,3-12 0,-3-3-134,-30 1-1776,24-14 1,2-3 1932,-8-8 0,6 2 0,28-8 0</inkml:trace>
  <inkml:trace contextRef="#ctx0" brushRef="#br0" timeOffset="141031">31996 5424 21163,'4'-8'728,"-2"2"-560,-2 6-168,44 77-79,-27-19-444,-2-18 0,2 6 0,-4-2 164,-7 4 1,-5-1-191,-5 2 0,-2 0-897,-3-1 1,-3-2-611,-5-3 0,-3-3 2056,-5-5 0,1-5 0,-5 5 0,4-15 0</inkml:trace>
  <inkml:trace contextRef="#ctx0" brushRef="#br0" timeOffset="141549">24912 6982 16232,'48'-6'792,"0"0"0,5 0 0,2 1-553,-12 2 0,1 2 0,6-2-1198,3 0 1,6-1-1,5-1 1,3 0 0,3 0 980,-12 0 0,4 1 1,2-1-1,2 0 1,1-1-1,0 1 0,1-1 1,-1 1-132,-4 0 0,0 0 0,1 0 1,-1 0-1,1 0 0,1 0 1,1-1-1,0 1 0,2 0 127,-4-1 0,0 1 1,3 0-1,0-1 1,0 0-1,1 1 0,0-1 1,-1 1-1,0-1 1,-1 1-1,-2 0-58,0 0 0,-1 1 0,-2-1 0,-1 1 0,0 0 0,1 0 0,1 0 0,2 0 0,2 0 0,2 1 40,-11 0 1,1 0 0,2 1-1,1-1 1,1 1 0,1-1 0,1 1-1,1 0 1,0 0 0,1 0-1,0 0 1,0 0 0,0 1 0,-1-1-1,0 1 1,0 0-101,-2 0 1,0 0 0,0 1 0,0 0 0,0-1 0,1 1 0,0 0-1,-1 0 1,1 1 0,0-1 0,0 0 0,0 1 0,-1-1 0,1 0 0,0 1-1,-1-1 1,0 0 82,4 1 1,-1-1 0,1 0 0,0 0 0,0 1 0,0-1 0,0 0 0,-1 1 0,1-1 0,-1 1 0,0 0 0,-1-1 0,0 1 0,-1 0 0,0 0 0,-1 0-6,7 0 1,0 1-1,1 0 1,-1 0-1,0 0 1,-1 0 0,0 0-1,-2 0 1,-2 1-1,-1-1 1,-3 0-1,-1-1 1,-4 1-72,15 0 0,-5 0 0,-2 1 0,-3-1 0,-2-1 1,-2 1-1,0-2 68,11 1 0,-3-1 0,-2-1 1,-2 0-1,-3-1-12,-1-1 1,-3 0 0,-3-1-1,-5-3 574,14-4 1,-12-6-538,-3-19-56,-67 9 0,-19-1-266,3 9 1,-5 1 0,-3 0 328,-4 0 0,-2 1 0,-1 2-228,-5 1 1,0 1-1,2 3-126,-5 3 0,4 2 527,5 2 1,1 1-1459,9 1 1,1 0 1277,4 2 0,4 0 0,-1 0 0,9 1 0</inkml:trace>
  <inkml:trace contextRef="#ctx0" brushRef="#br0" timeOffset="142450">24505 6598 16961,'-21'-54'545,"0"-1"0,2 0 1,1 2-356,6 8 1,1-2-780,1-6 1,0-6 0,2-4 621,1 6 1,1-3 0,1-3-1,0-3-523,2 9 0,-1-2 0,0-2 0,1-1 0,0 0 0,0 3 490,1-6 0,0 1 0,0 1 0,0 0 0,1 0 2,-1-2 0,1-1 0,0 1 1,1 1-1,-1 3-262,-1 3 1,1 2 0,0 1 0,0 0 261,-1 0 1,0 0 0,0 1 0,1 0-148,-1 3 1,1 1-1,0 0 1,0-1 149,0-5 1,0-2 0,0 2 0,4 1 33,2-4 1,4 1-1,3 1-54,3-4 0,4 0 0,4 6-13,9 1 0,7 9 28,7 5 0,5 8-28,-7 9 0,4 5 24,4 4 0,6 2 1,2 1 17,-7 4 0,2 2 0,1 1 0,0-1-14,2 0 0,2 1 0,-1 0 0,2 1 14,3 1 0,0 1 0,2 1 0,3-2-16,-12 0 0,2 0 0,2-1 1,1 1-1,-2-1 0,-1-1 2,2 1 0,-1-1 0,-1 0 0,2-1 0,3 0-113,-6 0 1,4 0-1,2-1 1,1 1-1,-1-2 1,-1 1-1,-2-1 113,-2 0 0,-3 0 0,-1 0 0,0-1 0,3-1 0,3 0-87,-5 1 1,1-2-1,2 0 1,2 0-1,1-1 1,1 0-1,0 0 1,1 0-1,-1 0 87,-1 0 0,-1 0 0,1 0 0,0-1 0,0 0 0,2 0 0,0 1 0,2-1 0,0 0 0,3 0-6,-10 2 1,1 0-1,2 0 1,1 0 0,1 0-1,1 0 1,0 0-1,1 0 1,-1 0 0,0 0-1,-1 0 1,-1 1-1,0 0 1,-3 0 5,9-1 0,-2 0 0,0 0 0,-2 1 0,1-1 0,-2 1 0,1 0 0,0 1 0,-1-1 0,2 2 0,-1-1 0,1 1 0,2 0 0,-1 1 0,1-1 0,0 1 0,-1 1 0,0 0 0,-1 0 0,-1 0 0,-2 1 0,-2 1 5,7 0 1,-4 0-1,-1 1 1,-2 0 0,0 1-1,2 0 1,1 2 0,3 0-11,-6 0 1,2 2 0,0 0 0,3 0 0,0 1 0,0 0 0,1 1 0,0 0 0,0 1 0,-1 0 0,-1-1-4,-2 2 1,0-1 0,1 1 0,-1 1 0,0-1 0,0 1 0,-1 0 0,1 0 0,-1 1 0,0-1 0,-1 0-15,5 1 1,0 0 0,-1 0-1,1 0 1,-1 0 0,0 0 0,-1 1-1,-2-1 1,0 1 0,-2 1-6,4 0 0,0 2 1,0 0-1,-2 0 1,-2 0-1,-3 0 1,-4-1-1,-5-1 161,22 5 0,-10-1 1,-6 0-146,0 1-1,-9-1 1365,-1 1-1308,-37-10 1989,-4-4-2034,-3-11 3002,0-4-3371,0-3 155,0 5-7909,0 7 8123,0 13 0,0-6 0,0 6 0</inkml:trace>
  <inkml:trace contextRef="#ctx0" brushRef="#br0" timeOffset="147952">1902 15015 12848,'48'-14'-687,"0"1"0,1 0 0,0 2-356,-7 2 1,0 1 908,2 0 1,-4 1 0,7-2-1,-14 3 1</inkml:trace>
  <inkml:trace contextRef="#ctx0" brushRef="#br0" timeOffset="148115">2441 14898 13499,'-4'-2'1658,"0"0"-1636,4 2-336,15 12-3058,-1 12 3372,3 16 0,-7-13 0,-11-5 0</inkml:trace>
  <inkml:trace contextRef="#ctx0" brushRef="#br0" timeOffset="148766">734 16099 12647,'8'1'101,"25"48"11,-18-16-40,3 3 1,0 2 50,0 22 57,-7-14 907,-2-8 369,-6-21-727,-8-18-113,-7-10-123,-8-9-156,-9-17-158,-4-12-196,8 3 0,1-5 17,4-4 0,2-3-330,6 12 0,1-1 0,3 3 318,4-9 1,7 5-6,7 8 1,5 7-52,25-2-341,-2 18 0,3 6-521,-2 9 0,-3 9 885,0 21 1,-8 11 88,-14 0 1,-11 5-487,-9-1 0,-7 2 1,-3-2 441,-11 11 0,-5-3-135,2-1 1,0-1-1351,4-5 0,2-3 1485,6-8 0,3-3 0,0 3 0,9-15 0</inkml:trace>
  <inkml:trace contextRef="#ctx0" brushRef="#br0" timeOffset="149032">1105 16225 17790,'14'-31'-919,"0"1"0,26-13 729,13 36 11,-5 16 111,-28 7 35,-5 12-797,-5-1 830,-1-6 0,-5-10 0,0-11 0</inkml:trace>
  <inkml:trace contextRef="#ctx0" brushRef="#br0" timeOffset="149266">1455 15960 16154,'-28'44'82,"0"1"0,1-6 0,10-4-227,25-7 122,5-13-10,12-6 33,1-20-34,6-17 34,-12 3-370,-2-7-6790,-17 20 7160,-10 6 0,4 4 0,-4 2 0</inkml:trace>
  <inkml:trace contextRef="#ctx0" brushRef="#br0" timeOffset="149532">1665 15866 15437,'-26'25'341,"0"0"1,-16 18-342,33-21-168,5-5 392,21-9-123,10-25-67,5-3-34,-3-15-23,-17 14-929,-6 11-1491,-5 7 2443,-8 29 0,6-16 0,-6 16 0</inkml:trace>
  <inkml:trace contextRef="#ctx0" brushRef="#br0" timeOffset="149882">1819 15587 19034,'3'60'-15,"1"0"0,3 2 0,6-1-271,10-3 1,6-1-997,0 1 0,1-2 979,0-3 1,2 0-359,-6-11 0,1 1 0,-1-2 694,4 6 1,-2-3 72,-1-2 1,-7-7 545,-17-14-59,-31-39-178,-19-17-269,19 15 0,-1 0-141,0 1 1,-2 0 27,-9-3 1,1 2-236,8 6 0,1 0-660,-22-10-774,30 13 168,31 5-1629,12-2 3097,15 0 0,-13 2 0,-2 2 0</inkml:trace>
  <inkml:trace contextRef="#ctx0" brushRef="#br0" timeOffset="150116">916 17122 19022,'-7'-57'59,"1"1"0,20 3 0,12-3 0,8-1-223,-3 14 0,7 0 1,3 0-1,1 0 1,0 1-1377,0 2 0,-1 0 0,2 1 0,1 1 0,1 0 735,3 0 1,2-1-1,0 2 1,0 2 0,-3 2 804,12-7 0,-2 4 0,-6 4 0,0 0 0,-6 5 0,-11 5 0,-1 1 0</inkml:trace>
  <inkml:trace contextRef="#ctx0" brushRef="#br0" timeOffset="150265">2357 15651 12434,'0'0'0</inkml:trace>
  <inkml:trace contextRef="#ctx0" brushRef="#br0" timeOffset="150383">2429 15864 14182,'8'-14'0,"-1"3"0</inkml:trace>
  <inkml:trace contextRef="#ctx0" brushRef="#br0" timeOffset="153816">12380 2518 11437,'0'6'448,"0"-2"1289,0-4-1267,-12 37-134,3-18-213,-10 31-22,6-25-101,0 6 90,-1 9 11,0 14-292,7-21 0,1 2 252,0 6 1,0 2-12,2 5 1,1 0-40,1 4 0,1 0-525,0 1 1,2 1 563,2-2 1,3 3-33,1-6 1,2 2 0,2 0-12,1 2 1,2 1-1,0-1-7,-1 0 0,1 0 0,0 0-431,-1-3 1,1 0 0,-2-2 436,1 5 0,0-2-1,0 2 1,0-1-138,0-2 1,1 1 157,-1-9 0,0 2 1,2-1-13,1-1 1,0 0 0,1 0 7,6 6 1,1 0 0,0-3-14,4 6 1,1-5 1,2-8 0,-1-4 56,13 5 329,-11-13 1,3 2-380,3 1 0,0 2-1,1 0 1,0 1 464,-1 0 1,-1 0-465,-11-7 0,0-1-6,-1 2 0,1 0 11,0 0 1,1-1 38,1 1 1,1 1-57,1-1 1,2 1 16,17 12 1,4-1-1,-15-13 1,3-1-1,1-1-18,12 6 0,3 0 0,-1-2-290,-9-7 1,-2-2 0,1-1 307,1-1 1,0-1 0,-1-2-23,7 1 0,1-3-124,0-1 0,5-1 1,2-1 120,-13-4 0,1 0 0,1-1 1,2-1 4,13 2 1,2 0 0,1-1 0,-3-1-3,-11-2 0,-2-1 0,-1-1 0,0 1 3,16-1 1,-1-1 0,-5 0 18,7-1 1,-3-1-23,1 0 0,0 1-8,-22 1 1,0 1-1,2 0 8,15-2 0,3 1 0,1 0 4,0-1 0,0 2 0,1-1 3,-1-1 1,-1 1-1,0 0-342,-5 0 0,0 1 0,-5-1 357,8-2 1,-2 1-12,3-2 0,2 0-11,-20 1 0,0 0 0,4-1-3,5-1 0,5-1 1,2 0-1,0-1 7,-9 1 1,1-1-1,0 1 1,0-1-1,1 0-283,1 1 1,0-1-1,0 1 1,0 0-1,-1-1 284,11-1 1,0-1 0,-1 0 0,1 1-6,-10 3 0,0 0 0,0 0 0,-1 1 0,-2 0-3,3 0 0,-4 0 0,1 0 1,3 0 2,-1 0 0,3-1 0,1 1 0,-2 0 0,-3 1 0,12-2 0,-4 1 0,3 0-5,-2 0 0,3 0 0,1 0 0,1 0 5,-11 2 0,0-1 0,1 1 0,0 0 0,0 0-191,-1 0 0,0-1 0,-1 1 0,1 0 0,-1 1 191,13-2 0,0 1 0,-2 1 0,-4 0 11,0 0 0,-4 1 1,-1 0-32,0 1 1,0 0-1,-1 0 20,-2 0 0,0 1 0,3 1 205,-4 1 0,3 2 1,2 1-1,-1 0-211,-2 0 0,1 2 1,0 0-1,1 1 6,-5 2 0,2 0 0,-1 1 0,0 1 0,-4-1-222,16 5 1,-3-1 0,-4 2 221,-7 0 0,-2 2 0,-4-2 11,-1 1 0,-3 0 705,0 0 0,0-1-699,-1-1 0,2 0-21,-2-3 0,4 0 1,1 0 3,4 1 0,1-2 0,1 1 20,1 0 0,-1 0 0,1 1-20,0-2 0,0 1 0,-3 0 5,6 1 1,0 2 36,-4 0 1,2 2 0,1 1-40,-1 1 1,0 2 0,1 1-4,-6-2 0,3 1 0,-2 1 0,-2 0 3,3 2 1,-2 0 0,-2 0-4,-3-1 0,-1 1 0,-3-2-6,4 2 1,-2-1 5,0 0 0,0 0 17,0-1 0,0 0 11,-1 0 0,0-1-17,0-1 0,3 1 606,-5-3 1,4 3 0,0 0-596,2 0 1,1 1-1,-1 1 0,1-1 1,0 0 0,-1 0-186,-2-1 1,0 0 0,-3-1 190,4 2 0,-1-2-12,1 0 1,0-1 481,1-1 1,4 0-499,-2-2 0,4 0 0,1 0 3,6 0 1,2 0 0,0 0-281,1 0 0,0 1 0,0-1 280,0-1 1,0 1 0,-3-2-4,7 3 0,-3 0 0,0 0 0,1 0 11,-1 2 0,1-1 0,-1 1 1,2-1-257,-2 1 0,5 0 233,-6-3 1,6 1 0,0-1 16,-14-5 1,0 0 0,1 0 0,3 0 3,-2-1 0,3 1 0,1-1 0,0 0 0,-3 0-258,3-1 0,-2 1 1,0-2-1,0 1 263,0-2 0,0 1 0,-1-1 0,-1-1-14,2 2 0,-2-1 0,5-1-211,-8-1 0,3-1 1,3 1-1,1-1 0,0 0 224,4 0 1,1-1-1,1 1 1,2 0 0,3-1-11,-9 0 0,3 0 0,2 1 0,0-1 1,1 0-1,-2-1 0,-2 1-138,1-1 1,-1 0 0,-1 0-1,-1-1 1,0 0 0,1 1 134,0-1 0,0 1 0,1-1 0,-1 1 0,-2-1 0,-1-1 13,-1 0 0,-3 0 1,0 0-1,-1 0 1,1-1-136,2 1 1,1-1 0,0 0-1,0 0 1,0 0 123,1 1 0,-1-1 1,1 0-1,3-1 0,2 1-6,-3 0 1,2 0 0,3 0 0,1 0 0,0 0 0,2 0 0,-2 0-246,-4 0 0,-1 0 1,1 0-1,0 0 0,1 0 1,1 0-1,1 0 0,2 0-18,-4 1 0,3 0 1,1 0-1,1 0 1,0 0-1,1 0 1,-1 0-1,-1 0 1,-1 0-1,-2 0 131,4 0 1,0 0 0,-2 0 0,-1 0 0,-1 1 0,1-1 0,-1 0 0,0 1 87,0 0 0,-1 1 1,1 0-1,0-1 1,-2 1-1,0 0 1,-2 0-1,-2 0 25,4 1 1,-4-1 0,-1 0-1,0 1 1,2-1 0,3 1 3,-3 0 1,2 0 0,2 1 0,1-1 0,0 1 0,0-1 0,-2 1-1,-3 0 19,8 0 0,-2 0 0,-1 0 0,-1 0 0,-1 0 0,0 0 0,-3 0 0,1-1 0,0 1 0,-3-1 0,-3 0 0,-7 0 0,0 1 0,1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2:29:35.303"/>
    </inkml:context>
    <inkml:brush xml:id="br0">
      <inkml:brushProperty name="width" value="0.09071" units="cm"/>
      <inkml:brushProperty name="height" value="0.09071" units="cm"/>
      <inkml:brushProperty name="color" value="#FF0000"/>
    </inkml:brush>
  </inkml:definitions>
  <inkml:trace contextRef="#ctx0" brushRef="#br0">6188 11457 12109,'0'5'2185,"-1"-1"-1333,36 1-135,4-4-415,3 1 1,5 0-2087,7-3 0,4-1 1821,-7-1 0,4-1 1,3 0 12,-5-1 0,3 1 1,2-2-1,1 0-224,-4 0 0,1 0 0,2-1 0,1-1 0,1 1 228,-6 1 0,1-1 0,0 0 0,3 0 0,1 0 1,5 0-224,-6 1 0,3-1 1,2 0-1,3 0 1,1 0-1,1 1 1,0-1-1,0 0 1,-1 1 127,-3 0 1,0 0-1,0 1 1,1 0 0,1-1-1,-1 1 1,1 0-1,-1 0 1,0 0 0,0-1-75,-1 1 0,1 0 0,-1 0 0,1 0 0,-1 0 0,0 0 0,0 0 1,-1 0-1,-1 1 0,0 0 115,0 0 0,1 0 0,0 1 0,-1-1 0,0 1 0,-3 0 0,-1 0 0,-3 1 0,-4 0 125,10-1 0,-4 1 0,-4 1 1,-1 0-1,0 0-111,10 1 0,0 0 0,-3 1 0,-5 1 296,-6 1 1,-4 2 0,-3-1-328,16 2 1,-25 2 1806,-53 4-2417,-19-7 2625,-25-8-3063,22 0-5154,-22-4 6219,14 2 0,5 2 0,22 2 0</inkml:trace>
  <inkml:trace contextRef="#ctx0" brushRef="#br0" timeOffset="367">6856 11487 15023,'58'-3'551,"0"0"0,0 0 0,-3 0 0,0 1 0,5 0-1560,-7 2 0,3 0 1,4 0-1,0 1 0,-1-2 1024,-2 0 1,0-1 0,0-1 0,3 0 0,5-1-156,-11 0 0,3-1 1,3 0-1,1 0 1,2-1-1,2-1 1,0 0-1,0 0 1,0 0 118,-6 0 1,1 0-1,0-1 1,0 0 0,1 0-1,1 0 1,0-1-1,1 1 1,1-1 0,1 0-1,0 0-101,-4 0 1,0 1 0,2-1-1,1 0 1,1-1 0,1 1 0,-1 0-1,1-1 1,-1 1 0,0-1-1,0 1 1,-2 0 0,-1 0 0,-2 0 22,6-1 0,0 1 0,-2-1 0,0 1 0,-1-1 1,-1 1-1,0 0 0,-1 0 0,0 0 0,-1 0 1,0 1-88,7-2 1,0 0 0,0 0 0,0 0 0,-2 1 0,-1 0 0,-3 0 0,-3 1 0,-4 2-15,8-2 1,-4 2-1,-4 0 1,-3 2-1,-1-1 295,16-1 0,-5 1 0,-7 1 0,-5 1 0,-9 2 1,-5 1-1</inkml:trace>
  <inkml:trace contextRef="#ctx0" brushRef="#br0" timeOffset="733">7046 11626 15101,'48'-6'356,"1"0"0,-1 0 1,8-2-1,2 1 0,2-1-289,-10 3 0,2 0 1,2-1-1,6-1-761,-11 0 1,4 0-1,3-1 1,2-1-1,2 1 1,2-2-1,0 1 1,0 0 688,-3 0 1,1 0-1,1-1 1,0 1-1,2-1 1,1 0-1,0 0 1,2-1 0,0 1-1,1-1-145,-5 2 1,0-1 0,2 0 0,1 0-1,1 0 1,1-1 0,-1 1 0,1-1-1,0 1 1,0 0 0,0-1 0,-2 1 0,0 0-39,-1 0 0,-1 0 0,2 0 0,-1 1 0,0-1 0,0 0 0,-1 0 1,0 0-1,-1 1 0,-1 0 0,-1 0 0,-1 0 0,-2 0-26,10-1 1,-2 0 0,0 1 0,-2-1 0,-1 1 0,-2 0 0,-2 1 0,-1 0 0,-3 1-386,20-3 1,0 1 0,-6 1-1,-8 1 1,-12 1 598,17-2 0,-46 8 0,-32 0 0</inkml:trace>
  <inkml:trace contextRef="#ctx0" brushRef="#br0" timeOffset="3767">23238 9094 9129,'47'-4'500,"0"0"1,4-2-1,-7-3-343,-14-5-112,-48 1-45,-32 8 106,6 5 1,-3 0 509,13 1 0,0 1 364,-6 1 1,2 0 319,-11 2-729,17 1-336,44-4-111,32-2-68,-12-2 0,4-2-196,7-2 1,5-1-1,2-1 170,2-1 0,1 0 0,1 0-30,4-2 0,1 1 0,-5 0 11,7-1 0,-11 2 12,-14 1-23,-56 5-684,-24 4-930,9 2 1,-1 1 1613,-9 1 0,-1 2 0,37-5 0</inkml:trace>
  <inkml:trace contextRef="#ctx0" brushRef="#br0" timeOffset="7133">20137 7051 11930,'-37'-13'567,"0"0"1,2-1 0,2 2-277,-8-2 78,10 3 1,-4-1-95,-1 0 0,-3 0-113,-8-6 1,-2 0-63,0 0 1,1 0-56,9 2 0,1 1-146,0 0 0,1 2 123,-27-8-11,12 8 1,-5 0-5,13 3 1,-1 1-1,-3 1-623,-15-3 0,-4 1 0,2 1 616,9 1 0,2 0 0,0 1-4,-3 0 0,1 0 1,3 0-178,-5-1 1,1-1 198,9 0 1,-3-1 0,1-1-23,1 1 1,1-1-1,-2 0 0,-7-1 1,-2 0-1,0 1 7,2 3 1,1 0 0,2 2-401,-11 0 1,2 1 396,1 4 0,3 0 5,15 1 1,0 0 28,-17 0 1,-5 0-35,22 0 0,-1-1 0,-2 0 0,-11 1 0,-3-1 0,2 1 186,11-1 1,1 0 0,1 1-195,0 0 1,0 2 0,3 1-4,-8 2 0,0 3-38,3 4 0,-3 2 0,-1 2 49,-5 2 0,0 1 0,0 0 11,1 1 0,0 0 1,1-1-35,2 0 1,0 0-1,5-2 28,-2 3 1,3-2-12,1-1 1,1 0 22,1 2 0,2 0-29,0 0 1,0 1-73,0 0 1,-1 2 60,3 1 1,-3 1 0,1 2-5,-1 2 1,0 0 0,-1 3 7,-9 5 1,-1 2-1,3 0 57,11-8 0,3 0 1,1-1-51,-12 11 1,6-3 11,16-13 0,1 1 216,-3 7 0,0 2-222,2 3 0,1 2 12,-3 11 0,1 1 156,7-8 1,3 0-152,2 2 0,3-1-11,4-9 0,0-1 0,2 1 0,1 1 179,1-1 0,1 1-174,0 11 1,2 3-12,3 4 1,1 0 5,1 0 0,0 0 214,3 0 1,0-1-215,-1-13 0,-1-1 0,0 0 0,-2 0-12,1-1 1,-1 2 11,1 12 0,0 3-11,4 1 0,2 1-157,0-9 0,2 2 0,1-3 162,5 10 1,3-3 5,4 0 0,3-4 0,-4-14 0,1-2-91,2 2 0,0-2 79,2 1 1,1 0 28,10 14 0,0 3-17,-14-16 0,-1 1 0,1 1-4,5 10 0,1 2 1,-2-2-166,-7-8 0,-1-2 0,-1 0 147,11 19 0,-1-3-29,-7-14 1,1-2-226,14 13 1,6 1 241,-10-17 1,3-1-1,3 1 28,-1-4 1,2 1-1,2 0 1,0-1-223,3 0 0,1 0 0,0-1 0,-2-1 228,7 4 0,-2-2 0,-1 1 7,-3-1 1,-2 0 0,-4-1-120,1 4 1,-3 2 129,-5-3 1,2 2 0,1 0-19,2 0 0,0-2 0,3 2 2,-3-4 1,2 1 0,1-1 0,-2-2-54,7 2 0,-1-2 0,0-2 66,2-2 0,1-2 0,-3-2 13,10 0 0,0 0-35,-6-3 0,2 0 0,-1 1 51,-1 0 1,-1-1 0,0 1-38,-1 0 1,-1-1-1,-1 1 77,12 8 0,-5-1-6,-19-7 1,-2 0 33,2 2 0,-1 2-79,1 0 1,0 0 28,3 0 0,-1 0-51,1-1 0,3 1 40,13 2 0,3 0 27,3 0 0,1 0-78,-2-3 0,0-1 611,-3-1 0,-3-1-605,-15-8 0,-2 0-1,0-1 1,0 0 244,0-2 0,1-1-217,13-1 1,4-2-29,2 0 1,3-2 34,-9-1 0,1 0 0,-1 0-40,12-1 0,-2 0 17,-1 0 0,-2 0 5,-13 0 0,-2 0 72,1 0 1,-1 0-95,0 0 0,1 1 22,17 2 1,3 2 14,-18-1 1,1 1-1,2 0-37,12 1 0,3 0 0,-2 0-166,-11 0 0,-1 0 0,0 0 181,1-1 0,-1-1 0,-2 0-4,4 1 0,0-1-107,-2-1 1,2-1-1,2 0 81,0 0 0,2 0 1,1-2 14,-5 0 0,2-2 0,1 0 0,-1-2-302,15-3 1,-2-2-1,-2-1 249,-13 2 1,-2-2 0,-1 0-27,15-9 1,-7 1 179,-21 5 1,-2 2-86,6-2 1,0 0 495,-4 1 0,-1 0-495,7-5 0,-1-1 152,17-9-80,-7-7-33,-9 7 363,-10 8 1,3 0-375,2 2 0,0 1-51,4-1 1,-1 1-6,17-2 1909,-17 5-1898,-11 4 44,5-4-44,7 1-17,-7 5 1,3-1 21,5-1 1,2 0-1,11-3 1,0 0-228,-10 2 1,-3 0 221,-2 1 0,-4 1 11,4-1 0,0 1-11,-14 0 112,3-10 34,-10-1 190,4-10-145,4-2-34,2-2 331,5-6-443,-9 11 0,0-2-29,1-1 1,0-2 16,6-8 1,-1 0-17,-6 8 0,-2 2 5,0 0 1,-3 1-1,8-16 11,-10 9 1,-2-4-23,-2-3 1,-3-4 16,3-11 0,-2 0-222,-6 12 1,0 3 277,-2 4 0,0 3 118,-2-6-57,1 5-55,-1 3 90,-5-16-113,-1-7-62,1 19 1,-1 0 39,-3-23-56,-2 4 33,3 26-33,-11-10 431,-2 4-431,-11-13-11,8 11 10,2 0 1,8 8 11,1 0 0,2-2 23,-3-18-12,2-10-28,1 21 0,0 0 17,1 8 0,0 1 11,-4 0 1,-1 2-12,-14-10-12,0 12 1,-5-1 11,-10-1 0,-2 0 17,-1 1 0,-2 1-367,-3 2 1,0 2 349,14 8 0,2 1 0,-2 2 0,1 0 11,2 0 0,0 1-5,2 1 0,1 0-6,-27-10-23,25 4 1,-2-3 61,2-1 0,-1-2-39,-9-6 0,1-2-235,8 4 0,1 2 235,0-1 0,0 2-22,-18-16 10,14 14 1,-3 0 17,0 0 0,0 0 5,1 1 0,0 0 218,5 3 1,3 1-208,-10-11 1,1-1 33,-1-2-34,0 2-11,0-1-11,11 9 0,-2-1-34,-4-3 1,-1-2 44,-11-10 0,-1-2-351,10 9 1,2 0 344,2-1 1,3 1-39,-7-17 21,15 13 1,1-1 17,6 10 0,0 0 234,-4-8 1,-1 0-247,-1 8 1,-1 2-18,-3 0 1,-2 2 22,2 1 0,-1 1 0,1 2 0,2 0 0,-9-8 202,-10-17-202,3 1 5,15 16 1,2-1-28,-14-13 750,4 4-728,9 13 0,-12-12 0,-1 1 0,15 13 0,-1 1 11,-11-12-11,2 1 45,8 6-45,-2-1 11,0-1-123,-12-12-22,3-1-236,14 18 0,2 0-190,-9-13-191,9 8-415,12 11-2665,8 5 3831,39 20 0,-25-5 0,25 13 0</inkml:trace>
  <inkml:trace contextRef="#ctx0" brushRef="#br0" timeOffset="7850">22868 9141 15863,'52'-17'70,"0"0"1,10 0 0,1 2-71,-4 4 0,-2 3-316,0-1 1,-6 2 214,-6-1 316,-38 2 334,-37 3 1,-18 4-198,4 0 1,-4 1-511,-1 1 1,-5 0 0,3 1 431,-9 3 0,1 0 23,-7 3 0,5-1-297,25-4 0,4-1 169,-22 5-130,80-11 0,22-4-17,1-1 1,8-2-1,5 0-634,-11 2 1,5 1 0,1-1-1,1 1 1,-2-1 302,8-1 1,-1 0 0,0 1 0,-2 0-205,-1 1 1,1 0-1,-4 1 1,-8 2-1523,4 1 1,-11 1 2034,2 1 0,-27 0 0,-23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8T03:15:35.517"/>
    </inkml:context>
    <inkml:brush xml:id="br0">
      <inkml:brushProperty name="width" value="0.09071" units="cm"/>
      <inkml:brushProperty name="height" value="0.09071" units="cm"/>
      <inkml:brushProperty name="color" value="#FF0000"/>
    </inkml:brush>
  </inkml:definitions>
  <inkml:trace contextRef="#ctx0" brushRef="#br0">3965 7432 12871,'0'9'2745,"0"-2"-1658,0-7-224,0 0-79,59 23-566,-27-19 1,3-3-872,10 3 1,7-1 0,0-3 708,3-6 0,1-6 0,2-1-460,-6 1 0,1-2 0,1-1 1,1 0 431,5-2 0,2 0 0,0-1 0,1 0-413,-10 3 1,0-1 0,1 1 0,-1-1-1,1 1 385,-1 0 0,0 0 0,0 1 0,1 0 0,2 0-96,-3 1 1,3 0 0,1 1 0,-1 0 0,-2 1 0,-4 1-76,4 0 0,-4 1 0,-2 0 0,0 1-91,22-7 1,0 2 0,-23 11 261,-30 16 78,-78 11 0,6-2 1,-11 4 53,19-10 0,-7 2 0,-2 0 1,-2 1-1,1 0 119,-1 1 0,0 0 0,-1 0 0,1 0 0,-1 0-171,-4 1 1,-1 0 0,1 0 0,3-1-1,6-1 452,-9 3 0,6-1 1,31-13-533,27-10-79,29-11 1,28-7-1,3-1-62,-10 3 0,2 0 1,4-1-1,7 0-634,-13 4 1,4 1-1,5-1 1,2 0-1,0 0 1,1 0 0,-2 1-1,-2 1 663,-1 0 1,-1 1-1,-1 0 1,0 1 0,0 0-1,0-1 1,-1 1-1,11-2 1,2-1 0,-1 0-1,-2 1 1,-4 1 0,-5 2-1,2 2 1,0 1-1,0-1 1</inkml:trace>
  <inkml:trace contextRef="#ctx0" brushRef="#br0" timeOffset="2651">3765 9152 8961,'-1'8'1176,"0"-2"-246,1-6 392,0 0-1154,-14-1 0,8 0-45,-12 0 68,11 1 66,-1 0-21,-3 0 33,3 0-78,-1 1 761,3 0-112,2 0-381,2 0-44,1-1-370,3 4-34,1-2 45,2 2-56,0-2 23,2-1-23,0 1 89,9-1 23,7 2-44,1-1 21,2 1-44,-6-3 101,8 0-102,-2 1 1,8 4-11,-2 5-23,-3 1 34,4 3-34,0-3 23,7-2-23,8-1-6,-6-5 1,4-1-12,6 0 1,2-1-449,1-1 1,0-1 453,-1-1 0,-2-1 6,-15-1 0,-2 0-152,0 1 0,1 0 146,-2 1 0,1 0-46,12 1 1,3 1 56,1 2 0,4 2 11,-9-2 1,2 0-1,-1 1-740,11 2 0,-1 0 734,2 0 1,-1-1 61,-13-2 1,-2 0 78,5-1 0,1 0-129,1 0 0,3-1 16,-3-1 1,3 0 0,2-1-4,2 0 0,2 0 0,-1-1-19,0 2 1,1-1-1,-2 0-260,-1 0 0,-1 0 1,-4 0 293,4 2 0,-2 0-40,-1 1 1,0 1-129,-1 1 1,1 0 144,-5 2 1,2 0 0,1-1-23,2 1 0,0-1 0,2 0 28,-5-1 0,3 1 1,0-2-1,-3 0-165,5-1 1,-2 0-1,-1-2 163,-1-1 1,-1-1-1,-3-1-4,5-3 1,-1-1-11,0-1 0,1-1 50,-3 0 0,3 0-25,-6 2 1,3 0-1,-1 1-15,-2 1 1,0 1 0,1 1-34,5-1 0,1 0 0,-3 1 11,3 2 1,-5 1-46,17 1 872,-40 0-939,-9 0 148,-9 0-3879,-22 3 4363,-6-1 1,-1 2 0,6-4 0</inkml:trace>
  <inkml:trace contextRef="#ctx0" brushRef="#br0" timeOffset="7734">8932 9108 11739,'-5'4'1513,"1"-2"-247,4-2 2084,-1 0-3350,-1 1 56,-1-1 57,1 1 559,1-1-639,17 0 1,20 1-17,-2-3 0,3-1-1,-2 0 1,2-2-120,5-2 0,-1-2 103,23-9-6,-26 9 1,-2 0-40,11-1 34,-8 3 11,-29 9 0,-12 5-11,-4 3 206,-1 1-296,-2-3-314,5-2-2621,1-2 3036,9-2 0,-4-1 0,4-1 0</inkml:trace>
  <inkml:trace contextRef="#ctx0" brushRef="#br0" timeOffset="9284">10276 9295 13678,'-10'9'806,"1"-1"-256,9-8 323,0 0-581,49 5 134,-13-4-337,4 2 1,4-1-539,20-5 533,-28 2 0,1-1 16,3 0 1,0-2-17,-2 2 0,2-1 84,9-1 0,0 0-89,-12 1 0,-2 0 145,1 1 0,-4-1-45,-1 1 90,-21 2-34,-9 0 584,3 0-718,5 2-33,7 6-46,0-1-22,1 5 11,-7-6-22,-3-1 33,-1-2 1,-2-2 55,-2-1-493,0 0-414,-4-2-840,-1-1-7250,-3-3 8919,4 2 0,0 2 0,2 0 0</inkml:trace>
  <inkml:trace contextRef="#ctx0" brushRef="#br0" timeOffset="9933">12449 9191 16860,'47'-4'645,"-1"-1"1,0 0-1,6-2 1,1-1-1,1-3-567,1-3 1,1-4-1,5-1-738,-4 3 1,5-1-1,3 0 1,1-1 0,-1 1 664,-11 3 1,0 0-1,0 0 1,1 0 0,-1 1-1,0-1-374,10-1 1,0-1-1,0 0 1,-2 1-1,-3 1 114,3 0 0,-1 0 0,-6 2 0,-8 1-927,-6 1 1,-10 1-5111,-2-2 6292,-52 2 0,11 6 0,-16 0 0</inkml:trace>
  <inkml:trace contextRef="#ctx0" brushRef="#br0" timeOffset="13953">16408 9194 13285,'-25'-10'337,"4"2"245,13 8 147,-2 0-270,1 0 404,-2 0-202,5 0-101,2 0-202,2 0 1346,2 0-1043,-2 0-661,8 2 45,33 2-45,11-1 5,-6-3 1,5-3-682,3-4 0,2-2 676,10-3 0,3-1-12,-18 2 1,2 0 0,4-1 13,2 1 1,5-1 0,1 1 0,-1 0-1,-5 3 1,0 0 0,0 0 0,-1 1-3,-2 0 0,1-1 0,-2 1 0,-3 2-8,0 0 1,-4 2 0,-9 1-27,3 2 34,-23 2 23,-11 1 55,-9 4 34,-7-2-56,2 0 1386,-2-4-1442,7-1-11,3 0-79,0 3-716,0 10-2982,0 9-2408,-1-2 6196,-1-2 0,1-14 0,0-4 0</inkml:trace>
  <inkml:trace contextRef="#ctx0" brushRef="#br0" timeOffset="15167">18670 9365 8680,'-10'0'2544,"2"0"-1916,8 0-169,0 0 370,-29-14-89,19 9 526,-20-12-460,27 14-301,5 1 32,14 1 135,14 2-301,27-1-110,-16-1 0,7 0 1,4-1-721,-1-2 0,4-2 0,1 0 0,0 0 526,2 1 0,1 0 0,1-1 1,0 0-457,-6-1 1,2 0 0,-1 0 0,0-1 0,-3 1 416,1 0 0,-2 0 0,-1 0 0,0 0-13,16-2 0,0 0 0,-2 1-4,-5 1 0,-1 1 0,-2-1-118,-8 2 0,-2 1 1,-2 0 111,7 0 1,-5 1 72,16-1 12,-35 1 1771,-14 0-1850,-13-1 2649,0 2-2637,0 1-996,0-1-8858,0 17 9669,0-7 1,0 8 0,0-11-1</inkml:trace>
  <inkml:trace contextRef="#ctx0" brushRef="#br0" timeOffset="16167">21820 9271 14383,'-59'0'3351,"14"4"-2511,53 0-61,26 1 0,17-4-572,-4-5 0,8-4 0,6-3 1,4 1-659,-15 2 1,3 0 0,3-1 0,3 0 0,1 0 0,2-1 0,2 1-1,1 0 474,-9 1 0,2 0 1,2 1-1,1-1 1,2 0-1,0 0 0,1 0 1,0 1-1,0-1 1,0 1-1,-1-1 0,-2 1-151,4 0 0,-1 0 0,0-1 0,0 1 0,-1 0 0,1 0 0,0 0 0,0 1 0,0 0 0,1 0 0,0 1 128,-1 0 0,0 1 0,2-1 0,0 1 0,1 1 0,-1-1 0,0 1 0,-1 1 0,0-1 0,-2 2 0,-1 0 0,-3 0-169,5 1 0,-2 1 1,-2 0-1,-1 1 1,0 0-1,-1 1 1,1 0-1,1 1 1,1-1 152,2 1 0,2 1 0,1 0 1,0 0-1,1 0 0,0 1 1,-1 0-1,-2-1 0,-1 1 1,-2 0-132,1 1 1,-2 0-1,-1 0 1,-1 0 0,-1 0-1,-1 0 1,0 0 0,0 0 125,4 1 0,2 0 0,-1 1 0,-1-1 1,-4 0-1,-3-1 0,-6 0 310,19 3 1,-8-1 0,-26-2-290,-29-4 1584,-33-11-1584,-22-3-6,20 2 1,-1-1 5,1 1 0,-1 0 1139,-2-1 1,2 1-1835,-6-2 1107,10 9-3281,34 14-1949,10 12 4818,9 7 0,-10-12 0,-1-4 0</inkml:trace>
  <inkml:trace contextRef="#ctx0" brushRef="#br0" timeOffset="38974">16667 9235 15527,'43'-8'149,"1"-1"0,5 0 1,3-1-156,6 0 0,4 0-1165,-15 2 1,3 0 0,1 0 1050,4-1 1,3 1 0,0 0-416,3 0 1,2 0-1,0 2 131,1 1 1,0 0 0,1 1-430,-1 1 0,0 1 0,-1 0 833,1 1 0,-1 0 0,-6 1 0,-4 0 0,-5 0 0,-9 0 0,-1 0 0</inkml:trace>
  <inkml:trace contextRef="#ctx0" brushRef="#br0" timeOffset="39300">20271 9426 15583,'60'-18'3,"1"0"0,-1 0 0,0 0 0,0 0 0,-6 4 0,1 1 0,2 0 0,0 0 0,1 1 0,0 0 0,-2 1-947,6 0 1,0 0 0,-1 0-1,1 2 1,0-1 0,1 1 930,-3 1 0,2 0 0,0 0 0,1 1 1,-1 0-1,-2 1 0,-2 0-168,8 1 1,-4 0 0,-1 1 0,1 0 0,4 0-903,-6 1 1,2 0 0,3 0 0,0 1 0,-1-1 0,-1 1 0,-4 0 1057,6-1 1,-2 0 0,-2 1 0,-1-1 0,0 1 0,0 0 0,1 1 0,-1-1 0,-4 1-1,-9-1 1,5 0 0,-1 0 0</inkml:trace>
  <inkml:trace contextRef="#ctx0" brushRef="#br0" timeOffset="43799">3768 10295 14383,'1'-7'1961,"-1"2"-1277,0 5-202,0 0-438,13-13 46,19 1-23,25-15-34,3 8 1,7 0-470,-22 7 0,-1 0 0,0 1 184,21-6 0,-3 3-140,-16 1 0,-14 11 392,-28 17 56,-37 9 0,-19 3 175,13-3 1,-3 0 0,-1 1-49,-8 2 1,-2 0 0,3-2 102,-8 4 0,6-5-118,4-4-168,57-30-34,23-11-1132,12-2 1,8-1 1165,9 3 0,0 1 0,-13 1 0,-3 2 0,-6 9 0,0-1 0</inkml:trace>
  <inkml:trace contextRef="#ctx0" brushRef="#br0" timeOffset="44417">4131 11424 16513,'40'-23'93,"1"0"0,8-3 1,0 5-1215,11 4 1043,-7 2 526,-59 10 124,-14 5 66,-19 1-190,17 0-314,9 1-548,28-1-2017,45-8 33,-25 5 0,1 0 2398,13-2 0,-2 0 0,-5 1 0,-11 3 0</inkml:trace>
  <inkml:trace contextRef="#ctx0" brushRef="#br0" timeOffset="44936">4316 12087 17946,'28'-31'22,"0"-1"1,8 4 0,6 1 0,2 3-46,2 4 1,2 4 0,0 0-1022,1-1 1,1 0 0,-5 3 1043,8-1 0,-15 10 419,-30 18-386,-42 16 117,-6-4 1,-3 1-101,10-3 1,3-1-1205,-14 24 1154,92-25 0,-14-12 0,31-9 0</inkml:trace>
  <inkml:trace contextRef="#ctx0" brushRef="#br0" timeOffset="72233">4086 12222 14182,'-51'-11'1658,"11"2"-1423,37 6 23,5-2-134,18-5-79,24-8-12,-4 5 1,5-1-649,-4 3 1,3 0 0,2 0 617,11-2 1,3 0 0,2-1-701,-9 4 1,2-1 0,1 0 0,1 1 429,5-1 1,1 0 0,1 1 0,1 0-167,-13 2 1,1-1-1,0 1 1,2 1-1,3-1 327,3 0 1,6 1 0,1-1 0,-1 1-1,-3 0 1,-8 1 0,9-1 0,-7 0-1,2 0 1,-2 2 0,-1 0 0,0-1-1,0 1 1</inkml:trace>
  <inkml:trace contextRef="#ctx0" brushRef="#br0" timeOffset="75816">17310 9110 16109,'0'14'-3014,"0"4"3014,0 0 0,0-5 0,0-6 0</inkml:trace>
  <inkml:trace contextRef="#ctx0" brushRef="#br0" timeOffset="82198">27960 8619 14753,'-8'5'3217,"2"-1"-2243,6-4-10,0 0-964,-3 2 11,2-2 23,-2 2-34,12-2-964,23-5-538,-1 0 34,14-4-929,-10-3 1175,-17-3 1334,-5-3 1144,-16 3-473,-2 5-682,1 5 11,3 5 68,5 0 257,15 12 291,4 5-582,3 7-102,-7 3-44,-12-3-1669,-2 17 1669,-3-1 0,0-8 0,-2-11 0</inkml:trace>
  <inkml:trace contextRef="#ctx0" brushRef="#br0" timeOffset="82617">29059 8509 13106,'8'38'493,"-1"0"0,0-2 0,0-3-1703,4 8 1210,3-5 0,-7-16 0,0-8 0</inkml:trace>
  <inkml:trace contextRef="#ctx0" brushRef="#br0" timeOffset="82932">29477 8447 19011,'-33'39'216,"0"0"1,5-3 0,10-1-93,38 21-35,9-23 23,27-22-45,-10-23-22,11-22-67,-21-16-101,-4 1-124,-30 6 46,-15 25-461,-11 8-940,-8 7 1602,-11 19 0,20-12 0,-1 11 0</inkml:trace>
  <inkml:trace contextRef="#ctx0" brushRef="#br0" timeOffset="83216">29920 8351 18664,'-29'45'332,"0"0"1,10-5-1,10-2-332,23 13 0,29-18 12,6-24 49,-12-10 1,0-5-29,-7-9 1,-3-6-23,2-5 0,-7-5-224,-15-4 0,-9 1-672,-17-13-1199,-22 22-1950,-5 41 4034,-5 12 0,21-5 0,6 0 0</inkml:trace>
  <inkml:trace contextRef="#ctx0" brushRef="#br0" timeOffset="83568">29396 9216 18250,'-8'-1'616,"1"-1"-471,3 55-145,4-16-577,5 16 0,2 7-1390,1-12 1,1 0 1966,2-2 0,1-1 0,1 18 0,-8-41 0</inkml:trace>
  <inkml:trace contextRef="#ctx0" brushRef="#br0" timeOffset="83766">29183 9579 15739,'-6'7'2959,"1"-2"-2478,5-5-369,46-9 34,-4-4-135,1 1 0,3-1-195,-8-1 1,2-2-1873,19-8 0,2 1 2056,-15 5 0,-3 1 0,2 0 0,-6 2 0,-8 4 0</inkml:trace>
  <inkml:trace contextRef="#ctx0" brushRef="#br0" timeOffset="84118">29889 9412 17554,'9'-39'594,"1"0"0,-2 4 0,-4 4 157,-16 2-482,0 13-180,-8 19 57,6 9-34,-4 27-123,8 21-387,9-21 1,4 1-203,3-6 1,5-3-1452,26 20-1636,14-27 3687,12-12 0,-26-5 0,-4-7 0</inkml:trace>
  <inkml:trace contextRef="#ctx0" brushRef="#br0" timeOffset="84452">30326 9359 20860,'-49'2'56,"2"16"-67,33 13-23,2 12-11,5-8 45,14-6 0,7-15-145,11-5-23,8-5-45,21-3-146,-1-8 46,-5 2-125,-12-5 136,-25 6-336,-1 2-1369,-4 1-1500,6-3 3507,13-5 0,-10 3 0,4-2 0</inkml:trace>
  <inkml:trace contextRef="#ctx0" brushRef="#br0" timeOffset="84799">30754 9310 13700,'-3'-6'3440,"0"2"-2476,3 4-146,0 0-494,-12-6-43,4 14 77,-11 2-55,2 40-102,6 9-246,9-22 1,4-1-797,16 13-548,24-17-1289,16-24 1064,-22-8 1,3-2 1613,3-5 0,-1-1 0,8-2 0,-9-3 0</inkml:trace>
  <inkml:trace contextRef="#ctx0" brushRef="#br0" timeOffset="85150">30983 8887 17588,'-2'-3'1278,"0"0"-786,-1 43-391,5-7-56,0 1 0,3 2-45,10 18-6,1-18 1,3-1-51,0-6 0,1-2 22,3 0 0,1-5 46,10 0 21,-8-22 1,-12-5-34,-2-1 0,-1 1-34,4 4-671,10 13-3195,13 1 3900,-2 4 0,-9-6 0,-14-9 0</inkml:trace>
  <inkml:trace contextRef="#ctx0" brushRef="#br0" timeOffset="85617">31559 9135 19997,'26'-46'89,"0"0"1,-7 9 0,-2 6-23,-1 7-22,-23 24 11,-5 14-11,-7 9-34,5 8 34,4 16-314,21-4-22,18-7 246,6-16 45,8-26 0,-13-8 56,2-25-22,-10-4 268,-2-4-190,-10 16 11,-1 15-111,1 10 10,3 3-22,1 2 22,13 10-122,2 11-516,15 10-1267,-5 0-1916,3-6 3799,-3-14 0,-17-4 0,-3-5 0</inkml:trace>
  <inkml:trace contextRef="#ctx0" brushRef="#br0" timeOffset="85799">32239 8881 20961,'5'33'-34,"0"1"0,3 28-739,-3-27 0,-4 1-2437,-10 5 0,-4 2 3210,0 1 0,-1-3 0,-1-8 0,-1-6 0,-5-1 0</inkml:trace>
  <inkml:trace contextRef="#ctx0" brushRef="#br0" timeOffset="86066">30169 10243 19059,'58'-12'52,"0"-1"0,0 0 0,0 1 1,-1-1-1,1 0 0,0 1 1,0-1-1,3 1 0,1 1 0,1-1 1,0 1-1,0 0 0,0 0 1,-1 1-1,1-1-823,-2 0 0,1 0 0,1 1 1,-1-1-1,-1 1 0,0 0 0,-1 0 1,-1 2 251,2-1 0,0 1 1,0 1-1,-2 0 0,-3 0 1,-3 2-1,-6 0 519,12-1 0,-8 2 0,-6 1 0,-1 1 0,-8 0 0,-5-2 0</inkml:trace>
  <inkml:trace contextRef="#ctx0" brushRef="#br0" timeOffset="86217">30582 10201 18447,'59'-1'117,"0"1"1,0-1 0,0 1-1,0-1 1,0 1 0,3-2-1,-2-1 1,0 0 0,2-1-1,2 0-902,-4 0 1,2-1 0,3 0-1,0-1 1,0 1 0,-1-1-1,-3 0 243,1-1 1,-2 0-1,-1 0 1,0-1-1,-1 1 1,0 0 472,1 0 0,1 0 0,-1 0 0,0 0 0,-4 1 0,-3 0 0,17-2 0,-5 1 0,-4 0 0,-13 2 0,-1 0 0,1 0 0</inkml:trace>
  <inkml:trace contextRef="#ctx0" brushRef="#br0" timeOffset="93283">12134 10468 10339,'-2'3'762,"1"0"-214,1-3 909,-2 0-1211,0 0-99,0 0 3718,0 0-3932,2-2 89,0 8 23,1-5-79,1 8 79,3-4-22,2 3-1,4 2 112,8 2-89,2-2 146,10 0 257,8-5-330,3-2 0,10-1-25,-4-1 0,6-1 1,4-1-453,-8-1 0,4-1 0,2 0 1,2-1-1,3 0 351,1 1 1,4 0-1,2 0 1,0-1-1,0 0 1,-2 1-505,-4-1 1,-2 0 0,1-1 0,-1 1 0,0 0 0,1 0 344,5 1 1,2 0 0,-1 0 0,1 0 0,-3 1-1,-3 0-102,-4 0 0,-3 1 0,-2 0 0,1 0 1,3 1-405,-1-1 1,2 1 0,2 0 0,-1-1 0,-1 1-1,-4 0 673,8 0 0,-3 0 0,-1 0 0,-1 0 0,-2 0 0,0 0 0,-3 0 0,-8 0 0,-8 0 0,0 0 0</inkml:trace>
  <inkml:trace contextRef="#ctx0" brushRef="#br0" timeOffset="102066">15069 10073 17554,'-28'-14'1536,"6"2"-1492,20 12 1,6-2 67,11-2 0,13-3-50,11-4 0,6-1-34,-7 2 0,2-1-389,17-4 0,2-1 361,-14 5 0,-2 2-28,-2 1 0,-3 1-163,23-1-134,-26 13 370,-50 24 5,-8-4 1,-6 2 38,-11 7 1,-1-1-39,7-5 0,2-3-51,-11 14 11,33-28 11,29-11 6,12-14 0,7-6-28,0 4 0,4-2-94,15-10 1,2-1 14,-14 9 0,-1 2-274,-3 3 1,-2 3-1475,20-2-4997,-26 28 6824,-33 10 0,-3 0 0,-13-5 0</inkml:trace>
  <inkml:trace contextRef="#ctx0" brushRef="#br0" timeOffset="103084">18393 10140 17028,'10'66'565,"0"-1"1,-4-19 0,-1 1 0,1-2-538,5 16 0,-1-4-11,-3-12 0,0-5-17,4 7 280,-6-37 269,-3-17-168,-1-14-107,-8-14 1,-4-6-225,-4-16 1,-2-4-583,0 0 0,-1-1 537,-1-3 1,2 3-6,10 22 0,2 2 0,1-2 0,4 1-34,23-18-39,-1 30 1,6 5-253,11 9 0,3 8 101,-5 5 0,-3 4-382,27 18 293,-42 12 1399,-12 8-1108,-24 4-1,-9-13 1,-6 0-370,-5-4 0,-2-2-440,0 0 0,0-3-1331,-18 5 80,39-23 2083,10-3 0,5-3 0,3 0 0</inkml:trace>
  <inkml:trace contextRef="#ctx0" brushRef="#br0" timeOffset="103466">19055 9894 20658,'-19'56'43,"1"0"0,0 1 0,-1-1 1,6-2-1,0 0 0,5-1 1,5-1-579,11 9 1,8-2 0,2-4-1678,6 7 1,5-8-579,5-13 0,3-11 2790,14-11 0,-22-10 0,-8-9 0</inkml:trace>
  <inkml:trace contextRef="#ctx0" brushRef="#br0" timeOffset="103882">19296 10347 16299,'-2'-5'1715,"-1"0"-1614,3 5-90,13 49-167,-2-15 110,7 29 226,-9-39 705,-6-17 224,-24-62-924,12 20 0,0-5-159,0-3 0,-2-4 0,3 2-279,0-8 1,2 2 308,3 2 0,4 3 112,18-15-202,0 26 34,18 3-22,-3 25-437,15 21-841,-17 32 885,-1 7 194,-28-17 1,-8 1 119,-14 20 689,-15-3-610,-9-5-365,14-26 0,-1-4-4005,-10 3 4392,5-11 0,24-12 0,11-3 0</inkml:trace>
  <inkml:trace contextRef="#ctx0" brushRef="#br0" timeOffset="104183">19619 9845 13600,'17'-31'3406,"0"0"0,14 13-3193,-17 55-152,-7 3 1,-1 5-356,-2 2 1,0 5 289,-2 2 1,-1 6-1,0 1-816,0 0 0,0 0 0,0 1-973,0-10 0,0 0 1,1 0-1,-1-4 1793,3 23 0,0-10 0,3 5 0,-1-52 0</inkml:trace>
  <inkml:trace contextRef="#ctx0" brushRef="#br0" timeOffset="105266">20157 10134 16759,'-4'-6'258,"2"5"-34,3 12 246,13 25-324,6 15-135,5 4-11,-3-3 11,-10-22 0,-4-6 1099,-3-12-269,-7-27-192,-15-34-526,-2-14-333,4 22 1,1-2 225,1 10 1,2 0 22,1 0 1,2 1 16,-6-21-23,9 10-66,30 22 22,2 6-57,27 21-100,-10 5 151,4 27-72,-22 22 94,-24-19 1,-8 3 10,-6-1 1,-5-2-11,-1-9 0,-2-4-6,-6 7 0,20-28 0,4-5 22,2-2 68,16-15-68,13-2 12,9-1-68,8 5-11,-13 20-930,-5 27 908,-22 20 67,-14-18 0,-4 0-370,-16 17-885,-11-19-1097,15-26-3654,2-16 6006,1-6 0,9 3 0,3-1 0</inkml:trace>
  <inkml:trace contextRef="#ctx0" brushRef="#br0" timeOffset="105533">20596 9880 20423,'34'26'-15,"1"1"0,-2 2 0,-3 3-181,-9 4 0,-4 6-572,1 14 1,-4 4-1183,-5-6 0,-2 0 1950,-1 2 0,-3-4 0,-4 7 0,-1-36 0</inkml:trace>
  <inkml:trace contextRef="#ctx0" brushRef="#br0" timeOffset="105716">21292 10135 18317,'0'-10'1288,"0"1"-1288,0 9-896,0 0-1446,39-20-4796,-23 15 7138,27-10 0,-36 17 0,-5 3 0</inkml:trace>
  <inkml:trace contextRef="#ctx0" brushRef="#br0" timeOffset="105850">21323 10333 18014,'-2'6'874,"39"-26"-1367,-7 6 0,2-1-650,9-7 0,2 1 1143,7 0 0,-4 3 0,-6 3 0,-5 3 0</inkml:trace>
  <inkml:trace contextRef="#ctx0" brushRef="#br0" timeOffset="106199">22357 9887 18373,'-38'25'601,"0"-1"0,0 13 1,8 4-580,17-4 0,10 2-39,11 3 1,8-3-208,24 8 117,-5-34 1,4-8-365,20-20 460,-1-8 11,-5-17 61,-25 8 1,-6-4 61,-7 0 0,-9-1-84,-10-4 1,-8 2-40,-24-11 0,5 34 0,-3 6-45,-15 7-449,7 9-1220,10 2 1714,23 9 0,4-9 0,13 1 0</inkml:trace>
  <inkml:trace contextRef="#ctx0" brushRef="#br0" timeOffset="106366">22854 10000 18642,'0'0'0</inkml:trace>
  <inkml:trace contextRef="#ctx0" brushRef="#br0" timeOffset="106649">23266 9804 19403,'0'-11'1255,"0"2"-1188,0 9-167,58-35-326,-30 27-202,7-8 1,-2 7-168,-16 25 616,-9 12 179,-10 7 436,-21 20 1211,-8-1-1345,11-25 1,1-1-224,-7 7 55,17-18-134,22-14-1042,36-11-2673,-8-2 1,2-1 3714,2-1 0,-1 0 0,-8 0 0,-4 2 0,-3-1 0</inkml:trace>
  <inkml:trace contextRef="#ctx0" brushRef="#br0" timeOffset="106867">23843 9685 20479,'-6'-8'1524,"1"2"-1513,5 6 11,0 0-302,60 41 168,-26-14-168,6 3 0,-1 2-179,-10 4-752,-15 9-7192,-26-16 8403,-4-1 0,-6-22 0,11-6 0</inkml:trace>
  <inkml:trace contextRef="#ctx0" brushRef="#br0" timeOffset="107000">23921 9599 20513,'57'-24'-1847,"0"0"1,-5 8 0,3 3 0,-4 3 1846,0 5 0,-3 3 0,3 0 0,-5 1 0,-4 1 0</inkml:trace>
  <inkml:trace contextRef="#ctx0" brushRef="#br0" timeOffset="108432">3757 11106 15090,'-8'1'2744,"2"1"-2295,6-2-247,81-10-197,-48 7 1,2 0-564,11-3 1,8 0 0,-3-1 557,10 0 0,3-2-6,-18 2 0,4-2 1,2-1-1,-3 0-45,11-3 1,-1 0-1,-1-1-35,1 1 0,1 0 1,-8 0 57,-4-2 0,-14 5 28,-25 10 0,-38 10-416,-9 7 282,4 0-3417,8-2 3707,13-3 0,7-5 0,6-4 1</inkml:trace>
  <inkml:trace contextRef="#ctx0" brushRef="#br0" timeOffset="121681">7908 10817 17185,'41'-9'-1028,"0"-1"1,-4 2 0,-2 1-2244,4-1 3271,-7 2 0,-15 4 0,-6 0 0</inkml:trace>
  <inkml:trace contextRef="#ctx0" brushRef="#br0" timeOffset="121815">8186 10765 13891,'11'0'1288,"-2"0"-1075,-9 0-426,23 38-4157,-19-5 4370,9 20 0,-17-28 0,-5-15 0</inkml:trace>
  <inkml:trace contextRef="#ctx0" brushRef="#br0" timeOffset="122549">9238 10803 18171,'-10'13'0,"8"9"34,10 15-34,3 6 11,2-2 79,-2 5 10,-3-19 80,-3-4 21,-2-26 158,-3-17 50,-2-13 0,-2-7-230,-4-19 0,0-7-274,3 8 0,-1-2 0,1-1 278,0 0 0,1 1 1,1 3-725,4-11 1,4 7 540,1 17 0,5 10 0,17 9-22,3 13-101,3 7-203,19 26-290,-5 14 280,-6 12 180,-18 9 144,-24-10 207,-14-10 0,-8 2-711,-5 2 1,-4 0-875,-8 4 1,1-1 67,6-12 0,4-3-4258,-6 8 5882,27-18 1,5-10 0,2-1 0</inkml:trace>
  <inkml:trace contextRef="#ctx0" brushRef="#br0" timeOffset="123083">9881 10464 13028,'4'-3'3664,"0"0"-2050,-4 3-1290,-39 58-200,20-14-91,-6 3 1,2 3-23,14-15 0,5 0 0,0 12 1,7 1-864,9-6 0,5-1 17,-2-2 1,3-3-326,10-10 0,2-7-3882,15-7 5042,-1-5 0,-21-6 0,-5-1 0</inkml:trace>
  <inkml:trace contextRef="#ctx0" brushRef="#br0" timeOffset="123716">10207 10770 15885,'7'58'183,"1"-1"0,-2-5 0,1-7-93,-2-10 302,0-9 2118,-4-15-2140,-1-14 111,-6-19-201,-4-17-157,0 0 1,0-6-108,3-5 1,1-3-17,0-11 0,5 0-34,8 10 1,6 6 22,9-12-235,16 34-460,-11 27 45,-2 17 89,-6 13 107,-12 4 0,-5 5 476,-10 2 0,-5 2 6,3 0 0,-4-1-113,-8-4 0,-2-4 74,-13 6-303,5-12-1781,5-11 2106,9-15 0,9-3 0,3-4 0</inkml:trace>
  <inkml:trace contextRef="#ctx0" brushRef="#br0" timeOffset="123970">10415 10447 17913,'8'-22'1199,"4"72"-1188,-7-4 0,-1 6-743,0-4 0,0 5 1,-1-1 714,-1 13 0,-1 3-336,-1-20 0,0 3 0,-1 1 0,-1-1-943,-1 14 0,-2 0 0,1 0-867,1-2 1,0 1 0,0-5 2162,-4 13 0,2-13 0,2-19 0,3-17 0</inkml:trace>
  <inkml:trace contextRef="#ctx0" brushRef="#br0" timeOffset="124399">10889 10871 19583,'-27'24'22,"-1"0"1,3 0-1,6 3-55,12 33 33,6-21 0,4 0-6,6-5 0,3-2-72,12 26 67,14-29 11,-5-23 45,17-36 67,-8-11-84,-22 11 0,-3 0 16,2-15-44,-19 19 0,-5 19-11,-3 2-325,3 4-784,2 0-1648,2 0 2768,20-7 0,-15 6 0,15-6 0</inkml:trace>
  <inkml:trace contextRef="#ctx0" brushRef="#br0" timeOffset="124799">11247 10722 17230,'13'-61'1916,"-1"11"-1916,-2 40-101,-3 5 67,-3 4 146,-3 2 224,0 4 124,-1 1-281,0 1-22,0-3-45,0-2-112,0 0-11,0 5 78,13 20-33,12 31-34,-10-25 0,1 2-282,3 9 0,0 1 282,-5-7 0,-1 2 0,3 16 0,-1 3-107,-6-4 1,-1 1-768,1 7 0,-4-2 874,-5-17 0,-3-6 0,2 6 0,-3-26 0</inkml:trace>
  <inkml:trace contextRef="#ctx0" brushRef="#br0" timeOffset="125099">12299 10951 17700,'-4'-7'1973,"1"1"-1693,3 6-292,60-19-3013,-8 14 3025,-13 6 0,-1 1 0,1 4 0,-32 15 0</inkml:trace>
  <inkml:trace contextRef="#ctx0" brushRef="#br0" timeOffset="125199">12437 11187 17084,'-1'4'919,"0"-2"-1390,1-2-1669,53-29-1916,-11 7 4056,6-2 0,-1 1 0,-9 4 0,-4 5 0</inkml:trace>
  <inkml:trace contextRef="#ctx0" brushRef="#br0" timeOffset="125666">13713 10792 18126,'-27'40'597,"-1"0"1,3 0 0,4 1-503,13-7 0,3 2-28,0 10 1,5-1-63,11-9 1,4-3-96,13 25-100,27-34-135,-10-37 247,1-14 44,-5-19 45,-7-11-11,-11-2 34,-17 19 0,-7 0-12,-12 9 0,-6 3-22,-16-22 0,-26 33-33,15 29-2511,1 15 2544,31-3 0,-3-1 0,26-15 0</inkml:trace>
  <inkml:trace contextRef="#ctx0" brushRef="#br0" timeOffset="125815">14384 10985 19572,'0'0'0</inkml:trace>
  <inkml:trace contextRef="#ctx0" brushRef="#br0" timeOffset="126066">14566 10795 20636,'-38'8'678,"1"0"0,-27 9-678,29 7-23,16 11 23,46 6-11,5-4-112,1-17 0,2-3-736,20 6 725,-4 0-51,-11 4-96,-16 2 281,-12 3-582,-33 15-4853,-15-18 5435,-6 0 0,10-22 0,22-8 0</inkml:trace>
  <inkml:trace contextRef="#ctx0" brushRef="#br0" timeOffset="126199">14558 10850 19583,'48'-27'160,"0"0"1,-1 3 0,-1 5-733,-13 13 1,2 3 571,14 0 0,-2 2 0,0 0 0,11 1 0</inkml:trace>
  <inkml:trace contextRef="#ctx0" brushRef="#br0" timeOffset="126865">11535 12520 18754,'0'36'63,"0"0"0,0-1 1,1 0-31,2 7 1,0-2 0,2 24-34,3-7 101,-5-32 67,-2-25-146,-8-42 90,-2 2 1,0-9-31,2 2 0,1-4 0,0 0-467,0 5 0,-1 0 0,2 1 429,0-22 1,6 3 0,9 19 0,5 5-150,11-7 82,18 7-111,-10 33-483,-2 43 527,-23-4 1,-5 3 10,-3 5 1,-4 1-391,-7 6 1,-5-1-137,0-15 0,-4-2-561,-5 5 0,-3-4 1166,-17 6 0,8-5 0,18-26 0</inkml:trace>
  <inkml:trace contextRef="#ctx0" brushRef="#br0" timeOffset="127183">12291 11907 19269,'-29'-45'1143,"-7"49"-1054,17 42 1,6 16-68,-2-1 1,1 3-934,4-8 1,0 4 0,3-4 910,1 10 0,4-1-45,6-10 0,2 1 1,5-1-303,2-7 0,4-3 1,3-1-2015,6 1 1,4-1 0,1-7 2360,10 0 0,1-11 0,17-6 0,-34-20 0</inkml:trace>
  <inkml:trace contextRef="#ctx0" brushRef="#br0" timeOffset="127683">12645 12362 16826,'-4'-7'1502,"4"37"-1222,7-1-11,3 32-135,1-19-78,-3-5-33,-2-7 33,-2-10 201,-2-11 136,0-12-203,-3-15 202,-5-17-179,-3-17-180,2 19 1,-2-2-244,1-5 0,0-3 215,0-19 1,1-3 5,4 11 0,1 1-28,2 1 1,3 5 16,10-1 0,8 39-247,14 17-514,-5 20-349,-2 18-425,-14 16 560,-18-29 1,-4-1 88,-4 20-380,-12-5-347,7-14 1613,4-4 0,6-13 0,3-6 0</inkml:trace>
  <inkml:trace contextRef="#ctx0" brushRef="#br0" timeOffset="128099">13089 11681 18294,'0'-5'1334,"0"43"-1043,0 15-1208,0-1 0,0 4 945,0 0 0,-1 5-17,0 1 0,0 5 1,-1-1-255,2-1 0,-1-1 1,0 1-386,0-11 0,0 1 1,0 0-1,1-5 663,3 0 1,2-3-1,-1-5 1,-4-4-1,3-7 1,9-10-1</inkml:trace>
  <inkml:trace contextRef="#ctx0" brushRef="#br0" timeOffset="128500">13427 12084 17767,'0'-5'1479,"0"1"-940,0 4-293,4 49-134,1-9-95,-1 1 0,-1 5 33,1 0 0,-1-1-61,-1-4 0,0-1-51,-1-2 1,0-2-130,-1 6 191,-2-32 124,-6-22-68,-6-34 134,7 4 0,1-4-67,1-1 1,2-1-240,6-6 1,4 1 266,1 14 0,3 3-50,3 3 0,1 3-45,16-17-56,-3 23-45,-2 13 11,12 45 34,-17-2 0,-1 4-84,1 3 0,0 3-39,-1 7 1,-3-2-276,-5-14 0,-2-1-2980,0 7 1,0-1 3377,0 9 0,-2-4 0,-8-32 0</inkml:trace>
  <inkml:trace contextRef="#ctx0" brushRef="#br0" timeOffset="128667">13504 12269 20311,'45'-21'-130,"-1"-1"0,0 0 1,-8 3-1,-4 1 0,3 5 1,1 0-1</inkml:trace>
  <inkml:trace contextRef="#ctx0" brushRef="#br0" timeOffset="128849">13932 11846 21510,'33'52'-484,"0"1"0,-1-1 0,-2 3 0,-2 1 0,-3 1 484,-5-2 0,-3 2 0,-3-5 0,1 1 0,-4-6 0,1 16 0</inkml:trace>
  <inkml:trace contextRef="#ctx0" brushRef="#br0" timeOffset="129049">14702 12109 19885,'2'-9'1098,"-1"3"-1098,35-2-258,-13 6-1209,29-5-2982,-28 16 4449,-10 6 0,-8-3 0,-6 0 0</inkml:trace>
  <inkml:trace contextRef="#ctx0" brushRef="#br0" timeOffset="129182">14798 12307 16983,'-2'7'3328,"1"-2"-4471,47-43-1826,-20 18-970,7-5 1,3-1 3938,6 3 0,-17 11 0,-1 1 0</inkml:trace>
  <inkml:trace contextRef="#ctx0" brushRef="#br0" timeOffset="129665">16030 11923 17434,'-33'39'246,"-1"1"0,4 15 1,7 1-214,16-21 1,5-1-34,3 13 0,4-3 1033,14 4-1145,8-27 0,8-9 95,4-11 0,2-11 28,9-10 1,-3-11-1,-9-14 0,-7-6-483,-8 5 0,-9-1 472,-13 1 0,-9 4-23,-15-10 501,-19 10-669,-5 15-128,14 19 0,-1 6-4488,-12 22 4807,2-2 0,31 7 0,13-17 0</inkml:trace>
  <inkml:trace contextRef="#ctx0" brushRef="#br0" timeOffset="129817">16552 12086 16288,'0'0'0</inkml:trace>
  <inkml:trace contextRef="#ctx0" brushRef="#br0" timeOffset="130167">16849 11879 22900,'53'-25'-97,"0"0"1,0 0-1,2 2 1,1 1-1,0 4-82,-6 6 0,-1 3 0,-3 2-407,7-4 1,-7 6 562,5 12 301,-53 8-144,-13 11 221,-10-1 3,-12 9-123,6 6-156,3 3-79,10 6-23,7-3-301,5 3-505,1-1-5345,24 5 6283,8-24 1,-2-3-1,-3-24 1</inkml:trace>
  <inkml:trace contextRef="#ctx0" brushRef="#br0" timeOffset="130419">17771 11615 21364,'-35'-4'426,"0"0"0,-7 6 0,4 9-448,-1 29 22,14 10 0,49 11-62,15-26 0,8-4-39,-11-6 0,1-1-62,11 7 1,-2 0-51,5 11-302,-21 16-101,-27-18-1188,-22 6-2208,-22-31 4012,-7-10 0,20-6 0,7-2 0</inkml:trace>
  <inkml:trace contextRef="#ctx0" brushRef="#br0" timeOffset="130567">17802 11614 20367,'45'-17'313,"0"0"1,3 3 0,1 4-314,-3 5 0,2 4-748,-1 3 1,4 3 0,-2 1-4169,15 7 1,-2 4 4317,-3 0 0,-6 2 1,4 11-1,-51-14 1</inkml:trace>
  <inkml:trace contextRef="#ctx0" brushRef="#br0" timeOffset="130899">16303 12868 17532,'-47'20'4706,"105"-23"-4594,-16-5 0,5-3 1,6-1-1082,-5 1 0,3-1 0,4-1 0,1 0 0,-1-1 991,3-1 0,-1-1 1,2 0-1,3-1 1,5 0-167,-11 3 0,3 0 0,4-1 0,1 0 0,2 0 1,2 0-1,0 0 0,0 1 0,-1 1 85,-8 2 1,1 1 0,0 0 0,1 0 0,0 0 0,1 1 0,-1 0 0,1 0 0,0 0 0,-1 0 0,0 0-58,0 0 1,0 0-1,0 0 1,1 0-1,-1 0 1,1 0-1,-1 0 1,-1 1 0,0 1-1,0 0 1,-1 0-65,7 1 1,1-1 0,1 1-1,-2 1 1,0 0 0,-2 2 0,-3-1-1,-2 2 1,-5 1-731,11 1 0,-5 2 0,-4 1 1,-2 1-1,-1-1-1188,1 1 0,-2-1 0,-3 1 0,-3 1 2261,19 6 1,-11 1-1,2 0 1,-39-4-1</inkml:trace>
  <inkml:trace contextRef="#ctx0" brushRef="#br0" timeOffset="131150">18763 12598 11885,'-54'6'1638,"0"0"1,-1 0 0,-4 1 0,3-1-1264,1-1 0,14 0 623,34-2-640,52-13 1,39-9-274,-30 8 0,6-2 0,6 0 1,4 0-1,4-1-495,-21 5 1,2-1-1,3-1 1,2 1-1,1 0 1,2-1-1,2 0 1,0 1 0,2 0-1,0 0 390,-7 1 0,1 1 0,2 0 0,1-1 0,2 1 0,0 0 0,0 0 0,2 0 0,-1 0 0,0 0 0,0 0 0,-1 1 0,0 0 0,-2 0-163,2-1 1,0 1-1,-1 0 1,-1 1-1,1-1 1,-1 0-1,1 1 1,-1 0-1,1 0 1,-1 0-1,1 0 1,1 1-1,-1 0 81,-1 0 0,0 1 1,1-1-1,0 1 1,1 0-1,0 1 0,-1-1 1,1 1-1,-1-1 1,-1 1-1,-1 0 1,-1 1-1,-2-1 0,-1 0-218,8 0 0,-2 1 0,-3 0 1,0 0-1,-2 1 0,1-1 1,0 0-1,1 0 0,1 0 1,3-1 319,-6 0 0,3 0 0,2-1 0,2 0 0,0 0 0,1 0 0,-1 0 0,-1 0 0,-1 0 0,-2 0 0,-2 0 0,-4 1 0,-3 0 0,18 0 0,-6 0 0,-4 1 0,-1-1 0,0 0 0,4 0 0,-6-2 0,0 0 0,0 0 0,0 0 0,0 0 0,0 0 0,0 0 0,0 0 0</inkml:trace>
  <inkml:trace contextRef="#ctx0" brushRef="#br0" timeOffset="135817">10000 13472 16916,'48'-7'496,"0"1"1,1 1 0,1 3-413,-6 4 0,1 3-919,6 0 1,0 2 834,2 0 0,0 0 11,-2 0 0,0 0-11,-6 0 0,-2-1 425,22 4-672,-24-2 511,-22-3-264,-21-1 101,-19-2 100,-15-1 1,-5-1-51,8 0 1,-1 0 346,-17 0 0,2-1-296,-6-2 486,12-2-666,28 1 113,54 2-57,18 2-56,-7-1 1,4 0-648,-7 1 1,0-1 584,-2 0 1,-1 1-73,-6-1 0,-3 1-596,14 0-2295,-45 0 3003,-34-3 0,2 2 0,-6-1 0</inkml:trace>
  <inkml:trace contextRef="#ctx0" brushRef="#br0" timeOffset="136682">10231 12570 11470,'10'0'1457,"-2"0"-807,-8 0-101,9 15-112,-4-4-113,9 15 696,-4 11-751,2 20-11,-5-18 0,-1 1-236,0-6 1,-2-1 89,1 24 11,-4-32-78,0-9 67,0-8 1725,1-7-1344,-2-28-201,0-27-236,0-9-39,0 26 0,0 3-17,3-9-23,9 7 1,14 17-292,21 12-56,-3 19-358,6 10-874,-19 7-416,-8 1-3192,-9 1 5210,-7-5 0,-5-11 0,-2-5 0</inkml:trace>
  <inkml:trace contextRef="#ctx0" brushRef="#br0" timeOffset="137019">10756 12670 17409,'-57'18'-11,"15"10"-57,33-2 68,11 0 202,16-21-213,8-4-34,7-9 45,-10 3 0,-11-5-78,-10 8 10,0 0 24,1 4-1189,5 12-1209,13 3 2442,17 5 0,-15-8 0,4-7 0</inkml:trace>
  <inkml:trace contextRef="#ctx0" brushRef="#br0" timeOffset="137469">10928 12780 13465,'-6'-5'3955,"1"1"-3440,5 4-223,0 0-269,-5-7 77,17 8-156,-7-5-381,19 10-291,-6-1 67,10-2 224,-5-1 448,2-10 45,-11 0-23,-6-8 91,-3 3 167,0-1-123,2 1 202,9-7-202,7 0 0,1-1 280,-5 7-33,-10 4-68,-8 5 281,-1 0-483,-7 3-134,-3 11-11,-1 4 23,2 16-23,6 2-90,3 6-559,11 1-584,27 12-767,-6-29 0,6-4 2000,9 1 0,0-4 0,16 0 0,-17-12 0</inkml:trace>
  <inkml:trace contextRef="#ctx0" brushRef="#br0" timeOffset="137782">10459 13081 14753,'-4'1'2645,"1"0"-1816,3-1-638,68 0-203,-14-5 1,8-1-2750,0 2 0,6 0 0,-2-1 2761,-9 0 0,-2-2 0,-4 1 0,10 0 0,-9 1 0,-14 0 0</inkml:trace>
  <inkml:trace contextRef="#ctx0" brushRef="#br0" timeOffset="139414">14961 13760 14922,'3'5'1613,"45"0"-896,1-5-2067,0 0 0,5 0 1484,0 0 0,3 0-104,-14-1 0,2 1 1,1-1-17,3 0 1,1 0 0,1 0-8,2-1 1,0 1 0,0-2-8,-1 1 0,0 0 0,-1-1-23,-4 1 1,0 0 0,-2-1 349,15 0 0,-4 0-1285,-10 1 0,-6 0 1238,-9 0-269,-29 3-22,-43 1-291,-6 1-969,-8-1 1271,22-2 0,6 0 0,23 0 0</inkml:trace>
  <inkml:trace contextRef="#ctx0" brushRef="#br0" timeOffset="141598">2987 14321 16782,'5'-8'1848,"20"-11"-1680,6 1 0,8-3-643,0 1 1,5-3 0,4-2 0,0 2 490,5-2 1,2 0 0,1 1 0,2-1-362,-8 3 1,3 0 0,-1 0-1,0 1 1,-4 2 220,16-5 1,-4 3 0,-7 4-437,-1-1 0,-13 11 1285,-24 18-1811,-52 29-220,11-11 1,-1 3 1305,-4 6 0,1 0 0,-13 9 0,32-19 0</inkml:trace>
  <inkml:trace contextRef="#ctx0" brushRef="#br0" timeOffset="142948">11272 14381 9834,'6'1'3586,"-1"0"1232,-5-1-4672,0 0 190,13 6 112,15 2-90,20 3 1,13 0-281,-2-3 1,5-1 0,5-1-742,-11 0 0,4 0 0,2 0 1,1-1-1,-3 1 663,-3-2 0,0 0 0,-1 0 0,0 0 0,1 0 0,3 0 0,1 1 0,0-1 0,-1 1 0,-4-1-226,-2 0 1,-2 0 0,-2 1-1,2-1 156,7 2 0,3 1 0,-2-1 0,-4 1-1348,-1-1 0,-3 1 0,-4 0 1418,9 1 0,-10 1 0,-15-1 0,-58-8 0</inkml:trace>
  <inkml:trace contextRef="#ctx0" brushRef="#br0" timeOffset="149882">19498 4135 13745,'3'-2'885,"-1"1"-6097,18 54 5598,-12-6 1,-2 15 0,-1 3 0,1-9-141,4 4 0,-1 0 189,-2-2 1,-1 10-1,-3-6 1,-6-22 136,-11-22 780,0-10-1128,-1-9-22,-12-39-124,10-2 1,2-6-79,-3-6 0,2-4 640,4 11 0,2-2 0,1 1-623,1-10 0,3 2 45,0 3 0,2 2 183,2 10 0,5 1-228,9 2 0,9 5-12,12 6 1,8 6-12,17 0 1,4 7-556,-9 7 1,-1 6 425,-4 8 1,-8 8 134,-13 30-237,-28 20 242,-10-27 1,-7 1 12,-5-1 1,-5 1 0,-2-2-759,-13 11 1,-3-3-460,2-1 0,1-5-1888,11-15 0,6-8 3381,10-8 1,8-7 0,6-1 0</inkml:trace>
  <inkml:trace contextRef="#ctx0" brushRef="#br0" timeOffset="150249">20180 3641 18474,'-12'3'201,"-6"24"-134,4 11 0,0 12 1,1 3-716,3-6 1,2 2 0,1 3 0,2 1 588,-1 10 0,3 2 0,2 2 1,6-3-559,6-3 1,5-1 0,3-2-1,2-5-347,3 3 1,2-5-1,6-8 964,6-9 0,5-7 0,-6-6 0,12 0 0,-11-11 0</inkml:trace>
  <inkml:trace contextRef="#ctx0" brushRef="#br0" timeOffset="150768">20725 3906 19112,'-35'-20'1199,"-10"49"-1160,20 27 0,5 12-1533,2-5 1,4 0 1493,5-15 0,1 0 0,5-3-23,5 0 1,8-3 324,9 4 0,9-6-403,7-14 1,4-7 128,0 0 0,1-8-17,-2-13 0,-4-8 45,4-20 448,-22 1 0,-7-6-286,-4-2 1,-8 0-29,-6-4 1,-8 3-169,-7 10 1,-5 6-23,-21 3-23,5 27 1130,31 3-1802,9 1 158,23-2-1380,46-12 438,-13-9 0,4-3-2639,1 1 1,-1-1 4074,5-8 1,-8-1-1,-9 4 1,-16 5-1</inkml:trace>
  <inkml:trace contextRef="#ctx0" brushRef="#br0" timeOffset="150999">21356 3674 21611,'14'51'5,"3"2"1,3 9-126,-4-12 1,0 3 0,0 3-946,-2-6 0,-1 3 1,-1 0-1,-1-3 516,0 4 0,-1-2 0,-2-3-1199,-2 16 1,-3-9 1972,-3-4 0,0-25 1,0-15-1</inkml:trace>
  <inkml:trace contextRef="#ctx0" brushRef="#br0" timeOffset="151182">22234 3923 19246,'0'-7'2118,"0"2"-2151,0 5-360,0 0-581,21-26-1077,-4 15-3137,15-19 5188,-18 24 0,-6 3 0,-7 2 0</inkml:trace>
  <inkml:trace contextRef="#ctx0" brushRef="#br0" timeOffset="151299">22081 4207 19572,'47'9'97,"0"-1"0,1-2 0,2-4-97,16-9 0,-5-3 0,1 0 0,-21 4 0,1 0 0</inkml:trace>
  <inkml:trace contextRef="#ctx0" brushRef="#br0" timeOffset="153349">18482 9121 13555,'0'-5'2924,"0"2"-1871,0 3-1042,18-32 23,37 9-1497,-13-1 1,2 0 1462,-1 11 0,-1 4 0,19-3 0,-40 8 0</inkml:trace>
  <inkml:trace contextRef="#ctx0" brushRef="#br0" timeOffset="154748">24180 3586 18216,'13'-30'1714,"-16"6"-1703,-25 25-11,-6 6 23,-5 7-23,9 6 0,-12 24 5,20-14 1,2 2 16,-5 11 1,2 0-23,6-7 0,3-1-11,-6 26-45,16-31 44,5-6 68,19-15 34,28-25-96,-9 4 1,3-1 5,-2-3 0,0 2 0,2 1 0,-1 6-79,14 15-1220,-3 31 1103,-42-5 0,-9 4 268,-14 17 1,-8 0-481,-3-8 1,-4-3 407,-10-1 0,0-5-572,-2-4-2430,10-17 3002,9-12 0,12-5 0,4-2 0</inkml:trace>
  <inkml:trace contextRef="#ctx0" brushRef="#br0" timeOffset="155033">24556 3908 18384,'-32'45'351,"-1"1"0,9-5 0,13-4-239,45 5-112,2-43 0,3-10 17,1-1 0,-1-6 5,1-12 1,-7-3 44,-1-17-11,-22 17 0,-8 0-56,-25-20-460,-34 20 6,24 30 1,-1 10-779,-7 12 0,4 8-438,8 2 0,3 4 1670,3 1 0,2-1 0,-3 6 0,11-9 0</inkml:trace>
  <inkml:trace contextRef="#ctx0" brushRef="#br0" timeOffset="155232">23453 4847 19470,'63'-8'93,"1"0"1,-16 0-1,6-2 1,3-1-1,2 0 1,1 0-324,-4 1 0,2-1 1,2 0-1,0 1 0,1-1 1,1 0-149,-5 1 1,3 0-1,0 0 1,0 0 0,0 0-1,-4 0 1,-2 2 0,18-4-1,-4 2 1,-4 0 0,-6 2-1,-13 4 1,0 0 0,0 0-1</inkml:trace>
  <inkml:trace contextRef="#ctx0" brushRef="#br0" timeOffset="155449">24155 5083 15325,'5'35'554,"-1"0"1,2 18-521,-5-5 0,0 3-578,1-3 1,3-4 543,7-11 0,1-1 0,-1 26 0,12-38 0</inkml:trace>
  <inkml:trace contextRef="#ctx0" brushRef="#br0" timeOffset="155682">24478 5101 18440,'-24'31'106,"-1"-1"1,10 25-1508,75-44 886,5-14 285,-17-11 0,-5-9 196,-10-23 23,-33 0-851,-26 18-1402,-22 24 2264,17 14 0,14-2 0,6 1 0</inkml:trace>
  <inkml:trace contextRef="#ctx0" brushRef="#br0" timeOffset="155948">24930 5022 18843,'-38'52'351,"0"-1"0,1-5 1,16-8-554,38-15 90,15-11-113,24-7 152,-8-17 1,2-8 105,-11 0 1,-3-4-34,0-10 0,-10-3-112,-20-17-448,-43 14-684,-10 23 1244,-4-6 0,24 15 0,5-5 0</inkml:trace>
  <inkml:trace contextRef="#ctx0" brushRef="#br0" timeOffset="156149">26720 3715 17823,'40'9'-1639,"0"0"1,-5 2-1,-4-1 1,-3 0 0,-12 0-1</inkml:trace>
  <inkml:trace contextRef="#ctx0" brushRef="#br0" timeOffset="156269">26709 4082 17577,'-4'4'157,"0"-1"-695,31-11 0,15-9-2565,19-8 2953,-20 9 0,5-3 1,-6 3-1,16-8 1,-8 2-1</inkml:trace>
  <inkml:trace contextRef="#ctx0" brushRef="#br0" timeOffset="156582">27785 3627 19246,'-40'30'269,"0"0"0,9 3 0,8 4-286,9-1 1,10 0-219,27 26-68,29-36 62,0-17 0,5-9 207,-1-12 1,-1-7-605,6-7 0,-7-7 862,-16-1 0,-10-4-157,-14 0 1,-10 0 462,-26-14-642,-6 25 0,-7 4-938,-5 7 1,-1 6 1049,1 5 0,2 4 0,-14 5 0,37 11 0</inkml:trace>
  <inkml:trace contextRef="#ctx0" brushRef="#br0" timeOffset="156715">28379 3654 18843,'0'0'0</inkml:trace>
  <inkml:trace contextRef="#ctx0" brushRef="#br0" timeOffset="156932">28608 3453 20154,'-57'3'728,"16"6"-773,31 7 34,51 24-185,-5-13 0,5-1 173,2 2 1,1 0-625,4 0 0,-5-2-194,0 7 808,-21-4-448,-25-10 481,-59-8 0,36-6 0,-33-4 0</inkml:trace>
  <inkml:trace contextRef="#ctx0" brushRef="#br0" timeOffset="157068">28766 3280 20188,'41'-16'298,"0"-1"1,4 3 0,1 3-299,-1 6 0,2 3-768,3 1 0,0 2-1131,-3 2 0,-1 1 1899,-7-1 0,-5 2 0,5 2 0,-19-3 0</inkml:trace>
  <inkml:trace contextRef="#ctx0" brushRef="#br0" timeOffset="157532">21292 6258 18546,'67'-3'144,"-1"0"1,1 0-1,-17-2 1,4-2-1,4 0 1,3-2-1,3-1 1,1 0 0,3-1-1,0 1-544,-14 1 1,3 0 0,1 0 0,2-1 0,1 0 0,1 0-1,0-1 1,1 0 0,1 1 0,0-1 0,-1 0 0,1 1 0,-1 0 407,-2 0 1,0 0 0,1 1 0,-1-1 0,1 0-1,0 0 1,0 1 0,1-1 0,0 0 0,0 1-1,0-1 1,1 1 0,0-1 0,1 1-75,-3 0 1,1 0-1,0 0 1,1 0-1,1 0 1,0 0-1,0 0 1,1 0 0,-1 0-1,0 1 1,-1-1-1,0 1 1,-1 0-1,-1 1 1,0 0 0,-2 0 63,8 0 0,0 0 0,-2 1 0,-1 0 0,0 0 0,-1 1 0,0 0 1,0 0-1,-1 0 0,1 1 0,0-1 0,0 0-77,0 1 0,0-1 1,1 1-1,-1 0 1,0 0-1,0 0 0,0 0 1,0 1-1,0-1 1,-1 1-1,0-1 0,0 1-108,2 0 1,-1 0 0,0 0-1,0 1 1,0-1 0,0 1-1,-1 0 1,0-1 0,1 1-1,0-1 1,-1 1 142,2-1 1,2 0 0,0 0 0,1 0 0,0 0-1,-1 0 1,-1 0 0,-3 0 0,-1 0 0,-4 1 0,-3 0-1,11 0 1,-6 0 0,-3 0 0,-2 1 0,0-1-1,1 0 1,7-2 0,0 1 0,0-1 0,0 1 0,0-1-1</inkml:trace>
  <inkml:trace contextRef="#ctx0" brushRef="#br0" timeOffset="157666">25624 5623 20524,'-4'20'20,"30"-16"0,25-8 0,16-6 0,5-1 1,-5 3-1025,-7 3 1,1 0 0,2 0 0,2 0 0,2-1 0,5-1 766,-18 2 1,2-1 0,3-1-1,1 1 1,2-1 0,1-1-1,0 1 1,0 0 0,-1 0-1,0 0 1,-2 1-662,1-1 0,0 1 1,0 0-1,0 0 0,-1 0 1,0 1-1,0-1 1,0 0-1,1 1 0,0-1 898,2 1 0,1-1 0,2 1 0,-1 0 0,0 0 0,0 0 0,-2 0 0,-2 0 0,-2 0 0,-3 1 0,10-1 0,-3 0 0,-3 0 0,-2 1 0,-2-1 0,0 1 0,-1 0 0,-1 0 0,1 0 0,-1 0 0,1 1 0</inkml:trace>
  <inkml:trace contextRef="#ctx0" brushRef="#br0" timeOffset="165048">8779 13624 11347,'7'0'-3216,"-2"0"3216,-5 0 0,0 0 0,0 0 0</inkml:trace>
  <inkml:trace contextRef="#ctx0" brushRef="#br0" timeOffset="165198">8791 13624 9330,'0'0'0</inkml:trace>
  <inkml:trace contextRef="#ctx0" brushRef="#br0" timeOffset="166082">15174 13810 11773,'10'4'801,"23"-2"0,8-1-543,21-3-1600,-20 0 0,6-1 0,0 0 1267,-3-1 0,0-1 1,1 0-1357,7-2 1,1 0-1,1-1 1447,6-2 0,0 0 0,-6 1 0,0 1 1,-6 0-1,-8 1 0,-1 0 0</inkml:trace>
  <inkml:trace contextRef="#ctx0" brushRef="#br0" timeOffset="172598">11475 14364 16882,'55'-2'265,"-1"-1"0,1 1 1,0 1-205,-9 1 1,3 0-1856,10-2 0,7 0 0,-2 0 1813,-10 0 0,-1 0 0,3-1-8,0 0 0,5 0 0,-1-1 1,-2 0 187,2 1 1,-3-1 0,2 0-197,-4 1 0,2-1 0,0 0 0,-4 0 320,3 1 0,-4-1 0,-2 1-379,29-1 0,-28-5 157,-51-3 123,-48 3 17,4 3 0,-2 2 1340,11 2 1,2 1-1145,-26 0 951,14 1-1231,18 0 75,36 0-198,23 0-34,2-1 0,5 0-585,6-2 1,6-1 584,3-3 0,5-2 0,-6 2 0,-12 1 0,-1 0 0,14-3 0,1-1 0</inkml:trace>
  <inkml:trace contextRef="#ctx0" brushRef="#br0" timeOffset="189565">11830 14450 9745,'0'0'0</inkml:trace>
  <inkml:trace contextRef="#ctx0" brushRef="#br0" timeOffset="191164">14092 14406 17442,'54'-12'111,"0"-1"0,1 0 0,-1 1 0,0-1 0,5-2 0,3 0 0,2-1 0,1 0 0,-1 0 0,1 0-920,-10 3 0,0 1 1,0-1-1,0 0 1,1 1-1,0-1 1,2 0 684,5-2 1,2 0 0,1-1-1,0 1 1,-1 0 0,-1 0-1,-3 2-359,-2 1 1,-3 1-1,-1 0 1,0 1-1,1 0 1,2-1 482,1 1 0,3-1 0,1 0 0,1 0 0,-3 1 0,-3 0 0,-5 1 0,3 0 0,-6 1 0,-2 1 0,2-1 0,7-1 0,0 0 0,0 0 0,0 0 0</inkml:trace>
  <inkml:trace contextRef="#ctx0" brushRef="#br0" timeOffset="191384">17169 13784 15922,'-60'-18'3283,"8"3"-3249,42 11 143,1 2-177,8 2 26,2 0 53,22 11-342,13 9-509,4 8-249,-4 9-514,-24-1-224,-15 6-1927,-14 5 3686,-8-1 0,7-19 0,3-8 0</inkml:trace>
  <inkml:trace contextRef="#ctx0" brushRef="#br0" timeOffset="192018">18556 13895 15851,'16'49'399,"-1"-1"1,0 11 0,-3-2-361,-6-19 1,-2-3 497,3 31 315,-3-40-493,-4-41 122,-8-23-54,-5-18-271,2 22 1,0-3-272,-1-6 1,-1-5 0,1-2 211,2-5 0,1-1 1,2-3-470,2 8 1,1-3 0,1 0 0,3 3 378,1-5 1,4 3-1,4 2-2,10-14 1,7 9-188,2 21 0,6 6 178,4 4 0,6 1 1,0 5-87,1 4 0,1 4 1,-1 7-617,22 12 0,-9 13 655,-24 6 1,-14 8 50,-28 22 0,-19 4-757,-14-11 1,-8-4 763,15-15 1,-2-1-1,-1-2-7,1-1 0,0-1 0,-1-2-16,-4 2 1,0-2 0,4 0-1711,0 2 1,5-1 2044,-11 20 0,37-27 0,21-10 0</inkml:trace>
  <inkml:trace contextRef="#ctx0" brushRef="#br0" timeOffset="192582">19851 13001 12020,'0'-8'3686,"0"1"-1131,-2-30-1334,-17 31-896,-6-6 0,-21 58-202,20-6 0,0 10-347,5-7 0,-1 6 1,0 4-1,3 0 232,1 5 1,2 2-1,3 1 1,3 2-504,5-6 0,2 2 0,3 1 0,2-2 0,3-3 386,2 1 0,3-1 0,4-4 0,7-4-112,16 7 1,9-7-1,3-9-403,-6-14 1,3-8-1,0-1-90,1-2 1,1-1 0,-1-3-898,-1-2 0,0-2 0,-1-1 1611,19 0 0,-5-3 0,-23-1 0,-5 0 0,14-1 0</inkml:trace>
  <inkml:trace contextRef="#ctx0" brushRef="#br0" timeOffset="193865">20811 13208 16513,'-13'-37'1652,"1"-1"1,-15-21-1350,3 51-57,-24 19-190,21 12 0,3 9-39,-5 22 0,5 6-783,5-1 1,5 2 761,8-14 0,2 1 0,4-2-13,5 2 1,6-3-96,11 6 0,9-4-124,7-12 1,5-5 212,5 0 1,0-6 89,-12-11 1,-4-8 190,-1-9-1,-41-8 12,-17-6 1360,-19-5-1674,17 0-98,27-6-383,28 8-91,35-4-536,1 6-1649,-18 6 1,0 0 2801,16-7 0,-4 3 0,-39 10 0</inkml:trace>
  <inkml:trace contextRef="#ctx0" brushRef="#br0" timeOffset="194915">20792 13106 17599,'-64'-11'1323,"6"13"-1099,27 25-90,0 22-375,16-18-1,1 7 257,0 5 0,2 6 0,1 2-270,1 3 1,3 1 0,2 2 265,5 10 0,4 1 0,3-4 11,1-13 1,3-4 0,5-4-23,19 8 0,9-12-6,-5-21 1,4-9 84,22-7 0,3-10-57,-6-13 0,-2-7 112,-1-6 1,-8-5-51,-18 2 0,-14-1 73,-35-25-56,-28 28-40,12 20 1,-1 3-23,-1 3 0,-3 1 56,-8 2 1,1 4-163,-15 5 211,23 0-458,52 4-493,43-6 252,-21-4 1,4-2-1410,1 0 1,4-2-1,-3 1 1964,4-3 0,-3 1 0,5-2 0,-8 2 0,-13 3 0</inkml:trace>
  <inkml:trace contextRef="#ctx0" brushRef="#br0" timeOffset="195249">21921 12926 20255,'-6'43'123,"3"-10"0,1 5-117,1 22 0,-1 11-637,-1-17 1,-2 5 0,0 3-1,-1 0 533,0 1 0,-1 1 0,0 1 0,0 2-810,1-7 1,0 3-1,0 0 1,0-1-1,0-4 154,0-1 1,0-3-1,0-2 1,3-2 753,3 3 0,1-2 0,1-10 0,1 3 0,6-19 0</inkml:trace>
  <inkml:trace contextRef="#ctx0" brushRef="#br0" timeOffset="195798">22311 13512 18843,'28'-47'231,"-1"0"1,-5 9 0,4 6-227,9 14 1,3 8-6,20 1-331,-25 19 1,-5 10 184,-13 12 1,-9 9 173,-11 15 0,-10 3-463,-3-5 0,-5-2 569,-7-3 1,-1-6 66,3-3 155,13-12-311,8-13 157,23-8-247,36-15-908,-4-6 1,4-3-466,1 1 1,1-1-2251,9-6 0,-2-1 3668,-12 6 0,-6 3 0,10-4 0,-12 5 0</inkml:trace>
  <inkml:trace contextRef="#ctx0" brushRef="#br0" timeOffset="196298">23205 13349 19459,'-1'38'63,"-1"-1"1,2-2 0,1-1 127,12 22-102,-2-15 494,-1-7-270,-5-28-134,-7-26 57,-6-18-147,-4-10 1,-4-8-79,2 5 1,-1-4-1,0-2-525,3 5 1,-1-1 0,1-1-1,1 2 529,-1-9 0,0 3 0,2 3-4,0-13 0,4 11-6,11 12-16,11 23 22,18 11-17,11 6 1,9 6-186,9 7 1,3 5-330,-17-1 1,0 3 0,-4 2 334,9 8 1,-12 6 116,-17 3 1,-13 2 1879,-38 23-1784,-8-19 0,-7-2-336,-1-2 0,-2-2-748,-1-2 1,3-2-391,11-9 1,5-3 1445,11-4 0,9-8 0,6-3 0</inkml:trace>
  <inkml:trace contextRef="#ctx0" brushRef="#br0" timeOffset="196549">23624 12504 21611,'43'38'-19,"0"0"0,0 0 1,-11 1-1,-1 3 0,-3 4 1,-3 4-231,-5 2 0,-3 6 0,-2 2 1,-2 0-1,-2-2-1257,0 5 0,-2 0 0,-4-1 0,-3 0 819,-3-1 1,-3 1 0,-4-2 0,-2-6-808,-5-3 0,-3-5 0,-1-1 1554,0-1 1,-1-2 0,2-4 0,1-4 0,1-3 0,-8 13 0</inkml:trace>
  <inkml:trace contextRef="#ctx0" brushRef="#br0" timeOffset="198464">19202 14963 16438,'59'-1'339,"0"0"1,0 0 0,-10-1 0,2 0 0,1-1 0,0 0-273,6-2 0,-1 1 1,3-2-1,1 0-1047,-3 0 0,1-2 0,1 1 1,1-1-1,1-1 1026,-5 1 1,1 0 0,1-1 0,0 0-1,1 0 1,1-1-169,-5 1 1,0 0-1,1-1 1,1 0 0,0 1-1,1-2 1,0 1 143,3 0 0,0-1 1,2 0-1,-1 0 1,1 0-1,0 0 1,0 0-81,1 0 1,0 0 0,1 0 0,-1 0 0,1 0 0,-1 0 0,0 0 69,1 1 1,-1 0 0,0 0 0,1 0 0,-1 0-1,-1 0 1,0 1-100,-3 0 1,-2 1 0,1 0 0,-1 0-1,0 0 1,1 0 0,-1 1 58,1 0 1,2 1 0,0-1 0,-1 1 0,-1 1 0,-4 0 0,-4 1-154,9-1 1,-4 1 0,-5 1 0,-2 1-171,9 1 0,-4 1 0,-30 3-344,-48 7 0,-21 1 310,1-2 1,-8-2 0,-1 1 416,-5 0 1,-3-1 0,-1 0-310,-2 0 1,-2 0 0,-3 0-123,14-2 0,-3 0 0,-1-1 0,-1 1 0,2-1-406,0-1 1,1 0 0,0-1-1,0 1 1,0-1 804,0 1 0,-1 0 0,0-1 0,3 1 0,4-1 0,-10-1 0,5-1 0,8 1 0,-18-1 0</inkml:trace>
  <inkml:trace contextRef="#ctx0" brushRef="#br0" timeOffset="198664">20322 14941 15019,'49'7'333,"1"-1"1,-1 1 0,1 0-1,5-7 1,5-2 0,2-2-1,3-2 1,2-1 0,1-1-899,-8 0 0,2-2 0,2-2 0,0 0 0,2-1 0,0 0 1,-1 0-1,1 0 565,-6 2 0,0-1 0,0 0 0,0 1 0,1-1 0,0 0 0,0 0 0,1 0 0,0-1-114,-3 2 0,1-1 0,1 0 0,0-1 0,1 1 0,-1 0 0,-1 0 0,-1 1 0,-2 0 0,-2 1-30,7-1 0,-2 1 0,-2 1 0,-2 0 0,1 0 0,1 1 0,2 0 144,0 1 0,2 0 0,3 0 0,-1 1 0,-1 0 0,-2 0 0,-4 1 0,-4 0 0,12-2 0,-7 0 0,-3 2 0,3 0 0,5 1 0,1 0 0,-1 1 0,0-1 0</inkml:trace>
  <inkml:trace contextRef="#ctx0" brushRef="#br0" timeOffset="206966">24875 13119 17689,'41'-20'-146,"0"1"1,-1 0-1,-1 2-2151,17-1 2297,-4 4 0,-22 7 0,-11 3 0</inkml:trace>
  <inkml:trace contextRef="#ctx0" brushRef="#br0" timeOffset="207165">25050 13315 15717,'9'0'1479,"-2"0"-2667,32-3 1188,-10 2 0,14-1 0,-24 2 0</inkml:trace>
  <inkml:trace contextRef="#ctx0" brushRef="#br0" timeOffset="208066">26625 12769 12871,'11'-12'1714,"-2"2"-582,-9 10-449,26 53-178,-11-14-293,4 4 1,-1 6 196,-5 1 1,-3 2-276,-2-1 1,-1 1 66,2 6 1,-2-3-107,-5-18 0,0-5 308,1 2 595,-3-26-102,0-10-739,-2-13 325,-17-43-482,6 6 0,-2-8-8,2 4 1,-2-3-1,2 0-546,2 6 0,1 1 0,0 0 554,2 0 0,1 0 0,2 4 28,1 3 0,3 2-23,1-2 1,6 1 27,8 8 1,5 2-40,-1 3 1,5 4-97,9 6 0,4 7 57,30 3-45,-32 7 1,0 4-258,24 14 11,-15 11 224,-21 18 106,-33-3 0,-10 2 23,0-8 0,-5 0 594,-15 13 0,-7-1-739,10-17 1,-2-1 0,2-2-534,-1 2 1,1-1 66,-8 3 0,5-2-2157,15-4 2751,12-3 0,10-11 0,4-1 0</inkml:trace>
  <inkml:trace contextRef="#ctx0" brushRef="#br0" timeOffset="208566">27568 11876 17890,'-9'49'450,"0"1"1,-1 0 0,1 1-1,0 1 1,0 0-388,1-4 1,0-1-1,1 4-503,1 2 1,0 4-1,1 1 1,3 0 447,4-1 0,2-1 1,1 1-1,1-1-462,-2-1 1,1 1-1,2-2 1,2-2 161,8 8 1,3-4 0,2-7-488,6-4 0,2-7-188,0-5 0,1-5-1213,-1-5 1,0-5 2179,27 2 0,-26-11 0,-8-9 0</inkml:trace>
  <inkml:trace contextRef="#ctx0" brushRef="#br0" timeOffset="209066">27810 12631 19168,'11'-58'437,"29"6"-443,-6 42 1,3 7-40,-2 1 1,0 4-91,0 5 0,-5 7 34,-7 29 107,-24-1 0,-9 6 251,-12 3 1,-4 0-500,2 0 0,-2-2 382,-3-7 0,3-5-95,5-5 169,10-12-214,7-12 101,12-3-101,11-11-336,9-6 0,6-4-1765,7-1 0,4-2 2101,11-8 0,-1 1 0,-19 11 0,-3 1 0,15-5 0</inkml:trace>
  <inkml:trace contextRef="#ctx0" brushRef="#br0" timeOffset="209548">28492 12600 18720,'8'36'52,"0"1"0,1 5 1,-1-1-20,3 11 1,-2-5 134,-6-21 852,-3-21-371,0-10-334,0-9-2,-5-14-100,-1-14-168,-4 0 0,-1-6-51,-2-13 0,2-5-430,3 12 0,1-2 1,1 1 440,-3-13 1,2 5 44,5 10 1,2 8-6,5 8-57,16 16 1,35 15 11,4 14-206,-18 1 1,-1 3 37,-10 4 0,-4 3-315,22 22 13,-17 3 123,-17 1 123,-15 1 179,-19-17 0,-8-2 34,-21 14 0,9-17 0,-4-2-970,0-6 0,2-3-372,-11 6-6289,-1-2 7642,41-11 0,8-4 0,4 0 0</inkml:trace>
  <inkml:trace contextRef="#ctx0" brushRef="#br0" timeOffset="209982">29003 11513 14305,'3'-2'2152,"0"0"-527,15 41-1133,-6 8 1,1 8-387,3 5 1,0 6-944,-4-9 1,-2 4 0,-2-1 854,-3-7 1,-1-2 0,-1 2-1,0 3 1,0 1 0,-3 1 0,-1 0 0,-1 0 0,-2 4-98,-2-1 0,-2 4 0,0 2 0,0-2-325,2-5 0,-1-1 1,0 1-1,0 0-2054,-1 6 0,0 1 1,0-2-1,3-4 2146,2-4 1,2-4 0,1-7-1,0-2 1,4-11 0,4-13-1</inkml:trace>
  <inkml:trace contextRef="#ctx0" brushRef="#br0" timeOffset="210716">29853 11835 19101,'-31'49'452,"-1"-1"0,0 5 0,2 3-307,4 2 1,3 2-856,0 2 0,3 1 715,3-3 1,5 2-14,8-15 1,3 1-1,7-2-103,14 10 1,11-4-456,9-2 0,6-8 174,-3-15 0,1-11 115,-3-14 1,-5-10 242,-5-15 1031,-24-42-179,-21 32 0,-8 0-207,-5-3 0,-3 3-527,-1 9 0,0 5 84,-20 3 573,31 12-774,10 2-150,6 2-892,33-4-1032,3 0 0,7-1 2107,15-3 0,1 0 0,-13 2 0,-3 1 0,25-6 0</inkml:trace>
  <inkml:trace contextRef="#ctx0" brushRef="#br0" timeOffset="211049">30061 11879 20849,'30'36'-247,"-1"0"1,0 1-1,1 9 1,0 4 0,-3 4-278,-4-2 0,-1 4 0,-1 1 0,-3-2-930,3 7 1,-2-2 0,-6-1 1019,-8-5 1,-4-1 0,-2-6-766,-4-3 0,-3-4 1376,-3-6 1,0-3 0,-2 3 0,3-14-1</inkml:trace>
  <inkml:trace contextRef="#ctx0" brushRef="#br0" timeOffset="211297">30619 12573 18384,'-4'-1'549,"1"-1"-1173,3 2 0,0 0 1</inkml:trace>
  <inkml:trace contextRef="#ctx0" brushRef="#br0" timeOffset="211965">31242 12319 12960,'-4'-7'3015,"2"2"-2270,4 33 0,3 15-454,1-2-5,-1 8 0,0 2 28,0-1 100,-2 7-44,-2-19 392,0-6 202,-1-25-707,0-19 34,-4-11-89,-1-17-135,-6-12-67,-1-13-11,1 11 0,0-4-188,2 0 0,1-3 236,2 14 0,1-2 1,0 3 7,1-6 0,2 4-17,2 7 0,0 4-17,1-9-45,14-12-67,25 12 34,7 10-6,-14 24 1,1 8-197,20 22 34,-1 13-228,-29-7 0,-2 2 367,-3 2 1,-3 2 16,4 27 51,-19-18 0,-10 2 89,-18 0 1,-7-2-17,3 0 1,-3-2-104,-13-3 0,-1-6 18,16-12 1,3-2-666,-18 7-1772,18-8 2477,14-8 0,9-3 0,6-2 0</inkml:trace>
  <inkml:trace contextRef="#ctx0" brushRef="#br0" timeOffset="212498">32191 11352 19605,'11'-51'840,"-2"16"-840,-11 49 168,-9 24-73,2-9 1,-2 7 53,-6 9 1,-3 7-1,0 2-1116,2-5 1,-1 3 0,1 1 0,0 0 980,-1 0 0,0 1 0,1 0 0,1 0-14,1 2 0,0 0 0,2-2 0,2-3 15,3-2 1,3-4 0,3 0-33,3 16 1,5-1-63,4-7 1,6-3-163,3-6 0,6-4-330,0-3 1,6-5 570,15-2 0,0-6 0,-4 5 0,16-11 0</inkml:trace>
  <inkml:trace contextRef="#ctx0" brushRef="#br0" timeOffset="213018">32540 11777 17521,'0'-9'3272,"0"2"-3172,0 7 125,-35 41-57,16 0 0,1 5-163,-7 3 1,1 2-407,6 10 0,7 0 395,6-21 1,8-1-107,13 7 0,9-4-253,5-13 1,3-3 146,2 0 0,1-5 190,0-14 0,-3-8 227,1-17-64,-13-13 167,-11-13-44,-9-6-34,-14 2 236,-24-4-404,4 22 0,-12 4-56,26 21-79,9 4 379,6 1-435,17 0-380,9 1-1278,10 0 0,5 0 1793,3 0 0,0-1 0,24 2 0,-16-2 0</inkml:trace>
  <inkml:trace contextRef="#ctx0" brushRef="#br0" timeOffset="213298">32794 11517 20703,'30'51'61,"-13"-20"1,0 5-62,-2 9 0,0 7 0,-1 0-661,1 4 1,-1 0 0,-1 3 245,-3-6 1,0 2-1,-2 0 1,0-3-665,1 4 1,-2-4 0,-3-1-1567,-4 16 0,-5-7 2645,-1-24 0,-2-5 0,-4 5 0,0-14 0</inkml:trace>
  <inkml:trace contextRef="#ctx0" brushRef="#br0" timeOffset="213932">27067 14013 13555,'-50'0'1456,"-1"0"1,7 0-1,9 0-727,19 0 77,52 0-448,8-5 1,13-2 0,2 0-1344,-10 1 1,1 0-1,3-1 1,3-1 1027,-3 1 0,3-2 0,4 0 0,0 0 0,1-1 0,-1 0-245,2 0 1,0 0 0,0-1 0,0 0 0,2 0 0,1 0 215,-9 2 0,0 0 0,1-1 0,1 1 0,0-1 0,1 1 0,0-1 0,1 1-169,-2 0 0,0 0 0,1-1 0,0 1 1,1 0-1,0 0 0,1 0 0,0 0 0,0 0 155,3 0 0,1 0 0,1 0 0,0 0 0,0 0 0,0 0 0,1 0 0,0 1 0,-1-1-106,-5 1 0,0 1 0,0-1 0,-1 0 0,1 1 0,1-1 1,0 1-1,1-1 0,2 1 0,1 0 97,-6 1 0,3-1 1,0 1-1,2 0 1,1 0-1,0 0 1,0 0-1,1 0 0,-1 0 1,-1 0-1,0 1 1,-2-1-1,0 1-5,2-1 1,-1 1 0,0 0 0,-1-1 0,0 1-1,-1 0 1,-1 0 0,1 1 0,-1-1 0,0 0 0,0 0 9,3 0 1,1 0-1,0 0 1,0 1 0,-1-1-1,-1 0 1,-1 1 0,-3-1-1,-2 1 1,-4 0 70,23-1 1,-2 0-1,-6 0 1,-8 1 0,-12-1-449,-5 1 0,-16-3 1036,-20-3-2146,-45 2-644,-17 3 1,-10 2 1010,15 1 0,-1 0 0,-2 2 1338,0-1 1,-1 2-1,4-1 1,-8 0-1,9 1 1,10 3-1</inkml:trace>
  <inkml:trace contextRef="#ctx0" brushRef="#br0" timeOffset="-214531.73">28694 14552 15146,'3'-7'3428,"-1"1"-2901,19 67-202,-11-18 0,-2 6-236,2-1 1,1 3 0,-1 0-402,-3-5 1,-2 0 0,0-3 344,0 4 1,-1-5-34,1 4 459,-3-36 247,0-7-538,-2-16 101,-15-41-264,2 5 1,-2-9-6,0 4 0,-2-5 0,1 1-489,2 6 0,0 1 0,1 0 496,0-2 1,0 0 0,2 5-8,1 1 0,1 2 328,1-4 0,4 1-367,8 10 0,4 2 39,2 3 0,5 4-23,42-6-434,-22 29 1,3 3 254,5 0 0,3 2-592,3 6 0,1 3 413,1 2 0,-2 3-50,-2 5 0,-4 9 678,-2 13 0,-15 9-45,-26 5 0,-16 2 7,-5-10 0,-6 0 0,-4-3-535,-2-6 0,-4-4 0,-1-3 326,-1-3 0,-1-3 0,3-4-392,-20 5-4492,21-10 4884,19-10 0,10-3 0,7-2 0</inkml:trace>
  <inkml:trace contextRef="#ctx0" brushRef="#br0" timeOffset="-214147.73">29785 13868 19134,'-28'60'256,"-1"0"0,0 0 0,1 0 0,4 1 1,1 1-1,3 0 0,3-2-253,1 5 1,3-2 0,4 0-996,6-4 0,5 0 0,3-6 852,6-2 0,5-6-202,6-3 1,4-4-163,2-5 1,6-5 503,22-5 0,0-5 0,-3 3 0,-15-17 0,0 0 0</inkml:trace>
  <inkml:trace contextRef="#ctx0" brushRef="#br0" timeOffset="-213714.73">29964 14411 20311,'15'-48'123,"0"1"0,2 2 1,6 8-102,37 10-11,-13 14 0,3 8-285,-8 17 0,-5 10 111,-1 12 1,-11 8 162,-16 4 0,-11 3-393,-15 9 1,-9-2 632,-3-15 1,-3-2 84,-7 9 1,1-2-182,12-13 1,2-1-257,-8 24 21,45-36-446,34-24-774,18-11-214,-27 3 1,1-1-683,3-3 0,0 0 2207,1-1 0,-2 2 0,6-3 0,-10 5 0</inkml:trace>
  <inkml:trace contextRef="#ctx0" brushRef="#br0" timeOffset="-213215.73">30710 14351 20132,'19'46'104,"-1"-1"1,-1-1-1,-1 0-76,0 0 0,-2 1-6,-3-6 1,-3-1-23,1 0 0,-3-4 45,-2 6 280,-4-31 224,0-10-482,0-15-11,-5-18-22,-5-20-23,-4-6 0,-1-9-340,5 15 0,0-2 1,1-2 353,2 8 0,1-3 0,-1 1 1,2 2-4,0-5 0,1 3 1,2 3 22,4-7 0,4 8-45,7 10-12,24 6-10,-6 23 0,4 3-51,-1-1 0,2 3-225,7 6 1,-2 6-185,16 15-56,-13 17-190,-17 11 22,-15 8-100,-18 3 441,-14-20 1,-5 0 246,3-11 1,-2-2-522,-13 6 0,-2-3-1366,-17 2-2914,3-12 4919,12-10 0,18-7 0,10-5 0</inkml:trace>
  <inkml:trace contextRef="#ctx0" brushRef="#br0" timeOffset="-212981.73">31139 13710 21040,'34'42'-114,"0"0"0,0 0 0,1 0 1,-6 8-1,-1 1 0,-3 2 1,-3-1-306,1 11 1,-4-1 0,-6 1-1447,-6 4 1,-6 1 0,-5-5 698,-3-17 1,-3-3-1,-3-2 1166,-11 18 0,-2-6 0,10-20 0,0-5 0,-10 11 0</inkml:trace>
  <inkml:trace contextRef="#ctx0" brushRef="#br0" timeOffset="-212532.73">27136 16078 15717,'-7'0'2544,"40"-4"-1936,6-3 1,11-4 0,6-2-1415,-9 3 1,6 0 0,4-2 0,2 0 0,1 0-1,-2 0 834,4-1 0,0 0 0,1-1 1,1 0-1,1 0 0,3-1-120,-13 3 1,1 0 0,2 0 0,1-1 0,1 0 0,0 0 0,-1 1 0,0-1 0,-1 1 126,2 0 0,-1-1 0,-1 1 0,0 0 0,1 0 0,1-1 0,4 1 0,2-1-67,-10 2 1,1 0 0,3-1 0,1 1 0,1-1 0,1 0-1,2 0 1,-1 0 0,2 1 0,-1 0 0,1 0 0,-1 0-1,-1 1 13,-2 0 1,1 1-1,-1 1 1,1-1 0,0 1-1,0 0 1,1 0 0,-1 0-1,1 0 1,1 1 0,-1 0-1,2-1 1,-1 1 0,1-1-121,-3 2 1,1-1 0,1 0-1,1 0 1,1 0 0,-1 0-1,1 0 1,0 0 0,0 1-1,-1 0 1,0 0 0,-1 0-1,-1 0 1,-2 1 0,0 1-1,-3-1-32,11 0 1,0 1 0,-2 0 0,-1 0 0,-1 1 0,-1 0 0,-1 0 0,-2 1 0,-1 0 0,-1 1 0,-2 0-345,13 0 1,0 1-1,-1 1 1,-4 0 0,-4 1-1,-7-1 1,-7 1 514,17 3 0,-15-1 0,-6 0 0,-46-4 0</inkml:trace>
  <inkml:trace contextRef="#ctx0" brushRef="#br0" timeOffset="-212281.73">28741 16167 16250,'61'-10'182,"0"-1"0,0 1 1,0-1-1,0 1 1,0-1-1,0 1 1,0 0-1,-4-1 0,1 0 1,1 0-1,1-1 1,1 0-1,0 0 1,1 0-1,-1-1 0,0 1 1,0-1-1,-1 0-630,4-1 0,-1 0 0,1-1 0,-2 1 1,1-1-1,0 0 0,1 0 0,0 0 0,1 0 1,0 0 432,-4 2 1,0-1 0,2 0 0,0 0 0,1 0 0,-1 0 0,1 0 0,-1 1 0,0 0 0,-2 0 0,-1 1 0,-1 1-245,7-1 0,-3 1 1,-1 0-1,-2 1 1,1 0-1,0 1 1,1 0-1,1 0 1,3 1-330,-7 1 1,3 0 0,1 1-1,1 0 1,1 1 0,0-1 0,1 1-1,-2 0 1,-1 0 0,-1 1-1,-2 0 1,-3 0 566,9-1 0,-3 1 0,-2 0 0,-1 0 0,-1 1 0,-1-1 0,1 2 0,0-1 0,10 0 1,3 0-1,1 1 0,-2-1 0,-5 2 0,-6-1 0,-9 2 0,11 2 0,1 0 0</inkml:trace>
  <inkml:trace contextRef="#ctx0" brushRef="#br0" timeOffset="-209299.73">21715 16388 16961,'56'-20'251,"-1"1"0,0-1 1,0 2-1,7-1 0,2-1 1,1 0-1,-3 3-1341,-8 1 1,-1 3-1,-1-1 1,3 1-1,3-2 1118,-3 1 1,3-1 0,1-1 0,3 0 0,1 0 0,2 1 0,1 0-115,-9 3 1,2-1 0,1 1-1,2 0 1,0 0 0,2 0-1,0 1 1,1-1 0,0 1 0,1 0 91,-4 1 1,0 0-1,1 1 1,0-1-1,1 1 1,1 0-1,0 0 1,1 0-1,1 0 1,1 0-1,1 0 1,1 0-31,-11 1 1,1 0 0,2 1 0,0-1 0,1 1-1,1-1 1,1 0 0,-1 1 0,1-1 0,1 1-1,-2-1 1,1 1 0,-1 0 0,0 0 0,-2 1-1,0-1 1,-2 1 23,5-1 0,0 1 0,-1 0 0,-1 0 0,0 0 0,0 0 0,-1 0 0,0 1 0,-1 0 0,1-1 0,-1 1 0,0 0 0,0 0 0,0 1-78,3-1 0,0 0 0,0 0 0,1 0 0,-1 1 0,0 0 0,-1-1 0,0 1 0,-1 0 0,-1 0 0,-2 1 0,-2-1 0,-1 0 87,13 0 1,-3 0 0,-3 0 0,-2 0 0,1 1 0,-1-1 0,2 0 0,3 0-3,-6 0 1,2 0 0,1-1 0,1 1 0,1-1 0,-1 1 0,0-1 0,0 0-1,-1 0 1,-2 1-1,2-1 1,-1 0-1,-1 0 1,-1 0-1,0 0 1,1 0-1,-1-1 1,1 1-1,0 0 14,3-1 0,1 0 0,1 0 0,1 0 0,-2 0 0,0 0 0,-1 0 0,-3 0 0,-2 1-247,10-2 0,-1-1 0,-2 1 0,-3 0 0,-4 1 0,-3 0 24,1-1 0,-4 2 1,-4-1-1,-5 1-78,11-2 0,-14 2 424,-21 2-3069,-27-1 3368,-34-2 0,18 3 1,-14 0-1</inkml:trace>
  <inkml:trace contextRef="#ctx0" brushRef="#br0" timeOffset="-208930.73">25891 16132 14854,'64'0'277,"1"-1"0,-15-1 1,1-1-1,2 0-184,4-1 1,1-1-1,9-2-1005,-11 0 0,6-1 1,4-1-1,3-1 1,1-1-1,2 0 915,-16 2 1,3 0 0,1-1 0,1 0 0,0 0 0,2 0 0,-1-1 0,1 1 0,-1 0-124,2-1 0,0 1 0,1 0 1,0-1-1,0 1 0,0-1 1,1 1-1,0-1 0,0 0 120,-4 1 0,1 0 0,1-1 0,1 0 0,-1 1 0,0-1 0,-1 1 0,-1 0 0,-1 0 0,-2 1-113,10-1 1,-2 0-1,-1 0 1,-1 1 0,-1 1-1,0-1 1,1 1 12,0 0 1,-1 0 0,0 0 0,1 1 0,-1 0 0,-1 0-1,1 0-134,-3 1 0,-1 0 1,-1 1-1,1-1 0,0 1 1,0 0-1,2 1 234,-1 0 0,2 0 0,1 1 0,1 0 0,-1 1 0,-3-1 0,-4 1 0,-4 0 0,11-1 0,-6 0 0,-3 0 0,2 1 0,6 1 0,1 0 0,-1 0 0,0 0 0</inkml:trace>
  <inkml:trace contextRef="#ctx0" brushRef="#br0" timeOffset="34231.27">12056 15179 15079,'-7'0'963,"57"-1"-336,3-1 1,10-1-1629,-13 2 1,5 1 0,2-1 0,-2 1 1028,-3-1 0,-2 1 0,1 0 0,0 0-14,5 1 0,0 1 0,-1 1 0,-3 0-14,-3 2 0,-3 1 0,0 1 336,10 2 1,0 2-1,-4 0-638,2 3 0,-6 1 750,-5-2 1,-19-1-57,-39 1-190,-17-10 0,-8-4 5,-2-1 0,-2 0 185,-15-1 0,0-1-184,18 0 0,5 0 49,-14-2 2136,70 4-2393,14 2 0,7 0-62,6 1 1,3 0-584,5 1 1,2 1 101,0 1 0,2 1-1403,-11 1 0,3 1 0,-4 0 1946,3 0 0,-4-1 0,1 2 0,-7-1 0,-14-3 0</inkml:trace>
  <inkml:trace contextRef="#ctx0" brushRef="#br0" timeOffset="35114.27">3374 15182 17588,'-4'-5'1121,"0"1"-1076,4 4-1,59-48-594,-30 32 1,5-1 560,5-4 0,7-4 0,4-1 1,-3 4-57,9 1 0,-1 2 0,0 1-262,5-1 1,-1 0 0,-4 2 194,0 1 0,-10 3 112,-11 5 364,-60 16-78,-15 3 0,-10 2 68,9-2 1,-2 0 0,-1 1-389,1-1 1,-1 0 0,2 0 111,-17 2 1,9-1-157,13-4-337,42-5-638,37-1-611,1-2 0,6 0 1685,15-2 1,-1 0-1,-22 1 1,-3 0-1,-2-1 1,1 0-1</inkml:trace>
  <inkml:trace contextRef="#ctx0" brushRef="#br0" timeOffset="-81229.46">2357 15479 17162,'7'1'976,"0"1"-831,-7-2-22,51-46-1917,0 10 1805,0-3 1,6-1-823,-7 10 1,1 2 810,4-2 0,2 0-157,0 2 0,0 1-7,-3 3 1,1 0-633,1 1 1,-3 1 392,9 0 717,-20 5 1187,-71 35-694,-10 2-785,2 6 800,16-8-822,36-7 1000,30 4-6872,12 5 5872,-5 4 0,-19-8 0,-31-5 0</inkml:trace>
  <inkml:trace contextRef="#ctx0" brushRef="#br0" timeOffset="-80625.46">947 16811 15695,'9'52'377,"0"0"0,0-2 0,1-2-276,-2-14 0,0 0-40,4 5 1,-1-2-28,4 10 22,3-5 582,-12-33 494,-3-38-953,-2-8 1,-3-10-113,-2-5 0,-3-7 1,1 1-715,2 1 1,0 0-1,-1-1 647,-1-9 0,-1-1 0,1 4 0,3 17 0,0 1 0,2 2 17,4-17 0,4 3-12,1 8 1,5 4 5,10 5 1,8 8-147,30 11-73,-30 35 1,-4 10 190,-4 8 1,-8 5-216,-11 17 1,-11 2 236,-2-9 1,-6 0 1,-4-3 1,-4 2 0,-2-1-738,2-4 1,0-2 0,-2 1 729,-14 17 0,2-4 0,14-19 0,3-8 0,-1-10 0</inkml:trace>
  <inkml:trace contextRef="#ctx0" brushRef="#br0" timeOffset="-80360.46">1497 16325 18653,'-16'61'38,"-1"0"0,0 0 1,1-1-1,3-1 1,1 0-1,3-1 1,4-2-1079,6 3 0,5-2 1,2-3 549,2-6 1,2-2 0,3-7-1220,8-5 0,3-7 1889,27 12 0,-21-19 1,-6-11-1</inkml:trace>
  <inkml:trace contextRef="#ctx0" brushRef="#br0" timeOffset="-79995.46">1878 16777 17487,'-1'38'140,"0"1"0,-1 21 63,2-23 491,0-25-604,0-26 10,0-18-83,-4-10 0,1-5 5,1-6 1,2-2 77,3-7 1,2 2-101,1 15 0,3 6-33,22-1 33,-1 35-112,19 43 89,-22-5 1,-2 6-824,4 19 0,-3 4-652,-7-8 1,-4-1-296,-6 0 0,-3-4 1793,-4 9 0,-2-27 0,0-10 0</inkml:trace>
  <inkml:trace contextRef="#ctx0" brushRef="#br0" timeOffset="-79845.46">1827 16952 18754,'40'-26'-3277,"0"-1"0,1 1 0,0 2 3141,-2 8 0,-3 3 0,8-4 0,-10 2 0</inkml:trace>
  <inkml:trace contextRef="#ctx0" brushRef="#br0" timeOffset="-79645.46">2394 16266 19997,'-4'53'30,"1"0"0,1 5 0,4 1-30,4 0 0,3 4-1096,-4-17 1,1 5 0,0 1 0,1-1-1143,2 14 1,0 0 0,1-1 2237,-1 0 0,1-1 0,-1-5 0,1 2 0,-1-12 0,2-16 0</inkml:trace>
  <inkml:trace contextRef="#ctx0" brushRef="#br0" timeOffset="-79310.46">2824 16797 19549,'-8'-33'-118,"1"-1"1,1-18-768,18 55-1211,7 48 1637,-12-12 0,-3 6 677,-7 16 0,-4 1-208,1-9 0,-2-3 326,-6-8 0,0-5 33,1-2-58,6-13-187,4-11 11,19-12-1570,31-28 1435,-3 8 0,0-1 0,-14 3 0,-1 1 0,2 3 0,0-1 0</inkml:trace>
  <inkml:trace contextRef="#ctx0" brushRef="#br0" timeOffset="-78959.46">3233 16880 19829,'-8'46'22,"0"0"1,-1-10 0,6-6-35,22 0 1,-7-23 78,-1-11-44,-5-38 33,-3 0 0,-1-5-56,-4-3 0,0-2-494,-1-11 0,0 0 494,0 15 0,0 2 50,1 5 1,0 1 117,2-24-45,0 22-55,0 16-68,0 13-101,0 8 67,15 19-22,1 4-45,15 17 932,-5 1-1133,-6 20-158,-16 3-2554,-23 4-3026,-5-23 6040,-12-20 0,22-18 0,4-2 0</inkml:trace>
  <inkml:trace contextRef="#ctx0" brushRef="#br0" timeOffset="-78712.46">3525 16247 18552,'-7'-9'1826,"3"2"-1815,4 7-11,0 0 0,37 64 0,-2-8-615,-14-19 1,2 5 0,0-1 479,4 10 1,-2 2-415,-6 1 0,-1 4 0,-2-2-510,1 8 0,-2-1-2,-4-10 0,-1 2 1,-2-5 1060,-4-5 0,-1-7 0,0 7 0,-2-18 0</inkml:trace>
  <inkml:trace contextRef="#ctx0" brushRef="#br0" timeOffset="-78511.46">4232 16670 19258,'0'-9'235,"0"1"-1098,0 8-8258,46 4 9121,-26 7 0,28-4 0,-40 2 0</inkml:trace>
  <inkml:trace contextRef="#ctx0" brushRef="#br0" timeOffset="-78395.46">4371 16863 12692,'36'-14'0,"-7"3"0</inkml:trace>
  <inkml:trace contextRef="#ctx0" brushRef="#br0" timeOffset="-77544.46">5654 16482 14731,'5'-5'3474,"-1"1"-2993,-4 4-369,-40-6 34,14 5-23,-33-4-56,25 9 45,5 1 79,-1 5-34,10-3-56,2 3-90,11-2 45,4 5-112,2 6 67,0 33 90,1 14-101,0-24 0,0-1 0,0 20 0,1-19 11,0-28-11,0-6 45,1-5 157,9-12-191,14-20-22,27-12-1,-25 19 1,1 3-17,7 1 0,1 6 6,18 3-309,-20 15 1,-3 7-410,14 29 678,-24-8 1,-6 3 55,-10 4 1,-6-1 16,-10 19-11,-11-15 0,-1-26-762,-14-7-3260,1-7 4022,-3-16 0,17 7 0,10-8 0</inkml:trace>
  <inkml:trace contextRef="#ctx0" brushRef="#br0" timeOffset="-76876.46">6281 16401 14462,'2'-5'2969,"-1"2"-2106,-1 3-739,1-9-24,-3 7-10,-15-3 89,-11 19 68,-14 5-124,8 2 45,6-5-11,15-9 157,1-2-79,3-1-112,1 1-123,3 0 34,1 5 22,2 4-56,-1 5-23,1 6 23,-1 3 34,1 3-34,0 10 0,0-11 11,0 6 12,2-19-23,0-6 11,0-7 168,0-4-157,9-21-10,15-13-12,5-5 0,13 0 0,-5 20-12,2 8-100,-3 6-145,4 23-1,-17 23 236,-3 7 22,-21 10 0,-8-18 45,-7-7-45,-3-6-280,-9-9-2735,-2-8 3015,-2-17 0,12 5 0,9-9 0</inkml:trace>
  <inkml:trace contextRef="#ctx0" brushRef="#br0" timeOffset="-76412.46">6656 16746 19280,'1'4'-863,"-1"-1"1,0-3-1</inkml:trace>
  <inkml:trace contextRef="#ctx0" brushRef="#br0" timeOffset="-76012.46">7280 16368 17431,'0'-6'1457,"-2"54"-1295,2-7 1,-1 7-290,1 1 0,-1 5 0,1 0-1243,-1-8 1,1-1-1,0-1-1325,0 23 0,0-6 2695,1-23 0,1-5 0,-1 5 0,1-15 0</inkml:trace>
  <inkml:trace contextRef="#ctx0" brushRef="#br0" timeOffset="-66012.46">2466 16692 14742,'-7'3'22,"2"-1"113,46-5 101,11 2-40,1-1 0,7 2-1018,-14 2 0,2 2 0,2 0 934,13 1 0,2 2 0,4 0-535,-9-1 1,2 2 0,2 0-1,2-1 472,-8 0 0,2 0 1,1-1-1,1 1 1,1-1-306,-7-1 1,1 0 0,1-1 0,1 0-1,0 0 1,0 0 294,3 0 0,1-1 0,1 0 1,0 0-1,0-1 0,0 0-168,-7 0 0,-1-1 1,0 1-1,1-1 0,2 0 1,0 0-1,4 0 162,-2-1 1,2 1-1,3 0 1,1-1 0,1 1-1,0-1 1,0 1 0,-1 0-1,-1 0-61,-3 0 0,0 0 1,0 0-1,0 0 0,-1 1 1,1-1-1,0 1 0,0-1 1,1 1 19,-3 0 0,1-1 0,1 1 0,1 0 0,-1 0 1,0 1-1,-1-1 0,-2 0 0,-2 0 0,-3 1-2,15 0 1,-3 0 0,-2 1 0,-3-1-1,-3 1 1,-4 1-25,5 0 1,-3 0-1,-5 1 1,-10 0 553,21 9-957,-47 3 443,-41-10 0,-19-3-104,-5-1 1,-7 0 0,-3-1 164,-3-1 1,-1-1-1,-4-1-118,7-1 1,-3 0 0,1 0 0,1-1 202,-6 1 0,2-1 0,-1 0-144,14 1 1,1-1-1,-1 1 1,0 0-1,1-1 0,1 1 1,0 0-1,-4 1 244,1 1 0,-2 2 0,-2 0 1,0 1-1,2 0-146,-12 3 1,2 1-1,-1 1 1,0 1-40,7-1 0,-1 1 0,0 0 1,2 1-1,3 0-37,-12 4 0,4 0 0,5 1 37,-7 2 0,11-1 79,13-4 167,44-6-150,43-3 0,25-7-65,-14-2 0,8-2 0,3-1 0,0 1-225,-12 1 0,1 1 0,1 0 0,1-1 0,1-1 127,-2-1 0,2-1 0,1 0 0,0 0 0,-1-1 0,-4 1-86,0-1 1,-3 1 0,-1 0-1,-1 0 1,0-1 101,10-1 1,-1 0 0,-1 0 0,-2 1 116,9-3 1,-3 0 0,-3 2-168,19-2 1,-35 2 55,-95 4-6,6 7 1,-14 3 0,-5 1 0,-1 0-303,7-1 1,-3-1 0,-1 1 0,-2 0 0,-2 0 285,10 0 0,-3 0 0,-1 1 0,0-1 0,-1 0 0,2 1 0,2-1 63,-10 0 0,3 0 1,0 0-1,0 0 1,-4 2-39,9-1 1,-2 1-1,-1 1 1,-1 0 0,0 0-1,2 0 1,2 0 183,1 1 1,2 0 0,0 0 0,2 0 0,0 0 0,1 1-190,-9 0 0,-1 0 0,1 1 1,5-1-1,7 1-20,-26 6 0,36-3 318,61-10-279,20-7 1,11-4-33,-3 1 1,6-1-1,2-2 95,-5 1 0,2-1 1,3-1-1,5-1-93,-10 2 1,5-1 0,3-1-1,2 0 1,0 0 0,-1-1-1,-1 1-14,-3 1 0,-1-1 1,0 0-1,0 0 0,0 0 1,0 0-1,0 0-150,9-2 0,3 0 1,-1 0-1,-2 0 1,-4 0-1,-4 2 135,3-1 1,0 1-1,-11 0 1,-22 2-49,-22 0 157,-40 13 0,-26 9-78,5-3 0,-9 1 1,-4 1-1,0 2 20,12-2 1,0 2-1,-1 0 1,0 0-1,-1 0-148,-3 1 0,-1 0 0,-1 0 0,3 1 0,5-1 124,-15 4 1,6 0 0,12-1-8,-7 12 1311,98-22-1227,0-5 0,6-1-51,-3-2 1,3-3 0,6-1 197,1 0 1,5-2-1,4-1 1,2-1 0,-2 0-235,3-2 1,0 0 0,1-1 0,0 0 0,0 0-28,2 0 1,2-1 0,-1 1 0,-3-1 0,-4 2-30,-2 0 0,-3-1 0,-5 2 0,-12 3 48,2-1 581,-98 24-544,9-2 1,-9 3-1,-1 0-15,4 1 1,0-1-1,1 1 322,-3 1 0,2-1 0,4-1-339,-3 0 1,22-2-76,39-5-401,46-9 73,-9-1 1,5-2-406,11 0 0,5-1 814,-15 0 0,6-1 0,-2 1 0,-6-1 0,5 1 0,-4-1 0,-4 1 0,-1 0 0,1 0 0</inkml:trace>
  <inkml:trace contextRef="#ctx0" brushRef="#br0" timeOffset="-58662.46">8542 17097 15101,'3'39'336,"0"-1"0,1 1 0,-1-2-258,4 23-33,2-3 22,-1-10 68,2-5 67,-3-22 1097,-1-3-413,-5-24-629,-2-11 1,-4-18-67,-4-21-158,2 23 1,-1-5-130,1-3 0,1-4 0,0-1 144,1 0 1,1-2-1,3 0-408,2-8 1,3-1 0,2 4 359,2-7 0,7 7-11,6 15 0,5 8 0,20 12-6,-11 21 0,-1 11-264,-8 13 1,-5 8 62,-3 15 0,-8 3 173,-11-2 0,-9 0-306,-9 1 1,-7-5 64,3-16 0,-1-4-677,-22 18-700,7-14 1663,3-12 0,18-9 0,3-7 0</inkml:trace>
  <inkml:trace contextRef="#ctx0" brushRef="#br0" timeOffset="-58262.46">9232 16551 15739,'0'-5'1625,"0"1"-1104,-11 39 0,-3 21-443,6-23 1,0 3-623,-3 11 1,-1 6-1,2-3 594,3 2 1,3 0-44,2-7 1,2 3-1,4-1-451,12 13 0,7-2-1465,-3-17 1,3 0-1,2-6 1909,12-2 0,1-8 0,20-2 0,-33-23 0</inkml:trace>
  <inkml:trace contextRef="#ctx0" brushRef="#br0" timeOffset="-57944.46">9544 17040 17095,'-10'-1'829,"3"-1"-548,7 2-169,-28 44-45,24-23 11,-16 25 46,31-36-57,4-23-22,0-8 100,-3-20 51,-6 3 0,0-4-22,0-4 0,2 0 33,2-8 0,2 2-277,-2 13 1,2 5 80,20-6 1,0 32-1,-2 23 0,1 10-17,1 4 1,-1 7-231,4 17 1,-3 4-685,-10-9 0,-6 0-44,-6-3 1,-4-3-2197,-5 9 3160,-5-11 0,3-18 0,-2-11 0</inkml:trace>
  <inkml:trace contextRef="#ctx0" brushRef="#br0" timeOffset="-57794.46">9644 17056 18630,'24'-29'-781,"1"1"1,2 0-1,3 6-681,4 11 0,2 4 1462,4-2 0,-2 0 0,7-2 0,-8 2 0</inkml:trace>
  <inkml:trace contextRef="#ctx0" brushRef="#br0" timeOffset="-57595.46">10213 16430 20098,'0'60'42,"0"0"1,0 0 0,0-1-1,2 0 1,1-4-71,5 11 0,3-1-1118,-2-7 0,1 2 0,0-1 1146,1-9 0,0-1 0,-1-2 0,2 15 0,-1-6 0,8 7 0</inkml:trace>
  <inkml:trace contextRef="#ctx0" brushRef="#br0" timeOffset="-57112.46">10522 16877 18261,'0'-8'616,"-17"44"-527,12 18-89,-5-19 0,2 2-33,9 27-12,3-30-145,4-9 358,-2-19 134,0-14 191,-5-19-179,-1-10-135,1-7-11,2-4-33,5-1-91,5-3-38,4 15 0,5-1 5,6 2 0,5 3-50,9-1 0,4 6 16,-8 7 1,-1 9-90,26 24-67,-37 23 106,-23 7 0,-8 6 73,-12 4 0,-6 1-389,4 0 0,-3-1 450,-6-7 1,0-6 50,-1 0-89,10-11 21,10-13-44,4-6 34,6-6-12,24-3-290,21-5-478,-7 1 1,4 0 123,-4 0 1,1 0-266,3-1 0,0 0 887,-7 3 0,-3-1 0,6 0 0,-7 0 0</inkml:trace>
  <inkml:trace contextRef="#ctx0" brushRef="#br0" timeOffset="-56678.46">11331 16926 16546,'-4'-7'964,"0"1"-886,4 6 213,0 0-167,23 84 33,-13-49 0,0 2-79,1 5 0,1 4 1,-2-5 66,0-6 1,-2-5 190,1 6 516,-7-30-281,0-10-459,-1-15-34,0-11 1,-1-7-68,-3-19 0,-1-6-22,1 5 0,0-5 0,-1 1-474,1 8 1,0 2 0,0-1 484,-1 1 0,1 0 0,1 5 33,1 4 1,0 5-68,0 2 1,2 3-113,16-4-346,17 21 88,4 30-111,5 23-12,-24 11 158,-9 7 268,-12 0 821,-11-21 1,-5-1-727,-3-8 1,-3-2-2023,-5-1 0,-2-4 2028,-12-2 0,19-15 0,18-4 0</inkml:trace>
  <inkml:trace contextRef="#ctx0" brushRef="#br0" timeOffset="-56462.46">11905 16314 20916,'2'62'45,"0"-1"0,5-4 0,2 5 0,1-1-356,-1-2 1,0 1 0,1 1-1885,-2-5 0,0 2 1,-1 1-1,0-5 2195,-2 5 0,0-3 0,-3-5 0,-1 5 0,-2-11 0,1-14 0</inkml:trace>
  <inkml:trace contextRef="#ctx0" brushRef="#br0" timeOffset="-56294.46">12427 16860 18877,'58'-7'-1592,"-14"9"1,-32 5 0,-8 3 0</inkml:trace>
  <inkml:trace contextRef="#ctx0" brushRef="#br0" timeOffset="-56162.46">12433 17122 17039,'-1'3'-291,"-1"0"-4625,34-6 1,17-6 4765,13-2 1,-15 3 0,-3 1 0,-2 0 0</inkml:trace>
  <inkml:trace contextRef="#ctx0" brushRef="#br0" timeOffset="-55628.46">13827 16642 17566,'-37'28'428,"-1"0"0,1 0 0,5 4 0,2 3 0,3 1-389,-7 18 1,9 1-210,9-3 1,13-4 225,27 0-56,13-28 0,9-7-488,9-11 1,4-7 27,1-3 1,-1-5-134,-2-10 0,-7-6 581,-20 1 1,-6-2 11,-6-1 0,-3-1 162,-3 0 1,-8-1-6,-13-10 1,-12 2 54,-7 7 1,-7 5-174,-14-1 1,-3 7-371,6 11 0,2 7-3109,-13 12 3488,55 5 1,8-6 0,13-1-1</inkml:trace>
  <inkml:trace contextRef="#ctx0" brushRef="#br0" timeOffset="-55444.46">14549 16811 17185,'2'-7'-5098,"0"2"5098,-2 5 0,0 0 0,0 0 0</inkml:trace>
  <inkml:trace contextRef="#ctx0" brushRef="#br0" timeOffset="-54861.46">15389 16342 14003,'0'-4'2543,"0"1"-1915,-36 3-12,-17 14-297,9-6 1,-4 2-12,2 5 0,2 1-185,10-3 0,2-2 180,-17 8-79,27-11 23,-2 6-79,7 7-112,1 5 0,6 10-23,4-3-22,0 2-11,1-1 23,-1-6-12,1-4 23,1-7 44,3-8-22,27-20-45,3-7-11,-1 2 0,2-2 0,-2 2 0,4 1-28,17-2 0,4 3-56,0 7 0,0 5-278,-1 3 0,-1 5 143,-10 7 1,-7 7 151,-4 27-218,-15 3 296,-12 3 22,-17-3 180,-7-4-40,-3-19 1,-4-2-106,-26 9-91,1-7-626,15-18-1940,26-20-5207,6-7 7796,15-11 0,-6 11 0,6 2 0</inkml:trace>
  <inkml:trace contextRef="#ctx0" brushRef="#br0" timeOffset="-54362.46">16029 16366 15538,'0'-4'3003,"0"0"-2712,-41 6-33,6 9-113,-23 0-33,19 6 23,17-5-23,2-3-11,5-3 33,4-1-66,3 7 122,-3 23-134,1 3 34,-3 20 44,2-12 0,-1 12-66,6-14-24,6-8 35,11-20-68,13-20 0,11-6-22,7-7 11,7 0-90,-14 9 1,2 4-119,0 6 1,-1 6-213,3 9 0,-4 4 409,9 24 11,-27 13 78,-29-17 247,-26 4-257,-11-18-528,1-3-2991,13-28 3451,25-18 0,6 8 0,3-5 0</inkml:trace>
  <inkml:trace contextRef="#ctx0" brushRef="#br0" timeOffset="-54178.46">16490 16361 19426,'3'0'1714,"5"54"-1557,-7-13 0,-1 3-157,2 11 0,1 2-1013,-3 5 0,0-1 626,0-14 0,1-3-633,0 2 1,0-1-1547,0-3 0,0-2 2566,0-2 0,1-5 0,-2 6 0,1-15 0</inkml:trace>
  <inkml:trace contextRef="#ctx0" brushRef="#br0" timeOffset="-53895.46">13824 17536 17442,'-50'31'1787,"-1"0"1,55 25-1662,33-42 0,25-11 0,14-5 0,1 1-791,-21 2 1,4-2 0,4 0 0,2-1 0,2 0 0,0 0 0,0 0 0,-2 0 664,-7 1 0,0-1 0,0 1 0,1-1 0,-1 1 0,1-1 0,0 0 0,1 0 0,1-1-146,-1 1 0,2-1 0,1-1 0,1 1 1,1-1-1,-2 1 0,0-1 0,-1 1 1,-2 0-1,-3 1-53,9-1 1,-3 1-1,-2 0 1,-1 1-1,-1-1 1,0 1-1,-1 0-676,5-1 1,-1 1 0,-1 0 0,-1 0-1,-2 1 1,-1-1 874,12 1 0,-2 0 0,-4 0 0,-5 0 0,-8 0 0,-5 0 0,-6 0 0,21 0 0</inkml:trace>
  <inkml:trace contextRef="#ctx0" brushRef="#br0" timeOffset="-53745.46">15185 17678 19280,'-47'0'672,"-1"0"1,-13 0 78,121-16-701,-3 4 0,11 1-1465,-11 1 0,7-1 0,3 0 0,1 1 1415,-8 1 0,1 0 0,2 1 0,1-1 0,1 1-242,-5 1 1,1 1 0,1-1 0,1 1 0,0 0 0,1 0-101,1 1 0,0-1 0,1 1 1,0 0-1,0 1 0,-2-1 347,0 2 0,0-1 0,0 1 0,-2 0 0,-2 0 0,-5 1 0,2-1 1,-4 1-1,-3 0 0,-2 0 0,-2 1 0,1 0 0,-1 0 0</inkml:trace>
  <inkml:trace contextRef="#ctx0" brushRef="#br0" timeOffset="201263.08">22120 6717 11005,'62'-4'305,"0"-1"0,-15 0 1,1-1-1,1 0-201,5-4 1,3-1 0,1 0-968,-6 1 0,2-1 0,2 0 1,1-1 884,-5 2 0,1-1 1,2-1-1,0 1 1,1 0-244,5-2 1,1 1-1,2-1 1,0 0 0,1 0 238,-7 2 1,1-1 0,1 0-1,0 0 1,0 0 0,1 1-56,1-1 1,-1 0 0,1 0 0,1 0 0,2 0 0,3 0 41,-11 2 0,2 0 0,2 0 0,2-1 0,0 1 0,1 0 0,-1-1 0,0 2 1,-1-1-183,-3 1 1,1 1 0,-1-1 0,0 1-1,0 0 1,0 0 0,0 0 0,-1 0-1,0 0 156,6 0 0,1-1 0,-1 1 0,0-1 0,-1 1 0,0 0 0,-3 1 0,-1 1 67,7-1 0,-2 0 0,0 1 0,-4 0 0,-2 2 0,-5 1-764,17 0 1,-7 2 0,-7 1-1188,-5 2 0,-7 3 1905,-4 0 0,-12 3 0,-25 1 0,-10-1 0</inkml:trace>
  <inkml:trace contextRef="#ctx0" brushRef="#br0" timeOffset="204743.07">12426 16021 10742,'3'8'1580,"0"-2"-964,44-5 23,-9-1-1182,6 1 1,4-1 816,-6-1 0,2-2-705,12-1 1,4-1 549,-13 0 1,1 0 0,2-1 25,6-1 1,2-1-1,5 0-13,-5 1 0,5 0 1,3 0-1,0 1 1,-4-1-527,3 1 1,-3 0-1,0 1 1,4-1 421,-11 2 0,3 0 0,2 1 0,-1-1 0,-2 1 0,-4 1 0,6-1 0,-4 1 0,-2 1 0,3 1-161,7 2 1,3 2 0,-2 0 0,-2 1 104,-9 0 0,-3 0 0,-1 1 0,0 0-118,17 2 0,0 2 1,-8 0 83,-4 1 0,-12-2-352,-9-6 1238,-39-10-959,-14-6 2589,1 0-5827,-2 3 3616,9 5 1,2 1-1,8 4 1</inkml:trace>
  <inkml:trace contextRef="#ctx0" brushRef="#br0" timeOffset="210323.08">11421 7098 15851,'5'33'39,"0"0"1,6 32-7,-1-8 1,-2-4-12,-3-5 1,-1-11 201,-1-11 807,-2-30-729,0-45-111,-1-14-517,-1 14 0,0-2 371,-1 5 0,-1-3 18,0-4 1,-1-5-1,1-1-22,0 3 0,0 0 1,1-2-16,2-4 0,0 0 0,2 4-26,3-4 0,4 9 0,20-2-22,11 36-18,2 11 1,6 6-387,4 9 0,1 7 90,0 7 0,-4 7 336,-11 1 0,-12 5-139,-22 6 1,-14 1 138,-7-7 0,-7-1-533,-20 14 1,-4-2-1283,9-8 0,0-3 1815,-1 1 0,4-5 0,2-3 0,26-22 0</inkml:trace>
  <inkml:trace contextRef="#ctx0" brushRef="#br0" timeOffset="210593.08">12363 6545 14922,'-37'17'436,"0"1"1,2 1 0,2 6-376,4 18 1,4 6-1109,3 7 1,2 3 861,-1 0 0,4-1-224,6-2 1,7-4-706,16 10-1620,8-11 2858,16-9 1,-15-21 0,-1-7 0</inkml:trace>
  <inkml:trace contextRef="#ctx0" brushRef="#br0" timeOffset="211073.07">12491 6952 12804,'0'-3'941,"0"0"-683,0 3-169,4 27 79,-3-7-78,4 24 111,-4-1 68,0-10 1188,0-2-437,-1-20-774,0-20-55,0-11 145,-1-41-274,0 14 0,1-5-33,2 7 1,1-4 0,0 2-413,1-15 0,2 3 405,3 3 1,2 7-1,9 1-22,1 18-22,3 14 22,4 9-22,3 12-662,18 29 364,-31-6 1,-3 4 140,4 2 0,-4 1 156,-13 4 1,-7-1 0,-16 17 191,-6-23 1,-6-2-2019,0-8 1,-3-3 1848,-5-2 0,1-4 0,-5-3 0,17-13 0</inkml:trace>
  <inkml:trace contextRef="#ctx0" brushRef="#br0" timeOffset="211343.07">12760 6198 16782,'26'56'-108,"1"-1"1,0 0 0,0 1-1,-5 1 1,-1 2 0,-3-1 0,-3-2-1341,-3 3 1,-4-2-1,-4-1 705,-5 1 0,-5 0 0,-4-4-1515,-7 5 0,-6-5 2360,-7 1 1,0-6-1,-5 8 1,3-15-1</inkml:trace>
  <inkml:trace contextRef="#ctx0" brushRef="#br0" timeOffset="211623.07">11030 7967 17106,'52'-35'277,"0"1"1,-12 11-1,2 2 1,2 3-275,5 5 1,4 3 0,6 0-914,-1 1 1,5 0-1,5 0 1,2 1-1,0 0 755,-7 1 0,1 1 0,1 0 0,1 1 0,1-1 0,0 2-1192,-4-1 1,1 1 0,2 0 0,-1 1 0,-1 0 0,-2 0 0,-3 1 1346,4 0 0,-1 1 0,-3 1 0,-3 0 0,-5 1 0,9-1 0,-6 2 0,-18 3 0,-20 6 0</inkml:trace>
  <inkml:trace contextRef="#ctx0" brushRef="#br0" timeOffset="211763.07">12131 7945 17532,'52'-19'-3,"0"-1"1,0 1 0,4-1 0,1 1 0,0 0-1713,3 2 1,2 2-1,0 0 1140,-11 3 1,1 0 0,0 1 0,2-1-723,1 1 0,2 0 0,-1 1 0,1-1 1297,1 1 0,1 0 0,-2 0 0,-6 1 0,16-2 0,-6 1 0,-13 2 0,1 0 0</inkml:trace>
  <inkml:trace contextRef="#ctx0" brushRef="#br0" timeOffset="212323.08">14147 6985 18686,'41'-15'-146,"-1"0"1,0 1 0,0 2-1111,6 1 1,-3 2-1041,13-4 2912,-15-3 650,-44 8 235,-18 0-414,1 3-694,8 3-203,10 28-168,15 24-402,1 10-46,-4-24 0,-1 0-1165,-3 14-1312,-6-2 2903,-12-3 0,7-20 0,-7-8 0</inkml:trace>
  <inkml:trace contextRef="#ctx0" brushRef="#br0" timeOffset="213193.08">17032 9456 12120,'-1'11'947,"34"0"0,21-4-798,-1-5 0,6-4 1,3 0-1522,-5 2 1,2 0 0,2 0 0,2-1 1427,-1-1 0,2-2 0,2 0 0,0 0 0,0-1-230,-3 0 1,0-1-1,0 0 1,1 0-1,2-1 239,-5 2 0,1-1 1,0 0-1,2 0 1,0 1-1,1-2-89,-6 2 1,0-1-1,0 0 1,2 1 0,1-1-1,2-1 1,4 1 37,-11 1 0,4-1 0,1 0 1,1 0-1,2 0 0,2 0 0,0 0 1,0-1-1,1 1 0,-1 0 1,1 0-89,-8 0 0,1 0 0,0 1 0,1-1 0,-1 1 0,1-1 0,1 0 0,0 1 0,0-1 0,1 0 0,1 1 0,1-1 0,0 0 75,-4 1 0,2-1 1,1 1-1,1-1 1,1 1-1,0-1 0,1 0 1,-1 1-1,1-1 1,0 0-1,-1 1 1,0 0-1,-1-1 0,-1 1 1,-2 0-1,0 0-2,3 0 1,-1-1-1,0 1 1,-1 0-1,-1 0 1,0 0-1,-1 0 1,0 1-1,0-1 1,-1 0 0,0 1-1,-1-1 1,1 1 1,6-1 0,1 1 0,-1-1 0,1 1 0,-1-1 0,-1 1 0,-1 0 0,-1 0 0,-2 0 0,-2 1 0,-2 0 13,8-1 1,-3 1 0,-3 0 0,-2 0-1,1 0 1,1 1 0,2-1-24,-1 1 1,1-1-1,2 1 1,0 0 0,0 0-1,-1 0 1,-1 0 0,-2 0-178,9 1 1,-2-1 0,-1 1 0,-1 0 0,0 0-1,0 0-869,-1-1 0,1 1 0,0 0 0,-2 0 0,-4 0 0,-5 0 1055,15 1 0,-8 0 0,-10 0 0,14 0 0,-62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9T02:29:53.502"/>
    </inkml:context>
    <inkml:brush xml:id="br0">
      <inkml:brushProperty name="width" value="0.09071" units="cm"/>
      <inkml:brushProperty name="height" value="0.09071" units="cm"/>
      <inkml:brushProperty name="color" value="#FF0000"/>
    </inkml:brush>
  </inkml:definitions>
  <inkml:trace contextRef="#ctx0" brushRef="#br0">5881 9110 9868,'0'0'0</inkml:trace>
  <inkml:trace contextRef="#ctx0" brushRef="#br0" timeOffset="106315">6281 8666 14126,'4'0'-661,"0"0"-490,-4 0 1,0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5C31E-DDC8-4B3B-94FE-94FC773413F3}" type="datetimeFigureOut">
              <a:rPr lang="en-IN" smtClean="0"/>
              <a:pPr/>
              <a:t>08-08-2022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267C0-6CBB-4AF4-ABD2-EFA4EF607181}" type="slidenum">
              <a:rPr lang="en-IN" smtClean="0"/>
              <a:pPr/>
              <a:t>‹#›</a:t>
            </a:fld>
            <a:endParaRPr lang="en-IN"/>
          </a:p>
        </p:txBody>
      </p:sp>
    </p:spTree>
    <p:extLst>
      <p:ext uri="{BB962C8B-B14F-4D97-AF65-F5344CB8AC3E}">
        <p14:creationId xmlns:p14="http://schemas.microsoft.com/office/powerpoint/2010/main" xmlns="" val="267985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1</a:t>
            </a:fld>
            <a:endParaRPr lang="en-IN"/>
          </a:p>
        </p:txBody>
      </p:sp>
    </p:spTree>
    <p:extLst>
      <p:ext uri="{BB962C8B-B14F-4D97-AF65-F5344CB8AC3E}">
        <p14:creationId xmlns:p14="http://schemas.microsoft.com/office/powerpoint/2010/main" xmlns="" val="28035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11</a:t>
            </a:fld>
            <a:endParaRPr lang="en-IN"/>
          </a:p>
        </p:txBody>
      </p:sp>
    </p:spTree>
    <p:extLst>
      <p:ext uri="{BB962C8B-B14F-4D97-AF65-F5344CB8AC3E}">
        <p14:creationId xmlns:p14="http://schemas.microsoft.com/office/powerpoint/2010/main" xmlns="" val="294368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12</a:t>
            </a:fld>
            <a:endParaRPr lang="en-IN"/>
          </a:p>
        </p:txBody>
      </p:sp>
    </p:spTree>
    <p:extLst>
      <p:ext uri="{BB962C8B-B14F-4D97-AF65-F5344CB8AC3E}">
        <p14:creationId xmlns:p14="http://schemas.microsoft.com/office/powerpoint/2010/main" xmlns="" val="105700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13</a:t>
            </a:fld>
            <a:endParaRPr lang="en-IN"/>
          </a:p>
        </p:txBody>
      </p:sp>
    </p:spTree>
    <p:extLst>
      <p:ext uri="{BB962C8B-B14F-4D97-AF65-F5344CB8AC3E}">
        <p14:creationId xmlns:p14="http://schemas.microsoft.com/office/powerpoint/2010/main" xmlns="" val="191805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14</a:t>
            </a:fld>
            <a:endParaRPr lang="en-IN"/>
          </a:p>
        </p:txBody>
      </p:sp>
    </p:spTree>
    <p:extLst>
      <p:ext uri="{BB962C8B-B14F-4D97-AF65-F5344CB8AC3E}">
        <p14:creationId xmlns:p14="http://schemas.microsoft.com/office/powerpoint/2010/main" xmlns="" val="34970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15</a:t>
            </a:fld>
            <a:endParaRPr lang="en-IN"/>
          </a:p>
        </p:txBody>
      </p:sp>
    </p:spTree>
    <p:extLst>
      <p:ext uri="{BB962C8B-B14F-4D97-AF65-F5344CB8AC3E}">
        <p14:creationId xmlns:p14="http://schemas.microsoft.com/office/powerpoint/2010/main" xmlns="" val="123178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16</a:t>
            </a:fld>
            <a:endParaRPr lang="en-IN"/>
          </a:p>
        </p:txBody>
      </p:sp>
    </p:spTree>
    <p:extLst>
      <p:ext uri="{BB962C8B-B14F-4D97-AF65-F5344CB8AC3E}">
        <p14:creationId xmlns:p14="http://schemas.microsoft.com/office/powerpoint/2010/main" xmlns="" val="198376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17</a:t>
            </a:fld>
            <a:endParaRPr lang="en-IN"/>
          </a:p>
        </p:txBody>
      </p:sp>
    </p:spTree>
    <p:extLst>
      <p:ext uri="{BB962C8B-B14F-4D97-AF65-F5344CB8AC3E}">
        <p14:creationId xmlns:p14="http://schemas.microsoft.com/office/powerpoint/2010/main" xmlns="" val="212573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18</a:t>
            </a:fld>
            <a:endParaRPr lang="en-IN"/>
          </a:p>
        </p:txBody>
      </p:sp>
    </p:spTree>
    <p:extLst>
      <p:ext uri="{BB962C8B-B14F-4D97-AF65-F5344CB8AC3E}">
        <p14:creationId xmlns:p14="http://schemas.microsoft.com/office/powerpoint/2010/main" xmlns="" val="376762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19</a:t>
            </a:fld>
            <a:endParaRPr lang="en-IN"/>
          </a:p>
        </p:txBody>
      </p:sp>
    </p:spTree>
    <p:extLst>
      <p:ext uri="{BB962C8B-B14F-4D97-AF65-F5344CB8AC3E}">
        <p14:creationId xmlns:p14="http://schemas.microsoft.com/office/powerpoint/2010/main" xmlns="" val="1578993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20</a:t>
            </a:fld>
            <a:endParaRPr lang="en-IN"/>
          </a:p>
        </p:txBody>
      </p:sp>
    </p:spTree>
    <p:extLst>
      <p:ext uri="{BB962C8B-B14F-4D97-AF65-F5344CB8AC3E}">
        <p14:creationId xmlns:p14="http://schemas.microsoft.com/office/powerpoint/2010/main" xmlns="" val="325814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a:t>
            </a:fld>
            <a:endParaRPr lang="en-IN"/>
          </a:p>
        </p:txBody>
      </p:sp>
    </p:spTree>
    <p:extLst>
      <p:ext uri="{BB962C8B-B14F-4D97-AF65-F5344CB8AC3E}">
        <p14:creationId xmlns:p14="http://schemas.microsoft.com/office/powerpoint/2010/main" xmlns="" val="2035226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21</a:t>
            </a:fld>
            <a:endParaRPr lang="en-IN"/>
          </a:p>
        </p:txBody>
      </p:sp>
    </p:spTree>
    <p:extLst>
      <p:ext uri="{BB962C8B-B14F-4D97-AF65-F5344CB8AC3E}">
        <p14:creationId xmlns:p14="http://schemas.microsoft.com/office/powerpoint/2010/main" xmlns="" val="3112586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22</a:t>
            </a:fld>
            <a:endParaRPr lang="en-IN"/>
          </a:p>
        </p:txBody>
      </p:sp>
    </p:spTree>
    <p:extLst>
      <p:ext uri="{BB962C8B-B14F-4D97-AF65-F5344CB8AC3E}">
        <p14:creationId xmlns:p14="http://schemas.microsoft.com/office/powerpoint/2010/main" xmlns="" val="4251499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23</a:t>
            </a:fld>
            <a:endParaRPr lang="en-IN"/>
          </a:p>
        </p:txBody>
      </p:sp>
    </p:spTree>
    <p:extLst>
      <p:ext uri="{BB962C8B-B14F-4D97-AF65-F5344CB8AC3E}">
        <p14:creationId xmlns:p14="http://schemas.microsoft.com/office/powerpoint/2010/main" xmlns="" val="2624146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24</a:t>
            </a:fld>
            <a:endParaRPr lang="en-IN"/>
          </a:p>
        </p:txBody>
      </p:sp>
    </p:spTree>
    <p:extLst>
      <p:ext uri="{BB962C8B-B14F-4D97-AF65-F5344CB8AC3E}">
        <p14:creationId xmlns:p14="http://schemas.microsoft.com/office/powerpoint/2010/main" xmlns="" val="1850537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25</a:t>
            </a:fld>
            <a:endParaRPr lang="en-IN"/>
          </a:p>
        </p:txBody>
      </p:sp>
    </p:spTree>
    <p:extLst>
      <p:ext uri="{BB962C8B-B14F-4D97-AF65-F5344CB8AC3E}">
        <p14:creationId xmlns:p14="http://schemas.microsoft.com/office/powerpoint/2010/main" xmlns="" val="1105106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26</a:t>
            </a:fld>
            <a:endParaRPr lang="en-IN"/>
          </a:p>
        </p:txBody>
      </p:sp>
    </p:spTree>
    <p:extLst>
      <p:ext uri="{BB962C8B-B14F-4D97-AF65-F5344CB8AC3E}">
        <p14:creationId xmlns:p14="http://schemas.microsoft.com/office/powerpoint/2010/main" xmlns="" val="125929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27</a:t>
            </a:fld>
            <a:endParaRPr lang="en-IN"/>
          </a:p>
        </p:txBody>
      </p:sp>
    </p:spTree>
    <p:extLst>
      <p:ext uri="{BB962C8B-B14F-4D97-AF65-F5344CB8AC3E}">
        <p14:creationId xmlns:p14="http://schemas.microsoft.com/office/powerpoint/2010/main" xmlns="" val="483732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28</a:t>
            </a:fld>
            <a:endParaRPr lang="en-IN"/>
          </a:p>
        </p:txBody>
      </p:sp>
    </p:spTree>
    <p:extLst>
      <p:ext uri="{BB962C8B-B14F-4D97-AF65-F5344CB8AC3E}">
        <p14:creationId xmlns:p14="http://schemas.microsoft.com/office/powerpoint/2010/main" xmlns="" val="3633331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29</a:t>
            </a:fld>
            <a:endParaRPr lang="en-IN"/>
          </a:p>
        </p:txBody>
      </p:sp>
    </p:spTree>
    <p:extLst>
      <p:ext uri="{BB962C8B-B14F-4D97-AF65-F5344CB8AC3E}">
        <p14:creationId xmlns:p14="http://schemas.microsoft.com/office/powerpoint/2010/main" xmlns="" val="205929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30</a:t>
            </a:fld>
            <a:endParaRPr lang="en-IN"/>
          </a:p>
        </p:txBody>
      </p:sp>
    </p:spTree>
    <p:extLst>
      <p:ext uri="{BB962C8B-B14F-4D97-AF65-F5344CB8AC3E}">
        <p14:creationId xmlns:p14="http://schemas.microsoft.com/office/powerpoint/2010/main" xmlns="" val="379676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4</a:t>
            </a:fld>
            <a:endParaRPr lang="en-IN"/>
          </a:p>
        </p:txBody>
      </p:sp>
    </p:spTree>
    <p:extLst>
      <p:ext uri="{BB962C8B-B14F-4D97-AF65-F5344CB8AC3E}">
        <p14:creationId xmlns:p14="http://schemas.microsoft.com/office/powerpoint/2010/main" xmlns="" val="2005743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31</a:t>
            </a:fld>
            <a:endParaRPr lang="en-IN"/>
          </a:p>
        </p:txBody>
      </p:sp>
    </p:spTree>
    <p:extLst>
      <p:ext uri="{BB962C8B-B14F-4D97-AF65-F5344CB8AC3E}">
        <p14:creationId xmlns:p14="http://schemas.microsoft.com/office/powerpoint/2010/main" xmlns="" val="1622961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32</a:t>
            </a:fld>
            <a:endParaRPr lang="en-IN"/>
          </a:p>
        </p:txBody>
      </p:sp>
    </p:spTree>
    <p:extLst>
      <p:ext uri="{BB962C8B-B14F-4D97-AF65-F5344CB8AC3E}">
        <p14:creationId xmlns:p14="http://schemas.microsoft.com/office/powerpoint/2010/main" xmlns="" val="190517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33</a:t>
            </a:fld>
            <a:endParaRPr lang="en-IN"/>
          </a:p>
        </p:txBody>
      </p:sp>
    </p:spTree>
    <p:extLst>
      <p:ext uri="{BB962C8B-B14F-4D97-AF65-F5344CB8AC3E}">
        <p14:creationId xmlns:p14="http://schemas.microsoft.com/office/powerpoint/2010/main" xmlns="" val="284749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34</a:t>
            </a:fld>
            <a:endParaRPr lang="en-IN"/>
          </a:p>
        </p:txBody>
      </p:sp>
    </p:spTree>
    <p:extLst>
      <p:ext uri="{BB962C8B-B14F-4D97-AF65-F5344CB8AC3E}">
        <p14:creationId xmlns:p14="http://schemas.microsoft.com/office/powerpoint/2010/main" xmlns="" val="3847798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35</a:t>
            </a:fld>
            <a:endParaRPr lang="en-IN"/>
          </a:p>
        </p:txBody>
      </p:sp>
    </p:spTree>
    <p:extLst>
      <p:ext uri="{BB962C8B-B14F-4D97-AF65-F5344CB8AC3E}">
        <p14:creationId xmlns:p14="http://schemas.microsoft.com/office/powerpoint/2010/main" xmlns="" val="2948254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36</a:t>
            </a:fld>
            <a:endParaRPr lang="en-IN"/>
          </a:p>
        </p:txBody>
      </p:sp>
    </p:spTree>
    <p:extLst>
      <p:ext uri="{BB962C8B-B14F-4D97-AF65-F5344CB8AC3E}">
        <p14:creationId xmlns:p14="http://schemas.microsoft.com/office/powerpoint/2010/main" xmlns="" val="2894659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37</a:t>
            </a:fld>
            <a:endParaRPr lang="en-IN"/>
          </a:p>
        </p:txBody>
      </p:sp>
    </p:spTree>
    <p:extLst>
      <p:ext uri="{BB962C8B-B14F-4D97-AF65-F5344CB8AC3E}">
        <p14:creationId xmlns:p14="http://schemas.microsoft.com/office/powerpoint/2010/main" xmlns="" val="2623148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38</a:t>
            </a:fld>
            <a:endParaRPr lang="en-IN"/>
          </a:p>
        </p:txBody>
      </p:sp>
    </p:spTree>
    <p:extLst>
      <p:ext uri="{BB962C8B-B14F-4D97-AF65-F5344CB8AC3E}">
        <p14:creationId xmlns:p14="http://schemas.microsoft.com/office/powerpoint/2010/main" xmlns="" val="515601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39</a:t>
            </a:fld>
            <a:endParaRPr lang="en-IN"/>
          </a:p>
        </p:txBody>
      </p:sp>
    </p:spTree>
    <p:extLst>
      <p:ext uri="{BB962C8B-B14F-4D97-AF65-F5344CB8AC3E}">
        <p14:creationId xmlns:p14="http://schemas.microsoft.com/office/powerpoint/2010/main" xmlns="" val="93189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5</a:t>
            </a:fld>
            <a:endParaRPr lang="en-IN"/>
          </a:p>
        </p:txBody>
      </p:sp>
    </p:spTree>
    <p:extLst>
      <p:ext uri="{BB962C8B-B14F-4D97-AF65-F5344CB8AC3E}">
        <p14:creationId xmlns:p14="http://schemas.microsoft.com/office/powerpoint/2010/main" xmlns="" val="349317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6</a:t>
            </a:fld>
            <a:endParaRPr lang="en-IN"/>
          </a:p>
        </p:txBody>
      </p:sp>
    </p:spTree>
    <p:extLst>
      <p:ext uri="{BB962C8B-B14F-4D97-AF65-F5344CB8AC3E}">
        <p14:creationId xmlns:p14="http://schemas.microsoft.com/office/powerpoint/2010/main" xmlns="" val="17157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7</a:t>
            </a:fld>
            <a:endParaRPr lang="en-IN"/>
          </a:p>
        </p:txBody>
      </p:sp>
    </p:spTree>
    <p:extLst>
      <p:ext uri="{BB962C8B-B14F-4D97-AF65-F5344CB8AC3E}">
        <p14:creationId xmlns:p14="http://schemas.microsoft.com/office/powerpoint/2010/main" xmlns="" val="75671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8</a:t>
            </a:fld>
            <a:endParaRPr lang="en-IN"/>
          </a:p>
        </p:txBody>
      </p:sp>
    </p:spTree>
    <p:extLst>
      <p:ext uri="{BB962C8B-B14F-4D97-AF65-F5344CB8AC3E}">
        <p14:creationId xmlns:p14="http://schemas.microsoft.com/office/powerpoint/2010/main" xmlns="" val="352460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9</a:t>
            </a:fld>
            <a:endParaRPr lang="en-IN"/>
          </a:p>
        </p:txBody>
      </p:sp>
    </p:spTree>
    <p:extLst>
      <p:ext uri="{BB962C8B-B14F-4D97-AF65-F5344CB8AC3E}">
        <p14:creationId xmlns:p14="http://schemas.microsoft.com/office/powerpoint/2010/main" xmlns="" val="329363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E267C0-6CBB-4AF4-ABD2-EFA4EF607181}" type="slidenum">
              <a:rPr lang="en-IN" smtClean="0"/>
              <a:pPr/>
              <a:t>10</a:t>
            </a:fld>
            <a:endParaRPr lang="en-IN"/>
          </a:p>
        </p:txBody>
      </p:sp>
    </p:spTree>
    <p:extLst>
      <p:ext uri="{BB962C8B-B14F-4D97-AF65-F5344CB8AC3E}">
        <p14:creationId xmlns:p14="http://schemas.microsoft.com/office/powerpoint/2010/main" xmlns="" val="210862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xmlns=""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xmlns="" id="{234E948C-D240-724B-9B89-FDB3B14CA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29E013-E164-B74C-8152-F72E2338BE26}"/>
              </a:ext>
            </a:extLst>
          </p:cNvPr>
          <p:cNvSpPr>
            <a:spLocks noGrp="1"/>
          </p:cNvSpPr>
          <p:nvPr>
            <p:ph type="dt" sz="half" idx="10"/>
          </p:nvPr>
        </p:nvSpPr>
        <p:spPr/>
        <p:txBody>
          <a:bodyPr/>
          <a:lstStyle/>
          <a:p>
            <a:fld id="{F56DE84A-D62B-46C9-8CCE-2BE75F1CAAA4}" type="datetime1">
              <a:rPr lang="en-US" smtClean="0"/>
              <a:pPr/>
              <a:t>8/8/2022</a:t>
            </a:fld>
            <a:endParaRPr lang="en-US"/>
          </a:p>
        </p:txBody>
      </p:sp>
      <p:sp>
        <p:nvSpPr>
          <p:cNvPr id="5" name="Footer Placeholder 4">
            <a:extLst>
              <a:ext uri="{FF2B5EF4-FFF2-40B4-BE49-F238E27FC236}">
                <a16:creationId xmlns:a16="http://schemas.microsoft.com/office/drawing/2014/main" xmlns="" id="{425D46EB-C9BF-4D4A-899F-96B2B054A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25C178C-3A1C-7846-8C54-B449032D604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108851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C2FCD-18A9-2D42-B84D-D99B18780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DD157A0-ACAF-5B44-A359-52C51DEE7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6987245-B3C4-3D4E-A6F8-1F1316AD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D69965-9BC6-5345-B2D0-6C90A68A75A9}"/>
              </a:ext>
            </a:extLst>
          </p:cNvPr>
          <p:cNvSpPr>
            <a:spLocks noGrp="1"/>
          </p:cNvSpPr>
          <p:nvPr>
            <p:ph type="dt" sz="half" idx="10"/>
          </p:nvPr>
        </p:nvSpPr>
        <p:spPr/>
        <p:txBody>
          <a:bodyPr/>
          <a:lstStyle/>
          <a:p>
            <a:fld id="{E1534061-D9B2-40DA-B7C7-88A4AD587164}" type="datetime1">
              <a:rPr lang="en-US" smtClean="0"/>
              <a:pPr/>
              <a:t>8/8/2022</a:t>
            </a:fld>
            <a:endParaRPr lang="en-US"/>
          </a:p>
        </p:txBody>
      </p:sp>
      <p:sp>
        <p:nvSpPr>
          <p:cNvPr id="6" name="Footer Placeholder 5">
            <a:extLst>
              <a:ext uri="{FF2B5EF4-FFF2-40B4-BE49-F238E27FC236}">
                <a16:creationId xmlns:a16="http://schemas.microsoft.com/office/drawing/2014/main" xmlns="" id="{5CD083EE-9E01-C046-A765-6C417A187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8EA403-D618-0848-BCC5-8393E30CC5E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128724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5EB47-6F41-4044-808C-D09164BA2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5384202-04C0-4C46-A9AD-172B4084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221D020-A612-0746-B5D2-61689C50D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52730E1-EAD6-F74C-B572-7FA04F719BB8}"/>
              </a:ext>
            </a:extLst>
          </p:cNvPr>
          <p:cNvSpPr>
            <a:spLocks noGrp="1"/>
          </p:cNvSpPr>
          <p:nvPr>
            <p:ph type="dt" sz="half" idx="10"/>
          </p:nvPr>
        </p:nvSpPr>
        <p:spPr/>
        <p:txBody>
          <a:bodyPr/>
          <a:lstStyle/>
          <a:p>
            <a:fld id="{A8161E93-7896-4E28-9C7C-83567B911287}" type="datetime1">
              <a:rPr lang="en-US" smtClean="0"/>
              <a:pPr/>
              <a:t>8/8/2022</a:t>
            </a:fld>
            <a:endParaRPr lang="en-US"/>
          </a:p>
        </p:txBody>
      </p:sp>
      <p:sp>
        <p:nvSpPr>
          <p:cNvPr id="6" name="Footer Placeholder 5">
            <a:extLst>
              <a:ext uri="{FF2B5EF4-FFF2-40B4-BE49-F238E27FC236}">
                <a16:creationId xmlns:a16="http://schemas.microsoft.com/office/drawing/2014/main" xmlns="" id="{7D84F45E-467D-4C47-9DD4-61BC18BA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A19AC5-4725-C344-A416-7884860E1186}"/>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380554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44886-5ADE-564C-BB6A-3D8F42E8C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2258407-0EDC-CC47-B88F-1C37C2A2B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D62C5C-7D1C-AA42-A571-92813FE919E3}"/>
              </a:ext>
            </a:extLst>
          </p:cNvPr>
          <p:cNvSpPr>
            <a:spLocks noGrp="1"/>
          </p:cNvSpPr>
          <p:nvPr>
            <p:ph type="dt" sz="half" idx="10"/>
          </p:nvPr>
        </p:nvSpPr>
        <p:spPr/>
        <p:txBody>
          <a:bodyPr/>
          <a:lstStyle/>
          <a:p>
            <a:fld id="{12AE9245-D99C-4350-A1E4-8ACA5200D998}" type="datetime1">
              <a:rPr lang="en-US" smtClean="0"/>
              <a:pPr/>
              <a:t>8/8/2022</a:t>
            </a:fld>
            <a:endParaRPr lang="en-US"/>
          </a:p>
        </p:txBody>
      </p:sp>
      <p:sp>
        <p:nvSpPr>
          <p:cNvPr id="5" name="Footer Placeholder 4">
            <a:extLst>
              <a:ext uri="{FF2B5EF4-FFF2-40B4-BE49-F238E27FC236}">
                <a16:creationId xmlns:a16="http://schemas.microsoft.com/office/drawing/2014/main" xmlns="" id="{84E362DE-6775-7745-AE4F-1E49287A7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37C83C-DF1A-B744-B85D-25DF26CF0E9C}"/>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138004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5D0C1A9-B6B8-7A4A-9669-B90B75004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F92B24-A8BD-9845-976F-9EA169FDA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D10554-27EF-1E4B-9828-11CBD07233BB}"/>
              </a:ext>
            </a:extLst>
          </p:cNvPr>
          <p:cNvSpPr>
            <a:spLocks noGrp="1"/>
          </p:cNvSpPr>
          <p:nvPr>
            <p:ph type="dt" sz="half" idx="10"/>
          </p:nvPr>
        </p:nvSpPr>
        <p:spPr/>
        <p:txBody>
          <a:bodyPr/>
          <a:lstStyle/>
          <a:p>
            <a:fld id="{C7D24BDB-0078-4158-973F-E3E6497A93FC}" type="datetime1">
              <a:rPr lang="en-US" smtClean="0"/>
              <a:pPr/>
              <a:t>8/8/2022</a:t>
            </a:fld>
            <a:endParaRPr lang="en-US"/>
          </a:p>
        </p:txBody>
      </p:sp>
      <p:sp>
        <p:nvSpPr>
          <p:cNvPr id="5" name="Footer Placeholder 4">
            <a:extLst>
              <a:ext uri="{FF2B5EF4-FFF2-40B4-BE49-F238E27FC236}">
                <a16:creationId xmlns:a16="http://schemas.microsoft.com/office/drawing/2014/main" xmlns="" id="{17689FB8-5001-8241-8703-920FCD817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A4CAF07-27EB-D341-846D-7AAA3B2BB10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363440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xmlns=""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D754E3-7390-2C4D-8224-CE37880B733A}"/>
              </a:ext>
            </a:extLst>
          </p:cNvPr>
          <p:cNvSpPr>
            <a:spLocks noGrp="1"/>
          </p:cNvSpPr>
          <p:nvPr>
            <p:ph type="dt" sz="half" idx="10"/>
          </p:nvPr>
        </p:nvSpPr>
        <p:spPr/>
        <p:txBody>
          <a:bodyPr/>
          <a:lstStyle/>
          <a:p>
            <a:fld id="{10B4C2F3-F090-4117-9A73-FB712B1A2B46}" type="datetime1">
              <a:rPr lang="en-US" smtClean="0"/>
              <a:pPr/>
              <a:t>8/8/2022</a:t>
            </a:fld>
            <a:endParaRPr lang="en-US"/>
          </a:p>
        </p:txBody>
      </p:sp>
      <p:sp>
        <p:nvSpPr>
          <p:cNvPr id="5" name="Footer Placeholder 4">
            <a:extLst>
              <a:ext uri="{FF2B5EF4-FFF2-40B4-BE49-F238E27FC236}">
                <a16:creationId xmlns:a16="http://schemas.microsoft.com/office/drawing/2014/main" xmlns=""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10681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xmlns=""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xmlns=""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D754E3-7390-2C4D-8224-CE37880B733A}"/>
              </a:ext>
            </a:extLst>
          </p:cNvPr>
          <p:cNvSpPr>
            <a:spLocks noGrp="1"/>
          </p:cNvSpPr>
          <p:nvPr>
            <p:ph type="dt" sz="half" idx="10"/>
          </p:nvPr>
        </p:nvSpPr>
        <p:spPr/>
        <p:txBody>
          <a:bodyPr/>
          <a:lstStyle/>
          <a:p>
            <a:fld id="{F6C8C8A0-14C9-4B51-B118-B3BF93F4C325}" type="datetime1">
              <a:rPr lang="en-US" smtClean="0"/>
              <a:pPr/>
              <a:t>8/8/2022</a:t>
            </a:fld>
            <a:endParaRPr lang="en-US"/>
          </a:p>
        </p:txBody>
      </p:sp>
      <p:sp>
        <p:nvSpPr>
          <p:cNvPr id="5" name="Footer Placeholder 4">
            <a:extLst>
              <a:ext uri="{FF2B5EF4-FFF2-40B4-BE49-F238E27FC236}">
                <a16:creationId xmlns:a16="http://schemas.microsoft.com/office/drawing/2014/main" xmlns=""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287585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xmlns=""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D754E3-7390-2C4D-8224-CE37880B733A}"/>
              </a:ext>
            </a:extLst>
          </p:cNvPr>
          <p:cNvSpPr>
            <a:spLocks noGrp="1"/>
          </p:cNvSpPr>
          <p:nvPr>
            <p:ph type="dt" sz="half" idx="10"/>
          </p:nvPr>
        </p:nvSpPr>
        <p:spPr/>
        <p:txBody>
          <a:bodyPr/>
          <a:lstStyle/>
          <a:p>
            <a:fld id="{B518685B-3EAE-4593-80BF-B0B78B403094}" type="datetime1">
              <a:rPr lang="en-US" smtClean="0"/>
              <a:pPr/>
              <a:t>8/8/2022</a:t>
            </a:fld>
            <a:endParaRPr lang="en-US"/>
          </a:p>
        </p:txBody>
      </p:sp>
      <p:sp>
        <p:nvSpPr>
          <p:cNvPr id="5" name="Footer Placeholder 4">
            <a:extLst>
              <a:ext uri="{FF2B5EF4-FFF2-40B4-BE49-F238E27FC236}">
                <a16:creationId xmlns:a16="http://schemas.microsoft.com/office/drawing/2014/main" xmlns=""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163834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xmlns=""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xmlns=""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2BC9A9-EC29-134C-AECE-54DDD5762192}"/>
              </a:ext>
            </a:extLst>
          </p:cNvPr>
          <p:cNvSpPr>
            <a:spLocks noGrp="1"/>
          </p:cNvSpPr>
          <p:nvPr>
            <p:ph type="dt" sz="half" idx="10"/>
          </p:nvPr>
        </p:nvSpPr>
        <p:spPr/>
        <p:txBody>
          <a:bodyPr/>
          <a:lstStyle/>
          <a:p>
            <a:fld id="{BE064318-AB6D-4CF1-B9D5-9FF5C0D3EC3D}" type="datetime1">
              <a:rPr lang="en-US" smtClean="0"/>
              <a:pPr/>
              <a:t>8/8/2022</a:t>
            </a:fld>
            <a:endParaRPr lang="en-US"/>
          </a:p>
        </p:txBody>
      </p:sp>
      <p:sp>
        <p:nvSpPr>
          <p:cNvPr id="5" name="Footer Placeholder 4">
            <a:extLst>
              <a:ext uri="{FF2B5EF4-FFF2-40B4-BE49-F238E27FC236}">
                <a16:creationId xmlns:a16="http://schemas.microsoft.com/office/drawing/2014/main" xmlns="" id="{413C8B07-567B-1B47-B220-0338242AF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CB435-33FD-3F45-BD2D-6CAA5C288BD0}"/>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196153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xmlns="" id="{14D6AE42-E39B-4948-B321-F19D21FDA6F0}"/>
              </a:ext>
            </a:extLst>
          </p:cNvPr>
          <p:cNvSpPr>
            <a:spLocks noGrp="1"/>
          </p:cNvSpPr>
          <p:nvPr>
            <p:ph type="title"/>
          </p:nvPr>
        </p:nvSpPr>
        <p:spPr>
          <a:xfrm>
            <a:off x="838200" y="681037"/>
            <a:ext cx="10515600" cy="7411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652A57D-01D7-B54A-B618-27F0B4D8A193}"/>
              </a:ext>
            </a:extLst>
          </p:cNvPr>
          <p:cNvSpPr>
            <a:spLocks noGrp="1"/>
          </p:cNvSpPr>
          <p:nvPr>
            <p:ph sz="half" idx="1"/>
          </p:nvPr>
        </p:nvSpPr>
        <p:spPr>
          <a:xfrm>
            <a:off x="838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E1407BB-25DD-5841-BEBF-C394C86F759A}"/>
              </a:ext>
            </a:extLst>
          </p:cNvPr>
          <p:cNvSpPr>
            <a:spLocks noGrp="1"/>
          </p:cNvSpPr>
          <p:nvPr>
            <p:ph sz="half" idx="2"/>
          </p:nvPr>
        </p:nvSpPr>
        <p:spPr>
          <a:xfrm>
            <a:off x="6172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B41DED-1195-DE42-BD2F-00971D9CF3C9}"/>
              </a:ext>
            </a:extLst>
          </p:cNvPr>
          <p:cNvSpPr>
            <a:spLocks noGrp="1"/>
          </p:cNvSpPr>
          <p:nvPr>
            <p:ph type="dt" sz="half" idx="10"/>
          </p:nvPr>
        </p:nvSpPr>
        <p:spPr/>
        <p:txBody>
          <a:bodyPr/>
          <a:lstStyle/>
          <a:p>
            <a:fld id="{5C412511-17BA-480B-AA22-F0475074B942}" type="datetime1">
              <a:rPr lang="en-US" smtClean="0"/>
              <a:pPr/>
              <a:t>8/8/2022</a:t>
            </a:fld>
            <a:endParaRPr lang="en-US"/>
          </a:p>
        </p:txBody>
      </p:sp>
      <p:sp>
        <p:nvSpPr>
          <p:cNvPr id="6" name="Footer Placeholder 5">
            <a:extLst>
              <a:ext uri="{FF2B5EF4-FFF2-40B4-BE49-F238E27FC236}">
                <a16:creationId xmlns:a16="http://schemas.microsoft.com/office/drawing/2014/main" xmlns="" id="{42CD99B4-9DE9-5D4F-B8CB-B0B831DCA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EC5A338-9EE2-7A44-BB15-7A4F0EE12EE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259792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xmlns="" id="{5F188C31-802D-3D4A-AEA1-3CF8D3E51360}"/>
              </a:ext>
            </a:extLst>
          </p:cNvPr>
          <p:cNvSpPr>
            <a:spLocks noGrp="1"/>
          </p:cNvSpPr>
          <p:nvPr>
            <p:ph type="title"/>
          </p:nvPr>
        </p:nvSpPr>
        <p:spPr>
          <a:xfrm>
            <a:off x="839788" y="653784"/>
            <a:ext cx="10515600" cy="7482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xmlns="" id="{C972FE9A-4ED5-9A49-8907-E00133517BD9}"/>
              </a:ext>
            </a:extLst>
          </p:cNvPr>
          <p:cNvSpPr>
            <a:spLocks noGrp="1"/>
          </p:cNvSpPr>
          <p:nvPr>
            <p:ph sz="half" idx="2"/>
          </p:nvPr>
        </p:nvSpPr>
        <p:spPr>
          <a:xfrm>
            <a:off x="839788" y="24118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xmlns="" id="{0F7A103F-B97E-AC4B-8395-A83886339A83}"/>
              </a:ext>
            </a:extLst>
          </p:cNvPr>
          <p:cNvSpPr>
            <a:spLocks noGrp="1"/>
          </p:cNvSpPr>
          <p:nvPr>
            <p:ph sz="quarter" idx="4"/>
          </p:nvPr>
        </p:nvSpPr>
        <p:spPr>
          <a:xfrm>
            <a:off x="6172200" y="241189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C337486-CD2B-0E47-8478-E6DFAD595848}"/>
              </a:ext>
            </a:extLst>
          </p:cNvPr>
          <p:cNvSpPr>
            <a:spLocks noGrp="1"/>
          </p:cNvSpPr>
          <p:nvPr>
            <p:ph type="dt" sz="half" idx="10"/>
          </p:nvPr>
        </p:nvSpPr>
        <p:spPr/>
        <p:txBody>
          <a:bodyPr/>
          <a:lstStyle/>
          <a:p>
            <a:fld id="{B633FAEE-F705-432C-9AE3-BBA41384C6B7}" type="datetime1">
              <a:rPr lang="en-US" smtClean="0"/>
              <a:pPr/>
              <a:t>8/8/2022</a:t>
            </a:fld>
            <a:endParaRPr lang="en-US"/>
          </a:p>
        </p:txBody>
      </p:sp>
      <p:sp>
        <p:nvSpPr>
          <p:cNvPr id="8" name="Footer Placeholder 7">
            <a:extLst>
              <a:ext uri="{FF2B5EF4-FFF2-40B4-BE49-F238E27FC236}">
                <a16:creationId xmlns:a16="http://schemas.microsoft.com/office/drawing/2014/main" xmlns="" id="{841F7CA1-18DC-1048-81B7-3AEEF05235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7A00F5B-6C2E-1249-9089-697CD51F87F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427713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0B06C-BB5A-E94D-8257-CE9F2465C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F49A010-5D43-FF48-A7E1-D39F6B610503}"/>
              </a:ext>
            </a:extLst>
          </p:cNvPr>
          <p:cNvSpPr>
            <a:spLocks noGrp="1"/>
          </p:cNvSpPr>
          <p:nvPr>
            <p:ph type="dt" sz="half" idx="10"/>
          </p:nvPr>
        </p:nvSpPr>
        <p:spPr/>
        <p:txBody>
          <a:bodyPr/>
          <a:lstStyle/>
          <a:p>
            <a:fld id="{450D5B7E-27A8-4602-AC3F-67E138344E83}" type="datetime1">
              <a:rPr lang="en-US" smtClean="0"/>
              <a:pPr/>
              <a:t>8/8/2022</a:t>
            </a:fld>
            <a:endParaRPr lang="en-US"/>
          </a:p>
        </p:txBody>
      </p:sp>
      <p:sp>
        <p:nvSpPr>
          <p:cNvPr id="4" name="Footer Placeholder 3">
            <a:extLst>
              <a:ext uri="{FF2B5EF4-FFF2-40B4-BE49-F238E27FC236}">
                <a16:creationId xmlns:a16="http://schemas.microsoft.com/office/drawing/2014/main" xmlns="" id="{67A81710-55F1-C44B-AEA2-848E391E5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D7F2312-0DA6-C24E-977A-1ECD1A02467B}"/>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8379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9213DB-325C-5A40-9859-AE202B123556}"/>
              </a:ext>
            </a:extLst>
          </p:cNvPr>
          <p:cNvSpPr>
            <a:spLocks noGrp="1"/>
          </p:cNvSpPr>
          <p:nvPr>
            <p:ph type="dt" sz="half" idx="10"/>
          </p:nvPr>
        </p:nvSpPr>
        <p:spPr/>
        <p:txBody>
          <a:bodyPr/>
          <a:lstStyle/>
          <a:p>
            <a:fld id="{2D71CB5C-427A-4584-925E-E12BB81F88B0}" type="datetime1">
              <a:rPr lang="en-US" smtClean="0"/>
              <a:pPr/>
              <a:t>8/8/2022</a:t>
            </a:fld>
            <a:endParaRPr lang="en-US"/>
          </a:p>
        </p:txBody>
      </p:sp>
      <p:sp>
        <p:nvSpPr>
          <p:cNvPr id="3" name="Footer Placeholder 2">
            <a:extLst>
              <a:ext uri="{FF2B5EF4-FFF2-40B4-BE49-F238E27FC236}">
                <a16:creationId xmlns:a16="http://schemas.microsoft.com/office/drawing/2014/main" xmlns="" id="{C0538230-B643-014A-ABCC-47983A0E3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93C0FE8-804A-DC4B-8CDC-DAFFE5BA181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241019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Roboto Light" panose="02000000000000000000" pitchFamily="2" charset="0"/>
                <a:ea typeface="Roboto Light" panose="02000000000000000000" pitchFamily="2" charset="0"/>
              </a:defRPr>
            </a:lvl1pPr>
          </a:lstStyle>
          <a:p>
            <a:fld id="{44A2940B-35D4-49CA-895E-314339AA1CED}" type="datetime1">
              <a:rPr lang="en-US" smtClean="0"/>
              <a:pPr/>
              <a:t>8/8/2022</a:t>
            </a:fld>
            <a:endParaRPr lang="en-US"/>
          </a:p>
        </p:txBody>
      </p:sp>
      <p:sp>
        <p:nvSpPr>
          <p:cNvPr id="5" name="Footer Placeholder 4">
            <a:extLst>
              <a:ext uri="{FF2B5EF4-FFF2-40B4-BE49-F238E27FC236}">
                <a16:creationId xmlns:a16="http://schemas.microsoft.com/office/drawing/2014/main" xmlns=""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xmlns=""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75000"/>
                  </a:schemeClr>
                </a:solidFill>
                <a:latin typeface="Roboto Light" panose="02000000000000000000" pitchFamily="2" charset="0"/>
                <a:ea typeface="Roboto Light" panose="02000000000000000000" pitchFamily="2" charset="0"/>
              </a:defRPr>
            </a:lvl1pPr>
          </a:lstStyle>
          <a:p>
            <a:fld id="{47894467-E227-B849-BB10-8705222BB906}" type="slidenum">
              <a:rPr lang="en-US" smtClean="0"/>
              <a:pPr/>
              <a:t>‹#›</a:t>
            </a:fld>
            <a:endParaRPr lang="en-US"/>
          </a:p>
        </p:txBody>
      </p:sp>
    </p:spTree>
    <p:extLst>
      <p:ext uri="{BB962C8B-B14F-4D97-AF65-F5344CB8AC3E}">
        <p14:creationId xmlns:p14="http://schemas.microsoft.com/office/powerpoint/2010/main" xmlns="" val="69039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anose="020B0604020202020204"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customXml" Target="../ink/ink1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customXml" Target="../ink/ink18.xml"/></Relationships>
</file>

<file path=ppt/slides/_rels/slide1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customXml" Target="../ink/ink20.xml"/></Relationships>
</file>

<file path=ppt/slides/_rels/slide14.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customXml" Target="../ink/ink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customXml" Target="../ink/ink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customXml" Target="../ink/ink2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customXml" Target="../ink/ink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customXml" Target="../ink/ink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customXml" Target="../ink/ink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customXml" Target="../ink/ink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14.xml"/><Relationship Id="rId5" Type="http://schemas.openxmlformats.org/officeDocument/2006/relationships/image" Target="../media/image18.png"/><Relationship Id="rId4" Type="http://schemas.openxmlformats.org/officeDocument/2006/relationships/customXml" Target="../ink/ink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ustomXml" Target="../ink/ink16.xml"/><Relationship Id="rId5" Type="http://schemas.openxmlformats.org/officeDocument/2006/relationships/image" Target="../media/image21.png"/><Relationship Id="rId4" Type="http://schemas.openxmlformats.org/officeDocument/2006/relationships/customXml" Target="../ink/ink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2E1DFC-8F4A-6941-A280-A0C6B7D61A33}"/>
              </a:ext>
            </a:extLst>
          </p:cNvPr>
          <p:cNvPicPr>
            <a:picLocks noChangeAspect="1"/>
          </p:cNvPicPr>
          <p:nvPr/>
        </p:nvPicPr>
        <p:blipFill>
          <a:blip r:embed="rId3"/>
          <a:stretch>
            <a:fillRect/>
          </a:stretch>
        </p:blipFill>
        <p:spPr>
          <a:xfrm>
            <a:off x="413786" y="1595595"/>
            <a:ext cx="4466105" cy="1122054"/>
          </a:xfrm>
          <a:prstGeom prst="rect">
            <a:avLst/>
          </a:prstGeom>
        </p:spPr>
      </p:pic>
      <p:sp>
        <p:nvSpPr>
          <p:cNvPr id="72" name="TextBox 71">
            <a:extLst>
              <a:ext uri="{FF2B5EF4-FFF2-40B4-BE49-F238E27FC236}">
                <a16:creationId xmlns:a16="http://schemas.microsoft.com/office/drawing/2014/main" xmlns="" id="{9D5FC421-D452-403F-A269-BF3744BA5E3B}"/>
              </a:ext>
            </a:extLst>
          </p:cNvPr>
          <p:cNvSpPr txBox="1"/>
          <p:nvPr/>
        </p:nvSpPr>
        <p:spPr>
          <a:xfrm>
            <a:off x="669601" y="4002492"/>
            <a:ext cx="10882577" cy="2169825"/>
          </a:xfrm>
          <a:prstGeom prst="rect">
            <a:avLst/>
          </a:prstGeom>
          <a:solidFill>
            <a:schemeClr val="accent2">
              <a:lumMod val="40000"/>
              <a:lumOff val="60000"/>
            </a:schemeClr>
          </a:solidFill>
        </p:spPr>
        <p:txBody>
          <a:bodyPr wrap="square" rtlCol="0" anchor="ctr">
            <a:spAutoFit/>
          </a:bodyPr>
          <a:lstStyle/>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Class: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TY BSc</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Statistical and Risk Modelling - 3</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Code: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PUSASQF506B</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Unit </a:t>
            </a:r>
            <a:r>
              <a:rPr lang="en-GB" dirty="0"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1 </a:t>
            </a:r>
            <a:r>
              <a:rPr lang="en-GB" dirty="0" err="1">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Chp</a:t>
            </a:r>
            <a:r>
              <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3</a:t>
            </a:r>
            <a:endPar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Name: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Applying Bayesian Modelling and Credibility Theory</a:t>
            </a:r>
          </a:p>
        </p:txBody>
      </p:sp>
      <p:sp>
        <p:nvSpPr>
          <p:cNvPr id="5" name="TextBox 4">
            <a:extLst>
              <a:ext uri="{FF2B5EF4-FFF2-40B4-BE49-F238E27FC236}">
                <a16:creationId xmlns:a16="http://schemas.microsoft.com/office/drawing/2014/main" xmlns="" id="{24977403-38A5-422B-B924-39FCC8296375}"/>
              </a:ext>
            </a:extLst>
          </p:cNvPr>
          <p:cNvSpPr txBox="1"/>
          <p:nvPr/>
        </p:nvSpPr>
        <p:spPr>
          <a:xfrm>
            <a:off x="669601" y="3599717"/>
            <a:ext cx="10882577" cy="400110"/>
          </a:xfrm>
          <a:prstGeom prst="rect">
            <a:avLst/>
          </a:prstGeom>
          <a:solidFill>
            <a:schemeClr val="bg2"/>
          </a:solidFill>
        </p:spPr>
        <p:txBody>
          <a:bodyPr wrap="square" rtlCol="0">
            <a:spAutoFit/>
          </a:bodyPr>
          <a:lstStyle/>
          <a:p>
            <a:endParaRPr lang="en-GB" sz="2000" b="1" i="1" u="sng" dirty="0">
              <a:latin typeface="Roboto Light" panose="02000000000000000000" pitchFamily="2" charset="0"/>
              <a:ea typeface="Roboto Light" panose="02000000000000000000" pitchFamily="2" charset="0"/>
              <a:cs typeface="Segoe UI" pitchFamily="34" charset="0"/>
            </a:endParaRPr>
          </a:p>
        </p:txBody>
      </p:sp>
      <p:sp>
        <p:nvSpPr>
          <p:cNvPr id="6" name="TextBox 5">
            <a:extLst>
              <a:ext uri="{FF2B5EF4-FFF2-40B4-BE49-F238E27FC236}">
                <a16:creationId xmlns:a16="http://schemas.microsoft.com/office/drawing/2014/main" xmlns="" id="{2F1A166B-9038-46A4-AA8E-AC22345A16CD}"/>
              </a:ext>
            </a:extLst>
          </p:cNvPr>
          <p:cNvSpPr txBox="1"/>
          <p:nvPr/>
        </p:nvSpPr>
        <p:spPr>
          <a:xfrm>
            <a:off x="10433957" y="532639"/>
            <a:ext cx="1758043" cy="523220"/>
          </a:xfrm>
          <a:prstGeom prst="rect">
            <a:avLst/>
          </a:prstGeom>
          <a:solidFill>
            <a:srgbClr val="F26724"/>
          </a:solidFill>
        </p:spPr>
        <p:txBody>
          <a:bodyPr wrap="square" rtlCol="0">
            <a:spAutoFit/>
          </a:bodyPr>
          <a:lstStyle/>
          <a:p>
            <a:r>
              <a:rPr lang="en-GB" sz="2800" b="1" dirty="0">
                <a:solidFill>
                  <a:schemeClr val="bg1"/>
                </a:solidFill>
                <a:latin typeface="Roboto Light" panose="02000000000000000000" pitchFamily="2" charset="0"/>
                <a:ea typeface="Roboto Light" panose="02000000000000000000" pitchFamily="2" charset="0"/>
                <a:cs typeface="Segoe UI" pitchFamily="34" charset="0"/>
              </a:rPr>
              <a:t>Lecture </a:t>
            </a:r>
            <a:endParaRPr lang="en-GB" sz="2800" dirty="0">
              <a:solidFill>
                <a:schemeClr val="bg1"/>
              </a:solidFill>
              <a:latin typeface="Roboto Light" panose="02000000000000000000" pitchFamily="2" charset="0"/>
              <a:ea typeface="Roboto Light" panose="02000000000000000000" pitchFamily="2" charset="0"/>
              <a:cs typeface="Segoe UI" pitchFamily="34" charset="0"/>
            </a:endParaRPr>
          </a:p>
        </p:txBody>
      </p:sp>
      <p:sp>
        <p:nvSpPr>
          <p:cNvPr id="2" name="Slide Number Placeholder 1">
            <a:extLst>
              <a:ext uri="{FF2B5EF4-FFF2-40B4-BE49-F238E27FC236}">
                <a16:creationId xmlns:a16="http://schemas.microsoft.com/office/drawing/2014/main" xmlns="" id="{43DDDECA-A8FB-4C54-B840-3AD65E2A4C2D}"/>
              </a:ext>
            </a:extLst>
          </p:cNvPr>
          <p:cNvSpPr>
            <a:spLocks noGrp="1"/>
          </p:cNvSpPr>
          <p:nvPr>
            <p:ph type="sldNum" sz="quarter" idx="12"/>
          </p:nvPr>
        </p:nvSpPr>
        <p:spPr/>
        <p:txBody>
          <a:bodyPr/>
          <a:lstStyle/>
          <a:p>
            <a:fld id="{47894467-E227-B849-BB10-8705222BB906}" type="slidenum">
              <a:rPr lang="en-US" smtClean="0"/>
              <a:pPr/>
              <a:t>1</a:t>
            </a:fld>
            <a:endParaRPr lang="en-US"/>
          </a:p>
        </p:txBody>
      </p:sp>
      <mc:AlternateContent xmlns:mc="http://schemas.openxmlformats.org/markup-compatibility/2006">
        <mc:Choice xmlns:p14="http://schemas.microsoft.com/office/powerpoint/2010/main" xmlns="" Requires="p14">
          <p:contentPart p14:bwMode="auto" r:id="rId4">
            <p14:nvContentPartPr>
              <p14:cNvPr id="4" name="Ink 3">
                <a:extLst>
                  <a:ext uri="{FF2B5EF4-FFF2-40B4-BE49-F238E27FC236}">
                    <a16:creationId xmlns:a16="http://schemas.microsoft.com/office/drawing/2014/main" id="{74C8DB02-AA20-A432-166A-5D5E7EDB997C}"/>
                  </a:ext>
                </a:extLst>
              </p14:cNvPr>
              <p14:cNvContentPartPr/>
              <p14:nvPr/>
            </p14:nvContentPartPr>
            <p14:xfrm>
              <a:off x="2729880" y="6113160"/>
              <a:ext cx="4182120" cy="201960"/>
            </p14:xfrm>
          </p:contentPart>
        </mc:Choice>
        <mc:Fallback>
          <p:pic>
            <p:nvPicPr>
              <p:cNvPr id="4" name="Ink 3">
                <a:extLst>
                  <a:ext uri="{FF2B5EF4-FFF2-40B4-BE49-F238E27FC236}">
                    <a16:creationId xmlns:a16="http://schemas.microsoft.com/office/drawing/2014/main" xmlns="" xmlns:p14="http://schemas.microsoft.com/office/powerpoint/2010/main" id="{74C8DB02-AA20-A432-166A-5D5E7EDB997C}"/>
                  </a:ext>
                </a:extLst>
              </p:cNvPr>
              <p:cNvPicPr/>
              <p:nvPr/>
            </p:nvPicPr>
            <p:blipFill>
              <a:blip r:embed="rId5"/>
              <a:stretch>
                <a:fillRect/>
              </a:stretch>
            </p:blipFill>
            <p:spPr>
              <a:xfrm>
                <a:off x="2713680" y="6096960"/>
                <a:ext cx="4214520" cy="234360"/>
              </a:xfrm>
              <a:prstGeom prst="rect">
                <a:avLst/>
              </a:prstGeom>
            </p:spPr>
          </p:pic>
        </mc:Fallback>
      </mc:AlternateContent>
    </p:spTree>
    <p:extLst>
      <p:ext uri="{BB962C8B-B14F-4D97-AF65-F5344CB8AC3E}">
        <p14:creationId xmlns:p14="http://schemas.microsoft.com/office/powerpoint/2010/main" xmlns="" val="2065762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10</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E0C7B064-CDBA-6743-B507-60411112D3AE}"/>
                  </a:ext>
                </a:extLst>
              </p:cNvPr>
              <p:cNvSpPr txBox="1"/>
              <p:nvPr/>
            </p:nvSpPr>
            <p:spPr>
              <a:xfrm>
                <a:off x="1169248" y="1716009"/>
                <a:ext cx="10184552" cy="4031873"/>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1" dirty="0">
                  <a:solidFill>
                    <a:srgbClr val="111111"/>
                  </a:solidFill>
                  <a:latin typeface="Segoe UI" panose="020B0502040204020203" pitchFamily="34" charset="0"/>
                  <a:cs typeface="Segoe UI" panose="020B0502040204020203" pitchFamily="34" charset="0"/>
                </a:endParaRPr>
              </a:p>
              <a:p>
                <a:pPr algn="l"/>
                <a:r>
                  <a:rPr lang="en-US" sz="1600" b="1" dirty="0">
                    <a:solidFill>
                      <a:srgbClr val="111111"/>
                    </a:solidFill>
                    <a:latin typeface="Segoe UI" panose="020B0502040204020203" pitchFamily="34" charset="0"/>
                    <a:cs typeface="Segoe UI" panose="020B0502040204020203" pitchFamily="34" charset="0"/>
                  </a:rPr>
                  <a:t>Conjugate priors</a:t>
                </a:r>
                <a:r>
                  <a:rPr lang="en-US" sz="1600" dirty="0">
                    <a:solidFill>
                      <a:srgbClr val="111111"/>
                    </a:solidFill>
                    <a:latin typeface="Segoe UI" panose="020B0502040204020203" pitchFamily="34" charset="0"/>
                    <a:cs typeface="Segoe UI" panose="020B0502040204020203" pitchFamily="34" charset="0"/>
                  </a:rPr>
                  <a:t> – When posterior distribution belongs to the same family of distributions as the prior.</a:t>
                </a:r>
              </a:p>
              <a:p>
                <a:pPr algn="l"/>
                <a:r>
                  <a:rPr lang="en-US" sz="1600" b="0" i="0" dirty="0">
                    <a:solidFill>
                      <a:srgbClr val="111111"/>
                    </a:solidFill>
                    <a:effectLst/>
                    <a:latin typeface="Segoe UI" panose="020B0502040204020203" pitchFamily="34" charset="0"/>
                    <a:cs typeface="Segoe UI" panose="020B0502040204020203" pitchFamily="34" charset="0"/>
                  </a:rPr>
                  <a:t>Ex. – Exponential – Gamma, Bernoulli – Binomial, Normal – normal, etc.</a:t>
                </a:r>
              </a:p>
              <a:p>
                <a:pPr algn="l"/>
                <a:endParaRPr lang="en-US" sz="1600" dirty="0">
                  <a:solidFill>
                    <a:srgbClr val="111111"/>
                  </a:solidFill>
                  <a:latin typeface="Segoe UI" panose="020B0502040204020203" pitchFamily="34" charset="0"/>
                  <a:cs typeface="Segoe UI" panose="020B0502040204020203" pitchFamily="34" charset="0"/>
                </a:endParaRP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r>
                  <a:rPr lang="en-US" sz="1600" b="1" dirty="0">
                    <a:solidFill>
                      <a:srgbClr val="111111"/>
                    </a:solidFill>
                    <a:latin typeface="Segoe UI" panose="020B0502040204020203" pitchFamily="34" charset="0"/>
                    <a:cs typeface="Segoe UI" panose="020B0502040204020203" pitchFamily="34" charset="0"/>
                  </a:rPr>
                  <a:t>Uninformative prior distribution</a:t>
                </a:r>
                <a:r>
                  <a:rPr lang="en-US" sz="1600" dirty="0">
                    <a:solidFill>
                      <a:srgbClr val="111111"/>
                    </a:solidFill>
                    <a:latin typeface="Segoe UI" panose="020B0502040204020203" pitchFamily="34" charset="0"/>
                    <a:cs typeface="Segoe UI" panose="020B0502040204020203" pitchFamily="34" charset="0"/>
                  </a:rPr>
                  <a:t> – If there is no knowledge about prior distribution of the parameter, we assume that it follows a Uniform distribution across the range of the sample data (Likelihood)</a:t>
                </a:r>
              </a:p>
              <a:p>
                <a:pPr algn="l"/>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Ex. – If observed values of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𝜇</m:t>
                    </m:r>
                  </m:oMath>
                </a14:m>
                <a:r>
                  <a:rPr lang="en-US" sz="1600" b="0" i="0" dirty="0">
                    <a:solidFill>
                      <a:srgbClr val="111111"/>
                    </a:solidFill>
                    <a:effectLst/>
                    <a:latin typeface="Segoe UI" panose="020B0502040204020203" pitchFamily="34" charset="0"/>
                    <a:cs typeface="Segoe UI" panose="020B0502040204020203" pitchFamily="34" charset="0"/>
                  </a:rPr>
                  <a:t> are </a:t>
                </a:r>
                <a:r>
                  <a:rPr lang="en-US" sz="1600" dirty="0">
                    <a:solidFill>
                      <a:srgbClr val="111111"/>
                    </a:solidFill>
                    <a:latin typeface="Segoe UI" panose="020B0502040204020203" pitchFamily="34" charset="0"/>
                    <a:cs typeface="Segoe UI" panose="020B0502040204020203" pitchFamily="34" charset="0"/>
                  </a:rPr>
                  <a:t>x</a:t>
                </a:r>
                <a:r>
                  <a:rPr lang="en-US" sz="1600" baseline="-25000" dirty="0">
                    <a:solidFill>
                      <a:srgbClr val="111111"/>
                    </a:solidFill>
                    <a:latin typeface="Segoe UI" panose="020B0502040204020203" pitchFamily="34" charset="0"/>
                    <a:cs typeface="Segoe UI" panose="020B0502040204020203" pitchFamily="34" charset="0"/>
                  </a:rPr>
                  <a:t>1</a:t>
                </a:r>
                <a:r>
                  <a:rPr lang="en-US" sz="1600" dirty="0">
                    <a:solidFill>
                      <a:srgbClr val="111111"/>
                    </a:solidFill>
                    <a:latin typeface="Segoe UI" panose="020B0502040204020203" pitchFamily="34" charset="0"/>
                    <a:cs typeface="Segoe UI" panose="020B0502040204020203" pitchFamily="34" charset="0"/>
                  </a:rPr>
                  <a:t>, x</a:t>
                </a:r>
                <a:r>
                  <a:rPr lang="en-US" sz="1600" baseline="-25000" dirty="0">
                    <a:solidFill>
                      <a:srgbClr val="111111"/>
                    </a:solidFill>
                    <a:latin typeface="Segoe UI" panose="020B0502040204020203" pitchFamily="34" charset="0"/>
                    <a:cs typeface="Segoe UI" panose="020B0502040204020203" pitchFamily="34" charset="0"/>
                  </a:rPr>
                  <a:t>2</a:t>
                </a:r>
                <a:r>
                  <a:rPr lang="en-US" sz="1600" dirty="0">
                    <a:solidFill>
                      <a:srgbClr val="111111"/>
                    </a:solidFill>
                    <a:latin typeface="Segoe UI" panose="020B0502040204020203" pitchFamily="34" charset="0"/>
                    <a:cs typeface="Segoe UI" panose="020B0502040204020203" pitchFamily="34" charset="0"/>
                  </a:rPr>
                  <a:t>, x</a:t>
                </a:r>
                <a:r>
                  <a:rPr lang="en-US" sz="1600" baseline="-25000" dirty="0">
                    <a:solidFill>
                      <a:srgbClr val="111111"/>
                    </a:solidFill>
                    <a:latin typeface="Segoe UI" panose="020B0502040204020203" pitchFamily="34" charset="0"/>
                    <a:cs typeface="Segoe UI" panose="020B0502040204020203" pitchFamily="34" charset="0"/>
                  </a:rPr>
                  <a:t>3</a:t>
                </a:r>
                <a:r>
                  <a:rPr lang="en-US" sz="1600" dirty="0">
                    <a:solidFill>
                      <a:srgbClr val="111111"/>
                    </a:solidFill>
                    <a:latin typeface="Segoe UI" panose="020B0502040204020203" pitchFamily="34" charset="0"/>
                    <a:cs typeface="Segoe UI" panose="020B0502040204020203" pitchFamily="34" charset="0"/>
                  </a:rPr>
                  <a:t>,….</a:t>
                </a:r>
                <a:r>
                  <a:rPr lang="en-US" sz="1600" dirty="0" err="1">
                    <a:solidFill>
                      <a:srgbClr val="111111"/>
                    </a:solidFill>
                    <a:latin typeface="Segoe UI" panose="020B0502040204020203" pitchFamily="34" charset="0"/>
                    <a:cs typeface="Segoe UI" panose="020B0502040204020203" pitchFamily="34" charset="0"/>
                  </a:rPr>
                  <a:t>x</a:t>
                </a:r>
                <a:r>
                  <a:rPr lang="en-US" sz="1600" baseline="-25000" dirty="0" err="1">
                    <a:solidFill>
                      <a:srgbClr val="111111"/>
                    </a:solidFill>
                    <a:latin typeface="Segoe UI" panose="020B0502040204020203" pitchFamily="34" charset="0"/>
                    <a:cs typeface="Segoe UI" panose="020B0502040204020203" pitchFamily="34" charset="0"/>
                  </a:rPr>
                  <a:t>n</a:t>
                </a:r>
                <a:r>
                  <a:rPr lang="en-US" sz="1600" baseline="-25000" dirty="0">
                    <a:solidFill>
                      <a:srgbClr val="111111"/>
                    </a:solidFill>
                    <a:latin typeface="Segoe UI" panose="020B0502040204020203" pitchFamily="34" charset="0"/>
                    <a:cs typeface="Segoe UI" panose="020B0502040204020203" pitchFamily="34" charset="0"/>
                  </a:rPr>
                  <a:t/>
                </a:r>
                <a:r>
                  <a:rPr lang="en-US" sz="1600" dirty="0">
                    <a:solidFill>
                      <a:srgbClr val="111111"/>
                    </a:solidFill>
                    <a:latin typeface="Segoe UI" panose="020B0502040204020203" pitchFamily="34" charset="0"/>
                    <a:cs typeface="Segoe UI" panose="020B0502040204020203" pitchFamily="34" charset="0"/>
                  </a:rPr>
                  <a:t> which follows a normal distribution, we assume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𝜇</m:t>
                    </m:r>
                  </m:oMath>
                </a14:m>
                <a:r>
                  <a:rPr lang="en-US" sz="1600" b="0" i="0" dirty="0">
                    <a:solidFill>
                      <a:srgbClr val="111111"/>
                    </a:solidFill>
                    <a:effectLst/>
                    <a:latin typeface="Segoe UI" panose="020B0502040204020203" pitchFamily="34" charset="0"/>
                    <a:cs typeface="Segoe UI" panose="020B0502040204020203" pitchFamily="34" charset="0"/>
                  </a:rPr>
                  <a:t> follows U(-</a:t>
                </a:r>
                <a:r>
                  <a:rPr lang="en-US" sz="1600" b="0" i="0" dirty="0" err="1">
                    <a:solidFill>
                      <a:srgbClr val="111111"/>
                    </a:solidFill>
                    <a:effectLst/>
                    <a:latin typeface="Segoe UI" panose="020B0502040204020203" pitchFamily="34" charset="0"/>
                    <a:cs typeface="Segoe UI" panose="020B0502040204020203" pitchFamily="34" charset="0"/>
                  </a:rPr>
                  <a:t>m,m</a:t>
                </a:r>
                <a:r>
                  <a:rPr lang="en-US" sz="1600" b="0" i="0" dirty="0">
                    <a:solidFill>
                      <a:srgbClr val="111111"/>
                    </a:solidFill>
                    <a:effectLst/>
                    <a:latin typeface="Segoe UI" panose="020B0502040204020203" pitchFamily="34" charset="0"/>
                    <a:cs typeface="Segoe UI" panose="020B0502040204020203" pitchFamily="34" charset="0"/>
                  </a:rPr>
                  <a:t>) and calculate the posterior.</a:t>
                </a:r>
              </a:p>
              <a:p>
                <a:endParaRPr lang="en-US" sz="1600" dirty="0">
                  <a:solidFill>
                    <a:srgbClr val="111111"/>
                  </a:solidFill>
                  <a:latin typeface="Segoe UI" panose="020B0502040204020203" pitchFamily="34" charset="0"/>
                  <a:cs typeface="Segoe UI" panose="020B0502040204020203" pitchFamily="34" charset="0"/>
                </a:endParaRPr>
              </a:p>
              <a:p>
                <a:r>
                  <a:rPr lang="en-US" sz="1600" b="0" i="0" dirty="0">
                    <a:solidFill>
                      <a:srgbClr val="111111"/>
                    </a:solidFill>
                    <a:effectLst/>
                    <a:latin typeface="Segoe UI" panose="020B0502040204020203" pitchFamily="34" charset="0"/>
                    <a:cs typeface="Segoe UI" panose="020B0502040204020203" pitchFamily="34" charset="0"/>
                  </a:rPr>
                  <a:t>Note – In such cases, posterior distribution will simply be a proportion of the Likelihood function.</a:t>
                </a: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p:txBody>
          </p:sp>
        </mc:Choice>
        <mc:Fallback>
          <p:sp>
            <p:nvSpPr>
              <p:cNvPr id="5" name="TextBox 4">
                <a:extLst>
                  <a:ext uri="{FF2B5EF4-FFF2-40B4-BE49-F238E27FC236}">
                    <a16:creationId xmlns:a16="http://schemas.microsoft.com/office/drawing/2014/main" xmlns="" xmlns:a14="http://schemas.microsoft.com/office/drawing/2010/main" id="{E0C7B064-CDBA-6743-B507-60411112D3AE}"/>
                  </a:ext>
                </a:extLst>
              </p:cNvPr>
              <p:cNvSpPr txBox="1">
                <a:spLocks noRot="1" noChangeAspect="1" noMove="1" noResize="1" noEditPoints="1" noAdjustHandles="1" noChangeArrowheads="1" noChangeShapeType="1" noTextEdit="1"/>
              </p:cNvSpPr>
              <p:nvPr/>
            </p:nvSpPr>
            <p:spPr>
              <a:xfrm>
                <a:off x="1169248" y="1716009"/>
                <a:ext cx="10184552" cy="4031873"/>
              </a:xfrm>
              <a:prstGeom prst="rect">
                <a:avLst/>
              </a:prstGeom>
              <a:blipFill>
                <a:blip r:embed="rId3"/>
                <a:stretch>
                  <a:fillRect l="-374" r="-12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xmlns="" Requires="p14">
          <p:contentPart p14:bwMode="auto" r:id="rId4">
            <p14:nvContentPartPr>
              <p14:cNvPr id="4" name="Ink 3">
                <a:extLst>
                  <a:ext uri="{FF2B5EF4-FFF2-40B4-BE49-F238E27FC236}">
                    <a16:creationId xmlns:a16="http://schemas.microsoft.com/office/drawing/2014/main" id="{C0D6E17B-4525-C5CB-CD03-E6C6039A5DD1}"/>
                  </a:ext>
                </a:extLst>
              </p14:cNvPr>
              <p14:cNvContentPartPr/>
              <p14:nvPr/>
            </p14:nvContentPartPr>
            <p14:xfrm>
              <a:off x="261720" y="740160"/>
              <a:ext cx="11072160" cy="6091560"/>
            </p14:xfrm>
          </p:contentPart>
        </mc:Choice>
        <mc:Fallback>
          <p:pic>
            <p:nvPicPr>
              <p:cNvPr id="4" name="Ink 3">
                <a:extLst>
                  <a:ext uri="{FF2B5EF4-FFF2-40B4-BE49-F238E27FC236}">
                    <a16:creationId xmlns:a16="http://schemas.microsoft.com/office/drawing/2014/main" xmlns="" id="{C0D6E17B-4525-C5CB-CD03-E6C6039A5DD1}"/>
                  </a:ext>
                </a:extLst>
              </p:cNvPr>
              <p:cNvPicPr/>
              <p:nvPr/>
            </p:nvPicPr>
            <p:blipFill>
              <a:blip r:embed="rId5"/>
              <a:stretch>
                <a:fillRect/>
              </a:stretch>
            </p:blipFill>
            <p:spPr>
              <a:xfrm>
                <a:off x="245520" y="723960"/>
                <a:ext cx="11104560" cy="6123960"/>
              </a:xfrm>
              <a:prstGeom prst="rect">
                <a:avLst/>
              </a:prstGeom>
            </p:spPr>
          </p:pic>
        </mc:Fallback>
      </mc:AlternateContent>
    </p:spTree>
    <p:extLst>
      <p:ext uri="{BB962C8B-B14F-4D97-AF65-F5344CB8AC3E}">
        <p14:creationId xmlns:p14="http://schemas.microsoft.com/office/powerpoint/2010/main" xmlns="" val="254271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11</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E0C7B064-CDBA-6743-B507-60411112D3AE}"/>
                  </a:ext>
                </a:extLst>
              </p:cNvPr>
              <p:cNvSpPr txBox="1"/>
              <p:nvPr/>
            </p:nvSpPr>
            <p:spPr>
              <a:xfrm>
                <a:off x="1169248" y="1716009"/>
                <a:ext cx="10184552" cy="2964914"/>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1" dirty="0">
                  <a:solidFill>
                    <a:srgbClr val="111111"/>
                  </a:solidFill>
                  <a:latin typeface="Segoe UI" panose="020B0502040204020203" pitchFamily="34" charset="0"/>
                  <a:cs typeface="Segoe UI" panose="020B0502040204020203" pitchFamily="34" charset="0"/>
                </a:endParaRPr>
              </a:p>
              <a:p>
                <a:pPr algn="l"/>
                <a:r>
                  <a:rPr lang="en-US" sz="1600" b="1" dirty="0">
                    <a:solidFill>
                      <a:srgbClr val="111111"/>
                    </a:solidFill>
                    <a:latin typeface="Segoe UI" panose="020B0502040204020203" pitchFamily="34" charset="0"/>
                    <a:cs typeface="Segoe UI" panose="020B0502040204020203" pitchFamily="34" charset="0"/>
                  </a:rPr>
                  <a:t>Conjugate priors</a:t>
                </a:r>
                <a:r>
                  <a:rPr lang="en-US" sz="1600" dirty="0">
                    <a:solidFill>
                      <a:srgbClr val="111111"/>
                    </a:solidFill>
                    <a:latin typeface="Segoe UI" panose="020B0502040204020203" pitchFamily="34" charset="0"/>
                    <a:cs typeface="Segoe UI" panose="020B0502040204020203" pitchFamily="34" charset="0"/>
                  </a:rPr>
                  <a:t> – </a:t>
                </a: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Example – Beta – Binomial</a:t>
                </a: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Beta distribution (Prior) = k . p</a:t>
                </a:r>
                <a14:m>
                  <m:oMath xmlns:m="http://schemas.openxmlformats.org/officeDocument/2006/math">
                    <m:r>
                      <a:rPr lang="en-US" sz="1600" i="1" baseline="30000"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t>𝛼</m:t>
                    </m:r>
                    <m:r>
                      <a:rPr lang="en-US" sz="1600" b="0" i="1" baseline="30000"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t>_1</m:t>
                    </m:r>
                  </m:oMath>
                </a14:m>
                <a:r>
                  <a:rPr lang="en-US" sz="1600" b="0" i="0" dirty="0">
                    <a:solidFill>
                      <a:srgbClr val="111111"/>
                    </a:solidFill>
                    <a:effectLst/>
                    <a:latin typeface="Segoe UI" panose="020B0502040204020203" pitchFamily="34" charset="0"/>
                    <a:cs typeface="Segoe UI" panose="020B0502040204020203" pitchFamily="34" charset="0"/>
                  </a:rPr>
                  <a:t>(1-p)</a:t>
                </a:r>
                <a14:m>
                  <m:oMath xmlns:m="http://schemas.openxmlformats.org/officeDocument/2006/math">
                    <m:r>
                      <a:rPr lang="en-US" sz="1600" b="0" i="1" baseline="30000" dirty="0" smtClean="0">
                        <a:solidFill>
                          <a:srgbClr val="111111"/>
                        </a:solidFill>
                        <a:effectLst/>
                        <a:latin typeface="Cambria Math" panose="02040503050406030204" pitchFamily="18" charset="0"/>
                        <a:ea typeface="Cambria Math" panose="02040503050406030204" pitchFamily="18" charset="0"/>
                        <a:cs typeface="Segoe UI" panose="020B0502040204020203" pitchFamily="34" charset="0"/>
                      </a:rPr>
                      <m:t>𝛽</m:t>
                    </m:r>
                  </m:oMath>
                </a14:m>
                <a:r>
                  <a:rPr lang="en-US" sz="1600" b="0" i="0" baseline="30000" dirty="0">
                    <a:solidFill>
                      <a:srgbClr val="111111"/>
                    </a:solidFill>
                    <a:effectLst/>
                    <a:latin typeface="Segoe UI" panose="020B0502040204020203" pitchFamily="34" charset="0"/>
                    <a:cs typeface="Segoe UI" panose="020B0502040204020203" pitchFamily="34" charset="0"/>
                  </a:rPr>
                  <a:t>-1</a:t>
                </a:r>
              </a:p>
              <a:p>
                <a:pPr algn="l"/>
                <a:endParaRPr lang="en-US" sz="1600" baseline="300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Binomial distribution (Likelihood) – </a:t>
                </a:r>
                <a:r>
                  <a:rPr lang="en-US" sz="1600" baseline="30000" dirty="0" err="1">
                    <a:solidFill>
                      <a:srgbClr val="111111"/>
                    </a:solidFill>
                    <a:latin typeface="Segoe UI" panose="020B0502040204020203" pitchFamily="34" charset="0"/>
                    <a:cs typeface="Segoe UI" panose="020B0502040204020203" pitchFamily="34" charset="0"/>
                  </a:rPr>
                  <a:t>n</a:t>
                </a:r>
                <a:r>
                  <a:rPr lang="en-US" sz="1600" dirty="0" err="1">
                    <a:solidFill>
                      <a:srgbClr val="111111"/>
                    </a:solidFill>
                    <a:latin typeface="Segoe UI" panose="020B0502040204020203" pitchFamily="34" charset="0"/>
                    <a:cs typeface="Segoe UI" panose="020B0502040204020203" pitchFamily="34" charset="0"/>
                  </a:rPr>
                  <a:t>C</a:t>
                </a:r>
                <a:r>
                  <a:rPr lang="en-US" sz="1600" baseline="-25000" dirty="0" err="1">
                    <a:solidFill>
                      <a:srgbClr val="111111"/>
                    </a:solidFill>
                    <a:latin typeface="Segoe UI" panose="020B0502040204020203" pitchFamily="34" charset="0"/>
                    <a:cs typeface="Segoe UI" panose="020B0502040204020203" pitchFamily="34" charset="0"/>
                  </a:rPr>
                  <a:t>x</a:t>
                </a:r>
                <a:r>
                  <a:rPr lang="en-US" sz="1600" dirty="0">
                    <a:solidFill>
                      <a:srgbClr val="111111"/>
                    </a:solidFill>
                    <a:latin typeface="Segoe UI" panose="020B0502040204020203" pitchFamily="34" charset="0"/>
                    <a:cs typeface="Segoe UI" panose="020B0502040204020203" pitchFamily="34" charset="0"/>
                  </a:rPr>
                  <a:t> p</a:t>
                </a:r>
                <a:r>
                  <a:rPr lang="en-US" sz="1600" baseline="30000" dirty="0">
                    <a:solidFill>
                      <a:srgbClr val="111111"/>
                    </a:solidFill>
                    <a:latin typeface="Segoe UI" panose="020B0502040204020203" pitchFamily="34" charset="0"/>
                    <a:cs typeface="Segoe UI" panose="020B0502040204020203" pitchFamily="34" charset="0"/>
                  </a:rPr>
                  <a:t>x</a:t>
                </a:r>
                <a:r>
                  <a:rPr lang="en-US" sz="1600" dirty="0">
                    <a:solidFill>
                      <a:srgbClr val="111111"/>
                    </a:solidFill>
                    <a:latin typeface="Segoe UI" panose="020B0502040204020203" pitchFamily="34" charset="0"/>
                    <a:cs typeface="Segoe UI" panose="020B0502040204020203" pitchFamily="34" charset="0"/>
                  </a:rPr>
                  <a:t/>
                </a:r>
                <a:r>
                  <a:rPr lang="en-US" sz="1600" dirty="0" err="1">
                    <a:solidFill>
                      <a:srgbClr val="111111"/>
                    </a:solidFill>
                    <a:latin typeface="Segoe UI" panose="020B0502040204020203" pitchFamily="34" charset="0"/>
                    <a:cs typeface="Segoe UI" panose="020B0502040204020203" pitchFamily="34" charset="0"/>
                  </a:rPr>
                  <a:t>q</a:t>
                </a:r>
                <a:r>
                  <a:rPr lang="en-US" sz="1600" baseline="30000" dirty="0" err="1">
                    <a:solidFill>
                      <a:srgbClr val="111111"/>
                    </a:solidFill>
                    <a:latin typeface="Segoe UI" panose="020B0502040204020203" pitchFamily="34" charset="0"/>
                    <a:cs typeface="Segoe UI" panose="020B0502040204020203" pitchFamily="34" charset="0"/>
                  </a:rPr>
                  <a:t>n</a:t>
                </a:r>
                <a:r>
                  <a:rPr lang="en-US" sz="1600" baseline="30000" dirty="0">
                    <a:solidFill>
                      <a:srgbClr val="111111"/>
                    </a:solidFill>
                    <a:latin typeface="Segoe UI" panose="020B0502040204020203" pitchFamily="34" charset="0"/>
                    <a:cs typeface="Segoe UI" panose="020B0502040204020203" pitchFamily="34" charset="0"/>
                  </a:rPr>
                  <a:t>-x</a:t>
                </a:r>
              </a:p>
              <a:p>
                <a:pPr algn="l"/>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Posterior distribution?</a:t>
                </a:r>
              </a:p>
            </p:txBody>
          </p:sp>
        </mc:Choice>
        <mc:Fallback>
          <p:sp>
            <p:nvSpPr>
              <p:cNvPr id="5" name="TextBox 4">
                <a:extLst>
                  <a:ext uri="{FF2B5EF4-FFF2-40B4-BE49-F238E27FC236}">
                    <a16:creationId xmlns:a16="http://schemas.microsoft.com/office/drawing/2014/main" xmlns="" xmlns:a14="http://schemas.microsoft.com/office/drawing/2010/main" id="{E0C7B064-CDBA-6743-B507-60411112D3AE}"/>
                  </a:ext>
                </a:extLst>
              </p:cNvPr>
              <p:cNvSpPr txBox="1">
                <a:spLocks noRot="1" noChangeAspect="1" noMove="1" noResize="1" noEditPoints="1" noAdjustHandles="1" noChangeArrowheads="1" noChangeShapeType="1" noTextEdit="1"/>
              </p:cNvSpPr>
              <p:nvPr/>
            </p:nvSpPr>
            <p:spPr>
              <a:xfrm>
                <a:off x="1169248" y="1716009"/>
                <a:ext cx="10184552" cy="2964914"/>
              </a:xfrm>
              <a:prstGeom prst="rect">
                <a:avLst/>
              </a:prstGeom>
              <a:blipFill>
                <a:blip r:embed="rId3"/>
                <a:stretch>
                  <a:fillRect l="-374" b="-170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xmlns="" Requires="p14">
          <p:contentPart p14:bwMode="auto" r:id="rId4">
            <p14:nvContentPartPr>
              <p14:cNvPr id="4" name="Ink 3">
                <a:extLst>
                  <a:ext uri="{FF2B5EF4-FFF2-40B4-BE49-F238E27FC236}">
                    <a16:creationId xmlns:a16="http://schemas.microsoft.com/office/drawing/2014/main" id="{AB90BDCE-D51A-49B1-1329-3582CD115854}"/>
                  </a:ext>
                </a:extLst>
              </p14:cNvPr>
              <p14:cNvContentPartPr/>
              <p14:nvPr/>
            </p14:nvContentPartPr>
            <p14:xfrm>
              <a:off x="1884600" y="802080"/>
              <a:ext cx="9596520" cy="5321520"/>
            </p14:xfrm>
          </p:contentPart>
        </mc:Choice>
        <mc:Fallback>
          <p:pic>
            <p:nvPicPr>
              <p:cNvPr id="4" name="Ink 3">
                <a:extLst>
                  <a:ext uri="{FF2B5EF4-FFF2-40B4-BE49-F238E27FC236}">
                    <a16:creationId xmlns:a16="http://schemas.microsoft.com/office/drawing/2014/main" xmlns="" id="{AB90BDCE-D51A-49B1-1329-3582CD115854}"/>
                  </a:ext>
                </a:extLst>
              </p:cNvPr>
              <p:cNvPicPr/>
              <p:nvPr/>
            </p:nvPicPr>
            <p:blipFill>
              <a:blip r:embed="rId5"/>
              <a:stretch>
                <a:fillRect/>
              </a:stretch>
            </p:blipFill>
            <p:spPr>
              <a:xfrm>
                <a:off x="1868400" y="785880"/>
                <a:ext cx="9628920" cy="5353920"/>
              </a:xfrm>
              <a:prstGeom prst="rect">
                <a:avLst/>
              </a:prstGeom>
            </p:spPr>
          </p:pic>
        </mc:Fallback>
      </mc:AlternateContent>
    </p:spTree>
    <p:extLst>
      <p:ext uri="{BB962C8B-B14F-4D97-AF65-F5344CB8AC3E}">
        <p14:creationId xmlns:p14="http://schemas.microsoft.com/office/powerpoint/2010/main" xmlns="" val="260847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12</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5" name="TextBox 4">
            <a:extLst>
              <a:ext uri="{FF2B5EF4-FFF2-40B4-BE49-F238E27FC236}">
                <a16:creationId xmlns:a16="http://schemas.microsoft.com/office/drawing/2014/main" xmlns="" id="{E0C7B064-CDBA-6743-B507-60411112D3AE}"/>
              </a:ext>
            </a:extLst>
          </p:cNvPr>
          <p:cNvSpPr txBox="1"/>
          <p:nvPr/>
        </p:nvSpPr>
        <p:spPr>
          <a:xfrm>
            <a:off x="1169248" y="1716009"/>
            <a:ext cx="10184552" cy="1815882"/>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1" dirty="0">
              <a:solidFill>
                <a:srgbClr val="111111"/>
              </a:solidFill>
              <a:latin typeface="Segoe UI" panose="020B0502040204020203" pitchFamily="34" charset="0"/>
              <a:cs typeface="Segoe UI" panose="020B0502040204020203" pitchFamily="34" charset="0"/>
            </a:endParaRPr>
          </a:p>
          <a:p>
            <a:pPr algn="l"/>
            <a:r>
              <a:rPr lang="en-US" sz="1600" b="1" dirty="0">
                <a:solidFill>
                  <a:srgbClr val="111111"/>
                </a:solidFill>
                <a:latin typeface="Segoe UI" panose="020B0502040204020203" pitchFamily="34" charset="0"/>
                <a:cs typeface="Segoe UI" panose="020B0502040204020203" pitchFamily="34" charset="0"/>
              </a:rPr>
              <a:t>Conjugate priors</a:t>
            </a:r>
            <a:r>
              <a:rPr lang="en-US" sz="1600" dirty="0">
                <a:solidFill>
                  <a:srgbClr val="111111"/>
                </a:solidFill>
                <a:latin typeface="Segoe UI" panose="020B0502040204020203" pitchFamily="34" charset="0"/>
                <a:cs typeface="Segoe UI" panose="020B0502040204020203" pitchFamily="34" charset="0"/>
              </a:rPr>
              <a:t> – </a:t>
            </a: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Example – Normal - Normal</a:t>
            </a:r>
          </a:p>
          <a:p>
            <a:pPr algn="l"/>
            <a:endParaRPr lang="en-US" sz="1600" b="0" i="0" dirty="0">
              <a:solidFill>
                <a:srgbClr val="111111"/>
              </a:solidFill>
              <a:effectLst/>
              <a:latin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xmlns="" Requires="p14">
          <p:contentPart p14:bwMode="auto" r:id="rId3">
            <p14:nvContentPartPr>
              <p14:cNvPr id="4" name="Ink 3">
                <a:extLst>
                  <a:ext uri="{FF2B5EF4-FFF2-40B4-BE49-F238E27FC236}">
                    <a16:creationId xmlns:a16="http://schemas.microsoft.com/office/drawing/2014/main" id="{EDB31339-FDDC-1311-D080-A04019A4FA01}"/>
                  </a:ext>
                </a:extLst>
              </p14:cNvPr>
              <p14:cNvContentPartPr/>
              <p14:nvPr/>
            </p14:nvContentPartPr>
            <p14:xfrm>
              <a:off x="901440" y="938160"/>
              <a:ext cx="10242000" cy="5481720"/>
            </p14:xfrm>
          </p:contentPart>
        </mc:Choice>
        <mc:Fallback>
          <p:pic>
            <p:nvPicPr>
              <p:cNvPr id="4" name="Ink 3">
                <a:extLst>
                  <a:ext uri="{FF2B5EF4-FFF2-40B4-BE49-F238E27FC236}">
                    <a16:creationId xmlns:a16="http://schemas.microsoft.com/office/drawing/2014/main" xmlns="" id="{EDB31339-FDDC-1311-D080-A04019A4FA01}"/>
                  </a:ext>
                </a:extLst>
              </p:cNvPr>
              <p:cNvPicPr/>
              <p:nvPr/>
            </p:nvPicPr>
            <p:blipFill>
              <a:blip r:embed="rId4"/>
              <a:stretch>
                <a:fillRect/>
              </a:stretch>
            </p:blipFill>
            <p:spPr>
              <a:xfrm>
                <a:off x="885240" y="921960"/>
                <a:ext cx="10274400" cy="5514120"/>
              </a:xfrm>
              <a:prstGeom prst="rect">
                <a:avLst/>
              </a:prstGeom>
            </p:spPr>
          </p:pic>
        </mc:Fallback>
      </mc:AlternateContent>
    </p:spTree>
    <p:extLst>
      <p:ext uri="{BB962C8B-B14F-4D97-AF65-F5344CB8AC3E}">
        <p14:creationId xmlns:p14="http://schemas.microsoft.com/office/powerpoint/2010/main" xmlns="" val="181318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13</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E0C7B064-CDBA-6743-B507-60411112D3AE}"/>
                  </a:ext>
                </a:extLst>
              </p:cNvPr>
              <p:cNvSpPr txBox="1"/>
              <p:nvPr/>
            </p:nvSpPr>
            <p:spPr>
              <a:xfrm>
                <a:off x="1169248" y="1716009"/>
                <a:ext cx="10184552" cy="3293209"/>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algn="l"/>
                <a:r>
                  <a:rPr lang="en-US" sz="1600" b="1" dirty="0">
                    <a:solidFill>
                      <a:srgbClr val="111111"/>
                    </a:solidFill>
                    <a:latin typeface="Segoe UI" panose="020B0502040204020203" pitchFamily="34" charset="0"/>
                    <a:cs typeface="Segoe UI" panose="020B0502040204020203" pitchFamily="34" charset="0"/>
                  </a:rPr>
                  <a:t>Summarizing Bayesian stats –</a:t>
                </a:r>
              </a:p>
              <a:p>
                <a:pPr algn="l"/>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   For estimation – Traditionally, we consider the distribution parameters to be fixed/constant</a:t>
                </a:r>
              </a:p>
              <a:p>
                <a:pPr algn="l"/>
                <a:endParaRPr lang="en-US" sz="1600" dirty="0">
                  <a:solidFill>
                    <a:srgbClr val="111111"/>
                  </a:solidFill>
                  <a:latin typeface="Segoe UI" panose="020B0502040204020203" pitchFamily="34" charset="0"/>
                  <a:cs typeface="Segoe UI" panose="020B0502040204020203" pitchFamily="34" charset="0"/>
                </a:endParaRPr>
              </a:p>
              <a:p>
                <a:pPr algn="l"/>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   Under Bayes, we consider this parameter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US" sz="1600" dirty="0">
                    <a:solidFill>
                      <a:srgbClr val="111111"/>
                    </a:solidFill>
                    <a:latin typeface="Segoe UI" panose="020B0502040204020203" pitchFamily="34" charset="0"/>
                    <a:cs typeface="Segoe UI" panose="020B0502040204020203" pitchFamily="34" charset="0"/>
                  </a:rPr>
                  <a:t>) as a random variable</a:t>
                </a: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algn="l"/>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Tx/>
                  <a:buChar char="-"/>
                </a:pPr>
                <a:r>
                  <a:rPr lang="en-US" sz="1600" dirty="0">
                    <a:solidFill>
                      <a:srgbClr val="111111"/>
                    </a:solidFill>
                    <a:latin typeface="Segoe UI" panose="020B0502040204020203" pitchFamily="34" charset="0"/>
                    <a:cs typeface="Segoe UI" panose="020B0502040204020203" pitchFamily="34" charset="0"/>
                  </a:rPr>
                  <a:t>We Use the observed samples (additional knowledge) to make predictions about this random variable</a:t>
                </a:r>
              </a:p>
              <a:p>
                <a:pPr marL="285750" indent="-285750" algn="l">
                  <a:buFontTx/>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Tx/>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Tx/>
                  <a:buChar char="-"/>
                </a:pPr>
                <a:r>
                  <a:rPr lang="en-US" sz="1600" dirty="0">
                    <a:solidFill>
                      <a:srgbClr val="111111"/>
                    </a:solidFill>
                    <a:latin typeface="Segoe UI" panose="020B0502040204020203" pitchFamily="34" charset="0"/>
                    <a:cs typeface="Segoe UI" panose="020B0502040204020203" pitchFamily="34" charset="0"/>
                  </a:rPr>
                  <a:t>For this prediction, we use Bayesian estimation.</a:t>
                </a:r>
                <a:endParaRPr lang="en-US" sz="1600" b="0" i="0" dirty="0">
                  <a:solidFill>
                    <a:srgbClr val="111111"/>
                  </a:solidFill>
                  <a:effectLst/>
                  <a:latin typeface="Segoe UI" panose="020B0502040204020203" pitchFamily="34" charset="0"/>
                  <a:cs typeface="Segoe UI" panose="020B0502040204020203" pitchFamily="34" charset="0"/>
                </a:endParaRPr>
              </a:p>
            </p:txBody>
          </p:sp>
        </mc:Choice>
        <mc:Fallback>
          <p:sp>
            <p:nvSpPr>
              <p:cNvPr id="5" name="TextBox 4">
                <a:extLst>
                  <a:ext uri="{FF2B5EF4-FFF2-40B4-BE49-F238E27FC236}">
                    <a16:creationId xmlns:a16="http://schemas.microsoft.com/office/drawing/2014/main" xmlns="" xmlns:a14="http://schemas.microsoft.com/office/drawing/2010/main" id="{E0C7B064-CDBA-6743-B507-60411112D3AE}"/>
                  </a:ext>
                </a:extLst>
              </p:cNvPr>
              <p:cNvSpPr txBox="1">
                <a:spLocks noRot="1" noChangeAspect="1" noMove="1" noResize="1" noEditPoints="1" noAdjustHandles="1" noChangeArrowheads="1" noChangeShapeType="1" noTextEdit="1"/>
              </p:cNvSpPr>
              <p:nvPr/>
            </p:nvSpPr>
            <p:spPr>
              <a:xfrm>
                <a:off x="1169248" y="1716009"/>
                <a:ext cx="10184552" cy="3293209"/>
              </a:xfrm>
              <a:prstGeom prst="rect">
                <a:avLst/>
              </a:prstGeom>
              <a:blipFill>
                <a:blip r:embed="rId3"/>
                <a:stretch>
                  <a:fillRect l="-498" b="-191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xmlns="" Requires="p14">
          <p:contentPart p14:bwMode="auto" r:id="rId4">
            <p14:nvContentPartPr>
              <p14:cNvPr id="4" name="Ink 3">
                <a:extLst>
                  <a:ext uri="{FF2B5EF4-FFF2-40B4-BE49-F238E27FC236}">
                    <a16:creationId xmlns:a16="http://schemas.microsoft.com/office/drawing/2014/main" id="{74955B38-6CF8-289B-5EBC-EA82590A3FAF}"/>
                  </a:ext>
                </a:extLst>
              </p14:cNvPr>
              <p14:cNvContentPartPr/>
              <p14:nvPr/>
            </p14:nvContentPartPr>
            <p14:xfrm>
              <a:off x="1897200" y="2232000"/>
              <a:ext cx="10230840" cy="3475080"/>
            </p14:xfrm>
          </p:contentPart>
        </mc:Choice>
        <mc:Fallback>
          <p:pic>
            <p:nvPicPr>
              <p:cNvPr id="4" name="Ink 3">
                <a:extLst>
                  <a:ext uri="{FF2B5EF4-FFF2-40B4-BE49-F238E27FC236}">
                    <a16:creationId xmlns:a16="http://schemas.microsoft.com/office/drawing/2014/main" xmlns="" id="{74955B38-6CF8-289B-5EBC-EA82590A3FAF}"/>
                  </a:ext>
                </a:extLst>
              </p:cNvPr>
              <p:cNvPicPr/>
              <p:nvPr/>
            </p:nvPicPr>
            <p:blipFill>
              <a:blip r:embed="rId5"/>
              <a:stretch>
                <a:fillRect/>
              </a:stretch>
            </p:blipFill>
            <p:spPr>
              <a:xfrm>
                <a:off x="1881000" y="2215800"/>
                <a:ext cx="10263240" cy="3507480"/>
              </a:xfrm>
              <a:prstGeom prst="rect">
                <a:avLst/>
              </a:prstGeom>
            </p:spPr>
          </p:pic>
        </mc:Fallback>
      </mc:AlternateContent>
    </p:spTree>
    <p:extLst>
      <p:ext uri="{BB962C8B-B14F-4D97-AF65-F5344CB8AC3E}">
        <p14:creationId xmlns:p14="http://schemas.microsoft.com/office/powerpoint/2010/main" xmlns="" val="215771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Estimate</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14</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4031873"/>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dirty="0">
                <a:solidFill>
                  <a:srgbClr val="111111"/>
                </a:solidFill>
                <a:effectLst/>
                <a:latin typeface="Segoe UI" panose="020B0502040204020203" pitchFamily="34" charset="0"/>
                <a:cs typeface="Segoe UI" panose="020B0502040204020203" pitchFamily="34" charset="0"/>
              </a:rPr>
              <a:t>The Bayesian estimate of the risk parameter under the squared-error loss function is the mean of the posterior distribution.</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Under absolute loss function, Bayesian estimate is the median of the posterior distribution.</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Under all or nothing loss function, it is the mode of the posterior distribution</a:t>
            </a: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dirty="0">
                <a:solidFill>
                  <a:srgbClr val="111111"/>
                </a:solidFill>
                <a:effectLst/>
                <a:latin typeface="Segoe UI" panose="020B0502040204020203" pitchFamily="34" charset="0"/>
                <a:cs typeface="Segoe UI" panose="020B0502040204020203" pitchFamily="34" charset="0"/>
              </a:rPr>
              <a:t>Likewise, the Bayesian estimate of the mean of the random loss is the posterior mean of the loss conditional on the data.</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dirty="0">
                <a:solidFill>
                  <a:srgbClr val="111111"/>
                </a:solidFill>
                <a:effectLst/>
                <a:latin typeface="Segoe UI" panose="020B0502040204020203" pitchFamily="34" charset="0"/>
                <a:cs typeface="Segoe UI" panose="020B0502040204020203" pitchFamily="34" charset="0"/>
              </a:rPr>
              <a:t>In general, the Bayesian estimates are difficult to compute, as the posterior distribution may be quite complicated and intractable. There are, however, situations where the computation may be straightforward, as in the case of conjugate distributions.</a:t>
            </a:r>
          </a:p>
        </p:txBody>
      </p:sp>
      <mc:AlternateContent xmlns:mc="http://schemas.openxmlformats.org/markup-compatibility/2006">
        <mc:Choice xmlns:p14="http://schemas.microsoft.com/office/powerpoint/2010/main" xmlns="" Requires="p14">
          <p:contentPart p14:bwMode="auto" r:id="rId3">
            <p14:nvContentPartPr>
              <p14:cNvPr id="4" name="Ink 3">
                <a:extLst>
                  <a:ext uri="{FF2B5EF4-FFF2-40B4-BE49-F238E27FC236}">
                    <a16:creationId xmlns:a16="http://schemas.microsoft.com/office/drawing/2014/main" id="{7BE1C9E9-60F1-3ABE-8805-0D6622D29B44}"/>
                  </a:ext>
                </a:extLst>
              </p14:cNvPr>
              <p14:cNvContentPartPr/>
              <p14:nvPr/>
            </p14:nvContentPartPr>
            <p14:xfrm>
              <a:off x="983160" y="864720"/>
              <a:ext cx="10438200" cy="2258280"/>
            </p14:xfrm>
          </p:contentPart>
        </mc:Choice>
        <mc:Fallback>
          <p:pic>
            <p:nvPicPr>
              <p:cNvPr id="4" name="Ink 3">
                <a:extLst>
                  <a:ext uri="{FF2B5EF4-FFF2-40B4-BE49-F238E27FC236}">
                    <a16:creationId xmlns:a16="http://schemas.microsoft.com/office/drawing/2014/main" xmlns="" id="{7BE1C9E9-60F1-3ABE-8805-0D6622D29B44}"/>
                  </a:ext>
                </a:extLst>
              </p:cNvPr>
              <p:cNvPicPr/>
              <p:nvPr/>
            </p:nvPicPr>
            <p:blipFill>
              <a:blip r:embed="rId4"/>
              <a:stretch>
                <a:fillRect/>
              </a:stretch>
            </p:blipFill>
            <p:spPr>
              <a:xfrm>
                <a:off x="966960" y="848520"/>
                <a:ext cx="10470600" cy="2290680"/>
              </a:xfrm>
              <a:prstGeom prst="rect">
                <a:avLst/>
              </a:prstGeom>
            </p:spPr>
          </p:pic>
        </mc:Fallback>
      </mc:AlternateContent>
    </p:spTree>
    <p:extLst>
      <p:ext uri="{BB962C8B-B14F-4D97-AF65-F5344CB8AC3E}">
        <p14:creationId xmlns:p14="http://schemas.microsoft.com/office/powerpoint/2010/main" xmlns="" val="185237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Estimate</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15</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4107919"/>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1" i="0" dirty="0">
                    <a:solidFill>
                      <a:srgbClr val="111111"/>
                    </a:solidFill>
                    <a:effectLst/>
                    <a:latin typeface="Segoe UI" panose="020B0502040204020203" pitchFamily="34" charset="0"/>
                    <a:cs typeface="Segoe UI" panose="020B0502040204020203" pitchFamily="34" charset="0"/>
                  </a:rPr>
                  <a:t>Loss functions</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Quadratic loss - </a:t>
                </a:r>
                <a14:m>
                  <m:oMath xmlns:m="http://schemas.openxmlformats.org/officeDocument/2006/math">
                    <m:nary>
                      <m:naryPr>
                        <m:limLoc m:val="undOvr"/>
                        <m:subHide m:val="on"/>
                        <m:supHide m:val="on"/>
                        <m:ctrlPr>
                          <a:rPr lang="en-US" sz="1600" i="1" smtClean="0">
                            <a:solidFill>
                              <a:srgbClr val="111111"/>
                            </a:solidFill>
                            <a:latin typeface="Cambria Math" panose="02040503050406030204" pitchFamily="18" charset="0"/>
                            <a:cs typeface="Segoe UI" panose="020B0502040204020203" pitchFamily="34" charset="0"/>
                          </a:rPr>
                        </m:ctrlPr>
                      </m:naryPr>
                      <m:sub/>
                      <m:sup/>
                      <m:e>
                        <m:r>
                          <a:rPr lang="en-US" sz="1600" b="0" i="1" smtClean="0">
                            <a:solidFill>
                              <a:srgbClr val="111111"/>
                            </a:solidFill>
                            <a:latin typeface="Cambria Math" panose="02040503050406030204" pitchFamily="18" charset="0"/>
                            <a:cs typeface="Segoe UI" panose="020B0502040204020203" pitchFamily="34" charset="0"/>
                          </a:rPr>
                          <m:t>(</m:t>
                        </m:r>
                        <m:r>
                          <a:rPr lang="en-US" sz="1600" b="0" i="1" smtClean="0">
                            <a:solidFill>
                              <a:srgbClr val="111111"/>
                            </a:solidFill>
                            <a:latin typeface="Cambria Math" panose="02040503050406030204" pitchFamily="18" charset="0"/>
                            <a:cs typeface="Segoe UI" panose="020B0502040204020203" pitchFamily="34" charset="0"/>
                          </a:rPr>
                          <m:t>𝑔</m:t>
                        </m:r>
                        <m:r>
                          <a:rPr lang="en-US" sz="1600" b="0" i="1" smtClean="0">
                            <a:solidFill>
                              <a:srgbClr val="111111"/>
                            </a:solidFill>
                            <a:latin typeface="Cambria Math" panose="02040503050406030204" pitchFamily="18" charset="0"/>
                            <a:cs typeface="Segoe UI" panose="020B0502040204020203" pitchFamily="34" charset="0"/>
                          </a:rPr>
                          <m:t> − </m:t>
                        </m:r>
                        <m:r>
                          <a:rPr lang="en-US" sz="1600" b="0" i="1"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e>
                    </m:nary>
                    <m:r>
                      <a:rPr lang="en-US" sz="1600" b="0" i="1" smtClean="0">
                        <a:solidFill>
                          <a:srgbClr val="111111"/>
                        </a:solidFill>
                        <a:latin typeface="Cambria Math" panose="02040503050406030204" pitchFamily="18" charset="0"/>
                        <a:cs typeface="Segoe UI" panose="020B0502040204020203" pitchFamily="34" charset="0"/>
                      </a:rPr>
                      <m:t>)</m:t>
                    </m:r>
                    <m:r>
                      <a:rPr lang="en-US" sz="1600" b="0" i="1" baseline="30000" smtClean="0">
                        <a:solidFill>
                          <a:srgbClr val="111111"/>
                        </a:solidFill>
                        <a:latin typeface="Cambria Math" panose="02040503050406030204" pitchFamily="18" charset="0"/>
                        <a:cs typeface="Segoe UI" panose="020B0502040204020203" pitchFamily="34" charset="0"/>
                      </a:rPr>
                      <m:t>2</m:t>
                    </m:r>
                  </m:oMath>
                </a14:m>
                <a:r>
                  <a:rPr lang="en-US" sz="1600" b="0" baseline="30000" dirty="0">
                    <a:solidFill>
                      <a:srgbClr val="111111"/>
                    </a:solidFill>
                    <a:latin typeface="Segoe UI" panose="020B0502040204020203" pitchFamily="34" charset="0"/>
                    <a:cs typeface="Segoe UI" panose="020B0502040204020203" pitchFamily="34" charset="0"/>
                  </a:rPr>
                  <a:t/>
                </a:r>
                <a:r>
                  <a:rPr lang="en-US" sz="1600" dirty="0">
                    <a:solidFill>
                      <a:srgbClr val="111111"/>
                    </a:solidFill>
                    <a:latin typeface="Segoe UI" panose="020B0502040204020203" pitchFamily="34" charset="0"/>
                    <a:cs typeface="Segoe UI" panose="020B0502040204020203" pitchFamily="34" charset="0"/>
                  </a:rPr>
                  <a:t>f(</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d>
                      <m:dPr>
                        <m:begChr m:val="|"/>
                        <m:ctrlPr>
                          <a:rPr lang="en-US" sz="1600" b="0" i="1"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ctrlPr>
                      </m:dPr>
                      <m:e>
                        <m:r>
                          <m:rPr>
                            <m:sty m:val="p"/>
                          </m:rPr>
                          <a:rPr lang="en-US" sz="1600" b="0" i="0"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t>x</m:t>
                        </m:r>
                      </m:e>
                    </m:d>
                    <m:r>
                      <m:rPr>
                        <m:sty m:val="p"/>
                      </m:rPr>
                      <a:rPr lang="en-US" sz="1600" b="0" i="0"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t>d</m:t>
                    </m:r>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b="0" baseline="30000" dirty="0">
                  <a:solidFill>
                    <a:srgbClr val="11111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baseline="30000" dirty="0">
                  <a:solidFill>
                    <a:srgbClr val="11111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600" b="0" baseline="30000" dirty="0">
                  <a:solidFill>
                    <a:srgbClr val="111111"/>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Absolute loss - </a:t>
                </a:r>
                <a14:m>
                  <m:oMath xmlns:m="http://schemas.openxmlformats.org/officeDocument/2006/math">
                    <m:nary>
                      <m:naryPr>
                        <m:limLoc m:val="undOvr"/>
                        <m:subHide m:val="on"/>
                        <m:supHide m:val="on"/>
                        <m:ctrlPr>
                          <a:rPr lang="en-US" sz="1600" i="1">
                            <a:solidFill>
                              <a:srgbClr val="111111"/>
                            </a:solidFill>
                            <a:latin typeface="Cambria Math" panose="02040503050406030204" pitchFamily="18" charset="0"/>
                            <a:cs typeface="Segoe UI" panose="020B0502040204020203" pitchFamily="34" charset="0"/>
                          </a:rPr>
                        </m:ctrlPr>
                      </m:naryPr>
                      <m:sub/>
                      <m:sup/>
                      <m:e>
                        <m:r>
                          <a:rPr lang="en-US" sz="1600" b="0" i="1" smtClean="0">
                            <a:solidFill>
                              <a:srgbClr val="111111"/>
                            </a:solidFill>
                            <a:latin typeface="Cambria Math" panose="02040503050406030204" pitchFamily="18" charset="0"/>
                            <a:cs typeface="Segoe UI" panose="020B0502040204020203" pitchFamily="34" charset="0"/>
                          </a:rPr>
                          <m:t>|</m:t>
                        </m:r>
                        <m:r>
                          <a:rPr lang="en-US" sz="1600" i="1">
                            <a:solidFill>
                              <a:srgbClr val="111111"/>
                            </a:solidFill>
                            <a:latin typeface="Cambria Math" panose="02040503050406030204" pitchFamily="18" charset="0"/>
                            <a:cs typeface="Segoe UI" panose="020B0502040204020203" pitchFamily="34" charset="0"/>
                          </a:rPr>
                          <m:t>(</m:t>
                        </m:r>
                        <m:r>
                          <a:rPr lang="en-US" sz="1600" i="1">
                            <a:solidFill>
                              <a:srgbClr val="111111"/>
                            </a:solidFill>
                            <a:latin typeface="Cambria Math" panose="02040503050406030204" pitchFamily="18" charset="0"/>
                            <a:cs typeface="Segoe UI" panose="020B0502040204020203" pitchFamily="34" charset="0"/>
                          </a:rPr>
                          <m:t>𝑔</m:t>
                        </m:r>
                        <m:r>
                          <a:rPr lang="en-US" sz="1600" i="1">
                            <a:solidFill>
                              <a:srgbClr val="111111"/>
                            </a:solidFill>
                            <a:latin typeface="Cambria Math" panose="02040503050406030204" pitchFamily="18" charset="0"/>
                            <a:cs typeface="Segoe UI" panose="020B0502040204020203" pitchFamily="34" charset="0"/>
                          </a:rPr>
                          <m:t> − </m:t>
                        </m:r>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e>
                    </m:nary>
                    <m:r>
                      <a:rPr lang="en-US" sz="1600" i="1">
                        <a:solidFill>
                          <a:srgbClr val="111111"/>
                        </a:solidFill>
                        <a:latin typeface="Cambria Math" panose="02040503050406030204" pitchFamily="18" charset="0"/>
                        <a:cs typeface="Segoe UI" panose="020B0502040204020203" pitchFamily="34" charset="0"/>
                      </a:rPr>
                      <m:t>)</m:t>
                    </m:r>
                    <m:r>
                      <a:rPr lang="en-US" sz="1600" b="0" i="1" smtClean="0">
                        <a:solidFill>
                          <a:srgbClr val="111111"/>
                        </a:solidFill>
                        <a:latin typeface="Cambria Math" panose="02040503050406030204" pitchFamily="18" charset="0"/>
                        <a:cs typeface="Segoe UI" panose="020B0502040204020203" pitchFamily="34" charset="0"/>
                      </a:rPr>
                      <m:t>|</m:t>
                    </m:r>
                  </m:oMath>
                </a14:m>
                <a:r>
                  <a:rPr lang="en-US" sz="1600" baseline="30000" dirty="0">
                    <a:solidFill>
                      <a:srgbClr val="111111"/>
                    </a:solidFill>
                    <a:latin typeface="Segoe UI" panose="020B0502040204020203" pitchFamily="34" charset="0"/>
                    <a:cs typeface="Segoe UI" panose="020B0502040204020203" pitchFamily="34" charset="0"/>
                  </a:rPr>
                  <a:t/>
                </a:r>
                <a:r>
                  <a:rPr lang="en-US" sz="1600" dirty="0">
                    <a:solidFill>
                      <a:srgbClr val="111111"/>
                    </a:solidFill>
                    <a:latin typeface="Segoe UI" panose="020B0502040204020203" pitchFamily="34" charset="0"/>
                    <a:cs typeface="Segoe UI" panose="020B0502040204020203" pitchFamily="34" charset="0"/>
                  </a:rPr>
                  <a:t>f(</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d>
                      <m:dPr>
                        <m:begChr m:val="|"/>
                        <m:ctrlP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ctrlPr>
                      </m:dPr>
                      <m:e>
                        <m:r>
                          <m:rPr>
                            <m:sty m:val="p"/>
                          </m:rPr>
                          <a:rPr lang="en-US" sz="1600">
                            <a:solidFill>
                              <a:srgbClr val="111111"/>
                            </a:solidFill>
                            <a:latin typeface="Cambria Math" panose="02040503050406030204" pitchFamily="18" charset="0"/>
                            <a:ea typeface="Cambria Math" panose="02040503050406030204" pitchFamily="18" charset="0"/>
                            <a:cs typeface="Segoe UI" panose="020B0502040204020203" pitchFamily="34" charset="0"/>
                          </a:rPr>
                          <m:t>x</m:t>
                        </m:r>
                      </m:e>
                    </m:d>
                    <m:r>
                      <m:rPr>
                        <m:sty m:val="p"/>
                      </m:rPr>
                      <a:rPr lang="en-US" sz="1600">
                        <a:solidFill>
                          <a:srgbClr val="111111"/>
                        </a:solidFill>
                        <a:latin typeface="Cambria Math" panose="02040503050406030204" pitchFamily="18" charset="0"/>
                        <a:ea typeface="Cambria Math" panose="02040503050406030204" pitchFamily="18" charset="0"/>
                        <a:cs typeface="Segoe UI" panose="020B0502040204020203" pitchFamily="34" charset="0"/>
                      </a:rPr>
                      <m:t>d</m:t>
                    </m:r>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All or nothing loss -  L(g|</a:t>
                </a:r>
                <a:r>
                  <a:rPr lang="en-US" sz="1600" dirty="0">
                    <a:solidFill>
                      <a:srgbClr val="111111"/>
                    </a:solidFill>
                    <a:ea typeface="Cambria Math" panose="02040503050406030204" pitchFamily="18" charset="0"/>
                    <a:cs typeface="Segoe UI" panose="020B0502040204020203" pitchFamily="34" charset="0"/>
                  </a:rPr>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 0 , if g =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lvl="6"/>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1,   if g ≠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4107919"/>
              </a:xfrm>
              <a:prstGeom prst="rect">
                <a:avLst/>
              </a:prstGeom>
              <a:blipFill>
                <a:blip r:embed="rId3"/>
                <a:stretch>
                  <a:fillRect l="-249"/>
                </a:stretch>
              </a:blipFill>
            </p:spPr>
            <p:txBody>
              <a:bodyPr/>
              <a:lstStyle/>
              <a:p>
                <a:r>
                  <a:rPr lang="en-US">
                    <a:noFill/>
                  </a:rPr>
                  <a:t> </a:t>
                </a:r>
              </a:p>
            </p:txBody>
          </p:sp>
        </mc:Fallback>
      </mc:AlternateContent>
    </p:spTree>
    <p:extLst>
      <p:ext uri="{BB962C8B-B14F-4D97-AF65-F5344CB8AC3E}">
        <p14:creationId xmlns:p14="http://schemas.microsoft.com/office/powerpoint/2010/main" xmlns="" val="112782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Estimate</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16</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4493538"/>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1" i="0" dirty="0">
                    <a:solidFill>
                      <a:srgbClr val="111111"/>
                    </a:solidFill>
                    <a:effectLst/>
                    <a:latin typeface="Segoe UI" panose="020B0502040204020203" pitchFamily="34" charset="0"/>
                    <a:cs typeface="Segoe UI" panose="020B0502040204020203" pitchFamily="34" charset="0"/>
                  </a:rPr>
                  <a:t>Loss functions</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Example – </a:t>
                </a: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IN" dirty="0"/>
                  <a:t>A random sample of size 10 from a Poisson distribution with mean </a:t>
                </a:r>
                <a14:m>
                  <m:oMath xmlns:m="http://schemas.openxmlformats.org/officeDocument/2006/math">
                    <m:r>
                      <a:rPr lang="en-IN" i="1" dirty="0" smtClean="0">
                        <a:latin typeface="Cambria Math" panose="02040503050406030204" pitchFamily="18" charset="0"/>
                        <a:ea typeface="Cambria Math" panose="02040503050406030204" pitchFamily="18" charset="0"/>
                      </a:rPr>
                      <m:t>𝜆</m:t>
                    </m:r>
                  </m:oMath>
                </a14:m>
                <a:r>
                  <a:rPr lang="en-IN" dirty="0"/>
                  <a:t> yields the following data values:</a:t>
                </a:r>
              </a:p>
              <a:p>
                <a:r>
                  <a:rPr lang="en-IN" dirty="0"/>
                  <a:t/>
                </a:r>
                <a:endParaRPr lang="en-IN" sz="1600" dirty="0"/>
              </a:p>
              <a:p>
                <a:r>
                  <a:rPr lang="en-IN" dirty="0"/>
                  <a:t>3, 4, 3, 1, 5, 5, 2, 3, 3, 2</a:t>
                </a:r>
              </a:p>
              <a:p>
                <a:br>
                  <a:rPr lang="en-IN" dirty="0"/>
                </a:br>
                <a:r>
                  <a:rPr lang="en-IN" dirty="0"/>
                  <a:t>The prior distribution of </a:t>
                </a:r>
                <a14:m>
                  <m:oMath xmlns:m="http://schemas.openxmlformats.org/officeDocument/2006/math">
                    <m:r>
                      <a:rPr lang="en-IN" i="1" dirty="0">
                        <a:latin typeface="Cambria Math" panose="02040503050406030204" pitchFamily="18" charset="0"/>
                        <a:ea typeface="Cambria Math" panose="02040503050406030204" pitchFamily="18" charset="0"/>
                      </a:rPr>
                      <m:t>𝜆</m:t>
                    </m:r>
                  </m:oMath>
                </a14:m>
                <a:r>
                  <a:rPr lang="en-IN" dirty="0"/>
                  <a:t> is Gamma(5,2) .</a:t>
                </a:r>
              </a:p>
              <a:p>
                <a:br>
                  <a:rPr lang="en-IN" dirty="0"/>
                </a:br>
                <a:r>
                  <a:rPr lang="en-IN" dirty="0"/>
                  <a:t>Calculate the Bayesian estimate of </a:t>
                </a:r>
                <a14:m>
                  <m:oMath xmlns:m="http://schemas.openxmlformats.org/officeDocument/2006/math">
                    <m:r>
                      <a:rPr lang="en-IN" i="1" dirty="0">
                        <a:latin typeface="Cambria Math" panose="02040503050406030204" pitchFamily="18" charset="0"/>
                        <a:ea typeface="Cambria Math" panose="02040503050406030204" pitchFamily="18" charset="0"/>
                      </a:rPr>
                      <m:t>𝜆</m:t>
                    </m:r>
                  </m:oMath>
                </a14:m>
                <a:r>
                  <a:rPr lang="en-IN" dirty="0"/>
                  <a:t> under squared error loss, absolute loss and all or nothing loss.</a:t>
                </a:r>
                <a:endParaRPr lang="en-IN" sz="1600" dirty="0"/>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4493538"/>
              </a:xfrm>
              <a:prstGeom prst="rect">
                <a:avLst/>
              </a:prstGeom>
              <a:blipFill>
                <a:blip r:embed="rId3"/>
                <a:stretch>
                  <a:fillRect l="-623"/>
                </a:stretch>
              </a:blipFill>
            </p:spPr>
            <p:txBody>
              <a:bodyPr/>
              <a:lstStyle/>
              <a:p>
                <a:r>
                  <a:rPr lang="en-US">
                    <a:noFill/>
                  </a:rPr>
                  <a:t> </a:t>
                </a:r>
              </a:p>
            </p:txBody>
          </p:sp>
        </mc:Fallback>
      </mc:AlternateContent>
    </p:spTree>
    <p:extLst>
      <p:ext uri="{BB962C8B-B14F-4D97-AF65-F5344CB8AC3E}">
        <p14:creationId xmlns:p14="http://schemas.microsoft.com/office/powerpoint/2010/main" xmlns="" val="282858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Estimate</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17</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4524315"/>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1" i="0" dirty="0">
                    <a:solidFill>
                      <a:srgbClr val="111111"/>
                    </a:solidFill>
                    <a:effectLst/>
                    <a:latin typeface="Segoe UI" panose="020B0502040204020203" pitchFamily="34" charset="0"/>
                    <a:cs typeface="Segoe UI" panose="020B0502040204020203" pitchFamily="34" charset="0"/>
                  </a:rPr>
                  <a:t>Loss functions</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Practice question 1—</a:t>
                </a: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IN" dirty="0"/>
                  <a:t>The number of claims in a week arising from a certain group of insurance policies has a Poisson distribution with mean </a:t>
                </a:r>
                <a14:m>
                  <m:oMath xmlns:m="http://schemas.openxmlformats.org/officeDocument/2006/math">
                    <m:r>
                      <a:rPr lang="en-IN" i="1" dirty="0">
                        <a:latin typeface="Cambria Math" panose="02040503050406030204" pitchFamily="18" charset="0"/>
                        <a:ea typeface="Cambria Math" panose="02040503050406030204" pitchFamily="18" charset="0"/>
                      </a:rPr>
                      <m:t>𝜆</m:t>
                    </m:r>
                  </m:oMath>
                </a14:m>
                <a:r>
                  <a:rPr lang="en-IN" dirty="0"/>
                  <a:t> . Seven claims were incurred in the last week. </a:t>
                </a:r>
              </a:p>
              <a:p>
                <a:endParaRPr lang="en-IN" dirty="0"/>
              </a:p>
              <a:p>
                <a:r>
                  <a:rPr lang="en-IN" dirty="0"/>
                  <a:t>The prior distribution of </a:t>
                </a:r>
                <a14:m>
                  <m:oMath xmlns:m="http://schemas.openxmlformats.org/officeDocument/2006/math">
                    <m:r>
                      <a:rPr lang="en-IN" i="1" dirty="0">
                        <a:latin typeface="Cambria Math" panose="02040503050406030204" pitchFamily="18" charset="0"/>
                        <a:ea typeface="Cambria Math" panose="02040503050406030204" pitchFamily="18" charset="0"/>
                      </a:rPr>
                      <m:t>𝜆</m:t>
                    </m:r>
                  </m:oMath>
                </a14:m>
                <a:r>
                  <a:rPr lang="en-IN" dirty="0"/>
                  <a:t> is uniform on the integers 9, 11 and 13. </a:t>
                </a:r>
              </a:p>
              <a:p>
                <a:endParaRPr lang="en-IN" dirty="0"/>
              </a:p>
              <a:p>
                <a:pPr marL="400050" indent="-400050">
                  <a:buAutoNum type="romanLcParenBoth"/>
                </a:pPr>
                <a:r>
                  <a:rPr lang="en-IN" dirty="0"/>
                  <a:t>Determine the posterior distribution of </a:t>
                </a:r>
                <a14:m>
                  <m:oMath xmlns:m="http://schemas.openxmlformats.org/officeDocument/2006/math">
                    <m:r>
                      <a:rPr lang="en-IN" i="1" dirty="0">
                        <a:latin typeface="Cambria Math" panose="02040503050406030204" pitchFamily="18" charset="0"/>
                        <a:ea typeface="Cambria Math" panose="02040503050406030204" pitchFamily="18" charset="0"/>
                      </a:rPr>
                      <m:t>𝜆</m:t>
                    </m:r>
                  </m:oMath>
                </a14:m>
                <a:r>
                  <a:rPr lang="en-IN" dirty="0"/>
                  <a:t> . </a:t>
                </a:r>
              </a:p>
              <a:p>
                <a:pPr marL="400050" indent="-400050">
                  <a:buAutoNum type="romanLcParenBoth"/>
                </a:pPr>
                <a:endParaRPr lang="en-IN" dirty="0"/>
              </a:p>
              <a:p>
                <a:pPr marL="400050" indent="-400050">
                  <a:buAutoNum type="romanLcParenBoth"/>
                </a:pPr>
                <a:r>
                  <a:rPr lang="en-IN" dirty="0"/>
                  <a:t>Calculate the Bayesian estimate of  under squared error loss. </a:t>
                </a:r>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4524315"/>
              </a:xfrm>
              <a:prstGeom prst="rect">
                <a:avLst/>
              </a:prstGeom>
              <a:blipFill>
                <a:blip r:embed="rId3"/>
                <a:stretch>
                  <a:fillRect l="-623" r="-374"/>
                </a:stretch>
              </a:blipFill>
            </p:spPr>
            <p:txBody>
              <a:bodyPr/>
              <a:lstStyle/>
              <a:p>
                <a:r>
                  <a:rPr lang="en-US">
                    <a:noFill/>
                  </a:rPr>
                  <a:t> </a:t>
                </a:r>
              </a:p>
            </p:txBody>
          </p:sp>
        </mc:Fallback>
      </mc:AlternateContent>
    </p:spTree>
    <p:extLst>
      <p:ext uri="{BB962C8B-B14F-4D97-AF65-F5344CB8AC3E}">
        <p14:creationId xmlns:p14="http://schemas.microsoft.com/office/powerpoint/2010/main" xmlns="" val="40850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Estimate</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18</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4708981"/>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1" i="0" dirty="0">
                <a:solidFill>
                  <a:srgbClr val="111111"/>
                </a:solidFill>
                <a:effectLst/>
                <a:latin typeface="Segoe UI" panose="020B0502040204020203" pitchFamily="34" charset="0"/>
                <a:cs typeface="Segoe UI" panose="020B0502040204020203" pitchFamily="34" charset="0"/>
              </a:rPr>
              <a:t>Loss functions</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Practice question 2—</a:t>
            </a: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IN" dirty="0"/>
              <a:t>For the estimation of a population proportion p , a sample of n is taken and yields x successes. </a:t>
            </a:r>
            <a:endParaRPr lang="en-IN" sz="1600" dirty="0"/>
          </a:p>
          <a:p>
            <a:endParaRPr lang="en-IN" dirty="0"/>
          </a:p>
          <a:p>
            <a:r>
              <a:rPr lang="en-IN" dirty="0"/>
              <a:t>A suitable prior distribution for p is beta with parameters 4 and 4. </a:t>
            </a:r>
            <a:endParaRPr lang="en-IN" sz="1600" dirty="0"/>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400050" indent="-400050">
              <a:buAutoNum type="romanLcParenBoth"/>
            </a:pPr>
            <a:r>
              <a:rPr lang="en-IN" dirty="0"/>
              <a:t>Show that the posterior distribution of p given x is beta and specify its parameters.</a:t>
            </a:r>
          </a:p>
          <a:p>
            <a:endParaRPr lang="en-IN" sz="1600" dirty="0"/>
          </a:p>
          <a:p>
            <a:r>
              <a:rPr lang="en-IN" dirty="0"/>
              <a:t>(ii) Given that 11 successes are observed in a sample of size 25, calculate the Bayesian estimate under all-or-nothing (0/1) loss. </a:t>
            </a:r>
            <a:endParaRPr lang="en-IN" sz="1600" dirty="0"/>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42064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Estimate</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19</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2</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4832092"/>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1" i="0" dirty="0">
                    <a:solidFill>
                      <a:srgbClr val="111111"/>
                    </a:solidFill>
                    <a:effectLst/>
                    <a:latin typeface="Segoe UI" panose="020B0502040204020203" pitchFamily="34" charset="0"/>
                    <a:cs typeface="Segoe UI" panose="020B0502040204020203" pitchFamily="34" charset="0"/>
                  </a:rPr>
                  <a:t>Loss functions</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Practice question 3—</a:t>
                </a: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IN" dirty="0"/>
                  <a:t>A single observation, x , is drawn from a distribution with the probability density function: </a:t>
                </a:r>
                <a:endParaRPr lang="en-IN" sz="1600" dirty="0"/>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f(</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d>
                      <m:dPr>
                        <m:begChr m:val="|"/>
                        <m:ctrlP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ctrlPr>
                      </m:dPr>
                      <m:e>
                        <m:r>
                          <m:rPr>
                            <m:sty m:val="p"/>
                          </m:rPr>
                          <a:rPr lang="en-US" sz="1600">
                            <a:solidFill>
                              <a:srgbClr val="111111"/>
                            </a:solidFill>
                            <a:latin typeface="Cambria Math" panose="02040503050406030204" pitchFamily="18" charset="0"/>
                            <a:ea typeface="Cambria Math" panose="02040503050406030204" pitchFamily="18" charset="0"/>
                            <a:cs typeface="Segoe UI" panose="020B0502040204020203" pitchFamily="34" charset="0"/>
                          </a:rPr>
                          <m:t>x</m:t>
                        </m:r>
                      </m:e>
                    </m:d>
                  </m:oMath>
                </a14:m>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US" sz="1600" baseline="30000" dirty="0">
                    <a:solidFill>
                      <a:srgbClr val="111111"/>
                    </a:solidFill>
                    <a:latin typeface="Segoe UI" panose="020B0502040204020203" pitchFamily="34" charset="0"/>
                    <a:ea typeface="Cambria Math" panose="02040503050406030204" pitchFamily="18" charset="0"/>
                    <a:cs typeface="Segoe UI" panose="020B0502040204020203" pitchFamily="34" charset="0"/>
                  </a:rPr>
                  <a:t>-1 </a:t>
                </a:r>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0 &lt; x &lt;</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endParaRPr lang="en-US" sz="1600" baseline="300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 0	otherwise</a:t>
                </a: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Prior pdf is given by</a:t>
                </a: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f(</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exp(-</a:t>
                </a:r>
                <a:r>
                  <a:rPr lang="en-US" sz="1600" dirty="0">
                    <a:solidFill>
                      <a:srgbClr val="111111"/>
                    </a:solidFill>
                    <a:ea typeface="Cambria Math" panose="02040503050406030204" pitchFamily="18" charset="0"/>
                    <a:cs typeface="Segoe UI" panose="020B0502040204020203" pitchFamily="34" charset="0"/>
                  </a:rPr>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	</a:t>
                </a:r>
                <a:r>
                  <a:rPr lang="en-US" sz="1600" dirty="0">
                    <a:solidFill>
                      <a:srgbClr val="111111"/>
                    </a:solidFill>
                    <a:ea typeface="Cambria Math" panose="02040503050406030204" pitchFamily="18" charset="0"/>
                    <a:cs typeface="Segoe UI" panose="020B0502040204020203" pitchFamily="34" charset="0"/>
                  </a:rPr>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rPr>
                  <a:t>&gt;0</a:t>
                </a: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r>
                  <a:rPr lang="en-IN" dirty="0"/>
                  <a:t>Derive an expression in terms of x for the Bayesian estimate of </a:t>
                </a:r>
                <a14:m>
                  <m:oMath xmlns:m="http://schemas.openxmlformats.org/officeDocument/2006/math">
                    <m:r>
                      <a:rPr lang="en-US" i="1">
                        <a:solidFill>
                          <a:srgbClr val="111111"/>
                        </a:solidFill>
                        <a:latin typeface="Cambria Math" panose="02040503050406030204" pitchFamily="18" charset="0"/>
                        <a:ea typeface="Cambria Math" panose="02040503050406030204" pitchFamily="18" charset="0"/>
                        <a:cs typeface="Segoe UI" panose="020B0502040204020203" pitchFamily="34" charset="0"/>
                      </a:rPr>
                      <m:t>𝜃</m:t>
                    </m:r>
                  </m:oMath>
                </a14:m>
                <a:r>
                  <a:rPr lang="en-IN" dirty="0"/>
                  <a:t> under absolute error loss </a:t>
                </a:r>
                <a:endParaRPr lang="en-US" sz="1600" dirty="0">
                  <a:solidFill>
                    <a:srgbClr val="111111"/>
                  </a:solidFill>
                  <a:latin typeface="Segoe UI" panose="020B0502040204020203" pitchFamily="34" charset="0"/>
                  <a:ea typeface="Cambria Math" panose="02040503050406030204" pitchFamily="18" charset="0"/>
                  <a:cs typeface="Segoe UI" panose="020B0502040204020203" pitchFamily="34" charset="0"/>
                </a:endParaRPr>
              </a:p>
              <a:p>
                <a:pPr marL="285750" indent="-285750">
                  <a:buFont typeface="Arial" panose="020B0604020202020204" pitchFamily="34" charset="0"/>
                  <a:buChar char="•"/>
                </a:pPr>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4832092"/>
              </a:xfrm>
              <a:prstGeom prst="rect">
                <a:avLst/>
              </a:prstGeom>
              <a:blipFill>
                <a:blip r:embed="rId3"/>
                <a:stretch>
                  <a:fillRect l="-623"/>
                </a:stretch>
              </a:blipFill>
            </p:spPr>
            <p:txBody>
              <a:bodyPr/>
              <a:lstStyle/>
              <a:p>
                <a:r>
                  <a:rPr lang="en-US">
                    <a:noFill/>
                  </a:rPr>
                  <a:t> </a:t>
                </a:r>
              </a:p>
            </p:txBody>
          </p:sp>
        </mc:Fallback>
      </mc:AlternateContent>
    </p:spTree>
    <p:extLst>
      <p:ext uri="{BB962C8B-B14F-4D97-AF65-F5344CB8AC3E}">
        <p14:creationId xmlns:p14="http://schemas.microsoft.com/office/powerpoint/2010/main" xmlns="" val="290203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62" y="956276"/>
            <a:ext cx="4421236" cy="627083"/>
          </a:xfrm>
          <a:solidFill>
            <a:srgbClr val="FCD3C2"/>
          </a:solidFill>
        </p:spPr>
        <p:txBody>
          <a:bodyPr>
            <a:noAutofit/>
          </a:bodyPr>
          <a:lstStyle/>
          <a:p>
            <a:r>
              <a:rPr lang="en-US" sz="3600" b="1" dirty="0">
                <a:latin typeface="Microsoft Sans Serif" panose="020B0604020202020204" pitchFamily="34" charset="0"/>
                <a:ea typeface="Microsoft Sans Serif" panose="020B0604020202020204" pitchFamily="34" charset="0"/>
                <a:cs typeface="Microsoft Sans Serif" panose="020B0604020202020204" pitchFamily="34" charset="0"/>
              </a:rPr>
              <a:t>Topics to be covered</a:t>
            </a:r>
            <a:endPar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a:t>
            </a:fld>
            <a:endParaRPr lang="en-US"/>
          </a:p>
        </p:txBody>
      </p:sp>
      <p:sp>
        <p:nvSpPr>
          <p:cNvPr id="11" name="TextBox 10">
            <a:extLst>
              <a:ext uri="{FF2B5EF4-FFF2-40B4-BE49-F238E27FC236}">
                <a16:creationId xmlns:a16="http://schemas.microsoft.com/office/drawing/2014/main" xmlns="" id="{64CBB6B6-479B-4265-AA8C-0ECDD577C8E2}"/>
              </a:ext>
            </a:extLst>
          </p:cNvPr>
          <p:cNvSpPr txBox="1"/>
          <p:nvPr/>
        </p:nvSpPr>
        <p:spPr>
          <a:xfrm>
            <a:off x="586862" y="1727286"/>
            <a:ext cx="10766938" cy="2308324"/>
          </a:xfrm>
          <a:prstGeom prst="rect">
            <a:avLst/>
          </a:prstGeom>
          <a:noFill/>
        </p:spPr>
        <p:txBody>
          <a:bodyPr wrap="square" rtlCol="0">
            <a:spAutoFit/>
          </a:bodyPr>
          <a:lstStyle/>
          <a:p>
            <a:pPr marL="342900" indent="-342900">
              <a:buFont typeface="+mj-lt"/>
              <a:buAutoNum type="arabicPeriod"/>
            </a:pPr>
            <a:r>
              <a:rPr lang="en-IN" sz="1600" dirty="0">
                <a:latin typeface="Segoe UI" panose="020B0502040204020203" pitchFamily="34" charset="0"/>
                <a:cs typeface="Segoe UI" panose="020B0502040204020203" pitchFamily="34" charset="0"/>
              </a:rPr>
              <a:t>Introduction</a:t>
            </a:r>
          </a:p>
          <a:p>
            <a:pPr marL="342900" indent="-342900">
              <a:buFont typeface="+mj-lt"/>
              <a:buAutoNum type="arabicPeriod"/>
            </a:pPr>
            <a:endParaRPr lang="en-IN" sz="1600" dirty="0">
              <a:latin typeface="Segoe UI" panose="020B0502040204020203" pitchFamily="34" charset="0"/>
              <a:cs typeface="Segoe UI" panose="020B0502040204020203" pitchFamily="34" charset="0"/>
            </a:endParaRPr>
          </a:p>
          <a:p>
            <a:pPr marL="342900" indent="-342900">
              <a:buFont typeface="+mj-lt"/>
              <a:buAutoNum type="arabicPeriod"/>
            </a:pPr>
            <a:r>
              <a:rPr lang="en-IN" sz="1600" dirty="0">
                <a:latin typeface="Segoe UI" panose="020B0502040204020203" pitchFamily="34" charset="0"/>
                <a:cs typeface="Segoe UI" panose="020B0502040204020203" pitchFamily="34" charset="0"/>
              </a:rPr>
              <a:t>Bayes theorem</a:t>
            </a:r>
          </a:p>
          <a:p>
            <a:pPr marL="342900" indent="-342900">
              <a:buFont typeface="+mj-lt"/>
              <a:buAutoNum type="arabicPeriod"/>
            </a:pPr>
            <a:endParaRPr lang="en-IN" sz="1600" dirty="0">
              <a:latin typeface="Segoe UI" panose="020B0502040204020203" pitchFamily="34" charset="0"/>
              <a:cs typeface="Segoe UI" panose="020B0502040204020203" pitchFamily="34" charset="0"/>
            </a:endParaRPr>
          </a:p>
          <a:p>
            <a:pPr marL="342900" indent="-342900">
              <a:buFont typeface="+mj-lt"/>
              <a:buAutoNum type="arabicPeriod"/>
            </a:pPr>
            <a:r>
              <a:rPr lang="en-IN" sz="1600" dirty="0">
                <a:latin typeface="Segoe UI" panose="020B0502040204020203" pitchFamily="34" charset="0"/>
                <a:cs typeface="Segoe UI" panose="020B0502040204020203" pitchFamily="34" charset="0"/>
              </a:rPr>
              <a:t>Prior, posterior and likelihood</a:t>
            </a:r>
          </a:p>
          <a:p>
            <a:pPr marL="342900" indent="-342900">
              <a:buFont typeface="+mj-lt"/>
              <a:buAutoNum type="arabicPeriod"/>
            </a:pPr>
            <a:endParaRPr lang="en-IN" sz="1600" dirty="0">
              <a:latin typeface="Segoe UI" panose="020B0502040204020203" pitchFamily="34" charset="0"/>
              <a:cs typeface="Segoe UI" panose="020B0502040204020203" pitchFamily="34" charset="0"/>
            </a:endParaRPr>
          </a:p>
          <a:p>
            <a:pPr marL="342900" indent="-342900">
              <a:buFont typeface="+mj-lt"/>
              <a:buAutoNum type="arabicPeriod"/>
            </a:pPr>
            <a:r>
              <a:rPr lang="en-IN" sz="1600" dirty="0">
                <a:latin typeface="Segoe UI" panose="020B0502040204020203" pitchFamily="34" charset="0"/>
                <a:cs typeface="Segoe UI" panose="020B0502040204020203" pitchFamily="34" charset="0"/>
              </a:rPr>
              <a:t>Bayesian estimation using loss functions</a:t>
            </a:r>
          </a:p>
          <a:p>
            <a:pPr marL="342900" indent="-342900">
              <a:buFont typeface="+mj-lt"/>
              <a:buAutoNum type="arabicPeriod"/>
            </a:pPr>
            <a:endParaRPr lang="en-IN" sz="1600" dirty="0">
              <a:latin typeface="Segoe UI" panose="020B0502040204020203" pitchFamily="34" charset="0"/>
              <a:cs typeface="Segoe UI" panose="020B0502040204020203" pitchFamily="34" charset="0"/>
            </a:endParaRPr>
          </a:p>
          <a:p>
            <a:pPr marL="342900" indent="-342900">
              <a:buFont typeface="+mj-lt"/>
              <a:buAutoNum type="arabicPeriod"/>
            </a:pPr>
            <a:r>
              <a:rPr lang="en-IN" sz="1600" dirty="0">
                <a:latin typeface="Segoe UI" panose="020B0502040204020203" pitchFamily="34" charset="0"/>
                <a:cs typeface="Segoe UI" panose="020B0502040204020203" pitchFamily="34" charset="0"/>
              </a:rPr>
              <a:t>Bernoulli Random Variable</a:t>
            </a:r>
          </a:p>
        </p:txBody>
      </p:sp>
      <mc:AlternateContent xmlns:mc="http://schemas.openxmlformats.org/markup-compatibility/2006">
        <mc:Choice xmlns:p14="http://schemas.microsoft.com/office/powerpoint/2010/main" xmlns="" Requires="p14">
          <p:contentPart p14:bwMode="auto" r:id="rId2">
            <p14:nvContentPartPr>
              <p14:cNvPr id="3" name="Ink 2">
                <a:extLst>
                  <a:ext uri="{FF2B5EF4-FFF2-40B4-BE49-F238E27FC236}">
                    <a16:creationId xmlns:a16="http://schemas.microsoft.com/office/drawing/2014/main" id="{4830D706-E41D-4F0D-A5C8-F12E0E9D7CE3}"/>
                  </a:ext>
                </a:extLst>
              </p14:cNvPr>
              <p14:cNvContentPartPr/>
              <p14:nvPr/>
            </p14:nvContentPartPr>
            <p14:xfrm>
              <a:off x="645840" y="1827360"/>
              <a:ext cx="4951080" cy="3892680"/>
            </p14:xfrm>
          </p:contentPart>
        </mc:Choice>
        <mc:Fallback>
          <p:pic>
            <p:nvPicPr>
              <p:cNvPr id="3" name="Ink 2">
                <a:extLst>
                  <a:ext uri="{FF2B5EF4-FFF2-40B4-BE49-F238E27FC236}">
                    <a16:creationId xmlns:a16="http://schemas.microsoft.com/office/drawing/2014/main" xmlns="" xmlns:p14="http://schemas.microsoft.com/office/powerpoint/2010/main" id="{4830D706-E41D-4F0D-A5C8-F12E0E9D7CE3}"/>
                  </a:ext>
                </a:extLst>
              </p:cNvPr>
              <p:cNvPicPr/>
              <p:nvPr/>
            </p:nvPicPr>
            <p:blipFill>
              <a:blip r:embed="rId3"/>
              <a:stretch>
                <a:fillRect/>
              </a:stretch>
            </p:blipFill>
            <p:spPr>
              <a:xfrm>
                <a:off x="629640" y="1811160"/>
                <a:ext cx="4983480" cy="39250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4">
            <p14:nvContentPartPr>
              <p14:cNvPr id="4" name="Ink 3">
                <a:extLst>
                  <a:ext uri="{FF2B5EF4-FFF2-40B4-BE49-F238E27FC236}">
                    <a16:creationId xmlns:a16="http://schemas.microsoft.com/office/drawing/2014/main" id="{3E413C79-88CB-0C65-413F-F977EBB9C283}"/>
                  </a:ext>
                </a:extLst>
              </p14:cNvPr>
              <p14:cNvContentPartPr/>
              <p14:nvPr/>
            </p14:nvContentPartPr>
            <p14:xfrm>
              <a:off x="568440" y="3162240"/>
              <a:ext cx="3763440" cy="2078640"/>
            </p14:xfrm>
          </p:contentPart>
        </mc:Choice>
        <mc:Fallback>
          <p:pic>
            <p:nvPicPr>
              <p:cNvPr id="4" name="Ink 3">
                <a:extLst>
                  <a:ext uri="{FF2B5EF4-FFF2-40B4-BE49-F238E27FC236}">
                    <a16:creationId xmlns:a16="http://schemas.microsoft.com/office/drawing/2014/main" xmlns="" id="{3E413C79-88CB-0C65-413F-F977EBB9C283}"/>
                  </a:ext>
                </a:extLst>
              </p:cNvPr>
              <p:cNvPicPr/>
              <p:nvPr/>
            </p:nvPicPr>
            <p:blipFill>
              <a:blip r:embed="rId5"/>
              <a:stretch>
                <a:fillRect/>
              </a:stretch>
            </p:blipFill>
            <p:spPr>
              <a:xfrm>
                <a:off x="552240" y="3146040"/>
                <a:ext cx="3795840" cy="2111040"/>
              </a:xfrm>
              <a:prstGeom prst="rect">
                <a:avLst/>
              </a:prstGeom>
            </p:spPr>
          </p:pic>
        </mc:Fallback>
      </mc:AlternateContent>
    </p:spTree>
    <p:extLst>
      <p:ext uri="{BB962C8B-B14F-4D97-AF65-F5344CB8AC3E}">
        <p14:creationId xmlns:p14="http://schemas.microsoft.com/office/powerpoint/2010/main" xmlns="" val="61725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20</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3</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4708981"/>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US" sz="1600" b="0" dirty="0">
                <a:solidFill>
                  <a:srgbClr val="111111"/>
                </a:solidFill>
                <a:latin typeface="Segoe UI" panose="020B0502040204020203" pitchFamily="34" charset="0"/>
                <a:cs typeface="Segoe UI" panose="020B0502040204020203" pitchFamily="34" charset="0"/>
              </a:rPr>
              <a:t>In case of estimating parameters/distributions, if we have both – Observed data as well as other information,</a:t>
            </a:r>
          </a:p>
          <a:p>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We make use of both by giving appropriate weightings to both the sets of data.</a:t>
            </a:r>
          </a:p>
          <a:p>
            <a:endParaRPr lang="en-US" sz="1600" b="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This weighting depends upon the ‘credibility’ of the datasets.</a:t>
            </a:r>
          </a:p>
          <a:p>
            <a:endParaRPr lang="en-US" sz="1600" b="0" dirty="0">
              <a:solidFill>
                <a:srgbClr val="111111"/>
              </a:solidFill>
              <a:latin typeface="Segoe UI" panose="020B0502040204020203" pitchFamily="34" charset="0"/>
              <a:cs typeface="Segoe UI" panose="020B0502040204020203" pitchFamily="34" charset="0"/>
            </a:endParaRPr>
          </a:p>
          <a:p>
            <a:endParaRPr lang="en-US" sz="1600" dirty="0">
              <a:solidFill>
                <a:srgbClr val="111111"/>
              </a:solidFill>
              <a:latin typeface="Segoe UI" panose="020B0502040204020203" pitchFamily="34" charset="0"/>
              <a:cs typeface="Segoe UI" panose="020B0502040204020203" pitchFamily="34" charset="0"/>
            </a:endParaRPr>
          </a:p>
          <a:p>
            <a:r>
              <a:rPr lang="en-US" sz="1600" b="0" dirty="0">
                <a:solidFill>
                  <a:srgbClr val="111111"/>
                </a:solidFill>
                <a:latin typeface="Segoe UI" panose="020B0502040204020203" pitchFamily="34" charset="0"/>
                <a:cs typeface="Segoe UI" panose="020B0502040204020203" pitchFamily="34" charset="0"/>
              </a:rPr>
              <a:t>Ex. In a small town (</a:t>
            </a:r>
            <a:r>
              <a:rPr lang="en-US" sz="1600" b="0" dirty="0" err="1">
                <a:solidFill>
                  <a:srgbClr val="111111"/>
                </a:solidFill>
                <a:latin typeface="Segoe UI" panose="020B0502040204020203" pitchFamily="34" charset="0"/>
                <a:cs typeface="Segoe UI" panose="020B0502040204020203" pitchFamily="34" charset="0"/>
              </a:rPr>
              <a:t>Bhayander</a:t>
            </a:r>
            <a:r>
              <a:rPr lang="en-US" sz="1600" b="0" dirty="0">
                <a:solidFill>
                  <a:srgbClr val="111111"/>
                </a:solidFill>
                <a:latin typeface="Segoe UI" panose="020B0502040204020203" pitchFamily="34" charset="0"/>
                <a:cs typeface="Segoe UI" panose="020B0502040204020203" pitchFamily="34" charset="0"/>
              </a:rPr>
              <a:t>) - </a:t>
            </a:r>
            <a:r>
              <a:rPr lang="en-IN" dirty="0"/>
              <a:t>For the past five years for this fleet of buses the average cost of claims per annum (for ten buses) has been 1,600. </a:t>
            </a:r>
          </a:p>
          <a:p>
            <a:endParaRPr lang="en-IN" dirty="0"/>
          </a:p>
          <a:p>
            <a:r>
              <a:rPr lang="en-IN" dirty="0"/>
              <a:t>The average cost of claims per annum for a fleet of ten buses all over the country is 2,500. </a:t>
            </a:r>
          </a:p>
          <a:p>
            <a:endParaRPr lang="en-IN" dirty="0"/>
          </a:p>
          <a:p>
            <a:r>
              <a:rPr lang="en-IN" dirty="0"/>
              <a:t>What should be considered as the expected cost of claims?</a:t>
            </a:r>
          </a:p>
          <a:p>
            <a:endParaRPr lang="en-IN" sz="1600" dirty="0"/>
          </a:p>
          <a:p>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412605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21</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3</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3385542"/>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US" sz="1600" b="0" dirty="0">
                <a:solidFill>
                  <a:srgbClr val="111111"/>
                </a:solidFill>
                <a:latin typeface="Segoe UI" panose="020B0502040204020203" pitchFamily="34" charset="0"/>
                <a:cs typeface="Segoe UI" panose="020B0502040204020203" pitchFamily="34" charset="0"/>
              </a:rPr>
              <a:t>Credibility premium = Z . </a:t>
            </a:r>
            <a:r>
              <a:rPr lang="en-IN" dirty="0"/>
              <a:t>x̄ + (1-Z) . </a:t>
            </a:r>
            <a:r>
              <a:rPr lang="el-GR" dirty="0"/>
              <a:t>μ</a:t>
            </a:r>
            <a:endParaRPr lang="en-US" dirty="0"/>
          </a:p>
          <a:p>
            <a:endParaRPr lang="en-US" dirty="0"/>
          </a:p>
          <a:p>
            <a:endParaRPr lang="en-IN" dirty="0"/>
          </a:p>
          <a:p>
            <a:r>
              <a:rPr lang="en-IN" sz="1600" dirty="0"/>
              <a:t>x̄ - Depends on observed data</a:t>
            </a:r>
          </a:p>
          <a:p>
            <a:endParaRPr lang="en-IN" sz="1600" dirty="0"/>
          </a:p>
          <a:p>
            <a:r>
              <a:rPr lang="el-GR" sz="1600" dirty="0"/>
              <a:t>μ</a:t>
            </a:r>
            <a:r>
              <a:rPr lang="en-US" sz="1600" dirty="0"/>
              <a:t> – Depends on other info. Like prior information, industry stats, </a:t>
            </a:r>
            <a:r>
              <a:rPr lang="en-US" sz="1600" dirty="0" err="1"/>
              <a:t>etc</a:t>
            </a:r>
            <a:endParaRPr lang="en-US" sz="1600" dirty="0"/>
          </a:p>
          <a:p>
            <a:endParaRPr lang="en-US" sz="1600" dirty="0"/>
          </a:p>
          <a:p>
            <a:endParaRPr lang="en-US" sz="1600" dirty="0"/>
          </a:p>
          <a:p>
            <a:r>
              <a:rPr lang="en-US" sz="1600" dirty="0"/>
              <a:t>Accordingly, Z measures how much weight we are putting on the observed data</a:t>
            </a:r>
            <a:endParaRPr lang="en-IN" sz="1600" dirty="0"/>
          </a:p>
          <a:p>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2245822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03579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22</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3</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4585871"/>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US" sz="1600" b="0" dirty="0">
                <a:solidFill>
                  <a:srgbClr val="111111"/>
                </a:solidFill>
                <a:latin typeface="Segoe UI" panose="020B0502040204020203" pitchFamily="34" charset="0"/>
                <a:cs typeface="Segoe UI" panose="020B0502040204020203" pitchFamily="34" charset="0"/>
              </a:rPr>
              <a:t>Practice question</a:t>
            </a:r>
          </a:p>
          <a:p>
            <a:endParaRPr lang="en-US" sz="1600" dirty="0">
              <a:solidFill>
                <a:srgbClr val="111111"/>
              </a:solidFill>
              <a:latin typeface="Segoe UI" panose="020B0502040204020203" pitchFamily="34" charset="0"/>
              <a:cs typeface="Segoe UI" panose="020B0502040204020203" pitchFamily="34" charset="0"/>
            </a:endParaRPr>
          </a:p>
          <a:p>
            <a:r>
              <a:rPr lang="en-IN" dirty="0"/>
              <a:t>An insurer is setting the premium rate for the buildings in an industrial estate. </a:t>
            </a:r>
          </a:p>
          <a:p>
            <a:endParaRPr lang="en-IN" dirty="0"/>
          </a:p>
          <a:p>
            <a:r>
              <a:rPr lang="en-IN" dirty="0"/>
              <a:t>Past experience for the estate indicates that a premium rate of £3 per £1,000 sum insured should be charged. </a:t>
            </a:r>
          </a:p>
          <a:p>
            <a:endParaRPr lang="en-IN" dirty="0"/>
          </a:p>
          <a:p>
            <a:r>
              <a:rPr lang="en-IN" dirty="0"/>
              <a:t>The past experience of other similar estates for which the insurer provides cover indicates a premium rate of £5 per £1,000 sum insured. </a:t>
            </a:r>
          </a:p>
          <a:p>
            <a:endParaRPr lang="en-IN" dirty="0"/>
          </a:p>
          <a:p>
            <a:r>
              <a:rPr lang="en-IN" dirty="0"/>
              <a:t>If the insurer uses a credibility factor of 75% for this risk, calculate the premium rate per £1,000 sum insured. </a:t>
            </a:r>
            <a:endParaRPr lang="en-IN" sz="1600" dirty="0"/>
          </a:p>
          <a:p>
            <a:endParaRPr lang="en-IN" sz="1600" dirty="0"/>
          </a:p>
          <a:p>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2756587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23</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5047536"/>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IN" dirty="0"/>
              <a:t>The Bayesian approach to credibility involves the same steps as Bayesian estimation.</a:t>
            </a:r>
          </a:p>
          <a:p>
            <a:endParaRPr lang="en-IN" sz="1600" dirty="0"/>
          </a:p>
          <a:p>
            <a:r>
              <a:rPr lang="en-IN" dirty="0"/>
              <a:t>1. Prior distribution for the unknown parameter under consideration (</a:t>
            </a:r>
            <a:r>
              <a:rPr lang="en-IN" dirty="0" err="1"/>
              <a:t>eg</a:t>
            </a:r>
            <a:r>
              <a:rPr lang="en-IN" dirty="0"/>
              <a:t> the claim frequency) is derived, which depends upon prior knowledge</a:t>
            </a:r>
          </a:p>
          <a:p>
            <a:endParaRPr lang="en-IN" dirty="0"/>
          </a:p>
          <a:p>
            <a:r>
              <a:rPr lang="en-IN" dirty="0"/>
              <a:t>2. We then collect relevant data and use these values to obtain the likelihood function. The prior distribution and likelihood function are combined to produce the posterior distribution. </a:t>
            </a:r>
          </a:p>
          <a:p>
            <a:endParaRPr lang="en-IN" sz="1600" dirty="0"/>
          </a:p>
          <a:p>
            <a:r>
              <a:rPr lang="en-IN" dirty="0"/>
              <a:t>3. A loss function is specified to quantify how serious misjudging the parameter value would be. This will be used to assess financial impact of choosing a wrong parameter.</a:t>
            </a:r>
          </a:p>
          <a:p>
            <a:endParaRPr lang="en-IN" sz="1600" dirty="0"/>
          </a:p>
          <a:p>
            <a:endParaRPr lang="en-IN" sz="1600" dirty="0"/>
          </a:p>
          <a:p>
            <a:r>
              <a:rPr lang="en-IN" dirty="0"/>
              <a:t>The Bayesian estimate of the parameter value is then calculated.</a:t>
            </a:r>
            <a:br>
              <a:rPr lang="en-IN" dirty="0"/>
            </a:br>
            <a:endParaRPr lang="en-IN" sz="1600" dirty="0"/>
          </a:p>
          <a:p>
            <a:endParaRPr lang="en-IN" sz="1600" dirty="0"/>
          </a:p>
          <a:p>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286028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24</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2708434"/>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IN" dirty="0"/>
              <a:t>We consider 2 models to understand the Bayesian approach to credibility theory</a:t>
            </a:r>
          </a:p>
          <a:p>
            <a:pPr marL="285750" indent="-285750">
              <a:buFontTx/>
              <a:buChar char="-"/>
            </a:pPr>
            <a:endParaRPr lang="en-IN" dirty="0"/>
          </a:p>
          <a:p>
            <a:pPr marL="285750" indent="-285750">
              <a:buFontTx/>
              <a:buChar char="-"/>
            </a:pPr>
            <a:r>
              <a:rPr lang="en-IN" dirty="0"/>
              <a:t>Poisson – gamma model (for claim frequencies)</a:t>
            </a:r>
          </a:p>
          <a:p>
            <a:pPr marL="285750" indent="-285750">
              <a:buFontTx/>
              <a:buChar char="-"/>
            </a:pPr>
            <a:endParaRPr lang="en-IN" dirty="0"/>
          </a:p>
          <a:p>
            <a:pPr marL="285750" indent="-285750">
              <a:buFontTx/>
              <a:buChar char="-"/>
            </a:pPr>
            <a:r>
              <a:rPr lang="en-IN" dirty="0"/>
              <a:t>Normal – normal model (for claim amounts)</a:t>
            </a:r>
          </a:p>
          <a:p>
            <a:endParaRPr lang="en-IN" sz="1600" dirty="0"/>
          </a:p>
          <a:p>
            <a:endParaRPr lang="en-US" sz="1600" b="0" dirty="0">
              <a:solidFill>
                <a:srgbClr val="111111"/>
              </a:solidFill>
              <a:latin typeface="Segoe UI" panose="020B0502040204020203" pitchFamily="34" charset="0"/>
              <a:cs typeface="Segoe UI" panose="020B0502040204020203" pitchFamily="34" charset="0"/>
            </a:endParaRPr>
          </a:p>
          <a:p>
            <a:endParaRPr lang="en-US" sz="1600" b="0" dirty="0">
              <a:solidFill>
                <a:srgbClr val="11111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274944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25</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2923877"/>
              </a:xfrm>
              <a:prstGeom prst="rect">
                <a:avLst/>
              </a:prstGeom>
              <a:noFill/>
            </p:spPr>
            <p:txBody>
              <a:bodyPr wrap="square" rtlCol="0">
                <a:spAutoFit/>
              </a:bodyPr>
              <a:lstStyle/>
              <a:p>
                <a:r>
                  <a:rPr lang="en-IN" sz="2000" b="1" u="sng" dirty="0"/>
                  <a:t>Poisson – gamma model</a:t>
                </a:r>
              </a:p>
              <a:p>
                <a:endParaRPr lang="en-IN" sz="2000" b="1" u="sng" dirty="0"/>
              </a:p>
              <a:p>
                <a:r>
                  <a:rPr lang="en-IN" sz="1600" dirty="0"/>
                  <a:t>If claim frequency is to be estimated –</a:t>
                </a:r>
              </a:p>
              <a:p>
                <a:endParaRPr lang="en-IN" sz="1600" dirty="0"/>
              </a:p>
              <a:p>
                <a:r>
                  <a:rPr lang="en-IN" sz="1600" dirty="0"/>
                  <a:t>No. of claims ~ Poi(</a:t>
                </a:r>
                <a14:m>
                  <m:oMath xmlns:m="http://schemas.openxmlformats.org/officeDocument/2006/math">
                    <m:r>
                      <a:rPr lang="en-IN" sz="1600" i="1" smtClean="0">
                        <a:latin typeface="Cambria Math" panose="02040503050406030204" pitchFamily="18" charset="0"/>
                        <a:ea typeface="Cambria Math" panose="02040503050406030204" pitchFamily="18" charset="0"/>
                      </a:rPr>
                      <m:t>𝜆</m:t>
                    </m:r>
                  </m:oMath>
                </a14:m>
                <a:r>
                  <a:rPr lang="en-IN" sz="1600" dirty="0"/>
                  <a:t>)</a:t>
                </a:r>
              </a:p>
              <a:p>
                <a:endParaRPr lang="en-IN" sz="1600" i="1" dirty="0">
                  <a:latin typeface="Cambria Math" panose="02040503050406030204" pitchFamily="18" charset="0"/>
                  <a:ea typeface="Cambria Math" panose="02040503050406030204" pitchFamily="18" charset="0"/>
                </a:endParaRPr>
              </a:p>
              <a:p>
                <a14:m>
                  <m:oMath xmlns:m="http://schemas.openxmlformats.org/officeDocument/2006/math">
                    <m:r>
                      <a:rPr lang="en-IN" sz="1600" i="1">
                        <a:latin typeface="Cambria Math" panose="02040503050406030204" pitchFamily="18" charset="0"/>
                        <a:ea typeface="Cambria Math" panose="02040503050406030204" pitchFamily="18" charset="0"/>
                      </a:rPr>
                      <m:t>𝜆</m:t>
                    </m:r>
                  </m:oMath>
                </a14:m>
                <a:r>
                  <a:rPr lang="en-IN" sz="1600" dirty="0"/>
                  <a:t> ~ Ga(</a:t>
                </a:r>
                <a14:m>
                  <m:oMath xmlns:m="http://schemas.openxmlformats.org/officeDocument/2006/math">
                    <m:r>
                      <a:rPr lang="en-IN" sz="1600" i="1" smtClean="0">
                        <a:latin typeface="Cambria Math" panose="02040503050406030204" pitchFamily="18" charset="0"/>
                        <a:ea typeface="Cambria Math" panose="02040503050406030204" pitchFamily="18" charset="0"/>
                      </a:rPr>
                      <m:t>𝛼</m:t>
                    </m:r>
                  </m:oMath>
                </a14:m>
                <a:r>
                  <a:rPr lang="en-IN" sz="1600" dirty="0"/>
                  <a:t>,</a:t>
                </a:r>
                <a14:m>
                  <m:oMath xmlns:m="http://schemas.openxmlformats.org/officeDocument/2006/math">
                    <m:r>
                      <a:rPr lang="en-IN" sz="1600" i="1" dirty="0" smtClean="0">
                        <a:latin typeface="Cambria Math" panose="02040503050406030204" pitchFamily="18" charset="0"/>
                        <a:ea typeface="Cambria Math" panose="02040503050406030204" pitchFamily="18" charset="0"/>
                      </a:rPr>
                      <m:t>𝛽</m:t>
                    </m:r>
                  </m:oMath>
                </a14:m>
                <a:r>
                  <a:rPr lang="en-IN" sz="1600" dirty="0"/>
                  <a:t>)</a:t>
                </a:r>
              </a:p>
              <a:p>
                <a:endParaRPr lang="en-IN" sz="1600" dirty="0"/>
              </a:p>
              <a:p>
                <a:r>
                  <a:rPr lang="en-IN" sz="1600" dirty="0"/>
                  <a:t>Claims data of past ‘n’ years is available</a:t>
                </a:r>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2923877"/>
              </a:xfrm>
              <a:prstGeom prst="rect">
                <a:avLst/>
              </a:prstGeom>
              <a:blipFill>
                <a:blip r:embed="rId3"/>
                <a:stretch>
                  <a:fillRect l="-747" t="-866"/>
                </a:stretch>
              </a:blipFill>
            </p:spPr>
            <p:txBody>
              <a:bodyPr/>
              <a:lstStyle/>
              <a:p>
                <a:r>
                  <a:rPr lang="en-US">
                    <a:noFill/>
                  </a:rPr>
                  <a:t> </a:t>
                </a:r>
              </a:p>
            </p:txBody>
          </p:sp>
        </mc:Fallback>
      </mc:AlternateContent>
    </p:spTree>
    <p:extLst>
      <p:ext uri="{BB962C8B-B14F-4D97-AF65-F5344CB8AC3E}">
        <p14:creationId xmlns:p14="http://schemas.microsoft.com/office/powerpoint/2010/main" xmlns="" val="2320974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26</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3908762"/>
              </a:xfrm>
              <a:prstGeom prst="rect">
                <a:avLst/>
              </a:prstGeom>
              <a:noFill/>
            </p:spPr>
            <p:txBody>
              <a:bodyPr wrap="square" rtlCol="0">
                <a:spAutoFit/>
              </a:bodyPr>
              <a:lstStyle/>
              <a:p>
                <a:r>
                  <a:rPr lang="en-IN" sz="2000" b="1" u="sng" dirty="0"/>
                  <a:t>Poisson – gamma model</a:t>
                </a:r>
              </a:p>
              <a:p>
                <a:endParaRPr lang="en-IN" sz="2000" b="1" u="sng" dirty="0"/>
              </a:p>
              <a:p>
                <a:r>
                  <a:rPr lang="en-IN" sz="1600" dirty="0"/>
                  <a:t>Z = n/(n + </a:t>
                </a:r>
                <a14:m>
                  <m:oMath xmlns:m="http://schemas.openxmlformats.org/officeDocument/2006/math">
                    <m:r>
                      <a:rPr lang="en-IN" sz="1600" i="1" dirty="0">
                        <a:latin typeface="Cambria Math" panose="02040503050406030204" pitchFamily="18" charset="0"/>
                        <a:ea typeface="Cambria Math" panose="02040503050406030204" pitchFamily="18" charset="0"/>
                      </a:rPr>
                      <m:t>𝛽</m:t>
                    </m:r>
                  </m:oMath>
                </a14:m>
                <a:r>
                  <a:rPr lang="en-IN" sz="1600" dirty="0"/>
                  <a:t>)</a:t>
                </a:r>
              </a:p>
              <a:p>
                <a:endParaRPr lang="en-IN" sz="1600" dirty="0"/>
              </a:p>
              <a:p>
                <a:r>
                  <a:rPr lang="en-IN" sz="1600" dirty="0"/>
                  <a:t>Inferences –</a:t>
                </a:r>
              </a:p>
              <a:p>
                <a:pPr marL="285750" indent="-285750">
                  <a:buFontTx/>
                  <a:buChar char="-"/>
                </a:pPr>
                <a:r>
                  <a:rPr lang="en-IN" sz="1600" dirty="0"/>
                  <a:t>If no data is available, (n = 0), then estimate is only dependent upon prior</a:t>
                </a:r>
              </a:p>
              <a:p>
                <a:pPr marL="285750" indent="-285750">
                  <a:buFontTx/>
                  <a:buChar char="-"/>
                </a:pPr>
                <a:endParaRPr lang="en-IN" sz="1600" dirty="0"/>
              </a:p>
              <a:p>
                <a:pPr marL="285750" indent="-285750">
                  <a:buFontTx/>
                  <a:buChar char="-"/>
                </a:pPr>
                <a:r>
                  <a:rPr lang="en-IN" sz="1600" dirty="0"/>
                  <a:t>If no prior info is available, then estimate = x̄ (Also MLE of the data)</a:t>
                </a:r>
              </a:p>
              <a:p>
                <a:pPr marL="285750" indent="-285750">
                  <a:buFontTx/>
                  <a:buChar char="-"/>
                </a:pPr>
                <a:endParaRPr lang="en-IN" sz="1600" dirty="0"/>
              </a:p>
              <a:p>
                <a:pPr marL="285750" indent="-285750">
                  <a:buFontTx/>
                  <a:buChar char="-"/>
                </a:pPr>
                <a:r>
                  <a:rPr lang="en-IN" sz="1600" dirty="0"/>
                  <a:t>As ’n’ increases, Z increases. </a:t>
                </a:r>
              </a:p>
              <a:p>
                <a:pPr marL="285750" indent="-285750">
                  <a:buFontTx/>
                  <a:buChar char="-"/>
                </a:pPr>
                <a:endParaRPr lang="en-IN" sz="1600" dirty="0"/>
              </a:p>
              <a:p>
                <a:pPr marL="285750" indent="-285750">
                  <a:buFontTx/>
                  <a:buChar char="-"/>
                </a:pPr>
                <a:r>
                  <a:rPr lang="en-IN" sz="1600" dirty="0"/>
                  <a:t>As </a:t>
                </a:r>
                <a14:m>
                  <m:oMath xmlns:m="http://schemas.openxmlformats.org/officeDocument/2006/math">
                    <m:r>
                      <a:rPr lang="en-IN" sz="1600" i="1" dirty="0">
                        <a:latin typeface="Cambria Math" panose="02040503050406030204" pitchFamily="18" charset="0"/>
                        <a:ea typeface="Cambria Math" panose="02040503050406030204" pitchFamily="18" charset="0"/>
                      </a:rPr>
                      <m:t>𝛽</m:t>
                    </m:r>
                  </m:oMath>
                </a14:m>
                <a:r>
                  <a:rPr lang="en-IN" sz="1600" dirty="0"/>
                  <a:t> increases, Z decreases.</a:t>
                </a:r>
              </a:p>
              <a:p>
                <a:pPr marL="285750" indent="-285750">
                  <a:buFontTx/>
                  <a:buChar char="-"/>
                </a:pPr>
                <a:endParaRPr lang="en-IN" sz="1600" dirty="0"/>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3908762"/>
              </a:xfrm>
              <a:prstGeom prst="rect">
                <a:avLst/>
              </a:prstGeom>
              <a:blipFill>
                <a:blip r:embed="rId3"/>
                <a:stretch>
                  <a:fillRect l="-747" t="-647"/>
                </a:stretch>
              </a:blipFill>
            </p:spPr>
            <p:txBody>
              <a:bodyPr/>
              <a:lstStyle/>
              <a:p>
                <a:r>
                  <a:rPr lang="en-US">
                    <a:noFill/>
                  </a:rPr>
                  <a:t> </a:t>
                </a:r>
              </a:p>
            </p:txBody>
          </p:sp>
        </mc:Fallback>
      </mc:AlternateContent>
    </p:spTree>
    <p:extLst>
      <p:ext uri="{BB962C8B-B14F-4D97-AF65-F5344CB8AC3E}">
        <p14:creationId xmlns:p14="http://schemas.microsoft.com/office/powerpoint/2010/main" xmlns="" val="186476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27</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2431435"/>
              </a:xfrm>
              <a:prstGeom prst="rect">
                <a:avLst/>
              </a:prstGeom>
              <a:noFill/>
            </p:spPr>
            <p:txBody>
              <a:bodyPr wrap="square" rtlCol="0">
                <a:spAutoFit/>
              </a:bodyPr>
              <a:lstStyle/>
              <a:p>
                <a:r>
                  <a:rPr lang="en-IN" sz="2000" b="1" u="sng" dirty="0"/>
                  <a:t>Poisson – gamma model</a:t>
                </a:r>
              </a:p>
              <a:p>
                <a:endParaRPr lang="en-IN" sz="2000" b="1" u="sng" dirty="0"/>
              </a:p>
              <a:p>
                <a:r>
                  <a:rPr lang="en-IN" sz="1600" dirty="0"/>
                  <a:t>Ex. – Claims ~ Poi(</a:t>
                </a:r>
                <a14:m>
                  <m:oMath xmlns:m="http://schemas.openxmlformats.org/officeDocument/2006/math">
                    <m:r>
                      <a:rPr lang="en-IN" sz="1600" i="1">
                        <a:latin typeface="Cambria Math" panose="02040503050406030204" pitchFamily="18" charset="0"/>
                        <a:ea typeface="Cambria Math" panose="02040503050406030204" pitchFamily="18" charset="0"/>
                      </a:rPr>
                      <m:t>𝜆</m:t>
                    </m:r>
                  </m:oMath>
                </a14:m>
                <a:r>
                  <a:rPr lang="en-IN" sz="1600" dirty="0"/>
                  <a:t>)</a:t>
                </a:r>
              </a:p>
              <a:p>
                <a:endParaRPr lang="en-IN" sz="1600" dirty="0"/>
              </a:p>
              <a:p>
                <a14:m>
                  <m:oMath xmlns:m="http://schemas.openxmlformats.org/officeDocument/2006/math">
                    <m:r>
                      <a:rPr lang="en-IN" sz="1600" i="1">
                        <a:latin typeface="Cambria Math" panose="02040503050406030204" pitchFamily="18" charset="0"/>
                        <a:ea typeface="Cambria Math" panose="02040503050406030204" pitchFamily="18" charset="0"/>
                      </a:rPr>
                      <m:t>𝜆</m:t>
                    </m:r>
                    <m:r>
                      <a:rPr lang="en-US" sz="1600" b="0" i="1" smtClean="0">
                        <a:latin typeface="Cambria Math" panose="02040503050406030204" pitchFamily="18" charset="0"/>
                        <a:ea typeface="Cambria Math" panose="02040503050406030204" pitchFamily="18" charset="0"/>
                      </a:rPr>
                      <m:t> </m:t>
                    </m:r>
                  </m:oMath>
                </a14:m>
                <a:r>
                  <a:rPr lang="en-IN" sz="1600" dirty="0"/>
                  <a:t>~ Ga(100,1)</a:t>
                </a:r>
              </a:p>
              <a:p>
                <a:endParaRPr lang="en-IN" sz="1600" dirty="0"/>
              </a:p>
              <a:p>
                <a:r>
                  <a:rPr lang="en-IN" sz="1600" dirty="0"/>
                  <a:t>Actual claims -</a:t>
                </a:r>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2431435"/>
              </a:xfrm>
              <a:prstGeom prst="rect">
                <a:avLst/>
              </a:prstGeom>
              <a:blipFill>
                <a:blip r:embed="rId3"/>
                <a:stretch>
                  <a:fillRect l="-747" t="-1036"/>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xmlns="" id="{1EAC675C-92BA-414C-BC02-A8E9F667F5C4}"/>
              </a:ext>
            </a:extLst>
          </p:cNvPr>
          <p:cNvGraphicFramePr>
            <a:graphicFrameLocks noGrp="1"/>
          </p:cNvGraphicFramePr>
          <p:nvPr>
            <p:extLst>
              <p:ext uri="{D42A27DB-BD31-4B8C-83A1-F6EECF244321}">
                <p14:modId xmlns:p14="http://schemas.microsoft.com/office/powerpoint/2010/main" xmlns="" val="2369551870"/>
              </p:ext>
            </p:extLst>
          </p:nvPr>
        </p:nvGraphicFramePr>
        <p:xfrm>
          <a:off x="2732024" y="3357505"/>
          <a:ext cx="6912000" cy="3366000"/>
        </p:xfrm>
        <a:graphic>
          <a:graphicData uri="http://schemas.openxmlformats.org/drawingml/2006/table">
            <a:tbl>
              <a:tblPr firstRow="1" bandRow="1">
                <a:tableStyleId>{5C22544A-7EE6-4342-B048-85BDC9FD1C3A}</a:tableStyleId>
              </a:tblPr>
              <a:tblGrid>
                <a:gridCol w="3456000">
                  <a:extLst>
                    <a:ext uri="{9D8B030D-6E8A-4147-A177-3AD203B41FA5}">
                      <a16:colId xmlns:a16="http://schemas.microsoft.com/office/drawing/2014/main" xmlns="" val="992594575"/>
                    </a:ext>
                  </a:extLst>
                </a:gridCol>
                <a:gridCol w="3456000">
                  <a:extLst>
                    <a:ext uri="{9D8B030D-6E8A-4147-A177-3AD203B41FA5}">
                      <a16:colId xmlns:a16="http://schemas.microsoft.com/office/drawing/2014/main" xmlns="" val="3119571566"/>
                    </a:ext>
                  </a:extLst>
                </a:gridCol>
              </a:tblGrid>
              <a:tr h="306000">
                <a:tc>
                  <a:txBody>
                    <a:bodyPr/>
                    <a:lstStyle/>
                    <a:p>
                      <a:pPr algn="ctr"/>
                      <a:r>
                        <a:rPr lang="en-US" sz="1400" dirty="0"/>
                        <a:t>Year</a:t>
                      </a:r>
                    </a:p>
                  </a:txBody>
                  <a:tcPr>
                    <a:lnB w="12700" cap="flat" cmpd="sng" algn="ctr">
                      <a:solidFill>
                        <a:schemeClr val="tx1"/>
                      </a:solidFill>
                      <a:prstDash val="solid"/>
                      <a:round/>
                      <a:headEnd type="none" w="med" len="med"/>
                      <a:tailEnd type="none" w="med" len="med"/>
                    </a:lnB>
                  </a:tcPr>
                </a:tc>
                <a:tc>
                  <a:txBody>
                    <a:bodyPr/>
                    <a:lstStyle/>
                    <a:p>
                      <a:pPr algn="ctr"/>
                      <a:r>
                        <a:rPr lang="en-US" sz="1400" dirty="0"/>
                        <a:t>No. of claims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27427497"/>
                  </a:ext>
                </a:extLst>
              </a:tr>
              <a:tr h="306000">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06140088"/>
                  </a:ext>
                </a:extLst>
              </a:tr>
              <a:tr h="306000">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5712805"/>
                  </a:ext>
                </a:extLst>
              </a:tr>
              <a:tr h="306000">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08605273"/>
                  </a:ext>
                </a:extLst>
              </a:tr>
              <a:tr h="306000">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76581276"/>
                  </a:ext>
                </a:extLst>
              </a:tr>
              <a:tr h="306000">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16993896"/>
                  </a:ext>
                </a:extLst>
              </a:tr>
              <a:tr h="306000">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04163420"/>
                  </a:ext>
                </a:extLst>
              </a:tr>
              <a:tr h="306000">
                <a:tc>
                  <a:txBody>
                    <a:bodyPr/>
                    <a:lstStyle/>
                    <a:p>
                      <a:pPr algn="ctr"/>
                      <a:r>
                        <a:rPr lang="en-US"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92610163"/>
                  </a:ext>
                </a:extLst>
              </a:tr>
              <a:tr h="306000">
                <a:tc>
                  <a:txBody>
                    <a:bodyPr/>
                    <a:lstStyle/>
                    <a:p>
                      <a:pPr algn="ctr"/>
                      <a:r>
                        <a:rPr lang="en-US"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12671515"/>
                  </a:ext>
                </a:extLst>
              </a:tr>
              <a:tr h="306000">
                <a:tc>
                  <a:txBody>
                    <a:bodyPr/>
                    <a:lstStyle/>
                    <a:p>
                      <a:pPr algn="ctr"/>
                      <a:r>
                        <a:rPr lang="en-US"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8346222"/>
                  </a:ext>
                </a:extLst>
              </a:tr>
              <a:tr h="306000">
                <a:tc>
                  <a:txBody>
                    <a:bodyPr/>
                    <a:lstStyle/>
                    <a:p>
                      <a:pPr algn="ctr"/>
                      <a:r>
                        <a:rPr lang="en-US"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95189592"/>
                  </a:ext>
                </a:extLst>
              </a:tr>
            </a:tbl>
          </a:graphicData>
        </a:graphic>
      </p:graphicFrame>
    </p:spTree>
    <p:extLst>
      <p:ext uri="{BB962C8B-B14F-4D97-AF65-F5344CB8AC3E}">
        <p14:creationId xmlns:p14="http://schemas.microsoft.com/office/powerpoint/2010/main" xmlns="" val="265818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28</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2185214"/>
              </a:xfrm>
              <a:prstGeom prst="rect">
                <a:avLst/>
              </a:prstGeom>
              <a:noFill/>
            </p:spPr>
            <p:txBody>
              <a:bodyPr wrap="square" rtlCol="0">
                <a:spAutoFit/>
              </a:bodyPr>
              <a:lstStyle/>
              <a:p>
                <a:r>
                  <a:rPr lang="en-IN" sz="2000" b="1" u="sng" dirty="0"/>
                  <a:t>Poisson – gamma model</a:t>
                </a:r>
              </a:p>
              <a:p>
                <a:endParaRPr lang="en-IN" sz="2000" b="1" u="sng" dirty="0"/>
              </a:p>
              <a:p>
                <a:r>
                  <a:rPr lang="en-IN" sz="1600" dirty="0"/>
                  <a:t>Ex. – Claims ~ Poi(</a:t>
                </a:r>
                <a14:m>
                  <m:oMath xmlns:m="http://schemas.openxmlformats.org/officeDocument/2006/math">
                    <m:r>
                      <a:rPr lang="en-IN" sz="1600" i="1">
                        <a:latin typeface="Cambria Math" panose="02040503050406030204" pitchFamily="18" charset="0"/>
                        <a:ea typeface="Cambria Math" panose="02040503050406030204" pitchFamily="18" charset="0"/>
                      </a:rPr>
                      <m:t>𝜆</m:t>
                    </m:r>
                  </m:oMath>
                </a14:m>
                <a:r>
                  <a:rPr lang="en-IN" sz="1600" dirty="0"/>
                  <a:t>)</a:t>
                </a:r>
              </a:p>
              <a:p>
                <a:endParaRPr lang="en-IN" sz="1600" dirty="0"/>
              </a:p>
              <a:p>
                <a:r>
                  <a:rPr lang="en-IN" sz="1600" dirty="0">
                    <a:ea typeface="Cambria Math" panose="02040503050406030204" pitchFamily="18" charset="0"/>
                  </a:rPr>
                  <a:t>If </a:t>
                </a:r>
                <a14:m>
                  <m:oMath xmlns:m="http://schemas.openxmlformats.org/officeDocument/2006/math">
                    <m:r>
                      <a:rPr lang="en-IN" sz="1600" i="1">
                        <a:latin typeface="Cambria Math" panose="02040503050406030204" pitchFamily="18" charset="0"/>
                        <a:ea typeface="Cambria Math" panose="02040503050406030204" pitchFamily="18" charset="0"/>
                      </a:rPr>
                      <m:t>𝜆</m:t>
                    </m:r>
                    <m:r>
                      <a:rPr lang="en-US" sz="1600" b="0" i="1" smtClean="0">
                        <a:latin typeface="Cambria Math" panose="02040503050406030204" pitchFamily="18" charset="0"/>
                        <a:ea typeface="Cambria Math" panose="02040503050406030204" pitchFamily="18" charset="0"/>
                      </a:rPr>
                      <m:t> </m:t>
                    </m:r>
                  </m:oMath>
                </a14:m>
                <a:r>
                  <a:rPr lang="en-IN" sz="1600" dirty="0"/>
                  <a:t>~ Ga(500,5)</a:t>
                </a:r>
              </a:p>
              <a:p>
                <a:endParaRPr lang="en-IN" sz="1600" dirty="0"/>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2185214"/>
              </a:xfrm>
              <a:prstGeom prst="rect">
                <a:avLst/>
              </a:prstGeom>
              <a:blipFill>
                <a:blip r:embed="rId3"/>
                <a:stretch>
                  <a:fillRect l="-747" t="-1156"/>
                </a:stretch>
              </a:blipFill>
            </p:spPr>
            <p:txBody>
              <a:bodyPr/>
              <a:lstStyle/>
              <a:p>
                <a:r>
                  <a:rPr lang="en-US">
                    <a:noFill/>
                  </a:rPr>
                  <a:t> </a:t>
                </a:r>
              </a:p>
            </p:txBody>
          </p:sp>
        </mc:Fallback>
      </mc:AlternateContent>
    </p:spTree>
    <p:extLst>
      <p:ext uri="{BB962C8B-B14F-4D97-AF65-F5344CB8AC3E}">
        <p14:creationId xmlns:p14="http://schemas.microsoft.com/office/powerpoint/2010/main" xmlns="" val="421889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29</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4185761"/>
              </a:xfrm>
              <a:prstGeom prst="rect">
                <a:avLst/>
              </a:prstGeom>
              <a:noFill/>
            </p:spPr>
            <p:txBody>
              <a:bodyPr wrap="square" rtlCol="0">
                <a:spAutoFit/>
              </a:bodyPr>
              <a:lstStyle/>
              <a:p>
                <a:r>
                  <a:rPr lang="en-IN" sz="2000" b="1" u="sng" dirty="0"/>
                  <a:t>Poisson – gamma model</a:t>
                </a:r>
              </a:p>
              <a:p>
                <a:endParaRPr lang="en-IN" sz="2000" b="1" u="sng" dirty="0"/>
              </a:p>
              <a:p>
                <a:r>
                  <a:rPr lang="en-US" sz="1600" dirty="0"/>
                  <a:t>Practice question –</a:t>
                </a:r>
              </a:p>
              <a:p>
                <a:endParaRPr lang="en-US" sz="1600" dirty="0"/>
              </a:p>
              <a:p>
                <a:r>
                  <a:rPr lang="en-IN" dirty="0"/>
                  <a:t>Claim amounts on a portfolio of insurance policies have an unknown mean </a:t>
                </a:r>
                <a:r>
                  <a:rPr lang="el-GR" dirty="0"/>
                  <a:t>μ</a:t>
                </a:r>
                <a:r>
                  <a:rPr lang="en-IN" dirty="0"/>
                  <a:t>. Prior beliefs about </a:t>
                </a:r>
                <a:r>
                  <a:rPr lang="el-GR" dirty="0"/>
                  <a:t>μ</a:t>
                </a:r>
                <a:r>
                  <a:rPr lang="en-IN" dirty="0"/>
                  <a:t> are described by a distribution with mean </a:t>
                </a:r>
                <a:r>
                  <a:rPr lang="el-GR" dirty="0"/>
                  <a:t>μ</a:t>
                </a:r>
                <a:r>
                  <a:rPr lang="en-US" baseline="-25000" dirty="0"/>
                  <a:t>0</a:t>
                </a:r>
                <a:r>
                  <a:rPr lang="en-IN" dirty="0"/>
                  <a:t> and variance </a:t>
                </a:r>
                <a14:m>
                  <m:oMath xmlns:m="http://schemas.openxmlformats.org/officeDocument/2006/math">
                    <m:r>
                      <a:rPr lang="en-IN"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0</m:t>
                    </m:r>
                  </m:oMath>
                </a14:m>
                <a:r>
                  <a:rPr lang="en-IN" baseline="30000" dirty="0"/>
                  <a:t>2</a:t>
                </a:r>
                <a:r>
                  <a:rPr lang="en-IN" dirty="0"/>
                  <a:t>. Data are collected from n </a:t>
                </a:r>
                <a:endParaRPr lang="en-IN" sz="1600" dirty="0"/>
              </a:p>
              <a:p>
                <a:r>
                  <a:rPr lang="en-IN" dirty="0"/>
                  <a:t>claims with mean claim amount x̄ and variance s</a:t>
                </a:r>
                <a:r>
                  <a:rPr lang="en-IN" baseline="30000" dirty="0"/>
                  <a:t>2</a:t>
                </a:r>
                <a:r>
                  <a:rPr lang="en-IN" dirty="0"/>
                  <a:t> . A credibility estimate of </a:t>
                </a:r>
                <a:r>
                  <a:rPr lang="el-GR" dirty="0"/>
                  <a:t>μ</a:t>
                </a:r>
                <a:r>
                  <a:rPr lang="en-IN" dirty="0"/>
                  <a:t> is to be made, of the form:</a:t>
                </a:r>
              </a:p>
              <a:p>
                <a:endParaRPr lang="en-IN" dirty="0"/>
              </a:p>
              <a:p>
                <a:r>
                  <a:rPr lang="en-IN" dirty="0"/>
                  <a:t>		Z . x̄ + (1-Z) . </a:t>
                </a:r>
                <a:r>
                  <a:rPr lang="el-GR" dirty="0"/>
                  <a:t>μ</a:t>
                </a:r>
                <a:r>
                  <a:rPr lang="en-US" baseline="-25000" dirty="0"/>
                  <a:t>0</a:t>
                </a:r>
                <a:r>
                  <a:rPr lang="en-IN" dirty="0"/>
                  <a:t/>
                </a:r>
              </a:p>
              <a:p>
                <a:endParaRPr lang="en-IN" sz="1600" dirty="0"/>
              </a:p>
              <a:p>
                <a:r>
                  <a:rPr lang="en-IN" sz="1600" dirty="0"/>
                  <a:t>Suggestions for Z are</a:t>
                </a:r>
              </a:p>
              <a:p>
                <a:endParaRPr lang="en-IN" dirty="0"/>
              </a:p>
              <a:p>
                <a:r>
                  <a:rPr lang="en-IN" dirty="0"/>
                  <a:t>1 - n</a:t>
                </a:r>
                <a:r>
                  <a:rPr lang="en-IN" dirty="0">
                    <a:ea typeface="Cambria Math" panose="02040503050406030204" pitchFamily="18" charset="0"/>
                  </a:rPr>
                  <a:t/>
                </a:r>
                <a14:m>
                  <m:oMath xmlns:m="http://schemas.openxmlformats.org/officeDocument/2006/math">
                    <m:r>
                      <a:rPr lang="en-IN"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0</m:t>
                    </m:r>
                  </m:oMath>
                </a14:m>
                <a:r>
                  <a:rPr lang="en-IN" baseline="30000" dirty="0"/>
                  <a:t>2</a:t>
                </a:r>
                <a:r>
                  <a:rPr lang="en-IN" dirty="0"/>
                  <a:t>/(n</a:t>
                </a:r>
                <a:r>
                  <a:rPr lang="en-IN" dirty="0">
                    <a:ea typeface="Cambria Math" panose="02040503050406030204" pitchFamily="18" charset="0"/>
                  </a:rPr>
                  <a:t/>
                </a:r>
                <a14:m>
                  <m:oMath xmlns:m="http://schemas.openxmlformats.org/officeDocument/2006/math">
                    <m:r>
                      <a:rPr lang="en-IN"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0</m:t>
                    </m:r>
                  </m:oMath>
                </a14:m>
                <a:r>
                  <a:rPr lang="en-IN" baseline="30000" dirty="0"/>
                  <a:t>2 </a:t>
                </a:r>
                <a:r>
                  <a:rPr lang="en-IN" dirty="0"/>
                  <a:t>+ s</a:t>
                </a:r>
                <a:r>
                  <a:rPr lang="en-IN" baseline="30000" dirty="0"/>
                  <a:t>2 </a:t>
                </a:r>
                <a:r>
                  <a:rPr lang="en-IN" dirty="0"/>
                  <a:t>)		2 - n</a:t>
                </a:r>
                <a:r>
                  <a:rPr lang="en-IN" dirty="0">
                    <a:ea typeface="Cambria Math" panose="02040503050406030204" pitchFamily="18" charset="0"/>
                  </a:rPr>
                  <a:t/>
                </a:r>
                <a14:m>
                  <m:oMath xmlns:m="http://schemas.openxmlformats.org/officeDocument/2006/math">
                    <m:r>
                      <a:rPr lang="en-IN"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0</m:t>
                    </m:r>
                  </m:oMath>
                </a14:m>
                <a:r>
                  <a:rPr lang="en-IN" baseline="30000" dirty="0"/>
                  <a:t>2</a:t>
                </a:r>
                <a:r>
                  <a:rPr lang="en-IN" dirty="0"/>
                  <a:t>/(n</a:t>
                </a:r>
                <a:r>
                  <a:rPr lang="en-IN" dirty="0">
                    <a:ea typeface="Cambria Math" panose="02040503050406030204" pitchFamily="18" charset="0"/>
                  </a:rPr>
                  <a:t/>
                </a:r>
                <a14:m>
                  <m:oMath xmlns:m="http://schemas.openxmlformats.org/officeDocument/2006/math">
                    <m:r>
                      <a:rPr lang="en-IN"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0</m:t>
                    </m:r>
                  </m:oMath>
                </a14:m>
                <a:r>
                  <a:rPr lang="en-IN" baseline="30000" dirty="0"/>
                  <a:t>2 </a:t>
                </a:r>
                <a:r>
                  <a:rPr lang="en-IN" dirty="0"/>
                  <a:t>+ n)		3 - </a:t>
                </a:r>
                <a14:m>
                  <m:oMath xmlns:m="http://schemas.openxmlformats.org/officeDocument/2006/math">
                    <m:r>
                      <a:rPr lang="en-IN"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0</m:t>
                    </m:r>
                  </m:oMath>
                </a14:m>
                <a:r>
                  <a:rPr lang="en-IN" baseline="30000" dirty="0"/>
                  <a:t>2</a:t>
                </a:r>
                <a:r>
                  <a:rPr lang="en-IN" dirty="0"/>
                  <a:t>/(n +</a:t>
                </a:r>
                <a:r>
                  <a:rPr lang="en-IN" dirty="0">
                    <a:ea typeface="Cambria Math" panose="02040503050406030204" pitchFamily="18" charset="0"/>
                  </a:rPr>
                  <a:t/>
                </a:r>
                <a14:m>
                  <m:oMath xmlns:m="http://schemas.openxmlformats.org/officeDocument/2006/math">
                    <m:r>
                      <a:rPr lang="en-IN"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0</m:t>
                    </m:r>
                  </m:oMath>
                </a14:m>
                <a:r>
                  <a:rPr lang="en-IN" baseline="30000" dirty="0"/>
                  <a:t>2</a:t>
                </a:r>
                <a:r>
                  <a:rPr lang="en-IN" dirty="0"/>
                  <a:t>)</a:t>
                </a:r>
              </a:p>
              <a:p>
                <a:endParaRPr lang="en-IN" dirty="0"/>
              </a:p>
              <a:p>
                <a:r>
                  <a:rPr lang="en-IN" dirty="0"/>
                  <a:t>Which is the better suggestion?</a:t>
                </a:r>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4185761"/>
              </a:xfrm>
              <a:prstGeom prst="rect">
                <a:avLst/>
              </a:prstGeom>
              <a:blipFill>
                <a:blip r:embed="rId3"/>
                <a:stretch>
                  <a:fillRect l="-747" t="-604" b="-1208"/>
                </a:stretch>
              </a:blipFill>
            </p:spPr>
            <p:txBody>
              <a:bodyPr/>
              <a:lstStyle/>
              <a:p>
                <a:r>
                  <a:rPr lang="en-US">
                    <a:noFill/>
                  </a:rPr>
                  <a:t> </a:t>
                </a:r>
              </a:p>
            </p:txBody>
          </p:sp>
        </mc:Fallback>
      </mc:AlternateContent>
    </p:spTree>
    <p:extLst>
      <p:ext uri="{BB962C8B-B14F-4D97-AF65-F5344CB8AC3E}">
        <p14:creationId xmlns:p14="http://schemas.microsoft.com/office/powerpoint/2010/main" xmlns="" val="69766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716009"/>
            <a:ext cx="10184552" cy="3785652"/>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dirty="0">
                <a:solidFill>
                  <a:srgbClr val="111111"/>
                </a:solidFill>
                <a:effectLst/>
                <a:latin typeface="Segoe UI" panose="020B0502040204020203" pitchFamily="34" charset="0"/>
                <a:cs typeface="Segoe UI" panose="020B0502040204020203" pitchFamily="34" charset="0"/>
              </a:rPr>
              <a:t>Bayesian statistics is an approach to data analysis based on Bayes’ theorem, where available knowledge about parameters in a statistical model is updated with the information in observed data.</a:t>
            </a: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dirty="0">
                <a:solidFill>
                  <a:srgbClr val="111111"/>
                </a:solidFill>
                <a:effectLst/>
                <a:latin typeface="Segoe UI" panose="020B0502040204020203" pitchFamily="34" charset="0"/>
                <a:cs typeface="Segoe UI" panose="020B0502040204020203" pitchFamily="34" charset="0"/>
              </a:rPr>
              <a:t>The background knowledge is expressed as a prior distribution and combined with observational data in the form of a likelihood function to determine the posterior distribution. The posterior can also be used for making predictions about future events.</a:t>
            </a: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dirty="0">
                <a:solidFill>
                  <a:srgbClr val="111111"/>
                </a:solidFill>
                <a:effectLst/>
                <a:latin typeface="Segoe UI" panose="020B0502040204020203" pitchFamily="34" charset="0"/>
                <a:cs typeface="Segoe UI" panose="020B0502040204020203" pitchFamily="34" charset="0"/>
              </a:rPr>
              <a:t>This Primer describes the stages involved in Bayesian analysis, from specifying the prior and data models to deriving inference, model checking and refinement.</a:t>
            </a:r>
          </a:p>
        </p:txBody>
      </p:sp>
      <mc:AlternateContent xmlns:mc="http://schemas.openxmlformats.org/markup-compatibility/2006">
        <mc:Choice xmlns:p14="http://schemas.microsoft.com/office/powerpoint/2010/main" xmlns="" Requires="p14">
          <p:contentPart p14:bwMode="auto" r:id="rId3">
            <p14:nvContentPartPr>
              <p14:cNvPr id="4" name="Ink 3">
                <a:extLst>
                  <a:ext uri="{FF2B5EF4-FFF2-40B4-BE49-F238E27FC236}">
                    <a16:creationId xmlns:a16="http://schemas.microsoft.com/office/drawing/2014/main" id="{967BCC14-1022-F1A2-1099-CD7D7FF3FC0F}"/>
                  </a:ext>
                </a:extLst>
              </p14:cNvPr>
              <p14:cNvContentPartPr/>
              <p14:nvPr/>
            </p14:nvContentPartPr>
            <p14:xfrm>
              <a:off x="1882440" y="843840"/>
              <a:ext cx="10159560" cy="5831640"/>
            </p14:xfrm>
          </p:contentPart>
        </mc:Choice>
        <mc:Fallback>
          <p:pic>
            <p:nvPicPr>
              <p:cNvPr id="4" name="Ink 3">
                <a:extLst>
                  <a:ext uri="{FF2B5EF4-FFF2-40B4-BE49-F238E27FC236}">
                    <a16:creationId xmlns:a16="http://schemas.microsoft.com/office/drawing/2014/main" xmlns="" xmlns:p14="http://schemas.microsoft.com/office/powerpoint/2010/main" id="{967BCC14-1022-F1A2-1099-CD7D7FF3FC0F}"/>
                  </a:ext>
                </a:extLst>
              </p:cNvPr>
              <p:cNvPicPr/>
              <p:nvPr/>
            </p:nvPicPr>
            <p:blipFill>
              <a:blip r:embed="rId4"/>
              <a:stretch>
                <a:fillRect/>
              </a:stretch>
            </p:blipFill>
            <p:spPr>
              <a:xfrm>
                <a:off x="1866240" y="827640"/>
                <a:ext cx="10191960" cy="58640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5" name="Ink 4">
                <a:extLst>
                  <a:ext uri="{FF2B5EF4-FFF2-40B4-BE49-F238E27FC236}">
                    <a16:creationId xmlns:a16="http://schemas.microsoft.com/office/drawing/2014/main" id="{7DCA8A91-8EA3-39D2-BCF6-0F98A6FB8461}"/>
                  </a:ext>
                </a:extLst>
              </p14:cNvPr>
              <p14:cNvContentPartPr/>
              <p14:nvPr/>
            </p14:nvContentPartPr>
            <p14:xfrm>
              <a:off x="8765280" y="6746400"/>
              <a:ext cx="765000" cy="56520"/>
            </p14:xfrm>
          </p:contentPart>
        </mc:Choice>
        <mc:Fallback>
          <p:pic>
            <p:nvPicPr>
              <p:cNvPr id="5" name="Ink 4">
                <a:extLst>
                  <a:ext uri="{FF2B5EF4-FFF2-40B4-BE49-F238E27FC236}">
                    <a16:creationId xmlns:a16="http://schemas.microsoft.com/office/drawing/2014/main" xmlns="" id="{7DCA8A91-8EA3-39D2-BCF6-0F98A6FB8461}"/>
                  </a:ext>
                </a:extLst>
              </p:cNvPr>
              <p:cNvPicPr/>
              <p:nvPr/>
            </p:nvPicPr>
            <p:blipFill>
              <a:blip r:embed="rId6"/>
              <a:stretch>
                <a:fillRect/>
              </a:stretch>
            </p:blipFill>
            <p:spPr>
              <a:xfrm>
                <a:off x="8749080" y="6730200"/>
                <a:ext cx="797400" cy="88920"/>
              </a:xfrm>
              <a:prstGeom prst="rect">
                <a:avLst/>
              </a:prstGeom>
            </p:spPr>
          </p:pic>
        </mc:Fallback>
      </mc:AlternateContent>
    </p:spTree>
    <p:extLst>
      <p:ext uri="{BB962C8B-B14F-4D97-AF65-F5344CB8AC3E}">
        <p14:creationId xmlns:p14="http://schemas.microsoft.com/office/powerpoint/2010/main" xmlns="" val="3022502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30</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1969770"/>
              </a:xfrm>
              <a:prstGeom prst="rect">
                <a:avLst/>
              </a:prstGeom>
              <a:noFill/>
            </p:spPr>
            <p:txBody>
              <a:bodyPr wrap="square" rtlCol="0">
                <a:spAutoFit/>
              </a:bodyPr>
              <a:lstStyle/>
              <a:p>
                <a:r>
                  <a:rPr lang="en-IN" sz="2000" b="1" u="sng" dirty="0"/>
                  <a:t>Normal - normal model</a:t>
                </a:r>
              </a:p>
              <a:p>
                <a:endParaRPr lang="en-IN" sz="2000" b="1" u="sng" dirty="0"/>
              </a:p>
              <a:p>
                <a:r>
                  <a:rPr lang="en-US" sz="1600" dirty="0"/>
                  <a:t>If we estimate claim amounts –</a:t>
                </a:r>
              </a:p>
              <a:p>
                <a:endParaRPr lang="en-US" sz="1600" dirty="0"/>
              </a:p>
              <a:p>
                <a:r>
                  <a:rPr lang="en-IN" sz="1600" dirty="0"/>
                  <a:t>Claims X ~ N(</a:t>
                </a:r>
                <a14:m>
                  <m:oMath xmlns:m="http://schemas.openxmlformats.org/officeDocument/2006/math">
                    <m:r>
                      <a:rPr lang="el-GR" sz="1600" i="1" dirty="0" smtClean="0">
                        <a:latin typeface="Cambria Math" panose="02040503050406030204" pitchFamily="18" charset="0"/>
                        <a:ea typeface="Cambria Math" panose="02040503050406030204" pitchFamily="18" charset="0"/>
                      </a:rPr>
                      <m:t>𝜃</m:t>
                    </m:r>
                  </m:oMath>
                </a14:m>
                <a:r>
                  <a:rPr lang="en-US" sz="1600" dirty="0"/>
                  <a:t> , </a:t>
                </a:r>
                <a14:m>
                  <m:oMath xmlns:m="http://schemas.openxmlformats.org/officeDocument/2006/math">
                    <m:r>
                      <a:rPr lang="en-IN" sz="1600" i="1">
                        <a:latin typeface="Cambria Math" panose="02040503050406030204" pitchFamily="18" charset="0"/>
                        <a:ea typeface="Cambria Math" panose="02040503050406030204" pitchFamily="18" charset="0"/>
                      </a:rPr>
                      <m:t>𝜎</m:t>
                    </m:r>
                    <m:r>
                      <a:rPr lang="en-US" sz="1600" b="0" i="1" baseline="-25000" smtClean="0">
                        <a:latin typeface="Cambria Math" panose="02040503050406030204" pitchFamily="18" charset="0"/>
                        <a:ea typeface="Cambria Math" panose="02040503050406030204" pitchFamily="18" charset="0"/>
                      </a:rPr>
                      <m:t>1</m:t>
                    </m:r>
                  </m:oMath>
                </a14:m>
                <a:r>
                  <a:rPr lang="en-IN" sz="1600" baseline="30000" dirty="0"/>
                  <a:t>2</a:t>
                </a:r>
                <a:r>
                  <a:rPr lang="en-IN" sz="1600" dirty="0"/>
                  <a:t>)</a:t>
                </a:r>
              </a:p>
              <a:p>
                <a:endParaRPr lang="en-IN" sz="1600" dirty="0"/>
              </a:p>
              <a:p>
                <a14:m>
                  <m:oMath xmlns:m="http://schemas.openxmlformats.org/officeDocument/2006/math">
                    <m:r>
                      <a:rPr lang="el-GR" sz="1600" i="1" dirty="0">
                        <a:latin typeface="Cambria Math" panose="02040503050406030204" pitchFamily="18" charset="0"/>
                        <a:ea typeface="Cambria Math" panose="02040503050406030204" pitchFamily="18" charset="0"/>
                      </a:rPr>
                      <m:t>𝜃</m:t>
                    </m:r>
                  </m:oMath>
                </a14:m>
                <a:r>
                  <a:rPr lang="en-IN" sz="1600" dirty="0"/>
                  <a:t> ~ N(</a:t>
                </a:r>
                <a:r>
                  <a:rPr lang="el-GR" sz="1600" dirty="0"/>
                  <a:t>μ</a:t>
                </a:r>
                <a:r>
                  <a:rPr lang="en-US" sz="1600" dirty="0"/>
                  <a:t> , </a:t>
                </a:r>
                <a14:m>
                  <m:oMath xmlns:m="http://schemas.openxmlformats.org/officeDocument/2006/math">
                    <m:r>
                      <a:rPr lang="en-IN" sz="1600" i="1">
                        <a:latin typeface="Cambria Math" panose="02040503050406030204" pitchFamily="18" charset="0"/>
                        <a:ea typeface="Cambria Math" panose="02040503050406030204" pitchFamily="18" charset="0"/>
                      </a:rPr>
                      <m:t>𝜎</m:t>
                    </m:r>
                    <m:r>
                      <a:rPr lang="en-US" sz="1600" b="0" i="1" baseline="-25000" smtClean="0">
                        <a:latin typeface="Cambria Math" panose="02040503050406030204" pitchFamily="18" charset="0"/>
                        <a:ea typeface="Cambria Math" panose="02040503050406030204" pitchFamily="18" charset="0"/>
                      </a:rPr>
                      <m:t>2</m:t>
                    </m:r>
                  </m:oMath>
                </a14:m>
                <a:r>
                  <a:rPr lang="en-IN" sz="1600" baseline="30000" dirty="0"/>
                  <a:t>2</a:t>
                </a:r>
                <a:r>
                  <a:rPr lang="en-IN" sz="1600" dirty="0"/>
                  <a:t>)</a:t>
                </a:r>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1969770"/>
              </a:xfrm>
              <a:prstGeom prst="rect">
                <a:avLst/>
              </a:prstGeom>
              <a:blipFill>
                <a:blip r:embed="rId3"/>
                <a:stretch>
                  <a:fillRect l="-747" t="-1282" b="-192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xmlns="" Requires="p14">
          <p:contentPart p14:bwMode="auto" r:id="rId4">
            <p14:nvContentPartPr>
              <p14:cNvPr id="5" name="Ink 4">
                <a:extLst>
                  <a:ext uri="{FF2B5EF4-FFF2-40B4-BE49-F238E27FC236}">
                    <a16:creationId xmlns:a16="http://schemas.microsoft.com/office/drawing/2014/main" id="{442FC219-4D5C-D648-BDA7-F2E0E19D626E}"/>
                  </a:ext>
                </a:extLst>
              </p14:cNvPr>
              <p14:cNvContentPartPr/>
              <p14:nvPr/>
            </p14:nvContentPartPr>
            <p14:xfrm>
              <a:off x="7824960" y="2744280"/>
              <a:ext cx="360" cy="360"/>
            </p14:xfrm>
          </p:contentPart>
        </mc:Choice>
        <mc:Fallback>
          <p:pic>
            <p:nvPicPr>
              <p:cNvPr id="5" name="Ink 4">
                <a:extLst>
                  <a:ext uri="{FF2B5EF4-FFF2-40B4-BE49-F238E27FC236}">
                    <a16:creationId xmlns:a16="http://schemas.microsoft.com/office/drawing/2014/main" xmlns="" xmlns:p14="http://schemas.microsoft.com/office/powerpoint/2010/main" id="{442FC219-4D5C-D648-BDA7-F2E0E19D626E}"/>
                  </a:ext>
                </a:extLst>
              </p:cNvPr>
              <p:cNvPicPr/>
              <p:nvPr/>
            </p:nvPicPr>
            <p:blipFill>
              <a:blip r:embed="rId5"/>
              <a:stretch>
                <a:fillRect/>
              </a:stretch>
            </p:blipFill>
            <p:spPr>
              <a:xfrm>
                <a:off x="7815600" y="2734920"/>
                <a:ext cx="19080" cy="19080"/>
              </a:xfrm>
              <a:prstGeom prst="rect">
                <a:avLst/>
              </a:prstGeom>
            </p:spPr>
          </p:pic>
        </mc:Fallback>
      </mc:AlternateContent>
    </p:spTree>
    <p:extLst>
      <p:ext uri="{BB962C8B-B14F-4D97-AF65-F5344CB8AC3E}">
        <p14:creationId xmlns:p14="http://schemas.microsoft.com/office/powerpoint/2010/main" xmlns="" val="1940406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31</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3231654"/>
              </a:xfrm>
              <a:prstGeom prst="rect">
                <a:avLst/>
              </a:prstGeom>
              <a:noFill/>
            </p:spPr>
            <p:txBody>
              <a:bodyPr wrap="square" rtlCol="0">
                <a:spAutoFit/>
              </a:bodyPr>
              <a:lstStyle/>
              <a:p>
                <a:r>
                  <a:rPr lang="en-IN" sz="2000" b="1" u="sng" dirty="0"/>
                  <a:t>Normal - normal model</a:t>
                </a:r>
              </a:p>
              <a:p>
                <a:endParaRPr lang="en-IN" sz="2000" b="1" u="sng" dirty="0"/>
              </a:p>
              <a:p>
                <a:endParaRPr lang="en-IN" sz="2000" b="1" u="sng" dirty="0"/>
              </a:p>
              <a:p>
                <a:r>
                  <a:rPr lang="en-US" sz="1600" dirty="0"/>
                  <a:t>Z = n/(n + </a:t>
                </a:r>
                <a14:m>
                  <m:oMath xmlns:m="http://schemas.openxmlformats.org/officeDocument/2006/math">
                    <m:r>
                      <a:rPr lang="en-IN" sz="1600" i="1">
                        <a:latin typeface="Cambria Math" panose="02040503050406030204" pitchFamily="18" charset="0"/>
                        <a:ea typeface="Cambria Math" panose="02040503050406030204" pitchFamily="18" charset="0"/>
                      </a:rPr>
                      <m:t>𝜎</m:t>
                    </m:r>
                    <m:r>
                      <a:rPr lang="en-US" sz="1600" i="1" baseline="-25000">
                        <a:latin typeface="Cambria Math" panose="02040503050406030204" pitchFamily="18" charset="0"/>
                        <a:ea typeface="Cambria Math" panose="02040503050406030204" pitchFamily="18" charset="0"/>
                      </a:rPr>
                      <m:t>1</m:t>
                    </m:r>
                  </m:oMath>
                </a14:m>
                <a:r>
                  <a:rPr lang="en-IN" sz="1600" baseline="30000" dirty="0"/>
                  <a:t>2</a:t>
                </a:r>
                <a:r>
                  <a:rPr lang="en-IN" sz="1600" dirty="0"/>
                  <a:t>/</a:t>
                </a:r>
                <a:r>
                  <a:rPr lang="en-IN" sz="1600" dirty="0">
                    <a:ea typeface="Cambria Math" panose="02040503050406030204" pitchFamily="18" charset="0"/>
                  </a:rPr>
                  <a:t/>
                </a:r>
                <a14:m>
                  <m:oMath xmlns:m="http://schemas.openxmlformats.org/officeDocument/2006/math">
                    <m:r>
                      <a:rPr lang="en-IN" sz="1600" i="1">
                        <a:latin typeface="Cambria Math" panose="02040503050406030204" pitchFamily="18" charset="0"/>
                        <a:ea typeface="Cambria Math" panose="02040503050406030204" pitchFamily="18" charset="0"/>
                      </a:rPr>
                      <m:t>𝜎</m:t>
                    </m:r>
                    <m:r>
                      <a:rPr lang="en-US" sz="1600" b="0" i="1" baseline="-25000" smtClean="0">
                        <a:latin typeface="Cambria Math" panose="02040503050406030204" pitchFamily="18" charset="0"/>
                        <a:ea typeface="Cambria Math" panose="02040503050406030204" pitchFamily="18" charset="0"/>
                      </a:rPr>
                      <m:t>2</m:t>
                    </m:r>
                  </m:oMath>
                </a14:m>
                <a:r>
                  <a:rPr lang="en-IN" sz="1600" baseline="30000" dirty="0"/>
                  <a:t>2</a:t>
                </a:r>
                <a:r>
                  <a:rPr lang="en-IN" sz="1600" dirty="0"/>
                  <a:t>)</a:t>
                </a:r>
              </a:p>
              <a:p>
                <a:endParaRPr lang="en-IN" sz="1600" dirty="0"/>
              </a:p>
              <a:p>
                <a:r>
                  <a:rPr lang="en-IN" sz="1600" dirty="0"/>
                  <a:t>Inferences –</a:t>
                </a:r>
              </a:p>
              <a:p>
                <a:endParaRPr lang="en-IN" sz="1600" dirty="0"/>
              </a:p>
              <a:p>
                <a:pPr marL="285750" indent="-285750">
                  <a:buFontTx/>
                  <a:buChar char="-"/>
                </a:pPr>
                <a:r>
                  <a:rPr lang="en-IN" sz="1600" dirty="0"/>
                  <a:t>‘n’ increases, Z increases</a:t>
                </a:r>
              </a:p>
              <a:p>
                <a:pPr marL="285750" indent="-285750">
                  <a:buFontTx/>
                  <a:buChar char="-"/>
                </a:pPr>
                <a:endParaRPr lang="en-IN" sz="1600" dirty="0"/>
              </a:p>
              <a:p>
                <a:pPr marL="285750" indent="-285750">
                  <a:buFontTx/>
                  <a:buChar char="-"/>
                </a:pPr>
                <a14:m>
                  <m:oMath xmlns:m="http://schemas.openxmlformats.org/officeDocument/2006/math">
                    <m:r>
                      <a:rPr lang="en-IN" sz="1600" i="1">
                        <a:latin typeface="Cambria Math" panose="02040503050406030204" pitchFamily="18" charset="0"/>
                        <a:ea typeface="Cambria Math" panose="02040503050406030204" pitchFamily="18" charset="0"/>
                      </a:rPr>
                      <m:t>𝜎</m:t>
                    </m:r>
                    <m:r>
                      <a:rPr lang="en-US" sz="1600" i="1" baseline="-25000">
                        <a:latin typeface="Cambria Math" panose="02040503050406030204" pitchFamily="18" charset="0"/>
                        <a:ea typeface="Cambria Math" panose="02040503050406030204" pitchFamily="18" charset="0"/>
                      </a:rPr>
                      <m:t>1</m:t>
                    </m:r>
                  </m:oMath>
                </a14:m>
                <a:r>
                  <a:rPr lang="en-IN" sz="1600" baseline="30000" dirty="0"/>
                  <a:t>2 </a:t>
                </a:r>
                <a:r>
                  <a:rPr lang="en-IN" sz="1600" dirty="0"/>
                  <a:t>increases, Z decreases</a:t>
                </a:r>
              </a:p>
              <a:p>
                <a:pPr marL="285750" indent="-285750">
                  <a:buFontTx/>
                  <a:buChar char="-"/>
                </a:pPr>
                <a:endParaRPr lang="en-IN" sz="1600" dirty="0"/>
              </a:p>
              <a:p>
                <a:pPr marL="285750" indent="-285750">
                  <a:buFontTx/>
                  <a:buChar char="-"/>
                </a:pPr>
                <a14:m>
                  <m:oMath xmlns:m="http://schemas.openxmlformats.org/officeDocument/2006/math">
                    <m:r>
                      <a:rPr lang="en-IN" sz="1600" i="1">
                        <a:latin typeface="Cambria Math" panose="02040503050406030204" pitchFamily="18" charset="0"/>
                        <a:ea typeface="Cambria Math" panose="02040503050406030204" pitchFamily="18" charset="0"/>
                      </a:rPr>
                      <m:t>𝜎</m:t>
                    </m:r>
                    <m:r>
                      <a:rPr lang="en-US" sz="1600" b="0" i="1" baseline="-25000" smtClean="0">
                        <a:latin typeface="Cambria Math" panose="02040503050406030204" pitchFamily="18" charset="0"/>
                        <a:ea typeface="Cambria Math" panose="02040503050406030204" pitchFamily="18" charset="0"/>
                      </a:rPr>
                      <m:t>2</m:t>
                    </m:r>
                  </m:oMath>
                </a14:m>
                <a:r>
                  <a:rPr lang="en-IN" sz="1600" baseline="30000" dirty="0"/>
                  <a:t>2 </a:t>
                </a:r>
                <a:r>
                  <a:rPr lang="en-IN" sz="1600" dirty="0"/>
                  <a:t>increases, Z increases</a:t>
                </a:r>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3231654"/>
              </a:xfrm>
              <a:prstGeom prst="rect">
                <a:avLst/>
              </a:prstGeom>
              <a:blipFill>
                <a:blip r:embed="rId3"/>
                <a:stretch>
                  <a:fillRect l="-747" t="-784" b="-1961"/>
                </a:stretch>
              </a:blipFill>
            </p:spPr>
            <p:txBody>
              <a:bodyPr/>
              <a:lstStyle/>
              <a:p>
                <a:r>
                  <a:rPr lang="en-US">
                    <a:noFill/>
                  </a:rPr>
                  <a:t> </a:t>
                </a:r>
              </a:p>
            </p:txBody>
          </p:sp>
        </mc:Fallback>
      </mc:AlternateContent>
    </p:spTree>
    <p:extLst>
      <p:ext uri="{BB962C8B-B14F-4D97-AF65-F5344CB8AC3E}">
        <p14:creationId xmlns:p14="http://schemas.microsoft.com/office/powerpoint/2010/main" xmlns="" val="352081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475649"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Bayesian Credibility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32</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4401205"/>
              </a:xfrm>
              <a:prstGeom prst="rect">
                <a:avLst/>
              </a:prstGeom>
              <a:noFill/>
            </p:spPr>
            <p:txBody>
              <a:bodyPr wrap="square" rtlCol="0">
                <a:spAutoFit/>
              </a:bodyPr>
              <a:lstStyle/>
              <a:p>
                <a:r>
                  <a:rPr lang="en-IN" sz="2000" b="1" u="sng" dirty="0"/>
                  <a:t>Normal - normal model</a:t>
                </a:r>
              </a:p>
              <a:p>
                <a:endParaRPr lang="en-IN" sz="2000" b="1" u="sng" dirty="0"/>
              </a:p>
              <a:p>
                <a:endParaRPr lang="en-IN" sz="2000" b="1" u="sng" dirty="0"/>
              </a:p>
              <a:p>
                <a:r>
                  <a:rPr lang="en-US" sz="1600" dirty="0"/>
                  <a:t>Practice question –</a:t>
                </a:r>
              </a:p>
              <a:p>
                <a:endParaRPr lang="en-US" sz="1600" dirty="0"/>
              </a:p>
              <a:p>
                <a:r>
                  <a:rPr lang="en-IN" dirty="0"/>
                  <a:t>The total claim amount per annum on a particular insurance policy follows a normal distribution with unknown mean </a:t>
                </a:r>
                <a14:m>
                  <m:oMath xmlns:m="http://schemas.openxmlformats.org/officeDocument/2006/math">
                    <m:r>
                      <a:rPr lang="el-GR" i="1" dirty="0">
                        <a:latin typeface="Cambria Math" panose="02040503050406030204" pitchFamily="18" charset="0"/>
                        <a:ea typeface="Cambria Math" panose="02040503050406030204" pitchFamily="18" charset="0"/>
                      </a:rPr>
                      <m:t>𝜃</m:t>
                    </m:r>
                  </m:oMath>
                </a14:m>
                <a:r>
                  <a:rPr lang="en-IN" dirty="0"/>
                  <a:t> and variance 200</a:t>
                </a:r>
                <a:r>
                  <a:rPr lang="en-IN" baseline="30000" dirty="0"/>
                  <a:t>2</a:t>
                </a:r>
                <a:r>
                  <a:rPr lang="en-IN" dirty="0"/>
                  <a:t> . Prior beliefs about </a:t>
                </a:r>
                <a14:m>
                  <m:oMath xmlns:m="http://schemas.openxmlformats.org/officeDocument/2006/math">
                    <m:r>
                      <a:rPr lang="el-GR" i="1" dirty="0">
                        <a:latin typeface="Cambria Math" panose="02040503050406030204" pitchFamily="18" charset="0"/>
                        <a:ea typeface="Cambria Math" panose="02040503050406030204" pitchFamily="18" charset="0"/>
                      </a:rPr>
                      <m:t>𝜃</m:t>
                    </m:r>
                  </m:oMath>
                </a14:m>
                <a:r>
                  <a:rPr lang="en-IN" dirty="0"/>
                  <a:t> are described by a normal distribution with mean 600 and variance 50</a:t>
                </a:r>
                <a:r>
                  <a:rPr lang="en-IN" baseline="30000" dirty="0"/>
                  <a:t>2</a:t>
                </a:r>
                <a:r>
                  <a:rPr lang="en-IN" dirty="0"/>
                  <a:t> . Claim amounts x1 , x2 ,..., </a:t>
                </a:r>
                <a:r>
                  <a:rPr lang="en-IN" dirty="0" err="1"/>
                  <a:t>xn</a:t>
                </a:r>
                <a:r>
                  <a:rPr lang="en-IN" dirty="0"/>
                  <a:t> are observed over n years. </a:t>
                </a:r>
              </a:p>
              <a:p>
                <a:endParaRPr lang="en-IN" sz="1600" dirty="0"/>
              </a:p>
              <a:p>
                <a:pPr marL="400050" indent="-400050">
                  <a:buAutoNum type="romanLcParenBoth"/>
                </a:pPr>
                <a:r>
                  <a:rPr lang="en-IN" dirty="0"/>
                  <a:t> State the posterior distribution of </a:t>
                </a:r>
                <a14:m>
                  <m:oMath xmlns:m="http://schemas.openxmlformats.org/officeDocument/2006/math">
                    <m:r>
                      <a:rPr lang="el-GR" i="1" dirty="0">
                        <a:latin typeface="Cambria Math" panose="02040503050406030204" pitchFamily="18" charset="0"/>
                        <a:ea typeface="Cambria Math" panose="02040503050406030204" pitchFamily="18" charset="0"/>
                      </a:rPr>
                      <m:t>𝜃</m:t>
                    </m:r>
                  </m:oMath>
                </a14:m>
                <a:r>
                  <a:rPr lang="en-IN" dirty="0"/>
                  <a:t>.</a:t>
                </a:r>
              </a:p>
              <a:p>
                <a:pPr marL="400050" indent="-400050">
                  <a:buAutoNum type="romanLcParenBoth"/>
                </a:pPr>
                <a:endParaRPr lang="en-IN" dirty="0"/>
              </a:p>
              <a:p>
                <a:pPr marL="400050" indent="-400050">
                  <a:buAutoNum type="romanLcParenBoth"/>
                </a:pPr>
                <a:r>
                  <a:rPr lang="en-IN" dirty="0"/>
                  <a:t>Show that mean of posterior distribution of </a:t>
                </a:r>
                <a14:m>
                  <m:oMath xmlns:m="http://schemas.openxmlformats.org/officeDocument/2006/math">
                    <m:r>
                      <a:rPr lang="el-GR" i="1" dirty="0">
                        <a:latin typeface="Cambria Math" panose="02040503050406030204" pitchFamily="18" charset="0"/>
                        <a:ea typeface="Cambria Math" panose="02040503050406030204" pitchFamily="18" charset="0"/>
                      </a:rPr>
                      <m:t>𝜃</m:t>
                    </m:r>
                  </m:oMath>
                </a14:m>
                <a:r>
                  <a:rPr lang="en-IN" sz="1600" dirty="0"/>
                  <a:t> can be written in form of a credibility estimate</a:t>
                </a:r>
              </a:p>
              <a:p>
                <a:pPr marL="400050" indent="-400050">
                  <a:buAutoNum type="romanLcParenBoth"/>
                </a:pPr>
                <a:endParaRPr lang="en-IN" sz="1600" dirty="0"/>
              </a:p>
              <a:p>
                <a:pPr marL="400050" indent="-400050">
                  <a:buAutoNum type="romanLcParenBoth"/>
                </a:pPr>
                <a:r>
                  <a:rPr lang="en-IN" sz="1600" dirty="0"/>
                  <a:t>If n = 5, total claims over 5 years = 3,400, calculate posterior probability that </a:t>
                </a:r>
                <a14:m>
                  <m:oMath xmlns:m="http://schemas.openxmlformats.org/officeDocument/2006/math">
                    <m:r>
                      <a:rPr lang="el-GR" sz="1600" i="1" dirty="0">
                        <a:latin typeface="Cambria Math" panose="02040503050406030204" pitchFamily="18" charset="0"/>
                        <a:ea typeface="Cambria Math" panose="02040503050406030204" pitchFamily="18" charset="0"/>
                      </a:rPr>
                      <m:t>𝜃</m:t>
                    </m:r>
                  </m:oMath>
                </a14:m>
                <a:r>
                  <a:rPr lang="en-IN" sz="1600" dirty="0"/>
                  <a:t> is greater than 600.</a:t>
                </a:r>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4401205"/>
              </a:xfrm>
              <a:prstGeom prst="rect">
                <a:avLst/>
              </a:prstGeom>
              <a:blipFill>
                <a:blip r:embed="rId3"/>
                <a:stretch>
                  <a:fillRect l="-747" t="-575"/>
                </a:stretch>
              </a:blipFill>
            </p:spPr>
            <p:txBody>
              <a:bodyPr/>
              <a:lstStyle/>
              <a:p>
                <a:r>
                  <a:rPr lang="en-US">
                    <a:noFill/>
                  </a:rPr>
                  <a:t> </a:t>
                </a:r>
              </a:p>
            </p:txBody>
          </p:sp>
        </mc:Fallback>
      </mc:AlternateContent>
    </p:spTree>
    <p:extLst>
      <p:ext uri="{BB962C8B-B14F-4D97-AF65-F5344CB8AC3E}">
        <p14:creationId xmlns:p14="http://schemas.microsoft.com/office/powerpoint/2010/main" xmlns="" val="1841747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6502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Empirical Bayesian 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33</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3662541"/>
              </a:xfrm>
              <a:prstGeom prst="rect">
                <a:avLst/>
              </a:prstGeom>
              <a:noFill/>
            </p:spPr>
            <p:txBody>
              <a:bodyPr wrap="square" rtlCol="0">
                <a:spAutoFit/>
              </a:bodyPr>
              <a:lstStyle/>
              <a:p>
                <a:r>
                  <a:rPr lang="en-US" sz="2000" b="1" u="sng" dirty="0"/>
                  <a:t>EBCT Model 1</a:t>
                </a:r>
              </a:p>
              <a:p>
                <a:endParaRPr lang="en-US" sz="2000" b="1" u="sng" dirty="0"/>
              </a:p>
              <a:p>
                <a:pPr marL="342900" indent="-342900">
                  <a:buFontTx/>
                  <a:buChar char="-"/>
                </a:pPr>
                <a:r>
                  <a:rPr lang="en-US" sz="2000" dirty="0"/>
                  <a:t>A more generalized version of Normal-normal model</a:t>
                </a:r>
              </a:p>
              <a:p>
                <a:pPr marL="285750" indent="-285750">
                  <a:buFontTx/>
                  <a:buChar char="-"/>
                </a:pPr>
                <a:endParaRPr lang="en-US" sz="2000" dirty="0"/>
              </a:p>
              <a:p>
                <a:pPr marL="285750" indent="-285750">
                  <a:buFontTx/>
                  <a:buChar char="-"/>
                </a:pPr>
                <a:r>
                  <a:rPr lang="en-US" sz="2000" dirty="0"/>
                  <a:t>No assumptions about prior distributions or likelihood functions</a:t>
                </a:r>
              </a:p>
              <a:p>
                <a:pPr marL="285750" indent="-285750">
                  <a:buFontTx/>
                  <a:buChar char="-"/>
                </a:pPr>
                <a:endParaRPr lang="en-US" sz="2000" dirty="0"/>
              </a:p>
              <a:p>
                <a:pPr marL="285750" indent="-285750">
                  <a:buFontTx/>
                  <a:buChar char="-"/>
                </a:pPr>
                <a:r>
                  <a:rPr lang="en-US" sz="2000" dirty="0"/>
                  <a:t>The individual observations are not unconditionally independent, but are independent given the value of risk parameter </a:t>
                </a:r>
                <a14:m>
                  <m:oMath xmlns:m="http://schemas.openxmlformats.org/officeDocument/2006/math">
                    <m:r>
                      <a:rPr lang="el-GR" sz="2000" i="1" dirty="0">
                        <a:latin typeface="Cambria Math" panose="02040503050406030204" pitchFamily="18" charset="0"/>
                        <a:ea typeface="Cambria Math" panose="02040503050406030204" pitchFamily="18" charset="0"/>
                      </a:rPr>
                      <m:t>𝜃</m:t>
                    </m:r>
                  </m:oMath>
                </a14:m>
                <a:endParaRPr lang="en-US" sz="2000" dirty="0"/>
              </a:p>
              <a:p>
                <a:pPr marL="285750" indent="-285750">
                  <a:buFontTx/>
                  <a:buChar char="-"/>
                </a:pPr>
                <a:endParaRPr lang="en-US" sz="2000" dirty="0"/>
              </a:p>
              <a:p>
                <a:pPr marL="285750" indent="-285750">
                  <a:buFontTx/>
                  <a:buChar char="-"/>
                </a:pPr>
                <a:r>
                  <a:rPr lang="en-US" sz="2000" dirty="0"/>
                  <a:t>Both sets of information (own + other) is derived from same dataset</a:t>
                </a:r>
                <a:endParaRPr lang="en-IN" sz="1600" dirty="0"/>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3662541"/>
              </a:xfrm>
              <a:prstGeom prst="rect">
                <a:avLst/>
              </a:prstGeom>
              <a:blipFill>
                <a:blip r:embed="rId3"/>
                <a:stretch>
                  <a:fillRect l="-747" t="-690"/>
                </a:stretch>
              </a:blipFill>
            </p:spPr>
            <p:txBody>
              <a:bodyPr/>
              <a:lstStyle/>
              <a:p>
                <a:r>
                  <a:rPr lang="en-US">
                    <a:noFill/>
                  </a:rPr>
                  <a:t> </a:t>
                </a:r>
              </a:p>
            </p:txBody>
          </p:sp>
        </mc:Fallback>
      </mc:AlternateContent>
    </p:spTree>
    <p:extLst>
      <p:ext uri="{BB962C8B-B14F-4D97-AF65-F5344CB8AC3E}">
        <p14:creationId xmlns:p14="http://schemas.microsoft.com/office/powerpoint/2010/main" xmlns="" val="296395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6502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Empirical Bayesian 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34</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4893647"/>
          </a:xfrm>
          <a:prstGeom prst="rect">
            <a:avLst/>
          </a:prstGeom>
          <a:noFill/>
        </p:spPr>
        <p:txBody>
          <a:bodyPr wrap="square" rtlCol="0">
            <a:spAutoFit/>
          </a:bodyPr>
          <a:lstStyle/>
          <a:p>
            <a:r>
              <a:rPr lang="en-US" sz="2000" b="1" u="sng" dirty="0"/>
              <a:t>EBCT Model 1</a:t>
            </a:r>
          </a:p>
          <a:p>
            <a:endParaRPr lang="en-US" sz="2000" b="1" u="sng" dirty="0"/>
          </a:p>
          <a:p>
            <a:r>
              <a:rPr lang="en-US" sz="2000" dirty="0"/>
              <a:t>Example – Data of claims from buses in 5 small towns over 6 years is available as follows: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Estimate claims for 7</a:t>
            </a:r>
            <a:r>
              <a:rPr lang="en-US" sz="2000" baseline="30000" dirty="0"/>
              <a:t>th</a:t>
            </a:r>
            <a:r>
              <a:rPr lang="en-US" sz="2000" dirty="0"/>
              <a:t> year for all the towns.</a:t>
            </a:r>
            <a:endParaRPr lang="en-IN" sz="1600" dirty="0"/>
          </a:p>
          <a:p>
            <a:endParaRPr lang="en-IN" sz="1600" dirty="0"/>
          </a:p>
          <a:p>
            <a:endParaRPr lang="en-IN" sz="1600" dirty="0"/>
          </a:p>
        </p:txBody>
      </p:sp>
      <p:graphicFrame>
        <p:nvGraphicFramePr>
          <p:cNvPr id="4" name="Table 4">
            <a:extLst>
              <a:ext uri="{FF2B5EF4-FFF2-40B4-BE49-F238E27FC236}">
                <a16:creationId xmlns:a16="http://schemas.microsoft.com/office/drawing/2014/main" xmlns="" id="{E761274F-A5B3-834A-BD94-385EFA7C7A48}"/>
              </a:ext>
            </a:extLst>
          </p:cNvPr>
          <p:cNvGraphicFramePr>
            <a:graphicFrameLocks noGrp="1"/>
          </p:cNvGraphicFramePr>
          <p:nvPr>
            <p:extLst>
              <p:ext uri="{D42A27DB-BD31-4B8C-83A1-F6EECF244321}">
                <p14:modId xmlns:p14="http://schemas.microsoft.com/office/powerpoint/2010/main" xmlns="" val="1990114306"/>
              </p:ext>
            </p:extLst>
          </p:nvPr>
        </p:nvGraphicFramePr>
        <p:xfrm>
          <a:off x="1312672" y="3133682"/>
          <a:ext cx="8128001" cy="22250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xmlns="" val="642365156"/>
                    </a:ext>
                  </a:extLst>
                </a:gridCol>
                <a:gridCol w="1161143">
                  <a:extLst>
                    <a:ext uri="{9D8B030D-6E8A-4147-A177-3AD203B41FA5}">
                      <a16:colId xmlns:a16="http://schemas.microsoft.com/office/drawing/2014/main" xmlns="" val="3341871368"/>
                    </a:ext>
                  </a:extLst>
                </a:gridCol>
                <a:gridCol w="1161143">
                  <a:extLst>
                    <a:ext uri="{9D8B030D-6E8A-4147-A177-3AD203B41FA5}">
                      <a16:colId xmlns:a16="http://schemas.microsoft.com/office/drawing/2014/main" xmlns="" val="1258465205"/>
                    </a:ext>
                  </a:extLst>
                </a:gridCol>
                <a:gridCol w="1161143">
                  <a:extLst>
                    <a:ext uri="{9D8B030D-6E8A-4147-A177-3AD203B41FA5}">
                      <a16:colId xmlns:a16="http://schemas.microsoft.com/office/drawing/2014/main" xmlns="" val="3186586140"/>
                    </a:ext>
                  </a:extLst>
                </a:gridCol>
                <a:gridCol w="1161143">
                  <a:extLst>
                    <a:ext uri="{9D8B030D-6E8A-4147-A177-3AD203B41FA5}">
                      <a16:colId xmlns:a16="http://schemas.microsoft.com/office/drawing/2014/main" xmlns="" val="4293774441"/>
                    </a:ext>
                  </a:extLst>
                </a:gridCol>
                <a:gridCol w="1161143">
                  <a:extLst>
                    <a:ext uri="{9D8B030D-6E8A-4147-A177-3AD203B41FA5}">
                      <a16:colId xmlns:a16="http://schemas.microsoft.com/office/drawing/2014/main" xmlns="" val="3697871077"/>
                    </a:ext>
                  </a:extLst>
                </a:gridCol>
                <a:gridCol w="1161143">
                  <a:extLst>
                    <a:ext uri="{9D8B030D-6E8A-4147-A177-3AD203B41FA5}">
                      <a16:colId xmlns:a16="http://schemas.microsoft.com/office/drawing/2014/main" xmlns="" val="705637573"/>
                    </a:ext>
                  </a:extLst>
                </a:gridCol>
              </a:tblGrid>
              <a:tr h="370840">
                <a:tc>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7058961"/>
                  </a:ext>
                </a:extLst>
              </a:tr>
              <a:tr h="370840">
                <a:tc>
                  <a:txBody>
                    <a:bodyPr/>
                    <a:lstStyle/>
                    <a:p>
                      <a:pPr algn="ctr" fontAlgn="b"/>
                      <a:r>
                        <a:rPr lang="en-IN" sz="1400" b="0" i="0" u="none" strike="noStrike">
                          <a:solidFill>
                            <a:srgbClr val="000000"/>
                          </a:solidFill>
                          <a:effectLst/>
                          <a:latin typeface="Calibri" panose="020F0502020204030204" pitchFamily="34" charset="0"/>
                        </a:rPr>
                        <a:t>Town 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1240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980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1800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2040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1090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1170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02603058"/>
                  </a:ext>
                </a:extLst>
              </a:tr>
              <a:tr h="370840">
                <a:tc>
                  <a:txBody>
                    <a:bodyPr/>
                    <a:lstStyle/>
                    <a:p>
                      <a:pPr algn="ctr" fontAlgn="b"/>
                      <a:r>
                        <a:rPr lang="en-IN" sz="14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3080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2800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5620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3450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6405645"/>
                  </a:ext>
                </a:extLst>
              </a:tr>
              <a:tr h="370840">
                <a:tc>
                  <a:txBody>
                    <a:bodyPr/>
                    <a:lstStyle/>
                    <a:p>
                      <a:pPr algn="ctr" fontAlgn="b"/>
                      <a:r>
                        <a:rPr lang="en-IN" sz="14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2050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3650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2800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4200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2650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59976498"/>
                  </a:ext>
                </a:extLst>
              </a:tr>
              <a:tr h="370840">
                <a:tc>
                  <a:txBody>
                    <a:bodyPr/>
                    <a:lstStyle/>
                    <a:p>
                      <a:pPr algn="ctr" fontAlgn="b"/>
                      <a:r>
                        <a:rPr lang="en-IN" sz="14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4690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4370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4800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9720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3700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5250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5541154"/>
                  </a:ext>
                </a:extLst>
              </a:tr>
              <a:tr h="370840">
                <a:tc>
                  <a:txBody>
                    <a:bodyPr/>
                    <a:lstStyle/>
                    <a:p>
                      <a:pPr algn="ctr" fontAlgn="b"/>
                      <a:r>
                        <a:rPr lang="en-IN" sz="14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7150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3470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5790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4810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8770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7200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87038086"/>
                  </a:ext>
                </a:extLst>
              </a:tr>
            </a:tbl>
          </a:graphicData>
        </a:graphic>
      </p:graphicFrame>
    </p:spTree>
    <p:extLst>
      <p:ext uri="{BB962C8B-B14F-4D97-AF65-F5344CB8AC3E}">
        <p14:creationId xmlns:p14="http://schemas.microsoft.com/office/powerpoint/2010/main" xmlns="" val="388787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6502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Empirical Bayesian 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35</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4278094"/>
              </a:xfrm>
              <a:prstGeom prst="rect">
                <a:avLst/>
              </a:prstGeom>
              <a:noFill/>
            </p:spPr>
            <p:txBody>
              <a:bodyPr wrap="square" rtlCol="0">
                <a:spAutoFit/>
              </a:bodyPr>
              <a:lstStyle/>
              <a:p>
                <a:r>
                  <a:rPr lang="en-US" sz="2000" b="1" u="sng" dirty="0"/>
                  <a:t>EBCT Model 1</a:t>
                </a:r>
              </a:p>
              <a:p>
                <a:endParaRPr lang="en-US" sz="2000" b="1" u="sng" dirty="0"/>
              </a:p>
              <a:p>
                <a:r>
                  <a:rPr lang="en-US" sz="2000" dirty="0"/>
                  <a:t>Parameter estimation:</a:t>
                </a:r>
              </a:p>
              <a:p>
                <a:endParaRPr lang="en-US" sz="2000" dirty="0"/>
              </a:p>
              <a:p>
                <a:r>
                  <a:rPr lang="en-US" sz="2000" dirty="0"/>
                  <a:t>E[m(</a:t>
                </a:r>
                <a14:m>
                  <m:oMath xmlns:m="http://schemas.openxmlformats.org/officeDocument/2006/math">
                    <m:r>
                      <a:rPr lang="el-GR" sz="2000" i="1" dirty="0">
                        <a:latin typeface="Cambria Math" panose="02040503050406030204" pitchFamily="18" charset="0"/>
                        <a:ea typeface="Cambria Math" panose="02040503050406030204" pitchFamily="18" charset="0"/>
                      </a:rPr>
                      <m:t>𝜃</m:t>
                    </m:r>
                  </m:oMath>
                </a14:m>
                <a:r>
                  <a:rPr lang="en-US" sz="2000" dirty="0"/>
                  <a:t>)] =</a:t>
                </a:r>
              </a:p>
              <a:p>
                <a:endParaRPr lang="en-US" sz="2000" dirty="0"/>
              </a:p>
              <a:p>
                <a:endParaRPr lang="en-US" sz="2000" dirty="0"/>
              </a:p>
              <a:p>
                <a:r>
                  <a:rPr lang="en-US" sz="2000" dirty="0"/>
                  <a:t>E[s</a:t>
                </a:r>
                <a:r>
                  <a:rPr lang="en-US" sz="2000" baseline="30000" dirty="0"/>
                  <a:t>2</a:t>
                </a:r>
                <a:r>
                  <a:rPr lang="en-US" sz="2000" dirty="0"/>
                  <a:t>(</a:t>
                </a:r>
                <a14:m>
                  <m:oMath xmlns:m="http://schemas.openxmlformats.org/officeDocument/2006/math">
                    <m:r>
                      <a:rPr lang="el-GR" sz="2000" i="1" dirty="0">
                        <a:latin typeface="Cambria Math" panose="02040503050406030204" pitchFamily="18" charset="0"/>
                        <a:ea typeface="Cambria Math" panose="02040503050406030204" pitchFamily="18" charset="0"/>
                      </a:rPr>
                      <m:t>𝜃</m:t>
                    </m:r>
                    <m:r>
                      <a:rPr lang="en-US" sz="2000" b="0" i="0" dirty="0" smtClean="0">
                        <a:latin typeface="Cambria Math" panose="02040503050406030204" pitchFamily="18" charset="0"/>
                        <a:ea typeface="Cambria Math" panose="02040503050406030204" pitchFamily="18" charset="0"/>
                      </a:rPr>
                      <m:t>)</m:t>
                    </m:r>
                  </m:oMath>
                </a14:m>
                <a:r>
                  <a:rPr lang="en-US" sz="2000" dirty="0"/>
                  <a:t>] =</a:t>
                </a:r>
              </a:p>
              <a:p>
                <a:endParaRPr lang="en-US" sz="2000" dirty="0"/>
              </a:p>
              <a:p>
                <a:endParaRPr lang="en-US" sz="2000" dirty="0"/>
              </a:p>
              <a:p>
                <a:r>
                  <a:rPr lang="en-US" sz="2000" dirty="0"/>
                  <a:t>Var[m(</a:t>
                </a:r>
                <a14:m>
                  <m:oMath xmlns:m="http://schemas.openxmlformats.org/officeDocument/2006/math">
                    <m:r>
                      <a:rPr lang="el-GR" sz="2000" i="1" dirty="0">
                        <a:latin typeface="Cambria Math" panose="02040503050406030204" pitchFamily="18" charset="0"/>
                        <a:ea typeface="Cambria Math" panose="02040503050406030204" pitchFamily="18" charset="0"/>
                      </a:rPr>
                      <m:t>𝜃</m:t>
                    </m:r>
                  </m:oMath>
                </a14:m>
                <a:r>
                  <a:rPr lang="en-US" sz="2000" dirty="0"/>
                  <a:t>)] =</a:t>
                </a:r>
              </a:p>
              <a:p>
                <a:endParaRPr lang="en-US" sz="2000" b="1" u="sng" dirty="0"/>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4278094"/>
              </a:xfrm>
              <a:prstGeom prst="rect">
                <a:avLst/>
              </a:prstGeom>
              <a:blipFill>
                <a:blip r:embed="rId3"/>
                <a:stretch>
                  <a:fillRect l="-747" t="-592"/>
                </a:stretch>
              </a:blipFill>
            </p:spPr>
            <p:txBody>
              <a:bodyPr/>
              <a:lstStyle/>
              <a:p>
                <a:r>
                  <a:rPr lang="en-US">
                    <a:noFill/>
                  </a:rPr>
                  <a:t> </a:t>
                </a:r>
              </a:p>
            </p:txBody>
          </p:sp>
        </mc:Fallback>
      </mc:AlternateContent>
    </p:spTree>
    <p:extLst>
      <p:ext uri="{BB962C8B-B14F-4D97-AF65-F5344CB8AC3E}">
        <p14:creationId xmlns:p14="http://schemas.microsoft.com/office/powerpoint/2010/main" xmlns="" val="2043031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6502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Empirical Bayesian 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36</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3970318"/>
          </a:xfrm>
          <a:prstGeom prst="rect">
            <a:avLst/>
          </a:prstGeom>
          <a:noFill/>
        </p:spPr>
        <p:txBody>
          <a:bodyPr wrap="square" rtlCol="0">
            <a:spAutoFit/>
          </a:bodyPr>
          <a:lstStyle/>
          <a:p>
            <a:r>
              <a:rPr lang="en-US" sz="2000" b="1" u="sng" dirty="0"/>
              <a:t>EBCT Model 2</a:t>
            </a:r>
          </a:p>
          <a:p>
            <a:endParaRPr lang="en-US" sz="2000" b="1" u="sng" dirty="0"/>
          </a:p>
          <a:p>
            <a:pPr marL="342900" indent="-342900">
              <a:buFontTx/>
              <a:buChar char="-"/>
            </a:pPr>
            <a:r>
              <a:rPr lang="en-US" sz="2000" dirty="0"/>
              <a:t>Main difference from Model 1 is that data observations will be weighted</a:t>
            </a:r>
          </a:p>
          <a:p>
            <a:pPr marL="342900" indent="-342900">
              <a:buFontTx/>
              <a:buChar char="-"/>
            </a:pPr>
            <a:endParaRPr lang="en-US" sz="2000" dirty="0"/>
          </a:p>
          <a:p>
            <a:pPr marL="342900" indent="-342900">
              <a:buFontTx/>
              <a:buChar char="-"/>
            </a:pPr>
            <a:r>
              <a:rPr lang="en-US" sz="2000" dirty="0"/>
              <a:t>An extra parameter will be involved – </a:t>
            </a:r>
            <a:r>
              <a:rPr lang="en-US" sz="2000" dirty="0" err="1"/>
              <a:t>P</a:t>
            </a:r>
            <a:r>
              <a:rPr lang="en-US" sz="2000" baseline="-25000" dirty="0" err="1"/>
              <a:t>j</a:t>
            </a:r>
            <a:r>
              <a:rPr lang="en-US" sz="2000" baseline="-25000" dirty="0"/>
              <a:t> </a:t>
            </a:r>
            <a:r>
              <a:rPr lang="en-US" sz="2000" dirty="0"/>
              <a:t>to represent ‘amount of business’</a:t>
            </a:r>
          </a:p>
          <a:p>
            <a:pPr marL="342900" indent="-342900">
              <a:buFontTx/>
              <a:buChar char="-"/>
            </a:pPr>
            <a:endParaRPr lang="en-US" sz="2000" dirty="0"/>
          </a:p>
          <a:p>
            <a:pPr marL="342900" indent="-342900">
              <a:buFontTx/>
              <a:buChar char="-"/>
            </a:pPr>
            <a:r>
              <a:rPr lang="en-US" sz="2000" dirty="0"/>
              <a:t>Accordingly, instead of modeling claim estimations, we will model claim per unit of business estimations</a:t>
            </a:r>
          </a:p>
          <a:p>
            <a:pPr marL="342900" indent="-342900">
              <a:buFontTx/>
              <a:buChar char="-"/>
            </a:pPr>
            <a:endParaRPr lang="en-US" sz="2000" dirty="0"/>
          </a:p>
          <a:p>
            <a:pPr marL="342900" indent="-342900">
              <a:buFontTx/>
              <a:buChar char="-"/>
            </a:pPr>
            <a:r>
              <a:rPr lang="en-US" sz="2000" dirty="0"/>
              <a:t>The rest logic is same as EBCT 1 with changes in formulas</a:t>
            </a:r>
          </a:p>
          <a:p>
            <a:endParaRPr lang="en-US" sz="2000" b="1" u="sng" dirty="0"/>
          </a:p>
          <a:p>
            <a:endParaRPr lang="en-IN" sz="1600" dirty="0"/>
          </a:p>
          <a:p>
            <a:endParaRPr lang="en-IN" sz="1600" dirty="0"/>
          </a:p>
        </p:txBody>
      </p:sp>
    </p:spTree>
    <p:extLst>
      <p:ext uri="{BB962C8B-B14F-4D97-AF65-F5344CB8AC3E}">
        <p14:creationId xmlns:p14="http://schemas.microsoft.com/office/powerpoint/2010/main" xmlns="" val="1832932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6502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Empirical Bayesian 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37</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3970318"/>
          </a:xfrm>
          <a:prstGeom prst="rect">
            <a:avLst/>
          </a:prstGeom>
          <a:noFill/>
        </p:spPr>
        <p:txBody>
          <a:bodyPr wrap="square" rtlCol="0">
            <a:spAutoFit/>
          </a:bodyPr>
          <a:lstStyle/>
          <a:p>
            <a:r>
              <a:rPr lang="en-US" sz="2000" b="1" u="sng" dirty="0"/>
              <a:t>EBCT Model 2</a:t>
            </a:r>
          </a:p>
          <a:p>
            <a:endParaRPr lang="en-US" sz="2000" b="1" u="sng" dirty="0"/>
          </a:p>
          <a:p>
            <a:pPr marL="342900" indent="-342900">
              <a:buFontTx/>
              <a:buChar char="-"/>
            </a:pPr>
            <a:r>
              <a:rPr lang="en-US" sz="2000" dirty="0"/>
              <a:t>Main difference from Model 1 is that data observations will be weighted</a:t>
            </a:r>
          </a:p>
          <a:p>
            <a:pPr marL="342900" indent="-342900">
              <a:buFontTx/>
              <a:buChar char="-"/>
            </a:pPr>
            <a:endParaRPr lang="en-US" sz="2000" dirty="0"/>
          </a:p>
          <a:p>
            <a:pPr marL="342900" indent="-342900">
              <a:buFontTx/>
              <a:buChar char="-"/>
            </a:pPr>
            <a:r>
              <a:rPr lang="en-US" sz="2000" dirty="0"/>
              <a:t>An extra parameter will be involved – </a:t>
            </a:r>
            <a:r>
              <a:rPr lang="en-US" sz="2000" dirty="0" err="1"/>
              <a:t>P</a:t>
            </a:r>
            <a:r>
              <a:rPr lang="en-US" sz="2000" baseline="-25000" dirty="0" err="1"/>
              <a:t>j</a:t>
            </a:r>
            <a:r>
              <a:rPr lang="en-US" sz="2000" baseline="-25000" dirty="0"/>
              <a:t> </a:t>
            </a:r>
            <a:r>
              <a:rPr lang="en-US" sz="2000" dirty="0"/>
              <a:t>to represent ‘amount of business’</a:t>
            </a:r>
          </a:p>
          <a:p>
            <a:pPr marL="342900" indent="-342900">
              <a:buFontTx/>
              <a:buChar char="-"/>
            </a:pPr>
            <a:endParaRPr lang="en-US" sz="2000" dirty="0"/>
          </a:p>
          <a:p>
            <a:pPr marL="342900" indent="-342900">
              <a:buFontTx/>
              <a:buChar char="-"/>
            </a:pPr>
            <a:r>
              <a:rPr lang="en-US" sz="2000" dirty="0"/>
              <a:t>Accordingly, instead of modeling claim estimations, we will model claim per unit of business estimations</a:t>
            </a:r>
          </a:p>
          <a:p>
            <a:pPr marL="342900" indent="-342900">
              <a:buFontTx/>
              <a:buChar char="-"/>
            </a:pPr>
            <a:endParaRPr lang="en-US" sz="2000" dirty="0"/>
          </a:p>
          <a:p>
            <a:pPr marL="342900" indent="-342900">
              <a:buFontTx/>
              <a:buChar char="-"/>
            </a:pPr>
            <a:r>
              <a:rPr lang="en-US" sz="2000" dirty="0"/>
              <a:t>The rest logic is same as EBCT 1 with some changes in formulas</a:t>
            </a:r>
          </a:p>
          <a:p>
            <a:endParaRPr lang="en-US" sz="2000" b="1" u="sng" dirty="0"/>
          </a:p>
          <a:p>
            <a:endParaRPr lang="en-IN" sz="1600" dirty="0"/>
          </a:p>
          <a:p>
            <a:endParaRPr lang="en-IN" sz="1600" dirty="0"/>
          </a:p>
        </p:txBody>
      </p:sp>
    </p:spTree>
    <p:extLst>
      <p:ext uri="{BB962C8B-B14F-4D97-AF65-F5344CB8AC3E}">
        <p14:creationId xmlns:p14="http://schemas.microsoft.com/office/powerpoint/2010/main" xmlns="" val="4071699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6502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Empirical Bayesian 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38</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p:sp>
        <p:nvSpPr>
          <p:cNvPr id="9" name="TextBox 8">
            <a:extLst>
              <a:ext uri="{FF2B5EF4-FFF2-40B4-BE49-F238E27FC236}">
                <a16:creationId xmlns:a16="http://schemas.microsoft.com/office/drawing/2014/main" xmlns="" id="{40C8DAB9-5EB8-4CA6-AB05-369432F04BF1}"/>
              </a:ext>
            </a:extLst>
          </p:cNvPr>
          <p:cNvSpPr txBox="1"/>
          <p:nvPr/>
        </p:nvSpPr>
        <p:spPr>
          <a:xfrm>
            <a:off x="1169248" y="1800412"/>
            <a:ext cx="10184552" cy="4462760"/>
          </a:xfrm>
          <a:prstGeom prst="rect">
            <a:avLst/>
          </a:prstGeom>
          <a:noFill/>
        </p:spPr>
        <p:txBody>
          <a:bodyPr wrap="square" rtlCol="0">
            <a:spAutoFit/>
          </a:bodyPr>
          <a:lstStyle/>
          <a:p>
            <a:r>
              <a:rPr lang="en-US" sz="2000" b="1" u="sng" dirty="0"/>
              <a:t>EBCT Model 2</a:t>
            </a:r>
          </a:p>
          <a:p>
            <a:endParaRPr lang="en-US" sz="2000" b="1" u="sng" dirty="0"/>
          </a:p>
          <a:p>
            <a:endParaRPr lang="en-US" sz="2000" b="1" u="sng" dirty="0"/>
          </a:p>
          <a:p>
            <a:r>
              <a:rPr lang="en-IN" sz="1600" dirty="0"/>
              <a:t>The data of claim from buses (as before) along with number of buses in each year for each town.</a:t>
            </a:r>
          </a:p>
          <a:p>
            <a:endParaRPr lang="en-IN" sz="1600" dirty="0"/>
          </a:p>
          <a:p>
            <a:endParaRPr lang="en-IN" sz="1600" dirty="0"/>
          </a:p>
          <a:p>
            <a:endParaRPr lang="en-IN" sz="1600" dirty="0"/>
          </a:p>
          <a:p>
            <a:endParaRPr lang="en-IN" sz="1600" dirty="0"/>
          </a:p>
          <a:p>
            <a:endParaRPr lang="en-IN" sz="1600" dirty="0"/>
          </a:p>
          <a:p>
            <a:endParaRPr lang="en-IN" sz="1600" dirty="0"/>
          </a:p>
          <a:p>
            <a:endParaRPr lang="en-IN" sz="1600" dirty="0"/>
          </a:p>
          <a:p>
            <a:endParaRPr lang="en-IN" sz="1600" dirty="0"/>
          </a:p>
          <a:p>
            <a:endParaRPr lang="en-IN" sz="1600" dirty="0"/>
          </a:p>
          <a:p>
            <a:endParaRPr lang="en-IN" sz="1600" dirty="0"/>
          </a:p>
          <a:p>
            <a:endParaRPr lang="en-IN" sz="1600" dirty="0"/>
          </a:p>
          <a:p>
            <a:r>
              <a:rPr lang="en-IN" sz="1600" dirty="0"/>
              <a:t>Estimate the claim per bus for Year 7 for all the towns</a:t>
            </a:r>
          </a:p>
          <a:p>
            <a:endParaRPr lang="en-IN" sz="1600" dirty="0"/>
          </a:p>
        </p:txBody>
      </p:sp>
      <p:graphicFrame>
        <p:nvGraphicFramePr>
          <p:cNvPr id="6" name="Table 4">
            <a:extLst>
              <a:ext uri="{FF2B5EF4-FFF2-40B4-BE49-F238E27FC236}">
                <a16:creationId xmlns:a16="http://schemas.microsoft.com/office/drawing/2014/main" xmlns="" id="{FDFC2018-6E82-2147-81D5-A8E69F7ABA81}"/>
              </a:ext>
            </a:extLst>
          </p:cNvPr>
          <p:cNvGraphicFramePr>
            <a:graphicFrameLocks noGrp="1"/>
          </p:cNvGraphicFramePr>
          <p:nvPr>
            <p:extLst>
              <p:ext uri="{D42A27DB-BD31-4B8C-83A1-F6EECF244321}">
                <p14:modId xmlns:p14="http://schemas.microsoft.com/office/powerpoint/2010/main" xmlns="" val="1719218880"/>
              </p:ext>
            </p:extLst>
          </p:nvPr>
        </p:nvGraphicFramePr>
        <p:xfrm>
          <a:off x="1312672" y="3133682"/>
          <a:ext cx="8128001" cy="22250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xmlns="" val="642365156"/>
                    </a:ext>
                  </a:extLst>
                </a:gridCol>
                <a:gridCol w="1161143">
                  <a:extLst>
                    <a:ext uri="{9D8B030D-6E8A-4147-A177-3AD203B41FA5}">
                      <a16:colId xmlns:a16="http://schemas.microsoft.com/office/drawing/2014/main" xmlns="" val="3341871368"/>
                    </a:ext>
                  </a:extLst>
                </a:gridCol>
                <a:gridCol w="1161143">
                  <a:extLst>
                    <a:ext uri="{9D8B030D-6E8A-4147-A177-3AD203B41FA5}">
                      <a16:colId xmlns:a16="http://schemas.microsoft.com/office/drawing/2014/main" xmlns="" val="1258465205"/>
                    </a:ext>
                  </a:extLst>
                </a:gridCol>
                <a:gridCol w="1161143">
                  <a:extLst>
                    <a:ext uri="{9D8B030D-6E8A-4147-A177-3AD203B41FA5}">
                      <a16:colId xmlns:a16="http://schemas.microsoft.com/office/drawing/2014/main" xmlns="" val="3186586140"/>
                    </a:ext>
                  </a:extLst>
                </a:gridCol>
                <a:gridCol w="1161143">
                  <a:extLst>
                    <a:ext uri="{9D8B030D-6E8A-4147-A177-3AD203B41FA5}">
                      <a16:colId xmlns:a16="http://schemas.microsoft.com/office/drawing/2014/main" xmlns="" val="4293774441"/>
                    </a:ext>
                  </a:extLst>
                </a:gridCol>
                <a:gridCol w="1161143">
                  <a:extLst>
                    <a:ext uri="{9D8B030D-6E8A-4147-A177-3AD203B41FA5}">
                      <a16:colId xmlns:a16="http://schemas.microsoft.com/office/drawing/2014/main" xmlns="" val="3697871077"/>
                    </a:ext>
                  </a:extLst>
                </a:gridCol>
                <a:gridCol w="1161143">
                  <a:extLst>
                    <a:ext uri="{9D8B030D-6E8A-4147-A177-3AD203B41FA5}">
                      <a16:colId xmlns:a16="http://schemas.microsoft.com/office/drawing/2014/main" xmlns="" val="705637573"/>
                    </a:ext>
                  </a:extLst>
                </a:gridCol>
              </a:tblGrid>
              <a:tr h="370840">
                <a:tc>
                  <a:txBody>
                    <a:bodyPr/>
                    <a:lstStyle/>
                    <a:p>
                      <a:pPr algn="ctr" fontAlgn="b"/>
                      <a:endParaRPr lang="en-IN"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97058961"/>
                  </a:ext>
                </a:extLst>
              </a:tr>
              <a:tr h="370840">
                <a:tc>
                  <a:txBody>
                    <a:bodyPr/>
                    <a:lstStyle/>
                    <a:p>
                      <a:pPr algn="ctr" fontAlgn="b"/>
                      <a:r>
                        <a:rPr lang="en-IN" sz="1400" b="0" i="0" u="none" strike="noStrike" dirty="0">
                          <a:solidFill>
                            <a:srgbClr val="000000"/>
                          </a:solidFill>
                          <a:effectLst/>
                          <a:latin typeface="Calibri" panose="020F0502020204030204" pitchFamily="34" charset="0"/>
                        </a:rPr>
                        <a:t>Town 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1240 , 5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980 , 5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1800 , 4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2040 , 6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1090 , 5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1170 , 5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02603058"/>
                  </a:ext>
                </a:extLst>
              </a:tr>
              <a:tr h="370840">
                <a:tc>
                  <a:txBody>
                    <a:bodyPr/>
                    <a:lstStyle/>
                    <a:p>
                      <a:pPr algn="ctr" fontAlgn="b"/>
                      <a:r>
                        <a:rPr lang="en-IN" sz="14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1700 , 11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3080 , 13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1700 , 10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2800 , 12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5620 , 15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3450 , 14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6405645"/>
                  </a:ext>
                </a:extLst>
              </a:tr>
              <a:tr h="370840">
                <a:tc>
                  <a:txBody>
                    <a:bodyPr/>
                    <a:lstStyle/>
                    <a:p>
                      <a:pPr algn="ctr" fontAlgn="b"/>
                      <a:r>
                        <a:rPr lang="en-IN" sz="14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2050 , 3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3650 , 4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2800 , 4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1600 , 3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4200 , 3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2650 , 2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59976498"/>
                  </a:ext>
                </a:extLst>
              </a:tr>
              <a:tr h="370840">
                <a:tc>
                  <a:txBody>
                    <a:bodyPr/>
                    <a:lstStyle/>
                    <a:p>
                      <a:pPr algn="ctr" fontAlgn="b"/>
                      <a:r>
                        <a:rPr lang="en-IN" sz="14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4690 , 9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4370 , 9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4800 , 8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9720 , 8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3700 , 9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5250 , 10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5541154"/>
                  </a:ext>
                </a:extLst>
              </a:tr>
              <a:tr h="370840">
                <a:tc>
                  <a:txBody>
                    <a:bodyPr/>
                    <a:lstStyle/>
                    <a:p>
                      <a:pPr algn="ctr" fontAlgn="b"/>
                      <a:r>
                        <a:rPr lang="en-IN" sz="14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7150 , 7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3470 , 7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5790 , 8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4810 , 8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8770 , 9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1400" b="0" i="0" u="none" strike="noStrike" dirty="0">
                          <a:solidFill>
                            <a:srgbClr val="000000"/>
                          </a:solidFill>
                          <a:effectLst/>
                          <a:latin typeface="Calibri" panose="020F0502020204030204" pitchFamily="34" charset="0"/>
                        </a:rPr>
                        <a:t>7200 , 10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87038086"/>
                  </a:ext>
                </a:extLst>
              </a:tr>
            </a:tbl>
          </a:graphicData>
        </a:graphic>
      </p:graphicFrame>
    </p:spTree>
    <p:extLst>
      <p:ext uri="{BB962C8B-B14F-4D97-AF65-F5344CB8AC3E}">
        <p14:creationId xmlns:p14="http://schemas.microsoft.com/office/powerpoint/2010/main" xmlns="" val="1308778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86502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Empirical Bayesian Credibility Theory</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39</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40C8DAB9-5EB8-4CA6-AB05-369432F04BF1}"/>
                  </a:ext>
                </a:extLst>
              </p:cNvPr>
              <p:cNvSpPr txBox="1"/>
              <p:nvPr/>
            </p:nvSpPr>
            <p:spPr>
              <a:xfrm>
                <a:off x="1169248" y="1800412"/>
                <a:ext cx="10184552" cy="5201424"/>
              </a:xfrm>
              <a:prstGeom prst="rect">
                <a:avLst/>
              </a:prstGeom>
              <a:noFill/>
            </p:spPr>
            <p:txBody>
              <a:bodyPr wrap="square" rtlCol="0">
                <a:spAutoFit/>
              </a:bodyPr>
              <a:lstStyle/>
              <a:p>
                <a:r>
                  <a:rPr lang="en-US" sz="2000" b="1" u="sng" dirty="0"/>
                  <a:t>EBCT Model 2</a:t>
                </a:r>
              </a:p>
              <a:p>
                <a:endParaRPr lang="en-US" sz="2000" b="1" u="sng" dirty="0"/>
              </a:p>
              <a:p>
                <a:r>
                  <a:rPr lang="en-US" sz="2000" dirty="0"/>
                  <a:t>Parameter estimation:</a:t>
                </a:r>
              </a:p>
              <a:p>
                <a:endParaRPr lang="en-US" sz="2000" dirty="0"/>
              </a:p>
              <a:p>
                <a:r>
                  <a:rPr lang="en-US" sz="2000" dirty="0"/>
                  <a:t>E[m(</a:t>
                </a:r>
                <a14:m>
                  <m:oMath xmlns:m="http://schemas.openxmlformats.org/officeDocument/2006/math">
                    <m:r>
                      <a:rPr lang="el-GR" sz="2000" i="1" dirty="0">
                        <a:latin typeface="Cambria Math" panose="02040503050406030204" pitchFamily="18" charset="0"/>
                        <a:ea typeface="Cambria Math" panose="02040503050406030204" pitchFamily="18" charset="0"/>
                      </a:rPr>
                      <m:t>𝜃</m:t>
                    </m:r>
                  </m:oMath>
                </a14:m>
                <a:r>
                  <a:rPr lang="en-US" sz="2000" dirty="0"/>
                  <a:t>)] =</a:t>
                </a:r>
              </a:p>
              <a:p>
                <a:endParaRPr lang="en-US" sz="2000" dirty="0"/>
              </a:p>
              <a:p>
                <a:endParaRPr lang="en-US" sz="2000" dirty="0"/>
              </a:p>
              <a:p>
                <a:r>
                  <a:rPr lang="en-US" sz="2000" dirty="0"/>
                  <a:t>E[s</a:t>
                </a:r>
                <a:r>
                  <a:rPr lang="en-US" sz="2000" baseline="30000" dirty="0"/>
                  <a:t>2</a:t>
                </a:r>
                <a:r>
                  <a:rPr lang="en-US" sz="2000" dirty="0"/>
                  <a:t>(</a:t>
                </a:r>
                <a14:m>
                  <m:oMath xmlns:m="http://schemas.openxmlformats.org/officeDocument/2006/math">
                    <m:r>
                      <a:rPr lang="el-GR" sz="2000" i="1" dirty="0">
                        <a:latin typeface="Cambria Math" panose="02040503050406030204" pitchFamily="18" charset="0"/>
                        <a:ea typeface="Cambria Math" panose="02040503050406030204" pitchFamily="18" charset="0"/>
                      </a:rPr>
                      <m:t>𝜃</m:t>
                    </m:r>
                    <m:r>
                      <a:rPr lang="en-US" sz="2000" b="0" i="0" dirty="0" smtClean="0">
                        <a:latin typeface="Cambria Math" panose="02040503050406030204" pitchFamily="18" charset="0"/>
                        <a:ea typeface="Cambria Math" panose="02040503050406030204" pitchFamily="18" charset="0"/>
                      </a:rPr>
                      <m:t>)</m:t>
                    </m:r>
                  </m:oMath>
                </a14:m>
                <a:r>
                  <a:rPr lang="en-US" sz="2000" dirty="0"/>
                  <a:t>] =</a:t>
                </a:r>
              </a:p>
              <a:p>
                <a:endParaRPr lang="en-US" sz="2000" dirty="0"/>
              </a:p>
              <a:p>
                <a:endParaRPr lang="en-US" sz="2000" dirty="0"/>
              </a:p>
              <a:p>
                <a:r>
                  <a:rPr lang="en-US" sz="2000" dirty="0"/>
                  <a:t>Var[m(</a:t>
                </a:r>
                <a14:m>
                  <m:oMath xmlns:m="http://schemas.openxmlformats.org/officeDocument/2006/math">
                    <m:r>
                      <a:rPr lang="el-GR" sz="2000" i="1" dirty="0">
                        <a:latin typeface="Cambria Math" panose="02040503050406030204" pitchFamily="18" charset="0"/>
                        <a:ea typeface="Cambria Math" panose="02040503050406030204" pitchFamily="18" charset="0"/>
                      </a:rPr>
                      <m:t>𝜃</m:t>
                    </m:r>
                  </m:oMath>
                </a14:m>
                <a:r>
                  <a:rPr lang="en-US" sz="2000" dirty="0"/>
                  <a:t>)] =</a:t>
                </a:r>
              </a:p>
              <a:p>
                <a:endParaRPr lang="en-US" sz="2000" dirty="0"/>
              </a:p>
              <a:p>
                <a:endParaRPr lang="en-US" sz="2000" dirty="0"/>
              </a:p>
              <a:p>
                <a:r>
                  <a:rPr lang="en-US" sz="2000" dirty="0"/>
                  <a:t>P*</a:t>
                </a:r>
              </a:p>
              <a:p>
                <a:endParaRPr lang="en-US" sz="2000" b="1" u="sng" dirty="0"/>
              </a:p>
              <a:p>
                <a:endParaRPr lang="en-IN" sz="1600" dirty="0"/>
              </a:p>
              <a:p>
                <a:endParaRPr lang="en-IN" sz="1600" dirty="0"/>
              </a:p>
            </p:txBody>
          </p:sp>
        </mc:Choice>
        <mc:Fallback>
          <p:sp>
            <p:nvSpPr>
              <p:cNvPr id="9" name="TextBox 8">
                <a:extLst>
                  <a:ext uri="{FF2B5EF4-FFF2-40B4-BE49-F238E27FC236}">
                    <a16:creationId xmlns:a16="http://schemas.microsoft.com/office/drawing/2014/main" xmlns="" xmlns:a14="http://schemas.microsoft.com/office/drawing/2010/main" id="{40C8DAB9-5EB8-4CA6-AB05-369432F04BF1}"/>
                  </a:ext>
                </a:extLst>
              </p:cNvPr>
              <p:cNvSpPr txBox="1">
                <a:spLocks noRot="1" noChangeAspect="1" noMove="1" noResize="1" noEditPoints="1" noAdjustHandles="1" noChangeArrowheads="1" noChangeShapeType="1" noTextEdit="1"/>
              </p:cNvSpPr>
              <p:nvPr/>
            </p:nvSpPr>
            <p:spPr>
              <a:xfrm>
                <a:off x="1169248" y="1800412"/>
                <a:ext cx="10184552" cy="5201424"/>
              </a:xfrm>
              <a:prstGeom prst="rect">
                <a:avLst/>
              </a:prstGeom>
              <a:blipFill>
                <a:blip r:embed="rId3"/>
                <a:stretch>
                  <a:fillRect l="-747" t="-487"/>
                </a:stretch>
              </a:blipFill>
            </p:spPr>
            <p:txBody>
              <a:bodyPr/>
              <a:lstStyle/>
              <a:p>
                <a:r>
                  <a:rPr lang="en-US">
                    <a:noFill/>
                  </a:rPr>
                  <a:t> </a:t>
                </a:r>
              </a:p>
            </p:txBody>
          </p:sp>
        </mc:Fallback>
      </mc:AlternateContent>
    </p:spTree>
    <p:extLst>
      <p:ext uri="{BB962C8B-B14F-4D97-AF65-F5344CB8AC3E}">
        <p14:creationId xmlns:p14="http://schemas.microsoft.com/office/powerpoint/2010/main" xmlns="" val="330385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4</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6" name="TextBox 5">
            <a:extLst>
              <a:ext uri="{FF2B5EF4-FFF2-40B4-BE49-F238E27FC236}">
                <a16:creationId xmlns:a16="http://schemas.microsoft.com/office/drawing/2014/main" xmlns="" id="{68F1AE82-DE27-4D41-B218-9B3EEA0203AE}"/>
              </a:ext>
            </a:extLst>
          </p:cNvPr>
          <p:cNvSpPr txBox="1"/>
          <p:nvPr/>
        </p:nvSpPr>
        <p:spPr>
          <a:xfrm>
            <a:off x="1169248" y="1716009"/>
            <a:ext cx="10184552" cy="1323439"/>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Bayes theorem –</a:t>
            </a: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xmlns="" Requires="p14">
          <p:contentPart p14:bwMode="auto" r:id="rId3">
            <p14:nvContentPartPr>
              <p14:cNvPr id="4" name="Ink 3">
                <a:extLst>
                  <a:ext uri="{FF2B5EF4-FFF2-40B4-BE49-F238E27FC236}">
                    <a16:creationId xmlns:a16="http://schemas.microsoft.com/office/drawing/2014/main" id="{78A258B3-A60E-0492-0069-1CDB51DE4E13}"/>
                  </a:ext>
                </a:extLst>
              </p14:cNvPr>
              <p14:cNvContentPartPr/>
              <p14:nvPr/>
            </p14:nvContentPartPr>
            <p14:xfrm>
              <a:off x="232560" y="738360"/>
              <a:ext cx="11959200" cy="5518800"/>
            </p14:xfrm>
          </p:contentPart>
        </mc:Choice>
        <mc:Fallback>
          <p:pic>
            <p:nvPicPr>
              <p:cNvPr id="4" name="Ink 3">
                <a:extLst>
                  <a:ext uri="{FF2B5EF4-FFF2-40B4-BE49-F238E27FC236}">
                    <a16:creationId xmlns:a16="http://schemas.microsoft.com/office/drawing/2014/main" xmlns="" xmlns:p14="http://schemas.microsoft.com/office/powerpoint/2010/main" id="{78A258B3-A60E-0492-0069-1CDB51DE4E13}"/>
                  </a:ext>
                </a:extLst>
              </p:cNvPr>
              <p:cNvPicPr/>
              <p:nvPr/>
            </p:nvPicPr>
            <p:blipFill>
              <a:blip r:embed="rId4"/>
              <a:stretch>
                <a:fillRect/>
              </a:stretch>
            </p:blipFill>
            <p:spPr>
              <a:xfrm>
                <a:off x="216360" y="722160"/>
                <a:ext cx="11991600" cy="55512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5" name="Ink 4">
                <a:extLst>
                  <a:ext uri="{FF2B5EF4-FFF2-40B4-BE49-F238E27FC236}">
                    <a16:creationId xmlns:a16="http://schemas.microsoft.com/office/drawing/2014/main" id="{0E60107C-EE13-F7CE-60A2-1FEFEA212E8B}"/>
                  </a:ext>
                </a:extLst>
              </p14:cNvPr>
              <p14:cNvContentPartPr/>
              <p14:nvPr/>
            </p14:nvContentPartPr>
            <p14:xfrm>
              <a:off x="2227320" y="2341800"/>
              <a:ext cx="6353640" cy="2042640"/>
            </p14:xfrm>
          </p:contentPart>
        </mc:Choice>
        <mc:Fallback>
          <p:pic>
            <p:nvPicPr>
              <p:cNvPr id="5" name="Ink 4">
                <a:extLst>
                  <a:ext uri="{FF2B5EF4-FFF2-40B4-BE49-F238E27FC236}">
                    <a16:creationId xmlns:a16="http://schemas.microsoft.com/office/drawing/2014/main" xmlns="" id="{0E60107C-EE13-F7CE-60A2-1FEFEA212E8B}"/>
                  </a:ext>
                </a:extLst>
              </p:cNvPr>
              <p:cNvPicPr/>
              <p:nvPr/>
            </p:nvPicPr>
            <p:blipFill>
              <a:blip r:embed="rId6"/>
              <a:stretch>
                <a:fillRect/>
              </a:stretch>
            </p:blipFill>
            <p:spPr>
              <a:xfrm>
                <a:off x="2211120" y="2325600"/>
                <a:ext cx="6386040" cy="2075040"/>
              </a:xfrm>
              <a:prstGeom prst="rect">
                <a:avLst/>
              </a:prstGeom>
            </p:spPr>
          </p:pic>
        </mc:Fallback>
      </mc:AlternateContent>
    </p:spTree>
    <p:extLst>
      <p:ext uri="{BB962C8B-B14F-4D97-AF65-F5344CB8AC3E}">
        <p14:creationId xmlns:p14="http://schemas.microsoft.com/office/powerpoint/2010/main" xmlns="" val="3594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5</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5" name="TextBox 4">
            <a:extLst>
              <a:ext uri="{FF2B5EF4-FFF2-40B4-BE49-F238E27FC236}">
                <a16:creationId xmlns:a16="http://schemas.microsoft.com/office/drawing/2014/main" xmlns="" id="{E0C7B064-CDBA-6743-B507-60411112D3AE}"/>
              </a:ext>
            </a:extLst>
          </p:cNvPr>
          <p:cNvSpPr txBox="1"/>
          <p:nvPr/>
        </p:nvSpPr>
        <p:spPr>
          <a:xfrm>
            <a:off x="1169248" y="1716009"/>
            <a:ext cx="10184552" cy="4770537"/>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Example -</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3 types of teachers – Bad, good, awesome (B,G,A) – 20 bad, 50 good and 30 awesome teachers.</a:t>
            </a:r>
          </a:p>
          <a:p>
            <a:pPr algn="l"/>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Bad – 25% chance that all students will pass – P(P) = 0.25</a:t>
            </a:r>
          </a:p>
          <a:p>
            <a:pPr algn="l"/>
            <a:r>
              <a:rPr lang="en-US" sz="1600" dirty="0">
                <a:solidFill>
                  <a:srgbClr val="111111"/>
                </a:solidFill>
                <a:latin typeface="Segoe UI" panose="020B0502040204020203" pitchFamily="34" charset="0"/>
                <a:cs typeface="Segoe UI" panose="020B0502040204020203" pitchFamily="34" charset="0"/>
              </a:rPr>
              <a:t>Good – 50%</a:t>
            </a:r>
          </a:p>
          <a:p>
            <a:pPr algn="l"/>
            <a:r>
              <a:rPr lang="en-US" sz="1600" dirty="0">
                <a:solidFill>
                  <a:srgbClr val="111111"/>
                </a:solidFill>
                <a:latin typeface="Segoe UI" panose="020B0502040204020203" pitchFamily="34" charset="0"/>
                <a:cs typeface="Segoe UI" panose="020B0502040204020203" pitchFamily="34" charset="0"/>
              </a:rPr>
              <a:t>Awesome – 75%</a:t>
            </a:r>
          </a:p>
          <a:p>
            <a:pPr algn="l"/>
            <a:endParaRPr lang="en-US" sz="1600" dirty="0">
              <a:solidFill>
                <a:srgbClr val="111111"/>
              </a:solidFill>
              <a:latin typeface="Segoe UI" panose="020B0502040204020203" pitchFamily="34" charset="0"/>
              <a:cs typeface="Segoe UI" panose="020B0502040204020203" pitchFamily="34" charset="0"/>
            </a:endParaRPr>
          </a:p>
          <a:p>
            <a:pPr algn="l"/>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If all students of a teacher has passed in last 2 years, find:</a:t>
            </a:r>
          </a:p>
          <a:p>
            <a:pPr marL="400050" indent="-400050" algn="l">
              <a:buAutoNum type="romanLcParenR"/>
            </a:pPr>
            <a:r>
              <a:rPr lang="en-US" sz="1600" dirty="0">
                <a:solidFill>
                  <a:srgbClr val="111111"/>
                </a:solidFill>
                <a:latin typeface="Segoe UI" panose="020B0502040204020203" pitchFamily="34" charset="0"/>
                <a:cs typeface="Segoe UI" panose="020B0502040204020203" pitchFamily="34" charset="0"/>
              </a:rPr>
              <a:t>Probability of teacher being good</a:t>
            </a:r>
          </a:p>
          <a:p>
            <a:pPr marL="400050" indent="-400050" algn="l">
              <a:buAutoNum type="romanLcParenR"/>
            </a:pPr>
            <a:r>
              <a:rPr lang="en-US" sz="1600" dirty="0">
                <a:solidFill>
                  <a:srgbClr val="111111"/>
                </a:solidFill>
                <a:latin typeface="Segoe UI" panose="020B0502040204020203" pitchFamily="34" charset="0"/>
                <a:cs typeface="Segoe UI" panose="020B0502040204020203" pitchFamily="34" charset="0"/>
              </a:rPr>
              <a:t>Probability of teacher being awesome</a:t>
            </a:r>
          </a:p>
          <a:p>
            <a:pPr marL="400050" indent="-400050" algn="l">
              <a:buAutoNum type="romanLcParenR"/>
            </a:pPr>
            <a:r>
              <a:rPr lang="en-US" sz="1600" dirty="0">
                <a:solidFill>
                  <a:srgbClr val="111111"/>
                </a:solidFill>
                <a:latin typeface="Segoe UI" panose="020B0502040204020203" pitchFamily="34" charset="0"/>
                <a:cs typeface="Segoe UI" panose="020B0502040204020203" pitchFamily="34" charset="0"/>
              </a:rPr>
              <a:t>Probability that all students will pass next year</a:t>
            </a:r>
          </a:p>
          <a:p>
            <a:pPr algn="l"/>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xmlns="" Requires="p14">
          <p:contentPart p14:bwMode="auto" r:id="rId3">
            <p14:nvContentPartPr>
              <p14:cNvPr id="4" name="Ink 3">
                <a:extLst>
                  <a:ext uri="{FF2B5EF4-FFF2-40B4-BE49-F238E27FC236}">
                    <a16:creationId xmlns:a16="http://schemas.microsoft.com/office/drawing/2014/main" id="{2B3E1427-6217-9D20-FFFF-210D69D266E4}"/>
                  </a:ext>
                </a:extLst>
              </p14:cNvPr>
              <p14:cNvContentPartPr/>
              <p14:nvPr/>
            </p14:nvContentPartPr>
            <p14:xfrm>
              <a:off x="340200" y="1157040"/>
              <a:ext cx="11777040" cy="5207400"/>
            </p14:xfrm>
          </p:contentPart>
        </mc:Choice>
        <mc:Fallback>
          <p:pic>
            <p:nvPicPr>
              <p:cNvPr id="4" name="Ink 3">
                <a:extLst>
                  <a:ext uri="{FF2B5EF4-FFF2-40B4-BE49-F238E27FC236}">
                    <a16:creationId xmlns:a16="http://schemas.microsoft.com/office/drawing/2014/main" xmlns="" xmlns:p14="http://schemas.microsoft.com/office/powerpoint/2010/main" id="{2B3E1427-6217-9D20-FFFF-210D69D266E4}"/>
                  </a:ext>
                </a:extLst>
              </p:cNvPr>
              <p:cNvPicPr/>
              <p:nvPr/>
            </p:nvPicPr>
            <p:blipFill>
              <a:blip r:embed="rId4"/>
              <a:stretch>
                <a:fillRect/>
              </a:stretch>
            </p:blipFill>
            <p:spPr>
              <a:xfrm>
                <a:off x="324000" y="1140840"/>
                <a:ext cx="11809440" cy="5239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6" name="Ink 5">
                <a:extLst>
                  <a:ext uri="{FF2B5EF4-FFF2-40B4-BE49-F238E27FC236}">
                    <a16:creationId xmlns:a16="http://schemas.microsoft.com/office/drawing/2014/main" id="{F3DBAE56-FC44-B1D8-A306-B88E1ECF73DD}"/>
                  </a:ext>
                </a:extLst>
              </p14:cNvPr>
              <p14:cNvContentPartPr/>
              <p14:nvPr/>
            </p14:nvContentPartPr>
            <p14:xfrm>
              <a:off x="2117160" y="3119760"/>
              <a:ext cx="147240" cy="160200"/>
            </p14:xfrm>
          </p:contentPart>
        </mc:Choice>
        <mc:Fallback>
          <p:pic>
            <p:nvPicPr>
              <p:cNvPr id="6" name="Ink 5">
                <a:extLst>
                  <a:ext uri="{FF2B5EF4-FFF2-40B4-BE49-F238E27FC236}">
                    <a16:creationId xmlns:a16="http://schemas.microsoft.com/office/drawing/2014/main" xmlns="" id="{F3DBAE56-FC44-B1D8-A306-B88E1ECF73DD}"/>
                  </a:ext>
                </a:extLst>
              </p:cNvPr>
              <p:cNvPicPr/>
              <p:nvPr/>
            </p:nvPicPr>
            <p:blipFill>
              <a:blip r:embed="rId6"/>
              <a:stretch>
                <a:fillRect/>
              </a:stretch>
            </p:blipFill>
            <p:spPr>
              <a:xfrm>
                <a:off x="2100960" y="3103560"/>
                <a:ext cx="179640" cy="192600"/>
              </a:xfrm>
              <a:prstGeom prst="rect">
                <a:avLst/>
              </a:prstGeom>
            </p:spPr>
          </p:pic>
        </mc:Fallback>
      </mc:AlternateContent>
    </p:spTree>
    <p:extLst>
      <p:ext uri="{BB962C8B-B14F-4D97-AF65-F5344CB8AC3E}">
        <p14:creationId xmlns:p14="http://schemas.microsoft.com/office/powerpoint/2010/main" xmlns="" val="416247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6</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5" name="TextBox 4">
            <a:extLst>
              <a:ext uri="{FF2B5EF4-FFF2-40B4-BE49-F238E27FC236}">
                <a16:creationId xmlns:a16="http://schemas.microsoft.com/office/drawing/2014/main" xmlns="" id="{E0C7B064-CDBA-6743-B507-60411112D3AE}"/>
              </a:ext>
            </a:extLst>
          </p:cNvPr>
          <p:cNvSpPr txBox="1"/>
          <p:nvPr/>
        </p:nvSpPr>
        <p:spPr>
          <a:xfrm>
            <a:off x="1169248" y="1716009"/>
            <a:ext cx="10184552" cy="4001095"/>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Practice 1</a:t>
            </a: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r>
              <a:rPr lang="en-IN" dirty="0"/>
              <a:t>The punctuality of trains has been investigated by considering a number of train journeys. In the sample, 60% of trains had a destination of Mumbai, 20% Dadar and 20% Andheri. </a:t>
            </a:r>
          </a:p>
          <a:p>
            <a:endParaRPr lang="en-IN" dirty="0"/>
          </a:p>
          <a:p>
            <a:r>
              <a:rPr lang="en-IN" dirty="0"/>
              <a:t>The probabilities of a train arriving late in Mumbai, Dadar or Andheri are 30%, 20% and 25%, respectively. </a:t>
            </a:r>
            <a:endParaRPr lang="en-IN" sz="1600" dirty="0"/>
          </a:p>
          <a:p>
            <a:r>
              <a:rPr lang="en-IN" dirty="0"/>
              <a:t>A late train is picked at random from the group under consideration. </a:t>
            </a:r>
          </a:p>
          <a:p>
            <a:endParaRPr lang="en-IN" dirty="0"/>
          </a:p>
          <a:p>
            <a:r>
              <a:rPr lang="en-IN" dirty="0"/>
              <a:t>Calculate the probability that it terminated in Mumbai. </a:t>
            </a:r>
            <a:endParaRPr lang="en-IN" sz="1600" dirty="0"/>
          </a:p>
          <a:p>
            <a:pPr algn="l"/>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p:txBody>
      </p:sp>
      <mc:AlternateContent xmlns:mc="http://schemas.openxmlformats.org/markup-compatibility/2006">
        <mc:Choice xmlns:p14="http://schemas.microsoft.com/office/powerpoint/2010/main" xmlns="" Requires="p14">
          <p:contentPart p14:bwMode="auto" r:id="rId3">
            <p14:nvContentPartPr>
              <p14:cNvPr id="4" name="Ink 3">
                <a:extLst>
                  <a:ext uri="{FF2B5EF4-FFF2-40B4-BE49-F238E27FC236}">
                    <a16:creationId xmlns:a16="http://schemas.microsoft.com/office/drawing/2014/main" id="{5FB21A05-494A-629B-E396-122A88D1E7AE}"/>
                  </a:ext>
                </a:extLst>
              </p14:cNvPr>
              <p14:cNvContentPartPr/>
              <p14:nvPr/>
            </p14:nvContentPartPr>
            <p14:xfrm>
              <a:off x="1338840" y="1256040"/>
              <a:ext cx="4688640" cy="2202840"/>
            </p14:xfrm>
          </p:contentPart>
        </mc:Choice>
        <mc:Fallback>
          <p:pic>
            <p:nvPicPr>
              <p:cNvPr id="4" name="Ink 3">
                <a:extLst>
                  <a:ext uri="{FF2B5EF4-FFF2-40B4-BE49-F238E27FC236}">
                    <a16:creationId xmlns:a16="http://schemas.microsoft.com/office/drawing/2014/main" xmlns="" xmlns:p14="http://schemas.microsoft.com/office/powerpoint/2010/main" id="{5FB21A05-494A-629B-E396-122A88D1E7AE}"/>
                  </a:ext>
                </a:extLst>
              </p:cNvPr>
              <p:cNvPicPr/>
              <p:nvPr/>
            </p:nvPicPr>
            <p:blipFill>
              <a:blip r:embed="rId4"/>
              <a:stretch>
                <a:fillRect/>
              </a:stretch>
            </p:blipFill>
            <p:spPr>
              <a:xfrm>
                <a:off x="1322640" y="1239840"/>
                <a:ext cx="4721040" cy="2235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6" name="Ink 5">
                <a:extLst>
                  <a:ext uri="{FF2B5EF4-FFF2-40B4-BE49-F238E27FC236}">
                    <a16:creationId xmlns:a16="http://schemas.microsoft.com/office/drawing/2014/main" id="{6B49998C-1889-5715-56B2-CCA8EC6C9569}"/>
                  </a:ext>
                </a:extLst>
              </p14:cNvPr>
              <p14:cNvContentPartPr/>
              <p14:nvPr/>
            </p14:nvContentPartPr>
            <p14:xfrm>
              <a:off x="1625760" y="858600"/>
              <a:ext cx="9610560" cy="5523480"/>
            </p14:xfrm>
          </p:contentPart>
        </mc:Choice>
        <mc:Fallback>
          <p:pic>
            <p:nvPicPr>
              <p:cNvPr id="6" name="Ink 5">
                <a:extLst>
                  <a:ext uri="{FF2B5EF4-FFF2-40B4-BE49-F238E27FC236}">
                    <a16:creationId xmlns:a16="http://schemas.microsoft.com/office/drawing/2014/main" xmlns="" id="{6B49998C-1889-5715-56B2-CCA8EC6C9569}"/>
                  </a:ext>
                </a:extLst>
              </p:cNvPr>
              <p:cNvPicPr/>
              <p:nvPr/>
            </p:nvPicPr>
            <p:blipFill>
              <a:blip r:embed="rId6"/>
              <a:stretch>
                <a:fillRect/>
              </a:stretch>
            </p:blipFill>
            <p:spPr>
              <a:xfrm>
                <a:off x="1609560" y="842400"/>
                <a:ext cx="9642960" cy="5555880"/>
              </a:xfrm>
              <a:prstGeom prst="rect">
                <a:avLst/>
              </a:prstGeom>
            </p:spPr>
          </p:pic>
        </mc:Fallback>
      </mc:AlternateContent>
    </p:spTree>
    <p:extLst>
      <p:ext uri="{BB962C8B-B14F-4D97-AF65-F5344CB8AC3E}">
        <p14:creationId xmlns:p14="http://schemas.microsoft.com/office/powerpoint/2010/main" xmlns="" val="72817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7</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E0C7B064-CDBA-6743-B507-60411112D3AE}"/>
                  </a:ext>
                </a:extLst>
              </p:cNvPr>
              <p:cNvSpPr txBox="1"/>
              <p:nvPr/>
            </p:nvSpPr>
            <p:spPr>
              <a:xfrm>
                <a:off x="1169248" y="1716009"/>
                <a:ext cx="10184552" cy="4985980"/>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Practice 2</a:t>
                </a:r>
              </a:p>
              <a:p>
                <a:pPr algn="l"/>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Example –</a:t>
                </a:r>
              </a:p>
              <a:p>
                <a:pPr algn="l"/>
                <a:endParaRPr lang="en-US" sz="1600" dirty="0">
                  <a:solidFill>
                    <a:srgbClr val="111111"/>
                  </a:solidFill>
                  <a:latin typeface="Segoe UI" panose="020B0502040204020203" pitchFamily="34" charset="0"/>
                  <a:cs typeface="Segoe UI" panose="020B0502040204020203" pitchFamily="34" charset="0"/>
                </a:endParaRPr>
              </a:p>
              <a:p>
                <a:r>
                  <a:rPr lang="en-IN" dirty="0"/>
                  <a:t>The number of warranty claims received per week in an electronics shop has a Poisson distribution with mean </a:t>
                </a:r>
                <a14:m>
                  <m:oMath xmlns:m="http://schemas.openxmlformats.org/officeDocument/2006/math">
                    <m:r>
                      <a:rPr lang="en-IN" i="1" smtClean="0">
                        <a:latin typeface="Cambria Math" panose="02040503050406030204" pitchFamily="18" charset="0"/>
                        <a:ea typeface="Cambria Math" panose="02040503050406030204" pitchFamily="18" charset="0"/>
                      </a:rPr>
                      <m:t>𝜆</m:t>
                    </m:r>
                  </m:oMath>
                </a14:m>
                <a:r>
                  <a:rPr lang="en-IN" dirty="0"/>
                  <a:t> . </a:t>
                </a:r>
              </a:p>
              <a:p>
                <a:endParaRPr lang="en-IN" dirty="0"/>
              </a:p>
              <a:p>
                <a:r>
                  <a:rPr lang="en-IN" dirty="0"/>
                  <a:t>The prior distribution of </a:t>
                </a:r>
                <a14:m>
                  <m:oMath xmlns:m="http://schemas.openxmlformats.org/officeDocument/2006/math">
                    <m:r>
                      <a:rPr lang="en-IN" i="1">
                        <a:latin typeface="Cambria Math" panose="02040503050406030204" pitchFamily="18" charset="0"/>
                        <a:ea typeface="Cambria Math" panose="02040503050406030204" pitchFamily="18" charset="0"/>
                      </a:rPr>
                      <m:t>𝜆</m:t>
                    </m:r>
                    <m:r>
                      <a:rPr lang="en-IN" i="1">
                        <a:latin typeface="Cambria Math" panose="02040503050406030204" pitchFamily="18" charset="0"/>
                        <a:ea typeface="Cambria Math" panose="02040503050406030204" pitchFamily="18" charset="0"/>
                      </a:rPr>
                      <m:t> </m:t>
                    </m:r>
                  </m:oMath>
                </a14:m>
                <a:r>
                  <a:rPr lang="en-IN" dirty="0"/>
                  <a:t>is as follows: </a:t>
                </a:r>
              </a:p>
              <a:p>
                <a:endParaRPr lang="en-IN" sz="1600" dirty="0"/>
              </a:p>
              <a:p>
                <a:endParaRPr lang="en-IN" sz="1600" dirty="0"/>
              </a:p>
              <a:p>
                <a:endParaRPr lang="en-IN" dirty="0"/>
              </a:p>
              <a:p>
                <a:endParaRPr lang="en-IN" dirty="0"/>
              </a:p>
              <a:p>
                <a:r>
                  <a:rPr lang="en-IN" dirty="0"/>
                  <a:t>Given that 3 claims were received last week, determine the posterior distribution of </a:t>
                </a:r>
                <a14:m>
                  <m:oMath xmlns:m="http://schemas.openxmlformats.org/officeDocument/2006/math">
                    <m:r>
                      <a:rPr lang="en-IN" i="1">
                        <a:latin typeface="Cambria Math" panose="02040503050406030204" pitchFamily="18" charset="0"/>
                        <a:ea typeface="Cambria Math" panose="02040503050406030204" pitchFamily="18" charset="0"/>
                      </a:rPr>
                      <m:t>𝜆</m:t>
                    </m:r>
                  </m:oMath>
                </a14:m>
                <a:r>
                  <a:rPr lang="en-IN" dirty="0"/>
                  <a:t> . </a:t>
                </a:r>
                <a:endParaRPr lang="en-IN" sz="1600" dirty="0"/>
              </a:p>
              <a:p>
                <a:pPr algn="l"/>
                <a:endParaRPr lang="en-IN" sz="1600" dirty="0"/>
              </a:p>
              <a:p>
                <a:pPr algn="l"/>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p:txBody>
          </p:sp>
        </mc:Choice>
        <mc:Fallback>
          <p:sp>
            <p:nvSpPr>
              <p:cNvPr id="5" name="TextBox 4">
                <a:extLst>
                  <a:ext uri="{FF2B5EF4-FFF2-40B4-BE49-F238E27FC236}">
                    <a16:creationId xmlns:a16="http://schemas.microsoft.com/office/drawing/2014/main" xmlns="" xmlns:a14="http://schemas.microsoft.com/office/drawing/2010/main" id="{E0C7B064-CDBA-6743-B507-60411112D3AE}"/>
                  </a:ext>
                </a:extLst>
              </p:cNvPr>
              <p:cNvSpPr txBox="1">
                <a:spLocks noRot="1" noChangeAspect="1" noMove="1" noResize="1" noEditPoints="1" noAdjustHandles="1" noChangeArrowheads="1" noChangeShapeType="1" noTextEdit="1"/>
              </p:cNvSpPr>
              <p:nvPr/>
            </p:nvSpPr>
            <p:spPr>
              <a:xfrm>
                <a:off x="1169248" y="1716009"/>
                <a:ext cx="10184552" cy="4985980"/>
              </a:xfrm>
              <a:prstGeom prst="rect">
                <a:avLst/>
              </a:prstGeom>
              <a:blipFill>
                <a:blip r:embed="rId3"/>
                <a:stretch>
                  <a:fillRect l="-6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graphicFrame>
            <p:nvGraphicFramePr>
              <p:cNvPr id="4" name="Table 5">
                <a:extLst>
                  <a:ext uri="{FF2B5EF4-FFF2-40B4-BE49-F238E27FC236}">
                    <a16:creationId xmlns:a16="http://schemas.microsoft.com/office/drawing/2014/main" id="{EDC5D734-6C7B-DC49-BA9B-F22F8ABB6AC1}"/>
                  </a:ext>
                </a:extLst>
              </p:cNvPr>
              <p:cNvGraphicFramePr>
                <a:graphicFrameLocks noGrp="1"/>
              </p:cNvGraphicFramePr>
              <p:nvPr>
                <p:extLst>
                  <p:ext uri="{D42A27DB-BD31-4B8C-83A1-F6EECF244321}">
                    <p14:modId xmlns:p14="http://schemas.microsoft.com/office/powerpoint/2010/main" val="1336898871"/>
                  </p:ext>
                </p:extLst>
              </p:nvPr>
            </p:nvGraphicFramePr>
            <p:xfrm>
              <a:off x="1556512" y="4462610"/>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85379539"/>
                        </a:ext>
                      </a:extLst>
                    </a:gridCol>
                    <a:gridCol w="2032000">
                      <a:extLst>
                        <a:ext uri="{9D8B030D-6E8A-4147-A177-3AD203B41FA5}">
                          <a16:colId xmlns:a16="http://schemas.microsoft.com/office/drawing/2014/main" val="2510925555"/>
                        </a:ext>
                      </a:extLst>
                    </a:gridCol>
                    <a:gridCol w="2032000">
                      <a:extLst>
                        <a:ext uri="{9D8B030D-6E8A-4147-A177-3AD203B41FA5}">
                          <a16:colId xmlns:a16="http://schemas.microsoft.com/office/drawing/2014/main" val="633821168"/>
                        </a:ext>
                      </a:extLst>
                    </a:gridCol>
                    <a:gridCol w="2032000">
                      <a:extLst>
                        <a:ext uri="{9D8B030D-6E8A-4147-A177-3AD203B41FA5}">
                          <a16:colId xmlns:a16="http://schemas.microsoft.com/office/drawing/2014/main" val="1537760697"/>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IN" b="0" i="1" smtClean="0">
                                    <a:solidFill>
                                      <a:schemeClr val="tx1"/>
                                    </a:solidFill>
                                    <a:latin typeface="Cambria Math" panose="02040503050406030204" pitchFamily="18" charset="0"/>
                                    <a:ea typeface="Cambria Math" panose="02040503050406030204" pitchFamily="18" charset="0"/>
                                  </a:rPr>
                                  <m:t>𝜆</m:t>
                                </m:r>
                              </m:oMath>
                            </m:oMathPara>
                          </a14:m>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179223"/>
                      </a:ext>
                    </a:extLst>
                  </a:tr>
                  <a:tr h="370840">
                    <a:tc>
                      <a:txBody>
                        <a:bodyPr/>
                        <a:lstStyle/>
                        <a:p>
                          <a:pPr algn="ctr"/>
                          <a:r>
                            <a:rPr lang="en-US" b="0" dirty="0">
                              <a:solidFill>
                                <a:schemeClr val="tx1"/>
                              </a:solidFill>
                            </a:rPr>
                            <a:t>Prior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9795485"/>
                      </a:ext>
                    </a:extLst>
                  </a:tr>
                </a:tbl>
              </a:graphicData>
            </a:graphic>
          </p:graphicFrame>
        </mc:Choice>
        <mc:Fallback>
          <p:graphicFrame>
            <p:nvGraphicFramePr>
              <p:cNvPr id="4" name="Table 5">
                <a:extLst>
                  <a:ext uri="{FF2B5EF4-FFF2-40B4-BE49-F238E27FC236}">
                    <a16:creationId xmlns:a16="http://schemas.microsoft.com/office/drawing/2014/main" xmlns="" xmlns:a14="http://schemas.microsoft.com/office/drawing/2010/main" id="{EDC5D734-6C7B-DC49-BA9B-F22F8ABB6AC1}"/>
                  </a:ext>
                </a:extLst>
              </p:cNvPr>
              <p:cNvGraphicFramePr>
                <a:graphicFrameLocks noGrp="1"/>
              </p:cNvGraphicFramePr>
              <p:nvPr>
                <p:extLst>
                  <p:ext uri="{D42A27DB-BD31-4B8C-83A1-F6EECF244321}">
                    <p14:modId xmlns:p14="http://schemas.microsoft.com/office/powerpoint/2010/main" xmlns="" xmlns:a14="http://schemas.microsoft.com/office/drawing/2010/main" val="1336898871"/>
                  </p:ext>
                </p:extLst>
              </p:nvPr>
            </p:nvGraphicFramePr>
            <p:xfrm>
              <a:off x="1556512" y="4462610"/>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xmlns:a14="http://schemas.microsoft.com/office/drawing/2010/main" val="3185379539"/>
                        </a:ext>
                      </a:extLst>
                    </a:gridCol>
                    <a:gridCol w="2032000">
                      <a:extLst>
                        <a:ext uri="{9D8B030D-6E8A-4147-A177-3AD203B41FA5}">
                          <a16:colId xmlns:a16="http://schemas.microsoft.com/office/drawing/2014/main" xmlns="" xmlns:a14="http://schemas.microsoft.com/office/drawing/2010/main" val="2510925555"/>
                        </a:ext>
                      </a:extLst>
                    </a:gridCol>
                    <a:gridCol w="2032000">
                      <a:extLst>
                        <a:ext uri="{9D8B030D-6E8A-4147-A177-3AD203B41FA5}">
                          <a16:colId xmlns:a16="http://schemas.microsoft.com/office/drawing/2014/main" xmlns="" xmlns:a14="http://schemas.microsoft.com/office/drawing/2010/main" val="633821168"/>
                        </a:ext>
                      </a:extLst>
                    </a:gridCol>
                    <a:gridCol w="2032000">
                      <a:extLst>
                        <a:ext uri="{9D8B030D-6E8A-4147-A177-3AD203B41FA5}">
                          <a16:colId xmlns:a16="http://schemas.microsoft.com/office/drawing/2014/main" xmlns="" xmlns:a14="http://schemas.microsoft.com/office/drawing/2010/main" val="153776069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25" t="-6667" r="-301250" b="-123333"/>
                          </a:stretch>
                        </a:blip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xmlns:a14="http://schemas.microsoft.com/office/drawing/2010/main" val="3126179223"/>
                      </a:ext>
                    </a:extLst>
                  </a:tr>
                  <a:tr h="370840">
                    <a:tc>
                      <a:txBody>
                        <a:bodyPr/>
                        <a:lstStyle/>
                        <a:p>
                          <a:pPr algn="ctr"/>
                          <a:r>
                            <a:rPr lang="en-US" b="0" dirty="0">
                              <a:solidFill>
                                <a:schemeClr val="tx1"/>
                              </a:solidFill>
                            </a:rPr>
                            <a:t>Prior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xmlns:a14="http://schemas.microsoft.com/office/drawing/2010/main" val="749795485"/>
                      </a:ext>
                    </a:extLst>
                  </a:tr>
                </a:tbl>
              </a:graphicData>
            </a:graphic>
          </p:graphicFrame>
        </mc:Fallback>
      </mc:AlternateContent>
      <mc:AlternateContent xmlns:mc="http://schemas.openxmlformats.org/markup-compatibility/2006">
        <mc:Choice xmlns:p14="http://schemas.microsoft.com/office/powerpoint/2010/main" xmlns="" Requires="p14">
          <p:contentPart p14:bwMode="auto" r:id="rId5">
            <p14:nvContentPartPr>
              <p14:cNvPr id="6" name="Ink 5">
                <a:extLst>
                  <a:ext uri="{FF2B5EF4-FFF2-40B4-BE49-F238E27FC236}">
                    <a16:creationId xmlns:a16="http://schemas.microsoft.com/office/drawing/2014/main" id="{E1DEC44F-FC08-17CD-6323-4E42CCF7A863}"/>
                  </a:ext>
                </a:extLst>
              </p14:cNvPr>
              <p14:cNvContentPartPr/>
              <p14:nvPr/>
            </p14:nvContentPartPr>
            <p14:xfrm>
              <a:off x="939960" y="763920"/>
              <a:ext cx="11196360" cy="5704920"/>
            </p14:xfrm>
          </p:contentPart>
        </mc:Choice>
        <mc:Fallback>
          <p:pic>
            <p:nvPicPr>
              <p:cNvPr id="6" name="Ink 5">
                <a:extLst>
                  <a:ext uri="{FF2B5EF4-FFF2-40B4-BE49-F238E27FC236}">
                    <a16:creationId xmlns:a16="http://schemas.microsoft.com/office/drawing/2014/main" xmlns="" xmlns:p14="http://schemas.microsoft.com/office/powerpoint/2010/main" id="{E1DEC44F-FC08-17CD-6323-4E42CCF7A863}"/>
                  </a:ext>
                </a:extLst>
              </p:cNvPr>
              <p:cNvPicPr/>
              <p:nvPr/>
            </p:nvPicPr>
            <p:blipFill>
              <a:blip r:embed="rId6"/>
              <a:stretch>
                <a:fillRect/>
              </a:stretch>
            </p:blipFill>
            <p:spPr>
              <a:xfrm>
                <a:off x="923760" y="747720"/>
                <a:ext cx="11228760" cy="5737320"/>
              </a:xfrm>
              <a:prstGeom prst="rect">
                <a:avLst/>
              </a:prstGeom>
            </p:spPr>
          </p:pic>
        </mc:Fallback>
      </mc:AlternateContent>
    </p:spTree>
    <p:extLst>
      <p:ext uri="{BB962C8B-B14F-4D97-AF65-F5344CB8AC3E}">
        <p14:creationId xmlns:p14="http://schemas.microsoft.com/office/powerpoint/2010/main" xmlns="" val="224882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8</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E0C7B064-CDBA-6743-B507-60411112D3AE}"/>
                  </a:ext>
                </a:extLst>
              </p:cNvPr>
              <p:cNvSpPr txBox="1"/>
              <p:nvPr/>
            </p:nvSpPr>
            <p:spPr>
              <a:xfrm>
                <a:off x="1169248" y="1716009"/>
                <a:ext cx="10184552" cy="4031873"/>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If the prior distribution is continuous</a:t>
                </a:r>
              </a:p>
              <a:p>
                <a:pPr algn="l"/>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Example –</a:t>
                </a:r>
                <a:endParaRPr lang="en-IN" sz="1600" dirty="0"/>
              </a:p>
              <a:p>
                <a:pPr algn="l"/>
                <a:endParaRPr lang="en-IN" sz="1600" i="1" dirty="0">
                  <a:latin typeface="Cambria Math" panose="02040503050406030204" pitchFamily="18" charset="0"/>
                  <a:ea typeface="Cambria Math" panose="02040503050406030204" pitchFamily="18" charset="0"/>
                </a:endParaRPr>
              </a:p>
              <a:p>
                <a:pPr algn="l"/>
                <a14:m>
                  <m:oMath xmlns:m="http://schemas.openxmlformats.org/officeDocument/2006/math">
                    <m:r>
                      <a:rPr lang="en-IN" sz="1600" i="1">
                        <a:latin typeface="Cambria Math" panose="02040503050406030204" pitchFamily="18" charset="0"/>
                        <a:ea typeface="Cambria Math" panose="02040503050406030204" pitchFamily="18" charset="0"/>
                      </a:rPr>
                      <m:t>𝜆</m:t>
                    </m:r>
                  </m:oMath>
                </a14:m>
                <a:r>
                  <a:rPr lang="en-US" sz="1600" dirty="0">
                    <a:solidFill>
                      <a:srgbClr val="111111"/>
                    </a:solidFill>
                    <a:latin typeface="Segoe UI" panose="020B0502040204020203" pitchFamily="34" charset="0"/>
                    <a:cs typeface="Segoe UI" panose="020B0502040204020203" pitchFamily="34" charset="0"/>
                  </a:rPr>
                  <a:t> ~ Exp(1/30)</a:t>
                </a:r>
              </a:p>
              <a:p>
                <a:pPr algn="l"/>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Claims ~ Poi (</a:t>
                </a:r>
                <a14:m>
                  <m:oMath xmlns:m="http://schemas.openxmlformats.org/officeDocument/2006/math">
                    <m:r>
                      <a:rPr lang="en-IN" sz="1600" i="1">
                        <a:latin typeface="Cambria Math" panose="02040503050406030204" pitchFamily="18" charset="0"/>
                        <a:ea typeface="Cambria Math" panose="02040503050406030204" pitchFamily="18" charset="0"/>
                      </a:rPr>
                      <m:t>𝜆</m:t>
                    </m:r>
                  </m:oMath>
                </a14:m>
                <a:r>
                  <a:rPr lang="en-US" sz="1600" dirty="0">
                    <a:solidFill>
                      <a:srgbClr val="111111"/>
                    </a:solidFill>
                    <a:latin typeface="Segoe UI" panose="020B0502040204020203" pitchFamily="34" charset="0"/>
                    <a:cs typeface="Segoe UI" panose="020B0502040204020203" pitchFamily="34" charset="0"/>
                  </a:rPr>
                  <a:t>)</a:t>
                </a:r>
              </a:p>
              <a:p>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In last 2 years, no. of claims were 27 &amp; 26</a:t>
                </a:r>
              </a:p>
              <a:p>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Find posterior distribution of </a:t>
                </a:r>
                <a14:m>
                  <m:oMath xmlns:m="http://schemas.openxmlformats.org/officeDocument/2006/math">
                    <m:r>
                      <a:rPr lang="en-IN" sz="1600" i="1">
                        <a:latin typeface="Cambria Math" panose="02040503050406030204" pitchFamily="18" charset="0"/>
                        <a:ea typeface="Cambria Math" panose="02040503050406030204" pitchFamily="18" charset="0"/>
                      </a:rPr>
                      <m:t>𝜆</m:t>
                    </m:r>
                  </m:oMath>
                </a14:m>
                <a:r>
                  <a:rPr lang="en-US" sz="1600" dirty="0">
                    <a:solidFill>
                      <a:srgbClr val="111111"/>
                    </a:solidFill>
                    <a:latin typeface="Segoe UI" panose="020B0502040204020203" pitchFamily="34" charset="0"/>
                    <a:cs typeface="Segoe UI" panose="020B0502040204020203" pitchFamily="34" charset="0"/>
                  </a:rPr>
                  <a:t>.</a:t>
                </a:r>
              </a:p>
              <a:p>
                <a:pPr algn="l"/>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p:txBody>
          </p:sp>
        </mc:Choice>
        <mc:Fallback>
          <p:sp>
            <p:nvSpPr>
              <p:cNvPr id="5" name="TextBox 4">
                <a:extLst>
                  <a:ext uri="{FF2B5EF4-FFF2-40B4-BE49-F238E27FC236}">
                    <a16:creationId xmlns:a16="http://schemas.microsoft.com/office/drawing/2014/main" xmlns="" xmlns:a14="http://schemas.microsoft.com/office/drawing/2010/main" id="{E0C7B064-CDBA-6743-B507-60411112D3AE}"/>
                  </a:ext>
                </a:extLst>
              </p:cNvPr>
              <p:cNvSpPr txBox="1">
                <a:spLocks noRot="1" noChangeAspect="1" noMove="1" noResize="1" noEditPoints="1" noAdjustHandles="1" noChangeArrowheads="1" noChangeShapeType="1" noTextEdit="1"/>
              </p:cNvSpPr>
              <p:nvPr/>
            </p:nvSpPr>
            <p:spPr>
              <a:xfrm>
                <a:off x="1169248" y="1716009"/>
                <a:ext cx="10184552" cy="4031873"/>
              </a:xfrm>
              <a:prstGeom prst="rect">
                <a:avLst/>
              </a:prstGeom>
              <a:blipFill>
                <a:blip r:embed="rId3"/>
                <a:stretch>
                  <a:fillRect l="-37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xmlns="" Requires="p14">
          <p:contentPart p14:bwMode="auto" r:id="rId4">
            <p14:nvContentPartPr>
              <p14:cNvPr id="4" name="Ink 3">
                <a:extLst>
                  <a:ext uri="{FF2B5EF4-FFF2-40B4-BE49-F238E27FC236}">
                    <a16:creationId xmlns:a16="http://schemas.microsoft.com/office/drawing/2014/main" id="{B5D1A131-7650-0E4B-8B1F-63C7E30360CB}"/>
                  </a:ext>
                </a:extLst>
              </p14:cNvPr>
              <p14:cNvContentPartPr/>
              <p14:nvPr/>
            </p14:nvContentPartPr>
            <p14:xfrm>
              <a:off x="534960" y="882360"/>
              <a:ext cx="10927080" cy="4935240"/>
            </p14:xfrm>
          </p:contentPart>
        </mc:Choice>
        <mc:Fallback>
          <p:pic>
            <p:nvPicPr>
              <p:cNvPr id="4" name="Ink 3">
                <a:extLst>
                  <a:ext uri="{FF2B5EF4-FFF2-40B4-BE49-F238E27FC236}">
                    <a16:creationId xmlns:a16="http://schemas.microsoft.com/office/drawing/2014/main" xmlns="" xmlns:p14="http://schemas.microsoft.com/office/powerpoint/2010/main" id="{B5D1A131-7650-0E4B-8B1F-63C7E30360CB}"/>
                  </a:ext>
                </a:extLst>
              </p:cNvPr>
              <p:cNvPicPr/>
              <p:nvPr/>
            </p:nvPicPr>
            <p:blipFill>
              <a:blip r:embed="rId5"/>
              <a:stretch>
                <a:fillRect/>
              </a:stretch>
            </p:blipFill>
            <p:spPr>
              <a:xfrm>
                <a:off x="518760" y="866160"/>
                <a:ext cx="10959480" cy="49676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6" name="Ink 5">
                <a:extLst>
                  <a:ext uri="{FF2B5EF4-FFF2-40B4-BE49-F238E27FC236}">
                    <a16:creationId xmlns:a16="http://schemas.microsoft.com/office/drawing/2014/main" id="{85A2AE7C-17CD-E4F2-9DFA-68D2236CA555}"/>
                  </a:ext>
                </a:extLst>
              </p14:cNvPr>
              <p14:cNvContentPartPr/>
              <p14:nvPr/>
            </p14:nvContentPartPr>
            <p14:xfrm>
              <a:off x="914760" y="828000"/>
              <a:ext cx="6344280" cy="4848120"/>
            </p14:xfrm>
          </p:contentPart>
        </mc:Choice>
        <mc:Fallback>
          <p:pic>
            <p:nvPicPr>
              <p:cNvPr id="6" name="Ink 5">
                <a:extLst>
                  <a:ext uri="{FF2B5EF4-FFF2-40B4-BE49-F238E27FC236}">
                    <a16:creationId xmlns:a16="http://schemas.microsoft.com/office/drawing/2014/main" xmlns="" id="{85A2AE7C-17CD-E4F2-9DFA-68D2236CA555}"/>
                  </a:ext>
                </a:extLst>
              </p:cNvPr>
              <p:cNvPicPr/>
              <p:nvPr/>
            </p:nvPicPr>
            <p:blipFill>
              <a:blip r:embed="rId7"/>
              <a:stretch>
                <a:fillRect/>
              </a:stretch>
            </p:blipFill>
            <p:spPr>
              <a:xfrm>
                <a:off x="898560" y="811800"/>
                <a:ext cx="6376680" cy="4880520"/>
              </a:xfrm>
              <a:prstGeom prst="rect">
                <a:avLst/>
              </a:prstGeom>
            </p:spPr>
          </p:pic>
        </mc:Fallback>
      </mc:AlternateContent>
    </p:spTree>
    <p:extLst>
      <p:ext uri="{BB962C8B-B14F-4D97-AF65-F5344CB8AC3E}">
        <p14:creationId xmlns:p14="http://schemas.microsoft.com/office/powerpoint/2010/main" xmlns="" val="297620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600895" cy="627083"/>
          </a:xfrm>
          <a:solidFill>
            <a:srgbClr val="FCD3C2"/>
          </a:solidFill>
        </p:spPr>
        <p:txBody>
          <a:bodyPr>
            <a:noAutofit/>
          </a:bodyPr>
          <a:lstStyle/>
          <a:p>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5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xmlns="" id="{BA278003-D43F-47A4-B225-03E95235F197}"/>
              </a:ext>
            </a:extLst>
          </p:cNvPr>
          <p:cNvSpPr>
            <a:spLocks noGrp="1"/>
          </p:cNvSpPr>
          <p:nvPr>
            <p:ph type="sldNum" sz="quarter" idx="12"/>
          </p:nvPr>
        </p:nvSpPr>
        <p:spPr/>
        <p:txBody>
          <a:bodyPr/>
          <a:lstStyle/>
          <a:p>
            <a:fld id="{47894467-E227-B849-BB10-8705222BB906}" type="slidenum">
              <a:rPr lang="en-US" smtClean="0"/>
              <a:pPr/>
              <a:t>9</a:t>
            </a:fld>
            <a:endParaRPr lang="en-US"/>
          </a:p>
        </p:txBody>
      </p:sp>
      <p:sp>
        <p:nvSpPr>
          <p:cNvPr id="3" name="TextBox 2">
            <a:extLst>
              <a:ext uri="{FF2B5EF4-FFF2-40B4-BE49-F238E27FC236}">
                <a16:creationId xmlns:a16="http://schemas.microsoft.com/office/drawing/2014/main" xmlns=""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algn="ctr"/>
            <a:r>
              <a:rPr lang="en-IN" sz="3600" b="1" dirty="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E0C7B064-CDBA-6743-B507-60411112D3AE}"/>
                  </a:ext>
                </a:extLst>
              </p:cNvPr>
              <p:cNvSpPr txBox="1"/>
              <p:nvPr/>
            </p:nvSpPr>
            <p:spPr>
              <a:xfrm>
                <a:off x="1169248" y="1716009"/>
                <a:ext cx="10184552" cy="3785652"/>
              </a:xfrm>
              <a:prstGeom prst="rect">
                <a:avLst/>
              </a:prstGeom>
              <a:noFill/>
            </p:spPr>
            <p:txBody>
              <a:bodyPr wrap="square" rtlCol="0">
                <a:spAutoFit/>
              </a:bodyPr>
              <a:lstStyle/>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dirty="0">
                  <a:solidFill>
                    <a:srgbClr val="111111"/>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dirty="0">
                    <a:solidFill>
                      <a:srgbClr val="111111"/>
                    </a:solidFill>
                    <a:latin typeface="Segoe UI" panose="020B0502040204020203" pitchFamily="34" charset="0"/>
                    <a:cs typeface="Segoe UI" panose="020B0502040204020203" pitchFamily="34" charset="0"/>
                  </a:rPr>
                  <a:t>If the prior distribution is continuous</a:t>
                </a:r>
              </a:p>
              <a:p>
                <a:pPr algn="l"/>
                <a:endParaRPr lang="en-US" sz="1600" dirty="0">
                  <a:solidFill>
                    <a:srgbClr val="111111"/>
                  </a:solidFill>
                  <a:latin typeface="Segoe UI" panose="020B0502040204020203" pitchFamily="34" charset="0"/>
                  <a:cs typeface="Segoe UI" panose="020B0502040204020203" pitchFamily="34" charset="0"/>
                </a:endParaRPr>
              </a:p>
              <a:p>
                <a:pPr algn="l"/>
                <a:r>
                  <a:rPr lang="en-US" sz="1600" dirty="0">
                    <a:solidFill>
                      <a:srgbClr val="111111"/>
                    </a:solidFill>
                    <a:latin typeface="Segoe UI" panose="020B0502040204020203" pitchFamily="34" charset="0"/>
                    <a:cs typeface="Segoe UI" panose="020B0502040204020203" pitchFamily="34" charset="0"/>
                  </a:rPr>
                  <a:t>Practice question –</a:t>
                </a:r>
              </a:p>
              <a:p>
                <a:pPr algn="l"/>
                <a:endParaRPr lang="en-US" sz="1600" dirty="0">
                  <a:solidFill>
                    <a:srgbClr val="111111"/>
                  </a:solidFill>
                  <a:latin typeface="Segoe UI" panose="020B0502040204020203" pitchFamily="34" charset="0"/>
                  <a:cs typeface="Segoe UI" panose="020B0502040204020203" pitchFamily="34" charset="0"/>
                </a:endParaRPr>
              </a:p>
              <a:p>
                <a:pPr algn="l"/>
                <a14:m>
                  <m:oMath xmlns:m="http://schemas.openxmlformats.org/officeDocument/2006/math">
                    <m:r>
                      <a:rPr lang="en-US" sz="1600" i="1"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t>𝜇</m:t>
                    </m:r>
                    <m:r>
                      <a:rPr lang="en-US" sz="1600" b="0" i="1" smtClean="0">
                        <a:solidFill>
                          <a:srgbClr val="111111"/>
                        </a:solidFill>
                        <a:latin typeface="Cambria Math" panose="02040503050406030204" pitchFamily="18" charset="0"/>
                        <a:ea typeface="Cambria Math" panose="02040503050406030204" pitchFamily="18" charset="0"/>
                        <a:cs typeface="Segoe UI" panose="020B0502040204020203" pitchFamily="34" charset="0"/>
                      </a:rPr>
                      <m:t> </m:t>
                    </m:r>
                  </m:oMath>
                </a14:m>
                <a:r>
                  <a:rPr lang="en-US" sz="1600" dirty="0">
                    <a:solidFill>
                      <a:srgbClr val="111111"/>
                    </a:solidFill>
                    <a:latin typeface="Segoe UI" panose="020B0502040204020203" pitchFamily="34" charset="0"/>
                    <a:cs typeface="Segoe UI" panose="020B0502040204020203" pitchFamily="34" charset="0"/>
                  </a:rPr>
                  <a:t>~ Ga(2,5)</a:t>
                </a:r>
              </a:p>
              <a:p>
                <a:pPr algn="l"/>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Annual claims ~ Poi(</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𝜇</m:t>
                    </m:r>
                  </m:oMath>
                </a14:m>
                <a:r>
                  <a:rPr lang="en-US" sz="1600" dirty="0">
                    <a:solidFill>
                      <a:srgbClr val="111111"/>
                    </a:solidFill>
                    <a:latin typeface="Segoe UI" panose="020B0502040204020203" pitchFamily="34" charset="0"/>
                    <a:cs typeface="Segoe UI" panose="020B0502040204020203" pitchFamily="34" charset="0"/>
                  </a:rPr>
                  <a:t>)</a:t>
                </a:r>
              </a:p>
              <a:p>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Claim nos. of past are x</a:t>
                </a:r>
                <a:r>
                  <a:rPr lang="en-US" sz="1600" baseline="-25000" dirty="0">
                    <a:solidFill>
                      <a:srgbClr val="111111"/>
                    </a:solidFill>
                    <a:latin typeface="Segoe UI" panose="020B0502040204020203" pitchFamily="34" charset="0"/>
                    <a:cs typeface="Segoe UI" panose="020B0502040204020203" pitchFamily="34" charset="0"/>
                  </a:rPr>
                  <a:t>1</a:t>
                </a:r>
                <a:r>
                  <a:rPr lang="en-US" sz="1600" dirty="0">
                    <a:solidFill>
                      <a:srgbClr val="111111"/>
                    </a:solidFill>
                    <a:latin typeface="Segoe UI" panose="020B0502040204020203" pitchFamily="34" charset="0"/>
                    <a:cs typeface="Segoe UI" panose="020B0502040204020203" pitchFamily="34" charset="0"/>
                  </a:rPr>
                  <a:t>, x</a:t>
                </a:r>
                <a:r>
                  <a:rPr lang="en-US" sz="1600" baseline="-25000" dirty="0">
                    <a:solidFill>
                      <a:srgbClr val="111111"/>
                    </a:solidFill>
                    <a:latin typeface="Segoe UI" panose="020B0502040204020203" pitchFamily="34" charset="0"/>
                    <a:cs typeface="Segoe UI" panose="020B0502040204020203" pitchFamily="34" charset="0"/>
                  </a:rPr>
                  <a:t>2</a:t>
                </a:r>
                <a:r>
                  <a:rPr lang="en-US" sz="1600" dirty="0">
                    <a:solidFill>
                      <a:srgbClr val="111111"/>
                    </a:solidFill>
                    <a:latin typeface="Segoe UI" panose="020B0502040204020203" pitchFamily="34" charset="0"/>
                    <a:cs typeface="Segoe UI" panose="020B0502040204020203" pitchFamily="34" charset="0"/>
                  </a:rPr>
                  <a:t>, x</a:t>
                </a:r>
                <a:r>
                  <a:rPr lang="en-US" sz="1600" baseline="-25000" dirty="0">
                    <a:solidFill>
                      <a:srgbClr val="111111"/>
                    </a:solidFill>
                    <a:latin typeface="Segoe UI" panose="020B0502040204020203" pitchFamily="34" charset="0"/>
                    <a:cs typeface="Segoe UI" panose="020B0502040204020203" pitchFamily="34" charset="0"/>
                  </a:rPr>
                  <a:t>3</a:t>
                </a:r>
                <a:r>
                  <a:rPr lang="en-US" sz="1600" dirty="0">
                    <a:solidFill>
                      <a:srgbClr val="111111"/>
                    </a:solidFill>
                    <a:latin typeface="Segoe UI" panose="020B0502040204020203" pitchFamily="34" charset="0"/>
                    <a:cs typeface="Segoe UI" panose="020B0502040204020203" pitchFamily="34" charset="0"/>
                  </a:rPr>
                  <a:t>,….  </a:t>
                </a:r>
                <a:r>
                  <a:rPr lang="en-US" sz="1600" dirty="0" err="1">
                    <a:solidFill>
                      <a:srgbClr val="111111"/>
                    </a:solidFill>
                    <a:latin typeface="Segoe UI" panose="020B0502040204020203" pitchFamily="34" charset="0"/>
                    <a:cs typeface="Segoe UI" panose="020B0502040204020203" pitchFamily="34" charset="0"/>
                  </a:rPr>
                  <a:t>x</a:t>
                </a:r>
                <a:r>
                  <a:rPr lang="en-US" sz="1600" baseline="-25000" dirty="0" err="1">
                    <a:solidFill>
                      <a:srgbClr val="111111"/>
                    </a:solidFill>
                    <a:latin typeface="Segoe UI" panose="020B0502040204020203" pitchFamily="34" charset="0"/>
                    <a:cs typeface="Segoe UI" panose="020B0502040204020203" pitchFamily="34" charset="0"/>
                  </a:rPr>
                  <a:t>n</a:t>
                </a:r>
                <a:endParaRPr lang="en-US" sz="1600" dirty="0">
                  <a:solidFill>
                    <a:srgbClr val="111111"/>
                  </a:solidFill>
                  <a:latin typeface="Segoe UI" panose="020B0502040204020203" pitchFamily="34" charset="0"/>
                  <a:cs typeface="Segoe UI" panose="020B0502040204020203" pitchFamily="34" charset="0"/>
                </a:endParaRPr>
              </a:p>
              <a:p>
                <a:endParaRPr lang="en-US" sz="1600" dirty="0">
                  <a:solidFill>
                    <a:srgbClr val="111111"/>
                  </a:solidFill>
                  <a:latin typeface="Segoe UI" panose="020B0502040204020203" pitchFamily="34" charset="0"/>
                  <a:cs typeface="Segoe UI" panose="020B0502040204020203" pitchFamily="34" charset="0"/>
                </a:endParaRPr>
              </a:p>
              <a:p>
                <a:r>
                  <a:rPr lang="en-US" sz="1600" dirty="0">
                    <a:solidFill>
                      <a:srgbClr val="111111"/>
                    </a:solidFill>
                    <a:latin typeface="Segoe UI" panose="020B0502040204020203" pitchFamily="34" charset="0"/>
                    <a:cs typeface="Segoe UI" panose="020B0502040204020203" pitchFamily="34" charset="0"/>
                  </a:rPr>
                  <a:t>Find posterior distribution of </a:t>
                </a:r>
                <a14:m>
                  <m:oMath xmlns:m="http://schemas.openxmlformats.org/officeDocument/2006/math">
                    <m:r>
                      <a:rPr lang="en-US" sz="1600" i="1">
                        <a:solidFill>
                          <a:srgbClr val="111111"/>
                        </a:solidFill>
                        <a:latin typeface="Cambria Math" panose="02040503050406030204" pitchFamily="18" charset="0"/>
                        <a:ea typeface="Cambria Math" panose="02040503050406030204" pitchFamily="18" charset="0"/>
                        <a:cs typeface="Segoe UI" panose="020B0502040204020203" pitchFamily="34" charset="0"/>
                      </a:rPr>
                      <m:t>𝜇</m:t>
                    </m:r>
                  </m:oMath>
                </a14:m>
                <a:r>
                  <a:rPr lang="en-US" sz="1600" dirty="0">
                    <a:solidFill>
                      <a:srgbClr val="111111"/>
                    </a:solidFill>
                    <a:latin typeface="Segoe UI" panose="020B0502040204020203" pitchFamily="34" charset="0"/>
                    <a:cs typeface="Segoe UI" panose="020B0502040204020203" pitchFamily="34" charset="0"/>
                  </a:rPr>
                  <a:t>.</a:t>
                </a: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endParaRPr lang="en-US" sz="1600" b="0" i="0" dirty="0">
                  <a:solidFill>
                    <a:srgbClr val="111111"/>
                  </a:solidFill>
                  <a:effectLst/>
                  <a:latin typeface="Segoe UI" panose="020B0502040204020203" pitchFamily="34" charset="0"/>
                  <a:cs typeface="Segoe UI" panose="020B0502040204020203" pitchFamily="34" charset="0"/>
                </a:endParaRPr>
              </a:p>
            </p:txBody>
          </p:sp>
        </mc:Choice>
        <mc:Fallback>
          <p:sp>
            <p:nvSpPr>
              <p:cNvPr id="5" name="TextBox 4">
                <a:extLst>
                  <a:ext uri="{FF2B5EF4-FFF2-40B4-BE49-F238E27FC236}">
                    <a16:creationId xmlns:a16="http://schemas.microsoft.com/office/drawing/2014/main" xmlns="" xmlns:a14="http://schemas.microsoft.com/office/drawing/2010/main" id="{E0C7B064-CDBA-6743-B507-60411112D3AE}"/>
                  </a:ext>
                </a:extLst>
              </p:cNvPr>
              <p:cNvSpPr txBox="1">
                <a:spLocks noRot="1" noChangeAspect="1" noMove="1" noResize="1" noEditPoints="1" noAdjustHandles="1" noChangeArrowheads="1" noChangeShapeType="1" noTextEdit="1"/>
              </p:cNvSpPr>
              <p:nvPr/>
            </p:nvSpPr>
            <p:spPr>
              <a:xfrm>
                <a:off x="1169248" y="1716009"/>
                <a:ext cx="10184552" cy="3785652"/>
              </a:xfrm>
              <a:prstGeom prst="rect">
                <a:avLst/>
              </a:prstGeom>
              <a:blipFill>
                <a:blip r:embed="rId3"/>
                <a:stretch>
                  <a:fillRect l="-37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xmlns="" Requires="p14">
          <p:contentPart p14:bwMode="auto" r:id="rId4">
            <p14:nvContentPartPr>
              <p14:cNvPr id="4" name="Ink 3">
                <a:extLst>
                  <a:ext uri="{FF2B5EF4-FFF2-40B4-BE49-F238E27FC236}">
                    <a16:creationId xmlns:a16="http://schemas.microsoft.com/office/drawing/2014/main" id="{F0847EE3-7866-A37E-9700-92748CBB7949}"/>
                  </a:ext>
                </a:extLst>
              </p14:cNvPr>
              <p14:cNvContentPartPr/>
              <p14:nvPr/>
            </p14:nvContentPartPr>
            <p14:xfrm>
              <a:off x="3398400" y="1040760"/>
              <a:ext cx="6163560" cy="1616400"/>
            </p14:xfrm>
          </p:contentPart>
        </mc:Choice>
        <mc:Fallback>
          <p:pic>
            <p:nvPicPr>
              <p:cNvPr id="4" name="Ink 3">
                <a:extLst>
                  <a:ext uri="{FF2B5EF4-FFF2-40B4-BE49-F238E27FC236}">
                    <a16:creationId xmlns:a16="http://schemas.microsoft.com/office/drawing/2014/main" xmlns="" xmlns:p14="http://schemas.microsoft.com/office/powerpoint/2010/main" id="{F0847EE3-7866-A37E-9700-92748CBB7949}"/>
                  </a:ext>
                </a:extLst>
              </p:cNvPr>
              <p:cNvPicPr/>
              <p:nvPr/>
            </p:nvPicPr>
            <p:blipFill>
              <a:blip r:embed="rId5"/>
              <a:stretch>
                <a:fillRect/>
              </a:stretch>
            </p:blipFill>
            <p:spPr>
              <a:xfrm>
                <a:off x="3382200" y="1024560"/>
                <a:ext cx="6195960" cy="16488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6" name="Ink 5">
                <a:extLst>
                  <a:ext uri="{FF2B5EF4-FFF2-40B4-BE49-F238E27FC236}">
                    <a16:creationId xmlns:a16="http://schemas.microsoft.com/office/drawing/2014/main" id="{20A15A9F-C17F-A665-4056-669CAEF0096D}"/>
                  </a:ext>
                </a:extLst>
              </p14:cNvPr>
              <p14:cNvContentPartPr/>
              <p14:nvPr/>
            </p14:nvContentPartPr>
            <p14:xfrm>
              <a:off x="286560" y="993960"/>
              <a:ext cx="10815480" cy="5267880"/>
            </p14:xfrm>
          </p:contentPart>
        </mc:Choice>
        <mc:Fallback>
          <p:pic>
            <p:nvPicPr>
              <p:cNvPr id="6" name="Ink 5">
                <a:extLst>
                  <a:ext uri="{FF2B5EF4-FFF2-40B4-BE49-F238E27FC236}">
                    <a16:creationId xmlns:a16="http://schemas.microsoft.com/office/drawing/2014/main" xmlns="" id="{20A15A9F-C17F-A665-4056-669CAEF0096D}"/>
                  </a:ext>
                </a:extLst>
              </p:cNvPr>
              <p:cNvPicPr/>
              <p:nvPr/>
            </p:nvPicPr>
            <p:blipFill>
              <a:blip r:embed="rId7"/>
              <a:stretch>
                <a:fillRect/>
              </a:stretch>
            </p:blipFill>
            <p:spPr>
              <a:xfrm>
                <a:off x="270360" y="977760"/>
                <a:ext cx="10847880" cy="5300280"/>
              </a:xfrm>
              <a:prstGeom prst="rect">
                <a:avLst/>
              </a:prstGeom>
            </p:spPr>
          </p:pic>
        </mc:Fallback>
      </mc:AlternateContent>
    </p:spTree>
    <p:extLst>
      <p:ext uri="{BB962C8B-B14F-4D97-AF65-F5344CB8AC3E}">
        <p14:creationId xmlns:p14="http://schemas.microsoft.com/office/powerpoint/2010/main" xmlns="" val="3433247382"/>
      </p:ext>
    </p:extLst>
  </p:cSld>
  <p:clrMapOvr>
    <a:masterClrMapping/>
  </p:clrMapOvr>
</p:sld>
</file>

<file path=ppt/theme/theme1.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IAQS PPT- Zil_ Final</Template>
  <TotalTime>12548</TotalTime>
  <Words>1476</Words>
  <Application>Microsoft Macintosh PowerPoint</Application>
  <PresentationFormat>Custom</PresentationFormat>
  <Paragraphs>484</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IAQS PPT- Zil_ Final</vt:lpstr>
      <vt:lpstr>Slide 1</vt:lpstr>
      <vt:lpstr>Topics to be covered</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Bayesian Estimate</vt:lpstr>
      <vt:lpstr>Bayesian Estimate</vt:lpstr>
      <vt:lpstr>Bayesian Estimate</vt:lpstr>
      <vt:lpstr>Bayesian Estimate</vt:lpstr>
      <vt:lpstr>Bayesian Estimate</vt:lpstr>
      <vt:lpstr>Bayesian Estimate</vt:lpstr>
      <vt:lpstr>Credibility theory</vt:lpstr>
      <vt:lpstr>Credibility theory</vt:lpstr>
      <vt:lpstr>Credibility theory</vt:lpstr>
      <vt:lpstr>Bayesian Credibility</vt:lpstr>
      <vt:lpstr>Bayesian Credibility</vt:lpstr>
      <vt:lpstr>Bayesian Credibility</vt:lpstr>
      <vt:lpstr>Bayesian Credibility</vt:lpstr>
      <vt:lpstr>Bayesian Credibility</vt:lpstr>
      <vt:lpstr>Bayesian Credibility</vt:lpstr>
      <vt:lpstr>Bayesian Credibility</vt:lpstr>
      <vt:lpstr>Bayesian Credibility</vt:lpstr>
      <vt:lpstr>Bayesian Credibility</vt:lpstr>
      <vt:lpstr>Bayesian Credibility</vt:lpstr>
      <vt:lpstr>Empirical Bayesian Credibility Theory</vt:lpstr>
      <vt:lpstr>Empirical Bayesian Credibility Theory</vt:lpstr>
      <vt:lpstr>Empirical Bayesian Credibility Theory</vt:lpstr>
      <vt:lpstr>Empirical Bayesian Credibility Theory</vt:lpstr>
      <vt:lpstr>Empirical Bayesian Credibility Theory</vt:lpstr>
      <vt:lpstr>Empirical Bayesian Credibility Theory</vt:lpstr>
      <vt:lpstr>Empirical Bayesian Credibility Theory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lokesh</dc:creator>
  <cp:lastModifiedBy>Admin</cp:lastModifiedBy>
  <cp:revision>472</cp:revision>
  <dcterms:created xsi:type="dcterms:W3CDTF">2019-12-10T16:16:08Z</dcterms:created>
  <dcterms:modified xsi:type="dcterms:W3CDTF">2022-08-08T05:16:32Z</dcterms:modified>
</cp:coreProperties>
</file>