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5833"/>
  </p:normalViewPr>
  <p:slideViewPr>
    <p:cSldViewPr snapToGrid="0" snapToObjects="1">
      <p:cViewPr varScale="1">
        <p:scale>
          <a:sx n="85" d="100"/>
          <a:sy n="85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3:07:03.2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5191 1852 8042,'0'0'0</inkml:trace>
  <inkml:trace contextRef="#ctx0" brushRef="#br0" timeOffset="1483">6552 2028 9633,'3'7'2779,"-1"-2"-2163,-2-5 5670,0 0-6253,0-3 34,0 3 460,0-4-381,-4 3-79,-1-3-56,-7 1-11,-20 1 12,-19 3-12,-3 5 0,-6 4 67,22 3-56,2-1 23,15-6-23,6-1-22,12-5-45,3 4 11,0 8 45,0 12 22,0 16-22,-4 13 0,-4 7 11,1-20 1,0-1-46,-2 20-33,4-8 67,12-30 134,7-18 549,22-31-469,13-8-265,-14 14 1,1 3-18,25-5-167,-2 37-213,-23 23 224,-8 14 134,-13 8 57,-8 0 22,-17-2 16,-3-22 1,-5-3 16,-29 14-503,-1-7-1615,5-29-2095,20-24 4191,6-9 0,8 6 0,4 2 0</inkml:trace>
  <inkml:trace contextRef="#ctx0" brushRef="#br0" timeOffset="1819">6883 2299 18373,'-36'33'272,"-1"0"1,0 13-1,9 5-412,18-7 0,8 1-337,2-1 0,7-2 449,13-7 0,9-8 22,2-14 1,4-7 5,4 1 0,1-5 44,3-5 1,0-4 22,0-2 0,0-3 140,-2-5 1,0-5 173,4-12 0,-4-7-62,-14 1 1,-6-3-320,-3 2 0,-8 1-62,-15 3 0,-11 6 91,-31-1-29,-7 35 0,-13 12 0,10-3 0,-9-9 0,17 12 0,-1 1 0,0 0 0</inkml:trace>
  <inkml:trace contextRef="#ctx0" brushRef="#br0" timeOffset="2066">8103 2013 19045,'-23'48'18,"0"-1"1,1 1 0,3 2-47,7-5 0,2 2-659,-1-4 1,0 3-1,0-1-1409,-4 16 1,0 0 2095,0-3 0,0-5 0,0 9 0,9-45 0</inkml:trace>
  <inkml:trace contextRef="#ctx0" brushRef="#br0" timeOffset="2217">7678 2438 14171,'34'33'0,"-7"-6"0</inkml:trace>
  <inkml:trace contextRef="#ctx0" brushRef="#br0" timeOffset="2365">8329 2467 19505,'4'0'1366,"-1"1"-5209,-3-1 3843,-33 1 0,25-1 0,-26 1 0</inkml:trace>
  <inkml:trace contextRef="#ctx0" brushRef="#br0" timeOffset="3100">10365 2299 16894,'-1'-5'380,"-1"0"-358,-7 33 1,-1 16-23,5 6-39,-6-6 0,2-1 39,9-8 302,0-27 1222,0-7-1064,0-14 89,-1-10-90,-2-21-274,-1-4 0,0-7-1164,1-9 0,1-3 1029,-1 1 0,1 0-33,4 5 0,4 7-17,9 4-11,34 20-45,-10 28 0,5 7-158,13 8 1,0 10-140,-7 9 1,-8 7-2,-9-2 0,-13 2 354,-22 3 0,-14-1 16,-8-8 1,-7-4 45,-6 1 0,-1-2-24,2-3 1,0-2 11,1-2 1,2-3 1981,-2 0-1998,9-4 11,25-14-34,12-4 901,35 0-946,-5 5 1,4 4-516,11 8 0,-1 9-112,-8 10 0,-9 6 661,-16-1 0,-14 2-1588,-34 15 0,-16-4 1593,7-22 1,-3-3-6,-12 7 0,2-6-9816,-9-12 9816,27-21 0,9 0 0,18-6 0</inkml:trace>
  <inkml:trace contextRef="#ctx0" brushRef="#br0" timeOffset="3899">16601 1777 16580,'5'-25'3216,"-23"5"-3026,-34 13-190,4 4 11,9 7-33,17 6 22,0 9-11,0 12 11,5-1 0,1 3-56,0 6 0,2 2-23,0 0 1,0-1 27,4-2 1,3-4 50,1 5-33,3-8 89,9-16 291,27-19-314,32-11-39,-31 6 1,2 0-34,6 3 0,-2 4-196,15 15-281,-7 9-11,-9 11 91,-16 25 576,-27-25 0,-4 1 16,-1-1 1,-3-2-96,-9-1 1,-3-4-62,-13 0-5614,-3-11 5614,15-22 0,5 4 0,16-12 0</inkml:trace>
  <inkml:trace contextRef="#ctx0" brushRef="#br0" timeOffset="4233">17236 1966 18373,'-42'26'260,"1"0"0,-1 0 1,-5 13-1,10 5-254,11 7 0,13 0-464,14-13 1,10-5 457,39 10 289,10-32-233,-12-14 0,2-8-11,-4-5 0,-3-6 179,1-9 0,-5-5-135,-13 4 1,-10-3-90,-15 1 0,-9 0-22,-21-14 54,-6 24 0,-8 4-475,-1 8 0,-4 6-1770,-7 6 0,2 6 2213,14 2 0,6 3 0,-7 14 0,34-17 0</inkml:trace>
  <inkml:trace contextRef="#ctx0" brushRef="#br0" timeOffset="4466">17935 1827 19650,'-26'51'-204,"0"0"0,0 0 0,0 0 0,0 1 0,2-1-1242,4-1 1,2 0 0,0-2 1445,-3 6 0,1-7 0,1 10 0,12-41 0</inkml:trace>
  <inkml:trace contextRef="#ctx0" brushRef="#br0" timeOffset="4634">17551 2209 20770,'0'-10'1065,"0"2"-1065,0 8-1513,0 0-179,16-9-4112,8 9 5804,20-8 0,-18 11 0,-3-3 0</inkml:trace>
  <inkml:trace contextRef="#ctx0" brushRef="#br0" timeOffset="4801">18257 2141 13521,'0'0'0</inkml:trace>
  <inkml:trace contextRef="#ctx0" brushRef="#br0" timeOffset="6821">11389 2220 19482,'-26'-29'620,"-1"0"0,2 2 0,4 4-430,5 4-100,5 1-79,5-1-11,8-1-45,33-15-313,-1 10 83,-5 8 1,2 2-309,11 2-425,-10 7 974,-43 29 275,-27 4 0,-20 2 70,13-8 1,-9 3-1,-5 1 1,1 0 0,3-2-783,0 1 1,3-1 0,0-1-1,-3 0 493,-2-1 1,-3 1-1,-1 0 1,4-2-1,9-3-16,-8 3 0,9-4-12,10-3 0,6-2-218,-1 2 224,38-8 73,30-12 0,15-9-73,-3 1 0,5-2 0,2-1-88,-6 1 1,1-1 0,1 0 0,-2-1 57,6-1 0,-1-1 0,-7 1 30,3-3 0,-24 8 56,-49 17-39,-12 5 0,-9 3 46,-8 5 1,-8 2-1,3 1 287,12-5 0,3 1 1,-3 0-333,-11 4 1,-3 1 0,6 0-42,2 2 1,10 1-280,5 15 44,76-6 168,-3-20 0,9-6-284,1-3 0,5-3 0,0-1 370,-6-1 0,1-2 1,1 0-9,16-3 1,2-1 0,-5 0 11,4-1 0,-9 3 706,6 6-504,-98 19-113,-19 1 1,-9 1-320,6 0 1,0 0 307,2 0 1,1 0-51,6-2 0,2 0-194,9-2 1,4 1 19,-1 2 1246,32-2-1280,66-10 169,1-2-135,-13-3 1,-5 8 67,-18 25 274,-39 0 0,-12 3-40,-5-1 1,-6 0 834,-14 6 0,-1-3-1042,18-13 1,4-4 240,0 1-190,33-16 79,39-33-68,-8 2 0,6-5 0,-1-2-11,-4 1 0,-1-2 0,-1-2-56,0-4 0,-2-3 0,-9 3 56,-7-3 0,-15 4 11,-24 9 1,-13 6-199,-7 7 1,-6 6 193,-1 0 1,-5 2 0,3 1-513,-8 0 1,1 0 504,9 2 0,-2 1 0,3 0 11,-5-1 0,5 0-294,-12-4 249,3-5-67,44-5 56,18-7 278,19-6-345,16 6 0,8 1 0,-10 5 0,3 3 140,18-5 0,1 4-107,-19 10 1,-3 2-202,26 1 261,-19 8-182,-21 3 178,-13 4 34,-21 0 236,-26-5 55,-24-19-235,19-2 1,1-3-68,6-1 0,2-1 372,3-3 1,3 1-418,-1-5-112,9 1-89,18 7 33,22 3 168,29 9-84,7 4 1,5 1-283,-15 1 0,1-1 383,15 0 0,-4 4-28,-6 12 459,-84 13-336,-9-8 0,-10-2-90,5-6 1,-5-2 0,2-2-225,-12 5 1,5-7-2897,11-14 0,13-7 3143,24-7 0,2-8 0,15 14 0</inkml:trace>
  <inkml:trace contextRef="#ctx0" brushRef="#br0" timeOffset="7403">9898 775 18642,'-38'-6'327,"-1"-1"1,-11 18 0,-5 9 0,4 3-351,1 7 1,4 6-53,4-1 0,0 5 1,12-1-275,16 1 1,14-2 269,18-6 1,10-5-46,6-7 1,6-3-124,0-1 1,5 0 0,-3 1-387,10 7 0,-6 3 941,-3 4 0,-13 3 96,-28 14-281,-26-26 0,-9-5-33,-32-1-758,27-11 0,3-7 668,-8-23 0,5 14 0,33-14 0</inkml:trace>
  <inkml:trace contextRef="#ctx0" brushRef="#br0" timeOffset="7789">10016 1294 18429,'-8'-8'1524,"3"-15"-1502,2-19-22,9 1-22,2 19-46,19 9-470,13 22-1019,10 21 885,-8 6 291,-11 4 123,-19-20 258,-4-6 325,-5-8 1154,3-14-201,2-27-853,6-20-346,0 2-79,2 10-34,-3 29-224,8 16-2252,7 29 2510,15 10 0,-18-5 0,-1-10 0</inkml:trace>
  <inkml:trace contextRef="#ctx0" brushRef="#br0" timeOffset="8285">10861 1115 18664,'-57'0'852,"9"2"-909,24 6-55,10 1 90,3 6-202,8-2-112,1 7-550,14-5 225,13-1 673,18-9 10,-3-9 12,0-2 10,-6 0 1,-9 2 11,11 1-11,-12 3 22,4-3-33,-2-4 67,17-13-1,3-9 12,-2 1 102,-9 1 794,-22 9-481,-7 7-157,-3 1-102,-2 6-200,1 2-292,7 8-101,6 23-180,3-1-346,0 16-326,-6-16-5445,11-1 6622,-3-13 0,-1-4 0,-7-10 0</inkml:trace>
  <inkml:trace contextRef="#ctx0" brushRef="#br0" timeOffset="8471">11508 867 21308,'-8'18'-1445,"16"33"33,12 2 538,-6-15 0,-1 1 874,-5-1 0,-3-4 0,2 1 0,-3 6 0</inkml:trace>
  <inkml:trace contextRef="#ctx0" brushRef="#br0" timeOffset="8638">11477 1121 20020,'65'-12'-927,"0"0"1,0 0 0,1-2-1,-9 3 1,1 5 0</inkml:trace>
  <inkml:trace contextRef="#ctx0" brushRef="#br0" timeOffset="10050">19168 1816 16232,'10'42'216,"1"-1"1,0 0 0,-1-1-172,7 22-463,-2-2 462,-4-7-44,-4-12 1052,-4-14 1010,-5-22-1703,-6-18-258,-4-24 0,-3-21-90,4 0 0,2-7 93,5 18 1,0-1 0,1-1-525,-1-6 0,2 0 0,1 3 431,3-7 1,5 8-12,14-4 33,14 44-39,4 13 1,4 8-141,7 13 1,-1 11-239,-14-4 1,-2 6-1,-6 3 343,-9 8 0,-6 5 0,-8-1-658,-9 15 1,-12-3 692,-15-2 1,-6-9-1,6-21 1,1-5 675,3-5 0,2-2-648,-15 6 56,13-12-78,15-8-408,5-2-3166,34-9 4002,26 3 1,-15-4 0,9 5 0</inkml:trace>
  <inkml:trace contextRef="#ctx0" brushRef="#br0" timeOffset="10466">19862 1995 20244,'-18'49'-67,"9"-5"67,25-11-146,7-11 56,25-10 102,-8-13-1,15-14 34,-17-11 11,-6-8 33,-7 0 146,-8 5 169,-7 6 111,-5 11-548,-3 6-12,-1 5 56,1 8-11,10 12-101,3-1-190,14 4-449,37-13-190,-23-11 1,3-5 929,11-6 0,-2-3 0,-18 7 0,-3-2 0,11-15 0</inkml:trace>
  <inkml:trace contextRef="#ctx0" brushRef="#br0" timeOffset="11016">20587 1763 13476,'0'-12'124,"0"3"-102,0 9-22,4 38 56,6 0 129,-3-2 0,0 1-85,7 9-44,-7-6-22,-4-23 414,-3-6 885,1-6-548,-1-7-35,-6-9 528,-7-28-696,-2-20-357,1-6-113,8 0 0,15 27-45,18 7-145,23 21-62,-15 19 0,1 6-202,-5 0 0,-3 3-241,1 9 0,-5 2-615,-3 12 649,-10-6 369,-8-5 438,-14-10 403,3-9-134,-6-18 526,6-42-705,5-7-366,1 13 0,2-1 203,1 7 0,3 2-42,4-4 0,4 3-143,8-3-90,13 7 90,-5 44 0,3 12-78,3 16-427,-1 8-176,-3-1-1739,-7-7-4610,-6-5 7030,-9-12 0,-5-10 0,-3-7 0</inkml:trace>
  <inkml:trace contextRef="#ctx0" brushRef="#br0" timeOffset="11370">21610 1280 21017,'-30'32'28,"0"1"0,9 4 0,2 5 0,5 2-43,7 2 0,5 1 0,0 1-664,-1 0 0,1-1 1,2 0 571,4 16 1,6-7-62,16-4 721,30-17-565,4-43 129,-25-14 1,-5-11-135,-8-12 1,-9-6 10,-8 6 0,-8 2-22,-10 4 0,-7 8-39,-38 11-460,1 34 1,-6 14-262,14-4 0,-1 4 0,-1 4-879,6 0 0,-2 4 0,2 1 0,2-1 1667,-4 6 0,2 0 0,5-2 0,-2 4 0,10-5 0,12-5 0</inkml:trace>
  <inkml:trace contextRef="#ctx0" brushRef="#br0" timeOffset="14882">6869 3564 13544,'-58'15'1893,"14"-2"-1759,50-4 140,30-3 1,18-6-217,-8-3 1,7-3 0,4-2 0,-1 0-899,5-1 0,-1 1 0,5-3 0,6-3 846,-21 3 0,3-1 1,3-3-1,3 0 0,1-1 1,1 0-1,1-1 1,-1 0-1,0 1-239,-4 0 1,1-1 0,0 1 0,0-1-1,0 0 1,2 0 0,0-1 0,1 1 0,1-1-1,1 1 87,-5 1 0,1 0 1,2-1-1,1 1 1,0-1-1,1 0 0,1 0 1,-1 1-1,0-1 1,-1 1-1,0 0 1,-2 0-1,0 1-311,1-1 0,0 0 1,0 1-1,-1-1 0,-1 1 1,0 1-1,0-1 1,-1 1-1,-1 0 0,1 0 1,-2 1 456,9-1 0,0-1 0,1 1 0,-1 0 0,-1 1 0,-3 0 0,-3 2 0,-4 0 0,-6 2 0,25-5 0,-11 4 0,-5 1 0,4 0 0,-1 0 0</inkml:trace>
  <inkml:trace contextRef="#ctx0" brushRef="#br0" timeOffset="15599">17484 3182 14933,'58'-11'260,"0"1"0,0-1 0,0 1 0,1-1 0,-1 1 0,-4-1 0,1-1 1,2 0-1,1-1 0,2 0 0,1-1 0,1 0 0,2-1 0,1 0-675,-7 2 0,2-1 0,1 0 1,2-1-1,1 0 0,1-1 1,0 1-1,1-1 0,0 1 1,-1-1-1,0 1 0,-1 0 1,0 1 415,1-1 1,-1 1 0,0-1 0,-1 1 0,0 0 0,0 0 0,1 0 0,0 0 0,1 0-1,1 1 1,1 0 0,2 0-71,-10 3 0,1-1 1,1 1-1,1 0 0,1-1 1,1 1-1,1 0 1,-1 1-1,1-1 0,0 1 1,-1 0-1,1 0 1,-2 0-1,-1 1 0,0-1 1,-2 2-1,-2-1-151,11 0 1,-1 0-1,-2 1 1,-1 0 0,0 1-1,-1 0 1,-1 0-1,1 0 1,-1 0 0,1 0-1,0 0 1,1-1 201,-3 0 0,1 0 1,1-1-1,1 1 1,0-1-1,-1 0 1,0 1-1,0-1 0,-2 1 1,-2 0-1,-1 0 1,-3 1-1,-2 0 1,17 0-1,-3 0 0,-2 1 1,-3 0-1,-3 0 1,-4 0-1,-3-1 1,-3-2-1,0 0 0,0 0 1,0 0-1</inkml:trace>
  <inkml:trace contextRef="#ctx0" brushRef="#br0" timeOffset="24915">14273 6761 19090,'-8'-36'1070,"0"-1"0,-5-18-891,-8 31-89,1 16-79,-29 18 6,10 13 0,-2 9-34,-10 8 0,0 3-404,7 1 0,5 0 315,8-3 0,7-3-209,11 3 80,27-8 78,15-5 0,13-10 1,8-1-108,11 2 1,2 3-350,-17-4 0,0 3 0,-3 0 613,9 4 0,-11 4 50,-21 1 1,-14 2 145,-42 19-129,-12-15 0,-8-3-185,3-9 1,-1-2-272,0 3 1,2-7-2895,-13-20 751,48-17 851,11-12 2094,18-1 0,-9 14 0,9 6 0</inkml:trace>
  <inkml:trace contextRef="#ctx0" brushRef="#br0" timeOffset="25598">14815 6460 16109,'-23'-36'1004,"0"0"1,-3-2 0,-4 2-764,-8 2 0,-4 2-1085,4 3 1,-2 1 988,-6-4 1,-3 3-1,5 6 1,-4 3-83,-6 1 1,-6 2 0,-3 5-48,9 5 1,-1 3 0,-3 4 0,-1 4 0,-1 4 1,-3 4 0,-1 4 0,0 2 0,4 2-588,6-1 0,1 1 0,2 3 0,1 3 0,1 3 567,-2 7 1,1 4 0,2 4 0,3 1 0,3 0 2,0 6 0,4 1 0,3 2 0,1 7 1,9-14 1,0 4 0,1 3-1,1 2 1,1 1 0,2 0-1,3-1-58,2-1 1,2 1 0,2 1 0,1-1 0,3 2 0,3-1 0,2 2 60,3 5 1,3 2 0,3 1 0,2 0 0,4-1 0,1-4 0,3-3-349,6 6 0,2-2 1,4-4-1,5-5 0,6-5 341,7-6 1,7-4 0,5-6 0,0-5 0,0-5 2,4-6 0,2-8 0,0-5 0,1-2 9,-10-2 0,2-3 0,0-2 0,0-2 0,0-1 18,3-1 0,-2-2 0,2-1 0,1-3 0,3-4 24,-12 1 1,2-2 0,2-2 0,1-2 0,0-2 0,0-2-1,-2 0 1,-2-1-127,-2-2 0,-2-1 0,0-2 1,-1-1-1,-1-1 0,-1 0 0,1-1 1,-2 0 74,7-4 0,1-1 0,0 0 0,-2-1 0,-3-1 0,-3-2 0,-4-2-4,-1-5 0,-3-3 0,-3-1 1,-5-1-1,-5 1 0,-8 2-21,-8-12 0,-10 1 0,-7 1 0,-2 0-15,-1 10 1,-3 0 0,-2 1 0,-3 0-1,-3 2 40,-2-1 0,-4 1 0,-2 1 0,-3 1 0,0 2-19,-3 1 1,-1 2 0,-2 1 0,-1 2 0,-1 2 18,1 3 0,-1 1 0,-1 2 0,-3 2 0,-3 3 17,-1 5 0,-2 2 1,-3 3-1,-1 2 1,-1 3-1,0 3-227,-3 4 1,-2 5 0,-1 2 0,0 3 0,0 2 0,0-1 14,-1 1 1,0 0 0,0 2 0,0 2 0,0 3 0,1 2-103,-1 4 0,-1 4 0,0 2 0,2 2 0,2 1 0,3 1-234,-1 2 0,4 1 0,2 1 0,1 2 0,1 1-797,2 0 0,0 1 0,2 1 0,2 1 1,2 2 1327,-5 9 0,3 2 0,3 0 0,4-5 0,3-6 0,4-3 0,4-1 0,6 9 0,-1 0 0</inkml:trace>
  <inkml:trace contextRef="#ctx0" brushRef="#br0" timeOffset="26698">15630 6517 17543,'-7'3'1043,"0"0"-573,7-3-56,0 0-391,44 10 33,20-11-514,-7 0 0,9-2 362,-18-3 1,5-3 0,1-1-1,-2 0-1506,13-1 0,-1-1 0,0 0 1602,-2 0 0,-1 0 0,-5 1 0,-1 1 0,-13 3 0,-24 5 0</inkml:trace>
  <inkml:trace contextRef="#ctx0" brushRef="#br0" timeOffset="26848">16328 6405 20725,'26'22'-344,"-1"0"1,7 9 0,-3 5-672,-11 2 1,-9 4 1014,-13 14 0,-7-2 0,3-15 0,-4-5 0,-12-5 0,1-1 0</inkml:trace>
  <inkml:trace contextRef="#ctx0" brushRef="#br0" timeOffset="44867">18843 5628 18261,'-42'-47'616,"-2"15"-616,4 49 11,-6 10-22,1 12 0,7 3-45,16-3-90,10-2 112,26-3 34,9-2 0,10-8 0,6 0-140,-2 3 0,-1 1-59,0-1 0,-3 2 199,-8-3 0,-8 0 22,-21 10 224,-19 0-66,-18 0-136,8-17 1,0-2-3429,-16 1 3384,6-16 0,28-5 0,15-10 0</inkml:trace>
  <inkml:trace contextRef="#ctx0" brushRef="#br0" timeOffset="45332">18950 6021 16277,'-8'66'-1131,"4"-14"1142,14-44 2599,-3-5-1164,-9-12-740,-7-17-650,2-6-56,-1-12 0,13 9 11,7 0 0,10 3-33,23 4-381,5 15-91,0 16-122,-8 18 303,-20 11 190,-9 1 100,-6-2 225,-5-5 1198,-2-12-1019,0-11-280,0-17-56,0-10 11,2-10-56,6 0-34,17 1-22,14 20-885,10 28-2107,1 26-851,-14 4 3899,-4-6 0,-19-27 0,-2-6 0</inkml:trace>
  <inkml:trace contextRef="#ctx0" brushRef="#br0" timeOffset="45716">19765 5823 19650,'-55'34'202,"13"-1"-830,34-3-447,5-1-651,11-5 134,26-4 2052,29-15-46,-16-12 1,0-4-112,-6 2 0,-1-3-152,-3-5 0,-3 0-61,-1-2-34,-11 6 44,-11 3 113,-2-3 45,1-3 191,9-8-248,0 5-190,4 4-11,-2 10 34,13 4-56,5 12 10,2-2-111,0 9-830,-11-6-850,1-3-3195,1-4 4998,-2-3 0,-13-2 0,-4-1 0</inkml:trace>
  <inkml:trace contextRef="#ctx0" brushRef="#br0" timeOffset="45915">20574 5298 20781,'20'34'-94,"1"0"1,-2-1 0,-1 3-719,1 12 0,-3 2-2808,-5-3 1,-2-1 3619,2 0 0,-3-4 0,-5 9 0,-3-35 0</inkml:trace>
  <inkml:trace contextRef="#ctx0" brushRef="#br0" timeOffset="46065">20643 5654 21387,'51'-17'-213,"1"-1"0,-1 1 0,6 1 0,2 1 0,-5 5 0,4 5 0,-4 4 0,-6 1 0,-1-1 1</inkml:trace>
  <inkml:trace contextRef="#ctx0" brushRef="#br0" timeOffset="47417">18978 8442 13712,'11'44'141,"1"0"1,0 13 0,-2-1-8,-4-13 1,-2-2-68,0 1 0,0-4 112,-3 7 1334,-1-33-303,0-15-559,-2-15 105,-5-11 0,-3-7-409,-2-15 1,-3-6-158,4 8 0,-2-3 1,2 2-439,-2-15 0,2 3 304,2 6 0,4 6 0,11 3-101,29 14-134,27 33-287,-22 26 1,-2 10 56,-6-1 0,-5 5-268,-5 19 1,-11 3 676,-13-16 0,-8 0 22,-6 12 1,-6-2-29,-2-11 1,-3-5-1043,-3 1 1,-2-9 1204,-14-17 0,22-14 0,12-17 0</inkml:trace>
  <inkml:trace contextRef="#ctx0" brushRef="#br0" timeOffset="48333">19407 8597 20322,'4'55'-2207,"23"-20"2212,8-41 1,5-12 44,-6 4 1,-1-4 111,0-8 1,-3-2 151,5-10 425,-6 6-492,-15 16 10,-2 19-201,-9 10-56,4 13 0,1-9-190,6-1-23,3-6 12,24-4 156,17-15 39,-23-2 1,-1-2-242,19-11 79,-21-1 44,-26 18 80,-5 5-24,-1 2-44,0 5 135,5-3-12,0 2 112,4-3 348,-3-1 448,-2 0-572,-3-2-314,-1 0-33,-3-1-11,1 1-34,0 2-279,1 0 391,3-6 0,4 0-56,4-5-11,4 2 0,0 3-11,-1 4-135,-2 8-246,-2 14 124,0 6-2,-4 1 46,3-9 101,-4-10-471,2-5 214,0-1 480,1-4 136,-2-7-124,-1-3-90,-5-2-22,-4 1 56,-1 4 414,-2-5 136,5-1-304,0 1-89,5 0-56,6 4-79,5 1-33,9 1-79,21 4-414,3 10-661,1 23-2858,-18 14-1288,-18 2 5255,-9-8 0,-1-26 0,-1-5 0</inkml:trace>
  <inkml:trace contextRef="#ctx0" brushRef="#br0" timeOffset="48715">20601 7929 20927,'0'54'14,"1"0"0,2-7 0,2 3 0,1-4-14,5 2 0,2-1-118,3 10 1,4-3 55,2-20 1,4-7 61,31 2 33,-20-27 1,-1-9 33,15-19-22,-27-6 0,-13-3-101,-37-4-661,-33 18 168,23 24 0,-2 8-828,-5 9 1,3 6-81,10 1 0,3 1-1193,2 1 0,2 0 2650,-14 26 0,18-25 0,9-7 0</inkml:trace>
  <inkml:trace contextRef="#ctx0" brushRef="#br0" timeOffset="49049">18912 9503 19034,'47'-20'229,"0"-1"1,0 0 0,1 0-1,7 0 1,4-1 0,3 1-1,3-1 1,3 1-222,-13 3 0,3 1 1,2-1-1,2 1 1,0-1-1,0 1 1,0 0-1,-2 0-817,5 0 0,-1 0 1,0 0-1,-1 1 1,1-1-1,-1 2 1,1-1 779,1 1 0,0 0 0,2 1 0,-2-1 1,-1 2-1,-2 0 0,-3 2-33,2-1 1,-4 1 0,-1 2 0,-1 0 0,2 0-323,2 0 1,3 1 0,-1 1 0,-4 0 0,-4 1 459,3 0 1,-6 2-1,0 0 1,2-1 0,-1 1-1,-18 4 1,-24 4-1</inkml:trace>
  <inkml:trace contextRef="#ctx0" brushRef="#br0" timeOffset="49233">20259 9304 20501,'45'-34'-155,"0"0"0,1 0 0,-1 0 1,0 0-1,0 0 0,6-4 0,2 0 1,0 0-1,1 1 0,-1 0 0,-1 1-1368,-4 4 1,-1 1 0,1 1 0,-1-1 0,-1 1 0,0-1 1522,9-7 0,1-1 0,-2 0 0,-4 2 0,-7 5 0,8-6 0,-11 3 0,-13 7 0,-1-1 0</inkml:trace>
  <inkml:trace contextRef="#ctx0" brushRef="#br0" timeOffset="49766">19146 7134 18698,'44'-25'210,"0"-1"1,1 0 0,3-1-1,1 0 1,5-3-205,-7 4 1,4-2 0,2-1 0,-1 1 0,-2 1-1423,2-1 1,-2 1 0,0 1 0,3-2 1410,0 1 1,3-3 0,1 0-1,-3 2 1,-4 2-52,4-1 0,-5 2 0,-3 2 435,20-9 0,-29 11-580,-59 21 402,-38 24-166,13-4 0,-10 5 1,1 0 158,5 0 0,1 1 1,-1 1 36,0 0 1,0 1-1,0 0-97,5-3 1,0-1 0,2 2-74,-17 9 1,22 0-107,53 1 45,14-25 0,10-7 228,15-7 1,11-8 0,0-2-420,-12 2 1,0-2 0,2-1 0,0-1-711,7-2 0,2 0 1,0-1-1,1-1 85,-10 4 0,1-1 1,0 0-1,0 1 0,0-1 836,1 1 1,2 0 0,-1 0 0,-3 1 0,-3 1-1,5-3 1,-5 2 0,-2 2 0,10-2 0,-1 0-1</inkml:trace>
  <inkml:trace contextRef="#ctx0" brushRef="#br0" timeOffset="54915">19431 6835 12132,'-55'32'-1278,"1"-3"909,22-9-775,4-6 483,19-10 1378,4-4 1065,15-9-1390,1 4-414,2 0-270,-4 11-952,-9 5-302,-5 2 1546,-2 0 0,0-6 0,1-2 0</inkml:trace>
  <inkml:trace contextRef="#ctx0" brushRef="#br0" timeOffset="56032">19243 6985 15034,'-40'15'1150,"1"-1"0,-3-1 1,2-1-826,-16 2-101,-1-6-90,20-6 23,-14-1 23,-4-1-102,19-3 0,0-1-44,-22-7 78,20-5 0,0-7-34,0-6 1,1-5-228,4 4 0,-2-4 0,1 0 160,-2-5 0,0-1 0,3 0-694,-8-10 1,3 0 693,6 2 0,5 2 11,13 12 1,3 0-47,2-1 0,2 0 13,2 0 0,2-2 33,0-12 1,-2-2-23,-6 4 0,-3 1 0,2 1 0,-4 2 0,-5 7 0,-2 6 0,-13-2 22,-2 3 12,12 9 373,6-3-418,16-7 1484,13-12-1473,-1 0 22,0-5 25,-6 13-13,-2-21-34,0-7-17,10 19 0,5-1 17,-2 8 0,5 1-359,12-3 1,5 2 341,0 5 0,4 1 17,4-3 0,5-1 0,2-2-3,-9 7 0,0 1 1,2-2-1,2-1-489,-1 1 0,2-3 1,2 1-1,-1-1 1,-2 3 491,4-3 0,-1 2 0,-1 0 0,0 1 8,1-1 0,1 1 1,-1 0-1,-2 3-8,5-1 0,-1 2 0,1 1-391,4-1 1,2 0-1,0 2 376,2-1 0,0 2 0,5 0 10,-14 7 1,4-1 0,1 2-1,1 0 1,-1 3 15,1 1 0,1 2 0,0 2 1,0 0-1,0 0-310,-2 0 0,0 0 1,0 1-1,0 2 1,-2 2 289,8 2 1,0 3 0,-3 3-1,-6 1-14,14 6 1,-6 5 48,0 7 0,-7 5-15,-20-4 0,-4 4 839,-4 2 0,-5 1-783,-8 17 1189,-7-20-1211,6-12 2495,3-11-2517,7 2 80,5 2-103,28 18-11,-26-7 0,0 2 16,0 1 1,-3 2 16,-2 4 1,-6 2 33,-4 20 67,-6 7-78,-5 0-23,-1-13 0,2 3 0,5 9 1,3 5-387,1-6 0,1 3 1,2 2 368,-1-11 1,0 2-1,2 0 1,-2-3-612,4 10 1,-1-3 0,0 0 605,-1-2 0,-1 0 0,-2-5 0,-3-1 0,-1-4 11,-2 4 1,0-2 100,1 15 22,0-13 124,-4-33-67,-2-16 936,0-1-1138,-2 0 1936,-1 5-1947,-13 7 56,-11 11-12,-20 11-417,16-12 0,-1 0 395,-5 3 0,-2 1 33,-5 2 1,-2 0-34,-2 1 0,-5 1 14,11-7 0,-4 2 0,-2 0 0,0 0-808,-5 1 0,-1-1 1,-1 1-1,1-1 699,0 0 0,0 0 0,1-1 0,0-1-137,-12 4 0,1-2 1,8-5-240,9-7 0,8-6 471,-5-7 0,23-2 0,18-7 0</inkml:trace>
  <inkml:trace contextRef="#ctx0" brushRef="#br0" timeOffset="56786">19116 7145 11157,'-8'-8'2420,"2"1"-1468,6 7-358,49-34-84,0 11 0,7-2-428,-11 2 0,3-2 0,2 0-821,-4 5 1,3 0-1,0 0 1,-1 0 775,13-5 1,-1 1-1,0 0-21,-11 5 1,-1 0 0,1 1 0,0-1-17,0 1 0,-1 0 0,1 1 0,0 1-206,5 0 0,2-1 0,-2 4 0,-9 4-937,4 2 0,-20 11 1098,-41 22 0,-21 7 374,-7-5 0,-10-2 0,-5 1-463,-1 1 1,-6 1 0,0 0 0,3-3 611,-3 0 0,3-2 0,1 0-105,2-2 0,1 0 1,1-1-113,6-3 1,2 0 0,0-1 225,-20 8 1,11-4 1431,22-12-1874,46-20 16,36-14 1,19-6-764,-16 6 1,4-1-1,3-1 719,-8 4 0,2-1 0,1 1 0,1-1 11,4-1 0,1-1 0,2 1 0,-1 0 87,-11 5 0,1 0 0,0 1 1,-1 0-1,1 1-118,9-4 0,0 2 0,-1 0 1,-2 2-17,9-2 0,-1 2 1,-6 2-302,15-5 1,-28 15 398,-54 22-35,-22 0 1,-13-1-34,-7 4 1,-7 2-1,0 0-8,2-2 1,0 0 0,0 1 26,3-2 0,0 1 0,1 0-23,7-3 1,1 0-1,3-1-7,-7 1 0,5-1-796,-2 2-5527,78-46 6323,4 10 0,4-1 0,-6-1 0,-1 0 0,-2 6 0,0-1 0</inkml:trace>
  <inkml:trace contextRef="#ctx0" brushRef="#br0" timeOffset="60898">23142 4521 14014,'-62'3'-392,"13"-2"-695,43 1 1053,4-2 3205,2 0-1423,10 0-1244,5 0-111,16 0-169,11-6-123,12-3-90,-22 1 0,2-1-50,13-3 0,1-1-656,-9 3 0,-2 1 600,-2-1 0,-3 2 643,-3 2-167,-32 6 158,-5 4-304,-8 15-179,6 19-1916,10 27-1445,8-6 3305,7 1 0,-8-36 0,-4-8 0</inkml:trace>
  <inkml:trace contextRef="#ctx0" brushRef="#br0" timeOffset="61499">24293 4276 15762,'-6'0'3989,"1"0"-3306,5 0-604,35 13 33,10 2-101,-4 0 0,3 1-828,1-2 1,0 1 799,0 0 0,1 0 17,-4-1 0,0 1 152,0 3 0,-5 3-96,4 20 370,-27 13-291,-34-11-102,-23 0-21,1-9-366,6-6 1,-1 2-1950,2 0 1,1 1-1889,-1-3 1,3 0 4190,-9 13 0,31-31 0,7-5 0</inkml:trace>
  <inkml:trace contextRef="#ctx0" brushRef="#br0" timeOffset="62148">25793 4009 17643,'-52'6'538,"0"0"0,0 0 0,-17 1 0,10 0-359,18 3 62,15-4-230,17 2 10,-2 25-16,3 3 1,1 5-1,0 1 1,0 1-280,-2 12 0,1 0 268,1-16 1,0-2 5,2-3 0,-1-2 29,-3 20-130,4-12 225,10-27 10,21-42-112,-1 0 1,2-3-23,1-1 0,3 2-12,3 1 1,2 6 0,22 9-415,-17 19 1,1 11-483,-6 11 0,-3 6 869,0 0 0,-5 3 158,-8 8 0,-9-1-130,-12 19 11,-13-9 45,-7-8-975,-25-9 930,1-28 0,10 2 0,11-18 0</inkml:trace>
  <inkml:trace contextRef="#ctx0" brushRef="#br0" timeOffset="62448">26109 4379 19358,'-39'52'213,"1"0"0,14-2 0,12-3-280,16-11 0,11-4-40,10-5 1,6-8-141,32-8 56,-18-15 1,0-8 128,-8-10 1,-3-3 145,0 0 0,-6-4 67,-10-6 1,-8-1-63,-16-15-89,-17 3-913,-17 7-17,-18 12-62,26 19 1,-3 4 977,-11 8 0,1 2 0,-1-1 0,-6 9 0</inkml:trace>
  <inkml:trace contextRef="#ctx0" brushRef="#br0" timeOffset="62665">27093 3956 20692,'-46'42'-20,"1"0"0,16-3 1,3 3-1,7-2-282,11 1 0,5 0-214,0 14 1,0-1-2696,3-9 1,-2-3 3210,-4 13 0,2-6 0,-2-35 0</inkml:trace>
  <inkml:trace contextRef="#ctx0" brushRef="#br0" timeOffset="62833">26701 4307 21857,'66'-6'-1405,"0"-1"1,-15 1 0,-3 2-1,-3 3 1,-6 2 0,-4-1-1</inkml:trace>
  <inkml:trace contextRef="#ctx0" brushRef="#br0" timeOffset="62982">27520 4332 24703,'18'-13'-1432,"-4"3"1,4 2 0,-9 5 0</inkml:trace>
  <inkml:trace contextRef="#ctx0" brushRef="#br0" timeOffset="63964">13352 7898 19269,'52'-21'79,"1"0"1,-1 1 0,0-1-1,0 0 1,0 2 0,0-1 0,0 0-1,-2 1 1,-1 2-733,0-1 0,-2 2 0,0 1 0,3 0 639,1 0 1,5 0-1,0 1 1,-1 0 0,-3 2-316,14-5 0,-5 3 0,-4 5 728,14 4 1,-29 11-333,-74 18 0,-29 8-17,12-8 1,-6 2-1,-4 1 1,2-1-378,3-3 0,0 0 1,1-1-1,1 1 416,-11 5 1,2 0 0,8-2 27,10-2 1,6-2-84,-12 10 111,87-40-117,-7-2 0,6-3-154,9-5 0,7-2 0,0-1 111,0 1 0,0 0 0,4-1-865,3 0 1,4 0-1,1 0 1,-3 1 795,-12 4 1,-2 1 0,-1 0 0,-1 1-1,15-5 1,-1 1 0,-9 3 0,-17 6 0,1 0-1</inkml:trace>
  <inkml:trace contextRef="#ctx0" brushRef="#br0" timeOffset="76031">13528 9124 16277,'9'-11'1928,"-3"3"-1682,-6 8-223,0 0 10,-3 40-33,-7 5-731,0-1 0,-2 5 103,-5 0 1,-6 3-1317,1-11 0,-4 4 0,-2 0 0,1-2 1944,-3 4 0,1-2 0,-1-1 0,-1 1 0,0 0 0,3-6 0,7-13 0,0 0 0</inkml:trace>
  <inkml:trace contextRef="#ctx0" brushRef="#br0" timeOffset="76248">12791 10198 16221,'-7'0'2029,"1"0"-1481,6 0 91,0 0-359,38 44-190,-15-32-23,5 10 0,1-5-67,7-35 0,3-16-313,1-17-141,-21 23 0,-1-1-1888,12-27 2342,-3 4 0,-15 25 0,-3 6 0</inkml:trace>
  <inkml:trace contextRef="#ctx0" brushRef="#br0" timeOffset="76848">10205 11697 18910,'-42'12'392,"0"0"1,-1 19-1,6 8-409,10 3 0,6 5-391,1 10 0,6 0 139,7-17 0,7-3-1099,15 3 1,9-6-1188,9-14 1,6-8 2554,4-4 0,0-6 0,-6-5 0,-6-5 0,1-12 0</inkml:trace>
  <inkml:trace contextRef="#ctx0" brushRef="#br0" timeOffset="77050">10356 11521 18059,'13'61'3,"0"0"1,-3-12 0,0 0-738,4 12 0,2-3-941,-6-17 0,3-4 1675,9 3 0,1-4 0,-3 0 0,12-3 0</inkml:trace>
  <inkml:trace contextRef="#ctx0" brushRef="#br0" timeOffset="77349">10699 12015 16569,'0'-3'1321,"0"0"-1281,22-17 0,11-8-40,-6 4 0,0-3-34,16-18 0,-2-4 68,-17 13 0,-8 2 358,-12-13 212,-27 22 47,-11 18-192,-1 12-202,0 15-179,14 8 1,3 7-90,4 4 0,7 3-768,8 6 0,8-1-67,4-11 0,7-5 148,13-10 1,5-7 277,-2-6 0,2-7-3060,24-12 1,1-6 3479,-16 5 0,-1-2 0,2-3 0,-6 0 0,-8-2 0</inkml:trace>
  <inkml:trace contextRef="#ctx0" brushRef="#br0" timeOffset="77549">11369 11832 18944,'-57'16'785,"15"-2"-797,36 11-223,13-6-337,16 1 315,10-9-225,9-2-2734,-8-12-414,-14 2 3630,-7-4 0,-9 5 0,-2 0 0</inkml:trace>
  <inkml:trace contextRef="#ctx0" brushRef="#br0" timeOffset="78248">9832 12225 19258,'50'-24'150,"0"0"1,0 0-1,0 0 1,0 0 0,0 0-1,1 1 1,-1 0 0,0 0-1,-2 3-824,4-1 1,-3 2-1,1 0 1,3 1 652,-3 1 1,4 0 0,0 0 0,-1 2 0,-5 3-268,9-1 1,-4 3 0,-7 9 666,-1 14 0,-18 10-83,-43 9 1,-22 6-73,-8-1 0,-9 2 1,0-4-501,10-7 0,0-3 0,1-1 403,2 0 0,1-1 0,2 0-27,-9 4 1,6-1-145,1 9 94,70-36 0,23-11-151,-5-1 0,6-4 1,5-2-1,-1 1-390,5-1 1,0-1 0,2 0 0,2-1 292,-14 4 0,2-1 0,0 0 0,1 0 0,-2 1 0,-2 1-329,10-1 1,-3 1-1,0 0 1,2 0 442,-1-2 0,4 0 0,0-1 1,-3 1-1,-7 3 0,-1 1 1,-6 2-1,1-1 0,7-5 0,1 1 1,-1-1-1</inkml:trace>
  <inkml:trace contextRef="#ctx0" brushRef="#br0" timeOffset="78482">12596 11244 14742,'-10'-34'1871,"-1"1"1,-7-23-438,8 29-1087,4 18 79,-1 45-325,5 13-73,0-4 0,3 3-541,2-7 0,3 1 474,0 1 0,3-1-320,3-1 1,2 1-2982,3 14 1,-2 0 3339,-5-16 0,-2-1 0,1 0 0,-2-5 0,-7-7 0</inkml:trace>
  <inkml:trace contextRef="#ctx0" brushRef="#br0" timeOffset="78632">12393 11705 18227,'46'-39'-30,"1"1"0,0 3 1,2 6-885,-8 15 1,3 4 651,17-5 1,-3 3 0,0-1 0,-23 6-1,-1-1 1</inkml:trace>
  <inkml:trace contextRef="#ctx0" brushRef="#br0" timeOffset="78832">12962 11460 18227,'-37'32'922,"1"-1"1,8-3-1,8 1-1314,17 17 34,28-19-169,32-25-100,2-20 531,-16-4 1,-2-5 95,-12 1 0,-5-2-325,8-29-1826,-47 25-1244,-29 19 3395,6 20 0,15-5 0,9 5 0</inkml:trace>
  <inkml:trace contextRef="#ctx0" brushRef="#br0" timeOffset="79232">13630 11465 20513,'-29'56'325,"0"0"0,3-1 0,9 0-320,20 5 1,10 1-548,4-3 1,3-1 154,3 3 1,2-4 468,-4-20 0,-2-9-37,2-13 194,-18-37 120,-8-21-247,1 11 0,-3-6-26,-3-8 0,-4-8 0,0-1-253,2 7 1,-1-1-1,-1-1 1,2-2 261,-2-5 0,1-3 0,0 1 1,1 2-22,-2-4 1,1 3 0,3 5-59,1-4 1,9 11 235,12 15-263,37 21-135,-9 23 1,1 7-35,-1-3 1,-2 4-96,5 12 1,-9 8 179,-18 6 0,-10 2 89,-4-11 0,-6-1-11,-5 13 1,-5-3-791,-22 10 807,-7-12 0,21-22 0,2-9 0</inkml:trace>
  <inkml:trace contextRef="#ctx0" brushRef="#br0" timeOffset="79598">14078 11363 18608,'0'5'1882,"0"-1"-1579,-11 50-191,8-18-90,-2 16 0,0 5-5,6-19 0,2-2-40,-2 2 1,0-2 11,2 6-79,-2-40 34,-7-27-28,-1-14 0,-1-10 17,1 6 0,-1-4 0,1-2-480,-1-14 0,2-4 1,0 3 549,0 10 1,1 2 0,2 2 35,3-17 0,4 10-39,8 17-33,7 21-1,3 32 34,7 45 11,-19-14 1,-3 6-12,1 13 0,-5 2-283,-4-12 1,-4-3 282,-2-4 0,0-5-997,-3 4 1383,12-13 0,-2-15 0,7-10 0</inkml:trace>
  <inkml:trace contextRef="#ctx0" brushRef="#br0" timeOffset="79882">14390 11327 20289,'39'-29'-307,"0"1"1,-9-2 0,-4 0 306,8-19 100,-28 7 13,-18 26 10,-9 7 12,-6 9 402,-12 27-369,6 18-129,17-12 1,4 3-813,1 23-997,25-11-2780,17-28 4550,20-10 0,-20-7 0,-1-3 0</inkml:trace>
  <inkml:trace contextRef="#ctx0" brushRef="#br0" timeOffset="80216">15282 10980 19874,'-48'15'386,"0"0"1,-1 0-1,1 0 1,-1 0 0,3 0-1,5 3-364,-5 12 1,12 2 22,14 10-135,56 1-224,2-29 1,9-10-460,15-10 0,1-9 45,-5-3 0,-5-7 728,-7-15 0,-10-6 185,-18 5 0,-6-2-6,-3-7 0,-4-2 6,-1-5 1,-5-4 56,-5 1 1,-6-4 0,-3 4-83,-1 11 1,-3 3-1,-5 4-211,-7 2 0,-5 3 1,-1 13 50,-7 13 0,2 17-12,1 26 1,9 13 5,16 1 1,12 4-485,15 1 1,11 5 0,6-1-1279,-2-12 0,5 0 1,2 0-1,1-1 1768,0 2 0,1 0 0,0-2 0,0-3 0,5 1 0,0-5 0,-6-5 0,11 8 0</inkml:trace>
  <inkml:trace contextRef="#ctx0" brushRef="#br0" timeOffset="80716">12103 12804 17550,'20'54'108,"0"-1"1,4 9-1,-1-3-103,-8-21 1,-1-3-6,0 0 0,1-4 575,7 1-508,-6-25 187,18-32-108,9 3-135,0-7 84,-6 19-95,-17 25 257,-4 8-1971,11 20-1435,-4-15 3149,11 2 0,-18-22 0,-3-6 0</inkml:trace>
  <inkml:trace contextRef="#ctx0" brushRef="#br0" timeOffset="80849">12810 12995 18933,'-1'-4'672,"0"0"-10503,1 4 9787,-7 24 0,5-18 1,-5 18-1</inkml:trace>
  <inkml:trace contextRef="#ctx0" brushRef="#br0" timeOffset="80966">12814 12821 17722,'-11'0'-3686,"2"0"3686,9 0 0,0 0 0,0 0 0</inkml:trace>
  <inkml:trace contextRef="#ctx0" brushRef="#br0" timeOffset="81149">13053 12843 20591,'-17'35'381,"1"-1"0,-2-1 0,9-3-549,36 18-1244,5-4 56,7-3 79,-13-12 167,-28-18-817,-12-5-2544,-10-3 4471,-5-3 0,12 0 0,4 0 0</inkml:trace>
  <inkml:trace contextRef="#ctx0" brushRef="#br0" timeOffset="81665">14023 12970 18944,'-8'65'452,"1"-1"0,0-12 0,4-4-436,5-7 1,4-4-17,4 9-302,3-9 145,-4-12 146,-5-15 56,-22-42 11,1-7 0,-1-6-40,-4-5 1,0-3-337,5 9 0,0-3 1,2 1 464,-1-9 1,3-2 63,5 11 0,1-3 1,4 1-101,6-10 0,8 3-149,12 0 1,8 8 11,1 18 0,5 11-254,9 13 0,0 10-4,-9 5 1,-3 6 66,-2 5 1,-4 6 167,-6 4 1,-8 5 50,-10 21 0,-12 5-8,-2-20 1,-5 1 0,-1-1-2268,1 2 0,-1-1 1,0-3 2274,-7 3 0,3-8 0,5-7 0,15-28 0</inkml:trace>
  <inkml:trace contextRef="#ctx0" brushRef="#br0" timeOffset="81883">14686 12683 18966,'-53'15'1023,"0"0"1,7 0-1,3 2-1023,9 4 0,6 1-56,-3 11-212,40-5-35,14-15 39,11-8 1,6-5-45,8-8 0,4-3-622,13-2 0,0-1-3406,-13-2 1,-5-1 4335,-7 3 0,-8 1 0,-11 4 0,-11 1 0</inkml:trace>
  <inkml:trace contextRef="#ctx0" brushRef="#br0" timeOffset="82099">14942 12551 21476,'-31'3'348,"16"4"-494,54 25-44,3-1-248,-15-9 1,-3 3-1165,6 23-7922,-3-2 9524,-28-18 0,-1-18 0,-3-11 0</inkml:trace>
  <inkml:trace contextRef="#ctx0" brushRef="#br0" timeOffset="82282">15223 12057 21723,'14'52'-393,"0"0"1,0-1 0,-1 3 0,-1 0 0,0-2-785,7 13 1,-3-2-1910,-4-3 0,-4-5 3086,-4 8 0,-4-28 0,0-15 0</inkml:trace>
  <inkml:trace contextRef="#ctx0" brushRef="#br0" timeOffset="82415">15240 12526 20210,'37'-28'-1894,"1"1"1,-1-1-1,7 4 1,1 2-1,0 7 1894,12 8 0,-2 6 0,-9 0 0,-6 3 0,-9 0 0</inkml:trace>
  <inkml:trace contextRef="#ctx0" brushRef="#br0" timeOffset="82914">13253 14149 19269,'48'-34'422,"0"0"0,10 6 0,2 7-422,-10 9 0,-1 8-6,2 6 1,-7 10 5,-11 20 106,-30 13 1,-11 8-91,-12 3 1,-7 2-565,9-15 0,-2 1 0,0-3 509,-8 5 0,2-7-96,-1 1 464,22-33-329,13-5 272,9-3-227,39-4-230,-18 5 0,2 4 39,8 8 1,-3 5 145,-11 0 0,-5 5 61,-8 10 1,-9 4 61,-28 27 303,-4-20 1,-6-2-2590,0-13 1,-1-4 2162,0 2 0,2-7 0,-2-10 0,19-13 0</inkml:trace>
  <inkml:trace contextRef="#ctx0" brushRef="#br0" timeOffset="83316">14743 14605 8378,'0'0'0</inkml:trace>
  <inkml:trace contextRef="#ctx0" brushRef="#br0" timeOffset="84167">14632 14530 12568,'4'0'2712,"-1"0"-1222,-3 0-1165,0 41-78,5-10-68,-1 17 0,3 7-84,2-8 0,2 0-61,-1-1 0,2 0-28,3 1 0,1-6-6,0-11 313,4-5 965,-14-46-203,-20-40-919,6 24 1,-1-3-614,-8-16 0,-2-3 513,2 2 0,-1-1-530,5 14 1,0-1 0,0-1 484,-1-3 0,1-1 0,0 1 0,1 1 0,1 1 1,0 1-12,-1-12 0,4 4-40,7 11 1,11 9-101,17 17 0,10 11-348,21 16 1,4 12 285,-4 1 1,-1 6-82,-16-4 0,0 3 0,-8 2 255,-7 4 0,-9 3 78,-9 18 1,-10 3 44,-13-4 1,-6-2-96,3 0 0,-3-4 0,-5-12 0,0-7 676,-1-8-1392,9-11 425,8-7-2421,5-3-2184,10-3 4896,7-1 0,-4 0 0,3 1 0</inkml:trace>
  <inkml:trace contextRef="#ctx0" brushRef="#br0" timeOffset="84815">14666 14430 6171,'0'0'0</inkml:trace>
  <inkml:trace contextRef="#ctx0" brushRef="#br0" timeOffset="85382">14701 14560 19470,'-6'-34'149,"0"1"1,5-4 0,7 1-133,16-1 0,6 2-363,0-4 1,2 0 373,-1 1 0,1-1-11,2-3 0,-5 0 281,-7-14-74,-51 24 67,-29 48-434,10 9 1,1 10 327,8 5 0,5 8-25,6 3 1,2 7 0,4 0-139,6-1 0,4 0 1,3 0-20,0 1 1,3-1 0,6-2-10,11 12 1,12-9-1,4-27 1,7-6-321,2-4 1,3-5 213,4-4 0,1-5-213,3-1 1,-1-3-282,1-6 1,1-3-4311,15-10 1,-1-3 4590,-18 2 1,-2-1 0,1-1 0,-6 1 0,-10 1 0</inkml:trace>
  <inkml:trace contextRef="#ctx0" brushRef="#br0" timeOffset="85598">15231 14296 18496,'43'34'126,"0"1"0,0-1 0,12 5 0,1-6-403,-14-16 1,2-4 0,-1-3-1013,9-3 1,0-4 1288,10-1 0,-4-2 0,4 0 0,-2-2 0</inkml:trace>
  <inkml:trace contextRef="#ctx0" brushRef="#br0" timeOffset="85732">15679 14312 18877,'-32'39'87,"1"0"1,-1-1 0,1 1 0,0 1-1,4-3 1,2 2-929,-7 22 1,10-3-5465,21 7 6305,26-21 0,-11-21 0,9-15 0</inkml:trace>
  <inkml:trace contextRef="#ctx0" brushRef="#br0" timeOffset="86083">16198 14177 18350,'-7'-8'1726,"1"1"-1513,6 7-169,0 0-55,-25 56-45,20 9-84,-4-21 0,3-1-56,12-7 0,6-5-84,18-5-101,24-17 168,-1-30 549,2-12 247,-24-5-124,-19 9-358,-11 22-79,-6 13-593,2 17-2768,6 9-460,9 0 3799,14-10 0,-10-16 0,-1-4 0</inkml:trace>
  <inkml:trace contextRef="#ctx0" brushRef="#br0" timeOffset="86415">16612 14389 19482,'-15'-65'1221,"4"8"-1221,15 18-67,17 11-392,0 5 44,14 14 135,-8 14 56,1 4-516,-2 5 651,-1 10-202,-11-10-46,-2-5 1,-7-17 336,-1-11 549,2-2 571,2 4-884,6 14-68,2 10-134,5 12-1,24 5-33,-3-11-409,-9-6 0,2-3-4678,23-13 5087,1-9 0,-25 5 0,-8-3 0</inkml:trace>
  <inkml:trace contextRef="#ctx0" brushRef="#br0" timeOffset="86598">17322 13879 22092,'-38'34'444,"1"0"1,2-1 0,14-1-445,44 17-493,-4-21 0,4-1 123,8 4 0,4 2-594,-4-1 1,1 4 0,-5 1-3953,-2 20 1,-8 3 4649,-7 0 0,-7-2 0,-7-18 1,-6-6-1,-25-2 0</inkml:trace>
  <inkml:trace contextRef="#ctx0" brushRef="#br0" timeOffset="86831">14153 15640 20109,'-32'13'-50,"-1"0"0,-8 7 251,65-19 1,20-5-79,14-9 0,11-6-1249,-24 7 1,5-1 0,4-2 0,0 0-1,1-1 1142,-4 0 1,0 0 0,0 0 0,3-2 0,3 0 0,3 0-107,-5 1 0,3 0 0,3-1 1,2 0-1,1 0 0,2-1 0,1 0 1,1 0-1,-1 1 0,0 0 26,-8 2 1,2 0-1,0 0 1,1 0-1,0 0 1,1 0 0,0 0-1,0 1 1,-1-1-1,1 0 1,-1 1-1,-1 0-295,-1 0 0,1 0 0,-1 0 1,1 0-1,-1 1 0,1-1 0,-1 1 1,-1 0-1,0 0 0,-1 0 1,0 1-1,-1 1-344,10-3 1,3 0 0,-1 0 0,0 0 0,-3 2 0,-2 0 0,-3 2-1,-6 1 1,-6 2 702,23-2 0,-12 4 0,-7 2 0,-2-2 0,-16 6 0,-28 7 0</inkml:trace>
  <inkml:trace contextRef="#ctx0" brushRef="#br0" timeOffset="86948">16306 15338 18966,'-58'10'398,"0"0"0,39-43-432,46 3 1,22-2-1503,-5 4 1,8-2 0,4-1 0,2 2 1364,-5 4 1,1 0 0,3 1 0,3 0 0,5 0 170,-12 6 0,5-1 0,4 0 0,3 0 0,0 0 0,-1 1 0,-3 0 0,-3 2 0,-6 0 0,5-2 0,-7 2 0,-2 0 0,1 1 0,4 0 0,8-1 0,0 1 0,1 0 0,-1 0 0,0 0 0,1 0 0</inkml:trace>
  <inkml:trace contextRef="#ctx0" brushRef="#br0" timeOffset="91214">18904 7083 15616,'-2'1'1233,"-1"1"-640,40-8-290,7-6-203,2 0 1,6-1-1137,7-5 1,3-3 1076,-12 5 0,4-1 0,5-1-1,-3 1 0,7-3 1,2 0-1,0 0 1,-3 2-569,2-1 1,-3 2 0,1 0 0,3-1 527,-12 3 0,4 0 0,1-1 0,0 1 0,-3 1 0,-4 2-75,18-4 1,-5 4-1,-4 1-230,-9 3 0,-2 2 1,-4 1-290,6-3 1,-18 7 761,-38 14 89,-38 1 1,-21-1 283,6 0 1,-5 2-1,-1-1-299,2-1 1,0-1 0,2 1-139,2-2 1,1 0-1,6-2 42,5-1 0,5-2 2720,-16 1-2832,89-27-482,25 3 0,15 0-742,-20 6 0,6 1 1,1-1-1,-1 1 571,-6 1 0,1 0 0,-2 2 0,0 0-618,12 1 1,-1 2 0,-10 2 1236,11 1 0,-31 1 0,-25 0 0</inkml:trace>
  <inkml:trace contextRef="#ctx0" brushRef="#br0" timeOffset="101315">18942 9574 15112,'1'9'2118,"-1"-2"-1233,-43-4-213,17-13-319,-13-9 0,0-8-269,18-2 0,3-8-986,-6-16 1,-1-12 0,2 3 923,7 15 1,1 1-1,0-5-13,-1 2 0,0-6 0,-2-2 0,1 0 0,1 3-20,0 0 0,0 1 0,1 1 0,-1-2 19,-1-6 1,-1-2-1,1 0 1,1 2-9,4 8 0,0 0 0,1 2 0,1 3-27,1-1 1,1 2 0,3 2 15,5-16 0,6 4 11,5 15 0,10 1-19,11 1 0,9-2 1,6 2-13,-2 5 0,6 2 0,2 0 1,0 0-558,2-1 1,2 1 0,1 0-1,3 2 581,-7 5 0,2 1 1,2 0-1,-1 2 1,-2 3 3,6 0 0,-2 2 0,0 2 1,1 0 2,3 0 0,0 1 0,1 1 0,1 1 0,-1 1 0,0 1 0,1 1 0,-1 0-3,-2 1 0,0 1 0,0 1 0,0 0 0,-4 1 0,-2 0 1,2 1-1,2 0-156,-1 0 0,2 1 0,1 0 1,0-1-1,-1 1 163,-4 0 1,-2-1-1,1 1 1,-1 0-1,2-1 2,6 0 1,2-1 0,0 0 0,-2 0 0,-5 0-5,-2 0 1,-3 1 0,-3-1 0,-1 0-7,5-2 0,-3 0 1,-4 1-14,-1 1 0,-3 0 574,10 1 0,-2 4-608,-9 8 1,-3 3 44,-2-3 1,-3 4 5,3 26 542,-23-10-542,-6 1 2759,-3-1-2681,-3 2 1590,-1 2-1556,-1 33-67,0-1-352,0-16 1,0 7 332,1 1 0,0 5 1,0-2-737,1-10 1,0-1 0,1 3 709,-1 0 0,1 4 0,0-1 0,1-3 0,0-1 0,1-4 0,1 2-90,2 8 0,2 2 0,2-2 82,0-9 1,2-1-1,0-1-370,2 0 1,0 1 0,0-6-934,0-3 0,-1-6-1310,4-2 2621,-33-30 0,11-1 0,-11-3 0</inkml:trace>
  <inkml:trace contextRef="#ctx0" brushRef="#br0" timeOffset="101765">23258 8000 18776,'51'-17'-8,"0"1"1,-1 1 0,-1 1-929,-6 6 0,-2 2-565,-2 0 0,0 1 1501,24-5 0,-29 6 0,-16 0 0</inkml:trace>
  <inkml:trace contextRef="#ctx0" brushRef="#br0" timeOffset="101884">23750 7837 18843,'3'47'-324,"0"0"1,-1 0-1,-5 20 1,0-6-1,5-23 1,-1-4-1,-10 13 1</inkml:trace>
  <inkml:trace contextRef="#ctx0" brushRef="#br0" timeOffset="102598">25408 7589 13555,'6'-1'3787,"-1"0"-1132,-5 1-2397,-7-6-213,-8 5 22,-32 22-56,4 6-169,12-1 1,0 3 191,-10 17-23,10-2-11,13-4 56,18 5-23,31-5-11,-6-18 1,4-3-830,7-2 1,2-3-1603,21 3-2466,-11-8 4875,-26-5 0,-8-4 0,-7 0 0</inkml:trace>
  <inkml:trace contextRef="#ctx0" brushRef="#br0" timeOffset="103348">26789 7213 13958,'0'-8'3305,"0"2"-2846,0 6-268,0 0-45,-41-4-112,16 10 11,-36 1 123,11 18-79,12-7 23,-8 4 45,21-12 33,0 0-167,0 4-34,-7 18 22,5 5 17,7-1 0,1 4-23,3-4 1,3 0-34,-1 6 0,1-2-6,-1 18 57,15-31 100,7-16 67,6-17-44,9-9-79,5-10-34,-2 5 1,4 2-34,6 7 0,1 5-17,1 2 1,0 5-264,2 11 1,-2 6 27,-10 4 0,-2 3-112,-1 0 0,-2 3-241,12 28 515,-26-13 1,-9 3 111,-18 3 1,-9-1-496,3 0 1,-6-2 494,-12-3 1,-7-8 5,-1-12 0,0-6-1032,15-6 0,1-2-2963,-8-1 1,4-5 3966,7-15 0,15 5 0,9-4 0</inkml:trace>
  <inkml:trace contextRef="#ctx0" brushRef="#br0" timeOffset="103699">27253 7580 18037,'-25'48'97,"0"1"0,0-5 0,10-4-97,28-1 45,8-12-23,19-12 56,-5-13 1,2-9-40,2-11 0,-1-8 23,5-11 0,-5-6-336,-11 3 0,-6-3 285,-6-2 1,-9 3 33,-22-2-79,-43 17-482,12 30 1,-3 8-118,0-1 0,1 3-860,0 10 0,6 3 1493,9 8 0,16-15 0,15-8 0</inkml:trace>
  <inkml:trace contextRef="#ctx0" brushRef="#br0" timeOffset="103948">28431 7208 18563,'-31'56'69,"-1"1"1,1-1-1,1-3 1,0-1-1,1 0-443,1-1 1,0-1 0,2-2-1559,-5 7 1,1-1 1154,6-10 1,-1 3-1,3-6 777,4-5 0,3-4 0,-2 3 0,7-14 0</inkml:trace>
  <inkml:trace contextRef="#ctx0" brushRef="#br0" timeOffset="104131">27777 7710 20378,'-34'-13'381,"0"1"0,-11-6-661,49 14-515,34 4-1178,20 1 1,11 0 1710,-15 1 1,3 1 0,-3-1-1,12 0 1,-5 0 0,-7 1-1,0-1 1</inkml:trace>
  <inkml:trace contextRef="#ctx0" brushRef="#br0" timeOffset="104265">28435 7716 22944,'-30'8'-2969,"10"-2"-370,29-6 3339,4 19 0,-3-14 0,-3 13 0</inkml:trace>
  <inkml:trace contextRef="#ctx0" brushRef="#br0" timeOffset="104614">25209 9412 19056,'53'-31'166,"0"0"0,0-1 0,-7 7 1,2-1-1,1 1 0,2 1-1329,6-1 1,0 1 0,4 0-1,6-1 1200,-17 8 1,4-2 0,3 0 0,2 0 0,1 0 0,1 1 0,0 0 0,-1 1-213,2 0 0,1 1 0,0 0 0,1 1 0,0 0 0,0 0 0,0 0 0,0 1-81,-4 1 1,2-1 0,0 0 0,1 0 0,-1 1 0,-2 0-1,-1 2 1,-4 2 0,-4 1 61,27-3 1,-4 2 0,-10 6 0,-19 9 867,-15 23-447,-54-11 0,-30 1 0,-12-1 0,5 0-45,5-3 0,-1 0 0,-2-1 0,-1 0-48,4-1 1,-4 0-1,1 0 1,3-2-1,5-2-194,-8 0 1,5-2-1,25-12-2092,44-38 1748,26 17 1,21 3 0,7 0-245,-18 6 0,5-2 1,3 1-1,2 0 1,1 0-1,-3 3 648,0 0 0,1 2 0,1 1 0,-2 1 0,-3 0 0,-3 1 0,2-1 0,-4 0 0,-2 2 0,0 0 0,10 0 0,-1 1 0,1-1 0</inkml:trace>
  <inkml:trace contextRef="#ctx0" brushRef="#br0" timeOffset="112481">13032 8268 17330,'-52'1'1782,"14"-1"-1670,47-5-90,33-13 0,-3 3 1,7-4-1009,-3 3 1,4-2 0,2-1 990,-4 2 1,2 0 0,1-1-1,1 1 0,7-3 1,1 1 0,2-1 0,0 0-349,-8 3 0,1 0 1,0 0-1,1 0 0,0 1 347,1-1 1,2 0-1,-1 0 1,1 1 0,-1 0 1,0 1 1,1 0 0,-1 0 0,-1 1-1,1 0-6,9-3 0,0 2 0,-1 0 0,-1 1-3,-9 3 0,0 0 1,-3 1-1,-2 1-76,2 1 1,-2 1 0,-6 1-62,1 0 0,-16 7 140,-29 18 17,-21-3 0,-15 1-147,-1 1 1,-7 2 0,-5 2-1,2-2 298,-2 1 0,0-2 1,0 1-1,-1-1 5,-2 1 1,-1 0 0,2-1-1,4-3-139,-23 10 0,19-15 1385,37-23-1587,61-22-79,-4 11 1,5-1 391,8 0 1,5 1-146,-3 4 0,4 1 0,-6 2 0,-9 3 0,-3 1 0,8-1 0,1 0 0</inkml:trace>
  <inkml:trace contextRef="#ctx0" brushRef="#br0" timeOffset="113581">12222 5339 13678,'0'6'4807,"0"-1"-3732,-17-30 1,-14-18-903,-12 6 1,-9-4-1022,8 2 1,-4-6 0,-4-2 0,-1-1 852,10 12 1,-1 0 0,-2 0-1,-1-1 1,0-1 0,-1-1-309,1 1 1,-1-1 0,-1-2 0,0 1 0,-1-1-1,2 1 1,2 2 311,-2-2 0,2 1 1,0 0-1,1 1 1,-1-1-1,0 1-7,-3-3 0,-2-1 0,0 0 0,1 1 0,2 3 0,5 4 237,-12-9 0,5 6 1,2 1-308,-2 1 1,1 0 0,7 5-919,8 5 0,10 4-225,15 5 543,38 10-2906,25 6 3574,9 2 0,-23-1 0,-13 1 0</inkml:trace>
  <inkml:trace contextRef="#ctx0" brushRef="#br0" timeOffset="113931">10273 4414 14406,'-9'-8'1389,"2"2"-705,-22-35-23,13 11-420,-4-4 0,-2-2 566,-5-16-415,-1 7 0,-4-4-2090,-3-4 1,-2 0 1764,1-1 1,0 2-29,4 4 0,4 4 806,6-6-912,11 12 698,22 13-665,17 16 0,10 5-936,24 3 1,9 2-1417,-20 0 1,5 0-1,1 0 1,-1 0 2385,12 1 0,-1 0 0,-4 0 0,-10-1 0,-3 0 0,-6 0 0,19-1 0</inkml:trace>
  <inkml:trace contextRef="#ctx0" brushRef="#br0" timeOffset="114414">13329 5714 17771,'43'-38'110,"-1"0"0,1 1 1,0-1-1,0 0 1,0 0-1,2 3 0,1-1 1,2 0-1,2 0 1,1-1-1,2 0 0,2 0 1,1-1-539,-9 7 1,1-1-1,2 0 1,0-1 0,2 0-1,1 1 1,1-1-1,0 0 1,0 0 0,1 0-1,0 1 1,0 0 426,0 1 0,1-1 0,1 1 0,1-1 0,1 1 0,-1-1 1,1 1-1,0 1 0,-1-1 0,0 1 0,-1 1 0,-1 0 1,-1 1-111,2-1 1,0 0 0,-1 1 0,0 0 0,-1 0 0,0 1 0,-1 1 0,0 0 0,0 1-1,-1 1 1,0 0-4,5-2 1,0 1 0,1 1 0,-1 0-1,-1 1 1,-1 1 0,-3 2 0,-2 1-1,-4 2-462,21-5 0,-6 4 1,-4 2-1,-2 2-399,5 0 1,-4 2 0,-4 2 903,2 1 1,-8 2 0,2 4 0,-33 3 0</inkml:trace>
  <inkml:trace contextRef="#ctx0" brushRef="#br0" timeOffset="114648">16635 3754 18194,'-61'-5'1635,"13"1"-1635,44 3 12,19 3 10,19 8-123,7 4 0,0 7-1944,-10 15 0,-6 8 1987,-3 5 1,-6 0 0,-8-10 0,-7-3 0,-26 16 0</inkml:trace>
  <inkml:trace contextRef="#ctx0" brushRef="#br0" timeOffset="116447">3280 3977 15325,'18'50'571,"-1"0"1,-1 2-1,-3-1-470,-6-8 0,-2 0-73,-2 1 0,0 0 44,-2 3 1,0-3 869,0 11 77,-7-13-761,-8-51-224,-13-26-4,4 0 0,-4-8 0,-1-3-439,2 2 1,-2-2-1,-1-2 1,1-2 399,4 3 0,-2-3 0,2-1 0,2-1 0,2 1-5,1-8 0,2-1 0,4 1 0,5 4 3,3-1 0,5 3 0,14 8-12,20 8 1,13 8-1,2 15-243,-6 17 1,0 14 0,-1 7 209,2 8 0,-2 9 0,-7 6-384,-12 0 0,-6 7 0,-4 1 1,-3-1-1279,-4 10 1,-5-1-1,-3-1 1718,-1-1 0,-3-3 0,1-8 0,-2 9 0,3-22 0</inkml:trace>
  <inkml:trace contextRef="#ctx0" brushRef="#br0" timeOffset="116715">3631 4568 17633,'1'-41'11,"-1"1"0,5-2 0,6 2-11,11 5 0,6 1-34,10-8 1,1 3-118,-10 15 0,-1 3 140,24-11 11,-32 47 11,-18 20-347,-2 31-8863,4-10 9199,3-7 0,-1-25 0,0-24 0</inkml:trace>
  <inkml:trace contextRef="#ctx0" brushRef="#br0" timeOffset="116865">4117 4310 6708,'33'2'0,"-6"0"0</inkml:trace>
  <inkml:trace contextRef="#ctx0" brushRef="#br0" timeOffset="116965">4045 4107 11750,'0'0'0</inkml:trace>
  <inkml:trace contextRef="#ctx0" brushRef="#br0" timeOffset="117281">4459 4049 18462,'-37'50'168,"1"0"0,3-4 0,10-4-347,28 4-589,20-26 1,9-6 459,11-12 0,3-7 358,3-3 1,-1-5-257,1-10 1,-6-6 574,-20 4 1,-5-1 605,7-20-42,-14 8-406,-14 9-236,-13 8-235,-22 8-190,-11 13-1379,-1 15 375,17-2-935,27 3-359,23-16 2432,11-10 0,-9 5 0,-5-4 0</inkml:trace>
  <inkml:trace contextRef="#ctx0" brushRef="#br0" timeOffset="117415">4856 4168 9263,'0'0'0</inkml:trace>
  <inkml:trace contextRef="#ctx0" brushRef="#br0" timeOffset="117699">4964 4290 20949,'2'-41'41,"0"-1"1,1 2-1,0 2 15,4-15 11,-1-1-22,-2 25-202,-3 5 124,-1 29-13,0 7 13,7 9-34,4 4-34,9 3-728,14 10-7351,-2 1 8180,-5-3 0,-11-13 0,-15-15 0</inkml:trace>
  <inkml:trace contextRef="#ctx0" brushRef="#br0" timeOffset="118199">3691 6074 18026,'-34'0'655,"0"0"0,-29 15-644,31 15 0,5 11-22,7 10 0,4 4-667,-2 0 0,7-1 622,12 0 0,10-8-247,25-2 381,3-33 1,5-12-253,2-20 0,-1-9 84,1 2 1,-5-5-119,-5-17 0,-10-5 241,-14 12 1,-6 0 72,-3-3 1,-5 0-581,-5-2 0,-5-2 692,-3-2 1,-4 0 22,-4 0 0,-4 1 607,-7-5 0,-2 6-703,11 20 1,0 12-236,-16 30 68,42 50-6,10-7 0,8 2-295,3-9 0,8 0-1448,2-7 1,5 0-1,-2-3 1771,5 3 0,0-4 0,2 1 0,-4-8 0,-7-11 0</inkml:trace>
  <inkml:trace contextRef="#ctx0" brushRef="#br0" timeOffset="118348">4180 6054 18608,'-21'51'-665,"1"-10"0,27-41 1</inkml:trace>
  <inkml:trace contextRef="#ctx0" brushRef="#br0" timeOffset="118481">4188 5811 19134,'-37'18'-1759,"0"0"0,-21 11 1759,65-25 0,-4-2 0,8-2 0</inkml:trace>
  <inkml:trace contextRef="#ctx0" brushRef="#br0" timeOffset="118914">4627 5709 16154,'0'-10'3339,"0"3"-3159,0 7-180,-46 22-45,25 22-62,0-11 0,4 1-262,33 26 100,4-33 0,6-5-185,35 0 421,4-5-35,-12-2 270,-18 16 56,-59 17-1693,0-21 1,-6-3 1434,-5-2 0,-1-5 0,-17 0 0,34-18 0</inkml:trace>
  <inkml:trace contextRef="#ctx0" brushRef="#br0" timeOffset="119081">4788 5471 19908,'9'59'-15,"-1"0"0,3-2 0,4-4-417,5-12 1,4-3-1481,1-3 0,3-2 1912,-1-4 0,0-3 0,5 2 0,-10-10 0</inkml:trace>
  <inkml:trace contextRef="#ctx0" brushRef="#br0" timeOffset="119214">4854 5860 19101,'21'-43'-839,"0"1"0,0 0 0,4-14 0,3 7 0,4 23 0,-2 5 0,4-5 0</inkml:trace>
  <inkml:trace contextRef="#ctx0" brushRef="#br0" timeOffset="119464">5232 5207 21779,'-10'-41'37,"-1"0"0,13 3 1,6 4-352,22-6-280,23 15-168,-7 18-560,0 41 1345,-21 17 61,-16-16 0,-5 1 16,-8 17-32,-5-26-68,5-22-1894,3-5-2431,13-13 4325,6-6 0,-3 4 0,1 0 0</inkml:trace>
  <inkml:trace contextRef="#ctx0" brushRef="#br0" timeOffset="120049">5368 4091 18978,'31'-37'-68,"0"0"1,0 0 0,-1 2 0,2 0 0,2 2-1166,6 3 1,2 3-1,-2 2-1895,3-3 0,-2 2 3128,8-2 0,-7 4 0,-17 12 0,-17 10 0</inkml:trace>
  <inkml:trace contextRef="#ctx0" brushRef="#br0" timeOffset="120181">5778 3746 19358,'60'12'-490,"1"-1"0,-22 19 0,-2-1 1,0-21-1,-7 1 0,-15 35 1</inkml:trace>
  <inkml:trace contextRef="#ctx0" brushRef="#br0" timeOffset="122498">18119 10748 17162,'-41'-30'220,"0"-1"1,1 1-1,2 4-24,6 8 1,0 1-625,0 0 0,-1 0 472,0 1 1,-3-1 291,-20-6 0,-2 0-191,11 6 1,-1 0-267,5 3 0,-3-1 0,-2 1 348,-12 1 1,-3 2 0,-3 2-528,7 1 0,-1 2 1,-4 0-1,-3 0 301,9 2 1,-4 0 0,-3 0 0,1 1 0,-1 0 0,3 0-383,5 1 0,1 0 0,1 0 0,-1 1 0,1 0 0,-2 1 382,-2 1 1,-2 0 0,0 0 0,0 1 0,1 1 0,2-1-285,-2 2 0,2-1 1,1 1-1,0 1 1,-1 0 282,-4 2 0,-1 0 0,0 1 0,0 0 0,-1 1-145,9-2 1,0 1-1,0 0 1,-1 1 0,-2 1-1,-4 1 145,6-1 0,-2 1 0,-3 1 0,-1 0 0,-1 1 0,-2 1 0,0 0 0,1 0 0,-1 1-38,3-1 0,-1 2 1,0 0-1,0 0 0,-1 0 1,-1 1-1,0 1 0,-1-1 1,-1 1-1,0 0 39,6-2 1,-1 0 0,-1 1 0,-2 0-1,0 0 1,0 0 0,-1 1 0,1-1-1,0 0 1,0 1 0,2-1 0,2-1-1,1 1-1,-7 1 0,1 1 0,2-1 0,0 0 0,1 0 0,1 0 0,1 0 0,0-1 0,1 0 0,0 0-5,-1 0 0,0 0 0,1 0 0,-1 0 0,2-1 0,2 0 0,2-1 1,2-1-1,3-2 129,-8 2 1,4-2 0,3-2 0,1 0-1,-1-1-119,-12 1 1,0-2 0,3-1 0,3-3 530,6-2 1,3-2 0,3-2-515,-16 0 1,10-5 11,20-8 1942,30 7-1976,1 8 2883,0 0-2849,-7 16 1253,-10 13-1209,-15 19-67,0-5 12,-5-4 124,12-18-79,4-3-80,11-10 1,3-1 0,7-7 11,0 2 0,2 3 0,3 5 11,4 4 0,1 6 12,14 29-23,-3-3 0,3 7-3,-6-9 0,1 6 0,1 2 1,-1-1-746,0-1 0,0 1 1,-1 1-1,0 2 748,-1-1 0,-1 2 0,1 1 0,-2 0 0,0 0 0,-1 3 0,-1-3 0,-1 4 0,1 15-133,-6-29 0,1 6 1,0 5-1,1 5 1,-1 3-1,1 4 1,0 2-1,0 1 1,0 1-1,0-1 1,-1 0-1,1-2 0,-1-2 1,0-4-1,0-4 1,-1-5 148,2 13 1,-1-6 0,0-5 0,-1-1 0,1-1 0,-1 3-1,2 4 1,-1 7-109,-1-14 1,1 6 0,-1 4 0,2 3-1,-1 2 1,1 3 0,-1 0 0,1 1-1,-1-1 1,1-1 0,-1-2 0,0-3 0,0-3-1,-1-5 1,0-5 0,-1-5 122,3 21 0,-1-10 1,-1-6-1,1-1 1,0 1-140,0 1 1,0-1-1,0 0 1,1-1-1,0 0 130,2 7 1,0 0-1,2-1 1,2 1 15,0-6 0,2 1 0,1 0 1,2-1-1,0-3-27,6 6 0,1-2 0,0-2 1,1-1-15,-1-2 0,-1-1 0,2-2 0,0-3-8,4 0 0,2-5 0,-3-6 11,-3-9 0,-1-6 1060,17 4-1026,-11-13 1932,-10-7-1708,-13-1 2543,-1-1-2869,-3 1 2179,10 2-2111,16-1-112,28 1-696,-16-4 0,9-2 822,1-4 0,8-3 0,6-2 0,3 0-427,-18 4 0,3 0 0,2-1 0,2 1 1,1-1-1,0 0 0,-1 0 413,3 0 0,1-1 0,0 0 0,0 0 0,2 0 0,0 0 0,1 1-215,-9 1 0,2 0 0,0 0 1,2 1-1,-1 0 0,0-1 1,-1 2-1,0-1 0,-2 1 223,7 0 0,-2 1 0,0 0 0,-2 1 0,1-1 0,0 1 0,2-1-170,-6 1 1,0 0-1,1 0 1,0-1-1,0 1 1,0 0-1,0 0 1,1 0 161,0 0 0,-1 0 0,0 0 0,0-1 0,1 1 0,1 0 0,2-1 0,3-1-49,-6 1 0,2-1 0,2 0 0,2-1 0,0 1 0,2-1 0,-1 0 0,1 0 0,0-1 0,0 1 0,-1-1 49,-5 1 1,0 0 0,-1-1 0,1 1 0,0-1 0,0 0 0,0 0 0,1 0 0,1 0 0,-1-1 0,2 0 0,1 1-4,-3-1 1,2 0-1,0 0 1,2 0 0,0-1-1,1 1 1,0-1 0,0 1-1,-1-1 1,0 0 0,-1 1-1,-2-1 1,-1 1 0,-1 0 1,3-1 0,0 0 0,-2 1 0,-1-1 0,0 1 0,-2-1 0,1 1 0,-2-1 0,0 1 0,0 0 0,-1-1-24,6 0 0,1-1 0,-1 1 0,-1-1 0,0 1 0,-3 0 0,-1 0 0,-2 0 1,-3 2-30,15-4 0,-5 2 0,-3 0 0,-1 0 0,-1 0 113,-4 0 1,-1 1-1,0 0 1,-2 0 0,-2 0-105,5-1 0,-2 0 0,-1-1 0,-1-1 401,12-4 1,-1-2-1,-10-5-384,-3-12 0,-14-9 50,-22 1 1,-8-6-1,-8 0 307,-6 4 1,-8 0 0,-2-1-289,-9-11 0,-4-2 0,1 1-19,6 10 0,2 1 1,-2-5-12,0-3 0,-2-5 0,1-3 1,0 0-8,5 7 1,1-1-1,-1-1 1,1 0-1,0 0-4,0-1 0,0 0 0,-1 0 0,2 0 0,0 0 19,1 0 0,1 1 0,0-1 0,1 0 1,0-1-32,-2-4 1,1-2 0,0 1 0,0 0 0,1 3-280,1 8 0,2 4 1,-1-1-1,1 0 1,-2-3 286,0-1 0,0-4 0,-1-1 1,0 1-1,0 1 0,1 3-5,-3-9 1,1 5 0,0-1 0,-2-2 17,0 1 0,-2-2 1,-1-1-1,-1 0 0,0 1-12,0 4 1,0 2 0,0-1 0,-1 0 0,0-2-8,3 5 1,-1-2 0,0-1 0,0 1-1,1 2 1,1 2 154,-4-7 0,1 3 1,2 1-1,2 2-153,0-11 1,4 3 0,4 4-4,3 3 0,6 2 374,8-10 0,6 3-442,-1 17 1,3 4 702,1 3 0,3 9-1139,8 24 1317,-13 36-1710,-9 15-44,-2 7-572,-10 3-706,-7-16 1,-7 1 2229,-12 1 0,-3-3 0,13-8 0,0-4 0,-3-6 0,0-1 0</inkml:trace>
  <inkml:trace contextRef="#ctx0" brushRef="#br0" timeOffset="123064">8707 13937 18787,'54'-11'183,"0"0"1,1 0 0,-1-1 0,1 0 0,1-2-548,-7-1 0,2-2 0,-1 0 0,-1 1-1928,3 0 0,-1 0 0,1 0 1143,-3 0 1,3 0-1,-2 0 1,-4 1 1148,14-2 0,-9 2 0,8-3 0,-20 6 0</inkml:trace>
  <inkml:trace contextRef="#ctx0" brushRef="#br0" timeOffset="123198">9900 13596 21096,'-24'24'-964,"1"1"0,-7 28-2162,32-15-4561,1 1 7687,-24-14 0,11-11 0,-10-4 0</inkml:trace>
  <inkml:trace contextRef="#ctx0" brushRef="#br0" timeOffset="123798">2140 13846 17308,'11'-1'325,"4"58"-34,-9-17 1,-1 3-247,1 10 0,0 1-310,0-1 0,0-4 321,1 6 173,-5-17-72,1-17 1006,-3-16-849,1-28-247,-2-21 0,-3-11-34,-2-1 1,-2-5 0,1-4-516,2 6 1,2-2-1,0-1 1,1 2 503,-2-8 1,1 1-1,3 4-22,3 11 0,2 2 0,6 12 186,28 1-259,0 44 0,5 15 61,-11 4 1,-1 7 0,-1 5-480,5 12 0,-2 6 0,-2 0 214,-4-5 1,-2 1-1,-4 1-563,-7-3 0,-4 0 0,-2-4-1434,-1-2 0,-3-4 2274,0-5 0,-1-3 0,0 2 0,-1-13 0</inkml:trace>
  <inkml:trace contextRef="#ctx0" brushRef="#br0" timeOffset="123948">2385 14058 19213,'47'-27'-686,"1"-1"1,-1 1 0,1-2-1,-6 5 1,2 1 0</inkml:trace>
  <inkml:trace contextRef="#ctx0" brushRef="#br0" timeOffset="124316">3398 13649 19516,'-46'20'272,"0"0"1,0 0 0,-1 0-1,-10 13 1,1 3 0,7 2-303,14-7 0,3 0 0,5 3-296,-6 20 0,10 0 259,16-18 0,12-3-286,21-1 1,14-8 217,10-15 1,5-12 126,-5-7 1,2-8 0,-2-3-313,-8 0 1,-2-4-1,-5-2 331,-3-6 0,-4-4 1,-6 1 66,-6-4 1,-10-1 107,-11-22 1,-13-4 44,-3 15 1,-7-1 0,-1-1-140,2 6 1,-1-2-1,-2 1 1,0 3-297,-6-3 0,0 2 1,1 5 208,-8-10 1,5 14-6,9 21-56,17 35 34,11 20 10,18 16 1,11 7-13,-4-17 0,5 0 1,2 1-512,0-3 0,2 1 0,2 0 0,-1-3-1116,5 2 0,0-3 0,0-3 1651,16 9 0,-8-8 0,-11-12 0,-13-10 0</inkml:trace>
  <inkml:trace contextRef="#ctx0" brushRef="#br0" timeOffset="124698">4044 13559 20277,'-48'-18'246,"1"-1"1,0 1 0,-10 0 0,3 12-242,3 19 1,6 12-222,12 5 0,6 7 160,-2 17 0,10 4-45,17-8 0,9-1 22,2-1 1,9-6-55,17-12 1,9-14 42,16-22 1,1-14-186,-15 3 1,-1-6-6,-7 0 0,1-3 0,-6-3 280,-3-10 0,-8-4 19,-8 0 0,-4-4 0,-7-2 130,-9-6 0,-8-3 1,-2-1 99,1 8 0,-2-1 0,-2 1 1,-1 3-461,-6-4 0,-3 4 1,-1 5 271,-11-9 1,2 17-51,-1 38 67,19 26 0,6 11-123,7 15 1,8 5 32,1 2 1,7 1-385,3-18 0,5 0 1,3-5 25,12 5 0,4-6-302,5-1 0,2-2-1485,1-7 0,1-4 2157,3-5 0,-2-4 0,6 0 0,-11-11 0</inkml:trace>
  <inkml:trace contextRef="#ctx0" brushRef="#br0" timeOffset="124997">4230 13062 20009,'-13'-48'89,"0"-1"1,-1 0-1,2-10 1,9 5-314,18 11 0,9 7-292,3 11 1,4 7-1956,9 0 1,0 12-4085,7 49 7580,-30 2 0,-10 7 460,-9 6 0,-9 1-1100,-5 7 0,-3-5 304,8-23 1,0-5 1184,-1 25-742,19-31-684,34-32-604,8-17-1312,-13 0 0,2 0-1650,-5 4 1,0 1 3117,4 1 0,-3 1 0,8-2 0,-7 5 0</inkml:trace>
  <inkml:trace contextRef="#ctx0" brushRef="#br0" timeOffset="125431">5541 13334 18630,'27'50'-708,"1"0"0,-4-7 0,-6-7 1,-11-16-1,-6-11 0</inkml:trace>
  <inkml:trace contextRef="#ctx0" brushRef="#br0" timeOffset="125581">5470 13091 17633,'0'0'0</inkml:trace>
  <inkml:trace contextRef="#ctx0" brushRef="#br0" timeOffset="125765">5837 13403 20143,'-7'-35'306,"-1"0"1,8-10-1,8 2-323,14 15 0,5 2-45,-1 0 1,3 4-321,9 11 0,0 9-267,18 18-550,-4 11-2096,-6 5 3295,-13-5 0,-15-11 0,-10-7 0</inkml:trace>
  <inkml:trace contextRef="#ctx0" brushRef="#br0" timeOffset="126098">6217 12539 20714,'-15'57'11,"1"0"0,8 0 1,11-2-18,13-8 1,11-1-1130,8 2 0,8 2 0,0 2-193,-13-10 0,1 2 0,-2 0 0,1 0 745,0-1 1,0 1 0,-2 0 0,-3 0 582,3 13 0,-6-1 0,-7-2 801,-12 0 0,-9-3 1366,-10 2 0,-8-8-912,-24-8-1132,-10-30-106,29-30 0,4-9-333,1-5 0,2-3 304,-2-4 1,0 0 11,0-1 0,1 0 6,2 3 0,1 1-6,4 7 0,2 1-948,-4-31-6570,40 14 7518,9 4 0,6 20 0,-11 12 0</inkml:trace>
  <inkml:trace contextRef="#ctx0" brushRef="#br0" timeOffset="126348">6660 12890 20714,'-46'2'-179,"9"23"-280,62 15 190,3-2 56,24-12 56,-7-28-34,8-27 438,-22-14 56,-16-16-314,-29 17-897,-21 17-2151,-9 19 3059,0 16 0,16-7 0,9 7 0</inkml:trace>
  <inkml:trace contextRef="#ctx0" brushRef="#br0" timeOffset="126498">7004 12675 20065,'-7'-6'-404,"1"1"-3036,6 5 3440,0 0 0,0 0 0</inkml:trace>
  <inkml:trace contextRef="#ctx0" brushRef="#br0" timeOffset="126748">7269 11800 19919,'21'-22'711,"-8"57"1,-4 24-701,-3-13 0,-2 4 1,0 4-1087,0 4 0,-1 7 0,-1 1 1,0-2 1074,0-7 0,-2-2 0,1 1 0,-1 4-869,1-7 1,-1 3-1,0 1 1,0 1-1,0-1 1,0-4 868,-1 10 0,-1-2 0,0-2 0,1 0 0,0 0 0,1 1 0,0-4 0,-1-8 0,-2-7 0,0 0 0</inkml:trace>
  <inkml:trace contextRef="#ctx0" brushRef="#br0" timeOffset="127466">2342 15676 17778,'0'-3'1816,"0"0"-1715,-11 67-17,8-14 0,2 5-28,-6 7 0,2 2-332,6 3 1,5-5 286,-2-26 0,4-3 73,7-2 0,5-5-174,25 3-3137,19-22-829,-10-25 4056,-24 0 0,-5-2 0,-2-1 0,-5 3 0</inkml:trace>
  <inkml:trace contextRef="#ctx0" brushRef="#br0" timeOffset="127614">2810 15965 19258,'-2'-7'907,"1"1"-1131,1 6-5569,-3 25 5793,6-19 0,-5 18 0,5-24 0</inkml:trace>
  <inkml:trace contextRef="#ctx0" brushRef="#br0" timeOffset="127748">2739 15728 17554,'-2'-6'-123,"1"1"-2813,1 5 0,0 0 1</inkml:trace>
  <inkml:trace contextRef="#ctx0" brushRef="#br0" timeOffset="128014">3021 15372 19291,'22'47'-27,"-1"0"0,1 0 0,-1-2 0,1-2 1,1-3-1381,6 2 1,2-4-2185,-2-1 0,0-2 3591,-2-4 0,-3-3 0,3 3 0,-10-10 0</inkml:trace>
  <inkml:trace contextRef="#ctx0" brushRef="#br0" timeOffset="128282">3451 15432 17711,'-34'37'41,"0"1"0,3-1 0,3 1-58,6 7 1,5 1-40,4-6 0,5 1 95,7 4 0,5-2 152,13 9 89,19-19-78,-3-18-79,-3-9 0,6-2-302,8-7 0,3-4-4737,14-7 1,2-4 4855,-10-2 1,-5-1 0,-11 3-1,-7 0 1,-5-1 0</inkml:trace>
  <inkml:trace contextRef="#ctx0" brushRef="#br0" timeOffset="128581">3996 15599 20020,'16'-44'-348,"0"0"1,-2 1 0,-2 4-90,1-8-22,-6-2 167,-14 0 286,-5 12 0,-6 0 656,1 7 0,-2 1-202,-4 0 1,0 5-449,-6 6-22,14 35 22,11 22 33,4 7 1,3 7-74,9 9 1,5 4-1902,-2-12 1,3 2 0,2-3 1940,8 10 0,2-8 0,-6-14 0,-2-10 0,-1-11 0</inkml:trace>
  <inkml:trace contextRef="#ctx0" brushRef="#br0" timeOffset="128731">4497 15433 17599,'6'46'0,"-1"-9"0</inkml:trace>
  <inkml:trace contextRef="#ctx0" brushRef="#br0" timeOffset="128898">4464 15185 19190,'-6'-4'-2520,"1"1"-4473,5 3 6993,0 0 0,0 0 0</inkml:trace>
  <inkml:trace contextRef="#ctx0" brushRef="#br0" timeOffset="129764">4197 14829 19358,'40'54'84,"-17"-23"1,1 2-80,7 7 1,1 2-1752,0 5 0,0 3 1729,1 4 0,-2 1-560,-1 3 0,-2 1-819,-2 1 1,-2 0-1177,-3-3 1,0-1 2571,-3-6 0,-1-5 0,1 8 0,-5-22 0</inkml:trace>
  <inkml:trace contextRef="#ctx0" brushRef="#br0" timeOffset="130114">4777 15333 11123,'37'39'0,"-8"-8"0</inkml:trace>
  <inkml:trace contextRef="#ctx0" brushRef="#br0" timeOffset="130266">4749 15072 14540,'0'0'0</inkml:trace>
  <inkml:trace contextRef="#ctx0" brushRef="#br0" timeOffset="130681">4966 14731 17599,'3'0'371,"7"36"-181,1-4 0,0 4-173,1 6 0,1 3-684,5 8 1,1 0 671,-5-11 1,0-1-6,1 0 0,-1-1-6,-1-5 1,0-2 287,11 18-338,-3-19 400,3-21-86,0-43-169,6-21 12,-7-4-101,-1 11-157,-9 34 12,8 28-1985,14 14-581,2 4 2711,9-1 0,-25-21 0,-5-7 0</inkml:trace>
  <inkml:trace contextRef="#ctx0" brushRef="#br0" timeOffset="130931">5787 15038 18742,'-27'54'-1008,"11"-11"705,36-41 258,1-11 45,-2-5 819,-4-21 110,-7 5-817,-22 2-481,-4 17-1066,-17 21-2183,9 6 3618,3 5 0,10-8 0,6-6 0</inkml:trace>
  <inkml:trace contextRef="#ctx0" brushRef="#br0" timeOffset="131215">6250 14947 19190,'-30'17'-140,"1"0"0,-9 18-1171,61-6 1311,7-9 23,17-19 77,-15-12 573,-7-6 290,-9-5 136,-7-6-920,-8 6-2588,-20 4-1502,1 12 3911,-8 11 0,15-1 0,6 0 0</inkml:trace>
  <inkml:trace contextRef="#ctx0" brushRef="#br0" timeOffset="131598">6511 14776 19146,'-32'48'261,"0"-1"1,4-3-1,7-3-261,10 7-717,37-7-437,26-33 313,9-16 452,-26-10 0,-2-6 389,-11-2 0,-4-3 582,-2-2 1,-2-1-146,-2-3 0,-3 0-213,-3-2 0,-2-1-28,0-1 0,-3-2-39,-13-17 0,-6-4 39,-6 1 0,-7 2-51,4 17 1,-5 2 0,0 4-68,-8-5 1,0 10-79,3 16 0,3 12 84,0 25-118,20 10 0,9 9 51,15 12 0,11 5-159,-1-8 0,4 3 0,2-3-600,0-5 1,3-3 0,1-1-275,1-2 0,2-1 0,-3-4-3842,2 2 1,-2-3 4857,-1 0 0,-3-3 0,6 4 0,-11-8 0</inkml:trace>
  <inkml:trace contextRef="#ctx0" brushRef="#br0" timeOffset="132017">5558 16242 19650,'20'57'98,"-1"1"1,1-1 0,-1 0-1,1 0 1,1 2-97,-1-7 1,3 3 0,-1-1 0,-1-3-1533,2 2 0,-2-3 1,1 2 1355,-1-5 0,2 3 0,-1-2 0,-2-6 140,6 8 1,-4-6 541,-1-5 0,-8-5-362,-13-15 173,-21-36 1,-8-17-253,-2-3 0,-1-6-85,2 3 1,-2-4-1,2 2 63,-2-6 0,4-2-62,0-10 0,7-1-1216,15 10 1,5 0-2651,5 1 1,6 3 3882,12 8 0,4 7 0,3 6 0,-4 5 0</inkml:trace>
  <inkml:trace contextRef="#ctx0" brushRef="#br0" timeOffset="132315">5958 16165 21118,'7'-54'-344,"0"0"1,7 6-1,7 7-385,5 16 1,4 6-1636,25-1 941,-31 38 1019,-11 47 645,-15-22 1,-3 2-102,1 8 0,0-3-140,-3-14 0,3-5-11,15 1-202,16-35-297,7-11 0,5-6-1401,2 0 1,0 0 1910,2-3 0,-3 0 0,12-3 0,-34 19 0</inkml:trace>
  <inkml:trace contextRef="#ctx0" brushRef="#br0" timeOffset="132882">4588 17970 19101,'7'0'476,"29"-10"0,10-6-84,-5 1 0,4-3-1831,9-2 1,7-3-1,7-3 1459,-17 6 1,4-2-1,4-2 1,1 0 0,2-1-1,1-1-227,-6 3 1,1 0 0,1-1 0,2-1-1,1 0 1,1 0 0,1-1 0,1 0-9,-9 3 0,2 0 0,2-1 0,0 0 0,1 0 0,1-1 0,-1 1 0,0 0 0,-1 0 0,-1 0 0,-2 2-76,4-3 0,0 2 1,-1-1-1,-1 1 0,-1 0 1,0 0-1,-2 1 1,0 0-1,-1 1 38,8-3 0,1 0 0,-1-1 0,-2 2 0,-3 2 1,-4 1-1,-6 3-2495,11-2 0,-8 3 1,-7 4 2747,-6 3 0,-8 5 0,-8 5 0,-30 8 0</inkml:trace>
  <inkml:trace contextRef="#ctx0" brushRef="#br0" timeOffset="133014">6232 17658 17301,'49'-39'-183,"-1"-1"1,0 1 0,1-1 0,-1 1 0,1-1 0,-1 1 0,0-1 0,5-3 0,-1 1 0,-1 0 0,-1 2 0,-1 1-1,-3 2 1,10-5 0,-1 1 0,-4 3 0,-6 5 0,2 0 0,-1 0 0</inkml:trace>
  <inkml:trace contextRef="#ctx0" brushRef="#br0" timeOffset="136514">19828 10684 13117,'7'0'819,"0"0"156,39 20-259,-10-4-279,5 1 1,4 1-1218,-6-5 1,1-1 1092,14 1 1,5-3-150,-9-4 1,3-1 0,3 0-104,-5-2 1,3-1 0,1 0-1,3-1-491,-6-1 1,1-1 0,2 0 0,3-2 0,5 0 452,-9-1 1,3-1-1,3-1 1,3 0 0,1 0-1,2-2 1,2 1 0,-1-1-1,1 0-167,-8 0 0,0 1 0,1-1 1,1-1-1,1 1 0,0-1 0,2-1 1,0 1-1,2 0 0,0-1 0,2 1 1,0-1 155,-11 2 0,0 0 1,2 0-1,1 0 1,1 0-1,1-1 1,1 1-1,0-1 1,0 0-1,0 1 1,1-1-1,0 0 0,-1 1 1,0-1-1,-1 1 1,0-1-1,-1 1 1,-2 0-92,8-1 1,-2 0 0,0 0 0,0-1 0,-1 1-1,1 0 1,-2 0 0,1 1 0,0-1 0,-1 0-1,1 0 1,-1 1 0,1-1 0,0 1 0,1 0 89,-4 0 1,1 1 0,0-1 0,0 1 0,1-1 0,0 1 0,-1 0 0,1 0 0,-1 0 0,0 0 0,-1 0 0,0 0 0,-1 1 0,-1 0 0,-1 0 0,-1 0-47,11-1 0,-2 1 1,-2-1-1,-1 2 0,-1-1 1,0 0-1,0 1 1,1 0-1,1-1 0,3 1 1,2 0 50,-11 0 0,2 0 0,1 1 0,2-1 0,0 1 0,1-1 0,0 1 0,1 0 0,1-1 1,-1 1-1,1 0 0,0-1 0,-1 1 0,1 0 0,-1 0 0,-1 0 27,0 0 1,0 0-1,0 1 1,0-1 0,-1 0-1,1 1 1,-1-1-1,1 1 1,0-1 0,0 1-1,1 0 1,0-1 0,0 1-1,1-1 1,0 1-1,0 0-11,-4-1 1,0 1-1,1 0 1,0 0-1,1 0 1,0 0-1,1 0 1,-1-1-1,1 1 1,0 0-1,0 0 1,0 0-1,-1 0 1,0 0-1,-1 0 1,0 0-1,-1 0 1,-1 0-1,0 1-26,7-2 1,1 1 0,-1 0 0,0 0-1,-1 0 1,0 0 0,0 0 0,-1 0-1,-1 1 1,-1-1 0,-1 0 0,0 0-1,-2 1 1,-2-1 0,0 1-6,9-1 0,-1 0 0,-1 0 0,-2 0 0,-1 1 0,-2-1 1,-1 1-1,-1-1 0,-1 0 0,-2 1 38,7-2 1,0 1 0,-1-1 0,-3 1 0,-3-1-1,-4 0 1,-5 1-37,14-2 1,-8 0 0,-5-1 589,9-2 0,-10-5-570,-8-15 1722,-33 0-1734,-40-3 23,-17 8-12,19 11 0,-3 1 1248,-3-2 0,-3 0-1207,-1-2 0,-4-1 1,0-2 707,-1-1 0,0-2 1,0-1-574,-7-7 0,0-1 0,4-1-795,-7-7 0,7-3 664,13 1 0,8-2-45,14 8 1,4 1-60,1-3 0,2 0 37,2-1 0,1-3 22,-1-19 1,-1-6-358,1 12 0,-1-3 1,0-5 282,1 11 1,0-5-1,-1-1 1,1 0-1,0 1-433,-1-9 0,0 2 1,0-1-1,1-2 453,0 7 1,1-1 0,0-1 0,1 1-1,0 2-10,0-4 0,2 4 0,-1-2 0,2-5 10,0 6 0,2-3 0,-1-2 1,1-2-1,1-1 0,-1 0 17,1 5 1,0-1 0,1 0-1,0-1 1,0-1 0,0-1 0,0-2-127,-1 4 1,1-2 0,0-2 0,0-1-1,0 0 1,0-1 0,0 2 0,0 1-1,0 2 138,0 1 0,0 1 0,0 1 1,0 1-1,0 0 0,0 1 1,-1 0-1,1-1-196,-1-7 1,0-1 0,0 0 0,0 0 0,0 2-1,-1 2 1,0 3 195,-1-6 1,0 3 0,0 3 0,-1-1 0,0 1-113,-1-1 1,0 0 0,-1 0 0,0 1 0,0 0 114,-1 2 0,1 1 0,-1 0 0,-1-2 0,-2-1 28,0 7 1,-1-2-1,-1-1 1,-1-1-1,0 0 1,-1 1-1,0 0-38,-3-8 1,0 0 0,-2 1 0,1-1-1,-1 1 1,0 0 5,0 0 0,0 0 1,0 0-1,-1 1 0,0 1 1,-1 1-2,-2-4 1,-1 0-1,-1 2 1,1 2-1,-1 5 2,2 4 0,-1 4 1,0 3-1,-1 0 196,-7-11 0,-3 1 0,0 3-205,-1 4 1,0 2 0,-5 1 254,1 7 1,-3 0-1,-1 1 1,0 1-230,-8-6 1,-1 1 0,0 0 220,11 8 0,-2 0 1,1 0-1,4 2-206,-2-3 1,4 3 0,3 1-2,4 0 0,5 3 2383,-3-11-2411,13 23 1365,-3 6-1399,-17 24 23,-7 7-1,10-1 1,-1 2 329,1 0 0,1-1-318,0 0 0,1 0-12,-23 20 189,17-15 0,-4-1-183,-10 2 0,-5-1 28,-1-4 1,-4 0 0,-1-2-949,4-2 0,0-2 1,-2-1 925,6-3 0,-2-1 0,-1-1 0,2 0 0,-9 1 0,0-1 0,0 0-366,9-2 1,-1 1-1,-1-1 1,0 0 362,-4 1 0,0 0 0,-2 0 0,-4 0-2,11-1 0,-3-1 1,-2 1-1,-2 1 0,-1-1 1,-1 0-1,1 0-217,1 0 0,1 0 0,-2 0 0,0 0 0,-1-1 0,-1 1 0,-2 1 0,-1-1 222,3 0 0,-2 0 0,-3 0 0,0 0 0,-1 1 0,0-1 0,0 1 0,1-1 0,2 0 0,1-1-148,1 1 1,2-1 0,0 0-1,1 0 1,0 0 0,1-1-1,0 1 1,0-1 0,0 1 133,-7 0 0,0 1 0,-1-1 0,2 0 0,-1 0 0,2 0 0,2-1 0,2 0 6,-3 0 0,4 0 0,1 0 0,1-1 0,-3 1 0,-3 0 1,2 0 0,-2-1 0,-2 1 0,-2 0 0,0 0 0,-1 1 0,0-1 0,1 1-36,4-1 1,1 0 0,0 1 0,0-1 0,-1 1 0,0 0-1,-2 0 1,0 0 0,-2 1 23,8-2 0,-2 1 1,-1 0-1,-1 1 0,0-1 1,-1 1-1,0-1 1,0 1-1,1 0 0,1-1 1,1 1-1,2-1 11,-9 2 1,3-1-1,1 0 1,0 1 0,1-1-1,0 0 1,-1 1-1,-1 0 1,-2 1-25,4-1 0,-2 0 1,-2 2-1,-1-1 1,0 1-1,0 0 0,0-1 1,2 0-1,2 0 1,3 0-1,3-1 32,-7 0 0,4 0 0,3 0 0,1-1 0,0 0 0,-1 0 0,-3 1-5,-3 0 1,-1 1 0,-2 0 0,-1 0 0,0 0 0,1-1 0,0 0-1,2-1 20,-2 0 1,-1-1 0,2 0-1,0 0 1,1-1 0,0-1 0,0 0-12,4 0 1,0-1 0,1 0 0,0-1 0,0 1-1,-1-1 1,-1 1-3,3-1 1,-3 1 0,0-1 0,-1 1 0,1-1 0,2 0 0,1 0 0,3 0 26,-13-1 1,2 1 0,3-1 0,2 0-1,1 0-29,-6 2 0,1 0 0,3 0 0,5 1 0,5 0 0,5 1 0,-3 1 262,-11 4 0,-3 2 0,2 1-255,6-1 0,1 1 1,0 0 385,-1 2 0,-1 0 1,6 0-389,0 0 1,8-2 1466,4 3-1596,33-15 2363,5-3-2329,1 0 1178,1 7-1032,-18 19-39,-7-1 0,-6 5-1,-14 13 1,-6 3-118,12-9 0,-3 1 0,2-1 89,-10 10 1,4-2-6,9-3 1,7-4-40,6 4-45,15-3 146,27-6 44,3 0-89,18 3-11,-8 7-292,-17-12 1,-1 2 308,0 11 0,-2 3-1,-1 9 1,-2 4-6,-4-16 0,-1 2 0,-1 4-341,0 10 0,-2 5 1,1 3-1,-1 2 345,0-6 1,-1 2-1,0 1 1,1 0-1,-1 1-279,0-11 0,0 0 0,0 1 0,0-1 0,0 1 0,0 0 275,0 3 0,0 0 0,0 1 0,0-1 0,0-1 0,0-3 0,0 12 0,0-3 0,0-1 0,0 1-300,0-10 0,0 0 0,0 1 1,0 0-1,-1 0 304,0 1 1,0 0-1,0 0 1,-1 2-1,-1 3 0,0-3 1,0 2 0,-1 3 0,-1 1 0,0 1 0,0 1 0,0-1 11,0-6 1,-1 0 0,0 0 0,0 1 0,-1 0 0,1 1 0,-1 1 0,0 2-90,1-7 0,0 3 1,0 1-1,0 1 0,-1 1 1,1-1-1,0-1 0,-1 0 1,1-2-1,1-2 78,-1 3 1,-1-1-1,1-1 1,0-1 0,1-1-1,-1-1 1,1 0 0,0-1-58,0 13 1,0-1-1,0 0 1,0-3 0,2-3-1,0-4 57,1 1 1,1-5 0,1-2 0,2 1 193,2 5 1,3 0-1,1 0 1,2-3-200,5 7 0,3-3 0,3 0 246,-2-10 0,2-1 1,1 0-1,1-2-246,4 3 0,0-2 0,-1-3-6,4 3 1,-4-2 5,-10-8 0,-6-3 2002,-6-1-1789,-9-1 2599,-1-12-2812,-1-4 833,3-19-2659,5-18-7104,5-22 8930,2-23 0,-1 27 0,-2 0 0</inkml:trace>
  <inkml:trace contextRef="#ctx0" brushRef="#br0" timeOffset="137114">26430 11034 18216,'6'64'-598,"0"1"0,0-2 1,3-3-1448,2-10 0,1-3 2045,1-2 0,-1-4 0,2 6 0,-3-17 0</inkml:trace>
  <inkml:trace contextRef="#ctx0" brushRef="#br0" timeOffset="137314">26305 11763 7302,'6'2'-73,"-1"0"0,-5-2 0,0 0 1</inkml:trace>
  <inkml:trace contextRef="#ctx0" brushRef="#br0" timeOffset="137647">26069 11277 17846,'21'-51'829,"1"-2"-818,5 10-536,4-8 525,3-1 108,-9 18 0,2 2-276,22-11 110,4 11 46,-21 36-66,-13 21-494,-9 10-404,1 7-1501,2 3 2477,5 0 0,-8-20 0,1-6 0</inkml:trace>
  <inkml:trace contextRef="#ctx0" brushRef="#br0" timeOffset="138347">25677 13080 16994,'-2'44'160,"0"0"1,2 0 0,5 2-144,16 13 0,6 0 11,-7-6 0,0-1-273,0-1 1,-2-5 278,-1 9 996,-15-42-649,-13-12 186,-8-18-130,-7-11 0,-4-10-296,5 0 1,0-5 0,0-5-453,1 0 0,-1-5 0,0-2 0,4 0 322,1-4 0,2-1 0,2-1 0,2 3-11,0-8 0,3 2 0,8 4 7,6 8 1,7 2 0,6 9-3,12 6 1,10 8-130,10 5 1,9 4 0,1 4-53,-3 3 1,1 4 0,-1 7 21,1 8 1,-1 6 0,-9 7 147,-4 11 1,-16 9 8,-27 1 1,-15 6 0,-5-3-285,-5-3 0,-6-2 0,-3 0-274,1 1 0,-3 1 0,-1-1 1,2-2 554,-1 1 0,2-2 0,0-1 0,1-2 0,1-1 0,5-5 0,-4 5 0</inkml:trace>
  <inkml:trace contextRef="#ctx0" brushRef="#br0" timeOffset="138664">26344 13141 17554,'-41'51'351,"-1"0"0,2 9 1,17-3-358,30-23 1,12-5 33,12-2 0,7-10-28,5-14 0,2-11-390,7-11 0,-4-8 406,-15-1 1,-4-2 0,-4 0 0,-5 0 177,5-24-171,-46 4-298,-10 35 1,-7 8-2320,-15 12 0,-1 7 2594,4 0 0,3 5 0,12 3 0,6 0 0,8-2 0</inkml:trace>
  <inkml:trace contextRef="#ctx0" brushRef="#br0" timeOffset="138931">26888 12859 19426,'-48'11'369,"1"-1"1,4 2 0,9 4-381,16 27-23,16 9 34,29 7-191,8-19 1,7-2 128,-1-6 1,1-2-163,-1 1 1,-3-3 223,4 6 155,-48-15-155,-15 1-561,-17 0-9270,-24-5 8994,22-6 1,0-5-1,32-4 1</inkml:trace>
  <inkml:trace contextRef="#ctx0" brushRef="#br0" timeOffset="139147">27346 12556 18037,'-8'-3'963,"2"0"-750,-4 58-163,21-16 1,6 5-145,-5 2 1,1 5 0,3-2-875,2-8 1,3-1-1,0-1-2046,11 18 0,-3-4 3014,-14-19 0,-2-5 0,1 5 0,-9-12 0</inkml:trace>
  <inkml:trace contextRef="#ctx0" brushRef="#br0" timeOffset="139697">27355 13094 20445,'52'-33'56,"1"0"0,-1 0 0,0 2 0,-1 0 0,-1 3-56,10 1 0,1 1-497,-9 4 0,3-2 1,-3 0 137,7-6 0,-6-1 223,-8-1 0,-13-1 282,-30-2 426,-59 16-11,-6 25-30,19 12 1,1 8-397,1 10 0,5 8-201,10-7 1,3 5 0,9 0 42,15 20 1,14-3-384,7-14 1,10-8 226,23-8 0,7-12 44,-8-14 1,2-9 23,-5-6 1,3-5-1,-3-5 156,-7-4 0,-2-4 0,-3-1-4,0 1 0,-1-2 0,-7-1 32,0-17 0,-14 1 196,-30-8 78,-10 10 12,-13 13-79,-11 9-18,15 13-441,15-3 954,29 5-1044,30-10-123,14-1 263,-23 10 0,0 1 258,2 0 1,0 2-197,5 0 0,-3 8 100,5 35-22,-12 6 23,-30-5 0,-6 3-23,-8 22-11,4-6-347,10-8-1334,19-12-1703,16-16 3384,11-18 0,2-4 0,-4 1 0,-9-4 0,0-1 0</inkml:trace>
  <inkml:trace contextRef="#ctx0" brushRef="#br0" timeOffset="139832">29199 12556 20837,'-27'36'-1227,"6"-10"0,37-22 0,-8-4 1</inkml:trace>
  <inkml:trace contextRef="#ctx0" brushRef="#br0" timeOffset="139981">29204 12261 16994,'0'0'0</inkml:trace>
  <inkml:trace contextRef="#ctx0" brushRef="#br0" timeOffset="140467">29713 12291 19604,'-50'28'369,"0"0"1,4-1-1,8 3-357,4 23-24,29-17 1,10 0-101,28 11-1209,0-20 0,8-6 1147,7-12 1,3-7 106,5-4 0,1-4 223,0-1 1,1-5-146,-15-3 0,1-4 0,-5-3 496,3-13 0,-8-5-294,-5-8 0,-11-3-51,-19 11 1,-11 4-1,-8 2 1,-7 8-7,-28 3-88,-5 12 5,-1 13-61,1 19 1121,49 3-1637,71-1 324,-17-19 1,5-5-48,-3-2 0,4-3 0,-3-2 227,8-7 0,-4-2 0,-4-1 0,-2-2 45,-6 2 0,-4-2 162,-7-2 1,-4-1 722,2-8-628,-15 4-44,-13 17-213,-2 9-45,-2 9 936,1 10-936,1 13-11,2 10-477,9-7 1,7 1-1446,13 3 0,7-1 1933,0-1 0,2-2 0,-3-8 0,-1-6 0,4-5 0</inkml:trace>
  <inkml:trace contextRef="#ctx0" brushRef="#br0" timeOffset="141153">27112 14450 17084,'-35'43'192,"0"0"1,-1 1 0,3-2 0,2 0 0,4-1-193,1 10 0,7 0-62,3 7 0,12-2-280,18-19 1,8-3 273,-1-1 1,5-9-196,16-19 1,3-13 228,-11-4 1,-3-6 33,-1-6 0,-4-5 50,-4-3 0,-5-4 191,-4-21 0,-9-7-163,-10 13 1,-7-2-1,-1-3-201,2 3 1,-3-4 0,0 1-1,-2 2 414,-1 4 0,-2 1 1,0 1-1,1 4-119,-1-4 0,1 3 0,2 6 7,-11-20-179,24 66 0,10 23 0,10 11 0,0-1 0,3 4 0,1 1-570,1 1 0,1 1 0,2 0 88,5 4 0,2 1 1,0-5-1788,5 0 0,0-5 2281,-1-3 1,-2-5 0,5 4 0,-12-13 0</inkml:trace>
  <inkml:trace contextRef="#ctx0" brushRef="#br0" timeOffset="141302">27543 14596 18451,'0'-4'11,"0"2"-11,0 2 0,0 0 0</inkml:trace>
  <inkml:trace contextRef="#ctx0" brushRef="#br0" timeOffset="141437">27485 14282 11347,'0'0'0</inkml:trace>
  <inkml:trace contextRef="#ctx0" brushRef="#br0" timeOffset="141702">27901 14162 19482,'-61'27'451,"1"0"1,15-6 0,10 3-485,11 38-124,51-16-358,18-2-1324,-10-22 1,3-3 1418,3-1 0,1-1 414,-1-2 0,-1 0 439,0 1 0,-10 3 26,-22 23-459,-18-5 0,-16-18 0,-6-4-438,-17-2 438,7-33 0,21 14 0,7-19 0</inkml:trace>
  <inkml:trace contextRef="#ctx0" brushRef="#br0" timeOffset="141886">28210 14006 20255,'-10'47'138,"0"-1"0,5 1 0,4 1-138,5-5 0,6 2-702,11 17 1,5 0-3014,2-4 1,0-2 3714,0-3 0,0-6 0,-8-15 0,-3-8 0,-5-10 0</inkml:trace>
  <inkml:trace contextRef="#ctx0" brushRef="#br0" timeOffset="142035">28169 14408 19841,'17'-40'-1397,"0"0"0,22-6 0,11 5 1397,3 11 0,7 2 0,-3 4 0,1-3 0,-3 3 0,-7 5 0,1 1 0</inkml:trace>
  <inkml:trace contextRef="#ctx0" brushRef="#br0" timeOffset="142287">28578 13848 19751,'6'-33'616,"1"-1"0,17-22-633,11 42 0,6 10-185,-1 9 1,-1 5-18,0 1 1,-3 5-12,-9 12 1,-9 6 229,-15 27 0,-10-29 0,-3 0-588,-14 27 644,-2-8 146,12-12-123,40-13-79,20-17-124,-1-12 1,6-5-723,8-3 1,3-1-186,-14 0 0,2 0 1,1 0-2215,3 0 1,1 0 0,0 1 3244,-1 0 0,0 0 0,-5 1 0,-1 0 0,-6 2 0,18-4 0</inkml:trace>
  <inkml:trace contextRef="#ctx0" brushRef="#br0" timeOffset="142521">26011 15951 18843,'50'-8'159,"0"0"1,-1 0 0,1-3 0,4-2-1,5-2 1,2-2 0,3-1 0,1 0-746,-9 3 1,3-2-1,2-1 1,1-1 0,2 0-1,0 0 1,1 0 0,-1 0-1,0 0 593,-4 2 1,1-1 0,-1 1 0,1 0 0,1-1 0,-1 1 0,1 0 0,1-1 0,-1 1 0,2-1-106,-3 1 0,3 0 0,-1 0 0,2-1 0,0 0 0,-1 1 0,1 0 0,-2 0 0,-1 1 0,-1 1 0,-2 1 58,7-1 1,-2 1 0,-2 1 0,0 0 0,-1 1 0,-1 1 0,-1-1 0,1 1-233,3-1 1,0 1-1,-1 0 1,0 0 0,-2 1-1,0 0 1,-3 1-680,11-1 1,-1 1 0,-2 1 0,-3 0 0,-6 1 950,9-1 0,-7 1 0,-6 2 0,-4 1 0,-16 2 0,-27 2 0</inkml:trace>
  <inkml:trace contextRef="#ctx0" brushRef="#br0" timeOffset="142670">27626 15697 18765,'-47'12'582,"0"0"1,3-1 11,98-49-473,-18 18 0,12-3 1,8-2-1,3-2 1,1 0-1,-4 2-1065,0 1 1,-2 0 0,1 0 0,2-1-1,2 1 1,3-2 936,-11 5 0,3-1 1,1 0-1,2-1 0,1 0 1,1 0-1,0 1 0,-1 0 1,0 1-1,-2 1-189,2 0 0,-1 1 1,0 1-1,0 1 0,-1 0 1,1 0-1,-1 1 0,2 0 1,-1-1-239,3 1 1,0 0 0,0 1 0,1-1-1,0 1 1,0 1 0,0-1 0,-1 1 0,1 0 409,-1 0 1,2 1 0,0 0 0,0-1 0,0 2 0,-2-1 0,-1 1 0,-3 1-1,-4 0 1,15-2 0,-4 0 0,-4 2 0,-2 0 0,0 0 0,-2 2 0,1-1-1,-1 1 1,1-1 0</inkml:trace>
  <inkml:trace contextRef="#ctx0" brushRef="#br0" timeOffset="173397">18979 7012 15157,'53'-24'776,"0"1"1,3-2 0,0 0-587,-3 3 1,1 0-1062,-10 5 1,1 0-1,3 0 975,5-1 1,3 0 0,0 1-484,6-1 0,0 1 1,1 1 411,2 0 1,-1 2 0,1 1-34,-3 1 0,0 2 0,-1 2 0,-6 1 0,-1 1 0,-1 2-28,13-1 0,-4 2 5,-14 2 1,-5 1 635,10 1-635,-28 2 22,-32 3 425,-21 2 102,-26 0-303,19-4 0,-2-1 303,-5 0 0,-1 0-382,-1 0 1,-1-1-79,1 2 0,1 0-11,4 0 0,2 1 867,0 1 0,3 0-923,-2 1-202,8-1-56,57-4 264,9-4 0,5 0 33,3-3 0,3-1-538,17-1 0,0-2 538,-13-1 0,0 1-35,-7 3 0,3 0 0,-4 1 262,6 0 0,-3 1-373,4 0 1,-18 2 259,-32 2-847,-48-1-965,-5-7-1512,0-3 3171,29-7 0,10 8 0,6 2 0</inkml:trace>
  <inkml:trace contextRef="#ctx0" brushRef="#br0" timeOffset="173980">19975 5693 12356,'0'0'0</inkml:trace>
  <inkml:trace contextRef="#ctx0" brushRef="#br0" timeOffset="175944">19196 7032 19347,'2'12'-1602,"-1"-3"549,-1-9 253,0 0 1,0 0 0</inkml:trace>
  <inkml:trace contextRef="#ctx0" brushRef="#br0" timeOffset="-158913.73">30864 10976 20188,'-44'22'112,"8"16"-107,28-5 1,5 5-454,0 3 1,0 1 441,1 0 0,1 1-11,1-2 1,1-1-422,2-3 1,4-1-2706,8 5 1,4-3 3142,16 9 0,-1-6 0,-17-31 0</inkml:trace>
  <inkml:trace contextRef="#ctx0" brushRef="#br0" timeOffset="-158312.73">31087 11382 13409,'-7'-12'2599,"1"3"-2308,6 9-122,2 45-135,0-21 78,2 41 112,-2-43 705,-1-3 136,-1-13-606,0-14-189,-3-7-35,-3-13-112,-3-10-78,0-8 72,5 9 1,2-1 156,0 0 1,2 1-113,2-1 1,2 2-163,6-6 0,7 35 0,3 26-17,1 7 1,3 5-382,4 3 0,2 1-566,8 4 1,0-2 682,-8-11 1,-2-5-179,15 0 436,-28-26 23,-8-12 774,-4-18 4,-9-4 1,-3-5-342,-1-6 0,-3-3-174,-4-4 0,-1 2-246,4 13 1,0 5-18,-6 0-415,12 31-3451,4 19 3866,20 9 0,-12-2 0,14-2 0</inkml:trace>
  <inkml:trace contextRef="#ctx0" brushRef="#br0" timeOffset="-157912.73">31515 11269 13801,'4'2'3462,"0"1"-3249,45-26-202,-27 8 0,8-2 1,-2-2 55,-15-5 302,-5-11 1324,-18 7-831,-11 4-514,-5 18-259,-3 21-66,11 13-23,6 10 0,5 7-236,21 18-963,4-33 1,6-2-1464,7 2 1,4-5 2661,-2-8 0,0-5 0,12 0 0,-26-12 0</inkml:trace>
  <inkml:trace contextRef="#ctx0" brushRef="#br0" timeOffset="-157527.73">31911 11190 21532,'-7'-3'0,"6"0"-67,24 8-258,11-2 236,0-3 43,3 0 2,-11 1 21,-8 3 23,-8 2-308,23-11 0,6-9 319,0-21-11,-1 10 0,-3-2 23,-16-32 122,-16 14 539,-16-12-348,-4 14-336,-6 6-33,1 22-662,7 18-852,6 10-3304,3 8 4851,8 8 0,-1-13 0,4-3 0</inkml:trace>
  <inkml:trace contextRef="#ctx0" brushRef="#br0" timeOffset="-157279.73">32260 10532 22227,'41'50'-284,"1"0"0,-10-11 1,-2 1-173,-3 3 0,0 4 1,-4-3-1234,-1 5 0,-5 0 1689,-9-3 0,-4 3 0,0-6 0,4 22 0,-10-23 0,-1 0 0</inkml:trace>
  <inkml:trace contextRef="#ctx0" brushRef="#br0" timeOffset="-156962.73">31030 11930 16602,'54'-22'464,"0"-1"0,0 0 0,-7 4 0,0 0 0,3 0-420,1 0 1,5-1 0,0 1 0,-2 0-930,8-2 0,-1 2 1,2-1 175,-1 2 0,3-1 0,0 1 1,-3 0 708,0-1 0,-3 0 0,-1 2 0,0 1 0,-2 1 0,-9 1 0,8-4 0</inkml:trace>
  <inkml:trace contextRef="#ctx0" brushRef="#br0" timeOffset="-156828.73">31245 11902 19280,'-17'29'583,"42"-23"-583,10-10 0,11-8 0,6-2-1967,3-1 1,7-3 0,4-2 0,0-1 0,-4 2 1913,-8 4 1,-1-1-1,-2 1 1,1 0 0,0 0-1,2-1 1,2-1 0,-1 1-1,-4 0 1,-5 3 0,11-4-1,1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4:07:58.2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4652 2648 12983,'18'87'407,"0"0"0,-4-21 0,-2-1-340,-2 2 1,-1-3 480,1 20 1313,-4-38 100,-1-19-1076,-20-109-852,5 23 1,-2-8-16,-1-4 1,-1-6 0,0-2-201,2 1 0,0-1 0,1 1 174,1 7 1,2 1 0,1 4-21,0-8 0,6 10 28,17-5 0,19 56-90,55 9-409,-42 19 1,-1 9-119,2 13 1,-6 7 616,-10 0 0,-14 7 22,-28 23 1,-19 1-12,-6-21 0,-7-4-538,-11 7 1,-3-7-213,11-16 0,3-7-1783,-18 0-1291,38-22 3813,10-3 0,7-2 0,4 0 0</inkml:trace>
  <inkml:trace contextRef="#ctx0" brushRef="#br0" timeOffset="284">5621 1909 17946,'-51'62'183,"0"1"0,3 5 1,8 3-173,19-1 0,6 6-408,3-1 1,2 6-1,3 1-171,4-4 1,3 0-1,4 0-1845,7 10 0,4 1 1,5-8 2412,7 3 0,4-13 0,-2-25 0,1-12 0,0-17 0</inkml:trace>
  <inkml:trace contextRef="#ctx0" brushRef="#br0" timeOffset="482">6174 2445 15762,'-23'39'145,"3"2"-683,-2 25 0,0 8-969,8-26 0,1 0 1507,-6 14 0,2-5 0,6-13 0,3-15 0</inkml:trace>
  <inkml:trace contextRef="#ctx0" brushRef="#br0" timeOffset="683">6043 2259 19168,'39'68'-625,"-1"-1"1,1 1-1,8 11 1,-4-4-492,-11-8 1,-4-6-3736,8 9 4851,-5-16 0,-15-27 0,-5-12 0</inkml:trace>
  <inkml:trace contextRef="#ctx0" brushRef="#br0" timeOffset="883">6775 2421 16277,'-5'0'740,"2"0"-3273,3 0 2533,51 0 0,-38 0 0,37 0 0</inkml:trace>
  <inkml:trace contextRef="#ctx0" brushRef="#br0" timeOffset="1016">6825 2722 16098,'-2'7'516,"1"-1"-4259,59-61 3743,-19 28 0,25-31 0,-39 43 0</inkml:trace>
  <inkml:trace contextRef="#ctx0" brushRef="#br0" timeOffset="1216">7593 2278 18496,'17'78'-764,"-1"1"0,-4-18 0,-1-6 1,0 6-1,-9-40 0</inkml:trace>
  <inkml:trace contextRef="#ctx0" brushRef="#br0" timeOffset="1533">8274 1329 18171,'4'83'83,"1"-1"0,-1 1 0,1-1 1,-2 4-1,1 1 0,-2 0 1,-1 1-291,-2-12 1,-2 1 0,0 0 0,0-1-1,-1-3-1416,1 4 1,0-2 0,0-1-1,-2-2 450,-1 19 1,-2-2-1,2-7 1173,1 0 0,0-10 0,0 12 0,4-29 0</inkml:trace>
  <inkml:trace contextRef="#ctx0" brushRef="#br0" timeOffset="1966">8686 1971 18250,'23'-59'-404,"-3"15"-179,13 53-223,-8 17-337,-5 26 224,-8 18 695,-15-6 0,-8 4 632,-9 0 1,-6 0 650,-1 6 0,-2-5-757,3-21 1,0-8-236,-1-3 157,28-31-100,11-6 33,27-1-90,15-6-67,2 4-33,-3-5-34,-26 14-393,-8 26 493,-28 21 34,-31 17-22,-23-15-1232,4-23-3138,14-33 4325,26-18 0,10 6 0,4-4 0</inkml:trace>
  <inkml:trace contextRef="#ctx0" brushRef="#br0" timeOffset="2232">9628 2114 18843,'-65'20'1132,"6"11"-908,23 23-112,16-4 0,3 3-112,-3 27-142,9-24 0,4-1 109,7 14-278,21 19-1101,20-23-1328,-4-33 1,4-8 2739,35-9 0,-20-16 0,-27-9 0</inkml:trace>
  <inkml:trace contextRef="#ctx0" brushRef="#br0" timeOffset="2483">9937 1848 19874,'37'44'-30,"-1"-1"0,-2 5 1,-5 2-67,-10 4 1,-6 6-711,0 27 1,-6 7-185,-6-32 0,-3 2 1,-1-1-530,-1 29 0,-4-3-140,-3-11 0,-3-10 1659,-4 1 0,9-33 0,4-17 0</inkml:trace>
  <inkml:trace contextRef="#ctx0" brushRef="#br0" timeOffset="2717">10586 2313 17017,'1'-10'2577,"0"1"-2925,-1 9-3506,42-27-2948,-11 17 6802,35-22 0,-42 28 0,-5 0 0</inkml:trace>
  <inkml:trace contextRef="#ctx0" brushRef="#br0" timeOffset="2884">10721 2518 19302,'67'8'-6510,"3"-3"6510,0-9 0,-30 3 0,-1-3 0</inkml:trace>
  <inkml:trace contextRef="#ctx0" brushRef="#br0" timeOffset="4049">14205 2031 18406,'-40'62'89,"1"0"1,8-12 0,7 3-57,13 8 1,9 7 0,7-5-1,13 3 1,10-6 33,13 2 1,12-13-7,16-27 1,4-17-536,-9-12 0,-3-11 480,0-10 0,-8-7-18,3-29 161,-33 18 0,-9-5-144,-14-1 1,-9-1-6,-12-10 0,-8 2-45,-2 13 0,-6 8 60,-15 5 0,-4 12-273,-21 22-2330,1 28 2588,36 18 0,24-10 0,16-12 0</inkml:trace>
  <inkml:trace contextRef="#ctx0" brushRef="#br0" timeOffset="4432">15052 2343 15706,'0'0'0</inkml:trace>
  <inkml:trace contextRef="#ctx0" brushRef="#br0" timeOffset="17865">16322 2014 12535,'0'-4'3048,"0"1"-1502,0 3-605,-2-18-795,-2 15 44,-7 22-100,-3 59-68,2 10-126,8-33 0,0-1 104,4 17 34,20-3-23,13-28 68,18-20-1,-8-34-22,-7-21-11,-18-7 252,-7-30-218,-15-9-79,-7 32 0,-4 0-146,-25-27-100,-1 32-752,7 26-481,13 26-5624,2 28 7103,9-3 0,1 4 0,9-21 0</inkml:trace>
  <inkml:trace contextRef="#ctx0" brushRef="#br0" timeOffset="18382">16825 2166 14719,'-9'0'2970,"2"0"-2791,42-51-179,-4 29 0,31-38-11,-12 49-280,12 10-169,-23 42 404,-11 31 286,-34-19 0,-9 1-74,2-7 1,-2-4 46,-24 30-58,18-37-55,9-6-57,8-11-33,30-6-246,4-8-808,27-11-1018,-3-3-6321,34-15 8393,-20 2 0,-5 3 0,-36 9 0</inkml:trace>
  <inkml:trace contextRef="#ctx0" brushRef="#br0" timeOffset="18799">17647 1946 18261,'-10'28'67,"9"32"-89,28 10-113,20 0-190,5-29 78,6-29-22,-17-24 314,7-21-45,-16-19 426,-4-8 426,-20 17-796,-10 20-90,-2 22 57,0 19 44,-5 40-213,5 23-627,-2 6-684,9-10-761,9-33 2218,11-12 0,-8-15 0,1-8 0</inkml:trace>
  <inkml:trace contextRef="#ctx0" brushRef="#br0" timeOffset="19864">18827 1734 12300,'4'-1'3775,"-1"0"-2128,-3 1-750,2-6-426,-1 3-158,2-3-77,-3 4-68,0 2-134,-11 0 111,-16 8-44,-15 4-11,-5 3-79,12-3 22,17-7 46,10-4-34,7-1-213,-1 9 123,1 28 67,-2 8-22,-1 25 0,-1-9 56,1 14-145,2-22 44,1-7 67,6-29 135,3-20-123,8-10-12,4-11-22,5-5-22,10-6-68,6 18 79,-1 9-56,-2 28 44,-15 14-10,-6 15-46,-9 5-10,-11 24-46,-18-6-1265,-7 0-920,-2-33-1714,7-22 4034,10-20 0,6 2 0,3-3 0</inkml:trace>
  <inkml:trace contextRef="#ctx0" brushRef="#br0" timeOffset="20232">18959 1984 20031,'60'-56'-22,"-1"12"-102,-20 52-32,-5 8 44,-16 16-46,-7 33 158,-18 13 196,-3-29 1,-2 0-52,-12 22-66,-3-17-79,18-30-23,5-4-21,20-12-719,18-8-2094,31-16-202,-2-2 3059,8-6 0,-41 15 0,-6 1 0</inkml:trace>
  <inkml:trace contextRef="#ctx0" brushRef="#br0" timeOffset="20748">19737 1873 15303,'1'-12'4392,"-1"3"-3765,0 9-280,0 0-391,1-16 44,11 55-168,13 17 151,-1 3 0,3 4-28,-3-9 0,1-2 11,4-2 1,0-5-269,10 8-371,-9 3-1131,-16-18-7205,-29-9 9009,-8-24 0,-4-6 0,11-7 0</inkml:trace>
  <inkml:trace contextRef="#ctx0" brushRef="#br0" timeOffset="20916">19820 1856 17734,'66'-31'-348,"1"0"1,-13 4 0,-2 7-2029,36 25-4862,-23 9 7238,-4 10 0,-26-8 0,-11-4 0</inkml:trace>
  <inkml:trace contextRef="#ctx0" brushRef="#br0" timeOffset="21298">15190 3954 17610,'72'-16'369,"1"-1"1,0 1 0,9-3 0,2 0 0,11-1-284,-17 5 0,6-1 0,6-1 0,4 0 0,2 0 0,0 1-787,-13 3 1,2 0-1,1 1 1,2-1-1,2 1 1,1 0-1,1 1 1,3-1 658,-14 2 0,4 1 0,1-1 1,2 1-1,1 0 0,0 0 0,0 0 1,-1 1-1,-1 0 0,-1 0 0,-3 1-155,5-1 0,-1 1 0,-1 0 0,-1 0 0,-1 1 0,-1 0 1,-1 1-1,-1 0 0,0 0 4,13 1 1,2 0 0,-2 1 0,-1 1 0,-4 0 0,-4 0 0,-6 1-943,11 0 0,-7 0 0,-4 2 0,-3-1 1135,9 0 0,-3 0 0,-9 0 0,-6 0 0,-9 0 0,7 0 0</inkml:trace>
  <inkml:trace contextRef="#ctx0" brushRef="#br0" timeOffset="21748">16682 4607 17577,'-45'35'284,"1"1"0,1 2 0,7 2-262,-1 42 1,12 2-12,18-35 0,11-3 112,41 10 23,9-18-79,35-60-62,-50-2 1,-1-8 5,13-22 1,-5-9-40,-12 3 0,-8-3-146,-4-6 0,-15 1-975,-23 18 1,-11 8-779,-32-3-841,-8 29 2768,35 20 0,16-3 0,8 4 0</inkml:trace>
  <inkml:trace contextRef="#ctx0" brushRef="#br0" timeOffset="21915">17297 4532 14383,'-21'3'0,"4"-1"0</inkml:trace>
  <inkml:trace contextRef="#ctx0" brushRef="#br0" timeOffset="22365">17650 4398 13196,'2'-3'2723,"-1"0"-1334,-1 3-896,0-23-212,0 15-80,0-16-156,0 23-157,0 1 157,1 9 0,5 10 111,5 21-10,5 37-124,-1-1-33,-7-25 0,-1 1-179,0 30-3329,-1-31 1,0-2 3518,3 10 0,1-6 0,-5-43 0</inkml:trace>
  <inkml:trace contextRef="#ctx0" brushRef="#br0" timeOffset="22765">18125 4193 19919,'73'-4'-1681,"-6"13"930,-28 31 135,-9 7 235,-14 9 555,-23-10 0,-10 4 414,-10 3 0,-6 0-403,2-1 0,-2-2-124,-3-8 1,2-7 173,4-8-223,16-16 88,16-14-21,41-26-46,31-6-72,-20 16 0,2 4 16,-8 5 1,-1 8-135,33 22-223,-43 17 122,-28 38-336,-45 6-3222,12-40 1,-4-3 3815,-29 13 0,25-35 0,23-16 0</inkml:trace>
  <inkml:trace contextRef="#ctx0" brushRef="#br0" timeOffset="23081">18783 4398 18709,'-12'-5'1210,"2"0"-1288,10 5 10,0 0-88,36-7-159,-5 3-368,45-6 314,-29 7 290,-3 10 124,-27 7 336,-12 12-112,-5 7-34,0 6-90,-3 8-89,2 25-772,3-5-5526,16-4 6242,1-28 0,1-26 0,-11-9 0</inkml:trace>
  <inkml:trace contextRef="#ctx0" brushRef="#br0" timeOffset="23315">19360 4394 20770,'-6'52'22,"-1"0"1,11 4-1,8-3-257,35 16-437,-22-24 0,-6 1-1502,-7 25-2330,-31-2 4504,-18-28 0,12-18 0,5-11 0</inkml:trace>
  <inkml:trace contextRef="#ctx0" brushRef="#br0" timeOffset="23664">20035 4325 20132,'-27'-14'78,"23"24"12,47 42-90,3 7-101,11 11 45,-26-8-207,-19-15 0,-6 2-2113,-11 35 2376,-21-8 0,6-37 0,-4-33 0</inkml:trace>
  <inkml:trace contextRef="#ctx0" brushRef="#br0" timeOffset="23815">20047 4272 19605,'27'-67'605,"8"10"-952,10 32-572,19 4-1714,-1 7 0,5 0 2633,-10 3 0,0 0 0,-1 1 0,-5 2 0,4-2 0</inkml:trace>
  <inkml:trace contextRef="#ctx0" brushRef="#br0" timeOffset="24449">19498 4451 17622,'-26'-33'1255,"5"14"-908,21 43 68,8 66-348,-6-23 0,-1 8-67,1-14 0,1 4 0,0-2-960,3 30 1,1-6-246,-2-25 1,4-7-6516,21 9 7769,3-48 0,-13-12 0,-3-5 0</inkml:trace>
  <inkml:trace contextRef="#ctx0" brushRef="#br0" timeOffset="24798">22292 2403 13341,'7'2'3205,"-1"-2"-2779,-6 0-269,49-15-852,-6 0-2229,24-6 2924,-31 10 0,-25 9 0,-9 2 0</inkml:trace>
  <inkml:trace contextRef="#ctx0" brushRef="#br0" timeOffset="24917">22430 2682 17375,'61'-19'-940,"0"1"1,-8 2 0,-5 1-1,17-10 1,-30 13 0</inkml:trace>
  <inkml:trace contextRef="#ctx0" brushRef="#br0" timeOffset="25364">24185 2289 5891,'4'11'2711,"0"-2"2387,-4-9-2387,-7 41-1299,-19 27-1300,15-22 1,-1 2-24,-5 7 1,1-1 123,3 29-152,11-34 1,8-4 84,43 9-57,8-8-44,33-58 22,-16-19-407,-3-24 328,-14-8 46,-16-5-34,-19-1 0,-21-23 0,-40 10-67,10 43 0,-5 4-56,-35-6-561,4 33-1389,32 18 2161,12 7 0,11-5 0,7-1 0</inkml:trace>
  <inkml:trace contextRef="#ctx0" brushRef="#br0" timeOffset="25532">24893 2419 19235,'0'3'-3059,"0"-1"0,0-2 0</inkml:trace>
  <inkml:trace contextRef="#ctx0" brushRef="#br0" timeOffset="25798">25270 2142 16670,'15'-4'1736,"1"50"-1131,-8 33-600,0-9 1,0 4-202,0-12 0,0-1-902,0 1 0,1-4-4560,4 10 5658,2-15 0,-7-26 0,0-13 0</inkml:trace>
  <inkml:trace contextRef="#ctx0" brushRef="#br0" timeOffset="26164">25750 2236 19628,'46'-22'-240,"1"0"1,-2 1 0,-2 3-74,17 5-146,12-1 99,-25 8 832,-8 5-58,-28 10-145,-14 10-12,-1 6-122,-6 24-79,4 17-807,0 26-784,10-15-3048,7-4 4583,7-31 0,-6-18 0,-1-9 0</inkml:trace>
  <inkml:trace contextRef="#ctx0" brushRef="#br0" timeOffset="26564">26656 2101 18574,'14'-92'1535,"2"4"-1232,4 13-236,2 10-67,0 12-101,1 14-728,20 12-627,-2 35 996,-3 56 471,-29 18 24,-17-19 0,-8 1 239,-4-10 0,-4 0 191,-7 19 1,1 1-388,10-11 0,5-2-44,7 2 0,10-5 66,22-1-100,30-33-123,-8-36 22,-3-8-78,-11-15 502,-20-28-738,-42-6 320,2 29 0,-4 3 5,-39-12-369,-6 23-1648,25 23 2107,-14 12 0,34-7 0,-2 6 0</inkml:trace>
  <inkml:trace contextRef="#ctx0" brushRef="#br0" timeOffset="26931">27430 1818 20781,'14'-49'-230,"-1"0"1,24-18-286,6 76 246,-4 35 0,-25 30 201,-10-28 1,-3 2 39,-6 4 0,-3 3 95,-7 22 1,-1 1 27,1-11 0,6-2-202,9 2 1,11-6-286,26 3 23,44-50 346,-8-37 12,-29-5 0,-8-11 11,-12-9 0,-12-7 106,-12-11 1,-13 0-35,-7 12 1,-11 7-236,-12 5 0,-6 10 130,-29 10-684,3 12-2286,16 9 3003,20 3 0,21-1 0,14 1 0</inkml:trace>
  <inkml:trace contextRef="#ctx0" brushRef="#br0" timeOffset="27314">27885 1698 19213,'22'-64'545,"0"1"0,-3 5 1,4 8-602,25 5-247,8 23-346,2 59 503,-21 21 118,-25-2 0,-10 4-75,-8-7 0,-6 3 220,-9 25 1,-3 4 39,3-7 0,3-1-68,1 4 1,10-5-1,24 11 1,35-51-34,13-48-11,0-14-45,-11-22-68,-30 2 1,-10-6-6,-13-2 1,-10-1-270,-16-7 1,-10 5-80,-1 15 1,-6 9-219,-9 9 1,-2 13-1390,-22 22 2069,31 11 0,4 2 0,-1 0 1,-1 18-1</inkml:trace>
  <inkml:trace contextRef="#ctx0" brushRef="#br0" timeOffset="27582">24842 3786 20389,'80'-4'48,"-1"0"1,1 0 0,-9-2-1,3 0 1,1-1 0,2-1-1465,10-3 1,4-1 0,1-1 0,3 1 1412,-9 0 1,1 0 0,3 0 0,3-1 0,7 1-157,-25 3 1,4 0 0,3 0 0,2 0 0,2 0 0,1-1 0,0 1 0,-1 1 0,-1-1-377,-1 0 1,1 1 0,0-1 0,0 1-1,0 0 1,0-1 0,0 1 0,-1 0 0,0 0 32,10-1 1,0 1-1,0-1 1,0 1-1,-1-1 1,-1 1-1,-2-1 1,-3 1 513,14-1 1,1-1 0,-3 0 0,-5 1 0,-8 1 0,-12 0 0,25-2 0,-18 1 0,-25 1 0,0 1 0</inkml:trace>
  <inkml:trace contextRef="#ctx0" brushRef="#br0" timeOffset="27831">24708 4039 16961,'68'-4'112,"-1"0"0,0 0 0,14-3 0,3-2 0,3-2 33,-10 0 1,2-2 0,4-1 0,9 0-901,-12 2 1,8 0 0,5-1 0,3 1 0,0-1 0,-2 1-1,-4 0 755,0 1 0,-3 1 0,-1-1 0,1 2 0,2-1 0,4 0-146,-6 1 0,4 0 0,3-1 0,1 1 1,1 0-1,-2 1 0,-3 1 0,-5 0-11,6 1 0,-4 0 0,-2 2 0,-1 0 1,-1 0-1,1 0-150,-1 1 0,0 0 1,-1 0-1,0 0 0,0 1 1,-1-1-161,12 0 1,0 1 0,-1-1 0,0 1 0,-2-1-430,-5 1 1,0 0 0,-2 0 0,0 0 0,-2-1 895,15 0 0,-1-1 0,-4-1 0,-8 2 0,-11 0 0,-7 0 0,-4 0 0,8-2 0,-1 0 0</inkml:trace>
  <inkml:trace contextRef="#ctx0" brushRef="#br0" timeOffset="44580">5362 8116 14551,'3'-3'1827,"-1"0"-1525,10 43 1,4 26-141,-3-11 1,0 3-96,7 24 0,1 1-93,-6-17 1,-2-7 238,2 5 233,-2-15 1123,-6-29-942,-6-48-526,-10-15 0,-4-7-90,3-5 0,-1-6-226,-4-7 1,-3-7-1,2-1 203,6 6 1,2 1 0,2-3 7,1-9 1,2-3-1,9 5-26,8 13 0,6 4 1,5 8-95,10-2 1,9 14-85,11 18 1,2 13-229,34 20-125,-39 15 1,-8 13 521,-17 13 0,-14 9 111,-13 19 1,-13 2-372,-8-11 1,-11-5 298,-9-6 0,-4-9-67,-9-2-2663,3-20-2693,24-25 5497,7-10 0,18-4 0,3 3 0</inkml:trace>
  <inkml:trace contextRef="#ctx0" brushRef="#br0" timeOffset="45147">6482 7502 14193,'-1'-7'3272,"0"1"-2970,1 6-43,-39 68-136,18 3-232,1-9 1,-4 12-1,5 0 112,8-8 1,5 0 0,-1-1-272,-2 2 0,0-1 0,4-2-41,4 15 1,8-10-1026,16-6-548,18-28-1692,9-18 3574,6-24 0,-24 4 0,-6-9 0</inkml:trace>
  <inkml:trace contextRef="#ctx0" brushRef="#br0" timeOffset="45430">7034 7931 13285,'0'-10'1289,"-4"48"-818,-7 10-230,2 0 0,-2 4-169,-3-5 1,-3 1-196,-9 22 0,0 1-449,7-23 1,1-1-1037,-4 9 0,3-6 1608,8-15 0,6-18 0,5-14 0</inkml:trace>
  <inkml:trace contextRef="#ctx0" brushRef="#br0" timeOffset="45647">6896 7662 18485,'28'65'11,"1"1"0,0-2 0,-1-1-78,-6-14 0,2 2-779,7 19 0,2 2-2981,-2-12 1,1-2 3826,-2-1 0,-1-6 0,6 5 0,-23-46 0</inkml:trace>
  <inkml:trace contextRef="#ctx0" brushRef="#br0" timeOffset="45980">7629 8037 14607,'5'2'1984,"-2"-1"-2040,33-28-1333,-18 20-1648,26-20 3037,-31 37 0,-6-6 0,-4 6 0</inkml:trace>
  <inkml:trace contextRef="#ctx0" brushRef="#br0" timeOffset="46114">7745 8309 16187,'56'-48'-1608,"-9"5"0,-36 31 1,-4 3-1</inkml:trace>
  <inkml:trace contextRef="#ctx0" brushRef="#br0" timeOffset="46496">8277 8020 17454,'38'-81'235,"-5"24"-627,28 32-437,-16 24-1793,0 43 2252,-24 31 1434,-22-17 1,-6 3 21,-6 1 1,-5-3-604,-20 27 66,11-27-415,18-37 180,5-7-270,23-8-1332,30-20-931,9 2-537,20-15 2756,-17 12 0,-26 6 0,-6 4 0</inkml:trace>
  <inkml:trace contextRef="#ctx0" brushRef="#br0" timeOffset="46966">9327 7011 17118,'-2'71'369,"0"-1"1,0 1 0,-3-1-1,-3 4 1,1 2 0,-1-1-370,1 1 0,0-1 0,0 2 0,-1 0-1116,-2 7 0,-2 3 0,0-2 0,1-4 776,0 0 0,1-4 1,0-2-715,2-3 1,0 0 0,1-2 1077,2-5 1,1-1-1,1-6 1,-1-4 0,2-6-1,2 20 1</inkml:trace>
  <inkml:trace contextRef="#ctx0" brushRef="#br0" timeOffset="47579">10011 7884 19056,'24'-69'460,"24"20"-460,36 60-180,-41 13 1,-4 9-68,19 37 247,-43-23 0,-12 1-445,-28 28 725,-16-1 106,-9-10-49,-4-9-57,24-27-213,14-9-45,29-23-11,17 0 351,9-1-608,19 20-79,-13 30 325,-16 33 112,-35-3-22,-31-1-90,-6-36-79,1-10-773,10-15 852,1-22 0,17 5 0,1-11 0</inkml:trace>
  <inkml:trace contextRef="#ctx0" brushRef="#br0" timeOffset="47914">10947 8001 10787,'0'-15'6935,"0"4"-5635,0 11-750,-29 34-214,6 15-196,0-7 0,-1 3-84,8 1 0,3 1-11,-7 43-62,12-38 0,9-2-835,37 21-750,0-38 0,7-9-1143,2-15 0,4-10 2745,11-8 0,-5-5 0,-7-6 0,-9 0 0</inkml:trace>
  <inkml:trace contextRef="#ctx0" brushRef="#br0" timeOffset="48179">11328 7337 19437,'33'57'109,"-1"1"1,1 0 0,0 11 0,-2 3 0,-3 1-263,-3-2 0,-4 1 0,-2 1-658,-1 4 1,-2 0-1,-4-5-276,-3 9 0,-5-1 1087,-4-12 0,-2 2 0,-1-7 0,3-12 0,-2-4 0,-3 8 0,-1 1 0</inkml:trace>
  <inkml:trace contextRef="#ctx0" brushRef="#br0" timeOffset="48447">12564 7768 15504,'0'-11'3138,"0"3"-3071,0 8-2499,43-19-2957,-27 19 5389,30-7 0,-40 13 0,-5 4 0</inkml:trace>
  <inkml:trace contextRef="#ctx0" brushRef="#br0" timeOffset="48579">12609 8144 16748,'-3'13'616,"1"-3"-4392,2-10 3776,44-9 0,-34 7 0,34-6 0</inkml:trace>
  <inkml:trace contextRef="#ctx0" brushRef="#br0" timeOffset="50129">14862 7726 16714,'-78'0'1227,"38"23"0,6 15-1110,7 29 1,9 10-811,1-5 0,5-1 721,4 0 0,8-6-28,22 6 440,49-14-530,-25-41 1,4-11-63,8-14 1,-1-9 134,-12-2 1,-7-8 16,-10-13 0,-10-4 44,-6-31 188,-15 16 0,-6-3-70,-5 0 1,-5 0-79,-5-4 0,-8 5-67,-2 18 0,-4 12-51,-19 13 438,8 40-1434,29 17-8136,28 16 9166,17-17 0,-1-4 0,-1-24 0</inkml:trace>
  <inkml:trace contextRef="#ctx0" brushRef="#br0" timeOffset="50346">15447 7933 15616,'14'0'2869,"-3"0"-2869,-11 0-718,0 0 718,-1 10 0,0-7 0,0 7 0</inkml:trace>
  <inkml:trace contextRef="#ctx0" brushRef="#br0" timeOffset="50763">16258 7436 15493,'0'-9'2779,"0"2"-2073,-42 58-320,15 0 1,-1 7-320,-8 6 0,-1 4-509,3 15 0,5 0 453,13-21 1,4-2 4,2-2 1,5-1 122,4-8 1,7-1-134,13 1 0,10-6-130,50 6-111,8-15-34,-1-46 112,-38-17 157,-16-13 11,-15-2 124,-18-1-101,-22 5 11,-58 4-45,27 24 0,-2 5-6,1 0 0,2 2-588,-34 5-1524,62 2 2118,19-6 0,7 3 0,4-3 0</inkml:trace>
  <inkml:trace contextRef="#ctx0" brushRef="#br0" timeOffset="51313">17109 7352 14574,'3'-5'3754,"0"0"-3082,-3 5-325,-69-4-268,23 12-46,-4-6 1,-2 3 67,-21 21-90,22 3 12,4 1 10,26 1-21,11-2 21,0 28-33,0 12 45,2 17-34,3-13 0,2-29 12,3-23 66,4-17-10,7-7-68,11-10 0,38-24-6,-18 15 1,5 1-185,11 0 0,1 5-561,34 4 427,-23 34 279,-46 17 336,-17 39 393,-40 7-555,10-34 0,-4-1-207,-5-10 0,0-4-841,-10 7-1445,23-25-5670,23-22 8023,13-11 0,-7 6 0,6-5 0</inkml:trace>
  <inkml:trace contextRef="#ctx0" brushRef="#br0" timeOffset="51646">17517 7451 19370,'64'-17'-243,"1"-1"0,-6 1 1,-6 6-50,-4 11-168,-9 17 685,-20 23 649,-8 43-723,-14-28 0,-3 1-146,3-6 1,0-1-17,-6 44-202,12-39-2061,25 10-3205,37-16 5479,8-6 0,-11-23 0,-29-18 0</inkml:trace>
  <inkml:trace contextRef="#ctx0" brushRef="#br0" timeOffset="52012">18285 7666 18059,'6'-69'653,"0"1"1,0 5 0,6 10-654,20 14-23,29 8-413,6 20 166,-4 21 136,-19 31 134,-34 29 11,-17-24 0,-6 2-37,-4 7 1,-5 4 350,-6-2 0,-5 4 0,1 1-68,-8 22 1,4 2-213,13-25 0,3 1 1,6-5-41,8 1 1,13-10-29,48 1-33,16-38 33,5-24 23,-3-11 0,-38-10 0,-8-9 56,-16-7 1,-10-3-12,-3 1 0,-9 0-153,-14-1 0,-9 5 141,-33-7-33,4 11-157,8 16-1502,0 17 1734,18 39 0,8-17 1,16 22-1</inkml:trace>
  <inkml:trace contextRef="#ctx0" brushRef="#br0" timeOffset="52896">7493 11166 14484,'16'82'848,"-1"1"0,0 4 0,-1-2-663,1-10 0,-2-3-23,-3-7 0,-4-7 153,-3-2 659,-2-20 113,-2-35-829,-11-55-157,2-20-75,1 18 0,-2-10 0,1-1-212,1-3 1,0-1 0,0-3 214,0-15 1,0-3 0,3 2 18,1 7 1,3 3 0,7 6-66,17-9 0,10 14-112,-3 26 0,6 14 101,12 25 0,1 15-191,20 35 6,-34 13 0,-9 11 174,-11 1 0,-7 3 39,-3 2 0,-6-1-161,-10-9 0,-7-7 4,-19 13-571,-3-12 106,4-14-5765,-3-17 6453,17-14 0,3-9 0,17-6 0</inkml:trace>
  <inkml:trace contextRef="#ctx0" brushRef="#br0" timeOffset="53129">8487 10643 18664,'-45'48'327,"-1"0"1,1 1 0,-10 10 0,10 5-317,14 19 0,12 3-988,9-19 0,5-1 803,3-1 1,5-2-231,4-4 1,8-2-1687,18 8 0,8-7 2090,-6-20 0,2-5 0,-1 2 0,-1-7 0,1-16 0</inkml:trace>
  <inkml:trace contextRef="#ctx0" brushRef="#br0" timeOffset="53313">9073 11239 15605,'-39'69'-94,"-1"0"1,3-1 0,2-2-1431,7-11 0,1-2 1524,-9 25 0,27-54 0,5-13 0</inkml:trace>
  <inkml:trace contextRef="#ctx0" brushRef="#br0" timeOffset="53529">8865 10930 19258,'51'64'-546,"1"0"1,-3 1 0,-3 2 545,-4 4 0,-5-5 0,6 17 0,-13-36 0</inkml:trace>
  <inkml:trace contextRef="#ctx0" brushRef="#br0" timeOffset="53697">9478 11305 17678,'-4'-7'1199,"0"1"-1311,4 6-2790,50-31-1984,-23 23 4886,36-23 0,-46 31 0,-8 0 0</inkml:trace>
  <inkml:trace contextRef="#ctx0" brushRef="#br0" timeOffset="53830">9591 11549 16008,'44'-30'0,"0"-1"0,26-19 0</inkml:trace>
  <inkml:trace contextRef="#ctx0" brushRef="#br0" timeOffset="54229">10282 11171 17666,'-10'-8'1412,"1"1"-1300,9 7-44,0 0-57,60-40-638,-26 48 537,34-25 0,-48 62 90,-21 6 0,-12 5 12,-9 1 234,-15 11-224,14-20 12,3-8 56,25-24-90,11-16 22,9-4-33,7 2 11,-1-2-45,8 21-134,-18 22 179,-17 27-67,-18-3-4483,-26-3 4550,17-39 0,2-7 0,15-14 0</inkml:trace>
  <inkml:trace contextRef="#ctx0" brushRef="#br0" timeOffset="54481">11061 10518 20893,'-1'78'-125,"0"-1"1,-1 0-1,1 0 1,-1 1-1,0-1 1,-1-3-1,0-1 1,0 0-104,-1 22 0,-1-1 0,-1-6-1140,-1 1 1,-1-3-1005,4-18 1,0 3 0,1-6 2371,0 3 0,0-4 0,1-1 0,0-9 0,2-19 0</inkml:trace>
  <inkml:trace contextRef="#ctx0" brushRef="#br0" timeOffset="54896">11604 11028 19101,'41'27'-452,"-1"0"0,-8 9 0,-9 7 435,-13 18 0,-14 5 174,-10-1 1,-9-3-18,3-13 0,-3-6 72,-26 20-144,27-39 10,11-12 23,28-7-90,6-7 34,22-1-45,-7-1-23,0 2 23,-5 7-112,-6 22 79,-30 17-180,-30 19-3664,-18-16 3877,0-22 0,23-20 0,20-10 0</inkml:trace>
  <inkml:trace contextRef="#ctx0" brushRef="#br0" timeOffset="55163">12670 10927 19684,'-71'13'442,"31"11"1,5 10-348,12 14 0,6 7-78,-2 0 0,2 1-252,4 5 0,3-3 235,3 15-339,28 2-1453,33-31 1811,33-25 1,-26-16-1,-8-19 1</inkml:trace>
  <inkml:trace contextRef="#ctx0" brushRef="#br0" timeOffset="55380">12849 10372 20356,'28'73'14,"0"1"0,-1 0 0,6 13 0,-3 0-231,-12-24 1,-2 1-1,-2-3-757,-1 6 0,-4-1-3861,-2 19 0,-3-1 4835,-4-25 0,-1-3 0,1 0 0,-1-8 0,-5-14 0</inkml:trace>
  <inkml:trace contextRef="#ctx0" brushRef="#br0" timeOffset="55596">14092 10876 18026,'0'-4'1164,"0"0"-1119,0 4-2454,56-17 2409,-25 15 0,29-15 0,-44 19 0</inkml:trace>
  <inkml:trace contextRef="#ctx0" brushRef="#br0" timeOffset="55712">14161 11124 17185,'0'3'638,"0"0"-1733,0-3 1,0 0 0</inkml:trace>
  <inkml:trace contextRef="#ctx0" brushRef="#br0" timeOffset="56197">16052 10562 18306,'-31'43'560,"0"1"0,-4 19 0,7 6-527,11-6 1,9 2-34,7 8 0,13-4-101,15-20 1,10-13-68,43-15 117,-31-30 1,-3-13 39,18-40 16,-31 9 1,-7-6 5,-11-1 0,-6-2-22,-4 1 0,-8 2-23,-11 5 1,-8 8-427,-33-4-167,-7 19-393,1 16-4762,0 16 5782,30 5 0,5 1 0,26-2 0</inkml:trace>
  <inkml:trace contextRef="#ctx0" brushRef="#br0" timeOffset="56379">16682 10784 17992,'-4'1'-90,"1"0"90,3-1 0,0 0 0</inkml:trace>
  <inkml:trace contextRef="#ctx0" brushRef="#br0" timeOffset="56613">17156 10272 19527,'-4'77'134,"1"1"1,-1 7-1,2 2-1292,5-24 0,1 1 1,3-3 1157,8 21 0,2-8 0,4 12 0,8-45 0</inkml:trace>
  <inkml:trace contextRef="#ctx0" brushRef="#br0" timeOffset="56946">17777 10347 18686,'-73'54'924,"37"-24"1,4 6-824,-4 30 0,7 8-101,7-1 0,8 2-202,9 12 0,16-7-100,22-22 0,12-13 172,3-17 1,5-12 107,7-15 0,-1-11 22,19-17 0,-14-16 123,-52 12-100,-27 6-23,-50 18 11,-12 18-45,-1 1 23,11 9-4280,21-5 4291,33-6 0,7-5 0,16-5 0</inkml:trace>
  <inkml:trace contextRef="#ctx0" brushRef="#br0" timeOffset="57345">18338 10266 20681,'73'-43'-157,"-19"20"-67,-15 62 67,-25 13 123,-20-4 1,-8 4 145,-9 1 0,-6 0 95,-3 4 0,-2-3-162,-24 17 78,26-43-44,31-25-79,42-13 22,25-1-179,25 1-224,-16 26 314,-34 9 67,-33 21 0,-23-8-67,-25 9-2835,1-19 2902,2-13 0,19-15 0,18-11 0</inkml:trace>
  <inkml:trace contextRef="#ctx0" brushRef="#br0" timeOffset="57729">18961 9943 19661,'-41'61'609,"1"1"0,10-13 0,6 1-609,13 14 0,11 0-12,24 25-324,8-34 0,11-5-51,10-13 1,8-8-533,13-1 1,2-15 856,-8-28 0,-6-13 129,-17 2 1,-9-7 469,0-50 517,-35 33 358,-12 9-998,-5 21-268,-2 15 22,3 23-101,10 15 0,3 11-67,12 11-544,7-8 1,6 5-516,10 5 1,3 4 1058,5 16 0,-1-2 0,-10-28 0,-4-4 0,5 23 0</inkml:trace>
  <inkml:trace contextRef="#ctx0" brushRef="#br0" timeOffset="58030">10469 14261 18597,'81'-28'18,"0"0"0,0 0 1,1 0-1,-1 1 0,0-1 1,-4 2-1,-3 1 0,0 0 1,2 0-1,3-2 0,5-1-621,-7 3 0,4-2 0,3 0 1,2-2-1,2 0 0,0 0 1,0 1-1,0 0 0,-3 1 634,-5 1 0,-1 1 0,-2 1 0,0 0 0,1 0 1,2 0-1,1 0 0,4-1 0,4 0-89,-12 3 0,3 1 1,1-2-1,3 1 0,2-1 1,1 0-1,1 1 0,2-1 1,0 0-1,0 1 0,1 0 1,0 0-1,-1 1 0,0 1 51,-2 0 0,0 1 0,1 0 1,-1 1-1,1 0 0,1 0 0,-1 1 1,2-1-1,-1 1 0,1 0 1,1 0-1,1 0 0,0 0 0,1-1 1,1 1-135,-7 1 1,1-1 0,1 1 0,2 0 0,0-1-1,1 1 1,1-1 0,-1 1 0,1 0 0,0-1 0,0 1-1,0 1 1,-1-1 0,-1 0 0,-1 1 0,-1 0 0,-1 1-1,-1 0 141,6-2 0,1 1 0,-1 1 0,0-1 0,0 0 0,-1 1 0,-1 0 0,0 0 0,-2 1 0,-2 0 0,-1 0 0,-2 1 0,-2 0 0,-3 1 0,-2 0 0,16-2 0,-2 2 0,-2 0 0,-4 0 0,-2 2 0,-2-1 0,-5 0 0,-2 1 0,-4-1 0,6-3 0,-1 0 0,0 0 0,1 0 0,-1 0 0</inkml:trace>
  <inkml:trace contextRef="#ctx0" brushRef="#br0" timeOffset="58263">12543 13497 18675,'63'-42'-5,"0"1"0,0-1 0,0 1 0,0-1 0,5-2 0,0 1 0,3-1 0,3-1 0,6-1-629,-15 9 0,3 0 0,3-1 0,3-1 0,2 0 1,2-1-1,0 0 0,2 1 0,-1-1 574,-6 4 1,1 0 0,2 0 0,1 0 0,1 0 0,0-1 0,1 1 0,0-1 0,-1 1 0,1-1 0,-1 1-143,1-2 0,0 1 0,0-1 0,0 0 1,0 0-1,1 0 0,-1 1 0,0-1 1,1 1-1,-1 1 0,0 0-54,6-2 1,2-1-1,0 1 1,0 0-1,0 1 1,-1 0-1,-2 1 1,-2 1 0,-3 0-1,-4 2-363,17-7 1,-4 2-1,-4 1 1,-3 1-1,-1-1 1,-2 1 618,7-6 0,-1 0 0,-3 0 0,-4 2 0,-7 3 0,8-2 0,-9 4 0,-6 0 0,-4-5 0,0 1 0</inkml:trace>
  <inkml:trace contextRef="#ctx0" brushRef="#br0" timeOffset="59312">6135 7041 13689,'84'-30'86,"0"0"1,-19 9 0,3 2 0,10 0-61,-9 5 0,7 1 0,7 1 1,1-1-1,1 1 0,-4-1-1152,7-1 1,-4 0 0,2-1 0,5 0-1,10-3 1130,-27 5 0,6-1 0,4-1 0,3-1 0,3 0 0,3-1 1,0 0-1,1 0 0,-1 0 0,0 0 0,-3 2-103,-1-1 0,-1 1 0,0-1 0,0 1 0,0 0 0,0 0 0,2-1 0,0 1 0,2 0 0,2 0 1,2 0 98,-12 2 1,3 0 0,2 0-1,1 0 1,1-1 0,1 1 0,1 0-1,0 0 1,1 0 0,-1 0 0,-1 1-1,-1-1 1,0 1 0,-3 1 0,-1-1-38,10 0 0,-2 0 1,-1 0-1,-1 0 0,0 1 1,-1 0-1,-1 0 1,0 0-1,0 1 0,0 1 1,0-1-1,0 1 39,0 1 1,0 0 0,0 0 0,0 1 0,1 0 0,-1 0 0,-1 1-1,-1 0 1,-1 1 0,-2-1 0,-1 1 0,-4 1-125,18-2 1,-4 2 0,-2 0 0,-3 1 0,0 0-1,-1 0 1,1 0 0,2 0 122,0 0 0,1 0 1,-1 0-1,1 0 1,0 0-1,-1 1 1,1-1-1,-1 0 13,-2 1 0,-1 0 0,-1-1 0,0 1 0,1 0 0,2 0 0,2-1 0,3 1 17,-12-1 1,3 0-1,2 0 1,1 0 0,2 0-1,0 0 1,1 0 0,0 0-1,-1-1 1,0 1 0,-2 0-20,-2-1 0,1 1 0,-1 0 1,0-1-1,0 0 0,0 1 0,0-1 1,0 0-1,-1 1 0,1-1 1,-1 1-13,6-1 0,2 0 0,-1 0 0,0 0 0,0 1 0,-1-1 0,0 0 0,-2 0 0,-1 1 0,-2-1 5,10 0 1,1 0-1,-2-1 1,-1 1 0,-3 0-1,-2 0 1,-4 1-1,-5 0-5,10 0 0,-8 0 0,-3 2 0,0-1 0,4 3 53,-4 0 1,2 0 0,1 1 0,-1 2 0,0 0 0,-2 3 13,6 2 0,-1 2 0,-2 1 0,0 2 1,1 2 151,6 3 1,2 1-1,-1 2 1,-3 3-1,-6 2 93,1 6 1,-4 2 0,-6 3 0,-5 1-257,-3 5 0,-7 2 0,-8-1 44,-3 3 1,-12-2 1861,-14 14-1749,-29-25 2802,-7 44-2780,6-8 0,1 7-162,-1 6 0,1 6 57,2-13 1,0 4 0,0 0-68,0-5 1,0-2 0,-1 2-20,-1 10 1,-1 2 0,-1 2-282,2-19 0,-1-1 1,1 4-1,-2 4 248,1-6 0,0 4 0,-1 3 1,0 3-1,0 0 0,1-1-276,-1 6 0,0 0 0,1 1 0,0 1 0,-1 2 0,1 2 244,0-11 0,1 2 0,-1 2 0,0 1 0,1 1 0,-1-1 0,1 0 0,0-1-217,0-2 1,0 0 0,0 1 0,0-1 0,0 0 0,1-2 0,0-2 0,-1-2 231,1 7 0,0-2 1,0-2-1,0-1 1,-1-2-1,1-2 6,-2 7 0,0 0 0,0-3 0,0-4 0,0-6 79,-1 8 1,-1-7 0,-3 2-84,-5 11 1,-4 1-1,-6-1-642,-11-2 0,-7-2 0,-2-1 141,-1 0 1,-3-2 0,-5-3-33,5-20 1,-5-2 0,-2-3 0,0-3 536,-18 6 0,-2-6 0,7-4 0,3-1 0,6-4 0,2-5 0,1-1 0</inkml:trace>
  <inkml:trace contextRef="#ctx0" brushRef="#br0" timeOffset="163626">6849 15824 11885,'3'-6'2879,"0"1"-2732,-3 5 323,0 0-44,0 91-348,-8-26-78,3 6 0,-3 3-11,-2-25 0,-2-3-1872,-4 12 1,1-2 1882,-5 14 0,3-8 0,13-47 0</inkml:trace>
  <inkml:trace contextRef="#ctx0" brushRef="#br0" timeOffset="163877">6654 15499 18171,'51'64'78,"0"1"1,3 6-1,-1 4-418,-15-15 0,-1 4 0,0-3-971,-2-4 0,-2-3 1,0-3 1310,8 7 0,-5-8 0,6 7 0,-18-33 0</inkml:trace>
  <inkml:trace contextRef="#ctx0" brushRef="#br0" timeOffset="164693">12570 15331 14182,'1'-3'2476,"-1"1"-2117,22 58-202,-8-15-118,1 2 0,0 5-39,-5 2 0,-3 0-4611,-1 3 0,-2 0 4611,0-3 0,-1-2 0,-2 17 0,-1-49 0</inkml:trace>
  <inkml:trace contextRef="#ctx0" brushRef="#br0" timeOffset="165676">19719 14712 17734,'59'-36'37,"0"0"0,7 5 1,3 10-111,7 17 0,-4 17-157,-15 12 1,-15 14 273,-30 13 1,-16 6 50,-7-2 1,-10-1 4,-13-1 1,-3-4 34,-5 12 224,11 1-281,21-19-66,16-9-12,22-21-12,19-13-139,1-9 0,8-4-645,17-3 0,7-3-426,-6-2 1,5-3 0,2-1 1050,-9 2 1,4-1-1,-1-1 1,-7 3-1,19-6 1,-6 2-1,-5-1 1,1 0-1</inkml:trace>
  <inkml:trace contextRef="#ctx0" brushRef="#br0" timeOffset="166277">25641 13845 13577,'-2'-9'1815,"0"3"-1300,2 6 326,0 0-606,56-32-123,-11 24-45,3-8 1,2 0-12,23 16-56,-1 7-34,-11 9 56,-18 41 45,-45-13 1,-12 5 111,-10 13 0,-7-1-95,-3-7 0,-3-6-67,0-5 1,4-6 26,8-5-32,13-10 55,14-10 11,14-5-33,14-5 56,49-4-85,-30 1 1,1 0-17,1-1 0,-1 2-44,39 8 55,-49 5-11,-23 24-90,-54 8-639,-1-16 1,-8-2-3485,-20 0 0,-5-3 4213,7-5 0,2-3 0,-22 2 0,46-11 0</inkml:trace>
  <inkml:trace contextRef="#ctx0" brushRef="#br0" timeOffset="167377">10996 14774 12546,'-2'-6'818,"0"1"369,2 5 147,42 69-942,-14-1 1,3 9-270,-6-17 0,2 4 0,0 8-495,-6-5 0,0 8 1,0 5-1,-2 1 1,-1-1 386,-3 0 1,-2 1 0,-1 1-1,0 2 1,-1 3-209,0 1 1,0 4-1,-1 2 1,0 1 0,-1 0-1,0-2 191,-2-3 0,0-1 0,-1 1 1,0-2-1,0-1 0,0-2 4,0 6 0,1-1 1,-1-2-1,0-4 0,0-4-2,1 17 0,1-6 0,2-8-420,9 12 0,0-18-5641,-2-25 6061,-1-24 0,-13-27 0,-3-13 0</inkml:trace>
  <inkml:trace contextRef="#ctx0" brushRef="#br0" timeOffset="168543">5666 17429 14137,'62'39'1490,"26"-8"-1292,-17-28 0,15-9 0,5-3-1254,-22 1 0,4-1 0,3-3 1,1 1-1,-1-1 1094,3 1 0,1 0 0,0-1 0,1 0 0,2-2-25,-7 0 0,3-2 0,0 0 0,0 0 1,-1 0-1,-3 0-229,1-1 1,-2 1-1,-2-1 1,0 1-1,2 0 211,2-1 1,1 0 0,1 0-1,-1 1 1,1 0-32,0 0 0,-2 0 0,2 1 0,2-1 0,4-1 45,-9 2 1,4 0 0,3-1-1,0 0 1,2 0 0,0 0-1,-1 0-67,1 0 1,0 1-1,1-1 1,0 1-1,1 0 1,1-1-1,3 0-10,-9 2 1,2-1 0,3 0 0,0 0 0,1 0-1,-1 0 1,-1 0 0,-2 1 0,-3 1-153,7-2 0,-2 1 1,-2 0-1,-2 1 1,0 0-1,-1 0 0,1 1 108,9-2 0,0 0 0,0 1 0,-2 0 0,-3 1 0,-4 1-107,14-2 1,-6 1 0,-2 1-1,1 0 6,1-1 1,0 0-1,0 1 1,0-1-85,-2 1 0,-1-1 0,2 1 0,5-1 69,-14 1 0,4 0 0,3 0 0,1 0 1,0 0-1,0-1 172,4 0 0,1 0 0,0 0 0,1 0 0,0 0 0,-1-1 56,0 1 0,1 0 0,-1-1 0,0 1 0,0-1 0,-2 1 3,-1-1 1,0 1 0,-1 0 0,-1 0 0,-3 0-1,-4 1 42,13-3 0,-6 0 0,0 1 0,6-2 140,-13 3 0,4-2 0,3 0 1,2 0-1,0 0 0,-1 0-126,2 1 1,0-1 0,0 0 0,1 1 0,2-1 0,3 0-31,-13 2 0,2 0 1,3 0-1,0 0 1,1 0-1,-2 0 0,-2 1 1,-3 0-19,10-1 0,-3 1 0,-2 0 0,-1 1 1,-1 0-1,0 0 13,11 0 1,0 0 0,-2 1-1,-3 0 1,-4 1-25,-6 1 0,-4 1 0,-2 1 0,1-1 53,0 1 1,0-1 0,0 1-1,0 0 22,-1 0 1,0-1 0,0 1 0,0 0-15,-1 1 1,0-1-1,0 1 1,0-1-29,-2 1 1,0-1 0,1 0 0,4 0 1,2 0 1,5-1 0,1 1 0,1-1 0,0 0 53,2-1 1,1 0-1,0 0 1,1 0 0,-1 0-49,0 0 0,0 0 1,0 0-1,0 0 0,-2-1 44,-4 1 0,1 0 1,-2-1-1,-3 1 1,-4-1 14,18-1 1,-6 0 0,6 0-10,-22 2 0,4-1 1,2 0-1,0 0 0,0 1-96,0-1 1,-1 0-1,1 1 1,1-1 0,3 0-112,-4 0 0,3-1 0,1 1 1,0-1-1,1 1 0,-2-1 37,14-1 1,0-1-1,0 1 1,-2-1 0,-4 1 130,4-1 1,-4 0-1,-2 1 1,0-1-51,-3 0 1,-1 0 0,-2 0 0,-5 1-3,2 0 0,-4 0 0,-1 1 120,1 0 0,0-1 0,-1 1-113,-2 1 1,0 0 0,8 0-29,0 2 0,8 1 0,4-1 1,-1 1-1,-8 0 17,14 0 0,-7 0 1,7 0 3,-13 1 0,9 1 0,1-1 0,-3 1 0,-9 0-55,3 1 1,-7 1-1,0-1 47,1 0 1,-1 0 0,4-1 225,-2 1 0,5-1 1,1 0-1,0 0-199,-2-1 1,-1 0 0,2 1-1,2-1-26,-7 1 0,2-1 1,1 1-1,0 0 1,-3 0-171,12-1 1,-2 1 0,-2-1-1,-5 1-29,3 1 1,-5-1 0,-4 1-569,21-1 1,-11 2 773,7-1 0,-43 2 0,-19 0 0</inkml:trace>
  <inkml:trace contextRef="#ctx0" brushRef="#br0" timeOffset="169626">7292 18161 14115,'0'11'908,"0"68"-460,0-34-348,0 15 1,0 1 45,1-11 167,1 2 550,-1-37 785,-1-13-1312,-15-35-146,-6-49-168,3 6 1,1-6-23,3 6 0,3-3-87,4 9 0,1-4 0,6 6 48,11 0 0,10 5 39,7-3 0,11 11-196,10 21 0,5 18-275,-6 27 1,-4 12 402,18 30 57,-51-8 0,-10 3-157,-19 31-2073,0-28 0,-2-1 2241,-7 18 0,1-7 0,20-43 0</inkml:trace>
  <inkml:trace contextRef="#ctx0" brushRef="#br0" timeOffset="169910">7810 17973 15818,'-24'54'437,"1"-1"0,2-3 0,3-2-303,6 37-134,17-33 11,12-1 12,14-38 156,25-34-22,-1-35-269,-5-20 112,-30 6-1334,-41 33-145,-8 41-1658,-11 19 3137,18 2 0,10-10 0,6-6 0</inkml:trace>
  <inkml:trace contextRef="#ctx0" brushRef="#br0" timeOffset="170226">8267 17922 15370,'0'-7'1748,"0"1"-1580,-68 32-168,41-6-101,-46 24 45,64-15-11,25-4 55,15-5-458,56 1 201,-36-9 0,1 3 5,3 3 1,-5 6 678,9 39-113,-53-6-347,-58 10-7081,-2-43 7126,3-19 0,23-12 0,21-12 0</inkml:trace>
  <inkml:trace contextRef="#ctx0" brushRef="#br0" timeOffset="170426">8557 17685 16199,'0'-3'571,"0"0"-156,19 58-326,6 18-89,-8-24 0,0 3-286,-1-4 1,-1-2-1855,3 19 2140,-1 5 0,-9-35 0,-1-1 0</inkml:trace>
  <inkml:trace contextRef="#ctx0" brushRef="#br0" timeOffset="170545">8630 18003 10496,'55'-39'0,"-12"8"0</inkml:trace>
  <inkml:trace contextRef="#ctx0" brushRef="#br0" timeOffset="170693">9087 17931 14305,'0'0'0</inkml:trace>
  <inkml:trace contextRef="#ctx0" brushRef="#br0" timeOffset="171144">9481 17777 16994,'-2'85'73,"9"-29"0,4-1-34,4-9 0,2 0-33,1 5 0,-1-2 16,1 17 12,-11-35 268,-6-25 0,0-9-133,-4-12 178,-16-36-336,1 8 1,-2-5 4,-2-1 1,-1-1-237,-4-10 1,0 1 224,7 12 1,2-1 33,0-18 1,7-4-35,7 9 1,8 2-18,10-3 1,8 6-78,24-6 66,18 44-111,-12 65-112,-21 0-158,-2 40 146,-24-16-492,-9 20-996,-3-20-2232,0-12 3978,-1-31 0,7-25 0,0-3 0</inkml:trace>
  <inkml:trace contextRef="#ctx0" brushRef="#br0" timeOffset="171426">9682 17694 15571,'-10'0'1591,"3"0"-1579,7 0 32,0 0-111,70-63 22,-25 43 11,0-10 1,-1 7 0,-13 37 33,-19 13 78,-9 4-1031,5 5 953,9-13 0,-5-3 0,2-16 0</inkml:trace>
  <inkml:trace contextRef="#ctx0" brushRef="#br0" timeOffset="171693">10209 17514 18754,'-60'66'179,"20"-6"-672,33-19-314,21-14-437,9-21-280,11-13 1603,-10-20 459,-3-10-303,-25-2-605,-8 16-1949,-13 14 2319,4 10 0,8-1 0,3 1 0</inkml:trace>
  <inkml:trace contextRef="#ctx0" brushRef="#br0" timeOffset="171996">10201 17087 18675,'6'83'183,"0"0"0,4-3 0,3-1-239,6-5 0,2-5-51,-3-18 1,0-8-28,17 11 134,-16-39 67,1-25 11,-11-28-78,-15-19-392,-9 1-863,-14 9-2812,4 25 4067,3 8 0,10 6 0,5 5 0</inkml:trace>
  <inkml:trace contextRef="#ctx0" brushRef="#br0" timeOffset="172175">10679 17433 20356,'-9'-35'-561,"2"17"1,7-1 0</inkml:trace>
  <inkml:trace contextRef="#ctx0" brushRef="#br0" timeOffset="173558">12658 17326 14339,'-78'19'2947,"12"24"-2802,24 36-33,40 13-134,39-17 22,12-29 22,33-33 135,-14-51-157,2-20 11,-28-7 12,-24 2-1,-21 25 23,-27-10-135,-13 16-145,-13 4-4314,16 40 4549,19 4 0,17 8 0,4-15 0</inkml:trace>
  <inkml:trace contextRef="#ctx0" brushRef="#br0" timeOffset="173760">13192 17339 15381,'-13'0'672,"3"0"-806,10 0-2029,0 0 2163,-12 14 0,9-10 0,-9 10 0</inkml:trace>
  <inkml:trace contextRef="#ctx0" brushRef="#br0" timeOffset="174059">13514 17021 14036,'0'-5'2656,"0"0"-2309,0 5-134,17 57-146,-3-12-39,0 3 0,1 3-28,5 22-1031,-8-23 1,2 1 1030,15 22 0,-9-9 0,-3-39 0</inkml:trace>
  <inkml:trace contextRef="#ctx0" brushRef="#br0" timeOffset="174393">13877 17115 16344,'-8'-7'2152,"1"1"-2085,7 6-67,0 0-11,19-18-280,35 7-483,19-12-133,6 14 750,-29 5 123,-29 3 34,-18 1 157,-3 9 79,0 5 324,-3 31-516,-1 11-178,0 19-4841,6-6 4975,3-23 0,0-20 0,-1-18 0</inkml:trace>
  <inkml:trace contextRef="#ctx0" brushRef="#br0" timeOffset="174794">14636 16968 17386,'-1'-54'-19,"0"0"1,9 2-1,9 4-675,37-14 369,1 24 33,-8 35 270,-32 31 22,-12 28 280,-21 22 112,-4-11 1,-3 5-265,4-5 1,2 1-146,0 8 1,7-4-724,17 13 79,31-45 112,6-36 67,19-45 785,-20-26 302,-22 16 0,-12-3-499,-21 5 1,-11 4-107,-25-13-34,-29 31-291,27 32-6599,-1 15 6924,26-6 0,3 5 0,23-15 0</inkml:trace>
  <inkml:trace contextRef="#ctx0" brushRef="#br0" timeOffset="175243">15058 16776 18328,'8'-70'426,"12"3"-415,13 48 0,21 11-168,-7 27-44,-1 25 21,-25 17 91,-9 12 78,-13 8 44,-11-23 1,-4 2 55,2-7 1,-1-1-45,-2 0 0,2-5-1,3 5 68,26-42-112,12-28-235,25-41 196,-27 17 0,-2-4 39,1-9 0,-4 0-34,-1-27-100,-32 28-718,-37 43-67,2 20-3081,-31 16 4000,47-4 0,1-1 0,29-17 0</inkml:trace>
  <inkml:trace contextRef="#ctx0" brushRef="#br0" timeOffset="175692">15533 16754 18776,'6'-92'986,"24"27"-1255,36 70-123,-7 27 89,-16 37 303,-28 9 11,-12-16 1,-2 4-7,-2-3 1,0 0-6,2 7 0,1-4-45,6 14-22,12-40-179,6-35 78,6-40 257,-14-22-33,-18 10 0,-7-2-45,-20-32 23,-28 12-34,2 37-34,0 14-795,8 10 829,7 11 0,19-2 0,7 3 0</inkml:trace>
  <inkml:trace contextRef="#ctx0" brushRef="#br0" timeOffset="176543">19190 16466 8938,'5'-11'5255,"-1"3"-3059,-4 8-1479,0 0-269,-19-13-44,5 18 89,-23 27-314,19 57-151,9-27 0,7 2-45,10-2 1,11-7-119,38 10 57,10-61 50,-19-37 0,-3-17 22,-15-3 1,-6-5 21,-2-11 1,-8 0-6,-12 17 1,-10 5-35,-35-19 12,-14 41-594,-21 13-2454,20 27 3059,8 5 0,31 4 0,18-10 0</inkml:trace>
  <inkml:trace contextRef="#ctx0" brushRef="#br0" timeOffset="176692">19679 16473 16232,'15'4'818,"-2"0"-6868,-13-4 6050,0 0 0,0 0 0</inkml:trace>
  <inkml:trace contextRef="#ctx0" brushRef="#br0" timeOffset="177060">20149 16200 16176,'0'-11'2320,"0"2"-2186,0 9-44,0 0 56,-45 88-113,29-27 1,2 6-34,-12 14 0,2 4-279,13-1 0,9-5 273,6-28 1,8-6-79,8 0 0,8-8-162,45-2 94,-26-38 1,0-12 62,24-29 89,-19-33 0,-37 24-23,-9 7-21,-21 11-741,-35 14-2364,-28 33 3149,31-3 0,1 3 0,-13 14 0,25-7 0</inkml:trace>
  <inkml:trace contextRef="#ctx0" brushRef="#br0" timeOffset="177643">20795 16136 18406,'-59'13'142,"0"0"0,6 1 0,6 4-120,-4 19-22,17-4 12,22-17-12,1 9 156,5 12-55,1 27-78,0 23-35,2-13 12,-1-3 12,3-37-12,0-12 179,15-23-101,19-32-55,10-3-23,17-17 0,-7 22-202,28 10-280,-17 27 158,-4 39 279,-40 36 45,-26 0 0,-11-7 0,1-38-4706,2-11 4706,7-13 0,3-6 0,4-6 0</inkml:trace>
  <inkml:trace contextRef="#ctx0" brushRef="#br0" timeOffset="178060">21065 16398 17633,'-7'-8'1636,"1"1"-1603,6 7-55,45-45-68,-12 24-100,38-34-23,-9 34 79,-18 8 156,-5 2-11,-25 8-11,-13 3 23,0 0-23,2 0 0,2 0 11,8 0-11,4 2 22,2 20 79,-6 3 101,-7 24 55,-6 2-66,-1-6 0,1 4-102,1 0 1,1 1-113,7 7 1,3-1-1625,19 25-2185,4-42 3832,-4-22 0,-20-17 0,-6 0 0</inkml:trace>
  <inkml:trace contextRef="#ctx0" brushRef="#br0" timeOffset="178476">21787 16242 19101,'30'-69'184,"-1"31"1,6 5-745,44 3-212,2 9 682,-26 31 90,-37 30 11,-29 22 174,-2-2 0,0 8 22,0 2 0,1 4-140,-3 12 1,7-1-52,13-17 1,5-8-17,12 9 0,17-42-269,-11-34 45,0-41 124,-17-34 128,-19 26 0,-8-1-28,1 9 0,-5 5 5,-10 5 1,-4 8 16,-17 6-436,-14 10-6556,14 5 6970,7 0 0,22 4 0,19 0 0</inkml:trace>
  <inkml:trace contextRef="#ctx0" brushRef="#br0" timeOffset="179293">25532 16097 13375,'-51'12'2745,"-10"43"-2498,28-13 0,6 5-124,8 12 0,14 1-95,19-8 0,15-8 89,19-17 1,7-13-79,-2-12 1,2-12-29,20-24 0,-6-13-11,-26 3 0,-8-4 112,1-7 0,-16 1-107,-32 7 1,-16 6-393,-18 11 1,-9 9-29,2 5 1,0 4-1777,-2 6 1,8 2 2190,14 4 0,8 0 0,25 0 0</inkml:trace>
  <inkml:trace contextRef="#ctx0" brushRef="#br0" timeOffset="179461">26082 16146 13678,'0'0'0</inkml:trace>
  <inkml:trace contextRef="#ctx0" brushRef="#br0" timeOffset="179759">26405 15706 17185,'1'59'183,"-1"1"0,3-2 0,3-3-183,23 17-1205,-6-23 1,5 0 1204,3-8 0,0-4 0,13 28 0,-6-33 0</inkml:trace>
  <inkml:trace contextRef="#ctx0" brushRef="#br0" timeOffset="180126">26944 15636 15224,'0'-14'1826,"0"4"-1490,0 10-246,-39 29 11,20 11-73,-7 16 0,1 10 11,15 3 0,9 3-28,7 12 1,7-1-29,-3-19 0,6-8-173,39 20 10,-10-54 169,17-26 11,-9-38 213,-9-13-213,-27-3 0,-33 15-381,-17 25-2846,-43 8 3227,2 20 0,11-6 0,24 10 0</inkml:trace>
  <inkml:trace contextRef="#ctx0" brushRef="#br0" timeOffset="180627">27333 15676 14944,'-1'-11'2543,"1"3"-2252,0 8-201,27-45-34,-2 29-10,53-30-58,-8 66-44,-5 28 100,-44 38 58,-38-10 55,-29-2-56,5-37 11,6-8-68,17-15-21,17-3 33,17-6-56,13 3-23,2 3-66,13 8-225,-9 6 213,-6 12 45,-40 2-23,-9-9-817,-22-8-1782,10-15 2678,1-4 0,14-3 0,5 0 0</inkml:trace>
  <inkml:trace contextRef="#ctx0" brushRef="#br0" timeOffset="181026">27860 15553 19022,'-4'10'168,"2"15"-145,10 40-12,16 20-190,21-21-79,24-13 79,18-57 145,-15-18 34,-7-26 0,-32 11 34,-11 5 67,-12 10 56,-6 11 246,-7 56-347,0 5-45,1-2 0,1 3-11,-1 33-275,6-25 1,4 3-2421,3-1 1,1-1 2694,0-2 0,1-4 0,8 16 0,-13-45 0</inkml:trace>
  <inkml:trace contextRef="#ctx0" brushRef="#br0" timeOffset="208340">13395 18714 11806,'56'-32'534,"1"0"1,2-1-1,5 1-210,0 6 1,7 0 0,-2 1-868,-8 3 0,-2 2 1,9-2 627,2 1 0,10-2 0,4-1 1,2 2-1,-3 1-341,-3 3 1,-1 2 0,1 0 0,1 0 0,3-1 283,-3 1 0,4-2 0,0 1 0,1-1 0,0 0 0,-2 0-215,-5 1 0,1-1 1,-1 0-1,-2 0 0,-2 0 1,-4 1 239,10-3 0,-3 0 0,-5 0 0,-3-2 29,11-7 0,-6-2 1,-14 3 6,5-12-33,-38 9 600,-56 23-600,-8 10 1186,2-1-1219,17 1 3012,8-1-2990,4-1-12,4-1-33,9-1 23,-4-1 10,5-2-33,-7 1-33,-1-1-91,-1 2-313,0 2 325,0 0 112,0 0 0,0-5 0,0-1 11,0 0 12,0 0-35,-1 5 35,1 0 10,5 7 23,0-1-56,6 4 0,-5-3 0,0-2 45,-3-1 45,-1-2 795,-1 0-728,-7-2-79,2-2-55,-3 1-1,3-1-11,4 3-22,0 0-11,0 7-12,0-2 23,0 6-45,0-1-78,0 3 22,0 1-303,0 4 191,0-6-135,0 0-279,0-7-349,-2 0-794,-1 2 1781,-4 3 0,3-4 0,-1 2 0</inkml:trace>
  <inkml:trace contextRef="#ctx0" brushRef="#br0" timeOffset="211108">20028 18206 7582,'-64'-3'3720,"-15"-2"-1579,19 0-214,1-3-1322,26 3-157,22-1-280,28 1 202,66-11-186,1 2 1,15 0-869,-21 3 0,7 0 0,4-1 0,-1 0 695,-4 1 0,-1 0 0,2-1 1,7 1 7,-18 1 0,4 1 0,4-1 0,1 0 1,1 0-1,-1 1 0,-4 0-279,5 1 1,-2 0-1,-1 0 1,1 1 0,0 0-1,3 0 300,-2 1 0,2-1 0,2 1 0,0 0 0,0 0 0,-2 0 0,-4 2-125,17-2 0,-1 1 1,-3 1-1,-3 0 1,-6 1 86,-3 0 1,-3 0 0,-6 0 0,-8 0 2,15 1 1,-17-3-29,-19-4 2113,-48 7-2090,-24 1 2159,-15 1-2148,-3 2 1240,5 0-1240,26 2 14,4 0-25,8-2 45,0-1-11,3-1-34,0-3 0,0-2 0,0-4 11,1 0 22,0 1-21,0-2-12,-1-1 0,0 4 11,0 0-22,0 7-1357,0-1-771,-10 1-4428,-16-1 6567,-4-8 0,2 5 0,14-4 0</inkml:trace>
  <inkml:trace contextRef="#ctx0" brushRef="#br0" timeOffset="212974">26189 16595 8310,'-66'62'252,"32"-27"1,2-1-366,-7 10-536,5-6 649,9-14 0,16-18 0,3-4 0</inkml:trace>
  <inkml:trace contextRef="#ctx0" brushRef="#br0" timeOffset="213524">25762 17653 12904,'-5'0'1547,"37"-4"-1032,14-7 1,9-2-444,8 0 1,6-2-948,-6 0 1,6-1-1,-1 1 908,-3 0 1,0 1 0,1 0-27,7-1 1,2 1-1,1 0-3,3-1 0,2 1 0,0 0-1,3 0 1,0-1 0,1 1 3,-1 1 1,0-1-1,5 0-2,-6 0 1,5-1 0,1 0 0,-3 1-166,-11 3 0,-3 0 1,0 0-1,0 1-8,22-4 0,-1 1 0,-7 1-163,3 2 1,-15 4-145,-11 6-2148,-25 16 844,-44 5 1779,-11 5 0,-10-9 0,10-10 0</inkml:trace>
  <inkml:trace contextRef="#ctx0" brushRef="#br0" timeOffset="-206307.73">12711 18821 13454,'-46'12'1860,"16"-3"-1647,87-30-34,5-1 0,12-5-135,-13 6 1,6-2 0,3-1 0,-1 0-505,-3 0 0,0 1 1,1 0-1,6-2 467,-4 2 1,4-1-1,3 0 1,2-1-1,-1 1 1,-2 1-238,9-2 1,-2 1 0,0 0-1,2 0 1,3-1 240,-3 1 0,3-1 0,2-1 1,0 0-1,-1 1 0,-2 0-346,-7 1 0,1 1 0,-2 0 0,-1 0 0,-2 2 1,-4 0 334,13-4 0,-3 2 0,-5 1 0,-4 0 18,2-1 1,-6 0 0,-12 4-8,12-4 0,-47 13 216,-57 20-3543,-40 5 3316,-9 2 0,24-6 0,34-11 0</inkml:trace>
  <inkml:trace contextRef="#ctx0" brushRef="#br0" timeOffset="-103331.73">15618 17517 14182,'2'-6'336,"-1"1"-501,-1 5 1,0 0 0</inkml:trace>
  <inkml:trace contextRef="#ctx0" brushRef="#br0" timeOffset="-102880.73">22992 16902 13622,'7'1'347,"-2"0"-280,-5-1-762,0 0-2554,2 28 3249,4-23 0,-3 22 0,2-29 0</inkml:trace>
  <inkml:trace contextRef="#ctx0" brushRef="#br0" timeOffset="-100997.73">14378 18652 14126,'-12'-18'1378,"72"-16"-762,24 15-2452,-1-3 1,9-3 1883,-28 9 1,0 0-1,8-5-17,-4-1 1,7-3-1,4-3 1,2-1-1,-1 0-347,-8 3 0,1-1 0,1-1 1,0 0-1,1 1 0,-1-1 327,14-5 0,1 0 1,0 0-1,-2 1 0,-2 0-11,-7 3 0,0 0 0,-2 0 0,-5 3 0,-7 4 522,29-5 0,-14 9-1996,-20 8 1,-14 10 1473,-27 18 0,-10 0 0,-41 3 0</inkml:trace>
  <inkml:trace contextRef="#ctx0" brushRef="#br0" timeOffset="-100510.73">21221 18520 16591,'37'-3'190,"12"-14"1,15-10-1,2 0-160,7-1 0,3-1 0,7-4-1162,-12 2 0,6-3 0,3-1 0,1-2 0,-1 2 1073,-2-1 1,-1 1 0,0-1 0,5-1-1,5-2 46,-11 6 1,5-2-1,3 0 1,3-2-1,1 0 1,1 1-1,0-1 1,-2 2 14,-9 4 1,0 0-1,0 1 1,1 0-1,0 0 1,0 0-1,1 0 1,1 0-1,0 0-161,5-2 1,3 0 0,2-1 0,-1 1-1,1 0 1,-2 0 0,-1 2 0,-4 0-1,-4 3-262,13-5 1,-2 1 0,-4 2 0,-3 1 0,-4 3 0,-5 1 537,5 1 1,-4 1-1,-8 4 1,-14 3-1,10-1 1,-44 10-1</inkml:trace>
  <inkml:trace contextRef="#ctx0" brushRef="#br0" timeOffset="-100097.73">27601 17559 13801,'83'-28'63,"-1"-1"1,-3 2 0,0-2-2838,5-7 1,-4-2 2674,-23 8 1,-2 1 0,1 1 0,-8 2-1,-15 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4:13:01.6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4922 2575 10552,'0'-8'963,"0"3"-728,0 5 3721,0 0-3766,0 9 23,7 30-123,8 30-46,-3-20 1,1 0 11,10 32 57,-2-15-57,-12-36 358,-1-10 830,-5-10 134,0-26-1154,-9-15 0,-4-31 34,-8-15-191,5 6 0,0-8-282,4-6 1,3-4 232,4 18 1,2-3 0,4 2-19,6 6 0,5 2 0,2 5-17,6-8 1,9 10-7,19 7 1,6 17-191,30 33 0,-41 27 0,-12 15 168,-25 26 1,-17 8 32,-8-1 1,-11 0-287,-17 4 0,-8-7 298,9-25 0,-2-6 17,-8 2 0,0-6-2363,-23 5 2346,17-33 0,37-12 0,24-21 0</inkml:trace>
  <inkml:trace contextRef="#ctx0" brushRef="#br0" timeOffset="1430">5883 1858 8905,'-11'0'1949,"3"0"-1949,8 0-11,0 0-101,-3 13 67,11-9-348,5 10 125,7-13-214,3-1 202,-7 0-292,1 0 572,-8 0 0,-1 0 0,-8 0 0</inkml:trace>
  <inkml:trace contextRef="#ctx0" brushRef="#br0" timeOffset="1681">5864 1858 8142,'0'0'0</inkml:trace>
  <inkml:trace contextRef="#ctx0" brushRef="#br0" timeOffset="2116">5949 1905 14439,'-1'-12'-78,"0"3"56,1 9-12,3 0-89,1 0-56,5 0 179,-3 0 145,0 0 853,-5 0 951,0 0-4437,-1 14 192,-1-2 2296,-9 15 0,6-16 0,-6-1 0</inkml:trace>
  <inkml:trace contextRef="#ctx0" brushRef="#br0" timeOffset="2564">5019 2212 14630,'-11'-11'4247,"3"3"-4236,8 8 34,27-49-45,15 20 0,13-12 0,7 3-68,-12 19 1,-2 13-213,28 40 280,-71 25 319,-30 1 1,-15 3-609,-2-9 0,-3-2 558,-1 1 0,2-2-107,4-7 1,4 0 16,4 0 0,11-1-156,23 24-135,63-6 100,-21-43 1,4-6-261,17-2 0,2-5 244,-13-4 0,1-2-202,19 0 1,-1 2-645,-18 10 0,-2 1-829,-2-6 0,-7 5 1703,-8 21 0,-34-19 0,-2-5 0</inkml:trace>
  <inkml:trace contextRef="#ctx0" brushRef="#br0" timeOffset="3280">7121 2016 12255,'0'-14'5042,"0"3"-4449,0 11-480,1 52-74,6 7 1,1 7-29,-3 1 0,1 5-355,4 18 0,1-3 383,-4-29 1,0-6 64,3-1 1,0-5-49,3-2 1199,-1-65-807,-17-40-224,-1 2 0,-4-5-686,-2 2 1,-3-2 517,-1-9 0,0-3-23,1-4 1,2-4 19,4 10 1,2-4 0,6 3-122,8-13 1,9 4-347,5 1 0,9 14-270,35 24-661,1 74-963,-29 38 2308,-23-1 0,-5 1 0,3-4 0,-10 29 0</inkml:trace>
  <inkml:trace contextRef="#ctx0" brushRef="#br0" timeOffset="3414">7242 2270 16838,'-6'4'3193,"1"0"-3316,5-4-819,79-51-996,-42 42 425,11-11 1,-4 12-3250,-24 46 4762,-13 29 0,-8-27 0,-1-2 0</inkml:trace>
  <inkml:trace contextRef="#ctx0" brushRef="#br0" timeOffset="3530">7244 2804 17263,'-25'67'1199,"15"-18"-1658,38-46-970,21-23 1,12-13 1428,-6 4 0,4-2 0,-2 0 0,6-4 0,-3 0 0,1-1 0,0 0 0</inkml:trace>
  <inkml:trace contextRef="#ctx0" brushRef="#br0" timeOffset="3764">8625 1399 19661,'-33'65'170,"0"0"0,0 0 0,-1 0 0,1 4 0,2-3 0,7 3-170,8 7 0,6 2 0,8-5-329,8 3 1,13-5-53,19 11 1,16-8-1021,16-22 0,8-9-313,-1 3 0,3-12 1714,7-27 0,-9-11 0,-13 0 0,-16-13 0</inkml:trace>
  <inkml:trace contextRef="#ctx0" brushRef="#br0" timeOffset="3914">9244 2029 19785,'57'-40'-3277,"0"0"0,-13 6 0,-2 9 2855,23 16 0,-38 10 0,-27-1 0</inkml:trace>
  <inkml:trace contextRef="#ctx0" brushRef="#br0" timeOffset="4048">9440 2005 16894,'-7'60'358,"0"1"1,-1-6 0,5-2-1144,23 29 785,15-28 0,-8-5 0,3-34 0</inkml:trace>
  <inkml:trace contextRef="#ctx0" brushRef="#br0" timeOffset="4464">10431 2262 17689,'-19'49'-146,"0"0"1,17 21-774,51-66 897,10-29 44,2-32 381,-33 0 415,-13 3 303,-10 4-1,-25-3-907,-7 23-403,-14 12-472,15 25-1220,14 8-2320,29-4 4202,11-8 0,-6-3 0,0-1 0</inkml:trace>
  <inkml:trace contextRef="#ctx0" brushRef="#br0" timeOffset="4632">10989 1781 19617,'-1'65'26,"0"0"0,1-3 0,3-5-419,8 19-2173,3-28 1,1-1 2565,4 15 0,3-6 0,-17-39 0</inkml:trace>
  <inkml:trace contextRef="#ctx0" brushRef="#br0" timeOffset="5032">11003 2262 18384,'46'-21'-415,"-1"-1"1,1 1-1,-1 5 393,29 8-892,-21 3 1,2 0-1042,-5-1 0,-1 1-3479,44-7 5434,-34-1 5344,-36-1-2912,-13 4-158,-5-4-885,-5 0 270,0-13-987,0-9-358,0-25-314,0 2-11,0-11 11,0 7 78,0-16-22,0 29-112,0 24 67,1 77 34,2 13-34,3 26-22,6-26-549,21 18-1883,-5-45 0,8-5 2443,16 1 0,2-5 0,11 5 0,2-27 0</inkml:trace>
  <inkml:trace contextRef="#ctx0" brushRef="#br0" timeOffset="5314">12201 1918 20501,'0'7'-414,"2"15"145,0 22-168,1-4-246,-2-24-673,1-7 201,-1-7-3113,7-25 4268,-1 2 0,1-6 0,-4 13 0</inkml:trace>
  <inkml:trace contextRef="#ctx0" brushRef="#br0" timeOffset="5632">13299 1986 11067,'0'0'0</inkml:trace>
  <inkml:trace contextRef="#ctx0" brushRef="#br0" timeOffset="5847">13424 1817 13499,'-6'-9'5255,"-37"-1"-4763,15 19-296,-13 11 1,-2 11-180,9 17 0,7 9 5,-3 17 0,6 3-265,11-10 1,10-3 141,10-7 0,11-8-381,38-4-585,-6-28 1,5-9 1066,-2-13 0,-1-4 0,33 4 0,-31-20 0</inkml:trace>
  <inkml:trace contextRef="#ctx0" brushRef="#br0" timeOffset="6015">13628 1643 18843,'25'76'-189,"-1"-1"0,2-9 1,-2-6-1,5 12 1,-6-33-1</inkml:trace>
  <inkml:trace contextRef="#ctx0" brushRef="#br0" timeOffset="6267">14102 2008 20121,'-55'-4'-23,"18"19"-1366,58 9 582,6 1 247,24-13 100,-14-15 472,2-4-24,-10 2-144,-1 8-1167,-12 6-1198,-3 5-4011,2-8 6532,6-2 0,-8-4 0,1 0 0</inkml:trace>
  <inkml:trace contextRef="#ctx0" brushRef="#br0" timeOffset="6530">14490 1999 15347,'1'-6'3575,"0"1"-3441,-1 5-134,3 18-1019,9 1-382,-1 8-224,6-10 46,-5-12-3755,-2-5 7922,-2-12-78,-4 4-157,-3-5-773,-1 10-1132,0 2-448,3 8-1289,3-2 1289,6-4 0,-4 0 0,-1-8 0</inkml:trace>
  <inkml:trace contextRef="#ctx0" brushRef="#br0" timeOffset="6647">14569 1705 15482,'-5'-8'1546,"2"1"-2532,3 7 89,0 0 1,0 0-1</inkml:trace>
  <inkml:trace contextRef="#ctx0" brushRef="#br0" timeOffset="7014">14804 1895 18597,'-4'0'1848,"0"0"-1792,16-46-134,1 27-157,10-31 33,-3 42-156,8 11-236,0 9 179,7 3 158,-8-2-192,-2-6 449,-5-7 22,10-19 539,-1-3 133,-2-8-256,-11 11-181,-12 12-111,-4 6-101,0 1-135,4 7-560,10 10-1087,20 7 1457,3-2-2364,14-7-4762,-10-10 7406,-1-4 0,-18-1 0,-6 0 0</inkml:trace>
  <inkml:trace contextRef="#ctx0" brushRef="#br0" timeOffset="7281">15481 1482 16972,'-1'-4'3317,"-1"2"-3071,2 2-347,-4 44-336,18 22 207,2-8 1,5 3 229,0-12 0,3-1 0,5-1 0,1-4-33,2 9 33,-14-11 56,-14-10-382,-33-12-6643,-8-31 6969,-6-12 0,15-4 0,20 5 0</inkml:trace>
  <inkml:trace contextRef="#ctx0" brushRef="#br0" timeOffset="7548">15746 1077 16288,'3'-6'2992,"-1"1"-2622,-2 5 56,45 46-292,-23 3 1,-1 7-68,12 8 0,-2 5-329,-6 18 0,-8 7 220,-10-18 1,-4 5 0,-1-4-931,-3 12 1,-2-1 571,0-12 1,0 2-1,-2-7-1247,-2-7 0,0-7 1647,0 32 0,5-43 0,2-22 0</inkml:trace>
  <inkml:trace contextRef="#ctx0" brushRef="#br0" timeOffset="7930">18478 1946 17185,'44'-25'1177,"-9"11"-2063,35 0 886,-24 26 0,-22-9 0,-7 11 0</inkml:trace>
  <inkml:trace contextRef="#ctx0" brushRef="#br0" timeOffset="8032">18631 2253 15997,'9'0'-2465,"61"-8"2465,-12 2 0,16-3 0,-32 4 0</inkml:trace>
  <inkml:trace contextRef="#ctx0" brushRef="#br0" timeOffset="9163">22744 1122 17129,'-69'62'313,"-1"-1"1,1 1 0,14-9 0,-1 3-1,2 0 1,2-1-247,-6 10 0,3 0 1,3 0-578,4-2 0,2-1 0,11-6 532,0 28 314,94-24-493,4-43 0,12-10 82,-5-4 1,5-5-1,-1 0-260,-5 0 0,0-1 0,-6 2 335,11-2 0,-16 12 11,-29 37 252,-44-6 0,-16 6 17,-12 8 1,-11 7-1,-1 0-6,-3 3 0,-1-1 0,-1 2-203,-2 6 0,0 1 0,5-5-71,-9 4 0,18-8-146,36-3-313,59-50-264,23-24 0,14-11-491,-14 8 1,5-2-1,4-1 1183,-2-2 1,7-1-1,-2-1 1,-6 2-1,-7 2 1,-5 1-1,-2 2 1,19-4-1,-1 1 1</inkml:trace>
  <inkml:trace contextRef="#ctx0" brushRef="#br0" timeOffset="9781">23746 2180 16479,'59'19'115,"0"1"1,-3 2 0,-7 5-93,3 44-23,-15 6-101,-18-3-11,-28 3 1086,-5-35 46,-3-37-986,11-34-34,21-36-22,13 4-12,3 23 0,7 5 1,46-7-293,-34 31 1,0 10-179,22 22-840,-23 29-1794,-27-15 3138,-1-8 0,-11-13 0,0-8 0</inkml:trace>
  <inkml:trace contextRef="#ctx0" brushRef="#br0" timeOffset="9900">24729 2366 16221,'0'0'0</inkml:trace>
  <inkml:trace contextRef="#ctx0" brushRef="#br0" timeOffset="10297">25416 2044 18698,'-7'68'112,"1"-1"0,6-7 0,2-5-112,7 23-90,6-36 90,-9-38 280,-6-51 56,-7 1 1,-3-9-244,1-7 0,0-8 1,-1 1-522,-1 4 0,1 0 1,-1-1 486,0-8 1,1-2 0,2 4 41,0-5 0,5 3-57,3-2 1,9 6-73,9 20 0,7 6-50,34-22-1,-15 52 1,5 10-74,-2 11 1,-1 6 39,2 3 0,-4 4-23,-5 8 1,-6 5-337,5 49 375,-40-35 1,-13 4 102,-12 1 1,-12 4 0,-3-4-27,-1-4 0,-4-3 1,-1-1-1088,-1 1 1,-2-1-1,4-6 1106,0-3 0,7-11 0,12-14 0,28-13 0</inkml:trace>
  <inkml:trace contextRef="#ctx0" brushRef="#br0" timeOffset="10530">26102 1053 18518,'-43'57'530,"-1"1"1,3 6-1,5 8-504,14 0 0,5 7 1,5 2-644,3 1 0,6 2 0,5 1 325,6-14 1,3 3 0,4-3 0,2-5-288,5 1 0,2-7 0,8-8-2071,25 4 0,7-18 2749,-15-26 1,-3-9 0,8-1-1,-13-6 1</inkml:trace>
  <inkml:trace contextRef="#ctx0" brushRef="#br0" timeOffset="10713">26452 1301 19684,'29'76'47,"0"-1"1,0 1 0,5 10-1,5-8-294,13-7 1,3-13-426,-18-26 0,1-7 672,35 11 0,-37-20 0,-6-9 0</inkml:trace>
  <inkml:trace contextRef="#ctx0" brushRef="#br0" timeOffset="10882">26803 1380 17454,'-48'69'403,"0"0"0,3-3 1,3 2-455,7 4 1,9 0-2964,15-14 0,6-3 3014,4-3 0,6-6 0,17-4 0,1-37 0</inkml:trace>
  <inkml:trace contextRef="#ctx0" brushRef="#br0" timeOffset="11081">27192 1519 19112,'90'-15'-2544,"-39"8"1,-6 7 2543,-6 15 0,0-6 0,-35 4 0</inkml:trace>
  <inkml:trace contextRef="#ctx0" brushRef="#br0" timeOffset="11214">27416 1771 19381,'70'-33'-4550,"-7"1"4550,-19 14 0,-20 7 0,-5 4 0</inkml:trace>
  <inkml:trace contextRef="#ctx0" brushRef="#br0" timeOffset="11530">27771 1508 21051,'62'-20'-113,"-7"19"-592,-27 64 66,-11 13 639,-5 5 45,-11-33 45,1-30 279,4-29-33,6-12-235,6-18 168,17-28-247,-1 24-459,9 21 101,-11 39-863,-2 30-661,-2-8 1860,17-5 0,-24-16 0,7-8 0</inkml:trace>
  <inkml:trace contextRef="#ctx0" brushRef="#br0" timeOffset="11699">28401 1166 22182,'8'61'11,"1"1"0,1 1 1,0 3-416,1-7 1,1 5-1,-2 0-2003,-2-1 0,-1 1 0,-2-1 2407,2 32 0,-2-5 0,-3-29 0,-3-11 0,-6-10 0</inkml:trace>
  <inkml:trace contextRef="#ctx0" brushRef="#br0" timeOffset="12231">27123 2834 14059,'0'-6'3025,"0"1"-2711,-1 64 280,1 10-912,0-3 1,-1 6 367,1-5 1,0 3-25,0-4 0,0 4 0,0-1-1796,5 24 0,1-3 1770,-2-4 0,1-8 0,7 11 0,-6-68 0</inkml:trace>
  <inkml:trace contextRef="#ctx0" brushRef="#br0" timeOffset="12481">26780 3073 18698,'28'-80'431,"0"1"0,1 21 1,4 1-1,2 1-431,1-1 0,1 1 0,1 4-328,24-20 1,-2 14 316,8 15-47,-13 47-54,-23 64 33,-18-15 1,-3 3-309,-4 1 1,-1-1-880,0-4 0,2-5-6690,11 2 7979,4-17 1,-8-16 0,-4-9 0</inkml:trace>
  <inkml:trace contextRef="#ctx0" brushRef="#br0" timeOffset="13262">26344 4780 14271,'-13'67'112,"0"-1"0,-1 1 0,-2-1-112,1-10 0,-3 0-2577,-4 16 0,0-1 2577,8-25 0,0-2 0,-12 39 0,20-64 0</inkml:trace>
  <inkml:trace contextRef="#ctx0" brushRef="#br0" timeOffset="13463">26091 4511 20132,'62'62'61,"-1"0"1,-18-18 0,-1 2-1,-1 4-603,4 14 1,-1 6 0,-3-5-2537,10 10 1,-3-5 3077,-4-10 0,-6-9 0,-9-14 0,-8-16 0</inkml:trace>
  <inkml:trace contextRef="#ctx0" brushRef="#br0" timeOffset="16712">27311 5045 14395,'-6'-3'1960,"1"0"-1881,5 3-1009,5 0-1782,3-1 1760,2 1 582,-1 0 303,-5 0-672,-2 0 739,-1 0 0,-1 0 0</inkml:trace>
  <inkml:trace contextRef="#ctx0" brushRef="#br0" timeOffset="17230">27727 4887 17935,'-83'-14'942,"9"16"-886,34 31 33,1 28-77,19-4-1,27-6 22,32-30-21,10-30-1,3-15 0,-20-4 247,-2 0 157,-14 13-415,-4 24-23,-11 13-78,4 18-582,8-8 683,33-9 0,-25-10 0,18-7 0</inkml:trace>
  <inkml:trace contextRef="#ctx0" brushRef="#br0" timeOffset="17414">28036 4885 17431,'-8'-10'3227,"1"1"-3025,7 9-202,0 0-34,-19 43-223,27-14-998,4 50-1300,24-31-1031,-5-1 3586,-31-22 0,-5-15 0,-12-10 0</inkml:trace>
  <inkml:trace contextRef="#ctx0" brushRef="#br0" timeOffset="17880">29229 4695 18306,'-43'36'500,"1"1"1,10 1-1,6 2-500,-5 37 0,37-15-134,15-38-259,34-12 281,2-32 202,5-14 313,-24-6-44,-20 6 212,-14 25-280,-10 10-291,-4 23-795,1 9-158,10 2-1792,21-11-1456,21-17 4201,18-9 0,-24 1 0,-3-2 0</inkml:trace>
  <inkml:trace contextRef="#ctx0" brushRef="#br0" timeOffset="18246">30086 4530 18194,'-49'50'496,"0"1"1,5-4 0,10-1-408,17 17-604,41 11-3362,51-24 3877,-12-28 0,2-5 0,22-4 0,-9-17 0</inkml:trace>
  <inkml:trace contextRef="#ctx0" brushRef="#br0" timeOffset="18481">30416 4737 17790,'-70'29'2241,"15"15"-2599,57-6-1021,30-2 908,1-15 34,10-16 437,-24-10 628,-10-12 22,-18-1-997,-3 1-5928,-3 8 6275,12 8 0,4 1 0,6-1 0</inkml:trace>
  <inkml:trace contextRef="#ctx0" brushRef="#br0" timeOffset="18663">30688 4729 18216,'-7'-13'2285,"2"3"-2273,5 10-214,0 0-313,47-8-595,-24 19-1142,39-2-190,-36 18 2442,16-1 0,-23-13 0,8-4 0</inkml:trace>
  <inkml:trace contextRef="#ctx0" brushRef="#br0" timeOffset="18864">31113 4426 20613,'-66'16'875,"13"6"-898,61 18-346,26 39-130,-14-35 0,-1 2 123,2 6 1,-3-2 118,1 18-662,-26-33-1345,-1-28 2264,0-23 0,3 12 0,5-12 0</inkml:trace>
  <inkml:trace contextRef="#ctx0" brushRef="#br0" timeOffset="19063">31418 4193 21073,'-1'49'-11,"1"1"0,2-2 0,1 2-550,5 10 1,-1 3-1171,0 1 0,-4 0 1731,-5 2 0,-2-3 0,0 16 0,-14-48 0</inkml:trace>
  <inkml:trace contextRef="#ctx0" brushRef="#br0" timeOffset="19163">31345 4665 19785,'43'-29'-1020,"-1"1"0,36-18-4101,-25 46 5121,-5 4 0,-22-3 0,-7 3 0</inkml:trace>
  <inkml:trace contextRef="#ctx0" brushRef="#br0" timeOffset="19497">27639 5892 15515,'76'-4'595,"-1"-1"1,1 1-1,3-3 1,8-2 0,4-2-1,3 0 1,-1 2-1450,-11 1 0,0 1 0,1 0 1,2-1-1,1 1 0,3-1 900,-9 1 0,4-1 0,1 0 1,2 0-1,-1 0 0,0 0 0,-2 1 1,-2 1-181,11 0 0,-4 1 0,0 0 0,-1 1 1,2 1-1,3 0 72,-9 0 0,3 1 1,2 1-1,1-1 1,-1 1-1,-1 0 1,-3 0-1,-4 0-995,5 0 1,-4 1-1,-3-1 1,-1 0 0,-1 1-1,-1-2 1057,10 0 0,1-1 0,-3 0 0,-7 1 0,-11-1 0,22 3 0,-40-6 0,-62-6 0</inkml:trace>
  <inkml:trace contextRef="#ctx0" brushRef="#br0" timeOffset="19646">28903 5830 19919,'90'-17'42,"1"0"0,-16 4 0,4 0 0,4-1-31,-6 2 0,3-1 0,4 1 1,1 1-984,-6 2 0,1 1 0,2 0 0,2 1 0,0 0 963,4 1 0,0 0 0,2 2 0,2-1 0,2 1-1033,-15 2 0,4 0 0,2 1 0,0 0 0,-2 0 0,-3-1 0,-5 1 1042,18-1 0,-6-1 0,-4 0 0,1 1 0,2 2 0,3 0 0,-8-1 0,-20-1 0,-1-6 0</inkml:trace>
  <inkml:trace contextRef="#ctx0" brushRef="#br0" timeOffset="27261">22771 3672 13084,'-42'44'833,"1"1"0,-9 5 0,-9 7-571,12-13 0,-8 6 0,-4 3 0,-2 1 1,3-2-1355,2-3 0,0-1 0,0 0 1,-2 2-1,-4 3 1100,1-1 0,-4 4 0,-2 1 0,-2 2 0,-1 0 0,1-1 0,2-2-175,-4 4 1,1-2-1,1 0 1,-1 0-1,-4 3 1,-4 2 194,14-11 0,-3 1 0,-2 2 0,-1 2 0,-3 0 0,0 1 0,-1 0 0,0 0 0,0 0 0,2-2-62,-1 1 0,0-1 0,0 0 0,0 1 0,0-1 0,-1 0 1,0 0-1,-1 1 0,0-1 0,-1 1 84,7-7 1,-1 1-1,-2 1 1,0 0-1,-1 0 1,1 0-1,-1-1 1,2 0-1,0-2 1,2-1-1,2-1 1,2-2-22,-11 8 0,1-1 1,2-1-1,2-2 1,1-1-1,3-3 0,1-2 1,3-3-10,-15 7 0,2-2 0,4-4 0,6-5 1,10-8 119,-4 1 0,15-15 352,21-17 555,84-37-2437,-7 10 1,5-3-3149,9-6 0,-1 1 4538,-16 6 0,-5 3 0,7-8 0,-41 20 0</inkml:trace>
  <inkml:trace contextRef="#ctx0" brushRef="#br0" timeOffset="27730">17473 7369 12871,'1'-10'2622,"1"3"-2073,-2 7-22,-34 74-247,-1-2-591,2-2 1,-4 8 421,7-17 1,0 2 0,1-2 95,-7 20 1,4-1-222,2 5 0,11-8 14,24 2-325,51-56-548,25-45 133,-32 7 1,1-4-890,3-5 0,1-2 1629,-1 2 0,-4 2 0,10-6 0,-19 11 0</inkml:trace>
  <inkml:trace contextRef="#ctx0" brushRef="#br0" timeOffset="28880">13197 10215 17218,'0'-31'583,"0"6"-550,0 25 215,0 0-248,-3 0 0,-1 5 11,-2 1-34,2 1 23,1-1-124,3-6 181,0 0-1,-1-5-56,1-4-11,0-6 0,4-1 22,6-4 11,-1 4 214,0 2 100,-6 8-112,-3 5-180,-5 17-44,-9 18 23,-12 32-7,-7 5 1,-5 11-17,11-23 0,0 2 0,0 1-463,-1 6 0,0 2 0,3-4 463,-6 8 0,9-10-22,20 2 22,27-58 22,14-27 1,5-13-29,9-6 0,1-3 6,8-5 0,-3 1 0,-17 6 0,-5 15-11,-4 36 11,-61 55 56,3-12 0,-3 6-232,-11 9 1,-6 6 362,0-2 0,-3 6 0,0 0 37,4-7 0,2 0 0,0 0-187,1 3 1,0-1-1,6-6-37,-1-3 0,14-11 1251,34-9-1419,33-53-376,15-13 1,10-6-2695,14-5 0,3-4 3150,-28 11 1,0-2 0,-3 3 0,10-4-1,-9 4 1,-9 3 0</inkml:trace>
  <inkml:trace contextRef="#ctx0" brushRef="#br0" timeOffset="29264">13815 11145 19224,'52'35'-60,"-1"0"0,-10 6 1,-7 4-64,8 33 123,-29-3 0,-13-41 56,-2-21-56,2-55 0,11-40 33,4 27 1,5 0-34,21-29-34,15 35-67,-15 48-919,6 41-1713,-7 15 2733,7 10 0,-26-22 0,-3-25 0</inkml:trace>
  <inkml:trace contextRef="#ctx0" brushRef="#br0" timeOffset="29430">14817 11113 15482,'0'0'0</inkml:trace>
  <inkml:trace contextRef="#ctx0" brushRef="#br0" timeOffset="29845">15411 10533 18877,'-3'53'138,"0"0"0,-1 1 0,3-1-127,3-2 1,4 1 4,1 13 1,3-1-163,1-16 1,0-3-135,7 22 280,-8-65 146,-18-50 234,-5-31-201,1 28 1,-2-3-336,-2-7 1,0-7 267,-1-4 0,-1-9 0,2 0-64,3-2 1,2 0-1,2-3 36,1 14 0,1-2 0,2 1 0,2 4-54,4-1 0,2 5 0,5 5-30,7-5 0,8 14-22,28 16-1,-4 32 1,2 15-158,-3 22 1,-6 14-118,3 24 1,-16 12-362,-23-12 0,-12 5 0,-4-3 650,-2-9 0,-3-3 1,-4-2-66,-22 27 0,-3-11-913,-6 2 986,18-32 0,18-24 0,11-16 0</inkml:trace>
  <inkml:trace contextRef="#ctx0" brushRef="#br0" timeOffset="30047">16254 9824 17588,'-39'53'459,"-1"0"1,1 0-1,2-2 1,1 1-1,4 4-198,4 10 1,4 5-1,5 1-514,5 1 1,5 1 0,5 2 162,7 11 1,6 2-1,5-6-563,9 10 0,11-12-266,12-20 1,7-17-5380,30-18 6386,2-45 1,-38 10-1,-10-18 1</inkml:trace>
  <inkml:trace contextRef="#ctx0" brushRef="#br0" timeOffset="30331">16706 10187 18686,'40'35'228,"0"0"0,14 5 0,2-4-1640,-10-16 0,0-4-2600,0 1 1,-2-3 4011,21-4 0,-45-10 0,-8-3 0</inkml:trace>
  <inkml:trace contextRef="#ctx0" brushRef="#br0" timeOffset="30481">16907 10204 17162,'-47'80'-150,"1"-1"1,15-12 0,10-4-4590,18 14 4739,43-42 0,-13-36 0,0-4 0</inkml:trace>
  <inkml:trace contextRef="#ctx0" brushRef="#br0" timeOffset="30679">17589 10082 18978,'-1'-11'896,"0"3"-896,1 8-392,38-18-4830,-10 29 5222,16-8 0,-25 17 0,-18-2 0</inkml:trace>
  <inkml:trace contextRef="#ctx0" brushRef="#br0" timeOffset="30796">17684 10304 17734,'-6'5'1860,"61"-48"-3081,-13 15-819,3-4 1,2 0 2039,9 2 0,-25 14 0,-8 6 0</inkml:trace>
  <inkml:trace contextRef="#ctx0" brushRef="#br0" timeOffset="31129">18101 10050 18350,'0'-7'1356,"0"1"-1300,0 6-56,61 26-583,-31 17 1,39 17 279,-53-14 180,-11-20 123,-4-26 67,1-17 157,2-10 572,5-24-79,5 12-605,10 5-112,-3 24-392,14 29-3474,2-3 3866,29-3 0,-31-5 0,7-16 0</inkml:trace>
  <inkml:trace contextRef="#ctx0" brushRef="#br0" timeOffset="31312">18832 9412 21656,'17'51'26,"0"-1"0,6 27 0,-1 6-575,-6 5 0,-3 1-1140,3 3 0,-5 0-356,-11-3 1,-9-6 2044,-4-24 0,-4-8 0,-5 8 0,-3-15 0</inkml:trace>
  <inkml:trace contextRef="#ctx0" brushRef="#br0" timeOffset="31645">15897 12417 18048,'17'84'30,"0"0"0,-1-5 0,-1-7-1757,3 4 1727,-11-25 0,-1-4 0,1-1 0,-5 7 0</inkml:trace>
  <inkml:trace contextRef="#ctx0" brushRef="#br0" timeOffset="31845">15784 12462 17678,'9'-56'1327,"1"-1"1,8-34-1182,17 58-247,12 23-941,15 34-527,-10 7-1848,-14 22 3417,-24-8 0,-8-21 0,-5-1 0</inkml:trace>
  <inkml:trace contextRef="#ctx0" brushRef="#br0" timeOffset="32178">15130 14234 15303,'1'88'354,"-1"-1"1,0-6 0,-1-1-680,-1-8 0,-2-6 325,-5 24 0,1-11 0,1-58 0</inkml:trace>
  <inkml:trace contextRef="#ctx0" brushRef="#br0" timeOffset="32345">15052 14012 17834,'49'51'319,"0"-1"1,-8-3-1,1 3 1,-1-1-987,12 17 0,2-2 496,-9-17 0,3-2 0,-4-3 0,-4 1 1,-2-8-1,24-5 0</inkml:trace>
  <inkml:trace contextRef="#ctx0" brushRef="#br0" timeOffset="32479">15922 14419 18507,'-3'-17'874,"1"4"-874,42-25-6085,8 27 6085,12-24 0,-20 34 0,-29 5 0</inkml:trace>
  <inkml:trace contextRef="#ctx0" brushRef="#br0" timeOffset="32612">16146 14654 19190,'3'8'404,"-1"-1"-493,58-65-1526,-10 15 1615,20-18 0,1 0 0,-19 18 0,20-15 0</inkml:trace>
  <inkml:trace contextRef="#ctx0" brushRef="#br0" timeOffset="32762">16835 14422 19034,'-22'70'-191,"0"0"1,5 5-1,13-7 191,40-2 0,-14-12 0,10-28 0</inkml:trace>
  <inkml:trace contextRef="#ctx0" brushRef="#br0" timeOffset="34111">10505 12037 19594,'-32'-24'-2503,"11"11"1,13 3 0</inkml:trace>
  <inkml:trace contextRef="#ctx0" brushRef="#br0" timeOffset="34945">6311 11794 14742,'11'57'369,"-1"0"1,0 1 0,0 0-297,-3-8 0,-1-2-17,-1 2 0,-1 0 207,0 3 1,-2-3 240,0 8 1524,-3-50-1770,-6-53-146,2-1 0,-1-7 17,-1 1 0,-3-5-237,0-3 0,-2-5 0,0-2 141,0-5 1,0-2 0,0-2-439,1-11 0,0-1 1,1 4 381,-1-13 1,6 9 27,7 21 1,6 12-17,16 14-157,39 22-751,4 65-34,-33 5 1,-7 9 778,-11 5 1,-10 4-100,-12 15 0,-11-1 273,-6-21 0,-3-5 17,-1-1 0,1-3 561,1-8 1,2-2-3694,-16 28 3115,20-36 0,7-11 0,12-23 0</inkml:trace>
  <inkml:trace contextRef="#ctx0" brushRef="#br0" timeOffset="35262">7082 10801 17454,'-19'81'286,"0"0"1,-1 0-1,1 0 1,1 4-1,1 2 1,2 0-1,1-3-1171,4-11 1,1-2 0,1-1-1,1-1 885,-1 20 0,2-1 0,5-10-12,6-7 1,9-8-696,14 1 0,11-11 707,10-29 0,2-6 0,26 23 0,-10-54 0</inkml:trace>
  <inkml:trace contextRef="#ctx0" brushRef="#br0" timeOffset="35445">7669 11484 17610,'-11'70'50,"0"0"1,0 0-1,0 0 1,0 5-1,0-3 1,0-3-460,-10 19 0,1-9-3317,-3 11 3726,3-32 0,11-29 0,3-21 0</inkml:trace>
  <inkml:trace contextRef="#ctx0" brushRef="#br0" timeOffset="35645">7426 11357 18003,'0'-5'1064,"1"1"-879,31 39 0,13 27-163,-15-11 1,1 5-643,8 4 0,5 6 0,-3-4 516,4 6 0,-7-7 0,8 16 1,-15-48-1</inkml:trace>
  <inkml:trace contextRef="#ctx0" brushRef="#br0" timeOffset="35830">8192 11807 17118,'-5'0'1759,"1"0"-1804,49-44-1401,-16 20-3517,32-31 4963,-35 39 0,-12 8 0,-9 7 0</inkml:trace>
  <inkml:trace contextRef="#ctx0" brushRef="#br0" timeOffset="35962">8357 11843 16748,'50'-22'-5692,"25"-26"5692,-27 16 0,-2 0 0,22-20 0,-34 25 0</inkml:trace>
  <inkml:trace contextRef="#ctx0" brushRef="#br0" timeOffset="36145">8840 11135 18653,'-3'-4'863,"9"58"-695,3 1-152,0 0 1,2 3-475,-2-9 0,1 0 250,1 0 1,0 0-1574,11 40 1855,3-5 0,-12-41 0,0-8 0</inkml:trace>
  <inkml:trace contextRef="#ctx0" brushRef="#br0" timeOffset="36361">9092 10520 20557,'29'84'41,"-1"0"0,1-1 0,0 1 0,-1 7 1,-3-3-1,-1 1-176,-6-19 1,-1 1 0,-2-1-1,-3-4-644,-4 2 1,-3-4 0,-2 3 778,-1 19 0,-2 4 0,0-10 0,0-17 0,-1-5 0,-1 13 0,0 0 0</inkml:trace>
  <inkml:trace contextRef="#ctx0" brushRef="#br0" timeOffset="37111">19964 9412 19291,'7'74'172,"0"0"1,0 0 0,-1-2-1,1-1 1,1 0-173,-1-3 0,1-1 0,-1-6 0,0-3 0,-1-7 0,2 25 0</inkml:trace>
  <inkml:trace contextRef="#ctx0" brushRef="#br0" timeOffset="37244">19973 10048 18787,'74'-31'-868,"-1"0"1,1 0 0,-1 0 0,12-5-1,-3 1 1,-4 6 0,11 2 0,-11 6-1,11-2 1</inkml:trace>
  <inkml:trace contextRef="#ctx0" brushRef="#br0" timeOffset="37664">21946 9416 16905,'-3'-2'1322,"11"57"-571,3 30-707,-5-20 1,-3 3-12,-4-13 1,-4-5 112,-7 13 235,-10-61-257,10-40-124,5-22 0,2-14-4,1 6 0,1-6 0,1-4-533,2 4 0,0-6 0,1 0 0,2 3 522,1-13 0,2 2 0,3 3 15,1 4 0,3 2 0,4 10-314,7 10 1,5 9 329,-1 8 1,3 7-17,31-11-56,28 41 39,-52 34 1,-5 12-29,3 0 0,-9 6-373,-16 24 0,-15 3 406,-11-9 1,-8-1 11,-9 2 0,-5-1 806,-2-2 0,-3-2-818,-4 1 1,0-6-1090,-12 5 1101,19-54 0,30-17 0,17-32 0</inkml:trace>
  <inkml:trace contextRef="#ctx0" brushRef="#br0" timeOffset="37945">22916 8351 18238,'-16'51'434,"-1"0"0,2 9 1,0 7-1,2 3-348,1 12 0,2 4 0,2 3-1290,1-9 1,0 5 0,2-1 0,2-3 1191,1 9 1,2-3 0,5-5-153,2-12 0,2-3 0,7-11-193,37 18 357,1-63 0,2-8 0,-8 6 0,30-33 0</inkml:trace>
  <inkml:trace contextRef="#ctx0" brushRef="#br0" timeOffset="38112">23707 9070 17521,'-44'75'266,"1"0"1,0 0 0,3-1 0,1-1-1,8-16-6059,4-11 5793,15-29 0,15-30 0,4-15 0</inkml:trace>
  <inkml:trace contextRef="#ctx0" brushRef="#br0" timeOffset="38280">23573 8633 20154,'42'33'246,"-1"1"1,11 17-1,-3 5-302,-9 2 0,-2 2-1350,12 9 1,-1-2-3050,-13-19 1,0-6 4454,25 8 0,-39-42 0,-5-8 0</inkml:trace>
  <inkml:trace contextRef="#ctx0" brushRef="#br0" timeOffset="38547">24378 9032 19852,'72'-33'-79,"-22"22"-929,-33 56-79,-24 13 829,-18 26 1412,-1-22 135,0-5-886,37-46-403,20-30-493,29-19-1345,4-13 1838,-11 10 0,-2 1 0,-2 2 0,17-14 0</inkml:trace>
  <inkml:trace contextRef="#ctx0" brushRef="#br0" timeOffset="38761">24776 8362 20737,'67'16'381,"-24"19"0,-5 13-365,-10 26 1,-10 13-1157,-2-8 0,-3 6 1,-3-2 989,-5-10 1,-3-2-1,-2-1-138,-4 0 1,-2-1 0,-1-7-3,-1-6 0,-1-7 290,0 19 0,6-35 0,5-23 0</inkml:trace>
  <inkml:trace contextRef="#ctx0" brushRef="#br0" timeOffset="38895">25527 9030 17722,'0'0'0</inkml:trace>
  <inkml:trace contextRef="#ctx0" brushRef="#br0" timeOffset="39428">26505 7824 19706,'-37'64'224,"-1"0"0,0 0 0,9-4 0,3 0 0,5-2-224,1 13 0,11-5-34,14-13 1,10-7-381,37-2 134,-2-26 0,6-4 246,-5-1 0,-2 3 0,-1 13 1,-11 7 33,-14 35-363,-38-14 0,-14 4 514,-8-2 0,-7 3 88,4-4 0,-3 4 0,3-2-60,-6 14 1,6-3-237,2 1 1,23-14-996,75-35 217,-16-31 0,5-11-1540,17-11 0,-1-3 2375,-16 7 0,-5 2 0,9-3 0,-16 7 0</inkml:trace>
  <inkml:trace contextRef="#ctx0" brushRef="#br0" timeOffset="39895">27140 8861 19314,'46'-12'129,"-1"1"0,37 9-129,-36 60-6,-22-13 1,-2 1-142,8 24 58,-2-12 190,-15-54-101,0-40 0,3-22 22,0 14 0,2-1-22,20-18 0,5 17-11,-7 72 11,-16 20-369,-2 22-606,-1-24-8856,17-12 9742,3-16 1,-7-8-1,-9-9 1</inkml:trace>
  <inkml:trace contextRef="#ctx0" brushRef="#br0" timeOffset="40047">28324 8859 17286,'0'0'0</inkml:trace>
  <inkml:trace contextRef="#ctx0" brushRef="#br0" timeOffset="40445">28686 8385 19617,'-7'52'115,"0"0"1,0-2 0,3 0-100,7 1 1,4-1-285,8 18 156,3-6 89,-6-60 1,-9-32 100,-5-15 1,-4-11 16,-5-18 0,-3-8-88,2 5 1,0-6-1,-1-2-612,5 15 0,0-1 0,0 0 0,0 3 713,-1-9 1,0 2-1,3 3 32,5-26 0,5 11 28,7 4-45,31 26-156,44 49-208,-27 38 0,-3 13-6,-5 1 1,-8 7-475,-3 24 0,-18 5 396,-25-17 0,-16 0 291,-7-6 1,-9 3-1,-3-4 1150,-17 16 1,-2-4-3336,0-2 0,6-10 2219,6-11 0,43-40 0,20-20 0</inkml:trace>
  <inkml:trace contextRef="#ctx0" brushRef="#br0" timeOffset="40664">29509 7397 19403,'-49'51'437,"-1"0"0,15 8 0,4 8 1,2 3-427,5 1 0,3 2 0,2 3-798,0 14 0,2 2 1,3-6 786,2 5 0,7-3-113,5-19 1,5 1 0,7-3-980,18 11 0,11-8 1092,15-6 0,4-11 0,-18-22 0,0-11 0,31-23 0</inkml:trace>
  <inkml:trace contextRef="#ctx0" brushRef="#br0" timeOffset="40846">29691 8084 18989,'3'-4'796,"41"65"-718,21 3-117,-24-15 0,4-1-662,0-11 1,1-6-3558,18-1 4258,-5-14 0,-26-10 0,-11-6 0</inkml:trace>
  <inkml:trace contextRef="#ctx0" brushRef="#br0" timeOffset="41012">30060 8172 18345,'-49'67'108,"1"0"0,5-6 1,9-2-1297,9 16 1222,42-10 0,-11-32 0,22-10 0</inkml:trace>
  <inkml:trace contextRef="#ctx0" brushRef="#br0" timeOffset="41195">30560 8208 19908,'84'-5'-435,"-28"27"1,-31 3 0,-22 10 0</inkml:trace>
  <inkml:trace contextRef="#ctx0" brushRef="#br0" timeOffset="41296">30634 8473 18541,'70'-16'-1614,"0"0"1,-4-1-1,-5 1 1614,15-13 0,-34 12 0,-9 4 0</inkml:trace>
  <inkml:trace contextRef="#ctx0" brushRef="#br0" timeOffset="41597">31043 8163 18922,'-11'-9'1602,"55"7"-1569,6 34-133,22-2-494,-29 41 33,-32-25 573,-10-5 133,0-54-145,5-20 23,10-30 0,9 11-35,18 6-156,-2 23-1580,5 30-773,-16 11-830,-11 17 3351,-3-18 0,-10-9 0,2-4 0</inkml:trace>
  <inkml:trace contextRef="#ctx0" brushRef="#br0" timeOffset="41896">31747 7326 19549,'29'33'79,"-6"-6"-57,-22 28 1,-2-6 55,-2 4 0,-3 9-67,-5 22 1,-4 9-365,0-9 0,-3 5 0,-1 1-70,1-17 0,0 2 0,-2 0 0,1-4-1769,-3 7 0,0-3 0,0-3 2192,1-7 0,0-2 0,3-11 0,-3 6 0,8-20 0</inkml:trace>
  <inkml:trace contextRef="#ctx0" brushRef="#br0" timeOffset="42760">31918 8392 16838,'-25'62'403,"0"-1"0,2-4 1,1-5-404,-6 17-78,5-15 78,7-17 0,8-18 0,4-12 0</inkml:trace>
  <inkml:trace contextRef="#ctx0" brushRef="#br0" timeOffset="42927">31894 8244 19459,'82'34'-1725,"-16"25"1725,-36-11 0,-7 1 0,0 14 0,-8-10 0</inkml:trace>
  <inkml:trace contextRef="#ctx0" brushRef="#br0" timeOffset="43212">32412 8579 18686,'72'-38'460,"-13"10"-1032,-45 43-2352,-18 31 1792,-34 20 1843,14-25 1,-2-2 1899,-30 22-1894,24-26-358,20-23-225,26-9-100,37-14-5771,36-14 5737,-40 11 0,-3 1 0,25-12 0,-40 15 0</inkml:trace>
  <inkml:trace contextRef="#ctx0" brushRef="#br0" timeOffset="43562">32804 8400 18541,'40'-59'1176,"-4"15"-1142,-14 48-34,-4 9 34,1 13-34,-7 9-23,-4 42 40,-9-23 0,-4 4-23,-7 21 1,-3 1-311,1-12 1,-1-2 264,-2-2 1,2-5-410,2 11-963,10-14-1558,16-18 2981,5-16 0,-3-14 0,-1-7 0</inkml:trace>
  <inkml:trace contextRef="#ctx0" brushRef="#br0" timeOffset="44394">32344 8742 14563,'-9'1'2823,"3"0"-2183,6-1-36,0 0-458,20 0-112,13 0-79,9 0-437,1 0-616,-16 2 1098,-4 6 0,-11-5 0,-4 5 0</inkml:trace>
  <inkml:trace contextRef="#ctx0" brushRef="#br0" timeOffset="44645">32307 8959 16008,'-7'0'2634,"3"0"-1783,4 0-828,53 4-34,2-7-1149,-7 2 0,2-2 1160,22-10 0,-31 4 0,-20 2 0</inkml:trace>
  <inkml:trace contextRef="#ctx0" brushRef="#br0" timeOffset="44994">32730 8445 17722,'35'-78'2287,"-1"16"-2220,13 48-112,5 30-33,-2 50 10,-17 11-228,-32-21 1,-8 0 283,-15 33 85,-7-29 1,-4-1 200,6-10 0,0-2 79,-5 2 1,11-4-253,31-1-101,25-34-729,41-28-273,-8-14 1002,-22-4 0,-4-2 0,0 4 0,7-18 0</inkml:trace>
  <inkml:trace contextRef="#ctx0" brushRef="#br0" timeOffset="45195">33087 7871 21555,'7'71'76,"-1"-1"0,1 1 0,-4 8 0,-2 2 1,-3 3-324,-3-9 0,-3 3 1,-2 0-1,0-3-1201,-4 12 0,-2-4 1,-4-2-167,-6-4 0,-4-1 1,-2-8 1613,-9 7 0,3-10 0,-7 10 0,6-21 0</inkml:trace>
  <inkml:trace contextRef="#ctx0" brushRef="#br0" timeOffset="45644">26886 11414 15504,'-4'5'448,"0"-1"-358,25 40-169,-7-15-660,18 42-34,-14-18 532,-9-6 0,-2 6 213,-2 10 0,-2 3 5,-1 1 1,-2 1-557,-4 3 1,-2-3 298,-2-17 0,-3-2-1821,-1-1 0,-3-1 2094,-17 40 1,13-41 0,3-12 0</inkml:trace>
  <inkml:trace contextRef="#ctx0" brushRef="#br0" timeOffset="45811">26932 13215 15639,'58'30'198,"0"1"1,0 0 0,16 7 0,0-9-804,0-19 0,0-7-1684,-10-2 1,0-1 899,4 0 0,0 0 1389,2 0 0,-4 0 0,9 0 0,-17 0 0</inkml:trace>
  <inkml:trace contextRef="#ctx0" brushRef="#br0" timeOffset="46944">15406 15724 14686,'88'0'81,"1"0"0,-26 0 1,1-2-1,1 0-81,0-1 0,1-1 0,0-1-1169,8-1 0,1-1 0,1-2 1172,1-1 1,1-1 0,4-1-4,-2 0 0,5 0 0,-1-1 0,-3 1 222,9-2 1,-4 2 0,-5 2-227,-3-3 0,-3 2 1,-37 15 47,-84 51 120,-16-19 1,-20 1-1,0 0 26,1 2 0,-1-1 0,1 3 194,-8 4 1,0 2 0,22-5-127,17 10-202,135-57-353,-3-16 0,12-9-440,-25 7 1,6-5 0,2-1-1,-3 0 406,-7 3 1,-2 1-1,2-1 1,4-2 330,9-3 0,6-2 0,2-1 0,-3 1 0,-11 4 0,-5 3 0,-8 2 0,4 0 0,20-9 0,0 0 0,0 0 0</inkml:trace>
  <inkml:trace contextRef="#ctx0" brushRef="#br0" timeOffset="47478">25969 14686 14518,'87'22'691,"-1"0"0,-7-6 0,-2-3-400,0-5 1,0-6-1886,1-7 1,3-5 1660,-18 3 0,1-1 0,1-1-19,6-3 1,0-2 0,7-1-135,5-1 1,6-1 0,3-1-1,-1 1 211,-15 4 1,0 0-1,0 0 1,2 1-1,3-1-294,-4 2 1,4-1-1,1 0 1,-1 1 0,-1 0-1,-4 1 216,16-1 1,-4 0 0,-2 2 0,-3 1 0,15 0 1,-3 2 0,-10 1 29,-10 0 1,-9 2 72,-6 1 0,-8 0 1133,4 0-1004,-26 1 1007,-41 1-1287,-10 0 3392,-5 0-3717,2 0-347,3-8-5390,9-25 6062,13-7 0,0 3 0,6 12 0</inkml:trace>
  <inkml:trace contextRef="#ctx0" brushRef="#br0" timeOffset="50694">5469 13632 15493,'81'-3'49,"1"0"0,0 0 1,-4-5-1,0-4 0,6-3-29,-13 2 0,3-3 1,5-2-1,3-2 0,3-2-717,-13 3 1,2-2 0,3-2-1,2-2 1,2 0 0,1 0 0,1-1-1,0 1 720,0 0 1,0 0 0,1-1-1,2 0 1,0 0 0,2-1 0,0 1-1,2-2 1,0 1-13,-6 2 1,2-1 0,1-1 0,1 0 0,1 0 0,1 0-1,-1 0 1,-1 1 0,-1 0 0,-2 0 0,-3 2 45,6-2 0,0 0 0,-1 0 1,-1 1-1,-1 1 0,-3 0 0,-2 1 1,-4 1-1,-2 1 164,27-12 0,3-3 1,-9 3-1,-18 13 0,-29 22-1711,-28 44 1490,-69-9 0,-42 0 0,3 1 0,24-2 0,2 0 0,0-2 0,-2-6 0,1 0 0,-1 0 0</inkml:trace>
  <inkml:trace contextRef="#ctx0" brushRef="#br0" timeOffset="51313">21896 10678 16569,'-10'83'45,"46"-21"-90,13-45 0,13-11-1003,-3-6 1,5-5 0,4-1 1047,14-3 0,5-2 0,10-3-390,-19 1 0,6-3 1,6-1-1,3-1 0,1 0 1,0 1 24,-7 2 0,1-1 0,1 1 0,1 0 0,1 1 0,1-1 0,2 1 365,-4 1 0,4 0 0,2 0 0,1 0 0,-2 1 0,-2 0 0,-4 1 0,-4 0 0,14-3 0,-4 1 0,-4 0 0,-5 2 0,-5 3 0,8 4 0,0 1 0,-1-1 0</inkml:trace>
  <inkml:trace contextRef="#ctx0" brushRef="#br0" timeOffset="51762">26519 17612 17902,'45'-19'67,"0"1"0,31-9 1,8 0-311,-13 5 0,4-1 0,0 1-1097,2-1 1,0-1-1,1 2 1108,7-3 1,3 1-1,-6 1-188,9-3 0,-5 0-1,-4 3 1,-2-1 112,-12 3 0,-4-1 358,-7 0 1,-8-4-4085,-4-18 4167,-32 1 0,-24 19 0,-9 12 0</inkml:trace>
  <inkml:trace contextRef="#ctx0" brushRef="#br0" timeOffset="52560">6613 4526 16856,'88'-13'70,"-1"0"0,0 0 0,1-1 0,-1 1 0,0 0 0,1 0 0,-1 0 0,1 0 0,-1 0 0,0 0 0,-3-3 0,1 1 0,0-2 0,2 0 0,0 0 0,1-1 0,0-1 0,2 0 0,0 0 0,1-2 0,2 1 0,0-1 0,1-1 0,1-1-339,-12 4 0,1-2 0,2-1 0,1 0 0,0 0 0,2-1 0,0-1 0,1 0 1,0 0-1,1-1 0,0 1 0,0-1 0,-1 1 0,1-1 0,-1 1 0,0 0 0,-1 0 1,-1 1-1,-1 0 273,1 0 1,0 1 0,-1-1 0,-1 1 0,1-1 0,-1 1 0,-1-1 0,1 1 0,0 0 0,0 0 0,-1 0 0,1 0 0,0 0 0,1 1 0,0-1 0,0 1 0,0-1 0,1 1-60,0 0 1,0 0 0,2 0-1,0 0 1,0 0 0,1 0-1,0 0 1,1 0 0,-1 0 0,0 1-1,0-1 1,-1 2 0,0-1-1,-2 1 1,0 0 0,-1 1-1,-2 0 1,0 1 0,-3 1 50,10-2 0,-2 1 0,-2 1 0,-2 0 0,0 1 0,-2 0 0,0 1 0,-1 0 0,1 1 0,1-1 0,0 1 0,2 0 0,2 0 0,1 0-251,-4 1 0,2 0 0,1 1 0,2-1 0,0 1 0,2 0 0,0 0 0,1 0 0,-1 0 1,0 1-1,0 0 0,-2 0 0,-1 0 0,-1 1 0,-2-1 0,-2 1 0,-3 0 255,12-1 0,-3 1 0,-1 0 0,-3 0 0,0 0 0,-2 1 0,-1 0 0,0 0 0,-1 0 0,0 0 0,0 1 0,1-1 0,12 0 0,4-1 0,0 1 0,0-1 0,-1 1 0,-3 0 0,-4 1 0,-5 1 0,-7 0 0,-9 1 0,5 1 0,-1 1 0,1-1 0,-1 0 0</inkml:trace>
  <inkml:trace contextRef="#ctx0" brushRef="#br0" timeOffset="62544">5566 14547 15717,'-13'-54'467,"-1"0"0,2-2 0,2-2-266,4 1 1,2-1-522,-2-11 1,-1-6 397,-3-8 1,-2-9 0,-3-3-864,0 15 0,-2-2 1,-2-2-1,1 0 787,-1-1 1,1 0 0,-2-1 0,-4-4 4,3 16 1,-2-3-1,-1-1 1,-2 0 0,0 0-1,1 4-105,-3-4 0,1 3 0,-1 1 0,0 0 1,0-4 98,1 3 1,0-2 0,0-2 0,1 0 0,1 0 0,2 2-159,-2-9 0,1 1 0,2 0 0,3 1 0,4 2 160,1-12 0,5 0 0,3 4 0,4 4-7,4-3 0,5 5 0,5 4 4,4 8 0,4 4 0,4 7-22,6 1 0,6 5 19,2 9 1,5-1 0,6 2 13,14-2 1,7 2-1,1 1-15,3-1 0,2 0 1,5 4 94,-11 9 0,4 2 0,2 2 0,-2 3-89,-8 3 1,-2 3 0,3 1 0,6 0-3,-1 2 0,5 0 0,4 1 0,3 0 0,1 1 0,0 1 0,-5 2 0,2 1 0,0 0 0,2 1 0,1 1 0,2 0 0,2 0-56,-9 1 1,3 0 0,1 0-1,2 0 1,0 1 0,1 0-1,-1 0 1,0 1 0,-2 0 55,7 1 0,0 0 0,0 1 0,-1 0 0,0 1 0,-1 0 0,-2 0 0,-1 1-4,2 0 1,-1 1 0,-1 0 0,-1 1 0,-3-1 0,-2 1-1,-4 0 4,25 0 0,-6 0 0,-5 1 0,-4 0 132,5 1 1,-7 0-1,-8 1-132,-11 0 0,-4 1 131,6 2 0,-4 7-137,-13 9 0,-4 7 6,-2-1 0,-7 6 678,-11 12 0,-9 6-678,-10-4 0,-4 5 11,0 7 0,-2 8 1,-1 3 14,-1 13 0,-2 6 0,1 5 229,1-23 1,1 4-1,-1 3 1,1 0-1,-1 0-249,-1 2 1,0 1 0,-1 1 0,0-1 0,1-1-211,0-2 0,0 1 1,0-1-1,0-2 0,0-5 204,0 25 0,-1-6 0,0-4 0,0-14 0,0-3 0,1-7-174,1-5 1,1-5-2567,0 3 1,0-4 2739,0 9 0,0-10 0,0-43 0</inkml:trace>
  <inkml:trace contextRef="#ctx0" brushRef="#br0" timeOffset="63460">23340 10754 14305,'79'-24'255,"0"0"0,2-3 0,6-2 0,-4 0-84,-17 7 1,-4 0 0,4-1-822,1 0 1,4-2-1,0 0 1,-3 2 682,3-2 1,-2 2-1,3 0 3,0 2 1,4-1 0,2 1 0,-2 0-34,-6 3 0,-1 1 1,0 0-1,0 0 11,4-1 0,1-1 0,-3 2 0,-5 1-14,23-4 0,-13 3 90,-3-2 634,-60 14-623,-20 3 0,-19 1-101,-13 2 1311,3 4-1793,11-1 1042,18 1-1243,14-2-2488,12 3 3171,2 0 0,-2-1 0,-9-3 0</inkml:trace>
  <inkml:trace contextRef="#ctx0" brushRef="#br0" timeOffset="65093">14108 12065 14439,'33'-28'269,"30"-3"-168,-11 9 0,12-5 0,8-1 0,2-1-1044,2 1 1,4 0 0,3-1 0,4-1 0,4-1 957,-17 6 1,3-1-1,3-1 1,1 0-1,3-1 1,0 1-1,1-1 1,0 1-141,-3 2 0,2-1 1,1 0-1,0 0 0,2 0 1,-1 1-1,1 0 0,-1 0 1,-1 2 128,0 0 1,0 0 0,1 1 0,0 0 0,-1 0 0,0 1 0,-3 1 0,-1 0 0,-2 2-76,18-5 1,-3 2 0,-2 0 0,-3 2 0,-1 1 0,-4 1 65,0 2 1,0 1 0,-4 2-1,-6 1 1,-8 3-299,19 0 1,-15 4-4303,11-1 4945,-72 5 0,-12 0 0,-26 0 0</inkml:trace>
  <inkml:trace contextRef="#ctx0" brushRef="#br0" timeOffset="66010">28334 9598 14406,'52'28'467,"0"0"0,12-2 0,5-9-305,13-17 0,13-9-850,-25 3 1,7-1 0,6-2 0,4 1-1,1 0 840,-12 2 0,3 0 0,2 1 0,2-1 0,2 1 0,2-1 0,2 1-343,-3 1 0,3-1 0,3 0 0,2 1 0,0 0 0,1 0 0,-2 0 0,-1 2 0,-2 0 193,-1 0 1,-1 1 0,0 0 0,-2 1 0,0 1 0,-1 0 0,0 0 0,-1 1-88,8 0 1,2 2 0,-1-1 0,-1 1-1,-4 1 1,-3 1 0,-7 0-40,14 4 1,-7 0 0,-5 2-1,0 0-579,-4 0 0,1 2 0,-5-1 0,-8 0 703,7 3 0,-8-1 0,5 0 0,-28-2 0,-44-8 0</inkml:trace>
  <inkml:trace contextRef="#ctx0" brushRef="#br0" timeOffset="67509">12871 12306 14989,'-3'-3'-803,"-2"5"0,8-11 0</inkml:trace>
  <inkml:trace contextRef="#ctx0" brushRef="#br0" timeOffset="67642">13021 12225 13296,'-3'4'0,"0"-1"0</inkml:trace>
  <inkml:trace contextRef="#ctx0" brushRef="#br0" timeOffset="68394">15986 11854 12736,'77'-43'168,"5"4"-134,-22 21 0,9 1-1544,-3-2 0,6-1 0,2 0 1510,3-1 0,2-1 0,3 0 0,-10 2 0,4 0 0,0-1 0,-3 1 0,14-5 0,-2 1 0,1 1 5,-17 4 1,2 1 0,0 0 0,1 0-66,0-1 0,0 0 1,1 0-1,5-1 69,3-1 0,5-1 0,3 0 0,0 0 0,-1 1 89,-2 0 1,0 0 0,0 1 0,1 0-1,3-1-3,-7 1 0,3 0 0,0-1 1,1 1-1,-2 0 0,-3 0-76,5 0 0,-1-1 1,-3 1-1,-3 1 1,-4 1 9,17-4 1,-7 1 0,-6 0-30,9-3 0,-16 3-313,-26 3-2836,-54 11 3592,-28 3 0,-1 4 1,5 0-1</inkml:trace>
  <inkml:trace contextRef="#ctx0" brushRef="#br0" timeOffset="73109">14418 8733 14193,'13'54'22,"0"0"1,1-2-1,3-1-784,11 4 0,4 0 762,1-1 0,-2-1 0,-5-9 0,-2-4 0,12 16 0</inkml:trace>
  <inkml:trace contextRef="#ctx0" brushRef="#br0" timeOffset="73326">14614 9397 16333,'70'43'1042,"-2"-9"-907,-22-45-270,9-27-2655,-23-24 2790,-24 12 0,-6 0 0,-3-6 0,-17 1 0</inkml:trace>
  <inkml:trace contextRef="#ctx0" brushRef="#br0" timeOffset="73760">13766 7388 16759,'27'70'-115,"-1"1"0,3 11 0,-4-25 0</inkml:trace>
  <inkml:trace contextRef="#ctx0" brushRef="#br0" timeOffset="74825">29254 9502 10137,'28'39'599,"0"0"1,19 20 61,-26-24 123,0-16 1872,27-4-763,35-12-1624,-6-14 0,7-6-965,-2 3 0,3-2 699,-14-2 1,3-1 0,-1 0 22,-8 6 1,-1 1-1,5 0-38,3 1 1,6-1 0,1 1 0,-2 0-743,-4 1 1,0 1-1,-1 0 1,0-2 753,3-3 0,1-1 0,-2-1 0,-7 3 0,20 1 0,-15-1 0,-8-17 0</inkml:trace>
  <inkml:trace contextRef="#ctx0" brushRef="#br0" timeOffset="75360">31185 6244 12277,'0'-14'2218,"0"3"-1702,0 11 67,0 0-158,-29 54-257,9-10-134,-8 16 0,-3 8-258,10-13 0,2 1-1295,-1 8 1,2-2-4544,-5 26 6062,18-34 0,5-39 0,0-8 0</inkml:trace>
  <inkml:trace contextRef="#ctx0" brushRef="#br0" timeOffset="75527">30978 6919 13768,'-11'12'3226,"2"-3"-3304,12 31-1020,20-28-1345,15 29 2443,25-38 0,-25-3 0,-4 0 0</inkml:trace>
  <inkml:trace contextRef="#ctx0" brushRef="#br0" timeOffset="75861">31449 6505 16658,'41'-42'340,"1"1"0,7 5 0,4 13-525,3 23 0,-1 15-286,-9 10 1,-7 8 470,8 38 515,-59 14 202,-30-28-118,7-24 1,-2-2-420,-11 10-248,9-3 68,47-26-201,29-8-236,22-2-723,-5-2 0,4 0-3031,0 0 1,-1 0 4190,0 0 0,-3 0 0,10 0 0,-45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4:14:25.8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3619 3075 16299,'13'61'78,"1"0"1,0 0 0,5 28 0,0-3-40,-2-6 0,0-5 101,-4-23 0,-3-7 454,1 0 739,-8-52-660,-9-21-461,-5-20 1,-3-13-105,0 4 1,0-5-1,0-4-321,-3-19 0,0-6 0,3 1 213,2 0 0,3 0 0,4 4-298,3 17 1,2 4-1,6 5 292,9-5 1,8 11-18,34 5-235,-8 29 1,4 8-718,-4 11 0,-3 11-2213,2 16 1,-7 10 3187,0 41 0,-36-5 0,-13-36 0</inkml:trace>
  <inkml:trace contextRef="#ctx0" brushRef="#br0" timeOffset="169">3727 3218 15000,'-8'5'2700,"2"0"-2408,6-5-292,0 0-34,76-41-459,-8 34-516,-16-7 1,-2 9-2521,7 42 3529,-42 27 0,-12-26 0,-3-1 0</inkml:trace>
  <inkml:trace contextRef="#ctx0" brushRef="#br0" timeOffset="318">3866 3944 15056,'-7'13'1614,"2"-3"-416,5-10-1096,46-20-932,21-12-134,-23 12 1,2-1-808,2-2 1,-1 0 1770,20-14 0,-29 16 0,-8 2 0</inkml:trace>
  <inkml:trace contextRef="#ctx0" brushRef="#br0" timeOffset="601">5202 2292 19112,'-17'87'0,"0"0"0,6-4 0,1 6 0,6-1-56,8-6 0,6-1 0,2 1-630,-2-11 1,1 2 0,2-1-1,5-5-898,8 5 1,6-6 0,1-8 1583,9-1 0,0-13 0,15-4 0,-30-38 0</inkml:trace>
  <inkml:trace contextRef="#ctx0" brushRef="#br0" timeOffset="985">6036 2744 19325,'85'-39'-23,"1"0"1,-5 3 0,-3 6-348,-21 16 0,-3 4-381,-2 1 1,-2 2-3844,29-2 4594,-29 5 0,-25 3 0,-18 1 0</inkml:trace>
  <inkml:trace contextRef="#ctx0" brushRef="#br0" timeOffset="1135">6496 2885 16109,'-3'59'63,"0"0"1,4-3-1,3-4-63,13 19-1400,12-12-3037,6-19 4437,4-19 0,-18-14 0,-3-7 0</inkml:trace>
  <inkml:trace contextRef="#ctx0" brushRef="#br0" timeOffset="1417">7056 2989 20389,'-40'43'-380,"41"-11"-338,58-12-66,13-32 739,-19-8 45,-27-12 12,-23 10 66,-18-4-112,-8 10-885,-2 1-2341,3 10 3260,16 4 0,4 1 0,2-1 0</inkml:trace>
  <inkml:trace contextRef="#ctx0" brushRef="#br0" timeOffset="1684">7665 2680 18283,'18'46'-4,"0"0"0,-1 7 1,-1 1-81,-1 1 0,-1 1-325,-4 0 0,-4-2-1899,-3 25 2308,-16-31 0,-1-3 0,7 1 0,-19 3 0</inkml:trace>
  <inkml:trace contextRef="#ctx0" brushRef="#br0" timeOffset="1818">7620 3237 17129,'57'-38'-430,"0"1"1,-9 8-1,1 4-472,9 1 0,1 4-482,-12 8 1,-1 2 1383,44-6 0,-39 6 0,-14 5 0</inkml:trace>
  <inkml:trace contextRef="#ctx0" brushRef="#br0" timeOffset="2150">8300 3000 20434,'36'-8'-403,"8"-1"213,18-1-12,-15-1 0,0-3-347,28-23 370,-5-4 156,-39-7 23,-30 4 101,-11-8 112,-7-7 292,-14-28 402,7 17-235,1 8-672,14 35-79,7 40 23,2 17 0,7 23-537,11 13-937,9-18 1,10-1 1529,11-4 0,3-3 0,-16-6 0,-1-3 0,36 4 0</inkml:trace>
  <inkml:trace contextRef="#ctx0" brushRef="#br0" timeOffset="2568">10831 2292 17857,'-25'50'216,"0"0"1,3-2 0,6 2-212,13 5 1,7 0-6,15 26-151,-2-32 0,7-6-1059,34-2-885,10-20-3273,10-12 5368,2-21 0,-34 9 0,-9-9 0</inkml:trace>
  <inkml:trace contextRef="#ctx0" brushRef="#br0" timeOffset="2785">11424 2292 17140,'-30'-44'1490,"0"-1"1,-12-17-1480,22 32-11,15 36-101,10 25 101,7 19 0,3 10 11,4 14 0,2 4-28,1 3 1,1 0-416,0-1 1,-1-6-46,-6-26 1,1-5-1776,20 35-3968,3-19 6220,6-20 0,-20-20 0,-3-12 0</inkml:trace>
  <inkml:trace contextRef="#ctx0" brushRef="#br0" timeOffset="2985">11994 2695 18541,'-83'2'1714,"25"5"-1770,39 13-269,30 3-224,11 1 67,19-5-907,37-7-2208,12-6 3597,-35-4 0,-2-2 0,10 0 0,-21 0 0</inkml:trace>
  <inkml:trace contextRef="#ctx0" brushRef="#br0" timeOffset="3135">12353 2810 16647,'0'-11'-3608,"0"3"3608,40 5 0,-30 2 0,30-2 0</inkml:trace>
  <inkml:trace contextRef="#ctx0" brushRef="#br0" timeOffset="3268">12374 2475 15370,'42'20'-869,"1"-1"1,14 6 0,-36-14-1</inkml:trace>
  <inkml:trace contextRef="#ctx0" brushRef="#br0" timeOffset="3609">12763 2729 16031,'-12'2'3552,"3"0"-3082,2-57-335,10 30-124,0-40-11,15 51-112,18 10-650,5 28-134,6 9 515,-12 6 303,-16-7 54,-11-23 249,0-10 33,6-38-57,3 1 46,5-25-23,-4 21 45,-1 12-90,-2 12-223,2 18 9,5 32-917,20 16-1860,25 5-4270,-2-16 7082,13-28 0,-47-10 0,-5-3 0</inkml:trace>
  <inkml:trace contextRef="#ctx0" brushRef="#br0" timeOffset="3834">13617 2247 21644,'-3'35'-560,"13"4"330,21-5 1,7 2-645,17 39 459,-29-31 1,-11 1-146,-29 21-808,-17-28-2565,-17-28 3933,26-29 0,10 9 0,6-6 0</inkml:trace>
  <inkml:trace contextRef="#ctx0" brushRef="#br0" timeOffset="4050">13943 1412 19414,'16'84'17,"-1"0"0,3 1 0,1 6 0,0 2-107,0-3 0,-2 1 1,0 3-2011,-4-11 1,0 2 0,-1 0-1,-1-6 2100,0 4 0,-1-4 0,-4-8 0,-4 0 0,-2-14 0,0-17 0</inkml:trace>
  <inkml:trace contextRef="#ctx0" brushRef="#br0" timeOffset="4301">16173 1991 16411,'63'-2'-1478,"-10"11"-5357,-33 9 6835,-9 13 0,-9-13 0,-2-1 0</inkml:trace>
  <inkml:trace contextRef="#ctx0" brushRef="#br0" timeOffset="4434">16236 2287 19045,'67'-46'-6241,"2"9"6241,-10 27 0,-25 5 0,0 1 0</inkml:trace>
  <inkml:trace contextRef="#ctx0" brushRef="#br0" timeOffset="5217">18899 1149 18037,'-27'40'1826,"-4"3"-1770,-2 1 0,-2 3 5,4-5 1,-1 4-1,-9 21 1,2 5-34,9-6 0,4 2-28,0 8 0,7-4-11,14 21-56,27-37 67,14-33 0,12-11 34,8-5-34,6-9 0,-1-7-213,-2 0-706,-46 22 958,-35 24 0,-20 9 78,-1-1 1,-7 4 87,-11 9 1,-8 7 0,6-5-33,4 0 1,6-3-174,-2 2 0,14-5-179,32-7-113,55-35-368,23-19 150,1-4 0,6-3-56,-13 3 0,2-2-1015,23-5 1,7-1 1580,-20 4 0,4 1 0,-11 2 0,-17 3 0,-2 0 0,23-4 0,1-1 0</inkml:trace>
  <inkml:trace contextRef="#ctx0" brushRef="#br0" timeOffset="5734">19887 2076 17510,'22'-69'997,"33"21"-919,-7 56 1,2 12-74,-4-3 1,-4 7-6,-2 15 0,-7 5 0,-6 22-33,-15 13 66,-7-33-33,-4-5 90,4-44-23,4-20-33,5-19 10,3-13-21,2-6 22,3 2 89,14 9-179,1 37 45,6 53-11,-14 17-280,-8 34-437,-12-31-5357,13 0 6085,0-31 0,-1-5 0,-7-24 0</inkml:trace>
  <inkml:trace contextRef="#ctx0" brushRef="#br0" timeOffset="5902">21192 2101 18138,'-10'1'-1368,"2"-1"1368,8 0 0,0 0 0,0 0 0</inkml:trace>
  <inkml:trace contextRef="#ctx0" brushRef="#br0" timeOffset="6367">21770 1578 19280,'-3'62'8,"-1"1"1,1-1-1,-1 27 1,2-6-71,4-27 0,2-2-50,1 8 0,1-3-347,5 19 459,-3-14 258,-4-57 156,-4-31 628,-3-64-857,-2 17 0,0-9-159,-1 2 0,-1-7 0,0 2-562,0 7 0,-1 2 1,0-1 535,0-4 0,-1 0 0,0 5 11,-2-1 0,-1 7-22,2 10 1,1 5 54,-5-22-44,6 33-56,11 24-257,48 13 240,-4 17 0,5 9-319,14 11 0,0 7 646,-7 1 0,-7 6-613,-13 7 1,-12 3-460,-23 31 573,-25-24 0,-11 0 228,-1-6 1,-3-3-3071,-5-1 0,1-6 3087,-12 8 0,34-43 0,18-12 0</inkml:trace>
  <inkml:trace contextRef="#ctx0" brushRef="#br0" timeOffset="6634">22802 1092 18821,'-61'13'1288,"4"20"-1265,25 37 10,9 9 1,3 12-1317,9-24 0,2 2 0,1 1 1286,-2 2 1,0 0 0,3-1-8,5-5 0,2-1 1,2-6 355,3-2 0,4-5-632,17 36 109,9-20-4658,33-22 4829,-14-32 0,-3-6 0,-28-17 0</inkml:trace>
  <inkml:trace contextRef="#ctx0" brushRef="#br0" timeOffset="6850">22992 1474 18462,'32'74'190,"1"-1"1,-6-15 0,4-3-191,12-1 0,4-4-826,-10-17 0,1-3 321,1-2 1,1-2-2566,32 13 3070,-7-14 0,-30-16 0,-13-6 0</inkml:trace>
  <inkml:trace contextRef="#ctx0" brushRef="#br0" timeOffset="7050">23462 1435 17487,'-33'59'474,"0"1"1,0 0-1,0 2-435,-7 21 1,2 3-1673,9-6 0,3-1 697,-4-2 0,7-5-2493,16-19 1,11-11 3622,19-19 1,-5-13 0,2-10 0</inkml:trace>
  <inkml:trace contextRef="#ctx0" brushRef="#br0" timeOffset="7233">23863 1677 19246,'-1'-8'270,"-1"1"-820,41-2-1108,-10 7-3686,28 0 5344,-29 16 0,-12-4 0,-11 2 0</inkml:trace>
  <inkml:trace contextRef="#ctx0" brushRef="#br0" timeOffset="7367">23957 2059 18922,'-3'7'-202,"71"-30"-6442,9 2 6644,-19 1 0,-2 1 0,10 3 0,-38 10 0</inkml:trace>
  <inkml:trace contextRef="#ctx0" brushRef="#br0" timeOffset="7867">24337 1926 19067,'30'4'0,"-9"0"146,-15-2 55,-5-1 24,-1-1-191,0-4-34,3-3 22,7-15-11,11-3 56,10-5-67,-2 11-168,9 16 124,-13 45-203,-1 23 112,-11 24 191,-11-22-11,-3-23 134,-1-34 852,2-5-784,9-45-236,11-3-11,12-16-23,0 24 12,-3 24 11,-8 21-425,11 18-2063,8 3 2488,22-4 0,-27-13 0,1-16 0</inkml:trace>
  <inkml:trace contextRef="#ctx0" brushRef="#br0" timeOffset="8067">25038 1273 18787,'0'-4'1121,"0"0"-1071,19 49 1,8 28-51,-7 15-593,-4-28 1,3 8 0,-5-3 373,-7 3 1,-5-3-258,-5 1 0,-3 0-768,-2-4 0,-5 1 1275,-13 15 0,-3-7 0,1 1 1,-11 8-1</inkml:trace>
  <inkml:trace contextRef="#ctx0" brushRef="#br0" timeOffset="8466">22622 3072 16546,'-3'-10'2084,"58"-28"-1938,23 14-1548,-1-2 0,10-1 1447,-24 12 0,2 2 0,9-1-30,-5 2 1,7-1 0,4 0-1,2 0 1,-1 1-1,2 1 1,1 1 0,1 0 0,1 0 0,0 0-497,-7 0 1,1 1 0,2 0 0,-2-1 0,-2 2 0,-6 0-58,10 0 0,-4 0 1,-6 2-1,-7 0-1395,28 0 0,-42-2 2154,-68-1 1,6 5-1,-27 0 1</inkml:trace>
  <inkml:trace contextRef="#ctx0" brushRef="#br0" timeOffset="8617">23454 2891 18003,'68'0'266,"0"1"1,1-1 0,13-2-1,4-3 1,2-1-601,-13-1 1,3 0 0,0-2 0,-5 1 176,9-3 0,-4-1 0,-7 2 1,4 4-1,-17 0 0,-27 0 1</inkml:trace>
  <inkml:trace contextRef="#ctx0" brushRef="#br0" timeOffset="9066">23851 3638 13532,'0'-8'3854,"0"3"-3753,0 5 22,0 0 270,-2 51 10,10 36-369,-5-18 0,2 5-174,4-1 0,1-3-4376,-1-16 0,1-6 4516,4 6 0,-5-38 0,-6-16 0</inkml:trace>
  <inkml:trace contextRef="#ctx0" brushRef="#br0" timeOffset="9367">23727 3696 20345,'28'-77'140,"-1"27"0,5 3-129,3 14 0,2 2-11,33-28-45,-12 25-134,-36 29-90,-1 29-201,-5 13-1951,7 31 2421,2-1 0,-9-24 0,-3-15 0</inkml:trace>
  <inkml:trace contextRef="#ctx0" brushRef="#br0" timeOffset="9885">23862 5039 15426,'-13'77'373,"0"0"1,-2-4-1,-2 0-732,-10 4 1,-1-3-1704,7-22 1,1-3 2061,-6 10 0,4-8 0,6-20 0,8-16 0</inkml:trace>
  <inkml:trace contextRef="#ctx0" brushRef="#br0" timeOffset="10100">23641 4738 20177,'78'44'218,"-37"-17"0,-1 8-192,-3 14 0,0 9 1,0 3-842,5 5 1,1 2 0,2 2-721,-5-8 0,3 2 0,0 0 0,-2-3 1535,3 4 0,-2-2 0,-3-7 0,4 3 0,-7-12 0,-6-14 0</inkml:trace>
  <inkml:trace contextRef="#ctx0" brushRef="#br0" timeOffset="12649">24931 5320 15549,'-3'0'2566,"0"0"-2140,3 0-393,38-13-21,-6 3-12,38-10-1009,7-4-1198,-8 3 55,-3-1 1704,-32 8 134,-25 7-22,-9 2-2700,0-4 2005,0 1 1031,0 2 0,0 3 0,0 3 0</inkml:trace>
  <inkml:trace contextRef="#ctx0" brushRef="#br0" timeOffset="13000">25290 5156 15627,'-10'-2'2869,"1"0"-2813,9 2 22,0 0 68,23 32-415,14 12-471,-1 18-514,-3 2-640,-41-13 1894,-48 21 0,30-37 0,-27 8 0</inkml:trace>
  <inkml:trace contextRef="#ctx0" brushRef="#br0" timeOffset="13401">26519 5075 19090,'-81'21'963,"5"11"-918,25 26-45,10 5-134,16 28-964,53-15-1440,4-40 0,9-7 2538,5-9 0,1-9 0,28-7 0,-38-8 0</inkml:trace>
  <inkml:trace contextRef="#ctx0" brushRef="#br0" timeOffset="13634">26830 5184 18720,'-80'27'1289,"4"7"-1189,20 9-212,13 16-560,48-13-67,18-9-169,45-19 79,-1-31 571,-2-6 258,-9-15 314,-17-18 156,-27 8-1377,-27 5-2174,-8 20 3081,-5 17 0,19 2 0,4 0 0</inkml:trace>
  <inkml:trace contextRef="#ctx0" brushRef="#br0" timeOffset="13867">27079 5226 18720,'27'-83'157,"8"15"-359,9 46-840,19 11-952,-16 37-1009,-3 17-2129,-25 10 5132,-11-7 0,-8-31 0,3-7 0</inkml:trace>
  <inkml:trace contextRef="#ctx0" brushRef="#br0" timeOffset="14100">27705 4868 20647,'-47'13'218,"1"-1"1,-21 13-410,69 29-33,22-3-162,5-13 0,3-1-511,22 27-33,-4-3 134,-26-32-3809,-24-24 4605,-6-22 0,2 8 0,-1-8 0</inkml:trace>
  <inkml:trace contextRef="#ctx0" brushRef="#br0" timeOffset="14267">27833 4610 19561,'15'78'-109,"0"0"1,-5-18-1,2-1-524,7 3 1,1-3-2686,3 18 3318,-8-11 0,-7-29 0,-5-12 0</inkml:trace>
  <inkml:trace contextRef="#ctx0" brushRef="#br0" timeOffset="14416">27940 5081 17510,'44'-58'-4583,"5"11"3832,1 44-2835,8 2 3586,3 1 0,-25 0 0,-9 0 0</inkml:trace>
  <inkml:trace contextRef="#ctx0" brushRef="#br0" timeOffset="14567">28337 4949 14316,'-6'-2'3608,"2"0"-3586,4 2-638,-3-3-997,3 2 612,-2-2 0,4 3 0</inkml:trace>
  <inkml:trace contextRef="#ctx0" brushRef="#br0" timeOffset="15083">28329 4940 16916,'-1'3'3328,"0"-1"-3451,1-2-516,-11 61-56,21-38-258,20 42 606,29-69 392,9-15 157,-21-3 325,-23 1-214,-17 12-33,1 6 303,7 0 89,7 3-459,0-4-45,-1-1-45,-7-5-89,0-1-34,0 0-78,8-8-617,6 2 79,10-1 403,-8 9 101,-3 5 112,-14 3 157,0-7 560,-1-8-515,6-18-202,7-18-101,-1 6-134,4-2-57,-5 23-11,8 10-145,2 26-1557,15 20 571,-6 6 996,9 0-2351,-3-23 2789,5-6 0,-23-7 0,-5-1 0</inkml:trace>
  <inkml:trace contextRef="#ctx0" brushRef="#br0" timeOffset="15284">29398 4383 19459,'3'56'-2024,"1"0"0,1 5 0,2 0 2024,4 2 0,0-4 0,4 17 0,-8-30 0</inkml:trace>
  <inkml:trace contextRef="#ctx0" brushRef="#br0" timeOffset="15416">29408 4782 19426,'75'-52'-950,"0"-1"0,-11 24 1,5 5-1,-1 4 950,24 0 0,-3 8 0,-12 7 0,-10 3 0,-3 2 0</inkml:trace>
  <inkml:trace contextRef="#ctx0" brushRef="#br0" timeOffset="16999">3738 10074 16658,'7'89'228,"0"0"0,0-3 0,0-1-178,2-1 0,0-2 17,-1-18 1,-1-4 660,0 1 1,0-12-202,0-27-303,-7-58 78,-6-36-157,-2 1 1,-2-9-146,1 15 0,-2-3 0,0-4-185,0-15 0,1-4 1,0 2 169,1 8 0,1 2 0,2 6-36,-1-10 1,10 13-1227,31-1-1693,29 94 2970,-25 12 0,-2 4 0,20 12 0,-26 15 0</inkml:trace>
  <inkml:trace contextRef="#ctx0" brushRef="#br0" timeOffset="17133">3890 10392 16860,'-11'12'1614,"2"-3"-1603,9-9-11,0 0-550,46-17-1466,-4 10-1055,41-11 3071,-24 20 0,-25-1 0,-12 4 0</inkml:trace>
  <inkml:trace contextRef="#ctx0" brushRef="#br0" timeOffset="17284">3962 11008 18451,'-45'58'672,"16"-13"-941,47-52-885,25-18-1429,16-14 1,9-8 2449,-7 5 1,-1-1 0,1 1 0,-6 3 0,10-6 0</inkml:trace>
  <inkml:trace contextRef="#ctx0" brushRef="#br0" timeOffset="17517">5219 9544 19583,'-4'74'127,"-1"0"0,0 1 0,2 1-116,6-4 0,2 0-11,-1-2 0,6-1-566,10 12 0,11-5-2359,5-22 1,6-6 2924,0-2 0,1-9 0,20-9 0,-33-28 0</inkml:trace>
  <inkml:trace contextRef="#ctx0" brushRef="#br0" timeOffset="17684">5666 9978 20501,'86'-32'-569,"0"1"1,-10 5 0,-5 3 0,-15 8 0,-5 3 0,8 1 0</inkml:trace>
  <inkml:trace contextRef="#ctx0" brushRef="#br0" timeOffset="17816">5974 10018 17297,'-45'78'1177,"12"-9"-4113,42-17 2936,45-24 0,-24-3 0,21-21 0</inkml:trace>
  <inkml:trace contextRef="#ctx0" brushRef="#br0" timeOffset="18099">6479 10142 19358,'-72'41'56,"18"-11"-560,54 4-538,25-13 773,1-10 157,15-6 112,-13-15 291,-1-21 584,-12-14-718,-4 0-146,-11 5-11,-5 21-717,0 6-1345,-2 6 2062,4-5 0,1 9 0,2-6 0</inkml:trace>
  <inkml:trace contextRef="#ctx0" brushRef="#br0" timeOffset="18283">6756 9643 18149,'-4'-9'885,"0"2"-874,4 7-179,-4 87-1720,13-38 0,3 4 1888,-1 32 0,1 0 0,1-34 0,1-7 0,7 19 0</inkml:trace>
  <inkml:trace contextRef="#ctx0" brushRef="#br0" timeOffset="18433">6789 10114 17700,'29'-40'-1259,"0"0"1,18-5-1,10 7 1259,13 12 0,2 7 0,-23 2 0,-2 2 0,3 2 0,0 0 0</inkml:trace>
  <inkml:trace contextRef="#ctx0" brushRef="#br0" timeOffset="19050">7606 9841 15795,'-13'0'2488,"2"0"-2353,11 0-68,0-11 101,2 7 22,-2-8-55,1 8-1,-1 0 34,0-11-45,0-11 68,0-9-68,0 5 113,-1 10-236,0 15-90,-2 10 191,-7 22-90,-2 11 0,1 3-11,5-6-11,5-19-23,1-5-302,8-5-549,19-3 123,16-15 515,7-8 247,-13-5 90,-18-2 191,-15 7 256,-2-17-178,3-13-236,0-2 45,6-3 68,-2 17 10,-2 1 90,-1-1-157,-4 2 0,0-3 79,-11-16-124,-4 1 136,-4-1-270,3 22-34,8 19 34,4 12-101,6 36 34,16 58-107,-8-17 0,2 8-917,1-19 1,3 2 0,1-3-3826,3 14 1,5-6 4412,6-15 0,0-12 0,0-17 1,-1-17-1</inkml:trace>
  <inkml:trace contextRef="#ctx0" brushRef="#br0" timeOffset="19266">8421 8648 20513,'13'73'-182,"0"0"1,0 0-1,0 12 1,-1 2-1,1 4-1894,0-12 0,1 3 1,0-1-1,-1-3 1847,1 10 1,-2-4 0,-1-8 0,-1 4 0,-2-16 0,0-18 0</inkml:trace>
  <inkml:trace contextRef="#ctx0" brushRef="#br0" timeOffset="19533">10132 9564 15851,'-4'-3'1759,"1"1"-1512,46-16-247,-11 9-728,42-15-1514,-20 12-3752,3 2 5994,-6 3 0,-22 3 0,-11 3 0</inkml:trace>
  <inkml:trace contextRef="#ctx0" brushRef="#br0" timeOffset="19667">10364 9828 17846,'0'3'560,"0"0"-1042,0-3-2117,39-21-5446,-8 1 8045,43-23 0,-45 24 0,0 1 0</inkml:trace>
  <inkml:trace contextRef="#ctx0" brushRef="#br0" timeOffset="20150">12905 8321 15583,'3'-9'3182,"-1"3"-2645,-38 45-302,5 0 1,-2 6-169,-14 20 1,0 3-63,8-7 1,4-1-12,7-6 1,10-5-29,22-3-335,47-13-24,37-22 258,-31-12 1,1-3 11,30-5 123,-35 5 78,-48 30 409,-23 18 1,-11 9-57,-9 16 1,-4 6-623,8-16 0,-2 2 0,2-2 191,-8 14 0,6-7 0,8-17 0,12-8-11,25-14-146,18-15-325,24-21-465,3-15 1,7-10-3970,15-11 1,1-5 4730,-23 14 0,-1-1 0,-2 2 0,10-6 1,-9 5-1,-3 1 0</inkml:trace>
  <inkml:trace contextRef="#ctx0" brushRef="#br0" timeOffset="21499">13898 8891 19022,'40'-61'437,"0"13"-482,8 85-627,-6 27 554,-20-14 1,-4 3 117,3 31 11,-17-18 57,-4-48 290,3-30-134,14-51-163,2 15 1,4-2-6,10-7 0,3 4-56,-4 13 0,2 6-190,30-3-34,-28 46-1748,-3 33-6555,-2 16 8527,-1 0 0,-13-19 0,-5-29 0</inkml:trace>
  <inkml:trace contextRef="#ctx0" brushRef="#br0" timeOffset="21650">14980 8802 17487,'-11'0'-3473,"3"0"3473,8 0 0,0 0 0,0 0 0</inkml:trace>
  <inkml:trace contextRef="#ctx0" brushRef="#br0" timeOffset="22117">15605 8565 18250,'4'73'74,"0"0"1,0-10 0,2-4-75,18 22 582,-10-41-179,-13-49 57,-9-18-146,-5-24-169,-8-16-33,3 2 0,-1-10-410,3 11 1,1-3-1,-1-5 320,2 4 1,0-5-1,0-1 1,1 3-415,-2-9 1,1 1-1,1 2 407,3 4 0,1 1 0,2 9-15,2 10 0,3 7-145,4-35-135,53 33-68,2 31 1,8 16-567,13 35 1,-1 18 92,-9-6 1,-10 11 786,-27-2 1,-8 7 0,-11 0 33,-19 12 0,-17 1 322,-6-8 0,-9 2 1,-2-3-301,-1-8 1,-2-2 0,0-2-953,-1 2 0,0-1 0,3-6-2723,-4-5 0,13-9 3941,25-13 0,11-23 0,11-3 0</inkml:trace>
  <inkml:trace contextRef="#ctx0" brushRef="#br0" timeOffset="22366">16342 7754 16569,'-55'-15'3036,"17"66"-2902,29 17 1,8 15-135,-1-7 0,2 8 0,2 1-867,0-15 1,2 3-1,0-1 1,2-4 350,0 7 1,1-2-1,3-6-1517,9 14 0,8-15 2199,25-12 0,-21-27 0,-3-18 0</inkml:trace>
  <inkml:trace contextRef="#ctx0" brushRef="#br0" timeOffset="22566">16631 8093 18966,'28'56'0,"0"-1"0,21 17 0,3-6-784,-11-25 0,1-4-1332,15 13 1,1-5 2115,18-2 0,-34-20 0,-12-10 0</inkml:trace>
  <inkml:trace contextRef="#ctx0" brushRef="#br0" timeOffset="22734">16993 8187 17678,'-41'54'22,"1"0"0,-1 0 1,-3 7-1,5 0-22,9 17 0,9-7 0,8-18 0,15-1 0</inkml:trace>
  <inkml:trace contextRef="#ctx0" brushRef="#br0" timeOffset="23232">17509 8319 20188,'69'-17'-23,"-13"4"-55,25 19-202,-26 8-404,-1 31 23,-25 22 684,-14 12 156,-20-20 314,-6-26 157,5-27-493,5-32-101,9-27-56,12-26 101,1 11 55,6 20-133,-15 35-1,-1 8-22,-3 7 67,4 16-44,0 8-79,1 6 56,-7-10 33,-2-11-33,-4-9-548,0-2-1727,-6-4-1467,-2 2 3742,-4-4 0,4 3 0,3 1 0</inkml:trace>
  <inkml:trace contextRef="#ctx0" brushRef="#br0" timeOffset="23466">17531 8460 20255,'65'-32'-891,"1"0"0,-1 1 1,9-8-1,-4 9-1815,-9 19 0,-8 7 2706,-4 10 0,-25-4 0,-14 3 0</inkml:trace>
  <inkml:trace contextRef="#ctx0" brushRef="#br0" timeOffset="23632">17645 8695 20849,'58'-33'-547,"0"-1"1,0 0 0,23-11 0,-6 10-2155,11 18-2150,-7 9 4851,-13 8 0,-30 0 0,-12 1 0</inkml:trace>
  <inkml:trace contextRef="#ctx0" brushRef="#br0" timeOffset="24083">18543 8325 16143,'-5'-10'2711,"1"3"-2319,4 7-302,0 0-90,40-2 11,3 35-22,17-6-191,-15 29-55,-26-19 190,-3-7 190,-4-21-90,6-42 35,2-37-1,5-7 291,3 1-122,-3 40 33,11 17-236,-2 42-33,0 8 0,-7 32-324,-10-11-920,3-3-2947,3-11 4191,8-14 0,-14-13 0,0-8 0</inkml:trace>
  <inkml:trace contextRef="#ctx0" brushRef="#br0" timeOffset="24451">19893 7373 17118,'9'30'1339,"-13"24"0,-9 15-1261,-3 4 1,-7 9-1,-1 4-1145,0-5 0,-3 4 0,0 1 0,0-4 405,2-9 1,0-1 0,-1-3 0,2 0 661,-7 18 0,1-2 0,5-14 0,-4 14 0,16-30 0</inkml:trace>
  <inkml:trace contextRef="#ctx0" brushRef="#br0" timeOffset="24801">20583 7903 15706,'-4'38'2387,"-5"7"-2320,0 6 0,-1 5-67,-3-5 0,-2 1-695,-7 23 1,-1-2-1088,6-22 0,1-3 1782,-3 10 0,2-7 0,7-20 0,6-17 0</inkml:trace>
  <inkml:trace contextRef="#ctx0" brushRef="#br0" timeOffset="24999">20414 7546 21241,'48'57'95,"-1"1"0,1 0 1,9 8-1,-3 4-670,-14 1 0,-2 6 0,-3-4 365,3 11 0,-3-7 0,-5-11 0,-4-6 0,6 20 0</inkml:trace>
  <inkml:trace contextRef="#ctx0" brushRef="#br0" timeOffset="25549">21163 6786 18630,'34'64'241,"-1"0"0,1 0 0,-1 0 0,3 8 0,-3-2 0,-3 5-241,-7-5 0,-2 4 0,-3 2 0,-2-4-822,-1 6 1,-3-3-1,-3 5 472,-2-4 0,-2 5 0,-2 1 0,-2-3-2927,-3 15 0,-3-2 0,0-2 3043,1-3 1,-1-1 0,-1-9 0,-5-3 0,0-17 0,5-25 0</inkml:trace>
  <inkml:trace contextRef="#ctx0" brushRef="#br0" timeOffset="26399">20701 8977 12468,'-65'18'1202,"0"0"1,-10 6-1,4-1-271,-5 5-147,-4 8-380,76-26-292,67-20-180,4-10 1,7-5-107,0 1 0,2-1-525,12-8 1,-5 0 104,-27 11 1,-4 3-1576,-2 2 1,-9 2 2157,-21 5 2230,-66 30-1166,-37 7-532,26-4 0,0 1 320,-19 7-57,7-2-48,47-14-2686,67-26-28,14-8 1,7-3 1977,0-1 0,-1-1 0,-9 4 0,-8 2 0,-9 3 0</inkml:trace>
  <inkml:trace contextRef="#ctx0" brushRef="#br0" timeOffset="29249">20463 9318 18541,'49'-34'82,"0"1"0,0 1 0,4 4-88,17 4 1,3 3-191,2 0 0,-1 1-673,4 0 1,-8 1 632,1-2 259,-75 28 139,-37 7 1,-20 0 307,0 4 1,-3 0-112,-11 2 0,2-2-119,19-6 1,6-3-207,-2 0-1,60-14-21,31-6-164,11-6 1,9-3-494,4-2 1,3-2-101,10-2 0,-2 0 297,-22 8 0,-6 1 33,4 1 415,-46 13 101,-39 12-79,-20 21-627,-15 8-5512,23-1 6117,37-14 0,15-19 0,8-4 0</inkml:trace>
  <inkml:trace contextRef="#ctx0" brushRef="#br0" timeOffset="31166">12024 8424 17286,'19'-46'313,"-5"11"606,-7 31-583,-5 3-156,-2 1 156,-5 5-11,-21 31-146,-27 37-62,10-13 1,-3 6-582,11-14 1,-2 2-1,2 0 481,-11 15 0,3-2 44,3 0 1,4-3 39,-4 19-101,22-37 0,4-3-23,0 15 57,28-12 123,15-45-101,24-24 1503,1-19-1554,-10 9 1,3-1-6,-3 5 0,0 2-112,-1 1 0,-2 4 112,7 6 45,-40 33-23,-21 17 12,-23 50 5,12-29 0,0 5-50,3-5 0,-1 5 0,2 2-399,-2 6 0,2 3 1,1-3 414,-3 20 1,2-3-6,2-4 0,4-5 45,5 13-23,13-15 57,36-35-46,6-28 12,29-37-45,-8-21-78,2-6-415,-7 7-2902,-4 10 3395,-29 20 0,-6 6 0,-23 12 0</inkml:trace>
  <inkml:trace contextRef="#ctx0" brushRef="#br0" timeOffset="31633">11888 10708 16165,'-4'-9'1389,"1"1"-1176,-13 73-157,8-8-56,-3 1 0,-1 4-17,6-13 1,1-2-225,-1 1 0,-1 0-1810,1 6 1,0-2-2196,-4 10 4246,2-5 0,7-46 0,-2-9 0</inkml:trace>
  <inkml:trace contextRef="#ctx0" brushRef="#br0" timeOffset="31833">11703 10658 18709,'62'27'48,"1"1"1,-4 0-1,-7 2-260,6 26-1878,-19-15 0,1 1 2090,18 22 0,-6-7 0,-30-32 0</inkml:trace>
  <inkml:trace contextRef="#ctx0" brushRef="#br0" timeOffset="34914">21925 8383 12087,'-6'-3'2778,"2"0"-1724,4 3 77,0 0-649,13 10-482,-9 3-314,10 9-2196,-14-1 2510,9-7 0,-7-5 0,7-7 0</inkml:trace>
  <inkml:trace contextRef="#ctx0" brushRef="#br0" timeOffset="35348">22333 7965 17095,'4'68'183,"1"-1"0,-2-6 0,0-11-127,-2-23 706,-1-22 90,-7-54-595,0-3 1,-1-6-208,0-6 1,-1-4-581,-2-16 1,1-2 574,2 13 0,2-2-16,1 3 1,1-5 0,2 1 18,3 7 0,2 2 0,2-1-56,2-4 1,3 0-1,8 8-3,18-1 0,9 16-67,39 16-51,-31 40 0,-3 14-62,-11 6 1,-5 10-197,0 31 1,-12 11 302,-19 8 0,-14 6 84,-3-18 0,-6 3 0,-4-5-344,-12 14 1,-6-9-229,-1-12 1,3-12-2824,5-8-4392,17-20 7787,15-15 0,4-9 0,3-2 0</inkml:trace>
  <inkml:trace contextRef="#ctx0" brushRef="#br0" timeOffset="35615">23379 7293 18216,'-21'62'145,"1"-1"1,-1 0 0,0 0-1,0 0 1,-1 1-135,-3 12 0,-1 3 1,4-2-381,3-6 0,3-1 0,5 0-1921,6 2 1,5-1-1,6-7 2327,9-3 0,9-13 1,32-8-1,-22-38 0</inkml:trace>
  <inkml:trace contextRef="#ctx0" brushRef="#br0" timeOffset="35966">24006 7589 15549,'-24'54'743,"0"0"0,0 0 0,-1 0-743,3-7 0,1-1-34,-1 1 1,0-2-1154,-15 37 1187,10-7 0,13-38 0,8-7 0</inkml:trace>
  <inkml:trace contextRef="#ctx0" brushRef="#br0" timeOffset="36148">23868 7450 18619,'73'15'347,"-35"12"1,-5 11-522,-2 27 0,-5 8-2661,3 4 0,0-2 2835,-6-17 0,-2-6 0,7 9 0,-14-45 0</inkml:trace>
  <inkml:trace contextRef="#ctx0" brushRef="#br0" timeOffset="36482">24627 7102 18014,'31'55'381,"0"0"0,-1 9 0,-6 3-381,-8 4 0,-6 7-2405,-5 6 1,-2 8 0,-4-4 2404,-3-20 0,-1-3 0,-1 0 0,3 2 0,0 1 0,-3-11 0,-14 18 0</inkml:trace>
  <inkml:trace contextRef="#ctx0" brushRef="#br0" timeOffset="37715">10522 13713 16019,'13'-5'1446,"-2"1"-1424,-11 4-1333,70-47 1311,-20 30 0,28-31 0,-46 43 0</inkml:trace>
  <inkml:trace contextRef="#ctx0" brushRef="#br0" timeOffset="37865">10590 14108 17174,'51'-20'-404,"0"0"1,5 1-1,-3-2 1,19-18-1,-14 13 1</inkml:trace>
  <inkml:trace contextRef="#ctx0" brushRef="#br0" timeOffset="38933">14244 13282 13162,'0'-7'2689,"0"1"-1714,0 6-941,0 0-34,-3 8 134,5 20 57,8 59-68,-7-24 0,0 4 56,1 13 1,-3-1 44,-2-15 0,-3-7 684,-6 12-381,3-98-231,4-14 1,0-10-129,-3-30 0,-2-10-953,1 13 1,0-5-1,0 2 785,1 11 0,1 2 0,1-1-8,-2-2 1,1-1 0,1 6-12,2 0 0,4 4 19,8 2 0,9 6-22,41-4-225,-13 54 1,3 15-12,-6 10 1,-4 11-178,0 19 0,-9 7 216,-16-7 1,-8 3 128,-9 21 1,-11 3 1139,-8-7 1,-8-3-1936,-8 3 0,-4-6-18,6-23 1,-1-10-1294,-22-4-2253,32-24 4449,13-7 0,8 4 0,5-3 0</inkml:trace>
  <inkml:trace contextRef="#ctx0" brushRef="#br0" timeOffset="39249">15273 12268 17330,'-7'72'265,"0"0"1,1 0 0,-1 0 0,0 2 0,0 1-1,0-1 1,-1 0-353,0-1 0,-1 0 1,0-1-1,2-4-1026,2 6 1,1-4 0,4-5-81,6 13 0,9-14-5222,29-16 6415,11-27 0,-21-16 0,-5-5 0</inkml:trace>
  <inkml:trace contextRef="#ctx0" brushRef="#br0" timeOffset="39514">16261 12688 12706,'0'43'1547,"-12"10"-1003,-12 26 0,-8 12-852,-3-6 0,-3 1-1963,12-25 0,0 0 0,1-5 2382,-3 3 0,5-9 0,5-7 0,18-43 0</inkml:trace>
  <inkml:trace contextRef="#ctx0" brushRef="#br0" timeOffset="39699">16145 12334 19818,'35'80'-47,"0"0"0,0 0 0,-5-17 0,0-2 0,-3-2-519,6 21 0,-1-6-1661,-6-28 0,1-5 2227,26 25 0,-22-31 0,-8-15 0</inkml:trace>
  <inkml:trace contextRef="#ctx0" brushRef="#br0" timeOffset="39915">16886 12891 16098,'-4'-6'728,"0"1"-2969,55-22 2241,-24 15 0,27-16 0,-40 23 0</inkml:trace>
  <inkml:trace contextRef="#ctx0" brushRef="#br0" timeOffset="40064">16994 13141 19112,'-5'4'-1030,"45"-30"-2601,-1 2 3631,3-4 0,-1 2 0,-5 3 0,-3 3 0</inkml:trace>
  <inkml:trace contextRef="#ctx0" brushRef="#br0" timeOffset="40298">17800 12432 19101,'5'64'-272,"-1"1"0,1 0 1,1 12-1,-1-4-2406,-4-1 0,1-6 2678,1 11 0,0-34 0,-1-19 0</inkml:trace>
  <inkml:trace contextRef="#ctx0" brushRef="#br0" timeOffset="40499">17929 11881 19829,'32'55'82,"-1"1"0,2 2 1,-1 6-244,-6 1 1,0 7-1,-4 3-2451,-3 4 0,-4 3 0,0 1 2612,2 2 0,0 0 0,-4-5 0,-5 8 0,-5-12 0,-5-5 0</inkml:trace>
  <inkml:trace contextRef="#ctx0" brushRef="#br0" timeOffset="41099">14826 15672 15549,'10'-8'778,"8"54"1,-3 26-701,-9-14 1,0 5-23,7 28 0,-1 0-34,-8-24 1,-2-10 33,-2-1 1065,0-40-427,2-72-425,-2-6 0,0-9-241,0-6 0,-1-5-428,-1 17 1,-1-4 0,-1 3 410,0-21 0,1-2 4,-1 8 0,0-5 0,5 3-109,5 13 1,3 3 0,4 0 93,1-2 0,3 1 0,6 9-39,9 9 0,6 15-152,41 12-112,-20 49-358,-10 23 100,-19 32 471,-28-8 1,-12 8 89,-13 2 0,-7 0-939,7-19 0,-1 1 1,-2-6-1398,-7 4 0,0-9 2336,-6 6 0,32-51 0,7-9 0</inkml:trace>
  <inkml:trace contextRef="#ctx0" brushRef="#br0" timeOffset="41332">15978 14902 17532,'-44'54'709,"1"-1"1,2 2 0,6 5-639,13-3 0,5 6 0,3 2-491,2 4 0,3 3 1,4 2-97,4 13 1,3 2 0,4-4-552,1-19 1,2-3 0,6-6-2296,14 14 1,8-16 3361,28-19 0,-27-21 0,-4-15 0</inkml:trace>
  <inkml:trace contextRef="#ctx0" brushRef="#br0" timeOffset="41532">16560 15083 15527,'-3'66'160,"0"1"1,-3-2-1,-4 3-1695,-10 16 0,-5 0 1278,5-22 0,-1-3 1,0 3-1,2-8 1,1-12-1</inkml:trace>
  <inkml:trace contextRef="#ctx0" brushRef="#br0" timeOffset="41748">16449 14804 17308,'5'-6'1938,"-1"1"-1837,36 80-11,-13-14-298,3 1 0,3 8-487,-2 5 1,2-1 694,7-2 0,-1-3 0,-12-10 0,0-5 0,23 16 0</inkml:trace>
  <inkml:trace contextRef="#ctx0" brushRef="#br0" timeOffset="41983">17299 15233 16400,'5'-10'1626,"40"-44"-1626,-11 27-1407,8-7 1,3 5 1406,0 22 0,-2-4 0,-31 23 0</inkml:trace>
  <inkml:trace contextRef="#ctx0" brushRef="#br0" timeOffset="42114">17457 15538 18462,'29'-40'-561,"-1"-1"1,4-2 0,-2 5 0,2 3 0,-3 4 0</inkml:trace>
  <inkml:trace contextRef="#ctx0" brushRef="#br0" timeOffset="42366">17963 14703 20165,'32'-69'303,"14"17"-874,-3 90 179,-5 42 374,-26-32 1,-4 2 34,-7 3 1,-4-2 206,-1 11 369,0-6-626,29-22-2040,30-23-3720,13-30 5793,-24-3 0,-4-2 0,-5-3 0,-7 1 0</inkml:trace>
  <inkml:trace contextRef="#ctx0" brushRef="#br0" timeOffset="42564">18349 14148 20434,'0'-3'785,"0"0"-763,21 53 1,9 29-326,-2 8-526,-7-24 1,3 9 0,-6-4-282,-6 1 1,-6 0 1109,-9 2 0,-5 6 0,2-10 0,3-14 0,-1-4 0,-8 20 0,-1 0 0</inkml:trace>
  <inkml:trace contextRef="#ctx0" brushRef="#br0" timeOffset="43215">15121 16998 16602,'13'73'330,"0"0"1,1-1-1,0 13 1,1-6-280,-1-6 0,-1-7-40,2 5 146,1-25 89,-5-50 202,-2-69-314,-6 26 1,-2-4-557,-1-22 0,-2-3 461,-1 10 0,-1-3-5,0 1 0,1-6 0,0 2 85,2 9 0,1 0 0,4 1-119,4-3 0,4 1 0,3 8-22,4 2 0,7 14-57,49 18-190,-12 44-258,-2 24-44,-14 30 341,-34-5 0,-13 8 258,-17 1 0,-11 1-99,5-18 0,-2 0 0,-3-5-635,-12 6 1,-3-10-2590,-22 8 3295,39-49 0,13-12 0,7-1 0</inkml:trace>
  <inkml:trace contextRef="#ctx0" brushRef="#br0" timeOffset="43633">16361 16520 19617,'-34'78'238,"0"0"1,5-13 0,6 2-233,12 19 0,6 1-429,1-19 1,3-2 52,3 16 1,8-1-901,9-18 1,9-6 1269,10-4 0,3-9 0,16-3 0,-3-41 0</inkml:trace>
  <inkml:trace contextRef="#ctx0" brushRef="#br0" timeOffset="43815">16828 16929 18798,'-17'89'-422,"0"-1"0,0-5 0,2-7-3062,-1 13 3484,0-19 0,9-31 0,1-18 0</inkml:trace>
  <inkml:trace contextRef="#ctx0" brushRef="#br0" timeOffset="44015">16714 16481 20165,'35'71'-545,"1"1"1,-1-1-1,-2 3 1,-2-1-1,-4-3-1500,2 6 0,-5-4 1895,-5-3 0,-3-9 1,-6-14-1,-3-19 1</inkml:trace>
  <inkml:trace contextRef="#ctx0" brushRef="#br0" timeOffset="44214">17330 17058 16670,'-14'4'1893,"3"-2"-2094,11-2-1727,0 0 1928,48-33 0,-36 24 0,36-24 0</inkml:trace>
  <inkml:trace contextRef="#ctx0" brushRef="#br0" timeOffset="44315">17448 16968 11112,'-1'13'0,"0"-3"0</inkml:trace>
  <inkml:trace contextRef="#ctx0" brushRef="#br0" timeOffset="44466">17388 17290 17129,'37'-38'0,"0"1"0,22-24 0</inkml:trace>
  <inkml:trace contextRef="#ctx0" brushRef="#br0" timeOffset="44914">17932 16524 19908,'58'-46'-56,"-10"30"-684,-33 93 359,-12-22 0,-5 4 370,-5 11 0,-3-1 459,0-9 0,-3-7-78,-10 7 11,12-36-202,20-20-100,39-19-259,25 8-162,-26 1 1,0 5 38,24 14 113,-30 19 89,-31 9-67,-30 19-1938,-24-17 2106,-22-16 0,20-16 0,13-23 0</inkml:trace>
  <inkml:trace contextRef="#ctx0" brushRef="#br0" timeOffset="45115">18343 15931 21387,'22'76'-14,"0"0"1,0 0 0,0 0 0,1 9 0,-2-2 0,-5 1-189,-3 1 0,-4 1 1,-5-4-771,-4-17 0,-4-2 0,-1 2-1355,-3 14 0,-2 2 1,-1-7 2326,-3 4 0,-2-6 0,1-1 0,2-12 0,1-24 0</inkml:trace>
  <inkml:trace contextRef="#ctx0" brushRef="#br0" timeOffset="46031">13824 10178 16199,'60'-15'488,"0"-1"1,3 0-1,10-4 1,7-1 0,3-1-435,-8 3 0,5-1 0,2-1 0,5-1 0,2 1 0,4-2-691,-10 4 1,3-1 0,4 0-1,2-1 1,2 0 0,0 0-1,0 1 1,-2-1 0,-2 1 582,-6 2 1,-2 0-1,-1 0 1,-1 0-1,1 1 1,0-1-1,2 1 1,1 0-1,2-1-166,-4 2 1,3 0 0,2 0 0,2 0 0,0 0 0,0 0 0,-1 0-1,-1 1 1,-3 1 0,-4-1 0,-4 2 174,24-5 0,-6 1 0,-4 1 1,-3 0-1,0 1 0,0-1 178,-2 1 0,4 0 1,-2 0-1,-4 0 1,-10 0-1,-12 1-436,18-11 1,-40 6 403,-97 13 22,-27 9 1,-12 5-242,17 2 0,-3 2-144,3 2 1,-7 2 0,-1 3-160,20-2 0,-1 3 0,0 1 1,-1 1 221,-12 7 0,-3 2 0,1 1 0,5 0 453,-4 4 0,6 0 0,5 2 280,11-3 0,5 1 0,10-2 3214,-9 23-1507,52-4-1580,47-34 0,22-9-497,6-4 0,9-4 1,7-5-669,-15-2 1,5-4 0,4-2-1,-1-1 1,-2 0 503,13-1 0,-2 0 0,0-2 0,0-1-107,3-3 1,1-1 0,-3-1-1,-7 1-269,-9 3 0,-6 0 0,-2 0-1831,27-6 0,-16 0 2407,-33-2 0,0 6 1,-87 17-1</inkml:trace>
  <inkml:trace contextRef="#ctx0" brushRef="#br0" timeOffset="46863">19055 12836 15975,'0'11'-5210,"0"-3"5210,0-8 0,0 0 0,0 0 0</inkml:trace>
  <inkml:trace contextRef="#ctx0" brushRef="#br0" timeOffset="47464">20590 11357 18373,'-86'-15'929,"14"22"-895,0 50-243,40-20 0,0 5 254,-17 27 0,0 6-68,12-8 1,7 1-57,5 4 1,12-5-45,35 9 100,57-50 1,14-32 11,-41-1 0,1-1 5,1-2 0,1 1-127,6-3 1,-7 12-3,-4 56 460,-49 0 0,-15 6-174,-12 7 0,-10 0-429,-14 10 1,-2-4 277,19-26 0,5-3-404,0 1 0,13-4-3024,34 0-2003,21-27 5431,7-29 0,0-10 0,1-6 0,-4 0 0</inkml:trace>
  <inkml:trace contextRef="#ctx0" brushRef="#br0" timeOffset="47915">21229 11867 15448,'-6'-6'3070,"1"1"-2958,5 5 124,0 0-113,65 57-370,-8 9-201,-10-12 0,-3 2 313,1 17 270,-28-30-57,-19-50 147,-1-23 122,0-56-95,1 38 0,3-1 34,6-5 0,4 2-185,10-11-90,18 33-11,-3 47 45,18 38-522,-25-16 1,0 3-2505,6 11 1,0-2 2980,14 22 0,-19-31 0,-18-32 0</inkml:trace>
  <inkml:trace contextRef="#ctx0" brushRef="#br0" timeOffset="48433">22429 11960 16972,'15'-16'0,"-2"3"0</inkml:trace>
  <inkml:trace contextRef="#ctx0" brushRef="#br0" timeOffset="48865">22982 11536 18664,'-9'-9'213,"-1"47"-146,14 25-123,0 20-190,7-7 44,-2-35 180,-1-14 122,-6-27 595,-12-47-544,2-2 1,-2-7-136,0-4 1,-1-2-311,0-15 0,1-2 294,4 13 0,2-3 7,1 2 1,1-5-1,1 1 15,3 5 1,1 2 0,1-1-27,2-3 0,1-1 0,3 7-2,2 1 1,6 11-6,27 5 0,2 45-348,-3 22 0,1 13-353,-1 13 1,-4 10 117,3 22 0,-10 7-80,-16-10 0,-14 0 870,-14-1 1,-13-6-18,-8-18 0,-5-5-264,-2-1 0,0-3-156,3-5 1,3-2 366,-16 18 0,25-27 0,16-13 1</inkml:trace>
  <inkml:trace contextRef="#ctx0" brushRef="#br0" timeOffset="49114">23840 10488 19841,'-40'52'257,"-1"0"1,1 0-1,-9 17 1,7 4-243,19-1 0,6 7 0,4-2-445,2-14 0,3-1 0,2 2 336,0 17 1,2 4 0,7-3-613,7-10 0,5-2 1,5-2 705,5 1 0,5-2 0,0-8 0,1-4 0,3-13 0,30-9 0</inkml:trace>
  <inkml:trace contextRef="#ctx0" brushRef="#br0" timeOffset="49397">24340 11094 17297,'-2'-3'1367,"1"0"-729,1 3-559,56 52-79,-12-19-101,1 4 0,8-1-1378,4-11 0,3-8 1479,-1-5 0,-1-3 0,-9 1 0,-4-2 0,17-8 0</inkml:trace>
  <inkml:trace contextRef="#ctx0" brushRef="#br0" timeOffset="49548">24702 10942 18406,'-59'72'351,"0"-1"0,2 1 0,5-1-351,14-11 0,4 3-2118,1 18 1,6 0 2117,9-27 0,4-2 0,2 0 0,5-7 0,8-18 0</inkml:trace>
  <inkml:trace contextRef="#ctx0" brushRef="#br0" timeOffset="49763">25293 10859 18126,'86'-14'-280,"-34"1"0,-22 15 0</inkml:trace>
  <inkml:trace contextRef="#ctx0" brushRef="#br0" timeOffset="49882">25366 11279 18362,'-7'13'-483,"48"-28"-3572,-1-7 4055,3 1 0,0-1 0,-6 4 0,-2 5 0</inkml:trace>
  <inkml:trace contextRef="#ctx0" brushRef="#br0" timeOffset="50248">26010 11008 19168,'51'1'-527,"0"0"1,25 21 212,-47 32 157,-20-3 157,-10-27 291,-4-9 158,3-30-359,12-37-90,22-27 179,4 7 45,6 20-67,-15 39-146,9 34-370,-6 41-582,1 5-1501,-9 17-4584,-3-34 7026,3-15 0,-9-16 0,0-11 0</inkml:trace>
  <inkml:trace contextRef="#ctx0" brushRef="#br0" timeOffset="50464">27147 10189 20009,'-17'67'399,"1"0"1,-1 5 0,0 0-378,0 3 0,0 1-630,-3 4 0,-3 5 148,-3-4 1,-3 5 0,1-4-1332,6-20 0,1-4 1,-1 2 1790,-5 15 0,-2 2 0,5-13 0,-5 12 0,13-29 0</inkml:trace>
  <inkml:trace contextRef="#ctx0" brushRef="#br0" timeOffset="50916">27782 10422 17610,'1'64'467,"1"0"0,-1 2 0,-3 4-381,-4-5 0,-5 4 0,0 0-393,-2-1 0,-2-1 0,1-1-1060,-1 4 0,0-1 0,0-8 1394,-1-7 1,3-10-1,5-9 1,13-52-1</inkml:trace>
  <inkml:trace contextRef="#ctx0" brushRef="#br0" timeOffset="51114">27662 10253 20266,'57'63'98,"-1"1"0,-19-12 0,-2 4 0,-3 2-177,-4 1 1,-3 3 0,-2 0-511,-2 1 1,-2 1 0,-2-5 16,-3 3 1,-2-3-3766,0 12 1,-1-3 4336,6 17 0,-5-9 0,-7-58 0</inkml:trace>
  <inkml:trace contextRef="#ctx0" brushRef="#br0" timeOffset="51648">28252 11124 16457,'10'0'1467,"7"60"-4245,-6-3 2778,6 28 0,-6-40 0,-6-30 0</inkml:trace>
  <inkml:trace contextRef="#ctx0" brushRef="#br0" timeOffset="51915">28500 9685 19617,'33'82'74,"0"0"1,1 1 0,-13-11-1,-2 4 1,-2 1 0,-3-1-249,-1-3 0,-2 0 0,-3 0 1,-1 0-1233,-4 2 1,-3 2 0,-1-2-1,-2-6-2958,-5 26 0,-4-8 4364,-5-3 0,-1-9 0,-3 9 0,2-27 0</inkml:trace>
  <inkml:trace contextRef="#ctx0" brushRef="#br0" timeOffset="52664">20307 14283 17218,'7'-16'0,"-3"2"0</inkml:trace>
  <inkml:trace contextRef="#ctx0" brushRef="#br0" timeOffset="53615">21025 13948 13274,'0'-5'684,"0"1"-214,0 4 113,12 34 302,-6 31-566,0-11 1,0 4-74,-3 1 1,-3-3-1,-1 28-178,1-34 167,-2-39 1199,-2-7-828,-7-23-259,-8-30-246,1-13-68,-2-27 12,10 1-200,5 11 0,2-8 166,3-3 1,3 0-373,0 1 0,2 3 361,2 12 0,1 10-79,8 6 46,0 19-57,3 12-257,24 10 66,15 8 401,9 23-199,-18 12 891,-23 6-801,-22-1-11,-6-15 11,-2-3 56,1-7 23,0-3-90,2-4 45,1-1-90,-5-2 0,-2 2 45,-5-2 11,3 2 1,2 0-1,6 0-952,0 0 919,4 0 22,0 0 0,1 0 11,0 0 0,-2 0-168,0 0 157,-1 7 0,-1 3 0,-2 6-796,-4 10-2431,-7-4-986,-2-4 4213,-3-8 0,10-10 0,1 0 0</inkml:trace>
  <inkml:trace contextRef="#ctx0" brushRef="#br0" timeOffset="53847">21541 13649 12456,'92'2'401,"-1"0"0,1 0 0,-2-3 1,0 0-1,3-5-345,-12-2 0,1-2 0,3-2 0,2 0-932,-10 3 1,0 0 0,3-1 0,1 1 0,3 0 875,2 1 0,4 0 0,2 1 0,-1-1 0,-4 1 0,-6 1 0,1-2 0,-5 2 0,-5 0 0,0 1 0,7 3 0,1 0 0,0 0 0</inkml:trace>
  <inkml:trace contextRef="#ctx0" brushRef="#br0" timeOffset="54015">28368 13713 9073,'91'-8'-369,"0"1"0,0-1 1,-1 0-1,1 0 0,0 0 1,-6 1-1,0 0 0,0 0 1,-2 0-1,-4 1 0,-4 1 311,8 0 0,-3 1 0,-6 1 0,-6 0 1,21-2-1,-9 2 0,-20 1 0,0 0 1</inkml:trace>
  <inkml:trace contextRef="#ctx0" brushRef="#br0" timeOffset="54746">21077 18199 12804,'63'-3'747,"0"1"0,13-5 0,5-2-680,-14 1 0,4-1 1,2-2-1189,9-1 0,4-2 0,8-1 857,-24 4 1,5-1 0,4 0 0,2-1 0,2 0-1,0 0 129,-4 1 1,3-1-1,2 1 1,0-1 0,-1 0-1,-2 1 1,-4 0 0,9-1-1,-3 0 1,-2 1 0,-2 0-1,-1 0 1,10-1 0,0 0-1,0 0 1,0 0 0</inkml:trace>
  <inkml:trace contextRef="#ctx0" brushRef="#br0" timeOffset="56163">13398 15523 16591,'-20'52'71,"0"0"0,2-2 0,5 2-1214,17 11 0,5 1 1143,-4-7 0,0-4 0,10 34 0,-9-37 0</inkml:trace>
  <inkml:trace contextRef="#ctx0" brushRef="#br0" timeOffset="56296">13115 16067 15213,'68'-40'-283,"0"0"0,14 7 0,0 9 0,-24 13 0,-3 5 0,-3 5 0,-1 0 0</inkml:trace>
  <inkml:trace contextRef="#ctx0" brushRef="#br0" timeOffset="56497">13217 17137 16983,'0'6'112,"0"58"-89,-1 25-23,-2-33 0,0 3-1049,0 1 1,-1-3-487,-3 17 1572,5-3 1,3-36 0,1-5 0</inkml:trace>
  <inkml:trace contextRef="#ctx0" brushRef="#br0" timeOffset="56631">13089 17617 17375,'-10'-6'1278,"3"1"-1536,95-10-1176,2 3-498,-31 3 0,7-1 0,-1 0-29,26-3 0,1 0 1961,-22 2 0,1 0 0,-7 1 0,-2 0 0,-6 1 0,-7 1 0,0 0 0</inkml:trace>
  <inkml:trace contextRef="#ctx0" brushRef="#br0" timeOffset="57147">18012 18076 17756,'84'-16'269,"-1"0"0,1 0 0,-10 0 0,-2 0 0,4-3-261,-5-1 0,3-2 1,2-2-1,-3 1-1047,-5 3 1,-3 0-1,2 1 1,7-1 1000,-2 2 1,5 1 0,4-1-1,3 1 1,1 0 0,-1 1-37,-6 3 0,0-1 1,0 2-1,2-1 1,2 1-1,0 0 1,3 0 56,3-1 0,4 1 0,2-1 0,1 1 1,0 0-1,-1 0 0,-2 1 0,-4 1-249,-1 0 1,-3 1 0,-1 0 0,-1 1 0,-1 0 0,-1 0 0,0 1 268,8-1 1,0 0 0,0 1 0,-3 0 0,-3 0 0,-5 1-13,7 0 1,-6 0-1,-2 1 1,2 0 189,11-1 0,3 1 0,-2 0 0,-7 0-417,-2 0 1,-6 1 0,-6 4-488,20 4 1,-33 9-275,-68 15 638,-41-1 0,-17 0 331,5-1 0,0 0 628,0 2 1,2 1-596,7-3 1,4 3 1474,4 4 0,21 0-1402,66 5 348,27-33 0,17-13-83,-18 0 1,3-2-1,3-4-347,15-8 0,4-4 0,-3 1 134,-15 4 1,-3 1 0,6 0-67,1 1 1,7 1 0,1 0 0,-2 2-254,-4 3 1,0 3 0,0 0 0,0 2-123,3 0 0,2 1 0,-2 3 0,-8 7-1281,-4 8 0,-6 6 0,-14 8 1592,2 46 0,-53-8 0,-22-27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4:18:09.1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2830 1254 13936,'-5'-15'2296,"1"4"-2296,4 11 0,0 0 247,32 63-202,-4 8 0,1 10-439,-8-25 0,0 2 0,-1 6 408,-2 11 0,0 7 0,-2 3 0,-5-4 19,-3 7 1,-5-3 0,-2 1-34,-1 6 0,-3 1 0,-4-8 472,-3 8 1,-11-23 65,-33-39-336,7-74-202,16-7 0,1-8-179,5 1 0,1-7 216,4 0 0,1-6 1,3 1-22,-1-22 1,5 2-51,1-1 1,8 7-62,10 27 0,10 11-511,33 14-1282,6 21 0,7 7 1888,-9 1 0,-2 3 0,2-1 0,-4 1 0,1 3 0</inkml:trace>
  <inkml:trace contextRef="#ctx0" brushRef="#br0" timeOffset="567">3565 2313 14955,'10'70'280,"0"1"0,-1-8 0,-1-4-212,-1 19-46,-3-31 34,-1-3 1625,-3-34-1233,-13-101-324,3 26-354,0-7 0,1-2 242,-2-16 27,7 41 0,3 3-84,15-14 68,17 12-79,24 52-34,-6 16-67,-2 18-101,-23-1-168,-7 4 449,-9-1-2780,-3 10 2757,-5-14 0,0-5 0,0-19 0</inkml:trace>
  <inkml:trace contextRef="#ctx0" brushRef="#br0" timeOffset="801">3995 2381 19863,'6'-70'-1367,"17"17"672,2 38-246,13 13 380,-14 16 158,2 20 459,-7 4 34,0 4-247,-7-19-1983,1-13-4382,0-9 6522,3-8 0,-7 5 0,-1-5 0</inkml:trace>
  <inkml:trace contextRef="#ctx0" brushRef="#br0" timeOffset="951">4436 2266 15415,'0'0'0</inkml:trace>
  <inkml:trace contextRef="#ctx0" brushRef="#br0" timeOffset="1067">4450 2116 15101,'-4'-2'-471,"1"0"471,3 2 0,0 0 0</inkml:trace>
  <inkml:trace contextRef="#ctx0" brushRef="#br0" timeOffset="1533">4929 2037 17454,'-40'58'164,"0"0"0,7-5 0,12-3-556,30 10 224,18-24 56,8-29-246,3-17 100,-1-10 359,4-39 358,-13-12-11,-5-1 158,-14 12-46,-9 33-168,0 11-426,0 9-559,-1 4 145,4 4-225,9-1-425,6 1 112,10-7 650,5-6 336,0-9 459,-1-2 1424,2-4-1065,-15 13-740,-2 3 247,-14 21-157,-3 8-89,3 26-673,6 6-5883,20 6 6477,8-23 0,-7-13 0,-7-20 0</inkml:trace>
  <inkml:trace contextRef="#ctx0" brushRef="#br0" timeOffset="1817">6392 1284 14686,'1'-11'3743,"0"1"-3374,-1 10-189,0 0-80,-22 26 57,-5 55-140,8-36 0,2 3-169,1 19 1,3 1 50,7-15 0,3-1-1630,3 10 0,7-2 1731,26 20 0,-15-13 0,12-46 0</inkml:trace>
  <inkml:trace contextRef="#ctx0" brushRef="#br0" timeOffset="2001">6736 1482 18216,'0'-7'22,"-17"78"-1064,10-22 0,-1 5-179,-4 12 0,0 1-1725,3-3 0,2-5 2946,-5 5 0,6-30 0,0-13 0</inkml:trace>
  <inkml:trace contextRef="#ctx0" brushRef="#br0" timeOffset="2185">6559 1329 20389,'34'34'-52,"1"-1"0,-1 6 0,-5 4-430,-8 7 0,-4 3-532,1 3 0,0-1-3902,-1-5 1,0-1 4843,12 33 0,-13-39 0,-5-18 1</inkml:trace>
  <inkml:trace contextRef="#ctx0" brushRef="#br0" timeOffset="2384">7106 1145 20860,'7'71'-230,"0"1"0,0 0 1,1 0-1,-1 5 0,0-3 1,3-1-870,3-2 1,2-2 0,0-5 1098,-1 6 0,-2-9 0,2 12 0,-6-23 0</inkml:trace>
  <inkml:trace contextRef="#ctx0" brushRef="#br0" timeOffset="2917">3717 3544 18227,'-19'0'840,"39"-9"-689,30 0 1,20-2-926,1-5 0,12-4 1,7-3-1,3 0 796,-15 4 0,3-1 1,3-2-1,2 0 1,3 0-1,2 0-256,-7 2 1,3-1-1,2 0 1,2 0 0,0 0-1,1 0 1,0 1 0,-1 0 92,-1 0 1,2 0 0,0 1 0,1 0 0,-2 0 0,-2 1 0,-1 1 0,-4 1-395,7-1 0,-2 1 1,-2 0-1,-3 2 1,-3 1-1,-3 1-401,16-1 0,-2 3 1,-8 1-1,-14 3 936,-9 2 0,-13 3 0,4 0 0,-40 1 0</inkml:trace>
  <inkml:trace contextRef="#ctx0" brushRef="#br0" timeOffset="3084">5273 3527 17286,'80'-34'-37,"0"-1"1,-23 11-1,2 0 1,0 0-554,2 0 0,0 1 0,0 0-2242,0 1 0,1 1 1,-1 1 2831,22-6 0,-8 4 0,13-3 0,-37 12 0</inkml:trace>
  <inkml:trace contextRef="#ctx0" brushRef="#br0" timeOffset="3634">4059 4678 15426,'-9'0'952,"-12"78"-840,17-22-339,-4 4 1,1 2 271,6 14 36,1 1 87,4-34 809,-2-49-551,0-33 0,0-17-320,-2-2 1,0-4-340,-3-17 0,-1 0 345,0 15 0,0 4-6,-1 3 1,1 3 381,-2-38-600,4 18-101,15 39 22,2 25 91,16 37-259,1 21 336,10 34-1108,-7 5-2096,-15-38 0,-1-2 3227,5 12 0,-9-26 0,-7-30 0</inkml:trace>
  <inkml:trace contextRef="#ctx0" brushRef="#br0" timeOffset="3818">4440 4518 18462,'-2'-70'1423,"1"9"-1423,1 37-336,20 9-885,13 23 235,7 10-1,0 17-2004,-11 13-3497,-10-18 6488,3 1 0,-14-23 0,-1-6 0</inkml:trace>
  <inkml:trace contextRef="#ctx0" brushRef="#br0" timeOffset="4086">4881 4328 17398,'-5'-1'1176,"2"0"-1467,3 1-538,-16 40-718,26-29-268,-7 25-3731,42-68 5467,-13-11 1917,-2-7 392,-21 10-281,-15 24-671,-2 8-1177,-7 5-393,-3 21-4313,9 1 4605,7 6 0,4-10 0,7-13 0</inkml:trace>
  <inkml:trace contextRef="#ctx0" brushRef="#br0" timeOffset="4534">4943 4462 15527,'5'-14'649,"-2"3"-425,-3 11-190,0 51-1457,2 10 1423,4 27 0,-4-34 0,4-29 0</inkml:trace>
  <inkml:trace contextRef="#ctx0" brushRef="#br0" timeOffset="4684">4857 4195 15863,'-2'-2'-1771,"0"0"1771,2 2 0,0 0 0</inkml:trace>
  <inkml:trace contextRef="#ctx0" brushRef="#br0" timeOffset="5137">5436 4334 18451,'-53'61'179,"18"9"-447,40 1-394,13-12 281,12-37-504,21-20 762,1-41 314,-4-3 402,-16-26 68,-25 22-156,-7 4 21,-10 9-257,-19 6-213,-3 12-717,3 5-191,21 7-145,25-3-694,18-6-360,12-7 1166,2-5 2150,8-11 1682,-20 10-1624,-7 3-707,-21 15-369,-9 9 145,0 21-448,0 14-2768,15 18 2824,26-7 0,-16-21 0,13-14 0</inkml:trace>
  <inkml:trace contextRef="#ctx0" brushRef="#br0" timeOffset="5651">6787 3935 18742,'-38'85'-56,"-1"-1"0,6-10 0,10-6-302,22 16 21,16-40-245,12-36-1289,20-48 1299,-7-31 588,-20 26 1,-3-3-43,-5-8 1,-6-1 226,-5 10 1,-4-1 324,-7-27 1,-4-2 252,0 8 0,-2 2-73,-1-3 0,-2 9-729,-7 9 23,17 71 67,5 52-67,6-25 0,3 3-22,1 5 0,4 0-242,1 0 1,5-1-1962,13 11 1,2-4 2224,15 17 0,1-9 0,-29-51 0</inkml:trace>
  <inkml:trace contextRef="#ctx0" brushRef="#br0" timeOffset="5784">7040 4095 15695,'-9'-7'-1043,"2"1"-3203,7 6 4246,0 0 0,0 0 0</inkml:trace>
  <inkml:trace contextRef="#ctx0" brushRef="#br0" timeOffset="5901">7041 3877 12647,'0'0'0</inkml:trace>
  <inkml:trace contextRef="#ctx0" brushRef="#br0" timeOffset="6117">7399 3824 19370,'-12'0'1266,"2"0"-1468,10 0-537,15 34 178,6-6-491,17 32 166,2-13-1501,2 22-2308,-17-5 4695,-6-10 0,-17-23 0,-3-27 0</inkml:trace>
  <inkml:trace contextRef="#ctx0" brushRef="#br0" timeOffset="6318">7493 3504 18418,'26'63'-333,"0"0"1,3 18-1,-4-1-3959,-9-16 1,-3-2 4291,-1-1 0,-1-4 0,0 15 0,-9-52 0</inkml:trace>
  <inkml:trace contextRef="#ctx0" brushRef="#br0" timeOffset="6434">7551 3928 15807,'0'-12'-762,"0"3"-3406,46-29 4168,-5 15 0,12-18 0,-24 28 0</inkml:trace>
  <inkml:trace contextRef="#ctx0" brushRef="#br0" timeOffset="6701">7941 3378 19168,'-7'-67'112,"0"1"0,0 13 1,12 8-1424,62 5-449,0 74 1788,-34-1 0,-7 8 863,-7 15 0,-10 5-678,-7-1 0,-6-4-213,-7 23-796,22-24-4538,24-31 5334,0 1 0,-1-15 0,-22-2 0</inkml:trace>
  <inkml:trace contextRef="#ctx0" brushRef="#br0" timeOffset="7333">5677 6029 18686,'-82'14'392,"21"-1"-403,13 31-67,29-14-68,12-9 23,32-21 145,25-49-44,-12 7 0,1-8 94,3-16 1,-4-3-269,-8 12 1,-4 3 352,-5 5 0,-5 6 124,-3 2-540,-4 24 214,-5 86 68,-2 24-606,-1-8 1,-1 7 599,0-7 0,0 0-12,-1 0 1,3-2-80,2-8 0,8-3 35,12 4 0,13-11 39,9-21 0,10-16 61,12-19 1,0-17 0,-11-12 0,-8-13-62,-6-22 0,-13-7 11,-16 14 0,-9-2-33,-13-16 0,-12 1 124,-5 15 0,-6 4-836,-9 1 0,-3 7-1775,-23 8-2601,27 36 5110,31 3 0,8-2 0,1-2 0</inkml:trace>
  <inkml:trace contextRef="#ctx0" brushRef="#br0" timeOffset="7601">6836 5500 14887,'5'78'889,"0"0"0,-1-4 0,-1-5-889,-5 22-2000,0-40 1,0-2 1999,-2 9 0,0-7 0,3-44 0</inkml:trace>
  <inkml:trace contextRef="#ctx0" brushRef="#br0" timeOffset="7784">6715 5410 19762,'82'2'291,"-6"20"-279,-32 49-164,-14-8 1,0 3-544,-8-17 1,1 0-2362,5 15 0,1-5 3056,12 2 0,-17-29 0,-4-15 0</inkml:trace>
  <inkml:trace contextRef="#ctx0" brushRef="#br0" timeOffset="8416">10754 1587 16299,'0'-8'1973,"0"1"-1973,0 7-673,0 0-5277,39 1 5950,-19 11 0,21-8 0,-31 9 0</inkml:trace>
  <inkml:trace contextRef="#ctx0" brushRef="#br0" timeOffset="8567">10807 2033 17689,'-6'7'201,"1"-1"-727,5-6-1916,38 1 2442,27-7 0,-13 6 0,4-6 0</inkml:trace>
  <inkml:trace contextRef="#ctx0" brushRef="#br0" timeOffset="9367">14453 1414 15829,'-1'52'333,"0"0"0,-6 6 1,-3 7-1,-4 0-333,-2 2 0,-4 1 0,0 1-1954,-3 10 1,0 3 0,-1-7-378,-7 7 1,3-11 2330,-2 6 0,25-65 0,4-12 0</inkml:trace>
  <inkml:trace contextRef="#ctx0" brushRef="#br0" timeOffset="9585">14200 1356 16400,'6'-52'1350,"-1"1"1,18-17-1295,37 91 0,3 33-56,-19 0 0,-1 6-377,-7-4 0,-3 5 123,-2-2 0,0 7 0,-1-1 41,-2 0 0,-1 0 0,0 0-138,0-1 0,-1 1 0,-1-4-949,5 18 0,-3-10-6498,1 2 7841,-6-23 0,-12-26 0,-3-14 0</inkml:trace>
  <inkml:trace contextRef="#ctx0" brushRef="#br0" timeOffset="10000">15146 2101 15090,'-5'0'2151,"2"0"-1983,73-35-168,-19 8-321,5-3 0,5-2 214,-19 8 1,0 0-611,19-12 0,-1-3 256,-16 5 0,-5-2 769,-2-2 1,-12 0 1438,-29-7-402,-44 22-404,-8 18-257,-2 10-315,4 12-189,5 16 196,9 15-376,22-5 0,6 6-45,6 3 0,7 0-112,2 1 0,7-3-33,7-3 0,8-8-304,31 1-1540,-10-25 1,4-9 2033,0-13 0,-2-4 0,29 6 0,-26-23 0</inkml:trace>
  <inkml:trace contextRef="#ctx0" brushRef="#br0" timeOffset="10251">16030 1324 17521,'-9'1'302,"3"0"-2408,73-39 2106,17 6 0,-41 10 0,-2 1 0,26-2 0</inkml:trace>
  <inkml:trace contextRef="#ctx0" brushRef="#br0" timeOffset="10550">16899 1028 15079,'-26'50'-333,"1"1"1,-3 5-1,3-6 333,-2-5 0,5-3 0,13-31 0</inkml:trace>
  <inkml:trace contextRef="#ctx0" brushRef="#br0" timeOffset="10718">16783 825 18373,'48'41'-172,"0"-1"0,-10-7 0,-5 3-405,-3 19 0,-6 3-2011,3 27 2588,-6-9 0,-11-34 0,-2-13 0</inkml:trace>
  <inkml:trace contextRef="#ctx0" brushRef="#br0" timeOffset="11069">17197 1041 19101,'83'-2'-818,"-13"7"358,-43 25 348,-7-4 23,-5-6 133,-4-9 484,3-27 222,6-27-122,1-12-427,-4 8-257,0 22-359,5 48-2363,29 22-539,13 9 3317,-17-23 0,-2-4 0,2-5 0,-3-7 0</inkml:trace>
  <inkml:trace contextRef="#ctx0" brushRef="#br0" timeOffset="11437">14320 3356 17386,'76'-35'574,"0"0"1,-19 9-1,1 1 1,2 0-448,6 0 0,1 0 0,4 1-1212,8-3 1,3 0-1,9 1 1091,-9 5 1,6 0 0,5 0 0,2 1 0,-1 2-485,-13 4 1,2 1 0,0 1 0,1 1 0,1-1 0,1 1 477,-5-1 0,4 1 0,1-1 0,0 1 0,-3 1 0,-2 0 0,-6 2 0,18-1 0,-4 2 0,-7 1 0,-5 0 0,-10 1 0,-1 0 0,1 0 0</inkml:trace>
  <inkml:trace contextRef="#ctx0" brushRef="#br0" timeOffset="11616">15575 3254 18261,'75'-40'-131,"0"1"0,-1-1 0,1 1 1,9-4-1,-2 3 0,5 1-729,-4 3 0,5-1 0,0 1 0,-4 4 490,8-1 0,-3 3 1,-8 3-1,-1 1 1,-7 4-1,-17 4 1,1 0-1</inkml:trace>
  <inkml:trace contextRef="#ctx0" brushRef="#br0" timeOffset="12050">20942 1371 16255,'11'-8'168,"50"-33"-168,-30 30 0,26-25 0,-38 34 0</inkml:trace>
  <inkml:trace contextRef="#ctx0" brushRef="#br0" timeOffset="12167">21104 1515 17017,'9'1'134,"36"-5"-548,-13 1-2443,34-2 2857,-15 3 0,-22 2 0,-6 0 0</inkml:trace>
  <inkml:trace contextRef="#ctx0" brushRef="#br0" timeOffset="14665">22869 1190 9319,'9'-18'2846,"-2"4"-1871,-7 14 1132,0 0-1133,2-24-111,-1 14-269,1-16-258,-2 22-471,3 15 214,11 37-45,-1 3-119,0 0 1,2 2-2683,8 27 2767,1 3 0,-8-38 0,-9-23 0</inkml:trace>
  <inkml:trace contextRef="#ctx0" brushRef="#br0" timeOffset="14966">23445 910 18205,'-4'87'56,"1"0"0,-1 6 0,-2 0-62,-2-8 1,-1 5-1047,0-3 1,0 7-1,1-2-711,2-8 0,2-1 0,0 0 1763,0-2 0,1 0 0,1-9 0,2-1 0,2-14 0,5-21 0</inkml:trace>
  <inkml:trace contextRef="#ctx0" brushRef="#br0" timeOffset="15400">23567 1770 17834,'9'-76'236,"22"9"-236,19 54-112,13 31 100,-18 15-10,-16 34-56,-22 2 111,-18-16 1,-5 1 128,1-7 1,-2-1-85,-3 0 1,-1-5 22,-5 1 145,20-32-100,9-10-56,8-2-34,10-5-12,33-4-133,7 9-505,3 30 247,-25 7 336,-28 26-102,-23-17-1769,-16 3 1882,2-26 0,3-1 0,14-22 0</inkml:trace>
  <inkml:trace contextRef="#ctx0" brushRef="#br0" timeOffset="15716">24387 1826 17442,'-41'48'377,"-1"-1"1,10 2-1,7 1-399,6 30-112,31-15-34,15-38-12,42-18 124,7-41 174,-32 6 0,-4-4 16,13-36-100,-29 2-23,-22 24-67,-28 0-875,-19 15-4469,-21 4 5400,13 22 0,21 1 0,24 3 0</inkml:trace>
  <inkml:trace contextRef="#ctx0" brushRef="#br0" timeOffset="15900">25344 1649 18552,'5'-16'-594,"-1"4"-3440,-4 12 4034,0 0 0,0 0 0</inkml:trace>
  <inkml:trace contextRef="#ctx0" brushRef="#br0" timeOffset="16316">25969 1721 17409,'-3'0'-34,"65"-27"34,-13 5-146,2 0 1,4-3-152,-6 0 0,-2-2 230,24-24 1310,-10-12-704,-48 19-114,-33 7-55,-17 19 100,-8 6-111,-4 9-45,-18 43-213,14 35-113,27-16 1,6 3-84,10-8 0,7-1-84,9-4 0,7-6-136,23 3-1164,45-8-135,-27-26 1,6-6 1613,22-7 0,-1-5 0,-29 5 0,-5-3 0,40-16 0</inkml:trace>
  <inkml:trace contextRef="#ctx0" brushRef="#br0" timeOffset="16733">26687 1054 16031,'-12'2'1243,"2"-2"-1243,10 0-347,0 0-5009,80-21 5356,-33 5 0,40-8 0,-61 14 0</inkml:trace>
  <inkml:trace contextRef="#ctx0" brushRef="#br0" timeOffset="17100">27216 689 13263,'0'-5'2712,"0"1"-2612,0 4-122,4 61-2028,3-26-3071,3 46 5121,1-47 0,-4-16 0,-3-8 0</inkml:trace>
  <inkml:trace contextRef="#ctx0" brushRef="#br0" timeOffset="17400">27626 462 13768,'0'-4'2587,"0"0"-1701,0 4-382,-22 50-67,11-5 0,1 8-280,-10 31 0,1 8-823,9-24 0,1 3 0,2-2 10,-1 18 1,1-5-785,3-8 0,1-7-3971,5 4 5511,4-19 0,-3-27 0,3-12 0</inkml:trace>
  <inkml:trace contextRef="#ctx0" brushRef="#br0" timeOffset="17783">27705 940 19661,'54'-75'146,"-4"15"-258,-8 52-460,-10 14 494,-6 10-101,-15 13 179,-20 7 44,-18 15 80,-4-11-124,0-2-56,15-21 56,13-10 123,6-4-112,5 4 34,4 2-101,15 14 33,-4 13-21,-2 18 10,-14-6-89,-19-2-348,-6-19-3328,-12-8 3799,12-8 0,2-5 0,14-6 0</inkml:trace>
  <inkml:trace contextRef="#ctx0" brushRef="#br0" timeOffset="18084">28153 987 18003,'-28'81'90,"13"-21"-45,32-36 179,7-18-157,11-12 101,-6-18-157,-3-17-213,-15-3-538,-19 1-1422,-11 17 2162,-27 7 0,22 10 0,-8 5 0</inkml:trace>
  <inkml:trace contextRef="#ctx0" brushRef="#br0" timeOffset="18601">28631 759 15616,'3'-5'1076,"-1"1"-10477,-2 4 9401,0-3 0,0 3 0,0-3 0</inkml:trace>
  <inkml:trace contextRef="#ctx0" brushRef="#br0" timeOffset="19101">28932 661 15527,'0'-15'2499,"0"2"-2309,0 13-134,41-38-45,-14 27-22,33-27-90,-24 40 12,1 29 89,-14 22 22,-5 24 23,-18-15-45,-3-17 67,-3-32 627,4-6 69,0-27-439,13-29-189,0-6-79,11-11 269,-1 27-79,-3 11-246,-1 12-78,-2 9 78,0 10-68,17 34-2116,9 32-2030,8 9 4214,-18-31 0,-2-5 0,-3-6 0,2-9 0</inkml:trace>
  <inkml:trace contextRef="#ctx0" brushRef="#br0" timeOffset="19982">23645 3028 18507,'71'-39'252,"-1"1"0,0-1 0,6 4 0,6 0 1,5 1-1,6 1-236,-21 11 0,4 0 0,4 0 0,2 1 0,0 1 0,0 1 0,-1 0-954,9-3 0,-1 2 0,0 0 1,1 1-1,1 1 0,2 2 941,-6 1 0,2 2 0,2 0 1,-1 1-1,0 2 0,-2 0 0,-4 1-102,-2 2 0,-4 2 1,-2 0-1,1 1 0,1 1 1,4 0-45,4 0 1,3 1-1,2 0 1,1 1-1,0 0 1,-2 1-1,-3 0-523,1 1 1,-2 1 0,-2 0 0,0 1-1,-2-1 1,0 0 665,12-1 0,1-1 0,-2 0 0,-6 1 0,-9 0 0,6 4 0,-9 1 0,-20-3 0,-18-7 0</inkml:trace>
  <inkml:trace contextRef="#ctx0" brushRef="#br0" timeOffset="20166">26187 2530 19112,'-58'15'-1199,"29"0"1199,69-4 162,5-5 1,14-4-981,6-5 1,13-4 0,7-2 0,2 2 787,-15 3 0,5 1 0,2 0 0,1-1 0,1 1 1,-1-1-499,2 0 0,1-2 1,0 1-1,0 0 1,1 0-1,0 1 141,5 1 1,3 0-1,-1 0 1,0 0 0,-3 2-1,-5-1-252,10 1 0,-6 1 1,-1 1-1,4-1 592,-4 0 0,6 1 0,-1-1 0,-4 0 0,-11 0 0,-2 0 0,-9 0 1,1 0-1,12 0 0,-1 1 0,1-1 0</inkml:trace>
  <inkml:trace contextRef="#ctx0" brushRef="#br0" timeOffset="24915">3929 2960 13263,'58'-19'-97,"1"-1"0,9-2 0,4-1 93,-14 7 0,2-1 0,6-2-834,9-4 0,8-3 1,3-1-1,2 0 840,-11 5 0,2-1 1,1 0-1,3 0 1,1 0-43,0 1 1,4 0 0,1 0 0,0 0 0,-1 1-1,-5 1-45,0 1 0,-3 0 0,-2 1 0,-1 2 0,-1 2 51,17-1 0,2 3 1,-7 1-1,-13 4 1120,-5 1 0,-17 7 629,-13 22-1368,-77-1 0,-26 0-123,-2 2 0,-4 0 21,-12 2 0,1-3-71,26-8 0,2-3 61,-3-1 0,4-2-157,-7 1 1029,41-5-1107,55-12-90,48-3 39,-34 2 1,3-1-374,6-1 1,3 1 221,1-1 1,4 0-578,19-2 0,2 1 779,-18 3 0,-3 1 0,-9 0 0,-6 2 0,2 1 0</inkml:trace>
  <inkml:trace contextRef="#ctx0" brushRef="#br0" timeOffset="32965">4881 10178 16423,'-7'16'280,"7"19"-201,15 37-29,-7-27 0,0 2-33,0 5 0,-2 3 16,1 22 1,-1 1-12,0-14 1,-1-4-18,0-2 1,0-6 431,4-3 135,-5-57 302,0-61-650,-2 8 0,-3-10-146,-2 3 1,-3-7-1,0-3-790,0 8 0,0-3 0,0-1 1,-1 2 711,-2-10 0,-1 2 0,1 0 11,1-2 0,1 1 0,1 5-32,0 2 0,5 3 43,7-5 1,5 3-34,1 20 0,7 6-101,9 5 0,6 11-35,23 23-122,6 51 12,-22 32-74,-21 1 1,-9 13 956,-9-21 0,-6 4 0,-4 2-624,-4-4 1,-3 4 0,-3 0 0,-2-2-183,-2 0 1,-4-1 0,0-1 0,-2-5-531,-3 3 1,-2-3-1,1-6-1565,-6 11 1,7-14 2312,13-19 0,10-22 0,8-12 0</inkml:trace>
  <inkml:trace contextRef="#ctx0" brushRef="#br0" timeOffset="33283">5451 10611 16053,'-9'-2'572,"1"0"-79,-3 69-337,33-25-156,-9 35-22,35-51-79,-7-28-526,8-37 627,-20-19 11,-21-27 34,-49 16-135,-9 28 11,-16 24-537,24 29-4000,7 10 4616,19-5 0,6 2 0,13-18 0</inkml:trace>
  <inkml:trace contextRef="#ctx0" brushRef="#br0" timeOffset="33633">6010 10215 15381,'-6'-7'2241,"1"1"-1995,5 6-201,-10-15-34,6 11 23,-8-11 0,9 27 22,1 13-34,10 6-10,7 10-12,28 14 11,-6-11-11,15 16 0,-17-18-23,-1 19-10,-16-3 100,-17 3-67,-14-28-796,-13-20-2061,3-29 2857,0-11 0,11 7 0,2-1 0</inkml:trace>
  <inkml:trace contextRef="#ctx0" brushRef="#br0" timeOffset="33868">6378 9939 18910,'21'89'-110,"0"1"0,0-1 1,-5-17-1,-2-3 1,1-3-379,6 18 0,-2-7-1532,-9-28 0,-1-5 2020,8 28 0,-9-34 0,-2-17 0</inkml:trace>
  <inkml:trace contextRef="#ctx0" brushRef="#br0" timeOffset="34098">6337 10447 16670,'-6'0'2005,"1"0"-2027,5 0-527,58-29-908,-7 6-1664,26-8 1,7-2 3048,-27 13 1,-3 2 0,2-1-1,-5 3 1,-1 2 0</inkml:trace>
  <inkml:trace contextRef="#ctx0" brushRef="#br0" timeOffset="34299">7112 10445 16569,'6'0'851,"-1"0"-6307,-5 0 5456,17-18 0,-13 13 0,13-13 0</inkml:trace>
  <inkml:trace contextRef="#ctx0" brushRef="#br0" timeOffset="35231">9185 9924 13387,'-12'4'3619,"3"-1"-2499,9-3-840,-5-6-145,4 4-135,-5-5 0,5 7 89,-1 0-100,-1 0 78,-4-3-55,1-1 111,0-5 78,2 2 247,-2-6-189,2 5-147,0-1-112,1 6-707,2 3-457,5 7 1164,12 3 0,-8-2 0,8 1 0</inkml:trace>
  <inkml:trace contextRef="#ctx0" brushRef="#br0" timeOffset="35699">9712 9282 13891,'-4'64'2734,"-9"4"-2481,-2-8 1,-5 10 0,-1-3-1261,-4 5 1,-3-2 1039,2-8 1,-1 2-1,-1-6-33,-1-1 0,-3-6 354,-3-1 1,-1-6-52,-24 4 1045,-6-38-989,22-40-45,5-35-45,14-1 572,11 17 0,1-1-236,-3-31-627,16 11 33,54 70-11,11 31-219,-13 0 1,2 3-46,-6-6 1,2-1-1664,23 8 0,7-5 1927,3-11 0,-1-4 0,-19 4 0,-4-5 0,-12-12 0,0-1 0</inkml:trace>
  <inkml:trace contextRef="#ctx0" brushRef="#br0" timeOffset="37231">12120 9126 12120,'0'-6'3171,"0"1"-1479,0 5-1423,-7 17-62,7 25 0,4 12-157,-3 22 1,2 9-634,3-10 0,3 5 1,0-4 582,-1-11 0,0-2 0,2-3 0,6 17 0,5-11 466,15-11-331,33-33-90,12-54-1441,-30 6 1,-2-7 1395,-5-11 0,-5 0 0,8-10 0,-24 19 0</inkml:trace>
  <inkml:trace contextRef="#ctx0" brushRef="#br0" timeOffset="37368">12662 9700 16042,'0'7'986,"0"-1"-2051,0-6-3226,0 0 4291,8 39 0,-6-30 0,6 30 0</inkml:trace>
  <inkml:trace contextRef="#ctx0" brushRef="#br0" timeOffset="37482">12584 9412 13117,'0'0'0</inkml:trace>
  <inkml:trace contextRef="#ctx0" brushRef="#br0" timeOffset="37698">12819 8987 18776,'18'88'-165,"0"0"1,0-5 0,2-5-654,-2-26 0,4-1 818,7 13 0,0-5 0,-1 0 0,7 8 0</inkml:trace>
  <inkml:trace contextRef="#ctx0" brushRef="#br0" timeOffset="37949">13221 9254 17431,'-52'45'422,"1"0"0,3 2 1,5 3-418,4 5 1,8 1 5,7 32-11,39-40-34,26-24-78,5-16-762,40-6-2292,-35-1 1,1-1 3165,3 0 0,-3 1 0,19-1 0,-38 0 0</inkml:trace>
  <inkml:trace contextRef="#ctx0" brushRef="#br0" timeOffset="38265">13597 9517 17823,'-1'-5'595,"0"1"-439,37-27-447,8-3-90,12-16-90,-12 9 79,-28 14 224,-12-7 392,-29 7 740,-19 6 33,-18 41-650,14 12-245,15 28-58,24-7-111,23 19-1569,34-15-639,9-10-3675,24-25 5950,-12-36 0,-31 10 0,-6-10 0</inkml:trace>
  <inkml:trace contextRef="#ctx0" brushRef="#br0" timeOffset="38449">13956 8797 20165,'10'89'-489,"0"0"0,-3-19 0,4-1-2552,7-5 1,5 3 0,-1-8 3040,-2-10 0,-2-5 0,18 42 0,-23-63 0</inkml:trace>
  <inkml:trace contextRef="#ctx0" brushRef="#br0" timeOffset="38615">14376 9312 16221,'0'0'0</inkml:trace>
  <inkml:trace contextRef="#ctx0" brushRef="#br0" timeOffset="38748">14382 9013 16614,'-11'-2'168,"2"0"-9144,9 2 8976,0 0 0,0 0 0</inkml:trace>
  <inkml:trace contextRef="#ctx0" brushRef="#br0" timeOffset="39098">14591 8550 19919,'16'71'8,"1"-1"1,-1 1-1,3 11 1,-1-3-54,0-2 0,0-7-56,2 16-89,5-11 167,5-46 46,15-43-23,-7-25 0,3-21-56,-12 28-841,8 11-1893,4 19 953,32 19-1648,-21-10 0,2 1 3485,-3 3 0,-1-2 0,30-4 0,-42-5 0</inkml:trace>
  <inkml:trace contextRef="#ctx0" brushRef="#br0" timeOffset="39299">15586 8908 17454,'-84'19'2891,"24"10"-2981,33 17-604,53-13-46,9-14-336,22-28-706,-16-9-469,-6-20-528,-17 3 2779,-13 3 0,-8 14 0,-5 14 0</inkml:trace>
  <inkml:trace contextRef="#ctx0" brushRef="#br0" timeOffset="39565">16073 8750 18888,'-53'39'455,"0"1"1,15-5 0,7 1-456,3 18-459,71-21-516,29-43 678,-27-5 0,-2-6 174,22-38-348,-33 7-2319,-33 14 2790,-12 25 0,3 8 0,-1 3 0</inkml:trace>
  <inkml:trace contextRef="#ctx0" brushRef="#br0" timeOffset="39965">16698 8624 19101,'-47'21'554,"-1"0"1,-33 25-454,36 29-101,46-10-157,19-6-112,45-29-526,3-34 22,-1-18 358,-6-18 392,-27-5 1,-4-10 476,-4-14 0,-6-9-670,-7 6 0,-2-6 1,-4 2 327,-3 10 0,-4 0 0,-3 1-38,-2-2 1,-3 0 0,-2 6 171,-4 2 1,-6 7-57,-8 6 0,-7 16-77,-43 44-102,37 27 0,7 13-11,4 10 0,11 5-401,17 16 0,15-3 204,9-19 1,8-5-353,9 4 1,6-1-316,3-4 1,8 0-1087,7-6 1,8 2 0,0-6 1949,-12-11 0,0-5 0,0 0 0,-1 2 0,-1 0 0,-6-7 0,36 2 0</inkml:trace>
  <inkml:trace contextRef="#ctx0" brushRef="#br0" timeOffset="40283">19063 8362 16355,'-6'-3'2287,"2"1"-1946,28 29 1,21 16-258,2-13 0,6 1-615,-2 4 1,6 4 0,-2-4 530,16-2 0,-5-7 0,17 4 0,-47-21 0</inkml:trace>
  <inkml:trace contextRef="#ctx0" brushRef="#br0" timeOffset="40432">19371 8535 17017,'-36'59'128,"0"0"1,5-3 0,-1 5 0,4 0-129,-2 19 0,3-2 0,-4-8 0,7-6 0,12 7 0</inkml:trace>
  <inkml:trace contextRef="#ctx0" brushRef="#br0" timeOffset="41166">20928 7946 18698,'3'77'67,"0"-1"0,2 1 0,3-1-101,7-2 1,3-3-29,-5-12 1,-2-10 61,-3-12 213,-5-24 324,-9-56-363,-2-6 0,-1-7-118,0-7 0,-1-4-637,-4-21 1,-1-2 602,3 9 1,1 1-1,-2-7 1,0 0 5,1 0 0,0 1-91,2-9 0,2 4 102,0 26 1,5 6-80,9 4 1,8 12 39,17 24-123,32 47-67,0 29-186,-22 11 0,-6 13 333,-17-22 1,-5 4 0,-3 2 4,-3 14 1,-5 3 0,-3-3-200,-7 17 0,-7-6 136,-7-16 0,-3-8-739,-4 9-3654,7-7 4494,14-26 0,4-10 0,6-23 0</inkml:trace>
  <inkml:trace contextRef="#ctx0" brushRef="#br0" timeOffset="41633">21388 8505 15527,'5'5'2857,"-1"0"-2723,34-62-89,-12-3-45,-2 15 0,-1-3 11,-2-28-11,-12 21 45,0-11-22,4 22 111,11 9-89,-2 39-23,7 24-22,-10 18-22,5 29-236,-1 4-2151,7 6 2409,5-33 0,-15-24 0,-1-24 0</inkml:trace>
  <inkml:trace contextRef="#ctx0" brushRef="#br0" timeOffset="41815">22230 8217 19785,'6'68'-8113,"6"-17"8113,14-44 0,-11-7 0,-4 0 0</inkml:trace>
  <inkml:trace contextRef="#ctx0" brushRef="#br0" timeOffset="41965">22305 7862 12109,'0'0'0</inkml:trace>
  <inkml:trace contextRef="#ctx0" brushRef="#br0" timeOffset="42249">22829 7903 19325,'-56'46'388,"0"0"1,6-5-1,15-1-388,39 0-302,60-3-242,-14-27 1,6-8 218,19-11 0,0-8 70,-12 1 0,-6-5 322,-8-10 1,-11-4 399,-11-16 3,-19 2-290,-26 0 10,-38-2-313,-12 21-5905,2 7 6124,26 20 0,30 6 0,11-3 0</inkml:trace>
  <inkml:trace contextRef="#ctx0" brushRef="#br0" timeOffset="42681">23544 7845 20434,'39'-76'-23,"0"0"1,-9 4 0,-10 3 246,-25-24-168,-24 37 67,-55 40-56,24 39-100,14 8-169,81-1-100,25-10 167,-9-21 1,1-5 123,28-11-6,-33-3 0,-1-3 152,19-16 111,-10 4-190,-35 20-56,-17 31 123,-5 18-123,-1 27-67,0 14-936,3-11 1,1 5 1002,1 4 0,1-2 0,-1-15 0,0-4 0,2 30 0</inkml:trace>
  <inkml:trace contextRef="#ctx0" brushRef="#br0" timeOffset="42948">20039 9762 18709,'70'-22'341,"-1"0"1,-12 3 0,2-1 0,9-2-290,-5 3 0,7-3 0,5-1 1,4-1-1,3 0 0,0 1-839,2 0 1,4-1 0,3 0 0,1 0 0,1 0 0,1 0 0,-2 1 786,-9 2 0,0 0 0,0 0 0,0 1 0,1-1 0,0 1 0,0 0 0,0 1-162,3 0 1,1 0 0,1 0 0,0 1-1,-1 0 1,-2 1 0,-4 2 0,-3 1-122,13-1 1,-4 3-1,-3 1 1,-3 0 0,-1 1-561,10 0 1,-3 0-1,-2 1 1,-6 1 842,3 0 0,-5 0 0,-9 2 0,-5 2 0,-12 0 0,-7-3 0</inkml:trace>
  <inkml:trace contextRef="#ctx0" brushRef="#br0" timeOffset="43115">21718 9297 19505,'72'-27'54,"0"0"1,0 1 0,0-1 0,0 0-1,3 0 1,1 0 0,1 1 0,0 1-1,-1 2-1186,-1 1 0,0 2 0,-1 1 0,1 0 0,2 2 1109,4-1 1,1 0 0,1 2-1,0 0 1,0 2-270,-1 0 1,0 1 0,1 1 0,0 1-1,1 1 224,10-1 0,3 1 0,0 0 1,-5 2-1,-9 0 0,0 0 0,-9 2 1,0 0-1,1 0 0,1 1 0,-1-1 1</inkml:trace>
  <inkml:trace contextRef="#ctx0" brushRef="#br0" timeOffset="44231">12855 10844 12815,'-4'0'1456,"0"0"-223,4 0 123,59-19-337,12-12-1349,-17 8 0,12-5 0,8-4 0,1 1 433,0-1 0,2-2 1,4 0-1,4-2 0,4-1-362,-17 8 1,4-1 0,2-1 0,3-1 0,1 0 0,2 0 0,0 0 0,0 1 259,0 0 0,3 0 0,1 0 1,1 0-1,0 0 0,0 0 0,-1 2 1,-1-1-1,-2 2-10,-2 1 1,-1 0 0,-2 1-1,-1 0 1,1 1 0,-1 1-1,2-1 1,1 1-71,7-1 1,2-1-1,2 1 1,1 0-1,-2 1 1,-3 1-1,-4 2 1,-7 2-279,7-1 1,-7 2-1,-4 3 1,-1-1 0,-1 1-73,14-4 1,1 0-1,-6 2 1,-14 4 310,1 2 0,-33 8 110,-83 20 36,-1-2 0,-10 3-21,-3 2 1,-6 2 0,-2 0-3,-6 3 1,-2 0 0,-4 2-334,6-1 0,-4 1 0,-1 1 1,4-2 697,-8 5 1,2-2-1,2 1-385,1 0 0,1 1 0,6-1 15,-5 3 0,5 0 220,4-1 1,1 0-70,10-3 1,0-1 402,1 0 1,6-2 768,6 2 778,82-30-1854,5-9 0,9-5-18,33-10 1,7-2 210,-6 0 1,6 0-341,-25 8 1,6-1 0,2 0 0,0 2-82,-2 0 1,1 2 0,1 0 0,1 1-9,8-2 0,2-1 0,-1 2 1,-6 2-50,-2 2 1,-5 1 0,-6 2-154,4 3 0,-15 2 724,-25 3-577,-27 6 88,-22 4 35,-35 7-158,-9-5-850,-1 0 1366,26-8-1782,25-2-873,14 0 2218,22 0 0,-16 0 0,16 0 0</inkml:trace>
  <inkml:trace contextRef="#ctx0" brushRef="#br0" timeOffset="45746">4481 11909 17431,'70'13'534,"1"-1"0,18-9 1,9-9-521,-35-2 0,2-3 0,5-4 0,8-3-948,-2 0 1,7-4-1,5-2 1,5-1-1,3-2 1,2 0 0,2 0 933,-21 7 0,4-2 0,3 0 0,2 0 0,1 0 0,1-1 0,-1 0 0,-1 1 0,-2 0 0,-3 0 0,-4 1 0,7-2 0,-4 1 0,-2-1 0,-2 1 0,-1 1 0,1-1 0,-1 1 0,3 0 0,2 0 0,0 1 0,0 0 0,0-1 0,0 1 0,1 0 0,-1-1 0,0 1 0</inkml:trace>
  <inkml:trace contextRef="#ctx0" brushRef="#br0" timeOffset="49147">3564 13909 17868,'0'-27'998,"0"5"-920,0 22-235,-2 7 359,-2 45-79,1-5 0,1 3-106,-1 4 0,1 2-176,-1 8 0,3-3 171,6 20 16,2-33 0,4 0-6,20 31-22,15-3-482,8-37 46,-7-29-1155,7-28-1502,-8-19 3093,5-20 0,-22 22 0,-7 4 0</inkml:trace>
  <inkml:trace contextRef="#ctx0" brushRef="#br0" timeOffset="49814">4660 13549 18563,'-5'77'-10,"1"-1"0,0 1 1,0-1-1,-1-3 1,1-1-1,2 1 1,5-1 9,9 3 0,6 2 0,1-4 0,-5-6 0,-6 18 0,5-11 0,20-26 0,0 1 0</inkml:trace>
  <inkml:trace contextRef="#ctx0" brushRef="#br0" timeOffset="50332">5425 13743 16647,'0'55'354,"0"1"1,-7 30 0,-6 7-467,1-31 0,-2 2 0,-2 0-1770,-2 11 0,-1 1 0,0-5 1882,-7 12 0,1-11 0,-4 10 0,23-65 0</inkml:trace>
  <inkml:trace contextRef="#ctx0" brushRef="#br0" timeOffset="50583">5128 13751 16098,'-10'-52'1244,"-1"1"0,-7-33-1188,25 68 268,33 15-257,-1 25 1,5 13-1,20 17 0,1 8-792,-4 2 1,-3 4 634,-19-18 1,-1 2-1,-4-2-409,0 2 1,-3-1-2822,2 16 0,-2-2 3320,-10-20 0,-2-3 0,14 37 0,-24-54 0</inkml:trace>
  <inkml:trace contextRef="#ctx0" brushRef="#br0" timeOffset="50865">5886 13342 19280,'49'42'-38,"0"0"1,2 24 0,-5 14-669,-11 0 0,-4 8 0,-3-1-583,-4-14 0,-4 0 1,-2 1 1288,-2 8 0,-4 1 0,-2-13 0,-2 9 0,-1 5 0</inkml:trace>
  <inkml:trace contextRef="#ctx0" brushRef="#br0" timeOffset="51065">6874 13683 17588,'0'-9'874,"0"1"-2913,37 8 2039,7 0 0,3 0 0,-12 0 0</inkml:trace>
  <inkml:trace contextRef="#ctx0" brushRef="#br0" timeOffset="51214">6988 14033 19706,'-3'0'0,"0"0"-2387,53-29 1,31-13 2386,-30 18 0,0 0 0,25-16 0,-3 1 0,-5 9 0</inkml:trace>
  <inkml:trace contextRef="#ctx0" brushRef="#br0" timeOffset="59733">11184 13348 16983,'21'62'280,"-1"0"0,1 0 1,3 11-1,-3 2-236,-4-5 1,-2 4 0,-2-7-23,-1-3 1,-3-5 358,0 2 0,-1-14 549,-3-31-762,-11-50-67,-8-49-45,4 35 0,-1-6-189,-2-8 0,-1-7 0,1-1 148,0-7 0,0-1 0,1-4-27,1 10 1,1-3 0,1-1 0,5 3 26,5-16 0,5 3 0,4 5-15,3-7 0,13 11-23,28 14 1,11 19-90,-11 32 0,1 17-73,4 17 0,-10 17 174,-17 26 0,-18 10 11,-14 0 0,-13 1-416,-12 8 0,-8-4 410,0-23 1,-4-2-533,-11 11 0,-1-1-1552,11-15 1,2-4 72,2-3 0,4-5 2132,5-5 0,23-28 0,2-4 0</inkml:trace>
  <inkml:trace contextRef="#ctx0" brushRef="#br0" timeOffset="60280">12549 12385 19101,'-29'41'138,"0"0"0,-1 11 1,4 7-83,6 20 0,5 6-712,2-22 1,0 2 0,2 0 666,-1 1 0,2 1 1,1 3-16,0 17 0,3 4 1,7-3-662,9-15 0,6-3 0,6-2-1743,7 0 1,5-2 0,5-10 2407,18-5 0,4-17 0,-12-20 0,-5-9 0,-3-7 0</inkml:trace>
  <inkml:trace contextRef="#ctx0" brushRef="#br0" timeOffset="60715">12898 12927 15392,'-8'-13'3328,"1"3"-3149,7 10-78,0 0 157,29 36-202,7-3 0,8 3-107,14 16 1,5 2-1922,8 5 0,-2-3 1897,-17-15 1,-5-4-1,4 7 1,-38-31 0</inkml:trace>
  <inkml:trace contextRef="#ctx0" brushRef="#br0" timeOffset="60930">13286 12915 16277,'-31'63'60,"-1"-1"0,3-1 0,4 3-1091,5 15 0,6 2 1031,5-3 0,1-3 0,-2-11 0,2-6 0,8 19 0</inkml:trace>
  <inkml:trace contextRef="#ctx0" brushRef="#br0" timeOffset="61247">13895 13363 14451,'0'9'2151,"15"54"-3551,-2-18-5178,7 26 6578,-5-35 0,-9-29 0,-2-5 0</inkml:trace>
  <inkml:trace contextRef="#ctx0" brushRef="#br0" timeOffset="61514">14517 12962 16826,'0'-5'426,"0"1"-426,0 4-370,48-9 370,-16 11 0,22-9 0,-34 12 0</inkml:trace>
  <inkml:trace contextRef="#ctx0" brushRef="#br0" timeOffset="61680">14661 13230 18194,'73'-29'-527,"-28"14"0,-20 0 1</inkml:trace>
  <inkml:trace contextRef="#ctx0" brushRef="#br0" timeOffset="62713">16124 12691 17644,'5'-54'331,"-1"-1"0,8-28-309,40 28 0,-3 29-10,24 24-68,-22 63 44,-29-7 1,-9 9 28,-19 20 0,-11 2 39,1-13 0,-3-5-17,-6-8 0,1-7 6,5-4-23,10-10-22,25-20-313,25-12-102,10-16-369,14-10-1233,-14 1 2017,16-1 0,-36 10 0,8 1 0</inkml:trace>
  <inkml:trace contextRef="#ctx0" brushRef="#br0" timeOffset="63114">16787 12669 20132,'-37'-50'56,"20"10"-11,78 33-51,-7-1 0,6-3-95,25-7 1,2-2-547,-9 1 0,-3-1 506,-2-1 1,-5-1-106,11-8 204,-12 3 98,-35 13 235,-15 3 1,-26 18-68,-11 27-202,7 7 788,1 27-810,10-2-146,2-14 1,0 4-1385,4-3 1,1 1 1529,-1-1 0,1-3 0,6 11 0,-5-41 0</inkml:trace>
  <inkml:trace contextRef="#ctx0" brushRef="#br0" timeOffset="64080">18283 11723 17902,'-1'87'237,"0"1"1,0 0-1,-3 2 1,-1 0 0,-2-3-227,-2-10 0,-1-3 0,-2 5-600,-5 1 1,-2 4-1,-1 3 1,1-3-552,2-7 0,2 0 0,-1-2 0,1 0 1140,-1-2 0,0-1 0,1-2 0,2-6 0,-3 21 0,6-17 0,10-26 0</inkml:trace>
  <inkml:trace contextRef="#ctx0" brushRef="#br0" timeOffset="64697">19257 12135 10843,'11'-9'3025,"-2"3"-2230,-9 6 259,0 0-696,2-4-10,-2 3-191,1-2-101,2 15 0,-2 15 157,1 27-169,-4 10 1,-4 11-41,-4-16 0,-3 4 0,-1 1-1021,-2 13 1,1 3-1,-2-3-1151,-8 14 0,0-7 2168,6-20 0,5-12 0,7-22 0,6-17 0</inkml:trace>
  <inkml:trace contextRef="#ctx0" brushRef="#br0" timeOffset="64996">19037 11948 18966,'56'41'276,"0"0"1,-3 3 0,-6 4-277,-17 1 0,-4 5-219,11 25 0,1 5-795,-4-4 0,1-1 1014,6 6 0,-3-6 0,-17-29 0,-2-8 0,7-1 0</inkml:trace>
  <inkml:trace contextRef="#ctx0" brushRef="#br0" timeOffset="65364">19734 11410 18194,'56'4'534,"0"-1"0,-9 5 0,-3 11-518,10 46 1,-7 18-1127,-10-8 1,-5 7 1095,-12-19 0,-2 6 0,-1 4 0,-3-1-625,-2 1 0,-2 1 1,-1 1-1,-1 1 639,1 9 0,0 2 0,-2-1 0,-1-8 0,-3-7 0,-2-6 0,0-6 0,-1-5 0,0-1 0</inkml:trace>
  <inkml:trace contextRef="#ctx0" brushRef="#br0" timeOffset="65848">21112 12439 16737,'5'-2'2621,"-1"1"-2912,-4 1-9540,0-2 9126,3-1 0,-2 1 1,1-1-1</inkml:trace>
  <inkml:trace contextRef="#ctx0" brushRef="#br0" timeOffset="66581">22263 11636 16288,'0'-7'1794,"0"1"-854,-12 83-816,16-11-744,-5 3 1,1 6 658,8-15 0,4 1-22,2 26 0,1 1 195,-1-18 0,0-3-201,-2-2 1,1-8 240,2-18-196,-10-62 247,-15-34 78,-3-27-320,1 33 1,-2-6-233,-1-7 1,-2-8-1,-1-2 189,-2-10 1,-2-4 0,1-4-300,2 11 1,0-4-1,0 1 1,1 4 321,-2-9 0,2 5 0,1 4-15,4 11 0,2 4 1,3 8-27,0-26-23,36 8-5,11 49 0,12 11-129,25 11 1,5 13-518,-4 9 1,-2 12 241,2 16 1,-12 11-247,-31-3 0,-12 5 499,-5 3 0,-9 1 272,-11-2 1,-10 1-66,-22 21 0,-12 0-28,-6-8 0,-5-4-342,2-2 1,0-6-1620,9-16 0,7-9 2431,11-11 0,15-15 0,10-9 0</inkml:trace>
  <inkml:trace contextRef="#ctx0" brushRef="#br0" timeOffset="66930">23484 10532 18653,'-30'74'317,"0"1"0,1-1 1,5-3-1,2 4 1,1 1-1,1 0-317,2 0 0,1 1 0,2 0 0,1 1-801,1 3 0,1 1 1,2-1-1,3-7 793,2-5 1,3-5 0,6 0-337,9 11 1,6 2-1,7-7-2673,19 11 1,9-8 3016,3-4 0,3-12 0,-14-27 0,-4-12 0,0-18 0</inkml:trace>
  <inkml:trace contextRef="#ctx0" brushRef="#br0" timeOffset="67163">23805 11233 18776,'42'64'287,"-1"1"1,2-4 0,1-4-299,-5-16 0,4-3-1446,15 12 0,4-4 1457,0-10 0,-2-4 0,-15-1 0,-2-5 0,21-3 0</inkml:trace>
  <inkml:trace contextRef="#ctx0" brushRef="#br0" timeOffset="67330">24279 11184 16984,'-36'76'-121,"0"-1"0,0 0 0,4 2 0,3 0 0,2-2-1366,5-11 1,3 0 0,3-3 1535,0 20 1,7-12 0,10-22-1,3-20 1</inkml:trace>
  <inkml:trace contextRef="#ctx0" brushRef="#br0" timeOffset="67663">24818 11704 18250,'46'-41'375,"0"0"0,32-2-745,-28 63-55,-22 30 257,-26 7 201,-19 25 471,0-11-403,-4 0-101,9-37-22,18-20-605,10-20-4607,35-23 5234,-7-3 0,1-1 0,-24 15 0</inkml:trace>
  <inkml:trace contextRef="#ctx0" brushRef="#br0" timeOffset="67880">25535 11401 17924,'2'-8'919,"1"3"-896,44-10-1021,-19 11-2263,36-11 3261,-37 20 0,-11-4 0,-9 4 0</inkml:trace>
  <inkml:trace contextRef="#ctx0" brushRef="#br0" timeOffset="68029">25629 11685 18429,'69'-46'-9267,"1"3"9267,-19 8 0,-21 17 0,-2 0 0</inkml:trace>
  <inkml:trace contextRef="#ctx0" brushRef="#br0" timeOffset="68447">26394 11130 18227,'45'-76'381,"7"16"-325,8 46-22,28 21-236,-19 51 168,-36-9 1,-9 8 33,-13-1 0,-10 4 336,-16 25 0,-9-1-28,1-22 0,1-3-347,-3 5 0,10-5-2326,36 8-2296,24-51 4661,1-23 0,0-8 0,-2-2 0,-3-3 0</inkml:trace>
  <inkml:trace contextRef="#ctx0" brushRef="#br0" timeOffset="68796">27332 10705 19661,'-81'14'1244,"12"25"-1183,52 4 1,6 9-531,-2 7 0,2 4 475,0 4 0,3 4 8,3-9 1,3 4 0,5-2-24,14 17 0,11-3-137,11 1 1,9-11-18,-1-25 1,6-14 251,18-20 1,-1-17-538,12-36 460,-19-21-35,-86-3 17,-16 43 1,-10 7-23,2 5 0,0 6-182,-46 9-1706,53 3 1952,26 0 1,8-2-1,13-3 1</inkml:trace>
  <inkml:trace contextRef="#ctx0" brushRef="#br0" timeOffset="69562">28318 10112 19302,'-12'80'199,"1"1"1,0-1 0,-1 0 0,-2 9 0,1-3 0,1 2-206,3-11 1,1 3-1,1-1 1,-1-5-682,-1 4 1,1-5 0,0 3-345,0 16 0,1 4 0,2-4 1031,2-15 0,2-3 0,-1-3 0,0 23 0,2-11 0,5 6 0</inkml:trace>
  <inkml:trace contextRef="#ctx0" brushRef="#br0" timeOffset="70148">28882 10872 13689,'3'-6'3193,"-1"1"-2666,1 59-292,-3 2-185,1-2 1,-3 4-29,-2-7 1,-3-1-23,-1 2 0,-2 1-1395,-6 9 0,-1-2 1395,-6 16 0,2-10 0,15-51 0</inkml:trace>
  <inkml:trace contextRef="#ctx0" brushRef="#br0" timeOffset="70364">28697 10616 19661,'37'51'120,"-1"0"1,0 1-1,8 7 1,-4 2-121,-6 26 0,-5 0-319,-9-27 0,0-2 319,5 10 0,-1-5 0,0 2 0,4-1 0</inkml:trace>
  <inkml:trace contextRef="#ctx0" brushRef="#br0" timeOffset="70597">29491 10022 21342,'20'69'-73,"0"1"0,0-1 0,1 1 0,5 20 0,-1-1 1,0-4-156,-5-17 0,0-4 0,-2 4-2230,-5 0 0,-2 4 1,-1 0-1,-2-4 2408,-2 3 1,-1-4 0,-1-1-1,1 32 1,-3-11 0,-9-18-1</inkml:trace>
  <inkml:trace contextRef="#ctx0" brushRef="#br0" timeOffset="71296">14304 15064 14887,'90'-11'408,"1"0"0,-1 0 0,-4-1 0,-1 0 0,6-2-1498,-16 2 1,5-1-1,2 0 1,2-1 0,-1-1 1095,0 0 1,0-1 0,0 0 0,2-1-1,3 0-154,-5 1 0,3-1 0,1-1 1,2 1-1,1-1 0,1 0 181,-6 1 1,0 0 0,1 0-1,1-1 1,3 0 0,4 0-1,6-2-16,-25 6 0,2-1 0,4-1 0,1 0 0,3 0 0,1-1 1,2 1-1,0-1 0,2 0 0,0 0 0,0 0 0,1 0 0,-1 1-3,-4 0 0,0 0 0,1 1 0,0-1 1,0 1-1,2-1 0,0 1 0,0-1 1,1 0-1,2 0 0,0 0 0,1 0 1,0 0-1,2-1 0,1 1-52,-11 1 1,1 0 0,1 0 0,2-1-1,1 1 1,1-1 0,0 0 0,2 1-1,-1-1 1,1 0 0,0 0 0,0 0-1,-1 0 1,0 0 0,0 1 0,-1-1-1,-2 1 1,0 0 0,-2 1 0,-1-1 47,9-1 1,-2 1-1,0-1 1,-1 1-1,-1 0 1,0 0-1,-1 0 1,0 1-1,-1-1 1,0 1-1,-1-1 1,0 1-1,0 0 1,0 0-1,0 0 1,0-1-6,1 1 0,1 0 0,0-1 0,0 1 1,1-1-1,-1 1 0,-1 0 0,0-1 1,-1 1-1,-1 1 0,-2-1 0,-1 1 1,-2 0-1,-2 0 0,-2 1-3,21-3 1,-4 0-1,-4 1 1,-2 0-1,-2 0 1,1 1-1,0-1 1,4 1-1,2-1-10,-11 2 1,1 0-1,2-1 1,1 1 0,1 0-1,1-1 1,-1 1-1,1 0 1,-1 0 0,0 0-1,-1 1 1,-2-1-116,3 1 1,-2 0 0,0 0 0,0 1-1,-1-1 1,0 1 0,1 0 0,-1-1 0,0 1-1,1-1 1,1 1-679,2-1 0,3-1 1,0 1-1,2-1 0,-1 1 1,0-1-1,-2 1 1,-2-1-1,-2 1 0,-3 1 1,-3-1 800,13-1 0,-3 0 0,-2 1 0,-3 0 0,-5 0 0,-4 1 0,-4 0 0,13-2 0,-5 2 0,-9 0 0,-16 0 0,9-10 0</inkml:trace>
  <inkml:trace contextRef="#ctx0" brushRef="#br0" timeOffset="71681">16294 15692 16894,'70'-34'32,"0"0"1,0 0-1,0 0 1,0 0-1,0 4 1,4 1 0,2 0-1,3 0 1,3 0-1,3 0 1,3 0-542,-13 5 1,3 0-1,3 0 1,2-1-1,3 1 1,0-1 0,1 1-1,0 0 1,-1 0-1,0 0 1,-3 1 508,5-1 0,0 0 0,-1 1 0,0 0 0,-1 0 0,1 1 0,0-1 0,1 0 0,1 1 0,0-1-94,-2 1 0,2 0 0,0 0 0,1 0 0,0 0 0,1 0 1,-1 1-1,-1-1 0,-1 1 0,-1 1 0,-2-1 94,5 0 0,-4 0 0,-2 1 0,0 0 0,-1 1 0,2-1 0,2 0 0,4-1 0,4-1-28,-19 4 1,2 0 0,3-1 0,1 0 0,1 0 0,2-1 0,1 0 0,2 0 0,0 0 0,0 0 0,1 0 0,1 0 0,-1 1 0,0 0 0,0 0 11,-6 1 1,1 0 0,0 1 0,0 0 0,1 0 0,-1-1 0,1 1 0,1 0 0,0 0-1,1 0 1,0 0 0,1 1 0,0-1 0,1 0 0,1 0 0,1 0 0,1 0-177,-7 2 1,1-1 0,2 1-1,0-1 1,2 0 0,1 0-1,0 0 1,1 0 0,0 0 0,1 1-1,-1-1 1,1 0 0,-1 1-1,0 0 1,-1 0 0,0 0 0,-1 1-1,-2-1 1,0 1 0,-2 1-1,-1 0-180,11-2 0,-1 0 1,0 1-1,-2-1 1,0 2-1,-1-1 1,0 0-1,-2 1 0,0 1 1,0-1-1,-1 1 1,0 0-1,-1 0 1,0 1-1,0 1 1,-1-1 371,6 1 0,1-1 0,2 1 0,-1 1 0,1-1 0,-1 1 0,-1 1 0,-2 0 0,-2 0 0,-4 1 0,-3 0 0,-4 0 0,-4 1 0,-6 1 0,35-3 0,-11 1 0,-7 1 0,-5 1 0,0 1 0,-1 1 0,0 0 0,1-1 0,-1 1 0</inkml:trace>
  <inkml:trace contextRef="#ctx0" brushRef="#br0" timeOffset="80161">12399 17117 15448,'-13'0'1300,"2"0"-1188,11 0 280,0 0-818,57 1 426,-11 6 0,19-4 0,-33 3 0</inkml:trace>
  <inkml:trace contextRef="#ctx0" brushRef="#br0" timeOffset="80312">12629 17587 16288,'42'-42'-1039,"0"0"0,10-16 0,-26 42 0</inkml:trace>
  <inkml:trace contextRef="#ctx0" brushRef="#br0" timeOffset="85479">15078 16983 12031,'0'5'3171,"0"0"-852,0-5-1669,47 0-213,-18-3-45,41-4-56,-29-10 1,17-26-169,-9-22-140,-25 24 0,-4-3-62,-6-39 0,-28 26 34,-16 20-33,-8 27 22,-22 28 89,2 55-73,28-12 1,4 6-6,8-3 0,5 2-233,6 4 0,7-4 222,15 17-129,5-36 0,8-4-734,7-12 0,8-7-1115,13-3 0,4-12 1989,7-24 0,-3-9 0,14-5 0,-17-17 0</inkml:trace>
  <inkml:trace contextRef="#ctx0" brushRef="#br0" timeOffset="85864">15870 16643 18350,'45'-30'-1337,"-1"1"0,-1 1 0,-1 3-4949,21-6 6286,-1 0 0,-28 14 0,-8 4 0</inkml:trace>
  <inkml:trace contextRef="#ctx0" brushRef="#br0" timeOffset="86148">16615 16308 14115,'-14'50'582,"1"1"1,0-3 0,0 1-1716,-2 11 1,1-5 0,0-4 0,-3 23 0</inkml:trace>
  <inkml:trace contextRef="#ctx0" brushRef="#br0" timeOffset="86329">16496 16191 17140,'0'-5'1188,"0"1"-1132,49 39-213,-2 24-68,-11-21 1,-1 1-353,-7 3 1,-6 0-2214,5 16 2790,0 9 0,-14-35 0,1 3 0</inkml:trace>
  <inkml:trace contextRef="#ctx0" brushRef="#br0" timeOffset="86696">17650 16763 16333,'-4'-2'2141,"1"0"-7744,3 2 5603,12-12 0,-10 10 0,10-10 0</inkml:trace>
  <inkml:trace contextRef="#ctx0" brushRef="#br0" timeOffset="87262">19005 16057 17510,'-1'81'396,"1"0"0,-2-18 0,-3 3-367,-1-2 1,-2 4 0,-2-2-708,-8 16 0,-3-2-3765,1 2 1,0-6 4442,3-22 0,3-10 0,2-12 0,10-32 0</inkml:trace>
  <inkml:trace contextRef="#ctx0" brushRef="#br0" timeOffset="87513">18793 15809 18238,'57'2'467,"0"-1"0,-8 3 0,-3 8-439,8 29 0,-4 11-505,-10-8 0,-2 4 477,13 21 0,-2 5-533,-8-3 1,-3 1-1244,3 7 0,-3-4-1961,-16-23 1,-4-7 3736,2 5 0,-15-39 0,-1-10 0</inkml:trace>
  <inkml:trace contextRef="#ctx0" brushRef="#br0" timeOffset="88112">19379 15551 18261,'42'-32'33,"-3"9"-66,-12 39-102,-5 11-21,-10 51 144,-19 8 79,1-36 1,-2-1-35,-11 17-21,6-31-1,11-28 11,1-4 34,1-3-67,16-10-1547,13-7-3574,25-11 5132,-3 3 0,-14 9 0,-20 8 0</inkml:trace>
  <inkml:trace contextRef="#ctx0" brushRef="#br0" timeOffset="89094">19857 15376 14361,'-2'-5'4247,"0"1"-3564,2 4-683,25-25 11,-1 12 12,45-28-79,-25 26-112,10-3 33,-29 10 12,-10 5 213,-8 2 291,-5 4-269,-4 8 112,-1 25-89,0 22-124,1 26-499,4-37 1,0 0-4858,6 42 5345,0-25 0,-2-26 0,-4-24 0</inkml:trace>
  <inkml:trace contextRef="#ctx0" brushRef="#br0" timeOffset="89862">15820 18031 15527,'0'6'1277,"45"14"-874,22-16 0,12-6-295,-21 1 1,2-1-1,10-4-832,-5-4 0,9-3 0,5-3 1,3-2-1,2-2 0,-1 1 776,-5-1 1,0-1 0,2-1 0,1-2 0,2 0 0,2 0 0,2-1-194,-4 2 0,3 0 1,2-2-1,2 0 1,1 0-1,1 0 0,-1 0 1,1 0-1,-2 0 131,1 1 0,0 0 0,1-1 0,0 1 0,-1 0 0,0 0 0,0 1 1,-2 1-1,-2 1-18,1 0 0,1 2 0,-1-1 0,-2 2 0,-1 0 0,-2 1 0,-3 1 0,-3 1-94,15-3 1,-3 0 0,-4 2 0,-5 2 0,-6 3-787,10 0 1,-8 4 0,-19 6-4809,-13 12 5716,-63 6 0,7-4 0,-19-1 0</inkml:trace>
  <inkml:trace contextRef="#ctx0" brushRef="#br0" timeOffset="90412">17559 18221 13700,'-10'0'3418,"3"0"-3060,7 0-302,0 0 336,75-48-324,-10 36-141,-13 6 0,-2 11-95,0 43 168,-40-2 0,-10 3 56,-14 31-12,-7-5 35,-5-13-12,1-5 91,11-28-158,3-5 22,16-21 79,10-10-168,32-14-2724,18-13-1120,-18 9 1,0-1 3910,31-18 0,-26 14 0,-29 14 0</inkml:trace>
  <inkml:trace contextRef="#ctx0" brushRef="#br0" timeOffset="90728">18120 18099 17129,'-13'-4'1412,"3"0"-1323,10 4-89,83-23-582,-3 5 318,-20 3 1,0 0-84,20-2-550,-46 10-257,-12 1 1748,-13 4-213,-5 4 191,-4 13-192,0 11 80,2 41-404,7 16-1468,1-32 0,5-2 1412,21 22 0,-9-31 0,-5-32 0</inkml:trace>
  <inkml:trace contextRef="#ctx0" brushRef="#br0" timeOffset="90945">18948 17826 18070,'17'55'-252,"0"0"0,8 11 0,-21-27 0</inkml:trace>
  <inkml:trace contextRef="#ctx0" brushRef="#br0" timeOffset="91096">19091 18421 17465,'9'-4'1591,"-1"2"-5400,-8 2 3809,22 12 0,-16-9 0,16 8 0</inkml:trace>
  <inkml:trace contextRef="#ctx0" brushRef="#br0" timeOffset="92311">21606 16306 17711,'0'7'2387,"0"-1"-2286,0-6-4001,0-24 3900,7-12 0,-6 4 0,6 2 0</inkml:trace>
  <inkml:trace contextRef="#ctx0" brushRef="#br0" timeOffset="93377">23438 16121 15426,'-5'4'1311,"1"-2"-594,4-2-460,48-36-122,-9 5 55,14-14 1,4-6 44,-19 12 1,-3-2-12,2-4 0,-6 0-12,-4-15 2,-61 24-1,-31 33-23,17 18 0,-1 12-100,-1 15 0,5 9-90,11 0 0,6 3 5,5 7 1,10-1-6,11 19-163,22-32 1,12-6-326,13-13 1,7-7 123,4 2 0,4-7-1228,9-18 1,-1-10 627,-16-1 1,-3-5 274,0-5 0,-2-3 689,-3-1 0,-5 1 0,7-5 0,-16 6 0</inkml:trace>
  <inkml:trace contextRef="#ctx0" brushRef="#br0" timeOffset="93694">24103 15312 17846,'63'-34'-348,"-1"0"1,1-3 0,-3 4-1,20 3 1,-21 3 0</inkml:trace>
  <inkml:trace contextRef="#ctx0" brushRef="#br0" timeOffset="93895">24823 14614 16333,'0'-3'538,"5"92"-387,-9-41 1,-2 5-1923,1 32 1,-2 0 1770,-1-25 0,-2-8 0,-5 12 0,12-45 0</inkml:trace>
  <inkml:trace contextRef="#ctx0" brushRef="#br0" timeOffset="94095">24785 14545 18821,'40'30'59,"-1"0"1,0 2 0,-2 0-60,16 32-913,-18-19 0,0 3 913,-6-7 0,-1-1 0,16 26 0,-21-30 0</inkml:trace>
  <inkml:trace contextRef="#ctx0" brushRef="#br0" timeOffset="94462">25585 15643 18866,'0'17'347,"0"-3"-6992,0-14 6645,33-8 0,-25 6 0,25-5 0</inkml:trace>
  <inkml:trace contextRef="#ctx0" brushRef="#br0" timeOffset="94895">26971 14842 15202,'-1'63'440,"0"1"1,-2-1 0,0 0-385,-2-9 0,0-2-276,-2 1 0,0 0-22,0-6 1,-1 0-2852,-3 1 0,-2-3 3093,-6 5 0,2-7 0,9-37 0</inkml:trace>
  <inkml:trace contextRef="#ctx0" brushRef="#br0" timeOffset="95112">26697 14626 19011,'52'49'83,"0"1"0,1 0 0,1 4 0,0 1 0,0 1-442,4 7 1,0 1-1,-4-3-1081,-10-11 0,-3-2 1,-3-2-875,10 15 0,-6-8 2469,-2-5 1,-20-25-1,-8-13 1</inkml:trace>
  <inkml:trace contextRef="#ctx0" brushRef="#br0" timeOffset="95529">27216 14168 17487,'25'-42'633,"0"0"1,25-23-634,-5 53 0,-3 14-56,-8 21-236,-15 53 236,-21-21 0,-6 3 95,2-1 1,-1-1-18,-8-2 1,0-5 10,4 0-33,5-15 0,7-11-448,21-11-1950,21-20-4572,29-30 6970,-5-4 0,-21 1 0,-25 20 0</inkml:trace>
  <inkml:trace contextRef="#ctx0" brushRef="#br0" timeOffset="95828">27905 13773 17823,'-12'-8'2152,"-35"31"-2046,28 15 1,3 11-102,-11 22 1,2 5-929,7-3 1,8 1 916,9 0 1,8-6-74,18 9 342,43-14-891,9-36 628,-3-17 330,-19-31-274,-40-8-56,-10-3-78,-24 1 109,-36 6-2978,-19 22-2667,-12 38 5614,26 10 0,31 1 0,20-21 0</inkml:trace>
  <inkml:trace contextRef="#ctx0" brushRef="#br0" timeOffset="96394">24439 16757 17386,'62'-21'370,"21"-6"-311,-25 12 1,9-3 0,1 0-836,2-2 0,3 0 0,7-4 825,-1 0 0,8-3 1,5-2-1,-1 0 1,-4 2-592,-13 4 0,-2 1 0,-1 0 1,1 0-1,5-2 534,3-1 1,5-1-1,3-1 1,-1 1 0,-3 0-1,-4 2-32,10-2 1,-5 1 0,-3 2 0,0 0-212,-7 2 1,0 1 0,-2 1 0,-3 0-374,10-2 1,-3 1-1,-5 0 605,10-5 1,-9 3-1,4-1 1,-43 6 0</inkml:trace>
  <inkml:trace contextRef="#ctx0" brushRef="#br0" timeOffset="96912">25337 17136 15123,'38'-54'739,"0"1"1,-7 15 0,1 4-724,11 5 1,1 8-17,15 13-246,-10 69 341,-38-11 0,-9 5-22,-1 6 0,-5 1-199,-9 6 1,-5-4 461,-13 13 0,5-15 33,7-15-235,10-16-33,4-11-90,24-11 79,24-17-348,9-5-857,-4-8 1,2-4-1620,15-16 2734,-19 10 0,-4 0 0,-6 4 0,-9 2 0</inkml:trace>
  <inkml:trace contextRef="#ctx0" brushRef="#br0" timeOffset="97244">26258 16517 16882,'-45'45'721,"0"0"0,4 1 0,6 6-598,9 24 0,9 6-78,6-1 0,6 0-749,2 1 1,7-4 692,9-15 0,9-9 45,31-6 425,10-23-437,3-13 262,18-46-676,-25-13 380,-22-24-88,-74 20 21,-20 28 12,-28 33 652,29 15-1739,7 16-4908,41-17 6062,19-13 0,11-13 0,1-10 0</inkml:trace>
  <inkml:trace contextRef="#ctx0" brushRef="#br0" timeOffset="97479">26667 16633 15482,'6'-11'2207,"-1"1"-1445,-5 10-448,0 0-191,36 56-862,-8-11 739,1 2 0,-1-1 0,-5-7 0,-7-10 0</inkml:trace>
  <inkml:trace contextRef="#ctx0" brushRef="#br0" timeOffset="97646">26993 17429 19908,'4'-2'291,"0"0"-5961,-4 2 5670,49-12 0,-37 9 0,36-10 0</inkml:trace>
  <inkml:trace contextRef="#ctx0" brushRef="#br0" timeOffset="99594">18051 19049 15280,'4'-8'583,"60"-14"-449,1 6-123,2-2 0,7-2-507,-4 1 0,7-3 482,-15 5 0,6-2 0,3-1 0,0 0-1285,3 1 0,2 0 1,0 1-1,0-1 72,0 0 0,1-1 0,-2 1 1,-2 2 1226,18-4 0,-2 3 0,-15 2 0,13-1 0,-27 5 0</inkml:trace>
  <inkml:trace contextRef="#ctx0" brushRef="#br0" timeOffset="100329">25143 18142 12972,'53'4'179,"-1"-1"0,1 2 1,2-4-91,18-10 1,5-7-594,-17 2 1,2-2 0,4-2-195,-1-1 1,4-2-1,2-1 1,1 0 544,11-4 1,5 0 0,-3-1-1,-8 3 1,-9 2 0,-6 2-1,-1 1 1,27-6 0,1 1 0</inkml:trace>
  <inkml:trace contextRef="#ctx0" brushRef="#br0" timeOffset="125559">24249 3378 16737,'78'-27'132,"1"0"1,-1 0 0,-5 5 0,4-1 0,5 0 0,5 0-1,4 1-89,-13 4 1,4 1-1,4 0 1,3 0 0,1 0-1,0 1 1,0-1-1,-3 1-679,-4 0 0,-1 0 0,-1 0 0,0 1 1,2-1-1,0 1 0,3-1 0,3 1 660,-9 1 1,3 0-1,3 0 1,1 0-1,2 0 1,0 0-1,0 1 1,-1 0-1,-2 0 1,-3 1-1,-2 0 19,10 0 0,-3 0 1,-1 1-1,-2 0 1,-1 1-1,0 0 1,0 0-1,1-1-13,3 0 1,1 1 0,2-1 0,-1 0 0,-2 0 0,-2 1 0,-4 0 0,-5 1-18,12-1 0,-4 0 1,-5 1-1,-6 1 1,-9 0 70,39-3 0,-49 2 1449,-65 6-1376,-71 1 214,34 0 0,-2-1-892,-3-1 0,4-1-4645,-5-5-1937,50 4 7878,27 2 1,-7 4 0,-1 0 0</inkml:trace>
  <inkml:trace contextRef="#ctx0" brushRef="#br0" timeOffset="128442">4671 14936 11784,'-47'30'130,"0"0"1,4-1 0,3 1 1113,-15 32-1031,26-19 280,23 3-224,43-27-11,22-11 0,14-10-225,-7-7 1,6-8-1,6-3-308,0-1 1,6-2-1,3-3 1,-2-1 304,3-5 1,1-2 0,-2-1 0,-4 1 88,7-4 1,-4 0-1,-9 8 654,0 4 0,-30 20-654,-65 37 1,-33 22 0,-5 5-87,0 3 1,-6 6 0,-4 3-1,0 0-472,8-7 1,-3 1 0,0 2 0,1-2 0,3-2 435,-2 3 0,1 0 0,4-4 0,9-5-42,-14 21 1,32-30-297,80-72-214,-7-5 0,11-12 1,7-5-1,3-1 555,-5 5 0,5-4 0,4-1 0,0-1 0,-3 1 0,-4 3 0,9-7 0,-5 1 0,-1 2 0,2 0 0,6-2 0,0 1 0,0-1 0,0 1 0</inkml:trace>
  <inkml:trace contextRef="#ctx0" brushRef="#br0" timeOffset="133809">16477 14925 13499,'67'-25'361,"1"-1"0,12-2 1,10-2-1,6-2-377,-25 8 0,4-2 0,1-1 1,3 0-1,-1 0-1139,4-1 1,0 0-1,2 0 1,0-1 0,2 0 1131,-8 1 1,3-1-1,0 0 1,0-1 0,-2 1-1,-4 2-49,0 0 0,-4 2 0,-2 0 0,2-1 0,2 0-27,0 0 0,3-1 0,1-1 0,0 1 1,-2 1-1,-2 2 18,16-5 1,-3 3-1,-2 1 1,-3 2 80,-7 4 0,-1 1 0,-4 2 0,-9 3 0,14-4 0,-28 15 0,-49 26 0</inkml:trace>
  <inkml:trace contextRef="#ctx0" brushRef="#br0" timeOffset="134292">27034 12944 16692,'6'6'1154,"-1"-1"-1110,-5-5-44,46 2-302,3-17-315,-1 6 1,8-3 616,30-22 0,-4-2 0,-3 4 0,-20 8 0,0 0 0</inkml:trace>
  <inkml:trace contextRef="#ctx0" brushRef="#br0" timeOffset="135793">5636 15899 9946,'-6'0'987,"2"0"-707,43-55-56,5 12-168,-3-2 0,8-6-115,15-6 1,4-2 181,-4-3 1,-3-2 447,5-2 1,-18 4-196,-41 2-220,-62 66 1,-8 23 0,-5 12-220,4 0 1,-3 5 204,7-4 0,-4 2 0,3 0-154,-11 11 1,4-1-34,4-4 1,14-3 122,29 0-22,73-55-45,33-25-8,-33 3 1,5-8 0,1-1-61,-1-2 0,0 0 0,0-2 53,3-1 0,0 0 0,-5 3-310,0-2 1,-11 13-550,-21 26-277,-45 42-2714,-11 12 3854,-2-1 0,15-20 0,5-10 0</inkml:trace>
  <inkml:trace contextRef="#ctx0" brushRef="#br0" timeOffset="143208">14221 14848 10440,'-12'0'2812,"3"0"-672,9 0-1423,0 0-246,104-46-445,-38 25 0,10 0 0,2-2-990,-10 2 0,1-3 0,3 1 0,3 0 863,-3 2 0,4 2 0,1-1 0,1 1 1,-4 0-220,8-1 1,-3 0-1,2 0 1,6-1-57,-9 1 0,5 0 1,4-2-1,0 0 0,1 0 1,-2 1 373,-4 0 0,1 1 0,-1-1 0,0 0 0,1 1 1,0-1-244,5 0 0,2 0 1,1 1-1,-2-1 0,-3 2 1,-7 1 244,7-2 0,-4 1 0,-6 1 0,-8 4 0,15-1 0,-22 6 0,-40 9 0</inkml:trace>
  <inkml:trace contextRef="#ctx0" brushRef="#br0" timeOffset="143860">24665 12947 14003,'-13'3'1322,"4"0"-807,9-3 371,41 6-550,23-5 0,12-2-292,9-1 1,6-3-860,-24 1 1,5-1 0,2-1-1,0-2 815,-2 0 0,-1-2 0,2-1 0,1 0-496,9-2 1,3 0 0,1 0 0,0-1 448,-12 2 0,-1-1 0,2 0 0,3 0 0,3-2 26,-5 1 0,4-1 0,2 0 0,3-1 1,-1 0-1,0 0 0,-2 0 92,8-1 0,0 0 0,0 0 0,-1 0 0,0 1 0,0-1-134,1 0 1,3-1 0,0 0 0,-3 1 0,-4 2 0,-7 0 14,3 1 0,-4 0 1,-9 2-1,-12 6 149,23 8-101,-128 24 1215,-31 7-2487,23-13 0,0-3-5272,-28 3 6544,13-1 0,42-17 0,28-2 0</inkml:trace>
  <inkml:trace contextRef="#ctx0" brushRef="#br0" timeOffset="174124">27921 896 6439,'0'0'0</inkml:trace>
  <inkml:trace contextRef="#ctx0" brushRef="#br0" timeOffset="174674">29254 558 14092,'0'-6'2701,"0"0"-1548,0 6-1129,-4-2-2,1 21 135,-6 12-85,-1 19 1,-6 9 5,-12 12 1,-5 2-651,2 2 0,-4 0 555,-8-1 1,-1-5-394,14-25 1,0-4-4039,2 0 0,1-4 4448,-2 3 0,8-9 0,19-30 0</inkml:trace>
  <inkml:trace contextRef="#ctx0" brushRef="#br0" timeOffset="174923">28972 469 18541,'20'-65'1804,"-3"14"-1883,-6 50 180,21 56-68,-4-3 1,1 6-29,1 5 1,0 3-329,6 12 1,-2-1 221,-9-20 0,1-1-824,12 24 1,5 2 924,9-4 0,-1-4 0,-15-12 0,-2-7 0,0-16 0,-1 0 0</inkml:trace>
  <inkml:trace contextRef="#ctx0" brushRef="#br0" timeOffset="179873">17059 1730 11997,'0'10'381,"0"-1"45,48-13-225,-6-7-112,18-2 1,6-3-67,16-9 21,-26 7 1,-2 2-45,13-3-705,-8 7 234,-38 6 863,-53 20 191,-25 1 111,-10 5 1,-7 0 61,15-6 1,1 0-147,-4 0 1,6-3-431,-1-2-68,98-36-112,31-1-68,-12 3 1,5-1-183,-10 6 1,3 2-424,20-2 1,2 3-219,-14 6 0,-2 3 415,-3 2 0,-6 5-196,4 17 134,-47 11-3227,-38 24 3765,-2-12 0,-5-1 0,12-23 0</inkml:trace>
  <inkml:trace contextRef="#ctx0" brushRef="#br0" timeOffset="183972">6595 1843 10025,'0'-4'3036,"0"0"-1837,0 4-1176,0-3-2130,0 2 2107,0-2 0,0 3 0</inkml:trace>
  <inkml:trace contextRef="#ctx0" brushRef="#br0" timeOffset="184124">6626 1833 13600,'8'1'-1831,"-2"0"1,-6-1 0</inkml:trace>
  <inkml:trace contextRef="#ctx0" brushRef="#br0" timeOffset="184273">6640 1835 11000,'0'0'0</inkml:trace>
  <inkml:trace contextRef="#ctx0" brushRef="#br0" timeOffset="184424">6795 1963 13476,'-3'4'-1277,"0"0"1277,3-4 0,0 0 0</inkml:trace>
  <inkml:trace contextRef="#ctx0" brushRef="#br0" timeOffset="186406">16833 981 14115,'74'-6'-12,"-22"1"304,-18 5 1724,-28 0-884,-23 7-537,-21 8-472,-2 4-90,0 5 23,20-6-89,10 4 134,19-1-12,8-3-33,17-7 11,4-8 1,19-10-46,-10-1 101,-7-1 325,-28 3-122,-37 24-270,-2 0-56,-16 17 11,15-5-11,4 6-135,12-7 45,7-2 12,12-13 22,3-7 56,4-4 45,-1 0 55,-1-3-65,-5 0-103,-2 0-1770,-4 6-481,-1 4-1827,0 9 4146,0 2 0,0-8 0,0-3 0</inkml:trace>
  <inkml:trace contextRef="#ctx0" brushRef="#br0" timeOffset="188456">16798 936 7257,'-3'0'3384,"0"0"-1165,3 0-617,0-8 291,0 2-481,-3-9-985,0 5 99,-7-5-100,-2 0-11,0 1-371,4 3-122,4 6 21,4 10 57,7 17 35,14 55-30,-6-22 1,3 4 16,3 15 1,1 0-23,-6-15 0,0-2-286,0-3 0,-3-5-4152,-2 9 4438,-11 0 0,-1-28 0,-9-13 0</inkml:trace>
  <inkml:trace contextRef="#ctx0" brushRef="#br0" timeOffset="188705">16640 2046 19381,'43'-73'180,"13"8"-214,3 38 0,10 6-616,7 5 1,2 2-1166,2-4 0,-2 6 498,-5 10 1,-7 7 1316,5 12 0,-33-3 0,-16 0 0</inkml:trace>
  <inkml:trace contextRef="#ctx0" brushRef="#br0" timeOffset="189156">16759 2437 17398,'45'-30'16,"0"0"1,36-13-185,-23 32 157,-23 22 11,-27 7 67,-7 8 12,-5 1 201,-2-2-258,1-7 68,1 1-23,16 7-67,-2 1-90,5 12 79,-10-3 33,-13 16-212,-11-4-1356,0-6-1323,-1-18 2869,14-22 0,3-2 0,3-2 0</inkml:trace>
  <inkml:trace contextRef="#ctx0" brushRef="#br0" timeOffset="189423">17252 2398 17700,'-11'73'348,"13"-12"-314,13-46 89,16-6 45,23-23-45,-4-29-78,-5-23-124,-35-15-380,-24 21-314,-19 15-639,3 23 1412,-7-6 0,20 16 0,-1-5 0</inkml:trace>
  <inkml:trace contextRef="#ctx0" brushRef="#br0" timeOffset="190055">17567 752 14395,'10'-12'2016,"-1"57"-1713,-9 11-202,0 20 0,-2 9-611,-4-9 0,-1-1-2745,1 11 0,-1-5 3255,0-24 0,-1-8 0,2 2 0,4-43 0</inkml:trace>
  <inkml:trace contextRef="#ctx0" brushRef="#br0" timeOffset="190272">17437 770 17734,'-6'-86'2342,"7"29"-2342,46 87 0,5 30-8,-12-7 1,6 10-1,-1 2-857,-5-4 0,0 0 0,0 4 865,-3-5 0,3 3 0,-2-1 0,-4-6 0,8 16 0,-5-8 0,-8-13 0,-1 0 0</inkml:trace>
  <inkml:trace contextRef="#ctx0" brushRef="#br0" timeOffset="192255">6146 2631 13835,'-10'0'918,"1"0"-918,9 0 191,0 0 100,38-6-190,6-3-11,48-9-29,-17 1 1,8-1-743,-19 3 1,3-1 0,0 1 668,-1 0 1,0 0 0,-2 1-51,29-7 1,-8 3-144,-34 9 0,-7 1 205,3 1 1176,-64 26-133,-60 18-808,23-12 0,0 0-795,-28 14 1696,54-20-2502,59-20-1189,42-13 2555,-20 1 0,0-1 0,11-4 0,-2-2 0</inkml:trace>
  <inkml:trace contextRef="#ctx0" brushRef="#br0" timeOffset="193488">29034 1480 11504,'54'-10'-724,"1"1"0,25-7 0,-32 7 1,-31 4-1</inkml:trace>
  <inkml:trace contextRef="#ctx0" brushRef="#br0" timeOffset="198638">6932 2326 7414,'68'-33'-84,"0"1"0,-4 0 0,-7 5 0,-7 1 0,-16 9 0</inkml:trace>
  <inkml:trace contextRef="#ctx0" brushRef="#br0" timeOffset="198771">7132 2185 12714,'-61'18'33,"-1"-1"1,-10 6-1076,125-44-538,26-1 1580,-17 1 0,-3 0 0,-4 3 0,-11 5 0</inkml:trace>
  <inkml:trace contextRef="#ctx0" brushRef="#br0" timeOffset="201220">24252 3813 14406,'70'-9'168,"-25"0"0,6-2-86,6-3 0,7-2 1,9-4-981,3-2 0,8-3 1,6-3-1,5 0 0,2-1 1014,-21 8 0,2-1 1,1-1-1,3 0 0,3 0 1,1-1-1,3 1 1,1 0-204,-6 3 1,3-1-1,2 0 1,3 0-1,1 0 1,1 0-1,0 1 1,0-1 0,0 1-1,-3 1 1,-1 0 86,-1 0 0,-1 0 0,-1 1 0,-1 0 0,0 0 0,0 1 0,0 0 0,2 1 0,2 1 0,2 1-105,-4 1 0,3 1 0,2 1 0,1 0 0,2 1 0,-1 0 0,1 1 0,-2 0 1,-1 1-1,-2 1 0,-2 0 0,-4 1-38,15-1 0,-3 2 0,-3 1 1,-2 0-1,-1 2 0,0-1 0,0 1 1,2-1-52,-8 0 1,1 1-1,2 0 1,-1-1-1,0 1 1,-2 0-1,-3 1 1,-3-1-1,-5 2-347,21-1 1,-3 1 0,-6 0 0,-7 1 0,-10 0 310,33 0 1,-47 4 431,-66 0-202,-47 2 0,19-5 0,12-1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2:33:35.26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4580 11982 17487,'58'-6'157,"0"-1"0,0 1 0,4-3 0,2-1 0,5-6-137,-17 1 1,4-3-1,2-2 1,3-2 0,0 0-1,0 1-824,-2 2 0,2 0 0,0 0 1,1-1-1,0 1 0,0-1 0,0 1 821,-1 0 1,0-1 0,1 0-1,-1 0 1,0 1 0,-1 0 0,0 1-138,5-2 0,1 1 0,0 0 0,-3 1 0,-3 2 0,-7 2 120,12-3 0,-8 4 0,-9 4 438,-5 4 0,-19 7-337,-57 23 0,-33 9 27,17-8 1,-8 2 0,-5 2 0,0-1-251,11-5 0,-2 0 0,-1 1 0,-1-1 0,1 0 0,3-1 184,-2 1 1,1 0 0,1-1 0,3-2 0,1 0-37,-14 7 0,2-2 0,13-6 1670,3-3-1696,75-44 15,9 4 0,15-4 0,5 0-430,-10 5 1,6-1-1,2-1 1,1 1-1,-1 0-155,-1 1 1,0 0 0,0 1 0,1 0 0,-1 1-1316,4 1 0,1 0 1,-1 1-1,-2 2 1,-5 1 1823,7 0 0,-6 3 0,-5 1 0,-3 0 1,-5 2-1,10-4 0</inkml:trace>
  <inkml:trace contextRef="#ctx0" brushRef="#br0" timeOffset="634">14116 10272 15695,'7'2'347,"-2"0"-224,53-15-112,-1-5 0,11-4-1230,-21 8 0,5-1 0,4-1 1,1 0-1,-1 0 1138,-3 0 0,0 1 1,1-1-1,0 0 1,2 0-216,-1 1 0,2-1 1,1 1-1,0-1 1,0 2-1,-3 0 206,3 0 1,-2 1-1,0 1 1,1-1-1,5 1 7,-10 1 1,3 0-1,2 0 1,2 0-1,0 0 1,1 0-1,0 0 1,-1 0-228,1 0 0,0 1 1,0-1-1,1 1 1,0-1-1,0 1 1,-1-1-1,1 1 310,-1-1 0,2 0 0,0 0 0,-1 0 0,0 1 0,-2-1 0,-2 2 0,-3-1 0,12-1 0,-1 1 0,-4 0 0,-5 1 0,-6 1 0,6-3 0,1 1 0</inkml:trace>
  <inkml:trace contextRef="#ctx0" brushRef="#br0" timeOffset="1184">20692 9510 15840,'52'-19'203,"1"1"1,0 0 0,0-1 0,0 1 0,-2 2-1,1 0 1,2-1 0,2 1 0,1-1 0,2 1 0,2 0-833,-2 0 0,3 1 0,2-1 0,1 1 0,1 0 0,1 0 0,-1 0 0,-1 0 0,-1 1 626,-4 1 1,0 0-1,0 0 1,-1 1-1,0-1 1,0 1 0,1 1-1,-1 0 1,1 0-138,2 0 0,1 1 0,0 0 1,0 1-1,0 0 0,0 0 1,-2 1-1,-2 0 0,-2 1 99,11-1 0,-2 1 0,-3 0 0,-1 2 0,0-1 0,1 0-68,-3 0 0,1 0 0,-1 1 0,0-1 0,-1 1 0,0 0 68,5-1 1,0 1 0,-1 1 0,0-1 0,0 0-361,2-1 0,2 0 1,-1 1-1,-3-2 1,-6 1-777,9-2 1,-6 0-1,-7-2 1462,1-6 1,-16-1 0,-29 0 0,-67 2 0</inkml:trace>
  <inkml:trace contextRef="#ctx0" brushRef="#br0" timeOffset="3266">8532 9047 13723,'2'-3'151,"0"34"0,-2 26-135,1-13 1,0 7 0,1 2 0,0 1-1255,0 3 1,0 2 0,0 2-1,0 1 1238,1-3 0,0 3 0,1 1 0,0 0 0,1-1-491,1 1 0,1 0 1,1 0-1,1-1 0,0-1 448,0-4 0,1-1 0,0-1 0,0-1 0,-1-2 0,1 4 0,-1 0 0,0-4 0,0-3 0,6 13 0,1 0 0</inkml:trace>
  <inkml:trace contextRef="#ctx0" brushRef="#br0" timeOffset="3650">8498 8972 16266,'-11'-53'198,"1"1"0,-1-13 0,8-1-183,13 23 0,5 1 0,3 0-983,-2-1 1,3 1 0,5 1 967,13-2 0,6 2 0,4 5-702,0 4 1,3 5 0,2 1 701,-7 5 0,3 1 0,0 1 0,2 2-126,5 0 0,0 0 0,4 3 0,3 1-194,-5 3 0,4 1 0,3 1 1,1 2-1,0 2 0,-2 1 273,-1 3 0,0 1 1,0 2-1,-1 2 0,2 1 1,-1 1-157,-3 1 0,2 1 0,0 1 0,0 1 0,-2 1 1,-2 1-1,-4 1 212,4 3 0,-2 1 0,-4 2 0,-2 2 0,-5 2 13,13 15 0,-7 5 1,-11 0 286,-14 4 1,-10 5 48,-6 3 1,-4 6 0,-3 5-155,-1-6 0,-3 2 1,-1 4-1,0 3-161,0-11 0,1 3 0,-2 3 1,1 0-1,-1-1 0,0-2-37,-1 5 1,-1-2 0,0 0 0,-1-1 0,0 1 11,-1 0 0,0 0 0,0 0 0,-1-2 0,-2-5 126,0-5 1,-1-3-1,-2-2 1,-3 2-54,-4 0 1,-3 3 0,-3 0 0,-2-1 0,-2-2-7,-3-1 0,-2-1 0,-2-1 0,-3-1 1,-3-1-397,4-7 1,-3 0-1,-2 0 1,-2-1-1,-1-1 1,1-3-1,0-2 311,-3-2 0,-1-2 0,-1-2 0,1-2 0,1-1 0,3-2 0,-10 3 0,2-1 0,2-4 0,4-4 0,-11-8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4:19:52.9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7311 2874 17958,'59'-1'-4916,"0"0"1,26 21 4333,-59 10 1,-21-1-1,-8-10 1</inkml:trace>
  <inkml:trace contextRef="#ctx0" brushRef="#br0" timeOffset="150">7404 3248 15549,'-4'12'2308,"1"-3"-2633,70-39-1960,-32 21-1604,51-22 3889,-53 29 0,-16 1 0,-5 1 0</inkml:trace>
  <inkml:trace contextRef="#ctx0" brushRef="#br0" timeOffset="769">3539 3201 16288,'-4'-14'2466,"1"2"-2455,-1 87 56,3 8-1245,-1-5 1,0 6 1233,1-11 0,2 1-6,2 19 0,4-1 309,4-20 0,5-5-393,4 2 1,10-12 91,50-12-539,-7-48-1066,8-28-929,-23-9 2476,-19 9 0,-3 0 0,0 3 0,6-10 0</inkml:trace>
  <inkml:trace contextRef="#ctx0" brushRef="#br0" timeOffset="1084">4597 2970 14495,'-7'-15'3923,"1"3"-3733,-14 78-101,10-4 1,1 7-79,-5 6 1,2 4-493,2 15 1,4-4 446,5-29 1,5-3-1166,10 5 0,8-5 1202,35 11 0,-12-9 1,-1-49-1</inkml:trace>
  <inkml:trace contextRef="#ctx0" brushRef="#br0" timeOffset="1269">5081 3250 17342,'-15'69'29,"-1"0"0,1 0 0,0-5 0,1 0 0,2-7-533,-1-4 0,3-5-1771,-8 34-3316,8-29 5591,5-27 0,4-18 0,1-8 0</inkml:trace>
  <inkml:trace contextRef="#ctx0" brushRef="#br0" timeOffset="1451">4925 3024 19885,'34'64'-26,"1"-1"0,-2-1 0,-2-1-137,-8-13 1,0 0-2242,7 8 1,0-4 2403,11 11 0,-4-8 0,-25-45 0</inkml:trace>
  <inkml:trace contextRef="#ctx0" brushRef="#br0" timeOffset="1684">5248 2667 19628,'18'67'218,"-1"1"0,1-1 1,6 18-1,1 0-218,-4-20 0,1 1 0,0-2-664,6 15 1,0 3 88,-4-6 0,0 5 0,-1 0-2077,-4-7 0,-1 0 1,-1-1 2651,0-1 0,-1-1 0,-2-6 0,-2 0 0,-4-13 0,-3-17 0</inkml:trace>
  <inkml:trace contextRef="#ctx0" brushRef="#br0" timeOffset="2533">10046 2405 17375,'-58'52'358,"1"0"1,15-3 0,3 4 0,3 5-162,1 14 1,6 7 0,2-2-761,3-11 0,3-1 0,5-3 563,5 21 0,14-11 0,27-8 331,14-40 0,10-13-556,10-16 1,4-12-2124,19-10 1,-1-7 2338,-14-4 0,-8-2 1,-18 8-1,-8 2 1,-8 3-1</inkml:trace>
  <inkml:trace contextRef="#ctx0" brushRef="#br0" timeOffset="4033">11414 2896 18664,'33'-32'0,"-8"6"0</inkml:trace>
  <inkml:trace contextRef="#ctx0" brushRef="#br0" timeOffset="7216">12992 2688 16019,'-10'1'863,"2"-1"-504,8 0 78,74-13-337,2-16-55,-20 13 0,-1-1-45,25-24-22,-44 14 89,-13-4 393,-28 0 212,-31 2-67,-33 17-291,-2 24-202,0 23 45,23 22-146,22-7 0,6 6-45,7 1 1,9 2-91,12 9 1,11-4-107,2-17 1,8-9-242,12-9 1,5-10-1727,30-9 2197,-14-15 0,-2-4 0,-4 5 0,22-13 0</inkml:trace>
  <inkml:trace contextRef="#ctx0" brushRef="#br0" timeOffset="7552">13750 2046 16468,'-3'0'1950,"0"0"-1894,3 0-56,38 3-2399,19-1 2399,28 1 0,-28-2 0,-21-1 0</inkml:trace>
  <inkml:trace contextRef="#ctx0" brushRef="#br0" timeOffset="8100">14512 1700 16961,'-5'-7'2386,"1"1"-2206,4 6-169,31-37-11,-3 25-22,26-25-57,-14 38-806,-10 44 627,-35 33 275,-10-19 0,-6 1 50,-1-8 0,-3-3 11,-2-5 1,1-6-12,1 0 23,11-13-90,7-9-134,13-7 10,25-4-1556,24-18-225,4 2-1289,7-14 3194,-21 6 0,-19 7 0,-7 3 0</inkml:trace>
  <inkml:trace contextRef="#ctx0" brushRef="#br0" timeOffset="8417">15218 1536 15448,'0'38'1132,"-6"3"-880,-8 20 0,-4 4-252,-10 21-219,8-31 1,1-2-1978,-4 5 2196,5-21 0,10-17 0,2-13 0</inkml:trace>
  <inkml:trace contextRef="#ctx0" brushRef="#br0" timeOffset="8634">15075 1256 17162,'1'-12'2140,"0"3"-2128,-1 9 44,44 53 22,-16 0 1,0 6-51,9 6 0,1 3-28,-3 15 0,-3 2-566,-4-4 0,-4-4-713,-6-21 0,0-1-760,2 9 0,-2-5 2039,-3 1 0,-7-30 0,-6-11 0</inkml:trace>
  <inkml:trace contextRef="#ctx0" brushRef="#br0" timeOffset="8951">16110 2729 19628,'5'-1'168,"0"0"-179,-5 1-6679,0-46 6690,0 20 0,0-23 0,0 35 0</inkml:trace>
  <inkml:trace contextRef="#ctx0" brushRef="#br0" timeOffset="9451">17890 2125 16109,'-19'84'396,"0"-1"1,0 1 0,5-19 0,1-2 0,-3-4-812,-11 20 0,1-10-3484,-2 1 3899,11-30 0,11-21 0,3-15 0</inkml:trace>
  <inkml:trace contextRef="#ctx0" brushRef="#br0" timeOffset="9668">17633 1869 20434,'55'48'-4,"1"0"1,2 17-1,-3 10-217,-14-9 1,-1 7 0,-2-1-1982,-2-2 0,-3 0 1,-2-4-2147,2 8 1,-3-8 4347,-9-17 0,-3-10 0,-8-16 0,-4-12 0</inkml:trace>
  <inkml:trace contextRef="#ctx0" brushRef="#br0" timeOffset="10334">18495 1350 15000,'9'-13'3272,"-2"3"-2936,-7 10-202,0 0-89,-37 15-11,7 4 11,-20 7-34,20-2 0,13-10 23,2 2-23,4 0-34,0 15 46,3 20-23,3-1 11,1 11 11,1-20-44,0 3-68,1-18 135,7-6 101,7-28-45,8-14-1,8-12-21,20-13-23,14 18-90,20 25 1,-18 28-46,-10 31-234,-32-1 10,-11 2 57,-7-5-337,-18 9-1412,-4-21-4918,-12-9 6913,7-30 0,10-6 0,8-4 0</inkml:trace>
  <inkml:trace contextRef="#ctx0" brushRef="#br0" timeOffset="10734">18846 1307 18586,'83'-1'257,"-15"33"-391,-30 45 44,-24 3 57,-24 3-12,-7-35 112,-7-6 123,9-22 158,3-8-124,10-20-78,13-5-79,10-2-11,16 3-34,38 19 1,-2 35-74,-35-12 1,-5 3-555,4 36 347,-51-7 56,-27-21-1299,-28-4-2488,-16-4 3924,38-16 1,2-1 0,-8 1-1,11-2 1</inkml:trace>
  <inkml:trace contextRef="#ctx0" brushRef="#br0" timeOffset="13299">3959 5333 14092,'91'-16'171,"0"-1"1,1 1 0,-1-1 0,-13 3 0,3 0 0,2 0 0,3-1 0,2-1 0,4 0-129,-15 3 1,4-1-1,1-1 1,3 0-1,1 0 1,0 0-1,0 0 1,0 0 0,-3 0-741,7-1 1,-2 1-1,-1-1 1,0 1 0,2-1-1,1 0 1,4-1 0,5 0 726,-19 3 0,3-1 0,3 0 0,1-1 1,3 0-1,0 0 0,2-1 0,0 1 1,1 0-1,-1 0 0,0 0 0,-2 1 1,0 1-95,-4 0 1,0 0 0,0 1 0,-2 0 0,1 0 0,0 0 0,0 1 0,0-1 0,2 0 0,1 1 0,1-1 0,1 0 0,3 0 85,-9 1 0,1 0 1,2-1-1,1 1 1,1-1-1,1 1 0,0-1 1,1 1-1,1-1 1,0 0-1,1 1 0,0-1 1,-1 1-1,1 0 1,-1 0-1,1 0 0,-2 0-13,-2 1 0,1-1 0,0 1 0,0 0 1,2 0-1,-1 0 0,0 0 0,1 0 1,-1 1-1,0-1 0,0 0 0,-1 1 1,-1 0-1,0-1 0,-1 1 0,-1 0 1,-1 0-1,-1 0 8,11-1 1,-2 1 0,-1-1-1,-1 1 1,-1-1 0,0 1-1,-1 0 1,-1 0 0,0 0-1,-1 0 1,1 0 0,-1 1-1,0-1 1,0 0-90,2 0 0,1 0 0,1 0 0,-1 0 0,0 0 0,0 0 0,-1 1 0,-1-1 0,-2 1 0,-1-1 0,-2 1 0,-3 1 0,-1-1 101,17-2 0,-4 1 1,-4 0-1,-1 1 1,-2 0-1,1-1 1,2 1-1,4-1-6,-8 1 1,2 0-1,1 0 1,1 0-1,1 0 1,0 0-1,0 1 1,-1-1 0,-1 0-1,-2 1-16,3 0 1,-3-1-1,0 1 1,0 1-1,-1-1 1,0 0-1,0 0 1,1 1-1,1-1-83,4 0 0,2 0 0,1 0 0,1 0 0,-1 0 0,-2 1 0,-2-1 0,-3 1 0,-5 0-333,9 0 0,-3 0 0,-3 0 1,-4 1-1,-3 0 0,-4-1-1414,13 0 1,-4 0-1,-6-1 1,-12-2 1822,-2-5 0,-12 0 0,5-4 0,-31 0 0</inkml:trace>
  <inkml:trace contextRef="#ctx0" brushRef="#br0" timeOffset="14567">20902 2413 15269,'-10'0'582,"2"0"-582,8 0-952,74 0-701,-28-4 0,3 0 1653,15-1 0,-2 0 0,24-5 0,-53 2 0</inkml:trace>
  <inkml:trace contextRef="#ctx0" brushRef="#br0" timeOffset="14716">21286 2296 17487,'25'59'-2062,"0"1"1,-9 1-1,-5-2 2062,-2 31 0,-13-29 0,-11-39 0</inkml:trace>
  <inkml:trace contextRef="#ctx0" brushRef="#br0" timeOffset="15318">23208 2042 15336,'0'79'164,"1"0"0,4 0 1,3 0-2339,2-3 0,3-5 2174,1-18 0,1-6 0,8 9 0,-12-42 0</inkml:trace>
  <inkml:trace contextRef="#ctx0" brushRef="#br0" timeOffset="15484">23413 2411 15482,'0'-12'761,"0"1"-1813,0 11-80,0 0 0,0 0 0</inkml:trace>
  <inkml:trace contextRef="#ctx0" brushRef="#br0" timeOffset="15633">23467 2146 14831,'-9'-6'-1198,"2"2"-3957,7 4 5155,0 0 0,0 0 0</inkml:trace>
  <inkml:trace contextRef="#ctx0" brushRef="#br0" timeOffset="15851">23699 1873 18384,'18'88'15,"-1"-1"0,1 0 0,0-4-307,-1-17 1,0-2-1038,-1-2 1,1-2-1081,-2-7 0,-1-2 2409,8 29 0,-10-37 0,-6-18 0</inkml:trace>
  <inkml:trace contextRef="#ctx0" brushRef="#br0" timeOffset="16217">24078 2106 17095,'-23'54'1199,"-16"22"-1171,15-33 0,0 2-28,0 0 0,5-3 0,5 5 0,9-8-33,12-8 10,31-1-425,30-11-1172,-15-9 1,2-2-1092,-5-4 0,0-2 2711,1 0 0,-4 0 0,-7-2 0,-10 0 0</inkml:trace>
  <inkml:trace contextRef="#ctx0" brushRef="#br0" timeOffset="16501">24439 2511 17398,'-3'-5'885,"1"0"-930,46-31-167,-23 18 88,29-28 68,-40 27-12,-17-7 495,-25 7-259,-1 1 56,-17 21 0,13 15-157,4 17-33,5 10-46,9 29-1299,37-5-6028,47-4 7339,15-28 0,-9-26 0,-34-11 0</inkml:trace>
  <inkml:trace contextRef="#ctx0" brushRef="#br0" timeOffset="16701">24781 1944 18776,'15'52'-94,"1"-1"1,-1 1 0,0-1-232,-2-5 0,1 2-2661,1 12 0,-1 0 2986,5 21 0,-2-10 0,-12-48 0</inkml:trace>
  <inkml:trace contextRef="#ctx0" brushRef="#br0" timeOffset="16868">25099 2492 16311,'0'0'0</inkml:trace>
  <inkml:trace contextRef="#ctx0" brushRef="#br0" timeOffset="17000">25097 2104 13958,'-5'0'-8168,"1"0"8168,4 0 0,0 0 0</inkml:trace>
  <inkml:trace contextRef="#ctx0" brushRef="#br0" timeOffset="17321">25392 1752 17476,'-5'-7'347,"1"1"-268,5 71-46,10-12-441,-4 3 1,2 3 418,15 30-11,1-3-22,-7-7 22,-4-18 290,-6-15-256,-2-18 237,5-16-192,15-21-79,1 0-68,11-8 255,-11 13-2562,7 30-3542,-2 7 5917,0 6 0,-13-10 0,-10-22 0</inkml:trace>
  <inkml:trace contextRef="#ctx0" brushRef="#br0" timeOffset="17517">26134 2212 18272,'-73'-9'963,"13"10"-1041,41 27-471,14-2-11,20 10-639,16-19-819,17-8-861,5-4-1076,-2-11 3955,-12-3 0,-18 1 0,-11 0 0</inkml:trace>
  <inkml:trace contextRef="#ctx0" brushRef="#br0" timeOffset="17834">26769 2082 18395,'-88'2'1075,"24"7"-1131,19 12-33,26 10-684,12 21 549,37-7-78,21-6 99,11-24 69,-1-26-45,-28-10-2488,-4-23 2667,-15-2 0,-2 11 0,-12 10 0</inkml:trace>
  <inkml:trace contextRef="#ctx0" brushRef="#br0" timeOffset="18233">27568 1897 18854,'-54'-22'239,"0"-1"0,0 20 1,3 11-240,-18 32-11,20 35-1,37-22 46,56-1-23,42-28-11,-23-30 0,2-9 17,-7-3 0,-4-8-154,-8-14 1,-8-6 192,-1-39-11,-24 35 0,-3-2 33,-2-4 0,-3-3 90,-4-25 0,-8 0 68,-8 13 1,-11 5-209,-15-1 0,-9 12-28,5 26 0,-4 14-6,-9 19 1,4 16-96,-6 43-45,46 7 1,20 11-356,18-21 1,13 2-1,2-1-590,-1 3 0,3 0 1,7-4-199,17 1 1,9-5 0,-1-6 1288,-9-14 0,0-5 0,-5-4 0,-2 0 0,-5-4 0,-7-5 0,1 0 0</inkml:trace>
  <inkml:trace contextRef="#ctx0" brushRef="#br0" timeOffset="18666">29117 1376 18418,'6'71'118,"-1"-1"0,1 0 1,-1 0-1,0 2 1,0 0-1,-1-1 0,2-3-197,1 6 1,1-4 0,0-2-716,-3-2 0,-1 0 0,-1-7 508,-1 0 0,-4-4-65,-5 7 1,-5-3-42,-24 20 2785,-21-25-1160,-4-89-1031,16-28-202,27 11 0,5-5-17,6 8 0,5-1-986,4-21 0,10-1-2034,14 10 1,6 3 3036,-1-3 0,2 8 0,27-2 0,-29 37 0</inkml:trace>
  <inkml:trace contextRef="#ctx0" brushRef="#br0" timeOffset="18916">29447 1365 19302,'-19'-71'987,"7"11"-987,24 36-258,36 9-650,20 30 113,1 14 212,-17 32 157,-39 8 571,-28-14 1,-8 0 392,2-8 0,0-1-476,-7 3 0,14-5-2741,57 3 2679,45-30 0,0-12 0,-23-5 0</inkml:trace>
  <inkml:trace contextRef="#ctx0" brushRef="#br0" timeOffset="42465">12846 4652 13465,'57'-30'468,"0"0"0,2 6 1,10-1-1,7-1 1,3 2-311,-6 3 1,5 0 0,4 1 0,2-1-1,1 1 1,-2-1-1045,4-1 1,-2 1-1,1-1 1,2 0-1,4 0 1,6 0 932,-18 4 0,6-1 0,4 0 0,2 0 0,2 0 0,-1 0 0,0 1 0,-3 0 0,-3 1 0,-5 2 109,3-1 1,-7 2-1,-3 1 1,-1 0 0,3 0-1,6 0 1,9-1-57,-18 2 1,8 0 0,5-1 0,5-1 0,4 1 0,3-1 0,1-1-1,0 1 1,-1 0 0,-2 1 0,-4 0 0,-4 1 0,-5 0 0,-8 2-1,-7 0 32,29-3 0,-16 2 0,-6 1 0,3 0 0,10-2-114,-4 1 1,18-2 0,10-1-1,4-1 1,-5 1 0,-12 1-1,-20 2 1,-26 2 0,-34 4 82,-53 1-79,1 0-33,8 2 2793,13 1-3253,5 1-1042,2 3-4459,3 6 6306,5-5 0,-3 5 1,4-9-1</inkml:trace>
  <inkml:trace contextRef="#ctx0" brushRef="#br0" timeOffset="43882">3297 8693 12188,'1'-6'940,"0"1"-312,-1 5-191,26 57-241,-13-10 0,0 9 80,1 1 1,1 7 0,-3 0 81,-2 3 1,-2 1-1,-1-3 230,-1 18 0,-1-7-117,-4-24 0,-1-9 739,0-12-717,-4-43-101,-12-59-325,0 2 0,-2-12-67,1-2 0,-3-10 0,2 2-641,2 6 1,0 1-1,2-2 618,-2-7 1,2-1 0,2 6 5,3-3 1,4 5-24,4 1 1,11 7-73,11 27 0,11 9-303,16 7 1,7 18-146,8 38 0,-2 18 408,-8-2 1,-8 8-109,-9 20 1,-14 6 225,-20-12 0,-12 3-67,-13 24 0,-8 3-2442,-2-11 0,-3-2 2543,-1-3 0,2-6 0,-9 6 0,32-56 0</inkml:trace>
  <inkml:trace contextRef="#ctx0" brushRef="#br0" timeOffset="44182">4230 8985 16972,'-47'65'564,"0"0"0,12-17 0,7 0-564,9-1 0,8-3-34,10 5 180,42-15-68,38-50-95,-35 3 1,0-6-280,8-16 1,-5-5 250,7-31 12,-19 8-6,-18 11-230,-21 17-549,-17 17-2566,-45 19 3384,-4 24 0,10-9 0,22 7 0</inkml:trace>
  <inkml:trace contextRef="#ctx0" brushRef="#br0" timeOffset="44466">4901 8560 18765,'-47'-4'384,"1"0"1,-7 8 0,5 4-452,4 10-56,7 17-57,65 0-358,29 0 230,-15-17 0,6-1-51,26 5 1,2 1 341,-14 3 0,-4 1-6,0-1 1,-10 4 22,-14 33 168,-64-11-89,-20-2-79,-12-10-303,1-11-1299,12-16 1602,13-29 0,19 11 0,7-16 0</inkml:trace>
  <inkml:trace contextRef="#ctx0" brushRef="#br0" timeOffset="44683">5386 8121 18675,'6'75'-16,"0"0"0,-1-1 1,1-4-1,-1-1 1,1-7-389,2-4 1,1-3-2197,0 18 1,-1 0 2599,-3-22 0,1-2 0,3 42 0,-6-59 0</inkml:trace>
  <inkml:trace contextRef="#ctx0" brushRef="#br0" timeOffset="44850">5420 8791 17330,'79'-42'-496,"0"0"1,-4-6 0,-29 30 0,0-1 0</inkml:trace>
  <inkml:trace contextRef="#ctx0" brushRef="#br0" timeOffset="45348">6077 8594 17902,'45'-74'52,"1"0"1,-6 6-1,-7 8 262,-9 4 123,-12 10-135,-21 16 124,-40 22-101,-29 58-286,28-6 0,3 7-39,9 2 0,6 3 0,7 2 0,10-1-22,20 15-12,52 1-56,-8-50 1,6-7 22,2 0 0,2-8-131,8-13 0,-3-9 203,-18-2 1,-4-5 17,32-26-1,-19-1-22,-25 4 79,-16 4 335,-25-4 23,-7 9-236,-6 0-201,7 18-22,10 8 317,6 7-620,21 9-213,22 31 370,17 24-370,-5 6-481,-9 4-662,-20-30-4415,0-6 6096,3-11 0,-14-12 0,-1-8 0</inkml:trace>
  <inkml:trace contextRef="#ctx0" brushRef="#br0" timeOffset="45498">7077 8513 17666,'-18'0'79,"4"0"-79,14 0-751,0 0-2330,9 45 3081,4-34 0,0 34 0,-3-45 0</inkml:trace>
  <inkml:trace contextRef="#ctx0" brushRef="#br0" timeOffset="45632">7041 8180 15403,'-8'0'-745,"1"0"0,7 0 0,0 0 0</inkml:trace>
  <inkml:trace contextRef="#ctx0" brushRef="#br0" timeOffset="46132">7609 8225 18272,'-63'58'1154,"12"1"-1110,39-7-88,14 3-124,50 7-280,-11-40 0,7-6 392,12-4 0,3-8 61,-13-7 1,-3-8 16,20-25 269,-49-3 549,-23-25-481,-37-3-163,8 29 0,-6 3-67,-4 10 0,-1 5-129,-23 0-34,29 16-66,41 2-113,60-16-79,-10 0 1,8-5 231,-3 2 0,4-3 1,-1 0-388,20-9 0,-3 0 447,-4 0 0,-7 2 56,6-3 247,-26 14 414,-29 43-336,-27 41-365,3-13 1,1 3-34,-4-4 1,4-2-18,21 37-257,23-39-337,19-24 1,14-8-2650,-9-9 0,4-5 0,1-2 2689,3-3 1,0-1-1,-3-2 1,16-1 0,-10-4-1,-3-12 1</inkml:trace>
  <inkml:trace contextRef="#ctx0" brushRef="#br0" timeOffset="46299">9804 7943 19650,'51'-5'-1677,"-1"1"1,33-2 0,-57 6 0,-12 0 0</inkml:trace>
  <inkml:trace contextRef="#ctx0" brushRef="#br0" timeOffset="46416">9964 8146 18317,'-3'8'123,"1"-1"-123,2-7-2947,0 0 2947,56-9 0,-42 7 0,42-6 0</inkml:trace>
  <inkml:trace contextRef="#ctx0" brushRef="#br0" timeOffset="47598">13448 7386 18138,'5'75'156,"0"1"1,0-1 0,-3-3 0,-2 5 0,0-1-1,1-3-141,0 9 0,0-3 0,5-1-34,0 0 1,4-1-1,13-22-312,21-29 1,8-19-230,4-16 0,3-11-912,13-11 0,-1-4-394,-13 2 0,-2 1 1866,3 0 0,-4 2 0,9-5 0,-15 10 0</inkml:trace>
  <inkml:trace contextRef="#ctx0" brushRef="#br0" timeOffset="47948">14878 7239 19919,'-65'54'50,"34"-19"1,3 7-51,3 42 0,9 11-711,5-6 0,8 0-1011,8-25 0,6 0 0,4-6 1755,10-1 1,5-11 0,26-1 0,-22-43 0</inkml:trace>
  <inkml:trace contextRef="#ctx0" brushRef="#br0" timeOffset="48148">15574 7331 17532,'-4'-6'571,"-26"39"1,-7 22-572,-2 15-804,-6 4 0,-1 5 619,21-28 0,2 0-1445,-3 8 1,2-2 1629,-5 12 0,4-9 0,22-50 0</inkml:trace>
  <inkml:trace contextRef="#ctx0" brushRef="#br0" timeOffset="48317">15309 7154 20210,'31'61'-220,"0"-1"0,1 1 1,0 1-1,0 1 1,-1-1 219,1 2 0,-1-1 0,-3-4 0,-2 2 0,-1-9 0,20 7 0</inkml:trace>
  <inkml:trace contextRef="#ctx0" brushRef="#br0" timeOffset="48549">16132 6846 19975,'3'-9'325,"-1"3"-68,19 90-223,-5-4-727,1-3 0,-1 10 674,-6-16 0,-2 3 1,-1 1-550,0 4 0,-1 0 1,-1 2-1891,0-11 0,-1 2 1,1 0-1,-2-5 2138,1 2 0,-1-4 1,0-6-1,-1 2 1,0-13-1,0-17 1</inkml:trace>
  <inkml:trace contextRef="#ctx0" brushRef="#br0" timeOffset="48716">16977 7837 6350,'0'0'0</inkml:trace>
  <inkml:trace contextRef="#ctx0" brushRef="#br0" timeOffset="49351">19262 6780 16580,'-1'58'261,"1"1"1,1 23-1,2 3-216,0-14 0,1-1-34,0 6 0,1-5 235,1 14 942,-3-53-717,-3-49 526,-6-48-790,-3 5 1,-1-10-182,1-1 0,-1-7 0,-1-4-722,1 5 1,0-4-1,-1-1 1,1 3 695,-1-13 0,0 2 0,1 0 3,0-1 1,1 0 0,2 9-4,1 12 0,2 8-23,-1 9 1,9 7-202,50 1-73,1 50 1,6 16-18,1 5 0,-1 11-194,-12 0 0,-1 7 0,-9 3 256,-3 18 0,-16 7 192,-15-1 0,-11 8 0,-8-1-23,-11 2 1,-9-1 0,-1 2 82,6-14 0,-1 2 0,-1-3 0,0-5 0,-21 21 0,3-12 0,22-29 0,1 0 0</inkml:trace>
  <inkml:trace contextRef="#ctx0" brushRef="#br0" timeOffset="49599">19895 7357 17521,'4'0'3182,"-2"0"-2936,-9-45-133,6-17-130,5 8 0,7-3-79,8 8 1,4 4-129,28-18-89,7 33-23,-22 36 123,2 32-292,-14 18-1657,2 22-807,-11-23 2969,-3-17 0,-5-29 0,-1-6 0</inkml:trace>
  <inkml:trace contextRef="#ctx0" brushRef="#br0" timeOffset="49749">20475 7092 16154,'4'0'2443,"0"0"-2141,-4 0-2218,7 17-2062,4-13 3978,9 4 0,-8-11 0,-2-6 0</inkml:trace>
  <inkml:trace contextRef="#ctx0" brushRef="#br0" timeOffset="49882">20505 6853 17230,'-13'-2'179,"2"0"-3876,11 2 3697,0 0 0,0 0 0</inkml:trace>
  <inkml:trace contextRef="#ctx0" brushRef="#br0" timeOffset="50348">21072 6902 18642,'-37'31'577,"-1"0"0,-12 33-712,40-7-67,35-14 68,21-29-426,39-21 414,-6-29 280,-37 8 1,-5-5 150,-12-10 1,-10-2-72,-13-26 43,-21 9-33,-10 29 247,-10 8-371,16 9-100,28-3-56,25 5-156,31-7 55,-1 0 112,22-14 56,-14 5 56,-5 1-22,-32 16 123,-23 23-22,-8 12-57,0 17-77,0 9-68,16 32-398,7-36 0,7 2-2981,16 14 1,5-1 3434,-2-12 0,1-4 0,-9-10 0,-5-6 0,-4-5 0</inkml:trace>
  <inkml:trace contextRef="#ctx0" brushRef="#br0" timeOffset="50848">10633 10970 15448,'0'-13'2185,"0"3"-2185,0 10-90,0 0-1490,62-38 1580,8 28 0,5-28 0,-21 38 0</inkml:trace>
  <inkml:trace contextRef="#ctx0" brushRef="#br0" timeOffset="50981">10928 11293 18485,'73'-33'-287,"0"-1"0,-5 5 0,-24 7 0,1-1 0</inkml:trace>
  <inkml:trace contextRef="#ctx0" brushRef="#br0" timeOffset="51384">13819 10944 17734,'-77'-12'1260,"14"25"1,-3 15-931,-1 18 1,1 9-1354,-1 2 1,3 5 1056,8 7 0,11 0-34,12 19 660,21-16-694,32-15 182,60-15-1274,-14-32 0,6-9 1126,21-9 0,-2-5 0,-28 6 0,-5-3 0,28-20 0</inkml:trace>
  <inkml:trace contextRef="#ctx0" brushRef="#br0" timeOffset="51531">14092 11583 18832,'0'8'2173,"0"-3"-2766,0-5-8114,14-26 8707,-1 9 0,3-12 0,-7 19 0</inkml:trace>
  <inkml:trace contextRef="#ctx0" brushRef="#br0" timeOffset="52563">15817 10816 15392,'3'8'1266,"0"-1"-515,70-26-718,-33-1 1,3-4-17,15-1 0,0-2 5,-8-6 0,-7 0-22,1-13 68,-19-4 963,-49 7 22,-36 7-638,-20 16-247,33 24 0,1 7 22,-25 27-89,24 18 0,6 14-101,11 4 0,9 6-83,10-17 1,6 2 0,11-5-428,28 14 1,17-13 55,1-19 0,7-14-865,15-20 0,2-15-900,-16-6 0,-2-9 2219,22-24 0,-6-2 0,0 3 0,-31 11 0,1 0 0</inkml:trace>
  <inkml:trace contextRef="#ctx0" brushRef="#br0" timeOffset="52766">16502 10227 18843,'77'-31'-9831,"0"0"9692,-12 7 0,-27 10 0,-6-1 0</inkml:trace>
  <inkml:trace contextRef="#ctx0" brushRef="#br0" timeOffset="53132">17336 9640 16064,'53'-10'449,"-11"18"-427,-35 39 224,-15 4 1,-8 4 111,-2 2 1,-3 0-96,-4 5 1,0-2-107,-14 15 22,24-42-22,13-28 313,14-4-335,21-15-270,29-4-1007,1-4-887,6 5-2374,-22 8 4403,-5 0 0,-19 3 0,-7 0 0</inkml:trace>
  <inkml:trace contextRef="#ctx0" brushRef="#br0" timeOffset="53415">17930 9587 15493,'4'-3'1905,"-1"0"-1513,-1 69-331,-10-19 1,-4 6-1356,-2 28 0,-3 3-1284,-1-17 0,-2-6 2578,0-7 0,2-9 0,5-16 0,6-15 0</inkml:trace>
  <inkml:trace contextRef="#ctx0" brushRef="#br0" timeOffset="53631">17807 9508 18798,'66'26'149,"0"0"1,-12-5-1,-5 6-300,-9 20 0,-8 6-40,-8-12 1,-2 3-1384,6 17 0,5-1 1574,4-10 0,0-2 0,-13-6 0,0-4 0,23 1 0</inkml:trace>
  <inkml:trace contextRef="#ctx0" brushRef="#br0" timeOffset="53882">18776 10620 19112,'1'6'1389,"1"-1"-2341,-2-5-2264,7-34 3216,-1 10 0,3-15 0,-5 23 0</inkml:trace>
  <inkml:trace contextRef="#ctx0" brushRef="#br0" timeOffset="54498">20136 9753 16782,'5'85'420,"-1"0"0,-8-13 0,-4 3 0,-1 1-652,1-2 1,-1-1-1,-3 1-1289,-4 5 1,-3 1 0,-2-8-1377,-3 0 1,-2-7 2896,5-11 0,0-7 0,-2 5 0,10-27 0</inkml:trace>
  <inkml:trace contextRef="#ctx0" brushRef="#br0" timeOffset="54731">19922 9576 17734,'8'-90'2028,"9"23"-1866,12 91 1,5 24-135,11 15 0,1 11-28,-6-6 0,0 6 0,-1 0-614,-6-8 0,-1-2 0,-2 0 222,10 26 0,-5-8-561,-13-31 1,-1-6-3613,22 26 4565,-1-27 0,-17-23 0,-7-16 0</inkml:trace>
  <inkml:trace contextRef="#ctx0" brushRef="#br0" timeOffset="55281">21140 8814 18810,'-55'6'134,"-1"11"-100,23 17-34,-11 29 56,11-4-45,0 16-11,12-18-11,6-5 11,6-11 145,4-3-22,14-21 192,20-23-271,7-19 24,20-26-46,-5 2-22,28 1-45,-3 35-67,0 52 123,-51 3 1,-9 8-12,-10-1 0,-8 1-17,-5 1 0,-6-4-241,-13 7-2599,-3-4 2857,8-26 0,5-4 0,9-20 0</inkml:trace>
  <inkml:trace contextRef="#ctx0" brushRef="#br0" timeOffset="55664">21537 8849 20121,'65'-40'-12,"-6"16"12,-23 42-280,-6 14 90,-11 9 21,-16 33 215,-26-5 99,-2 2-133,-2-32 21,15-27 12,16-12-11,31 0-57,27 8-223,25 24 55,-14 0-268,-22 21-45,-35-12 660,-39 18-55,-34-2-2779,19-28 0,-3-4 2678,-29 7 0,29-22 0,30-10 0</inkml:trace>
  <inkml:trace contextRef="#ctx0" brushRef="#br0" timeOffset="55915">23729 10054 16535,'22'-29'0,"-4"7"0</inkml:trace>
  <inkml:trace contextRef="#ctx0" brushRef="#br0" timeOffset="56231">24923 8925 16378,'2'-5'930,"12"62"-633,-5 6 0,-1 8-263,3 8 0,-1 5-831,-3-15 0,-1 2 0,-2-2 791,0 11 0,-2 1-1171,-1-10 1,0 4-1,-1-4 1177,-2 7 0,0-4 0,2 0 0,-1-9 0,-2-17 0</inkml:trace>
  <inkml:trace contextRef="#ctx0" brushRef="#br0" timeOffset="56432">24039 11023 20457,'73'-35'-290,"0"0"0,0 0 0,-1 1 1,12 2-1,3 3 0,0 2 1,0 2-1502,-4 4 0,1 2 0,-1 3 0,-1 2 1791,-5 2 0,1 2 0,-6 2 0,-11 3 0,31 2 0,-43 3 0</inkml:trace>
  <inkml:trace contextRef="#ctx0" brushRef="#br0" timeOffset="57148">23870 11818 15952,'32'-14'202,"-9"2"560,-2 13-45,-13 0-134,-8-1 918,0 0-1456,5-8-34,10-3 12,15-11-12,45-10-89,17 19-192,-41 26 1,-4 10 113,18 36 139,-54-5 0,-14 5 17,-9-5 0,-9 0 252,-21 23 1,-7 0-91,4-12 0,0-3-140,0-1 1,2-6 78,-4-2-101,45-49 78,24-19-78,20-12-67,18-4 5,-9 14 1,4 6-180,-2 6 0,-1 8 101,-2 13 0,-6 9 140,1 25 67,-61 28-45,-29-24-28,8-22 1,-1-5-6561,-15-5 6566,5-21 0,33-15 0,15-11 0</inkml:trace>
  <inkml:trace contextRef="#ctx0" brushRef="#br0" timeOffset="57465">24873 11937 19011,'-20'51'443,"-1"-1"0,27 36-522,30-33-78,46-27-224,0-50 308,-23-5 0,-2-8 135,-11-3 0,-4-6 16,-2-5 0,-10 0-33,-23-20-45,-49 27 0,-26 28-11,9 11 0,-3 5-432,8 6 1,2 1-4242,1-3 1,8-3 4683,16-5 0,29-2 0,19-12 0</inkml:trace>
  <inkml:trace contextRef="#ctx0" brushRef="#br0" timeOffset="57830">26526 9745 18518,'9'2'1591,"-1"0"-1591,-8-2-2431,-16 16 2431,18-37 0,-17 30 0,20-34 0</inkml:trace>
  <inkml:trace contextRef="#ctx0" brushRef="#br0" timeOffset="60331">27455 9877 15291,'15'5'2847,"-3"-1"-2433,27 2 68,22-35-387,-10 7 0,2-6-62,-1-14 1,-6-6-34,-10 9 0,-5-1 23,4-29-68,-32 30 213,-40 1 202,-23 26-197,11 30 1,-1 12-107,5 1 1,4 7-312,0 21 0,7 6 277,12-12 1,4-1-34,6-2 0,3 0-22,0 40-163,28-44 0,14-6-454,13-13 1,12-12-1564,30-13 0,6-13-124,-7-7 1,-2-8 2325,-24-2 0,-1-5 0,-9 3 0,18-11 0,-19 5 0</inkml:trace>
  <inkml:trace contextRef="#ctx0" brushRef="#br0" timeOffset="60898">28210 8797 15437,'-7'-3'1233,"1"0"-1166,6 3-67,0 0-3933,90-17 3933,-34 0 0,-5 7 0,-4 0 0,-13-4 0</inkml:trace>
  <inkml:trace contextRef="#ctx0" brushRef="#br0" timeOffset="62479">29074 8298 16165,'3'54'276,"0"0"1,0-4-1,0-4-276,2 7-885,2 8 885,-4-18 0,0-9 0,-2-21 0</inkml:trace>
  <inkml:trace contextRef="#ctx0" brushRef="#br0" timeOffset="62980">29420 8189 14865,'2'-10'1428,"-19"52"1,-9 31-1356,7-1 0,-1 7-969,0-9 0,-2 5 0,2-2 787,5-4 1,3-1 0,1-4-542,2 7 1,2-3-240,2-5 1,2-3 888,3-8 0,2-5 0,-1 5 0,4-22 0</inkml:trace>
  <inkml:trace contextRef="#ctx0" brushRef="#br0" timeOffset="63348">29514 8720 16591,'37'-71'627,"8"20"-649,0 34 11,1 26 0,-22 13-45,-6 42 806,-30 17-167,-6 3-12,-21-6-179,9-37-178,5-11-147,12-12-45,5-10-22,7-5 56,17-3-571,23 0-965,18 10-301,-2 7-460,-12 16-2969,-27 5 5210,-8 5 0,-5-19 0,-3-5 0</inkml:trace>
  <inkml:trace contextRef="#ctx0" brushRef="#br0" timeOffset="63864">30053 8825 18104,'-35'82'862,"9"-7"-850,22-29 32,13-8 68,30-11-168,27-28 50,-20-13 1,0-7 5,26-23-67,-19-20 67,-38 20-22,-18-15-214,-30 16-391,-28 5-606,-4 34-1590,-8 20-4785,27 10 7608,9-1 0,17-11 0,10-5 0</inkml:trace>
  <inkml:trace contextRef="#ctx0" brushRef="#br0" timeOffset="64914">30787 8396 12826,'-10'-2'3361,"1"0"-1556,9 2-1055,-10-12-716,7 8-34,-6-10 0,16 13 22,6 0-22,8 1 0,14 21-56,-6 17 56,-4 26 101,-16-8 112,-16-6 22,-2-26 124,0-6 112,4-11-348,3-8-123,2-6 11,4-8-11,2 0 0,3 0 22,1 1-22,0-3-67,3-4-56,0-5 112,-4 5-34,-1 5 45,-6 9 67,0 3-78,-2 2-269,0 1-393,3 1 539,-1 0-236,2 0 34,-2 0-807,-1 0 123,1 4 673,-2-3-414,0 3-483,0-2-1121,0-1 2365,-1 1 0,-1-1 0</inkml:trace>
  <inkml:trace contextRef="#ctx0" brushRef="#br0" timeOffset="66796">30779 8761 11661,'0'-14'-1412,"0"4"-2375,0 10 3787,0 0 0,0 0 0</inkml:trace>
  <inkml:trace contextRef="#ctx0" brushRef="#br0" timeOffset="67164">30941 8291 18283,'-29'80'-82,"0"0"0,-7 5 0,1 0-837,9-7 0,1-3-1196,-3-8 1,4-8 2114,4-7 0,11-26 0,6-15 0</inkml:trace>
  <inkml:trace contextRef="#ctx0" brushRef="#br0" timeOffset="67381">30693 8155 19964,'68'58'-9,"0"1"1,-16-19 0,3-1-1,2 2-1015,6 7 1,1 2 0,0-4-1460,-10-9 0,0-2 0,-1-2 2483,25 13 0,-10-7 0,-15-9 0,-18-10 0</inkml:trace>
  <inkml:trace contextRef="#ctx0" brushRef="#br0" timeOffset="73663">21679 13568 11863,'52'-15'100,"0"0"1,13 0 0,5-1 22,18-2 1,7-1-1537,-17 4 1,3 0 0,3-2 1521,-9 2 0,2-1 1,2-1-1,2 0-373,-7 1 1,1-2-1,2 1 1,2-2 0,1 1 289,-4 0 0,0 1 0,2-2 0,2 1 0,5-3 0,4 0-17,-10 2 0,3-2 0,4 0 0,3-1 0,2-1 0,2-1 0,1 1 0,2-1 0,-1-1 0,1 1-65,-13 3 0,1 0 0,1-1 0,1 0 0,1 0 0,1-1 0,0 1 0,1-1 0,0 0 0,-1 1 1,1-1-1,-1 1 0,0-1 49,1 1 0,0-1 0,0 1 0,0-1 0,0 1 0,1-1 0,-1 1 0,0-1 1,0 1-1,0-1 0,0 1 0,0-1 0,0 1-81,-2 0 1,2-1 0,0 0 0,1 0 0,-1 0 0,0 0 0,0 1 0,-1-1 0,-2 1-1,-1 1 1,-3 0 0,-1 1 0,-4 1 144,19-5 0,-5 2 1,-4 1-1,-2 1 1,0 0-1,-1 0 1,2 1-1,3-1-14,-4 2 1,3-1 0,1 0-1,0 1 1,0 0 0,0 0-1,-3 1 1,-1 2 0,-4 0-537,5 1 0,-3 1 0,-1 1 0,-2 0 0,-2 1 0,0 1 0,-1-1 493,21-3 0,2-1 0,-4 1 0,-6 2 0,-10 4 0,-1 3 0,-9 2 0,-22 5 0,-28 2 0</inkml:trace>
  <inkml:trace contextRef="#ctx0" brushRef="#br0" timeOffset="108277">14251 14140 12781,'15'92'1625,"13"-8"-1042,33-38-664,-22-22 1,7-2 348,13-1 1,9-1 0,6-4-809,-2-4 1,5-3 0,5-1 0,5-2 561,-5-1 1,6-1-1,4-1 1,2-1-1,0-1 1,-3-2-311,-5-1 0,-2 0 0,0-2 0,2-1 0,3-2 0,6-1 292,-16 0 1,4-1-1,3-1 1,2-1-1,3-1 1,0 0-1,1-1 1,0-1-1,0 1 1,-2-1-128,-7 0 1,0 1 0,-1-2 0,1 1 0,-1-2 0,1 1-1,1-1 1,2 0 0,0-1 0,3 1 0,2-1 151,-10 2 0,3-1 0,1 0 0,2 0 0,1-1 0,2 0 0,0 0 1,0 0-1,1 0 0,-1 0 0,0-1 0,-1 1 0,-1 1 0,-1-1 0,-2 1-94,4-1 1,-1 0 0,-1 0 0,-1 0 0,0 1 0,-1-1 0,0 1 0,0-1 0,0 1 0,0-1 0,0 1 0,0 0 0,0-1 86,1 1 1,1-1-1,1 1 1,0-1-1,0 0 1,-1 1-1,1-1 1,-2 1-1,0 0 1,-1 0-1,-2 0 1,-2 1-1,-1 0-43,14-2 0,-3 0 0,-4 1 0,-1 0 0,0 1 0,0-1 0,2 0 0,3 0 0,4-1 43,-14 3 0,2-1 1,2 0-1,2 0 1,1-1-1,1 1 0,0-1 1,1 1-1,1-1 1,-1 1-1,0-1 1,-1 1-1,0 0-19,-1 0 1,-1 0-1,0 1 1,0-1 0,0 0-1,0 1 1,1-1 0,-1 1-1,1-1 1,1 1 0,1-1-1,0 1 1,2 0-19,-5 0 1,2 0 0,0 0 0,2 0 0,1 0 0,-1-1-1,2 1 1,-1 0 0,0 1 0,0-1 0,0 0 0,-1 1-1,-1 0 1,-2 0 0,0 1-296,4-1 1,0 0-1,0 1 1,0-1 0,-1 1-1,0 1 1,-1-1-1,-2 1 1,0-1 0,-2 2-1,-1-1 1,-3 1-1,0 0 310,12-2 0,-1 1 0,-1 0 0,-2 1 0,-3 0 0,-1 0 0,-4 1 0,-2 0 0,-3 1 0,25-2 0,-4 0 0,-5 2 0,-8 0 0,-11 1 0,10-2 0,0-1 0</inkml:trace>
  <inkml:trace contextRef="#ctx0" brushRef="#br0" timeOffset="109310">12706 16626 15594,'11'0'1938,"-3"0"-1355,-8 0-549,0 0-472,29-26-3617,-5 18 4055,15-17 0,-20 24 0,-14 2 0</inkml:trace>
  <inkml:trace contextRef="#ctx0" brushRef="#br0" timeOffset="109461">12818 16868 16221,'43'-30'-1730,"0"-1"0,25-18 0,-46 34 0,-12 9 0</inkml:trace>
  <inkml:trace contextRef="#ctx0" brushRef="#br0" timeOffset="114193">15489 15931 17970,'17'59'56,"0"-1"0,5 23 0,-1 2-1244,-4-9 0,0 1 1188,5 9 0,-3-4 0,-9-28 0,-2-7 0,6 6 0</inkml:trace>
  <inkml:trace contextRef="#ctx0" brushRef="#br0" timeOffset="114511">15996 15871 15336,'0'-9'1815,"0"1"-1568,-40 51-169,12-3 6,-10 14 0,0 8 56,16-14 0,3 1-95,-1 8 0,4-3-45,1 16 180,22-26 44,4-25 134,24 2-123,20-11-369,30-1-751,-7-13-1670,1-1-6779,-25-4 9334,-5-4 0,-22 6 0,-6 0 0</inkml:trace>
  <inkml:trace contextRef="#ctx0" brushRef="#br0" timeOffset="114726">17074 16204 20546,'14'9'-1334,"-8"-3"1,3-6 0</inkml:trace>
  <inkml:trace contextRef="#ctx0" brushRef="#br0" timeOffset="115527">18852 16026 18496,'72'-6'851,"-3"-4"-817,-18-14-34,24-18-112,-6-6 78,-2-9 34,-30 14 0,-23 10 314,-30 1-56,-1 11-202,-18-3 78,-2 17 90,-23 32-174,25 7 1,2 6-40,-1 2 1,3 4-193,1 13 0,6 2 170,2 31 0,17-33 0,8 0-1,9-7 1,7-3-174,6 0 1,7-5-18,9-15 1,2-10 9,28-10-300,-9-20-304,-25-6-1277,-5-2 104,-4 2 1969,9-15 0,-19 19 0,4-7 0</inkml:trace>
  <inkml:trace contextRef="#ctx0" brushRef="#br0" timeOffset="115995">19738 15365 15235,'-9'0'2711,"1"0"-2273,8 0-236,0 0-180,22-6-638,26-9-3608,22-1-2903,-5-1 7127,-17 7 0,-33 7 0,-7 0 0</inkml:trace>
  <inkml:trace contextRef="#ctx0" brushRef="#br0" timeOffset="121210">20561 14618 18966,'-61'61'247,"8"9"-247,30 18-17,14-27 0,4 2-11,7-8 0,6-1-129,5-1 1,5-4 156,23 3 190,25-69-78,-23-35-11,-4-22-224,-36 9-706,-34 30-258,-6 24-885,-4 21-1536,19 9 3508,10 4 0,5-9 0,5-5 0</inkml:trace>
  <inkml:trace contextRef="#ctx0" brushRef="#br0" timeOffset="121444">20844 14771 16042,'0'-7'1972,"0"2"-1770,0 5-168,8 50-225,7 11-2331,-4-9 1,2 0 2521,9 20 0,-7-28 0,-8-31 0</inkml:trace>
  <inkml:trace contextRef="#ctx0" brushRef="#br0" timeOffset="121827">21225 14481 18070,'-23'60'347,"0"1"0,1-1 1,-6 16-1,4 1-347,9-16 0,1 2 0,2-3-1100,1 12 0,2-2 506,2-2 0,3-2-627,-1-7 0,4-1 1328,8 3 0,2-6 0,-5 0 0,12-3 0</inkml:trace>
  <inkml:trace contextRef="#ctx0" brushRef="#br0" timeOffset="122194">21220 15004 18978,'19'-69'291,"7"10"-258,33 31-89,-13 14-212,14 4 10,-29 22 146,-12 24 325,-17 19 324,-21 17-379,-4-11-237,0-22 79,12-20 90,11-15-23,7-4-56,10 3-22,4 16 11,0 2 0,-7 17 0,-10-4-67,-3 15-3866,-7-10 3933,2-5 0,-2-18 0,5-16 0</inkml:trace>
  <inkml:trace contextRef="#ctx0" brushRef="#br0" timeOffset="122510">21882 14914 18966,'-27'64'149,"0"0"1,2-16-1,10-2-373,36 23 224,10-49 68,14-33-46,-12-14 101,-12-24-123,-14 15-22,-6 5-1,-8 3-2665,-11 3 2688,-4 10 0,2 4 0,9 8 0</inkml:trace>
  <inkml:trace contextRef="#ctx0" brushRef="#br0" timeOffset="122760">22589 14515 16311,'-7'71'174,"1"0"1,-1 0 0,-1-3 0,-2-1 0,-2-3-4876,-6 11 1,-3-7 4700,4-20 0,1-7 0,-3 6 0,14-42 0</inkml:trace>
  <inkml:trace contextRef="#ctx0" brushRef="#br0" timeOffset="122960">22473 14436 20714,'48'60'-572,"1"1"1,-1 6 0,-4 3-3547,-4 12 1,-5 1 4117,-7-20 0,-3-5 0,6 16 0,-20-51 0</inkml:trace>
  <inkml:trace contextRef="#ctx0" brushRef="#br0" timeOffset="123330">23337 15809 18462,'0'0'0</inkml:trace>
  <inkml:trace contextRef="#ctx0" brushRef="#br0" timeOffset="123894">25704 14908 16983,'0'64'253,"0"-1"0,0 1 1,-8 5-1,-3 0 1,-1 2-882,-1 2 0,-3 1 1,0-4-2511,-7 13 1,-2-8 3137,5-20 0,3-10 0,9-20 0,5-14 0</inkml:trace>
  <inkml:trace contextRef="#ctx0" brushRef="#br0" timeOffset="124110">25508 14556 20625,'60'55'39,"-1"1"0,-15-8 0,-1 5 0,-1 1-155,-1 6 1,-2 2-1,-1 1-932,0 1 0,-1 0 1,-2-4-393,0 2 1,-2-6 1439,-2-4 0,-2-6 0,4 7 0,-10-20 0</inkml:trace>
  <inkml:trace contextRef="#ctx0" brushRef="#br0" timeOffset="124827">26461 13946 13992,'3'-10'4414,"-1"2"-4111,-2 8-146,0 0-101,-13-6 44,-5 8-55,-16 8-34,7 4 23,0 9-12,8-7 12,-7 8-23,1 9-11,-4 15 0,7 8-11,5-1-11,9-13-46,3-9 57,15-21 168,19-10-135,5-10-10,16-6-12,-9 3 0,4 5-45,-1 10 0,14 31-89,-17 21 100,-6 26 0,-27-14 1,-20-14-57,-8-27-2039,-15-9 2129,2-24 0,6 7 0,10-16 0</inkml:trace>
  <inkml:trace contextRef="#ctx0" brushRef="#br0" timeOffset="125212">26849 13941 20210,'37'48'-952,"-5"2"526,-17 3 157,-8 13 572,-11-17 470,-11-4-571,0-26-68,1-13-78,11-5 67,10-1 0,27-5 258,27 4-190,6-1-191,6 12-12,-32 8 12,-12 12-56,-15 5-257,-23 22-1726,-24-3 2039,-25 4 0,19-26 0,3-17 0</inkml:trace>
  <inkml:trace contextRef="#ctx0" brushRef="#br0" timeOffset="126010">15422 17318 14238,'48'5'748,"0"-1"0,18 0 0,11-2 0,7-1-576,-14-3 1,5-1-1,3 0 1,3-1 0,-1 0-1250,4 0 1,2 1 0,1-1 0,2 0 0,2-1 1106,-3-1 0,3 0 0,1-1 0,1 0 0,-1 0 0,-2 0-195,-10 1 0,-2 0 1,-2 0-1,2 0 0,3 0 1,6-1 180,-6 1 0,4 0 0,3 0 0,3 0 1,2-1-1,1 1 0,2-1 0,-1 1 0,1-1-45,-10 2 0,1-1 0,0 0 1,2 0-1,0 1 0,0-1 1,2 0-1,2 0 0,0 0 1,2 0-1,1-1 31,-12 1 0,2 1 0,2-1 1,2 0-1,0-1 0,2 1 0,0 0 1,0 0-1,1-1 0,-1 1 1,-1-1-1,0 1 0,-2 0 0,-1 0 1,-2 0-84,9-1 0,-2 0 0,-2 1 0,-1 0 1,0 0-1,-1-1 0,0 1 0,0-1 0,1 1 1,2-1-1,1-1 0,1 0 85,-8 1 1,1 0-1,2-1 1,1 0-1,0 0 1,2 0-1,-1 0 1,1-1-1,-1 0 1,0 1-1,0-1 1,-2 0-1,-1 0 1,-2 0-1,-1 0 0,7-1 1,-2 0 0,-2 0-1,-2 0 1,0-1 0,-1 1 0,1-1-1,-1 1 1,1-1 0,2 0-1,1 0 1,2 0-5,-3 0 1,2 0 0,1-1 0,1 1 0,1-1 0,0 1-1,1-1 1,0 0 0,0 1 0,-1-1 0,1 0 0,-2 0 0,0 1-1,-2-1-20,2 1 0,0-1 0,0 0 1,-1 0-1,1 1 0,-1-1 0,0 0 1,-2 0-1,0 1 0,-2 0 0,-1 0 1,-2 0-1,-2 1-58,16-3 1,-3 1 0,-1 1 0,-2-1 0,-2 1 0,-1 0 0,-1 1 0,-2-1-1,0 1-130,10-1 1,1 0 0,-2 0 0,-2 0 0,-4 2-1,-5 0 1,-5 0-345,9 1 0,-8 0 0,-4 1 1,1 0 633,-2 0 1,0 0-1,-4 0 1,-8 2 0,9-1-1,-8 1 1,-6 0 0,-1 0-1</inkml:trace>
  <inkml:trace contextRef="#ctx0" brushRef="#br0" timeOffset="126562">19848 17183 13992,'51'-1'765,"0"0"1,9-2-1,4 0-412,14-3 0,5-1-1114,-19 1 1,2 0 0,8-2 838,-4 0 1,6-1-1,5-1 1,4 0-1,0 0-421,-2 0 0,2 0 0,3-1 0,2 1 0,3-2 0,3 0 360,-15 2 0,4 0 1,1-1-1,2 0 1,2-1-1,1 1 1,1-1-1,1 0 1,-1-1-115,-8 2 0,1-1 0,1 0 0,2 0 0,0-1 0,0 1 0,0-1 0,-1 1 0,-1-1 0,-1 1 0,-1 0 97,7-1 0,-2 0 0,-1 0 0,-2 0 0,1 0 0,0 0 0,1 0 0,2 0 0,3-1-127,-5 0 0,3 0 0,1 0 0,3-1 0,0 0 0,0 1 0,-1-1 0,0 0 0,-2 2 0,-2-1 0,-3 2 120,2-1 1,-3 1 0,-2 1 0,-1 0 0,-1 1-1,0-1 1,1 1 0,1 0 0,1 0-51,-1 0 1,2 0-1,2 1 1,0-1-1,0 1 1,0-1-1,-2 2 1,-1-1-1,-3 2 1,-4-1 60,10 1 1,-3-1 0,-2 2 0,-2 0 0,-3 0 0,-1 1-1,-3 1 81,10 0 0,-2 1 0,-3 1 0,-6 0 0,-9 1-534,21 3 1,-14 1-768,21 4-61,-51 6 2175,-78 5-3554,-41-9 2656,2-7 0,0-4 0,-11 0 0,1-8 0</inkml:trace>
  <inkml:trace contextRef="#ctx0" brushRef="#br0" timeOffset="145358">22539 18445 15056,'-8'-12'2790,"1"2"-2286,-6-49-302,10 28-79,20-55-44,44 64-63,-11 27 1,3 8-17,-5 0 0,-2 6 0,1 12 0,-4 3-123,11 8-168,11-14 291,-11-33 78,-7-49 90,-22-11-78,-20-25-1,-7 32-111,-2 15-1368,0 40 1390,13 40 0,-6-6 0,11 11 0</inkml:trace>
  <inkml:trace contextRef="#ctx0" brushRef="#br0" timeOffset="146093">24983 17595 11728,'9'-15'4639,"-1"3"-4000,-8 12-169,-28-45-11,-5 34-128,-12-8 0,-5 11-219,2 38 0,3 20-90,7-1 0,3 7 1,3 3-432,6 0 0,5 2 0,3 2 409,2 10 0,5 1 0,5-3-28,4 10 0,8-4-156,13 11 1,12-5 65,5-21 1,9-8 94,11-2 1,4-14 67,32-25-12,-22-45 12,-43-23 112,-14-8 156,-16-2-33,-37-17-212,-8 25 1064,-4 7-1435,19 32 183,39 16-272,18 6-2073,54-3 549,-25-8 0,3-3 1916,1 2 0,-1-2 0,25-13 0,-47 9 0</inkml:trace>
  <inkml:trace contextRef="#ctx0" brushRef="#br0" timeOffset="146508">25604 18123 17521,'-68'-35'1098,"-3"36"-1031,39 67-73,16-17 1,3 3-12,4-6 1,4-1-208,9 31-236,9-48-739,22-14 415,10-38 806,12-31 247,-14-9 325,-8-6 224,-20 33-123,-5 14-471,-6 11-79,-3 21-201,1 21-2050,16 14-1782,2-4-404,16-13 4292,3-21 0,-18-7 0,0-1 0</inkml:trace>
  <inkml:trace contextRef="#ctx0" brushRef="#br0" timeOffset="147575">15024 17450 12423,'11'-3'1266,"-2"0"-605,-9 3 527,63-5-303,23-20-734,-22 12 1,8-5-519,2-6 0,7-7 1,2-2 385,-15 5 1,1 0-1,2-2 1,2-1-2,-2 1 0,2-2 0,2-1 0,0 1 0,-4 0-13,10-4 1,-1 0-1,-3 2 1,-7 1 106,0 0 0,-6 2 0,-13 8 90,-5 10-63,-119 67 20,24-16 1,-10 8 0,-5 5-1,1 0-38,6-7 0,-1 3 0,-1 0 0,0 1 0,-1 1-492,-4 4 0,-1 1 0,0 1 0,2-1 1,4-4 220,-17 15 1,5-4 0,16-7 25,19-6 1,23-15-1113,85-53-243,-2-9 0,14-11 0,-1 0 1479,-10 4 0,-1-1 0,-1-1 0,3-1 0,-1 0 0,-8 4 0,-12 7 0,0 0 0</inkml:trace>
  <inkml:trace contextRef="#ctx0" brushRef="#br0" timeOffset="151060">26333 17294 8210,'9'-13'1490,"-2"3"-1009,-7 10 551,0 0 88,3-6 124,-2 5-158,3-5-570,-4 6 1053,1 0-1143,-1-4-113,0-1 57,0-1-314,0 3 79,-4 45 94,1 12 1,-1 12-115,-1 5 1,1 8 0,0 3-814,2-8 0,0 3 0,1 1 0,1-3 705,2 13 1,2-3-1,4-4-7,0-8 0,3-3 0,6-12-135,8-12 1,9-11-1766,16-7 1,3-8 1899,24 1 0,-3-10 0,-46-11 0</inkml:trace>
  <inkml:trace contextRef="#ctx0" brushRef="#br0" timeOffset="160725">27258 17418 10249,'4'-7'3709,"0"2"-2588,-4 5 1994,0 0-2768,9-29-347,-24 29 67,-29 6-62,4 19 1,-4 8 5,-8 5 1,0 1 16,9-5 0,3-2-28,-11 7 0,28-21-34,18-13 45,3 2-11,13 18 67,5 24-44,2 2-1,0 14-11,-12-21 12,-3 14-34,-2-17 78,2-5 22,3-36-89,5-20 0,9-19-33,11-5 38,2 13 1,8 2 27,10 4 1,4 3-34,-2 1 0,1 3 0,1 6 0,-5 8-22,6 18 22,-19 8-11,-15 15-57,-12 26-234,-27 4-2119,-13 7-940,-8-24 3361,0-18 0,23-24 0,5-3 0</inkml:trace>
  <inkml:trace contextRef="#ctx0" brushRef="#br0" timeOffset="161175">27656 17561 16187,'52'-23'90,"0"1"0,-5 0 0,-5 8-113,-5 21 23,-11 32 79,-21 25 268,-18 24-179,-8-10-90,2-29-78,10-28 56,11-16 157,20-4-101,18-1-112,8 4 23,4 5-46,-20 8 68,-8 9-45,-12 6 78,-7 8 1,-14 7-57,-13 22-7271,-2-18 7249,0-6 0,12-28 0,9-17 0</inkml:trace>
  <inkml:trace contextRef="#ctx0" brushRef="#br0" timeOffset="161343">28555 18061 13779,'6'71'-376,"-1"0"1,1-6-1,-1-10 1,-3-21 0,0-12-1</inkml:trace>
  <inkml:trace contextRef="#ctx0" brushRef="#br0" timeOffset="162258">29456 16898 12557,'0'-16'504,"0"3"-459,0 12 56,0 1 33,4 0 315,-1 0 66,3 0-145,-5 0 1613,1 0-1927,-2-3-11,0 0 101,0-3 167,0 1 46,0 3-258,-6 5 78,-10 44-11,2 0 1,-1 6-102,1 3 0,0 4-11,1 11 0,2-1-28,4-20 0,5-2 11,9 5 0,8-4 6,37 15-34,9-13 1,14-44 10,-27-24-11,-8-13 79,-11-8-68,-12-16-167,-39 10-180,-37 8-527,-31 41-325,11 15-1691,20 19 2868,42-14 0,9-10 0,8-8 0</inkml:trace>
  <inkml:trace contextRef="#ctx0" brushRef="#br0" timeOffset="162508">29825 17192 14607,'-3'-7'1368,"1"1"-1044,3 56-223,7-17-101,4 44-246,7-31 246,14 9 0,-18-27 0,7 1 0</inkml:trace>
  <inkml:trace contextRef="#ctx0" brushRef="#br0" timeOffset="162776">30077 16590 15437,'19'48'1837,"-1"3"-1495,-8-1 0,-1 4-168,-1-4 0,0 4-102,2 35 1,-1 8-1309,-4-27 0,-2 2 1,1-1 730,0 1 1,1-1 0,-1-1-2090,-1 26 0,1-10 2772,5 5 1,-2-43-1,-2-22 1</inkml:trace>
  <inkml:trace contextRef="#ctx0" brushRef="#br0" timeOffset="163158">30381 17365 19123,'31'-60'11,"15"16"-403,-4 72-302,-2 18 694,-17 9 78,-18 1 314,-13-21 729,-15 15-572,-4-4-504,2 5-1,10-19-44,22-13-11,6-9-202,8 2-223,1 4-2,-3 22 371,-9 12-392,-14 14-1166,-3-18-3608,-9-17 5233,10-22 0,2-6 0,4-1 0</inkml:trace>
  <inkml:trace contextRef="#ctx0" brushRef="#br0" timeOffset="163458">30787 17580 19807,'9'48'-740,"-1"1"1,7 19-1,38-51 471,-15-27 269,-7-6 11,-9-11 247,-9-5 605,-7 0 0,-15-12-695,-22 9-157,-14 5-358,1 19-1637,10 18-7372,24 1 9356,5 2 0,5-5 0,0-3 0</inkml:trace>
  <inkml:trace contextRef="#ctx0" brushRef="#br0" timeOffset="163675">31101 16650 20524,'51'72'-217,"0"0"1,-10-12-1,-7 4-119,-14-3 0,-5 6 0,-3-1-3446,-1 15 0,-3-1 3782,-3 7 0,-1-6 0,-2-31 0,-1-4 0,-1 29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2:33:41.48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5130 1781 14026,'10'50'147,"0"-1"1,0 0-1,-3 2 1,-1 3-1,-1 1 1,-1-2-6,-3 11 0,-3 0 0,0-2-795,2 1 0,-1-1 0,-1-3 668,-2-11 0,0-1 0,0-9 63,1 5 1102,2-22-609,1-32-185,0-20 1,0-11-197,-2-2 1,-1-5 0,0-5-621,-2-4 1,0-6 0,0-2 0,0 2 443,1 5 0,0 1 0,-1-1 0,1 1-11,-1-5 0,0-2 0,0 3 0,2 3-77,0 4 1,3 4 0,3 0 76,4-3 1,5 2 0,4 3 293,10-8 0,10 7-424,-2 19 0,6 2 0,-1 8-204,10 4 0,0 11-134,3 13 1,-6 10 318,-19 6 0,-8 7 180,-11 29 0,-16 9-19,-8-15 0,-8 1 0,-2 3-194,4-6 1,-2 2-1,-1 0 1,1-1-977,-1-4 1,0-1 0,1-2 0,1-2 1154,-9 20 0,8-8 0,10 3 0,14-45 0</inkml:trace>
  <inkml:trace contextRef="#ctx0" brushRef="#br0" timeOffset="284">5822 2451 15818,'0'9'1960,"0"-1"-1645,0-48-293,6 12-22,4-34 34,6 24-57,7-3-55,2 16 78,15 4-22,-3 15-1,11 12-213,-7 8-189,-2 13-1,-4 8 0,-9 25-1949,-8-7 2375,4-5 0,-13-23 0,5-21 0</inkml:trace>
  <inkml:trace contextRef="#ctx0" brushRef="#br0" timeOffset="482">6417 2239 14439,'-13'34'-638,"4"-7"246,11-26 67,2 0-549,-2-1 874,1-5 0,-3 4 0,0-4 0</inkml:trace>
  <inkml:trace contextRef="#ctx0" brushRef="#br0" timeOffset="933">6631 2175 11885,'-6'0'-549,"2"0"-968,4 0 1,0 0 0</inkml:trace>
  <inkml:trace contextRef="#ctx0" brushRef="#br0" timeOffset="1284">6334 2208 15706,'-43'-3'963,"1"1"1,1 1 0,0 7-813,-3 10 0,2 9-146,2 10 1,3 8-602,11-7 0,2 4 1,5 0 595,0 11 0,10 0-68,13-2 1,11-6 124,5-16 1,9-5-198,23-1 0,8-9 112,5-13 0,3-9-42,-15-2 1,1-3-1,-4-7 92,-8-4 1,-4-6 0,-4 0 61,1-9 0,-10-2-34,-16 2 0,-10 2-41,-22-12 2,-5 17 0,-8 2-78,-4 9 0,-2 4-45,-2-3 0,0 5 54,0 13 1,2 8-1511,-15 16-270,13 11-3247,20 3 5085,27-8 0,1-11 0,10-8 0</inkml:trace>
  <inkml:trace contextRef="#ctx0" brushRef="#br0" timeOffset="1566">7281 1960 18126,'-47'-2'392,"0"1"0,-1 3 0,1 3-330,7 4 0,2 2-57,0 3 1,3 4-6,-20 19-34,41 24 17,40-26 1,15-1-126,-3-6 0,6 1 0,0-3-288,0-3 1,0-1-1,0-2 363,19 7 0,-10-1-12,-16 10 147,-50 16-80,-13-33 1,-8-2-544,3 2 1,-2-4-1054,-5-13 0,4-10 1608,2-22 0,17 7 0,9-3 0</inkml:trace>
  <inkml:trace contextRef="#ctx0" brushRef="#br0" timeOffset="1734">7504 1749 14182,'18'-46'5120,"-3"35"-5053,-13 43 1,-5 20-68,3-8 0,0 4-814,2-5 0,1 4 0,1-2 136,3 7 0,3-2-969,4-2 0,2 0 1659,0-4 0,0-3 0,4 6 0,-6-14 1</inkml:trace>
  <inkml:trace contextRef="#ctx0" brushRef="#br0" timeOffset="2183">7632 2459 20569,'-13'-59'380,"19"1"-425,32 26 1,12 4-108,-10 2 1,1 1-392,-1 1 0,3 0 0,-3 1 184,4-2 1,-2 0 190,6-6 0,-6-4 368,-16 5 1,-7-1 628,-10-28-382,-35 25-301,-31 27 11,13 25-146,15 8 0,3 8-17,9 7 1,5 5 5,-1 0 0,8 0 71,12 1 0,9-4-228,7-14 0,6-5 28,6-2 1,4-5-1,5-2 0,5-5-47,1-5 1,4-4-1,1-4 90,-1-5 0,0-4 1,1-2 96,3-2 0,1-1 0,-5-2-284,3-7 1,-9-3 911,-3-16-113,-40 30-190,-10 7-224,-4 5-112,-10 13 309,5 17-902,11 13 415,19 0-2186,19-8-4629,9-19 6993,4-7 0,-20-4 0,-6-2 0</inkml:trace>
  <inkml:trace contextRef="#ctx0" brushRef="#br0" timeOffset="2317">9163 2161 18384,'19'18'0,"-4"-3"0</inkml:trace>
  <inkml:trace contextRef="#ctx0" brushRef="#br0" timeOffset="2467">9214 1869 15616,'0'0'0</inkml:trace>
  <inkml:trace contextRef="#ctx0" brushRef="#br0" timeOffset="2933">9729 2046 20345,'-27'25'-438,"1"-1"1,8 23-1041,80-30 1293,-28-12 0,1-2 145,12-7 1,-1-6 145,-7-9 1,-5-4 891,10-14-191,-7-13-247,-31 15 145,-20-5-649,-9 14 45,-4 4-101,0 14-190,18 6-146,6-1 201,16-2-167,14-5 128,9-3 1,5-1 195,6-3 0,1 0 12,4 0 0,-1 0 16,-13 4 0,-5 3 197,-1 6 167,-27 17-78,-16 29-201,-2 21-135,5-30 0,1 0-247,-3 31-582,14-21-549,15-5-706,19-6 2084,-3-19 0,0-3 0,6 2 0,4-8 0</inkml:trace>
  <inkml:trace contextRef="#ctx0" brushRef="#br0" timeOffset="3433">13268 1451 19056,'-11'47'78,"1"1"1,-5 5-1,-7 3-31,1-12 1,-4 4 0,-3 0 0,-2-3-462,2-3 0,-3-3 0,0 0 0,-2-1 593,-3 2 0,-3 0 0,1-3 1,1-5 161,-19 6 1,4-16-196,13-25 0,6-12-9,10-8 1,6-8-86,0-9 0,3-8 1,2-2-50,1-3 1,3-1 0,1-2-160,0-2 1,1-1 0,4 4 155,4-7 0,8 13-22,26 15-83,-11 47 0,6 13-33,9 7 0,6 8 0,3 2-347,-3-6 0,2 1 0,3 1 1,3 0 396,-9-6 0,5 0 0,0 1 0,1-1 0,-3-1 0,-3-2 0,2 1 0,-3-2 0,-1-2 0,-1-2 1,9 0-1,0 0 0,-1 0 0</inkml:trace>
  <inkml:trace contextRef="#ctx0" brushRef="#br0" timeOffset="4117">15539 1404 18787,'-6'60'35,"1"0"1,-1 1 0,1-14 0,0-1 0,2 1-36,1 9 0,3 2 0,1-4 22,2-2 1,5-3-23,8 2 0,9-5-611,6-16 1,6-8 610,10-5 0,1-8 0,12-6 0,-13-20 0</inkml:trace>
  <inkml:trace contextRef="#ctx0" brushRef="#br0" timeOffset="4252">16044 1896 17890,'0'-6'740,"0"1"-2443,0 5 1703,23 32 0,-17-24 0,17 24 0</inkml:trace>
  <inkml:trace contextRef="#ctx0" brushRef="#br0" timeOffset="4367">16085 1565 13476,'-9'-2'-446,"2"1"1,7 1-1,0 0 1</inkml:trace>
  <inkml:trace contextRef="#ctx0" brushRef="#br0" timeOffset="4567">16322 1267 19611,'-3'53'-185,"-1"-1"0,8 3 0,4 4 0,2-3-756,4 6 0,3 1-1142,-1-6 1,2 3 0,-1-5 2082,3 1 0,-2-7 0,3 10 0,-6-22 0</inkml:trace>
  <inkml:trace contextRef="#ctx0" brushRef="#br0" timeOffset="4799">16846 1480 20333,'-51'16'4,"1"0"0,2 3 0,3 5-4,14 5 0,3 3-12,3 0 1,4 1-51,6-1 1,5 1-118,6 7 0,9-1 50,11-4 0,7-2-779,9 6 0,6-3-823,-2-11 0,3-4 1731,4-4 0,-3-4 0,-4-2 0,-7-5 0</inkml:trace>
  <inkml:trace contextRef="#ctx0" brushRef="#br0" timeOffset="5117">17157 1869 19078,'41'-23'-164,"0"0"0,-9-2 0,-6-3 320,1-30 102,-32 12 0,-21 10 101,-9 25 279,-21 29-481,27 11 0,3 9-118,-4 16 0,5 6-952,6-2 0,6 0 734,7 3 0,9-4-292,5-20 0,6-3-315,5-4 0,6-3-631,5-5 0,3-5 1417,7-5 0,-2-3 0,8 0 0,-7-9 0</inkml:trace>
  <inkml:trace contextRef="#ctx0" brushRef="#br0" timeOffset="5317">17642 1437 19056,'-8'-47'1412,"2"21"-1412,9 51 0,6 17 0,2 10-135,-3-8 1,1 4 0,0 2-1202,-1-2 0,0 2 1,0 1-1,-1-1-491,1 6 1,-1-1 0,-1-3 1826,-2-3 0,-1-1 0,-1-8 0,-1 7 0,-1-16 0</inkml:trace>
  <inkml:trace contextRef="#ctx0" brushRef="#br0" timeOffset="5485">17943 2101 11627,'0'0'0</inkml:trace>
  <inkml:trace contextRef="#ctx0" brushRef="#br0" timeOffset="5639">17963 1582 13544,'0'0'0</inkml:trace>
  <inkml:trace contextRef="#ctx0" brushRef="#br0" timeOffset="6416">18294 1098 17286,'19'46'75,"-1"1"1,1-1-1,4 10 1,-5-2-65,-8-7 0,-4-3 23,-3-9 0,-1 1 83,-1 20 1,0 3-40,0-2 1,-1 0-532,0-1 1,0-2 485,0-12 1,0-5 11,0-5 411,0-14-8,0-8 406,1-7-216,-1-4-347,1-10-67,-1-4 325,0-7-493,0 5-56,1 2 44,1 6-55,0-1-123,0 4-34,0 0 11,-1 5-134,-1 1 369,0-3 68,0-13 33,0-26-174,0 5 1,0-2-12,4 3 1,2-1-23,2-6 0,4 3 28,24-11-6,-5 24 1,5 5-7,1 9 1,2 8-6,9 11 1,-1 7 4,-13 4 1,-4 5-171,-3 11 0,-7 4-64,-7 25-1508,-9-18 1,-3 2 1753,-2-10 0,-1-1 0,2 25 0,-3-32 0</inkml:trace>
  <inkml:trace contextRef="#ctx0" brushRef="#br0" timeOffset="6666">19196 1549 19773,'-32'16'442,"0"0"1,-24 17-409,33 1-79,18 15-437,21-16-313,21 7-629,18-25 1111,9-6 246,2-6-544,-24-7 0,-3-4-1462,3-10 1558,-20-6-1210,-47 4-1996,-26 9 3721,0 6 0,19 3 0,11 2 0</inkml:trace>
  <inkml:trace contextRef="#ctx0" brushRef="#br0" timeOffset="6867">19694 1611 18171,'-31'16'0,"1"1"0,-19 17 0,33 4 1737,42-3-1737,10-8 0,4-11 0,-11-14 0</inkml:trace>
  <inkml:trace contextRef="#ctx0" brushRef="#br0" timeOffset="6949">19826 1788 18194,'43'-28'-281,"-6"-1"202,-20-1-559,-19-6 638,-37 13 0,7 3 0,-7 16 0,27 4 0</inkml:trace>
  <inkml:trace contextRef="#ctx0" brushRef="#br0" timeOffset="7200">20565 1520 18642,'-54'10'383,"0"1"0,0 0 0,0 6 0,1 4 0,12 4-383,15 7 0,14 3 101,15 3 0,16-3-196,27-10 0,12-11 67,1-10 0,3-9-316,-16-3 0,-1-3 0,-4-4 344,2-12 0,-8-2 0,5-3 0,-14 0 0</inkml:trace>
  <inkml:trace contextRef="#ctx0" brushRef="#br0" timeOffset="7250">20803 1225 20513,'-13'-55'0,"-1"1"0,2-9 0,-4 18 0</inkml:trace>
  <inkml:trace contextRef="#ctx0" brushRef="#br0" timeOffset="7335">20560 875 21062,'-49'32'3,"1"-1"1,5 6 0,8 6-4,19 7 0,9 5-780,3 6 0,7 6 40,6-19 1,5 3-1,2 1 1,0-3-1677,0 3 0,2-3 0,2 1 2416,2-3 0,4 4 0,0-4 0,-3-7 0,-2-4 0,-1-7 0,16 16 0</inkml:trace>
  <inkml:trace contextRef="#ctx0" brushRef="#br0" timeOffset="7638">21795 1399 17398,'28'36'150,"0"0"0,0 0 0,10 4 0,2-1 1,4 0-1059,-3-6 0,3 0 1,1-2-1,-1-1 521,9 3 1,-1-3 0,-2-3 0,9 1 0,-7-7 0,-6-8 0</inkml:trace>
  <inkml:trace contextRef="#ctx0" brushRef="#br0" timeOffset="7784">22593 1576 18294,'-51'35'-99,"-1"-1"0,1 1 1,4 3-1,2 2 1,4 4 98,6 3 0,3 2 0,4-3 0,-2 2 0,9-5 0,12 11 0</inkml:trace>
  <inkml:trace contextRef="#ctx0" brushRef="#br0" timeOffset="8299">23868 1510 17140,'-3'50'657,"0"0"0,0 1 1,1-2-569,0-7 1,0-1-960,0 1 1,1-1 914,-1-2 0,-1-1 243,2 1 0,0-2-288,-1 8 451,1-8 131,1-40-492,-2-21 89,-1-21-28,-1-9 1,0-11-856,2 8 1,0-5 0,0 0 714,0-1 0,-1 0 1,2 0-21,2 11 1,1-2-1,1 2 1,1 4-322,4-20 1,4 5 329,2 8 0,3 3-206,0 11 1,1 3 217,15-17-12,0 23-45,20 24 22,-23 24 1,-3 12-90,1 13 0,-6 7 877,-9 3 0,-10 2-855,-11 7 0,-11-2-11,-8-15 1,-4-2-332,3-5 0,-2 1 0,4 0 432,0 8 0,3-1 0,-5-7 0,7-3 0,16 3 0</inkml:trace>
  <inkml:trace contextRef="#ctx0" brushRef="#br0" timeOffset="8416">24429 1821 19493,'13'-38'0,"-1"0"0,4-14 0,-8 35 0</inkml:trace>
  <inkml:trace contextRef="#ctx0" brushRef="#br0" timeOffset="8499">24544 1607 21062,'21'37'-430,"1"-1"1,-3-1-1,-3-3 430,0 7 0,-4-2 0,-4-17 0,-3-6 0</inkml:trace>
  <inkml:trace contextRef="#ctx0" brushRef="#br0" timeOffset="8503">24688 1893 19157,'0'0'0</inkml:trace>
  <inkml:trace contextRef="#ctx0" brushRef="#br0" timeOffset="8666">24930 1739 15605,'2'-8'3742,"0"2"-3742,-2 6-8538,0 0 8538,5-3 0,-4 3 0,4-3 0</inkml:trace>
  <inkml:trace contextRef="#ctx0" brushRef="#br0" timeOffset="8784">25002 1404 14944,'52'-2'0,"1"1"0,0 0 0,-1 0 0,13 0 0,-2 1 0,-35 2 0,-73 1 0,-17 4 0,37 8 0,-21-11 0,-12-3 0,27 3 0,37 3 0</inkml:trace>
  <inkml:trace contextRef="#ctx0" brushRef="#br0" timeOffset="9216">25325 1690 18978,'-3'64'212,"16"-9"-212,20-32 0,20-7-11,-9-11 0,1-6 11,-5-10 0,-2-6 0,3-9 0,-6-6 0,-12 0 0,-7-5 0,-8-3 0,-5 0 0,-7-15 0,-21-1 0,-18 22 0,-2 7 0,0 20 0,30 7 1725,23 13-1725,53-1 0,-10-3 0,6-3-397,-9-5 0,2-2 0,-2-1 397,11 0 0,-3-2 0,-9-2 0,-8-1 0,-9 1 0,-16 4 0,-9 0 0,-22 31 0,-6 30 0,11-23 0,2 2-235,2 9 0,9 0 235,14-8 0,9-2 0,11 3 0,3-4 0,11 7 0,5-11 0</inkml:trace>
  <inkml:trace contextRef="#ctx0" brushRef="#br0" timeOffset="9854">22901 2642 15333,'-62'2'911,"0"0"1,19 0-1,20 0-474,47 3-364,31-4 0,18-3-792,-26 0 1,5 1 0,3-1-1,1 0 1,1-1 729,5 1 0,1-1 0,2 0 1,3 0-1,5 0-127,-19 2 0,3-1 1,3 0-1,2 0 0,1 0 1,1 1-1,1-1 0,0 1 1,-1-1-1,0 1 116,1 0 0,0 1 0,1-1 0,-1 1 0,1-1 0,0 1 0,1 0 0,-1 0 0,1 0 0,0-1-43,-4 1 0,2 0 0,1 0 0,1 0 0,-1 0 1,0 0-1,0 0 0,-3 0 0,0 0 0,-3 1 1,-3-1-394,11 1 1,0 0-1,-2 0 1,-4 0 0,-3 0-1,-4 0 1,-6 0 488,18 0 1,-7-1 0,-35 0-54,-58-2 0,-34-2 0,20 3 0,-8 0 0,-8 0 0,-3 0 0,-1 0 0,0 0 256,10 1 1,-1 0 0,-2 0 0,-1 0 0,0 1 0,-1-1 0,0 1 0,0 0-103,-4 0 0,-2 0 0,-1 0 0,0 0 0,1 1 1,2-1-1,1 1 0,4 0-149,-4-1 1,0 1 0,2 0-1,4 0 1,6 0 0,7 0-23,-22 5 0,33-2 427,71-4 1,33-1-411,-22 1 0,8 0 0,6 0 0,3 0 0,2 1 0,-2 0 0,-7 0 0,1 1 0,3 0 0,0 0 0,0 0 0,-1 0 0,-1 0 0,-3 0 0,7-1 0,-1 0 0,-2 0 0,-1 0 0,-1 0 0,0 1 0,3 1 0,1 0 0,0 0 0,0 0 0,0 1 0</inkml:trace>
  <inkml:trace contextRef="#ctx0" brushRef="#br0" timeOffset="11066">7150 5270 15616,'21'39'344,"0"0"1,1 0 0,6 20-1,-4-2-221,-12-10 1,-5 0-29,-1-1 0,-2 0-28,-1 5 1,-2-2-35,0 8 450,-1-8 54,0-52-470,4-24-67,3-30 52,-1 13 1,1-8-1,0-2-374,1-8 1,-1-3-1,1-3 378,1 7 0,0-2 0,2-1 0,-1 1-450,1 2 0,1-1 0,1 3 0,0 3 394,1 0 0,2 3 0,1 4 0,9-15 0,4 8-36,-6 23 0,5 7 24,15-2 1,5 11-398,3 20 1,0 9 155,-3 3 1,-5 9-130,-6 20 1,-14 8 369,-21 0 1,-11 0 22,-7 4 1,-8-1-12,-8 1 0,-7 2-19,0-6 0,-4 2 1,1-2-2817,8-7 0,2-2 1,0-1 2834,0-1 0,1 0 0,4-5 0,5-3 0,8-8 0,11-16 0</inkml:trace>
  <inkml:trace contextRef="#ctx0" brushRef="#br0" timeOffset="11301">8089 5577 18933,'22'-43'-486,"0"0"1,8 10-1,6 7 127,2 12 1,2 9 89,0 8 0,-5 7 112,-1 20 157,-15 33-347,-10-5-2398,-4-2 2745,4-26 0,-5-25 0,4-5 0</inkml:trace>
  <inkml:trace contextRef="#ctx0" brushRef="#br0" timeOffset="11467">8694 5383 19146,'6'21'-1169,"1"-5"1,-1-15 0,0-1 0</inkml:trace>
  <inkml:trace contextRef="#ctx0" brushRef="#br0" timeOffset="11584">8714 5198 9151,'0'0'0</inkml:trace>
  <inkml:trace contextRef="#ctx0" brushRef="#br0" timeOffset="11851">9295 5217 18933,'-44'19'631,"1"0"0,3 0 0,6 4-631,10 8 0,8 4-313,12 28 44,24-6-101,37-26-372,-22-33 0,1-8 652,1-1 0,0-5 90,-2-6 0,-3-3 28,-4 1 0,-4-2 405,6-26-107,-23-10-405,-39 7-582,-4 9-1102,-22 19-2193,21 25 3956,11 12 0,13-5 0,9 5 0</inkml:trace>
  <inkml:trace contextRef="#ctx0" brushRef="#br0" timeOffset="12250">9886 5480 20345,'5'-49'410,"0"0"1,0 2 0,-2 5-321,-2-9-113,-7-13-100,-15 18 45,-4 6-157,1 26 32,11 21-77,14 5 56,14 7-134,13 0-337,4-9 1,6-4 492,3-1 0,2-3 236,6-6 0,-2-4 167,18-3 415,-30-12 23,-28 14 235,-8 0-684,-7 6-190,1 7 0,-5 10-45,7 12 34,0 6-482,13 4-1008,14 0-2948,21-7 4449,-7-18 0,1-3 0,4 1 0,5-7 0</inkml:trace>
  <inkml:trace contextRef="#ctx0" brushRef="#br0" timeOffset="12433">12087 4831 17970,'49'-5'-3071,"-10"-8"1,-38 28-1</inkml:trace>
  <inkml:trace contextRef="#ctx0" brushRef="#br0" timeOffset="12516">12151 4991 18765,'61'-2'0,"0"0"0,-12 1 0,0 0 0</inkml:trace>
  <inkml:trace contextRef="#ctx0" brushRef="#br0" timeOffset="13149">15654 4271 16804,'7'45'-177,"-1"0"1,1 0-1,1 8 1,0-3-1746,0-5 1,1-3 1921,4 5 0,-7-22 0,0-11 0</inkml:trace>
  <inkml:trace contextRef="#ctx0" brushRef="#br0" timeOffset="13400">16099 3925 18205,'-12'62'254,"1"1"0,-1 0 0,3-13 0,-1 0 0,0 0 0,-1 0-221,0-2 1,0-1-1,-1 1 1,-1 4-777,-3 6 1,0 5 0,-2 2-1,0 1 1,0-1 189,2-9 0,0 1 1,-1 0-1,0 0 0,1 0 1,0-1 464,0-1 0,0 1 1,0 0-1,0-1 1,1-3-1,0-2 1,-2 9-1,0-2 1,1-5-1,3-7 1,3-8-1,0 0 1</inkml:trace>
  <inkml:trace contextRef="#ctx0" brushRef="#br0" timeOffset="13817">16226 4981 18205,'15'-31'84,"0"-1"0,34-9-438,-12 40 1,2 10 6,21 15 269,-17 26 78,-32-3 45,-25 4 447,-12 2 35,-7-18 0,-5-2-348,9-8 0,0-3-151,-1 0 0,4-3-28,3-4 56,37-15-22,11-1-23,21-2-62,-6 1 1,3 3-68,-6 3 1,-1 5-85,2 8 1,-9 6 128,-21 10 0,-10 2-50,-6-2 0,-6-2-550,-9 0 1,-2-5-3843,-9-2 4515,12-12 0,11-7 0,8-5 0</inkml:trace>
  <inkml:trace contextRef="#ctx0" brushRef="#br0" timeOffset="14100">16889 5091 19516,'-29'30'365,"-1"0"1,4-2 0,9-1-657,32 15-365,12-27 1,9-6 128,11-3 1,4-5 514,-1-6 1,-2-5 11,-3-3 0,-7-4 135,-3-14 605,-19 1-180,-17-2-280,-39-10-230,9 23 1,-2 2-124,-1 0 0,0 3-767,-30-2-2320,37 13 3160,13 8 0,8-4 0,6 4 0</inkml:trace>
  <inkml:trace contextRef="#ctx0" brushRef="#br0" timeOffset="14550">18294 4798 17386,'45'-10'264,"1"0"1,-1-1-1,5-5 1,1-3 0,-2-3-355,-5 0 0,-2-2 1,-2-1-252,18-14 1,-8 0 329,-10-4 425,-44 6 651,-59 21-455,9 25 1,-3 8-884,1-1 1,1 6 373,0 12 0,8 4-68,19-8 1,7 1 67,-7 27-101,16-3-57,27-22 1,11-4-757,13-5 1,10-6-107,3-4 0,7-3 0,0-4-1223,-5-5 1,1-4 0,0-3 2141,10-3 0,0-3 0,-8 0 0,-16 1 0,-6-1 0,-3 0 0,0 0 0</inkml:trace>
  <inkml:trace contextRef="#ctx0" brushRef="#br0" timeOffset="14916">19445 4138 17050,'-8'-10'1491,"2"3"-1491,6 7-897,50-14-2464,3-2 3282,-1 0 0,-1 0 0,0 0 0,-9 0 1</inkml:trace>
  <inkml:trace contextRef="#ctx0" brushRef="#br0" timeOffset="15450">20358 3479 13958,'0'-5'2689,"1"1"-2498,-1 4-1,9 39-190,-2-11-515,6 34-2758,-4-24 3273,2-4 0,-6-16 0,1-6 0</inkml:trace>
  <inkml:trace contextRef="#ctx0" brushRef="#br0" timeOffset="15967">20731 3116 18373,'1'62'257,"-3"-19"1,-2 5 0,-1 4-303,-1-5 0,0 3 0,0 1 0,-1-1-1064,1 2 1,-1 0 0,0 0-1,0-1 579,0 1 1,0-1-1,0-1 1,2-4-1393,-1 17 1,2-5 2063,4-5 0,0-4 0,1 6 0,2-20 0</inkml:trace>
  <inkml:trace contextRef="#ctx0" brushRef="#br0" timeOffset="16416">20960 3569 17532,'29'-20'5,"-1"0"1,27-12-6,-24 37-33,10 20 156,-17 19 90,-13 6 269,-29 3-23,-20-17-179,-3-6-168,6-8 0,11-10-78,13-7 44,12-4-22,28-1-89,18 2-12,6 7 34,2 7-90,-27 13-101,-11 23 146,-33 8-896,-2-4-3171,-16-11 4123,18-31 0,9-8 0,5-6 0</inkml:trace>
  <inkml:trace contextRef="#ctx0" brushRef="#br0" timeOffset="16699">21546 3730 18810,'-20'34'560,"0"0"0,-10 24-560,44-36-112,10-5-134,15-9-158,27-7 281,-9-19 112,-3 1-1,-27-13-88,-21 8 77,-20 0-738,-11 3-640,-10 11 0,-6 3 1401,-3 1 0,0 1 0,9 1 0,2 0 0,-20 2 0</inkml:trace>
  <inkml:trace contextRef="#ctx0" brushRef="#br0" timeOffset="16916">22211 3550 18877,'0'-10'628,"0"3"-494,-31 52-67,10-2-403,-3 0 0,-3 4-129,1 6 0,0-1 465,4-8 0,1-2 0,1-4 0,1-4 0,2 0 0</inkml:trace>
  <inkml:trace contextRef="#ctx0" brushRef="#br0" timeOffset="17100">22042 3204 20602,'15'48'-61,"1"1"1,0-1-1,2 7 1,1 1 0,0-1-609,-1 0 1,0-1-1,0 0 475,0 1 1,0 0-1,-3-9 1,5 14-1,-7-15 1</inkml:trace>
  <inkml:trace contextRef="#ctx0" brushRef="#br0" timeOffset="18798">7154 7134 16075,'0'6'151,"30"-1"1,16-5-29,-3-1 1,6-1-1470,-6-1 1,5 1 0,6-2 0,3-2 1380,-3-1 0,3 0 1,3-2-1,4-1 0,2-1 1,3 0-1,1-1-83,-12 2 1,1 0 0,2-1 0,1 0 0,2-1 0,1 0 0,2-1 0,1 1 0,2-1 0,1 0 0,2 0 66,-18 3 1,2 0-1,1 0 1,2-1-1,1 0 1,0 1-1,2-2 1,0 1-1,1 0 1,1 0-1,-1-1 1,1 1 0,0 0-1,-1-1 1,1 1-1,-1 0 1,-1 0-1,0 0 1,-1 0-44,0 0 0,-2 1 0,-1-1 0,-2 0 1,0 1-1,-1-1 0,0 1 0,1 0 0,0-1 1,1 1-1,1-1 0,2 1 0,2-1 1,3 0-1,2 0 0,3 0 0,4 0 0,3-1 38,-30 5 1,1 0 0,2 0 0,2 0 0,1 0-1,1-1 1,2 1 0,1-1 0,2 0 0,0 0-1,2 0 1,1 0 0,1 0 0,1 0 0,1 0 0,1 0-1,1-1 1,0 1 0,1-1 0,1 1 0,1 0-1,0-1 1,0 0 0,1 1 0,1-1 0,-1 1 0,1-1-1,0 1 1,1-1 0,-1 1 0,1-1 0,-1 1-1,0 0 1,1-1 0,-1 1 0,0 0 0,-1 0 0,0 0-1,0 0 1,0 0 0,-2 0 0,1 0 0,-2 0-1,0 1 1,0-1 0,-2 1 0,0 0 0,-2 0 0,0 0-1,-1 0 1,-2 0 0,0 1 0,-2 0 0,-1-1-1,-1 1 1,-2 0-47,19-1 1,-2-1 0,-2 1 0,-2 0 0,-1 1-1,-1-1 1,-2 1 0,-1 0 0,0 0 0,-2 0 0,0 1-1,-1-1 1,0 1 0,0 0 0,-1-1 0,1 1-1,0 0 1,-1 0 0,2 0 0,0-1 0,0 1 0,2 0-1,0-1 1,2 1 0,0-1 0,3 0 0,0 0 0,3 0-1,1 0 1,2-1 19,-19 2 1,1 0 0,1 0 0,2-1 0,0 1-1,2-1 1,1 0 0,1 1 0,0-1 0,2 0-1,0 0 1,2-1 0,-1 1 0,2 0 0,0-1-1,1 1 1,0-1 0,1 1 0,0-1 0,1 1 0,0-1-1,0 0 1,0 1 0,1-1 0,0 1 0,-1-1-1,1 0 1,0 1 0,-1-1 0,1 1 0,-1-1-1,0 1 1,-1-1 0,1 1 0,-2 0 0,1-1 0,-1 1-1,-1 0 1,0 0 0,-1 0 0,-1 1 0,0-1-1,-1 0 1,-1 1 0,-1 0 0,-1 0 0,-1 0-1,-1 0 1,-2 0 0,0 1 0,-2-1 0,-1 1 0,-1 0-1,-1 0 1,-2 1 0,-2-1 0,-1 1-69,33-2 0,-3 0 1,-3 1-1,-2 0 1,-3 0-1,-1 1 0,-3 0 1,-1 0-1,-2 1 1,-1 0-1,-2 0 0,0 0 1,0 0-1,-1 0 1,-1 0-1,1 0 0,0 0 1,0 0-1,0-1-204,7 1 0,0 0 0,0-1 0,-1 1 0,0 0 1,0 0-1,-2 0 0,0 0 0,-1 0 0,-2 0 0,-1 0 1,-2 0-1,-1 0 0,-2 0 0,-2 0 284,15-1 0,-2 0 0,-2 0 0,-3 1 0,-3-1 0,-2 0 0,-2 1 0,-3-1 0,20 0 0,-6-1 0,-4 1 0,-3-1 0,-2 0 0,-1 0 0,1 0 0</inkml:trace>
  <inkml:trace contextRef="#ctx0" brushRef="#br0" timeOffset="20882">4781 9077 13352,'0'-11'4124,"0"2"-3552,0 9 156,0 0-728,-23-28 45,17 29-45,-17-7 0,23 52 5,0-11 1,0 3-474,0 9 1,0 1 478,0 6 1,0 0-12,0 0 0,0 1 0,-1-3 0,2-2-40,0-5 1,2-2-272,2-5 0,4-4 42,15 18 156,10-18 57,6-18 45,2-9 0,3-16-314,2-7-426,-1-12-694,-1-3-2225,-18 9 1,-3 0 3669,5-8 0,-1 2 0,-24 18 0</inkml:trace>
  <inkml:trace contextRef="#ctx0" brushRef="#br0" timeOffset="21032">5199 9532 10226,'4'1'266,"0"43"0,-4-34 1,0 32-1</inkml:trace>
  <inkml:trace contextRef="#ctx0" brushRef="#br0" timeOffset="21167">5147 9342 12949,'0'0'0</inkml:trace>
  <inkml:trace contextRef="#ctx0" brushRef="#br0" timeOffset="21385">5270 8995 15269,'1'-5'627,"-1"1"-593,16 52-12,0 8-372,-1-4 1,2 7-13,-4-5 0,1 4 0,-1-3-1919,1 8 1,1 0 2280,-2-9 0,1 2 0,-3-9 0,2 9 0,-2-20 0</inkml:trace>
  <inkml:trace contextRef="#ctx0" brushRef="#br0" timeOffset="21683">5773 9198 16008,'-33'29'71,"1"0"0,0 1 0,2 0-60,9-1 0,3 0-11,-2 0 0,3-1 23,-11 24 10,10 3 35,29-5-35,27 2 1,13-18-23,-18-20 1,3-3-91,16-5 0,2-3-593,-10 1 0,2-2 672,5-7 0,4-2 0,-8 1 0,13 1 0,-27-5 0,0 0 0</inkml:trace>
  <inkml:trace contextRef="#ctx0" brushRef="#br0" timeOffset="21986">6160 9505 16524,'-1'9'1086,"1"-2"-1461,26-30 0,9-13-488,-11 5 555,11-7 0,-3-2-50,-23 6 358,-11 1 201,-11 5 1424,-19 6-426,-6 15-762,0 17-124,8 20 23,14 17-212,4 14-102,9-27 0,1 3-140,5 18 1,5 2-1295,9-5 0,4-3-574,-1 1 0,5-5 1986,7-14 0,0-9 0,-2-10 0,-5-10 0</inkml:trace>
  <inkml:trace contextRef="#ctx0" brushRef="#br0" timeOffset="22300">6602 8900 15627,'-1'-47'1502,"1"9"-359,5 64-796,1 5-100,8 33-428,-6-29 0,-1 4 210,0 6 1,0 6 0,-1 1-1185,0 4 1,0 1-1,-1 1 191,0-1 1,1 0-1,-1-1 964,0-5 0,0-2 0,-1-8 0,1 5 0,2-17 0</inkml:trace>
  <inkml:trace contextRef="#ctx0" brushRef="#br0" timeOffset="22483">7005 9444 12490,'19'39'0,"-5"-8"0</inkml:trace>
  <inkml:trace contextRef="#ctx0" brushRef="#br0" timeOffset="22633">7001 9058 12053,'0'0'0</inkml:trace>
  <inkml:trace contextRef="#ctx0" brushRef="#br0" timeOffset="23017">7211 8829 17711,'20'42'22,"1"-1"1,0 1-1,7 20 1,-3-2-23,-12-13 0,-3 0-56,2 16 0,0 0 5,-2-15 1,0-2 50,-1-2 0,0-5 78,4-5 214,-4-33-23,2-16 146,3-12-158,6-15 1,3-9-118,-4 18 0,1 0-140,14-7-56,5 24 11,-16 33-403,-5 29-224,-5-6-4101,10 9 4773,-3-18 0,-2-2 0,-8-23 0</inkml:trace>
  <inkml:trace contextRef="#ctx0" brushRef="#br0" timeOffset="23299">8125 9138 19045,'-23'41'-19,"0"-1"0,12-5 1,11-3-806,22-8 1,10-6-6,29-3 784,-22-18 0,-1-5 45,3-15 1098,-11-17-302,-22-4-684,-32-3-695,-10 19-1288,-22 13-3463,16 23 5334,6-1 0,17 3 0,6-5 0</inkml:trace>
  <inkml:trace contextRef="#ctx0" brushRef="#br0" timeOffset="23601">8838 9049 19358,'-46'7'276,"0"0"1,-4 13 0,7 7-339,19 6 1,10 3-483,10 1 1,10-2-286,29 14 167,2-38 1,5-11 313,-4-6 1,-1-5 347,0-1 0,-2-4 0,-3-1 0,-4-4 885,-2-7 1,-5-3-426,-9-27-460,-19 5-427,-31 16-1097,-9 26-1915,1 5 3439,10 5 0,16 1 0,11 0 0</inkml:trace>
  <inkml:trace contextRef="#ctx0" brushRef="#br0" timeOffset="24000">9754 8806 19134,'-42'15'231,"1"-1"1,0 3 0,4 6-215,5 18 0,8 8-40,10-6 1,5 1-85,2-2 1,9-3 17,39 8-237,16-54 203,-25-4 0,-1-5 123,-1-5 0,-1-7-216,6-20 0,-6-9 414,-13 13 0,-3-3 1,-2-4-638,-2 1 1,-1-5-1,-2 0 1,-2 1 494,-3-8 0,-3 1 0,-3 1 30,-1-4 0,-2 1 0,-3 5 229,-5-2 0,-7 7-248,-11 2 1,-9 15-35,-6 27 1,-3 14-1,3 6 1,4 12-343,14 8 1,4 8-1,7 2 331,4 19 1,13 3-23,6-19 0,6 0 0,3-1 0,3 1 0,4-1 0,3-2-116,6 0 0,4-2 0,1-1-198,2-3 1,3-1 0,2 0 313,2-3 0,4 0 0,-1-2 0,-5-2 0,2 1 0,-2-2 0,14 6 0,-1-1 0</inkml:trace>
  <inkml:trace contextRef="#ctx0" brushRef="#br0" timeOffset="24799">11681 8182 19246,'-4'54'31,"1"1"1,0 0 0,-1 0 0,1 7 0,0-2 0,5 4-82,3-10 1,4 3 0,3 2 0,-1-1-1,0-3-1559,0 3 1,0-3 0,0-1 0,0 0 1257,-1 0 1,1 0 0,0-1 0,-1-1-225,2 12 0,-1-1 0,-1 0 529,-2 1 1,-1 0-1,-3-6 1340,-6-3 1,-4-7-1066,0-5 1,-6-15 1109,-27-48-1053,17-7 0,2-6-152,-5-9 1,2-4-453,-4-8 1,1-5 358,4 0 0,0-5 0,3 0-34,4 3 1,2 1 0,2-1-8,-2 1 0,2 1 0,5 3-230,6-11 1,9 8-399,5 26 0,4 4 428,5 0 0,4 1 200,8-1 0,-1 3 0,6-4 0,-1 5 0</inkml:trace>
  <inkml:trace contextRef="#ctx0" brushRef="#br0" timeOffset="25033">12148 8365 19650,'-12'-64'101,"11"2"-336,29 2 134,-8 31 0,3 2-73,3-2 0,2 10-251,15 34-405,-19 27 46,-20 0 0,-6 4-1129,-3-6 0,-3-1 1913,-1 0 0,-1-2 0,-4 6 0,4-13 0</inkml:trace>
  <inkml:trace contextRef="#ctx0" brushRef="#br0" timeOffset="25166">12443 8577 16849,'7'0'2521,"-2"0"-2521,-5 0-650,46-5-1053,-8 4-1026,2-2 1,3 1 2728,19 5 0,-24-2 0,-10 1 0</inkml:trace>
  <inkml:trace contextRef="#ctx0" brushRef="#br0" timeOffset="25517">6098 10684 16261,'64'-12'117,"1"1"1,-1-1 0,1 0-1,-1 1 1,1-1 0,-1 0-1,-4 1 1,-1 0 0,-1 0-1,2 0 1,0-1 0,2 0-1,3-1 1,2-1-436,-11 2 1,3-1 0,1 0 0,3-1 0,1 0-1,0-1 1,2 0 0,-1 0 0,1 1 0,-1-1 0,-1 1-1,-1 0 1,-2 1 318,4-1 0,-2 1 0,0 0 0,-1 0 0,-1 0 0,0 1 0,1-1 0,1 0 0,2 0 0,0 0 0,3 0-61,-10 1 1,1 0-1,2 0 1,1 0 0,1 0-1,1-1 1,1 0 0,-1 1-1,1-1 1,0 1 0,-1 0-1,-1 0 1,-1 0 0,0 1-1,-3 0 1,-1 1 59,11-1 0,-2-1 0,-1 2 0,-2-1 0,-1 2 0,0-1 0,0 1 0,0-1 0,2 1 0,0 0 0,3 0-146,-8 1 0,2 0 0,1-1 1,0 1-1,1 1 0,1-1 0,0 0 1,0 0-1,-1 1 0,0-1 0,0 1 1,-2 0-1,0 1 0,-2-1-748,6 0 0,0 0 1,-2 0-1,0 1 0,-1 0 1,0 0-1,-1 0 0,0 0 1,-1 1-1,1-1 0,-2 0 836,3 0 1,1 1 0,0-1 0,-1 0-1,0 0 1,-1 1 0,-3-1 0,-2 2-1,-2-1 1,-5 1 0,17-1 0,-3 1-1,-5 0 1,-8 1 0,-10 0 0,14-1 0</inkml:trace>
  <inkml:trace contextRef="#ctx0" brushRef="#br0" timeOffset="25716">10174 9920 15040,'-65'15'83,"1"0"0,-1 0 0,0 0 1,6 0-1,0-1 0,1 1 1,2-1 170,-9 4 0,3-1 0,4 1 71,-11 1 0,23 2 241,43-4-549,39-18 0,29-12-53,-17 4 1,9-4 0,8-1 0,4-2 0,3-1 0,-2 0 0,-4 1-463,-4 1 0,-2 1 0,0-1 0,0 0 0,3-1 0,5-1 0,5 0 405,-22 5 1,3-1-1,3 0 1,2-1-1,2 0 1,2-1 0,1 0-1,1 0 1,1 0-1,0 0 1,0 0 0,0 1-1,-1 0 1,-1 0-1,-1 1 1,-2 0 59,4 0 0,0 0 0,0 1 1,0 0-1,0 0 0,-1 1 1,0 0-1,0-1 0,-1 1 1,0 0-1,-1 1 0,-1-1 1,0 0-1,-1-1 0,6 0 0,0-1 1,-1 0-1,-1 0 0,0 0 1,-2 0-1,0 1 0,-1 0 1,0 1-1,-2 0 0,-1 1 1,4 1-1,0 0 0,0 1 0,0-1 1,0 0-1,-1 0 0,1 1 1,0-1-1</inkml:trace>
  <inkml:trace contextRef="#ctx0" brushRef="#br0" timeOffset="28600">15304 8545 13218,'-7'0'3754,"2"0"-3306,5 0-90,0 0-279,16-1-57,14-6-22,25-6-1148,-2-3 0,2-3 1148,-5-2 0,-2 0 0,-3 5 0,-4 0 0,5-9 0</inkml:trace>
  <inkml:trace contextRef="#ctx0" brushRef="#br0" timeOffset="28766">15633 8324 18720,'27'38'-440,"-1"1"0,0-1 1,7 15-1,-2-4-1252,-8-14 0,-6-3 45,-9 11 1647,-25-13 0,1-22 0,1-3 0</inkml:trace>
  <inkml:trace contextRef="#ctx0" brushRef="#br0" timeOffset="30398">18531 8144 17924,'-7'-45'474,"-1"0"1,13-8-1,10 3-446,14 14 0,10 7-45,14-5 1,7 11-329,6 19 0,-3 18-98,-11 23 1,-12 11-212,-13 3 0,-13 4 657,-14-10 1,-9 2 0,-3-4 153,-13 6 0,-6-2 300,1-9 1,-3 1-1,1-2-205,-1 4 0,1-3-213,-2 0 1,11-4-18,23-9 28,27-22 0,13-8-566,11-4 1,8-4-512,-7 5 0,5 0 0,0-2 1018,9-2 1,2-2 0,-6 1-1,-3 4 1,-6 1 0,-5 0 0,-1 0-1</inkml:trace>
  <inkml:trace contextRef="#ctx0" brushRef="#br0" timeOffset="30683">19538 8020 19785,'38'-29'-807,"13"0"521,-15 21 0,1 2 79,4-2 0,0-1 55,-2 2 1,-1 2-426,2-2 0,-3 6 453,3 25 1133,-20 23-572,-31 8-257,-12 6-3494,6-25 3370,9-2-56,2-4-2689,16 12 2689,1-15 0,1 1 0,-4-19 0</inkml:trace>
  <inkml:trace contextRef="#ctx0" brushRef="#br0" timeOffset="31218">21601 8338 17084,'-48'-31'513,"1"-1"0,-1 0 1,4 1-1,1-1 0,5-4-420,7-7 1,6-4-1,3 1-1682,-3-10 1,4-2 1591,6 6 1,1-2 0,4 3-10,5 0 1,6 3 470,12-4 1,8 4-461,6 13 1,8 5-6,18 0 0,6 11-82,-9 14 0,0 8-165,2 9 1,-7 9 27,-17 6 1,-11 7 199,-13 9 0,-12 8 1,-6 1 18,-5-5 0,-8 0 0,-3 1 0,-1 1-346,3-4 0,-2 2 0,-1 0 0,0-1 0,-1-3 382,-4 3 0,-1-2 1,0-2-1,3-3-18,-3 1 1,3-2 0,8-7 1174,3 4-1148,21-12-45,21-13-45,12-6 0,8-6-969,20-10 0,4-5-1276,2 5 1,0-2 2289,-13-1 0,1-3 0,-8 3 0,14-4 0,-11 3 0</inkml:trace>
  <inkml:trace contextRef="#ctx0" brushRef="#br0" timeOffset="31882">22990 7642 13039,'-3'-12'3799,"0"2"-3060,3 10 258,0 0-649,-13-21-203,9 14 23,-9-19-134,19 19-23,10-2 45,45-8-84,-14 9 0,4 4-39,11 1 0,-2 8-79,-9 14 0,-7 8 146,-16-1 0,-10 5-192,-19 13 1,-14 3 207,-5-6 1,-7-1 5,-5 3 1,-4-1-23,1-2 0,-1-1 224,-4 0 0,2-4-313,-5 7 123,7-11 33,43-24-67,16-5-101,13-3 0,8-2-1031,16-4 1,5-2 999,-7 2 0,2 0 1,-3 0-1,0-2 0,-4 0 1,-9 3-1,0 0 1</inkml:trace>
  <inkml:trace contextRef="#ctx0" brushRef="#br0" timeOffset="32199">23951 7429 19101,'-10'43'201,"0"-1"1,-1 6 0,-2 1-197,-4 8 1,-1 4-244,5-8 1,0 3-1,4-2 241,4-8 1,4-2 0,1 0-4,0 19 0,9-6-79,9-25 1,7-8-147,29-12-520,-14-18 0,0-8-86,-11-3 0,-4-5 540,8-32-550,-48 10-1220,-43 20 2061,-5 25 0,24 0 0,8 4 0</inkml:trace>
  <inkml:trace contextRef="#ctx0" brushRef="#br0" timeOffset="32568">25500 7757 16187,'0'-4'2757,"0"1"-2320,-26 19 0,-9 12-280,4 14-471,-9-2 1,3 4 330,23-9 0,6 1 212,-4 29-229,19-8-312,17-31 1,10-8-1941,16-10 0,5-9 409,3-1 0,1-7 1760,-14-6 0,1-3 0,-8 0 0,14-11 0,-14-2 0</inkml:trace>
  <inkml:trace contextRef="#ctx0" brushRef="#br0" timeOffset="32733">25869 7409 20076,'-10'64'-572,"0"0"1,10-17-1,4 1 1,4-2-651,5-1 1,3-2 0,3-1 1118,15 19 0,0-8 0,-5-14 0,-3-14 0</inkml:trace>
  <inkml:trace contextRef="#ctx0" brushRef="#br0" timeOffset="33016">26534 7688 20311,'-61'-10'212,"1"0"1,6 2 0,9 8-190,15 24-34,19 22-79,40-1 34,-2-24 0,4-4-23,1-2 1,2-6 33,2-8 1,-1-5 32,8-6-122,-4-3-180,-7-1-425,-9 8-169,-2 2-2969,2 19-1322,9 0 5199,2 6 0,-8-9 0,-12-10 0</inkml:trace>
  <inkml:trace contextRef="#ctx0" brushRef="#br0" timeOffset="33149">26951 7765 15314,'-7'7'0,"3"-2"0</inkml:trace>
  <inkml:trace contextRef="#ctx0" brushRef="#br0" timeOffset="33266">26960 7429 15023,'-3'-11'-112,"0"2"-1827,3 9 1939,0 0 0,0 0 0</inkml:trace>
  <inkml:trace contextRef="#ctx0" brushRef="#br0" timeOffset="33638">27350 7659 17722,'-10'0'3127,"-10"-41"-2813,17-2-281,-7-19-33,19 17 12,5 22-12,24 7-79,12 13 23,3 8-56,0 10 33,-17 3-470,2 2 191,-11-8-23,0-12 426,-10-32-11,-5-3 178,2-13 46,-6 21-79,1 10-179,-1 9-56,6 29-997,21 20-639,9 4 189,-14-18 0,4-6 1503,-1-10 0,0-5 0,4 4 0,-3-9 0</inkml:trace>
  <inkml:trace contextRef="#ctx0" brushRef="#br0" timeOffset="33832">28163 7209 21051,'-18'-28'1305,"1"-1"0,-12-16-1271,35 79-359,16 3 0,8 4-163,0 5 1,4 2-338,0-8 1,4 1 0,-2-2 303,9 7 0,-3-2-163,-4-1 1,-6-1 106,-7-3 0,-13 0-516,-38 10 1,-21-5 1092,-3-17 0,-8-6 0,2 0 0,14-1 0,1 0 0,0-3 0,-6-8 0,1-1 0,0 1 0</inkml:trace>
  <inkml:trace contextRef="#ctx0" brushRef="#br0" timeOffset="34267">18826 9507 16602,'-47'7'386,"1"1"1,-1 0 0,-10 2 0,25-4-113,72-7 1,31-6-119,-13 0 1,5-2 0,9-1-1065,-15 3 0,5-1 0,5 0 0,1-1 0,2-1 0,-2 1 925,-6-1 1,0 1 0,0-2 0,1 1 0,2-1-1,4-1 1,4 0-87,-19 4 1,2-2 0,2 1 0,2-1 0,2-1 0,1 1 0,1-1 0,1 1 0,1-1-1,1 0 1,0 0 0,0 0 0,1 1 0,-1-1 119,-7 2 0,0 0 0,0 0 0,1 0 0,0 0 0,1 0 0,0 0 0,1 0 0,0 0 0,1 0 0,0 0 0,1 0 0,1 0 0,0 0 0,0 0 0,2 0 0,0 0 0,1 0-56,-10 1-1,1 0 1,1 1 0,0-1 0,1 0 0,1 0 0,0 0 0,0 0 0,1 0 0,1 0 0,0 1 0,0-1 0,0 0 0,1 0 0,0 0 0,0 1 0,0-1 0,0 1 0,0 0 0,0 0 0,0 0 0,0 0 0,-1 0 0,1 0 0,-1 1 7,-1 0 1,1 0-1,0 0 1,0 0 0,1 1-1,-1-1 1,1 0-1,0 1 1,1 0 0,-1 0-1,0 0 1,0 0 0,0 0-1,0 0 1,0 0-1,0 0 1,-1 1 0,0-1-1,-1 1 1,1 0 0,-2-1-1,1 1 1,-2 0-1,0 0 1,0 0 0,-1 0-57,7 0 0,0-1 1,-1 1-1,0 0 1,-1 0-1,0 0 1,-1 0-1,0 0 1,0 0-1,-1 1 1,0-1-1,-1 1 1,0 0-1,0 0 1,-1 0-1,0 0 1,0 0-1,0 1 1,-1 0-1,0 0 43,7 0 1,1 0-1,0 0 1,0 1-1,0 0 1,-1-1-1,0 2 1,0-1-1,-2 0 1,-1 1 0,-2 0-1,0 0 1,-3 0-1,-2 0 1,-1 0-1,-4 1-57,18 0 1,-5 0 0,-2 0 0,-3 1 0,-2 0 0,-2 1 0,-2-1 0,-1 2-227,14 0 0,-2 0 1,-4 1-1,-4 1 1,-6 2-15,8 4 1,-7 1 0,-29 4-1916,-46 7 1,-31 4-1,-9-1 1952,14-8 0,-7-1 1,-4 0-1,-2-1 0,-2 0 1,1 0 743,6-1 1,-1 0 0,-1-1 0,0 1 0,-1-1-1,-1 0 1,0 0-235,4-1 1,-3 0-1,0 1 1,-1-1 0,1-1-1,1 1 1,3-2 0,2 0 192,-10 2 1,4 0 0,2-2-1,1 0 1,-1 1-330,0 0 0,-3 1 0,2-1 0,6-1 0,10 0-1282,-4 3 1,23-6 1178,32-10 0,32-4 0,12-3 0,-3-5 0,-1 0 0</inkml:trace>
  <inkml:trace contextRef="#ctx0" brushRef="#br0" timeOffset="35549">12344 11399 17398,'15'48'37,"1"0"0,-2 3 1,-1 1-27,0-2 0,-1 0-772,-4 2 1,-1 0 760,-2 0 0,-2-2 0,-1-7 0,-2-2 33,0 24 496,-2-23 838,-3-25-880,-2-54-336,1-6 1,-1-7-91,0-7 1,-1-2-353,3 11 0,-2-1 0,1 2 308,-3-10 0,1 0 65,1 10 0,1-3 0,0 1 70,1 2 0,2 1 1,0 0-153,2-4 0,2-1 0,2 4-17,4-4 0,6 6-5,4 10 0,5 8 10,30 6-76,-4 16 1,4 9-547,-1 12 1,0 9-135,3 7 1,-5 5 594,-13 0 0,-11 4 162,-18 0 0,-10 0 11,-9-10 0,-6-3 0,-7 4 0,-4-2 0,-1 0 0,-3-1-2651,-11 1 1,0-3 2650,-12 5 0,3-8 0,39-23 0</inkml:trace>
  <inkml:trace contextRef="#ctx0" brushRef="#br0" timeOffset="35899">13824 10653 16098,'-2'-5'2745,"-36"23"-2218,11 21-326,-4-2 1,0 6-1043,6 11 0,3 5 889,5-13 1,1 1 0,-1 5-280,0 7 0,-2 5 0,2 3 1,2-1 227,2-1 0,1 0 0,3 0 0,3 2-592,3-9 0,2 1 0,1 1 0,3-2 0,1-5-52,3 14 1,4-5 0,7-8-1192,21 3 1,8-17 1792,-11-25 0,-1-7 0,6 1 0,-10-9 1</inkml:trace>
  <inkml:trace contextRef="#ctx0" brushRef="#br0" timeOffset="37415">14329 11302 17992,'49'30'93,"0"1"0,0-1 1,0-1-100,-8-5 1,1-1-2415,16 7 0,-2 0 2420,-16-9 0,-3-2 0,1 0 0,-6-3 0,-11-5 0</inkml:trace>
  <inkml:trace contextRef="#ctx0" brushRef="#br0" timeOffset="37637">14763 11112 17935,'-34'48'93,"0"1"1,0-1-1,6-4 1,0 3-1,1 1 1,1-1-1423,-4 11 0,3 1 0,1 0 1011,-1 3 1,1 1-1,5-6-1060,4-3 0,4-5 1550,4-7 0,2-4 1,3 2-1,4-17 1</inkml:trace>
  <inkml:trace contextRef="#ctx0" brushRef="#br0" timeOffset="38200">15778 11311 19347,'37'-1'-1094,"0"-1"1,25 2-1,-36 1 1,-11 1 0</inkml:trace>
  <inkml:trace contextRef="#ctx0" brushRef="#br0" timeOffset="38333">15872 11556 18742,'-4'1'684,"2"1"-1390,2-2 706,62-37 0,-46 28 0,15-10 0,1 1 0</inkml:trace>
  <inkml:trace contextRef="#ctx0" brushRef="#br0" timeOffset="38749">16944 11280 11593,'-2'-6'3642,"0"1"-2275,2 5-717,31-48-516,-8 30-106,3-9 0,1 2 62,11 19-90,18 24 11,-36 8 0,-6 9 6,-10 15 0,-9 5 162,-6-1 0,-8 0-449,-13 3 0,-5-4 488,10-18 1,1-3 128,-16 19-212,19-13-45,23-19-124,54-24-717,-2-12 1,6-4-903,1 1 1,3-1 322,-14 2 1,2-1 0,-4 2 1329,5 0 0,-5 3 0,10-3 0,-17 6 0</inkml:trace>
  <inkml:trace contextRef="#ctx0" brushRef="#br0" timeOffset="39101">17600 11233 14137,'0'-6'2712,"0"1"-2029,0 5-616,42-22-22,-8 9-34,2-3 0,1 0-11,15-1 0,-7 1-1131,-4 5 828,-19 5 797,-9 9 54,-15 6-111,-2 7-202,-1 5-55,2 20-157,6 13-1038,3-17 1,2 2 1014,1-2 0,1-1 0,5 9 0,-3-15 0</inkml:trace>
  <inkml:trace contextRef="#ctx0" brushRef="#br0" timeOffset="39349">18330 10576 21342,'28'48'-257,"-1"1"1,1-1 0,0 1-1,-1-1 1,0 2 0,0-2-1,-4 0 1,-4 1-596,-1 14 1,-7 0 0,-5-3-2426,-6-13 0,-4-2 0,-1 0 3265,-2 3 0,-2-1 0,0-5 0,0-2 1,-1-4-1,-11 22 0</inkml:trace>
  <inkml:trace contextRef="#ctx0" brushRef="#br0" timeOffset="39800">19591 11214 18810,'11'1'2106,"-2"-1"-1926,-9 0-786,0 0-1556,0-3-7317,-2-7 9479,2-10 0,-2 8 0,2-2 0</inkml:trace>
  <inkml:trace contextRef="#ctx0" brushRef="#br0" timeOffset="40467">20894 10739 16916,'-4'-4'1030,"2"2"-715,-1 48 10,5-2-286,0 0 0,2 4-639,1-7 0,1-1 617,2 3 0,-1 0 0,-2-3 0,0 0 139,-2 3 1,0-2-23,-1 7 438,-1-28-493,-5-41 33,-3-35-112,1 23 0,0-5-226,0-7 1,-1-6 0,1-3 233,2 7 1,1-2-1,0-2 1,1-2-292,0-8 1,0-4-1,2 1 1,0 2 312,1 10 1,1 1 0,1 1 0,1 3 13,2-7 1,2 3 0,2 7-205,3 7 0,2 5 249,19-16-89,6 18-22,-6 20 0,3 8-12,4 14 0,1 9-224,9 11 1,-2 6 177,-10 2 1,-6 4 79,-6 4 0,-6 1 0,-11-15 0,-6 0 950,-8 13 0,-9 0-933,-10-2 0,-8-1-6,-9 6 0,-5-4-1613,-5-13 0,0-6-1302,12-9 1,3-5 2903,-12-9 0,34-4 0,6-4 0</inkml:trace>
  <inkml:trace contextRef="#ctx0" brushRef="#br0" timeOffset="41017">22343 10010 18026,'-42'10'582,"1"1"1,-13 22-1,6 15-452,19-1 1,7 8 0,1 5-1264,3-3 0,1 5 0,1 2 0,3-2 1130,1-6 0,2 0 0,2-1 1,3 0-57,4 0 0,2 0 0,2-2 0,1-3 6,2 17 0,8-4-2020,6-16 0,6-1 0,0-5 2073,6-1 0,1-4 0,0 1 0,-2-8 0,4-18 0</inkml:trace>
  <inkml:trace contextRef="#ctx0" brushRef="#br0" timeOffset="41332">22804 10511 13352,'0'-3'3418,"0"0"-2230,41 51-1020,-9-10-798,4 3 1,3 1 629,-9-10 0,2-2-557,1-2 1,4 1 0,-2-2 556,11 9 0,-2-2 0,-3-5 0,-4-3 0,3 3 0</inkml:trace>
  <inkml:trace contextRef="#ctx0" brushRef="#br0" timeOffset="41517">23158 10549 17868,'-42'43'-94,"1"-1"0,0 1 0,0-1 0,1 0 0,3 0-1447,-4 9 0,3-1 1456,-1 0 0,4-3 0,13-18 0,4-3 0,-10 13 0</inkml:trace>
  <inkml:trace contextRef="#ctx0" brushRef="#br0" timeOffset="41869">24102 10701 19605,'47'-26'-254,"0"-1"0,-7 8 0,-2 4 0,18-1 0,-27 16 1</inkml:trace>
  <inkml:trace contextRef="#ctx0" brushRef="#br0" timeOffset="41999">24166 10918 16367,'48'-18'-710,"-1"0"0,2-1 1,-6 1-1,-4-2 1,-6 3-1</inkml:trace>
  <inkml:trace contextRef="#ctx0" brushRef="#br0" timeOffset="42299">25014 10530 19964,'9'-37'183,"-1"0"0,1 2 0,4 4-172,12 7 0,6 5-302,26 3-269,-3 16-359,-21 35 236,-27 18 598,-18-9 1,-6 1 683,-1-1 1,-2 0-242,-3-1 1,0-2-141,3-7 1,3-5 28,5-1-191,7-9-56,14-8-34,16-6-537,21-3-2483,5-9 1,5-2 2976,-8 0 1,-1 1 0,0-2 0,-5 0 0,3-3 0</inkml:trace>
  <inkml:trace contextRef="#ctx0" brushRef="#br0" timeOffset="42601">26035 10127 21342,'-39'35'20,"0"-1"0,-1 0 0,0 10 1,1 4-1,5 2-24,8 2 0,3 2 1,3 1-606,1 0 1,2 0 0,5-5 563,4-5 0,9-3 112,15 0 0,10-7-459,7-13 0,5-7 364,1-3 0,1-7-45,0-11 1,-4-8 16,-2-20 243,-16-2-714,-17 3-862,-18 4-819,-12 9 2392,-4 12 0,-1 2 0,3 1 1,-15 2-1</inkml:trace>
  <inkml:trace contextRef="#ctx0" brushRef="#br0" timeOffset="42849">26281 9837 22720,'-4'49'-199,"1"0"0,0 8 0,0 7 0,-3 3-297,-2-9 0,-3 3 1,-2 1-1,1 0-1290,1 0 1,0 1 0,-1-1 0,-4 0 247,-5 0 0,-3 0 0,-1-2 1,-2-5 1537,-2-3 0,-2-4 0,4-5 0,1-1 0,3-5 0,2-10 0,-1 1 0</inkml:trace>
  <inkml:trace contextRef="#ctx0" brushRef="#br0" timeOffset="46116">6377 11673 20065,'2'47'117,"1"1"1,-2-1-1,0 5 1,-1 0 31,-1-1 0,-1 0 1,0 0-768,0 0 0,1 0 1,-1-3 661,-3 14 1,1-8-45,4-5 591,29-15-962,22-20-1147,-8-17 0,6-7 1518,14-8 0,-3-3 0,-23 5 0,-4 1 0,1-1 0,0-1 0</inkml:trace>
  <inkml:trace contextRef="#ctx0" brushRef="#br0" timeOffset="46466">7821 11262 19594,'-20'48'186,"0"-1"0,1 0 0,-1 2 0,0 1 0,2-1-123,4-3 1,2 0-1,-1 1-1001,0 1 0,0 0 0,1 0 938,1-4 0,1-1 0,3 1-146,3 2 0,3 1 1,7-6-3514,14 1 1,7-6 3658,0-3 0,4-8 0,24-14 0,-26-16 0</inkml:trace>
  <inkml:trace contextRef="#ctx0" brushRef="#br0" timeOffset="46699">8283 11559 16232,'-16'61'414,"-1"0"1,0 1 0,1-5 0,-2-1 0,-2-4-438,-2-9 1,-3-3-1,1-3-1938,-5 8 0,0-4 1961,0-3 0,2-5 0,4-7 0,17-26 0</inkml:trace>
  <inkml:trace contextRef="#ctx0" brushRef="#br0" timeOffset="46899">7954 11291 21219,'57'11'49,"0"1"0,1-1 1,-1 10-1,0 5 0,-6 5-79,-8 6 0,-6 5 1,-1 1-857,-1 2 0,-1 2 0,-4-4 437,2 4 1,-3-2-566,-2-4 0,1-1-1519,-2-7 1,1-4 2680,22 13 1,-22-22 0,-7-12-1</inkml:trace>
  <inkml:trace contextRef="#ctx0" brushRef="#br0" timeOffset="47151">8807 11038 21073,'34'57'16,"-1"-1"1,-10-18 0,-1 2 0,-2-1-17,8 17 0,-3 5-653,-5-2 0,0 5 0,-2 0-569,-2-4 1,-1-1 0,-1 1-1687,-1-3 0,0 0 1,-1-4 2907,2 7 0,-3-12 0,-4-21 0,-1-16 0</inkml:trace>
  <inkml:trace contextRef="#ctx0" brushRef="#br0" timeOffset="47333">10207 11452 14462,'10'30'0,"-1"-6"0</inkml:trace>
  <inkml:trace contextRef="#ctx0" brushRef="#br0" timeOffset="47466">10202 11727 19628,'48'-19'-977,"0"-1"0,-2 3 1,-6 4-1,-15 13 0,-4 0 1</inkml:trace>
  <inkml:trace contextRef="#ctx0" brushRef="#br0" timeOffset="48198">13771 12553 12613,'48'-8'1232,"1"0"1,5-1 0,1 0-808,7-1 1,4 0-1376,-11 1 0,3-1 0,9-1 996,-17 2 1,6 0-1,3-1 1,3-1-1,2 0 1,2-1-1,-1 0-262,-8 2 0,0 0 0,3-1 0,0 0 0,2-1 0,0 1 0,0-1 0,1 1 0,-1 0 0,0-1 179,2 1 0,0-1 0,0 1 0,1-1 0,0 1 0,-1-1 0,2 0 0,-1 1 0,1-1 0,0 0-95,-3 0 0,1 1 1,1-1-1,0 0 0,0 0 1,1 0-1,-2 0 0,0 1 1,-1-1-1,-3 1 0,-1 1 108,7-2 0,-4 2 0,-1-1 1,-2 1-1,0 0 0,1 0 1,1 0-1,2-1-133,-4 1 0,1 0 1,1 0-1,1 0 0,0-1 1,0 1-1,0 0 1,-2 0-1,-1 0 0,-2 1-391,11-2 1,-2 0-1,-1 1 1,-2 0 0,0-1-1,-2 1 1,1 0 547,5-1 0,0-1 0,0 1 0,-2-1 0,-6 2 0,-5 1 0,11-1 0,-8 1 0,-20 1 0,-25 2 0</inkml:trace>
  <inkml:trace contextRef="#ctx0" brushRef="#br0" timeOffset="48732">21631 11832 18272,'65'-8'487,"1"0"0,-13 0 1,1-3-1,8-1-452,-14 1 0,5-1 0,3-1 1,3-1-1,0-1 0,0 2 1,-2 0-980,3 0 1,-1 1-1,-1 0 1,1 0 0,3 0-1,2 0 931,-8 1 1,2 0-1,3 0 1,1-1 0,0 1-1,1 0 1,-2 1 0,0 0-1,-3 2-181,6-1 0,-2 2 0,0 0 0,-1 1 1,-1 1-1,1 0 0,0 0 174,-1 0 1,1 0 0,0 1 0,0 0 0,0 0 0,-1 1 0,-1-1-19,6 1 1,0 0-1,-1 1 1,0 0-1,-1-1 1,2 1-64,2 0 0,4 0 0,-1 0 0,-2 1 0,-6-1 1,-8 2-47,-3 0 0,-8 1 0,1 0 0,22-2 0,1 0 1,-36 1-1,-84 6 0</inkml:trace>
  <inkml:trace contextRef="#ctx0" brushRef="#br0" timeOffset="49282">11217 14006 17890,'-2'3'1783,"1"-1"-1649,1-2-907,48 4-1950,-26 1-4751,32 5 7474,-43 1 0,-8-4 0,-3 0 0</inkml:trace>
  <inkml:trace contextRef="#ctx0" brushRef="#br0" timeOffset="49401">11283 14325 16411,'-7'4'1850,"3"-1"-2243,27-14 1,13-8-2981,4-3 3373,5-4 0,0 2 0,-14 5 0,-7 4 0</inkml:trace>
  <inkml:trace contextRef="#ctx0" brushRef="#br0" timeOffset="55431">14293 14362 19796,'64'5'728,"-1"-8"-639,-7-12-1267,2-13 1211,-30 11 1,0-3-34,21-22 94,-9-2-138,-16 3 32,-12 1 12,-18 3 219,-12 1-130,-34 0 73,18 25 1,-2 8-73,-15 13 0,0 11-73,8 2 0,4 7-127,-1 16 0,5 7 104,12-8 1,6 3-51,2 17 0,11 1-549,18-8 0,9-2-678,-3-3 0,7-7-1070,18-14 0,5-13 2376,-7-12 1,-4-7-1,9 0 1,-9-4-1</inkml:trace>
  <inkml:trace contextRef="#ctx0" brushRef="#br0" timeOffset="55732">15180 13658 15515,'-3'-7'1871,"0"2"-2106,39 1-4672,24-9 4907,-21 5 0,0-1 0,19-5 0,-28 4 0</inkml:trace>
  <inkml:trace contextRef="#ctx0" brushRef="#br0" timeOffset="56149">16178 13305 14518,'-28'54'283,"1"0"1,-8 7 0,4-8 0,9-17 0,-8 6 0</inkml:trace>
  <inkml:trace contextRef="#ctx0" brushRef="#br0" timeOffset="56336">15953 13122 20423,'54'31'-363,"-1"0"0,0 1 0,-2 4 0,-2 3 0,-5 3-930,-12 0 1,-4 2 0,-2 0 1213,0-1 1,-2-1 0,-4-6 0,2 9 0,-3-16 0</inkml:trace>
  <inkml:trace contextRef="#ctx0" brushRef="#br0" timeOffset="56717">17504 14337 17756,'2'-4'673,"-1"0"-1816,-1 4 0,0 0 0</inkml:trace>
  <inkml:trace contextRef="#ctx0" brushRef="#br0" timeOffset="56982">18327 13672 17286,'1'45'212,"-1"-1"1,0 1 0,-5 3 0,-3 1 0,-1 0-1685,-1 3 1,-2 1 0,-1-4 1471,-7 9 0,-1-6 0,-5 9 0,17-46 0</inkml:trace>
  <inkml:trace contextRef="#ctx0" brushRef="#br0" timeOffset="57183">18064 13536 20535,'52'30'40,"0"-1"0,0 1 1,1 6-1,0 3 1,-6 3-176,-9 2 1,-5 2-1,-1 1-897,1-1 0,-2 0 0,-3-3-1736,-1-1 0,-2-4 2768,-3-4 0,-3-4 0,3 4 0,-8-14 0</inkml:trace>
  <inkml:trace contextRef="#ctx0" brushRef="#br0" timeOffset="57516">18649 13009 19829,'42'-34'67,"1"0"1,-8 7-1,1 7-67,10 10 0,0 8-280,15 15-359,-18 33 925,-46-11 0,-12 4 106,-9 14 0,-8-1-1185,-3-8 1,-2-3 792,1-4 0,5-3-67,10 2 363,11-11-509,19-10-1770,32-7 1983,-1-14 0,1-2 0,14 4 0,7-14 0</inkml:trace>
  <inkml:trace contextRef="#ctx0" brushRef="#br0" timeOffset="57816">19288 12870 21084,'45'-37'45,"0"8"-281,9 28-44,-14 0 258,-4 4 22,-23 3 11,-11 7 12,-2 6 21,-3 6-44,-1 6-324,1 19-5402,20 1 5726,0-1 0,6-20 0,-12-19 0</inkml:trace>
  <inkml:trace contextRef="#ctx0" brushRef="#br0" timeOffset="58316">13471 15486 16916,'62'-13'466,"0"-1"1,0 0 0,-12 3 0,1 0 0,0-1 0,1 0-1810,0-1 1,0 0 0,1 0 0,3-1 1357,-3 2 1,2-1 0,2 0 0,1 0 0,2 0 19,-4 0 0,1 1 1,1-1-1,2 1 1,3-2-1,5 1-122,-12 2 0,2 0 1,3-1-1,2 0 0,2 0 1,1 0-1,1 0 0,2 0 1,-1 0-1,1 0 0,0 0 78,-9 1 0,1 1 0,1-1 1,1 1-1,0 0 0,1-1 0,0 1 1,0-1-1,1 1 0,0 0 0,-1-1 1,1 1-1,-1-1 0,0 1-42,1-1 0,0 1 1,0-1-1,1 1 1,-1-1-1,0 0 1,1 1-1,-1-1 0,1 1 1,-1-1-1,0 1 1,0 0-1,0 0 1,0 0 19,-1 0 1,1 0-1,0 1 1,1-1 0,0 0-1,-1 1 1,0-1-1,0 1 1,-1 0 0,-1 0-1,-2 0 1,0 0-1,-3 1 1,-1 0-149,11-1 0,-4 0 0,-2 0 1,-2 1-1,-1 0 0,1 0 1,0 0-1,1 0 0,3 0-85,-5 0 0,2 0 0,1 0 0,1 0 1,0 0-1,0 1 0,0-1 0,0 0 1,-2 0-1,0 0 0,-1 1 264,5-1 0,0 0 0,-1-1 0,0 1 0,-2 1 0,0-1 0,-1 0 0,-1 1 0,-1-1 0,7 0 0,0 0 0,-2 0 0,-1 1 0,-2-1 0,-3 1 0,-3 0 0,7 0 0,-1-1 0,1 0 0,-1 1 0</inkml:trace>
  <inkml:trace contextRef="#ctx0" brushRef="#br0" timeOffset="59053">16308 15591 14271,'-4'-12'4158,"1"3"-3329,3 9-628,0 0-122,9-44-12,17 21-17,-6-6 1,5 1-116,6 16 1,4 5 64,1-1 0,1 5-135,9 13 1,-6 14 72,-15 15 0,-13 10 122,-11-3 0,-8 5 0,-3-2-656,-4-1 0,-3-2 0,-5 0 644,-6-1 1,-4-1 0,1-5 7,3-3 0,2-6-56,-13 17-68,19-19 279,25-17-536,51-36 11,-25 10 0,3-2-489,19-12 0,1-2-475,-7 4 1,0 2-2158,1 1 1,2 1 3434,-3 3 0,-3 2 0,8-2 0,-16 7 0</inkml:trace>
  <inkml:trace contextRef="#ctx0" brushRef="#br0" timeOffset="59238">16980 15576 19614,'44'-24'-400,"0"0"0,-10 2 0,1 5-306,7 9 1,0 5-1024,15-7-1308,-13-1 3037,-9 0 0,-19 5 0,-7 1 0</inkml:trace>
  <inkml:trace contextRef="#ctx0" brushRef="#br0" timeOffset="59356">17379 15414 15336,'-6'0'2129,"2"0"-1715,-2 57-200,4-18-3039,-1 3 1,0 1 2824,8 10-2165,5-5-379,7-5 2813,5-5 1,-9-19-1,-2-6 1</inkml:trace>
  <inkml:trace contextRef="#ctx0" brushRef="#br0" timeOffset="59816">18116 15374 15023,'5'0'2218,"-1"50"-1983,-3-14-235,1 2 0,1 4-2208,2-5 1,1-2 2207,4 17 0,0-4 0,-6-31 0</inkml:trace>
  <inkml:trace contextRef="#ctx0" brushRef="#br0" timeOffset="59999">18310 16027 18171,'0'6'3081,"0"-2"-4280,0-4 1199,5-17 0,-4 13 0,4-13 0</inkml:trace>
  <inkml:trace contextRef="#ctx0" brushRef="#br0" timeOffset="60600">22515 13818 17095,'-36'-41'0,"8"9"0</inkml:trace>
  <inkml:trace contextRef="#ctx0" brushRef="#br0" timeOffset="61465">23363 13465 17644,'37'-5'418,"0"-1"1,2-3-1,0-6-284,0-9 1,0-6-94,-3 2 0,1-3 0,-2-1 20,3-9 1,-6-2 196,-2-2 0,-12 2 78,-28-1 11,-41 26 57,-6 35-696,26-4 0,0 4 348,-1 8 0,1 6 30,3 4 0,1 6 0,2 1-120,7 1 0,2 1 1,2 0-1,-3 0 1,2 0-1,8-2-123,11 12 0,12-8-123,8-21 0,6-7-73,10-3 0,4-4-45,4-2 0,4-5 398,-2-8 0,3-4 0,-6 1 0,-9 5 0,-2-1 0,10-9 0,0 1 0</inkml:trace>
  <inkml:trace contextRef="#ctx0" brushRef="#br0" timeOffset="61799">24055 12840 18877,'-4'-5'1210,"1"0"-1333,3 5-2757,55-21-1848,-2 6 4656,0-6 0,-1 1 0,-3 6 0,-8-3 0</inkml:trace>
  <inkml:trace contextRef="#ctx0" brushRef="#br0" timeOffset="61965">24832 12440 17330,'-5'-4'640,"1"0"-596,0 33 1,1 13-852,-7 3-291,2 5 0,-1 0 1098,-6-2 0,6-21 0,4-12 0</inkml:trace>
  <inkml:trace contextRef="#ctx0" brushRef="#br0" timeOffset="62165">24743 12279 20669,'39'13'4,"0"0"0,1 5 0,-2 5-4,-7 13 0,-2 7-868,-2-3 0,0 5 1,0 0 867,-1-1 0,0 0 0,-2-2 0,5 10 0,-3-3 0,-8-15 0,0 0 0</inkml:trace>
  <inkml:trace contextRef="#ctx0" brushRef="#br0" timeOffset="62385">25781 13142 17588,'10'-9'11,"-3"1"-11,-7 8 0,0 0 0,0 0 0</inkml:trace>
  <inkml:trace contextRef="#ctx0" brushRef="#br0" timeOffset="62749">26709 12503 17543,'1'-4'689,"-8"28"1,-5 16-433,-2 17-858,-2 3 0,-2 4 601,6-13 0,0-2-331,-1 1 1,0-1-1177,2-2 0,1-3 1507,1-6 0,3-4 0,-2 5 0,5-17 0</inkml:trace>
  <inkml:trace contextRef="#ctx0" brushRef="#br0" timeOffset="62966">26472 12236 20949,'32'33'47,"0"0"0,0 0 1,-1 0-1,1 2 0,-2-1-47,8 17 0,-1 0-1224,1 3 0,-1 0 943,0-1 1,1 2-2997,-8-8 0,0 2 0,-1-3 3257,2 2 0,-1-3 1,-1 3-1,-5-8 0,-6-13 1</inkml:trace>
  <inkml:trace contextRef="#ctx0" brushRef="#br0" timeOffset="63415">26965 11838 17700,'25'-38'646,"1"0"1,3 7-1,4 13-652,-1 24 1,-1 11-51,13 24 56,-27-2 0,-9 2 179,-14-6 0,-6 0 67,-6 12 1,-3-1-225,3-6 1,1-2-29,-3-1 1,5-3-163,12 7-303,20-28-3742,46-6 4213,-12-20 0,1-2 0,-16 11 0,-1 0 0,2-12 0,0 1 0</inkml:trace>
  <inkml:trace contextRef="#ctx0" brushRef="#br0" timeOffset="63666">27758 11656 21028,'-22'44'-16,"0"-1"0,0 1 1,3-2-1,3 0 0,7 1-202,14 22 0,13-4 218,5-18 0,6-8 56,1-14 0,1-8 11,21-18-67,-35-8-1087,-25-13-930,-17 12-2465,-19-1 4482,-6 17 0,21-1 0,5 3 0</inkml:trace>
  <inkml:trace contextRef="#ctx0" brushRef="#br0" timeOffset="64116">24044 14575 17790,'56'-12'212,"1"0"1,0 0 0,-1-1 0,1 1 0,0 0 0,2-2 0,3 0 0,0 0 0,1-1 0,1 0 0,-1 0 0,-2 1-1022,-3 1 0,0 0 1,-1 0-1,0 1 0,0-1 1,1 0-1,1 0 804,-1 0 1,1 0 0,1-1 0,1 0 0,-1 1 0,0 0 0,-2 0 0,-1 2-180,8-2 1,-3 1 0,-1 0-1,0 1 1,2 0 0,4 0 37,-11 1 0,2 1 1,1-1-1,2 0 0,1 1 1,0-1-1,-1 1 0,0 0 1,-2 0 121,3-1 1,1 1 0,-2 0 0,1 1 0,-1-1 0,-1 0 0,-1 1 0,-2 0-1,10-2 1,0 1 0,-2-1 0,-1 1 0,-4 1 0,-2 0 0,-2 0 0,1 0-1,0 0 1,0 1 0</inkml:trace>
  <inkml:trace contextRef="#ctx0" brushRef="#br0" timeOffset="64750">25347 14944 19617,'7'-33'95,"0"0"0,26-8-151,0 53 0,1 13-90,-8-1 0,-5 5-132,-2 16 1,-9 3 277,-14-6 0,-6 0 101,0 1 0,-4-1 5,-5-2 1,-2 1-29,-1 7 1,3-1-68,9-14 0,4-1-257,9 22-184,37-41-338,-10-20 1,5-8-716,11-7 0,6-5 0,-1 0 1372,-8 3 0,0-1 1,-1 1-1,2-1 1,-1 0-1,-5 2 1,-7 5-1,0 0 1</inkml:trace>
  <inkml:trace contextRef="#ctx0" brushRef="#br0" timeOffset="65032">26251 14693 20221,'-40'17'317,"0"1"1,2 4 0,5 5-285,13 7 1,5 5-239,-2 2 1,4 3 165,0 14 0,10 1-57,13-11 1,10-4-12,9-1 1,7-8 95,1-17 0,3-10 74,2-10 1,-4-9-76,0-19 71,-15-4-93,-12 2-145,-39 1-1390,-25 17-705,-9 13-107,27 7 0,4 4 2381,-2 13 0,15-9 0,9-4 0</inkml:trace>
  <inkml:trace contextRef="#ctx0" brushRef="#br0" timeOffset="65249">26737 14682 19594,'3'45'-3250,"-1"-1"1,0-3-1,3-5 3250,8 1 0,-5-17 0,0-5 0</inkml:trace>
  <inkml:trace contextRef="#ctx0" brushRef="#br0" timeOffset="65399">26893 15248 20266,'0'4'2274,"1"0"-2744,-1-4-830,16-28-2845,-8 13 4145,14-22 0,-16 27 0,-1 3 0</inkml:trace>
  <inkml:trace contextRef="#ctx0" brushRef="#br0" timeOffset="80365">5409 3675 11840,'46'-3'56,"-1"0"0,1-1 0,-2 0 22,-7-1 1,0 0-1218,3 1 0,0-1 1200,3 1 1,1 0-6,0 0 0,1 1-84,0 0 1,0 0 49,-2 0 1,2 1 127,15 0 0,3 1-139,-17 0 0,1 0 1,0 0-5,1 1 1,0 0-1,1 0-346,1 0 1,1 0-1,-2 0 333,12-1 1,2 2 5,-2-1 0,7 1 0,0 0 8,-15 0 0,0 0 1,2 1-1,1-1-8,-4-1 0,3 1 0,0 0 0,-1-1 0,-3 1-82,2 0 1,-3 0 0,0 0 0,-2 0 84,11-1 1,-2 0 0,-4 0-4,2 0 0,0 0 14,-4-1 1,4 0-1,1 0-14,1-1 0,2 1 0,2-1 3,-7 1 0,2-1 0,0 1 0,0 0-403,-2 0 1,-1-1 0,-1 1-1,-2 0 400,3 1 0,-3-1 0,-1 1-6,16 0 1,-5 0 302,-20 0 1,0 1-293,15 1 1,4 1-6,-15 0 0,0-1 0,3 1 0,13 0 0,3-1 0,-2 1 45,-9-1 1,-1 0 0,0-1-43,2 0 1,-1 0 0,-2 0 1,7-1 1,0 0-14,-5 1 0,3 1 1,1-1 14,3 0 1,0 0-1,3 0-7,-5 0 0,2 0 0,2 0 0,0 0-148,3 0 0,2-1 0,-1 1 0,-2-1 153,-9 0 1,-1 1 0,-1-1-1,0 0-5,2 0 0,1 0 0,-1 0 0,-3-1-199,2 0 1,-4 0 0,5 0 198,1 0 0,5-1 0,1 0 0,1-1-14,-10 1 1,1 0-1,1-1 1,1 0 0,2 0 5,0 0 1,3 0-1,1 0 1,0 0-1,-1 0 1,-2 0-148,1 0 1,-2 0-1,-1 0 1,0 0-1,0 0 152,12-1 0,0 0 1,-2 1-1,-3-1-1,-3 0 0,-4 0 1,4 0-107,-10 1 1,2-1 0,3 0-1,0 0 1,0 0 91,1-1 0,1 0 0,0 0 0,2 0 1,2 0-60,0-1 0,2 1 1,2-1-1,0 0 0,-1 1 1,-3-1 15,2 0 0,-3 0 0,-1 0 0,0 0 1,0 1-28,-2-1 1,1 0-1,-1 1 1,-1-1 0,-3 1-3,15-2 0,-3 0 1,0 0-192,-14 2 1,-1 1 0,1-1 0,-1 0 115,15-1 1,-1 0 0,5-1 121,-17 3 1,4-1-1,0 0 1,1 0-1,0 0 56,1-1 1,0 1-1,1 0 1,1 0-1,1 0 46,-1 0 1,3 1 0,0-1 0,1 0 0,-2 0 0,-2 1-32,-1-1 1,-1 1 0,-1-1 0,-2 1 0,1 0 2,10 0 0,0 1 0,-1-1 0,-5 1 47,0 0 0,-4 1 1,0-1-8,2 1 0,0 1 0,0-1-48,-1 1 1,0 0-1,4-1-15,-1 1 1,4 1-1,2-1 1,-1 0-23,-12 1 1,0 0-1,0 0 1,1-1-1,2 1-29,-1-1 0,3 0 0,0 0 0,1-1 1,-2 1-1,-2 0 70,14-1 1,-3 1 0,-2 0 0,1-1-42,-3-1 0,0 0 0,-1 0 0,-3 0 10,-1 0 0,-2 0 0,3 1 81,-2-1 0,3 1 0,1 0 0,0 0-30,0 0 1,0 1 0,1 0 0,2 0 3,-2 0 1,1 0 0,2 1-1,-1-1 1,-3 1 29,2 0 0,-3 0 0,-1 0 0,0 0-81,-1-1 0,0 1 0,-1-1 0,-3 1-71,0-1 0,-2 0 0,2-1-126,0 0 1,4 0-1,1-1 1,0 1-132,1-2 0,1 1 0,1 0 1,2-1 22,-3 1 0,2-1 0,2 0 0,-1 1 1,0-1 431,0 1 1,-1 0 0,1 0-1,-2 0 1,-2 0 53,2 0 1,-2 0 0,-1 1 0,0 0-87,-4 0 0,0 1 1,-2 0-1,-3 0-6,-2 0 1,-3 1 0,3 0 228,16 0 1,5 0-1,1-1-78,-15 1 1,1 0 0,1-1 0,2 1-111,-1 0 0,3-1 0,1 1 0,-1 0 1,-3-1-73,4 1 0,-3-1 0,0 0 1,-1 1-45,0-1 0,-1 1 0,0-1 0,-4 1 1,0 0 0,-4 0 0,3-1-13,1 1 1,2 0-1,2-1 1,0 1-3,2-1 0,0 1 0,2-1 0,1 1 0,-2-1 0,3 1 0,1-1 0,-1 1 0,-3 0 33,2-1 1,-1 1 0,-2-1 0,0 1-37,-2 0 0,1 0 0,-2 0 0,-3 0-1,0-1 1,-2 1-1,-1 0 0,2-1 0,1 1 1,-1-1-73,0 1 0,0-1 1,4 1 69,-1-1 1,4 0-1,1 1 1,0-1 10,0 1 1,0 0-1,1 0 1,2 0 20,-4-1 1,4 1 0,0 0 0,-1 0 0,-3 1-5,0-1 0,-1 1 0,-2 0 0,-1 0-7,14 0 0,-2 1 0,-5 0 18,2 2 1,-3 1 248,-1-1 0,0 0-215,-5 0 0,1 0 64,-4 0 0,3 0 0,0 0-87,1 1 1,0 0 0,2 0-26,-5-1 1,2 1 0,0 0 0,-2 0 152,3 0 1,-2 0 0,-1 0-173,-4-1 0,-1 1 0,-3 0-11,0-1 0,-1-1 309,9 0 0,2 0-578,-5-1 0,1-1-908,5 0 0,-3 0 1530,-14-1 0,-5 0 1,7 0-1,-28 0 0</inkml:trace>
  <inkml:trace contextRef="#ctx0" brushRef="#br0" timeOffset="178235">16372 12092 14126,'0'8'3428,"0"-2"-2833,0-6-248,0 0-2443,-5 8-4649,4-6 6745,-3 5 0,5-7 0,0 0 0</inkml:trace>
  <inkml:trace contextRef="#ctx0" brushRef="#br0" timeOffset="179284">25242 11096 11549,'0'0'0</inkml:trace>
  <inkml:trace contextRef="#ctx0" brushRef="#br0" timeOffset="184736">15115 17166 16490,'54'0'432,"0"0"1,0-6-1,7-2 1,5-2 0,3-3-424,-16 3 1,3-2-1,2-2 1,1 0 0,2-1-1,0 0 1,-1 1-714,-4 0 1,0 1 0,0-1-1,1 0 1,0 0 0,1-1-1,0 0 1,2 0 709,0-2 0,2 0 0,1-1 1,0 0-1,1 0 0,0 0 1,-1-1-1,-1 2 0,-2 0-130,0 0 1,-1 0-1,-2 1 1,1-1 0,-1 1-1,0 0 1,0 0-1,1-1 129,2 0 1,0 0 0,1 0-1,-1 0 1,1 0 0,0-1-1,0 1 1,-1 0-50,1 1 0,0-1 1,-1 1-1,0-1 0,1 1 1,1-1-1,0 0 0,2 0 58,-4 1 1,1-1-1,1 0 1,2 0 0,-1 0-1,1-1 1,-1 1 0,-1 1-1,-1 0 1,-3 1-113,4-1 1,-2 1-1,-1 0 1,-1 1 0,-1 0-1,0 0 1,-1 1 0,-1-1-908,14-3 0,2-1 0,-1 1 1,-3 0-1,-7 3 0,-9 2 1243,27-4 1,-37 11-1,-47 11 1,-42 7 0</inkml:trace>
  <inkml:trace contextRef="#ctx0" brushRef="#br0" timeOffset="185404">24194 16143 17833,'50'-6'254,"0"-1"1,-1 1 0,1-1-1,5-1 1,0-2 0,3 0-1,6-2-229,-8-1 1,5-1 0,2-1-1,3-1 1,2-1 0,2 0 0,0 1-582,-11 3 0,2 0 0,1 0 0,1 0 0,1 0 0,1 0 0,0 0 1,0-1-1,0 1 0,0 0 556,-5 0 0,0 1 0,1-1 0,-1 1 0,1-1 0,0 0 0,0 1 0,0-1 0,0 1 0,0 0 0,0 0-99,2 1 0,1-1 0,1 0 0,0 1 0,0-1 0,0 1 0,-1 0 0,-1 1 0,-2 0 0,-1 0 0,-3 1 79,13-2 1,-2 1 0,-3 0 0,-1 1 0,-1 0 0,-1 1 0,0-1-34,6 0 0,-1 0 1,0 0-1,-2 1 1,0-1-1,-2 2 53,3-1 0,-2 1 0,-1 0 0,-1 0 0,-1 0-100,9-1 1,1 0 0,-5 0 0,-9 0-2686,3-1 1,-12-1 3165,3-7 1,-79 10-1,-13 3 1</inkml:trace>
  <inkml:trace contextRef="#ctx0" brushRef="#br0" timeOffset="189853">29033 13131 15807,'1'7'2420,"-1"-1"-2140,0-6-123,0 0-717,46-36-874,-27 24-1356,33-26-2533,-39 35 5323,-4 4 0,-5-1 0,-2 2 0</inkml:trace>
  <inkml:trace contextRef="#ctx0" brushRef="#br0" timeOffset="190019">29141 13340 17935,'34'-10'-501,"-1"0"1,2 0 0,0-3-570,-5-2 0,1-2 1070,21-12 0,-2 0 0,-1 3 0,-16 6 0,0 0 0</inkml:trace>
  <inkml:trace contextRef="#ctx0" brushRef="#br0" timeOffset="190420">29991 12870 15123,'1'5'3026,"-1"-1"-2545,0-4-167,47-3-112,-20-4-113,36-7 248,-28-19-80,-14-8 203,-14-12-113,-18 13-11,-17 13-123,-1 18 224,-20 18-90,2 36-274,24-10 0,4 5-68,3-2 1,7 2-6,10 0 0,8-2-134,16 5-186,7-22 1,7-5-544,1-6 1,2-6-2724,5-7 0,-3-6 3586,18-16 0,-33-3 0,-23 13 0</inkml:trace>
  <inkml:trace contextRef="#ctx0" brushRef="#br0" timeOffset="190669">30138 12126 17666,'-2'-7'2309,"1"0"-2264,1 7-1132,60-15-1042,-18 4-1866,5-1 1,1-3 3994,10-7 0,-25 9 0,-9 1 0</inkml:trace>
  <inkml:trace contextRef="#ctx0" brushRef="#br0" timeOffset="191036">30527 11654 19583,'32'-12'-505,"0"-1"1,11 20 471,-48 56 33,-8-2 11,-11-4 0,11-26 0,8-3 1,1-5-24,5-1-2733,22-11 2745,14-13 0,-8-1 0,1-9 0</inkml:trace>
  <inkml:trace contextRef="#ctx0" brushRef="#br0" timeOffset="191236">30996 11593 17252,'-5'0'1602,"2"0"-1524,-6 28 1,1 11-79,-1 4-897,-5 17 1,-1 1 896,-1 3 0,3-11 0,4-28 0</inkml:trace>
  <inkml:trace contextRef="#ctx0" brushRef="#br0" timeOffset="191436">30949 11393 20468,'43'45'-222,"0"1"0,0 0 0,-2-2 0,-2-1 0,-3-3-932,-3-1 0,-4 1 1022,3 11 1,-3-1-1,0-2 1,-3 8-1</inkml:trace>
  <inkml:trace contextRef="#ctx0" brushRef="#br0" timeOffset="191720">31211 12791 18194,'2'-17'-3277,"-2"9"0,4-3 0</inkml:trace>
  <inkml:trace contextRef="#ctx0" brushRef="#br0" timeOffset="191988">31825 12531 16378,'-16'49'564,"0"1"0,0-2 0,-2-1-542,-9 4 1,-3 0-892,2-2 1,-1-2 868,-1-3 0,1-3 0,-5 8 0,25-40 0</inkml:trace>
  <inkml:trace contextRef="#ctx0" brushRef="#br0" timeOffset="192220">31748 12410 17902,'42'-3'874,"0"0"0,2 14 0,-1 9-874,1 15 0,-3 8-388,-6-1 0,0 3 362,-6-5 0,1 2 0,-1-2 26,4 5 0,-2-3 31,3 0 1,-3-3 0,4 7 0,-20-32 0</inkml:trace>
  <inkml:trace contextRef="#ctx0" brushRef="#br0" timeOffset="192642">32277 11711 17454,'-51'17'2163,"8"0"-1839,18 8-189,14-1 66,15 5-178,11-6-1,19-1 12,0-3-23,20 19-78,-19 9 11,-17 13-695,-54-8-638,-11-22 1389,11-24 0,2-6 0,9-3 0,1-6 0</inkml:trace>
  <inkml:trace contextRef="#ctx0" brushRef="#br0" timeOffset="192771">32187 11772 16602,'46'24'265,"0"1"0,-5-30 1,-5 5-266,-17 39 0,-4-4 0,14-40 0,-15 0 0,-2 1 0</inkml:trace>
  <inkml:trace contextRef="#ctx0" brushRef="#br0" timeOffset="193170">32564 11742 14607,'3'1'6040,"0"0"-6040,-9 29 0,-4 8 202,6-17-202,16 10-829,-2-22 829,25-19 0,-1 2 0,-20 41 123,9 14 56,-59-9-89,9 7-90,64-29 0,14-4-399,-11 3 406,9-10 1,9-3-1,-29 1-7,-65-2 0,-5 5-11,43 13 5,-42-4 1,-2 3-163,52 32 67,-18-7-82,-15 2 0,-7-3 183,-17-4-3905,-4 7 0,2-14 3905,15-43 0,-13 22 0,47-37 0</inkml:trace>
  <inkml:trace contextRef="#ctx0" brushRef="#br0" timeOffset="195285">32669 12876 14731,'7'6'2577,"-2"-1"-2577,-5-5-1636,0 0 1636,-2-8 0,1 6 0,-2-5 0</inkml:trace>
  <inkml:trace contextRef="#ctx0" brushRef="#br0" timeOffset="195554">32895 12523 17274,'0'-3'1244,"0"0"-706,0 3-370,15 36-157,-3-2-11,2 11 0,1 6-420,-5-7 0,-1 0-337,-1 0 1,0-1-785,-1-5 1,-1-3-4354,1 1 5894,4-11 0,-6-14 0,1-6 0</inkml:trace>
  <inkml:trace contextRef="#ctx0" brushRef="#br0" timeOffset="195786">32984 12895 20501,'51'13'0,"-1"0"0,1 1 0,-8-1 0,-5-2 0,-1-4 0,0 0 0</inkml:trace>
  <inkml:trace contextRef="#ctx0" brushRef="#br0" timeOffset="195820">33479 13000 20501,'0'0'0</inkml:trace>
  <inkml:trace contextRef="#ctx0" brushRef="#br0" timeOffset="198821">33073 12393 19459,'0'12'113,"-2"4"-113,-5 10 0,-8 7 0,-7 5 257,-3 3-100,-3 1-112,3-5 134,1 17-179,13-30 0,7 11 0,13-30 504,6 0-504,3-1 0,20 6 258,11 2-258,-15-3 0,-1-1 0,8 2 0,-10-1 0</inkml:trace>
  <inkml:trace contextRef="#ctx0" brushRef="#br0" timeOffset="198886">33216 12846 20972,'9'15'0,"-1"-7"0,-4 1 0,-2-8 0</inkml:trace>
  <inkml:trace contextRef="#ctx0" brushRef="#br0" timeOffset="220136">15734 6400 16075,'60'2'417,"1"-1"1,-12-4-1,3 0 1,8-4-354,-10 1 0,4-1 0,5-2 0,4 0 0,2-1 0,2-1 1,1 0-554,-12 1 1,1 0 0,3 0 0,1-1 0,2-1 0,0 1 0,1-1 0,0 0 0,1 0-1,-1 0 1,0 0 493,-2 1 1,-1 0 0,1 0-1,0 0 1,0 0 0,1 0-1,0 0 1,1-1 0,0 1-1,0-1 1,1 1 0,0-1-71,-3 1 0,0-1 0,2 0 0,0 1 0,1-1 0,0-1 0,0 1 0,0 0 0,-1 0 0,1 1 0,-1-1 0,-2 1 0,0 0 0,-1 0 67,6 0 0,-2-1 0,-1 1 0,-2 1 0,0-1 0,1 1 0,-1 0 0,2 0 0,1-1 0,2 0 1,2 1-27,-9 0 1,1 1 0,2-1-1,0 1 1,2-1 0,0 0 0,1 0-1,1 1 1,0-1 0,0 0 0,0 0-1,0 1 1,0-1 0,0 1-1,-1 0 1,-1 0 27,0 0 1,-1 1 0,1-1 0,-1 1 0,1 0 0,-1-1 0,0 1 0,1 0 0,-1 0 0,0 0 0,0 0 0,1 0 0,-1 1 0,-1-1 0,1 0 0,0 0-65,2 0 1,1-1-1,0 1 1,1 0-1,-1-1 1,0 1 0,0 0-1,0-1 1,-1 1-1,0 0 1,-1 1 0,-1-1-1,0 0 1,-1 1-1,-1 0 76,5 0 1,0-1 0,0 1 0,0 0 0,-1 0 0,-1 1 0,-1-1-1,-2 1 1,-2 0 0,-1 0 0,-3 1 0,-3 0 1,19-2 1,-6 1 0,-3 0-1,-2 1 1,-2 0 0,-1 0-1,3 0 0,-1 1 0,-2 0 0,-2 0 0,-2 1 206,1-1 0,-2 0 0,-2 1 0,-2 1-306,5 0 0,-2 0 0,-8 1 1143,17 1-1352,-62 5-107,-36 1 0,-19-3 135,1 3 0,-4 1 260,11-2 0,-3 0 1,2 2-570,5 0 1,1 0-1,-3 2 572,-7 1 0,-5 2 0,2 0 0,6-2 0,-2 1 0,2-1 0,4 0 0,0 0 0,0 1 0</inkml:trace>
  <inkml:trace contextRef="#ctx0" brushRef="#br0" timeOffset="220387">19734 6139 14383,'56'-13'87,"0"-1"0,0 1 0,0 0 0,0 0 0,8-2 0,-1 0 0,1 0 0,4-1-980,-8 2 0,4-1 0,2 0 0,1-1 0,-1 1 0,-1 0 911,-5 1 1,-2 1 0,0 0-1,1-1 1,3 1 0,3-2-116,-12 4 0,3-1 1,1 0-1,2-1 1,1 1-1,1-1 1,1 1-1,-1-1 1,1 1-1,-2 0 90,2 0 0,1 0 1,-1 1-1,1-1 0,1 1 1,-1 0-1,0-1 0,0 1 1,0 0-1,-1 0-40,0 0 1,0 0 0,0 0 0,1 0 0,-1 0 0,-1 0-1,1 0 1,-2 1 0,0 0 0,-2 1-55,7-1 0,1 0 0,0 1 0,-2 0 0,-2 0 1,-2 1-1,-3 1 0,-4 1-674,14-2 1,-7 2 0,-4 1 0,-2 1 774,3 0 0,-4 1 0,-7 0 0,-3 1 0,-8 1 0,-4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2:35:08.9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5596 2924 17308,'7'66'95,"1"-1"0,-5-17 1,0 1-1,1-1-66,2-1 1,2 0 0,-2-1-8,-1 23 1,-3-9 1188,-1-20-136,-1-57-806,-3-29 0,-1-14-213,0-3 0,-1-4-633,0 12 0,-1-3 0,-1 2 577,2 10 0,-1 2 0,1-3 56,-1-11 0,2-4 0,2 2 10,4 6 1,3 2 0,2 0-56,3-2 1,3 0-1,3 7-34,7 0 1,5 11 11,4 13 0,2 9-56,19 13-415,-11 19 0,-3 11-34,-8 8 1,-7 7 526,-3 17 0,-10 3-298,-14-8 0,-9-4 376,-13-4 1,-7-6-57,3-15 1,-1-5-34,-24 15 1039,11-9-4826,14-7 3910,24-10 1,0-4 0,14-7-1</inkml:trace>
  <inkml:trace contextRef="#ctx0" brushRef="#br0" timeOffset="233">7073 1753 19280,'-38'54'311,"0"0"1,1 1-1,6-8 1,2 1-1,4 4-311,6 0 0,2 5 0,4 1 0,1-2-550,0 8 0,3-1 0,2 4 505,2-12 0,1 3 1,2 2-1,0-2 0,1-2-791,2-2 0,1-3 1,1 0-1,1 2 348,0 10 1,0 3-1,3-1 1,5-6 487,10-3 0,5-4 0,-4-7 0,-6-4 0,0-5 0,10-4 0,-1 0 0</inkml:trace>
  <inkml:trace contextRef="#ctx0" brushRef="#br0" timeOffset="567">7600 2677 18462,'7'-6'482,"-17"39"-146,2-7-89,-10 30-180,13-26-11,3-9 594,2-12-449,12-46-106,-2-2 1,1-5-63,2-2 1,0-2-178,1-7 1,0 3 412,2-11-45,5 17-470,5 43 257,-4 26 0,0 12-157,5 20 0,-1 5-872,-1-1 0,-2 0-187,-2 1 1,-2-3-2718,-9-21 0,-3-3 3922,2 22 0,-5-24 0,-4-12 0</inkml:trace>
  <inkml:trace contextRef="#ctx0" brushRef="#br0" timeOffset="717">7676 2714 19729,'39'-38'-1050,"-1"-1"1,-4 6-1,4 5-3432,18 9 0,4 6 4274,-8 0 1,-5 1 0,10-4-1,-12 3 1</inkml:trace>
  <inkml:trace contextRef="#ctx0" brushRef="#br0" timeOffset="900">8415 1901 21062,'-10'54'179,"0"1"0,0 9 1,2 3-177,2-17 1,1 3 0,1 0-1227,-2 8 1,1 1-1,0 2 1158,0-15 1,1 1 0,-1 1 0,1 3-405,0 1 1,0 4-1,0 1 1,1-1 0,0-1 402,0 6 1,0-2 0,1 0 0,-1-3 0,1-5 0,0-2-1,-1-2 1,2-4 0,1 7 0,0 0 0</inkml:trace>
  <inkml:trace contextRef="#ctx0" brushRef="#br0" timeOffset="1400">8859 2393 21252,'-40'32'-19,"1"1"1,8 1-1,8 2-446,13 1 0,8 0 342,12 10 123,15-32 22,-3-34 348,-5-44-174,-11 8 0,-3-3-675,0-2 1,-1 0 534,-2 15 0,0-1 0,0 3 11,1-1 1,2 4-29,0 6 0,2 2-17,8-12-66,13 19-57,6 27 67,-1 16-111,-5 24 145,-16 13 22,-13 10-404,-3-30 0,-3-1 398,-2-1 1,0-2 1032,-12 21-1307,11-11 292,43-21 11,31-13-45,-26-7 0,1-1 0,3-2 0,-4 2-23,9 14 741,-6 27-842,-31 20 147,-16 1-64,-11-31 1,-6-4 74,-27 0-34,-4-10-34,3-9-5097,-5-38 5131,20-5 0,8-4 0,21 12 0</inkml:trace>
  <inkml:trace contextRef="#ctx0" brushRef="#br0" timeOffset="1584">9503 1868 22597,'17'53'-198,"-1"1"0,1 0 0,-2-6 0,1 1 0,0 2 0,1 2-1086,-1-1 0,0 2 0,0 1 0,0 0 0,-1-2 864,1 4 1,0-1 0,-1-2 0,-1-4 0,-1 1 0,-1-3 0,-3-8 0,-1 14 0</inkml:trace>
  <inkml:trace contextRef="#ctx0" brushRef="#br0" timeOffset="1784">11469 2744 17902,'4'-1'3059,"-2"1"-2992,-2 0-448,35-2-8134,19-3 8515,9 0 0,-14-1 0,-32 3 0</inkml:trace>
  <inkml:trace contextRef="#ctx0" brushRef="#br0" timeOffset="1933">11780 2940 20423,'44'5'-284,"1"0"1,0 0 0,-10 2 0,-2-2-1,2-5 1,0 0 0</inkml:trace>
  <inkml:trace contextRef="#ctx0" brushRef="#br0" timeOffset="2416">15655 2501 18317,'0'52'552,"-1"-1"1,1-5 0,0-3-508,2 23 280,1-29 515,-2-38-414,-1-51-298,-5 4 1,-2-8-129,0-3 0,-1-6 0,1 0-949,-1 5 1,0 0 0,1 0 931,1 10 0,0-2 0,0 2 1,2 2 16,0 1 0,2 3 0,1-1 215,3-4 1,2 0 0,3 4-278,5-2 1,9 7-113,15 4 1,8 16-203,9 33 0,2 17 141,-6-2 0,-4 8-232,-3 12 1,-10 6 303,-18-13 0,-12 2 146,-24 14 0,-16 0 13,8-22 1,-5-2-1,-2-1-2013,-5 1 0,-3-2 1,2-4 2016,-9 1 0,6-8 0,-1-7 0,42-13 0</inkml:trace>
  <inkml:trace contextRef="#ctx0" brushRef="#br0" timeOffset="2733">16725 1336 20311,'-20'54'140,"-1"0"0,7-13 0,0 2 0,-1 4-138,0 11 1,0 7 0,1 2 0,0 0-645,5-14 1,0 0 0,0 0-1,2 1 1,0 1 399,0 8 0,1 2 0,1 0 0,2-1 0,2-5-246,1-4 1,2-1 0,3-4-1,2-3-1279,6 2 1,3-3 0,5-9 1911,9-9 0,0-8 1,4 4-1,-3-17 1</inkml:trace>
  <inkml:trace contextRef="#ctx0" brushRef="#br0" timeOffset="3300">17247 2001 18149,'6'54'212,"-1"1"1,1-1 0,2 7 0,-3-5-107,-6-13 1,-2-6 218,-1-7 1311,-2-20-1356,3-49-213,2-5 0,1-6-56,2-6 1,-1-3-458,0 10 1,1-2 0,-1 1 445,3-9 0,0-1-4,1 9 0,1-2 0,2 4-13,6-4 1,2 4 4,0 0 1,5 9 0,26 12-236,-13 40 0,1 9-135,13 13 214,-17-1 0,-6 6 67,-12-6 1,-9 3 66,-11 16 1,-9 2 49,-3-6 1,-4-2 16,-3 1 1,0-5-179,-13 5 145,33-34 56,26-12 0,45-1-90,-24 4 1,1 3 585,7 4 0,-3 6-513,-14 5 0,-9 5 320,-17 25-158,-45 2-173,10-35 0,-5-2 44,-13 3 0,-2-2-2582,6-7 1,1-3 2509,0-2 0,3-2 0,-2-5 0,28-7 0</inkml:trace>
  <inkml:trace contextRef="#ctx0" brushRef="#br0" timeOffset="3516">18092 1465 21342,'-13'63'-56,"-1"0"0,1 0 0,0 2 0,0 1 0,3 0-124,1-6 1,2-1 0,1 4-1547,0-1 1,2 5 0,-1-1 0,2-1 1725,0-8 0,1-1 0,0-1 0,0-2 0,-1 9 0,1-2 0,1-6 0,1-5 0,-1 0 0</inkml:trace>
  <inkml:trace contextRef="#ctx0" brushRef="#br0" timeOffset="3851">18460 1915 19304,'-37'46'82,"-1"0"0,1 9 0,8-1-317,12 10 123,5-7 708,12-33-462,1-37 253,11-49-365,0 12 1,3-3 33,8-9 0,1 2-154,-3 11 1,3 7 97,23-1 324,-15 61-313,-8 16 1,-2 10 27,1 10 0,-1 6-444,-3-12 0,0 3 0,-2-2-4145,0 16 1,-1-5 4549,-4-20 0,-3-5 0,-5 0 0,-4-29 0</inkml:trace>
  <inkml:trace contextRef="#ctx0" brushRef="#br0" timeOffset="3983">18382 2089 18395,'43'-22'-138,"0"-1"0,-1 1 1,-10-1-1,-2 4 0,7 9 1,1 0-1</inkml:trace>
  <inkml:trace contextRef="#ctx0" brushRef="#br0" timeOffset="4151">19084 1468 21333,'8'50'-21,"0"1"0,0-1 1,0 4-1,0 4 1,1 1-1,-1-1-528,-1-2 0,1 0 0,-1 0 1,-1 0-1910,1 0 0,0 1 1,-1-1-1,-1-1 2452,-1 9 1,-1-1-1,-2-10 1,-1 6 0,0-22-1</inkml:trace>
  <inkml:trace contextRef="#ctx0" brushRef="#br0" timeOffset="4284">19697 2351 20625,'-6'-11'-2039,"0"3"2039,6 8 0,0 0 0,0 0 0</inkml:trace>
  <inkml:trace contextRef="#ctx0" brushRef="#br0" timeOffset="4734">21381 1940 15863,'2'40'769,"-1"1"1,2 16-1,0 1-635,0-10 1,-1-1 94,-1 0 1,-1-5 723,-5 9-46,-2-46-514,1-27-80,3-19-190,2-13 1,1-12-1157,0 5 0,0-4 1,0-1 1013,-1 1 0,1-1 1,1-2 15,0 12 0,0-1 0,1 0 1,0 5 2,0 2 0,2 4 0,0 1 22,4-16 0,1 4 321,0 12 1,1 4-384,1 5 1,5 8-151,31 10-29,-10 32 0,0 11 12,-4 3 0,-4 6-166,2 15 0,-9 3 333,-15-12 1,-9-1 39,-9 1 0,-7-3 28,-4-1 0,-6-2 815,-21 8 0,-5-4-4496,13-11 0,2-2 3653,-1-1 0,5-4 0,5-5 0,30-15 0</inkml:trace>
  <inkml:trace contextRef="#ctx0" brushRef="#br0" timeOffset="4933">22346 1292 20311,'-45'18'366,"0"-1"0,0 3 0,2 8-359,12 9 1,4 8 0,2 0-1451,-2 10 1,4 2 1389,4-3 1,2 4 0,7-2-257,9 6 1,12-1-1272,6-9 0,6 2 1,2-5 1579,8 3 0,1-4 0,2 1 0,-2-8 0,1-14 0</inkml:trace>
  <inkml:trace contextRef="#ctx0" brushRef="#br0" timeOffset="5266">22609 1918 19134,'-17'30'276,"0"0"1,2 4 0,4-4-210,10-4 67,5-10-100,4-34 134,3-27-34,-3-8 1,2-10-135,0 14 0,1-2 0,-1 0-348,1 0 0,0 0 1,1 1 399,1 2 0,1 2 1,0 6-9,17-18-44,-1 26 0,-2 19-22,1 28 22,4 17-11,-7 14 0,-2 11-925,-9-14 1,-1 2-1,-1 1 282,0 0 1,0 0-1,-2 0-2024,1 21 0,-5-6 2678,-7-25 0,-1-5 0,0 6 0,-2-16 0</inkml:trace>
  <inkml:trace contextRef="#ctx0" brushRef="#br0" timeOffset="5400">22639 1822 19056,'57'-27'-415,"0"-1"1,-17 7-1,-6 4 1,-3 7-1</inkml:trace>
  <inkml:trace contextRef="#ctx0" brushRef="#br0" timeOffset="5600">23062 1273 20445,'49'41'-287,"1"0"0,-1-1 0,-4 1 1,-1 1-1,-9 2-307,-6 11 0,-9 3-987,-3 4 1,-5 3-39,-3 0 0,-6-1 1619,-10 0 0,-2-6 0,6-21 0,-1-4 0,-15 15 0</inkml:trace>
  <inkml:trace contextRef="#ctx0" brushRef="#br0" timeOffset="5952">16609 3451 17420,'52'-2'619,"0"-1"0,-6 1 0,3-1 1,3 0-520,-2 0 1,3-2 0,2 1 0,3-1-1180,0 1 1,2-1 0,3 0-1,1 0 1,2 0 1111,-10 0 1,1 1 0,1-1-1,1 0 1,1 1 0,2-1-1,0 0-162,-2 0 0,1 0 0,1 0 0,0 0 0,3 0 0,1 0 0,3 0 0,4 0 130,-18 1 1,2 0-1,2 0 1,2 0-1,1 0 1,2 0-1,0 0 1,2 1-1,0-1 1,0 0-1,1 0 1,0 0-1,-1 1 1,1-1-1,-2 1-64,-3 0 0,-1 0 0,1 1 1,0-1-1,1 1 0,0-1 1,0 1-1,0 0 0,0-1 0,1 1 1,-1 0-1,1 0 0,-1 0 1,0-1-1,0 1 0,0 0 0,0 0-16,4-1 1,0 1-1,-1-1 1,2 1 0,-1-1-1,0 1 1,0-1-1,0 1 1,0-1 0,-1 1-1,1 0 1,-2 0 0,1 0-1,-1 0 1,-1 0-1,0 0-197,2 1 0,1-1 0,1 1 1,-1 0-1,0 0 0,0 0 1,-1 1-1,-1-1 0,-1 0 1,-2 1-1,-1-1 0,-2 0 1,-3 1-1,-2-1-685,18 1 1,-4 0-1,-3-1 1,-3 1 0,-2 0-1,-1-1 1,0 1 1003,11-2 0,-2 0 0,-1 0 0,-5 0 0,-5 0 0,4 0 0,-5 1 0,-7-1 0,-4-3 0,0 1 0</inkml:trace>
  <inkml:trace contextRef="#ctx0" brushRef="#br0" timeOffset="6483">18283 4296 17405,'-4'53'244,"0"-1"0,-1 0 1,1 0-1,0 1 1,2-3-229,1 12 1,2-5 314,-1-7 1,0-7-298,0-11 1082,0-22-1038,0-53 23,0-13-518,0 5 0,0-3 417,0 0 0,0-1-606,0-8 1,0-3 590,0 19 0,0 0 1,1-4 8,1 2 0,2-4 1,0-1-1,2 3-69,2-7 1,2 2 0,4 0 51,3-2 1,3 0 0,8 11-52,21 5 1,7 18-78,-9 18 0,0 11-107,6 12 1,-4 9 10,-18 1 1,-8 6 61,-3 15 0,-14 6 201,-22 3 1,-15 2-10,4-13 1,-6 0 0,-2-3-494,0-8 1,-3-3 0,-1-4-871,-17 8 0,4-9-3563,-1-7 5105,19-13 0,17-4 1,10-3-1</inkml:trace>
  <inkml:trace contextRef="#ctx0" brushRef="#br0" timeOffset="6833">19558 3831 17532,'-3'-10'1277,"-22"25"1,-9 17-970,0 18 0,-1 8-1322,4-16 0,-1 1 1,3 3 1013,2 6 0,2 3 0,6-2 0,2 3 0,10 0-145,7-10 0,6 1 0,7-3-1979,22 11 1,11-5-875,-1-3 1,5-7 2997,-5-21 0,4-6 0,-6-4 0,17-4 0,-9-5 0</inkml:trace>
  <inkml:trace contextRef="#ctx0" brushRef="#br0" timeOffset="7367">19994 4368 17118,'2'-7'896,"1"0"-481,-3 7-281,14 44-78,-8-15 0,10 31-11,-14-31 773,-1-13-23,-1-27-772,0-48-12,0 24 0,0-4-596,0-18 1,2-2 533,0 6 1,1 2 28,2-4 0,1 1 22,0 4 0,3 1 16,5-3 1,4 4-45,2 14 0,5 6-73,9 5 1,2 8-102,18 25-123,-6 30 123,-32 15 118,-30-8 0,-13 2 67,-8 2 0,-4-2-816,-2-2 1,0-3 832,0-8 0,6-8-68,14-12 46,12-12 22,21-15 996,35-21-901,-8 14 1,3 0-85,1 2 0,1 1-139,1 3 0,-1 8 162,13 21-34,-8 10 0,-11 20 101,-19 9 1999,-16 1-1859,-22-19 0,-9-3-197,0-10 1,-2-3-269,-2 2 0,0-6-1524,-12-21-4314,33-25 6062,10-28 0,1 22 0,2-1 0</inkml:trace>
  <inkml:trace contextRef="#ctx0" brushRef="#br0" timeOffset="7535">20864 3699 15739,'57'4'1557,"0"0"1,-1 3 0,-3 7-1372,-14 7 1,-2 8 0,-5 5-891,-1 11 0,-5 7 0,-6 4 695,-6-1 1,-4 5-1,-4 1 1,-4-2-597,-3-5 1,-5-1 0,-3 0 0,-5-2 214,-5 3 1,-6 1 0,-3-4 0,-1-5-818,-6-5 1,-2-5 0,-2-3 1206,1-3 0,-2-3 0,3-2 0,3-2 0,3-4 0,-18 2 0</inkml:trace>
  <inkml:trace contextRef="#ctx0" brushRef="#br0" timeOffset="9551">20709 983 16968,'8'53'156,"0"-1"1,0 1 0,-1 4 0,1 1 0,-1 1-1367,-1 0 0,1 0 1,-2 1 1209,-2-10 0,0 0 0,0 1 0,-1 0-79,-1 0 1,1 1 0,-2-1-1,1 0-168,-1 13 1,0-1 0,0-1-251,-1-6 0,0 0 1,-1-3-1051,2 14 1,-1-4 1727,-1-12 1,0-6 0,2 5-1,0-22 1</inkml:trace>
  <inkml:trace contextRef="#ctx0" brushRef="#br0" timeOffset="10036">20729 1143 15627,'-7'-56'630,"-1"-1"1,0 0-1,2-6 1,5 1-616,6 11 0,4-2 0,7 6-1133,15-2 1,13 6 1117,-6 18 0,7 0 0,6 1 0,3 1 0,2 2-416,-5 5 0,3 0 0,2 2 1,2 1-1,1 1 0,0 0 1,-1-1 373,2 0 0,0 0 0,1-1 1,-1 2-1,2 0 0,0 1 1,1 2-101,-3 1 1,1 1 0,2 1 0,0 0-1,0 2 1,-2 0 0,-1 2 0,-3 1 122,4 2 0,-2 1 1,-2 2-1,-1 1 0,-1 1 1,0 0-251,9 2 1,-1 0-1,0 2 1,-2 1 0,-2 3 247,-5 0 1,-1 1 0,-2 1 0,0 4 0,-2 3-15,0 4 1,0 3 0,-1 4 0,-4 1 0,-5 2 193,-1 6 1,-6 2 0,-3 2 0,-2 2 355,-1 6 0,-2 2 1,-4 2-1,-6-1-344,-8-3 0,-5 1 0,-4-2 0,0-1-93,-2 4 1,-1-2-1,0 0-60,2-1 1,1 0 0,2-1-2,5 11 0,3 2-12,0-19 1,1 3-1,1 1 1,1-1 8,2-1 0,0 1 0,2-1 0,-1-1-14,3 16 0,1-1 0,-1-3-15,0-10 0,-1-2 0,-2-5-86,-4-8 1,-3-4 1858,-6 23-1758,-30-10 16,4-24 1,-6-3 710,-12 1 1,-9-1-723,4-3 1,-7-1 0,-5 1 0,-2 0-266,10-2 0,-3 0 1,-2 1-1,-1-1 1,-1 1-1,0-1 235,-1 1 1,-1 0 0,0 0 0,-1-1 0,-1 1 0,0 0-161,3-1 0,0 0 0,-2 1 0,0-1 0,1 0 0,1-1 0,3 0 140,-10 1 0,3 0 0,1-2 0,0 1 1,0-1-205,2 0 0,0-1 1,0 0-1,1 0 1,1-1 140,4-1 0,2 0 1,0-1-1,0 0 0,0-1-745,-13 0 1,-1 0 0,3-2 0,6-4 852,11-6 0,4-2 0,2 0 0,-23 6 0,17-6 0,39-21 0</inkml:trace>
  <inkml:trace contextRef="#ctx0" brushRef="#br0" timeOffset="10333">24321 1872 18608,'50'-25'-45,"0"1"0,5-2 1,1 1-982,1 2 1,4 1 742,-1 0 1,5-1 0,-7 3 0,-12 3 0,-2 1 0,12-3 0,1-1 0</inkml:trace>
  <inkml:trace contextRef="#ctx0" brushRef="#br0" timeOffset="10467">25133 1540 19470,'-8'0'-34,"18"36"1,10 12-1524,-3-1-175,3 9 1,-1 0 1731,-12-10 0,-6-21 0,-2-10 0</inkml:trace>
  <inkml:trace contextRef="#ctx0" brushRef="#br0" timeOffset="11386">26566 1653 19841,'2'37'0,"-1"-1"0,0 2 0,1-1 22,3 3 0,1-3 12,1 12 123,-4-26 436,-2-21-32,0-2-404,-1-7-68,-3-12 1,-2-3-135,0-2 45,0 12 0,4 7-11,1 5-594,-2 0 504,1 7 11,0-3 68,0 6-34,1-7 22,0 0-212,0-3 179,0 4 44,0 0 12,5 12-34,3 11-112,3 9 113,-3-6 44,-4-7 112,-4-17 537,0-6-346,-5-13 22,-10-41-320,5 1 1,1-5-6,-2-3 0,0-3-484,5 11 0,1-2 1,0 2 483,1-14 0,0 2 0,1-2 0,1 1-69,0 5 1,2 1 40,1-4 0,7 4-6,6 19 1,7 7-102,12 4 1,6 14 33,6 33 0,-1 15 39,-7 0 0,-6 6-263,-4 17 1,-13 5 301,-17-11 1,-10 1-714,-3-1 1,-4 3-1,0-1 736,1-5 0,0-2 0,-1 0 0,-8 13 0,2-4 0,13-22 0,1 1 0</inkml:trace>
  <inkml:trace contextRef="#ctx0" brushRef="#br0" timeOffset="11600">27096 1846 21212,'5'-36'-308,"0"1"0,24-21-733,9 57 391,-1 11 95,-15 19-1059,-16 4-504,-5-2-4792,-1-4 6910,1-9 0,-1-10 0,1-6 0</inkml:trace>
  <inkml:trace contextRef="#ctx0" brushRef="#br0" timeOffset="11733">27604 1763 13577,'3'4'0,"-1"-1"0</inkml:trace>
  <inkml:trace contextRef="#ctx0" brushRef="#br0" timeOffset="11866">27694 1488 7750,'0'0'0</inkml:trace>
  <inkml:trace contextRef="#ctx0" brushRef="#br0" timeOffset="12302">28032 1553 21051,'-32'21'-202,"-1"1"0,-19 18-302,57-14-11,14-7-12,14-9 0,2-12 1,3-8 554,1-7 0,-2-7 409,3-5 0,-4-5 22,-11 0 1,-7-2-259,-12-14-122,-22 21-46,-8 20 12,-12 5-370,12 2-381,13 8 471,28-5-202,22 5 325,11-7-1567,-15-6 0,1-2 1858,16-3 112,5-9 1233,-35 13-1244,-12 3-202,-6 4 12,-6 6 67,-4 8-67,-4 9 3212,0 27-5207,10 7-2319,15 2 4224,20-11 0,-12-29 0,0-7 0</inkml:trace>
  <inkml:trace contextRef="#ctx0" brushRef="#br0" timeOffset="12966">29815 1407 18238,'-21'-62'2611,"-7"13"-2544,-16 39 11,0 17 1,-4 8-72,10 5 1,-1 4 0,1 1-502,0 0 0,1 0 0,2 3 467,1 4 1,2 4 0,6-2 9,9 2 1,6-2 254,6 25-361,32-13-141,10-28 1,8-10-129,7-15 0,1-10-172,3 1 1,-4-6 563,-6-14 0,-8-11 89,-14-13 1,-9-4 39,-5 14 1,-2-2-97,-2 6 1,-2-3 0,-2 4 145,-4-4 0,-3 3 230,0-6 0,-2 4-162,-7-8-371,2 12 1050,7 58-926,5 25 0,2-7 0,1 3-261,2 6 0,4 2-251,4-1 0,4 3 1,2 0 553,3-3 1,3 1 0,-2-3 0,4 10 0,-1-4-1,-2-15 1,0 0 0</inkml:trace>
  <inkml:trace contextRef="#ctx0" brushRef="#br0" timeOffset="13100">30116 1471 12042,'0'0'0</inkml:trace>
  <inkml:trace contextRef="#ctx0" brushRef="#br0" timeOffset="13217">30148 1258 12770,'0'0'0</inkml:trace>
  <inkml:trace contextRef="#ctx0" brushRef="#br0" timeOffset="13433">30499 1197 21308,'26'40'-538,"1"0"1,-4-2-1,-1-2 257,7 16 102,-27 6-123,-35-22-9529,-3-19 9518,-1-34 0,23-2 1,14-2-1</inkml:trace>
  <inkml:trace contextRef="#ctx0" brushRef="#br0" timeOffset="13601">30848 980 21544,'2'63'-460,"9"-20"1,4 4-464,-1 2 0,1 4 1,1-2-2375,7 10 1,0-4 3296,-5-7 0,-4-7 0,-4-14 0,-8-10 0</inkml:trace>
  <inkml:trace contextRef="#ctx0" brushRef="#br0" timeOffset="13750">30830 1289 19583,'47'-24'-849,"1"0"1,0 0 0,0 0 0,0-4 0,-2 1-1,-4 4 1,4 7 0,-9 4 0,-12-2 0</inkml:trace>
  <inkml:trace contextRef="#ctx0" brushRef="#br0" timeOffset="13950">31259 845 17946,'-14'-46'1113,"1"0"1,-1 4-1,6 6-1113,9 12-34,24 2-605,22 19 118,-14 18 1,-1 8 312,-4-1 1,-4 5 21,-4 14 1,-7 2 185,-7 22 56,-9-7 123,1-10-213,13 2-4627,35-13 4661,2-6 0,2-15 0,-27-12 0</inkml:trace>
  <inkml:trace contextRef="#ctx0" brushRef="#br0" timeOffset="14188">26560 2642 19773,'58'4'153,"0"0"0,-1 0 0,0-4 0,2-2 1,3-1-1,4-1-1035,-9 0 0,2 0 1,3-1-1,1-1 0,1 0 1,2-1 914,-10 1 1,1 0-1,1-1 1,0 0 0,2-1-1,2 1 1,3-1 0,2 1-116,-10 1 1,3-1 0,2 1 0,1 0 0,3-1 0,0 1-1,1 0 1,1-1 0,0 1 0,-1 0 0,0 0 0,-1 0 0,-2 1-321,3 0 1,-1 0-1,1 0 0,-1 0 1,0 1-1,0-1 1,0 1-1,-1 0 1,0 0-1,0-1 1,0 1-1,-1-1 380,4 0 0,0 0 0,0 0 0,1 0 0,-1-1 0,-1 1 0,-1 0 0,-1 0 0,-2 1 0,-3 0 0,-3 1 0,10 0 0,0 0 1,-2 2-1,-3-1 0,-6 1 0,-8 0 0,-10-1 0,26-1 0</inkml:trace>
  <inkml:trace contextRef="#ctx0" brushRef="#br0" timeOffset="14317">28799 2526 21118,'-45'-3'599,"0"1"0,47-23-588,25 8 1,19 2-1,6 0-1135,-8 1 1,5 0 0,3-1 0,5 1 0,4 1 879,-9 2 0,5 0 0,3 1 0,3-1 0,2 1 0,1 0 0,0 1 0,0-1 0,-2 2 200,-3 0 0,1 0 0,1 1 0,0 0 0,0 0 0,0 0 0,-1 1 0,0-1 0,-2 1 0,-1-1 0,6 0 0,-1-1 0,-1 1 0,-1 0 0,-1 0 0,-1 0 0,-1 2 0,-2-1 1,2 3-1,0 0 0,-1-1 0,1 1 0,0 0 0,0-1 0</inkml:trace>
  <inkml:trace contextRef="#ctx0" brushRef="#br0" timeOffset="17316">19215 858 12512,'12'-3'2073,"-3"1"-1557,-9 2 873,0 0-963,-4-30-34,0 16-358,-3-21-1,2 25-10,3 4 133,-3-1-66,-5 3 0,2 0-79,-2 1 11,6 2 57,2-1-57,0 1-3495,1 0 3473,-3-3 0,3 3 0,-2-3 0</inkml:trace>
  <inkml:trace contextRef="#ctx0" brushRef="#br0" timeOffset="18187">5088 2256 16243,'-26'-6'371,"11"23"-147,19 16 0,6 9-1180,1 14 0,0 10 983,-5-15 0,0 6 0,0 5 0,-2 2 0,0 0-661,-1-2 0,-2 2 0,0 1 0,-1 1 1,0 0-1,1-1 467,-1-8 1,0 1-1,0-1 1,0 1-1,-1 0 1,1-1-1,-2-1-284,0 8 0,-1 2 0,0-1 1,-1-2-1,1-3 0,0-4-390,-1 0 1,1-3 0,0-4 0,1 0 833,-1 9 1,1-2-1,0-6 1,2-4-1,0-6 1,0 12-1</inkml:trace>
  <inkml:trace contextRef="#ctx0" brushRef="#br0" timeOffset="18784">4838 3307 13138,'-15'-60'61,"-1"0"0,0-1 0,0 1 0,0 0 1,0 0-1,0 0 0,2-1 0,1 0 0,0 0 1,0-1-1,2 0 0,0-1 0,2-1-541,1 1 1,0-3 0,0-1-1,2 0 1,1-1 0,1 2 0,1 2-1,2 2 489,0-4 0,0 2 1,2 2-1,4 2 1,3-1-1,7 2-13,3 4 1,5-1 0,3 1 0,4 1 0,3 3 0,2 2 0,4 3 6,3 4 0,3 4 0,4 3 0,2 2 1,3 1-1,2 0 0,2-1-6,-6 4 1,1 0 0,3 1 0,2-1 0,1 1 0,1 1-1,1 0 1,1 1 0,1 2 0,1 0-72,-5 4 0,1 0 0,2 1 1,2 1-1,-1 1 0,2 1 1,0 0-1,-1 0 0,1 1 1,-2 1-1,0 0 0,-1 1 44,0-1 1,-1 2-1,0 0 1,-1 0-1,0 1 1,0 1-1,0 0 1,0 0-1,0 1 1,-1 1-1,1 0-7,5 0 0,1 0 0,0 1 0,1 1 0,-1 1 0,-1-1 0,-1 2 0,-1 0 0,-2 0 0,-3 1 29,7-1 0,-4 2 0,-2 1 0,-1-1 0,0 2 0,1-1 0,3 0 27,1 0 1,2 0-1,1 0 1,1 0 0,0 1-1,0 0 1,-1 1-1,-1 0-106,-5 1 1,1 1 0,-1 1 0,0-1 0,-1 2-1,0-1 1,0 0 0,0 0 90,7 1 1,0-1 0,0 0 0,0 0 0,-2 1 0,0 1 0,-3 1 17,1 1 0,-1 2 0,0 1 0,-3 0 0,-3 1 0,-3 1-17,4 3 1,-5 1-1,-1 1 1,-2 1 110,0 2 0,-2 0 0,0 1 1,-2 2-95,13 8 0,-2 1 1,-2 7 181,-8 2 1,0 4 0,-3 4 0,-6 2-74,-8-1 1,-6 3 0,-3 2 0,-2-1 41,1 0 1,-2 1 0,-3 0 0,-7-1 193,-9-3 0,-6 1 1,-4-1-1,-2-5-166,-6-1 1,-5-4 0,1 0-90,-1 0 0,-1 0 0,0-1-23,1-2 1,1 0 0,1 0 628,-10 16 1,4 1-663,5-3 0,5 4-38,9-5 1,3 5 0,1 1-8,4-9 0,1 1 0,2 1 1,-1 0-66,0 1 1,1 1 0,-1-1 0,2 1 53,0 1 0,0 1 0,1-2 0,-3-1-23,-2 3 1,-1-2-1,-2 0 22,-1 0 0,0-1 1,-3 1 3,-1-3 1,-2 1 0,-3 1 1,0-6 1,-2 2 0,-1 0-1,-1-3 25,-6 10 0,-2-3 0,-4-1-11,1-8 1,-4 1 0,-2-3-1,-1-5 29,-6 1 1,-2-6 0,-3-4-104,4-8 1,-4-3 0,-1-2 0,0-1 57,-4-2 0,-1-2 0,-2-1 0,-2 0-276,3 1 1,-3 0-1,0 0 1,-3 1-1,0-1 271,3 0 0,1 0 0,-2 0 0,-2 1 1,-2 0-1,-4 1-59,11-1 1,-3 0 0,-2 1-1,-2 1 1,-1 0 0,-1 0-1,-1 0 1,1 0 0,0 0 0,1 0 60,5-1 0,0 0 0,1 0 0,-1 0 0,-1 0 0,1 0 0,0 0 0,0 0 0,0 0 0,0 0 0,1 0-66,-7 1 1,1 1 0,-1-1-1,0 1 1,0-1 0,1 0-1,0 0 1,2 0 0,0 0 0,2-1 39,-5 1 1,-1 0 0,1 0 0,2 0 0,1-1-1,2 0 1,4-1 0,4-1-88,-14 2 0,6-2 0,4 0 0,1-1-335,-7 0 0,3 0 0,5-2-608,-7 1 1,8-2 1055,-3-5 0,34-1 0,23-2 0</inkml:trace>
  <inkml:trace contextRef="#ctx0" brushRef="#br0" timeOffset="19166">6301 5430 15952,'0'53'-4,"0"1"0,0-3 1,0-1-608,1-8 0,-1-1-1593,0 0 1,1-1 2203,-1-1 0,1-3 0,0 6 0,-1-12 0</inkml:trace>
  <inkml:trace contextRef="#ctx0" brushRef="#br0" timeOffset="19420">6148 5511 18003,'-1'-56'265,"-1"0"0,2-9 0,-1 1-232,1 20 1,0 1-34,5-2 0,1 4-168,4-8 382,12 30-292,-1 30 147,7 9-69,6 18-34,-8-6 1,1 5-684,-1 4 0,-1 4 717,3 16 0,-4-1 0,-8-25 0,-3-3 0,0 29 0</inkml:trace>
  <inkml:trace contextRef="#ctx0" brushRef="#br0" timeOffset="20100">5422 7001 12255,'1'-6'1960,"1"1"-1040,23 48-271,-6-4-386,0 0 1,1 4-68,-3 4 0,-3 0 140,-3-7 0,-1-2-224,0 0 0,-1-4 483,-2-1 581,-5-28-997,-2-19-22,0-13-34,-5-14 1,-4-8-76,-1 4 1,-1-4-1,-1 0-593,0-1 1,0 0 0,-1-1 506,-2-5 1,-1-1 0,3 4 37,1-2 0,3 3-150,1 6 0,5 3 133,4 8 1,6 2-12,11 0 0,7 6-118,12 7 1,5 8-141,6 8 0,0 8 241,-9 7 0,-5 8 45,-8 12 0,-9 7 33,-18-1 1,-7 2-210,-2 5 1,-3 1 175,-4 0 0,-3 1-1983,-3 9 0,2-2 2238,11-15 1,2-2 0,-11 24 0,25-40-1</inkml:trace>
  <inkml:trace contextRef="#ctx0" brushRef="#br0" timeOffset="20366">6149 6999 17924,'-4'-7'1849,"-46"14"-1748,23 13-101,-5-5 0,1 4 0,5 22-448,16 17-79,23-21 236,19 2 257,15-31-5,-12-17 0,0-8 50,-7-1 0,-2-5 62,1-8 0,-8-4-129,-14-29-246,-22 23-1166,-19 17-1065,-1 20-4447,-2 13 6980,2 6 0,15-3 0,7 0 0</inkml:trace>
  <inkml:trace contextRef="#ctx0" brushRef="#br0" timeOffset="20634">6497 6807 19908,'-55'6'235,"21"27"-313,48 6 5,1-9 0,4 0-610,24 19 549,4-3-13,-6-3 36,-23-13 0,-6 2-292,-13 27-5854,-18-4 6257,-9-22 0,6-25 0,16-8 0</inkml:trace>
  <inkml:trace contextRef="#ctx0" brushRef="#br0" timeOffset="21016">6919 6496 19751,'5'54'-584,"0"-1"0,-1 1 0,1-1 0,0 1 0,3 8 0,1-1 0,2-3 0,2-3 584,6 2 0,3-5 0,0-6 0,3 3 0,-4-10 0,-5-10 0</inkml:trace>
  <inkml:trace contextRef="#ctx0" brushRef="#br0" timeOffset="21483">6891 7081 19482,'-11'-36'71,"0"0"0,20-10 0,11 4-71,4 16 0,6 3-871,18-12 0,4 1 826,-6 8 0,-1 1-22,1 0 0,0 1 227,-5 3 1,-1-1-290,-1-1 0,-4 1 185,1-6 698,-15-3 299,-61 13-571,-21 11-460,24 5 1,5 12-42,18 29 0,11 19 1,9-8-94,26 7-184,-7-8 0,7 6 0,4-16 172,12-29 1,4-12 67,-2-2 0,0-3 404,-3-1 0,0-5-488,8-13 0,-3-8 162,-15 1 1,-5-3 145,1-5 0,-10 0 549,-17-19-571,-15 29-146,-6 19 1009,9 14-1009,2 28-381,11 20-302,9 5 5,-3-23 0,4-4-2426,24 1-3444,5-6 6548,0-13 0,-19-6 0,-7-4 0</inkml:trace>
  <inkml:trace contextRef="#ctx0" brushRef="#br0" timeOffset="21633">8230 6589 19852,'-7'0'582,"1"0"-582,6 0-750,0 0-1648,10 20-7418,4-15 9816,5 15 0,-5-20 0,-8 0 0</inkml:trace>
  <inkml:trace contextRef="#ctx0" brushRef="#br0" timeOffset="21750">8228 6460 16109,'0'0'0</inkml:trace>
  <inkml:trace contextRef="#ctx0" brushRef="#br0" timeOffset="24317">8829 6324 19168,'-26'41'153,"0"0"0,3-2 1,7-3-177,16 6-66,15-6-214,11-11 286,7-17 0,6-7 67,2-12 1,2-7 16,3-4 0,-3-5-16,-11-2 0,-7-3 106,-5-26 100,-36 19-122,-29-6-152,15 30 0,-4 4 0,-2 0 0,0 5-106,-12 14-269,22 10 123,39-2-437,46-6 404,6-14 262,-17-2 1,3-6 39,7-14 0,-1-5-273,-5 0 0,-1 0 542,-2 0 0,-4 3 224,-14 6 0,-7 5-190,-13 8-270,-11 24-33,-14 32-660,7 4-523,-1-16 1,3-1-8649,17 10 9395,10-8 0,-4-17 1,1-7-1</inkml:trace>
  <inkml:trace contextRef="#ctx0" brushRef="#br0" timeOffset="25135">7584 8058 18429,'-41'-4'343,"-1"0"1,1 7-1,2 5-259,7 4 1,2 5-390,0 7 0,3 3 305,4 1 0,4 3-34,-5 29-112,17-3 49,25-12-49,11-26 1,7-9 122,10-16 1,3-13-49,-9-1 0,0-5 0,-3-4-428,9-16 0,-7-6 577,-11-6 1,-9-1 38,-11 15 1,-7 0 8,-11-18 0,-6-2 14,0 1 0,-3 1 44,-3 2 1,-1 3 0,2 10 0,2 9-28,1 11 136,6 15-293,6 28 5,8 15 1,5 7-376,10 16 1,7 5-1303,-2-9 0,2 2 0,1-3-121,-1-8 0,0-2 1,2-3 1792,14 11 0,-3-10 0,-10-12 0,-6-14 0</inkml:trace>
  <inkml:trace contextRef="#ctx0" brushRef="#br0" timeOffset="25283">7932 7971 17342,'-9'-24'-2932,"0"10"0,11 2 0</inkml:trace>
  <inkml:trace contextRef="#ctx0" brushRef="#br0" timeOffset="25383">7830 7652 7840,'0'0'0</inkml:trace>
  <inkml:trace contextRef="#ctx0" brushRef="#br0" timeOffset="25616">8255 7550 19101,'-44'10'463,"0"0"0,5-3 0,6 3-530,6 11 67,27-3-235,51 24 61,-11-21 1,5 0-130,8 9 0,-1 0-295,-11-6 0,-6 0-85,7 21-830,-35-16-784,-9-8 2297,-3-10 0,2-6 0,-1-5 0</inkml:trace>
  <inkml:trace contextRef="#ctx0" brushRef="#br0" timeOffset="25833">8603 7217 21129,'14'57'-422,"0"0"1,-1 0 0,3-4 0,0-2-1,4-1-1151,4-3 1,2-1 0,0-4-2658,1 3 0,-4-5 4230,0 17 0,-20-41 0,-3-8 0</inkml:trace>
  <inkml:trace contextRef="#ctx0" brushRef="#br0" timeOffset="25949">8681 7554 15179,'26'-38'0,"0"0"0,-6 7 0,1 0 0</inkml:trace>
  <inkml:trace contextRef="#ctx0" brushRef="#br0" timeOffset="26233">8920 7006 20669,'-15'-60'180,"38"1"-729,39 39 218,-27 12 1,1 5 44,-1 8 0,-5 7-16,0 24 302,-15 13 201,-17 6 432,-10-18 1,-4-2-276,-8 16-425,-1-6-292,51-33-448,14-20-61,-4 0 0,3-2-649,0-1 1,2-2-602,7-2 0,6-3 0,-2 1 2012,-7 2 1,-1 0 0,0 0 0,22-6 0,-6 1 0,-29 8 0,0 1 0</inkml:trace>
  <inkml:trace contextRef="#ctx0" brushRef="#br0" timeOffset="28883">19635 939 10339,'-5'-10'2084,"2"2"-1793,3 8 438,0 0-292,-35-22-135,7 9-190,-22-16-45,19 14-45,10 0 90,-12-8 449,-12-7-242,11 10 1,-5 0-242,-12-1 0,-1 2-61,5 2 0,-3 2-10,1 2 1,-3 2-1,0-1-157,7 2 0,1 0 0,-2 0 176,-11-2 0,-2 0 0,2 0-334,11 4 0,1 0 0,2 1 291,-22-1 0,2 2-39,12 5 0,0 3-803,-7 3 1,-2 3 768,17-2 1,-1 1-1,-3 1 48,-3 3 0,-3 1 0,-2 1 0,0 0-170,-2-1 1,-1 1-1,0 0 1,-3 0 217,6-1 1,-2 0 0,-1 0 0,0 1-1,2-2 19,-11 3 0,2-1 1,1-1-1,3 0-257,-2 0 1,3 0-1,2 0 232,7-2 0,1 0 0,4 1 0,-1 2 0,1 1 6,2 1 1,-4 1 0,0 1-71,-6 2 0,0 1 1,-1 0 51,-1 0 1,1 0 0,-1 0 37,0-1 1,0 0 0,2-2-27,-6 2 0,2-2 6,-1-1 0,0 0 312,2 0 1,-2 0-256,9-1 1,-3 1 0,1 1-38,2 1 0,0 0 0,-2 2-26,-9 4 0,-2 1 0,3 0-132,14-4 0,4-1 0,0 0 137,-16 9 1,5-1-6,19-7 0,3-1 187,2 0 0,1 1-187,3-1 0,-1 3-6,-9 11 1,0 3 10,-4 6 1,-3 2-18,7-5 0,-3 1 0,2-1 23,-9 11 1,2-2-29,0-1 0,5-2 139,13-15 0,4 0-156,-2 10 1,3 3 21,3 2 1,4 2 11,-1 13 0,4 1 282,4-11 0,3-1-282,5 0 0,5-2-17,1-11 1,4-1-130,5 3 1,2-1 139,4 2 1,4 0 12,0-2 1,3 2-1,2 0 26,3 1 1,1 0 0,0 0 15,1 2 0,-1-1 0,1-1-34,-1-1 0,-1 0 0,-2-2 2,3 6 0,-2-1-349,-1 1 1,1 1 359,-2 0 0,1 2-25,-2-5 1,3 1 0,1 1-1,2 0 1,3-1 0,3 1-4,0-3 0,3 1 0,1 0 0,0-4 2,-7-6 1,0-1 0,0-2 0,2-1-101,4 0 1,1-1 0,1-1-1,-1-3 98,6 1 0,-1-3 0,1-1 0,4 0 0,0-1 0,1-1 0,0-1 0,0-1 0,2 1-104,-4-1 0,2 1 0,1 0 0,-1 1 109,-3 0 1,-1 0-1,0 1 1,-1-1-4,0 0 1,-1 0 0,0 0 0,-3 0 29,9 5 0,-3 0 1,-4-1-33,2 0 0,-4 0 5,0 1 1,0 1 215,-3-1 1,1 2-207,-4 0 0,3 3 0,0 0 7,2 0 1,0-1-1,3 2 250,-5-4 1,2 2-1,0-1 1,1-2-139,2-2 1,0-1 0,0-1-1,-2-1-236,5 0 1,-1-2 0,0-3 164,1-1 1,1-1-1,-3-3-18,7-2 0,1-1 95,-2 0 1,5 1-1,0 0-137,0 0 1,1 0 0,0 0-4,-1 0 0,1 0 0,-2-1-229,-6 1 0,0 0 1,-5-2 166,1-2 1,-3-1 33,-2 1 0,0-2 285,-3-2 0,1-3-493,14-4 0,4-2 264,2 2 0,0 0 227,1-3 1,-1 2-256,-1 3 0,-3 4 5,-15 0 1,-2 2 33,1 0 1,0 0 32,1 1 1,-1 0 136,-2 2 0,-1 1-187,-1 1 1,0 0 626,10 3 1,2-2-606,-5-4 1,0-3-28,0-1 0,-2-5-169,-5-5 0,-4-3 208,18-21 39,-26 16 1,1 0 55,0 0 0,3-1 40,16-6 0,5-1-124,3 1 0,2 0 4,-11 5 0,2-1 0,-2 0-42,-2-1 1,-2 1 0,-2-1 173,4-5 1,-6-2-204,-7-2 0,-7-2 0,-7-24 244,-13 11 0,-3-3-144,-1 0 1,-1-2 50,0-11 1,-2 1-361,1 14 1,0 4 269,1 4 1,0 2-28,6-18 54,1 17 0,2-1-66,2 1 1,0-1 360,0-9 1,-1 0-283,-1 3 0,-4 3-68,-6 9 1,-3 2 64,-7-28-65,-11 18 6,2 9 1,-2-1-29,-11-20-216,9 18 0,0-1 205,-10-18 0,15 26 0,0-1-83,0-2 1,0 0 82,-1-1 0,-1-1 11,0 1 1,-1-2-1,-11-15 0,-3-3-4,9 16 1,-2 0 0,-2-2-8,-6-8 0,-3-2 0,2 3-631,5 8 1,1 1 0,0 1 630,-13-14 0,1 3 0,15 15 0,1 2-74,1 0 1,2-1 73,0 2 0,1-2-34,-6-12 0,-1-3-33,0-1 0,-1-2 48,6 10 0,-1-2 1,1 1 103,-7-6 0,1 2-119,0 4 1,0 3-35,6 11 1,-1 3 45,-2-1-1,-1 0-50,-1-1 0,-3-1-33,-15-14 0,-4-3 35,15 13 0,0-2 0,-2-1 37,-9-8 0,0-1 1,1 1 286,9 8 1,1 2 0,2 0-254,-13-12 0,4 4 17,18 15 0,0 2 85,-4-4 0,-1 0-91,4 2 0,-1 1-11,2 1 0,0 1 0,-17-17 607,14 11-607,-12-16-17,17 17 0,-2-1-560,-7-7 0,-1 0-1569,2 2 1,2 3 2145,-10-10 0,18 21 0,22 17 0</inkml:trace>
  <inkml:trace contextRef="#ctx0" brushRef="#br0" timeOffset="29899">17676 6281 12882,'0'6'1166,"0"-1"156,0-5-953,0 19 494,0-6-560,0 11-68,0-12-33,0-5 290,0 5-177,0 6-158,0 2-34,0 0 22,-1-3-44,-1-2 56,-1-2 11,1-5 202,0-4 56,2-3-393,0-7 12,0-2 34,0-2-57,0 2 34,0 3-78,0 4 44,0 1 0,0 6 1,0-1-1,-1 5 34,1-6 23,-2-1-79,-3-33-34,-4-34 17,4 10 0,0-2-422,0 4 0,1 2 450,2 0 1,1 3 21,0-5-10,-1 6-91,0 21-66,0 7-34,0 21-213,2 8-235,0 11-120,0 6-2032,4 4 2768,0-3 0,1-11 0,-2-7 0</inkml:trace>
  <inkml:trace contextRef="#ctx0" brushRef="#br0" timeOffset="30191">17435 6165 16737,'-2'-45'385,"0"0"0,0-1 1,7-2-1,3-1 1,3 4-369,9-6 0,4 4-365,5-4 1,1 4 352,-10 17 1,-1 1 126,-1-2 0,0 3-412,4-3 94,-4 13 40,-10 35-157,1 19-402,3 15-774,4 6-1053,5 2 2532,2-5 0,-9-23 0,-3-10 0</inkml:trace>
  <inkml:trace contextRef="#ctx0" brushRef="#br0" timeOffset="30666">17145 7217 19246,'-11'59'76,"-1"-1"0,1 1 1,2-14-1,-1-2 1,4 0-77,5 6 0,2 0 0,3-3-433,3-3 1,2-3 426,4-5 1,3-2-175,23 18-728,-8-30 1,4-7 907,2-12 0,0-4 0,18 6 0,-11-20 0</inkml:trace>
  <inkml:trace contextRef="#ctx0" brushRef="#br0" timeOffset="30833">17647 7664 18586,'-5'-3'1042,"2"0"-1042,3 3-2600,8 15 2600,6-9 0,-3 10 0,1-14 0</inkml:trace>
  <inkml:trace contextRef="#ctx0" brushRef="#br0" timeOffset="30966">17661 7388 14854,'0'0'0</inkml:trace>
  <inkml:trace contextRef="#ctx0" brushRef="#br0" timeOffset="31166">17913 7126 20031,'12'62'-415,"0"-1"1,1-3-1,3-5-459,4-18 0,3-3-936,-1-1 1,1-2 1809,21 17 0,-19-20 0,-6-12 0</inkml:trace>
  <inkml:trace contextRef="#ctx0" brushRef="#br0" timeOffset="31400">18255 7225 19841,'-39'31'89,"1"0"1,-7 11-1,5 4-89,17-7 0,6 1 6,-3 4 0,11-3-6,40 9-168,15-27 78,-10-18 0,2-5-571,26-5-3956,-19 2 1,-1-1 4616,15-5 0,-4 3 0,-38 3 0</inkml:trace>
  <inkml:trace contextRef="#ctx0" brushRef="#br0" timeOffset="31816">18653 7438 13835,'5'0'3092,"-2"0"-2565,-3 0-449,36-32-56,-8 0-5,-5 7 0,0 0 73,1-11 269,-18 14 783,-8-8 214,-17 5-728,-7 4-550,-5 19-11,6 25-33,10 15-34,6 14-34,4 2-286,11-21 1,8-1-572,8-7 1,7-5-2578,14-1 0,5-7 3468,-3-12 0,-2-4 0,21-5 0,-36-6 0</inkml:trace>
  <inkml:trace contextRef="#ctx0" brushRef="#br0" timeOffset="34666">19221 6863 14529,'0'-8'2197,"0"2"-2130,0 6 123,0 0-111,5 41 21,7-1-83,-3 0 0,2 4-751,0-5 0,1-1 745,0 5 1,-1-1 16,-1 1 0,-1 1-95,0 11 1,0-1-1654,1-10 0,-1-3 1720,0-2 0,1-5 0,2 0 0,-3-29 0</inkml:trace>
  <inkml:trace contextRef="#ctx0" brushRef="#br0" timeOffset="34816">19629 7316 14742,'-6'0'180,"2"0"-1077,4 0 1,0 0-1</inkml:trace>
  <inkml:trace contextRef="#ctx0" brushRef="#br0" timeOffset="34966">19650 7020 14585,'0'0'0</inkml:trace>
  <inkml:trace contextRef="#ctx0" brushRef="#br0" timeOffset="35316">19790 6761 17330,'36'49'36,"0"1"1,-10-3-1,0 3 1,-4 1-26,-6-6 0,-4 1 1,0 0-12,2 3 0,0 1 0,-1-4 67,0 2 0,-1-8 639,4-4-134,-4-40-315,1-15-111,14-35-90,2 1-67,1 2-169,-5 24 147,-12 30-12,0 11-392,-1 11-784,10 24 1221,9-4 0,-11-7 0,1-17 0</inkml:trace>
  <inkml:trace contextRef="#ctx0" brushRef="#br0" timeOffset="35567">20688 7117 19224,'-32'10'521,"0"1"0,-23 10-577,29 9-246,36-8-259,15-3 57,34-15 280,0-16 95,-23-2 1,-3-3-119,7-19-235,-18 0-1076,-36 17 258,-19 15-1635,-2 12 2935,5 2 0,13-1 0,7-2 0</inkml:trace>
  <inkml:trace contextRef="#ctx0" brushRef="#br0" timeOffset="35883">21248 6973 19639,'-34'10'353,"0"1"0,-20 14-376,36 11 23,13 2-157,24-3-145,10-20 0,7-4 88,-4-4 1,2-4-123,14-5 1,-1-5 301,-14-3 1,-4-4 144,2-10 0,-6-5 146,-7 0 1,-7-3-225,-5-5 1,-8 2-191,-16-12-380,-23 19-775,1 30-1107,1 13-2882,10 7 5351,12 4 1,10-11 0,7-5 0</inkml:trace>
  <inkml:trace contextRef="#ctx0" brushRef="#br0" timeOffset="36285">22087 6596 19561,'-37'-10'362,"-1"-1"0,-12 9 0,0 11-373,10 21 0,4 9-17,0-6 0,5 4-12,7 11 1,11-1 39,26 6 11,11-29 1,7-8-63,11-9 1,3-11 66,11-16 1,-1-9-622,-10-1 0,-6-7 610,-5-14 1,-9-3 5,-12 9 1,-5-1 10,-1-4 0,-2-1-16,-2-3 0,-3-3 35,-6 3 0,-4-4 0,0 4 43,0-5 0,-2 2 51,-1 10 0,-2 0 0,-5 10 0,-35 2-135,15 47 0,17 11 0,5 9-304,8 11 1,10 7 120,10 4 0,9 5 0,4 0-594,-1-12 1,3-1 0,3 1 0,2 0 776,0-2 0,4 2 0,0-1 0,0-1 0,-2-5 0,6 6 0,-1-4 0,-2-5 0,9 5 0,0-1 0</inkml:trace>
  <inkml:trace contextRef="#ctx0" brushRef="#br0" timeOffset="36732">23318 6194 19549,'13'55'38,"0"1"1,0-1-1,0 1 1,0 6-1,0 1 1,0 2-1,-2 1-233,-3-8 0,-1 3 0,-1 1 0,0-2 0,-1-2-952,1 4 0,-1-3 1,0-1-1,0-2 829,1 11 1,-1-4 0,-2-7 143,-2-10 1,-2-6 1207,-7 14-362,-5-29 891,-23-48-1239,5-10 1,-3-8-322,3 2 1,-1-4 0,2-3-481,1-7 1,3-2-1,1 1 368,3 9 1,2 1 0,6 0-318,9-18 1,12 3 235,6 18 1,8 1 189,8 2 0,7-1 0,-5 4 0,-7 8 0,-2 2 0,14-8 0,-1-1 0</inkml:trace>
  <inkml:trace contextRef="#ctx0" brushRef="#br0" timeOffset="37033">23597 6258 18272,'-7'-35'851,"1"0"1,-3-26-863,33 15-180,26 2-420,-11 23 1,2 4-158,-6 3 1,-1 6-242,22 17 617,-39 17 392,-19 14 930,-17 9 101,-2-16 0,-2 0-650,4-5 0,1 0-292,-8 28-89,39-28-616,34-16-185,-11-11 0,3-3-246,6-1 0,4-2 509,4 0 0,4-1 538,0-3 0,4-1 0,-7 2 0,-12 1 0,-2 2 0,14-4 0,0 0 0</inkml:trace>
  <inkml:trace contextRef="#ctx0" brushRef="#br0" timeOffset="37733">4467 9478 13544,'40'30'510,"-1"-1"1,1 0 0,5 0 0,2-2 0,9-4-336,-7-9 1,6-3-1,5-2 1,2-1 0,1-1-1,-3 1-1093,-3-2 1,-1 0 0,0-1 0,1 0 0,3 0 0,3-1 923,-6 0 0,3 0 0,3 0 0,1 0 1,1-1-1,1 0 0,0 0 0,-1 0 1,-1-2-117,-4 1 0,-1-2 0,-1 1 1,0-1-1,0-1 0,2 1 0,2-1 1,3 0-1,4 0 117,-14 0 0,2 0 0,1 0 0,3-1 0,0 1 0,2-1 0,1 0 0,1 0 0,1 0 0,1 0 0,0 0 0,1 0 0,0-1 0,1 1 0,-1 0 0,1-1-18,-9 1 1,0 0 0,1 0 0,-1 0-1,2 0 1,-1-1 0,1 1 0,0-1-1,1 1 1,0-1 0,1 1 0,0-1-1,1 1 1,0-1 0,1 0 0,1 1-1,0-1 1,1 0 0,0 0 0,1 0-1,1 0 11,-10 1 0,0-1 0,1 1 0,1-1 0,0 0 0,1 1 0,0-1 0,1 0 0,0 0 0,1 1 0,0-1 0,0 0 0,1 0 0,0 0 0,1 0 0,0 0 0,0 0 0,0 0 0,1 0 0,-1 0 0,1 0 0,0 0 0,1 0 0,-1-1 0,0 1 0,1 0 0,-1 0 0,1 0 0,-1 0 0,1-1-28,-5 1 0,0 0 0,1 0-1,0 0 1,1 0 0,0 0 0,0 0 0,0 0 0,1-1 0,0 1 0,0 0 0,0-1 0,1 1 0,-1 0 0,1-1 0,0 1 0,0 0 0,-1-1 0,1 1 0,0 0 0,0-1 0,-1 1 0,1 0 0,-1-1 0,0 1 0,0 0 0,0-1 0,-1 1 0,0 0 0,0-1 0,0 1 0,-1 0 0,0 0 0,-1 0 0,0 0 28,4-1 1,0 1 0,-1 0 0,1-1-1,-1 1 1,-1 0 0,1-1 0,-1 1 0,0 0-1,-1 0 1,1-1 0,-1 1 0,0 0-1,1 0 1,-1 0 0,-1 0 0,1-1 0,0 1-1,0 0 1,0 0 0,-1 0 0,1-1-1,0 1 1,0 0 0,0 0 0,0 0 0,0 0-1,1-1 1,-1 1 0,1 0-1,1 0 0,-1 0 1,1-1-1,1 1 0,-1 0 1,1-1-1,0 1 1,0 0-1,0-1 0,0 1 1,0 0-1,0-1 1,0 1-1,0 0 0,0-1 1,0 1-1,-1 0 0,0 0 1,0-1-1,0 1 1,-1 0-1,0 0 0,-1 0 1,0 0-1,0 0 1,-1 0-1,-1 0 0,0 0 1,-1 0-1,0 0-1,9 0 1,-1 0-1,-1-1 1,-1 1-1,0 0 1,-1 0-1,-1 0 1,0 0-1,0 1 1,-1-1-1,0 0 1,-1 0-1,1 0 1,-1 1-1,1-1 1,-1 0-1,1 1 1,0-1-1,0 0 1,0 1-1,1-1 1,0 1 0,-2 0 1,0-1-1,0 1 1,0 0-1,0-1 1,0 1-1,1 0 1,-1 0-1,0 0 1,0-1-1,1 1 1,-1 0-1,0 0 1,1 0-1,-1 0 1,0 0-1,1 1 1,-1-1-1,1 0 1,-1 0-1,0 1 1,1-1-1,-1 0-1,0 1 0,0-1 0,-1 1 0,0-1 0,0 1 0,0-1 0,0 1 0,-1-1 0,1 1 0,-1-1 0,1 1 0,0 0 0,1 0 0,-1 0 0,1 0 0,1 0 0,0 0 0,0 0 0,1 0 1,1 0-1,1 1 0,0-1 0,1 1-43,-7 0 1,-1-1-1,2 1 1,0 0 0,1 0-1,0 0 1,1 0 0,0 0-1,1 0 1,0 0 0,1 0-1,-1 0 1,1 0 0,1 1-1,-1-1 1,1 1 0,0-1-1,0 1 1,0-1 0,0 1-1,0 0 1,0 0-1,0-1 1,0 1 0,0 1-1,-1-1 1,1 0 0,-1 0-1,-1 1 1,1-1 0,-1 1-191,-1 0 1,0-1 0,0 1 0,0 0 0,0 1 0,0-1 0,0 0-1,0 1 1,0-1 0,0 1 0,0 0 0,0 0 0,0 0 0,0-1-1,-1 1 1,1 0 0,0 1 0,0-1 0,-1 0 0,1 0 0,-1 0 0,1 0-1,-1 0 1,1 0 0,-1 1 0,0-1 0,0 0 0,1 0 0,-1 0-1,0 0 1,0 0 233,3 0 0,0 0 0,1 0 0,0 0 0,1 0 0,-1 0 0,1 0 0,0 0 0,0 0 0,0 0 0,0 0 0,-1 0 0,1 1 0,-1-1 0,0 0 0,0 0 0,-1 0 0,0 0 0,-1 1 0,0-1 0,-1 0 0,0 0 0,-2 1 0,0-1 0,-1 1 0,0-1 0,-2 1 0,-1-1 0,-1 1 0,14 1 0,0-1 0,0 1 0,-1 0 0,-1 1 0,-1-1 0,0 0 0,-1 0 0,-2 1 0,-1-1 0,-1 0 0,-2 0 0,-2 0 0,-1 0 0,-3 0 0,-2 0 0,-2 0 0,-2-1 0,11 3 0,0-1 0,0 0 0,0 0 0,0 1 0,-1-1 0,1 0 0</inkml:trace>
  <inkml:trace contextRef="#ctx0" brushRef="#br0" timeOffset="40883">6896 11661 16490,'8'40'381,"1"0"0,0 2 0,0 1-314,1-3 0,-1 0-642,1 5 1,-1 0 647,0 0 1,-1 0 77,-2-4 0,-1-1 96,1 24 374,-4-18 1172,-2-22-1223,-4-20-469,-5-20-101,-7-18 11,-3-16-6,6-2 1,-1-9-840,4 8 0,-1-4 0,2 0 834,0-1 0,1 0 0,0-2 3,0-5 1,2-1 0,1 5-167,1-4 1,5 3 150,6 14 1,5-1 0,4 3 0,12-10 0,9 4 14,-5 19 1,4 1 0,1 7-89,9 0 1,0 12 28,-4 14 0,-6 9 23,0 24 21,-14 18-122,-11 2 89,-6 3-217,-16-2-147,-7-12 0,-5 1-1597,-7 1 0,-3 0 2006,-1-1 0,1-3 0,8-11 0,3-6 0,3-7 0</inkml:trace>
  <inkml:trace contextRef="#ctx0" brushRef="#br0" timeOffset="41216">7695 11581 18653,'-39'28'287,"-1"0"1,3 2 0,3 1-244,12 1 1,4 4-79,0 7 1,10 1-96,18-11 0,6-3 6,17 24 89,3-43 1,3-9-57,21-21-100,0-12 156,-34 9 0,-1-3 34,13-26 56,-15-2 56,-12 2 45,-21 6-123,-30 1-79,0 21-470,-20 8-1569,19 28-2421,7 6 4505,12 6 0,10-10 0,10-7 0</inkml:trace>
  <inkml:trace contextRef="#ctx0" brushRef="#br0" timeOffset="41467">8231 11463 19605,'-63'0'594,"9"6"-639,30 24-268,51 30-1,4-17 0,7 0 302,2-3 1,2-3-23,3-4 1,-3-2 33,-7 4-45,-22 6-1501,-39-9 1546,-15-11 0,4-10 0,9-16 0</inkml:trace>
  <inkml:trace contextRef="#ctx0" brushRef="#br0" timeOffset="41667">8504 11189 20345,'-17'52'-236,"1"1"1,3 0 0,8 2-1532,12-8 0,5 2 1,1-2 1605,1 9 0,0-2 1,1-2-1,-1-5 1,-3-7-1</inkml:trace>
  <inkml:trace contextRef="#ctx0" brushRef="#br0" timeOffset="42190">8525 11713 18429,'-3'-59'1882,"15"8"-1882,15 27 0,10 3 28,17-4 0,6 0-440,-11 5 0,3 0 1,-2 1 246,-3 2 1,0 0-1,-5 2 126,4 0 0,-9 1-118,-4-2 334,-32 12 249,-13 2 291,-11 0 280,-40 22-739,6 3-586,17-3 1,1 4 405,10-2 1,4 1-79,-14 23 251,18 3-285,30-16 1,11-3-141,14-5 0,10-6 148,0-4 0,5-2 0,0-4-362,-3-6 1,-1-2 0,1-4 379,3-2 1,0-4-1,-3-1-116,3-6 1,-3-4 123,-5 0 0,-3-3-150,-6 2 0,-5-1 195,6-15 45,-17 5 269,-19 8 740,-6 5-382,-11-1-526,3 7-101,-1-2 1123,9 9-1785,5 2 602,35 23-636,-5 2 1,1 4 168,2 0 1,-2 4-377,2 7 0,-6 1-2324,-9 20-3654,-8-3 6789,4-12 0,-7-18 0,5-13 1</inkml:trace>
  <inkml:trace contextRef="#ctx0" brushRef="#br0" timeOffset="42318">10107 11493 17711,'24'38'-1692,"-9"-7"0,-7-31 1</inkml:trace>
  <inkml:trace contextRef="#ctx0" brushRef="#br0" timeOffset="42451">10063 11212 14148,'0'0'0</inkml:trace>
  <inkml:trace contextRef="#ctx0" brushRef="#br0" timeOffset="42916">10781 11198 19168,'-45'12'803,"0"0"0,2-1 0,3 4-775,3 6 0,6 4-117,-3 25 44,23 1-190,48-13-46,-6-29 1,4-4-168,5-1 0,0-3 83,1-4 1,1-5 218,11-8 1,-3-6 430,-11-5 1,-6-5 403,-5-6 1,-10-2-242,-22-18-190,-41 16-79,-9 29-73,13 7 1,0 4-163,-23 10-202,19-1 45,48 2-246,47-3 167,-17-7 1,1-2-34,4-3 1,1-1-35,1-1 0,1-4-39,8-9 1,-1-4 890,-9 1 0,-3-1 106,-3 2 1,-5 0 386,-1-8-538,-24 24-157,-7 5-89,-1 7-68,-9 23-190,8 18-734,14-12 0,6 0-353,0-4 1,6-2-267,13-2 0,5-4 1409,2-7 0,-2-4 0,6 3 0,0-6 0</inkml:trace>
  <inkml:trace contextRef="#ctx0" brushRef="#br0" timeOffset="43167">13612 10820 19617,'42'-2'-1909,"0"0"0,5 0 1,-5 0 1908,-6-2 0,0 2 0,-30 2 0</inkml:trace>
  <inkml:trace contextRef="#ctx0" brushRef="#br0" timeOffset="43317">13685 11190 20065,'42'-22'-3277,"0"0"0,12-7 0,-3 1 3053,-17 9 1,-3 1 0,25-15 0,-23 15-1</inkml:trace>
  <inkml:trace contextRef="#ctx0" brushRef="#br0" timeOffset="43534">16378 10330 7773,'0'0'0</inkml:trace>
  <inkml:trace contextRef="#ctx0" brushRef="#br0" timeOffset="43900">16623 10261 20457,'-27'-49'941,"7"46"-851,14 57-74,3-3 1,1 6-1935,-1 5 0,0 3 1929,0-18 0,1 0 1,-1 0-1,-3 17 0,1 0 183,2-16 1,1 0 0,4-3-195,4 1 0,7-3-191,6-3 1,7-8-281,35-14-202,-22-21 1,1-7-1373,-2-1 1,-1-2 2044,4-3 0,-3 0 0,9-3 0,-12 3 0</inkml:trace>
  <inkml:trace contextRef="#ctx0" brushRef="#br0" timeOffset="44083">17252 10670 20020,'13'45'-1670,"0"-1"0,6 19 1,-3-45-1,-10-17 1</inkml:trace>
  <inkml:trace contextRef="#ctx0" brushRef="#br0" timeOffset="44249">17284 10232 15840,'-2'-16'0,"0"3"0</inkml:trace>
  <inkml:trace contextRef="#ctx0" brushRef="#br0" timeOffset="44500">17529 10005 20737,'62'-9'291,"1"24"-261,-35 16 0,-3 14 0,-3 3-1583,-1 7 0,-3 3 1,-1 1 1171,2 0 0,0 0 0,-4 0-482,-5 0 0,-3-1 1,-3-5 1044,0-4 1,-2-7 0,-1 6 0,1-21 0</inkml:trace>
  <inkml:trace contextRef="#ctx0" brushRef="#br0" timeOffset="44734">18123 10215 19235,'-50'15'340,"-1"-1"0,1 3 0,2 2-223,11 3 1,4 3-51,-6 11 1,8 4-29,14-4 0,10 1-22,11 4 0,11-2-17,7-11 0,7-6-445,10-5 0,3-5-37,-6-5 0,-1-2-684,3 0 1,-1-1-1457,1 0 1,0 1 2621,0-1 0,-2 0 0,3 2 0,-8-3 0</inkml:trace>
  <inkml:trace contextRef="#ctx0" brushRef="#br0" timeOffset="45049">18407 10621 19919,'30'-37'-52,"-1"1"1,1-1-1,4-4 1,0 1-1,-4 2-66,-6 2 1,-6 1 94,-3-9 1,-8 1 67,-21-18 45,-26 12 324,5 30 493,-3 12-458,5 45-343,16 3 1,3 7-107,3 1 0,4 3-476,0 12 0,5-1 420,7-16 0,3-4-325,2-1 0,5-3-527,6-3 1,5-3-1670,3-4 0,4-3 2577,5-4 0,-1-4 0,7 3 0,-6-10 0</inkml:trace>
  <inkml:trace contextRef="#ctx0" brushRef="#br0" timeOffset="45367">18978 9967 13924,'0'-7'3709,"0"0"-3216,0 7 0,0 0-112,9 49-135,1-4-162,0 1 0,1 3-176,0-7 1,-1 1 61,0 1 0,0 4 1,0 0-2629,-1-1 0,-1 1 0,1-1 2658,-1 1 0,0-1 0,-1-4 0,0 3 0,-2-8 0,-2-10 0</inkml:trace>
  <inkml:trace contextRef="#ctx0" brushRef="#br0" timeOffset="45549">19395 10460 19325,'20'42'-785,"-7"-9"1,-8-33 0</inkml:trace>
  <inkml:trace contextRef="#ctx0" brushRef="#br0" timeOffset="45701">19329 10099 14865,'0'0'0</inkml:trace>
  <inkml:trace contextRef="#ctx0" brushRef="#br0" timeOffset="46117">19835 10148 19246,'23'29'259,"-2"2"-237,-10-3-11,2 8 12,-4-15 133,-1-1 718,-3-18-482,-4-11-223,0-9 10,1-12 11,11-32-112,-1 27 1,4 0-6,6-8 0,2 2-73,-1 11 0,0 4-34,25-5-22,-17 27 56,-1 21-90,-3 12-459,-9 4 0,-1 5-2432,-1 1 1,0 0 2980,0 0 0,-1-3 0,3 12 0,-10-33 0</inkml:trace>
  <inkml:trace contextRef="#ctx0" brushRef="#br0" timeOffset="46400">20652 10025 20210,'-32'10'807,"-1"-1"0,-9 22-807,37 4-45,28 2-302,19-23-158,-2-8 1,2-5 330,-2-7 1,-1-5 189,-2 1 1,-3-4-5,1-18-24,-48 2-66,-21 12-852,-13 3-1423,-2 7 2353,10 0 0,17 6 0,11-2 0</inkml:trace>
  <inkml:trace contextRef="#ctx0" brushRef="#br0" timeOffset="46634">21162 9956 20625,'-37'16'287,"-1"0"1,3 6 0,12 2-356,35 14-828,43-3 649,-21-23 1,2-5 57,10-4 1,0-5-137,17-7-189,-30-2 1,-4-5-3600,-2-23 4113,-16-3 0,-20 13 0,-4 15 0</inkml:trace>
  <inkml:trace contextRef="#ctx0" brushRef="#br0" timeOffset="47099">22129 9770 18518,'-11'0'1569,"2"0"-1087,-35-4-202,13 7-252,-2 1 0,-1 3 84,-12 20 23,7 16-74,15-5 1,4 3-29,-1 21-33,12-22 0,6-3 0,23 5-320,7-24 1,6-5-572,7-6 1,3-8 834,12-11 0,-1-9-293,-11 1 1,-6-7 337,-3-10 0,-7-5 11,-13 5 0,-4-1 44,-1-6 1,-3-1 129,-1-4 0,-3-3 76,0-1 0,-2-3 1,-4 0 156,-5 5 0,-3 1 0,-3 1-112,0 0 0,-1 1 0,-4 8-228,-7 1 0,-2 17 258,-17 44-168,35 7 0,8 10-109,4 8 1,6 6 0,4 2-862,5 4 1,5 1 0,2 2-1105,-2-7 1,1 1 0,2 1 0,-1-5 1916,6 5 0,0-5 0,-2-4 0,4 1 0,-6-10 0,-8-10 0</inkml:trace>
  <inkml:trace contextRef="#ctx0" brushRef="#br0" timeOffset="47568">20077 9655 19034,'-17'46'-2410,"12"-10"1,6 5 2409,8 16 0,4-1 0,-3-10 0,-2-8 0,1-6 0</inkml:trace>
  <inkml:trace contextRef="#ctx0" brushRef="#br0" timeOffset="48188">23997 9825 17958,'-4'-6'1188,"1"1"-959,12 30 1,9 17-264,5-9 1,2 1-701,5 17 0,1 0-1939,2-10 1,0-7 2672,9 5 0,-20-18 0,-9-10 0</inkml:trace>
  <inkml:trace contextRef="#ctx0" brushRef="#br0" timeOffset="48350">24340 9862 19258,'-41'26'168,"0"-1"0,0 1 0,2-1 0,0 1 0,6 2-168,-1 11 0,5 2-392,2-1 0,3 0-1362,6-4 1,4 0 1753,-3 21 0,14-27 0,3-12 0</inkml:trace>
  <inkml:trace contextRef="#ctx0" brushRef="#br0" timeOffset="48917">25492 9876 18205,'-4'60'327,"0"0"0,-1 0 0,1-4 0,0 0 1,0-4-289,-3 5 0,0-5 62,3-13 0,0-6 492,-7-8-526,12-50 11,-1-12 1,1-5-23,1 3 1,0-2-205,-1-4 1,-1-3 147,-3-3 0,-1-5-292,-1-3 0,-1-6 0,0 0 351,-1 3 1,1 0 0,0 0-60,-1-4 0,0-1 0,2 7-28,0-3 0,5 12 28,18 7-42,19 52-81,14 16 0,5 13-296,-20-3 1,-3 4 0,-3 5-5,-4-1 1,-2 3-1,-3 2 1,-6 1-1083,-9 2 1,-5 1 0,-5 0 0,-2-2 1389,-5 6 1,-4-2 0,-4-5 0,-8 5 0,-1-10 0,4-10 0</inkml:trace>
  <inkml:trace contextRef="#ctx0" brushRef="#br0" timeOffset="49117">25903 10303 21342,'-18'-57'459,"0"-1"1,12 6-1,14 7-723,16 18 1,8 8 61,0 3 1,2 9-281,9 15 0,-4 11-2038,2 32 2520,-21-17 0,-3 2 0,-4 10 0,-7-17 0</inkml:trace>
  <inkml:trace contextRef="#ctx0" brushRef="#br0" timeOffset="49267">26438 10165 17970,'-6'27'0,"1"-5"0</inkml:trace>
  <inkml:trace contextRef="#ctx0" brushRef="#br0" timeOffset="49400">26501 9930 15325,'0'0'0</inkml:trace>
  <inkml:trace contextRef="#ctx0" brushRef="#br0" timeOffset="49882">26941 10040 18765,'-44'23'717,"-1"1"0,5-2 0,5 1-672,5 19-90,30-12-426,25-1-700,19-21 1,8-7 604,-11-2 0,2-3 177,17-2 0,0-5 389,-18-2 0,-3-6 353,3-9 0,-8-6 531,-16 2 1,-9-2-106,-10-5 0,-11 1-264,-13 9 1,-8 5-326,0 8 0,-1 4 1,-20 1-169,25 11-111,10 0-303,39 11 39,11-8 0,7-1 106,2 4 1,3-1-115,12-8 0,-1-4 64,-14 0 0,-3-3 168,6-9 0,-5-2 1037,9-11 840,-9 1-1031,-34 18-369,-9 12 268,-2 12-224,-2 9 246,-1 14-549,5 26-739,12-27 1,8-1-1564,11 7 0,6-4 2213,1-8 0,2-6 0,25 6 0,-30-22 0</inkml:trace>
  <inkml:trace contextRef="#ctx0" brushRef="#br0" timeOffset="58566">13807 13903 19134,'33'-20'-366,"1"-1"0,-2 2 1,-2 4-2033,10 5-3586,-2 4 5984,-8 2 0,-14 3 0,-7 1 0</inkml:trace>
  <inkml:trace contextRef="#ctx0" brushRef="#br0" timeOffset="58715">13982 14080 17084,'-6'2'1345,"2"-1"-2533,4-1-2779,45-24 3967,-13 9 0,19-10 0,-31 15 0</inkml:trace>
  <inkml:trace contextRef="#ctx0" brushRef="#br0" timeOffset="59190">17074 13227 17297,'-41'15'997,"1"0"0,-1 4 1,2 3-886,6 8 0,2 3-56,0 4 0,2 3-56,3 2 0,4 2 0,3-3 0,8 1 28,12 3 0,9-4-454,26 10-275,-1-26 1,5-7-1054,3-10 1,3-7-3163,5-7 1,0-3 4668,5-2 0,-4-2 1,9-7-1,-12-1 1</inkml:trace>
  <inkml:trace contextRef="#ctx0" brushRef="#br0" timeOffset="59433">17410 13564 11335,'-41'28'571,"1"0"1,-11 11 1959,30-11-2665,44-20 138,11-13 0,6-8-531,10-10 1,1-4 487,0 2 0,-3-4 39,-5-5 0,-9-1 78,-11-9 1162,-23 9-1049,-20 9 3201,-31 11-4423,-1 36-2846,8 0 3877,22 20 0,23-23 0,1-9 0</inkml:trace>
  <inkml:trace contextRef="#ctx0" brushRef="#br0" timeOffset="59650">18029 13407 20681,'19'-60'-1026,"8"32"1,8 8-589,9 15 1,5 9-1474,4 5 0,-2 5 3087,-13-2 0,-6 3 0,1 14 0,-25-16 0</inkml:trace>
  <inkml:trace contextRef="#ctx0" brushRef="#br0" timeOffset="59900">18619 13020 21219,'-52'1'627,"34"35"-840,24-5 0,10 3-73,8 6 1,5-2 49,-2-12 1,1-2-68,3 4 1,-4-1 370,1 16 156,-36-3-258,-20-21-1131,-22-12-3082,26-16 4247,10-6 0,9 3 0,5-1 0</inkml:trace>
  <inkml:trace contextRef="#ctx0" brushRef="#br0" timeOffset="60082">18906 12818 21779,'10'58'-183,"0"0"0,1 0 1,0 0-1,0 0 1,1-5-1,6 2 0,-1-6 1,-4-11-1,-1 1 1</inkml:trace>
  <inkml:trace contextRef="#ctx0" brushRef="#br0" timeOffset="60233">18910 13307 21510,'44'-21'-352,"-1"0"1,1 0 0,-8-4 0,-2 5 0,27 10 0</inkml:trace>
  <inkml:trace contextRef="#ctx0" brushRef="#br0" timeOffset="60333">19550 13205 17532,'0'4'-381,"0"0"0,0-4 0,0 0 0</inkml:trace>
  <inkml:trace contextRef="#ctx0" brushRef="#br0" timeOffset="60699">21193 12852 18608,'0'-6'1625,"1"40"-1469,14 8-106,-5-3 1,6 4-141,18 8 1,9-1-3498,2-5 0,2-3 3587,-1-2 0,-1-6 0,-12-11 0,-5-8 0,-8-10 0</inkml:trace>
  <inkml:trace contextRef="#ctx0" brushRef="#br0" timeOffset="60866">21518 12837 19090,'-33'50'-82,"1"0"1,0 0 0,0 0 0,-1 0 0,2 5-1,1-1 1,3-2 0,3-4 0,-5 10 0,8-8-1,12 10 1</inkml:trace>
  <inkml:trace contextRef="#ctx0" brushRef="#br0" timeOffset="61266">22604 12366 19224,'5'8'403,"1"30"1,-1 14-387,0 4 0,-1 5-430,1-4 1,-1 3-1,-2 1 420,-2 1 1,-2-1 0,1-3-407,0 3 0,1-2-10,-2 11 0,2-10-1876,11-17 2401,26-35 1,-19-5 0,15-15 0</inkml:trace>
  <inkml:trace contextRef="#ctx0" brushRef="#br0" timeOffset="61466">23010 12840 14764,'11'33'-1087,"-1"0"1,7 25 1086,-7-25 0,-5-15 0,-1-7 0</inkml:trace>
  <inkml:trace contextRef="#ctx0" brushRef="#br0" timeOffset="61633">23036 12551 14978,'0'0'0</inkml:trace>
  <inkml:trace contextRef="#ctx0" brushRef="#br0" timeOffset="61849">23428 12173 20826,'11'57'-568,"1"0"0,0 0 1,0-1-1,1 4 1,0-3-1,0-1-2402,-3-3 1,0-1 0,-1-4 2881,4 0 1,-1-7-1,2 9 1,-2-17-1</inkml:trace>
  <inkml:trace contextRef="#ctx0" brushRef="#br0" timeOffset="62118">23791 12520 20591,'-39'18'160,"-1"-1"1,-11 15 0,5 6-116,15 5 0,5 4-590,-4 10 0,8 1 550,14-16 1,9-3 39,20 19 23,16-40-68,12-12 0,11-15-695,-13-2 1,3-1-2836,-2-2 0,0 0 3530,-1-3 0,-2 2 0,8-2 0,-35 9 0</inkml:trace>
  <inkml:trace contextRef="#ctx0" brushRef="#br0" timeOffset="62732">24067 12545 17263,'0'-47'1165,"0"0"0,0 5 1,0 4-437,0 1-192,0 14-134,0 12-313,-4 10-11,0 27-68,-2 1 12,3 23-12,4 0-11,2-6 0,1 5 17,0 9 0,1 3-434,1-11 0,2 2 1,-1-2 360,2 10 0,1-4-79,2-7 1,3-9-135,9-8 22,3-16-77,2-22-13,-6-18 1,0-10 184,4-11 1,0-4 155,-5 9 0,-1-3 0,-2 2-210,5-11 0,-5 4 250,-4 11 1,-4 5 1325,-8 1-898,-11 7-204,-3 11-245,-1 3-23,3 9 11,7 1 605,2 0-616,1 4 45,0-1-45,0 5 11,-1-3 11,0-1-66,0-1 144,1-2-88,0-1-12,1 1-336,-1 5-662,-2 8-6901,-6 2 7899,4-4 0,-3-5 0,6-7 0</inkml:trace>
  <inkml:trace contextRef="#ctx0" brushRef="#br0" timeOffset="63049">24017 12362 16524,'0'-5'1882,"0"2"-1658,41 23-100,-14 4-124,3-3 0,-1 4-280,-1 21-516,-9 2 112,-19 15 539,-36-6-405,-3-8-1243,8-30 1,-1-5 1792,-14-3 0,20-6 0,7-3 0</inkml:trace>
  <inkml:trace contextRef="#ctx0" brushRef="#br0" timeOffset="63515">24381 12159 12770,'-14'-33'2336,"0"0"0,-7-18-2056,17 43-212,4 11 515,2 17-40,6 12 0,2 10-401,0-1 0,0 4 0,1 3-655,-2 2 1,2 2-1,-1 2 1,-1-1 512,2 10 0,-1 0 0,-1-1-269,-1 3 0,-2-1 0,-1-5-590,-2 3 1,-1-5 858,2 7 0,0-6 0,-1 3 0,1-6 0</inkml:trace>
  <inkml:trace contextRef="#ctx0" brushRef="#br0" timeOffset="63733">24806 12798 14092,'1'6'852,"-1"0"-3183,0-6 2331,0 0 0,0 0 0</inkml:trace>
  <inkml:trace contextRef="#ctx0" brushRef="#br0" timeOffset="64167">24763 12252 10092,'0'0'0</inkml:trace>
  <inkml:trace contextRef="#ctx0" brushRef="#br0" timeOffset="64467">25152 12161 19673,'8'52'98,"0"0"1,0 1-1,0 4 1,1 1-1,1 1-210,3 3 0,2 1 0,-1-2-840,-3-8 0,0-1 0,-1-5 952,0 1 0,0-8 1122,3-4-798,-5-52 447,9-25-715,10-10-56,1 2-202,4 17-615,-8 24-730,4 5 1866,22 8 1,-26-3-1,11 3 1</inkml:trace>
  <inkml:trace contextRef="#ctx0" brushRef="#br0" timeOffset="64717">25996 12540 21017,'-29'34'-53,"1"0"1,1-4 0,10-3-631,29-2-942,22-11 1345,12-20 1008,0-19-156,-17-4-516,-24-2-56,-18 17-3810,-19 6 3810,9 4 0,-2 3 0,20 1 0</inkml:trace>
  <inkml:trace contextRef="#ctx0" brushRef="#br0" timeOffset="64967">26427 12460 19347,'0'-4'1917,"0"1"-1817,-36 14-55,14 4-22,-26 13-1,29 11-145,14-12-68,16 3 0,14-21-44,8-5 90,2-9 111,-5-5 23,-7-5-527,-10-12-6476,-9 6 7014,-8 1 0,-1 10 0,0 8 0</inkml:trace>
  <inkml:trace contextRef="#ctx0" brushRef="#br0" timeOffset="65333">26922 12365 18093,'-40'53'858,"-1"-1"1,10-11 0,6-3-836,13 15-12,28-29-257,36-12-102,-17-24 1,2-9 291,11-11 0,-1-8-1520,-10-4 0,-4-5 1587,-4-8 1,-6-2-12,-12 8 0,-5-1 60,0-5 0,-3-2 97,-3-3 0,-5-3-42,-4 8 1,-4-2 0,-5 4 115,-3 10 1,-3 3 0,-6 4-191,-7 5 0,-4 4 0,-1 10-19,-11 15 1,3 16-23,2 24 0,9 14 0,17 1 0,14 6-691,14-2 0,11 4 0,7-1 691,3-11 0,7-1 0,1-1 0,-3-1 0,-2 3 0,-2-2 0,3-3 0,7-9 0,-1 0 0,1 0 0</inkml:trace>
  <inkml:trace contextRef="#ctx0" brushRef="#br0" timeOffset="65666">28694 12073 18250,'29'37'165,"0"0"1,0 1 0,-1-3 0,1 0-1,1-1-139,6-2 0,2-2 1,0-3-2013,16 8 1,1-4-542,-2-1 1,-3-5 2526,-13-12 0,-6-6 0,-14-7 0,-9-1 0</inkml:trace>
  <inkml:trace contextRef="#ctx0" brushRef="#br0" timeOffset="65799">28981 12261 16161,'-42'43'272,"-1"-1"1,4-2 0,2 1-666,6-3 1,4-1-1871,8-6 1,6-1 2262,7 11 0,9-20 0,5-12 0</inkml:trace>
  <inkml:trace contextRef="#ctx0" brushRef="#br0" timeOffset="66216">29926 11833 17006,'5'47'941,"0"0"0,-1-1 0,-1 1-728,0 10 0,-3 0 5,-5-5 1,-4 0 27,2 0 1,-3-4 235,-15 6-146,2-44-258,6-30-61,1-14 0,1-10-36,2-2 0,0-5 1,1-1-842,0-2 0,0 0 1,1-3 855,0-8 0,2-3 1,2 4 3,3 14 0,0 2 0,4 2-52,5-17 1,4 5 56,0 8 1,7 5-86,17 8 1,9 9 45,10 16 1,4 12 3,-11 7 0,2 8 0,-4 6-37,-4 11 0,-5 7 0,-4 2-499,5 17 0,-12 3 325,-19 5 0,-16 0-1227,-13-4 0,-6-3-913,8-16 0,0-2 2381,-5 8 0,4-5 0,10-14 0,10-11 0</inkml:trace>
  <inkml:trace contextRef="#ctx0" brushRef="#br0" timeOffset="66433">30292 12304 18787,'9'0'3967,"11"-60"-3821,-9 24-118,1-6 0,0 1-6,8 0-112,3 9-515,0 22-258,5 30-604,-3 28-35,-5 4-1534,1-2 3036,-3-26 0,-7-11 0,-1-9 0</inkml:trace>
  <inkml:trace contextRef="#ctx0" brushRef="#br0" timeOffset="66566">30863 12173 15919,'4'-1'3574,"-1"-1"-4369,-3 2 795,-16 18 0,11-14 0,-11 14 0</inkml:trace>
  <inkml:trace contextRef="#ctx0" brushRef="#br0" timeOffset="66699">30922 11918 16726,'-8'-1'179,"2"0"-179,6 1 0,0 0 0,0 0 0</inkml:trace>
  <inkml:trace contextRef="#ctx0" brushRef="#br0" timeOffset="67133">31273 11945 20289,'-39'23'302,"-1"1"1,0 4-1,11 2-257,25 16-112,18-4-90,37-13-191,6-21 57,0-5 291,-4-12 0,-22-3 0,-1-5 207,-4-8 1,-4-6 21,-1-12 1,-4-3-101,-6 7 0,-4 0 33,-7-2 1,-4 3 296,-2-8-10,-6 7-192,5 19-257,7 6 0,17 14 0,15-2 0,15-1-1031,5-8 1031,3-5 0,-17-1 0,0-2-56,-9 2 0,0 0 661,26-16-605,-32 21 0,-24 29 0,-8 19-51,2-2 1,3 13 50,5-3 0,2 13 0,1 10 0,2 5 0,0 2 0,0-4 0,0-6 0,-3-11 0,0 8 0,-1-10 0,1 9 0,3 6 0,1 0 0,-1 0 0,0 0 0,0 0 0,0 0 0,0 0 0</inkml:trace>
  <inkml:trace contextRef="#ctx0" brushRef="#br0" timeOffset="67148">32209 12054 21712,'0'0'0</inkml:trace>
  <inkml:trace contextRef="#ctx0" brushRef="#br0" timeOffset="69465">10626 16620 16972,'22'47'545,"0"-1"0,-3 3 1,-2 0-440,-6-3 1,-2 2-720,-4 1 1,-1 0 640,-1-3 0,-1-2 22,-2-4 1,0-2-51,1 18 530,2-20-373,2-19 459,2-21-325,0-22 68,-1-21-191,-4 14 0,-1-3-719,0-5 1,-2-3 612,-4-6 0,-3-2-17,-2-5 0,-3-2-34,2 16 0,-2 0 0,0-1-11,-1 0 0,0-1 0,0 1 0,0 1 0,0 0 0,1 1 5,-4-17 1,2 2 80,5 9 0,3 2-92,-1 7 1,9 4-51,16 1 0,11 6-57,12 10 1,9 11-101,-7 11 0,3 7 1,-2 3-274,15 7 0,-6 9 441,-10 15 0,-13 5 45,-19-10 0,-9 0 17,-9 2 0,-5 0 481,-3 1 1,-4 1-1310,-1-4 1,-5 2-1,2-1 811,-4 12 0,1-4 0,0-4 0,4-5 0,4 2 0</inkml:trace>
  <inkml:trace contextRef="#ctx0" brushRef="#br0" timeOffset="69749">11648 16844 19280,'-40'46'239,"1"-1"1,-1 0 0,9-7 0,1-1 0,9-4-363,5 17 0,36-27-45,23-35-73,-5-11 0,2-8 274,-4-6 1,-3-4-34,0 0 0,-4-1 22,-8 6 1,-11 4 100,-24 4-78,-10 15-45,-23 10-78,-8 17-494,-3 9-1809,26-1 0,4 3 2381,-3 7 0,3 0 0,28-25 0</inkml:trace>
  <inkml:trace contextRef="#ctx0" brushRef="#br0" timeOffset="70016">12161 16614 19706,'-41'1'474,"0"0"1,4 2-1,3 3-395,-4 10-57,18 30-73,36-16 1,9 1-219,-3 0 0,4-1-332,20 3 1,3-5 252,-13-11 1,0 0 274,3 3 1,-4 3 199,4 17-127,-17-2-79,-35-8-1601,-11-20-3900,1-6 5580,8-20 0,6 10 0,7-10 0</inkml:trace>
  <inkml:trace contextRef="#ctx0" brushRef="#br0" timeOffset="70189">12634 16211 20221,'-7'56'61,"1"-1"1,-1 1 0,-1 9 0,4 1-777,7-17 1,4 3 0,2 1-1,0-5 564,3 1 0,0-4 1,1-2-1,4 13 1,1-5-1,-5-20 1,0 0-1</inkml:trace>
  <inkml:trace contextRef="#ctx0" brushRef="#br0" timeOffset="70617">12438 16866 19930,'38'-23'4,"1"-1"1,-1 1-1,0-1 1,1 1 0,2 1-32,12-2 1,4 1 0,0 0-513,-2 0 1,0-1 0,0-1 459,2-1 0,-1-2 1,-5 2 78,3-2 0,-13 1 213,-17-9 809,-47 17 255,-36 6-466,-6 23-727,32 8 0,4 7-72,-8 29-7,36-17 1,9 1-302,5-7 0,6-3 178,8 0 0,5-2-168,3-3 1,4-4 90,19 0 0,5-10 49,2-13 1,1-10 156,-17 0 0,0-5 0,-3-2-219,6-9 1,-8-5 442,-12 0 0,-9 2 349,-12 2-416,-7 18 533,-4 34-712,-1 25-247,1 7-986,2 6-2667,13-31 3965,14-10 0,-9-10 0,3-8 1</inkml:trace>
  <inkml:trace contextRef="#ctx0" brushRef="#br0" timeOffset="70968">14437 16454 18675,'11'40'-61,"0"-1"1,6 12-1,-12-23 1,-2-26 0</inkml:trace>
  <inkml:trace contextRef="#ctx0" brushRef="#br0" timeOffset="71100">14345 16007 12087,'0'0'0</inkml:trace>
  <inkml:trace contextRef="#ctx0" brushRef="#br0" timeOffset="71600">15036 16285 17790,'-23'38'694,"-1"0"1,11-3 0,8-2-661,26 11-1,27-16-33,8-21-106,-14-11 0,1-6 94,-4-8 1,-4-6 184,4-8 1,-5-5-68,-12 2 1,-7-1-46,-9-1 1,-6 2 50,-19-14 23,-14 6-90,-12 9 33,12 21 0,0 4-10,-24 8-46,8 21-22,35 4 0,32 4-213,24-14-258,-2-9 1,5-3-74,2-9 1,3-4 543,14-3 0,-1-3-291,-16-1 1,-3-1 418,-5 1 1,-6 3 375,-4 4-44,-15 7-23,-9 10 78,-14 27-346,2 0-35,-6 22-336,13 1-1064,15-18-2298,18 7 3564,24-29 0,-24-8 0,1-6 0</inkml:trace>
  <inkml:trace contextRef="#ctx0" brushRef="#br0" timeOffset="72189">18283 15356 17218,'7'-1'1961,"20"58"-1501,-16 3-1975,2 1 1,-3 6 1592,-8-5 1,-7 1-53,-1-18 0,-3 2 1,-6 2-88,-4 2 1,-6 4-1,-4 1 1,-2-3 60,-2-2 0,-4-1 0,-1-1 0,-2-1 42,-4 2 0,-2 1 0,-1-3 0,2-5 70,-3-1 0,1-5 0,2-10 56,-4-11 0,6-14 722,-2-35-711,18-7 0,5-9 95,5-2 1,4-1-248,-3 0 0,6 2 124,9 8 1,8 5-74,17 2 1255,21 13-1288,18 12-45,-23 7 0,2 2 208,4 3 1,5 2-307,1 1 1,5 2 0,1 1-449,2 3 1,0 1 0,1 0-236,1 1 1,0 0-1,-2 1-1625,-2 0 1,-1 1 0,-3-1 2405,9 1 0,-8-2 0,-20-4 0,-4-2 0,26 3 0</inkml:trace>
  <inkml:trace contextRef="#ctx0" brushRef="#br0" timeOffset="73566">21243 15105 17734,'10'58'104,"-1"0"1,0 0 0,0-1-1,0 5 1,-2-3 0,0 4-38,-2-7 0,0 4 0,-1 1 0,0-1 1,-1-5-105,-2 10 0,0-5 1,3-2 103,2 2 0,4-1 0,6-10-39,13-6 1,7-15-74,2-22 0,4-10-716,8-9 1,1-6 14,-11 0 1,1-4 745,15-8 0,-2 0 0,0 2 0,-22 10 0,-1 1 0</inkml:trace>
  <inkml:trace contextRef="#ctx0" brushRef="#br0" timeOffset="74185">23677 15118 18653,'-5'-4'1053,"0"0"-291,28 56-639,7-14-648,-3 3 1,3 1 524,0-14 0,3 0-347,13 13 0,3 1-2555,-5-4 0,1-2 2902,-2 0 0,-4-4 0,7 5 0,-32-31 0</inkml:trace>
  <inkml:trace contextRef="#ctx0" brushRef="#br0" timeOffset="74351">24110 14996 19930,'-35'56'182,"1"1"0,10-18 0,-1 1 0,-1 2-252,0-1 0,-2 3 0,-1 2 0,2-1-2309,1 0 0,1 0 0,-1 0 1,1 0 2378,-8 13 0,-1 1 0,4-6 0,1 4 0,7-11 0,11-16 0</inkml:trace>
  <inkml:trace contextRef="#ctx0" brushRef="#br0" timeOffset="74851">25933 15015 17958,'10'42'620,"0"-1"0,0 10 0,0-4-373,2 8 828,-2-7-739,-8-36-78,-16-50-191,-1 1 0,-4-6-45,-1-1 1,-4-3 0,1-3-607,-2-8 1,0-3 0,1 1 583,4 9 0,0 1 0,2 1 0,4 2 0,2 1 0,4 5-11,9-23-101,40 15 0,-3 34 0,6 8-140,14 10 0,0 7-237,-8 3 0,-6 7 248,-6 10 1,-12 6-85,-20-3 0,-10 3-49,-21 17 0,-8 1-1677,1-1 0,-1-2 2051,-2 1 0,2-5 0,9-16 0,8-6 0,12-7 0</inkml:trace>
  <inkml:trace contextRef="#ctx0" brushRef="#br0" timeOffset="75084">26378 15143 20983,'10'-58'359,"7"6"-538,15 40-449,14 22 180,-5 5-67,-3 19-169,-16-9-2767,1 7 3451,3-14 0,-10-1 0,-1-15 0</inkml:trace>
  <inkml:trace contextRef="#ctx0" brushRef="#br0" timeOffset="75201">26811 15041 17532,'-21'4'-1121,"4"2"1,17-13 0</inkml:trace>
  <inkml:trace contextRef="#ctx0" brushRef="#br0" timeOffset="75319">26828 14772 14663,'0'0'0</inkml:trace>
  <inkml:trace contextRef="#ctx0" brushRef="#br0" timeOffset="75601">27379 14745 19841,'-40'35'440,"1"0"1,4-2 0,5-1-396,4 21-460,42-19-56,13-3 152,2-28 0,5-8 5,-3-1 0,1-5 185,7-10 0,-2-5 353,-13-1 0,-3-3 112,2 2 1,-7-1-12,-26-21 56,-19 22-247,-24 8-708,-10 9 574,-4 7-112,7 12-6936,16 0 7048,33 0 0,4-3 0,18-5 0</inkml:trace>
  <inkml:trace contextRef="#ctx0" brushRef="#br0" timeOffset="75951">27863 14841 16232,'-2'4'2197,"-1"-1"-696,3-3-1176,35-33-112,-12 3-118,3-1 0,-1-3 174,1-23-90,-14 15 1,-4-2-63,-4 6 1,-2 1-40,-1 2 1,-2 3-57,-5-8-22,0 33 0,5 13 0,12 15 12,5 19-12,13 11-45,-8-14 0,1 1-95,-1-4 0,1-2-370,3 1 0,0-4-1126,13 4-3754,-3-29 5390,-6-23 0,-12 8 0,-2-6 0</inkml:trace>
  <inkml:trace contextRef="#ctx0" brushRef="#br0" timeOffset="76652">8948 15707 15123,'57'-13'493,"0"0"0,3 0 0,7 0-348,-13 2 1,6 0 0,5-1 0,4 0-880,-15 2 1,2 1-1,2-2 1,3 1 0,2-1-1,3 0 1,2 0 736,-13 2 1,2-1 0,2 1 0,3-1-1,0 0 1,2 0 0,1 0 0,-1-1-1,1 1 1,0 0 0,-2 0 0,0 1-94,-2-1 0,-1 1 0,1 0 0,-1 0 1,0-1-1,1 1 0,-1 0 0,1 0 1,0 0-1,1 0 0,1 1 0,0-1 86,-2 0 0,0 1 0,2-1 0,0 1 0,0-1 0,1 1 0,0-1 0,0 1 0,0 0 0,0 0 0,-1 0 0,0 0 0,-1 0 0,-2 1-53,5-1 1,-3 1 0,-1 0 0,0 0 0,-1 1 0,0-1-1,0 1 1,1-1 0,2 1 0,2-1 0,1 1 0,4-1 47,-12 1 1,2 1 0,1-1-1,1 0 1,2 0 0,0 0 0,2 1-1,0-1 1,1 0 0,0 0 0,1 0-1,1 0 1,0 0 0,0 0 0,1 0-1,-1 1 1,1-1 0,0 0 0,-1 0-38,-6 1 1,0-1 0,1 1 0,0 0 0,1 0 0,0-1 0,0 1 0,1 0 0,0 0 0,0-1 0,0 1 0,1 0 0,-1-1 0,1 1-1,0 0 1,-1 0 0,1-1 0,0 1 0,0 0 0,-1-1 0,1 1 0,0 0 0,-1-1 45,-2 1 0,1 0 0,0 0 0,-1-1 0,1 1 0,0 0 0,0 0 0,-1-1 0,1 1 0,0 0 0,0 0 0,0-1 0,0 1 0,0 0 0,0-1 0,0 1 0,0 0 0,1-1 0,-1 1 0,0 0 0,0-1 0,0 1 0,0 0 0,0-1 0,0 1 0,1-1 1,0 1-1,0-1 1,1 1-1,0 0 1,-1-1-1,1 1 1,0-1-1,0 1 1,0-1-1,-1 1 1,1-1-1,-1 1 1,0-1-1,-1 0 1,0 1-1,0-1 1,-1 1-1,-1-1 1,0 1-1,-1-1 1,-1 1-1,-1-1 5,8 0 1,-2-1-1,0 1 1,-1 0 0,-1 0-1,-1-1 1,0 1 0,-1 0-1,0-1 1,0 1-1,-1 0 1,1-1 0,-1 1-1,1-1 1,-1 1 0,2-1-1,-1 1 1,1-1 1,2 0 0,-1 0 1,0 0-1,0 1 1,1-1-1,-1 0 1,0 0-1,1 0 1,-1-1-1,1 1 1,-1 0-1,1 0 1,-1 0-1,1 0 1,-1-1-1,1 1 1,-1 0-1,1-1 6,0 1 1,0 0 0,-1-1-1,1 1 1,0-1 0,0 1 0,0-1-1,0 0 1,0 1 0,-1-1 0,1 0-1,0 1 1,0-1 0,0 0-1,0 1 1,0-1 0,-1 0 0,1 1-12,0-1 0,0 0 1,0 0-1,-1 1 1,1-1-1,0 0 1,0 0-1,-1 0 1,1 0-1,0 1 1,0-1-1,-1 0 1,1 0-1,0 0 1,-1 0-1,1 1 1,-1-1-1,1 0-1,-1 0 1,-1 1 0,0-1 0,-1 1 0,1-1 0,-1 1 0,0-1 0,0 1 0,1 0 0,-1-1 0,2 1 0,-1-1-1,1 0 1,1 1 0,0-1 0,2 0 0,0 0 0,1 0-87,-7 0 1,2 1-1,0-1 1,1 1-1,1-1 1,1 0-1,1 0 1,0 0-1,0 0 1,1 0-1,0 0 1,0 0-1,0 0 1,0 0-1,0 0 1,-1 0 0,1 0-1,-2 0 1,0 0-1,-1 0 1,-1 1-1,0-1 1,-2 1-1,-1 0 85,8-1 0,-1 0 0,-1 0 0,-1 0 0,-1 0 0,0 1 0,0-1 0,-1 1 0,-1-1 0,0 1 0,0-1 0,-1 1 0,1 0 0,-1-1 0,0 1 0,1 0 0,-1 0 0,0-1 0,6 0 0,0 0 0,1 0 0,1 0 0,0 0 0,0-1 0,0 1 0,-2 0 0,0 0 0,-2 0 0,-1 1 0,-2-1 0,-2 1 0,-3 0 0,-3 1 0,-2 0 0,6-1 0,1 0 0,0 0 0,0 0 0,0 0 0,0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2:37:05.5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6565 2087 19090,'2'49'108,"0"0"0,-1 7 0,0 2-18,-1-12 0,1 1 0,-2 0-1542,-2 5 1,-1 1 0,-1 0 1469,1 2 1,0-1 0,-1 1-16,-1-4 1,-1 0 0,1-1 228,0 16 1,2-5-273,5-10 1,4-5-39,16 16 863,16-32-841,9-17-270,4-20-290,2-8-930,-1-9-1065,-3-3 2611,-7 1 0,-19 12 0,-6 4 0</inkml:trace>
  <inkml:trace contextRef="#ctx0" brushRef="#br0" timeOffset="666">7672 2247 14339,'0'-6'3025,"0"1"-2756,0 5 44,-14 87-273,13-53 0,-1 1-590,-2 12 1,-1 6 0,1-3 571,3 6 1,2 0-326,-2-8 1,1 3-1,4-3-4129,10 14 1,4-3 4431,-3-5 0,3-6 0,19 1 0,-15-42 0</inkml:trace>
  <inkml:trace contextRef="#ctx0" brushRef="#br0" timeOffset="900">8319 2498 15784,'-4'0'762,"-14"51"-739,6-7-240,-1 0 0,-2 4-400,-2 1 1,-1-1 616,2-10 0,1-3 0,0-1 0,2-4 0,0-4 0</inkml:trace>
  <inkml:trace contextRef="#ctx0" brushRef="#br0" timeOffset="1101">8159 2253 20300,'32'36'75,"0"-1"1,0 0 0,7 5-1,-3 1-109,2 12 1,-3 1-1325,-9-19 1,-2-3 657,1 0 0,1-2-1059,-2-5 0,1-1 1924,21 11 1,-20-17-1,-7-10 1</inkml:trace>
  <inkml:trace contextRef="#ctx0" brushRef="#br0" timeOffset="1334">8634 1839 20669,'21'53'-111,"1"0"0,-1 0 0,0 0 0,0 0 1,0 0-1,1 5 0,1 0 0,-2 0 0,-2-3 1,-5-2-2472,-5 14 1,-5-4 0,-2-3 2347,-1 6 1,-1-4-1,1 1 1,-3-8 0,-2-18-1</inkml:trace>
  <inkml:trace contextRef="#ctx0" brushRef="#br0" timeOffset="1634">11628 2108 18541,'-2'-7'896,"0"3"-566,18 26 1,10 15-252,12 3-555,0 5 1,4 0 155,-9-18 1,2-4-3362,15 3 0,1-3 3681,-16-9 0,-1-2 0,1 0 0,-5-3 0,-8-7 0</inkml:trace>
  <inkml:trace contextRef="#ctx0" brushRef="#br0" timeOffset="1799">12087 2084 18765,'-38'48'67,"1"0"0,0 1 0,2-1-795,9-7 0,4 0 728,3 10 0,2-4 0,-4 2 0,14 1 0</inkml:trace>
  <inkml:trace contextRef="#ctx0" brushRef="#br0" timeOffset="2266">14042 1737 17622,'-7'51'270,"0"0"1,0 0 0,0 0 0,-4 13 0,0 0-1,0-1-263,1-4 1,1-2 0,-1-4 92,-1 1 1,1-10 572,1-10-617,10-58 11,4-13 0,1-9-63,-3 0 0,-1-6 0,0-4-812,0-3 0,1-5 0,-1-2 0,-1 2 841,0 6 1,-2 2 0,1-1 0,-1 1 24,0-4 1,0-1 0,0 2 0,0 5 278,0 6 1,0 4 0,0 1-53,0-18 1,1 6-375,2-7-12,18 28-62,-1 55 1,3 15-102,0 0 1,-1 4-344,-4 1 1,-1 5-1,-3-1-284,-2 16 0,-5 3 21,-6-4 0,-3 5 0,-3-2 1438,0-7 1,-1-1-1,-1 0-2287,1 2 1,0 0 0,0-6 1718,-1-3 0,1-9 0,6-7 0,4-27 0</inkml:trace>
  <inkml:trace contextRef="#ctx0" brushRef="#br0" timeOffset="2467">14379 1999 20143,'22'-26'-280,"-1"-1"0,11-7-471,1 49-762,-14 14-2633,1 20 4146,-7-7 0,-3-8 0,-4-17 0</inkml:trace>
  <inkml:trace contextRef="#ctx0" brushRef="#br0" timeOffset="2616">14746 1984 17734,'2'-11'0,"-1"3"0</inkml:trace>
  <inkml:trace contextRef="#ctx0" brushRef="#br0" timeOffset="2734">14813 1686 10641,'0'0'0</inkml:trace>
  <inkml:trace contextRef="#ctx0" brushRef="#br0" timeOffset="3200">15356 1759 18866,'-41'34'552,"0"-1"1,11-8 0,3 2-553,6 3 0,5 0-11,8 9-236,17-4 79,12-9-107,10-14 1,6-6 72,5-5 1,3-6 201,10-8 0,-1-6 16,-12 1 1,-5-6 72,-8-4 1,-7-2 381,-7-16 414,-24-9-111,-24 14-713,6 22 1,-4 4-40,-34 2-44,19 16-595,29 3-167,71-1-191,-5-13 1,7-5 710,2 3 1,3-1-253,-16-2 1,1-3 0,-3 2 532,4-1 0,-3 0 16,-4 3 1,-2 1 213,21-1 985,-24 18 102,-45 37-1121,-3-10 0,-3 2-213,-3 2 0,1-1-6,2 1 1,4-3-892,14 10-459,18-8-3159,17-8 4515,27-10 0,-28-10 0,2-3 0</inkml:trace>
  <inkml:trace contextRef="#ctx0" brushRef="#br0" timeOffset="4751">6315 5253 16075,'0'4'1860,"0"0"-1411,0-4-259,49-26-111,-14 3-277,4 0 0,0-2 198,9-13 0,-6-1 0,-12 3 119,-14 2-108,-11 4 336,-18 2 113,-7 7 470,-34 7-650,20 24 1,0 7-209,-2-1 1,2 5-187,-2 15 0,6 5 170,9-3 0,5 1-56,3 1 0,3 0-6,0-1 1,7-1-136,13 10 1,11-2-605,9-11 0,9-5-1183,19 0 1,6-9-1925,-7-14 0,0-9 3852,3-9 0,-6-5 0,-10-3 0,-12 1 0</inkml:trace>
  <inkml:trace contextRef="#ctx0" brushRef="#br0" timeOffset="5103">6780 4768 15963,'49'-18'0,"0"0"0,-10 3 0,1 0 0</inkml:trace>
  <inkml:trace contextRef="#ctx0" brushRef="#br0" timeOffset="5416">7444 4345 19459,'26'-52'-291,"4"12"22,5 36-392,1 14 123,-11 11 292,-21 42 716,-20-22 1,-6 2-186,4-1 1,-3-1-364,-8 1 0,0-6 234,-1 5-122,13-11-34,8-7-202,16-8-1624,28-7-6667,27-20 8493,-29 4 0,-1-2 0,18-10 0,-28 6 0</inkml:trace>
  <inkml:trace contextRef="#ctx0" brushRef="#br0" timeOffset="5633">7935 4196 14059,'6'0'2330,"2"46"-1814,-11-2-421,0-3 0,-4 6-134,-7 8 0,-3-1 39,2-8 0,1-2 0,-1-3 0,2-3 0,1 0 0</inkml:trace>
  <inkml:trace contextRef="#ctx0" brushRef="#br0" timeOffset="5833">7844 4077 21163,'23'39'-93,"0"1"1,1-1-1,8 18 1,-2-2-256,-8-15 1,-2 1-2917,5 13 0,1 0 3264,-6-16 0,0-1 0,-3-1 0,-2-4 0,-1-8 0</inkml:trace>
  <inkml:trace contextRef="#ctx0" brushRef="#br0" timeOffset="7134">3112 5422 18675,'-34'-5'599,"0"0"1,-29 3-488,17 25-1555,3 17 1476,24-11 1,4 3-68,0 4 1,3 2 79,1 15 1,8 1-1123,11-5 0,9-4 1076,15-1 0,4-5 0,12 3 0,12-33 0</inkml:trace>
  <inkml:trace contextRef="#ctx0" brushRef="#br0" timeOffset="7383">3319 5725 19874,'-31'23'-527,"0"0"1,10 9-225,52-22 45,27-21 202,-12-6 650,-2-21 234,-22 7-380,-27 3-918,-13 15-875,-17 12-4078,18 7 5871,7 0 0,7 0 0,3-1 0</inkml:trace>
  <inkml:trace contextRef="#ctx0" brushRef="#br0" timeOffset="7601">3719 5599 18798,'-2'-40'511,"1"0"1,3 0 0,7 7-1004,14 14-47,8 16-401,5 28-416,-9 15-751,-1 5-4560,-1-4 6667,0-7 0,-11-17 0,-3-6 0</inkml:trace>
  <inkml:trace contextRef="#ctx0" brushRef="#br0" timeOffset="7820">4086 5279 22575,'-39'-12'-875,"20"13"495,44 39-198,1-6 1,2 2-213,-6 2 1,-2 1-1335,2 6 1,-4 0-3872,-11 16 5995,-21-22 0,2-30 0,2-6 0</inkml:trace>
  <inkml:trace contextRef="#ctx0" brushRef="#br0" timeOffset="8034">4406 4994 20098,'14'51'-351,"0"1"0,-1-2 0,0-1-271,0-8 0,-2 0-1541,0 16 1,-3 2 2162,-2-8 0,-2-1 0,0-8 0,-2-3 0,-2 8 0</inkml:trace>
  <inkml:trace contextRef="#ctx0" brushRef="#br0" timeOffset="8149">4390 5449 16871,'0'-9'538,"0"2"-1333,0 7-2298,45-21 3093,-12 11 0,17-12 0,-27 17 0</inkml:trace>
  <inkml:trace contextRef="#ctx0" brushRef="#br0" timeOffset="8300">5050 5414 18384,'-1'4'1994,"1"-1"-8224,0-3 6230,-4-18 0,3 14 0,-2-14 0</inkml:trace>
  <inkml:trace contextRef="#ctx0" brushRef="#br0" timeOffset="9265">8750 5110 18373,'9'1'347,"-2"0"-481,-7-1-8215,0 0 8349,11 0 0,-8 0 0,8 0 0</inkml:trace>
  <inkml:trace contextRef="#ctx0" brushRef="#br0" timeOffset="11182">9914 4560 18406,'-16'55'-4,"-1"-1"1,1 0-1,1-3-870,1-12 0,1-2-886,2-3 1,0-1 1759,-7 19 0,9-24 0,3-14 0</inkml:trace>
  <inkml:trace contextRef="#ctx0" brushRef="#br0" timeOffset="11400">9679 4171 19583,'34'48'82,"1"0"1,0 0 0,-1-1 0,-1-1 0,-2-1-83,1 8 0,-1 1-566,-3-7 0,3 2 0,-1-1-1376,-2-5 0,0-2 0,0 0 1841,-1-2 1,0-1 0,-2-3-1,0-1 1,-3-9 0,-8-11-1</inkml:trace>
  <inkml:trace contextRef="#ctx0" brushRef="#br0" timeOffset="11984">10419 3699 18798,'-45'-5'68,"7"4"-68,26 7 22,-1 4 0,-10 16-44,-8 19 22,1 3 0,0 8-45,16-21 23,4-7 11,6-9-45,3-10 313,13-6-134,3-12 1,15-5-102,0-6 23,4 1-45,1 6-56,1 5 33,0 9-44,-3 12 11,-7 8-56,-7 28-67,-13 3-179,-9-1-427,-10-11-728,-4-23-8302,-12-9 9815,6-6 0,2-2 0,12-2 0</inkml:trace>
  <inkml:trace contextRef="#ctx0" brushRef="#br0" timeOffset="12417">10682 3732 18664,'39'-3'-49,"-1"0"1,-1 1-1,-4 6-298,2 25-113,-3 20 460,-16-8 224,-12 13 875,-33-6-651,2-16-89,-13 3-169,18-22-78,5-6-538,10-4 258,27-1-146,4-2-44,27 0 235,-4 3-23,1 7-156,-1 8 33,-8 27 246,-31 11 91,-16-1-68,-28-7-203,-3-27-2250,1-10-3307,2-7 5760,3-10 0,15 4 0,4-4 0</inkml:trace>
  <inkml:trace contextRef="#ctx0" brushRef="#br0" timeOffset="13399">12788 4368 15845,'36'45'198,"1"0"0,-1-2 1,0-3-199,-8-14 0,0-2-191,1 1 1,0-2-1127,-1-2 0,0-2 1317,20 14 0,-22-15 0,-9-8 0</inkml:trace>
  <inkml:trace contextRef="#ctx0" brushRef="#br0" timeOffset="13582">13034 4395 16362,'-34'37'67,"1"0"0,-1 1 0,1-2 0,1 0 1,1 2-1883,2 5 0,2 2 0,3-3 1815,-1 2 0,4-2 0,-3 2 0,7-6 0,14-15 0</inkml:trace>
  <inkml:trace contextRef="#ctx0" brushRef="#br0" timeOffset="17546">15555 3923 17050,'1'63'332,"0"1"1,1 1 0,2-1-300,6-3 1,1-2-1434,0 3 0,1-1 1002,0 0 0,0 0-795,0-5 0,0-1-2149,-1-4 1,-2-2 3341,0-4 0,-2-4 0,1 5 0,-5-16 0</inkml:trace>
  <inkml:trace contextRef="#ctx0" brushRef="#br0" timeOffset="17749">15036 5267 19594,'52'-22'-400,"-1"1"1,1-1 0,0 0 0,-1 1-1,1-1 1,7 1 0,2 0 0,2 0-1,-1 2 1,0 1 0,0 1 91,-5 4 1,0 1-1,0 1 1,0 1 0,-3 0-1,-1 1 1,15-3 0,-1 0-1,-5 2 1,-10 3 0,-9 3-1,0 0 1</inkml:trace>
  <inkml:trace contextRef="#ctx0" brushRef="#br0" timeOffset="18167">15218 6065 18104,'38'-34'156,"0"-1"1,-2 5 0,-1 8-213,15 19-78,-9 20 134,-18 14 0,-14 23-6,-15-21 1,-7 1 16,-9 13 0,-6 0 45,3-10 0,-1-3-112,-1-1 0,2-4-101,2-5 157,33-28 45,14-3-34,12-1 1,6 1 38,5 1 0,1 4-134,-1 2 0,-1 4 84,-8 3 0,-7 7 112,-13 24 135,-27 10-158,-15 3-515,-3-20 0,-4-4 426,-20 7 0,7-6 0,24-25 0</inkml:trace>
  <inkml:trace contextRef="#ctx0" brushRef="#br0" timeOffset="18450">16005 6004 18130,'-22'50'314,"0"0"0,2 6 0,14-6-292,47 3-22,6-9-39,-8-32 0,3-9 33,-8-8 0,1-6 141,9-9 1,-2-6-209,-13-3 1,-4-3 55,3 0 0,-10-1-72,-25-22 76,-23 24-346,-19 9-492,-8 8-1710,19 10 1,0 1 2560,-12 2 0,4 1 0,35 0 0</inkml:trace>
  <inkml:trace contextRef="#ctx0" brushRef="#br0" timeOffset="18699">17399 4469 15381,'46'10'0,"-9"-1"0</inkml:trace>
  <inkml:trace contextRef="#ctx0" brushRef="#br0" timeOffset="19084">18481 4353 18238,'-3'2'986,"64"-11"-1053,-27-7 0,2-5-129,20-4 0,0-6 128,-18-5 1,-8-2 123,2-19 168,-44 14 202,-17 22-17,-3 12 0,-4 5-168,-3 11 0,0 6-197,-1 0 1,2 6-45,2 11 0,6 8-23,12 13 1,9 4 22,6-15 0,4 0-146,6 11 1,8-4-169,7-19 1,7-7-1082,21-1 0,7-6 1395,5-7 0,0-4 0,-14 2 0,-2-3 0,-10-5 0,1 0 0</inkml:trace>
  <inkml:trace contextRef="#ctx0" brushRef="#br0" timeOffset="19334">18976 3567 16838,'-8'-5'1748,"2"1"-1748,6 4-68,0 0-1232,36-15-1479,0 4 2779,0-2 0,0-1 0,-2 5 0,-5-1 0</inkml:trace>
  <inkml:trace contextRef="#ctx0" brushRef="#br0" timeOffset="19634">19674 2866 17554,'12'53'-2245,"0"0"1,-1-5 0,3-8 2244,8-11 0,-9-14 0,-3-6 0</inkml:trace>
  <inkml:trace contextRef="#ctx0" brushRef="#br0" timeOffset="20017">20005 2551 15023,'0'-4'2464,"-2"60"-2257,0 2 1,0 12-1275,1-18 0,0 4 0,0 2 0,0-1 817,0-4 1,1-1 0,-1 0 0,0 0-320,1 0 0,-1 1 1,1-2-1,0-4-3771,1 14 0,1-6 4340,2-6 0,-1-5 0,2 5 0,2-19 0</inkml:trace>
  <inkml:trace contextRef="#ctx0" brushRef="#br0" timeOffset="20434">20309 3092 20199,'-21'-60'392,"6"9"-930,40 32 124,0 9-225,21 4 57,-10 18 54,-4 7 114,-6 14 246,-9 2 168,-8 3 1054,-19 15 133,-28 1-1030,15-25 0,-2-1-157,-21 8-56,18-17 56,31-16 246,26-3-246,14 0-22,6 1-135,-3 9-56,-17 6-190,-5 13 291,-8 5 0,-12 18-79,-25-7-7148,-3-6 7339,-1-24 0,12-14 0,12-7 0</inkml:trace>
  <inkml:trace contextRef="#ctx0" brushRef="#br0" timeOffset="20717">20905 3070 19919,'-30'39'104,"0"-1"1,0-3 0,12-4-150,27-4-168,24-7 101,19-13 134,1-12 1,-5-10-1,-28-9-11,-9-1-11,-7 0-336,-9 2-448,-9 3-6813,-26 4 7597,8 7 0,-2 2 0,23 6 0</inkml:trace>
  <inkml:trace contextRef="#ctx0" brushRef="#br0" timeOffset="20966">22205 2506 17252,'0'-7'841,"0"1"-382,-12 63-257,-1-8-169,2-7 1,-2 8-1,0-2-1346,-2 11 0,-1-3-458,0 0 1,0-3 1770,4-14 0,3-7 0,3-11 0,1-15 0</inkml:trace>
  <inkml:trace contextRef="#ctx0" brushRef="#br0" timeOffset="21149">21998 2307 21510,'47'26'33,"0"1"1,1 4 0,-4 6-141,-9 8 1,-3 7-2014,-6-11 0,2 3 0,0 1 0,-2-1 2120,1 2 0,-1-1 0,0 0 0,0 0 0,0 0 0,-4-6 0,8 17 0</inkml:trace>
  <inkml:trace contextRef="#ctx0" brushRef="#br0" timeOffset="33000">5161 10055 16423,'-31'14'594,"0"0"0,0 2 0,3 3-258,-10 27-275,19-18 1,1 1-853,2 2 0,1 2 796,2-1 1,2 0 5,3 2 0,3 0 511,1 29-847,19-24 0,6-2-785,14 9-176,-2-21 1,4-6-4071,22-13 5356,2-23 0,-28 10 0,-7-11 0</inkml:trace>
  <inkml:trace contextRef="#ctx0" brushRef="#br0" timeOffset="33284">5431 10308 16726,'-36'15'650,"0"1"0,-21 16-639,60-4-11,30 10-729,23-15 572,-19-13 0,2-7 107,-5-8 0,-3-6 50,6-11 11,-23-7 336,-23 9 90,-24-5-448,-13 5-941,-1 3-2825,16 8 3777,39 2 0,-4 5 0,11-3 0</inkml:trace>
  <inkml:trace contextRef="#ctx0" brushRef="#br0" timeOffset="33556">5945 10309 14215,'-10'0'4292,"2"0"-3698,8 0-123,-12-55-348,20 22-123,-2-2 0,5 2-11,21 13-12,15 13-111,-8 19-292,-1 5-448,-5 13-1490,-3 17 2364,-9-8 0,-9-6 0,-5-17 0</inkml:trace>
  <inkml:trace contextRef="#ctx0" brushRef="#br0" timeOffset="33816">6384 9903 20524,'-58'5'829,"9"5"-829,37 37-140,26-18 0,6 0-118,-2 2 0,3 0-47,14-1 0,2-2-87,12 8 191,-6 8 111,-24-6 78,-24-5-1399,-17-22-2365,-2-22 3776,10-19 0,11 11 0,3 0 0</inkml:trace>
  <inkml:trace contextRef="#ctx0" brushRef="#br0" timeOffset="34034">6812 9507 19852,'-6'41'123,"0"1"0,4 2 0,4 2-123,6-2 0,4 3-198,1-4 0,3 3 0,0 0-165,0-2 1,0-1 0,1 1-1365,1 5 1,0 1 0,-1-4-1254,-1 1 0,-1-5 2980,1 11 0,-14-41 0,-2-7 0</inkml:trace>
  <inkml:trace contextRef="#ctx0" brushRef="#br0" timeOffset="34183">6881 10104 20434,'49'-7'-1029,"0"0"0,-8 0 0,-4 3 0,10 4 0,-25 0 0</inkml:trace>
  <inkml:trace contextRef="#ctx0" brushRef="#br0" timeOffset="34333">7692 10165 18462,'10'2'2701,"-3"-1"-2388,-7-1-290,0 0-517,-2-14-4480,2-19 4974,11-9 0,-8 7 0,10 15 0</inkml:trace>
  <inkml:trace contextRef="#ctx0" brushRef="#br0" timeOffset="34700">9940 9285 18854,'32'39'206,"0"-1"0,0 0 1,-2-2-1,1-1 0,-1-3-1478,9 7 1,-3-6-2270,-8-10 0,-2-5 3541,11-1 0,-26-17 0,-5 0 0</inkml:trace>
  <inkml:trace contextRef="#ctx0" brushRef="#br0" timeOffset="34916">10235 9114 19426,'-32'37'78,"0"-1"1,-1 4-1,4 2-78,6 1 0,2 1-514,-2 3 0,2 3-691,0 12 1,3-1 1207,9-16 1,2-2 0,-1-4 0,4-5-1,9-7 1</inkml:trace>
  <inkml:trace contextRef="#ctx0" brushRef="#br0" timeOffset="36500">12253 9933 17924,'55'-30'280,"0"-1"0,-5-1 1,-5-3-237,-8-2 1,-10-3 84,-16 3 0,-9 1 229,-23-10 69,-28 10-125,4 23 527,-12 23-661,32 22 0,6 11-62,-1 17 1,7 6-610,9 0 0,9-1 503,4 3 0,10-8 0,3-26 0,6-7-433,19-1 1,7-9 90,7-11 1,6-10-877,-11-6 1,3-7-1,-2-4 1006,0-9 0,-2-5 0,-5 1 0,2-1 0,-8-1 0,-14 3 0,0-1 1</inkml:trace>
  <inkml:trace contextRef="#ctx0" brushRef="#br0" timeOffset="36816">12854 9002 18765,'47'-22'-2178,"0"0"1,0 0-1,-2 2 2178,-6 3 0,-3 2 0,7-3 0,-9 2 0</inkml:trace>
  <inkml:trace contextRef="#ctx0" brushRef="#br0" timeOffset="37100">13468 8586 19123,'25'-27'448,"0"0"1,21-14-449,-13 36 0,-5 14-448,-10 13-494,-17 43 942,-14-27 0,-4 2 308,1 6 0,-2-1-185,0-11 1,1-4 44,-1 8-78,16-23-12,20-8-313,27-17-1390,-8-2 0,3-3-717,-1 0 1,-1-2 2341,5-4 0,-4 2 0,-7 3 0,-6 3 0</inkml:trace>
  <inkml:trace contextRef="#ctx0" brushRef="#br0" timeOffset="37316">14175 8486 16860,'0'-11'1502,"0"3"-1054,0 67-247,-2-16-491,0 3 1,-3 2 289,-7 15-662,4-28 0,-2-1 662,-2 6 0,2-5 0,9-30 0</inkml:trace>
  <inkml:trace contextRef="#ctx0" brushRef="#br0" timeOffset="37533">14072 8229 21924,'30'44'30,"-1"0"0,0-1 0,0-3-271,-5-12 0,2-1-1216,8 8 1,4-4 1456,-1-8 0,-1-3 0,17 17 0,-14-27 0</inkml:trace>
  <inkml:trace contextRef="#ctx0" brushRef="#br0" timeOffset="38366">15100 8414 14753,'12'-6'4169,"-3"1"-3385,-9 5-246,0 0-437,33-10-79,1-4-22,1 1 0,3-2-612,-3 1 0,1-2 7,3-1 0,0-1-1849,0 1 0,-1-1 2454,-2-1 0,-2 2 0,3-4 0,-10 5 0</inkml:trace>
  <inkml:trace contextRef="#ctx0" brushRef="#br0" timeOffset="38783">16450 7619 19572,'12'43'130,"0"0"1,0-2 0,-1-4-131,4 9-796,2-8-2005,2-9 2801,2-14 0,-8-8 0,-2-7 0</inkml:trace>
  <inkml:trace contextRef="#ctx0" brushRef="#br0" timeOffset="39065">17005 7431 19056,'-7'56'485,"0"1"1,-1 2 0,-2 4-430,-3-3 0,-2 5 0,0 0-1076,3-13 0,1 1 0,-1 0 0,0-1 807,1 0 0,-1-1 0,1 0 1,1-2-771,-2 8 1,2-1 0,3-9 1263,6 14 1,2-30 0,2-18 0</inkml:trace>
  <inkml:trace contextRef="#ctx0" brushRef="#br0" timeOffset="39450">17140 8081 20445,'41'-17'-179,"-1"-1"0,-4 13 0,-3 8-168,7 26 21,-18 21 169,-25-13 180,-21 9 862,-1-14-571,-3-4-146,14-18-11,12-9-68,3-1-22,6 0-67,4 2-11,8 4-67,8 14-247,-8 15-134,-6 17 246,-19-9-650,-10-7-1770,-1-24 2633,6-10 0,5-2 0,4-4 0</inkml:trace>
  <inkml:trace contextRef="#ctx0" brushRef="#br0" timeOffset="39766">17750 8197 19785,'48'22'-479,"-1"0"1,-4-3 0,-6-8 400,-13-19 78,-5-7 235,-9-2 852,-5-9-303,-19 3-661,-22-2-111,-2 12-24,-11 7-223,24 6-4538,6 3 4773,11-2 0,3 3 0,5-4 0</inkml:trace>
  <inkml:trace contextRef="#ctx0" brushRef="#br0" timeOffset="40001">19186 7678 15594,'-19'42'472,"0"0"1,0 0 0,-4 7 0,0 0 0,3-5-2574,0-3 0,2-4 2101,1-1 0,1-3 0,3-3 0,12-28 0</inkml:trace>
  <inkml:trace contextRef="#ctx0" brushRef="#br0" timeOffset="40216">19006 7523 19684,'2'-10'1479,"-1"1"-1188,-1 9-56,75 73-213,-45-34 1,0 3-591,3-4 0,3 4 1,-3-1 208,-1 11 0,-6-3-341,-7-14 0,-1-2 772,5 3 1,-1-2 0,0 1 0,6-2 0</inkml:trace>
  <inkml:trace contextRef="#ctx0" brushRef="#br0" timeOffset="40866">18343 5018 14551,'0'3'2455,"35"3"-1525,18-16 0,9-5-815,-18 8 1,2 1 0,6-2-689,4-2 1,7-2 0,4-1 0,2 0 0,-3 2 643,-2 2 1,-1 0 0,1 1 0,0 1 0,1 0-354,-6 0 0,2 0 0,0 1 1,0 0-1,-2 0 0,-3 1 156,9 0 0,-3 0 0,-3 2 0,-6 0-619,17 1 0,-22 3-1992,-40 2 2737,-38 0 0,12-1 0,-10-2 0</inkml:trace>
  <inkml:trace contextRef="#ctx0" brushRef="#br0" timeOffset="41749">5632 6084 17588,'51'-12'18,"-1"1"1,7-1 0,6 0-19,-12 2 0,5-1 0,1 0 0,-3 1-1171,3-1 1,-2 0 0,2 1 1181,-3 0 0,2-1 0,0 1 1,-6 1-1,14-3 0,-13 7 437,-20 17-448,-38 9 67,-30 3 0,-13-1 102,0 0 0,-5-1 178,5-2 1,-2 0 0,1-2 117,-8 4 0,4-2-398,2-2 0,12-1-67,27-4-67,64-22 50,-11 3 1,6-2 155,6-3 0,7-2 0,1 0-1028,-1 2 0,1 0 0,0 1 889,2-1 0,1 1 0,-6 1 0,2 1 0,-10 2 0,-11 4 0</inkml:trace>
  <inkml:trace contextRef="#ctx0" brushRef="#br0" timeOffset="42877">21474 8708 17543,'1'7'191,"0"-3"-5121,-1-4 4930,-17 21 0,13-16 0,-12 16 0</inkml:trace>
  <inkml:trace contextRef="#ctx0" brushRef="#br0" timeOffset="43166">22195 7866 16098,'0'-6'2163,"0"2"-1704,0 4-369,13 96-90,-12-55 0,-1 3-970,1 13 1,-1 7 0,-3-2 939,-3-11 0,-3 0 0,-2-1-8,-3 5 1,-2 0 0,-2 0-308,0 0 0,-1-1 0,-3 3-560,-1-6 0,-3 3 0,-1 0 1,0-3 904,-6 8 0,-1-3 0,2-2 0,4-6 0,1-3 0,1-4 0,1-7 0,-1 0 0</inkml:trace>
  <inkml:trace contextRef="#ctx0" brushRef="#br0" timeOffset="43466">21726 7620 19729,'50'24'16,"-1"-1"1,0 1 0,-8 4 0,-1 4 0,-1 4-1,-1 4-14,-3 3 0,0 6 1,-1 2-1,-1 1 1,-2-2-1230,4 5 0,-3 0 1,-1-1-1,-1 0 1227,-2-2 0,-1 1 0,-2-2 0,-2-5-157,5 15 0,-2-4-910,4 3 1,2-5 1066,-5-23 0,-1-3 0,14 22 0,-14-46 0</inkml:trace>
  <inkml:trace contextRef="#ctx0" brushRef="#br0" timeOffset="44117">22869 7031 18653,'-64'-7'134,"6"11"-78,28 24-45,8 0 1,6 1-1,6-4-11,-9 15 0,1 6 11,1 9-11,7-16 0,8-14 0,2-16-11,9-6 22,13-19-11,4 0 34,10-15-34,-11 7 0,3 6-12,-1 6-10,2 7 22,0 12 0,6 25-45,-13 16 11,-11-14 1,-4-1-90,-10 19-202,-9-12-449,-10-21-772,-1-7-1154,-1-6 2700,3-8 0,9 1 0,5-3 0</inkml:trace>
  <inkml:trace contextRef="#ctx0" brushRef="#br0" timeOffset="44582">23197 6998 19751,'31'-16'11,"-1"8"0,10 32-78,-5 17-96,-19-10 1,-6 3-62,-8 24 134,-30-1 90,-10-22 34,-8-7 134,21-14 168,4-4-44,21-11-57,21-5-56,-2 4-168,17-4 0,-6 6 23,20 18-34,0 13 5,-27-7 1,-3 3-6,-1 20-11,-39-3-56,-18-14-404,-12-2-2129,13-12 1,-1 0 2599,-15 7 0,3-4 0,32-11 0</inkml:trace>
  <inkml:trace contextRef="#ctx0" brushRef="#br0" timeOffset="62332">6038 12711 17050,'-5'-1'258,"1"-1"-258,4 2-22,49-5-1021,-16 0 68,3 2 1,0-1-3833,-1 1 4807,-13 3 0,-12 0 0,-9 0 0</inkml:trace>
  <inkml:trace contextRef="#ctx0" brushRef="#br0" timeOffset="62466">6079 13020 17375,'52'-34'-720,"0"0"1,-15 9 0,-5 4 0,-6 7 0</inkml:trace>
  <inkml:trace contextRef="#ctx0" brushRef="#br0" timeOffset="62749">7653 12595 18474,'-42'24'386,"1"-1"1,-1 0-1,-7 7 1,6 4-387,10 12 0,8 4-6,12-9 1,7 2-57,6 14 0,11-1-840,15-9 1,10-5-4015,16-1 1,7-10 4860,-2-19 1,-1-9-1,-10-4 1,-6-5 0,-2-11-1</inkml:trace>
  <inkml:trace contextRef="#ctx0" brushRef="#br0" timeOffset="63017">8048 12843 18821,'-37'-4'605,"1"0"0,1 0 0,3 3-415,-11 11-190,0 28 0,21 21-78,16 3-281,27-8 46,17-33-258,8-12 156,3-19-179,-1-10 191,-6-16 414,-22 4 0,-5-2 12,-7-24-102,-11 2-190,-21 27-1322,-1 23 1591,-1 16 0,13-8 0,2 8 0</inkml:trace>
  <inkml:trace contextRef="#ctx0" brushRef="#br0" timeOffset="63285">8540 12981 20882,'0'-41'11,"1"0"0,0 3 1,6 4-1,28 1 0,3 8-11,2 10-67,-1 8-56,-1 15-157,5 25-1289,-10 24-280,-16-28 1,-1 0 1848,7 28 0,-12-38 0,-3-8 0</inkml:trace>
  <inkml:trace contextRef="#ctx0" brushRef="#br0" timeOffset="63533">9028 12609 22877,'-21'10'-527,"18"7"124,33 6 0,15 4-7,-8 2 1,-2 5 347,-1 9 1,-7 2-125,-14-6 0,-10-1 186,-13-1 0,-9-4-1988,-11-7 1,-2-7 1987,-11-5 0,4-2 0,28-20 0</inkml:trace>
  <inkml:trace contextRef="#ctx0" brushRef="#br0" timeOffset="63718">9412 12225 21600,'12'53'33,"-1"-1"1,0-1-1,2-2-139,1-9 0,1 0-662,4 18 1,0 3 767,-1 0 0,-1-3 0,-4-11 0,0-4 0,3 20 0</inkml:trace>
  <inkml:trace contextRef="#ctx0" brushRef="#br0" timeOffset="63883">9470 12777 21286,'45'-16'-266,"-1"0"0,1-1 0,-10 1 1,-2 2-1,2 6 0,-1 0 1</inkml:trace>
  <inkml:trace contextRef="#ctx0" brushRef="#br0" timeOffset="64017">10539 12777 15392,'-36'17'0,"7"-4"0</inkml:trace>
  <inkml:trace contextRef="#ctx0" brushRef="#br0" timeOffset="64386">12437 12299 17823,'0'-4'2152,"1"2"-1626,-1 2-290,52 29-147,-16-3-89,4-1 0,3 4-219,-4 2 1,-1 1-1065,0 0 0,0 0 1283,3 3 0,-4-1 0,8 6 0,-25-20 0</inkml:trace>
  <inkml:trace contextRef="#ctx0" brushRef="#br0" timeOffset="64566">12786 12109 17633,'-30'43'102,"-1"0"1,1-1 0,-1 1 0,-3 11 0,1 0 0,5-2-2793,-2 11 1,7-5 2689,9-12 0,5-8 0,8-14 0,2-13 0</inkml:trace>
  <inkml:trace contextRef="#ctx0" brushRef="#br0" timeOffset="66083">14964 11835 18261,'38'3'522,"-1"1"1,0-5 0,-3-5-243,4-15-157,-10-4 1,-1-5-85,-4 0 0,-3-1-34,2-8 1,-3 1-28,0-15 22,-21 8 134,-16 21 158,-16 4-101,-15 9-57,8 10 0,-2 8 12,3 11 0,2 6-79,-1 0 0,5 4-268,10 10 0,7 4 262,9-5 1,7 3-34,6 17 0,9 2-142,5-5 0,7-1-77,-2-15 1,3 0 0,4-7-567,20 3 1,2-11-79,-8-13 1,-1-7-1390,0-9 0,-3-6 2224,13-20 0,-22 12 0,-10 2 0</inkml:trace>
  <inkml:trace contextRef="#ctx0" brushRef="#br0" timeOffset="66616">15684 10907 18742,'56'-19'-903,"0"0"0,-17 6 0,-5 2 0,-3-1 0</inkml:trace>
  <inkml:trace contextRef="#ctx0" brushRef="#br0" timeOffset="67033">16733 10328 19213,'-42'39'358,"1"0"1,7 8 0,7 4-359,7 4 0,8 1-315,6-2 0,7-5 326,13 3-75,29-3-933,14-27 599,-22-22 1,-1-7 397,12-16 457,-18-22 92,-31 15-415,-17 6-89,-15 11 123,0 10 1,-2 6-2186,-22 19 2017,11 0 0,26-1 0,29-12 0</inkml:trace>
  <inkml:trace contextRef="#ctx0" brushRef="#br0" timeOffset="67266">17001 10383 16625,'-3'-6'2722,"1"1"-2340,2 5-282,3 61-649,9 4-258,-6-19 0,1 0-2767,3-10 0,2-6 3574,6-2 0,-7-14 0,-2-8 0</inkml:trace>
  <inkml:trace contextRef="#ctx0" brushRef="#br0" timeOffset="67617">17557 10040 11638,'-15'48'112,"1"1"0,-1 0 0,-2 6 0,0 4 0,-1 2 0,1-1-88,2-1 1,1 1 0,0 0 0,1 2-25,2-7 0,0 3 0,1 0 0,0-2 0,1-5 0,-3 9 0,2-5 0,3-5 0,6-4 0,0 0 0</inkml:trace>
  <inkml:trace contextRef="#ctx0" brushRef="#br0" timeOffset="68017">17673 10678 20210,'14'-33'285,"-1"0"1,16-19-532,20 42-639,-6 28 403,-4 17 482,-29 9 235,-28 6 359,-17-17-101,-6 1-213,1-4-224,11 5-190,18-7-12,30-1 101,6-9 12,15-3-68,-12-1-56,-4 21 124,-16 14 66,-23 12-492,-3-14-2993,-12-19 3452,21-22 0,5-6 0,4 0 0</inkml:trace>
  <inkml:trace contextRef="#ctx0" brushRef="#br0" timeOffset="68316">18191 10883 20244,'-15'33'201,"0"0"1,0 22-336,27-34-146,11-7-90,3-5-280,11-5 459,-7-22 191,-2 3 45,-14-20-34,-11 8 57,-17-11-102,-24 14-940,-26 8-1671,7 21-4795,9 11 7440,35-4 0,9-4 0,4-6 0</inkml:trace>
  <inkml:trace contextRef="#ctx0" brushRef="#br0" timeOffset="68534">19157 10461 18384,'0'-7'1030,"-17"48"-861,1 0-152,0 0 0,-2 3-589,-1 3 1,1-2-5167,-6 16 5738,11-24 0,3-4 0,4-14 0,6-8 0</inkml:trace>
  <inkml:trace contextRef="#ctx0" brushRef="#br0" timeOffset="68749">19058 10203 21544,'19'42'-243,"0"1"1,0-1 0,1 3 0,0 1 0,0 1-2903,4 4 0,-1 1 1,0-2 2993,3 10 0,-2-5 1,-7-17-1,-3-7 1,-5-8-1</inkml:trace>
  <inkml:trace contextRef="#ctx0" brushRef="#br0" timeOffset="69100">20369 11703 18362,'7'-7'1546,"0"2"-1401,-7 5-772,0 0-1435,7-16 2062,-20-7 0,17 3 0,-20 0 0</inkml:trace>
  <inkml:trace contextRef="#ctx0" brushRef="#br0" timeOffset="69416">21866 10855 14887,'1'46'769,"0"0"1,-3 2 0,-3 1-725,-1 0 0,-5 2-791,-3-4 0,-3 4 0,0-2 746,-4 15 0,0-4 0,0-6 0,1-6 0,2 3 0</inkml:trace>
  <inkml:trace contextRef="#ctx0" brushRef="#br0" timeOffset="69616">21673 10660 20154,'23'-39'908,"6"34"-847,0 32 1,0 13-1445,3 10 0,-1 4 1372,-8-13 0,0 2 0,0 0-94,-1 1 0,-1 1 1,1 2-857,-1-3 0,0 4 0,0-1 1,-1-3 960,1 0 0,0-3 0,-2-1 0,9 22 0,-4-9 0,0-16 0</inkml:trace>
  <inkml:trace contextRef="#ctx0" brushRef="#br0" timeOffset="70249">22512 10014 19527,'-34'-1'168,"1"1"0,-26 13-123,33 8 0,3 4-34,-15 22 0,3 4 23,7-14-90,3 4 56,10-19 134,25-7-123,35-36 23,7-3-34,-18 7 0,0-1 0,18-1 0,-17 12 0,1 6-79,25 30 12,-32-5 0,-4 4 61,-9 4 1,-8 1 5,-15 31 89,-10-23-100,-18-3-1277,1-15-8543,2-27 9140,13-18 0,12-4 0,7 7 0</inkml:trace>
  <inkml:trace contextRef="#ctx0" brushRef="#br0" timeOffset="70599">22857 10018 21219,'34'-4'-337,"0"0"1,24 6-67,-36 26-23,-11 18 684,-35 3 392,-8 2-494,-7-17-55,13-18-67,21-13 22,13 5 34,28 11-56,17 18-102,-2-1 1,-11 5-157,-31-17-45,-27-2-908,-14-2-2352,-29 2 3529,23-8 0,1-1 0,-6 1 0,4 1 0</inkml:trace>
  <inkml:trace contextRef="#ctx0" brushRef="#br0" timeOffset="72049">6684 13773 14059,'31'13'1019,"-1"1"1,14 2 0,5-2-707,12-4 1,6-2-1654,-14-2 1,6 0 0,2-1 0,0 0 1364,-2-1 0,1 0 0,0-1 0,3 0 15,-3-1 0,2 0 1,2 0-1,0 0 1,-2-1-23,-4-1 0,-2 0 0,1 0 0,2-2 0,6 0 5,-10 0 1,3-1-1,2-1 1,2 0 0,3 0-1,1-1 1,1 0 0,0 0-1,1-1-102,-9 1 0,1 0 1,0 0-1,1-1 1,1 1-1,1-1 1,1-1-1,0 1 1,2 0-1,1-1 1,1 0-1,1 0 85,-12 1 1,1 0 0,1-1 0,1 1 0,1-1 0,0 0 0,1 0 0,1 0 0,0 0-1,1 0 1,0 0 0,1-1 0,0 1 0,0 0 0,0-1 0,0 0 0,0 1 0,1-1-25,-5 1 1,0 0 0,1 0 0,1-1 0,0 1-1,1-1 1,0 1 0,0-1 0,0 0 0,1 1-1,-1-1 1,0 0 0,1 0 0,-1 1 0,0-1-1,-1 0 1,0 1 0,0-1 0,-1 0 0,0 1-1,-2 0 18,9-2 1,-1 1 0,-1 0-1,0 0 1,-1 0 0,0 0-1,0 0 1,-1 0 0,1 0 0,-1 0-1,0 0 1,0 0 0,0 0-1,0 0 1,0 0 0,0 0 0,1 0-61,-1 0 1,1 0 0,1 0 0,0 0 0,-1 0 0,1 1 0,0-1 0,0 0 0,-1 0 0,0 0 0,0 0 0,-1 1 0,-1-1 0,-1 1 0,0-1 0,-2 1 0,-1 0 68,10-1 0,-3 0 1,-1 0-1,-2 1 1,-1-1-1,0 1 0,0 0 1,0-1-1,1 1 1,2-1-1,2 1 0,2-1-1,-12 1 1,1 1 0,1-1 0,1 0-1,1 0 1,0 1 0,1-1 0,1 0-1,0 0 1,0 0 0,1 0 0,0 0-1,0 0 1,0 0 0,0 0 0,0 0-1,0 0 1,-1 1-4,-2-1 0,1 1 1,-1-1-1,0 1 0,0 0 1,1-1-1,-1 1 0,1 0 1,-1 0-1,1-1 0,0 1 1,1 0-1,0-1 0,0 1 1,0 0-1,1-1 0,1 1 1,0 0-1,1-1-4,-5 1 1,1 0 0,2 0 0,-1-1 0,2 1 0,0 0 0,0-1 0,1 1 0,1-1 0,-1 1 0,0-1 0,1 1 0,-1 0 0,0-1 0,0 1 0,0 0 0,-1-1 0,-1 1 0,0 0 0,-1 0 0,0 1 0,-2-1 0,-1 1-3,6-1 0,0 0 1,-2 0-1,0 0 0,0 1 1,-1-1-1,-1 1 1,0-1-1,0 1 0,-1 0 1,0 0-1,-1 0 1,0 0-1,0 0 0,0 0 1,0 0-1,0 0 1,-1 0-4,8-1 0,0 1 0,0-1 1,-1 1-1,1-1 0,0 1 0,-2 0 1,1 0-1,-2-1 0,0 1 0,-1 1 1,-2-1-1,-1 1 0,-2 0 1,-1 0-12,15-1 0,-4 1 0,-3 0 0,-2 0 0,0 1 0,-1-1 0,2 1 0,0 0 0,3 0-127,-5 0 0,1 0 1,2 1-1,0-1 1,0 1-1,1-1 1,-1 1-1,1 0 1,-2 0-1,0 0 1,-1 0-132,1 0 1,0 1 0,-2-1 0,0 1-1,0 0 1,0 0 0,-1 0 0,1 0 0,1 0-1,0 0-329,-3 0 0,1 0 0,1 0 0,1-1 0,-1 1 0,1 0 0,-2 0 0,-1 0 0,-1 1 0,-3-1 0,-2 0 602,10 0 0,-1 0 0,-3 1 0,-2-1 0,-2 1 0,-3-1 0,-3 1 0,12-1 0,-3 0 0,-6 0 0,-10 0 0,20-2 0</inkml:trace>
  <inkml:trace contextRef="#ctx0" brushRef="#br0" timeOffset="72598">11378 13456 18171,'50'-11'28,"-1"0"0,0 0 0,1-1 0,7 2 0,2-1 0,3 1 0,4 0 0,3 0-728,-11 2 1,3 0 0,4 1 0,0-1 0,2 0 0,0 1 0,0 0 0,-2-1 700,-2 1 0,-1 0 1,1 0-1,-1 1 1,1-1-1,0 0 1,1 0-1,1 0-114,-1 0 1,1 0 0,2-1 0,0 1 0,0 0-1,0-1 1,-1 1 0,0 0 0,-2 0 112,-1 1 0,-2-1 0,-1 1 0,-1 0 0,1 0 0,2-1 0,3 1 0,3-1-30,-11 1 1,3 1-1,1-1 1,1 0-1,3 0 1,0-1-1,1 1 1,1 0-1,1 0 1,0-1-1,0 1 1,0-1-1,0 1 30,-8 0 0,0 0 0,0 1 0,1-1 0,0 0 0,0 0 0,1 1 0,0-1 0,1 0 0,0 0 0,0 0 0,1-1 0,1 1 0,0 0 0,2-1 0,0 1-47,-7 0 0,1 0 1,1 0-1,1-1 0,1 1 1,0 0-1,1-1 0,1 1 1,-1-1-1,1 0 0,0 1 1,1-1-1,-1 0 0,-1 1 1,1-1-1,-1 0 0,0 1 1,-2-1-1,1 1 0,-2-1 1,-1 1 61,6-1 0,0 0 0,-1 1 0,-1-1 0,0 0 0,0 1 1,-1-1-1,-1 1 0,1-1 0,-1 0 0,0 1 0,0-1 1,0 1-1,0-1 0,0 0 0,-1 1 0,1-1-8,2 0 0,0-1 0,-1 1 0,0 0 0,0 0 0,0-1 0,0 1 0,0 0 0,-1-1 0,1 1 0,-1 0 0,0-1 0,0 1 0,1 0 0,-1 0 0,0 0 16,3-1 0,0 1 0,0-1 0,1 0 0,0 1 1,-1-1-1,1 1 0,-1-1 0,-1 1 0,0 0 1,0-1-1,-1 1 0,-2 1 0,0-1 0,-1 0-16,8 0 0,-3 0 0,-1 0 0,-2 1 1,-1-1-1,1 1 0,0 0 0,1-1 0,1 1 1,3 0-1,3 0-10,-11 1 0,1-1 1,2 1-1,2 0 0,2-1 1,0 1-1,1-1 1,1 1-1,-1 0 0,1 0 1,-1 0-1,-1 0 0,0 1 1,-2-1-1,-2 2 1,-1-1-1,-2 1-60,11-1 1,-1 1 0,-3 0 0,-1 0 0,-1 1 0,-1 0 0,-1 1 0,1-1 0,0 1 0,2 0 0,0 0-206,-2 0 0,2 1 0,0-1 0,1 1 0,0 1 0,0-1 0,0 0 0,-2 1 0,-1 0 0,-1 0 0,-2-1 0,-3 1-311,8 0 1,-1 0-1,-3 1 1,-1-1 0,-2 1-1,-1 0 1,-3 0-1,-1 1 579,14 1 0,-1 1 0,-4 1 0,-6 0 0,-9-2 0,2 2 0,-10-2 0,12 0 0</inkml:trace>
  <inkml:trace contextRef="#ctx0" brushRef="#br0" timeOffset="73098">25068 12040 16232,'0'-10'337,"0"1"-315,0 9 12,44-9-23,-11 8 0,5 1-913,20-5 0,3 1-2067,-13 4 0,-2 0 2969,-5-3 0,-6-1 0,-12 1 0,-13-4 0</inkml:trace>
  <inkml:trace contextRef="#ctx0" brushRef="#br0" timeOffset="73250">25453 11891 13622,'0'-7'3552,"0"2"-3362,0 5 90,0 0-22,39 12-292,-22 18-2453,20 18-1480,-42-1 3967,-16-7 0,6-26 0,1-6 0</inkml:trace>
  <inkml:trace contextRef="#ctx0" brushRef="#br0" timeOffset="73916">26317 11645 17050,'8'46'400,"0"0"0,1 2 0,0 0-266,0-3 0,0 2-86,-1-3 1,0 2 0,-1-1-638,0 13 0,0-2 622,-1-3 1,0-5 605,-5 2 403,-1-46-874,-3-21 292,-5-17-359,-5-9 0,-2-9-98,0 3 1,0-4 0,0-4-791,2 1 0,-1-5 1,0-1-1,2 2 829,1 7 0,0 2 0,2 0 0,0 0-1,-1-17 1,2 0-1,3 7 240,2 9 0,5 6-242,6 3 0,6 5-72,30-1-1,-12 26 1,1 7-35,20 21 68,-15 16-33,-29 4-13,-11 2 3170,-7-3-4861,-9 5 1737,7-17 0,-1-2 0,12-15 0</inkml:trace>
  <inkml:trace contextRef="#ctx0" brushRef="#br0" timeOffset="74283">27219 11167 18350,'-59'-4'553,"0"1"1,0-1 0,-8 8-1,-1 4 1,9 7-571,6 13 0,7 7-561,-1 1 0,8 4 578,19-1 0,12-1-68,30 10 144,11-28 0,10-8-468,10-11 0,4-12 81,-12-3 1,2-4 0,-4-4-24,10-12 1,-7-7 333,-11-9 0,-10-3 17,-14 7 0,-7-1-12,-1-6 1,-3-2 44,-4-4 1,-3-3-28,1 11 1,-2-3 0,-2 4 407,-4-7 0,-4 4-208,-2 5 1,-3 13-224,-8 33-22,2 58 16,21-20 1,6 6-544,8 1 0,6 4 0,6-2-2728,8-3 0,6-2 0,2-1 3111,-1 1 1,2-2 0,1-4-1,12 1 1,-4-11 0,-2-13-1</inkml:trace>
  <inkml:trace contextRef="#ctx0" brushRef="#br0" timeOffset="74582">27626 10480 20837,'-7'52'91,"-1"-1"1,1 0 0,6-3-1,3 2 1,3 2 0,1 2-113,2 0 1,2 3 0,2 2 0,1 1 0,-1-1-1071,2 5 0,1 1 1,0 1-1,1-2 0,-1-2 956,3 2 1,0-2 0,-1-1 0,-3-1 33,-1 0 0,-2 1 0,-3-4 0,-5-8 784,-5-2 0,-10-13-112,-41-10-560,20-36 0,0-13 5,-13-19 1,2-6-314,7 7 0,3-2 72,8 5 1,1-3 0,3 2-549,1-4 0,4 1-885,-1-9 0,9 3 1658,32-7 0,-13 28 0,11 6 0</inkml:trace>
  <inkml:trace contextRef="#ctx0" brushRef="#br0" timeOffset="75166">29041 11067 14484,'-1'-40'2291,"1"1"1,-18-21-1978,0 28-78,-19 18-91,3 14 247,-14 7-201,14-2-158,5 3 23,53-27-123,11-6-17,-3 0 0,1-2-470,-3 1 0,-1-2 520,0-4 1,0-2-163,-1-3 0,0-3 24,7-16 0,-2 0 183,-7 16 1,-1 2 4,-1-4 1,-2 15 264,-2 34 234,-16 52-411,-7-5 1,-4 11 0,-2 5-504,1-9 0,-2 3 1,-1 2-1,1 3 440,4-15 0,-1 3 0,1 1 0,0 0 0,0-2 0,0-1-262,-1 1 0,0-2 1,0 0-1,2-2 1,2-3 220,4 21 0,3-3 0,7-11 22,7-11 1,8-10-9,4-10 0,4-10-14,2-11 0,1-13-30,-5-15 0,0-12 0,-5-5-137,-3-7 1,-6-5 0,-5-4 126,-7 7 1,-5-3 0,-4 0 0,-2 3 188,-4-5 1,-5 3-1,-8 6-347,-8 8 0,-7 6 1,-1 8-257,-6 7 0,-3 11-2203,-12 17 1,1 8 2656,17-2 0,2 1 0,1 3 0,5 1 0,10 4 0</inkml:trace>
  <inkml:trace contextRef="#ctx0" brushRef="#br0" timeOffset="80565">26170 13023 16434,'-38'-11'620,"1"-1"0,-1 2 0,0 4-160,-27 8-365,30 6 0,0 4-1061,1 5 1,0 5 987,2 6 0,1 9 23,4 6 0,1 7 0,1 3-27,2 5 1,1 2 0,2 1-23,1-1 0,1 1 1,3-2-5,2-4 1,2-1-1,7-6 8,8-8 0,10-5 351,12-1 1,7-7-335,5-9 0,2-8 232,7-5 1,-3-11 153,-11-12 0,-7-7-190,0-28-67,-32-7-90,-11 18-34,-19 2 910,14 11-1627,16 3 270,30 11-606,30 4-639,11 1-2403,-11 4 0,1 0 4034,-13 2 1,-1 0 0,0 0 0,-4 0-1,-6 1 1</inkml:trace>
  <inkml:trace contextRef="#ctx0" brushRef="#br0" timeOffset="80932">26620 13569 17532,'-36'-17'526,"-1"0"1,-3 7 0,-1 9-438,5 13 1,4 9-68,2 4 1,5 4-23,-8 23-213,34-8-11,17-21 112,34-11 123,-19-15 1,1-6 4,6-4 1,-1-4-17,17-19 79,-22-4 223,-26 20-21,-5 2-248,-8 10-44,4 19 0,1 5-427,12 17-1063,8-5-1301,10-2 2802,5-4 0,-14-11 0,-3-4 0</inkml:trace>
  <inkml:trace contextRef="#ctx0" brushRef="#br0" timeOffset="81349">27062 13605 19841,'-48'-15'257,"10"2"-660,36 10 392,13-8 22,5-13 11,5-2-22,2-9 0,-6 10 0,9 2-100,6 14 77,0 13-10,2 18-181,-11 8 35,-1 1 78,-2-5 101,-4-8 0,-4-8 45,4-13 112,5-32 11,10-23-129,-16 27 1,0 0-40,16-25 0,-9 34-281,10 21-3954,2 34-3373,0-1 7608,-1 15 0,-20-30 0,0-6 0</inkml:trace>
  <inkml:trace contextRef="#ctx0" brushRef="#br0" timeOffset="81683">27847 13439 18798,'-21'21'1076,"3"-14"-997,20-21-46,6-37-28,-1 19 1,2-1-23,4-6 1,2 1 16,10-17-11,3 26-34,-5 30 34,14 37-40,-14-11 1,0 3-29,6 9 1,-1-1-35,-5-7 1,0-4-336,12 9-78,-14-26-628,-6-5-1861,1-11 3015,-1-7 0,-6 4 0,-1-3 0</inkml:trace>
  <inkml:trace contextRef="#ctx0" brushRef="#br0" timeOffset="82166">28252 13467 19011,'-15'-30'358,"0"0"1,6-4 0,9 1-292,35-6-62,-5 17 1,3 2-6,28-5-22,3 13-56,-24 17-303,-4 7-225,-5 9-3797,1 23 4403,-6-6 0,-8-4 0,-7-17 0</inkml:trace>
  <inkml:trace contextRef="#ctx0" brushRef="#br0" timeOffset="82482">29152 13125 17129,'9'-34'1008,"0"1"1,6-25-808,-22 43 113,-13 4-56,-13 23-68,-7 28-151,24-10 1,3 2-18,-4 25-11,22-10-11,10-32-863,29-8-106,-10-13 0,3-3-2746,10 1 1,1-1 3714,-4-3 0,-3 1 0,15-1 0,-32 7 0</inkml:trace>
  <inkml:trace contextRef="#ctx0" brushRef="#br0" timeOffset="83049">30897 12859 13992,'0'-10'2935,"0"2"-2061,0 8-157,-56-25-145,17 20-158,-16 4 1,-4 10-230,21 16 0,4 7-180,-1-1 1,5 3 5,8 1 0,9-1 56,20 2 45,14-10-112,18-14-112,14-15-44,4-20 94,-23-8 0,-4-10 68,-8-9 0,-5-7-533,-5 4 0,-2-5 0,-4 1 527,-6 8 0,-4 1 0,-1-1 3,-1-3 1,-3 0 0,-2 4-28,-5-3 0,-4 4 147,-3-2 0,-3 5 45,-17-2-146,-4 57 39,30 31 1,10 14-62,4 1 0,7 4-280,2-12 0,4 1 0,4-3 78,11 6 1,7-2-2250,-2-6 1,5 1 0,-2-3 2450,3 2 0,-1-4 0,1 3 0,-4-7 0,-9-13 0</inkml:trace>
  <inkml:trace contextRef="#ctx0" brushRef="#br0" timeOffset="83200">31048 12912 12692,'0'0'0</inkml:trace>
  <inkml:trace contextRef="#ctx0" brushRef="#br0" timeOffset="83316">31087 12678 7459,'0'0'0</inkml:trace>
  <inkml:trace contextRef="#ctx0" brushRef="#br0" timeOffset="83555">31320 12608 18832,'-31'11'582,"-1"1"1,-17 12-583,66 2-67,10 2-516,17 2-123,-15-7 0,-2 4 661,-7 3 1,-4 4-578,-1 6 0,-6 1-789,-15 22-842,-15-19-2688,2-31 4941,6-20 0,6 5 0,5-9 0</inkml:trace>
  <inkml:trace contextRef="#ctx0" brushRef="#br0" timeOffset="83766">31579 12108 20524,'-8'56'47,"0"-1"0,0 1 0,5 0 0,3 0 0,3 0-409,4 2 0,2-1 0,2-3-1189,5 9 0,2-5-41,-2-9 1,0-6 1591,-1-2 0,-7-20 0,-3-10 0</inkml:trace>
  <inkml:trace contextRef="#ctx0" brushRef="#br0" timeOffset="83900">31623 12567 17924,'19'-32'-1639,"1"0"1,1 1-1,1 4 1,3 9 0,-2 3-1</inkml:trace>
  <inkml:trace contextRef="#ctx0" brushRef="#br0" timeOffset="84150">31893 12006 19717,'32'-40'-201,"-3"20"201,-19 46 0,-3 34 0,-1 4 0,12-24 0,5-3 0,-2-9 0,4-4-157,12-4 0,3-6 157,-1-7 0,-3-3 0,2 1 0,-3-5 0</inkml:trace>
  <inkml:trace contextRef="#ctx0" brushRef="#br0" timeOffset="85617">17314 16231 18518,'-26'-56'784,"5"6"-616,28 27 23,6 3-123,11 7 55,35 15-79,-16 15 1,5 6-34,-8-4 1,3 1-1,-2 1-399,14 11 1,-2 0 409,-4-5 1,-4-4 22,11-8-40,-20-16 1,0-8 39,-2-10 0,-1-7-17,2-6 0,-5-4-40,-8-2 1,-6 0-112,0-15 0,-18 26-56,-2 22-1099,0 4-1824,8-3 3102,16-9 0,-7 6 0,7-4 0</inkml:trace>
  <inkml:trace contextRef="#ctx0" brushRef="#br0" timeOffset="87032">10814 16584 18899,'-1'55'125,"1"-1"1,0 1 0,0-2-1,0 1 1,2-3-87,5 9 0,1-1-47,-4-10 1,0 2 0,1-4-16,1 3 1,0-6 269,7 15-91,-5-76-5,-3-17 1,-3-7-68,-3-4 0,-2-5-459,-3-5 1,-2-6 0,-2-3 382,0 10 1,0-1-1,-1-2 1,0-2 17,2 3 1,0-2 0,0 0 0,0-1 0,1 2-8,-1-9 1,1 1 0,1 2 0,3 4-20,1-1 0,3 5 0,4 5 0,7 0 0,7 13 304,22 19-349,-3 29 0,3 12-95,-1 8 0,-2 7-47,-11 0 1,-1 3-1,-3 1-246,3 15 0,-8-1 371,-16 3 1,-8-3 33,-4-13 0,-6-3-1111,-18 16 0,-7-4 1139,3-13 0,0-4 0,5 1 0,2-6 0,-10-8 0</inkml:trace>
  <inkml:trace contextRef="#ctx0" brushRef="#br0" timeOffset="87316">11618 16747 17610,'-29'38'504,"-1"0"1,1 1-1,-8 11 1,10-1-505,18-14 0,8-4 0,13 7 89,13-31 12,28-48-56,-25 6 0,-3-6-45,2-13 0,-5-2-114,-5 9 0,-7 2-177,-19-17-897,-15 46 1188,-30 31 0,28-9 0,-10 15 0</inkml:trace>
  <inkml:trace contextRef="#ctx0" brushRef="#br0" timeOffset="87582">11886 16084 17666,'38'43'194,"1"1"1,-2-1 0,0 4-184,-10-3 0,-1 3 0,-2 1-957,-1 2 0,-2 1 1,-2 0 78,1-1 1,-1 1-1,-3-2 867,-1 19 0,-5-9 0,-8-12 0,-2-16 0</inkml:trace>
  <inkml:trace contextRef="#ctx0" brushRef="#br0" timeOffset="87915">12165 16589 20154,'28'-40'74,"0"0"1,-4 7 0,3 3-193,17 2 1,3 4-202,-10 5 0,0 0-886,9-6 0,-3-1 751,-12 5 0,-2 0 454,21-16 0,-40 18 931,-25 16 10,-10 3-90,-10 9-212,-3 4 45,1 6 55,0 2-717,15-10-660,6-2-12,23-7-784,12-1-1289,13 1 2723,16 8 0,-23-6 0,2 4 0</inkml:trace>
  <inkml:trace contextRef="#ctx0" brushRef="#br0" timeOffset="88349">12427 16172 17062,'-34'-28'821,"-1"1"1,-6 0 0,-1 6-537,7 14 1,0 5-202,0 1 0,0 1-11,0 4 0,3 3 196,-6 11-269,13 13 44,50 17-38,15-9 0,10-1-1133,4-1 1,3-2 973,-9-7 0,3-1 0,-3 0-88,4 4 0,-4 1 89,-6 0 1,-5 2 270,-9 0 1,-7 3-120,-7 13 0,-10 4 33,-14-5 1,-9-2-101,-7 0 0,-5-5-415,-1-12 1,-3-9-2041,-30-21-1119,28-24 3641,9-19 0,14 17 0,6 2 0</inkml:trace>
  <inkml:trace contextRef="#ctx0" brushRef="#br0" timeOffset="88699">12771 15769 19617,'7'57'190,"0"0"0,2 1 1,2 3-206,2-6 0,4 3 0,-2-2-1446,2 8 0,1 0 927,-3-10 0,1 2 0,-2-5-1293,-1-4 1,-2-3 1826,0-5 0,-1-4 0,1 5 0,-4-16 0</inkml:trace>
  <inkml:trace contextRef="#ctx0" brushRef="#br0" timeOffset="89166">12808 16556 16737,'-32'-28'1408,"-1"1"0,4 1 0,13 2-1386,53-2-5,1 4 0,7-2-40,-1 1 1,3 0-1,0-1-599,-5 1 1,0 0-1,-1 0 547,0-1 1,-1 0-1,-4 0-20,-5-1 0,-4 1 444,9-21-349,-19 7 739,-29-6-88,-21 20-237,-16 24-336,6 25-22,12 32-44,21 4 594,19-19 1,10-1-938,10-6 1,7-4-46,15 1 1,4-8-42,-5-11 0,-1-8 389,-2-8 0,-4-7-252,9-20-191,-11-11 359,-12-4 168,-10-15 874,-10 17-459,-4 5-359,-4 24 655,-1 14-756,0 9 34,6 24-392,9 11-292,4 5-952,6-6-1972,-1-16-4863,1-6 8426,6-6 0,-15-8 0,0-5 0</inkml:trace>
  <inkml:trace contextRef="#ctx0" brushRef="#br0" timeOffset="89287">14026 16223 17722,'-15'44'0,"2"-9"0</inkml:trace>
  <inkml:trace contextRef="#ctx0" brushRef="#br0" timeOffset="89432">13888 15888 11930,'0'0'0</inkml:trace>
  <inkml:trace contextRef="#ctx0" brushRef="#br0" timeOffset="89866">14221 16013 20636,'-25'38'52,"1"-1"0,0-2 1,10 0-389,43 20-404,-2-35 1,4-4 10,3 2 1,3-4 515,6-11 0,-1-8 213,16-12 291,-24-6 1,-3-5 464,-8 1 0,-5-3-39,2-6 1,-5 0-281,-11-16-56,-17 11-180,-10 16 1,-29-3-124,2 9-66,4-2-225,37 11 11,34-1-111,25 1 43,7-2 91,5 1 162,-14 4 0,3 1 17,2 1 0,0 4-6,7 7 1,-2 5-136,-14-2 1,-7 4-151,11 33-1087,-26-10 1378,22 1 0,-27-18 0,18-4 0</inkml:trace>
  <inkml:trace contextRef="#ctx0" brushRef="#br0" timeOffset="90815">20094 14728 14652,'-13'-41'2112,"0"0"1,-10-19-1407,-7 17-213,5 29-213,-1 9 56,-6 33-157,2 23 1,-1 16-713,13-20 0,0 5 0,2 3 0,1 2 528,0-1 1,2 4-1,0 1 1,3 1 0,3-1-44,5 0 1,3 0 0,2 1 0,2-3 0,3-3-21,0 0 1,2-3 0,4-3 0,5-5-4,13 3 0,7-6 0,1-11 50,6-9 1,3-15-159,12-17 0,-4-16 341,-18-12 1,-10-11 31,-15 7 0,-6-4 0,-7 1-480,-12-15 1,-11 3 313,-16 7 0,-5 8 73,10 20 1,1 5-35,-24-11-146,37 16-885,59 2-235,26 7-514,-13 2 1,4 0 1712,-6-1 0,-4 0 0,8 2 0,-10-2 0</inkml:trace>
  <inkml:trace contextRef="#ctx0" brushRef="#br0" timeOffset="91417">20969 15386 14081,'17'-31'1961,"0"0"0,-3-22-1378,-45 37-259,-5 8 1,-6 5-179,-4 7 0,-1 7-90,-10 10 0,3 7-443,13-2 0,7 5 392,9 7 1,8 2-6,13 12 137,24-6-283,15-15 95,8-23 1,7-9 66,6-17 1,3-8-371,-12 5 1,1-2-1,-2-1 354,7-13 0,-5 0 5,-10 4 1,-7 4 73,-8 4 168,-13 12 286,-7 24-533,-1 7-371,6 17-580,9-6 301,16-8-2678,13-9 3328,14-9 0,-25-3 0,-4-1 0</inkml:trace>
  <inkml:trace contextRef="#ctx0" brushRef="#br0" timeOffset="91986">22724 14137 12826,'-3'-37'2762,"0"1"0,-3-15-1978,-6 23-223,-1 21-281,-3 3-112,-5 20-5560,-5 24 5610,11-1 1,1 7-122,2-3 1,0 2-1,0 4-4,-1 10 1,0 5-1,0 1-68,2-10 0,-1 1 1,0 2-1,1 4-188,1-5 0,-1 5 0,1 2 1,0 0-1,1-1 0,1-4 163,0-4 0,2-2 0,0-1 0,1 1 0,2 1 1,-1 11 1,0 3 0,2 1 0,3-5 0,6-7-96,5 1 1,5-8 0,9-5-209,15-1 1,10-6-1,4-7-408,-1-9 1,5-8 0,1-7 709,-7-6 0,2-5 0,-1-3 0,-5 0 0,16-1 0,-9-5 0,-16-12 0,1 1 0</inkml:trace>
  <inkml:trace contextRef="#ctx0" brushRef="#br0" timeOffset="93699">23641 14974 7627,'0'0'0</inkml:trace>
  <inkml:trace contextRef="#ctx0" brushRef="#br0" timeOffset="96700">23544 14753 18317,'38'-2'1972,"-8"-1"-1513,-64 3-403,-13-2-56,11 4 0,-1 0 56,-23 1-112,25 2 11,21 0 23,11 1 10,2 6 24,-2 31-1,-1-10 0,-1 2-6,1 1 1,-1 1-1,0 2 1,-1-1-17,-2 9 22,2-6-33,3-7 11,1-8 0,13-15 33,17-32-22,-2 0 0,2-3 5,-1-1 1,0 2-6,4-2 0,1 6-11,11 7 11,15 18-22,-5 36-12,-7 1 17,-28-11 0,-6 2 6,-5 12-45,-11 12-493,-20-8-1580,-19-5-7702,-20-27 9504,10-24 1,16-4-1,23-1 1</inkml:trace>
  <inkml:trace contextRef="#ctx0" brushRef="#br0" timeOffset="97120">23812 14930 18978,'60'-7'97,"0"-1"0,-8 10 0,-5 7-108,0 17 61,-33 8 0,-11 7 135,-14-1 1,-6 1-136,1 5 0,-1-1-39,-2-9 1,1-5-12,-2 2 11,18-24 23,13-13-12,9-5-11,9-3-11,25 0-22,4 12 11,-2 12-169,-13 18 68,-30 11 34,-8 12 78,-16 2-717,-5-18 0,-4 0 717,-3-9 0,0-3 0,-17 20 0,14-28 0</inkml:trace>
  <inkml:trace contextRef="#ctx0" brushRef="#br0" timeOffset="97300">24823 15780 16569,'-11'40'0,"-1"0"0,1 8 0,-1-20 0</inkml:trace>
  <inkml:trace contextRef="#ctx0" brushRef="#br0" timeOffset="98932">26065 14754 18709,'-37'32'140,"0"0"0,8 4 0,2 5 0,5 3-129,8 1 0,6 2 0,2 1-669,0 8 0,2 2 1,4-4 657,5 8 0,8-6 0,7-16 0,5-9 33,17-11 620,1-16-642,-1-24 190,-19-7 0,-4-5-168,-8-5 1,-8-3-18,-12-5 1,-8 2-79,-1 12 0,-6 5-582,-17 7 0,-1 10-3412,2 23 4325,15 4 0,18 4 1,19-9-1</inkml:trace>
  <inkml:trace contextRef="#ctx0" brushRef="#br0" timeOffset="99133">26474 14930 18373,'0'37'-445,"0"1"1,4 10-1,2 0-2546,4 11 2991,0-22 0,0-5 0,-1-6 0,-2-12 0</inkml:trace>
  <inkml:trace contextRef="#ctx0" brushRef="#br0" timeOffset="99367">26932 14624 19011,'-14'49'219,"1"0"1,-1 0 0,0 2 0,0 0-1,0 0-219,0-3 0,1-1 0,-1 2-995,0 4 1,-1 1-1,1 0 842,0-1 0,0 1 0,2 2-2705,1 8 1,1 3 0,2-6 2857,1 1 0,3-4 0,0-1 0,3-9 0,7-24 0</inkml:trace>
  <inkml:trace contextRef="#ctx0" brushRef="#br0" timeOffset="99753">27092 15269 20266,'40'4'-84,"1"1"0,17 7 67,-46 19 1,-9 5 16,-8 20 5,-4-21 1,-3-1 16,-11 19-22,-2-9 34,12-26-34,12-16 33,19-2-77,16-1 10,17 5 23,-7 5 0,-15 12 11,-21 5 22,-9 4 12,-9-2-34,-6-6-202,-6-4-1950,-6-8 2152,6-7 0,5-1 0,8-4 0</inkml:trace>
  <inkml:trace contextRef="#ctx0" brushRef="#br0" timeOffset="100051">27604 15543 20289,'-15'60'-68,"11"-12"-279,31-38-337,24-11 584,-1-21 189,-1-10 315,-23-4-79,-21 3-157,-16 11-112,-8 4-56,-11 3-45,-2 7-392,1 4-3238,7 4 3675,15 4 0,2-1 0,11 0 0</inkml:trace>
  <inkml:trace contextRef="#ctx0" brushRef="#br0" timeOffset="100285">28023 14696 21633,'21'51'-45,"1"1"0,-1-1 1,1 8-1,-1 3 0,-2 3-468,-4-6 0,-1 2 1,-3 2-1,-4 1 214,-5-11 1,-3 3 0,-3-1 0,0-2-1,1-4 1,1 9 0,0-6 0,-5-2 0,-14 11-1,0 0 1</inkml:trace>
  <inkml:trace contextRef="#ctx0" brushRef="#br0" timeOffset="100900">14030 16694 16255,'-7'-3'661,"3"1"-320,32 8 1,19 4 11,-10-3 1,7 1-1173,2 0 1,9 0 0,6 2-1,3-1 1,1-1 856,-12-1 0,2-1 1,2 0-1,1 0 1,2-1-1,2 1 1,2 0-154,-10-1 0,2 0 0,2 0 0,1 0 0,1 0 0,1 0 0,1 0 0,2 0 0,-1 0 0,2 0 0,0-1 121,-6 0 0,1 1 1,2-1-1,1 0 1,0 0-1,1 0 1,0 0-1,1 0 1,-1 0-1,1 0 0,-1-1 1,-1 1-1,0 0 1,-2 0-55,6 0 0,0-1 0,-2 1 0,1 0 0,-1 0 0,-1-1 0,1 1 0,0-1 0,0 1 1,0-1-1,1 1 0,1 0 50,-3-1 1,1 0-1,0 1 1,1-1 0,1 1-1,-1-1 1,0 1-1,0-1 1,-1 1 0,0-1-1,-2 0 1,0 1-1,-2-1-115,7 1 0,-2-1 0,-3 1 0,0-1 0,-1 1 0,1-1 0,0 1 0,2 0 0,3 0 0,2 0 114,-13-1 0,1 1 1,2 0-1,1-1 1,0 1-1,2 0 0,1 0 1,0 0-1,0 0 1,1 1-1,1-1 1,-1 0-1,1 0 0,-1 0 1,1 0-1,-1 0 1,-1 0 0,1 0 0,0 0 0,1 0 0,0 0 0,0 0 0,0 0 1,0 0-1,1 0 0,-1 0 0,1 0 0,0 0 0,-1 0 0,1 0 0,0 0 1,-1 0-1,0 0 5,0 0 1,0 0 0,-1 0 0,1 0 0,-1 0 0,1 0 0,-1 0 0,0 0 0,1-1 0,-1 1 0,1 0-1,1 0 1,-1 0 0,1 0 0,1 0 0,0 0 0,1 0 4,-5-1 1,1 1 0,1-1 0,1 1 0,0 0 0,0-1 0,1 1 0,1-1 0,-1 1 0,0-1-1,1 1 1,-1-1 0,0 1 0,-1-1 0,0 1 0,-1-1 0,-1 1 0,-1-1 0,-1 0 0,0 0-12,7 1 1,-2 0-1,0-1 1,-2 1-1,-1-1 1,0 1-1,0-1 1,-1 1-1,0-1 1,0 0-1,1 1 1,0-1-1,0 1 1,2 0-1,1-1-49,-6 1 0,1-1 0,1 1 0,0 0 0,1-1 0,0 1 0,0-1 0,1 1 0,-1 0 0,1 0 0,-1-1 0,0 1 1,0 0-1,-1 0 0,0 0 0,-1 0 0,-1 0 0,0 0-87,4 0 1,-1 0-1,0 1 1,0-1-1,0 1 1,-1-1 0,0 1-1,-1-1 1,0 1-1,-1-1 1,-1 1 0,0 0-1,-1-1 1,0 1-1,-1-1-202,10 2 1,-1-1 0,0 1 0,0-1 0,-2 1 0,0 0 0,-2-1 0,-1 1 0,-2-1 0,-2 0 0,-1 0-297,10 1 1,-3 1 0,-1-2 0,-3 1-1,-2 0 1,-2-1 0,-2 1 724,17 1 1,-2 0 0,-6-1-1,-12 0 1,-10-2 0,-8-1 0,6-1-1</inkml:trace>
  <inkml:trace contextRef="#ctx0" brushRef="#br0" timeOffset="101349">21174 17467 13117,'-54'-2'669,"0"0"1,0 0 0,1 3-1,6 2 194,-14 9-11,106 11-634,11-9 0,11-2-1588,-7-3 0,5 0 0,4-1 1399,-20-3 0,2-1 0,2 1 0,3-1 0,5 0-203,-9-1 1,4-1-1,2 1 1,3-1 0,2 0-1,1 0 1,2 0-1,0-1 1,-1 1 180,-2-1 0,1 1 0,1-1 0,1 0 0,1 0 0,0-1 1,1 1-1,0 0 0,1 0 0,-1-1 0,-1 1-66,-3 0 0,-1 0 1,1-1-1,0 1 1,0 0-1,0-1 0,0 1 1,0 0-1,1-1 1,0 1-1,-1-1 1,1 0 46,-3 0 1,0 1 0,1-1 0,1 0 0,0 0-1,-1 0 1,1 0 0,-1-1 0,-1 1 0,0 0-1,-2 0 1,-1-1 0,-1 1-125,11-1 1,-3 1 0,-2-1 0,-2 0 0,1 0-1,0 0 1,1 0 0,2 0 0,4 0 134,-10 0 0,2-1 0,1 1 0,2 0 0,0-1 0,1 1 1,1-1-1,1 1 0,-1-1 0,1 1 0,-1-1 0,0 1 1,-1-1-22,-4 1 0,0-1 0,0 0 0,-1 1 0,1-1 0,0 1 0,0-1 0,0 1 0,1-1 0,-1 0 1,2 1-1,-1-1 0,2 1 0,0-1-74,-2 1 0,1-1 0,1 1 0,0 0 0,1-1 0,0 1 0,1-1 0,0 1 0,-1 0 0,1 0 0,-1-1 0,0 1 0,0 0 1,-2 0-1,0 0 0,-1 0-318,2 0 0,1 1 0,-1-1 0,0 0 1,0 0-1,-1 1 0,0-1 0,-1 1 0,-1-1 1,-1 1-1,0 0 0,-2 0 0,-1 0 1,-2 0 413,14 0 0,-1 1 0,-2 0 0,-1-1 0,-1 1 0,-3 0 0,-2 0 0,-2 0 0,-2 0 0,16 1 0,-3-1 0,-3 0 0,-8 0 0,-8 2 0,-1 1 0,-1 1 0</inkml:trace>
  <inkml:trace contextRef="#ctx0" brushRef="#br0" timeOffset="139715">24022 14533 14574,'0'-4'3227,"0"0"-2286,0 4-862,0-7-34,0 5-23,0-5 124,0 14 167,3 7-66,2 8-12,2 10-33,1 10-68,-1 14-61,-3-20 0,-1 1-162,0 7 0,-1 4 148,-1 3 1,0 6 0,0-3-772,-4 11 1,-1 1 733,2-8 1,0 3-1,0-5 6,-4 3 0,0-5-258,3-1 0,0-2 235,1-8 1,1-1 22,2-1 0,1-3-28,5 8 252,1-10-208,-2-25 1459,-4-8-1458,-2-3 576,2 0-621,3-4-33,11-16 33,1 1 11,10-13 0,1 7-22,5-2 22,9-2-11,6-5 0,4-2 0,-18 14 0,-1 0 11,14-14-22,-6-1 0,-26 16 33,-14 3-22,-6 3-22,-7-11-35,-2 1 13,-2-4 55,8 10 0,3 6-11,1 3 0,1-3 34,-1-2 22,-3-3 23,2 6-68,-2 3-11,6 6-67,-2 3 11,2 1 56,1 11 33,-1 10 0,1 15 1,0 6-23,1-5 1,-1 3-397,0 21 0,0 3 447,1-10 0,-1 0-57,-1 2 1,0-1 44,0-3 1,-1-1-46,0 6 1,2-3 5,2-16 0,2-4-123,6 26-78,2-40-203,-1-20-424,-5-8 141,-1-3-4210,0-5 4886,-2-1 0,-1 7 0,-2 1 0</inkml:trace>
  <inkml:trace contextRef="#ctx0" brushRef="#br0" timeOffset="143683">27791 2410 17028,'3'-4'1670,"-1"0"-1525,-2 4 113,-26 44-124,0 0-101,1-4 1,-3 5-28,-5 7 0,-1 1-1668,7-7 0,0 0-367,2-3 1,3-3 2028,1 5 0,20-36 0,1-9 0</inkml:trace>
  <inkml:trace contextRef="#ctx0" brushRef="#br0" timeOffset="143866">27641 2205 18787,'36'50'67,"1"1"0,-1-1 1,-4 0-68,-11-9 0,-2 2-2926,7 17 1,-1-1 2925,-5-17 0,-2-2 0,-1 2 0,-2-7 0,-2-10 0</inkml:trace>
  <inkml:trace contextRef="#ctx0" brushRef="#br0" timeOffset="144215">28326 1890 18910,'-12'39'41,"0"0"0,-2-1 1,-3-4-26,-5-7 1,-4-3 22,-5 0 1,0-2 94,-11 1 12,5-5-45,26-19 0,10-3-79,5-1-22,20 3-22,20 25-567,-10-4 1,2 2-2438,5 7 1,0 1 3025,-7-5 0,-2-4 0,11 6 0,-25-20 0</inkml:trace>
  <inkml:trace contextRef="#ctx0" brushRef="#br0" timeOffset="144482">28697 2136 18933,'44'-9'-746,"-1"0"1,7-5 0,-14 14 0</inkml:trace>
  <inkml:trace contextRef="#ctx0" brushRef="#br0" timeOffset="144666">29133 2079 19807,'15'44'-4,"-1"0"0,0-1 1,2 19-1,1-23 0,1 1 1</inkml:trace>
  <inkml:trace contextRef="#ctx0" brushRef="#br0" timeOffset="145266">27165 3282 15415,'47'-1'913,"0"1"0,-1 0 0,19-1 0,2 1-857,-8 0 0,3-1 0,0 1-1112,-3 0 1,1 0 0,5 0 1122,-7-1 1,4 1-1,3 0 1,1-1-1,0 0-62,-11 0 1,1 0 0,0 0-1,1-1 1,-1 1 0,1 0-292,2 0 1,1 0 0,1 0 0,-2 1-1,-1-1 1,-5-1 86,7 0 0,-3 0 0,-4 0 0,-8 0 199,5 1 0,-23-1 727,-70-1-694,2 1 1,-5-1-4,5 2 0,-4 1 0,-4-1-69,-5 1 1,-5-1 0,-2 1 0,2 1 155,7 1 1,1 1 0,0 0 0,1 0-107,-16-1 1,1-1-1,12 2 1345,-7 7-1289,116-10-67,3-3 0,12-2 94,-20 2 0,5-1 0,5 1 0,1-1 0,0 1-93,-6 1 1,3-1 0,0 1 0,1 0 0,0 0 0,-1-1-342,1 1 1,0-1 0,0 0 0,-1 0 0,0 1 0,-1 1 114,5 0 1,2 1 0,-3 0 0,-3 0 0,-7 1-486,-2-1 1,-5 0 0,-5 1-1515,1 2 1,-10-3 2223,-18-8 0,-16 5 0,-16-6 0</inkml:trace>
  <inkml:trace contextRef="#ctx0" brushRef="#br0" timeOffset="145966">28450 1775 15235,'-11'-35'1126,"0"0"0,-12-25-475,1 29-181,-7 10-268,-35 14-180,15 29 0,-2 15-15,5 1 1,-1 7 0,2 3-903,3 1 1,4 2 0,2 3 896,9-8 1,1 3 0,3-1 0,5-2 8,3 0 0,4-1 1,6 0 98,7 10 0,7 2 0,8-6-77,12-7 1,8-5 0,2-3-31,-2 1 1,1-3 0,5-6-329,9-8 0,3-7 1,-2-7 335,4-9 0,-2-10 22,-11-4 1,1-5 0,-4-2 27,2-9 1,-5-5 5,-9 4 1,0-4-1,-8-3-166,-8-7 1,-8-5-1,-4-1 91,-5-3 1,-5 0 0,-3-2-94,-2-6 0,-2-1 0,-3 5-52,1 15 0,-2 3 0,-1 6-385,-8-2 0,1 12 454,-3 19-5866,11 33 6039,12-2 1,6 8-1,6-16 1</inkml:trace>
  <inkml:trace contextRef="#ctx0" brushRef="#br0" timeOffset="146299">27753 867 14551,'6'56'-660,"0"1"0,1-1 1,-1 9-1,0-5 1,-4-21-1,0-6 1,-2-7-1</inkml:trace>
  <inkml:trace contextRef="#ctx0" brushRef="#br0" timeOffset="146533">27706 1391 14406,'16'38'818,"1"-1"0,9 23-392,-15-53 448,-3-3-460,0-8-302,6-18-1254,-2-1-4315,2-3 5457,-3 12 0,-8 13 0,2 1 0</inkml:trace>
  <inkml:trace contextRef="#ctx0" brushRef="#br0" timeOffset="146948">27479 386 17756,'-40'-9'247,"0"0"0,-16-1-270,16 31 23,29 4-22,22 25 27,10-20 1,5 1-73,1 7 0,0-1 22,-1-7 0,-1-2-12,2 14-32,-37-21-449,-11-4-1075,-14-5 1613,-17-5 0,26-4 0,-4-3 0</inkml:trace>
  <inkml:trace contextRef="#ctx0" brushRef="#br0" timeOffset="147516">27730 414 16726,'6'42'-269,"0"-1"0,0-3 0,5-8 78,19-12 1,1-10 100,-2-4 157,3-15 258,-10-18 639,-2-22-326,-11 3-21,-6 4-359,-3 26-303,0 23-650,0 53-762,0 4 675,1-11 0,0 1-103,3-13 0,1-1-1754,1 0 0,1-1 2632,3-3 1,1-3 0,1 4 0,-1-9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2:50:37.49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4163 2336 17420,'10'52'107,"0"-1"1,1 0-1,-2 2 1,0 0 0,-2 0-108,-2-3 0,-1 1 0,-1 0-1187,-1 5 0,0 0 1,-1 1 1186,-2 1 0,-2 1 0,-1-1 60,0-1 0,-1-1 0,-1-2-42,-1-6 1,-2-1 0,1-3 37,-3 16 0,-1-10 1325,-6-15-1291,1-38 33,7-26 0,2-12-112,-5-6 1,-1-4-225,-2-10 1,0-2 189,4 17 1,0-1 0,2-3-104,1 1 0,0-3 0,3 0 0,2 2-914,2-4 0,3 1 1,6 1 1039,8-4 0,6 1 0,-1 7 0,-3 10 0,3 10 0,38 2 0</inkml:trace>
  <inkml:trace contextRef="#ctx0" brushRef="#br0" timeOffset="199">5165 2111 17554,'-37'-11'930,"1"1"0,-17 27 1,3 19-935,18 2 0,5 9 0,1 2-1047,0-1 0,1 2 0,3 1 662,3 3 1,2 0-1,10-4-978,13-2 0,11-4 1418,16 4 1,4-5-1,2 1 1,-9-24 0,0 1-1</inkml:trace>
  <inkml:trace contextRef="#ctx0" brushRef="#br0" timeOffset="899">5659 2374 19482,'-5'-2'-616,"2"3"616,3 14-258,2 1 191,-1-3 44,0-3 135,-1-6-89,1-3 268,-1-1-213,1 11-66,-1 7-12,0 23 0,0 17 0,-1-19 0,-1 2-324,-4 9 1,-2 4 330,-3 1 1,-3 5-1,0-1 45,0-6 1,-1 0-1,1-2-45,-1 1 1,1 0 0,1-6 120,-2 0 1,7-16 73,9-28 22,8-28 62,1-21 0,0-12-234,-3 9 0,-1-5 0,0-3-632,1 0 0,-1-3 0,0-1 0,0 2 596,-1 7 1,0 2 0,-1 1 0,1 0 5,1-12 0,0 1 1,0 8-156,1 7 1,0 7 290,3-10 291,-4 25-539,-3 55 118,-3 10 0,0 9-21,0-4 0,2 2 1,0 1-230,0-4 0,1 1 1,1-3 232,3 17 1,4-8-12,14-7 2117,18-26-2129,-1-56 18,-19-4 0,-5-8-18,-4-2 1,-4-3-18,-7-8 0,-4 3-95,-3 21 1,-2 4-246,-9-11-68,-5 22-1154,-1 46-5146,21 12 6737,17 8 0,2-13 0,6-23 0</inkml:trace>
  <inkml:trace contextRef="#ctx0" brushRef="#br0" timeOffset="1067">6552 2108 18429,'1'-5'1602,"0"2"-1412,-22 58-134,8-2-364,3-7 0,1 9 0,4-1-406,8-4 1,5 1 0,1-1-1376,-4 0 0,1 1 0,4-2 2089,3-2 0,4-2 0,-3-7 0,5 8 0,-6-15 0</inkml:trace>
  <inkml:trace contextRef="#ctx0" brushRef="#br0" timeOffset="1248">7742 2710 16726,'54'-17'182,"-1"1"1,1 2 0,-3 4-1035,-11 5 1,-4 5 851,-2 13 0,-3 1 0,7-7 0,-20 19 0</inkml:trace>
  <inkml:trace contextRef="#ctx0" brushRef="#br0" timeOffset="1332">7885 2934 15011,'40'-3'0,"-1"1"0,25-3 0</inkml:trace>
  <inkml:trace contextRef="#ctx0" brushRef="#br0" timeOffset="1651">10750 2517 18854,'-37'38'242,"0"0"0,1 0 0,2-1 0,2-1 1,5 0-266,4 7 1,7-1-12,2-2 1,7-1-91,7-3 1,10-4-376,22-2 1,14-8-1390,16-13 0,8-11 1459,-10-6 0,3-6 0,-5 0 0,4 1 1,-6-4-1,-14-6 0,0 1 0</inkml:trace>
  <inkml:trace contextRef="#ctx0" brushRef="#br0" timeOffset="1849">11102 2771 18451,'-32'10'577,"0"0"0,-20 11-577,33 1-22,10 0 0,21 0-785,43-4 353,-17-12 0,3-4 302,2-2 1,-1-4 73,16-4-236,-41-5-1109,-27 7-5916,-12 4 7339,7 4 0,-2-1 0,15 1 0</inkml:trace>
  <inkml:trace contextRef="#ctx0" brushRef="#br0" timeOffset="2032">11501 2840 20725,'52'-16'-4916,"-19"15"1,2 5 4761,2 5 0,0 2 1,15 11-1,-27-12 0</inkml:trace>
  <inkml:trace contextRef="#ctx0" brushRef="#br0" timeOffset="2266">12103 2691 19695,'-29'-26'291,"0"0"0,-7 1-705,42 44-35,21 22 69,6 5-130,-10-11 0,-1 3 190,-8-1 1,-6 2 464,-7 3 1,-9-3-358,-27 10-4002,-9-44 4214,15-37 0,23 6 0,6-2 0</inkml:trace>
  <inkml:trace contextRef="#ctx0" brushRef="#br0" timeOffset="2448">12468 2371 19583,'-12'60'6,"0"0"1,0 0 0,3-11 0,1-3 0,3-1-461,5 18 0,5-3-986,1-19 0,2-2 1440,-2 9 0,0-4 0,2 1 0,-5 0 0</inkml:trace>
  <inkml:trace contextRef="#ctx0" brushRef="#br0" timeOffset="2549">12349 2893 19549,'29'-55'-39,"-2"31"1,4 6 0,14 15 0,8 3 0</inkml:trace>
  <inkml:trace contextRef="#ctx0" brushRef="#br0" timeOffset="2682">13050 2870 12714,'0'0'0</inkml:trace>
  <inkml:trace contextRef="#ctx0" brushRef="#br0" timeOffset="3148">14241 2777 18350,'40'-4'325,"-1"0"0,5-2 0,0-2-320,0-5 1,0-1-861,5-1 1,-1-2 842,-1 0 1,-3-1-67,-5 2 0,-3-3 186,-8-3 0,-7-2-108,-9-10 629,-27-6-131,-15 24 1,-9 9-191,-6 6 0,-4 8-204,6 6 1,-2 6 0,3 3-519,-10 9 0,4 5 414,3 10 0,8 3-11,21-14 0,6-1-147,2 28 363,35-10-1331,13-23 0,12-8 1126,-5-12 0,4-6 0,-2 1 0,6 7 0,-3-3 0,-1-12 0,0 0 0</inkml:trace>
  <inkml:trace contextRef="#ctx0" brushRef="#br0" timeOffset="3333">15063 2249 19336,'44'-2'-374,"0"0"1,-2 2 0,-1 2-3157,14 6 3530,-1-1 0,-24-2 0,-8-5 0</inkml:trace>
  <inkml:trace contextRef="#ctx0" brushRef="#br0" timeOffset="3949">16104 1849 19729,'-40'-7'48,"1"0"1,1 3-1,4 7-115,-9 20-112,12 2-68,21-14-33,6-1 257,3 0-10,1 2 10,4 3 91,4 8-57,0-2 11,1 2 23,-6-6 33,4-1-33,11-6 22,23-5-111,4-9 32,13-2-21,-11 2 10,-2 4-44,-4 10-123,-4 20 55,-30 12 135,-14 2 79,-29-6-12,-5-18-67,-1-6-34,2-7-5512,-3-12 5546,16-9 0,5 4 0,16-2 0</inkml:trace>
  <inkml:trace contextRef="#ctx0" brushRef="#br0" timeOffset="4132">16033 1781 18048,'-2'-6'392,"0"1"-1843,28 0 0,16 2 1451,-2 2 0,2 0 0,1-3 0,-2 0 0,24 4 0</inkml:trace>
  <inkml:trace contextRef="#ctx0" brushRef="#br0" timeOffset="4651">16651 1850 15112,'0'-5'2476,"0"1"-2140,0 4-22,2 40 45,-2-2-275,1-2 0,-1 5-34,-2 10 1,-1 0-12,-1-12 0,0-1-459,-1 13 0,-1-3 420,-3 8 231,5-13-198,2-13 90,5-14 157,6-26 236,0-38-325,2-13-508,-8 16 0,0-3 317,-2 4 0,1-2-6,0-6 1,0-2 5,0-3 0,0-2-797,0 9 1,-1-3 0,0 4 936,1 1 0,0 2-39,1-8 0,-5 12-23,-8 29-44,-1 29-12,-9 27-22,10 21 0,9-10 0,8 2-56,16-4 0,10-4 2,-5-14 1,4-1-1,2-5 54,15 2 0,2-10 0,0-14 0,-4-8 2919,1-14-2919,-18-16 0,-16-13 0,-16 5 0,-8-1 0,-7 9 0,-5 2-3967,2-3 1,-3 7 3966,-31 20 0,32 11 0,7 13 0</inkml:trace>
  <inkml:trace contextRef="#ctx0" brushRef="#br0" timeOffset="4869">18363 2857 17790,'-5'-1'975,"1"0"-975,4 1 0,0 0 0</inkml:trace>
  <inkml:trace contextRef="#ctx0" brushRef="#br0" timeOffset="5648">19108 2327 18642,'-13'49'248,"-1"-1"1,1 1 0,-2 7 0,1 3-1,0 1-231,3-9 0,0 2 0,0 0 0,1-2-615,-1 5 1,1-2-1,2-3 604,3 11 0,5-10 5,6-13 675,4-22-541,6-25 79,-1-20 0,-2-8-129,-2 1 1,0-3-123,4-22 1,0-7 41,-5 10 0,-1-4 0,-1 1-561,-2 11 0,-1 1 1,1-3 571,1-14 0,1-3 1,-2 5 79,-2-3 1,-2 4 603,1-3 1,-4 6-521,-3 20 1,-7 9-191,-24 11 0,-7 61-12,15 1 1,5 7-422,5 1 1,5 2 365,1-1 0,6 1-180,7-3 1,11-1 459,22 3 1,14-7-214,-8-23 0,6-5 0,1-3 0,-2-1 0,1-2 0,-1-7-350,1-6 1,0-6 0,-6-6 349,-6-10 0,-6-6 0,-4-6 0,-4-4-153,-6-5 1,-4-4 152,-4 3 0,-1-4 0,-2 2 579,1-5 1,-5 4-580,-15-15 461,-6 78-461,3 22 0,2 10 0,0-2 0,2-3 0,-1 10 0,5-11 0</inkml:trace>
  <inkml:trace contextRef="#ctx0" brushRef="#br0" timeOffset="6414">3843 5350 18720,'-2'53'46,"0"0"1,0-1 0,0 1-1,-1 15 1,-1-2 0,-1-3-44,-2-18 1,-1-2 0,1 0-136,-2 9 1,2 2 0,1-3 176,1 6 0,7-4-85,10-1 1,10-9-185,27-13-79,-10-32 1,3-9-1687,-2-2 0,-2-4-936,5-5 1,-1-2 2924,5-5 0,-4 2 0,8-6 0,-12 4 0</inkml:trace>
  <inkml:trace contextRef="#ctx0" brushRef="#br0" timeOffset="6731">4893 5273 17039,'4'-48'2846,"-5"15"-2487,-19 83-259,2 1 1,0 4-101,-2 2 0,2 2-417,5-13 1,1 1-1,3-4 165,1 0 0,4-3-152,4-4 1,5-3-712,16 21 1115,11-33 0,2-4 0,-1 3 0,20-10 0</inkml:trace>
  <inkml:trace contextRef="#ctx0" brushRef="#br0" timeOffset="7564">5666 5316 18429,'-11'-33'728,"2"7"-739,9 24-34,0 1-67,0 9 112,0 25 0,0 8-6,0-8 1,0 2-447,0-1 0,0 0 452,0 4 0,-1 1 16,-1 0 1,-3 3-64,-4 15 1,-2 2 102,0-6 0,0 1-23,1 5 1,0-4-6,4-18 0,2-5 17,4 5 0,0-26 840,0-7-246,-3-23-392,-6-43-247,4 25 0,0-4-116,-3-17 0,1-3 99,1 3 0,1-1-17,1-6 1,1 0 18,2 20 0,-1-1 0,1 0-927,2-10 1,2-1-1,-1 4 992,1 1 1,0 2-6,1-5 0,0 8-12,0 23-122,-3 22 89,-4 25 33,-3 24-11,-1 9 1,0 7 135,3-19 1,1 2-1,3 0-207,6 7 1,4 1 0,1-4-54,3 6 1,7-8 23,12-17 0,5-9-46,17-11 124,1-23 3233,-8-15-3227,-23-11 0,-6-10 22,-4-6 0,-5-4 11,-2-8 0,-4 0-243,-6 15 0,-4 5 48,-15-10-494,-2 43-3966,-8 18 4731,18 14 1,-3-5 0,18 2-1</inkml:trace>
  <inkml:trace contextRef="#ctx0" brushRef="#br0" timeOffset="7765">6283 4991 21163,'22'60'-454,"1"1"0,-11-11 0,-3 2 0,-1 2-293,0 0 0,-2 2 0,-2-1-1223,-1 1 0,-3-1 0,0-5 1970,0-2 0,0-6 0,-1 5 0,1-17 0</inkml:trace>
  <inkml:trace contextRef="#ctx0" brushRef="#br0" timeOffset="7948">7309 5405 19807,'50'14'-586,"0"0"1,11-6-1,-29 17 1</inkml:trace>
  <inkml:trace contextRef="#ctx0" brushRef="#br0" timeOffset="8049">7335 5770 18798,'36'-8'-706,"0"-1"0,10-1 0,-25 4 1</inkml:trace>
  <inkml:trace contextRef="#ctx0" brushRef="#br0" timeOffset="9231">9889 5193 16165,'4'57'459,"0"0"1,0-1-1,-1-2-358,-2-12 0,-2-3-51,0-3 1,0-2-7,-1 15 12,-1-22 382,3-15 290,0-17-470,0-19-56,0-23-102,0 13 1,0-6-402,-1-6 0,1-8 1,1-1 308,0 6 0,1-2 1,0-2-1,1 2-459,-1-2 1,1 0 0,0 0-1,1 0 462,0 0 0,2 0 1,0 2-1,0 4-11,6-17 0,2 7-11,1 4 0,6 6-51,-1 18 1,6 10-125,10 18 1,3 14-409,0 26 1,-5 11 273,-4 1 1,-4 4 263,-5 6 0,-10-1-112,-14-20 0,-8-2 50,-12 5 0,-8-3 92,-10-5 0,-5-3 26,-11 5 0,2-5 0,17-13 0,3-4 0,-13 5 0</inkml:trace>
  <inkml:trace contextRef="#ctx0" brushRef="#br0" timeOffset="9532">10953 4538 17666,'-18'52'285,"0"0"0,0-1 0,0 1 0,0 0 0,0-1 0,0 0 0,0-2-281,-1 6 0,-1-3 0,2 3-440,3 0 1,-1 4 0,3 1 0,4-2 54,5-5 0,2-1 0,4-1 0,4 0-1611,6 0 0,5 1 0,4-4 0,2-5 1992,7-3 0,4-6 0,2-7 0,13-6 0,-3-10 0,-1-12 0</inkml:trace>
  <inkml:trace contextRef="#ctx0" brushRef="#br0" timeOffset="9715">11347 4875 19807,'22'55'-41,"0"-1"0,3-1 0,5-5-307,6-12 1,4-5-1456,2-2 0,2-2 1803,1-4 0,-3-3 0,8 2 0,-14-9 0</inkml:trace>
  <inkml:trace contextRef="#ctx0" brushRef="#br0" timeOffset="9915">11982 4903 18888,'-43'7'198,"0"-1"0,0 6 0,4 5-170,6 9 0,3 7-659,-1 10 0,-1 9 0,2 2 331,8-10 0,1 2 1,1 1-1,1 2-2158,-1 7 0,1 3 1,1 0-1,3-4 2377,1 5 0,3-3 0,3-6 0,3 1 0,6-10 0,6-17 0</inkml:trace>
  <inkml:trace contextRef="#ctx0" brushRef="#br0" timeOffset="10116">12702 5207 19179,'42'1'-2458,"0"1"0,19-5 1,-48 11-1</inkml:trace>
  <inkml:trace contextRef="#ctx0" brushRef="#br0" timeOffset="10232">12808 5577 15863,'43'-32'-886,"1"-1"1,-14 9 0,-4 5 0,-3 2 0</inkml:trace>
  <inkml:trace contextRef="#ctx0" brushRef="#br0" timeOffset="10567">13537 5279 19605,'16'-60'1132,"4"14"-1401,28 46-151,-20 17 0,-1 9-152,5 9 1,-2 4 453,-6 0 1,-5 1 61,-6 0 0,-4-3 56,-3 0 168,-4-15 291,1-11 179,1-8-368,5-14 144,14-31-224,5-17-190,0 1-56,-4 15-22,-14 34-426,2 17-2006,-3 27 2510,7 13 0,-9-10 0,3-9 0</inkml:trace>
  <inkml:trace contextRef="#ctx0" brushRef="#br0" timeOffset="10751">14647 5537 18888,'-5'2'964,"1"0"-819,-15 42-615,14-20-1391,-13 34-4424,22-37 6285,7-8 0,-4-8 0,4-4 0</inkml:trace>
  <inkml:trace contextRef="#ctx0" brushRef="#br0" timeOffset="11015">15082 4765 19302,'12'62'130,"0"0"0,0 0 0,-3 0 0,-1-1 1,-6-2-139,-5-11 1,-5-3-1,-2 2-861,-2 1 0,-4 4 0,0-1 0,0-2 869,-1 5 0,1-1 0,-1-3 0,-1-3 0,0-1 0,3-6 0,5-8 0,-1 0 0</inkml:trace>
  <inkml:trace contextRef="#ctx0" brushRef="#br0" timeOffset="11266">16138 5693 15269,'9'1'0,"-2"0"0</inkml:trace>
  <inkml:trace contextRef="#ctx0" brushRef="#br0" timeOffset="11781">17187 5145 16243,'0'-7'1311,"16"60"-997,-8 5-1185,1-1 0,-1 4 888,-4-9 0,-2-1-17,-1 1 0,-1-2 0,1-3 0,-1-2 16,0-7 1,0-3 697,0 14 395,0-28-414,3-59-281,-1-13-486,0 2 0,0-4 100,-2 5 0,1-4-43,0-5 0,-1-6 0,2-3-325,1 11 1,0-3 0,2-1-1,0-2 342,1 2 0,1-4 1,0 0-1,1 1 0,0 2-185,0-2 1,0 2-1,1 2 1,2 1 215,3-10 1,2 1-1,-1 10-33,-3 13 0,-1 8-100,8-8-158,-4 26 129,2 39 0,2 13 45,-3-3 0,0 4-54,1 3 0,0 5 0,-1 3-180,-2 7 1,-2 3 0,-2-3 579,1 5 0,-3 0-266,-2-12 0,-3 2 0,-3-6 26,-6-8 1,-7-3 986,-15 4 0,-8-3-1004,-8-5 1,-5-4-2197,-7 3 1,-1-4 2190,16-10 0,3-3 0,-7-1 0,38-9 0</inkml:trace>
  <inkml:trace contextRef="#ctx0" brushRef="#br0" timeOffset="12215">18534 4572 19157,'-62'9'228,"31"15"0,1 12 0,1 6-209,5 5 1,2 7-1,1 3 1,0 0-1212,-1 0 0,0 1 0,1 1 0,0 1 1178,5-9 1,-1 2-1,2 0 1,1-1 0,3-4-137,-1 9 1,3-3-1,7 0-178,9 6 0,8 0 0,8-6 328,6-12 0,7-5 0,-2-2 0,3 15 0,2-8 0,3-28 0,1 1 0</inkml:trace>
  <inkml:trace contextRef="#ctx0" brushRef="#br0" timeOffset="12415">18957 4905 19561,'12'55'-126,"0"0"0,0 0 1,9-1-1,5-1 1,5-3-578,2-8 1,4-3 0,4-3 419,11-1 1,5-3-1,-8-7 1,10 3-1,-24-18 1,0-1-1</inkml:trace>
  <inkml:trace contextRef="#ctx0" brushRef="#br0" timeOffset="12565">19478 5021 17610,'-47'21'170,"-1"1"1,1-1-1,-6 12 1,0 4-1,1 2-288,11-10 1,0 2-1,1 0 1,2 2-1133,-10 13 1,3 3 0,7-3-2034,7-1 1,8-3 3380,8-8 0,5-2 1,3 3-1,8-18 1</inkml:trace>
  <inkml:trace contextRef="#ctx0" brushRef="#br0" timeOffset="12782">20046 5223 17992,'59'-24'-1487,"0"0"1,-3 2-1,-3 6 1487,-14 13 0,-4 2 0,7 0 0,-14 1 0</inkml:trace>
  <inkml:trace contextRef="#ctx0" brushRef="#br0" timeOffset="12916">20282 5577 16826,'40'-30'-740,"0"0"1,-12 5-1,-5 5 1,-2 12-1</inkml:trace>
  <inkml:trace contextRef="#ctx0" brushRef="#br0" timeOffset="13283">21223 5388 18306,'0'0'0</inkml:trace>
  <inkml:trace contextRef="#ctx0" brushRef="#br0" timeOffset="13314">21223 5388 16771,'-57'2'0,"0"0"0,0 1 0,12-2 0,-1 1 0,1 0 0</inkml:trace>
  <inkml:trace contextRef="#ctx0" brushRef="#br0" timeOffset="13348">21637 5414 18306,'0'0'0</inkml:trace>
  <inkml:trace contextRef="#ctx0" brushRef="#br0" timeOffset="13431">21552 5400 17028,'43'45'0,"-9"-8"0</inkml:trace>
  <inkml:trace contextRef="#ctx0" brushRef="#br0" timeOffset="13549">22104 5511 19403,'0'0'0</inkml:trace>
  <inkml:trace contextRef="#ctx0" brushRef="#br0" timeOffset="13598">22104 5511 19190,'41'-20'0,"-1"-1"0,-7 0 0,-7 7 0,-15 18 0</inkml:trace>
  <inkml:trace contextRef="#ctx0" brushRef="#br0" timeOffset="13715">22261 5496 15112,'-25'25'1180,"0"1"0,-4 2 1,2 0-1181,-2 3 0,2-2 0,23-13 0,14-12 0,30-3-4191,17-3 4191,1-1 0,-16 0 0,-30 0 0</inkml:trace>
  <inkml:trace contextRef="#ctx0" brushRef="#br0" timeOffset="14600">21292 5148 19818,'35'-21'0,"0"0"0,16 14 0,1 14 0,-7 20 0,-4 13-1036,-12-2 0,-2 5 0,-5 1 834,1 12 1,-10 1 162,-15 3 0,-11-5-64,-4-22 1,-3-3 203,-24 17 849,7-18 440,9-14-1222,23-37-168,15-7 0,7-6 0,-2-4 0,3-2 256,8-12 1,1-1-257,-6 12 0,1 0-297,9-13 0,3 0 434,-1 9 1,2 2-156,0 1 1,-2 3-117,10 0 134,-24 31 202,-26 23 112,-6 8-45,-11 13 311,5-6 1,1 4-542,3 2 0,4 3-22,4 6 0,5 0-96,7-9 1,6-4-538,32 16 693,9-29-77,-10-16 0,1-5 0,-9-5 0,-2-2 0,28-4 0,-36-5 0</inkml:trace>
  <inkml:trace contextRef="#ctx0" brushRef="#br0" timeOffset="15016">22763 4536 19087,'16'55'24,"1"0"0,-1 0 0,-6-6 0,0 4 0,-2 2 0,-1 0 0,-2 1-31,-1 1 0,-3 1 1,-1 1-1,-1 1 1,-1 1-1066,-1-3 0,-1 3 0,-1 1 0,-1-1 1,1-2-1,-1-2 270,0 11 1,0-2 0,-1-3 0,-2-4 801,-4 6 0,-2-3 0,2-12 0,-1 2 0,8-25 0</inkml:trace>
  <inkml:trace contextRef="#ctx0" brushRef="#br0" timeOffset="15765">24108 5187 15863,'2'-4'-852,"-1"0"852,-1 4 0,0 0 0</inkml:trace>
  <inkml:trace contextRef="#ctx0" brushRef="#br0" timeOffset="16264">25049 5049 18138,'49'-17'-1730,"-24"5"1,1 8-1</inkml:trace>
  <inkml:trace contextRef="#ctx0" brushRef="#br0" timeOffset="16399">25455 4988 18227,'24'7'-1308,"-15"-2"1,10-5 0</inkml:trace>
  <inkml:trace contextRef="#ctx0" brushRef="#br0" timeOffset="16516">25676 4983 13341,'23'15'0,"-5"-3"0</inkml:trace>
  <inkml:trace contextRef="#ctx0" brushRef="#br0" timeOffset="16965">26507 4917 18989,'-7'39'78,"1"0"0,1-1 1,1-1-34,1 23-34,6-24 0,1 0-11,3 12 258,2-15-90,-3-42 45,-7-31-34,-5-22-162,3 23 0,0-2-373,0-7 0,0-5 382,1-6 0,1-7 1,1-1-322,0 10 0,1-2 0,1-1 1,0-2 305,0 4 0,0-2 0,0-1 0,1 1 1,0 3-337,0-2 0,1 3 0,0 1 1,1 3 327,1-6 1,1 2 0,1 9-4,9-16-56,17 26 45,-2 33 0,4 11 7,0 12 0,1 9 0,-1 2-246,-1 0 1,-2 1 0,-2 4 249,4 13 0,-3 5 0,-6 0 0,-7 11 0,-8-1 0,-3-1 0,-7-1-454,-12-5 0,-10-1 613,-8-12 1,-8 0 0,-3-4-160,-4-2 0,-3-3 0,-1-2-2028,0 1 0,0-1 0,3-4 2028,-6-1 0,9-6 0,14-5 0,28-16 0</inkml:trace>
  <inkml:trace contextRef="#ctx0" brushRef="#br0" timeOffset="17133">27316 4020 20065,'-36'43'0,"1"-1"0,-9-1 0,21 7 0</inkml:trace>
  <inkml:trace contextRef="#ctx0" brushRef="#br0" timeOffset="17199">27095 4480 20065,'1'52'-325,"0"0"0,0 0 0,0-1 0,2 14 0,2-2 0,5-7-1563,11 0 0,6-7 1676,4-4 1,1-4 0,6 4 0,-4-15 0</inkml:trace>
  <inkml:trace contextRef="#ctx0" brushRef="#br0" timeOffset="17415">27778 4568 19370,'36'42'-1010,"-1"1"0,0-1 0,0 0 0,0-2 0,1-2 0,-1 0 0,-2-4 1010,3 1 0,-3-3 0,-1-3 0,5 3 0,-6-8 0,-9-11 0</inkml:trace>
  <inkml:trace contextRef="#ctx0" brushRef="#br0" timeOffset="17600">28047 4640 18866,'-36'36'-535,"0"0"0,0-1 0,-12 15 0,9 1 535,23-9 0,7-3 0,-5 3 0,17-2 0</inkml:trace>
  <inkml:trace contextRef="#ctx0" brushRef="#br0" timeOffset="20481">28192 4809 10092,'-8'0'2376,"1"0"-1300,7 0 1994,0 0-2197,16 3 35,-5-2-874,9 1-34,-12-2-3788,-1 0 3788,0 0 0,-1 0 0,-1 0 0</inkml:trace>
  <inkml:trace contextRef="#ctx0" brushRef="#br0" timeOffset="20632">28330 4922 15504,'0'6'2555,"0"-1"-2903,0-5-3898,23 0 4246,-7 0 0,9 0 0,-15 0 0</inkml:trace>
  <inkml:trace contextRef="#ctx0" brushRef="#br0" timeOffset="21065">28642 4843 14171,'-1'-7'2857,"1"0"-2599,0 7-214,53-13-44,-26 23 17,8-9 0,-2 4-73,-9 26 22,-8 1 34,-6-2 135,-7 0 246,-2-11 527,2-6-808,2-20-55,6-10 34,3-11 100,9-21 370,1 7-504,2 4-79,-6 20 34,-4 25 12,-1 9-12,2 11-628,1 6-5625,11 17 6253,-5-14 0,-3-2 0,-9-23 0</inkml:trace>
  <inkml:trace contextRef="#ctx0" brushRef="#br0" timeOffset="21366">29279 5030 17834,'4'33'135,"0"0"0,0 16 167,0-42 46,-4-12 403,2-23-471,5-13-180,6-11-77,0 16-46,3 17-55,-6 18-236,2 10-504,2 5-3798,7 19 4616,0-8 0,-6-1 0,-4-16 0</inkml:trace>
  <inkml:trace contextRef="#ctx0" brushRef="#br0" timeOffset="21633">29541 4118 19785,'34'28'145,"0"1"1,-6 7-1,-1 7 1,-4 2-139,-3 10 1,-6 3-1,1 3-1255,-2-4 0,0 3 0,0 1 1,-2-3 940,1 8 1,-1-3 0,-2-1-341,-3-5 1,-2 0 0,-1-5-1084,-2 1 1,-2-3 1729,-2-1 0,1-4 0,1 7 0,-4-14 0</inkml:trace>
  <inkml:trace contextRef="#ctx0" brushRef="#br0" timeOffset="22915">7012 7771 19852,'56'-32'-9831,"-1"19"9652,-32 34 1,-4-3 0,-19 0 0</inkml:trace>
  <inkml:trace contextRef="#ctx0" brushRef="#br0" timeOffset="23064">7087 8081 16838,'42'-31'-240,"-1"0"1,6 0 0,-6 8 0,-15 14 0,4 1 0</inkml:trace>
  <inkml:trace contextRef="#ctx0" brushRef="#br0" timeOffset="24065">9782 7837 18373,'48'-9'120,"-1"0"0,-5-3 1,2-1-1,-2-3-103,12-9 0,-2-4-591,3-5 0,-4-1 585,-15 9 0,-10 0 135,-14-17 429,-34 18-216,-14 1 198,-10 4-311,10 13 1,-3 7-119,-7 17 1,-2 12-58,5 4 0,-1 7 0,4 1-582,4 1 0,4 1 0,2 3 503,-1 6 1,4 4 0,6-4-5,2 3 1,13-3-250,21 2 0,16-5-260,16-13 0,8-9 297,-15-8 0,2-3 0,2-4-858,4-5 0,3-5 1,-2-5 1081,-1-6 0,-1-4 0,-6 2 0,-6 4 0,-3-1 0,6-8 0,0 1 0</inkml:trace>
  <inkml:trace contextRef="#ctx0" brushRef="#br0" timeOffset="24848">10605 7192 17992,'57'0'-6017,"1"-1"6017,-2-4 0,-24 3 0,-6-2 0</inkml:trace>
  <inkml:trace contextRef="#ctx0" brushRef="#br0" timeOffset="25549">11447 7042 14103,'-8'-1'3239,"1"0"-3206,7 1 584,0 0-259,-8 59-257,5-19-6,-4 15 1,1 2 60,4 10-144,-2-7 21,4-27 90,0-26 528,0-10-383,0-29-122,0-34-146,0 29 0,0-3-283,0-8 0,0 1 294,0 9 1,0 2 88,0-30 135,-2 12 258,-3 13-549,-2 26 56,0 47-33,3 14 33,2-6 0,2 1-45,11 25-241,3-28 1,7-4 209,6-9 0,4-5-92,5-1 0,2-7 123,20-19 45,-17-20 12,-23-16-1,-7-9-11,-4-10 5,-5 16 1,-1 0 83,1 10 1,-3 1-101,-13-26-11,4 41-180,-10 35-302,12 11-3564,10 26 4068,27 6 0,-15-15 0,13-9 0</inkml:trace>
  <inkml:trace contextRef="#ctx0" brushRef="#br0" timeOffset="25798">12074 7898 14630,'0'0'0</inkml:trace>
  <inkml:trace contextRef="#ctx0" brushRef="#br0" timeOffset="26466">12818 7501 15594,'4'-5'1871,"-1"1"-1361,0 36 0,-4 23-303,1 2 0,0 6-1173,-1-10 1,0 3 0,-1-1 983,0 1 1,-1-1 0,0-3-3,-2 3 1,1-1 444,-1 8 1,2-2-490,4-19 0,1-3 73,6 27 603,6-52-322,0-33 133,-2-17-146,-2-18-395,-8 20 0,0-2 87,0-6 1,-1-4 272,0-5 1,-1-6 0,-1-1-257,1-4 1,-1 0-1,0-2-397,0 9 0,-1-2 0,0 1 0,0 3 397,-1-2 1,0 4 0,0 3 61,-2-4 0,-2 9 62,-2 11-135,0 18 262,-3 59-268,7 3 1,1 7 16,2-5 1,2 4-1,1-1-256,2-4 0,1 0 0,3-3 88,6 17 1,6-8-57,0-22 1,7-7 564,17-3 0,8-10-694,3-16 1,1-11 278,-12-2 0,0-4 0,-4-4-332,8-15 0,-8-6 233,-14-3 0,-8-1 72,-10 14 1,-6 0 16,-9-5 0,-6 1-431,-21-14-62,11 28 1,-3 6-1900,-10 5 2457,14 12 1,21 2 0,2 0 0</inkml:trace>
  <inkml:trace contextRef="#ctx0" brushRef="#br0" timeOffset="27032">13474 6720 17722,'38'-10'7,"0"-1"1,-2 12 0,-3 9-98,-8 16 1,-6 6 66,5 27 46,-33-3 167,-7-26 192,-7-8 458,11-14-829,4-17 56,10-18-11,6-15-34,7-7-44,9-1 0,2 1-1,4 9-10,3 11 33,0 28-34,-1 30 34,-11 9-426,-7 16-1008,-9-15 1434,6 4 0,-7-21 0,4 0 0</inkml:trace>
  <inkml:trace contextRef="#ctx0" brushRef="#br0" timeOffset="27183">14066 6852 16726,'6'-3'1815,"-1"1"-1558,-5 2-2957,7 38 2700,-4-22 0,5 23 0,-8-33 0</inkml:trace>
  <inkml:trace contextRef="#ctx0" brushRef="#br0" timeOffset="27866">10127 8784 18888,'60'-7'92,"0"0"1,1-1-1,-1 1 1,0 0 0,0 0-1,0 0 1,0 0 0,3 0-1,0-1 1,2 0 0,0 0-1,1 0 1,0 0 0,-1 0-1,0 0-721,-2-1 0,0 1 0,0-1 0,0 0 0,0 0 1,1 1-1,-1-1 0,2 0 0,0 1 621,-3 0 0,3 0 0,0 0 0,1 0 1,0 0-1,0 0 0,-2 1 0,0 0 0,-3 0 1,-1 2-168,7-2 0,-2 2 0,-2 0 1,-1 0-1,-1 1 0,0 0 1,0 1 112,6-1 0,0 1 1,-1 0-1,-1 0 1,-1 1-1,-1 0-31,5 0 1,-2-1-1,-1 2 1,-2-1-1,-1 2-2103,5 2 0,0 1 0,-5 1 0,-6-1 2182,6 0 1,-9 1 0,-5 3 0,-20-1-1,-38-1 1</inkml:trace>
  <inkml:trace contextRef="#ctx0" brushRef="#br0" timeOffset="28616">11200 9328 19414,'59'5'-19,"0"-1"1,-3 2-1,-8 6-261,-2 26-112,-15 5 224,-16 4 168,-34 17 247,-6-18 122,-9-7-335,13-37-12,15-25 23,5-17-23,8 8 1,5 0 44,20-20-67,-6 25 0,4 8-78,29 22-146,-15 17-123,-14 21-617,-19-7-8583,0 8 9547,-2-18 0,-1-1 0,-3-20 0</inkml:trace>
  <inkml:trace contextRef="#ctx0" brushRef="#br0" timeOffset="29048">11971 9673 14809,'9'0'2376,"-2"0"-1760,-7 0-504,0 0-112,4 46-90,-1-21-1007,4 36-1671,-1-36 2768,1-8 0,-3-7 0,1-6 0</inkml:trace>
  <inkml:trace contextRef="#ctx0" brushRef="#br0" timeOffset="29798">12515 9072 13600,'-2'-9'4246,"1"3"-3406,1 6 12,0 0-852,-2-26 45,2 56-202,7 11-207,-4-3 0,1 4-567,3 6 0,0-2-587,-2-11 0,-2-3 1518,2 33 0,-2-29 0,-3-8 0</inkml:trace>
  <inkml:trace contextRef="#ctx0" brushRef="#br0" timeOffset="29998">12629 9906 21096,'20'-41'-785,"-5"8"1,-15 32-1</inkml:trace>
  <inkml:trace contextRef="#ctx0" brushRef="#br0" timeOffset="30601">14870 8225 17532,'5'0'-1064,"-1"0"-281,-4 0 1,0 0-1</inkml:trace>
  <inkml:trace contextRef="#ctx0" brushRef="#br0" timeOffset="31415">16250 8048 18989,'42'-14'71,"0"-1"1,0 0 0,13-6-1,2-4 1,-2 0-229,-12 3 0,-2 0 1,-1-1-290,19-11 0,-5 1 306,-15 9 0,-14 1 301,-27 2-173,-21 6 12,-16 2 236,-10 7 109,-3 3 42,14 14 0,-1 9-147,-2 10 1,3 8-208,10-1 1,2 6 0,2-1-392,-4 15 0,8-1 313,11 3 0,10-5-112,8-20 1,7-5-198,20 3 1,11-8-493,13-6 0,8-11-1250,-6-8 1,4-7 0,-2-3 1946,-7-2 1,-2-2-1,-3-2 1,11-7 0,-10-1-1,-5-7 1</inkml:trace>
  <inkml:trace contextRef="#ctx0" brushRef="#br0" timeOffset="31715">17189 7421 15504,'-8'0'1199,"2"0"-1064,6 0-1626,0 0-6946,79-15 8437,-39 3 0,4 4 0,-3-1 0,-21 1 0</inkml:trace>
  <inkml:trace contextRef="#ctx0" brushRef="#br0" timeOffset="32331">17689 7078 14686,'0'-5'1647,"0"0"-941,0 5-224,-2 52-68,-1-6-263,1 1 1,0 3-40,0-11 0,0 0 0,1 11 0,1 0 45,-1-11 0,0-2-34,2-1 0,-1-4 584,1-3-181,1-27-369,0-17-23,0-40-123,-1 10 1,-1-6 21,0 4 1,1-4-1,-1 1-426,-1-14 1,-1 2 414,0 1 1,0 5 21,-5 1 24,-5 22-90,-1 44 22,2 19 0,5 1 0,4 5-40,8 12 1,6 0-90,-2-14 0,5-1 45,8 8 0,6-7 6,27-8 27,-9-22 1,3-11 89,-2-13 0,-2-10-45,4-12 1,-7-7-376,-12 0 1,-9-1 369,-9-2 0,-10 4-23,-15-12 291,-18 10-1737,-9 27-1321,1 30 796,15 13-2578,24 18 4583,15-12 0,-3-12 0,1-4 0</inkml:trace>
  <inkml:trace contextRef="#ctx0" brushRef="#br0" timeOffset="32964">18914 7821 14316,'24'-21'0,"-5"4"0</inkml:trace>
  <inkml:trace contextRef="#ctx0" brushRef="#br0" timeOffset="33601">19500 7595 16860,'0'-4'868,"-2"30"1,0 18-780,2-11 1,-2 5-410,0 8 0,-1 9 0,-1 3 0,0-3 357,-2 10 0,-1 0 1,1 0-351,2-10 1,-1 1 0,1-2 0,0-3 312,-2-1 0,0-4 0,2-5 22,0 25 863,9-55-537,1-50-135,-3-1 0,-1-9-169,-2-6 1,-1-6 0,0-1-366,-1 4 0,0 0 0,-1-4 325,2 10 1,-1-4-1,1-1 1,-1 1 0,1 6-5,-1-3 0,0 4 0,1 0 59,2-13 1,0-1 0,0 9 327,1 13 1,-3 12-489,-1 18 101,-2 69 0,1-21 0,2 4 311,4 16 1,4 0-475,3-16 1,7-2-348,16 10 0,10-7 273,7-11 0,6-10 244,-10-12 1,3-5 0,-1-9-1,-4-8 1,-1-8-1,-4-3-7,6-15 0,-9-5 0,-10-3 0,-11 1 11,-25-18 489,-7 27 0,-6 3-1711,-29-7-3237,-4 11-1468,24 33 6078,21 8 0,11-5 0,3-2 0</inkml:trace>
  <inkml:trace contextRef="#ctx0" brushRef="#br0" timeOffset="34116">20199 7059 17554,'14'-36'407,"1"1"0,3 0 1,4 6-430,23 14-79,0 12 22,-7 25-167,-21 19 67,-10 13 179,-19 5 22,1-23 1,-2-1 156,-14 15 224,1-7-33,16-26 0,9-14-135,8-6 11,19-16-178,14-13-68,-13 9 0,0-1-12,18-20 24,-17 15-68,-15 14 56,-10 10-12,-3 2-133,2 2 145,-1 9-90,2 1 45,0 10-190,5-2-549,12 8-1816,18 0-986,2-1 3586,8-5 0,-29-12 0,-3-1 0</inkml:trace>
  <inkml:trace contextRef="#ctx0" brushRef="#br0" timeOffset="34531">20856 7191 15784,'-8'-2'2622,"2"1"-2218,6 1-438,34-28-436,-13 33-125,17-17-110,-25 44 593,-17 3 515,-17 15 426,6-10-549,0-2-280,28-21-784,21-13-1782,19-9 2566,-3-2 0,-1 0 0,-1-2 0,-14 3 0,-1 0 0</inkml:trace>
  <inkml:trace contextRef="#ctx0" brushRef="#br0" timeOffset="34898">17849 8694 15698,'50'-4'200,"-1"-1"0,1 1 0,0-1 0,3-1 0,4 0 1,3 0-1,0 0-187,2-1 0,3 1 0,1-1 0,2 1 0,0 0 0,-1-1-745,-8 2 0,0 0 0,1-1 0,0 1 0,0 0 0,0 0 0,1 0 399,5 0 0,1 0 0,1 0 0,0 0 0,-2 1 0,-1-1 0,-3 2-722,6 0 0,-2 0 0,-3 1 0,0 1 1,0-1 1054,-1-1 0,1 1 0,-1 0 0,-3 0 0,-5 1 0,6-1 0,-7 0 0,-2 1 0,7-2 0,0 1 0</inkml:trace>
  <inkml:trace contextRef="#ctx0" brushRef="#br0" timeOffset="35465">18719 9364 15471,'-3'-48'1172,"0"1"1,11 7 0,3 2-1095,16-14-67,18 31 12,-12 44 38,-11 10 1,-3 8-34,-2 8 0,-3 4 0,2 7 0,-1-2-28,-6-14 0,-2-5 67,5 5 46,1-35-113,5-20 101,7-15-96,-6-9 1,1-6 33,-3 2 0,0-1 34,1 1 0,-1 2-152,2-5 79,-7 51 34,-1 21-23,-1 3 0,4 5-319,3-1 0,5 0-2068,11 5 1,4-4 2375,-5-13 0,1-6 0,17 2 0,-25-21 0</inkml:trace>
  <inkml:trace contextRef="#ctx0" brushRef="#br0" timeOffset="35748">19616 9448 17532,'0'-7'538,"0"2"-560,0 5-56,9 37 190,-9 2 179,5 16 45,-10-13 22,1-25 124,1-2-224,8-9-191,25-6-67,4-7-33,23-4-315,-8 3-2643,12 2 2991,-13 10 0,-10-3 0,-19 5 0</inkml:trace>
  <inkml:trace contextRef="#ctx0" brushRef="#br0" timeOffset="36082">20220 8973 18843,'2'58'-1639,"-1"-1"1,1-1-1,0-9 1,0-14 0,0-8-1</inkml:trace>
  <inkml:trace contextRef="#ctx0" brushRef="#br0" timeOffset="36232">20348 9475 19841,'26'-28'-2458,"0"0"0,6-9 1,-15 24-1</inkml:trace>
  <inkml:trace contextRef="#ctx0" brushRef="#br0" timeOffset="36466">21866 8315 16871,'-8'-2'403,"2"1"-1041,6 1-7643,0 0 8281,26 19 0,-19-14 0,19 15 0</inkml:trace>
  <inkml:trace contextRef="#ctx0" brushRef="#br0" timeOffset="36600">22201 8356 17028,'3'6'1412,"-1"-1"-11048,-2-5 9636,26 0 0,-20 0 0,20 0 0</inkml:trace>
  <inkml:trace contextRef="#ctx0" brushRef="#br0" timeOffset="36748">22689 8351 18989,'24'6'-1603,"-10"-2"1,-5-3 0</inkml:trace>
  <inkml:trace contextRef="#ctx0" brushRef="#br0" timeOffset="37349">24810 8222 18037,'-9'3'1209,"1"-1"-816,8-2-247,62-31-163,-9 6 0,7-6-954,-5 0 1,4-5 0,-3 2 958,-5 3 1,-3 1 0,-2-1 11,-8 1 0,-3-1 0,-7 2 608,-1-25-36,-46 3-102,-10 34 1,-8 9-174,-18 12 0,-4 13-631,14 4 1,-1 6-1,3 3 334,7-1 0,2 1 0,4 3-22,-8 19 0,11 0 10,14 12-397,34-28 1,15-5-629,15-7 0,11-8-2240,-2-4 0,5-3 0,0-4 3150,-7-7 0,-1-3 0,-3-1 0,10-1 1,-8-2-1,-9-9 0</inkml:trace>
  <inkml:trace contextRef="#ctx0" brushRef="#br0" timeOffset="38565">25740 7216 12557,'0'-9'4818,"0"2"-3697,0 7-964,-5-5-157,3 3 0,-3 8 67,5 14-45,0 18 12,0 9-34,2 3 78,4 8 34,3-18 550,-2-6-57,-1-22-169,-5-10-391,-9-20 45,5 7-34,-5-10-45,6 14-11,1 6-168,0 1-11,0-3 123,1-1 11,-1-4 45,1 1 22,4-5 12,0 1-45,1 2 11,-2 3 0,-1 5-11,-1 0-79,3 1 12,-4-1 78,1 1-180,6 0 46,-4 0 100,4 0 23,-6 0-112,-1 0 145,-1 7-10,-4 1-12,1 2 11,-3-4-11,4-4 157,-3-1 67,3-1-135,-2-1-33,3-5-134,4-4 44,10-4 23,6 1-23,6 2 1,-1 0 33,-4 2-11,-4 0-45,-9 4 56,-14 2 11,-13 3 45,-18 3-34,-9 3-22,-4 5 0,4 2-22,1 6-113,23-6 57,18 1 89,27-7-11,22-9-11,10-8 16,-11-2 1,1-3-6,-4 1 0,-1-1-45,-2 0 1,-3 0-24,1-1 68,-44 11 68,-16 6-57,-18 4-11,-2 4-23,-14 12-89,18 0-1255,6 3-661,35-10-829,21-5 2857,20-8 0,-17-1 0,0 0 0</inkml:trace>
  <inkml:trace contextRef="#ctx0" brushRef="#br0" timeOffset="39148">26383 7123 18373,'-1'57'1120,"0"5"-1019,0-14 0,-2 3-40,0-1 1,-1-1-779,1-2 1,0-2 727,-4 19 488,6-43-387,1-11 403,0-8-369,2-35-68,1 2 1,0-6-35,1-25 1,0-6-647,-1 13 0,1-2 0,-1 2 658,0 7 0,-1 2 0,1 2 84,-1-18 1,0 8 626,0 8-756,-2 31 0,-2 58-39,4-4 0,3 3 0,3 3 0,5 0-284,5 3 1,7-7 238,3-17 0,6-6 803,17-1 0,3-9-836,-8-13 0,-1-10 145,5-13 0,-7-9-422,-16-3 0,-8-5 428,-8-8 0,-5 0-28,-5 12 0,-2 3-1,-3 3 1,-2 3-17,-9-14 365,-25 20-1553,1 44-5266,7 28 6454,26 9 0,11-11 0,9-26 0</inkml:trace>
  <inkml:trace contextRef="#ctx0" brushRef="#br0" timeOffset="40148">25950 7404 6518,'-1'-6'2790,"-1"1"-919,2 5-560,-37-1-605,20 1 358,-27-1-55,31 1 1299,0 1-1288,7-1-763,0 1 12,21-2-179,4-6-12,18-3-11,-4-5-134,-5-7-56,-21 7 56,-35 1 67,-12 10 0,-23 10 0,17 4-34,-6 7 23,17-2-146,7-1-33,18-5 55,17-5 113,11-1 11,13-2 11,11 0 67,22-12 45,-13 1-11,-11-5-79,-37 7-44,-31 6 11,-18 1-17,10 1 0,-2 0-6,-23 4-145,4-1-1748,34 8 44,33-2-380,14 3 2263,17-1 0,-17-6 0,1 0 0</inkml:trace>
  <inkml:trace contextRef="#ctx0" brushRef="#br0" timeOffset="40580">27217 8135 18350,'36'-23'-1748,"-16"10"0,-4 3 0</inkml:trace>
  <inkml:trace contextRef="#ctx0" brushRef="#br0" timeOffset="41112">28001 7877 20244,'-12'51'-70,"1"1"1,-1-1 0,0 0 0,-1 14 0,1 0 0,4-2-25,4-10 1,4-1 0,0-4-179,4 13 1,2-9 271,6-8 362,8-22 277,-8-53-382,-5-6 1,-3-8-208,-3-6 1,-3-3-605,1 8 0,-1-3 0,-1 1 554,-2-15 0,-1-1 11,2 16 0,1 0 1,0-1-12,0 0 0,0 1 0,0-2-8,2-6 0,-1-2 1,1 4 12,-2 0 1,-2 6 122,-9-11-128,3 84 0,5 13 0,1 7-17,3 2 0,4 4-267,7-2 1,5 3 0,5-3 96,4-7 1,5-2-1,2-2 403,-1 1 1,3-3 0,2-5-240,21 0 1,0-16-51,-17-20 1,-4-10 72,-1-2 0,-4-6 16,-3-9 1,-4-5-11,-4-5 0,-3-3-194,-4-2 1,-4-4 235,-4 6 1,-2-4 0,-4 4-120,-7-10 1,-7 3-989,-7 1 0,-6 9-1518,-24 13-1388,-2 43 3965,33 10 0,13-9 0,8-5 0</inkml:trace>
  <inkml:trace contextRef="#ctx0" brushRef="#br0" timeOffset="41561">28628 6866 17566,'40'4'134,"0"-1"0,19 5-134,-21 27 0,-21-12-56,-6-3 1054,-7-11-528,-4-22-290,-3-5-45,-1-16-57,2 6-44,1 7-34,1 5-23,14 8 23,13 15-628,6 8-391,8 12-1592,-13-2-5580,-1 0 8191,-3-9 0,-10-7 0,-4-6 0</inkml:trace>
  <inkml:trace contextRef="#ctx0" brushRef="#br0" timeOffset="41844">29185 6904 19505,'-1'27'-169,"5"-6"360,2-26 33,12-25-134,11-16 44,1 1-100,7 10-34,-11 26-146,7 30-952,0 30 0,-17-21 0,0 1-1236,-1 8 0,-1 0 2334,3 17 0,-6-23 0,-5-9 0</inkml:trace>
  <inkml:trace contextRef="#ctx0" brushRef="#br0" timeOffset="42211">25306 9218 17861,'57'-13'109,"1"0"0,-1 0 0,1 0 0,-1 0 0,0 0 0,4 0 0,1 1 0,-1-1 0,1 1 0,0 0 0,0 1-918,-3 0 0,0 1 0,-1 1 0,2-1 0,3 1 0,4 0 806,-10 2 1,3 0 0,2 0 0,2 0 0,2 0-1,1 1 1,1-1 0,0 1 0,-1 0 0,-1 0-168,-3 1 1,0 0 0,0 1 0,1 0 0,-1 0-1,1 0 1,0 0 0,0 0 0,-1 0 0,1 1 0,-1-1 104,-1 0 1,0 0 0,1 0 0,0 1 0,-1-1 0,0 0 0,0 1-1,-1 0 1,-1 0 0,-1 0 0,-1 1-214,13-1 1,0 1-1,-1 0 1,0 0-1,-3 1 1,-4-1-1,-4 2 1,-5-1-1738,6 1 1,-7 0 0,-5 1 0,-3-1 2027,11 0 0,-10 1 0,-7 0 1,-40-1-1</inkml:trace>
  <inkml:trace contextRef="#ctx0" brushRef="#br0" timeOffset="42859">26645 9818 19269,'46'-24'93,"0"-1"1,-2 4-1,-4 10-104,13 32-22,-8 18-69,-12 16-55,-22-11 1,-5 2 167,-9-3 0,-2-1-11,2-2 0,-2-3 0,-11 7 101,12-36-68,17-25 79,8-14 23,3-3 0,3-2 66,-2 4 1,-1 1-241,1 1 0,-1 3 27,6 4 1,-16 35-123,-5 13-572,3 10-583,3 3 1289,20 1 0,-20-18 0,11-3 0</inkml:trace>
  <inkml:trace contextRef="#ctx0" brushRef="#br0" timeOffset="43042">27608 10137 17756,'0'3'1423,"0"0"-1244,0-3-403,-6-3-3182,7 30 3406,3 0 0,0 6 0,5-10 0</inkml:trace>
  <inkml:trace contextRef="#ctx0" brushRef="#br0" timeOffset="43593">27678 10367 15549,'-9'-1'2645,"2"1"-2007,7 0-257,0 0-157,-2-40-11,4 13 34,3-38-79,4 31 0,1 1-23,1 1 1,0-1-68,10-28-78,-7 21 0,-8 27-67,8 11 45,12 32-538,6 23 257,-17-21 0,-2 1-203,-2 2 0,-2 0-1275,-3 14-528,0-4 2309,-3-12 0,-1-13 0,-1-10 0</inkml:trace>
  <inkml:trace contextRef="#ctx0" brushRef="#br0" timeOffset="43942">28451 9539 18597,'1'-6'1367,"0"1"-785,-1 5-559,15 70-505,-8-29-539,2 8 0,-1 2-3551,-4 4 4572,-3 2 0,0-25 0,-1-7 0</inkml:trace>
  <inkml:trace contextRef="#ctx0" brushRef="#br0" timeOffset="44076">28561 10242 18653,'0'3'2106,"0"0"-2005,0-3-2857,6-54 2756,0 34 0,1-35 0,-3 48 0</inkml:trace>
  <inkml:trace contextRef="#ctx0" brushRef="#br0" timeOffset="44951">7901 11924 16625,'-9'4'1288,"2"-2"-1255,7-2-33,47-43-683,-9 22-375,1-5 0,2 2-1385,8 13 2469,-12 16 1,-18-4 0,-13 7 0</inkml:trace>
  <inkml:trace contextRef="#ctx0" brushRef="#br0" timeOffset="45088">7952 12145 18474,'52'-22'-957,"-1"0"1,1 1 0,-5 1 0,-3-1 0,-7 7-1</inkml:trace>
  <inkml:trace contextRef="#ctx0" brushRef="#br0" timeOffset="46038">11152 11752 18854,'-31'21'254,"-1"1"0,-1 4 1,4 4-177,8 4 0,3 3-368,-2 3 0,2 4 273,0 15 0,9 2-555,14-10 1,12-3-1782,14 1 0,10-8 874,2-15 0,6-11 1479,9-15 0,-3-6 0,-9 2 0,-11-10 0</inkml:trace>
  <inkml:trace contextRef="#ctx0" brushRef="#br0" timeOffset="46271">11527 12095 18608,'-39'42'291,"1"-1"0,0 4 1,11-3-438,19-2 90,16-5-11,44-47 89,-25-8 1,-2-6 5,2-3 0,-6-3-420,-3-25-1088,-26 26-1500,-12 24-4427,5 17 7407,5 2 0,6-1 0,3-4 0</inkml:trace>
  <inkml:trace contextRef="#ctx0" brushRef="#br0" timeOffset="46473">11858 12224 20557,'-6'-45'33,"0"0"1,2 5 0,8 7-392,31 10-897,23 15-1961,2 32 280,-1 4 2936,-32-2 0,-5 0 0,-5-4 0,-5-5 0</inkml:trace>
  <inkml:trace contextRef="#ctx0" brushRef="#br0" timeOffset="46703">12471 11912 17241,'-26'-31'993,"1"-1"1,2 5-1,0 5-858,-10 6-146,15 40-113,11 7-403,21 12 1,11 6-107,-1-8 0,2 1 33,0 8 1,-2 0 22,-5-16 0,-7-3-2180,-15 11 2757,-8-29 0,1-8 0,2-5 0</inkml:trace>
  <inkml:trace contextRef="#ctx0" brushRef="#br0" timeOffset="46886">12626 11611 19964,'14'44'-81,"1"0"0,-1 1 1,-3 3-1,-1 1 1,0 0-406,0-5 0,0-1 1,-2 0-1359,-1 21 0,-3-5 179,-3-19 1,-2-4 1713,-1 20 1,2-25 0,-3-16 0</inkml:trace>
  <inkml:trace contextRef="#ctx0" brushRef="#br0" timeOffset="47002">12708 12150 18574,'21'-38'-383,"0"0"0,4 5 0,2 9 0,7 17 1,-2 7-1</inkml:trace>
  <inkml:trace contextRef="#ctx0" brushRef="#br0" timeOffset="47118">13288 12065 18754,'7'5'818,"-2"-2"-818,-5-3-4325,0 0 4325,-4-22 0,3 16 0,-3-16 0</inkml:trace>
  <inkml:trace contextRef="#ctx0" brushRef="#br0" timeOffset="48001">14766 12037 17902,'58'-27'215,"0"0"1,-15 5 0,0 0 0,0-3-201,3-5 0,1-3 0,-6 2 108,1-2 0,-12-1 830,-23-24-511,-40 58 0,-12 16-207,-11 13 1,2 7-102,7 0 1,5 5-493,4 8 1,8 1 357,14-15 0,7 0 103,6 8 0,10-1-417,15-6 1,10-4-337,16 0 0,7-8-524,-1-7 0,3-8 205,7-12 0,-2-6-1127,-13 0 1,-3-4 2095,5-5 0,-4 0 0,8-2 0,-11 1 0</inkml:trace>
  <inkml:trace contextRef="#ctx0" brushRef="#br0" timeOffset="49083">15105 11700 17610,'26'-53'964,"-3"14"-941,13 39-23,-6 15-56,0 38 33,-21-20 1,-3 1 5,-3 1 0,-3-1-117,-17 23-168,-10-35-405,-8-9-21,-1-7-1412,-12-13 2140,16-6 0,4 2 0,19 0 0</inkml:trace>
  <inkml:trace contextRef="#ctx0" brushRef="#br0" timeOffset="49466">15826 11336 15515,'-10'0'2813,"2"0"-2779,8 0-808,0 0-5030,55-24 5804,-10 10 0,-12 0 0,-3 2 0,3 4 0</inkml:trace>
  <inkml:trace contextRef="#ctx0" brushRef="#br0" timeOffset="49898">16378 11123 13824,'3'-3'1703,"-1"1"-448,-2 2-505,3 48-290,-3-21-337,3 29 146,-3-37 313,0-14 214,0-3-247,0-3-359,-1-18-178,-6-27-1,4-10-141,-1 20 1,1 0 129,2-20-11,2 8 11,3 13-101,14 13 112,25 16-156,17 29-34,-5 3-68,-11 19 146,-30-10 170,-9-3-473,-4-3-3899,-4-2 4303,2-14 0,-2-1 0,2-12 0</inkml:trace>
  <inkml:trace contextRef="#ctx0" brushRef="#br0" timeOffset="50800">16744 10824 17857,'7'61'243,"0"0"0,-2-1 0,2-4-221,-1-16 0,1-2-16,-2-1 0,-1 0 5,4 25 34,2-5 44,0-26 180,-2-7-56,0-31-12,-7-13 35,1-19-146,-2-14-23,-4 2 0,-2-6-221,1 13 0,0-1 0,0-2 187,-4-8 1,0-1 0,0 2-394,-2-10 1,0 6 532,2 13 1,-1 8-96,0 15-55,3 13-23,2 27 22,2 14 1,4 9-63,7 13 1,5 3-332,-4 1 0,3 0 214,9-2 1,5-7 44,-4-22 0,3-5 738,27 7-671,3-14 45,-20-22 0,-2-9 17,-2-9 0,-5-9-12,1-17 1,-7-5 16,-8-6 1,-8 1-237,-5 13 1,-4 3-135,-12-14 826,-1 45-3526,-3 21 3066,9 20 0,-1-10 0,12 8 0</inkml:trace>
  <inkml:trace contextRef="#ctx0" brushRef="#br0" timeOffset="51146">17639 11700 19673,'12'-5'-505,"-2"1"-1153,-10 4-292,0 0 0,0 0 1</inkml:trace>
  <inkml:trace contextRef="#ctx0" brushRef="#br0" timeOffset="52311">19009 11546 15101,'7'-12'2689,"-1"2"-2095,-6 10-45,0 110-516,0-62 1,0 1 0,0 3-649,0-4 1,0 3 0,1 0 0,-1 0 614,0 14 0,0 0 0,0-5 28,0 1 0,0-4 259,0 3 1,2-5-232,6 11 505,-3-16-236,5-58 89,-7-26-207,-3-14 0,-2-9-177,-4 5 0,-1-4 0,-1-4-290,1 0 0,1-4 0,-1-2 1,0 0 252,1 13 0,-1-1 0,0-1 1,1 2-1,0 2 35,0-6 0,0 1 0,1 2 0,0 5-28,0-19 0,1 12 1529,2 14-1597,2 61 79,5 18 1,6 11-42,0-5 0,3 2 0,1 1-379,1 0 0,0 1 0,3-2 382,2 0 1,3 0 0,2-7-8,6-5 1,2-8-214,2-7 0,2-4 275,2-3 0,2-9-6,19-21 1,-1-16-20,-23 4 1,-2-5 0,-2-1-4,1-3 0,-1-1 0,-5-3-15,-6-2 0,-4-2 0,-8 1-13,-10-14 0,-8 6-6,0 18 1,-2 2 410,-6-3 1,-3 7-904,-11 15-1234,-12 20-3584,11 22 5344,2-2 0,18 1 0,11-16 0</inkml:trace>
  <inkml:trace contextRef="#ctx0" brushRef="#br0" timeOffset="52928">20311 10279 17409,'-33'27'930,"0"0"0,0 11 0,5 3-1076,14-4 1,5 1 66,2-2 1,7-2-68,21 8 68,11-29 78,-2-6 0,-3-4-146,-9 2 202,-17 19 258,-15 4 0,-6 5-158,-5 12 1,-1 1-543,-1-2 1,3-1 379,4-3 1,5-2-174,10 1-517,42-7-66,-6-22 1,5-5-606,3-2 0,1-3-2474,7-6 0,-1-5 3841,-11-2 0,-4-1 0,5-2 0,-7 2 0</inkml:trace>
  <inkml:trace contextRef="#ctx0" brushRef="#br0" timeOffset="53210">20703 10646 19358,'16'-10'147,"9"7"-182,19 22-626,-8-3 1,1 1-3044,-4-3 1,-1 0 3703,27 12 0,-29-13 0,-24-12 0</inkml:trace>
  <inkml:trace contextRef="#ctx0" brushRef="#br0" timeOffset="53362">20952 10552 17902,'-37'46'216,"0"-1"1,1-2 0,5 1-1063,11 6 0,4-1-1764,5-15 1,2 0 2609,5 7 0,2-4 0,4-13 0,8-11 0</inkml:trace>
  <inkml:trace contextRef="#ctx0" brushRef="#br0" timeOffset="53545">21355 10769 18306,'0'-11'156,"0"3"-368,0 8-8226,0 0 8438,12 5 0,-9-3 0,10 3 0</inkml:trace>
  <inkml:trace contextRef="#ctx0" brushRef="#br0" timeOffset="53677">21385 10527 14989,'-1'65'0,"0"-12"0</inkml:trace>
  <inkml:trace contextRef="#ctx0" brushRef="#br0" timeOffset="56773">13702 13525 18474,'44'-12'76,"1"-1"0,-1 1 0,10-1 0,3 1 0,4 1-68,-5 4 1,2 1-1,3 1 1,1-1-1112,-4 0 0,-1 1 1,3-1-1,4 1 1,4-1 1098,-10 1 0,4 0 0,3 0 1,3 0-1,1-1 0,0 1 1,0 0-1,-1 0 0,-4 0-156,0 1 1,-1-1 0,-2 1 0,0 0 0,0 0 0,1 0 0,2-1 0,3 1 153,-7 0 1,2 0 0,1 0 0,2 0 0,0-1 0,2 1 0,0 0 0,0 0 0,0 0 0,0 0 0,0 0-40,-3 0 1,1 1 0,0-1 0,0 1 0,1 0 0,0 0 0,-1-1 0,1 1 0,0 0 0,0 0 0,0 0 0,0 0 31,0 0 1,-1 0 0,1 1 0,-1-1 0,0 0 0,1 1 0,0-1 0,-1 1 0,2-1 0,-1 1 0,1-1 0,1 1-118,-7 0 1,2-1-1,1 1 1,0 0-1,1-1 1,0 1-1,0 0 1,0 0-1,-1 0 1,-1 0-1,-1 0 1,-2 0-1,-1 0 1,-2 0-101,14 0 1,-3 0 0,0 0 0,-2 0 0,-2 0 0,-1 0 0,-3 1 0,-1-1 0,-2 1-325,7-1 0,0 1 0,-2 0 1,-5-1-1,-6 1 0,-7-1 554,10 0 0,-12-1 0,0-1 0,-38 1 0</inkml:trace>
  <inkml:trace contextRef="#ctx0" brushRef="#br0" timeOffset="57041">13992 13754 16791,'53'-6'-115,"0"1"1,0 0-1,0-1 1,0 1-1,7-1 1,0 0-1,1 0 1,1-1-1,2 1-710,-4 1 0,1 0 0,1-1 0,2 1 0,-1 0 0,2-1 807,-5 1 1,1-1-1,0 1 1,1-1-1,1 0 1,0 1-1,0-1-160,-6 1 1,1-1-1,0 1 1,1 0 0,-1-1-1,1 1 1,0 0 0,0-1 8,1 1 1,-1-1 0,0 1 0,0-1 0,1 1 0,2-1 0,1 1 0,2-1-109,-6 1 1,1 0 0,2 0 0,1 0 0,1-1 0,1 1 0,0 0 0,0 0 0,1-1 0,-1 1 0,-1 0-52,2-1 0,-1 1 0,1-1 0,1 1 0,-1-1 0,0 1 0,0-1 0,0 1 0,0-1 0,0 1 0,0 0 286,-1-1 0,1 1 0,1 0 0,0 0 0,-1 0 0,0 0 0,-1 0 0,-1 0 0,-1 0 0,-3 0 0,-2 1 0,13-2 0,-1 0 0,-2 1 0,-2 0 0,-4-1 0,-4 2 0,-6 0 0,9-1 0,-1 1 0,1 0 0</inkml:trace>
  <inkml:trace contextRef="#ctx0" brushRef="#br0" timeOffset="59905">5050 15726 16770,'5'43'414,"0"0"1,0 4 0,-1 0-381,0 2 0,0 0-221,-2 2 0,0 2 293,-1 10 1,0-2-91,-1-19 1,0-3 22,0 3 1,0-5 874,0-17 307,0-38-1070,0-15 0,0-10-125,0-4 0,0-6 1,0-1-414,0-1 1,-1-1-1,2-5 358,1 7 0,0-5 0,1-1 0,1 0 0,0 6-480,3-8 1,1 4 0,2-1 508,-1 3 0,1-2 0,2 1 0,5 7-8,8 2 1,5 6 0,3 7-204,14-2 1,4 15-256,2 16 1,-3 16 375,-13 11 1,-11 11-256,-12 19 0,-14 6 333,-11-8 1,-9 2 3,-5-1 1,-6 2 0,-1-1-20,1-5 1,0-2-1,-1 1 27,0 2 0,-1 0 0,3-5 0,1-5 0,5-6 0,8-4 0</inkml:trace>
  <inkml:trace contextRef="#ctx0" brushRef="#br0" timeOffset="60188">5829 15968 17868,'-37'37'131,"0"1"1,-1-1 0,-2 13 0,7-2-300,11-9 0,12-4-113,32 8 69,29-34-1,2-20 0,3-10 258,-2-5 0,-3-5-268,2-11 1,-8-4 289,-17 9 1,-12 1 33,-32-18 274,-29 35-784,5 16 0,-2 7-2678,7 9 0,2 3 3087,-27 10 0,32 5 0,28-23 0</inkml:trace>
  <inkml:trace contextRef="#ctx0" brushRef="#br0" timeOffset="60422">6372 15808 19650,'-40'-1'151,"0"0"1,-12 21-354,36 4-325,36 23-100,23-7-68,10-2 247,1-4-280,-8 1 201,-34-6 527,-32-5 0,-1-10 0,-12-11 0</inkml:trace>
  <inkml:trace contextRef="#ctx0" brushRef="#br0" timeOffset="60638">6775 15407 19213,'-15'62'-34,"-1"1"0,2-3 1,4 2-722,11-14 1,5 2 0,0-1 456,4 18 0,1-4 1,-3-11-1,2-4 1,7 11-1</inkml:trace>
  <inkml:trace contextRef="#ctx0" brushRef="#br0" timeOffset="61104">6696 15918 19964,'-7'-9'504,"2"2"-605,5 7 67,0 0-324,70-17 49,-38 9 1,2-1-404,7-3 0,6-2 1,-2 0 161,12-5 1,-2-3 50,0-2 1,-1-2 498,-5 1 0,-3-5 742,-3-7 0,-10-2 849,-16-20-213,-49 8-1114,-6 51 0,-6 12-175,4 1 1,2 7-144,2 11 0,7 6 54,13-6 0,6 3-51,1 18 1,9 1-309,16-5 1,8-2 100,-3 1 0,7-7 252,14-11 1,5-11-102,-8-10 1,1-8 33,0-5 0,-2-5 73,-3-1 0,-3-4 11,-4-5 1,-4-4 136,14-31 115,-22 13 1,-2-1 178,-5 7 0,-2 1-251,1-1 0,-3 4 29,-1 1-343,-4 29 715,0 13-592,4 31-985,5 20-3587,2-20 1,1 0 4571,0-8 0,0-3 0,7 9 0,-7-27 0</inkml:trace>
  <inkml:trace contextRef="#ctx0" brushRef="#br0" timeOffset="61471">8474 15911 16490,'40'35'-759,"-10"-5"1,-26-33 0</inkml:trace>
  <inkml:trace contextRef="#ctx0" brushRef="#br0" timeOffset="61603">8451 15540 16131,'-4'-9'-952,"0"2"-2095,4 7 3047,0 0 0,0 0 0</inkml:trace>
  <inkml:trace contextRef="#ctx0" brushRef="#br0" timeOffset="62104">9004 15648 19067,'-29'37'149,"0"0"1,8 2 0,8 1-274,11-4 1,8-2-224,27 24 11,16-37 380,-8-16 1,2-8 78,-4-11 1,-1-5 44,0 4 0,-3-5-6,-10-8 1,-7-3 128,-7-12-145,-7-2 223,-15 3 12,-5 6-314,-8 6 34,-8 7-157,11 11-537,5 7 201,24 8-102,17 1 125,17-1 189,-5-10 1,3-4 324,3-4 1,1-2 341,0-3 1,-2 0-252,14-11-225,-33 17 459,-22 27-111,-7 30-371,2 23-537,1-21 1,5 1-2063,12-1 0,8-4 1370,3-9 0,6-6-771,16-3 1,6-7 2011,7-9 0,-2-4 0,-22-1 0,-3 0 0,32-2 0</inkml:trace>
  <inkml:trace contextRef="#ctx0" brushRef="#br0" timeOffset="62404">11449 15748 18899,'43'-25'-773,"-1"0"0,-2 3 0,-6 5-2567,-7 11 3340,-10 10 0,-9-2 0,-8 4 0</inkml:trace>
  <inkml:trace contextRef="#ctx0" brushRef="#br0" timeOffset="62521">11537 15919 18698,'48'4'-297,"0"1"0,1 3 0,2-11 0</inkml:trace>
  <inkml:trace contextRef="#ctx0" brushRef="#br0" timeOffset="63721">13724 15181 18294,'8'45'172,"0"-1"1,0 1-1,1 7 1,-1 1 0,0 1-144,1 7 1,-1 2 0,1 5-810,-2-11 1,0 5 0,0 2-1,0 1 1,-1-1 689,1-1 0,-2 1 1,1-1-1,0 1 1,-1-1-182,0-2 0,0 1 0,0-2 1,-1 0-1,0-3 231,0 3 1,-1-1 0,0-4 0,-1-7 39,1 3 0,-5-11 1515,-14-4-1258,-2-60 1,-4-20-157,-4-3 0,-3-6 0,1-1-534,1-4 0,1-1 1,-1 0 434,4 10 1,0-1 0,0 1 0,3 4 2,-6-19 1,4 5 478,5 3 0,4 2-552,3 8 1,8 1 297,17-5 0,12 3-1782,15 6 1,11 4 1551,1 7 0,6 1 0,-4 4 0,0 2 0,-2 4 0,-2 5 0,1 0 0</inkml:trace>
  <inkml:trace contextRef="#ctx0" brushRef="#br0" timeOffset="64002">14498 15123 18126,'-27'61'295,"1"0"1,-1 0 0,1-2 0,1 0 0,3 1-296,2 4 0,3 2 0,3-5-1308,3-14 1,2-3 0,2 2 761,2 8 1,3 1 0,7-7-682,8-9 0,11-9 1334,26-5 0,5-8 1,-4 2-1,-13-15 0,0-1 1</inkml:trace>
  <inkml:trace contextRef="#ctx0" brushRef="#br0" timeOffset="64986">14790 15480 18664,'-6'57'373,"0"1"1,1-13 0,1 1-358,2 10 1,1-2 11,0-17 0,1-3-28,0 2 0,0-3 269,0 6 179,0-14-291,0-38 0,0-22-11,0-20-141,-1 20 1,0-3-189,-1-4 1,-1-1 210,0-4 0,-1-3-21,1 6 1,0-2 0,0 1 64,-1-9 1,0 3-51,0 1 1,-1 5-68,-2 5 45,-1 46 0,1 16 28,4 9 0,2 6-34,-1 3 1,2 1-12,5 7 0,2-1 17,-2-12 0,2-4 354,13 9-354,-6-23-11,-1-5 11,-4-3 0,-4-2 11,-2-4 23,-3 1 22,0-2-45,0 0 22,0 1-21,0-1 234,0-1-246,-5-1 34,4 0-113,-4 0 23,5 0 56,0 2-22,0 16-79,-1 12-145,-2 14 234,2-7 1,-2-7-22,3-15-158,0-1 157,0-5 101,0-3 12,1-29-68,0-3 1,0-28 32,0-4-44,-1 25 0,0-4-11,-1-18 0,2-3-12,0 8 1,0 1 27,0 1 1,0 5-39,2 3 33,-3 54 33,2 22-33,1 2 0,5 5 0,5-5 0,3-1-56,-1 3 0,5-5-79,31 4 23,-3-29-44,4-24-372,4-12 528,-30 6 0,-2-4-6,-2-2 0,-4-2 17,-2-9 1,-6-2-12,-8 5 0,-5 0-6,-5 0 1,-4 3-18,-17-4 1,-1 20-34,13 12-906,7 2-3655,10 1 4617,10 0 0,-1 0 0,1 0 0</inkml:trace>
  <inkml:trace contextRef="#ctx0" brushRef="#br0" timeOffset="65302">15461 15027 18406,'13'60'252,"-1"1"0,-5-12 0,-2 2 0,-1 2-1739,-3 7 1,-2 2 0,0-2 1291,0-8 1,0-1-1,-1-4 1,-2 8-1,-1-9 1,3-13 0</inkml:trace>
  <inkml:trace contextRef="#ctx0" brushRef="#br0" timeOffset="65619">16824 15049 15818,'3'-11'3518,"0"2"-2980,-3 9-269,0 0-67,68 60-202,-30-15-432,-8-15 0,5 5 0,-3-1 28,-6 1 1,-2-2-460,2 1 1,1-2-1884,-2-3 1,1-3 2745,20 14 0,-21-19 0,-8-13 0</inkml:trace>
  <inkml:trace contextRef="#ctx0" brushRef="#br0" timeOffset="65785">17219 15003 19022,'-34'39'-112,"1"0"0,0 0 0,0 0 0,-2 2 0,3 0 0,2 1-792,4 7 0,2 3 1,5-4-4013,4 3 1,5-3 4884,3-7 0,3-4 1,2 6-1,2-19 1</inkml:trace>
  <inkml:trace contextRef="#ctx0" brushRef="#br0" timeOffset="66185">18562 14862 17622,'10'52'795,"0"0"1,0 3 0,-4 0-612,-10-4 1,-4 3-730,-1 0 0,-3 6 0,1-1 556,1-6 0,-1 0 0,2-1 15,0 4 0,1 1 1,4-7 30,4-1 1,8-10-24,27-5 487,11-34-521,5-10-246,2-6-998,-20 3 1,0-1 1243,0-1 0,-1 0 0,12-4 0,-11 3 0</inkml:trace>
  <inkml:trace contextRef="#ctx0" brushRef="#br0" timeOffset="66634">19600 14536 19325,'-24'45'186,"0"0"0,0-1 0,3 10 0,2 4 0,3 0-186,2 0 0,4 2 0,2 0-758,3 0 0,3 1 0,4-5 539,6 1 1,7-4-757,3-12 0,5 0 1,3-5 974,21 3 0,1-5 0,-13 0 0,-2-7 0,28-11 0</inkml:trace>
  <inkml:trace contextRef="#ctx0" brushRef="#br0" timeOffset="67135">19824 15131 19628,'-10'59'86,"-1"1"1,4-14 0,0 1 0,2 0-95,3 2 1,1 0 0,0-2 1,-1 10 0,1-6 0,5-9 1,4-16 263,6-30-23,9-54-90,-14 0 1,-3-7-823,-3 1 1,-2-2 691,-2 16 0,-3-1 0,-1 3-38,-2-6 1,-1 1 27,-4-11 1,-1 1 111,5 16 1,0 4-62,-1 0 1,2 7-57,3 6-90,2 32 90,2 15 68,0 16-12,5 21-51,-2-23 1,1 4 681,5 17 1,4 2-710,4-4 0,3-2-46,-1 0 1,3-5-57,4-12 1,3-8-157,23-10-11,8-25 274,-28 1 0,-1-6 17,9-19 0,-5-9-6,-11 3 1,-5-3-51,-4-1 0,-7 3-22,-19-10-325,-19 35-449,3 23-1558,3 3-1556,6 4 3966,8-4 0,6-2 0,4-6 0</inkml:trace>
  <inkml:trace contextRef="#ctx0" brushRef="#br0" timeOffset="67352">20420 14436 20681,'13'58'46,"0"1"1,0-1 0,-4-9-1,-1 1 1,-1 0 0,0-1-271,2 11 0,-1-1 0,-2 1-1156,0 0 1,-2 2 0,-2-5-1423,-1 6 1,-2-4 2801,1-3 0,0-4 0,-1 10 0,1-22 0</inkml:trace>
  <inkml:trace contextRef="#ctx0" brushRef="#br0" timeOffset="67634">22104 14977 17454,'37'-10'314,"0"0"0,25-6-1514,-30 28-4044,-17 19 5244,-2 3 0,-13-3 0,0-15 0</inkml:trace>
  <inkml:trace contextRef="#ctx0" brushRef="#br0" timeOffset="67767">22245 15272 16176,'-1'6'3171,"-1"-1"-2789,2-5-382,45-9-191,-11 0-369,2 1 0,2 0-2679,13-6 3239,-17 4 0,-2 2 0,-1 0 0,5-3 0</inkml:trace>
  <inkml:trace contextRef="#ctx0" brushRef="#br0" timeOffset="69616">24175 14731 20210,'-55'21'142,"0"0"0,13-4 0,3 5-142,-2 24 0,8 9-40,12 2 1,9 0-353,10-5 0,10-3-1978,20 2 1,11-7-1186,-1-14 0,7-10 3555,20-15 0,-3-9 0,-7-1 0,-5-8 0</inkml:trace>
  <inkml:trace contextRef="#ctx0" brushRef="#br0" timeOffset="69833">24572 15019 15695,'-44'11'1408,"0"0"0,3 0 0,1 2-1246,7 4 1,4 1-275,-8 12 89,13-4 1,38-13-236,19-13 57,13-14-69,4-8-346,-21-2 0,-3-4-2196,7-22 2812,-11 4 0,-19 20 0,-8 22 0</inkml:trace>
  <inkml:trace contextRef="#ctx0" brushRef="#br0" timeOffset="70084">24859 14956 19605,'15'-40'56,"-1"-1"0,1 3 0,3 9-56,22 15-22,12 12-68,-11 37-145,-2 5-947,-22 3 0,-4 4-3099,5 8 4281,-6-21 0,-1-4 0,-1-9 0,0-9 0</inkml:trace>
  <inkml:trace contextRef="#ctx0" brushRef="#br0" timeOffset="70300">25398 14688 20602,'-47'-12'359,"10"13"-662,52 47-178,6-3-304,5-5 1,4 0 111,-7-10 1,-1-2 554,1 3 1,-5-1-2192,-18 6-2184,-17-17 4493,-17-28 0,18 5 0,3-10 0</inkml:trace>
  <inkml:trace contextRef="#ctx0" brushRef="#br0" timeOffset="70484">25588 14376 20199,'13'44'-176,"0"0"1,-2 1 0,-1-1-464,-4-4 0,-1 0 512,-1 18 1,-2-4 0,1 0 0,-3 11 0</inkml:trace>
  <inkml:trace contextRef="#ctx0" brushRef="#br0" timeOffset="70617">25602 14834 20882,'31'-19'-4207,"0"0"0,28-11 4207,-20 29 0,-16 1 0,-5 0 0</inkml:trace>
  <inkml:trace contextRef="#ctx0" brushRef="#br0" timeOffset="70734">26044 14842 9913,'0'0'0</inkml:trace>
  <inkml:trace contextRef="#ctx0" brushRef="#br0" timeOffset="71567">27247 14583 19650,'52'-12'112,"0"-1"0,2-3 0,-1-4-90,-2-9 1,-6-5 16,-16 9 0,-13 0 230,-39-15-90,-14 41 1,-8 15-108,-8 17 1,0 10-722,9 0 1,4 5 648,15-10 0,4 3 0,3-2-68,4 0 1,8-1-185,14 4 0,12-6-208,17-11 1,8-7-23,1 1 1,2-5-1155,12-14 0,-2-8-2364,-18 1 0,-4-3 4000,-3-3 0,-3 0 0,3-2 0,-12 4 0</inkml:trace>
  <inkml:trace contextRef="#ctx0" brushRef="#br0" timeOffset="71800">27758 13984 17319,'53'-13'-986,"1"-1"0,-2 0 0,-7 2 0,-15 3 0,-5 1 0</inkml:trace>
  <inkml:trace contextRef="#ctx0" brushRef="#br0" timeOffset="72383">28459 13586 12882,'7'-5'4863,"-2"1"-3832,-5 4-112,0 0-717,-2-7-146,-7 6 22,-22 3-44,-8 13-12,-8 4-22,18-2 11,12-7-22,14-9 33,2 1-10,1 1 44,1 5-34,8 22-44,-5 1 66,5 15-44,-9 3 68,0-13-68,1-4 33,4-19 23,4-22-11,9-10-23,5-12 1,5-3 22,12-2-68,5 19-89,-1 14 101,-16 21 0,-3 8-224,3 20 106,-11-13 0,-4 0-600,-4 13-2875,-5-6 3357,-6-8-1781,-10-7 112,1-13-2701,-8-5 4617,7-18 0,6 7 0,2-6 0</inkml:trace>
  <inkml:trace contextRef="#ctx0" brushRef="#br0" timeOffset="72866">28807 13680 20199,'-25'52'15,"0"0"0,1 11 0,8-2-43,15-17 0,6-3 28,-2-1 0,2-3 0,13 9 67,-1-35 123,1-28 258,-1-33-364,-9 5 1,-3-7-85,-3 8 0,-2-2 0,-1-2-292,-4-2 0,-3-1 1,0 2 296,-1-10 1,-2 5 16,-3 9 1,0 7 22,0 12-146,6 21 67,11 40 34,11 3 0,-1-8 0,2 1-45,23 11-202,5-4-33,4-12 292,12-10-1,-18-28 898,-7-12-1111,-35-7-336,-18 4-795,-14 17-2051,4 5 3384,2 11 0,14-4 0,5 5 0</inkml:trace>
  <inkml:trace contextRef="#ctx0" brushRef="#br0" timeOffset="73149">29475 14442 16871,'6'5'2275,"-1"-2"-2835,-5-3-2499,0 0 3059,1 11 0,0-8 0,0 8 0</inkml:trace>
  <inkml:trace contextRef="#ctx0" brushRef="#br0" timeOffset="73815">30171 14035 17106,'-3'-1'1558,"-24"36"-1076,16 7-344,2-3 0,0 9 1,1 1-1468,4 0 0,3 2 0,1 0 1343,0 1 1,1 0 0,1-1-8,0-4 1,1-1 0,1-6 559,2-4 0,3-6-478,17 12 666,2-47-626,-9-21 0,-3-12-32,-6-4 0,-3-6 0,-2-3-417,-1 2 0,-1-3 1,-2 0-1,0 1 327,-2-9 1,-2 1 0,-1 1-1,0 1 0,-2 1 1,0 5 37,-3 6 0,-1 4 1102,1 3 0,0 5-1214,-4 1 56,4 24 22,6 40-33,7 23-12,9 10 34,-3-33 0,5 1-39,16 6 0,10-4 33,4-11 0,6-10 34,8-11 0,0-9-28,-13-7 0,-5-7 6,-10-14 0,-9-4-29,-10-19 1,-12 1-247,-12 3 915,-26 4-3392,-1 23-335,1 15-2947,18 28 6028,18 17 0,2-12 0,0-2 0</inkml:trace>
  <inkml:trace contextRef="#ctx0" brushRef="#br0" timeOffset="74616">25472 16477 19067,'2'-2'2017,"-1"0"-1927,-1 2-2611,2-16 2521,23-11 0,-17 6 0,15-2 0</inkml:trace>
  <inkml:trace contextRef="#ctx0" brushRef="#br0" timeOffset="75598">27363 16484 17913,'36'35'1378,"10"-7"-1271,-13-31 0,4-6-367,0 1 1,1-2 298,-3-4 0,-1-2 112,3-5 1,-6-2-51,-1-17-79,-20 1 92,-39 14-114,-19 15 11,8 10 1,-2 7-1,-3 15 0,1 9-93,7-3 0,1 5 0,4 5 67,5 7 0,4 6 0,5-1-560,-3 13 1,11-1 574,12-4 0,11-6-107,6-23 1,6-5-100,5-3 1,4-5 3,3-4 0,3-5-319,22-4 1,2-8-2478,-4-11 1,-2-5 2997,1 2 0,-5-2 0,-18 0 0,-8 1 0,-10 0 0</inkml:trace>
  <inkml:trace contextRef="#ctx0" brushRef="#br0" timeOffset="75898">28069 16121 18373,'46'-10'-970,"1"-1"1,0 0 0,4-2 0,-8 3-1,-9 4 1</inkml:trace>
  <inkml:trace contextRef="#ctx0" brushRef="#br0" timeOffset="76282">28674 15968 18317,'4'41'93,"0"-1"0,0-4 1,-1-4 589,-3 5-78,0-18-22,0-16-359,0-10-146,-7-27-67,5 3 1,2-6-7,2-13 1,2-2 16,6 0 1,2 3-223,0 10 1,3 6 199,18-5-45,-8 31 1,19 25-208,-19 5 0,0 4-124,1 0 0,-1 3-512,-1 8 0,-3-1-2810,9 13 3698,0-9 0,-14-19 0,-3-9 0</inkml:trace>
  <inkml:trace contextRef="#ctx0" brushRef="#br0" timeOffset="76848">29268 15712 17319,'1'55'870,"0"1"1,0 9-1,1 1-853,1-7 0,0 1-2,0-12 0,0 2 0,1-6-155,1-4 0,1-5 84,4 29 145,-4-48 90,-2-35-33,-4-22-124,-7-19 17,4 23 1,-1-3-303,-4-5 1,-1-2 267,1-3 1,-1-3 5,1 5 0,0-4 0,-1 2 62,-3-15 0,0 2 11,1 3 0,-1 4-50,-7-6-34,7 49-34,1 17 12,0 15-23,2 41-17,12-24 1,4 2-225,8 7 0,4-2 241,0-12 1,3-5 44,34 4 56,-14-28-23,-1-14 605,-4-6-336,-2-27-336,-17 2-33,-7 1-269,-17 16-292,-3 19-1702,-5 11-6421,3 15 8751,2-1 0,6 0 0,3-10 0</inkml:trace>
  <inkml:trace contextRef="#ctx0" brushRef="#br0" timeOffset="77198">29569 16863 16400,'6'-16'0,"-1"4"0</inkml:trace>
  <inkml:trace contextRef="#ctx0" brushRef="#br0" timeOffset="77938">30524 16438 16513,'1'-6'2812,"-1"1"-2655,0 5 414,-2 53-481,-1 2-651,0-2 1,0 6 599,2-10 0,0 3-32,0-6 1,0 3-1,2-2 112,5 12 1,1-1-98,-2 1 1,3-7 615,11-4-502,-8-46-36,-5-36 1,-4-20-90,-2 17 1,-1-1 19,-2-7 0,-2-4-43,-1-2 1,-1-4 0,-1-1-30,1-1 0,-2-1 0,1 0 11,0 1 0,0 0 0,1 3 30,-2-16 0,3 10 79,2 4-27,3 23-164,-1 19 89,-2 54 57,2 1-1,2 7-29,4-2 0,2 3 0,0-1-568,4 19 1,3-3 552,7-2 0,6-8-29,0-23 1,3-6 315,3-5 1,3-4-277,2-4 0,2-8-56,18-20 0,0-15 17,-10-9 0,-5-7-300,-12 12 0,-2-1 0,-5-3 339,1-24 0,-11 0-17,-12 17 1,-5 3-164,-3 1 1,-2 3 117,-3 5 1,-4 4 640,-29-16-1890,2 23 71,7 16-1113,14 16-1276,22 4 3629,15 2 0,-8-7 0,7-3 0</inkml:trace>
  <inkml:trace contextRef="#ctx0" brushRef="#br0" timeOffset="78482">31447 15407 19773,'28'-48'672,"-8"10"-638,-35 48 44,-11 14-11,-5 8 1,-1 8-63,8 3 1,1 3-302,-3 0 1,5-1 233,14-4 1,8-4 7,18 3-338,33-9 101,0-15 425,-4-5 202,-40-4 168,-53 29 40,-4-1-544,13 1 0,5 2-201,10 14-404,45-3-79,19-23 54,-6-20 0,3-6-536,24-9-425,-5-4-1378,-8-4 2969,-12 2 0,-19 7 0,-9 4 0</inkml:trace>
  <inkml:trace contextRef="#ctx0" brushRef="#br0" timeOffset="78981">31766 15638 18283,'-2'-11'1535,"0"2"-1300,2 9-145,0 0-23,50 64-162,-26-41 0,1 0 95,10 19 0,1-1 0,13-1 0,-27-25 0,-11-7 0,-2-5 0</inkml:trace>
  <inkml:trace contextRef="#ctx0" brushRef="#br0" timeOffset="79148">31916 15640 17778,'-37'39'-42,"0"-1"0,0 0 0,-5 8 0,8-3-1885,13-10 0,10-2 1927,18 1 0,-4-16 0,7-7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3:19:37.64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4702 2076 17420,'8'63'168,"0"0"0,0-1 0,0-3-145,0-12 0,1-1 21,0 7 1,1-2 22,3 11 393,0-5 380,-7-46 0,-3-24-627,-2-17-34,-1-31-95,0 22 0,0-6-600,-2-9 0,0-7 0,1-4 519,-1 9 0,0-3 0,1-1 0,2-1-10,3 6 0,1-2 0,1 0 1,1 1-1,0 2 7,-1-2 0,0 1 0,2 4 0,4 3-4,6-2 0,5 5 1,3 11-53,4 13 0,2 8-89,1 3 0,1 6-91,1 3 1,1 8-331,11 11 0,-5 10 124,-12 16 0,-11 9 438,-15-4 0,-8 4 0,-8 0-498,-7-7 1,-6-1-1,-5 0 1,0-3 501,-10 9 0,-4-3 0,-1-4-333,-2-3 1,-2-3 0,5-6-1015,2-4 0,6-5 1347,-15 13 0,25-19 0,18-9 0</inkml:trace>
  <inkml:trace contextRef="#ctx0" brushRef="#br0" timeOffset="535">6475 1121 17196,'2'-54'2499,"-8"12"-2353,-12 62-1,-11 24 1,-4 17-93,11-10 0,0 7 0,0 5 1,0 2-565,4-9 0,-1 3 0,0 2 0,1 1 0,1 1 0,1 0 499,4-7 1,0 2 0,1 0 0,1 1 0,1-1 0,1-2 0,2-1-70,-1 9 0,1-1 1,3-1-1,2-3 1,4-3-142,4-1 1,3-1 0,4-5-1,5-8-516,18 4 1,11-12 737,1-13 0,6-5 0,-5-3 0,-13 1 0,-1-3 0,15-6 0,1 0 0</inkml:trace>
  <inkml:trace contextRef="#ctx0" brushRef="#br0" timeOffset="1002">7261 1466 20647,'-48'19'63,"-1"-1"1,1 9-1,6 8-85,11 17 0,8 10-297,4-7 1,2 6 0,8-2 176,10-8 0,6-1 0,2-1-265,-1 0 0,3-1 0,7-7 227,24 2 1,9-14 95,-6-16 0,0-9 8,0-3 0,0-4 76,-5-4 0,-2-3 5,-6-2 1,-4-4 50,8-22 896,-30-19-492,-21 28 1,-8 2-422,-7-2 1,-3 4-12,1 7 0,-1 4 809,-19 3-1197,35 10-950,32 4-1951,18-2 0,8-1 3261,2-4 0,-1-1 0,0 4 0,-3-1 0,7-9 0</inkml:trace>
  <inkml:trace contextRef="#ctx0" brushRef="#br0" timeOffset="1318">8291 1101 20396,'-12'61'12,"-1"-1"1,1 1 0,3-9 0,0 4 0,0 2 0,0 0 0,2-1-255,0 0 0,1 1 0,0 0 0,0-1 0,1 1-1124,-1-1 0,0 1 0,1 0 1,-1-1-1,1-2 21,-1 8 0,0-1 1,0-3-1,2-6 1345,-1 11 0,3-11 0,0 10 0,2-27 0</inkml:trace>
  <inkml:trace contextRef="#ctx0" brushRef="#br0" timeOffset="2136">8935 1719 18104,'13'-40'347,"0"1"0,-1 3 1,5 4-298,10 10 0,7 6-39,10 4 1,3 3-12,0 0 0,-1 5-264,4 10 1,-6 10 73,-3 30 206,-41 10 1,-18 9 16,-6-18 1,-7 0 0,-2 0-471,3 1 0,-1 1 0,-2-4 448,-4-3 0,-3-3 1,6-6-1,7-7 0,6-3 0,-3 9-11,20-16-235,27-8-190,20-15-472,13-11 1,10-6-267,-14 5 1,3-3-1,2-1 1163,-3 1 0,2-2 0,1 0 0,-6 2 0,-3 2 0,-4 1 0,-3 2 0,8-4 0,0 0 0</inkml:trace>
  <inkml:trace contextRef="#ctx0" brushRef="#br0" timeOffset="2519">9861 1712 17935,'19'59'26,"0"-1"1,-3-2-1,0-2-20,-4-12 0,-1-2 38,1 20 124,-11-38 1435,-8-15-595,-13-45-784,-3-8-572,5 2 1,1-3 392,3 0 0,0-2-705,0-6 1,0-3 704,1-3 0,3-1-23,1 1 1,2 2-18,1 6 1,4 1-110,7 4 1,4 3 58,13-5-11,23 12-191,1 36 1,4 9-141,-11 0 1,1 4-231,16 5 1,-4 4-129,-19 1 0,-9 7-348,-7 16 1,-14 7 1036,-25 3 0,-10 1 112,2 1 0,-5-4-265,1-18 1,-4-3 0,2-4-548,-2-5 0,3-3 756,-23 5 0,28-12 0,13-9 0</inkml:trace>
  <inkml:trace contextRef="#ctx0" brushRef="#br0" timeOffset="2734">10525 963 20300,'0'-11'896,"0"2"-873,0 48 78,1 19-991,3-3 1,2 5 889,-1-16 0,0 2 0,1 4-360,0 7 0,0 6 0,-1 3 0,-1-1-777,-4-9 1,-1 0 0,-1 1 0,-1 0 0,0-1 1002,0 0 0,-1 1 0,-1-1 1,0-1-1,-1-4 0,-2 15 0,-1-3 1,-2-12-1,-3-19 0,1 0 0</inkml:trace>
  <inkml:trace contextRef="#ctx0" brushRef="#br0" timeOffset="3850">11983 1383 13913,'0'-7'5065,"-1"2"-3687,1 5-1199,0 0-179,-9-19 0,15 13-1244,28-13-8587,31 31 9356,-4 3 0,-13 0 0,-40-2 0</inkml:trace>
  <inkml:trace contextRef="#ctx0" brushRef="#br0" timeOffset="3967">12089 1639 18026,'48'-25'-765,"0"0"1,-16 6 0,-3 4 0,0 5-1</inkml:trace>
  <inkml:trace contextRef="#ctx0" brushRef="#br0" timeOffset="4502">14988 1542 16737,'9'49'159,"0"0"0,0 1 0,-1-4 0,0 0 0,-2-3-103,-1-1 0,-1-1 101,-1 3 0,-1-2 874,1 7-224,-2-14-538,-8-48 89,-4-26-213,1 6 1,0-3-835,-3-10 1,1-4 716,-2-9 0,-1-3-21,5 15 1,-1-2-1,1-3-10,0-4 0,1-4 1,1-2-1,1 2-6,1 4 1,2 1 0,1-1-1,2 0 3,2-2 1,2-1-1,2 2 1,2 5 1,2 4 0,2 3 1,7 9-81,13 6 1,6 11 55,-4 12 0,2 9-336,16 15 0,-3 13 67,-12 10 0,-9 9 222,-12-2 0,-7 5 1,-6 0-303,-7-6 0,-6 0 0,-5-2 377,-9 3 0,-5-2 0,-1-4-50,-8 4 0,-1-5-847,3-1 1,1-2-1502,7-6 0,3-1 2398,-8 12 0,19-20 0,10-13 0</inkml:trace>
  <inkml:trace contextRef="#ctx0" brushRef="#br0" timeOffset="4801">16137 602 18037,'0'-5'1131,"-22"27"1,-10 18-897,11-3 0,-1 4-821,-7 5 0,-3 7 0,2 4 617,9 0 0,2 5 0,2 1 0,2-3-738,-1 4 1,4-3-1,1 3 707,0-3 0,1 3 0,2 0 0,6-6-53,5-6 1,6-4 0,1-2-233,7 18 0,6-3-382,5-10 0,7-5-947,1-8 1,4-6 1613,1-9 0,-1-5 0,8 0 0,-11-13 0</inkml:trace>
  <inkml:trace contextRef="#ctx0" brushRef="#br0" timeOffset="5068">16331 1385 20569,'6'-45'216,"-1"1"1,4 3 0,7 7-240,38 10-526,-1 17 0,2 11-572,-8 15 1,-4 10 1164,-2 12 1,-13 7 969,-26 13 1,-16 2-1452,-5-11 1,-7-5 654,-5-7 1,1-8-219,4-4 293,14-16-1593,36-18-659,4-7 0,5-3 1959,23-5 0,1-1 0,-20 5 0,-2 2 0,0 2 0,0 1 0</inkml:trace>
  <inkml:trace contextRef="#ctx0" brushRef="#br0" timeOffset="5467">17184 1256 20972,'-2'51'-224,"0"1"0,1-1 0,3 1 0,2-1 0,0-1-17,2 16 0,1-4 112,4-9 0,1-8 129,-2-8 740,-6-31 66,-11-60-722,3 21 0,-1-2-571,-3-21 0,-1-4 504,2 5 0,1 0-12,2-6 1,0-1 33,0-1 1,3-3 64,4 11 1,2-2 0,2 3-33,3-8 1,2 4-73,0 1 0,3 8-33,15 9-68,-5 43 90,11 18-146,10 17 44,-20-12 1,-2 3-95,-1 1 0,-5 5-12,-9 14 1,-8 1-118,-8-13 0,-7-2 336,-8 11 0,-9-4 22,-16-12 1,-3-7-40,16-7 0,0-2-308,-7-1 0,5-3-2084,10-7 2645,14-13 0,9 7 0,3-7 1</inkml:trace>
  <inkml:trace contextRef="#ctx0" brushRef="#br0" timeOffset="5701">18015 505 22272,'-35'39'14,"0"1"0,11 11 0,4 11 0,3 6-85,9-18 0,2 6 0,1 2 0,2 2 0,-1 0 0,0-2-1128,0 6 1,-1 0 0,1 0 0,0-1 0,1 1 1081,-1-1 0,1 2 1,0-1-1,0-2 1,0-5-161,-1 13 1,0-6 0,0-1 12,-1-4 1,0-2 0,1-2-1448,0-7 1,1-2 0,1-2 1710,-2 8 0,2-5 0,0 4 0,2-24 0</inkml:trace>
  <inkml:trace contextRef="#ctx0" brushRef="#br0" timeOffset="6084">18627 806 18810,'-26'49'394,"1"0"0,0 0 1,0 0-1,0 0 0,2 0-293,3-7 0,2 0 0,1 2-275,-2 11 1,3 2 0,4-2 176,5-8 1,4-1 0,7-3-15,14 20 0,12-10-12,1-24 1,5-12 11,12-18 0,-2-13 11,-15-4 0,-5-5 33,6-29 232,-21 3-119,-52-2 39,-7 22-241,-9 4-247,25 18-123,42-1-557,23-3-2586,9-2 1,5-1 3568,-9 2 0,1 0 0,0 0 0,-4 1 0,1-1 0</inkml:trace>
  <inkml:trace contextRef="#ctx0" brushRef="#br0" timeOffset="6317">19249 642 20322,'29'-42'953,"16"78"-953,-22 2 0,-2 9-1094,-4 2 1,-1 5-1,-3 1 1094,-4-6 0,-3 0 0,-1 1-38,-1 2 1,0 0 0,-2 0-105,-1-1 0,-2-1 0,0 3-1503,-3 11 0,-2 2 0,1-5 1645,0 5 0,-1-5 0,-1 1 0,0-9 0,3-18 0</inkml:trace>
  <inkml:trace contextRef="#ctx0" brushRef="#br0" timeOffset="6737">20957 1383 18373,'2'-9'2341,"0"3"-2173,-2 6-885,0 0-1602,2 3-6578,10-2 8897,12-10 0,-8 7 0,2-10 0</inkml:trace>
  <inkml:trace contextRef="#ctx0" brushRef="#br0" timeOffset="7168">22038 1038 20636,'-11'47'31,"0"-1"0,-1 1 1,2-2-1,0 0 1,5 1-29,7 5 1,4 2 0,1-1-698,-2-6 1,0 0 0,1-1 687,4 20 1,0-5 5,-4-20 0,-1-9 865,-3-14-685,-2-30 89,-7-21 50,-2-17 0,-2-11-539,1 9 1,-2-3-1,0-5 239,2 0 1,-1-5 0,0 0 0,1 2-457,1 8 0,1 1 0,0 2 0,0-1 448,2 0 0,0-1 1,1 3-1,1 4-11,0-14 0,2 6 362,0 9 0,4 3-395,11-19-119,15 40 1,9 10-118,23 20 1,6 15-54,-14 2 1,2 6 0,-3 3-128,-6 1 1,-2 3 0,-7 3 414,-5 3 1,-5 4-1,-11-2 34,-17 4 0,-14-1 205,-6-7 0,-7-1 1,-2-2-1443,-2-5 1,-1-3 0,-1-1-2597,-16 13 1,2-7 4200,12-13 1,8-8 0,14-11 0,10-3 0</inkml:trace>
  <inkml:trace contextRef="#ctx0" brushRef="#br0" timeOffset="7367">23191 500 20356,'-43'38'122,"0"-1"0,0 0 0,-1 0 0,1 1 0,5 5 0,0 3 0,3 2 0,2 0 0,4 1-1414,0 7 1,4 2 0,3 0 0,4 1 1271,3 2 1,3 1-1,4-1 1,5-4-150,7-3 1,5-4 0,6 1-1020,4-4 1,4 0-1,2-1 1,1-4 1187,4-4 0,1-3 0,0-2 0,0 4 0,-1-2 0,-1-8 0,16-7 0</inkml:trace>
  <inkml:trace contextRef="#ctx0" brushRef="#br0" timeOffset="7700">23570 999 20893,'-47'-5'246,"0"1"1,4 3 0,3 9-225,5 18 1,5 9-29,9 11 1,6 4-735,-3 0 1,7 1 621,14-1 0,9-5-118,24 5 155,8-29 1,8-9 18,3-10 1,1-7 66,-1 1 1,-3-6 50,-8-8 0,-9-5 269,-13-14 167,-18 3-245,-22 3-191,-10 7 11,-14 3 571,-6 7-1534,24 3-4543,49-8 5439,23 0 0,9 4 0,-22 2 0</inkml:trace>
  <inkml:trace contextRef="#ctx0" brushRef="#br0" timeOffset="7900">24088 715 23437,'33'31'-276,"0"0"0,0-1 1,-1 3-1,0 0 1,-4 1-11,4 18 1,-5 4-1592,-6-2 0,-3 4 0,-7 1 1877,-10 0 0,-7 1 0,2-3 0,10 11 0,-5-5 0,-19-14 0,-1-1 0</inkml:trace>
  <inkml:trace contextRef="#ctx0" brushRef="#br0" timeOffset="8218">16684 3804 18126,'-54'8'1491,"49"-11"-1379,22-6 0,27-6 0,17-3 0,7-2 0,-1 1-599,-18 5 0,5-1 1,2 0-1,3-1 1,3-1-1,1 1 1,1-1-1,0 0 1,0 1-1,-2-1 497,0 1 0,0 0 0,0-1 1,0 1-1,1-1 0,0 1 1,2-1-1,0 0 0,1 1 1,1-1-1,2 0-76,-10 3 0,2 0 0,1-1 0,1 0 0,1 0 1,0 0-1,2 0 0,-1 0 0,0 1 0,0-1 1,0 1-1,0 0 0,-2 1 0,0 0 0,-1 0 73,2 1 1,-1-1 0,-2 2 0,0-1 0,-1 1-1,0 0 1,1 1 0,0-1 0,0 1 0,2 0-1,1 0 1,2 0 0,2 0-40,-8 1 1,0 1-1,2-1 1,1 1 0,1 0-1,1-1 1,1 1 0,0 0-1,1 0 1,0 0 0,1 1-1,-1-1 1,1 1 0,-1 0-1,1-1 1,-2 2-1,1-1 1,-2 0 0,0 1-1,1 0 0,0 0 0,0 0 0,-1 1 1,1-1-1,-1 1 0,1 0 0,-1 0 1,0 1-1,0-1 0,0 1 0,0-1 1,0 1-1,0-1 0,-1 1 0,1 0 1,-1-1-1,0 1-89,3-1 1,-1 0 0,1 1-1,0-1 1,1 0 0,-1 1 0,0-1-1,0 0 1,-1 1 0,0 0 0,0 0-1,-1 0 1,-2 0 0,0 0 0,-1 1-1,-1 0 1,-1 0-159,9 1 1,0-1 0,0 1-1,0 0 1,-2 1 0,-1-1 0,-1 1-1,-3 0 1,-2 0 0,-4 1 0,-2-1-1,-5 1-974,18-1 1,-7 1-1,-5 1 1,-4-1 0,-3 0 1252,6-1 0,-6-1 0,-5 1 0,19 0 0,-53-2 0</inkml:trace>
  <inkml:trace contextRef="#ctx0" brushRef="#br0" timeOffset="8818">18286 4138 16311,'16'64'694,"0"1"1,0-3 0,-1 2-505,-5-14 1,-1 0-1,-1-1-1042,-1 7 0,0-1 941,-2-9 1,0 1-1,-3-5-16,-2-6 1,-2-5 580,-1 12-318,-3-22 471,-8-41-779,1-21 0,2-10-17,-1-3 1,0-6-600,2 3 1,-1-5-1,1 1 610,3 5 1,0 0-1,1 0 4,0-4 0,1 1 1,0-1 36,1 4 1,1 1-1,1 1-37,2 5 0,2 2 1,2 3-16,1-12 0,9 4 268,18 1 1,12 7-288,-3 23 1,4 5 0,2 2-61,-4-1 1,0 1 0,1 6-248,4 7 0,-1 6 0,-7 6 119,-9 8 0,-12 7 89,-21 29 1,-19 7 124,-4-19 1,-7 0 0,-2-1-75,-6 8 0,-2 1 0,0-5-441,5-12 1,1-2-1,2-5-831,-2 2 0,8-7-5193,13-10 6521,13-7 0,3-5 0,2 0 0</inkml:trace>
  <inkml:trace contextRef="#ctx0" brushRef="#br0" timeOffset="9083">19994 3606 19885,'-57'21'127,"-1"0"0,2 6 0,5 7-66,9 9 1,5 11-643,14-11 1,2 5 0,1 4 0,4-1 580,4 2 0,3 1 0,3 1 0,1-1-474,0 0 0,2 1 0,2-2 0,5-1 317,9 11 0,6-3 1,6-9-584,13-5 1,9-11 770,0-14 1,6-4-1,-6-3 1,-11 1 0,-2-3-1,14-8 1,0 1-1</inkml:trace>
  <inkml:trace contextRef="#ctx0" brushRef="#br0" timeOffset="9334">20237 4027 20826,'-3'-36'258,"0"1"0,12-26-247,16 29-11,23 12-112,16 9-376,-8 23 1,-2 13-365,-16 14 1,-6 8-182,2 3 1,-11 4 1256,-24 11 0,-17 0 191,-7-17 0,-6-4-35,0-3 1,0-3-146,5-8 1,1-2-236,-8 10 425,17-17-1837,32-22-3160,18-17 1,8-7 4571,0 1 0,1-1 0,-1-1 0,-3 2 0,7-4 0</inkml:trace>
  <inkml:trace contextRef="#ctx0" brushRef="#br0" timeOffset="9684">21116 4064 19997,'-19'43'220,"0"0"1,3-3-1,4 0-198,9-1 1,5-1-370,12 19 246,-3-8 123,3-45 57,-9-35 201,-5-29-209,-2 19 0,-2-7 0,1-2-1035,0-10 0,1-3 0,-1 1 1009,-1-1 0,1 0 0,0 1 59,0 0 1,2 1-1,1 6-150,3 5 0,2 6 85,0 9 1,2 4-40,12-10-11,8 23-12,11 13-50,0 20 1,2 12-169,-4 8 0,-7 7 145,-6 17 1,-13 5 1130,-11-9 0,-12-2-1035,-19-3 0,-9-8 0,6-17 0,-1-7-2172,-1-5 0,2-8 2172,-4-19 0,7 3 0,29-12 0</inkml:trace>
  <inkml:trace contextRef="#ctx0" brushRef="#br0" timeOffset="9868">21673 3124 21185,'1'61'354,"0"1"1,1 1 0,1 4-340,0-6 0,2 5 0,-1 3-1545,-2-9 0,0 3 0,0 1 1,0 0 1240,1 0 0,0 0 1,0 0-1,-2 0-666,-2 2 0,-1 0 0,-1-2 0,-3-4 1000,-1-3 1,-3-3 0,1-6 0,-1 0 0,-1-7 0,-11 19 0</inkml:trace>
  <inkml:trace contextRef="#ctx0" brushRef="#br0" timeOffset="11016">15845 2592 18485,'65'-7'20,"-1"0"1,0 0 0,1 1 0,-4-2 0,-1 1-1,2-1 1,6 1-830,-13 1 0,4 0 1,3-1-1,1 1 1,1-1-1,-1 1 1,-1-1 808,-5 1 0,-2 0 0,0 0 0,0 0 0,2-1 0,2 1 0,3-1-115,-5 1 1,3 0-1,2 0 1,1-1-1,2 1 1,0-1 0,1 1-1,-1-1 1,-1 1-1,-1-1 64,-2 2 1,-1-1 0,0 0-1,0 0 1,0 0 0,-1 1-1,1-1 1,-1 0 0,1 1-1,0-1-4,0 0 1,2 0 0,1 0 0,0 0 0,-1 0 0,0 0 0,-2 0 0,-2 0 0,-2 1 0,-3 0 54,11-1 0,-1 0 0,-3 1 0,-4 0 0,-7 0 0,-8 0 28,9-3 1,-26 2-24,-58 9 1,-27 5 53,5-2 1,-5 1 0,-3 1 209,8 0 0,-1 2 0,-2 0 0,-4 0-62,7 0 0,-4 1 1,-2 0-1,0 0 1,2 1-1,3-2-151,-11 3 0,2-1 0,3 0 0,4 0 408,-13 4 0,3-1 0,38-1-1641,45-4 213,32-8 0,24-7 1,2-2 1051,-16 3 1,1 0 0,0-1 0,-5 0-1,-4 1 1,-4 1 0,-1-1 0,16 0 0,0-1-1</inkml:trace>
  <inkml:trace contextRef="#ctx0" brushRef="#br0" timeOffset="12253">5285 8608 17879,'27'53'22,"-1"0"1,-6-9 0,1 2 0,-3-3-63,0 5 0,-3-2 141,2-1 1,-3-3 1242,-3 1-302,-35-76-863,3-10 0,0-12-162,5 10 0,-1-5 0,-1-4 0,3-2-417,2 1 1,1-3-1,1-2 1,2-1-1,1 0 402,1-2 0,2-1 1,2 0-1,1 1 0,2 3-336,1-5 0,2 3 0,3 2 1,4 3 333,6-4 0,5 3 0,6 11-68,11 10 1,9 10-354,3 9 1,8 4 0,-1 6 5,-4 4 0,-1 4 1,-3 9 343,-2 11 0,-4 9 0,-10 3 99,-7 18 0,-18 5-335,-23-4 0,-13 4 0,-5-4 381,-1-6 1,-4-2 0,-3 0-75,3-3 0,-3 0 0,-1 1 0,3-2-1111,-2 4 0,2-2 1,1-2 1110,2-2 0,1-1 0,6-5 0,-8 14 0,38-38 0</inkml:trace>
  <inkml:trace contextRef="#ctx0" brushRef="#br0" timeOffset="12567">6549 7346 19617,'-28'55'217,"0"-1"0,0 1 0,1 4 1,1 1-1,4 2-173,6-2 1,4 1 0,1 4-574,3-11 1,0 3 0,1 2-1,3 0 1,2-2 278,5 8 1,4-1 0,2-1 0,0 0-402,-1-1 1,0 0 0,2-2-1,7-6-634,10 2 0,7-6 0,2-11 1285,13-10 0,-1-11 0,8 4 0,-9-16 0</inkml:trace>
  <inkml:trace contextRef="#ctx0" brushRef="#br0" timeOffset="12836">6897 8164 20266,'11'-56'74,"0"0"1,3 6 0,9 11-591,23 25 1,8 15-68,-16 4 1,-1 6 33,13 10 0,-7 8 549,-22 5 0,-11 7 122,-13 1 0,-9 3 0,-2 1 348,-1-2 1,-3-1 0,-2 0-307,-1 3 0,-3 1 1,2-5-57,-3 1 0,4-6-276,9-5-506,29-27-2234,13-16 0,5-7 2908,-3 3 0,1 0 0,2-2 0,-4-1 0,5-3 0</inkml:trace>
  <inkml:trace contextRef="#ctx0" brushRef="#br0" timeOffset="13251">7777 8039 18843,'-6'-4'336,"1"0"-263,9 42 0,7 24-68,-1-11 1,1 4-604,-1 3 0,0 5 0,-1-5 598,2 1 0,-2-7 11,-4-13 0,-1-8 774,-4-14 66,-9-32-750,2-16 0,0-7-96,-2-2 1,-1-3-287,3 1 1,0-4 0,0 1 291,-1-17 1,0-1-12,2 17 0,0-1 0,1 0 33,0 0 1,0 0-1,1-1 58,0-5 0,2-1 0,0 3 10,-1-5 0,6 5 270,7 3 1,8 8-428,19 14-34,28 38-22,-33 1 0,-1 3-219,0 7 1,-4 4-57,-3 3 1,-8 4 245,-15 22 1,-14 4-536,-8-18 0,-7-1 1,-1 0 649,2 1 0,-1-1 0,-3-3-516,-6-4 0,-2-3 1,3-4-706,5-6 0,2-5 1247,-13 4 0,22-12 0,11-5 0</inkml:trace>
  <inkml:trace contextRef="#ctx0" brushRef="#br0" timeOffset="13502">8658 6885 21633,'-18'61'44,"-1"1"1,1 0 0,-1-1 0,1 1 0,4-2 0,0 1 0,2 1 0,0 2-1,1 1 1,1 2-817,2-8 0,1 2 0,0 1 0,1 1 0,1 0 0,-1 0 1,2-2-1,-1-1 674,0 0 0,1-2 1,0 0-1,1 0 0,0-2 1,0 1-1,0-2-145,0 7 1,1 0 0,0-1 0,1-1 0,-1-4-1,0-3-519,1 2 0,-1-4 0,0-3 1,0 0 761,1 10 0,0-2 0,0-6 0,0-2 0,0-7 0,1 13 0</inkml:trace>
  <inkml:trace contextRef="#ctx0" brushRef="#br0" timeOffset="13884">9092 7576 18673,'-28'48'107,"0"-1"1,0 0-1,1 0 1,2 1-1,3-1-57,2 16 1,5-1-51,2-1 0,6 0 73,8 6 0,12-4-45,14-17 0,6-5-12,-2-3 1,4-8 0,9-16 0,2-15 251,-7-15 1,-6-8-269,7-16-17,-19 10 1,-9-1 223,-29-9-190,-9 20 0,-6 5 162,-4 4 1,-2 3-91,1 0 1,2 2 33,-13 6-246,36-2 69,27-4-943,17-7-2331,18-2 0,7-2 3328,-11 1 0,0 1 0,3 1 0,-4 0 0,-1 0 0</inkml:trace>
  <inkml:trace contextRef="#ctx0" brushRef="#br0" timeOffset="14168">9748 7006 19527,'23'51'135,"0"0"1,0 0 0,0 0-1,0 1 1,-4 7 0,-1 2-1,-3 2 1,-2 0 0,-1-2-1443,-4-4 0,-2-1 0,-2 0 0,-2 0 0,-1 0 758,-1 3 0,-2 0 0,-2 0 0,0-2 0,-1-4-2133,-4 8 1,-1-5-1,0-2 2828,2-6 1,0-2 0,1-5 0,0-4-1,2-5 1,1 8 0</inkml:trace>
  <inkml:trace contextRef="#ctx0" brushRef="#br0" timeOffset="15018">23210 5692 17946,'9'55'237,"0"0"0,0 1 1,-2-3-1,0 4 0,-2 0 1,-1-2-167,-1 6 0,-3-3 0,0 1-639,-1 6 0,-1 0 0,-1-5 646,0 4 1,-2-11 795,-6-3 429,6-48-1203,0-24-88,-1-20 27,3 10 0,1-4-330,0-7 0,0-7 298,1-7 1,1-7 0,-1-3-8,1 9 0,-1-1 0,0-2 0,1 1-424,-1 1 0,1 0 0,0 1 1,0 1 442,0 2 1,0 0-1,0 3 1,1 6-9,2-2 0,1 7 751,10-8-840,9 29-34,7 30 0,5 13-432,8 11 1,-1 8-128,-12-4 1,-2 4-1,-3 0 587,8 15 0,-11 0 67,-19-4 1,-13-4 91,-6-18 1,-6-4-76,-6-3 0,-2-2 770,1-4 1,0-3-5687,-4-4 1,1-2 4333,-4 0 1,5-6-1,26-4 1</inkml:trace>
  <inkml:trace contextRef="#ctx0" brushRef="#br0" timeOffset="15320">24434 5054 19358,'-33'53'244,"0"1"1,0-1 0,6 1 0,1 4-1,2 2 1,2 3-232,4-3 1,3 3-1,1 1 1,2 0-1,0-2-363,0-7 0,0 0 0,1-2 1,4 0-1,4 0 263,6 13 0,5 1 1,6-4-1,7-10-996,8-11 0,7-9 0,6-5 1083,12-4 0,6-6 0,-3-5 0,0 0 0,-3-9 0,-8-18 0,0 0 0</inkml:trace>
  <inkml:trace contextRef="#ctx0" brushRef="#br0" timeOffset="15751">24770 5549 19370,'13'57'91,"0"-1"1,1 1 0,-2 7 0,0 1 0,-2-5-70,-5-4 1,-1-4 33,0-1 0,-3-5 258,-4-1-157,-4-55-1,-2-24-77,-2-30-57,6 21 1,0-3-456,1-10 0,0-4 433,2 15 0,0 0 0,1-4 11,2-1 0,1-4 1,1-1-1,3 3 52,4-8 1,3 2-1,3 2-67,3-3 1,2 2-1,4 8-7,8 3 0,7 17-12,9 29 1,-1 18-264,-18 10 1,-7 11 128,-1 17 0,-10 5-272,-12-8 1,-9-2 377,-10 0 1,-7-6-241,-19 1-533,2-16-1708,3-15 2732,1-11 0,20-3 0,1-3 1</inkml:trace>
  <inkml:trace contextRef="#ctx0" brushRef="#br0" timeOffset="15985">25497 4618 20939,'-16'45'56,"-1"0"0,1 0 0,5 2 0,1 6 0,2 3 0,1 0 0,2-3-1314,1 4 1,3-2 0,0 1 0,0 4 1243,0-7 1,0 4 0,0 1 0,0 1 0,-1-2 0,1-2-63,-1 11 1,1-3-1,-1-1 1,0 0-105,0-1 1,-1 0 0,1-2-1,-1 1-32,1-5 0,-1-1 1,1 0-1,-1 0-2246,1 4 0,0 2 1,1-2-1,-1-5 2064,0-5 1,1-3 0,-1-2 0,1 22 0,1-12 0,0-27 0</inkml:trace>
  <inkml:trace contextRef="#ctx0" brushRef="#br0" timeOffset="16334">26189 5185 20781,'-48'37'157,"0"-1"0,0 1 0,8 9 0,5 3 0,4 2-154,2 0 1,3 1 0,7 1-405,10-1 0,6 1 1,8-6 372,8-3 0,10-7-146,24 0 1,11-9 186,4-10 1,3-10-11,-18-6 1,-1-3 0,-3-4 13,7-4 0,-11-6 319,-9-20-213,-56 15 39,-8 11 1,-6 3-85,0 2 0,0 1 209,1-2 0,3 1-791,2-3-284,53-7-1329,30-5-332,-13 7 1,3-1 2398,9-2 0,-1 1 1,8-4-1,-5 4 1</inkml:trace>
  <inkml:trace contextRef="#ctx0" brushRef="#br0" timeOffset="16551">26907 4945 20714,'24'-24'431,"0"0"1,27 3-488,-5 59 56,-22-2 0,1 10 0,-3 3-1506,-6-2 1,-2 2 0,-1 3 0,0-1 1211,1 2 0,-1-1 0,-1 2 0,-2-1-412,-1 4 0,-3 1 0,-1-1 0,-3-4-1016,-2-2 0,-3-4 0,0-1 1722,0 17 0,-1-5 0,-4 7 0,2-24 0</inkml:trace>
  <inkml:trace contextRef="#ctx0" brushRef="#br0" timeOffset="16734">27923 5308 20300,'-4'-8'784,"1"2"-784,3 6-919,0 0-6935,22 16 7854,-10 2 0,11 2 0,-17-7 0</inkml:trace>
  <inkml:trace contextRef="#ctx0" brushRef="#br0" timeOffset="16851">27895 5675 19953,'31'-14'-2589,"0"1"0,23-4 2589,7-9 0,0 0 0,-9 7 0,-2 5 0</inkml:trace>
  <inkml:trace contextRef="#ctx0" brushRef="#br0" timeOffset="17401">29136 5214 16064,'-34'44'2578,"8"3"-2326,6-1 0,3 3-107,6-7 1,5 0-51,5 11 1,11-3-29,18-14 0,9-4-22,-2 0 0,6-7-772,16-18 1,4-12 726,-13-5 0,-1-7 3,-8-6 1,0-5 0,-5-4 56,3-18 0,-9-7-64,-13 14 0,-4-3 1,-8 3-14,-11-9 0,-12 6-33,-11 8 0,-8 10-96,4 14 0,-2 8-650,-12 2 1,2 6-1659,-13 8-4639,3 7 7093,54 1 0,5-8 0,7-4 0</inkml:trace>
  <inkml:trace contextRef="#ctx0" brushRef="#br0" timeOffset="17568">30019 5347 17476,'0'0'0</inkml:trace>
  <inkml:trace contextRef="#ctx0" brushRef="#br0" timeOffset="18117">31073 4938 14719,'7'-1'4035,"0"0"-3442,-7 1 192,0 0-438,-8-10-134,3 4 146,-14-10-292,4 9 0,0 0-33,1 3-34,6 2-34,-13 4 101,-24 17-56,11-6 1,-3 2 4,-6 5 1,1 0-17,7-3 0,2-2 0,-16 6 12,28-13 32,10-3-55,5-4 90,4 0-35,2-1-234,5 1-998,5 7-358,4-1-1815,3 5 3361,1-4 0,-8-4 0,-1-2 0</inkml:trace>
  <inkml:trace contextRef="#ctx0" brushRef="#br0" timeOffset="25201">30977 4989 19325,'-13'-38'896,"-10"3"-817,-14 29 78,-23-1-113,3 11-32,-5 3-1,19 6-11,4-2-45,7 0 23,4 1-57,13-2 124,4 0-90,9 0 79,2 0-23,6 15 34,9 23-23,-4-10 1,-1 4-23,0 10 0,-3 2 0,-2-8 0,-2-1 0,-6 0 0,-2-5 78,-4 7-78,1-15 0,5-13 291,7-19-66,30-46-147,2-1-340,-5 9 0,1-1 335,-7 13 0,2 3-28,8 0 0,4 7-34,4 8 0,3 9-17,10 17 1,-1 9-457,-10 0 0,-5 6 439,-3 12 1,-10 4-28,-14-13 0,-7 0 38,-4-1 1,-4-1-457,-18 27 513,-15-9-45,10-29 0,-5-3-73,-15 0 0,-5-3-869,-2-5 1,0-1-398,1 0 1,1-1-455,7-3 0,5 1 1793,-2 13 0,19-10 0,8 3 0</inkml:trace>
  <inkml:trace contextRef="#ctx0" brushRef="#br0" timeOffset="26567">11454 7868 15616,'6'-3'1255,"-2"0"-1132,-4 3-123,45-29-11,-11 17-902,2-5 0,1 2-5833,9 9 6746,-12 7 0,-15 0 0,-11 2 0</inkml:trace>
  <inkml:trace contextRef="#ctx0" brushRef="#br0" timeOffset="26683">11584 8163 16569,'-6'10'-1519,"34"-19"1,15-11 1518,-12 4 0,1-2 0,12-4 0,-2 0 0,2-2 0</inkml:trace>
  <inkml:trace contextRef="#ctx0" brushRef="#br0" timeOffset="27120">13586 7424 16109,'-3'-4'3272,"-50"10"-2824,15 17-297,-4-2 1,-1 6-2492,13 7 1,3 5 2451,0 6 0,2 3-96,1 4 1,6 4-49,9-8 0,3 2 0,4-3 32,6 3 0,7-4 335,8 7 1,10-9-488,6-25 1,7-12 5,0-10 1,5-9-1,-1-4 82,-3-7 1,-2-4 0,0-5-204,2-7 1,0-4 0,-7-2 284,-9 6 1,-4 0 0,-7-1-2,-9-14 0,-10 4 1951,-23-11-1968,-12 27 0,-7 3-73,10 10 1,-1 3-186,-14-2 0,-2 6-288,7 11 0,4 6 546,-4 12 0,0-5 0,43 5 0</inkml:trace>
  <inkml:trace contextRef="#ctx0" brushRef="#br0" timeOffset="27285">14240 7592 13364,'0'0'0</inkml:trace>
  <inkml:trace contextRef="#ctx0" brushRef="#br0" timeOffset="27801">14967 7263 16636,'1'-10'2330,"0"3"-1982,-1 7-236,0 0 157,-71 23-157,34-7-435,-9 1 0,0 1 368,6 5 109,7-1-121,7 1-33,7 1 34,9 15 0,5 8-34,4 2 0,3-1 11,0-19 537,2-2-302,1-13-55,12-13-191,5-14 0,16-13-23,5 2-402,9 8 33,6 8-102,2 11-727,-1 12 335,-28 6 1,-4 7 1076,-13 5 0,-7 4 285,-2 0 0,-8 1-250,-13 2 0,-9-4 43,-2-8 0,-5-4-101,-12 6 0,-3-3-510,7-9 1,0-4-4063,-3-3 0,4-7 4404,-2-14 0,23-5 0,17 4 0</inkml:trace>
  <inkml:trace contextRef="#ctx0" brushRef="#br0" timeOffset="28434">16073 7333 17890,'30'34'-28,"0"0"0,1 0 0,13 13 0,1-3-2532,6-5 0,-1-6 2414,-10-9 0,-3-2 1,2 1-1,-5-4 1,-4-8-1</inkml:trace>
  <inkml:trace contextRef="#ctx0" brushRef="#br0" timeOffset="28601">16411 7297 18462,'-35'37'24,"0"-1"1,0 1 0,2-1 0,0 0 0,2 2-1393,2 6 1,2 3 0,3-2 1241,1 2 1,3-1 0,-3 1 0,7-5 0,15-15 0</inkml:trace>
  <inkml:trace contextRef="#ctx0" brushRef="#br0" timeOffset="28950">17192 7166 17913,'-45'41'579,"-1"1"0,6-3 0,9 3-512,18 4 1,14-1-24,18-7 1,13-4-28,17 0 0,9-9-899,-1-15 0,2-9 859,5-9 1,-7-8 22,-22-3 0,-6-4 0,13-24-93,-21-6 216,-17-3 302,-20-1-425,-11 19 0,-8 4-297,-11 11 0,-5 5-207,2-2 0,0 6-696,1 14 1,5 8-4123,6 13 5537,18 4 0,13-12 0,6-3 1</inkml:trace>
  <inkml:trace contextRef="#ctx0" brushRef="#br0" timeOffset="29118">17844 7219 15605,'0'0'0</inkml:trace>
  <inkml:trace contextRef="#ctx0" brushRef="#br0" timeOffset="29435">18468 6891 21163,'-51'34'89,"0"-1"1,13-8 0,8 3-90,14 7 0,11 2 22,21 11-22,14-3 11,20-5-50,-8-15 0,2 0-208,-10 0 0,-1 1 141,2-2 0,-8 1-51,-17 22-291,-39-18-1317,-5-15 0,-6-6 1765,1-12 0,1-2 0,-26 6 0,26-23 0</inkml:trace>
  <inkml:trace contextRef="#ctx0" brushRef="#br0" timeOffset="29567">18529 6763 18037,'42'-14'186,"0"0"1,-2 2 0,1 3-2978,6 6 1,-1 4 2790,-11 4 0,-1 1 0,28 1 0,-38 5 0</inkml:trace>
  <inkml:trace contextRef="#ctx0" brushRef="#br0" timeOffset="30002">12752 9933 19213,'54'-36'-553,"-1"-1"0,-12 11 0,-2 4-1744,-3 8 0,-3 7 2297,-6 12 0,-12-3 0,-12 6 0</inkml:trace>
  <inkml:trace contextRef="#ctx0" brushRef="#br0" timeOffset="30135">12876 10201 19549,'47'-13'-1270,"1"-1"0,3 0 0,-5 0 1,-2-2-1,-4 2 0</inkml:trace>
  <inkml:trace contextRef="#ctx0" brushRef="#br0" timeOffset="30518">14812 9455 19235,'-50'20'496,"0"0"1,5 17 0,7 9-482,16-6 0,5 4 0,4 0-1023,3 14 0,10-4 985,14-9 1,9-8-34,7-21 0,5-7-73,5-1 1,2-5 85,2-7 1,3-5 47,15-11 1,-1-9 16,-13-7 1,-4-5-6,-1 0 0,-8-2-12,-16 1 1,-12 1-6,-28-14 198,-8 24 1,-8 6-379,-7 7 1,-5 6-1289,-4 4 1,2 6-1088,14 4 0,5 5 2555,4 13 0,29-12 0,5-5 0</inkml:trace>
  <inkml:trace contextRef="#ctx0" brushRef="#br0" timeOffset="30668">15516 9580 15952,'0'0'0</inkml:trace>
  <inkml:trace contextRef="#ctx0" brushRef="#br0" timeOffset="30953">16157 9254 20445,'26'-28'-95,"1"1"0,26-5-723,-9 43 135,-14 24 683,-32 16 381,-16-8 0,-8 1 549,-2-2 0,-2 0-1044,-3-2 0,1-2 209,6-8 0,4-6 151,8-6-212,43-8-572,7-16 0,7-5-441,0 2 1,3-1 0,2-1 867,11-6 1,2-1 0,-5 1-1,0 0 1,-5 2 0,-10 3 0,1-1-1</inkml:trace>
  <inkml:trace contextRef="#ctx0" brushRef="#br0" timeOffset="31169">16750 9069 23202,'54'17'-267,"0"0"0,0 0 1,-3 0-1,0 0 0,-5 2 93,4 6 1,-5 1 145,-6 0 0,-5 2-320,-11 0 1,-6 1 134,-9 27 202,-40-2-1042,-1-24 0,-5-8 1053,4-15 0,-1-3 0,-24 13 0,32-34 0</inkml:trace>
  <inkml:trace contextRef="#ctx0" brushRef="#br0" timeOffset="31285">17280 8722 18569,'54'-16'-50,"0"0"1,0 0 0,2 1 0,1 1 0,0 4-1389,-3 4 0,0 2 0,1 2 1303,5-1 1,1 1-1,-6 1 1,-2 0 0,-4 1-1,-9 0 1,0 0-1</inkml:trace>
  <inkml:trace contextRef="#ctx0" brushRef="#br0" timeOffset="33516">16051 2587 19146,'42'-1'257,"-8"-2"1,6 1-187,1-1 0,4 1 0,7-2-873,3-1 1,6 0 0,5-2 0,3 0-1,0 1 803,-11 0 1,2 0 0,1 1-1,1-1 1,2-1 0,1 1 0,2 0-160,-11 1 1,2-1-1,1 0 1,1 1-1,1-1 1,0 0-1,0 1 1,1-1-1,-1 0 1,-1 0 155,6 0 1,2 0 0,0-1 0,-1 1-1,1 0 1,-2 0 0,0-1 0,-3 2 0,-1-1-106,2 0 1,0 0-1,-3 1 1,0-1 0,-3 1-1,-1 0 1,-1 0 99,9-1 0,-2-1 1,-2 1-1,-5 1 0,-7-1-77,11 0 0,-12 0-352,4-1 436,-45 4 1273,-72 2-1116,23 3 0,-3-1 5,-2-1 1,1 1-57,8 0 1,6 0 2068,14-1-2186,12 0 1476,48 0-4524,-15-4 3059,31-3 0,-39 2 0,-7 0 0</inkml:trace>
  <inkml:trace contextRef="#ctx0" brushRef="#br0" timeOffset="35369">6932 11916 13880,'1'-3'1255,"1"0"-589,2 30 1,2 17-421,1-13 1,1 3-929,0 10 1,0 5 0,0 0 894,4 13 0,-1 3 0,-3-2 0,-2 5 0,-1 0-136,-1-3 1,-1 0-1,0 0 125,-1 3 0,-1 1 0,-1-7 751,-2 4 1,-2-13-337,-3-13-348,-6-60-113,-2-34-72,5 17 0,-1-4 165,-2-4 0,-1-6-245,-1-5 0,-1-7 0,1-2-10,3 11 0,1-2 1,-1-1-1,2 1-251,-1 0 1,1 0-1,1 1 1,0 0 250,1 2 0,1 0 1,1 3-1,3 4 6,1-8 0,7 5 23,7 0 1,9 7-310,13 13 1,8 8-158,21 3 1,5 14-263,-22 15 1,0 9 0,-4 3 665,12 7 0,-10 8 11,-15 14 0,-17 3 28,-22-11 0,-10-1 130,-3 2 0,-5-1-114,-5-1 1,-4 0-121,-6 7 0,2-3 104,16-18 0,3-2 0,-20 24 0,37-42 0</inkml:trace>
  <inkml:trace contextRef="#ctx0" brushRef="#br0" timeOffset="35604">8239 11628 18509,'-48'10'476,"0"-1"0,3 16 1,0 9-1,4 3-420,11-3 0,4 3 1,0 4-811,-1 1 0,0 3 0,1 2 0,3 0 772,4 4 1,3 0 0,3 3-45,3-2 1,2 3 0,2 1 0,4-2-245,7 11 1,5-2 0,7-2-443,1-12 1,5 0-1,2-3 1,4-6-503,6-2 0,5-6 0,3-8 1214,8-10 0,3-7 0,-7-4 0,-11-3 0,-5-3 0,24-9 0</inkml:trace>
  <inkml:trace contextRef="#ctx0" brushRef="#br0" timeOffset="35970">8667 11752 18664,'-42'15'937,"-1"1"1,0 7-1,5 9-840,12 15 0,6 11 1,2-1-576,4-13 0,2-1 0,4 4 483,2 6 1,1 5 0,6-1 0,7-6-29,13-6 1,8-5 0,5-4-38,8 3 0,7-4 0,1-7 52,-4-11 1,1-6 0,1-6-5,-1-6 1,0-5 0,-5-4-39,-2-5 0,-6-6 203,-3-7 1,-12-2-221,-39-12 72,-5 21 1,-6 5 89,-5 9 0,-2 5-90,2 3 1,5 2 258,10 4-264,13-4 0,23-3-67,13-9-269,23-6-785,-7-2 0,2-1 1121,-3 1 0,-1 2 0,-5 1 0,-4 1 0,7 0 0</inkml:trace>
  <inkml:trace contextRef="#ctx0" brushRef="#br0" timeOffset="36204">9469 11488 21566,'20'57'-400,"1"-1"0,0 1 1,-1-1-1,1 1 1,-3-1-1,-1 1 1,-2-1-1,-1 1 1,-2-1 399,-1 12 0,-3 1 0,-2-2 0,-1-6 0,-1-5 0,-1-4 0,-2-5 0,-1 2 0,0-1 0</inkml:trace>
  <inkml:trace contextRef="#ctx0" brushRef="#br0" timeOffset="36401">11339 11852 19964,'66'4'-1085,"-11"3"1,-32-2 0,-10 1 0</inkml:trace>
  <inkml:trace contextRef="#ctx0" brushRef="#br0" timeOffset="36534">11347 12126 17970,'-4'4'627,"2"-1"-4078,55-4-3519,-15-3 6970,7 1 0,-1 0 0,-11-2 0,-3 0 0</inkml:trace>
  <inkml:trace contextRef="#ctx0" brushRef="#br0" timeOffset="36950">13972 11510 18126,'-33'28'653,"1"1"1,0 2 0,4 4-542,8 3 0,5 3-62,0 1 1,4 3-7,6 10 1,6-1-346,6-17 0,5-3 205,5 4 1,7-7-84,34-13 156,-24-18 1,1-6 16,1-5 1,0-4 10,-1-5 1,-1-5 28,-3-2 0,-3-6-23,0-17 0,-7-6-6,-10-1 1,-7-1 16,-3 1 1,-6 1-23,-9 6 0,-8 7-34,-27 0 37,10 26 1,-2 7-1931,-24 8 1952,20 20 0,23 0 0,35 1 0</inkml:trace>
  <inkml:trace contextRef="#ctx0" brushRef="#br0" timeOffset="37101">14881 11465 12479,'0'0'0</inkml:trace>
  <inkml:trace contextRef="#ctx0" brushRef="#br0" timeOffset="37636">15530 11110 20837,'-34'-18'561,"-13"16"-483,-2 15-33,-2 12-45,17-5 23,-1 7-35,11-1 24,3 4-1,12-6 0,6 0 0,3 1 0,0 6 1,0 3 55,0 2-67,0-5 22,0 0-22,0-14 11,3-4 12,7-14 10,10-9-33,34-17 0,-21 15 0,3 3-39,11 3 0,1 6-259,-8 7 0,-4 6 242,0 9 0,-6 4 56,3 32-62,-21-26 1,-5 1 61,-5 1 0,-7 0 5,-8 2 1,-5-2 61,-6-1 0,-7-1 6,-22 5 0,-7-4-370,7-9 0,-1-5-919,1 1 1,3-8 1215,-15-26 0,48 5 0,8-12 0</inkml:trace>
  <inkml:trace contextRef="#ctx0" brushRef="#br0" timeOffset="37850">15392 11140 18418,'3'-6'1658,"-1"1"-1535,40-18-123,0 7-265,0-2 1,7-2-398,-4 6 1,4 1 0,0-1 527,2-1 0,1-1 0,-2 1 0,14-2 0,-4 1 1,-17 2-1,1 1 0</inkml:trace>
  <inkml:trace contextRef="#ctx0" brushRef="#br0" timeOffset="38301">14727 11824 17442,'8'1'0,"-2"-1"0</inkml:trace>
  <inkml:trace contextRef="#ctx0" brushRef="#br0" timeOffset="43649">4134 15866 13296,'0'-7'2802,"0"1"-2533,0 6 258,0 0-203,-4 58 102,5-9-790,-1 1 1,-1 2 436,4-12 1,0-2-46,0 0 0,0-2 173,1 29-119,-1-14-4,0-16 1087,-1-15-145,0-18-595,-2-18-166,-1-22-13,-6-21-201,2 21 0,-1-5-201,-2-7 1,-1-8-1,1-2 164,2 7 1,2-3-1,0-1 1,2-2-14,0 5 1,2-3-1,1 0 1,2 1-1,3 2 5,6-9 0,4 1 0,3 4 0,1 3-15,4 1 0,2 4 1,5 9-65,25 2 1,3 15-46,-16 14 1,-1 10-153,9 16 0,-4 14 63,-16 12 0,-7 8 73,-2 4 0,-9 4-212,-15-14 1,-7 2 0,-4-3 295,-11 7 0,-6-5-96,-3-1 1,-2-2-254,-1-4 1,-2-2-902,-11 3 1,-1-4 1305,10-11 0,2-2 0,4-2 0,4-3 0,0-6 0</inkml:trace>
  <inkml:trace contextRef="#ctx0" brushRef="#br0" timeOffset="44067">5431 14861 19134,'-34'35'190,"-1"0"1,0 5 0,2 8-135,10-5 0,2 7 0,1 3 0,3 0-1460,0 4 0,4 1 0,0 1 1,0 0 1397,-1 0 0,-1 0 1,2 0-1,6-2-129,4 13 1,6-2 0,7-9 12,10-7 0,8-8-752,7-7 0,7-7-1255,5-7 0,3-7 2129,6-4 0,-2-5 0,11-1 0,-11-6 0</inkml:trace>
  <inkml:trace contextRef="#ctx0" brushRef="#br0" timeOffset="44403">5933 15336 18866,'-4'-63'840,"16"4"-812,13 31 0,7 5-28,-2 5 0,4 3-500,14-3 0,2 4 466,-10 8 1,-2 4 81,-2 8 1,-3 5-519,16 18 279,-22 27 185,-27-21 1,-8 4 13,-8-1 1,-7 3-1,-2-1 238,-1-1 1,-3-1 0,-1-1-61,-3 2 1,-2 0 0,3-3-142,-2-2 0,4-6-34,2-4-11,31-20-695,52-16-1300,-4-1 1,7-2 1912,-2 2 0,4-1 1,-4 1-1,2-3 1,-3 2-1,-7 3 1,0 0-1</inkml:trace>
  <inkml:trace contextRef="#ctx0" brushRef="#br0" timeOffset="44866">6930 15284 19717,'11'50'71,"1"0"0,-1 0 0,0 0-71,-1-8 0,-1 2 33,2 12 1,-1-1-23,-2-12 1,-2-2 4,1-4 1,-1-3 588,1-4-44,-5-38-438,0-16 45,1-24-101,-3-10 0,0-11-1150,-1 10 0,0-5 0,-1 0 1090,1 0 0,0 0 1,0-1-8,-1-3 0,0 0 0,0 6-284,1 0 0,0 7 284,3 8 0,1 3-6,0 9 1,2 3-51,26-22-28,-1 37 0,7 9-247,12 9 0,1 12-246,-1 18 0,-4 10 1529,-7 1 0,-9 5-1148,-16 7 0,-13 1 67,-9-16 0,-8-1 315,-18 9 0,-9-3-388,-3-7 1,-4-4-2500,-4-1 1,0-4 2700,16-11 0,5-6 0,-1-6 0,30-5 0</inkml:trace>
  <inkml:trace contextRef="#ctx0" brushRef="#br0" timeOffset="45117">7474 14383 20053,'33'45'-51,"1"0"0,-1 0 0,0 0 0,1 0 0,-1 0 0,-5 9 0,-2 2 0,-2 2 0,-2 1 1,-3 1-1,-3-2-1223,-2-3 0,-3 1 0,-3-1 0,-1 1 0,-3 0 0,-1 1 336,-3 3 1,-3 2 0,-1 0-1,-3-1 1,-1-1 0,-2-4 937,-6 11 0,-4-2 0,-2-5 0,3-4 0,2-6 0,1-4 0,0-2 0,-6 6 0,-1 1 0</inkml:trace>
  <inkml:trace contextRef="#ctx0" brushRef="#br0" timeOffset="49345">10411 14894 21107,'56'-22'-546,"-1"-1"1,2 2-1,-1 3-1616,-5 6 0,-1 3 2162,-2 0 0,-4 2 0,7-2 0,-19 4 0</inkml:trace>
  <inkml:trace contextRef="#ctx0" brushRef="#br0" timeOffset="49500">10549 15101 18474,'65'2'-1405,"0"1"1,-16-2 0,-3-2-1,-9-1 1,-6-1 0,-6-4-1</inkml:trace>
  <inkml:trace contextRef="#ctx0" brushRef="#br0" timeOffset="50950">16204 13484 12848,'5'-4'2074,"0"0"-1503,-5 4-145,0 0 403,24-11-135,-17 8 80,18-8-124,-23 11 78,-2 0-526,-9 3-101,-13 11 123,-23 14-127,10-2 0,-6 5 0,-2 2-875,4-2 0,-1 2 0,-2 2 0,1-1 822,0 2 1,-1-1 0,0 2 0,0 0-23,0 2 1,0 1-1,2 0 1,3-3-159,4 1 0,3-3 0,2 3 207,-3 8 0,1 3 0,4-2-65,-1 9 0,9-1 61,10-1 0,12-5-45,36-2-272,2-42 0,7-12 255,4-5 1,2-4 535,-12 1 1,2-2 0,0-1-546,4-2 0,1-1 1,4-1-6,0-1 1,5-1-1,1 0 1,-2 1-46,-4 2 1,-1 1 0,-1 0 0,0 1-127,-1 1 1,1-1 0,-3 1 0,-4 4 162,18-4 0,-21 14 497,-38 27-480,-48 23 134,6-17 0,-7 4 1,-3 1-325,6-5 0,0 1 0,-2 2 0,-2 2 268,-1 0 1,-2 3-1,-1 2 1,0 0-1,1 0-9,-1 1 1,1 1-1,0 0 1,2 0 0,2-1-42,-1 2 0,2 0 0,3-1 0,2 0-17,-4 7 0,3 0 0,9-5-11,8-6 0,15-5 244,23-3 1,15-7-234,13-15 0,10-12 1,7-3-21,-6 0 0,7-3 0,2-3 0,2-1 0,-3 0-379,0 1 0,0-1 0,0-1 0,1 0 0,1-1 223,-6 1 1,3-1-1,0-1 1,-1 1 0,-1 1-1,-3 2-698,9 0 1,-4 2-1,-1 2 1,-1 0 720,-1 2 0,-1 1 1,-2 1-1,-4 0 0,13-1 1,-7 2-1,-15 3 0,-1 0 1</inkml:trace>
  <inkml:trace contextRef="#ctx0" brushRef="#br0" timeOffset="52600">18238 13911 18298,'3'56'65,"1"0"0,-1 0 0,-1-3 0,-1 0 0,2-2-26,5 14 0,0-5 280,-4-17 1,-2-11 778,-1-18-552,-1-39-120,0-27-314,0 18 0,-1-5-401,-1-8 0,-2-5 0,0-3 291,1 6 1,-1-2 0,1-1 0,-1 0-396,1 0 1,0-1 0,0 0 0,0 1 392,-1-2 0,1-1 0,0 2 0,1 3 0,3-18 0,5 4-6,0 18 1,3 0-1,4 4-22,10-5 0,8 7-123,17 5 0,5 12-177,-8 19 0,-2 11 98,6 12 0,-8 10 56,-19 5 0,-8 5 146,-5 2 0,-7 3 28,-11 1 0,-6 0 0,-5 1 0,-4-3 0,-6-3 0,-5-2-56,-13 4 0,-3-3-835,6-8 1,0-3-248,3-2 1,4-2-2852,-9 3 4150,39-19 0,8-4 1,2-4-1</inkml:trace>
  <inkml:trace contextRef="#ctx0" brushRef="#br0" timeOffset="53051">19616 12821 18933,'-54'39'431,"1"0"0,17-7 1,2 4-1,6 5-390,6 9 0,7 7 0,0 4-599,3-10 1,0 5 0,1 2-1,1 1 1,2-2 534,3-2 1,1 0 0,1 0-1,1 0 1,2 0-481,-1 13 1,0 0 0,4-2 0,4-3 79,6 6 1,6-4 0,7-10-1085,12-7 0,8-10 1629,5-8 1,-1-7 0,10 3 0,-8-18-1</inkml:trace>
  <inkml:trace contextRef="#ctx0" brushRef="#br0" timeOffset="53417">20132 13512 15515,'31'-51'1169,"0"-1"0,-5 10 0,3 7-1124,10 9 0,3 8-23,-7 8 1,-1 5-12,32 0-11,-9 25-230,-37 10 1,-10 9 212,-22 13 0,-10 5 28,4-1 1,-6-1-147,-1-17 0,-5-1 1,1-5 313,2-3 0,0-3 84,1-2 1,3-2-174,0 3-561,46-13-1580,17-21 1,9-8 2050,5 3 0,1 0 0,-7-2 0,-5 0 0,5-1 0</inkml:trace>
  <inkml:trace contextRef="#ctx0" brushRef="#br0" timeOffset="53853">20964 13412 20524,'13'47'0,"0"0"0,-1-1 0,1-3-79,0-10 1,1-1 27,2 5 1,0 0-17,6 10 201,-3-6 34,-13-37 168,-6-23 62,-3-12 0,-2-8-314,-5-18 0,-1-8-803,1 3 0,-1-6 0,0 2 719,1 5 0,0 2 0,2-1 15,0-3 0,1 0 0,2 4-598,1-1 1,3 4 598,2 8 1,3 2-6,-1 9 1,4 3-23,29-20-1,-1 40 1,6 10-118,12 16 1,0 10-108,-5 2 1,-5 7 693,-4 14 1,-10 7-621,-16-11 0,-12 3-102,-17 11 1,-12 0 460,-8-5 1,-8-5-1132,9-12 1,-4-1-1,1-5-915,-9 0 0,2-5 1849,-12-1 0,43-17 0,10-2 0</inkml:trace>
  <inkml:trace contextRef="#ctx0" brushRef="#br0" timeOffset="54550">22010 12217 16961,'7'-45'2768,"0"18"-2679,3 61 101,-3-3 1,0 7-1379,0 15 1,-4 10 1218,-3-17 0,-2 6 1,-2 5-1,-2 0 0,-2 1-571,-2-3 1,-3 1-1,-1 2 1,-2 0-1,1 0 1,0 0 186,1 0 0,1 2 0,0-1 0,-1 0 0,0 0 0,-2-1-549,-2-2 1,-1 1-1,-1 0 1,-1-2-1,2-2 1,2-4 901,-6 19 0,2-5 0,3-8 0,0-2 0,3-6 0,6-13 0,-1 0 0</inkml:trace>
  <inkml:trace contextRef="#ctx0" brushRef="#br0" timeOffset="57128">22604 12841 6159,'0'0'0</inkml:trace>
  <inkml:trace contextRef="#ctx0" brushRef="#br0" timeOffset="57486">22568 13011 15157,'-55'-28'4280,"11"7"-3384,26 9-313,7 5-112,5 3-359,62-9-68,-11 2 1,8-3 0,2 0-42,2 0 1,3-1 0,9-1-4,-17 5 0,10-2 0,4 0 0,4-1 0,0 0 0,-4 0 0,-5 2 0,-9 1 0,11-3 0,-10 1 0,7 0 0,-4 3 0,1 0 0,-1-1 0,0 1 0,0 0 0,0 0 0</inkml:trace>
  <inkml:trace contextRef="#ctx0" brushRef="#br0" timeOffset="57904">23090 12879 15627,'-7'-5'2443,"2"1"-1972,-9 41-331,11 0 0,2 9-211,-4 0 0,0 4 0,1 0-1465,3-3 1,2 0 0,0 0 1535,0 2 0,0 0 0,0-7 0,1 11 0,0-15 0</inkml:trace>
  <inkml:trace contextRef="#ctx0" brushRef="#br0" timeOffset="58487">23961 12007 18698,'19'-40'2398,"32"75"-2281,-22 1 1,1 9-1186,-2 3 1,1 5-1,-2 0 1075,-4-5 1,-3 0 0,0 5-78,-3 5 0,-2 6 0,-2 3 0,-2-1-1257,-5-13 0,-2 1 0,-2 0 1,-1 1-1,0-2 1327,1 15 0,-2-1 0,-1-1 0,-1-4 0,-3 0 0,-2-4 0,-1-10 0,-9 9 0</inkml:trace>
  <inkml:trace contextRef="#ctx0" brushRef="#br0" timeOffset="59185">15839 15585 19919,'54'-20'-992,"1"-1"0,-1 1 1,0-1-1,1 0 1,-2 2-1,-4 3 992,7 5 0,-10 5 0,-15 6 0,-18 0 0</inkml:trace>
  <inkml:trace contextRef="#ctx0" brushRef="#br0" timeOffset="59333">16154 15566 19078,'1'51'-263,"0"-1"1,0 1 0,-1-1 0,3 5 0,-1-2 0,2-4 0,0 3 0,2-7 0,3-2 0</inkml:trace>
  <inkml:trace contextRef="#ctx0" brushRef="#br0" timeOffset="80567">4470 16993 16905,'-46'4'89,"0"-1"1,5 0 0,5 1 615,2 4-189,17-4-393,42-5 1,23-6-105,-2-2 1,8-3-1,5-2 1,0 0-862,-9 3 1,1 0 0,1-1-1,1 0 1,3-1 850,4-2 0,4-1 1,1-2-1,1 1 1,0-1-1,-3 1-215,-6 2 0,-2-1 0,-1 1 0,1 0 1,2-1-1,3 0 211,-6 3 0,1 0 0,3-1 0,2 1 0,0-1 0,0 1 0,1 0 0,-1 0 0,-1 1-17,4 0 1,1 0 0,-1 0 0,1 1 0,-1 1-1,0-1 1,1 1 0,-1-1-22,2 1 1,1-1 0,0 1 0,1-1 0,-2 1 0,-1 1 0,-4 1 0,-3 0-60,8 0 0,-1 0 0,-4 2 0,-7 0 0,-8 3 92,7-1 0,-25 4 55,-54 4 0,-37 4 0,-16 2 0,8-1 228,10-2 0,0 1 0,-1-1 0,-3 2-183,9-2 1,-5 1 0,-1 1 0,1-1 0,3 0 0,6-1 7,-14 3 1,7-2-1,14-1-96,7-4 4,69-10 1,23-3-10,-8 0 1,4-1 0,7-2 116,0 2 1,7-3-1,3 1 1,3-1 0,-1 1-178,-6 3 1,1 0-1,1 0 1,0 1 0,2 0-1,0 0-127,-4 0 1,2 1-1,1-1 1,0 1-1,-1 0 1,-2 1-1,-4 1 50,8-1 0,-2 1 0,-3 0 0,-3 2 0,-5 2-191,10 0 0,-6 3 0,-21 7 157,-26 10-889,-53 7 0,-27 2-961,15-7 1,-6 1 0,0-1 1934,13-3 1,-2-1 0,1 0-1,2-1 1,-5 1 0,3-2 0,7-1-1,-12 3 1</inkml:trace>
  <inkml:trace contextRef="#ctx0" brushRef="#br0" timeOffset="119832">3895 17073 13352,'-33'22'1277,"-1"0"1,-19 14-818,38-22 167,12-7 314,30-4-246,29-6-505,-4-3 1,7-2-953,-8 0-1,4 0 1,8-3 789,-15 2 0,5-1 1,4-1-1,2-1 0,2 0 1,2-1-1,-1 1-245,-4 0 0,1 0 1,1 0-1,1 0 1,1-1-1,1 0 1,1 0-1,2 0 1,0 0 203,-6 1 1,1 0 0,1 0 0,1 0 0,1-1 0,0 0 0,1 1 0,1-1 0,-1 1-1,-1 0 1,1-1 0,-2 2-47,0-1 0,-1 1 0,1 0 1,0-1-1,0 1 0,0 0 1,-1 0-1,0 1 0,-1-1 1,0 1-1,-1 1 0,-2-1-36,11 0 0,-1-1 0,0 2 0,-1-1 0,-1 1 1,-2 0-1,-2 1 0,-2 0 0,-2 1-207,5-1 0,-2 1 0,-3 0 0,-2 1 0,-4 2 0,-4 1-101,16 1 1,-6 3-1,-16 3-1310,-16 7 1714,-55 0 0,-13 0 0,16 0 0,-13-5 0,0 0 0</inkml:trace>
  <inkml:trace contextRef="#ctx0" brushRef="#br0" timeOffset="120083">4691 17280 15425,'63'-8'163,"0"0"0,0-1 0,0 1 1,0 0-1,-1-1 0,1 1 1,0 0-1,-1-1 0,-1 1 0,-1 0 1,-1-1-1,1 0 0,1-1 1,1-1-766,-5 0 0,1-1 0,1-1 0,1-1 1,0 0-1,0 0 0,-1 0 0,0 0 1,-3 0 602,8-1 1,-3 0 0,-1 0-1,0 0 1,1 0 0,2 0 0,2 0-155,-7 1 1,1 0-1,3 0 1,0 0-1,2 0 1,0 0-1,-1 0 1,0 0-1,-1 1 1,-1 0-102,0 0 0,-1 1 0,0 0 0,-1 0 0,0 0 0,0 1 0,-1 0 0,1-1 0,-1 1 233,8-1 0,0 0 0,2-1 0,-2 1 0,-1 0 0,-2 1 0,-3 1 0,-5 1 1,19-3-1,-5 2 0,-7 1 0,-9 3 0,-11 4 0,0 0 0</inkml:trace>
  <inkml:trace contextRef="#ctx0" brushRef="#br0" timeOffset="126632">8300 16899 15695,'-10'2'1859,"2"-1"-1365,8-1 156,85-7-415,-41 0 0,5 0-859,8-1 0,8-1 0,5 0 650,-15 1 1,3-1 0,2-1 0,2 1 0,-1-1-548,3 1 0,2-1 0,0 0 1,0 1-1,0 0 339,-2 0 1,1 1-1,0-1 1,-2 1 0,-2 1-88,7-1 0,-1 1 0,-5 1 0,-8 1-1160,2 1 0,-10 3 1429,7 3 0,-31-1 0,-19 3 0</inkml:trace>
  <inkml:trace contextRef="#ctx0" brushRef="#br0" timeOffset="126883">9776 16517 18507,'9'-9'650,"31"14"-622,0 9 0,3 4-28,-7 0 0,-5 5-252,-6 17 0,-15 4-1838,-23-3 0,-10-1-1406,5 1 1,-5-4 3495,-11-3 0,0-6 0,4-9 0,10-9 0</inkml:trace>
  <inkml:trace contextRef="#ctx0" brushRef="#br0" timeOffset="127582">10640 16438 12703,'0'-7'661,"0"2"-661,0 5-568,0 0 0,0 0 1</inkml:trace>
  <inkml:trace contextRef="#ctx0" brushRef="#br0" timeOffset="128250">10934 16145 13824,'-5'-8'2375,"-2"1"-1949,4 4-157,-2 0-12,0-2 415,-4-1-167,-1-1-225,-1-1-213,3 3 12,-2 1-57,-2 6 23,-28 37-12,9-1 1,-2 6-420,6-1 0,1 3 1,1 1 411,3-6 0,2 1 0,3-1-21,-5 19 1,9-4-218,24 7 256,18-17-21,26-17 5,-3-23 0,5-11-6,-1-11 1,-1-9 33,2-5 0,-7-6 33,-13 2 1,-12-3 235,-24-26-67,-25 30-12,-17 8-67,-1 8-67,2 6-268,33 0-2007,57-8-11,-18 10 1,3 0 2173,19-2 0,-4 1 0,-3 0 0,-13 5 0</inkml:trace>
  <inkml:trace contextRef="#ctx0" brushRef="#br0" timeOffset="128800">8558 17225 17185,'49'19'237,"0"0"1,0 1-1,-6-6 1,-1 0 0,3-1-242,18 2 0,4-2 1,-2-2-1595,-9-4 0,-2-2 1,1 0 696,2 0 1,0-2 0,0 1-549,-2-2 0,0 0 0,-2 0 1449,-4-1 0,-1 0 0,-5 0 0,-1 0 0,-6-1 0,13 0 0</inkml:trace>
  <inkml:trace contextRef="#ctx0" brushRef="#br0" timeOffset="129001">9771 17341 19829,'46'-3'-232,"0"-1"1,-2 0-1,-1 3-748,1 8 0,-4 6 61,6 24-358,-37 25-1659,-32-11 2936,-28-10 0,29-29 0,7-8 0</inkml:trace>
  <inkml:trace contextRef="#ctx0" brushRef="#br0" timeOffset="129550">10486 17366 18507,'12'35'291,"0"0"1,11 20-259,-6-29 146,-5-14 169,-10-11-213,-1-31-35,-1-32-94,-1 8 0,2-6-500,1 15 1,1-2-1,1 2 477,3-12 1,3 5 16,2 6 0,4 8-11,17 10-45,15 19 11,-12 38 90,-10 30-40,-24-25 1,-6 1-100,-7 4 1,-4-2 93,-19 8 1704,-8-2-1345,15-19-158,3-5-167,41-16-68,9-4 23,25 1 164,-3 0-321,12 19 67,-20 8 113,-11 18-12,-35-11-45,-23-7-1132,-14-17 1177,4-6 0,1-3 0,2 1 0,-16-2 0</inkml:trace>
  <inkml:trace contextRef="#ctx0" brushRef="#br0" timeOffset="129934">8518 17564 18048,'49'41'225,"0"1"1,0-1 0,0 1 0,-8-8-1,-2-2 1,0 0 0,2 0-902,4 3 0,1 0 0,1 0 0,-3-4 676,2 1 0,-2-4 0,3 1-1362,-3-2 1,3 1 0,0-1-1,-4-2 1362,1 0 0,-2-2 0,-1-1 0,20 12 0,-8-5 0,-13-8 0</inkml:trace>
  <inkml:trace contextRef="#ctx0" brushRef="#br0" timeOffset="130267">9757 18240 17006,'-4'1'1188,"0"-1"-864,4 0-212,-4 43-268,25-12-405,-3 24-302,25-28-257,4-7 224,-19-3 896,0 6 201,-31-1 763,-32 17-852,-9 2-8292,-5-2 8180,19-16 0,21-17 0,9-6 0</inkml:trace>
  <inkml:trace contextRef="#ctx0" brushRef="#br0" timeOffset="130666">10392 18360 17935,'15'54'34,"0"-1"0,-2-8 0,-1-3-34,5 9 11,-8-25 381,-8-22 325,-6-31-145,-8-29-516,8 4 0,1-3-303,-3 5 1,2 1 386,7-4 0,3 3-6,11-7-78,31 12-56,-13 33 0,3 8-11,9 9 0,1 7-140,-8 2 0,-3 5-367,-4 8 0,-7 5-547,-5 21-705,-10 5-1872,-7 0 3642,-9-4 0,4-24 0,-4-9 0</inkml:trace>
  <inkml:trace contextRef="#ctx0" brushRef="#br0" timeOffset="130834">10582 18414 20781,'43'-17'-119,"1"1"0,2 3 0,3 1 0,-7 2 0,12-1 0,-11 5 0,-1 0 0</inkml:trace>
  <inkml:trace contextRef="#ctx0" brushRef="#br0" timeOffset="167765">15946 15483 12781,'2'2'3014,"0"-1"-2633,-2-1-44,87 6-371,-27-18-3018,-4 3 0,11-3 0,-7-2 3052,-8-6 0,-5-2 0,4 0 0,-6 1 0,-7 2 0</inkml:trace>
  <inkml:trace contextRef="#ctx0" brushRef="#br0" timeOffset="-62922.73">25627 12721 11493,'-2'10'0,"0"-2"0</inkml:trace>
  <inkml:trace contextRef="#ctx0" brushRef="#br0" timeOffset="-62443.73">26347 12788 16120,'-2'54'309,"0"-1"0,0 1 1,1-5-1,-1-2 0,1-3-264,-1 2 0,1-5 0,5 6 100,3-7 58,3-42 670,0-40-548,-7 0 1,-2-5-214,0-4 0,-2-2-420,-1 8 1,0-1 0,0 0 340,-2-12 1,0 0 33,-1-5 1,2-1-1,1 21 0,0-1 0,2-3 265,1-14 1,2-4 0,3 2-192,3 5 1,2 2 0,3 0-127,3-4 0,4 0 0,2 6-21,7 1 1,4 11-12,1 17 0,2 10-5,20 15-185,-17 16 1,-2 9 71,-8 7 1,-9 8 134,-8 21 0,-15 7 4,-15-16 0,-9 2 0,-3-2-233,1-6 0,-3-3 0,-2 1 23,-10 7 1,-3 0 0,5-4-860,5-2 1,4-4-2118,1-1 1,5-4 3181,7 2 0,16-28 0,7-10 0</inkml:trace>
  <inkml:trace contextRef="#ctx0" brushRef="#br0" timeOffset="-62209.73">27303 11985 16490,'-7'-6'2432,"-26"54"-1782,16 6-1787,-2-1 0,0 4 1171,10-6 0,2 0-34,0 2 0,5 1 121,7-10 0,4 2 0,6-2-1006,6-5 0,6-2 0,1-1-1345,13 15 0,6-6 2230,13-14 0,-2-11 0,-9-9 0,-10-10 0</inkml:trace>
  <inkml:trace contextRef="#ctx0" brushRef="#br0" timeOffset="-62010.73">27767 12279 22104,'8'-42'22,"-1"0"0,9 2 1,9 5-158,19 13 1,9 6-1022,3-2 1,1 1 583,-1 2 1,0 2 571,-1 3 0,-6 2 0,5 0 0,-14 5 0</inkml:trace>
  <inkml:trace contextRef="#ctx0" brushRef="#br0" timeOffset="-61860.73">28079 12126 18709,'-6'4'1916,"2"-1"-1799,-3 29 1,2 11-118,3 1-376,-1 18 1,6 2 375,23-5 0,-9-9 0,5-28 0</inkml:trace>
  <inkml:trace contextRef="#ctx0" brushRef="#br0" timeOffset="-61643.73">28564 11695 22048,'40'51'-122,"1"-1"0,-1 1 1,1 0-1,-10 5 1,-2 2-1,-4 1 0,-1-2-158,-3-6 0,0-2 0,-4 0 0,-5 1-1252,-6 1 0,-5 2 1,-3-2-1,-2-3 1532,-3 2 0,-4-3 0,1-5 0,0-2 0,-1-4 0,-12 23 0</inkml:trace>
  <inkml:trace contextRef="#ctx0" brushRef="#br0" timeOffset="-170774.46">5409 9532 12210,'-42'18'806,"0"1"1,4-1 0,2 1-387,4-1 1,3 0 968,-17 17-504,48-17-56,35-8-594,12-15 1,11-7-1479,-8 1 1,3 0-1,3-3 1310,-5 0 1,2-1-1,2-1 1,1 0-30,-5 1 0,0 0 0,1-1 0,3-1 0,4-1-201,-6 2 1,3-2 0,3 0-1,1-1 1,2 0 0,1 0-1,1 0 1,-2 0 168,-2 2 0,1 1 0,-1-1 1,2 0-1,0 0 0,0 1 0,2-1 1,1 1-1,0-1-134,-9 3 1,2-1-1,1 0 1,1 1-1,0-1 1,1 0-1,-1 1 1,1-1-1,-2 1 1,-1 1-1,0 0 1,-3 0 129,7-1 1,-1 1-1,-1 0 1,0 0-1,-2 1 1,-1 0-1,0 1 1,-1 0-1,-1 1-113,7 0 1,0-1-1,0 2 1,-2 0 0,-3 1-1,-4 1 1,-5 1 95,19-2 0,-9 2 0,-4 3 313,13-1 0,-20 12-219,-40 26-79,-50 2 326,6-17 1,-9 0 0,-1-1-320,-1-3 1,-1-2-1,-1 0 351,-2 1 0,-2-1 0,1 0-340,2-1 1,0-1 0,-1 0-1,-5 0 1,-1-2 0,4 0 904,-5 0 1,7-3-913,-12-11 34,89-12 0,24-3-40,7 0 1,7-1-338,-19 8 0,5-1 1,0 0-1,-1 2 332,7-1 0,-1 0 0,1 1 36,-5 1 1,3-1-1,-2 1 1,-3 1 25,0 0 0,-4 1 1,-1 0-63,20-5 0,-10 3 1434,-24 7-1322,-49 12 0,-14 7-90,-20 4 68,-6 2-90,1-3 1336,6-7-5010,25-5 618,18-7 3056,28-4 0,-4 2 0,1-1 0</inkml:trace>
  <inkml:trace contextRef="#ctx0" brushRef="#br0" timeOffset="-157776.46">2034 5328 13633,'0'-3'1008,"1"0"-268,-1 3-90,11 39-146,-5-2-325,1-2 1,1 5 206,-3 1 0,-1-1 142,2 23 502,1-7 12,-4-37-863,-2-36-123,-2-19 112,-6-10 0,-3-10-157,1 11 0,-1-3 1,-1-3-166,2 4 0,-1-3 0,0-1 1,1 1 145,-2-13 1,1 0-1,3 5-405,2-10 1,7 8 367,7 18 0,6 10-212,32 14-225,-1 13 0,5 10-532,0 12 0,-2 9-627,1 11 0,-6 7 1523,-12 0 1,-12 4 117,-19 4 0,-12-1 221,-2-14 0,-6-3-2009,-14 7 1,-4-4 1787,10-13 0,0-2 0,-23 18 0,30-33 0</inkml:trace>
  <inkml:trace contextRef="#ctx0" brushRef="#br0" timeOffset="-157456.46">2794 4317 15863,'-6'-7'1669,"1"1"-1260,-13 48 0,-1 26-258,9-24 1,1 4-955,-2-3 1,-2 6 0,1 2-1,2-3 821,3 5 1,3-3 0,0 1-4,1 1 0,0 1 0,2-1-15,-1-2 0,2-1 0,2 2-109,6 9 0,3 1 0,4-3-975,2-9 1,2-2 0,5-2 1083,5 0 0,4-1 0,-1-7 0,-1-2 0,-1-9 0,19-10 0</inkml:trace>
  <inkml:trace contextRef="#ctx0" brushRef="#br0" timeOffset="-156975.46">3238 4933 16994,'-4'-3'998,"1"1"-404,11 52-387,4-13 0,2 4-95,3 21 0,0 4-575,4-5 0,-1-3 491,-6-16 1,-2-6 72,2 6 1143,-10-34-403,-3-32-634,-9-8 0,-5-8-181,1-4 0,-2-6 0,-1 0-527,0 0 1,-2 0 0,1-2 500,-3-7 0,0-2 0,3 3 4,4 14 0,1 2 0,2-2-114,1-4 1,2-2 0,2 2 81,3-6 0,7 3-101,11 1 1,8 8-29,30 5 95,-15 29 1,1 9-119,-6 7 1,-1 4-23,-1 5 0,-3 3 23,-3 6 0,-5 5 123,-4 19 0,-10 7 33,-19 4 1,-12 1-288,3-13 0,-3 1 0,-4-4-753,1-8 1,-3-3 0,-1-4-1902,-13 6 0,3-7 2964,-3-9 0,21-12 0,9-7 0</inkml:trace>
  <inkml:trace contextRef="#ctx0" brushRef="#br0" timeOffset="-156709.46">3868 3870 20233,'1'56'27,"0"0"0,0 0 1,-1 0-1,1 0 0,0 0 1,0 13-1,0-3 1,1 0-1,0-1-974,3 2 1,0 0-1,1-2 1,0-3 710,0 0 1,-1-4 0,1 4-785,0-6 0,-1 4 1,1 0-1,-1-2 1020,1-7 0,-1 0 0,1-1 0,-1-3 0,0 8 0,0-2 0,0-5 0,1-4 0,0 1 0</inkml:trace>
  <inkml:trace contextRef="#ctx0" brushRef="#br0" timeOffset="-156308.46">4566 4412 20793,'-36'39'70,"-1"0"0,9 4 0,2 6 0,5 1-59,7 1 0,6 1 1,3 2-289,2 6 1,5 2 0,6-5 158,15 8 1,10-12-190,1-19 0,5-10 295,2-16 1,-2-8 307,9-18-218,-12-29 292,-32-14-112,-17 0 33,-27 8-78,-2 26-68,1 9-33,8 6-78,7 4-514,19 2-1324,46-6-3104,2 1 0,6 0 4908,3 0 0,-1-1 0,-6 3 0,-4 0 0,-3-1 0</inkml:trace>
  <inkml:trace contextRef="#ctx0" brushRef="#br0" timeOffset="-156059.46">5124 4078 20983,'16'58'-15,"0"-1"0,0 0 0,-3-8 0,0 2 0,-1 0 0,0 0-92,2 0 1,-1 1 0,0-1 0,-1 1-1128,3 15 0,-2-1 0,-3-5 740,-2-1 1,-2-4-3715,1 3 1,0-4 4420,2 8 0,0-9 0,-5-47 1</inkml:trace>
  <inkml:trace contextRef="#ctx0" brushRef="#br0" timeOffset="-155874.46">5870 4494 19527,'39'-2'-1656,"1"-1"0,13-1 1,-36 5-1</inkml:trace>
  <inkml:trace contextRef="#ctx0" brushRef="#br0" timeOffset="-155725.46">5919 4746 19049,'55'-21'-412,"0"0"0,-5 2 0,4-1 0,-9 2 0,10-4 1,-15 7-1,1-1 0</inkml:trace>
  <inkml:trace contextRef="#ctx0" brushRef="#br0" timeOffset="-155425.46">7013 4318 20109,'-42'34'474,"1"-1"1,10 5-1,8 3-491,10 7 1,11 0-316,9-10 0,8-4 315,9-6 0,6-7 55,27-7-150,-16-13 0,0-7 50,-5-9 0,0-6 39,-2 3 1,-3-3 10,-8-9 1,-6-2-22,-6-19-1,-6 0-134,-14 2-47,-8 7-42,-15 12-965,-24 11-3215,7 20 4521,7 6 1,21 3-1,21-3 1</inkml:trace>
  <inkml:trace contextRef="#ctx0" brushRef="#br0" timeOffset="-155242.46">7708 4361 18138,'-16'-12'-2634,"4"6"1,12 2-1</inkml:trace>
  <inkml:trace contextRef="#ctx0" brushRef="#br0" timeOffset="-154408.46">8144 4086 17879,'17'-5'45,"-2"-1"-34,-11 9 24,-3-3 883,1 0-638,1 0-224,2-3-56,0 1 235,-2-2 191,-2 2-123,-9 2-12,-29 16-67,9 0 0,-2 2-157,-1 2 1,1 1-78,-2 5 0,4 0 200,-4 13-122,7-2-57,6-3 34,4 3-23,7-12-11,3-2 90,10-13-90,3-7 244,4-2-176,10-1-12,-1 0-67,2-2 22,-3-2-22,-6-1 56,-3-2-44,-1 2-35,-3 1-111,3 2 156,3 16-22,-1-1 0,0 13 11,-5-6 12,-1-2-12,-1-5 34,1-5 67,5-6-79,4-15-10,0 1-12,0-10-11,-5 9-67,-2 2 67,0 4 11,2 3-56,5 2 34,0 3-56,5 5 67,-4 6-56,1 9 56,1 8-392,-4 25 347,-14 9 45,-11-1 0,-16-6 0,-6-27-101,0-7-403,0-11-3687,-8-16 4191,13-15 0,4 5 0,15-3 0</inkml:trace>
  <inkml:trace contextRef="#ctx0" brushRef="#br0" timeOffset="-154208.46">8064 4063 19717,'53'-19'-947,"0"0"0,-10 2 0,-1 4 1,23 5-1,-33 4 0</inkml:trace>
  <inkml:trace contextRef="#ctx0" brushRef="#br0" timeOffset="-152725.46">3043 6110 12692,'-5'0'1081,"31"-12"0,22-4-596,-5 3 1,6 0 0,7-1-1435,-1-1 1,7-2 0,4-1 0,0 0-1,-1 1 984,-4 2 1,-1 0 0,0 1 0,1-1 0,2 0-192,-2 0 1,2 1 0,0-1 0,1 0 0,-1 0 0,-2 1 159,2 0 1,-2 0-1,-1 1 1,0 0-1,1-1-51,3 0 1,0 0-1,1 1 1,-1-1-1,1 0 56,-1 0 0,-1 1 0,1-1 0,2 0 0,2 0-9,-9 2 0,2-1 0,2-1 0,1 1 0,0 0 0,-2-1 0,-1 2-249,1-1 1,-2 1 0,0-1-1,0 1 1,-2 0 0,1-1 193,-3 1 1,1-1-1,0 0 1,-2 0-1,-3 2 1,-4 0-1,14-2 1,-6 2-1,-13 0 1,-7-1-1</inkml:trace>
  <inkml:trace contextRef="#ctx0" brushRef="#br0" timeOffset="-152159.46">5157 5921 16232,'8'-9'818,"-1"2"-376,20 47 1,6 20-404,-9-29 1,1 1-832,8 14 1,5 7-1,-1-5 792,5-5 0,0-5-17,1 2 1,0-1-304,-1-2 0,-2 0-716,-3-3 0,-1 1-1110,-4-4 0,-3 1 2256,-4-2 0,-3-3 1,3 5-1,-11-10 1</inkml:trace>
  <inkml:trace contextRef="#ctx0" brushRef="#br0" timeOffset="-151825.46">5707 6814 20210,'47'30'26,"0"-1"0,0-5 1,0-4-27,-7-5 0,-2-3 33,27-1 1,-34-20 167,-8-24 494,-12-23-426,-4-2-134,-12-1-57,0 24-78,-5 6-123,2 6-1065,2 2-3384,18 10 4572,27 12 0,-15 1 0,12 8 0</inkml:trace>
  <inkml:trace contextRef="#ctx0" brushRef="#br0" timeOffset="-149293.46">9683 5174 13635,'18'54'788,"0"1"0,-1-2 0,-1-2-665,-5-10 1,0-2-85,-1-1 0,-1-1 96,9 26 431,-4-18 173,-2-18 1171,-6-33-1126,-19-55-706,-2 1 1,-2-7-808,4 21 1,-1 0 0,0-2 731,-2-7 1,0-2 0,1 4 24,-2-9 1,3 3-157,3 2 1,2 3 138,2 8 0,4 1-17,5 4 1,7 3-63,32-10-100,9 14 39,-15 27 0,1 8-408,18 17 139,-28 10 0,-6 7 398,-12 12 0,-11 6 7,-6-8 1,-6 2-1,-3-1 527,-5-1 0,-5-1 1,0-3-3645,-15 11 1,2-6 3109,12-18 0,4-5 0,4-3 0,20-18 0</inkml:trace>
  <inkml:trace contextRef="#ctx0" brushRef="#br0" timeOffset="-148858.46">10251 4530 17409,'-6'-3'1882,"1"1"-1613,-11 26 0,-2 12-966,4 22 814,-5-2 1,2 8-103,13-14 0,5 4 0,3-1-265,4 0 0,4 0 0,2 1-882,1 8 0,3 1 0,5-4 1132,3-13 0,3-3 0,-2-5 0,-1-1 0,-1-7 0,15-3 0</inkml:trace>
  <inkml:trace contextRef="#ctx0" brushRef="#br0" timeOffset="-148509.46">10550 5072 20109,'2'66'-33,"-2"-19"33,10-27 123,-7-25 0,-6-16 11,-7-14 1,-2-8-107,-2-17 0,-2-3-598,0-1 1,1-1 625,6 19 0,1 0 0,2 4-17,1 1 0,4 4 45,2 1 1,4 2-96,9-9-169,21 12-190,2 29-44,11 20-315,-17 17-324,-8 14-594,-12 9-67,-6 1 1520,-13-3 194,-19 2 0,13-30 0,-11 0 0</inkml:trace>
  <inkml:trace contextRef="#ctx0" brushRef="#br0" timeOffset="-148056.46">10999 4105 17129,'0'-3'1389,"0"0"-549,5 68-653,-4-22 0,-1 7 0,1 0-1080,1 6 1,0 1-1,0 3 893,-2-7 0,1 2 0,-1 2 0,0-2-633,0 0 0,-1 0 0,1-1 0,1-1 633,3 9 0,1-2 0,-2-3 0,-2-6 0,0-3 0,1-5 0,4-6 0,0 0 0</inkml:trace>
  <inkml:trace contextRef="#ctx0" brushRef="#br0" timeOffset="-147692.46">11524 4492 20636,'-52'40'284,"1"-1"0,4 0 0,8 2-290,19-6 0,8 3-61,4 10 0,10 1-264,16-9 1,10-4-135,12 0 0,7-8-12,0-13 0,2-9 477,4-9 0,-3-9 33,-6-8 1,-6-5 186,9-10 161,-3-10-146,-47 22 112,-32 3-279,-12 10-68,-2 2-45,13 8-437,28 0 205,8-1-877,15-1 1230,31-10 0,-22 8 1,17-7-1</inkml:trace>
  <inkml:trace contextRef="#ctx0" brushRef="#br0" timeOffset="-147459.46">11918 4091 20781,'26'44'-38,"1"1"1,0-1 0,-1 0 0,2 3 0,-1-2-1,-4 2-216,-3 8 0,-2 3 1,-5-4-1136,-1 4 1,-3-1 1388,-3 10 0,-2-4 0,0 2 0,-3 1 0</inkml:trace>
  <inkml:trace contextRef="#ctx0" brushRef="#br0" timeOffset="-147274.46">12466 4525 14316,'2'19'0,"0"-3"0</inkml:trace>
  <inkml:trace contextRef="#ctx0" brushRef="#br0" timeOffset="-146809.46">12777 4321 19235,'8'56'-198,"1"-1"0,-1 0 1,2-2 17,1 0 1,1-3 179,2 14 179,-8-35 1,-4-28 750,-3-36-712,-4 2 1,-3-4-180,2-4 0,-1-3-588,-6-11 0,-2-1 571,2 9 1,0 1 5,-1-4 0,0-1-28,1 2 0,1-1 81,1-9 1,3 1-60,3 10 0,5 1-22,9 2 0,6 5-145,16-1-124,26 29-56,-3 30 67,0 13-89,-28-9 0,-4 7-152,-2 16 0,-8 7 381,-13 1 1,-6 1 66,2 0 1,-5-2-359,-10-7 0,-2-6-1429,-7-3 1838,-2-17 0,17-10 0,-2-9 0</inkml:trace>
  <inkml:trace contextRef="#ctx0" brushRef="#br0" timeOffset="-146476.46">13431 3740 18171,'-18'55'661,"1"0"0,5-8 0,2 0-555,2 18 1,4 1-552,3-13 0,4 1 437,2-7 1,3 4 0,3-2-658,3-4 0,3-1 1,3-1 664,7 3 0,5-2 0,-3-4 0,0-2 0,-1-7 0,26-3 0</inkml:trace>
  <inkml:trace contextRef="#ctx0" brushRef="#br0" timeOffset="-146091.46">13707 4312 19527,'-3'61'235,"0"-19"0,8-29-22,-3-24-45,-2-15-79,-4-11 1,-1-7-73,-1-14 0,-1-3-508,0 0 0,1 0 519,-1-2 0,1 4 16,5 23 1,0 4 135,-1-20-90,3 14-90,12 8-124,21 12-134,5 5-55,13 11-57,-18 14 79,-7 7 1206,-12 13-1072,-8 5 0,-16 6 106,-7-12 1,-4-1-1334,-3 0 0,-1-2-510,-1-1 1,1-2 1893,-10 9 0,25-24 0,4-6 0</inkml:trace>
  <inkml:trace contextRef="#ctx0" brushRef="#br0" timeOffset="-145825.46">14083 3434 20961,'8'48'15,"0"0"1,0 1 0,1 9 0,0 2 0,0 3-129,0-4 1,-1 4 0,1 0 0,-2-2-1291,0-8 0,-1 0 0,-1-1 1,-2 0 830,-1 16 0,-4-1 1,0-4-1508,-2 1 1,-1-5 2078,-2-5 0,0-6 0,-1 7 0,3-21 0</inkml:trace>
  <inkml:trace contextRef="#ctx0" brushRef="#br0" timeOffset="-145358.46">14585 3664 19381,'-10'57'440,"1"0"1,3 2 0,4 1-424,3-7 0,5-1-12,2-3 1,6-5 5,25 2-22,-4-26 0,5-7-1,1-8 1,1-7 11,-2-1 0,-2-5-89,14-25 89,-39-1 67,-23-1 78,-11 4 202,-6 12 1,-3 2 134,-26-7-370,2 3-112,20 12-34,26 6-111,4 3-617,7-1 123,12 1-582,12 0-3695,6-2 1,3-2 4585,21-3 1,0-1-1,-34 2 1</inkml:trace>
  <inkml:trace contextRef="#ctx0" brushRef="#br0" timeOffset="-145123.46">14939 3503 17532,'0'-12'3193,"0"2"-3181,0 10 167,0 0 124,57 68-281,-37-25 1,-1 5-1254,6 4 1,3 7 0,-5-2-601,-10-12 1,-4-1 0,-2 0 1830,1 23 0,-4-8 0,-2-11 0,-2-14 0</inkml:trace>
  <inkml:trace contextRef="#ctx0" brushRef="#br0" timeOffset="-142793.46">10776 6002 17543,'-2'8'1211,"1"-2"-1099,1-6-157,42-29-694,-9 14-315,-1-3 1,2 1-3048,5 9 4101,-13 4 0,-14 4 0,-7 0 0</inkml:trace>
  <inkml:trace contextRef="#ctx0" brushRef="#br0" timeOffset="-142676.46">10933 6101 17185,'44'-17'-852,"0"-1"1,13-4-1,-33 12 1</inkml:trace>
  <inkml:trace contextRef="#ctx0" brushRef="#br0" timeOffset="-142376.46">11609 5769 18395,'-20'49'226,"0"0"1,0 0 0,-5 9 0,11-5-227,18-16 0,8-7-78,19-2 33,1-19 0,3-9-11,2-14 0,0-7 17,5-9 0,-5-4 39,-9-1 0,-7-3 0,-6 0 0,-7 1-11,-20-8-12,-7 6-436,-15 8-2723,-19 13 3182,13 14 0,5 4 0,21 6 0</inkml:trace>
  <inkml:trace contextRef="#ctx0" brushRef="#br0" timeOffset="-142225.46">12162 5687 17241,'5'0'-1401,"0"0"1401,-5 0 0,0 0 0</inkml:trace>
  <inkml:trace contextRef="#ctx0" brushRef="#br0" timeOffset="-141759.46">12680 5361 16994,'0'-10'1838,"0"3"-1681,0 7-56,0 0-45,-27-3 78,-2 20 45,-23 9-66,16 15-57,6 6 11,14-6-33,2 5-1,3 0-22,6 16-11,1-16 23,7-4 33,5-23 11,8-25-45,8-9 12,27-28-34,-21 24 0,2 1-73,7 0 0,0 4-173,20 10 212,-14 24 1,-25 12-1,-10 22 45,-15 0-347,-13 0-7373,-8-26 7709,5-31 0,9-4 0,7-7 0</inkml:trace>
  <inkml:trace contextRef="#ctx0" brushRef="#br0" timeOffset="-141475.46">12970 5188 20882,'39'-28'-963,"-5"15"-90,-18 67 1019,-15 10 135,-6-27 0,-1-1 100,-9 15-10,1-24-124,11-21 45,17-8-2140,31-15 2028,-2 5 0,0-1 0,14-7 0,4 3 0</inkml:trace>
  <inkml:trace contextRef="#ctx0" brushRef="#br0" timeOffset="-141308.46">13732 5468 18765,'-11'0'-1927,"40"-26"-2443,-5 20 4370,27-20 0,-35 26 0,-6 0 0</inkml:trace>
  <inkml:trace contextRef="#ctx0" brushRef="#br0" timeOffset="-141175.46">13863 5737 12983,'44'-40'0,"-1"-1"0,-8 9 0,0-1 0</inkml:trace>
  <inkml:trace contextRef="#ctx0" brushRef="#br0" timeOffset="-140809.46">14716 5254 19470,'-33'17'246,"-1"0"1,3 1 0,4 3-191,8 16 0,8 4-51,2-3 1,7 1-34,12 2 0,6-2-173,22 6-124,26-32-90,-12-28-16,-18-5 0,-1-7 179,-6-5 0,-4-4-331,2-8 0,-7-2 667,-15 3 0,-9 1 39,-13-13 79,-21 14-79,6 27-795,0 7 672,17 15 0,1-6 0,16 8 0</inkml:trace>
  <inkml:trace contextRef="#ctx0" brushRef="#br0" timeOffset="-140659.46">15190 5261 18798,'-9'0'-8549,"2"0"8549,7 0 0,0 0 0,0 0 0</inkml:trace>
  <inkml:trace contextRef="#ctx0" brushRef="#br0" timeOffset="-140375.46">15538 5018 18518,'-3'-4'314,"1"1"-645,27-11 1,11 0 83,-7 9 101,9-7 1,-2 6-494,-16 26 449,-9 14 190,-14 8 717,-10-9 0,-4 0 874,-15 25-1389,14-27 0,2-2-180,1 0-22,30-16-123,13-16-2298,7-8 1,4-3 2420,21-9 0,-1-5 0,-32 15 0</inkml:trace>
  <inkml:trace contextRef="#ctx0" brushRef="#br0" timeOffset="-140175.46">16047 4878 20613,'39'44'-1121,"0"0"1,-9-10 0,-6-1-852,-9 24-1120,-18-26 3092,-9-11 0,5-10 0,-3-7 0</inkml:trace>
  <inkml:trace contextRef="#ctx0" brushRef="#br0" timeOffset="-140040.46">16102 4728 16468,'61'-6'-841,"0"1"1,-12 2 0,-2 2 840,-3 4 0,-4 2 0,-6 1 0,-11 1 0</inkml:trace>
  <inkml:trace contextRef="#ctx0" brushRef="#br0" timeOffset="-139808.46">14373 6062 19269,'45'-12'44,"0"-1"1,0 1 0,3-2 0,4-2 0,3-2 0,1 0 0,2-1-111,-2 1 1,3-2-1,1 0 1,1-1 0,0 1-1,-1-1-1277,2 0 0,0 0 0,0 0 0,0 0 0,0-1 0,-1 1-164,1 0 0,1-1 0,0 0 0,-2 1 0,-3 0 0,-4 0 1550,0 0 0,-3-1 0,-4 2 0,-4 1 0,14-5 0,-7 2 0,-21 5 1,0 0-1</inkml:trace>
  <inkml:trace contextRef="#ctx0" brushRef="#br0" timeOffset="-139692.46">15489 5813 19885,'59'-21'-635,"0"0"0,0 0 0,-11 4 0,1 0 0,0-1 0,1 0 309,4-2 1,2 0-1,-2 0 1,-5 2-1,16-6 1,-5 3 0,-4 0-1,0 1 1</inkml:trace>
  <inkml:trace contextRef="#ctx0" brushRef="#br0" timeOffset="-135459.46">1902 3340 9420,'-5'10'257,"0"-1"-33,5-9 360,0 0-472,47 28 0,-19-18-79,4 6 1,5 0 55,-3-10 1,2-3-68,9 4 1,4 0 96,-6-2 1,3 1-1,2 0-493,5 0 1,1 1-1,-1-2 400,-6-1 0,-3 0 1,2-1-24,2 0 1,0-1 0,-1 0 1,9-2 1,4 0-4,-13-2 1,4-1 0,3 0 0,1-1 2,4-1 1,2 0 0,2-1 0,2 0-499,-12 0 1,3 0 0,1-1-1,1 0 1,-2 0 0,-1 0 494,2-1 0,-2 0 0,-1 1 1,0-1-1,0 0-2,13-2 0,-1 0 0,-1 0 0,-3 0-299,2 0 1,-3 0-1,4 1 305,-13 2 1,3-1 0,2 1 0,1 0 0,-1 1 2,1-1 0,0 0 0,1 0 0,1 0 0,3 0-282,0-1 0,3 0 0,2 0 0,0 0 0,-1 0 0,-3 1 282,0-1 0,-1 1 0,-2 0 0,-1-1 0,1 1-138,1-1 1,0-1-1,-1 0 1,-1 1 0,-3-1 158,0 0 1,-3 1 0,-2-1 0,1 0 121,1 1 1,0-1 0,-1 0 0,1 0-122,-1 0 0,-1 0 0,1 0 0,4 0-14,2 0 1,4 0 0,2 0 0,1 0 0,0 0-7,-11 2 0,0 0 0,1 0 1,0 0-1,1 0 0,3 0-8,1 0 0,2 1 0,2-1 1,0 1-1,1 0 0,-3 0 1,-2 0-112,0 1 0,-2 0 0,-2 0 0,0 1 0,0-1 0,0 1 108,10 0 0,2 0 0,-2 0 0,-1 1 0,-4 0 2,0 0 1,-5 2 0,1-1 0,4 1 64,-7 0 0,3 0 1,2 0-1,1 0 0,0 1 1,0-1-74,2 0 0,1 0 1,0 1-1,1-1 1,2 0-1,1 1-29,-8-1 0,2 1 0,1-1 0,1 0 0,0 1 0,-1-1 0,-1 1 0,-2-1 18,8 0 0,-2 0 0,-1 0 1,-1 1-1,0-2 0,0 1 5,-4 0 1,1-1 0,-1 0 0,-1 0 0,-1 1 0,-4-1-60,9-1 0,-3 1 1,-2-1-1,0 0 57,1 0 0,-1-1 0,0-1 0,-1 1 166,-1 0 0,0 0 1,0-1-1,3 0-152,0 0 0,2-1 0,1 0 0,1-1 0,0 1 0,1 0 0,0 0 0,0 0 0,2 0 0,1 0-68,-3 1 0,2 0 0,1-1 1,1 1-1,-3 0 0,-2 0 68,0 1 0,-3 0 0,0 0 0,-2 0 0,-1 1 3,9 0 0,-1 0 0,-2 1 0,-4 0 287,-4 0 0,-3 1 1,2-1-289,-1 0 1,3-1 0,2-1 0,-1 1 25,-1-1 0,0 0 0,1 0 0,1 0 1,-4 0 0,2-1 0,0 1 0,-1-1 0,-3 1 220,17-1 0,-3 0 0,-3 1-227,-6 0 1,-3 0 0,-3 1 21,1 2 1,-3 0 318,0 0 1,-1 1-353,0 0 0,2 1-8,-3 1 1,2 0 0,2 1-1,4 1 1,1-1 0,2 2 227,-5 0 1,3 0-1,1 1 1,-4 0-221,7 1 0,-2-1 1,-1 1-12,-1 1 0,-2 0 0,-3 0 233,3 1 1,0 1-231,-6-2 1,4 1 0,0-1 22,0 0 0,1 0 0,2 0-15,-4-1 0,3 1 1,-1-1-1,-2 0 21,5 0 0,-3 0 0,-1 0-29,1 0 1,-1 1 0,-3 1 7,4 3 0,-2 1 11,0 2 1,-2 3-18,-1 2 1,0 2-103,-8 0 0,2 2 1,-1 1 163,-1 2 0,-1 1 0,0 2 164,5 6 1,1 3 0,-4-1 37,5 8 0,-5-1-141,-8 0 1,-6-2-22,-11-12 0,-4 0 718,2 14 1,-2 4-720,-4 2 0,-1 1-84,0 0 1,-1 1-2,-4-2 0,-1-2 57,0-13 1,-2 0-40,2 1 1,-2 1 32,1 2 1,-2-1-6,0 3 0,-1 0 56,-1-1 1,0 2 16,-5 16 0,-1 3-51,3-17 1,-2 1 0,1 1-4,-2 11 0,0 2 0,0-2 11,1-10 1,1-1 0,1-1-59,-3 20 1,1-4-29,5-20 0,1-1 330,0 13 0,0 4-341,0 1 0,1 3 22,0-12 1,1 2-1,0-3-350,-1 9 0,1-4 356,1-3 0,0-6-28,0 7 443,-2-5-421,-2-6 1111,-12 5-1010,-9-12 202,-19-3-202,1-18-78,-12-9-22,3-4 5,7 0 0,-7 0 5,10 0 1,-3 0 0,-2 0-481,-3 0 0,-3 1 1,-2-1-1,2 1 447,-10 0 0,0 0 0,-1 0 0,11 1 0,0-1 0,-1 1 0,3 0 4,-5 1 0,3 0 0,-1 0-4,-3 1 0,-1 0 0,0 0 0,-1 0 0,0 0 0,-1 1 3,-2-1 1,0 1 0,0 0 7,-1-1 0,0 0 0,-5 0 49,13 0 1,-3-1-1,-3 0 1,0 1 0,-1-1-373,5 0 0,0 0 0,-1 0-1,-1 0 1,1 0 0,-1 0 321,0 0 1,-1 0-1,0-1 1,0 1-1,0 0 1,0 1 6,-1-1 1,-1 0 0,-1 0 0,2 0-1,0 0 1,3 1-13,0-1 1,4 0-1,0 0 1,-1 1 0,-5 0-216,2-1 1,-3 1-1,-2 1 1,-1-1 0,-2 1-1,0 0 1,1-1 240,5 1 1,0 0 0,-1 0 0,0-1 0,0 1-1,-2 1 1,-1-1 0,-1 0-157,4 0 1,-2 0 0,-2 0-1,-1 0 1,0 1 0,0-1 0,0 0-1,1 1 1,2-1 0,2 0 132,-5 0 0,1 0 0,1 0 0,2 0 0,0 0 0,0 0 0,1 0 0,0 0-49,-7 0 1,0 0-1,1 0 1,0 0 0,2 0-1,1-1 1,4 0 52,-6 0 0,3 0 0,2-1 1,1 0-1,-1 0 29,-1 0 0,1 0 1,0-1-1,0 1 0,0 0-20,1-1 0,1 0 1,-1 0-1,-1 0 1,-4 1-21,6-1 0,-3 1 0,-1-1 0,-2 1 0,-1 0 0,0 0 0,0 1 2,6-1 1,0 0 0,0 1 0,-1 0 0,0 0 0,-1 0-1,-2 0 1,0 1-17,3-1 0,-1 1 1,-2 0-1,-1 1 1,-1-1-1,1 1 0,0-1 1,1 1-1,1 0 1,3-1 13,-6 1 0,3 0 0,0 0 0,1 1 0,1-1 0,0 0 0,0 1 0,1-1 1,-7 2 1,0 0-1,0 1 1,0-1 0,3 1-1,1-1 1,3 0 4,-4 0 1,4 1 0,2-1 0,-1 0 0,-4 1 27,7 0 1,-2 0 0,-2 0-1,0 0 1,-1 1 0,0-1 0,1 1-35,0-1 0,1-1 0,0 1 0,0 0 0,-1 0 0,-1 0 0,0 0-33,0 0 1,-1 1 0,-2-1-1,0 1 1,0-1 0,1 0 0,2 0-1,2 0-55,-4 0 0,1-1 0,1 0 0,2 0 0,1 0 1,1-1-25,-6 1 0,1 0 0,2-1 0,2 0 0,3-1-176,-10 1 0,5-1 0,0 0-203,2 0 1,0 0-1,1 0-477,5 1 1,0-1 0,-1 1 1097,-10 3 0,-1 1 0,7-1 0,12-2 0,3-1 0,-8 3 0,1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2:52:00.8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8503 2771 17622,'3'-4'78,"0"1"-78,-3 3-470,41-4-2085,-13 3-6151,32-4 8706,-36 5 0,-9 0 0,-12 0 0</inkml:trace>
  <inkml:trace contextRef="#ctx0" brushRef="#br0" timeOffset="117">8584 3059 15549,'54'-5'0,"0"0"0,-11 1 0,1-1 0</inkml:trace>
  <inkml:trace contextRef="#ctx0" brushRef="#br0" timeOffset="517">11311 2703 15807,'0'-7'1378,"-28"13"0,-10 13-1177,2 18 1,1 8-900,2-16 1,-3 0 0,4 4 697,4 7 0,3 3 0,5-2-17,4 3 1,6-2 16,2-4 0,6-2-84,24 24-1939,17-35 1,9-7-1323,-5-5 0,4-5 3351,-3-7 0,4-4 0,-6-1 1,16-3-1,-13-9 0</inkml:trace>
  <inkml:trace contextRef="#ctx0" brushRef="#br0" timeOffset="752">11645 2962 18608,'-37'20'429,"0"0"1,3-2 0,6 1-397,10 12-33,8-2-168,27 1-482,29-16 549,5-13 101,12-22 56,-29-16-33,-14-8 10,-10-3-66,-23-10-1267,-7 27-3933,-3 33 5233,5 22 0,13 13 0,5-20 0</inkml:trace>
  <inkml:trace contextRef="#ctx0" brushRef="#br0" timeOffset="951">11941 3073 19505,'7'-40'377,"1"-1"0,-2 4 0,4 7-769,22 9-258,-4 14-2689,19 36-4158,-3 11 7497,0 4 0,-15-14 0,-14-23 0</inkml:trace>
  <inkml:trace contextRef="#ctx0" brushRef="#br0" timeOffset="1218">12499 2732 18451,'-30'-58'2319,"1"12"-2252,6 31-22,1 7-45,2 8-134,6 31-729,27 28 191,6-10 0,4 1-303,1-6 0,3-1 678,2-1 1,-2-4 172,-1 3 460,-32 4 303,-48-8-639,26-19 0,-2-3-84,-11-3 0,1-4-1776,-1-2-4896,17-9 6756,14-7 0,8 4 0,2-4 0</inkml:trace>
  <inkml:trace contextRef="#ctx0" brushRef="#br0" timeOffset="1385">12923 2948 16759,'-9'10'-3078,"2"-3"1,7-7-1</inkml:trace>
  <inkml:trace contextRef="#ctx0" brushRef="#br0" timeOffset="2349">12510 2915 13330,'-7'41'2185,"3"-8"-2000,1 6 0,0 5 72,2-7 1,0-2 191,4 13 1523,1-7-1367,3-38-358,1-23-102,1-18-50,-2-5 1,-1-7-96,0-8 0,0-2-363,0 0 1,0 2 351,-2 3 0,1 6 11,2 3-68,12 21 1,26 36 44,-9 13 1,0 8-286,7 16 0,-3 7-700,-15-13 1,-2 2 0,-2-1 144,0 8 0,-5-1-633,-8-8 0,-3-5 1496,-5-5 0,0-14 0,0-10 0</inkml:trace>
  <inkml:trace contextRef="#ctx0" brushRef="#br0" timeOffset="4333">12506 3503 16064,'1'-10'2757,"11"-45"-2332,0 17-358,0-3 1,2-3-1005,-1 9 0,1 1 971,1-6 0,0-2-23,1-2 0,-1-2-5,0-5 0,-2 0-6,0 0 0,-2-2 5,0-13 1,-2 2-6,-4 21 0,0 3 302,0-7 1,-8 9-247,-27 19-33,-24 51-23,25-13 0,1 4-60,-4 15 1,6 4 64,12-7 1,8 3-51,8 14 1,12 0-52,17-1 1,9-3-51,-6-10 0,4 1 1,2-3 42,2-5 0,2-2 1,-2-2 68,7 2 0,-6-2-50,-12-6 0,-8-1 84,-11 1 292,-15-5 282,-12-4-563,-24-4-4303,-4-21 4292,1-5 0,18-2 0,17 4 0</inkml:trace>
  <inkml:trace contextRef="#ctx0" brushRef="#br0" timeOffset="4551">13222 2440 20154,'-1'50'-183,"0"0"1,-1 0-1,1 0 1,3 7 0,1 1-1,1-1 1,3-5-1914,3-1 1,3-4 0,0-1 1995,0-1 1,-1-1 0,0-4 0,0 1 0,-1-9 0,-5-12 0</inkml:trace>
  <inkml:trace contextRef="#ctx0" brushRef="#br0" timeOffset="4684">13257 2960 19829,'46'-26'-1207,"1"0"1,-9 3 0,0 5-1,26 17 1,-31 1 0</inkml:trace>
  <inkml:trace contextRef="#ctx0" brushRef="#br0" timeOffset="4817">13881 2989 19684,'7'7'605,"0"-2"-1244,-7-5-9121,0 0 9760,27-46 0,-20 35 0,20-35 0</inkml:trace>
  <inkml:trace contextRef="#ctx0" brushRef="#br0" timeOffset="5717">15334 2782 17028,'50'0'153,"-1"0"0,-10 1 0,-5-6-153,4-33 707,-30-2 513,-28-2-816,-7 15-90,-20 22-191,6 25 34,0 16-124,3 16-11,20-9 1,6 5-6,10-3 0,6 1-129,2-1 0,5-4-180,11-8 1,6-7-628,27-9-1412,-5-14 1,2-5 2330,-10-5 0,-2-1 0,1 3 0,-4 0 0,0-10 0</inkml:trace>
  <inkml:trace contextRef="#ctx0" brushRef="#br0" timeOffset="6117">15872 2228 16143,'-5'-3'3126,"2"0"-3429,3 3-1377,50-14 1680,-2 4 0,2 0 0,-14 1 0,-1 0 0,8 0 0,-1 1 0</inkml:trace>
  <inkml:trace contextRef="#ctx0" brushRef="#br0" timeOffset="7032">17010 1574 16737,'-23'47'233,"0"0"0,0 0 0,2-2 0,1 0 0,5 1-629,6 1 0,5 0 0,6-2 396,14 15 0,4-3 0,-14-7 0,3-6 0,35 4 0</inkml:trace>
  <inkml:trace contextRef="#ctx0" brushRef="#br0" timeOffset="7701">17391 1872 17633,'10'61'337,"-2"-16"995,-7-34-1175,-1-20-67,0-12-90,0-14 12,11-31-46,14 8 23,5 4 0,10 25-1,-9 28-44,2 13-45,0 10-600,-12 3 1,-3 7-1726,-5 0 1,-1 2 2425,0 0 0,-2-3 0,-4 13 0,-5-30 0</inkml:trace>
  <inkml:trace contextRef="#ctx0" brushRef="#br0" timeOffset="7884">18026 1708 17745,'0'-8'617,"0"2"-589,5 34 0,3 18-3682,0 16 3654,-1-11 0,1-1 0,-3-2 0,-4-32 0</inkml:trace>
  <inkml:trace contextRef="#ctx0" brushRef="#br0" timeOffset="8018">18007 1924 16636,'0'-10'392,"0"1"-3042,31-4 0,11 1 2650,11 0 0,-11-1 0,-2 0 0,-6 7 0</inkml:trace>
  <inkml:trace contextRef="#ctx0" brushRef="#br0" timeOffset="8567">18914 1496 12949,'7'-1'3149,"0"0"-2611,-7 1-79,0 0-179,-48 4-67,21 0 22,-11 0 1,-1 1 123,4 6-236,0-2-45,15 1-11,5 6-33,5 3 0,-7 14-12,4 4-11,-13 20 12,4-8-23,1-4 67,11-22 101,8-18-23,7-13-21,7-7-102,10-10 158,26-16-57,10 9-118,-28 17 1,1 3-6,28 1 0,-19 23-269,-3 7-90,-6 13-559,-11 21 156,-24-3 739,-11-1-246,-18-15-381,0-22-2162,1-6 2812,3-4 0,13-2 0,6 0 0</inkml:trace>
  <inkml:trace contextRef="#ctx0" brushRef="#br0" timeOffset="8799">18998 1358 18227,'43'15'265,"0"1"0,-3 18 0,-7 11-740,-14 1 1,-6 8 0,-2-2-1230,-1-4 0,-1-1 0,-4 1 748,-4-1 0,-2 1 0,-2-5 956,-2 0 0,-1-6 0,-4 7 0,1-15 0</inkml:trace>
  <inkml:trace contextRef="#ctx0" brushRef="#br0" timeOffset="9384">19561 1763 14607,'2'-4'1681,"-1"1"-863,-1 3-459,1 52-191,-1-11 0,-3 13 1,-1 6-52,1-19 1,-1-1-90,0 1 0,-1-2 274,1 4 538,4-29-626,0-28 110,0-37-240,0 2 0,0-5-67,-2-5 0,0-2-428,1 14 0,0-2 0,0 1 467,-2-8 0,-1 0 241,1-5 0,0 3-112,0 23 0,0 3-185,-2-24-56,-2 71 61,2 17 1,2 8 5,0-2 1,1 3-261,-2 16 1,4 1 220,5-15 0,4-2-34,1-5 0,3-2-117,5-5 0,5-4 515,11-4 0,5-9-560,0-13 0,1-9 212,0-2 1,-3-6-286,-2-16 1,-7-7 296,-11 2 0,-6-4 0,0-4 0,-3-2 5,-2 3 1,-3-1 61,0-7 0,-5 2-67,-6 18 0,-3 4-807,-15-12-579,-1 51-3017,7 33 4403,23 17 0,-1-25 0,6-2 0</inkml:trace>
  <inkml:trace contextRef="#ctx0" brushRef="#br0" timeOffset="9733">20108 2587 21488,'-5'-11'-2458,"2"0"0,2 7 1,1 1-1</inkml:trace>
  <inkml:trace contextRef="#ctx0" brushRef="#br0" timeOffset="11519">21336 1907 11919,'8'0'3059,"5"60"-2488,-8-4-1484,1 2 0,-1 4 1328,-2-7 0,-1-1-107,0 6 0,-1 0-124,0-1 1,-1 0-6,1-13 1,-1 0 0,0-3-35,0-1 1,0-3 266,0 4 1,0-7 326,0-16 869,2-28-1541,1-18-11,1-29-45,-2 20 0,0-2-481,0-8 0,0-3 487,-1-7 0,0-2-17,0-6 0,-1-2 3,1 20 1,-2 0 0,1-1 3,1-12 1,-1-1-1,0 4 540,0-6 0,0 6-592,1 0 1,-1 23 44,-1 33 0,1 62 5,-1-21 1,1 4-123,4 1 0,2 5 1,4-2 63,2-3 1,3-2 0,5 0-16,5 3 1,5 0 0,2-7 236,10 0 0,3-11-220,3-12 1,0-12 5,-13-11 1,-3-9-63,9-16 1,-5-11 22,-10-16 0,-7-8-58,-6 13 1,-2-3-1,-5 1 116,-7 6 0,-4 1 0,-3 4 3,-2-3 1,-4 8-281,-19 6-414,8 38-3541,4 29 4258,25 14 0,-6-8 0,19-9 0</inkml:trace>
  <inkml:trace contextRef="#ctx0" brushRef="#br0" timeOffset="12135">22579 1181 19157,'5'-32'717,"-12"17"-706,-29 41-11,-9 16 22,20-19 1,1 3-40,-5 11 1,3 2-343,11-6 0,5 0-111,-1 29-12,36-27 190,14-25 180,7-6 112,-3-11 123,4-6 931,-22 1-964,-9 1-46,-30 15 12,-30 29-33,7 2-23,13-8 0,2 2-79,6 14-1691,21 9-2824,42-22 168,4-3 4426,-14-27 0,-1-6 0,-6 2 0,-7-7 0</inkml:trace>
  <inkml:trace contextRef="#ctx0" brushRef="#br0" timeOffset="12349">22852 1422 18899,'13'28'-929,"7"2"-500,4-4 0,4 1 1429,-1-2 0,0-2 0,16 15 0,-13-17 0</inkml:trace>
  <inkml:trace contextRef="#ctx0" brushRef="#br0" timeOffset="12518">23039 1410 16676,'-27'46'-400,"1"1"0,-3 11 1,4-1 399,14-16 0,2-3 0,-1-4 0,1-3 0,4 7 0</inkml:trace>
  <inkml:trace contextRef="#ctx0" brushRef="#br0" timeOffset="12701">23332 1647 13958,'0'0'0</inkml:trace>
  <inkml:trace contextRef="#ctx0" brushRef="#br0" timeOffset="12850">23370 1433 15952,'-4'-1'-3260,"1"-1"3260,3 2 0,0 0 0</inkml:trace>
  <inkml:trace contextRef="#ctx0" brushRef="#br0" timeOffset="13283">23917 1314 16311,'-2'-4'2174,"1"0"-2006,1 4-168,4 75-1222,2-36-302,-2 10 0,3-1 1524,6-10 0,-6-18 0,0-6 0</inkml:trace>
  <inkml:trace contextRef="#ctx0" brushRef="#br0" timeOffset="13450">23865 1551 19034,'40'-18'-736,"1"1"0,1-1 0,-5 4 0,-1 9 0,-6-1 1</inkml:trace>
  <inkml:trace contextRef="#ctx0" brushRef="#br0" timeOffset="13616">24613 1261 19314,'-4'-1'605,"0"0"-605,3 57-482,5-4 482,-4-1 0,0 9 0,1-8 0,3 11 0,-3-14 0,-1-1 0</inkml:trace>
  <inkml:trace contextRef="#ctx0" brushRef="#br0" timeOffset="14899">11853 4235 14809,'58'2'596,"-1"-1"1,-9-3 0,1-2 0,4 0-480,-6 0 1,1-1 0,4 0-1,6-2-756,-7 1 0,3-1 0,5-1 1,2 0-1,3-1 0,1 0 0,2 1 1,0 0 654,-11 1 1,2 1 0,1 0 0,1-1 0,1 1-1,2 0 1,-1-1 0,2 1 0,-1-1 0,1 1-1,-1 0 1,0-1-93,-2 1 1,0 0 0,1 0 0,0-1 0,-1 1 0,1 0 0,1 0 0,0-1 0,0 1 0,0 0 0,1 0 0,1 0 0,-1 0 82,-2 1 0,0 0 1,1 0-1,1-1 1,1 1-1,-1 0 1,1 0-1,0 0 1,0 0-1,-1 0 1,0 0-1,0 1 1,-1-1-1,-1 1 1,-1 0-23,7-1 1,-1 1 0,0 0 0,-2 0-1,0 0 1,0 0 0,0 0 0,-1 0-1,1 1 1,1-1 0,-1 0 0,2 1 27,-2-1 1,0 0 0,0 0 0,1 1 0,0-1-1,0 0 1,0 1 0,0-1 0,1 0 0,-1 1-1,1-1 1,0 1 0,0-1-77,-3 1 1,0-1 0,-1 1 0,0 0 0,0 0 0,0 0 0,0 0 0,1-1 0,1 1 0,1 0 0,1 0 0,1 0 0,2 0 0,1 0 65,-11 0 0,0 0 0,2 1 0,1-1 1,1 0-1,1 0 0,0 1 0,1-1 1,0 0-1,1 0 0,1 0 0,0 1 1,0-1-1,0 0 0,0 1 0,1-1 0,-1 1 1,0-1-1,0 1 0,0 0 0,0 0-3,-5 0 0,1 0 0,-1 0 0,1 1 0,-1-1 0,1 0 0,0 1 0,-1-1 0,1 1 0,0 0 0,0-1 0,1 1 0,-1 0 0,1-1 0,0 1 0,0 0 0,1 0 0,0 0 0,0 0 0,1 0 0,0-1 0,1 1 0,0 0 1,-5 0 0,0 0 0,2 0 0,0 0 1,0 0-1,1 0 0,1 0 0,0 0 1,0 0-1,1 0 0,-1 0 0,1 0 1,0 0-1,0 1 0,0-1 0,0 0 0,0 0 1,-1 1-1,0-1 0,0 0 0,0 1 1,-2-1-1,1 1 0,-2-1 0,0 1 1,-1 0-1,0-1 0,-2 1 1,9 0 0,-1 0 0,-1 0 0,0 0 0,-1 0 0,0 1 1,0-1-1,-1 0 0,-1 0 0,0 1 0,0-1 0,-1 1 1,0 0-1,0-1 0,-1 1 0,0 0 0,0 0 0,-1-1 0,1 1 1,-1 0-1,0 0-6,8 1 1,0-1 0,0 0-1,0 1 1,0-1 0,0 1 0,-1 0-1,0-1 1,-1 1 0,-1 0-1,0 0 1,-2 0 0,-1 0 0,-1 0-1,-2 0 1,-2 1 0,-1-1-37,13 1 1,-3 0 0,-3 0 0,-2 0 0,-1 1-1,-2-1 1,1 1 0,0 0 0,1 0 0,1 0-269,-2 0 0,0 0 1,1 1-1,1 0 1,0 0-1,-1 0 0,0 0 1,-1 0-1,-2 0 1,0 0-1,-3 0 308,8 1 0,-1-1 0,-2 1 0,-1 0 0,-1 0 0,-1-1 0,-2 1 0,1-1 0,8 2 0,0-1 0,0 0 0,-4 0 0,-4 0 0,-5 0 0,1 1 0,1-1 0,-1 1 0</inkml:trace>
  <inkml:trace contextRef="#ctx0" brushRef="#br0" timeOffset="15417">12796 4312 14944,'-46'1'1905,"32"-7"-1407,58-4 1,36-2-401,-24 4 0,8-1 0,4-1 0,6 0-784,-21 4 1,4-2 0,3 1 0,1-1 0,2 1 0,1-1 0,-1 1 0,-2 0 687,0 0 1,0 0 0,0 0 0,-1 1 0,2-1 0,0 0 0,1 1 0,1-1-109,-5 1 1,1-1-1,1 1 1,1 0-1,0 0 1,1-1-1,-1 1 1,0 0-1,-1 0 1,-1 0 105,1 0 0,-2 0 0,-2 0 0,0 1 0,0-1 0,2 0 0,1 0 0,3 0 0,4 0-32,-12 1 0,2-1 1,2 1-1,2-1 1,0 0-1,2 0 1,1 0-1,1 1 1,0-1-1,1 0 1,0 0-1,1 0 1,0 0-1,-1 1 0,1-1 19,-7 2 1,1-1-1,0 0 1,0 0 0,0 0-1,0 1 1,1-1-1,1 0 1,-1 1 0,1-1-1,1 1 1,0-1-1,0 1 1,1-1 0,1 1-1,0-1 1,1 1-1,0 0-34,-5 0 0,1 0 1,0 0-1,1 0 1,0 0-1,1 0 1,1 0-1,0 0 1,0 0-1,1 0 1,0 0-1,0 1 1,0-1-1,1 0 1,0 1-1,-1-1 1,1 1-1,0-1 1,-1 1-1,0 0 1,1 0-1,-2 0 1,1 0 46,-3 0 0,0 1 0,1-1 0,0 0 0,0 1 0,0 0 0,0-1 0,1 1 0,-1 0 0,1 0 0,-1 0 0,0 0 0,0 0 0,0 0 0,-1 0 0,1 0 0,-2 1 0,1-1 0,-1 1 0,-1-1 0,0 1 0,-1 0 0,0 0 0,-1-1 3,9 1 1,-1 0 0,-1 0 0,0 1-1,0-1 1,-2 0 0,1 1 0,-2-1-1,1 1 1,-1 0 0,0 0 0,-1 0-1,0 0 1,0 0 0,-1 0 0,1 0-1,-1 1 1,0-1-10,7 1 1,1-1 0,-1 1 0,0 0 0,1 0-1,-2 0 1,1 0 0,-1 1 0,-2-1 0,0 1 0,-1-1-1,-1 1 1,-2 0 0,-2 0 0,-1 1-73,14 0 1,-4 0 0,-2 1 0,-2-1 0,-2 1-1,1 0 1,-1 1 0,3-1 0,1 1-421,-7 0 1,2 0 0,1 0 0,0 0 0,1 0 0,-1 1 0,0 0 0,-1-1 0,-2 0 0,-1 1 0,-3-1 500,12 1 0,-2 0 1,-2 0-1,-2 0 0,-1 0 1,0 0-1,0 0 1,6 0-1,3 2 0,-2-1 1,-2-1-1,-7 1 0,-8-2 1,9 2-1,0 0 1</inkml:trace>
  <inkml:trace contextRef="#ctx0" brushRef="#br0" timeOffset="16283">17871 5463 12848,'5'46'381,"0"0"0,-1-2 1,1-2-2579,1 18 2197,0-18 0,-1-30 0,-2-6 0</inkml:trace>
  <inkml:trace contextRef="#ctx0" brushRef="#br0" timeOffset="17000">17769 5160 12344,'-5'-36'2454,"1"0"0,-4-22-1188,4 44-1210,1 19 180,1 54-214,1-24 0,1 3-716,1 21 0,1 4 694,0-6 0,0-2-67,1 4 0,1-1-527,-1-2 0,2 1-3776,2 7 0,1-2 4370,-3-21 0,0-3 0,0-1 0,0-7 0,-2-14 0</inkml:trace>
  <inkml:trace contextRef="#ctx0" brushRef="#br0" timeOffset="17316">17504 4991 17409,'-9'-36'403,"1"1"1,0 1-1,4 2-369,17-2-23,5 5 0,5-1-11,7 4 0,4 3-23,7-2 1,1 6 11,-7 10 0,-2 7 11,19 18 0,-24 13-493,-2 14-2566,-8 6 3059,-2 10 0,-9-25 0,-4-10 0</inkml:trace>
  <inkml:trace contextRef="#ctx0" brushRef="#br0" timeOffset="17866">17136 7068 16636,'-1'62'103,"1"-1"0,-1 1 0,1-5 0,-1-1 0,0-7-98,1-6 1,-1-4 33,-1 1 1,2-2 733,4 3 34,0-38-628,1-34-106,-2-20 0,-3-10-59,-4 12 1,-3-2 0,1-4-290,0 2 0,1-3 0,0-1 0,-1 1 269,0 0 0,-1 0 1,1 1-1,2 2 2,3-6 1,2 3-1,5 5-19,3 1 1,8 12 11,41 20-47,-27 24 1,1 9-262,15 15 0,-2 9 95,-14 6 0,-6 5 50,-1 11 0,-9 1-667,-14-14 0,-7-3-481,-6-8 0,-3-6 1322,1-6 0,7-12 0,5-8 0</inkml:trace>
  <inkml:trace contextRef="#ctx0" brushRef="#br0" timeOffset="18266">17959 6620 18003,'-48'-21'627,"1"-1"1,1 2-1,2 8-582,-17 32-28,17 11 0,4 9-12,10 7 1,8 5-17,0 7 0,15-2-185,25-12 0,13-7-23,0-15 0,4-7 34,9-11 1,0-8-85,13-15 33,-26-9 1,-4-8 195,-8-13 1,-6-7 73,-4 8 0,-3-5 0,-3 3-418,-3-15 1,-5 3 590,-3 2 0,-1 6 185,-6 4 388,3 17-478,4 16-290,0 9-12,6 41-17,1 2 0,2 4-118,3 5 1,2 3-673,2 9 1,3-1-399,1-12 1,4-3 1204,12 4 0,1-4 0,-3 4 0,14-6 0</inkml:trace>
  <inkml:trace contextRef="#ctx0" brushRef="#br0" timeOffset="18566">18475 6255 19168,'-29'47'384,"1"1"1,2 4 0,5 6-367,9-1 1,4 5 0,4 3-663,3-13 0,3 1 0,1 2 1,0 1 231,1 9 0,0 2 0,2 0 1,0-4 33,3 4 1,1-4 0,-1-4 141,1-11 1,-1-2 0,-4-7 235,-5 15 970,-13-27-197,-11-18-201,-2-26 0,-2-12-415,-3-6 0,2-6-107,-2-16 1,5-4-469,4 10 0,7 1-36,13 4 0,8 3-1383,21-9 1965,16 13 0,2 3 1,-5 3-1,-6 10 0,-1 1 1</inkml:trace>
  <inkml:trace contextRef="#ctx0" brushRef="#br0" timeOffset="19183">20091 6220 17622,'-62'10'394,"1"0"1,-1 0-1,15-3 1,2-1-1,4 4-394,-7 10 0,10 2-56,10 4 23,16-7-136,26-8-189,46-15 251,-13-12 1,5-7-751,-8 1 1,1-4-1,-2-2 875,-4 2 1,-3-2 0,-1-2 3,10-19 1,-6 1 366,-15 14 1,-3 2 30,-1 0 0,-1 7-319,1 14 426,-20 77-499,-9-21 0,-3 6-444,0-1 0,-2 5 0,0-2 416,0-8 0,-1-1 0,2 3-49,-1 15 1,2 3 0,3-2 390,4-10 1,4-2 0,3-1-343,4 0 0,3-1 0,6-11 5,39 2-27,-6-64-45,-30-6 0,-7-5-315,-10 1 1,-8-1-1361,-13-10 0,-7 1-1177,1 9 0,-2 3 2919,0-2 0,0 4 0,-4 5 0,29 15 0</inkml:trace>
  <inkml:trace contextRef="#ctx0" brushRef="#br0" timeOffset="19651">22162 5764 16793,'-41'6'582,"0"1"1,0 2 0,2 9-471,9 10 0,1 8 0,4 4-584,1 5 1,4 2-1,2 4 502,3-3 1,2 2 0,3 1 0,4-1-365,3 5 0,5-2 0,5-2 330,5-1 0,6-3 1,3-5-8,10-2 0,7-7 143,16 2 1,3-8-352,-10-10 1,-1-9 235,-3-9 0,-8-10-6,-17-22 5,-41-6 1,-15-1-6,10 15 1,-2 3 387,-10-9 1,2 0-479,1-8 723,38 6-4275,56 3 387,-21 19 0,3 3 3231,21 2 0,-3 1 0,-6 2 0,-5-1 0</inkml:trace>
  <inkml:trace contextRef="#ctx0" brushRef="#br0" timeOffset="19916">22893 6292 17801,'-40'-8'743,"-1"0"1,5 6-1,3 7-788,-2 27-212,17 7-382,11 13 258,25-26 302,16-4 79,5-22 12,9-7-12,-14-3-258,-1 2-1132,-2 4-3854,22 2 5244,-7 2 0,-5 0 0,-17 0 0</inkml:trace>
  <inkml:trace contextRef="#ctx0" brushRef="#br0" timeOffset="20318">23155 6435 19482,'18'-28'11,"1"0"1,18-23-136,2 26 79,-8 9-56,17 7-56,-10 19-67,-1 2 191,-11 11-23,-16-3 56,-4-5 0,-3-5 11,0-6 23,1-2 201,10-14 45,11-23-162,-4 9 0,2-1-34,1-3 0,1 3-84,15-11-68,-7 29-694,-17 41-3619,1 14-2801,-2 2 7182,3-11 0,-10-26 0,2-6 0</inkml:trace>
  <inkml:trace contextRef="#ctx0" brushRef="#br0" timeOffset="20732">23961 6273 19773,'-5'-17'180,"2"-4"-180,6 4-12,14-13-10,8 10-23,3-1 34,0 21-23,-12 10-290,2 7-13,0 4-55,6 5 336,-5-10 123,8-7 370,3-33-224,-5-3 101,6-18-124,-13 15-66,1 4-180,-5 13-191,2 19-526,-3 7-650,7 12-381,11-9-3507,15-6 5311,15-5 0,-23-4 0,-5-1 0</inkml:trace>
  <inkml:trace contextRef="#ctx0" brushRef="#br0" timeOffset="20932">24939 6054 20356,'-14'-18'-807,"20"18"-537,48 21-2012,-8-6 0,3-3 3356,-3-3 0,-1-2 0,-7-3 0,-4-1 0,2-3 0</inkml:trace>
  <inkml:trace contextRef="#ctx0" brushRef="#br0" timeOffset="21815">16996 9684 18832,'-19'-55'620,"0"1"0,6 8 0,12 9-643,44 13 23,4 31-56,4 21-168,-5 10-112,-7-14 0,5-3 162,10-7 1,5-6 161,-13-7 1,3-4 0,-2-4 56,17-9 0,-6-6-45,-16 0 0,-9-4-213,-6-16-1289,-46 28-4952,-4 20 6454,1 5 0,10 7 0,12-11 0</inkml:trace>
  <inkml:trace contextRef="#ctx0" brushRef="#br0" timeOffset="22299">19508 8929 10417,'26'-30'119,"0"0"1,-2 1 0,-4 4 1762,-7 3 2264,-5 0-2476,-31 12-1278,-4 25 0,-5 14-221,0 7 1,-2 8 0,2 2-1011,0 0 0,2 1 1,2 4 838,6-5 0,2 2 0,2 1 0,3-4 0,-2 20 0,10-2 55,12-14 0,8 0 0,6-4-240,18 8 0,8-7-22,1-2 0,3-9 173,3-14 1,-2-14-57,-1-22 236,-24-27 66,-31-1-77,-22-15-113,-2 31 1,-3 3-102,-12-11-794,5 4 1130,49 18-2386,28 8-4392,29-3 6489,-24 5 1,-2 0-1,8-2 1,-6 2-1</inkml:trace>
  <inkml:trace contextRef="#ctx0" brushRef="#br0" timeOffset="22616">20251 9365 19168,'-35'7'11,"0"-1"0,-21 15-123,36 26-33,13-14 55,15-16 90,8-13-45,23-19 68,2-4 78,2-5-90,-12 8-11,-17 17-135,-1 6-963,1 7-8527,19-2 9625,0-4 0,-3-4 0,-10-4 0</inkml:trace>
  <inkml:trace contextRef="#ctx0" brushRef="#br0" timeOffset="23099">21614 8389 15370,'6'-57'2913,"-2"11"-2151,-4 41-393,-9 58-89,-2-12 1,-3 7-1,0 1-1287,0 3 1,-1 2-1,-1 3 1021,1-3 0,-3 4 0,1 0 0,0-3-14,-1 3 0,2-2 0,1 2-106,4-4 0,0 2 0,4 0 1,7-3-1008,7 4 0,8-2 0,6-4 1113,9 2 0,6-4 0,1-7 0,4-6 0,2-11 0,1-19 0,0-1 0</inkml:trace>
  <inkml:trace contextRef="#ctx0" brushRef="#br0" timeOffset="24765">22778 8268 17823,'-9'-39'236,"2"7"-202,5 32 559,2 0-145,1-4-313,3-2-57,2-3 45,2-2 57,0 2-23,-4 4-168,-1 1-34,-3 4 45,0 4-505,0 5-1713,-1 4-516,1 0-3362,-3-1 6096,-3-5 0,3-2 0,-3-2 0</inkml:trace>
  <inkml:trace contextRef="#ctx0" brushRef="#br0" timeOffset="25283">22774 8222 19370,'-25'24'198,"1"0"0,-18 19 0,-2 6-195,14-14 1,0 2 0,-1 1-600,-5 5 0,0 1 0,3-3 596,3 0 0,4-2-112,7-6 0,7 0 233,10 16-373,28-27 0,12-6 196,10-5 0,6-7 63,-8-4 1,3-3-1,-2-1-135,10-1 1,-4-3 211,-9-3 0,-8 0 241,-14 5 168,-39 24-353,-15 5 0,-9 4-45,-10 12 1,-2 4-80,2-3 1,3 2-34,3 8 1,9-1 895,13 3-890,15 6-247,54-30-235,-8-21 0,6-5-1647,16-5 0,1-2-183,-9-2 0,-2-2 2323,-5-3 0,-6 0 0,-11 4 0,-12 1 0</inkml:trace>
  <inkml:trace contextRef="#ctx0" brushRef="#br0" timeOffset="25566">22989 8793 19314,'51'19'134,"0"-1"1,-6-1-1,2 1 1,-2-1-1301,10 5 1,-1 0 1165,-11-7 0,1-1 0,-4-1 0,-2 0 0,-5-3 0,7-3 0</inkml:trace>
  <inkml:trace contextRef="#ctx0" brushRef="#br0" timeOffset="25732">23435 8701 18563,'-31'32'224,"-1"0"0,1 1 0,2 4-387,4 19 1,5 4-1783,6-15 1,2 0 263,-3 14 1,5-2 1680,19 5 0,-6-29 0,8-14 0</inkml:trace>
  <inkml:trace contextRef="#ctx0" brushRef="#br0" timeOffset="25916">23823 9020 16143,'0'6'134,"0"-2"-2128,11 37 1994,-3-22 0,5 24 0,-8-35 0</inkml:trace>
  <inkml:trace contextRef="#ctx0" brushRef="#br0" timeOffset="26082">23859 8768 17801,'0'-6'-1053,"0"1"1053,0 5 0,0 0 0</inkml:trace>
  <inkml:trace contextRef="#ctx0" brushRef="#br0" timeOffset="26399">24589 8469 17095,'6'33'541,"0"0"1,2 11 0,1 2-1108,-1-5 0,1 0-1459,0 0 0,1-1 2025,-2-3 0,0-6 0,-1-7 0,-4-9 0</inkml:trace>
  <inkml:trace contextRef="#ctx0" brushRef="#br0" timeOffset="26566">24500 8867 20065,'34'-49'-311,"0"1"0,1 15 0,4 1 0,2 4-948,-1 5 0,1 2 1,3 2 1146,8-3 0,3 1 0,-7 3 0,-12 5 0,-5 2 0,24-10 0</inkml:trace>
  <inkml:trace contextRef="#ctx0" brushRef="#br0" timeOffset="28748">25710 8370 18149,'18'-31'302,"0"0"1,20-23-259,5 27-10,6 6-23,8 5-1249,1 10 1194,0 10-91,-14 16 223,-17 23-88,-25 22 100,-18-24 1,-11 3 0,1-1 17,-3 7 0,-4-1-328,0-6 0,-4 2 1,3-5 270,1-4 1,5-2 38,5-1 1,8-1-33,12 11-337,46-13-90,17-31 181,-16-6 0,2-5-203,-5-2 0,0-2-499,3 0 1,1 1-830,0-1 0,0 2 1709,-1 0 0,-4 1 0,9-1 0,-16 3 0</inkml:trace>
  <inkml:trace contextRef="#ctx0" brushRef="#br0" timeOffset="29082">26670 8779 17745,'3'56'-131,"0"1"1,-13 1 0,-5-2 0,8-14 0,-3-4 0,-7-8-1,-1 0 1</inkml:trace>
  <inkml:trace contextRef="#ctx0" brushRef="#br0" timeOffset="30549">27957 8464 16927,'2'-9'1323,"-1"2"-1021,-3 48-201,-2 12-90,2-19 0,0 1 12,-3 20-23,5-32 1087,0-12-516,0-36-398,4-7 1,2-5-174,-1-4 0,2-1-427,4-13 1,2 2 426,0 14 0,0 3 62,1 4 0,2 3-62,14-10-112,8 27 78,6 55-336,-18-4 1,-2 5-141,-4 2 0,-1 2-1054,-1 2 0,-1-2-8004,5 10 9568,4-11 0,-12-23 0,-2-9 0</inkml:trace>
  <inkml:trace contextRef="#ctx0" brushRef="#br0" timeOffset="30749">28751 8321 18261,'-5'-5'1221,"2"1"-1154,3 4-33,0 0-919,22 66-942,-12-33-185,3 9 1,-1 0 2011,-7-12 0,-3-14 0,-2-5 0</inkml:trace>
  <inkml:trace contextRef="#ctx0" brushRef="#br0" timeOffset="30898">28671 8473 17092,'33'-31'-1143,"1"0"0,18-5 1,6 4 1142,-13 15 0,2 3 0,-3 1 0,4-4 0,-2 2 0,0 4 0,1-1 0</inkml:trace>
  <inkml:trace contextRef="#ctx0" brushRef="#br0" timeOffset="31416">29986 7826 16176,'2'-6'2578,"-1"1"-1895,-1 5-627,-27-9 0,-13 13-44,-12-6 32,-1 13-21,20-2 167,2 2-156,7 6 22,3 4-45,7 12 56,2 8-50,3-4 0,-1 3 5,-2 0 1,1 0-23,-2 6 0,0-3 0,-4 14 123,12-32-11,16-29-67,12-15-45,16-12 67,-3 7 0,7 1-56,5 7 0,3 4-39,-1-1 0,0 5-280,-1 12 1,-4 7 229,9 25 10,-31-12 1,-2 3-56,11 29-56,-14 4 67,-8-1-12,-21-24 1,-7-2-2017,-27 12 2140,12-30 0,-1-4 0,-10-3 0,17-20 0</inkml:trace>
  <inkml:trace contextRef="#ctx0" brushRef="#br0" timeOffset="31666">30442 7421 20616,'20'59'-88,"0"-1"1,1 0 0,-1 1 0,0-1 0,-4 2 0,-1 0 0,-2 0 0,-2-1 0,-3-1-1197,-3 4 1,-4-1-1,-2-2 1,-2-1 778,-3-2 1,-1-1 0,-3-1 0,-1-6-1653,-8 17 0,-3-7 2378,-3-3 1,-1-6-1,-2 7 1,5-20-1</inkml:trace>
  <inkml:trace contextRef="#ctx0" brushRef="#br0" timeOffset="32082">11159 12028 15571,'-52'5'2364,"61"-2"-2213,33-2 1,19-4-1212,-17 1 1,4 0 0,5-1 0,6 0 1078,-6 0 1,4-1-1,4 0 1,4 0 0,3 0-1,1-1 1,2 0 0,1-1-144,-15 2 0,1-1 0,2 0 0,2-1 0,0 1 0,2-1 0,0 0 0,1 0 0,0 0 0,1-1 0,-1 1 0,0 0 0,0 0 128,-2 0 0,1 0 0,-1 1 0,0-1 0,1 0 0,0 0 0,1 0 0,-1 0 0,1 0 0,1-1 0,0 1 0,0-1 0,1 1 0,1-1-43,-6 1 1,1-1-1,1 1 1,1-1 0,0 0-1,1 0 1,-1 0 0,2 0-1,-1 0 1,0-1-1,0 1 1,0 0 0,0 0-1,-1 0 1,-1-1 0,0 1-1,-1 0 39,1 0 1,0 0 0,-2 0 0,-1 0 0,0 0-1,-1 0 1,0 0 0,1 0 0,0-1 0,1 1-1,1 0 1,1 0 0,3-1 0,1 1 0,2-1-46,-12 2 1,0 0 0,1 0-1,1-1 1,1 1 0,1-1-1,0 0 1,2 1 0,0-1-1,1 0 1,1 0 0,0 0-1,0 0 1,1 1 0,1-1-1,0 0 1,0 0 0,1 1-1,0-1 1,0 0 0,0 1-1,0 0 1,1 0 0,-1-1-1,0 1 45,-7 1 0,0 0 0,1 0 0,1 0 0,0 1 0,1-1 0,1 0 0,0 0 0,0 1 0,1-1 0,0 1 0,0-1 0,0 1 0,1-1 0,-1 1 0,1 0 0,-1-1 0,0 1 0,0 0 0,0-1 0,0 1 0,-1 0 0,0-1 0,-1 1 0,0 0 0,-1 0 0,0-1 0,-2 1 0,0 0 0,0-1 0,-2 1 0,-1-1 0,12 0 0,-2 0 0,0-1 0,-1 0 0,-1 1 0,-1-1 0,0 1 0,-1-1 0,-1 0 0,0 1 0,0-1 0,0 1 0,-1-1 0,0 1 0,-1-1 0,1 1 0,0 0 0,0 0 0,-1 1 0,2-1 0,-1 0 0,0 1 0,4 1 0,-1 0 0,1-1 0,0 1 0,-1 0 0,1-1 0,-1 1 0,1 0 0,-1-1 0,1 1 0,-1 0 0,1-1 0,-1 1 0,1 0 0,0 0 0,-1-1 0,1 1 0,-1 0 0,1-1 0,-1 1 0</inkml:trace>
  <inkml:trace contextRef="#ctx0" brushRef="#br0" timeOffset="32148">25032 11078 10595,'65'1'13,"0"1"1,0 0 0,0 0 0,0 0 0,0 0-1,0 0 1,0 0 0,0-1 0,0 1 0,0 0-1,0 0 1,0 0 0,0 0 0,0 0 0,0 0 0,0-1-1,0 1 1,0 0 0,0 0 0,0 0 0,0 0-1,0 0 1,0 0 0,0 0 0,0-1 0,0 1-1,0 0 1,2 0 0,0 0 0,0 1 0,1-1 0,-1 0-1,0 0 1,1 0 0,-1 0 0,1 0 0,-1 0-1,0 0 1,-1 1 0,0-1 0,0 0 0,-1 0 0,0 1-1,-1-1 1,-1 0 0,0 1 0,-2-1 0,0 1-1,-1 0 1,-1 0 0,-1-1 0,-1 1-41,15 1 0,-3 0 0,-2 0 0,-1 0 0,-2 0 0,-1 0 0,-1 0 0,0 1 0,-1-1 0,1 1 1,0 0-1,1 0 0,1 0 0,2 1 0,1 0 27,-5-1 0,1 1 0,2 0 0,1 1 0,1 0 0,1 0 0,0 0 0,1 0 0,-1 1 0,0-1 0,0 1 0,-1-1 0,-2 0 0,-1 1 0,-2-2 0,-1 1 0,-3-1 0,-3 0 0,-2 0 0,16 1 0,-5 0 0,-4-1 0,-3 0 0,-1-1 0,0 1 0,0 0 0,3 0 0,3 1 0,1 2 0,0-1 0,0 0 0,0 0 0,0 0 0,1 0 0,-1 0 0,0 0 0,0 0 0,0 1 0,0-1 0</inkml:trace>
  <inkml:trace contextRef="#ctx0" brushRef="#br0" timeOffset="32482">13576 12500 10273,'67'-3'-4,"-1"0"0,1 1 0,-1-1 1,1 0-1,-1 1 0,1-1 0,-10 1 1,0-1-1,1 1 0,1 0 0,0 0 1,0-1-1,2 1 0,0 0 1,1 0-140,1-1 0,0 1 0,2-1 0,0 1 0,1-1 0,0 1 0,1-1 0,1 1 0,0-1 0,1 1 157,-6-1 0,1 1 0,0 0 0,1-1 0,0 1 0,1 0 0,0-1 0,0 1 0,1-1 0,1 1 0,0 0 0,0-1-41,-5 1 1,0 0-1,0 0 1,0-1-1,0 1 1,1 0-1,0 0 1,1-1-1,1 1 1,2 0-1,1 0 1,2 0 0,1 0-1,3-1-65,-19 2 0,1-1 0,1 1 0,2-1 1,1 1-1,1-1 0,2 1 0,0-1 1,1 1-1,0-1 0,1 1 0,1-1 1,0 1-1,0-1 0,0 1 0,0-1 1,1 1-1,-1 0 0,0-1 0,-1 1 1,0 0-1,0-1 0,-1 1 0,-1 0 1,-1 0-1,-1 0-187,5-1 1,-2 1 0,1 0 0,-2 0 0,0 0 0,-1 0 0,0 0 0,0 0 0,0 0 0,-1 0 0,1 0 0,-1 0 0,1 0 0,1 0-1,-1 1 1,1-1 0,1 0 0,1 0 0,0 0 0,2 0 0,0 1 0,2-1 278,-10 0 0,1 0 0,2 1 0,2-1 0,0 0 0,1 0 0,1 1 0,1-1 0,1 0 0,0 0 0,0 1 0,1-1 0,0 0 0,0 1 0,0-1 0,0 0 0,-1 0 0,0 1 0,-1-1 0,0 1 0,-1-1 0,-1 0 0,-1 1 0,-2-1 0,0 1 0,-3-1 0,0 1 0,-2 0 0,-3-1 0,-1 1 0,-2-1 0,25 1 0,-4 0 0,-3-1 0,-3 1 0,-2 0 0,-1 0 0,-3 0 0,0 0 0,-1 0 0,0-1 0,0 1 0,0 0 0,1 0 0,3 0 0,1 0 0,-1 0 0,0 0 0,1 0 0,-1 0 0,0 0 0,1 0 0,-1 0 0,0 0 0,0 0 0</inkml:trace>
  <inkml:trace contextRef="#ctx0" brushRef="#br0" timeOffset="95115">5041 14364 16916,'21'48'64,"0"0"1,-2 6-1,-1 5 1,-2 4-51,-5-11 0,-2 1 0,-2 3 0,1 2-1144,-1-2 0,0 4 0,-1 0 0,0 0 0,-2-2 1133,-1 2 0,-2-2 0,0-1 0,-2-2 0,0 13 1,-2-3 0,-1-6 700,-2-8 1,0-6-672,0-4 1,-3-6 1296,-15-6-725,-28-64-448,28 2 0,0-10 0,1 0-189,1 0 0,0 0 0,2-3 155,-2-14 1,2-4-1,7 5-106,7 4 0,9 5 734,13-1 0,11 7-751,17 17 0,5 10 0,15 4 0,-30 11 0,0-1 0</inkml:trace>
  <inkml:trace contextRef="#ctx0" brushRef="#br0" timeOffset="95431">5834 14452 17610,'-3'41'456,"1"0"1,-2 1 0,1 5 0,-2 3-449,1 1 0,-1 5 1,-1 1-1,2 0-1414,-1 4 0,0 1 0,1-1 0,0-3 569,-1 3 0,0-2 1,2-3 836,2-7 0,2-2 0,0-9 0,1 7 0,4-18 0</inkml:trace>
  <inkml:trace contextRef="#ctx0" brushRef="#br0" timeOffset="95981">6044 14920 19280,'-6'40'30,"-1"0"0,4 8 0,3-1-14,6-12 1,2-2-6,9 28-11,1-30 113,-4-30-91,-7-17 12,-1-18-12,-6-15 0,-4 8 1,-2-2 279,2 9 1,0 1-191,-9-29-146,7 39 12,4 33 22,7 10-22,8 10 10,8 1-245,25 7-146,9-15 408,-20-14 1,0-6 5,18-16 23,-14-19 78,-23-11-12,-11 10 1,-4-1 157,-9-30-214,3 30 1,-3 3-89,-11-6-46,2 20-336,6 14-1086,3 2-2164,3 3 3676,3-1 0,2 1 0,0-2 0</inkml:trace>
  <inkml:trace contextRef="#ctx0" brushRef="#br0" timeOffset="96197">6548 14406 19549,'0'-5'1412,"0"1"-1333,0 4-12,0 95-129,4-43 0,3 5-1221,0 4 0,1 6 1,1-4 707,-1-16 0,1-2 0,0-2-1857,6 14 0,-2-6 2576,-2 1 1,-6-23 0,-4-14 0</inkml:trace>
  <inkml:trace contextRef="#ctx0" brushRef="#br0" timeOffset="96814">5129 15231 13678,'-1'-6'4605,"0"1"-3081,1 5-1446,60-11-16,-23 6 0,5-2-1109,7-1 0,5-2 0,3 0 1069,3-1 0,3 0 1,1-1-23,-10 2 0,1 0 0,2-1 0,-1 0 5,3-1 1,0 1 0,1-2-1,2 1-17,-4 1 0,4-1 0,-1 0 0,-1 1 0,-5 0-44,11-2 0,-6 1 0,-7 2 39,-2 2 0,-23 5 6,-52 11 0,-24 4 11,5-1 0,-7 2 0,-4 0 0,2 0-526,2 0 0,-1 0 0,1 0 1,0 0 547,-2 1 0,0 0 1,0 0-1,2 0 41,-14 5 1,2-1 0,1 0 445,-2 2 0,2 0 0,6-1-481,0-1 0,24 0 73,57 6-101,21-23 0,15-10-193,-13 4 1,6 0-1,2-1 1,-2 0 91,-4-1 0,-1 0 0,1-1 1,2 1-1048,1 1 1,2 1-1,2-1 1,-2 1 0,-3-1 1147,12-1 0,-5 0 0,0 1 0,0 1 0,-1 1 0,-11 0 0,1-2 0</inkml:trace>
  <inkml:trace contextRef="#ctx0" brushRef="#br0" timeOffset="97583">9363 14516 19381,'7'33'235,"0"0"1,2 8-1,0 3-218,4 13 0,0 7-463,-5-18 1,-1 4 0,-1 3-1,0-2 432,-1 2 0,0 0 0,-1 1 0,0 1-406,-1 6 0,0 1 0,-1 0 1,-1-5 411,0 1 1,-2-3-1,-1-5 19,0 6 1,-2-12 800,-5-19-610,-6-21 134,-7-32-78,-6-18 0,-4-11-710,6 4 1,-1-5 0,1-1 451,-1 1 0,1-2 0,1 0 7,0-3 1,1-2 0,6 6-8,5 1 0,5 5 255,1 6 1,5 4-357,5 7 1,6 5 442,32-14-2359,-3 32 0,7 8 2017,19 7 0,0 5 0,-22-3 0,-4 1 0,0 4 0,0 0 0</inkml:trace>
  <inkml:trace contextRef="#ctx0" brushRef="#br0" timeOffset="98148">9895 15427 16075,'4'40'493,"-1"1"0,1-2 0,1-2-437,8 15 45,4 8-34,-5-27 203,-1-12 111,-7-37-23,-13-24-78,-8-18-129,-3 7 1,-2-3 167,2 2 1,2-2-492,-1-7 0,3 2 183,8 17 1,5 6-12,18-15-23,15 28-61,3 13 0,4 5-286,2 4 1,0 7-141,4 10 0,-5 8 359,-10 12 0,-10 7-365,-12-3 1,-7 1-623,-7 6 1,-4-2-4521,-15 11 5658,4-10 0,11-22 0,5-12 0</inkml:trace>
  <inkml:trace contextRef="#ctx0" brushRef="#br0" timeOffset="98500">10295 15375 20972,'-5'-63'213,"3"2"-202,5 38-111,2 4 77,2 12 23,5 12-68,2 4-615,22 11-56,8-2-527,14 2 1154,-15-9-90,-15-2 202,-20-3 0,-6-1 202,-1 2-45,-5-2-157,-3 3-2096,1-2-2195,0 1 4291,9-4 0,-2-2 0,2-1 0</inkml:trace>
  <inkml:trace contextRef="#ctx0" brushRef="#br0" timeOffset="98664">10801 15297 16882,'-10'11'-2457,"3"-3"0,8-7 1,1-1-1</inkml:trace>
  <inkml:trace contextRef="#ctx0" brushRef="#br0" timeOffset="98798">10720 15072 15000,'0'0'0</inkml:trace>
  <inkml:trace contextRef="#ctx0" brushRef="#br0" timeOffset="99297">11236 15159 20905,'-35'-25'112,"0"1"0,3 0 0,6 11-101,15 24-55,4 17-80,5 10 12,20 3 22,14-17-44,9-23 55,4-19 79,-12-16 6,-14 6 0,-2-4 229,2-31 23,-13 29 0,-3 1-113,-7-8-134,-6 21-11,6 17-22,2 6-180,8 14-504,26-1-594,24 3 539,7-17 626,1-12 124,-25-5 11,-7 3 560,-17 11 102,-15 24-550,-8 1-101,-5 15-11,8-14-2230,14 6 2230,18-12 0,-11-1 0,9-13 0</inkml:trace>
  <inkml:trace contextRef="#ctx0" brushRef="#br0" timeOffset="99731">12835 14304 20065,'-19'56'30,"1"1"1,-1-1 0,1 0 0,-1 0 0,1-1-1,1-2 1,1-1 0,4-1-95,2 10 1,4 0 0,5-7-1532,7-2 0,5-6 587,2-3 0,4-3-1474,4-4 0,4-4 2482,2-5 0,0-4 0,4 6 0,-6-15 0</inkml:trace>
  <inkml:trace contextRef="#ctx0" brushRef="#br0" timeOffset="100381">13119 14861 13465,'-7'0'3619,"3"0"-2554,4 0-449,-1 85-527,1-39 1,0 3-707,-1 2 1,1 5 0,0-4 627,1 2 0,0-5 0,5 17 470,4-49-436,2-25 527,-4-40-388,-14 2 1,-4-5-163,2-3 1,-2 0-419,-8-10 1,-1 2 395,6 14 0,0 1 162,2-6 0,1 3 1678,-1-13-1817,5 24 45,20 79-68,3 13-6,0-11 0,3-1-5,-2-12 0,4-2-214,11 4 1,5-4 11,-3-8 1,2-7 100,5-9 0,-2-8 112,13-26 5,-35 2 1,-6-4 16,-4-26 993,-9-7-1004,-15 22-1434,-9 9-1132,0 26-5288,5 9 7843,15-1 0,4 0 0,1 0 0</inkml:trace>
  <inkml:trace contextRef="#ctx0" brushRef="#br0" timeOffset="100581">13547 14099 20302,'16'52'35,"1"0"1,-1 0 0,0 0 0,0 0 0,-4 3-204,-4-3 0,-1 3 0,-3 1 0,-3 1-69,-5 2 0,-3 1 0,-2 0 0,3-3 0,4 5 0,2-2 0,-4-4 0,-8-11 0,-1 0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3:45:27.8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4683 2459 15426,'-13'-37'776,"0"1"1,0 2 0,-3 7-654,-18 14 91,-26 10-158,22 18 0,-1 7-23,-11 7 1,2 4-113,7 10 1,5 1 78,7-10 0,9-2-89,14 14 33,28-30-136,38-10 203,-23-15 1,2-6 32,10-4 1,0-3-206,-11-1 1,-3-1 160,-3 0 0,-4 3-34,2 4-67,3 24 101,-12 23 0,-3 12-4,-1-1 1,0 5-1,-1 3-822,-3-2 1,0 3-1,-1 1 1,0-1 694,0 9 0,0-1 1,-3-1 6,-1-4 1,-2-2 0,-1-4-34,-2-3 0,-4-3 123,-8 2 1,-8-3 522,-2-12 1,-7-5-132,-14-3 1,-3-10-359,5-11 0,1-9-178,-3-7 0,3-5 38,10-2 0,3-3 550,-3-13 0,4-5-4315,9-2 0,4-2 3905,4 0 0,3 1 0,7-15 0,8 34 0</inkml:trace>
  <inkml:trace contextRef="#ctx0" brushRef="#br0" timeOffset="235">5282 2139 17017,'-40'39'48,"-1"0"1,9-8-1,4 5-48,11 17 0,7 4-241,3-15 1,5-1-416,9 11 1,8-2-1135,6-10 0,6-4 1790,11-1 0,3-6 0,12 0 0,-9-27 0</inkml:trace>
  <inkml:trace contextRef="#ctx0" brushRef="#br0" timeOffset="416">5538 2341 16008,'44'42'-1225,"0"-1"0,-2-4 0,1-7-1481,-8-19 0,1-6 2706,28 3 0,-27-6 0,-12-2 0</inkml:trace>
  <inkml:trace contextRef="#ctx0" brushRef="#br0" timeOffset="602">5913 2272 15807,'-43'16'145,"0"1"1,2 0-1,4 4-145,-3 25-358,5 7-549,12 1-4898,10 10 5805,17-22 0,-2-5 0,6-28 0</inkml:trace>
  <inkml:trace contextRef="#ctx0" brushRef="#br0" timeOffset="816">6174 2021 17420,'4'58'-41,"-1"-1"1,1 1 0,-1-4 0,0-1-1,0-4-497,0 1 1,1-3-2812,3 12 1,1-2 3348,-1-19 0,0-1 0,0-1 0,0-6 0,0-12 0</inkml:trace>
  <inkml:trace contextRef="#ctx0" brushRef="#br0" timeOffset="1066">7891 2288 15717,'-18'34'-423,"0"1"0,-11 17 0,30-46 0</inkml:trace>
  <inkml:trace contextRef="#ctx0" brushRef="#br0" timeOffset="1199">7896 2081 11649,'0'0'0</inkml:trace>
  <inkml:trace contextRef="#ctx0" brushRef="#br0" timeOffset="1433">8205 2095 17252,'-64'6'67,"11"6"-336,33 27-952,46 19 778,-13-27 1,4-1-184,12 3 1,3-3 423,4 10-66,-13-7 401,-12-4-111,-31 1-22,-10-14 0,2-1 0,4-12 0</inkml:trace>
  <inkml:trace contextRef="#ctx0" brushRef="#br0" timeOffset="1633">9807 2156 7829,'0'0'0</inkml:trace>
  <inkml:trace contextRef="#ctx0" brushRef="#br0" timeOffset="1949">9672 2376 11784,'0'7'2331,"46"-19"-1861,-9-9-358,2 2 0,3-2-61,-10 2 0,0-2 55,15-11 0,-1-1-587,-13 9 1,-2-1 524,7-7 1,-6 1 135,-10-4 624,-12 6-389,-17 10 149,-26 9-323,4 21 0,-3 9-135,-8 9 1,0 6-413,5 2 1,5 4 282,5 3 1,7 0-179,7 12-462,20-22 0,9-2-1461,11-7 1,6-4 2123,3 0 0,1-4 0,24-2 0,-31-15 0</inkml:trace>
  <inkml:trace contextRef="#ctx0" brushRef="#br0" timeOffset="2399">10563 2098 9004,'-61'1'171,"-1"0"1,6-1 0,16 8 2360,38 22-2734,17 2 1421,11 0-1645,6-10 1,5 0 479,-1-2 0,0 0-441,1 2 1,-2-1 364,8 6 3414,-38-12-3179,-19-11-135,-19-5-5737,9-25 5659,-1 0 0,18-3 0,7 13 0</inkml:trace>
  <inkml:trace contextRef="#ctx0" brushRef="#br0" timeOffset="2601">10878 1894 18171,'-13'29'-101,"6"0"1,4 8-334,4 4 1,3 6 0,1-1-1129,0 12 1,2-1 390,4-4 0,1-5-5250,7 5 6542,-2-11 0,-8-19 0,-4-10 0</inkml:trace>
  <inkml:trace contextRef="#ctx0" brushRef="#br0" timeOffset="2767">10856 2289 17084,'-19'-54'582,"17"8"-1332,28 30-875,19 2-426,15 2-744,-5 6 0,3 2 2723,-11 1 1,-2 0 0,2 1 0,-6 0 0,0 1 0</inkml:trace>
  <inkml:trace contextRef="#ctx0" brushRef="#br0" timeOffset="2915">11497 2211 14798,'0'0'0</inkml:trace>
  <inkml:trace contextRef="#ctx0" brushRef="#br0" timeOffset="3049">11464 1971 14753,'-2'-6'-817,"0"1"-689,2 5 1,0 0 0</inkml:trace>
  <inkml:trace contextRef="#ctx0" brushRef="#br0" timeOffset="3466">11903 2300 17409,'-18'-35'384,"0"-1"1,3-4 0,9 1-407,36-12-141,-7 23 1,4 4 117,29-6-33,-2 16-147,-18 16-626,7 17-12,1 5 639,-3 5 638,-13-10 124,-12-16-90,-8-14-44,2-8 78,8-21-213,6 3-280,0 2-45,-3 17 0,-8 22 44,-4 12-660,8 28-2667,18 7 3339,2-21 0,2-3 0,3 8 0,15-19 0</inkml:trace>
  <inkml:trace contextRef="#ctx0" brushRef="#br0" timeOffset="3832">13018 2056 19011,'-31'-16'-387,"1"0"1,-17-3-62,52 25 190,29 5 180,4-5-191,19-2-67,0-14 403,-12-16 403,-6-26-100,-22 0-67,-14-9 112,-3 17 458,-5-7-424,-2 16-561,-5 9 112,0 32-23,4 22-156,2 20-325,4 7-56,6 5-690,8-19 1,3 2-2897,-1-3 0,0-1 4146,3-2 0,-1-3 0,1 9 0,-15-33 0</inkml:trace>
  <inkml:trace contextRef="#ctx0" brushRef="#br0" timeOffset="4435">13158 2024 16131,'42'-31'-787,"1"0"0,-3 10 0,3 1 0,4 4-188,12 3 0,4 4 0,0 0 166,-8 0 0,-1 2 0,2-1 891,6-1 0,1 0 0,-9 0 1142,-15 2 1,-5 1-699,7-2 1,-17 2 3187,-45 1-2481,-14 4-892,3 5 1,-3 2 95,-27 8-905,2 13 569,7 5-90,13 3 395,17 4-429,26 15-151,17-29 1,10-2 94,12 2 1,6-4-251,-1-7 0,1-5 317,3-3 1,-3-4 11,11-10 157,-4-21 706,-26-18-549,-7-2 531,-26 3-755,-17 20-146,-4 11 45,-11 5 622,10 8-1306,6 13-381,33 5-1411,34 1 1669,13-4 704,-22-12 1,-2-3 169,13-5 1188,1-17 1401,-21-4-1324,-5-3-1017,-19 13-304,-5 10 11,0 11 215,-1 12-214,-1 15-310,0 3 1,2 4-1115,4 7 1,4 0 1411,16 8 0,2-2 0,-14-16 0,2-5 0,33 8 0</inkml:trace>
  <inkml:trace contextRef="#ctx0" brushRef="#br0" timeOffset="5117">16924 2120 14484,'-55'-26'229,"0"1"1,13 11 0,-2 2 0,0 5-141,-1 7 1,-1 4 0,2 2-90,-8-1 0,5 2-123,-7 7 56,57-11 67,24-2 224,23-6-174,3-8 1,6-4-298,-18 2 1,1-1-1,1-2 303,5-5 0,1-2 0,-4 1 303,5-5 0,-7 1 615,5-15-232,-39 28-394,-14 17-175,-13 21 1,-6 14-171,3 1 1,-2 6 0,0 1-521,0 1 1,0 1-1,1 2 506,0 9 0,2 2 0,5-3-6,3 7 0,7-3-78,9 0 0,5-2-320,3-2 1,8-1 253,4-11 1,7-1-1,2-4 142,1-8 1,4-4-1,-1-1 36,16 14 0,1-9 5,-7-23 0,-5-12 102,-5-26 393,-18-24-450,-20-12-17,-15 17 1,-8 0-124,-2 5 0,-4 0-1804,-9-5 0,0 0 1877,11 8 0,3 4 0,-8-1 0,26 7 0</inkml:trace>
  <inkml:trace contextRef="#ctx0" brushRef="#br0" timeOffset="5699">18707 1642 17129,'-28'52'138,"1"-1"0,2-1 0,7 0-138,9-8 0,7 1 5,4 9 1,9 0 11,12-11 0,5-4-451,-1-1 1,4-6 478,10-11 0,2-9 5,-9-12 1,-1-4 27,1-2 1,0-3 10,-2-7 1,-1-3-29,-2-4 1,-3-2-51,-3-4 1,-5-4 4,-1-19 1,-8-6-29,-12 3 1,-8-1-96,-10-3 1,-8 6 67,-1 16 0,-7 10 39,-5 14 0,-1 12-169,9 8 1,2 8-958,-4 9 1,7 6-4007,8 34 5132,17-1 0,23-23 0,1-26 0</inkml:trace>
  <inkml:trace contextRef="#ctx0" brushRef="#br0" timeOffset="5866">18813 1949 18765,'60'-22'-151,"-1"-1"1,1 0-1,-16-1 1,-3 4-1,11 11 1,1 0-1</inkml:trace>
  <inkml:trace contextRef="#ctx0" brushRef="#br0" timeOffset="7798">4807 3799 12165,'49'8'825,"-5"-9"1,12-5-1,8-1-696,-14 0 1,6 0 0,4-2 0,3 0-1,1-1 1,1 1 0,-2-1-814,-5 2 0,0-1 0,0 0 1,0 1-1,2-1 0,1-1 1,1 1-1,2-1 691,-7 1 0,2 0 0,2-1 0,1 0 0,0 0 1,1 0-1,0 0 0,1 0 0,-1 1 0,-1-1 0,-1 1-112,4-1 1,-3 1 0,0 0-1,-1 0 1,1 0 0,0 0-1,2 0 1,2 0 0,3 0 0,3-1 104,-17 3 0,2 0 0,1 0 0,2-1 0,0 1 0,2-1 0,1 1 0,1-1 0,1 0 0,0 1 0,1-1 0,1 0 0,-1 1 0,1-1 0,0 1 0,1 0 0,-1-1 0,-1 1-47,-2 1 0,-1-1 1,2 1-1,-1-1 1,2 1-1,-1 0 1,1-1-1,0 1 1,1 0-1,-1 0 1,1-1-1,0 1 1,1 0-1,-1 0 1,0 0-1,0 0 1,1 0-1,-1 0 1,0 0-1,0 0 0,0 0 39,-3 0 0,1 0 1,0 0-1,0 0 1,0 0-1,0 0 0,0 0 1,0 0-1,0 0 1,0 0-1,0 0 0,1 0 1,-1 1-1,0-1 1,0 0-1,0 0 0,0 1 1,1-1-1,-1 1 1,0-1-1,0 1 0,-1 0-41,1 0 0,0 0 1,1 0-1,-1 0 0,1 0 1,0 0-1,1 0 1,-1 1-1,0-1 0,0 0 1,0 1-1,-1-1 1,1 1-1,-2-1 0,1 1 1,-2 0-1,0 0 0,0 0 1,-2-1-1,0 1 1,-2 1-1,0-1 49,11-1 0,-3 1 0,-1 0 0,-2 0 0,0 0 0,-2 0 0,0 1 0,0-1 0,0 0 0,0 1 0,1-1 0,1 0 0,1 1 0,2-1 0,1 0 4,-6 0 1,0 1-1,1-1 1,1 1-1,1-1 1,1 0-1,0 1 1,0-1-1,1 0 1,0 1-1,1-1 1,-1 0-1,1 1 1,0-1-1,0 1 1,-1-1-1,0 0 1,1 1-1,-2-1 1,0 1-1,0 0 0,0-1 1,-1 1-1,0 0 1,0 0-1,0-1 1,-1 1-1,1 0 1,0 0-1,0 0 1,0 0-1,0 0 1,1 0-1,0 0 1,0 0-1,0-1 1,1 1-1,0 0 1,1 0-1,1 0-9,-7 0 0,2 0 1,0 0-1,0 0 0,1 0 1,0 0-1,1 0 0,-1 0 1,2 0-1,-1 0 1,0 0-1,1 0 0,-1 0 1,1 0-1,-1 0 0,1 0 1,-1 0-1,-1 0 0,1 0 1,-1 0-1,0 0 1,-1 0-1,0 0 0,-1 0-92,4 0 0,0 0 1,-1 0-1,1 0 1,-1 0-1,0 0 1,0 0-1,-1 0 0,1 0 1,-1 0-1,0 0 1,-1 0-1,1 0 1,-1 1-1,-1-1 0,1 0 1,-1 0-1,0 0 1,-1-1-1,0 1 1,0 0-137,7 0 0,0-1 1,0 1-1,-1-1 0,1 0 1,-1 1-1,-1-1 0,1 1 1,-2-1-1,0 0 1,0 1-1,-2-1 0,0 0 1,-1 0-1,-1 1 0,-1-1 1,-2 0 150,9 0 0,-1 0 0,-2 0 0,0 0 0,-2 0 1,0 0-1,-2-1 0,-1 1 0,0 0 0,-1-1 0,-1 1 1,0-1 81,8 0 0,0-1 0,0-1 0,-1 1 0,-2 0 0,-3 0 0,-3 0 0,-5 0 0,-5 1 0,20-2 0,-10 1 0,-4-1 0,8-1 0,0-1 0</inkml:trace>
  <inkml:trace contextRef="#ctx0" brushRef="#br0" timeOffset="12782">3586 5312 14742,'1'-4'639,"1"0"-510,-2 31 0,0 15 128,0 22-1247,0-23 1,0 7 0,0-2 1151,0 10 1,0 0-40,0 2 1,0 0 4,0-3 0,0-2-106,1-5 1,1-2-23,1-7 0,3-3 22,9 21 695,9-19-695,23-17-145,-6-16-224,15-17-1906,-1-24-5254,-11-10 7507,-1-1 0,-24 17 0,-11 18 0</inkml:trace>
  <inkml:trace contextRef="#ctx0" brushRef="#br0" timeOffset="13081">4077 5737 17297,'-30'31'3,"1"0"1,1 5 0,11-1-1192,32 4 516,5-3 336,26-28 157,-8-21 218,-10-6 0,-2-6 157,-6-2 0,-3-2-73,1-1 1,-2 1 133,-5-18 12,-18 26 12,-2 9-236,-6 6-45,1 3-68,0 7-1444,1 10 1512,6-2 0,3 2 0,5-10 0</inkml:trace>
  <inkml:trace contextRef="#ctx0" brushRef="#br0" timeOffset="13365">4740 5430 17431,'-35'6'515,"0"0"1,-15 7-572,40 12-179,17 1-494,19 12 416,9 1 279,1-2 1,-10-10 66,-18-12-44,-5-2 11,-7 1-34,-3-4-1053,-3-2 1087,1-4 0,4-3 0,4-1 0</inkml:trace>
  <inkml:trace contextRef="#ctx0" brushRef="#br0" timeOffset="13599">5097 5395 16333,'-51'23'583,"13"11"-1020,60 6-207,-2-10 0,3 0 470,2-3 0,2-2 90,0 1 0,-2-2-51,3 9-1433,-11 3 1568,-12-9 0,-3-6 0,-7-12 0</inkml:trace>
  <inkml:trace contextRef="#ctx0" brushRef="#br0" timeOffset="13966">6453 4961 18014,'-10'49'20,"0"0"0,0-1 0,3 1 1,2 1-1,6 1-69,10 9 1,7 2 0,1 1-744,-6-14 0,1 1 0,0 0 0,-1 2 539,1 5 1,0 2 0,-1-1 0,-2-4 248,2 1 0,-2-3 1,-4-4 3,-6 7 0,-6-10 1318,-7-13 128,-31-25-1105,10-25 1,-1-12-245,2 1 0,-1-4 0,1-2-331,3 0 1,2-1-1,2-2 234,-1-3 0,2-1 0,5 2-50,3-2 0,6 2-237,2 1 0,5 1-290,8 4 0,7 0-2342,17-8 0,7 2 3034,-1 11 1,1 2 0,-1 1 0,-1 4 0,3 5 0</inkml:trace>
  <inkml:trace contextRef="#ctx0" brushRef="#br0" timeOffset="14250">6712 5024 17902,'-22'-45'646,"0"0"0,3 5 1,5 3-636,11 0-56,19 2-616,21 17-886,24 34 539,-8 15 716,-29-2 1,-6 4 280,-10 25 89,-17-17 1,-5 0 212,2-7 1,1-2-135,-16 29-135,31-33-22,31-28-583,27-14-658,-22 4 0,1-2-1460,4-1 1,0 0 2700,3 1 0,-4 1 0,9-3 0,-15 5 0</inkml:trace>
  <inkml:trace contextRef="#ctx0" brushRef="#br0" timeOffset="14533">3398 6880 16333,'59'-23'156,"-1"0"0,1 1 0,0-1 0,0 0 0,0 0 0,-2 3 0,2 0 0,1 0 0,1 0 0,2 1 0,1-1 0,2 0 1,1 0-626,-12 4 0,2 0 0,1 0 0,2 0 0,0 0 0,2-1 0,-1 1 0,1 0 0,-1 1 1,-1 0-1,0 0 0,-2 0 428,5 0 1,-1 0 0,0 0-1,0 0 1,-1 1 0,0 0-1,-1 1 1,0 0 0,0 1 0,0 0-194,4-1 1,1 1 0,1 1 0,-1 0 0,-1 0 0,-1 1 0,-3 1 0,-2 1 0,-4 1-231,10 0 0,-4 1 0,-4 2 0,-2 0 1,-3 1 586,15-1 0,-4 1 1,-7 2-1,-4 1 1,-11 0-1,-11 2 1</inkml:trace>
  <inkml:trace contextRef="#ctx0" brushRef="#br0" timeOffset="14682">5368 6476 17756,'-4'-19'-71,"27"1"0,23-1 0,6-1 66,2 1 1,8-1 0,5 0-1,2 0 1,-2 0-1203,-12 3 0,0 1 1,1-1-1,1 1 0,0 0 1,1 0 631,-3 1 0,1 0 1,2 1-1,0 0 1,-1 0-1,-2 1 0,-3 1 554,7-2 0,-3 1 1,-1 1-1,-4 0 1,-3 1-1,6-1 1,-4 1-1,-4 1 0,9-3 1,0 0-1</inkml:trace>
  <inkml:trace contextRef="#ctx0" brushRef="#br0" timeOffset="15465">4436 8067 12490,'9'49'-56,"1"-1"0,-1-1 0,2-4-5188,11 18 5244,1-8 0,-10-23 0,-2-11 0</inkml:trace>
  <inkml:trace contextRef="#ctx0" brushRef="#br0" timeOffset="15849">4737 7702 15314,'-64'-18'488,"1"1"1,-1-1-1,11 8 1,2 3-1,0 9-500,-2 11 1,1 10 0,5 6-796,7 3 0,5 6 0,2 7 800,7-3 0,1 6 1,2 3-1,2 3 0,3-1-159,2 1 1,3 2 0,2 1 0,4 1 0,2 0 165,4 8 0,3 2 0,4 1 0,3-3 0,3-4-232,4 0 1,3-3-1,5-4 1,6-7 231,7-8 0,6-5 0,4-5 0,0-7-19,9-5 0,3-9 1,0-5-91,5-4 1,1-6 0,0-2 80,-15 0 0,0-1 0,0-3 0,1-5-132,-1-5 0,2-4 0,-1-5 1,-2-2-1,-4-2 387,2-8 0,-4-5 0,-5-3 0,-8-3-71,-9 3 1,-4-3 0,-4-2 0,-7 0 0,-6 4-360,-8-3 0,-9 1 0,-6 3 1,-8 4 202,-4 8 0,-8 2 0,-5 3 0,-2 4 0,0 5 0,-9 3 0,-2 5 0,-3 7 0,-3 4-314,7 4 0,-4 3 0,-1 4 1,-2 2-1,1 4 0,2 3-1078,1 4 1,1 4 0,1 3 0,1 2-1,0 1 1,0 1 1391,0 0 0,0 1 0,-1 2 0,3 0 0,3 0 0,4 0 0,-5 7 0,3 2 0,6-2 0,8-2 0,8 7 0,-1 1 0</inkml:trace>
  <inkml:trace contextRef="#ctx0" brushRef="#br0" timeOffset="19799">7806 7594 17823,'-29'-23'243,"-1"1"0,2-1 0,-1 11-226,-3 27 0,1 13-12,4-3 1,1 5-1186,0 5 0,1 5 0,3 1 1183,3 0 1,4 1 0,1 1-1,0 3 1,2 2 0,1-1 121,2-1 0,1 1 0,5 0-122,5 4 1,4 2 0,8-4 121,6-10 0,8-2 1,3-5-205,9-1 1,5-4 0,1-8 66,18-7 1,1-13-313,-2-14 0,-5-11 335,-21-2 0,-7-9 4,-7-4 0,-3-7 0,-5-2 74,-2-8 1,-5-3 0,-5-3-29,-4 6 1,-4-4-1,-2 1 1,-2 3 125,-2-8 1,-2 3 0,-4 4-158,-6 6 0,-3 3 0,0 7 3,-1 9 1,-1 7 497,-24-8-509,4 21 132,17 30 0,4 14-143,5 16 1,7 8 21,-3 4 1,7 4-202,10-12 1,6 1 0,4-2 167,7 7 0,5-3-163,5 1 1,4-1 214,1-5 0,4-2-1931,-3-11 0,2 0 0,0-4 1879,6 1 0,-1-5 0,-2 2 0,-3-6 0,-2-13 0</inkml:trace>
  <inkml:trace contextRef="#ctx0" brushRef="#br0" timeOffset="20216">8407 7658 17532,'1'42'26,"0"0"0,9-5 0,8-3-127,14-6 1,6-6 44,-5-4 0,2-8 16,8-15 1,-2-9 45,-13-5 0,-4-6 27,3-8 1,-4-3 190,3-24 258,-17 12 101,-8 28-236,-1 9-302,0 6-45,0 4 0,0 9 0,0 20-1457,11 15-3104,18 9-2665,8-16 7226,19-17 0,-30-17 0,-1-2 0</inkml:trace>
  <inkml:trace contextRef="#ctx0" brushRef="#br0" timeOffset="20499">9365 7586 17454,'-45'-2'556,"0"0"1,6 7-1,2 2-556,-14 5-22,24 12-23,22-11-168,26-2 112,19-9 101,6-6 45,6-7-45,-23 0-45,-10 4-11,-7 3-22,-6 5 78,0 8-2118,9 15 2118,16-1 0,-14-1 0,7-12 0</inkml:trace>
  <inkml:trace contextRef="#ctx0" brushRef="#br0" timeOffset="21251">10146 7363 18328,'-44'-2'261,"0"1"0,-11 12 1,4 9-262,17 7 0,5 5-6,-2-1 1,7 4-169,12 3 1,13-3-365,47-6 162,-13-20 1,2-6 341,-1-8 1,-1-6 33,-2-7 0,-6-5 33,-2-26 46,-9-9-455,-11 23 0,-2-1 477,-1-5 0,-2-1 67,-3-3 0,-4-3 3,-1 4 0,-2-3 0,-2 2 243,-9-15 1,-4 2-163,-4-1 0,-1 5-235,8 21 0,0 10-17,-12 12 0,18 35 5,9 15 1,7 10-14,7-4 1,4 4 0,2 3-563,-1-2 1,2 4-1,1 0 1,1-2 468,6 10 0,1-2 0,2-2-34,0-1 1,1-2-1,0-5-78,1 0 1,0-5 343,1-4 0,2-4-232,-1-4 0,4-6 79,12-3 0,5-10-90,0-15 0,0-12 112,8-13 0,-6-9 89,-14-3 1,-7-4 128,-9-8 1,-8 1 21,-9 14 1,-6 2 441,-4-8 0,-6 2-335,-4 7 1,-4 4-270,-2 0 1,-2 5-79,-33 1 22,13 18-55,6 11 33,10 3-23,13 8 2161,9 2-2419,39 5 18,-4-16 0,6-4 61,16-1 0,4-4-69,-8-4 1,-1-3 253,-2-4 0,-4-3 17,2-9 67,-8-1 247,-18 12-213,-8 10-23,-15 18-11,-5 13-55,-1 7 661,2 3-673,5-2-1031,17 9-3137,41-14 4168,4-18 0,2-4 0,-22-4 0,-1-3 0,10-4 0,-1 0 0</inkml:trace>
  <inkml:trace contextRef="#ctx0" brushRef="#br0" timeOffset="21732">11671 7347 18877,'-32'-12'666,"1"-1"1,-28-5-667,19 14 0,2 7-425,18 13 145,13 1 21,24 6 13,16-8-460,31-6 583,0-4 123,-1-3 0,-14-2 0,-20 0 0,0 0 67,-1 2-67,1 1 0,4-1-11,23-2 0,-20-11 0,1-3-45,1 2 0,-2-2-129,2-10 0,-4-3 185,10-20 34,-9-8 179,-11-5 167,-15 12 1,-4-5-67,-4-1 0,-3 0 128,-3-5 1,-2 4-320,3 15 0,-4 7-78,-12 8-56,11 44 33,-5 23-39,9 8 1,4 7-961,1-11 0,1 2 0,1 0 603,1 1 1,1 0-1,1 0 194,2 1 1,1 0 0,1-4-482,5 1 0,3-3-3351,7 9 1,1-3 4011,-8-17 0,0-3 0,16 25 0,-23-41 0</inkml:trace>
  <inkml:trace contextRef="#ctx0" brushRef="#br0" timeOffset="21915">12222 7347 18126,'0'-61'1300,"14"16"-1356,30 34-280,14 9-387,-8 8 0,3 2-532,-2 3 1,1 1-2752,4 5 0,-3 1 4006,-18-4 0,-5 0 0,-1 4 0,-26-13 0</inkml:trace>
  <inkml:trace contextRef="#ctx0" brushRef="#br0" timeOffset="22132">12644 7122 13924,'-3'-6'3048,"1"2"-2634,2 4-2206,-5-15 1792,2 21 0,-3-19 0,4 23 0</inkml:trace>
  <inkml:trace contextRef="#ctx0" brushRef="#br0" timeOffset="22549">12772 7224 13835,'5'46'-1267,"0"1"1,2-5 0,0-5 1266,8 3 0,-4-18 0,-6-16 0</inkml:trace>
  <inkml:trace contextRef="#ctx0" brushRef="#br0" timeOffset="23118">12879 6695 14395,'0'-3'-627,"0"0"-2376,0 3 3003,-8 36 0,6-27 0,-6 27 0</inkml:trace>
  <inkml:trace contextRef="#ctx0" brushRef="#br0" timeOffset="23549">13641 6879 15997,'-46'11'631,"0"0"0,1 2 0,4 5-552,12 5 0,3 6 83,-7 13 1,3 6-135,9 1 0,4 1-491,-2-1 1,8-1 462,12-6 0,8-5-336,20 5-584,11-22 0,9-7 920,12-5 0,1-3 0,-17 1 0,-2-2 0,-1-6 0,0 0 0</inkml:trace>
  <inkml:trace contextRef="#ctx0" brushRef="#br0" timeOffset="24100">15204 6040 15952,'-1'53'403,"0"1"1,3 3-1,2 5-378,1-16 0,3 3 1,0 3-1,0 0-559,0 3 0,1 0 0,0 2 0,1 2 218,-1-5 0,1 2 0,1 1 0,-1-2 0,0-2-935,3 16 1,-1-4-1,2-4 1251,-1-12 0,0-2 0,-1-9 0,4 3 0,-4-17 0</inkml:trace>
  <inkml:trace contextRef="#ctx0" brushRef="#br0" timeOffset="24399">15771 6802 17308,'-25'32'276,"0"0"1,2-3 0,9 1-322,28 23-942,38-20 354,-11-19 0,4-7 538,-4-9 0,0-7 95,-2-5 0,-5-6 0,-2-23 0,-15-3 45,-22 3-34,-16 6-11,-18 14 16,5 16 1,-4 6-1614,4 10 1,1 3 1596,-26 7 0,26 6 0,29-17 0</inkml:trace>
  <inkml:trace contextRef="#ctx0" brushRef="#br0" timeOffset="24634">16303 6626 17734,'-54'4'500,"0"-1"1,15 2-1,4 1-500,-18 16-56,41 1-705,52 4-18,-6-15 0,4 0-594,12 2 1,0 1-1883,-8 0 0,-5 1 3255,5 7 0,-35-3 0,-9-13 0</inkml:trace>
  <inkml:trace contextRef="#ctx0" brushRef="#br0" timeOffset="24898">16640 6537 19034,'-66'-3'919,"6"13"-919,25 13 0,9 14-56,12 8-247,18-11 0,8 1-89,7-3 0,5-1 157,-2 0 0,3-3 5,2-5 0,-1-6-185,2 0-2442,-8-1 2857,-10-10 0,-4 1 0,-6-7 0</inkml:trace>
  <inkml:trace contextRef="#ctx0" brushRef="#br0" timeOffset="25398">18294 5885 16602,'10'52'125,"-1"1"1,0-1-1,1 2 1,-1 1 0,-1 0-126,0 0 0,-2-1 0,1 2-873,0 1 0,1 2 0,-1-1 660,1 0 0,1 0 1,0 2-791,-1-7 0,1 2 0,-1 0 0,0-1 338,0 6 0,-1-1 1,0-1 768,0-4 1,0-2-1,-3-4 596,-4 0 1,-7-11 1645,-11-17-598,-34-48-1463,11-8 1,-1-10-268,7 5 1,-2-4 0,2-1-230,4 4 0,2 0 0,2 0 188,-8-17 1,8 4-404,16 21 1,5 1-1940,9-28 2365,19 1 0,-8 27 0,6 5 0</inkml:trace>
  <inkml:trace contextRef="#ctx0" brushRef="#br0" timeOffset="25735">18832 6043 18619,'7'11'-112,"-4"-2"191,18-6-46,-13-4 270,-16-18-35,2-16-223,-3-10-45,9-9-11,26-5 0,0 19-45,22-3-258,-7 31-549,-9 21 1,-1 10 862,-5 11 0,-3 3 0,22 13 0,-27 10 0</inkml:trace>
  <inkml:trace contextRef="#ctx0" brushRef="#br0" timeOffset="25881">19074 6336 16838,'45'-27'126,"0"0"1,2 2 0,-1 4-401,-7 11 0,3 4-3003,2 1 0,6 3 0,-3-1 2827,7 1 0,-1 1 0,2 0 0,-6 1 0,-9 0 0</inkml:trace>
  <inkml:trace contextRef="#ctx0" brushRef="#br0" timeOffset="26382">7741 9847 12333,'49'-7'934,"0"0"0,5-1 0,8-3-693,-18 3 1,5-3 0,4 0 0,3-2 0,2-1-880,-5 1 1,3-1-1,2-1 1,2 0 0,2-1-1,0-1 1,1 1-1,-1 0 651,-3 0 1,0 1 0,1-1 0,0 0-1,1 0 1,1 0 0,1-1 0,1 0 0,1 0-102,-7 1 0,1 0 0,1 0 0,2 0 0,0-1 0,0 0 0,1 0 0,0 0 0,0 0 0,0 0 1,-1 0-1,-1 1 92,4-1 0,-2 0 0,1 0 0,-1 1 0,0-1 0,0 1 0,0-1 0,1 0 0,0 1 0,2-1 0,0 0-37,-5 2 0,0-1 0,1 1 0,1-1 0,0 0 0,0 0 0,1 1 1,0-1-1,0 0 0,1 0 0,0 1 0,0-1 0,1 0 42,-5 2 0,1-1 0,0 0 0,0 1 0,1-1 0,0 0 0,0 1 0,1-1 0,-1 1 0,2-1 0,-1 0 0,0 1 0,1-1 0,0 1 0,0-1-66,-4 1 1,0 1-1,0-1 1,0 1 0,1-1-1,0 0 1,0 1-1,0-1 1,1 0 0,-1 1-1,1-1 1,0 1 0,0-1-1,0 1 1,1-1-1,-1 1 1,1 0 56,-2-1 0,0 1 0,-1 0 0,1 1 0,-1-1 0,1 0 0,-1 0 0,1 0 0,0 1 0,1-1 0,0 0 0,1 0 0,1 0 0,0 0 0,2 0 0,0 0 0,2 0 0,1 0-3,-13 2 0,2 0 0,0 0 0,1 0 1,2 0-1,0 0 0,1-1 0,0 1 0,2-1 1,-1 1-1,2-1 0,-1 1 0,1-1 1,0 1-1,0-1 0,0 1 0,0-1 0,0 1 1,0 0-1,-1 0 0,0 0 0,0 0 1,-1 0-1,-1 0 0,0 0 0,-2 1 0,0 0 1,-1 0 0,9-2 1,-1 1 0,-1 0 0,-1 0 0,-1 0 0,0 1 0,-1-1 0,0 1 0,-1-1 0,1 1 0,-1 0 0,0 0 0,1 0 0,0 0 0,0 0 0,1 0 0,0 0-1,1-1 1,1 1 0,1 0 0,1-1-3,-8 2 0,0 0 1,1-1-1,0 1 1,2-1-1,0 1 1,1-1-1,0 1 0,1-1 1,0 0-1,0 0 1,0 1-1,1-1 1,-1 0-1,1 1 0,-1-1 1,0 1-1,-1-1 1,1 1-1,-2 0 1,1 0-1,-2 0 0,0 1 1,-1-1-1,-1 1 1,-1 0-1,-1 1 1,-1-1-1,13-1 1,0 0 0,-2 0 0,-1 1 0,-1 0 0,-1 0 0,-1 1 0,0-1 0,-1 1-1,0 0 1,0 0 0,-1 0 0,0 0 0,1 0 0,-1 0 0,1 0 0,0 1 0,0-1-25,3 0 0,-1 0 0,1 0 1,-1 0-1,1 0 0,-1 0 1,0 0-1,0 1 0,0-1 1,0 1-1,-1-1 0,1 1 1,-1 0-1,1 0 0,-1-1 1,0 1-1,0 0-14,1 0 1,-1 0 0,0 0-1,0 0 1,-1 1 0,0-1-1,0 0 1,0 0 0,1 1-1,-1-1 1,1 1 0,1 0 0,0-1-1,1 1 1,0 0 0,2-1-191,-6 2 1,1-1-1,1 0 1,1 1 0,0-1-1,2 0 1,-1 1-1,2-1 1,-1 1 0,0-1-1,0 1 1,0 0 0,0-1-1,-1 1 1,-1 0-1,0 0 1,-2 0 0,0 0-1,-2 0 1,-1 0 231,10 0 0,-2-1 0,0 1 0,-2 0 0,0 0 0,-2 0 0,0 0 0,0 0 0,-1 0 0,0 0 0,-1 0 0,1 1 0,-1-1 0,1 0 0,1 1 0,2-1 0,1 0 0,0 0 0,0 1 0,-1-1 0,-1 1 0,-1-1 0,-2 1 0,-3 0 0,-3 0 0,-3 0 0,-4 1 0,10-1 0,1 0 0,0 0 0,-1-1 0,1 1 0</inkml:trace>
  <inkml:trace contextRef="#ctx0" brushRef="#br0" timeOffset="27114">20416 5885 17868,'-37'40'-2170,"14"-13"0,12-19 0</inkml:trace>
  <inkml:trace contextRef="#ctx0" brushRef="#br0" timeOffset="27264">20582 6335 16838,'-12'22'-2701,"2"-7"0,10-10 1</inkml:trace>
  <inkml:trace contextRef="#ctx0" brushRef="#br0" timeOffset="62599">3648 3798 13824,'51'14'496,"0"1"1,2-1 0,3-5-257,3-7 1,3-3-1744,-14 1 0,3 0 0,1 0 1585,9-1 0,2-1 1,2 0-22,-10 0 1,2 0 0,1 0 0,1-1-6,4-1 0,1-1 0,2-1 0,6 0 9,-14 1 1,3 0-1,3-1 1,2 0 0,1 0-1,0 0 1,-1-1-40,-5 0 1,1 1-1,0-2 1,0 1 0,1 0-1,-1 0 1,1-1 0,-1 1-202,-1 0 1,1-1 0,1 1 0,-1 0 0,-1-1 0,0 1 0,0-1 0,-2 1 180,4-2 0,0 0 1,-1 0-1,0 1 1,-3-2-1,-3 1 0,-4 0-6,10-2 0,-6-1 0,-3 0 0,-1 0 178,7-2 1,-2-2 0,-3 1-163,10-6 1,-5-2 291,-13 0 1,-7-2 475,-1-21-639,-26 3 1690,-26 4-1622,-9 10 3213,-11-15-3302,3-8 438,14 15 1,2-4-569,4-9 1,3 0-1,3 6 1,1-1 10,2-17 1,2 2-119,2 25 1,0 0 112,1-9 0,2-1-6,5 4 0,2 1 12,1-6 0,2-1 5,-1 0 0,-1 0-313,1-2 1,-3 2 301,-4 11 0,-6-4 13,-16-8 1,-12-11-1,-7-5 1,1 2-1,4 10-13,6 6 0,1 6 0,-4-5-283,0 2 1,-5-7-1,-3-3 1,1 1 0,0 6-1,5 11 244,-11-2 0,3 10 39,2-1 0,0 2 0,5 2 0,1 2-6,-6-4 1,0 1-7,4 2 1,-1 0-90,-12-2 1,-3 1 60,7 7 1,-1 2-280,-11 2 1,-2 2 240,-1 4 0,-5 2-85,8 3 0,-6 0 0,-3 0 0,0 1 149,7-1 1,-1 2 0,-1-1-1,-1 0 1,-1 1-149,0-1 1,-2 1 0,-1 0 0,0 0-1,1-1 1,3 1 161,-1 0 0,2 0 0,1 0 0,1 0 0,1 0 8,-6 0 1,0 0-1,3 0 1,4 0-516,-17 0 1,5 0 506,4 0 0,1 0-119,5 0 0,2 1 119,5 2 0,1 2 259,5 0 1,0 4-305,-6 10 0,1 10-34,2 11 1,4 7 61,0 3 1,3 4 385,13-9 0,3 2 0,2 1-381,4-5 1,2-1 0,-2 4 14,-1 4 0,-1 4 0,-1 2 0,-1 0 8,-1 0 0,-2 1 0,0 1 0,0 3-16,0-1 1,0 3 0,-1 2-1,0-1 1,1-4-158,-1 3 0,0-2 0,0-1 1,1 0 130,1 1 0,0 0 0,1-1 0,2-3-186,-1 3 1,2-3 0,0-1-326,1 0 1,0 0-1,0-1-459,1-3 0,0-1 0,2-1 1099,0-4 1,2-1-1,0-5 1,1-2 0,1-4-1,-1 12 1</inkml:trace>
  <inkml:trace contextRef="#ctx0" brushRef="#br0" timeOffset="66814">3261 6827 13308,'-48'0'1008,"10"2"-1120,36 1 112,14 4 415,19-2-101,0-2 0,6-2-124,17 0 0,6-4-906,-7-2 1,4-3-1,2-1 808,-5 1 1,4-2-1,1 0 1,1-2-531,-4-1 0,1 0 1,2-2-1,0 0 1,2 0 494,-5 1 1,1 0 0,2-1 0,0 1 0,0-1 0,2 0-273,-5 1 1,1 0-1,0 0 1,1 0-1,0 0 1,1 0-1,-1 0 250,2 0 0,0 0 0,0 0 1,0 0-1,2 0 0,1 0 1,3-1-117,-8 3 1,3-1 0,1 1-1,2-1 1,0 0 0,1 0-1,0 1 1,0 0 0,-1 0-1,-2 0 86,3 0 0,-1 1 0,0 0 0,-1 0 0,0 0 0,0 0 0,0 1 0,1 0 0,-1 0 14,3-1 1,0 1 0,2 0 0,0 0 0,-1 0 0,-2 0 0,-1 1-1,-3 1 1,-3 0-33,4 0 0,-1 0 0,-4 0 0,-2 2 0,-5 1 0,-4 1 626,40 0 1,-39 7-591,-104 17-51,14-9 0,-7-1 276,-4 1 1,-6 0 0,-6 1-323,12-3 0,-3 0 0,-4 1 0,-1 0 0,-1 0 51,3 0 1,-3 1 0,0-1-1,-2 2 1,0-1 0,1 0 22,-1 0 0,0 1 0,0 0 0,0-1 0,0 1 0,1 1 0,-1-1 0,0 1 0,-1 0 0,2 0 0,3 0 0,4 0-6,-4 1 1,4 0-1,2 0 1,1 1 271,3 0 1,-2 1-1,5-1 1,8 0-351,-2 3 0,22-6 145,49-13 1,27-9-56,-7 0 1,9-4 0,7-2 0,2-1-1,-2 1-315,-11 2 1,2 0 0,-1 0 0,2 0 0,0 0-1,1 0 301,-1 0 0,2 0 0,1 0 0,0 0 0,0 0 0,-2 2 0,-2 0-438,9 0 0,-2 0 0,-2 2 0,0 0 1,1 1-353,0 1 0,0 0 0,0 0 0,0 1 0,-2 1 798,-1 0 0,-1 0 0,0 1 0,-3 1 0,-4-1 0,6 1 0,-5 1 0,-3 0 0,5 0 0,-1 0 0</inkml:trace>
  <inkml:trace contextRef="#ctx0" brushRef="#br0" timeOffset="69897">8752 5220 15000,'-2'-4'2409,"57"-15"-2409,-14 8 0,7-1 0,4-1-1195,-4 1 0,4-1 0,0-1 0,-1 1 414,10-3 1,-1 0-1,-3 1-321,-4 1 0,-2 0 1,-8 2 1347,16-7 1,-30 9-1,-19 3 1</inkml:trace>
  <inkml:trace contextRef="#ctx0" brushRef="#br0" timeOffset="70081">9414 4952 17252,'15'33'-206,"1"1"1,-6 10 0,-1-1 104,12 17-303,-23 7-2127,-21-39 2531,9-13 0,1-4 0,11-11 0</inkml:trace>
  <inkml:trace contextRef="#ctx0" brushRef="#br0" timeOffset="72634">11352 4604 17403,'-36'-11'85,"0"0"1,-8 15 0,3 11-97,12 16 0,4 7 11,-1-1 0,3 1 43,2 9 0,12-3-435,28-3 417,20-8 155,25-47-136,-33-4 1,-3-5 0,12-29 67,-16-5-21,-13 18 78,-3 10-186,1 40 17,-2 24 28,-4 3 0,0 6-478,0 4 1,1 2 437,0 4 1,1 0 0,2-1 0,1 1-27,2-10 1,2 1-1,-2-1-35,1 10 0,-1-1 45,3 0 0,-9-6 152,-32-5-80,-8-46-33,5-12 1,0-5-12,4-2 0,2-3-437,-8-8 0,2-3-1115,10 4 0,2-1-336,-1 2 0,5 0 1888,15-20 0,2 34 0,5 2 0</inkml:trace>
  <inkml:trace contextRef="#ctx0" brushRef="#br0" timeOffset="72898">11798 4481 17566,'-25'47'-7,"-1"-1"0,1 0 0,5-4 1,4 0-1,6-1-72,8 10 1,11-4-309,5-9 1,7-7-1508,29-3-1153,6-12 3047,2-10 0,-25-5 0,-7-1 0</inkml:trace>
  <inkml:trace contextRef="#ctx0" brushRef="#br0" timeOffset="73065">12090 4674 17342,'-1'-4'33,"1"0"-10,38 45-46,-6-20-156,1 6 0,3-1-2572,-2-12 0,0-3 2751,10 3 0,-3-3 0,-31-9 0</inkml:trace>
  <inkml:trace contextRef="#ctx0" brushRef="#br0" timeOffset="73214">12314 4582 15885,'-37'44'-1259,"1"0"1,-2 7-1,6-2 1259,8 2 0,3-5 0,18-32 0</inkml:trace>
  <inkml:trace contextRef="#ctx0" brushRef="#br0" timeOffset="73447">12416 4343 17039,'0'-5'594,"0"1"-522,1 30 1,1 16-61,2 18-12,-1-10 0,-1 10 0,1-3-1285,0 9 0,-1-1 1285,0-18 0,-1 1 0,1-5 0,-2-3 0,0-6 0,0-1 0</inkml:trace>
  <inkml:trace contextRef="#ctx0" brushRef="#br0" timeOffset="73948">13724 4571 13924,'1'5'3171,"-1"-1"-2812,-56-3-119,26-12 1,-2-4-151,-26-8 0,0-6-688,15-4 1,4-4 625,0-8 0,5-2 28,11 8 0,4 0 39,1 1 1,3-1-40,5 4 0,1 2 361,0-20-417,10 16 0,23 16-67,23 35 22,4 19-358,-23 0 1,-5 6 189,-8 3 1,-9 4-173,-10-1 0,-7 4 1,-1 0 324,-2-4 0,-2 0 0,-1 0 346,-2 3 1,0 0 0,2-4-349,-3 1 1,8-6-97,21-3-99,27-29-763,15-19-671,8-7-876,-27 4 1,1-2 2566,2-1 0,-2 2 0,5-5 0,-6 4 0</inkml:trace>
  <inkml:trace contextRef="#ctx0" brushRef="#br0" timeOffset="74731">14929 4066 14731,'-1'-8'2947,"-1"2"-2611,-37 46-336,22 4 11,-6-2 1,1 3-12,15-7 0,6 2 5,5 7 1,7-1-6,10-12 0,4-4 0,0-1 0,4-6 22,7-10 1,1-9 55,18-17 1,-2-10-1,-5-17-11,-22 0 0,-5-5-45,-7-3 1,-7-3-34,-9-9 0,-8 3 11,-2 15 0,-6 5 0,-11 11 0,-3 8-67,-21 10-135,-4 20-180,-1 10-688,26 4 1,4 7-1834,11 0 1,6 0 2902,2 1 0,4-2 0,12 10 0,6-29 0</inkml:trace>
  <inkml:trace contextRef="#ctx0" brushRef="#br0" timeOffset="74897">14879 4464 17543,'-8'-10'583,"1"1"-645,44-17 1,21-3-623,-25 17 1,2-1-1346,13-8 1,6-5 0,-2 6 2028,1 7 0,-5 4 0,11-3 0,-13 4 0</inkml:trace>
  <inkml:trace contextRef="#ctx0" brushRef="#br0" timeOffset="77913">16576 4088 17745,'54'-20'-557,"0"1"1,-2 0-1,-2 1-1902,-7 1 0,-4 0 2459,13-6 0,-5 1 0,-38 15 0</inkml:trace>
  <inkml:trace contextRef="#ctx0" brushRef="#br0" timeOffset="78317">16537 4013 16042,'-39'6'687,"1"1"0,4 3 1,5 6-643,10 11 0,6 4-68,-2 19-145,9 2-729,14-23-2755,33-8 3652,-5-22 0,2-4 0,14 5 0,5-16 0</inkml:trace>
  <inkml:trace contextRef="#ctx0" brushRef="#br0" timeOffset="78797">17752 3876 17185,'-50'9'127,"1"0"0,3 0 0,5 7-94,15 12 1,6 5 22,-5 13-45,3 10-22,33-28-45,26-9 145,24-24-89,2-11-67,-32 0 0,-3-4 45,4-21 22,-9-6 11,-10-8 22,-8 9 1,-3-4-12,-3 3 1,-1 1 66,0 1 1,-1 2 213,-5-13-56,1 44-247,2 14-12,1 18 12,2 19 0,1 18-11,7-9 0,5 2-690,6 0 1,3-1-488,-1-1 1,3-2-337,3-9 1,1-6 1523,5-3 0,-14-14 0,-6-7 0</inkml:trace>
  <inkml:trace contextRef="#ctx0" brushRef="#br0" timeOffset="78930">17960 3961 13409,'-15'9'0,"2"-2"0</inkml:trace>
  <inkml:trace contextRef="#ctx0" brushRef="#br0" timeOffset="79031">17937 3779 8131,'0'0'0</inkml:trace>
  <inkml:trace contextRef="#ctx0" brushRef="#br0" timeOffset="79347">18275 3592 18283,'8'66'44,"-1"0"1,0 0 0,1-13 0,0 1 0,0 1 0,1 0-300,1 4 0,1 2 0,0-1 0,0-3-823,1 5 1,-1-2 0,0-3 1069,-4-8 1,0-3 0,-2-5-5,0 18 794,-5-24-782,-9-18 1149,-24-50-1071,3-3 0,-2-7-250,7 2 1,-1-4-1,3 1-383,2 3 0,2 1 0,3 0-28,-5-18 1,8 2-180,12 21 0,4 1-624,11-30 1386,11 5 0,-9 27 0,0 7 0</inkml:trace>
  <inkml:trace contextRef="#ctx0" brushRef="#br0" timeOffset="79615">18548 3594 14809,'0'-4'2499,"0"2"-2219,-2 31 0,1 17-178,11 4-592,-4 7 0,2 2 518,6-21 0,2-3-22,1 3 0,0 0-6,-2-1 0,0 2-187,-1 11 0,-2 1-9,-3-12 0,-5-2 315,-3 0 0,-6-6 676,-11-12-267,-17-39-271,-2-19-224,8 0 1,2-7-180,5 2 1,5-2-929,0-5 1,8 2 1073,15 11 0,5 6 0,6 0 0,8 20 0</inkml:trace>
  <inkml:trace contextRef="#ctx0" brushRef="#br0" timeOffset="79747">19014 3886 12356,'0'0'0</inkml:trace>
  <inkml:trace contextRef="#ctx0" brushRef="#br0" timeOffset="80081">19818 3393 20132,'-16'48'11,"-1"1"0,5-5 0,2 2 1,2 0-7,6 13 1,4-1-595,1 0 1,6-5 571,8-16 1,5-9-85,25-10 377,1-11-288,0-20 240,4-21-250,-25-22-68,-18 0-415,-34 5-435,-22 23-1940,8 18 0,-1 2 2880,-18-2 0,2 6 0,36 2 0</inkml:trace>
  <inkml:trace contextRef="#ctx0" brushRef="#br0" timeOffset="80331">20187 3174 16916,'0'-4'1255,"0"1"-1020,-5 51-55,-3 5-136,2-6 1,-1 10 0,0-2-1331,1 3 1,0 0 1299,1-6 1,1 3 0,0-4-15,2 2 0,2-5 65,3-3 1,2-2-431,-1-6 1,4-2-3517,9-2 0,4-6 3881,16 2 0,-5-8 0,-13-21 0</inkml:trace>
  <inkml:trace contextRef="#ctx0" brushRef="#br0" timeOffset="80697">20499 3600 16793,'-6'0'1479,"1"0"-1244,5 0-201,-10 42 22,10-22-56,6 35-90,21-40-179,21-2 169,-1-8 100,8 1-34,-7 4 28,-15 0 1,1 1 38,29 5-33,-6 0 12,-18-9 77,-25-12-55,-5-5-23,-4-8 45,-3-22 45,-2-5 78,-8-4-179,-3 17-146,-9 17-358,-2 18-1099,-2 3-2620,1 3 4223,8-3 0,7-3 0,7-3 0</inkml:trace>
  <inkml:trace contextRef="#ctx0" brushRef="#br0" timeOffset="81197">22076 3382 14048,'14'54'451,"0"0"1,-1-2 0,-1-2-452,0-8 0,-2 0-1026,-2 13 1,-2 0-740,-3-15 1,-2-2 1764,-6 11 0,-2-6 0,-1-12 0,-5-10 0</inkml:trace>
  <inkml:trace contextRef="#ctx0" brushRef="#br0" timeOffset="81581">21882 3762 16277,'39'-23'125,"1"-1"1,-1 1 0,3 0-1,2 0 1,-1 1-119,0 3 1,0 2-1,4-2-1321,4-1 0,5-2 0,1 1 0,-5 0 1306,2-1 1,-3 1 0,1-1-7,-4 3 0,3-2 0,-3 1 0,-6 0 360,5-7 1,-8 1-516,-11 2 1,-6-2 264,2-25-236,-34 12 0,-12-1 795,-5 1 1,-8 4-326,-18 1 1,-5 9-119,8 13 1,0 10-269,-1 16 1,3 11 122,11 6 1,4 5-51,0 3 0,3 3 5,2 0 1,4 3 1375,2 13 1,11 2-1439,16-9 1,8-2 33,-2-1 1,8-5 106,12-12 0,6-9-101,21-5 39,-20-12 1,2-2 94,-3-4 0,2 0 164,6 3 0,0 1-332,-4 4 1,-3 2-494,20 8-1301,-10 8-2060,-16-12 3949,-1-6 1,-14-4 0,-3-3-1</inkml:trace>
  <inkml:trace contextRef="#ctx0" brushRef="#br0" timeOffset="81864">23134 3523 17700,'38'-29'26,"0"-1"0,-4 3 0,-4 3-14,-1-1 55,-14 2 34,-25 9-89,-10 6 44,-22 19 11,2 12-45,10 2 1,3 5-23,7-1 0,5 2-779,2 4 0,11-3-2196,24-7 0,9-7 2975,3-4 0,2-6 0,29-4 0,-28-4 0</inkml:trace>
  <inkml:trace contextRef="#ctx0" brushRef="#br0" timeOffset="82347">23594 3418 19034,'15'-12'-1368,"-6"2"920,29 36 101,-19-10 179,-2-6 728,-5-8-56,-1-12-10,0-13 66,1-12-224,1-7-67,4-3-190,10-7-68,4 22-68,18 17-21,-10 29-45,-1 21 111,-16 4 1,-10 0-45,-6-2-201,-4-2-46,-2-18 292,2-12-90,5-23 101,7-14 202,14-20 459,-5 17-549,3 7-213,-9 45-146,-2 27-716,0 3-1637,1 1 2600,-3-23 0,-6-12 0,-2-6 0</inkml:trace>
  <inkml:trace contextRef="#ctx0" brushRef="#br0" timeOffset="84246">4156 6998 11941,'-3'2'2420,"0"1"-1972,3-3-650,9-4-7148,-4 3 7350,-17-2 0,9 3 0,-18 0 0</inkml:trace>
  <inkml:trace contextRef="#ctx0" brushRef="#br0" timeOffset="100382">2035 8006 17887,'34'-44'13,"0"-1"1,0 1 0,0-1-1,0 1 1,0-1 0,7-9 0,-2 1-1,0 1 1,0 1-948,2 1 0,2 0 1,-2 1-1,-3 3 784,-1 2 1,-3 3 0,-1-1-864,3-5 1,-1 0 0,-4 2 1158,-3-4 0,-4 4 1,2 5-1,-7 6 1,-18 6-1</inkml:trace>
  <inkml:trace contextRef="#ctx0" brushRef="#br0" timeOffset="100598">2654 6860 11705,'-7'0'3206,"0"0"-2646,7 0 728,19-9-1075,0 2-146,18-3 12,12 9-79,-8 32 22,-21-3 0,-4 4-22,-6 3 0,-5 1-396,-8 5 0,-4 0-310,-10 20-3995,0-22 0,-3-1 4701,-11 18 0,4-8 0,13-29 0</inkml:trace>
  <inkml:trace contextRef="#ctx0" brushRef="#br0" timeOffset="101463">611 9773 13801,'19'61'608,"0"0"1,-7-20 0,0-3-587,-1-1 1,-1-5 481,-4-9 1581,-3-13-1604,-2-9-324,-10-20-51,-14-32 1,-2-9-96,11 21 0,0-1 19,-3-4 0,-2-5 0,6 3-19,7 3 0,6 5-22,7-12-56,8 8-179,45 49-124,-21 10 168,-6 0 1,0 4-214,6 29 202,-12-6 213,-4-5 0,-12-19 235,-9-47 1,-1-4-1,2-32-140,5 26 1,4 2-68,4 3 0,5 3-40,10 2 1,4 6-22,15 12 10,1 31-72,-36 6 0,-5 7-1155,0 3 1,0 1-864,0 0 1,-2-1 2112,0 0 0,-1-5 0,-2-7 0,-1-8 0</inkml:trace>
  <inkml:trace contextRef="#ctx0" brushRef="#br0" timeOffset="101631">1341 9706 14731,'0'-4'180,"0"1"-5100,0 3 4920,-2 37 0,2-28 0,-2 27 0</inkml:trace>
  <inkml:trace contextRef="#ctx0" brushRef="#br0" timeOffset="101798">1348 9423 13117,'-9'28'-2349,"1"-12"0,8-6 0</inkml:trace>
  <inkml:trace contextRef="#ctx0" brushRef="#br0" timeOffset="102233">1497 9608 13028,'-4'-1'1243,"0"-1"-1041,4 2-191,0 8 45,1 1-11,6 20-45,-2-9 22,6 8 34,-2-15 371,-3-6 682,-1-3-426,-4-7 157,0-19-189,-1-14-562,0-19-44,8-6-101,11 18-168,20 14-885,18 35 55,-25 9 1,-2 5-1031,19 20-1387,-15 12 3471,-21-15 0,-7-17 0,-1-5 0</inkml:trace>
  <inkml:trace contextRef="#ctx0" brushRef="#br0" timeOffset="102562">2096 9514 10159,'5'-1'1760,"-2"-1"-1760,-3 2-662,18 36 662,-11-26 0,11 27 0,-15-37 0</inkml:trace>
  <inkml:trace contextRef="#ctx0" brushRef="#br0" timeOffset="102697">2090 9252 14585,'-4'-3'505,"2"0"-1607,2 3 0,0 0 0</inkml:trace>
  <inkml:trace contextRef="#ctx0" brushRef="#br0" timeOffset="103196">2366 9517 16670,'-4'-13'1692,"-3"-12"-1233,2-7-347,-1-10-123,3 0-45,9 15-56,4 7-213,8 15-180,3 9 12,4 10-840,11 29-180,0 6 1278,-2 0 235,-6-12 403,-18-26 180,-1-6 560,-1-34-426,1-31-622,-3 27 0,0-2-45,1-7 1,0 2 28,5-11-1,0 13-56,0 18-66,3 16 10,3 37-1546,5 22-380,-3 7 1960,-9-24 0,0-4 0,-2-9 0,1 1 0</inkml:trace>
  <inkml:trace contextRef="#ctx0" brushRef="#br0" timeOffset="103346">2971 9298 13352,'4'7'-11,"-2"-2"11,-2-5 0,0 0 0,0 0 0</inkml:trace>
  <inkml:trace contextRef="#ctx0" brushRef="#br0" timeOffset="103513">2962 9009 8322,'0'0'0</inkml:trace>
  <inkml:trace contextRef="#ctx0" brushRef="#br0" timeOffset="103933">3197 9205 17678,'29'-15'-572,"1"-1"1,14-2 44,2 32 169,-23 14 235,-7 13 22,-9 8 196,-6-12 0,-3 1 118,-5 16-56,2-21 0,0 0 100,-7 4-144,6-18 357,2-4-145,7-15-291,12 0-12,9 17-11,2 1 34,-1 19 145,-15-2 135,-4 18-268,-13-7-1985,-3-4 1928,-3-28 0,4-13 0,7-9 0</inkml:trace>
  <inkml:trace contextRef="#ctx0" brushRef="#br0" timeOffset="104246">3611 9328 17711,'0'-5'1883,"0"0"-1771,0 5-302,19-53 10,-10 30 124,2-8 0,0-1 22,-7 9 135,-4 10-34,-14 10-55,0 17-12,-8 14 67,9 6-45,6 16-55,15-7-516,20 3-2913,14-17-1940,-4-14 5402,-10-3 0,-19-8 0,-7 1 0</inkml:trace>
  <inkml:trace contextRef="#ctx0" brushRef="#br0" timeOffset="104700">1770 10367 16255,'19'52'-133,"-1"-1"1,1 1-1,-1 0 1,5 12-1,0 0 1,-1-8 0,2-4-1,-3-7 1,-6-13-1,-1 0 1</inkml:trace>
  <inkml:trace contextRef="#ctx0" brushRef="#br0" timeOffset="105149">1588 11071 17364,'17'-53'42,"0"0"0,8 9 0,6-2 0,8 0-255,-4 11 0,5-1 0,5-1 0,1 0 0,0 0 1,-2 1-620,3-4 0,1 0 1,-1 1-1,-1 0 0,1-2 670,2-3 1,1-1 0,0-1 0,-4 2 0,-6 5 194,0-1 1,-5 4 0,-12 1 985,-19-29 707,-36 35-885,-18 7-169,-3 8-268,2 7 248,2 21-619,15 15 1,2 11-31,12-1 1,2 4 0,1 2-131,-1-1 1,0 2-1,4 3 138,1 15 1,4 4-1,3-7-11,4-7 0,3-4-90,2 10 1,7-4 650,4-24 0,5-5-483,18 3 349,1-10-360,-9-30 8,-9-7-8,0-9 413,0 5-558,7 7-269,5 27-1581,10 17-5848,2 14 7776,-11-11 0,-13-15 0,-12-15 0</inkml:trace>
  <inkml:trace contextRef="#ctx0" brushRef="#br0" timeOffset="105282">2618 10618 15941,'0'-4'459,"0"0"-2923,0 4-3890,7 15 6354,2-16 0,0 14 0,-2-18 0</inkml:trace>
  <inkml:trace contextRef="#ctx0" brushRef="#br0" timeOffset="105447">2703 10414 15930,'-7'2'78,"1"-1"-1770,6-1-616,0 0-2028,10-2 4336,0-4 0,1 3 0,-2-3 0</inkml:trace>
  <inkml:trace contextRef="#ctx0" brushRef="#br0" timeOffset="105613">2690 10417 17666,'42'32'-274,"0"-1"1,0 0 0,-5 1 0,-2 1-1,-6-1-555,-7 3 0,-7 1-667,-8 1 0,-8-1 1496,-23 16 0,7-22 0,-5-6 0</inkml:trace>
  <inkml:trace contextRef="#ctx0" brushRef="#br0" timeOffset="105813">1613 11612 17700,'-33'20'896,"-1"0"1,1 3-829,75-40-35,4-3 1,11-6-858,-9 4 0,7-4 0,5-2 1,3-1-1,-1 1 809,-12 5 1,2 1-1,0-1 1,2 0 0,0 0-1,1-1 1,1 1-990,1-1 0,1 1 0,1-2 0,1 1 0,0 0 0,-1 0 0,-1 2 0,-4 0 1004,6-2 0,-2 1 0,-1 1 0,-2 1 0,-2 1 0,-4 2 0,6-1 0,-2 1 0,-5 3 0,-11 3 0,6-2 0</inkml:trace>
  <inkml:trace contextRef="#ctx0" brushRef="#br0" timeOffset="105966">2388 11435 17106,'-52'28'456,"0"-1"0,5-1 0,20-13-434,54-37 0,26-15-17,-9 9 1,6-3 0,5-2 0,-1 0-1188,-8 5 1,1 0 0,0-1-1,2 1 1,1-2 811,-1 3 0,3-2 0,0 1 1,0 0-1,-1 1 0,-2 2 370,9-3 0,-2 2 0,-2 2 0,-5 2 0,-5 2 0,-3 3 0,-3 1 0,6-1 0,0-1 0</inkml:trace>
  <inkml:trace contextRef="#ctx0" brushRef="#br0" timeOffset="120007">4426 6016 12333,'9'-6'1759,"-2"1"-1512,-7 5-953,0 0-5384,5 9 6090,0-3 0,1 3 0,-3-4 0</inkml:trace>
  <inkml:trace contextRef="#ctx0" brushRef="#br0" timeOffset="135045">9862 10764 9621,'1'-7'3653,"0"1"-2689,-1 6 1109,0 0-527,0-21-1187,0 18-79,0 34-56,0 30-174,-1-5 1,1 4-18,-1-6 1,-1 0-23,0-8 0,1 1 1,3-3-1,7 9 0,6-3 0,2-1 0,6-6 23,28-6-23,0-27-11,-21-14-112,-3-5-841,-4-2-5545,5-5 6498,-9 6 0,-3 2 0,-10 5 0</inkml:trace>
  <inkml:trace contextRef="#ctx0" brushRef="#br0" timeOffset="144978">10579 11118 18429,'-38'-10'190,"-1"0"1,-23 3-259,29 28-380,31 4 213,20-10 78,20-6-179,6-10 67,4-8-179,-7-1-1322,-7-5-841,-22 7 2611,-12 3 0,-6 5 0,-2-1 0</inkml:trace>
  <inkml:trace contextRef="#ctx0" brushRef="#br0" timeOffset="145229">10884 10838 16961,'0'-11'2039,"0"3"-2039,-46 6-157,27 24-302,-29-6 10,44 21 270,15-12 56,18 0 156,0-8 12,-1 3-45,-15-10-1053,-12 1-2253,-3-5 3306,1-3 0,-2-2 0,3-1 0</inkml:trace>
  <inkml:trace contextRef="#ctx0" brushRef="#br0" timeOffset="145430">11014 10780 19358,'30'23'15,"0"1"0,-3-1 0,-4 1-48,-11 17-79,-2 10-1603,-6-12 1715,1-9 0,-4-16 0,3-14 0</inkml:trace>
  <inkml:trace contextRef="#ctx0" brushRef="#br0" timeOffset="145814">12139 10290 17286,'21'61'262,"1"0"0,-1 0 0,-1 0 0,-1 0 1,-4 3-219,-5-8 1,-4 3 0,-1 0 0,1-3-697,0 3 1,0-3-1,-1 4 629,0 3 1,0 5 0,0-1 0,-2-7-12,1 8 0,-4-6 177,-3-2 1,-4-11-43,-7-18 455,-13-56-511,1-33-79,13 20 0,-2-6 1,3-2-343,1-4 1,2-1-1,1-2-300,-2-7 0,2-2 0,4 1 676,8 9 0,3 1 0,1 6 0,-4 3 0,3 8 0,18-5 0</inkml:trace>
  <inkml:trace contextRef="#ctx0" brushRef="#br0" timeOffset="146078">12433 10433 19505,'30'-22'-903,"0"0"1,22 14-1215,-17 61 1747,-16 11 387,-21-20 0,-6-2 487,-4 4-135,-3-5-190,8-29-179,17-17-795,5-6 795,34-17 0,-28 14 0,15-5 0</inkml:trace>
  <inkml:trace contextRef="#ctx0" brushRef="#br0" timeOffset="146264">14097 10198 18373,'0'-8'1456,"0"2"-1713,0 6-2645,10-2 2902,1 38 0,2-28 0,-5 28 0</inkml:trace>
  <inkml:trace contextRef="#ctx0" brushRef="#br0" timeOffset="146397">14139 10549 17778,'28'-20'-2984,"1"-1"0,4-1 0,-1 1 2984,5 3 0,-5 2 0,-14 9 0</inkml:trace>
  <inkml:trace contextRef="#ctx0" brushRef="#br0" timeOffset="147080">16439 9659 17398,'-22'-32'833,"1"0"0,-6 5 0,-3 11-839,-5 25 0,0 12-16,6-1 0,4 6-402,2 17 1,8 5 344,7-7 1,10 1-326,16 15 1,13 0 61,6-9 1,8-2 318,-7-13 1,4-1 0,-1-4 22,9-2 0,-3-7 117,-9-7 1,-7-5 940,-12-8 130,-19-18-578,-15 1-385,-11-13-68,-13 10-236,7 12 512,1 14-422,11 17-11,12 11-34,7 17 1,21-7-35,9 0-66,11-21 111,-12-16-122,-11-16-180,-10-7-897,-5-15-2531,0 4 3753,-2-1 0,0 16 0,0 7 0</inkml:trace>
  <inkml:trace contextRef="#ctx0" brushRef="#br0" timeOffset="147748">16501 9797 16311,'-13'-34'1064,"1"1"1,-12-22-651,2 39-201,-6 7-146,-6 11-55,-6 18 10,-5 19-173,23-11 1,0 5 150,-3 20 0,5 5-118,9-6 0,8 0-246,11 5 0,9-6 190,3-18 0,5-9 6,11-7 0,2-10-190,19-19 358,-3-8 0,-5-19 577,-23 2 0,-4-6-179,-6-4 0,-5-3 61,1-5 1,-3 2-270,-8 13 0,-3 6-25,-4-3-165,0 42 11,1 55 0,3-5 0,2 8-15,3-1 0,2 5 1,1 0-672,-1-5 0,0-1 0,1 0 604,3 4 0,2 1 0,0-5 0,-2-15 0,0-4 1,0 1-37,3 18 1,-1-2-270,-2-8 1,-1-2 358,-3-7 0,-2-4 17,1 18 22,-19-29 348,-18-55-359,-5-10-139,13 2 0,2-3 106,-9-18 591,13 21 1,1-1-1904,5 3 1,2-1 1536,0-8 1,2 2 0,2-3 0,7 11 0</inkml:trace>
  <inkml:trace contextRef="#ctx0" brushRef="#br0" timeOffset="148200">17247 9564 16591,'-33'47'911,"-1"-1"0,9-7 1,5 3-912,6 19 0,8 1-17,6-14 0,7-2-863,14 8 1,8-3-1222,7-11 0,4-5 2101,9-2 0,-1-5 0,-15-13 0,-4-6 0,7-6 0</inkml:trace>
  <inkml:trace contextRef="#ctx0" brushRef="#br0" timeOffset="148378">17463 9812 18563,'28'27'-807,"0"-1"0,1-1 1,1-3 806,4-5 0,-2-3 0,6 3 0,-12-11 0</inkml:trace>
  <inkml:trace contextRef="#ctx0" brushRef="#br0" timeOffset="148562">17789 9718 17588,'-27'38'-110,"0"1"1,0-1 0,-10 15 0,6-4-1191,12 3 1300,4 7 0,7-30 0,3 0 0</inkml:trace>
  <inkml:trace contextRef="#ctx0" brushRef="#br0" timeOffset="148861">17863 9353 18474,'38'52'119,"0"0"0,-2 0 1,-8 0-350,-17-8 1,-4-1-580,-1 2 1,0-1-531,-3-3 0,-2-1-2698,0-4 1,0-2 4036,-2 21 0,1-26 0,-1-12 0</inkml:trace>
  <inkml:trace contextRef="#ctx0" brushRef="#br0" timeOffset="149196">19183 9593 16120,'2'-6'2466,"-1"1"-2343,-1 5-112,43-33-129,-5 19 1,8 0-2072,8-5 1,7-3 0,0 3 977,-5 5 1,-1 2 0,2 1 1210,-5 1 0,2 0 0,-2 1 0,-8 1 0,1 0 0,-6 2 0,-4 0 0,0 0 0</inkml:trace>
  <inkml:trace contextRef="#ctx0" brushRef="#br0" timeOffset="149696">21218 8959 15403,'0'-11'3059,"0"2"-2846,0 9 45,-38 33-101,22 9-347,-6-4 1,2 4 251,14-1 0,5 2-6,1 17 0,5 2-72,8-10 1,5-2 38,8 2 0,6-8-18,-1-16 1,2-9 33,4-13 1,-1-8-18,12-18 0,-5-15-10,-12-16 49,-18 7 1,-7-5-40,-12-1 1,-8-2-23,-5-6 0,-6 4-183,-2 13 0,-3 8 71,-2 12 0,1 7 50,-9 7-1877,-10 16-3784,14 18 5723,4 6 0,18-5 0,12-12 0</inkml:trace>
  <inkml:trace contextRef="#ctx0" brushRef="#br0" timeOffset="149862">21134 9367 18395,'0'-4'1849,"25"-35"-1771,3 14-78,-1-2 0,4 1-448,12 9 0,3 6-3205,1 2 0,-1 5 3653,0 2 0,-2 3 0,11 3 0,-39 4 0</inkml:trace>
  <inkml:trace contextRef="#ctx0" brushRef="#br0" timeOffset="150911">15732 9354 16131,'-30'-16'829,"-1"1"1,-24-10-707,24 23-101,3 5 13,6 4-13,5 3-22,8 6 34,5 26 38,14 2 1,5 8-2,-2 6 0,1 6 0,0 1-914,-2-17 1,1 0 0,0 0-1,-1 3 848,2 8 1,0 2 0,-1 1 0,-1-3-6,-1 5 0,-1-3 0,0 4-212,-2-14 0,1 3 0,-1 0 1,2 1-1,-1-2 223,3 8 0,1-2 0,0 1 1,1 0-10,3 4 1,1 1 0,1-2 0,0-5-30,1-4 1,-1-5 0,3-6-86,8 2 0,2-11 12,9-12-304,12-16-2666,4-28 3070,-19 3 0,-2-3 0,5-9 0,-6 0 0</inkml:trace>
  <inkml:trace contextRef="#ctx0" brushRef="#br0" timeOffset="151662">22015 8707 13521,'-30'-17'1820,"1"0"1,-18-13-1451,40 15-213,4 1-90,6 1 56,15-5-32,17 4-58,8 2 113,10 6 33,-6 6-45,-9 15 1,0 10-40,0 17 0,-5 12-681,-11-12 1,-2 4-1,-1 4 1,-2-2 588,1 15 1,-3-1 0,-2 3 18,-5-10 1,0 2-1,-2-1 1,0-2-23,-1 4 0,0-2 0,1-1 11,1 1 0,0-1 0,1 0-7,0-3 0,1-1 0,2 1-304,5 9 1,3 1 0,2-3 276,0-8 1,0-2 0,2-1 3,1 1 0,0 0 1,0-5-55,1-4 0,-2-8 73,1 0 11,-22-27-380,-35-24-1497,6-1 0,-3-5 1866,-15-16 0,1 0 0,13 14 0,3 1 0,6 0 0,0 0 0</inkml:trace>
  <inkml:trace contextRef="#ctx0" brushRef="#br0" timeOffset="152048">22557 8555 16378,'16'-34'650,"0"0"0,11-16-639,7 27 90,-5 14-90,11 4-146,-16 30 348,-16 29 218,-23-12 1,-7 3-337,4-6 1,-2-2-91,-3-3 1,3-3 28,7-3-34,30-12-12,19-7-677,17-14 0,12-5-1717,-7 1 0,4 0 0,1-1 1027,-14 3 1,1-1 0,1 1-1,0 0 1379,7-2 0,2 1 0,-2 0 0,-7 1 0,0 3 0,-6 0 0,-7 1 0,1 1 0</inkml:trace>
  <inkml:trace contextRef="#ctx0" brushRef="#br0" timeOffset="183910">9031 9039 13240,'5'0'1211,"-1"0"-6533,-4 0 5322,19-9 0,-15 7 0,14-7 0</inkml:trace>
  <inkml:trace contextRef="#ctx0" brushRef="#br0" timeOffset="188712">8536 13931 18194,'31'-16'-199,"-1"0"1,1 0 0,0 2-933,22-2-875,-4 0-246,-10 3-919,-12 2 3171,-13 1 0,-9 4 0,-3 2 0</inkml:trace>
  <inkml:trace contextRef="#ctx0" brushRef="#br0" timeOffset="188827">8812 13752 17778,'9'45'-682,"1"-1"1,-6-9-1,1-4 1,13 16 0,-14-29-1</inkml:trace>
  <inkml:trace contextRef="#ctx0" brushRef="#br0" timeOffset="189495">10445 13639 16411,'3'45'243,"-1"0"0,0-1 0,1-2-226,2-4 0,1-3 95,-1 11 336,-4-23 314,-1-18-437,-1-9-236,-3-12 147,-10-48-231,6 11 1,1-6 23,2 7 1,0-3 0,3 2 26,1 7 0,2 1 0,4 2-56,9-21 0,9 13-67,30 29 67,-15 34 0,-1 14-112,2 22 0,-5 9-1067,-6 0 1,-3 2 847,-2 2 1,-4-2-505,-8-20 0,-2-3-532,0-3 1,-1-2-3677,8 23 5043,-3-11 0,-6-20 0,-2-8 0</inkml:trace>
  <inkml:trace contextRef="#ctx0" brushRef="#br0" timeOffset="189629">10547 13839 6249,'0'0'0</inkml:trace>
  <inkml:trace contextRef="#ctx0" brushRef="#br0" timeOffset="189728">10547 13839 14014,'48'-12'-650,"0"1"0,-8 0 0,-9 4 0,-21 7 1</inkml:trace>
  <inkml:trace contextRef="#ctx0" brushRef="#br0" timeOffset="190560">10293 13671 14003,'-61'8'3227,"9"-1"-2511,30-7-155,6 0-180,7 0-347,9-14 10,18-2 12,22-17-39,-7 15 0,8 0-429,11-3 1,9-3-1,1 1 398,-10 5 0,2 0 0,1 0 0,1 0-135,3 0 1,2 0 0,-1 1-1,-4 2-49,3-2 0,-4 1 0,-6 5 147,-6 4 1,-13 7 17,-26 10-337,-22 5 113,-15 3 212,-6-5 0,-6-1 39,-8 2 1,-4 1-339,10-2 1,-2 0 0,2-1 376,-11 3 1,4 0 33,8-3 1,5 0 1373,4-2-1071,16-5-325,20-5 112,46-19-56,11-2-532,-12 3 1,3-1 362,-6 4 1,-2 2-230,-1 2 0,-2 3-461,23-2-8273,-21 26 9031,-23 5 0,-10 2 0,-10-8 0</inkml:trace>
  <inkml:trace contextRef="#ctx0" brushRef="#br0" timeOffset="190794">10579 13616 18821,'36'28'44,"-13"5"1,-4 4-45,-6-1 0,-3 3 0,3 10 0,0 3-616,-5 2 0,0-2-2578,1-4 1,1 0 3193,-1-2 0,1-3 0,3 8 0,-5-37 0</inkml:trace>
  <inkml:trace contextRef="#ctx0" brushRef="#br0" timeOffset="191161">11179 13812 15695,'-36'31'384,"0"0"1,5-2 0,6-2-396,15 6-628,29-9 639,24-24 381,-13-12 0,1-6 190,-2-3 1,-3-4-359,7-22-236,-35 9-3932,-22 26 3955,-3 2 0,4 8 0,14 2 0</inkml:trace>
  <inkml:trace contextRef="#ctx0" brushRef="#br0" timeOffset="191827">12082 13723 12938,'17'48'1984,"-3"-7"-337,-13-36-1154,-1-7-68,-6-10-156,-2-9-33,-1-7-79,3 0 0,3-8-157,16 13-12,0 2 1,17 14-202,0 10-415,19 10 416,-8 5 212,0 3 291,-19-7 158,-12-10-315,-4-12-112,-1-8 57,2-12 33,1-7 179,10-16-179,2 18-168,10 4 45,-6 30-90,2 16-246,-1 7-3844,18 10 4191,-9-9 0,-3-3 0,-17-14 0</inkml:trace>
  <inkml:trace contextRef="#ctx0" brushRef="#br0" timeOffset="191995">12835 13621 13341,'0'0'0</inkml:trace>
  <inkml:trace contextRef="#ctx0" brushRef="#br0" timeOffset="192111">12832 13298 11852,'0'0'0</inkml:trace>
  <inkml:trace contextRef="#ctx0" brushRef="#br0" timeOffset="192545">13144 13469 13443,'-1'48'1680,"1"-10"-369,1-33-336,-1-4-336,0-1-381,0-5-57,0-20-134,9-19-67,0 12 0,4-1-39,6-1 0,3 4 5,19-9-33,2 17 22,-13 29-33,14 26-427,-23-8 1,-1 4-1821,4 7 0,-1 0 2325,8 20 0,-14-22 0,-10-24 0</inkml:trace>
  <inkml:trace contextRef="#ctx0" brushRef="#br0" timeOffset="192711">13819 13321 15235,'-7'4'12,"2"-2"-1256,5-2 157,0 0 0,0 0 0</inkml:trace>
  <inkml:trace contextRef="#ctx0" brushRef="#br0" timeOffset="192845">13744 13048 12020,'0'0'0</inkml:trace>
  <inkml:trace contextRef="#ctx0" brushRef="#br0" timeOffset="193378">14171 13285 16703,'-6'0'1267,"2"0"-1122,4 0-122,-5 19 33,8-3-56,-7 9 33,9-11 1,-4-9 55,0-2 35,0-4-46,-1-27-11,3-19-56,3 10 1,2 0-12,9-26-90,18 12-11,-9 43-44,6 28 89,-7 26-45,-8 3 56,-5-7 34,-8-24 11,-1-7 56,2-7 0,11-18 22,10-32-44,2-6-117,-12 16 0,0 0 386,10-14-147,15 4-178,1 33 0,8 36-141,-27 3 1,-4 5-113,-4-1 1,-2 1-1261,9 24-2331,-8-26 3946,1-7 1,-7-11 0,0-6-1</inkml:trace>
  <inkml:trace contextRef="#ctx0" brushRef="#br0" timeOffset="193528">15042 13136 15291,'10'31'-1745,"-6"-2"1,3-37 0</inkml:trace>
  <inkml:trace contextRef="#ctx0" brushRef="#br0" timeOffset="193644">14973 12829 9890,'-7'0'0,"2"0"0</inkml:trace>
  <inkml:trace contextRef="#ctx0" brushRef="#br0" timeOffset="194078">15165 12862 18966,'20'-63'662,"-1"19"-707,32 33-33,-10 22-130,-12 8 1,-3 9-45,-7 12 0,-3 6 246,2-1 0,-3 2-289,-10 5 1,-7-2 306,-8 15 188,0-29 1,-2-1-156,-5 13 11,6-8-56,19-27 0,13-12 45,3-1 355,1 0-378,-2 9-22,1 8 0,-4 16-44,1 30 88,-14-29 1,-3 0 28,1 0 0,-2-1-6,-9 18-67,-3-28-314,-8-9-5792,-7-31 6106,2-10 0,4-2 0,9 6 0</inkml:trace>
  <inkml:trace contextRef="#ctx0" brushRef="#br0" timeOffset="194411">15878 12835 16367,'32'-33'242,"-1"0"0,1-1 0,1 2 0,0 0 0,0 3 167,7-4 0,-4 4-39,5-10 89,-56 31 79,-29 24-107,7 9 1,-1 6-180,3 9 0,2 3-570,0 1 0,3 1 351,9 0 1,7-2-34,5 12-471,34 2-728,3-35 1,10-5-319,8-3 1,7-5 0,0-1-883,0-4 0,1-1 0,2-3 2399,-2-2 0,4-1 0,-2-1 0,-7 0 0,2 1 0,-5-1 0,-2-2 0,-1 0 0</inkml:trace>
  <inkml:trace contextRef="#ctx0" brushRef="#br0" timeOffset="194793">18045 12242 17409,'13'52'134,"0"0"0,0-4 1,0 3-1,0 0-257,-1-1 0,1 0 0,-1 0-1224,0 0 1,0 0 0,-1-2-256,3 21 0,-3-7 1602,-6-23 0,-3-6 0,0 8 0,-2-15 0</inkml:trace>
  <inkml:trace contextRef="#ctx0" brushRef="#br0" timeOffset="195244">17916 12868 15280,'-18'-29'1120,"0"-1"1,20-9 0,15 0-1121,13 11 0,12 4 0,1 0-1185,2-3 0,1 0 0,3 0 1168,-4 3 0,2 0 1,1 0-1,-2 2-54,2-1 0,-1 2 0,1-3-109,-4 0 1,1-2 0,0-1 0,-5-2 271,3-8 0,-4-2 0,-4-4 1,0-7 0,-5-4 1,-11-1 171,-18 2 0,-10-1 1,-6 5 81,-9-10 0,-10 8-95,-6 7 1,-5 11 27,-18 13-191,-1 36-44,31 1 0,2 7-45,0 13 0,1 9 0,2 3 0,3 5 0,3 3 0,1 1-187,0 1 1,0 0 0,4-1 186,5-2 0,3-1 0,5-5-22,9-4 0,6-3 16,8 2 0,6-3 6,3-12 0,3-5 816,5-1 1,2-7-789,-2-17 0,-1-7 39,17-8 519,-1-10-586,-16 17 1641,-2 3-1652,-5 12-12,2 24-615,-2 14-360,-3 5-492,0-8-3149,-4-22 4639,4-11 0,-10-5 0,-1-4 0</inkml:trace>
  <inkml:trace contextRef="#ctx0" brushRef="#br0" timeOffset="195394">19125 12554 18866,'-4'4'-2032,"-2"-1"0,10-3 0</inkml:trace>
  <inkml:trace contextRef="#ctx0" brushRef="#br0" timeOffset="195511">19094 12396 11145,'0'0'0</inkml:trace>
  <inkml:trace contextRef="#ctx0" brushRef="#br0" timeOffset="195810">19335 12269 17185,'6'-5'1994,"-2"1"-1668,-41 2-293,16 10-33,-25 11 0,33 4-11,14 10-146,15-8-235,36 11 296,-19-17 1,2 1 72,8 5 1,-3 1 50,-9 3 0,-7 1 118,-5 17-90,-38 2-56,-20-19-381,-1-5-1725,6-13 2106,12-17 0,12 3 0,6-9 0</inkml:trace>
  <inkml:trace contextRef="#ctx0" brushRef="#br0" timeOffset="195960">20193 12467 16569,'-3'44'459,"-1"1"0,1-3 0,-5 0-2520,-10 1 0,-3-4 2061,-7 15 0,-1 0 0,19-39 0</inkml:trace>
  <inkml:trace contextRef="#ctx0" brushRef="#br0" timeOffset="197060">22112 11978 16826,'-3'-43'754,"-1"0"1,0 5 0,-6 8-677,-20 14 12,-29 15-96,27 19 0,0 6 12,-2-2 0,3 5-365,3 13 0,7 3 359,9-9 0,5 1-8,1 8 0,10-3-530,13-10 1,8-6 346,6 2 1,5-9 201,8-20 0,1-11 73,-8 2 0,-6-6 135,-6-7 0,-7-3 363,-1-11 554,-8 5-609,-5 12-471,-3 20-33,6 61-18,-3-25 1,1 5-644,3 23 1,3 4 637,0-6 0,2 3-4,3-5 0,1 3 0,1 0-301,1-3 1,0-2 0,0 2 184,0 6 0,-1 1 1,-2-5 119,3 1 0,-6-7 11,-21 12-21,-19-51 43,-20-29 0,19-1 1,-1-4-17,-4-8 0,0-4-186,0-4 0,0-2 169,-6-11 0,4-2-129,11 8 0,4 1-162,-1 2 0,5 1-561,12-10-695,13 22 1547,29-16 0,-20 24 0,17-11 0</inkml:trace>
  <inkml:trace contextRef="#ctx0" brushRef="#br0" timeOffset="197527">22816 11565 18082,'-39'24'197,"1"-1"1,0 4 0,5 7-135,12 6 1,5 7 0,2 2-1537,1 1 1,4 3-1,0-1 1454,1 1 1,1-1-1,5-1-216,7 18 0,11-9 488,3-26 0,8-7-2304,15 0 1,7-7 2050,3-8 0,-1-4 0,-12 0 0,-2-2 0,22-9 0</inkml:trace>
  <inkml:trace contextRef="#ctx0" brushRef="#br0" timeOffset="197760">23020 12007 15616,'-5'-7'3138,"0"2"-3060,5 5-33,0 0 0,36 17-45,-1-3-40,-2 0 1,4 1-532,24 6-483,-1-2-212,-1-3 1266,6-5 0,-33-5 0,2-3 0</inkml:trace>
  <inkml:trace contextRef="#ctx0" brushRef="#br0" timeOffset="197961">23257 11929 15997,'-40'51'332,"0"0"1,2 0-1,3-1-556,11-11 0,3 1-4236,-2 8 1,2 0 4459,-2 9 0,5-5 0,18-42 0</inkml:trace>
  <inkml:trace contextRef="#ctx0" brushRef="#br0" timeOffset="198544">23714 11350 18653,'1'-14'403,"11"16"-369,27 40-34,-16-13 0,0 2-480,1 6 1,-1 5 460,-5 2 1,-3 6-1,-2 0-534,-3 0 1,-3 2-1,-1-1-543,0 0 1,-2 0-1,-2-1-518,-4 12 1,-4-8 1613,-6 0 0,5-27 0,3-12 0</inkml:trace>
  <inkml:trace contextRef="#ctx0" brushRef="#br0" timeOffset="199078">25231 11540 13207,'-11'2'3653,"3"-1"-2947,8-1-179,0 0-247,21 1-639,12-2-963,7 0-1681,0-1-3059,-19 0 6062,-8 2 0,-5 0 0,-7 0 0</inkml:trace>
  <inkml:trace contextRef="#ctx0" brushRef="#br0" timeOffset="199378">25234 11887 17823,'44'-6'-1169,"0"0"0,-3-1 0,-6 1 0,-15 3 0,-5-1 0</inkml:trace>
  <inkml:trace contextRef="#ctx0" brushRef="#br0" timeOffset="200444">26399 11570 13375,'0'-9'1939,"0"2"-1402,0 7-279,7 48 56,5 11-275,-5-19 1,1 1 4,0-5 1,0-3 22,3 4 68,0-9 1322,-5-14-461,0-18-547,-16-43-382,3 3 0,-1-3-50,0 0 0,0 0-143,1-6 0,1 3 138,4-13 32,8 4-111,6 26 56,6 7 22,8 30-22,2 12-17,-5 6 0,1 5-174,-3 2 0,-1 3 146,4 5 0,-2 1 229,3 19-173,-13-25 101,-8-20-90,-4-23 45,0-10-56,-2-21 6,-4-1 0,-1-5-1,4-3 1,-1-1-87,-2 2 0,0 2 131,4 9 0,2 6-50,2 14 12,14 26 32,29 38-44,-9-7 0,3 6-394,-9-7 0,1 2 1,-2-1 365,9 12 0,-5 0-157,-5-4 0,-7-2-611,-1 11-817,-7-7-2634,-2-10 4247,0-13 0,-6-12 0,1-8 0</inkml:trace>
  <inkml:trace contextRef="#ctx0" brushRef="#br0" timeOffset="200845">27274 11581 15112,'-9'0'2442,"2"0"-2296,7 0-101,36-28-23,-7 9-11,1-2 1,3-3-18,-2 2 0,-1-1 29,15-24 66,-7-6 35,-33 19 89,-21 17-34,-12 12 113,-4 7-24,-3 10 35,0 8-56,0 11-180,15-4 0,2 3-73,5 2 1,3 2-57,-1-1 1,4 0-567,17 27-257,15-29-280,18-9-909,11-11 1211,-4-10 1,5-4-1347,10-8 1,0-3 2208,2 3 0,-4-2 0,-13 0 0,-8 1 0,-7 0 0</inkml:trace>
  <inkml:trace contextRef="#ctx0" brushRef="#br0" timeOffset="201095">28017 11449 17151,'-35'-15'885,"1"-1"1,-25-7-864,36 20-22,1 8 34,6 15-46,4 9-32,14 5 55,10-10 34,9-12-34,4-10-22,2-2 22,0-3-78,9-2-1088,-4 0-212,-3 1-974,-8 8-1413,-10 1 3754,3 3 0,-7-4 0,0-2 0</inkml:trace>
  <inkml:trace contextRef="#ctx0" brushRef="#br0" timeOffset="201344">28310 11473 18899,'-17'-33'521,"0"1"0,-8-26-509,36 29-12,20-7-45,17 12-230,-17 11 0,2 6-453,28 19 124,-20 7-170,-12 18-716,-19-4-1491,-2-1 2981,0-4 0,-4-13 0,0-5 0</inkml:trace>
  <inkml:trace contextRef="#ctx0" brushRef="#br0" timeOffset="202095">29393 10952 17834,'-55'-17'161,"0"0"0,3 4 0,6 7-150,-2 19-78,5 15-404,25-8 437,17-2-78,27-11 78,12-15 12,3-7 22,1-13 28,-12-1 0,0-6 280,-3-5 1,-1-3 234,-1-5 0,-2 1-285,-8 11 0,-3 4-168,-7-3-79,-15 44-11,-5 28-12,1-3 1,0 7-264,-2 11 1,-1 8 0,5 2 274,4 3 0,4 2 0,1 0-570,1 1 1,2-1-1,6-2 495,7-8 1,5-3-1,5-8 41,14-6 1,7-10-21,17-3 1,4-12 58,-5-19 1,-2-13 168,2-10 0,-11-13-180,-22-13 0,-16-5-22,-11 9 0,-12 5-196,-12 6 0,-7 9-930,-26 11-1098,0 16-4393,4 19 6645,6 11 0,21-9 0,9-1 0</inkml:trace>
  <inkml:trace contextRef="#ctx0" brushRef="#br0" timeOffset="202777">26596 13332 13532,'0'-11'1614,"0"2"-1178,5 40 1,3 17-257,6-4-335,-1 10 1,1 0 379,8-5-46,-2-8 0,-4-10 706,-3-10 214,-7-10-707,-2-13-213,-7-15 91,-5-16-136,-6-18-89,0-2 0,-1-8-311,3 10 0,0-4 1,2-3 248,1 7 0,1-2 0,1-1 1,1 2 12,1-15 0,1 1 0,4 5 4,3-7 0,7 8 0,4 21 0,6 9-106,19 9 39,9 11-23,6 9-252,-19 14 0,-3 9 319,-12 8 1,-6 6 16,-1 3 1,-7 2-253,-15 8 0,-8-2 241,-4-11 1,-5-1-841,-9 9 0,-2-3-3629,9-11 0,1-2 4486,2-1 0,3-4 0,3-8 0,19-15 0</inkml:trace>
  <inkml:trace contextRef="#ctx0" brushRef="#br0" timeOffset="203077">27249 12950 16882,'-28'27'510,"0"1"0,-5 25-1429,56-5 729,12-20 190,23-22 67,-13-19 168,6-29 415,-20-11-482,-4-2 1,-27 10-136,-14 25-33,-10 8-426,-8 6-3271,-14 16 3697,18 2 0,-1 3 0,24-6 0</inkml:trace>
  <inkml:trace contextRef="#ctx0" brushRef="#br0" timeOffset="203344">27708 12680 18496,'-41'18'-269,"-1"-1"0,10 26-549,61-2 504,0-20 1,4-2 43,20 5 102,-6 13-56,-26-1-1479,-15-2-2398,-24-12 4101,-3-17 0,8-5 0,4 0 0</inkml:trace>
  <inkml:trace contextRef="#ctx0" brushRef="#br0" timeOffset="203547">27970 12412 17106,'0'-8'1995,"0"2"-1962,0 6 1,0 0-34,-7 49-84,8-13 0,3 5-751,3 20 0,2 4-2198,6 0 1,3-2 219,-1-16 0,1-4 2813,-4-8 0,-2-6 0,-3-9 0,-6-10 0</inkml:trace>
  <inkml:trace contextRef="#ctx0" brushRef="#br0" timeOffset="203998">28014 12862 18238,'38'-43'-90,"0"0"0,-6 12 1,1 0-1,4 3 97,7 0 1,4 3 0,-3 0-1229,11-7 1,-4 1 1265,-7 3 0,-8 2 168,-11-5 890,-15 8-689,-14 3 508,-22 9-609,-17 24-268,-7 12-45,24-2 0,2 4 22,-6 26-50,17-15 0,7 2 415,11-6 1,9-1-634,11 0 0,9-6 218,18-10 0,8-13 46,-15-10 1,1-5 0,-2-2-513,14-5 1,-5-4 593,-5-8 1,-8-2 79,1-13 694,-19 0-393,-14 20-481,-9 5-33,-4 17 33,2 11-112,1 18-257,10 12-3743,13 9 4112,18-13 0,-14-16 0,-1-12 0</inkml:trace>
  <inkml:trace contextRef="#ctx0" brushRef="#br0" timeOffset="204161">29304 12550 16075,'6'-3'1771,"-1"1"-1715,-5 2-3407,-14 35-1175,17-24 4526,-9 25 0,14-33 0,-1-3 0</inkml:trace>
  <inkml:trace contextRef="#ctx0" brushRef="#br0" timeOffset="204311">29279 12368 10563,'-11'-6'0,"2"1"0</inkml:trace>
  <inkml:trace contextRef="#ctx0" brushRef="#br0" timeOffset="204610">29792 12344 17375,'-42'24'612,"-1"0"1,11-6 0,4 1-647,1 27-22,21-16-134,20-6-180,11-8-95,7-9 0,5-6 470,5-8 1,1-3 22,0 2 0,-1-3 22,-2-7 1,-6-2 252,2-13 212,-15-13-336,-29 4-235,-28 6-1524,-22 20 1580,0 29 0,22-5 0,21 8 0</inkml:trace>
  <inkml:trace contextRef="#ctx0" brushRef="#br0" timeOffset="205144">30422 12473 17151,'15'-10'1020,"-3"-17"-505,-9-11-358,-6 0-34,-2 5-55,-2 20-1,3 3-112,15-1-45,16-4-10,16-5 77,11 3 12,-14 5-112,-6 10 112,-19 16-23,-3 28-740,2 15-2172,2 4-6096,10-7 9042,5-22 0,-13-16 0,0-4 0</inkml:trace>
  <inkml:trace contextRef="#ctx0" brushRef="#br0" timeOffset="206393">28280 13942 15538,'-34'10'504,"-1"-1"0,3 3 0,2 5-403,-10 31 0,12 13-62,18-16 0,6 2-39,13 15-106,12-21 0,9-8 33,6-22 0,4-12 22,5-10 1,-2-12 195,-5-14 1,-8-10 201,-10-14 1,-9-3-696,-5 8 0,-6 1 505,-3-1 0,-4 4 39,-2 15 0,-2 2 95,-6-7 0,-4 4 12,-17-8-303,3 14 11,14 48-33,17 25-57,14 5 1,6 5-808,7 2 1,5 1-1738,-4-9 0,3 0 1,1-2 2622,8 5 0,-1-6 0,-11-14 0,-3-5 0,-4-7 0</inkml:trace>
  <inkml:trace contextRef="#ctx0" brushRef="#br0" timeOffset="206527">28605 14107 15280,'0'-8'191,"0"2"-763,0 6 572,0 0 0,0 0 0</inkml:trace>
  <inkml:trace contextRef="#ctx0" brushRef="#br0" timeOffset="206677">28699 13900 15157,'0'0'0</inkml:trace>
  <inkml:trace contextRef="#ctx0" brushRef="#br0" timeOffset="206912">28920 13777 18899,'-32'9'515,"-1"-1"1,-18 20-505,57 11-39,12-10 0,7 1-264,8 5 1,3 0 196,-2-6 0,-2 0 28,-5 0 0,-5-2 67,-8 9 0,-9-2-56,-15-7-1334,-10-7 1390,-1-32 0,2 11 0,13-20 0</inkml:trace>
  <inkml:trace contextRef="#ctx0" brushRef="#br0" timeOffset="207095">29194 13635 18742,'13'45'-227,"1"1"0,-1 0 0,2 9 0,0-2-1005,1-8 0,0-3-3964,1 21 5196,-10-2 0,-3-26 0,-4-9 0</inkml:trace>
  <inkml:trace contextRef="#ctx0" brushRef="#br0" timeOffset="207243">29262 14072 17458,'8'-35'26,"0"0"0,4-2 1,6 6-2559,36 1-3239,1 0 5771,-20 15 0,-3 2 0,-3 2 0,-9 0 0</inkml:trace>
  <inkml:trace contextRef="#ctx0" brushRef="#br0" timeOffset="207526">29622 13473 19549,'-1'-52'79,"14"12"-102,36 36-280,12 13-402,-1 13 55,-32 6 0,-7 7 627,-12 2 1,-5 2 27,-1-2 1,-5 0 73,-17 23 44,10-35 11,5-8-44,12-9-79,10-4-22,16-4-964,0-4 0,4-1-2487,5 2 0,1 0 3462,1-2 0,-3 0 0,17 2 0,-36 3 0</inkml:trace>
  <inkml:trace contextRef="#ctx0" brushRef="#br0" timeOffset="274152">17526 11786 323,'60'-13'0,"0"1"0,0-1 0,0 0 0,4-1 0,1 0 0,-1 1 0</inkml:trace>
  <inkml:trace contextRef="#ctx0" brushRef="#br0" timeOffset="275885">17209 14320 9913,'53'-19'-90,"0"-1"0,0 1 1,3-1-1,1 1 1,1-1 89,-10 5 0,0 0 0,1 0 0,1 0-1298,2 0 1,1 1-1,0-1 1,1 1 1459,3-1 1,0 0-1,1 1 1,1 0 13,2-1 1,0 1-1,2 0 1,-1 0-57,2-1 0,0 1 1,0 0-1,1-1-4,-11 4 1,1-1 0,-1 1 0,1-1-1,0 1-172,0-1 0,0 1 0,1 0 0,-1-1 0,1 1 123,0-1 0,1 1 0,-1 0 1,1 0-1,-1-1-16,1 1 1,0 0 0,0 0-1,0 0 1,-1 0-28,0 0 1,0-1 0,-1 1 0,1 0-1,-1 0 18,-1 0 1,0 0 0,0 1-1,0-1 1,-1 1-43,12-3 0,0 0 0,-1 1 0,-1 0 16,-2 0 1,-1 1 0,0-1 0,0 2-26,-4 0 1,1 0 0,-1 1 0,-1 1 8,-3-1 0,-1 1 0,-1 0 0,0 1-64,11-2 1,-2 2-1,-1 0-225,-6 0 0,-1 2 1,-2 0-1130,12-1 1,-3 1 1413,-13 2 1,-6 1 0,6 0 0,-25 1 0</inkml:trace>
  <inkml:trace contextRef="#ctx0" brushRef="#br0" timeOffset="276593">24491 16283 13140,'-2'7'1092,"40"4"1,24-4-940,-8-6 0,5-3 0,3 1-1424,-6 0 0,2 2 1,2-2-1,1 0 1277,-6-3 1,2 0 0,0-2 0,0 0 0,-1 0 18,5-2 0,-1 0 0,-1-1 1,2 0 3,-9 1 0,0 1 0,1-1 0,1 1 0,-1-1 15,2 1 1,-1-1 0,1 1 0,2-1 0,3 1-149,-5 1 1,3 0 0,1 0 0,2 0 0,0 0 0,-1 1-1,0-1 40,5 1 1,1-1 0,-1 1-1,0 0 1,0 0 0,-1 0-111,-1 1 0,0-1 0,0 0 1,-1 1-1,-2 0 0,-2 0 143,12 0 0,-1 1 1,-5-1-1,-9 1-300,3-1 1,-9 0-174,-12 0 0,-6 0-2702,3-4 3628,-24-1 1,-9 4 0,-5 1 0</inkml:trace>
  <inkml:trace contextRef="#ctx0" brushRef="#br0" timeOffset="279608">5293 3483 11336,'0'4'33,"0"-1"-1348,0-3 1,0 0 0</inkml:trace>
  <inkml:trace contextRef="#ctx0" brushRef="#br0" timeOffset="280724">18598 1835 6910,'-7'7'33,"0"-2"-55,7-5-280,0 0 414,-2 23 930,4-17 515,-3 16 79,4-21 2880,-2-1-3721,0 0-537,3 0-101,18-6-135,23-5-28,-11 3 1,0-1-73,30-6-236,-8 5-1098,-26 7-2644,-10 4 4056,-12 4 0,-4-2 0,-6 1 0</inkml:trace>
  <inkml:trace contextRef="#ctx0" brushRef="#br0" timeOffset="282808">20173 1291 10821,'1'-6'4336,"1"1"-3227,-2 5-1031,-11 65-33,5-6-266,1-8 0,0 10 0,2-1-101,4-9 1,1-2 0,1 0-519,0 1 0,2-1 1,2-3-910,6 13 1,6-10 1748,23-4 0,-17-22 0,-2-12 0</inkml:trace>
  <inkml:trace contextRef="#ctx0" brushRef="#br0" timeOffset="283242">20521 1799 16838,'1'38'29,"1"-1"1,1 1 0,1 0 3,4 8 1,2 0-34,-1-1 0,0-1 11,-1 2 1,1-2-1,0 9 56,-8-29 482,-1-20-179,-5-15-269,-3-12 22,-5-16 1,-2-9-87,3 3 0,0-3 1,1-4-561,0 5 0,1-4 0,0 0 0,1 2 616,-1-8 1,0 2-1,2 3-20,0-18 0,3 9 50,2 10-78,8 16-79,19 21-22,29 18-202,4 15-49,-21-2 1,-3 3-153,5 22 145,-13 8 2712,-13 3-2432,-17-15 1,-5 1-650,-1-7 0,-3-1-5514,-19 25 6197,9-29 0,14-22 0,10-6 0</inkml:trace>
  <inkml:trace contextRef="#ctx0" brushRef="#br0" timeOffset="283775">21040 1516 17162,'-35'23'45,"0"0"0,4-1 0,8 0-236,17 12-1075,12 7 583,21-13 773,14-5 145,2-27 179,-3-10 169,-17-10-12,-5 2-78,-6 5 214,-5 2-719,-4 9-122,2 8-102,1 6-178,7 9-46,3-4 236,19-2 191,11-10 38,-13-9 1,-1-3 28,20-11-34,-8-12 0,-25 11 22,-6 4 336,-8 5 370,-1 4-525,-4 5-270,1 3 55,1 2 1,3 0-46,4 6-21,8 13-415,4 9-1759,12 11-560,-3-11-1189,8-8 4001,1-13 0,-16-5 0,-2-2 0</inkml:trace>
  <inkml:trace contextRef="#ctx0" brushRef="#br0" timeOffset="284194">21936 1546 15314,'-2'-19'929,"0"5"-267,3 13-472,-3 1-167,-6 2 44,-6 6-67,-12 18-11,6 10-538,4 7 123,20-13-123,13-14 235,9-13 314,3-8 0,1-6 605,7-16 594,-12 3-785,-3 2-436,-15 12 22,-4 17 0,1 4-1647,13 17-1535,20 0 3182,-3-13 0,1-1 0,7 1 0,5-9 0</inkml:trace>
  <inkml:trace contextRef="#ctx0" brushRef="#br0" timeOffset="284557">22355 1620 18630,'44'-12'-1595,"0"-1"0,-4 2 1,-7 9-468,-12 30 1401,-5 0 359,-6-4 1366,-5-6 2242,1-16-819,0-31-1579,1-5-348,5-23-236,-2 12-211,10-7-169,-4 20-157,8 18-157,-8 29-201,3 20-281,-1 4-1938,4-1 1199,7 0 1591,28-3 0,-31-16 0,14-4 0</inkml:trace>
  <inkml:trace contextRef="#ctx0" brushRef="#br0" timeOffset="285025">23346 1429 14686,'0'-6'2555,"0"1"-2354,0 5-234,4-30-796,-1 22 784,2-19 45,-4 34 56,0 4-45,-1 8 1,0-5-1,0-2 347,0-7 449,0-5-583,0-6 90,0-4 134,-8-17-90,-7-1-268,-12 1-101,2 11 11,-1 16-45,8 12 34,-3 29 11,6 18-163,9-19 1,3-1-196,11 21 10,16-15 236,14-28 0,10-9 56,11-5-269,-11-9 0,5-2 266,1 1 0,-1-1 1,-10 0-1,-3 0 1,18-4-1</inkml:trace>
  <inkml:trace contextRef="#ctx0" brushRef="#br0" timeOffset="285275">23653 1167 14081,'22'58'302,"0"0"1,1-1 0,-1-2-1250,-5-16 0,-1-2 947,-2-2 0,-2-4 0,-4-7 0,-5-7 0</inkml:trace>
  <inkml:trace contextRef="#ctx0" brushRef="#br0" timeOffset="285741">23671 1543 17017,'54'-29'280,"0"-1"0,-1 2 0,-2 4-252,-15 11 0,0 2 73,1-1 0,1 1-73,-1-1 0,1 1 22,-1-2 1,-3-1 296,6-12 336,-14-4-402,-30 12-169,-8 6-90,-4 10-55,-15 20 22,-1 20-34,4 20 11,23-4-67,25-11-112,18-23 56,6-7 45,5-7 112,2-4 79,0-9-23,-5-6 11,-9-9 225,-11-5 21,-10 0-44,-10 5 33,-2 7-78,-4 7-414,0 4-740,5 31-280,1-11-605,11 23-1401,4-19-1759,8-3 4975,4-6 0,-13-5 0,-4-5 0</inkml:trace>
  <inkml:trace contextRef="#ctx0" brushRef="#br0" timeOffset="286008">24655 842 19090,'30'29'78,"-1"-1"0,0 7 1,-5 7-72,-8 15 1,-6 10-1,-2 2-864,-4-14 0,-1 3 0,-2 0 1,-2 2 856,-2-4 0,-1 3 0,-1 0 0,-1-2 0,1-5 0,-1 10 0,1-6 0,-3-3 0,-8 3 0,0 0 0</inkml:trace>
  <inkml:trace contextRef="#ctx0" brushRef="#br0" timeOffset="319778">4572 4075 12580,'32'52'-286,"0"-13"0,-19-31 0,-2-6 1</inkml:trace>
  <inkml:trace contextRef="#ctx0" brushRef="#br0" timeOffset="320241">14396 2305 10305,'58'-2'-109,"-18"3"1,-28-5 0</inkml:trace>
  <inkml:trace contextRef="#ctx0" brushRef="#br0" timeOffset="321440">10323 11865 16737,'23'-34'160,"1"0"1,2 3-1,6 2-76,21 1 0,10 3-733,-13 7 0,3 0 1,3 1 440,-8 2 1,3 0-1,-1 1 1,-2 1 76,3-1 1,-2 2-1,-4 1-65,7 1 0,-12 3 755,-21 5 999,-65 14-1077,8 2 1,-5 2-303,-13 5 1,1 1-180,9-3 0,6 0-247,-4 7 429,64-21-474,33-14 0,17-7-635,-20 7 0,5-1 0,3 0 0,4-2 763,-8 2 0,3-2 0,3-1 0,0 1 0,-2 0 0,-5 1 0,5-1 0,-3 1 0,-3 0 0,0 0 0,10-1 1,1-1-1,-1 1 0</inkml:trace>
  <inkml:trace contextRef="#ctx0" brushRef="#br0" timeOffset="324023">8870 8451 12333,'62'4'453,"0"0"1,-13-4 0,2-1 0,3-2-312,-7-2 1,2-1 0,2-2 0,1-1-1181,-2 0 0,2-1 1,1-1-1,1 0 0,2-1 1092,-2 0 0,0-1 0,2-1 1,1 1-1,1-1 0,0-1-170,-3 2 1,2-2-1,-1 1 1,2-1-1,0 1 1,1-1-1,0 0 124,-3 1 1,1 0-1,0 0 1,0-1-1,1 1 1,1 0-1,-1-1 1,1 1-64,3 0 0,0-1 0,1 0 0,0 1 0,1-1 0,0 1 0,-1-1 0,1 1 55,1 0 0,0 0 0,0 0 0,0 0 0,1 1 0,-1-1 0,0 1 0,0 0-112,0 1 1,0-1-1,0 1 1,0 0 0,-1 1-1,0-1 1,0 1 0,0 0 168,-4 1 0,0 0 1,-1 1-1,0-1 1,0 1-1,0 0 1,1 0-1,1 0 59,-2 1 1,1 0 0,0 0-1,1 0 1,1 0 0,-2 0 0,-1 1-1,-1 0 1,-2 0-46,11-2 0,-2 2 0,-1-1 0,-2 1 0,-1 0 0,0 0-71,7-1 0,1 0 0,-2 0 0,-4 1 0,-8 1-30,-3 0 0,-6 1 0,-12 0 1115,-13 0-502,-39 0 1129,-25-2-1712,-18-3 544,3 3-3166,23 2 3241,21 8-619,11 5 0,3-3 0,0 2 0</inkml:trace>
  <inkml:trace contextRef="#ctx0" brushRef="#br0" timeOffset="1.20784E6">12890 8583 11672,'3'0'964,"0"0"-79,52 11-224,-2 4-1624,2-1 1,5 1 1034,-3 2 1,1 1-615,-13-4 1,1 0-1,1 1 572,6 0 0,0 1 0,2 0-15,1 1 0,2 0 0,0 0-65,-1 0 1,0-1 0,3 2-89,-4-1 1,4 1 0,0 1 0,-1-1-721,-5 0 1,-1 1 0,0-1 0,-1 0 857,-1-1 0,0 0 0,-2 0 0,-4-1 0,17 7 0,-12-4 0,-16-5 0</inkml:trace>
  <inkml:trace contextRef="#ctx0" brushRef="#br0" timeOffset="1.20804E6">14716 9053 15448,'43'38'48,"-1"1"1,-9 5 0,-10 3-290,-17-4 0,-9 0-833,-7 4 1,-7-3 109,-3-10 1,-4-3 963,-18 16 0,0-3 0,4-2 0,10-16 0,0 1 0</inkml:trace>
  <inkml:trace contextRef="#ctx0" brushRef="#br0" timeOffset="1.22082E6">10375 8467 14899,'0'10'930,"0"-1"-701,27-18 1,14-10 5,-6 6 1,6 0-936,12-3 0,11-3 0,6-1 0,-1 2 729,-10 5 0,1 0 0,1 1 1,1 0-1,-1 0-458,2-1 0,1 1 0,-1-1 0,1 1 0,-1 1 429,-1 1 0,1 0 0,-1 2 0,-2 0 0,-6 1-8,6 0 1,-5 2-1,-3 1 182,10 0 1,-7 1-623,6 1 594,-113 22-46,1-9 1,-13-1 0,-5 2 33,12-1 0,-4 2 1,-3-1-1,-2 2 1,0-1-297,4-1 1,-2 1-1,-1 0 1,1 0-1,1 0 1,2-1 230,0 0 1,1 1-1,2-1 1,2 0-1,2 0-50,-4 1 1,2 1 0,3-1-1,10-1 371,-2-1 0,21-1-334,39 2-45,23-11 0,20-9 1,5-1-37,-7 1 1,5-1 0,4-2 0,1 0 0,-2 0 28,0 1 0,0-1 1,1 1-1,1-2 1,3 0-36,-8 1 1,3-1 0,2-1-1,0 0 1,-2 1 0,-3 0-1,-5 1-150,8-1 0,-4 2 0,-5 0 0,-1 0 124,16-4 1,-4 0 0,-37 6 214,-75 13-80,-10 0 1,-9 2 503,9 1 0,-4 1 0,6-1-431,1 1 0,6-2-67,9-1 0,3 0 73,-5 0-112,37-8-56,28-7 0,18-2-1,-5 1 1,4 0 667,0 0 1,2-1 0,0 1-898,10 0 0,-1 1-56,-3 2 0,-1 1 19,-7 2 1,-2 2-1706,24 3 2470,-36 17-498,-20 1-303,-29 13-548,-10-6-1088,1 0-1176,6-1 3126,10-8 0,8-7 0,6-5 0</inkml:trace>
  <inkml:trace contextRef="#ctx0" brushRef="#br0" timeOffset="1.2484E6">11700 8089 6641,'0'0'0</inkml:trace>
  <inkml:trace contextRef="#ctx0" brushRef="#br0" timeOffset="1.25072E6">9953 11499 12403,'-45'-18'982,"-1"-1"0,6 1 1,8-2-356,9-9-560,37-9-5,10 14 0,9-1-1425,17-7 1,14-2 1433,-22 14 0,6-2 0,4-1 0,3-1 0,1 0 0,2 1-354,-7 3 0,2 0 1,1 0-1,2 0 1,1 0-1,1-1 1,1 1-1,0 0 283,-3 1 0,2 0 0,1 0 0,1-1 0,1 1 0,0 0 0,0 0 0,0 1 0,-2 1 0,0 0 0,1 1 0,1-1 0,0 1 0,-1 0 0,0 2 0,-1 0 0,-3 1 0,-1 3 0,-4 1 135,16-2 1,0 2 0,-6 3 0,-6 4 0,-11 6-58,2 10 1,-23 7-27,-45 8 0,-32 4 1,-4 0 14,10-9 0,-3-2 0,-3 1 0,-4 1-172,3-2 0,-4 2 0,-3 1 0,-1 1 0,1-1 0,2-1 155,4-1 0,1 0 1,0 0-1,0 0 1,1-1-1,1 1-50,-10 3 0,0 1 0,0-1 0,4-1 0,5 0 0,-12 4 0,5-1 0,27-3 837,35-1-849,28-15 1,12-7 11,19-7 0,11-5 112,-18 1 0,7-2 0,3-1 1,3-2-1,0-1-108,-13 3 1,1-2 0,1 0 0,1-1 0,0 0 0,1-1-1,0 0-3,-1 1 1,2 0-1,0-1 1,1 0-1,0 0 1,-2 0-1,-1 0 1,-3 1-209,5-1 1,-1-1 0,-2 1 0,-2 1 0,-2 0 0,-4 1 262,29-7 0,-6 1 0,-39 8 1271,-37 9-1299,-25 10 0,-14 8 16,2-4 1,-5 1 0,-4 2-125,4 0 1,-5 3 0,-2 0 0,0 0 0,3-1 101,-4 1 1,2-1 0,2 0 0,-1 0-26,1 0 0,-1 0 0,4-1 0,9-2-8,-18 7 598,80-27 0,21-6-652,5-3 1,10-3 0,5-2-1,2-2 46,-14 5 0,3-2 1,1-1-1,1 0 1,1 0-1,0-1 199,-2 2 1,1-1 0,2 0-1,-1-1 1,0 1 0,-3 1-1,-4-1-175,19-7 1,-2 0 0,-8 2 0,-12 3-6,8-14 0,-85 38 0,-32 13 0,-5 1 6,20-4 1,-4 2 0,-2 1 0,-2 0-1,0 1-381,1-2 1,0 1 0,-2 0 0,-1 0-1,0 1 1,-1 0 405,-2 1 1,-1-1 0,-1 2 0,0-1 0,-2 1-1,-3 0-42,7-1 0,-4 0 1,-1 1-1,-2 1 1,1-1-1,1-1 1,1 1-1,3-2 16,-6 1 1,2 0 0,2-1-1,1 0 1,1-1 0,0 1-8,3 0 0,-2 0 0,1 1 0,3-1 0,6-4 1,8-3-5,-12-2 0,26-7-240,60-16 1,28-7 207,-7 1 1,6-3 0,3-1 6,-6 3 0,1-1 1,3-1-1,4-2-66,-14 7 1,4-1-1,2-2 1,1 1-1,0-1 1,-1 1 0,-3 2 17,9-4 0,-1 0 1,-1 2-1,-3 1 1,-2 0 78,5-5 0,3-1 0,-13 6 0,-28 15 579,-25 13-579,-26 7 0,-25 7 0,-10 2 0,3 0 2,2 1 1,0 1 0,-2 0 0,0 0 19,11-5 1,-2 1-1,1 0 1,0 0-1,0-1 28,-8 4 1,0-1 0,1 0-1,2 0-31,2-4 1,-1 1 0,6-1 0,13-2 1247,8 9-1301,64-27 34,14-9 0,17-6 0,-1-1-128,-4-1 0,0 0 0,0 0 124,-2 0 0,-1 0 1,-3 2-35,-8 1 1,-2 2-1,-10 7 1410,-5 14-1361,-56 10 0,-34 9 1,-6 1-8,12-4 1,-6 2-1,-4 0 1,-1 1-1,1-1-163,12-5 1,-1 0 0,0 1 0,0-1 0,0 0 0,0-1 158,-10 4 0,-1 0 0,0 0 0,5-2 0,7-3 17,-14 7 0,13-4-17,2 1-56,88-24-3,3-7 0,14-7 0,7-2 1,2-2-104,-8 1 1,5-2 0,2-1 0,1-1 0,1-1 0,-1 1 161,-8 3 0,0 0 0,1-1 0,0 1 0,0-1 0,0-1 0,0 0-208,2-1 0,2-2 0,0 0 0,0 0 1,-2 0-1,-3 1 0,-5 1 210,12-4 1,-4 0 0,-5 2 0,-5 0 521,5-2 1,-6 1-1,-28 7-502,-57 6 1,-32 11-26,19 5 1,-9 4 0,-6 4 0,-3 1 0,-2 1-185,12-3 0,-3 1 0,-3 2 0,-2 0 1,0 0-1,0 1 0,2-1 0,1 1 191,-1-1 1,1 1 0,0 0 0,1 0 0,1 0 0,1 0 0,1 0 113,-3 1 1,-1 1-1,1-1 1,3 0-1,5 0 1,6-3-119,-2 3 0,7-3 0,6 0 1891,-19 6-1913,83-14-5,23-12 1,19-8 0,7-2-327,-25 6 1,4-1-1,2-1 1,2-1-1,0 0 1,-1 1 352,1-1 0,1 1 0,-1-1 0,1 0 0,0 0 0,0-1 51,3 0 0,2-1 0,1-1 0,-2 1 0,-3 1 0,-6 2-51,1 0 0,-5 1 0,-3 2 0,-3 3 436,27-3 0,-28 13-352,-63 23 0,-24 9-6,4-7 0,-9 1 1,-5 1-1,1-1-348,-5 2 1,-2-1 0,-2 0 0,2 0 294,-2 0 0,-2 0 0,4-2 0,7-2-14,-6 1 1,11-4 1789,1 5-1801,72-16 0,13-13 0,9-7 195,-3 3 0,5-2 1,6-2-217,-1-2 1,6-2 0,3-1 0,2-1 0,-1 1-29,-10 3 0,1-1 1,0 1-1,0-1 1,-1 1-1,1 0-243,8-2 1,1-1 0,-2 1 0,-1 1 0,-4 0 246,2-1 0,0-1 0,-9 4 0,-18 11 45,-19 16 483,-43 0 1,-21 3-480,5 0 0,-5 2 0,-6 2 3,9-6 0,-5 2 1,-3 0-1,-2 1 1,0-1-1,2 0 55,-8 3 1,0-1 0,0-1 0,0 1 0,0 0-63,-1 0 0,-1 0 0,1 0 0,4 0 0,5-3 3,-11 2 1,6-2 0,31-2-26,35-4 5,34-14 0,16-9-2,-9 4 1,3-1-1,2-1-350,8-2 1,2-1-1,4 0 357,-12 1 1,3 0 0,1-1 0,0 1 0,-3 1 2,1 1 1,-2 1 0,-2 0 0,0 0 8,17-4 0,-1 0 0,-16 9 112,-12 16 466,-62 3 1,-20 3-482,-10 4 0,-9 1 1,-1-1-42,2-2 0,0 0 0,0-1-45,-3 1 0,-1 0 0,6-3-230,-7-2 1,28-3 1760,41-7-1542,33-15 0,-1 2 0,2 0 12,21-12 952,-4 5-931,-35 7 1881,-17 12-1914,-32 6 233,-6 6-266,2 5-46,48-10-285,31-10 0,15-7-2,-18-1 0,2-3 0,3 0-535,1-1 0,5-2 0,0 0 1,-2-1 22,6-5 1,-1-1-1,-2-1-1132,1 1 1,0-1 0,-2-1 2009,-4-1 0,-2-1 0,-4 2 0,-2 3 0,-6 1 0,15-14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3:51:03.8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4443 1998 11000,'0'-16'-359,"0"4"415,0 11 986,2-4 1009,0-2-247,0-5-1087,-1 1-134,-1 1-91,0 2-77,0 3-314,0 2-135,0 0 23,0 2 56,0 0-34,0 6-11,0-4 22,0 5 13,0-5 200,0 1-235,0-1-56,0 0-45,0 3 90,0-2 33,1 0-347,-1 0 291,0-1 0,1 1 46,-1-1 32,2 0-10,0-1-23,1-4 23,0-3 111,0-7 24,-1-1 33,0 0 89,-2 1 325,0 2-482,0 4-257,0 11 123,3 18 11,3 23-5,-2-12 0,1 6-167,-1 4 0,0 7 0,-2 0 191,-2 5 0,-2 1 0,-1 2-483,1 9 0,-2 2 0,1-3 453,-2-15 0,1-3 0,0-2 0,-3 7 0,4-7 11,14-8 1,4-12 44,12-14-12,27-13-268,-22-7 0,2-3-1395,10-2 0,2 0-935,-9-2 1,-1 0 2553,0 2 0,-4 1 0,-5 2 0,-6 1 0</inkml:trace>
  <inkml:trace contextRef="#ctx0" brushRef="#br0" timeOffset="249">5925 2274 17588,'0'-8'1177,"0"2"-1233,0 6-482,50-42-538,-11 24-743,1-6 0,2 1-5677,11 13 7546,-11 6 1,-20 2 0,-10 2-1</inkml:trace>
  <inkml:trace contextRef="#ctx0" brushRef="#br0" timeOffset="383">6113 2429 17678,'51'-1'-1958,"0"-1"1,3 0 0,-1-3 1957,-1-2 0,-5 0 0,12-2 0,-7 0 0</inkml:trace>
  <inkml:trace contextRef="#ctx0" brushRef="#br0" timeOffset="1565">10133 780 15784,'2'-39'1826,"0"1"1,-2-25-1412,-16 49-426,-14 23-17,2 23 0,-1 14 24,5 4 0,2 9 0,2 0-1116,0 3 1,3 2 0,2 2 1127,4-7 0,1 3 1,3 0-1,3-3-19,6 6 0,4-3 0,4 4-65,-1-13 0,2 2 1,1 1-1,2 1 1,-1-2 75,4 9 0,1 0 0,0-1 0,0 2-3,-3-9 1,0 3 0,0 0 0,0-3 0,-2-3 13,3 11 0,-1-4 0,-5-5-5,-3 10 0,-6-8 16,-10 0-112,-13-9-1030,-11-22-1950,-9-8 2598,9-22 472,6-4 0,18 0 0,3 1 0</inkml:trace>
  <inkml:trace contextRef="#ctx0" brushRef="#br0" timeOffset="2282">11264 1570 17465,'-40'-12'41,"1"1"0,1 3 0,3 11-41,2 28 0,7 13 0,6-4 0,4 1-23,-3 1 1,6-2-202,21 22-246,15-34 123,13-13 156,4-7 191,2-12 89,-1-11 398,-15-5 1,-1-4 510,10-21-819,-5 6-213,-19 39 34,-10 49 17,-1-6 0,0 9-344,1 8 1,0 9 0,3 1 256,2-15 0,2 0 0,0 0 0,0 0-397,0 1 1,-1 1 0,1-1-1,2-2 414,6 10 1,3-3 0,-1-7-27,0-4 1,0-5-62,-3-7 1,-3-2 139,2 16 437,-14-25-90,-19-17 17,-12-22 0,-7-11-302,-12-3 0,-3-5-193,10 0 1,-1-4-1,2 1 36,-9-10 0,6-1-247,12-1 0,8 0 464,15 11 1,8-2-4476,18-19 0,10-2 4353,-2 12 0,1 3 0,2 0 0,1 4 0,8 3 0</inkml:trace>
  <inkml:trace contextRef="#ctx0" brushRef="#br0" timeOffset="2683">12223 1725 16983,'53'-16'-196,"0"1"0,1-1 1,-1 1-1,5-1 0,3 0 1,-2 0-1,-5 2 1,-5 1-1,-4 1 0,0 1 1,16-3-1,0 0 0</inkml:trace>
  <inkml:trace contextRef="#ctx0" brushRef="#br0" timeOffset="3052">13728 1055 18899,'-18'54'5,"-1"-1"1,4 7 0,2 7 0,3 1-6,5-16 0,3 2 0,2 0 0,0 0-862,-1 1 0,1 0 1,2 0-1,3-2 862,4 8 0,3-2 0,5-8-39,8-9 0,5-8 138,0-8 0,3-5-155,-1-6 0,2-7 56,29-10 33,-4-27 73,-26-14 1,-6-13-21,-12 9 0,-5-6 0,-3-3-28,-4 6 1,-4-3 0,-2-1 0,-1 3-149,-3-8 0,-2 2 0,-5 4 97,-5 5 1,-4 3-1,-1 8-7,-3 8 0,-4 9-538,-9 6 1,-1 10-1503,1 13 1,2 9 2039,1 9 0,4 3 0,-9 17 0,31-5 0</inkml:trace>
  <inkml:trace contextRef="#ctx0" brushRef="#br0" timeOffset="3217">13616 1727 20143,'16'-35'93,"1"0"1,3 2-1,6 4-726,26 3 0,10 8-1410,-19 8 0,1 2 0,1 0 1909,21-5 1,-2 3 0,-17 7 0,-8 1 0,-13 1 0</inkml:trace>
  <inkml:trace contextRef="#ctx0" brushRef="#br0" timeOffset="3816">10715 1396 12636,'34'-53'3630,"-8"14"-3361,-23 36 179,-23 64-370,7-24 1,-2 4-852,-1 6 1,-2 6-1,1 1 874,-1 2 0,2 1 0,0 0-72,0 5 1,2 0 0,1 0-30,2 0 0,2 1 0,5 1-48,6-6 1,4 2-1,5 0 1,4-3-407,7-5 0,5-2 1,3-2-1,1-1 50,0 0 1,0 0 0,3-3-1,4-5-539,5-5 1,5-5 0,1-4 0,0-5 942,7-4 0,1-6 0,-6-1 0,-1 0 0,-5-2 0,-4-5 0,0-1 0</inkml:trace>
  <inkml:trace contextRef="#ctx0" brushRef="#br0" timeOffset="4299">14326 1002 17946,'28'54'51,"0"-1"0,0 1 1,0-1-1,-2 7 1,-3 1-1,-1 2 1,-2 2-344,-6-9 1,0 3 0,-2 0-1,-2 0 1,-1-3-1473,-1 2 1,-1-1 0,-2-2 0,-2-2 108,-3 7 1,-3-3-1,0-7 1655,-2-13 0,1-6 0,-1 4 0,3-19 0</inkml:trace>
  <inkml:trace contextRef="#ctx0" brushRef="#br0" timeOffset="4599">14867 1016 17622,'40'35'-852,"-9"2"852,-28 11 493,-4-1 270,1-20-461,-1-6-179,7-17-123,8-3-347,14-1-1211,14 0-2991,14 0 4549,-21 0 0,-1 0 0,6 0 0,-3 0 0</inkml:trace>
  <inkml:trace contextRef="#ctx0" brushRef="#br0" timeOffset="4832">15806 1866 13712,'0'0'0</inkml:trace>
  <inkml:trace contextRef="#ctx0" brushRef="#br0" timeOffset="5384">17341 1010 16859,'-5'51'16,"1"-1"0,-1 1 0,1 0 1,1 0-1,0 5 0,0 2 0,1 1 1,1 1-1,1-2-39,2 2 1,1 0 0,1 0-1,0 0 1,0 1 0,-1-1-803,0 2 0,-1 1 0,1-1 1,-1 1-1,1-2 0,1-2 699,1 6 1,1-1 0,0-2-1,0-3 1,-1-4-62,0 3 1,-1-6-1,-1-2 582,2 17 0,-2-5-395,0-14 0,-3-4 1057,-17 14-1046,-25-91 28,15 8 1,0-6-204,1-8 0,0-6 0,1 0 362,2 3 0,1 1 0,0 0-71,-1-1 0,1-1 0,1 1-49,1 0 1,1 1 0,1 0-79,-5-15 0,4 2-40,4 5 1,6 0 623,8-9 0,10-1-2803,17 1 1,11 1 2218,1 8 0,6 0 0,-2 4 0,-1 4 0,1 6 0,3 4 0,0 0 0</inkml:trace>
  <inkml:trace contextRef="#ctx0" brushRef="#br0" timeOffset="6415">18084 740 17297,'-8'-34'593,"-14"43"-425,1 38 1,0 23-116,7-20 0,-1 5 1,0 4-1,2 2-1181,1-3 0,2 5 1,0 0-1,0 1 1,2-3 1111,0-5 0,1-1 1,0-1-1,2-1 1,2 0-109,3 8 1,2 0-1,3-3 1,2-6 12,8 14 1,10-8-2206,6-17 0,6-2 0,1-5 2316,7-2 0,-1-5 0,1 2 0,-3-8 0,-3-15 0</inkml:trace>
  <inkml:trace contextRef="#ctx0" brushRef="#br0" timeOffset="6802">18912 1128 16804,'-34'32'411,"0"0"1,8 4 0,2 5 0,4 3-397,8 1 0,4 3 0,2-1-573,0 1 0,1 0 0,5-1 563,6 15 1,10-9 6,27-2-18,10-22 17,4-15 11,3-23 57,-3-17 94,-21-11 1,-5-11-113,-8-8 1,-5-3-45,3-1 0,-6 0-23,-14 1 1,-8 5 5,-15-8-79,-18 16 222,-11 20-928,8 20 1,-3 9-1334,1 12 0,2 6-672,0-4 1,4 5 2789,11 7 0,7 1 0,11-6 0,10-5 0</inkml:trace>
  <inkml:trace contextRef="#ctx0" brushRef="#br0" timeOffset="6999">18783 1444 18384,'35'-11'-3277,"-1"0"0,0 0 0,-2 4 3045,19 7 1,-22 0 0,-8 0-1</inkml:trace>
  <inkml:trace contextRef="#ctx0" brushRef="#br0" timeOffset="7399">19732 769 20233,'-12'48'5,"-1"1"1,1 0-1,0 0 1,-3 8 0,-1-2-1,0 4-64,0 3 0,-1 3 1,-1 2-1,0-4-905,3-10 1,-1-3-1,0 1 1,-1 2 521,-1 0 1,-1 2 0,0 2-1,-1-1 1,3-2-1652,-2 4 1,1 0 0,1-2-1,0 0 2093,1-2 0,-2 0 0,3-2 0,1-5 0,-1 11 0,5-13 0,8-20 0</inkml:trace>
  <inkml:trace contextRef="#ctx0" brushRef="#br0" timeOffset="7715">20129 1266 16793,'1'-5'1826,"-1"2"-1456,0 3-135,91 85-375,-45-51 0,2 2-881,-2 3 1,2 4 0,0-4-538,9 1 1,-5-6 1557,-18-12 0,-5-4 0,7 5 0,-14-11 0</inkml:trace>
  <inkml:trace contextRef="#ctx0" brushRef="#br0" timeOffset="7882">20569 1255 17554,'-39'39'148,"-1"1"0,0 0 0,3-1 0,0 0 0,7 0-378,3 6 0,5 0-1285,3-1 1,2 0-1058,5-5 1,3-1 2571,-1 21 0,9-29 0,1-13 0</inkml:trace>
  <inkml:trace contextRef="#ctx0" brushRef="#br0" timeOffset="8084">20130 2065 18563,'40'-25'96,"0"1"0,-1-1 1,1 2-1,-1 2 1,4 5-729,6 5 1,4 6 0,-1 1 390,3 0 1,-1 1 0,-2 1-1,14-1 1,-6 1 0,-16 2-1,0 0 1</inkml:trace>
  <inkml:trace contextRef="#ctx0" brushRef="#br0" timeOffset="8382">21051 809 19572,'18'63'14,"1"1"0,-5-20 0,-1 1 0,1 0-29,1 2 0,0-1 0,-1 5-1074,-3 3 1,0 3-1,-2 3 1,-3-2 1088,-5-1 0,-3-1 0,-1 0 0,1-2 0,5 8 0,0-3 0,-4-5 0,-12 3 0,-1 0 0</inkml:trace>
  <inkml:trace contextRef="#ctx0" brushRef="#br0" timeOffset="8782">22073 1488 17532,'0'4'426,"0"-2"-7855,0-2 7429,15 13 0,-11-10 0,11 10 0</inkml:trace>
  <inkml:trace contextRef="#ctx0" brushRef="#br0" timeOffset="9299">23180 1325 17476,'-42'6'317,"0"-1"1,-7 25 0,4 13-307,16 2 0,4 6 0,3 2-852,1-4 1,3 0 0,2 0 843,4-1 1,3-1 0,6-4 1,8-4 1,5-5 760,17 20-1035,14-19 155,-7-23 0,2-9 74,1-15 1,0-12 145,5-17 1,-4-10-669,-6-4 1,-8-5 590,-10 11 1,-5-2 0,-1 0 37,-2-13 1,-2-2 409,-2 6 1,-1-4 0,-3 2-232,-3 5 1,-3 2 0,0 0-195,2 2 0,1 1 1,-3 4 53,-9-5 0,-2 9 62,-6 10-145,6 16-23,4 13-101,1 27 90,4 20 5,3 15 1,5 10-46,5-17 0,4 1 1,3 2-485,0-4 0,1 2 0,3 1 0,0-4-984,5 4 1,0-4 0,4-2 1518,5-5 0,1-2 0,-2-8 0,6 4 0,-2-13 0</inkml:trace>
  <inkml:trace contextRef="#ctx0" brushRef="#br0" timeOffset="9633">24157 1077 17638,'-44'16'246,"1"-1"1,-1 1-1,-16 9 1,6 7-185,15 4 0,8 7-51,10-1 0,4 5 0,7 1 15,8-3 0,6 0 1,2-1-614,5 22 0,10-5 587,17-13 0,9-13-96,-4-20 1,2-7-23,2-2 1,0-6 72,-3-7 0,-2-7 45,-2-3 0,-3-7 17,-5-9 0,-6-7-14,-6-5 1,-4-6 0,-5-1 3,-3 0 1,-6-1-1,-4-1 19,-7-6 0,-6 0 1,-5 5-100,-9-6 0,-8 12-146,-14 16 1,-3 14-219,9 15 0,2 10-1878,-9 12 0,5 7 2315,18-4 0,4 1 0,-3 1 0,8 0 0,18 0 0</inkml:trace>
  <inkml:trace contextRef="#ctx0" brushRef="#br0" timeOffset="9799">23981 1455 20613,'56'-15'-181,"-1"0"0,1 0 0,0 0 1,0 4-1,3 1 0,1 2 0,-2 1 1,-3 2-1,12 1 0,-5 4 1,1 0-1,0 2 0,0-1 0,0 1 1</inkml:trace>
  <inkml:trace contextRef="#ctx0" brushRef="#br0" timeOffset="10333">7769 5124 15762,'59'-18'7,"0"0"1,0 1-1,-8 2 1,2 0-1,2 1 1,2 0-1111,-4 2 0,1 1 0,1 0 0,3 0 0,1-1 1119,-1 1 1,3 0 0,0-1 0,2 0 0,2 0 0,0 0-145,-9 2 0,0-1 1,0 1-1,1-1 0,1 0 1,4 0-1,2 0 0,4-2 131,-14 4 1,2-1 0,2 0 0,2-1-1,1 0 1,2 1 0,1-2 0,2 1 0,0 0-1,1-1 1,1 1 0,1-1 0,-1 0-1,1 1 1,0-1-22,-9 2 1,1 0-1,0 0 1,0 0-1,1 0 1,1-1-1,0 1 1,0 0-1,1-1 1,1 1-1,0-1 1,0 1-1,2-1 1,-1 0 0,2 1-1,0-1 1,0 1-1,2-1 1,0 0-1,0 1 19,-11 1 0,1 0 0,1 0 0,1 0 0,0 0 1,1 0-1,1 0 0,0 0 0,1-1 0,0 1 1,1 0-1,0 0 0,0 0 0,0-1 0,1 1 0,0 0 1,-1 0-1,1 0 0,-1 0 0,1 0 0,-1 0 1,0 0-1,-1 0 0,1 0 0,-2 1 0,0-1 0,0 1 1,-1-1-1,-1 1-40,4-1 1,0 1 0,-1-1-1,0 0 1,0 1 0,0-1-1,-1 1 1,0 0 0,0-1-1,-1 1 1,1 0 0,-1 0-1,0 0 1,0 0 0,0 0-1,0 0 1,0 0 0,0 1-1,-1-1 1,1 1 0,0-1-1,0 1 1,0-1 0,0 1-1,0 0 52,2 0 0,1 0 0,0 0 0,0-1 0,0 1 0,1 0 0,-1 0 1,1 1-1,0-1 0,-1 0 0,1 1 0,-1-1 0,-1 1 0,1-1 1,-1 1-1,-1 0 0,0 0 0,0 0 0,-2 1 0,0-1 0,-1 1 0,0 0 1,-2 0-1,-1 0 17,11-1 1,-1 1 0,-1 0 0,-2 0 0,-1 1-1,0-1 1,-1 1 0,-1 0 0,0 0 0,-1 1-1,0-1 1,0 0 0,1 1 0,-1-1 0,0 1 0,1-1-20,1 0 1,1 1 0,-1-1 0,0 1 0,0 0 0,0-1 0,0 1 0,-1 0 0,0 0 0,1 0 0,-2 0 0,1 0 0,-1 1 0,0-1 0,0 1-9,4-1 0,0 1 1,-1 0-1,0-1 1,0 1-1,-1 0 1,0 0-1,0 1 1,1-1-1,0 1 1,0-1-1,1 1 1,0 0-41,-4 1 0,1-1 1,1 1-1,0-1 1,1 1-1,0 0 0,-1 0 1,1 1-1,0-1 1,-1 1-1,0-1 0,-2 1 1,0 0-1,-1 1 1,-1-1-455,9 1 0,-1 0 0,-2 1 0,0 0 0,0 0 0,-2 0 0,0 0 0,-1 1 0,0-1 0,0 0 0,-1 0 491,9 1 0,0-1 0,1 0 0,-2 1 0,0-1 0,-3 0 0,-2 1 0,-4 0 0,-4 0 0,9 2 0,-2 1 0,-5 0 0,-8-1 0,-12 0 0,11 3 0</inkml:trace>
  <inkml:trace contextRef="#ctx0" brushRef="#br0" timeOffset="10665">7151 5559 15527,'38'-15'93,"0"0"1,4 3 0,10-1 0,8-2 0,7 0-1,4 0 1,3-1 0,2 0-444,-26 6 0,4-1 1,2 0-1,2 0 1,2 0-1,1 0 1,2-1-1,1 0 1,1 1-1,0-1 1,1 0-1,0 1 0,0-1 1,0 0-1,-1 1 1,-1-1 350,-1 1 1,0 0 0,0-1 0,0 1 0,0 0 0,1-1 0,-1 1 0,1 0 0,1-1 0,-1 1 0,1 0 0,1-1 0,0 1 0,0 0 0,1-1 0,0 1 0,1 0-53,-6 1 0,1 0 0,1 0 1,0 0-1,1-1 0,0 1 0,1 0 1,0 0-1,0-1 0,1 1 0,0 0 1,-1 0-1,1 0 0,-1 0 1,0 1-1,0-1 0,-1 1 0,0-1 1,-1 1-1,0 0 0,-2 1 52,4-1 1,-2 0 0,-1 0 0,-1 1 0,0 0 0,-1 0 0,0 0 0,-1 1 0,1-1 0,0 0-1,1 1 1,0-1 0,1 1 0,1-1 0,1 0 0,2 1 0,1-1 0,2 0 8,-13 1 0,1 1 1,0-1-1,2 0 0,0 1 1,1-1-1,0 0 0,1 0 1,1 0-1,0 0 1,1 1-1,0-1 0,1 0 1,0 0-1,0 0 0,1 0 1,0 0-1,1 0 0,-1 1 1,1-1-1,0 0 1,0 0-1,0 0 0,0 1 1,0-1-1,0 1 0,0-1 1,0 1-1,-1-1 2,-3 1 1,0 0 0,0 1 0,1-1 0,0 0 0,0 0 0,0 0 0,0 1 0,1-1 0,-1 0 0,1 0-1,0 1 1,0-1 0,1 1 0,-1-1 0,1 0 0,-1 1 0,1-1 0,-1 1 0,1-1 0,0 1 0,0 0 0,-1-1-1,1 1 1,0-1 0,0 1 0,-1-1 0,1 1 0,0 0 0,-1-1 0,1 1 0,-1 0 0,0-1-43,1 1 0,-1-1 0,1 1 1,0 0-1,0-1 0,0 1 0,0-1 1,-1 1-1,1-1 0,0 1 1,0 0-1,0-1 0,0 1 0,0-1 1,1 1-1,-1 0 0,0-1 1,-1 1-1,1 0 0,0 0 0,0 0 1,0-1-1,0 1 0,-1 0 1,1 0-1,0 1 0,-1-1 0,0 0 1,1 0-1,-1 0 0,0 1 1,0-1-1,0 1 30,2-1 0,1 1 0,0-1 0,0 1 0,0-1 0,0 1 0,1-1 0,-1 1 0,1 0 0,-1-1 0,1 1 0,-1 0 0,1 0 0,-1 0 0,0 0 0,-1 0 0,1 0 0,-1 0 0,0 0 0,-1 1 0,0-1 0,0 0 0,-1 1 0,-1 0 0,0-1 0,-1 1 0,0 0 0,-1 0 0,-1 0 0,0 0 0,-2 0-18,12 0 0,-2 0 1,-1 0-1,-1 1 1,-1-1-1,0 1 0,-1-1 1,-1 1-1,-1 0 1,0 0-1,0 0 1,0 0-1,-1 1 0,-1-1 1,1 0-1,0 0 1,0 1-1,-1-1 0,1 1 1,1-1-1,-1 1-51,5-1 0,-1 1 0,1-1 0,-1 1 0,0 0 0,0-1 0,0 1 0,0 0 0,-1 0 0,1 0 0,-1 0 0,0 0 0,0 0 0,0 0 0,-1 1 0,0-1 0,0 0 0,0 1 0,0-1-88,3 0 1,-1 1 0,1-1 0,0 1 0,-1-1-1,0 1 1,0-1 0,-1 1 0,1 0 0,-1 0 0,-1-1-1,1 1 1,-1 0 0,0 0 0,0 0 0,-1 1-1,0-1 157,4 0 0,0 1 0,1-1 0,-1 1 0,1 0 0,-1-1 0,-1 1 0,0 0 0,-1 0 0,-1 0 0,-1 0 0,-2 0 0,-2-1 0,-1 1 0,-3 0 0,18 0 0,-4-1 0,-2 1 0,-2-1 0,-2 1 0,-2-1 0,-2 1 0,0 0 0,1 1 0,0 0 0,-1-1 0,1 1 0,-1 0 0,1 0 0</inkml:trace>
  <inkml:trace contextRef="#ctx0" brushRef="#br0" timeOffset="15671">17534 2882 14742,'59'-12'145,"0"0"1,1 0 0,-1 0-1,0 0 1,3 0 0,0-1 0,0 0-1,0 0 1,-1 1-1106,-5 0 1,-1 1 0,-1-1 0,4 1-1,3-1 1002,-4 1 0,2 0 0,3-1 0,3 0 1,1 0-1,0 0 0,1 1 0,-1-1-195,-3 1 0,0 1 0,0-1 0,1 1 0,1-1 1,0 1-1,1-1 0,1 1 0,1-1 161,-6 2 0,3-1 0,0 0 0,2 0 0,0 0 1,0 0-1,0 1 0,-1-1 0,-2 1 0,-1 0 1,-2 0-79,9 0 1,-2-1-1,-1 1 1,-2 0-1,-1 1 1,-1-1 0,-1 1-1,-2 1 68,7-1 0,0 0 0,-1 0 0,-4 1 1,-5 0-1,-7 2 2,4 0 0,-8 0 0,-8 2-270,9-3-469,-111 11-303,18-2 0,-8 1 0,-1 0-298,-2 0 1,-2 0 0,0 1 1339,-7 0 0,-2 1 0,10-1 0,18-3 0,4 1 0,-24 2 0</inkml:trace>
  <inkml:trace contextRef="#ctx0" brushRef="#br0" timeOffset="16187">17893 3078 16075,'51'-12'139,"0"-1"0,1 1 0,5-2 0,1-1 0,6 0-85,-14 3 0,4 0 0,4-1 1,0 0-1,0 1 0,-3 0-1162,4 0 1,-3 0 0,1 1-1,1-1 1,3 0 1107,-5 2 0,3-1 0,2 0 0,0 0 0,1 1 0,-3 0 0,-2 1-214,8 0 1,-3 0 0,0 1 0,-2 1 0,2 0 219,-1 0 1,0 0 0,-1 1 0,1-1-1,-2 1 31,-2 1 0,-1-1 0,-1 1 0,1 0 1,0 0-36,5 0 0,0 0 0,1 0 1,-2 0-1,-4 1-41,-2 0 0,-4 0 0,-1 0 0,-1 0 165,11 0 1,-2 0 0,-9 0 210,8 0 1659,-59 3-1817,-9 1 2621,-7 0-2666,-3 0 1951,0 0-2029,10 0 411,3 0-456,8 0-5333,1 0 5322,-4-4 0,3 4 0,-3-4 0</inkml:trace>
  <inkml:trace contextRef="#ctx0" brushRef="#br0" timeOffset="17539">19262 3262 13521,'5'0'1086,"-1"0"-200,15 59-735,-4-9 0,1 6-129,-3-11 1,0 2 0,0 2-577,1 7 0,1 1 0,-2-1 554,-4-10 0,-1 0 0,1 2-171,-2-1 0,1 3 1,0 1-1,0-1-958,3 9 1,0-1 0,0-1 1128,0 0 0,0-2 0,-1-5 0,2-2 0,-1-11 0,-2-14 0</inkml:trace>
  <inkml:trace contextRef="#ctx0" brushRef="#br0" timeOffset="17890">19056 3641 18619,'10'-46'36,"0"0"1,0 0-1,7-20 1,6 6-26,8 20 0,3 5-215,-1 1 1,0 2 203,-4 6 0,0 3 82,27-5-149,-10 51 89,-7 10-352,-22 1 1,-3 3 306,-2-5 1,0-1-309,0 2 1,1-1-606,0 0 0,3 0 936,7 10 0,0-2 0,-1-1 0,8 8 0</inkml:trace>
  <inkml:trace contextRef="#ctx0" brushRef="#br0" timeOffset="18407">19022 5712 16355,'9'42'97,"1"-1"1,0 1-1,0 1-75,2 11 1,-1-1-12,-1-10 0,-2-2 45,1 0 0,-2-6 751,0-8-639,-5-41 45,-2-23-11,-4-22-163,0 21 0,0-4-249,-3-5 1,-2-7 0,1-1 201,1-4 1,0-1 0,1-2 4,1 11 0,1-1 0,1 1 1,1 3-21,2-1 1,0 2 0,4 6-23,5 2 0,4 11-11,17 16 22,19 45 28,-31-2 1,-5 7 10,-1 21 1,-7 4-407,-7-6 1,-7-3 86,-5 1 0,-4-5-1658,-10 5-5043,7-19 7015,5-16 0,9-12 0,3-7 0</inkml:trace>
  <inkml:trace contextRef="#ctx0" brushRef="#br0" timeOffset="18659">19459 5648 16154,'-6'53'-291,"43"-13"-393,-2-47 0,6-11 572,8-3 0,-1-5 224,-11-1 0,-6-4 96,-9 2 0,-7 1 262,-9-4-347,-33 6-4291,-14 19 4168,-7 11 0,11 5 0,24 2 0</inkml:trace>
  <inkml:trace contextRef="#ctx0" brushRef="#br0" timeOffset="18908">19881 5336 17633,'-58'17'1210,"35"13"-1266,39 0 11,32 11-156,1-8-23,2 10 179,-23-4-1490,-12-3-1580,-18-16 3115,-4-25 0,5 2 0,1-8 0</inkml:trace>
  <inkml:trace contextRef="#ctx0" brushRef="#br0" timeOffset="19108">20235 5036 19067,'-9'45'-8,"0"-1"1,2 0 0,7 1-851,17 13 1,6 1 857,-2 0 0,-1-2 0,-2-10 0,-1-4 0,4 18 0</inkml:trace>
  <inkml:trace contextRef="#ctx0" brushRef="#br0" timeOffset="19576">20317 5500 19930,'14'-35'-41,"0"-1"0,11 0 0,6 3-340,11 6 0,2 4 201,-8 3 1,-2 1 135,14-14 44,-40 13 22,-21 3 124,-7 1 369,-29 7-257,0 28-197,17 6 1,4 5-62,7 1 0,5 3 5,3 8 1,4-1-6,11 16-56,16-23 0,8-5-196,9-6 0,6-7 84,17-3 0,1-8-183,-8-9 1,-3-9 350,-4-5 0,-6-5 12,-1-28 66,-15 0 135,-13 4 650,-6 3-471,-7 19-392,1 10 11,-1 24 577,4 9-599,9 8-538,16 10-1647,20-6-572,-14-16 1,1-3 2767,18 2 0,-14-10 0,-27-3 0</inkml:trace>
  <inkml:trace contextRef="#ctx0" brushRef="#br0" timeOffset="19776">21157 5312 14406,'7'63'-941,"0"-7"941,2-21 0,-4-17 0,0-3 0</inkml:trace>
  <inkml:trace contextRef="#ctx0" brushRef="#br0" timeOffset="19926">21171 5077 7078,'50'5'0,"-10"-2"0</inkml:trace>
  <inkml:trace contextRef="#ctx0" brushRef="#br0" timeOffset="20327">21654 5124 18630,'-38'23'358,"0"0"1,4-1 0,9 0-336,17 11-191,35 2-561,27-17 527,-14-17 1,2-7 201,-5-2 0,-2-4 123,-5-6 0,-5-3 448,-5-13 315,-13-15-741,-33 9-167,-16 4 67,-4 16-45,7 18-45,27 2 23,5 0 66,51-10-66,11-10 11,-13 6 0,2 0-57,17-10 57,-21 11-11,-26 9-12,0 27-739,-1 19-807,2 9-2532,5 7 4112,6-19 0,-10-18 0,0-5 0</inkml:trace>
  <inkml:trace contextRef="#ctx0" brushRef="#br0" timeOffset="20863">20743 6731 17510,'-43'-29'496,"0"0"1,-3 20 0,1 11-486,5 12 0,5 9-17,0 11 1,6 5 5,6 15 0,16 9-560,39-27-57,32-21 511,-29-21 0,1-7-156,3-9 1,-3-5 255,-13 0 1,-4-5 22,-1-15 0,-5-7 5,-7-5 0,-5-2 79,-2 2 0,-5 0 50,-4 4 1,-4 5 207,-13-4 181,2 19-495,5 17-45,4 18-11,7 22 5,11 12 0,6 7-706,13 12 1,8 5-1238,-5-11 1,3 3 0,2-3-189,-3-8 1,2-2 0,1-3 2136,12 12 0,-5-10 0,-7-11 0,-11-10 0</inkml:trace>
  <inkml:trace contextRef="#ctx0" brushRef="#br0" timeOffset="21011">21043 6664 17230,'-22'26'-3379,"-1"1"1,-5 13 3378,41-44 0,-3 2 0,1-5 0</inkml:trace>
  <inkml:trace contextRef="#ctx0" brushRef="#br0" timeOffset="21129">20994 6424 12860,'0'0'0</inkml:trace>
  <inkml:trace contextRef="#ctx0" brushRef="#br0" timeOffset="21329">21239 6386 18496,'7'47'-68,"1"0"1,2-2 0,4-1-146,13-2 0,2-3-134,5 16-572,-18-18-1154,-15-26 2073,-3-10 0,2-2 0,-2-4 0</inkml:trace>
  <inkml:trace contextRef="#ctx0" brushRef="#br0" timeOffset="21514">21463 6255 17722,'0'-6'1323,"0"1"-1245,11 47-22,2-3-62,4 14 1,1 6-1009,-2-7 0,0 0 904,1 11 0,-1-3 1,-6-22-1,-2-5 1,1 13-1</inkml:trace>
  <inkml:trace contextRef="#ctx0" brushRef="#br0" timeOffset="21663">21534 6529 18776,'4'-39'-273,"0"1"0,10-3 1,7 6-2804,6 14 0,3 5 3076,-1-3 0,0 3 0,14-3 0,-27 11 0</inkml:trace>
  <inkml:trace contextRef="#ctx0" brushRef="#br0" timeOffset="21913">21657 6106 19650,'7'-52'-157,"14"24"-582,27 62 571,-12 3 168,-15 19 22,-17-19 146,-4-6-146,0-6 79,13-6-123,38-15-550,-20-6 1,5-5-1979,19-5 1,10-4-1,-3-1 2550,-12 2 0,-2 0 0,-1 0 0,2 0 0,0 1 0,-5 0 0,-9 3 0,1 1 0</inkml:trace>
  <inkml:trace contextRef="#ctx0" brushRef="#br0" timeOffset="23380">18818 1556 15336,'39'-19'-2264,"0"1"1,-1 0 0,-4 4 2263,5 5 0,-16 4 0,-9 1 0</inkml:trace>
  <inkml:trace contextRef="#ctx0" brushRef="#br0" timeOffset="26082">4327 8453 14518,'7'-4'1121,"-1"0"-517,-6 4 170,52 54-651,-22-24 0,3 2-105,6 3 1,5 4 0,-1-3-704,5 3 1,1-3 224,1-4 1,0-5-538,-16-12 0,1-4 1013,10-3 0,-3-1 0,0-1 0,7-5 0</inkml:trace>
  <inkml:trace contextRef="#ctx0" brushRef="#br0" timeOffset="26285">4903 8484 17476,'-30'16'134,"0"0"1,0 3-1,4 6-129,-1 29 1,6 6-6,2-14 0,1 6 0,4 7 0,-1 11 0,2 1 0,1-14 0,2-12 0,2-3 0,1 12 0,0 0 0,1 0 0</inkml:trace>
  <inkml:trace contextRef="#ctx0" brushRef="#br0" timeOffset="26701">4147 9809 15840,'44'-18'183,"1"-1"0,1 0 0,1 1-161,-4 4 1,0 0-1052,7-2 0,5-1 857,2-1 0,4-1 0,2 1-3105,-3 1 0,1 1 0,0-1 3220,-1 0 0,0-1 0,-5 3 0,4 0 1,-12 2-1,-13 3 0</inkml:trace>
  <inkml:trace contextRef="#ctx0" brushRef="#br0" timeOffset="27184">6104 8682 15706,'-4'2'638,"2"0"-357,2-2-68,75-2-337,-27-6 1,2-2-787,-6 4 0,1 0 1,0-1-313,19-8 1,-5-2-1491,-19 4 1,-4 0 2711,-3 0 0,-4 1 0,5-2 0,-14 3 0</inkml:trace>
  <inkml:trace contextRef="#ctx0" brushRef="#br0" timeOffset="27304">6723 8498 17431,'-9'0'1401,"1"0"-1199,8 0-180,-23 51-772,23-3 750,-8-2 0,2 0 0,14-3 0,-1-12 0</inkml:trace>
  <inkml:trace contextRef="#ctx0" brushRef="#br0" timeOffset="27851">8282 8161 16053,'-57'-23'829,"1"-1"0,-1 3 1,3 9-825,13 21 1,2 9-842,-3 2 0,1 5 836,3 9 0,4 5-6,5 1 1,6 3-46,4-1 1,10 2-159,21 11 0,15-1 59,1-20 1,5-3 0,5-1 59,11 5 1,6-1-1,-1-3-150,-8-8 0,-1-3 1,-1-1 222,16 3 0,-11 0 17,-18 8 874,-46 20-790,-11-24 1,-9-3-220,-3 1 0,-2-3-946,4-4 0,3-7-4345,-5-16 5426,37-10 0,2 2 0,5 2 0</inkml:trace>
  <inkml:trace contextRef="#ctx0" brushRef="#br0" timeOffset="28117">8636 8639 16826,'-55'20'564,"-1"-1"0,7-2 0,6 2-519,5 12-45,18-1-22,10-3-68,19-3-324,10-8 88,36-6 326,11-19 22,-29 1 1,-1-2-23,14-9-11,-24 4-56,-19 12-2196,4 15 2263,20 6 0,-16-3 0,12 2 0</inkml:trace>
  <inkml:trace contextRef="#ctx0" brushRef="#br0" timeOffset="28436">9006 8791 18910,'-24'-52'68,"24"10"-819,37 45-56,4 8 113,7 12-192,-20 3-123,-1 6 1009,-13-14 214,0-2 682,-6-23-235,9-29-504,0-3-34,10-22 57,-6 17 32,3 5-122,-2 11-45,10 12-224,4 24-785,0 8-1310,-2 13-3665,-8-6 5939,4-5 0,-14-8 0,0-5 0</inkml:trace>
  <inkml:trace contextRef="#ctx0" brushRef="#br0" timeOffset="28819">9958 8572 17465,'-1'50'201,"0"0"1,0-1 0,1-3 0,1 0 0,2-3-186,8 10 1,1-4-558,-3-14 1,2-1 551,3 8 0,-1-3 362,0-6-193,-4-18 369,-5-49-314,-10-2 1,-3-6-202,1-6 0,-2-3-437,-6-9 0,-1-1 436,2 12 1,2-2 111,4 7 1,1-3 0,1 1 211,-2-11 1,4 2-347,5-1 1,5 6-12,11 1-45,17 38 22,3 26-201,5 11-168,-3 14 100,-20-4 1,-7 5 50,-11 3 1,-7 1-1049,-5 5 0,-5-4-3248,-2-11 1,-2-7 4536,-17 1 0,27-28 0,6-3 0</inkml:trace>
  <inkml:trace contextRef="#ctx0" brushRef="#br0" timeOffset="29021">10423 7951 18922,'-10'65'141,"-1"-1"1,1-2 0,4-2-137,8-15 1,5 0-28,6 12 0,7 1-987,10-10 1,4-2-1643,-2-1 0,1-6 2651,3-13 0,-2-8 0,-7-9 0,-10-8 0</inkml:trace>
  <inkml:trace contextRef="#ctx0" brushRef="#br0" timeOffset="29286">10728 8527 18059,'26'-41'67,"0"0"0,-2 4 1,-4 3 290,-9-2-190,-13 17-45,-16 5-44,-11 28 5,4 7 0,0 5-79,5 7 1,4 3-297,1 8 0,5-1-1525,16 22-4111,32-21 5927,22-27 0,-26-9 0,3-6 0</inkml:trace>
  <inkml:trace contextRef="#ctx0" brushRef="#br0" timeOffset="29702">12540 8215 18810,'-38'7'123,"8"20"-129,12 9 1,6 5-74,11 14-358,26-23-123,17-26 302,-5-19 0,0-7 275,-3-4 0,-1-3 0,0-2 0,-4-2 39,4-27 257,-29 28-201,-16 8-112,-9 7 0,-13 8-157,-4 8-2285,-14 18 2442,19-4 0,3 6 0,23-13 0</inkml:trace>
  <inkml:trace contextRef="#ctx0" brushRef="#br0" timeOffset="30037">13050 7573 18765,'-32'28'328,"1"-1"1,5 26 0,8 9-326,10-19 1,4 2 0,3 1-589,1 9 0,4 1 1,4-4 584,3 1 0,8-5-12,16 8 1,10-6-47,3-14 0,5-8-17,-8-11 0,2-4 0,-1-6 69,10-7 1,-4-10-127,-4-11 1,-7-7 125,-17 1 1,-5-3 5,3-32 11,-25 4-11,-20 29 0,-12 6 6,-12 9 0,-7 9-48,10 6 1,-3 5 0,3 2-317,-11 5 1,6 5-584,10 4 0,13 1-3734,23-3 4675,31-9 0,-11-6 0,9-5 0</inkml:trace>
  <inkml:trace contextRef="#ctx0" brushRef="#br0" timeOffset="30287">13608 7901 18720,'-43'9'655,"0"-1"1,-12 9-656,26 17 45,46-5-57,12-7 1,8-2-247,6 0 1,2 0 61,2 3 0,-3 0 173,14 9 23,-45-8 0,-26-9-123,-7-4-1345,-4-5 1468,5-12 0,9 4 0,5-7 0</inkml:trace>
  <inkml:trace contextRef="#ctx0" brushRef="#br0" timeOffset="30437">14041 8031 18496,'5'0'1860,"-1"0"-1647,-4 0-986,-11 14-9058,-5 7 9577,-13 6 0,11-8 0,3-11 0</inkml:trace>
  <inkml:trace contextRef="#ctx0" brushRef="#br0" timeOffset="30787">6442 10838 16994,'54'-32'98,"0"0"0,-8 7 0,2 1 0,3 0-20,-3 4 1,3 1-1,2-1 1,2 0-1149,-2 1 1,2-2 0,2 1 0,1-1 0,2 0 1130,-3 2 1,2-2 0,1 1-1,1 0 1,1-1 0,1 1-192,-4 1 0,1 1 0,2-1 0,0 0 0,0 1 0,2-1 0,0 1 131,-5 2 0,1-1 1,-1 1-1,2 0 1,0 0-1,3 0 1,1 0-1,4 0-33,-14 3 1,2 0 0,2 0 0,2 0 0,0-1 0,2 1-1,0-1 1,1 1 0,1 0 0,-1 0 0,0 0 0,0 1-1,-1-1 5,1 1 0,0 0 1,1 1-1,-1-1 0,1 1 1,-1 0-1,1 0 0,1 0 1,-1 0-1,1 0 1,0 1-1,0-1 0,1 0-220,-6 1 1,2 0 0,0 0 0,1 0 0,1 0 0,0-1 0,-1 1 0,1 1-1,-1-1 1,-1 0 0,0 1 0,-2 0 0,-1 0 0,-1 1 0,-2 0-19,9-1 1,0 0-1,-1 1 1,-2-1-1,-1 2 1,-1-1-1,-3 1 1,-1 1 0,-3 0-1,-1 0-682,24-3 0,3-2 0,-8 2 0,-16 6 0,-26 9 947,-27 12 0,-17-11 0,-42 11 0</inkml:trace>
  <inkml:trace contextRef="#ctx0" brushRef="#br0" timeOffset="30887">11035 9833 10195,'-64'13'509,"1"0"0,-1 0 0,1 0 0,-1 0 1,7-1-1,1 0 0,1-1 0,0 0 1,2-1-292,-5 0 0,0 1 1,4-2-1,6-2 514,-9 3 1,16-8-777,26-14-292,50-3 0,32-3-626,-15 3 0,9-2 1,6-1-1,1 1 1,-4 0 794,-6 1 1,0 1-1,0-1 1,-1 1-1,0 1 1,1-1 0,2 0-1,-2 0 1,-2 1-1,-6 2 1,0-1-1,0 0 1,-1 0 0</inkml:trace>
  <inkml:trace contextRef="#ctx0" brushRef="#br0" timeOffset="34455">11519 3042 6383,'-7'-2'1580,"2"1"-448,5 1 66,-41 5-525,23-2 33,-32 4 179,37-5 169,4-1-808,4 0-179,15-3-44,23-11 5,1 2 0,6-3-829,-2 0 0,4-2 0,3 0 823,13-5 0,4 0 1,4 0-598,-8 2 1,3 0 0,2 0-1,1 0 622,-6 2 0,1 0 0,1 1 0,1-1 1,0 0-290,-5 2 0,1 0 0,0 1 1,1-1-1,0 0 0,1 1 257,1-1 0,1 0 0,1 1 0,0-1 0,0 0 0,0 1-182,1 0 1,1-1 0,1 1 0,-1 0 0,0 1 0,0-1 188,0 0 0,-1 1 1,1-1-1,-1 1 1,0 0-1,-1 0-49,-1 1 1,-1 0 0,0 0-1,-1 0 1,0 0 0,-1 1 39,7-2 1,-1 0-1,-1 0 1,0 1-1,-2 0 68,7-1 0,-2 0 1,-1 1-1,-4 1-81,7-1 0,-4 0 0,-4 3 265,12-5 1,-17 11-2271,-34 20-112,-43 4 105,-19 0 0,-10 0 2172,4-5 1,3-2 0,-10 3 0,12-5 0</inkml:trace>
  <inkml:trace contextRef="#ctx0" brushRef="#br0" timeOffset="34872">11987 3221 14529,'56'-21'81,"1"0"1,-1 1 0,1-1 0,3 0-1,0-1 1,1 1 0,0 1-29,-3 0 0,0 1 0,1 0 1,6-1-746,-10 5 0,2-2 0,4 1 0,1-1 0,2 1 0,0-1 0,-1 2 701,-6 1 1,1 0 0,1 1 0,0 0 0,0 0 0,1 0 0,-1 0 0,0 0-188,-1 0 1,1 0-1,0-1 1,-1 1-1,1 0 1,-1 1-1,-1 0 1,-1 0 175,12-1 0,1 0 0,-1 1 0,-3 1 0,-3 0 0,-5 2 2,14-3 0,-7 2 0,-5 1 236,-11 3 1,-2 0 0,-5 1-310,-2-1 0,-8 4 73,-16 6 0,-61 10 7,0-1 1,-11 2-1,-2 1 251,9-4 1,-2 0 0,-1 1 0,-1-1-231,-6 2 0,-3 1 0,2-1 0,3-1-2,-1 0 0,3-1 1,6-2-27,5-1 0,11-2 2587,21-5-3528,60-13-482,-3 1 0,4-1 1423,5-1 0,-1 0 0,-6 2 0,-5 1 0,-4 1 0</inkml:trace>
  <inkml:trace contextRef="#ctx0" brushRef="#br0" timeOffset="35340">11098 2774 10384,'0'0'0</inkml:trace>
  <inkml:trace contextRef="#ctx0" brushRef="#br0" timeOffset="39540">3929 3497 14148,'4'-6'1670,"-2"1"-1513,-2 5-101,0 0-34,-24 53-22,9-14-875,-2 3 0,-1 2-2083,-2 11 2958,2-3 0,8-24 0,2-7 0</inkml:trace>
  <inkml:trace contextRef="#ctx0" brushRef="#br0" timeOffset="39757">3710 3567 16849,'18'-62'896,"16"16"-1075,8 47-236,5 12-279,-16 13-1592,-1 29 482,-17-23 0,-3 1 1804,1 0 0,-2-2 0,0 12 0,-5-28 0</inkml:trace>
  <inkml:trace contextRef="#ctx0" brushRef="#br0" timeOffset="40192">2524 4771 15807,'1'62'265,"0"1"0,1-6 0,2-6-253,6-2 21,6-9 12,4-9-404,20-9-3495,12-14 3854,1-13 0,-14-1 0,-23-5 0</inkml:trace>
  <inkml:trace contextRef="#ctx0" brushRef="#br0" timeOffset="40475">3023 4916 15784,'-30'30'317,"1"-1"1,3-2 0,6-1-408,16 11-44,15-14-91,11-4 225,11-14 135,15-28 683,-13-6-56,-3-12-762,-25 12-11,-12 14-348,-3 12-806,0 2-1311,3 1-2735,3 0 5211,1 0 0,1 0 0</inkml:trace>
  <inkml:trace contextRef="#ctx0" brushRef="#br0" timeOffset="40709">3336 4773 15269,'0'-10'3496,"0"1"-3127,-36 13-346,17 1-23,-24 6-101,33 1-381,7 0-89,15 1-650,26 5 503,9 3 237,-2 2 313,-16 2 168,-25-1 123,-20 12-4919,8-12 4796,-9-1 0,13-17 0,4-6 0</inkml:trace>
  <inkml:trace contextRef="#ctx0" brushRef="#br0" timeOffset="40926">3523 4793 14753,'0'-9'3911,"0"1"-3217,0 8-694,0 0-257,-12-9-214,24 24-448,0 5 404,19 32 425,-5-6-145,-15-4-1009,-8-18-974,-3-5-2018,-4-3 4236,-5 0 0,3-8 0,-1-1 0</inkml:trace>
  <inkml:trace contextRef="#ctx0" brushRef="#br0" timeOffset="41359">2899 5983 17502,'23'60'-210,"-1"-1"0,-3-11 0,1 0 0,-1-1-115,3 8 0,-1-2-147,-1-1 0,-3-3 181,-7-9 0,-5-6 649,-7-6-313,-21-19 297,-26-44-275,10 3 0,0-3 45,4-2 0,3-2-112,1-1 0,5 3-34,7-5-918,11 9-1133,16 10 2085,15 3 0,-8 11 0,5 2 0</inkml:trace>
  <inkml:trace contextRef="#ctx0" brushRef="#br0" timeOffset="41660">3261 5689 19639,'-19'-28'-174,"1"0"0,-3-19-1147,55 32-2310,12 25 1233,3 9 1714,-15 24 684,-24 0 1513,-18 18 863,-11-8-1794,0-4-470,4-23-224,29-24-269,20-17-661,-4 3 0,2-1-1697,10-7 0,3 0 2739,8-3 0,-1 2 0,-19 7 0,-3 1 0,25-7 0</inkml:trace>
  <inkml:trace contextRef="#ctx0" brushRef="#br0" timeOffset="41959">2408 7169 17104,'53'-28'57,"0"0"0,0 1 0,-1-1 1,1 0-1,1 0 0,-1 1 1,2-1-1,1 1 0,3-1-185,-6 5 0,4 0 0,1-1 0,1 1 0,0 0 0,-1 1 0,-3 2-1839,8-4 1,-2 3 0,-2 0 0,1 1 0,4-1 1945,-10 3 0,4 0 1,1 0-1,1 0 1,-4 1-1,-3 2 1,-8 3-1,8-1 1,-8 2-1,-3 3 1,3 0-1,-1 0 1</inkml:trace>
  <inkml:trace contextRef="#ctx0" brushRef="#br0" timeOffset="42109">3521 7070 17953,'33'-44'-565,"1"0"0,-1 0 0,7-3 1,3 0-1,3 2 531,-4 10 1,3 2-1,2 1 1,2-1-1792,-5 5 0,2-1 0,1 1 0,1 1 0,1-1 1825,6 0 0,2-1 0,0 2 0,-2 0 0,-4 3 0,6-4 0,-5 3 0,-1 2 0,-5 5 0,0-1 0,0 0 0</inkml:trace>
  <inkml:trace contextRef="#ctx0" brushRef="#br0" timeOffset="56311">18887 2529 15728,'8'0'1065,"-2"0"-2735,-6 0-1826,-21-19 3496,11 11 0,-12-11 0,17 15 0</inkml:trace>
  <inkml:trace contextRef="#ctx0" brushRef="#br0" timeOffset="58512">2675 2550 13263,'47'-11'-21,"0"1"1,0 0 0,0 0 0,1 0 0,-2 1-1935,15-5 0,-5 0 1955,-15 5 0,-6 0 851,-4-7 673,-43 6 1928,-17-5-1279,-8 4-1960,2 1-213,16 5 0,16 4 67,17 1-67,10 7-717,7 2 0,4 5-1104,-5 5 0,-3 6 1821,-3 11 0,-4 1 0,3 5 0,-33 2 0</inkml:trace>
  <inkml:trace contextRef="#ctx0" brushRef="#br0" timeOffset="61412">11410 2940 13992,'51'12'567,"0"0"1,8-6 0,3-5-524,-14-7 1,1-3 0,3-1-1545,9-4 0,3-2 0,2 0 1578,-10 3 1,1-1-1,1-1 1,0 1-418,6-2 0,0 0 0,1 0 0,1 0 359,-12 3 0,2 0 0,-1-1 1,1 1-1,0 0-20,0 1 0,1-1 0,0 1 0,-1 0 0,1 0 0,-2 0 0,1 1 0,0 0 0,-1 0 0,-1 1-158,10-2 0,0 1 0,-1 0 0,-3 1 158,-6 2 0,-2 1 0,-2 0 0,-1 1-166,3 0 1,-3 1 0,-4 1-37,-1 0 1,-7 3 1312,-9 6-1050,-57 7 1,-24 3-55,0-2 1,-7 2 0,-4 0 31,11-2 0,-4 1 1,-2 1-1,0 0 1,2-1-35,-8 1 1,1 0 0,1-1-1,1 1 40,2 0 0,1-1 0,3 1 0,6-2 1106,-7 4 0,9-2-1151,-3 7 140,75-22 0,22-6-124,-4-2 1,8-3 0,3-1 0,1 0-448,3 0 1,3-1 0,0 1 0,3-2 432,-6 1 0,2 0 1,1-1-1,-2 1 0,-3 0-2,-1 2 0,-3 0 0,-2 1 0,0 1-159,9-2 1,-1 2 0,-4 0-38,11-1 0,-8 2 1177,4 0-981,-106 16 0,15-3 0,-6 1-153,-5 1 0,-5 0 0,3 0 265,-8 2 0,3-1 39,3-2 0,3 0 2885,-23 3-2666,24-6 699,40-2-1025,51-6-212,-4 4 0,3 0-124,-2-1 1,0 1-213,-2 3 0,-5 4-684,-7 5-2306,-16 15 3494,-18-10 0,0 0 0,-6-12 0</inkml:trace>
  <inkml:trace contextRef="#ctx0" brushRef="#br0" timeOffset="62612">18150 2959 12848,'43'-19'327,"0"1"0,-1-1 1,4 0-1,1 0 0,-1 1-174,0 1 1,-1 1-1,2 0-1861,7 0 0,1-1 0,1 1 1753,4 0 0,2 0 0,0 1-20,-14 4 0,2 0 0,-1 0 0,0 1-120,1-1 0,0 0 1,0 1-1,-1 0 95,1 0 0,0 1 0,-1 0 0,0 0 0,14-3 0,-1 0 0,-1 1-30,-5 2 0,-2 0 1,-2 1 60,15-3 1,-6 2-268,-15 2 1,-5 1-213,7 0 448,-27 2 2423,-16 2-2076,-13-1 1696,-3-1-1987,-10-1 1063,1 0-1163,2 1-3553,5-6 3597,7 2 0,2 0 0,4 4 0</inkml:trace>
  <inkml:trace contextRef="#ctx0" brushRef="#br0" timeOffset="67813">13808 2438 13039,'9'-4'1087,"-2"1"-1378,-7 3-957,0 0 0,0 0 1</inkml:trace>
  <inkml:trace contextRef="#ctx0" brushRef="#br0" timeOffset="69629">23189 2282 9442,'0'3'3362,"48"0"-2449,-6-11 0,8-2-672,-5 3 0,5 0 0,3 0 0,-1 0-1581,12-5 1,0 1 0,2-1 1372,-8 3 1,3-1 0,0 2-1,-3 0 27,6 0 0,-2 2 0,4-1-63,-14 2 1,3 1 0,1-1 0,-1 0-1,-1 1 134,4-1 0,-1 1 1,-1-1-1,-2 0-565,11-1 1,-3-1 0,-13 0 1186,-4-4-753,-77 7 0,-23 1 41,12 2 0,-4 0 0,0 1-231,-5 0 0,0-1 0,-1 1 388,0 1 0,0-1 0,0 1 280,-4 1 0,0 1 0,6 1 648,3 1 1,21 3-925,55 14-152,20-11 0,14-4-349,-15-1 0,5-1 0,1 0 1,-2-1 324,9 2 0,-2-1 1,1 1-121,6 1 0,1 1 1,-10 3-1005,-8 2 0,-20 5-3843,-52 19 4941,-27-18 0,-13-6 0,3-3 0,4-3 0,23-3 0,0 1 0</inkml:trace>
  <inkml:trace contextRef="#ctx0" brushRef="#br0" timeOffset="72765">4166 13280 13296,'5'64'1861,"5"-9"-1514,3-21-212,1-10 55,-5-8-11,-3-8 1267,-1-9-382,-4-35-884,-6-7-141,0 3 0,-1-4-528,-2 1 1,-1-1 504,1-7 1,0-1-11,1-1 0,3-2 44,3-9 0,7 3-16,7 18 0,6 5-79,10 5 0,5 10 6,-2 20 0,2 10-117,4 9 1,-2 6 77,-9 1 0,-2 4-146,5 10 0,0 3 55,-6-4 1,0-1 646,0 0 0,1-7-388,8-8-23,-13-41 135,-4-32-12,-6-12-28,-2 19 1,2 1 404,9-14-758,11 24 113,-3 52 33,2 35 34,-6 6-275,-6-17 1,1 0-1419,-1-5 1,3-2 1703,5-2 0,-1-3 0,4 4 0,-6-27 0</inkml:trace>
  <inkml:trace contextRef="#ctx0" brushRef="#br0" timeOffset="72913">5171 12983 10417,'14'25'0,"-3"-5"0</inkml:trace>
  <inkml:trace contextRef="#ctx0" brushRef="#br0" timeOffset="73046">5125 12763 14630,'-12'-3'281,"3"0"-652,9 3 371,0 0 0,0 0 0</inkml:trace>
  <inkml:trace contextRef="#ctx0" brushRef="#br0" timeOffset="73296">5428 13025 17566,'-2'-44'478,"1"0"0,5-7 0,6 1-467,1 16 0,4 4-73,10 0 1,4 4-140,21-1-46,7 30-178,-12 10-203,-5 10-112,-5 6-2050,-3 12 2790,-8-4 0,-7-8 0,-10-12 0</inkml:trace>
  <inkml:trace contextRef="#ctx0" brushRef="#br0" timeOffset="73479">6087 12821 14518,'10'22'-620,"-2"-5"0,-8-17 0</inkml:trace>
  <inkml:trace contextRef="#ctx0" brushRef="#br0" timeOffset="73630">6094 12512 11649,'0'0'0</inkml:trace>
  <inkml:trace contextRef="#ctx0" brushRef="#br0" timeOffset="74047">6489 12747 15896,'-5'0'1927,"1"0"-1355,1-36-493,7 11-74,5-10 1,5 0 27,23-3-145,6 4-246,-3 26-281,-12 25 247,-3 12-214,-1 10 270,2 20 336,-10-12 112,2-4 606,-9-30-203,3-28-78,2-16-129,-3-2 1,2-4-7,0 0 0,2 0-162,0-1 0,1 3-140,8-10-112,-6 41 90,-6 22-45,4 14-381,0 9-1659,16 16-7496,11-9 9603,3-9 0,-12-21 0,-15-18 0</inkml:trace>
  <inkml:trace contextRef="#ctx0" brushRef="#br0" timeOffset="74180">7408 12689 13352,'0'0'0</inkml:trace>
  <inkml:trace contextRef="#ctx0" brushRef="#br0" timeOffset="74330">7360 12360 7302,'0'0'0</inkml:trace>
  <inkml:trace contextRef="#ctx0" brushRef="#br0" timeOffset="74729">7728 12311 19045,'44'38'-23,"1"0"1,-1 0-1,-9-6 1,-1-2 0,-6 2-34,-1 13 0,-9 1 33,-9-12 1,-5 1 16,-3 12 1,-3 0 44,-4-4 0,-1-2-6,2-3 1,-1-2-22,-6 6 100,11-34-68,16-16-44,12-4-11,21-9 11,10 5-196,-19 9 0,-1 9 151,12 33 118,-29-5 0,-7 4 78,-13 2 0,-7 2 23,-7 1 0,-4-3 17,-20 10-158,-9-6-851,14-28 818,2-60 0,21 24 0,7-38 0</inkml:trace>
  <inkml:trace contextRef="#ctx0" brushRef="#br0" timeOffset="75030">8584 12413 16972,'40'-45'283,"-1"0"1,-10 6 0,-3 3-239,6-3 146,-35 18 201,-14 22 718,-30 29-786,20-6 1,2 5-118,-2 8 1,3 2-208,5-6 0,6 0 22,12 18-44,23-26-628,20-13 0,15-6 221,-11-5 0,7-2 1,3-2-1,-1 0-764,4 0 1,1-2 0,1 0-1,3-2 681,-11 1 0,2 0 1,1-2-1,0 0 1,0 0-1,-1-1-966,4-2 0,-2 0 1,1-1-1,-1 0 0,1-1 1478,4-1 0,3-1 0,-2 0 0,-1 0 0,-6 2 0,6-1 0,-4 0 0,-3 1 0,-8 0 0,1 1 0,-1-1 0</inkml:trace>
  <inkml:trace contextRef="#ctx0" brushRef="#br0" timeOffset="75313">11388 11286 14193,'7'35'2028,"3"11"-1782,-2 3 1,0 5-1234,0 2 0,-1 1 1020,0 7 1,0 1-372,-4-20 0,1 1 0,-2-1 270,2 21 1,-2 0-1450,-3-11 1,-1 1 0,-2-3 1516,-1 3 0,-1-4 0,1 0 0,0-8 0,-5-13 0</inkml:trace>
  <inkml:trace contextRef="#ctx0" brushRef="#br0" timeOffset="75729">11131 11996 18518,'35'-49'89,"0"0"1,-7 15 0,2 0 0,2 2-87,6 1 1,3 2 0,6-1-1136,-3 3 0,5-2 0,4 0 0,-1 0 0,-3 1 1073,2 0 0,-1 1 0,-1 1 0,3-2-136,0 0 0,3-1 0,0 0 0,-2 0 0,-4 2-459,6-5 1,-6 2 0,-2 0 29,-9 2 1,-2 0-1,-4-2 566,1-8 0,-9-2 52,-11 5 1,-10 1-32,-35-23 1000,-12 32 1,-10 12-53,11 17 0,-3 11 1,0 5-416,2 2 0,-1 5 1,0 4-1,4 1-388,-7 13 0,5 4 1,3 3-76,11-9 1,1 4 0,3-1-1,4-1 164,1 1 1,5-2 0,2 2-198,-1 10 0,3 3 0,8-2-54,9-10 1,7-1-1,5-2-103,4 1 0,6-2 1,3-7 77,19 0 1,5-14-224,2-15 0,-1-10 279,-18-4 1,-3-3 11,-1-4 0,-2 0 1860,20-13-2241,-4 9 576,-20 26-2605,3 13 998,-12 4-2891,6-7 4531,1-19 0,-10 0 0,-2-2 1</inkml:trace>
  <inkml:trace contextRef="#ctx0" brushRef="#br0" timeOffset="75863">12689 11708 18250,'24'-3'-2458,"-7"-8"0,4 0 1,-12-2-1</inkml:trace>
  <inkml:trace contextRef="#ctx0" brushRef="#br0" timeOffset="76080">12691 11534 18171,'48'28'26,"1"0"0,-6 7 1,-5 3-44,-9-9 0,-6 2 11,-7 5 1,-6-1 5,-5 12 33,-23 9-806,7-25 773,-2-33 0,8-2 0,12-28 0</inkml:trace>
  <inkml:trace contextRef="#ctx0" brushRef="#br0" timeOffset="76530">13794 11328 17431,'-24'36'-742,"-1"0"1,4 1 0,7-3-1,13-2 1,5-6 0</inkml:trace>
  <inkml:trace contextRef="#ctx0" brushRef="#br0" timeOffset="76648">13832 11598 17868,'7'35'-2118,"-1"-16"0,-6-4 1</inkml:trace>
  <inkml:trace contextRef="#ctx0" brushRef="#br0" timeOffset="77680">6253 15022 16502,'-35'-56'3439,"-21"33"-3394,13 48 0,1 15-34,5-5 0,4 4-508,1 14 1,8 1 496,11-15 0,10-2 85,13 5 0,12-5-578,10-10 0,8-9-129,15-12 0,3-11-32,-7-5 1,-3-10 468,-3-13 0,-10-7 185,-16 8 0,-7-4 239,-2-22 0,-7-6 48,-7 15 1,-4-3 0,-2-1-105,-1-11 0,-3-2 0,0 4-232,-1 10 0,-1 4 1,0 2 266,-6-10 1,3 9 72,1 17-291,10 18-56,4 30 62,10 18 0,5 10-18,0-4 1,3 4 0,1 3-562,6 12 0,1 3 1,1-2 232,-1-8 0,0-1 0,0-3-542,0-4 1,0-2 0,-1-5-2167,1-1 1,-1-5 3047,-1-4 0,-1-3 0,2 3 0,-6-13 0</inkml:trace>
  <inkml:trace contextRef="#ctx0" brushRef="#br0" timeOffset="78112">6816 14599 19751,'-7'47'86,"1"1"0,0-2 0,2 1-25,10 8 1,4-3-918,0-14 1,4-1 855,7 8 0,6-6-6,0-19 1,5-7 176,23 0 1,7-8-665,3-8 0,1-6-1752,-18 4 1,0-2-1,-4-1 2311,5-5 0,-7 0 1,-5-3-1,-35 13 0</inkml:trace>
  <inkml:trace contextRef="#ctx0" brushRef="#br0" timeOffset="78397">5383 16335 15571,'50'-16'457,"0"0"0,0 0 0,9-4 1,2 0-1,2-2-356,-8 2 0,2-1 0,2 0 0,0-1-1216,-5 3 1,0-1 0,1 0 0,1 0 0,0 0 1114,2-1 0,1 0 0,1-1 0,0 1 0,0 0-5,0 1 1,-1-1-1,1 1 1,1 0 0,1 0-438,-4 3 0,2-1 0,2 1 0,-2 0 0,-2 2 1,-4 1 441,1 1 0,-3 1 0,-3 2 0,1-1 0,19-5 0,-1 0 0,-18 9 0,-19 11 0</inkml:trace>
  <inkml:trace contextRef="#ctx0" brushRef="#br0" timeOffset="78930">6127 16683 16031,'-46'-10'855,"0"1"0,3 6 1,3 10-800,5 28 0,6 13-402,10-9 1,4 3 0,1 2 345,-2 7 0,3 2 0,4-2-45,4 11 0,8-6 0,7-14 1,8-8 248,29-15-215,-4-21 0,3-12-62,4-20 1,-2-9-548,2 1 0,-4-6 623,-17 6 1,-3-3 0,-6 0 12,-2-11 1,-6 1-504,-3-1 1,-4-1 514,-7 1 0,-5 1 39,-2 1 1,-3 2 79,-5 4 0,-3 2 49,-4-3 0,-2 5 577,-10-8-818,5 31 1322,21 48-1277,13 4 0,6 5 0,-1 2 0,5 3 172,5 2 0,5 3 0,3-1-669,4 1 0,2 0 0,4-1-1653,-4-7 1,2 0 0,2-1-1,-1-4 2150,5 1 0,-1-4 0,-1-4 0,3-1 0,-5-7 0,-3-13 0</inkml:trace>
  <inkml:trace contextRef="#ctx0" brushRef="#br0" timeOffset="79279">7015 16297 18003,'-40'-2'586,"0"0"1,3 5-1,4 8-558,9 29 0,9 9-17,3-6 1,4 2-737,-4 20 0,5 1 736,11-13 1,6-2-1,9 13 0,9-4-34,8-19 1,5-5 0,-1 3 0,3-11 16,0-23 0,-2-12-61,15-27-119,-29 5 0,-3-6 186,-3-3 0,-3-5 101,-7 1 1,-2-4-1,-6 1-28,-7-15 0,-9 2 0,-4-3 0,-6 7-101,-2 19 0,-4 11-219,-28 19-392,22 28-493,6 17-1433,10 6 2565,11 17 0,6-33 0,4 6 0</inkml:trace>
  <inkml:trace contextRef="#ctx0" brushRef="#br0" timeOffset="79430">6968 16782 19897,'35'-43'7,"0"1"1,5 2-1,5 5-422,4 10 1,7 6-2754,-2 2 1,5 1 0,-3 2 3167,8-1 0,-3 2 0,1 0 0,-7 3 0,-14 6 0</inkml:trace>
  <inkml:trace contextRef="#ctx0" brushRef="#br0" timeOffset="80562">9857 14623 18653,'50'-7'-207,"0"0"1,-11 0 0,-8 2 0,-12 9 0</inkml:trace>
  <inkml:trace contextRef="#ctx0" brushRef="#br0" timeOffset="80695">10038 14848 17756,'56'-29'-1410,"1"0"1,-17 11-1,-7 1 1,-1-6 0</inkml:trace>
  <inkml:trace contextRef="#ctx0" brushRef="#br0" timeOffset="84596">13340 13752 11964,'-22'-61'3619,"-2"5"-2555,0 27-313,-2 5-225,4 12-234,0 6-214,4 28-55,1 20 21,11 0 1,1 9 0,4 4-882,3-3 0,2 4 1,3 2-1,-1-1 837,0 1 0,1 1 0,1 0 0,3 0 0,3 5 0,2 0 0,1-1 0,2-5-221,3-4 0,1-4 0,1 1 206,4 8 0,0 3 0,-2-2-94,-7-10 1,-3 0-1,-3 0 127,0 1 1,-3 2 0,-5-6-19,-7 0 0,-8-8-392,-25 6-348,1-36-3630,-16-16 5101,16-9 0,1 2 0,24 1 0</inkml:trace>
  <inkml:trace contextRef="#ctx0" brushRef="#br0" timeOffset="85213">15046 14000 17364,'-44'31'201,"1"-1"1,13 4 0,2 4 0,7 3-185,7 20 0,11 2-580,5-17 0,6 1 0,2-4 451,7 4 0,7-8 28,7-15 0,4-10 584,14-19-467,-23-14 1,-4-10 22,-5-15 0,-6-9-38,-4 0 1,-3-6 0,-2 1-470,-4 4 1,-2 0-1,-1-1 455,-2-6 0,-2-1 0,-1 3 10,2 12 1,-2 3 0,0 1 2,-5-20 0,-1 3 95,2 9 0,-2 5 201,-2 6 1,-1 17 547,-7 45-822,17 21 0,8 10-39,6 8 0,7 3-299,-1-14 0,4 2 0,2-5 299,8 4 0,6-2-213,-4-9 0,4 2 0,2-4-1991,0-5 1,1-3 0,1-1 2203,18 12 0,-2-5 0,-15-15 0,-5-7 0,-1-13 0</inkml:trace>
  <inkml:trace contextRef="#ctx0" brushRef="#br0" timeOffset="85680">16359 12813 17118,'-30'25'418,"-1"-1"0,2 11 1,6 8-307,13 1 0,6 5 0,0 2-1139,0 5 0,0 3 0,2 1 1057,-2 3 0,2 1 0,2 3-30,3-16 0,2 2 0,1 2 0,2-1 0,1-1-303,6 7 1,1-1-1,3-2 1,1 0-376,-1-1 0,1 0 0,2-2 1,4-5-1445,10 4 0,5-5 1,2-9 2121,14-10 0,-2-8 0,-22-6 0,-3-4 0,30-2 0</inkml:trace>
  <inkml:trace contextRef="#ctx0" brushRef="#br0" timeOffset="86130">17745 13472 17006,'-48'2'519,"-1"0"0,2 1 0,6 7-474,-5 31-45,24-14 0,5 2-22,10 15-68,38-7-11,15-26 67,-12-15 1,0-4-57,15-12 102,5-11-35,-13 25 118,-16 27 1,-4 12 55,-6 3 0,-3 8-784,-3 3 0,-1 8 1,-1 2-1,0-4 633,1-1 0,-1-3 0,0 2 5,0-2 1,0 4 0,0-1 0,0-3-96,4 5 0,1-2 0,-1-3-134,2 7 0,-3-3 173,-2-5 1,-8-8 95,-20-17 89,-29-43-50,19 1 0,-1-5 11,-15-15 1,1-4-186,9-1 1,6-4-1402,2-9 1,15-3 1490,34 1 0,12 4 0,-16 21 0,3 5 0,16 4 0,-1 0 0</inkml:trace>
  <inkml:trace contextRef="#ctx0" brushRef="#br0" timeOffset="86313">18754 13592 14457,'53'-24'0,"1"-1"0,-1 1 0,1-1 0,3-1 0,0 0 0,0-1 0</inkml:trace>
  <inkml:trace contextRef="#ctx0" brushRef="#br0" timeOffset="86681">19509 13067 17823,'-26'43'259,"0"0"1,-1 0 0,1 0-1,-5 11 1,2 0 0,7-4-221,8-2 0,10-2-11,12 8 1,13-6-35,12-15 1,8-6-41,2 1 1,4-9-735,10-18 0,0-12 780,-15-3 0,-3-5 22,0-6 1,-4-5-6,-4-1 0,-4-2 11,-6-2 0,-3-1-28,-6 0 0,-6-1 235,-13-12 0,-10 2-477,-10 10 1,-6 5-521,-12 2 0,-4 9 28,7 14 0,0 10-331,6 7 0,5 7-4437,3 17 5502,14-4 0,9-13 0,5-6 0</inkml:trace>
  <inkml:trace contextRef="#ctx0" brushRef="#br0" timeOffset="86863">19545 13398 19067,'40'-27'-762,"0"1"0,16-3 1,3 4-2741,-5 11 0,0 2 3432,-1-1 0,-2 0 0,-14 5 0,-7 1 0,-8-1 0</inkml:trace>
  <inkml:trace contextRef="#ctx0" brushRef="#br0" timeOffset="87079">20069 12744 18496,'1'-11'1513,"0"2"-1491,32 29 0,12 18-11,-18-10 1,1 4-861,10 5 0,5 4 0,-5 2 849,-1 14 0,-7 1-56,-1 2 0,-5 1-163,-4 0 1,-5 0-107,-4-4 0,-2 0-555,-3-7 0,-1-1 1035,-2-3 1,-1-5 0,0 3 0,0-12 0</inkml:trace>
  <inkml:trace contextRef="#ctx0" brushRef="#br0" timeOffset="87363">20663 12462 19459,'-1'49'-247,"0"-1"1,-3-2 0,0-3 246,-4 15 146,-2 6 134,28-18-202,15-8-548,3-26 0,6-6 386,5-4 0,2-2-772,9 1 1,1-2-501,4 1 0,0 0-1541,-5 0 1,-1 0 2896,-10 2 0,-4-1 0,5 0 0,-24 2 0</inkml:trace>
  <inkml:trace contextRef="#ctx0" brushRef="#br0" timeOffset="87746">15273 15535 15146,'2'-5'2128,"46"-18"-1837,-16 11 1,5-1-1723,9-4 1,5-1-1,4-2 1526,-6 4 0,1 0 1,3-1-1,1-1-62,-1 2 1,0-1 0,2 0-1,4-1 1,5-1-167,-10 4 0,5-1 0,2-1 0,3 0 0,2 0 0,2-1 0,0 1 0,1 0 0,0 1 132,-10 3 0,0-1 0,2 1 0,0 0 0,1 0 0,1 0 0,0 0 0,0 1 0,1-1 0,-1 0 0,0 1 1,-1-1-51,1 0 1,0 0-1,0 0 1,1 0 0,-1 0-1,1 0 1,-1 0 0,0 0-1,1 1 1,-1 0 0,0 0-1,0 1 39,-1 0 1,1 0 0,1 1 0,0-1 0,-1 1 0,1 1 0,-1-1-1,-2 1 1,0 1 0,-2-1 0,-3 2 0,-1-1-175,13 0 0,-2 0 0,-4 0 1,-1 2-1,-1 0 0,-1 0 0,-1 1 107,3 0 1,-1 0 0,0 1 0,-3 0-1,0 1 1,-3 0 31,13-2 0,-2 0 0,-3 2 0,-5 4 47,-4 5 0,-5 4 0,-5-2 0,-3-7 0,-9 4 0,-13 18 0</inkml:trace>
  <inkml:trace contextRef="#ctx0" brushRef="#br0" timeOffset="88247">17695 15726 16344,'-51'25'534,"0"0"0,11-5 0,9 5-522,13 11 0,9 3 21,9 19-33,13-26 0,8-4 39,6-8 1,5-9 66,15-14 0,2-11-67,-6-4 1,-4-9-838,0-16 0,-8-7 826,-12 8 0,-6-2 56,-3-5 0,-4 0-134,-2-1 1,-6-3 49,-7 4 0,-6-4 0,-2 3-113,0 4 1,-2 3 0,-1 0 123,-3-2 0,-1 0 0,1 6-17,-2 1 1,2 10-73,4 16-23,21 34 101,10 16 0,6 9 0,-3-5 0,3 3 0,0 1-50,1 0 1,1 1 0,1 0-86,1 2 1,1 0-1,0-4-498,3-2 0,1-5-594,0-4 0,3-5-930,-1-6 1,3-4 2156,30 2 0,-26-13 0,-9-8 0</inkml:trace>
  <inkml:trace contextRef="#ctx0" brushRef="#br0" timeOffset="88563">18324 15367 16983,'-36'56'523,"0"-1"0,14-2 0,8-1-506,11-7 0,9-3-17,11-9 0,8-7 0,33-10 11,-9-22 0,2-12 17,-2-12 0,-3-9-412,-14 6 0,-2-4 0,-4 0 473,4-15 1,-10 0-51,-18 5 1,-8 3 303,-17-8-366,-7 25 1,-6 4-12,1 6 1,-3 6-320,-8 7 0,0 6-207,-15 18-852,23 24-1411,28-5-4975,21 0 7798,6-5 0,-2-15 0,-2-7 0</inkml:trace>
  <inkml:trace contextRef="#ctx0" brushRef="#br0" timeOffset="88746">18371 15544 19695,'51'-35'0,"1"-1"0,-1 3 0,-1 5-180,-11 14 1,1 3-1143,9-2 0,0 0 1322,11-13 0,-5 10 0,-41 3 0</inkml:trace>
  <inkml:trace contextRef="#ctx0" brushRef="#br0" timeOffset="89412">21943 13575 17241,'6'0'325,"-1"0"-10156,-5 0 9778,-16-10 1,12 7 0,-12-7 0</inkml:trace>
  <inkml:trace contextRef="#ctx0" brushRef="#br0" timeOffset="89896">22949 12509 14989,'6'51'404,"1"1"1,-1-1 0,0 0 0,1 1 0,1 0-1,1 3 1,0 0 0,1 2-392,0-1 0,0 2 0,2 1 0,-1 1 0,0-2 1,0-1-968,1 5 1,0-1-1,-1-1 1,1 0 0,-1-2 906,-1-2 0,1 1 0,-1-2 0,-1-2 0,-1-4-118,-1 8 1,-2-5-1,0-2 153,-1-3 1,-1-2 0,-2-2-297,-1 14 0,-5-4 578,-8-3 1,-10-9 216,-5-20 1,-5-10-119,-2-6 1,-1-11-405,-4-19 1,4-12 101,7-7 1,6-4 629,-1-6 0,2-3-781,3 0 0,2-3-47,7 7 0,1-4 0,5 1-34,6 2 1,4 0-1,3-1-437,1 6 0,2-1 0,2 1 0,1 3-15,6-2 1,2 2-1,2 3-1052,2 3 0,3 1 0,-1 5 1669,5-4 0,-3 6 0,6-6 0,-8 9 0</inkml:trace>
  <inkml:trace contextRef="#ctx0" brushRef="#br0" timeOffset="91979">24053 12221 13768,'2'-8'3148,"-45"27"-2599,13 18-1272,-4-3 0,0 7 846,12 2 1,5 6 25,3 5 0,2 5 1,3 2-68,2 4 0,4 1 0,4 1-68,2-9 0,3 2 0,4-2 0,3-2-18,7 6 1,5-3-1,7-9 22,3-13 1,5-6 0,1-9 14,9-7 1,0-14-29,-2-13 1,-5-10 149,-14-5 0,-4-7 170,3-24 0,-5-6-168,-6 0 0,-4 0-118,0 2 0,-2 2 175,-9 14 0,-1 9-214,-1 17-45,-4 14-78,-1 19 30,-8 21-3325,7 6 3506,13-1 1,-4-17-1,12-18 1</inkml:trace>
  <inkml:trace contextRef="#ctx0" brushRef="#br0" timeOffset="92431">24447 12617 16154,'-2'2'-1370,"-2"-6"0,1 16 1,-1-12-1</inkml:trace>
  <inkml:trace contextRef="#ctx0" brushRef="#br0" timeOffset="93030">24053 12279 7302,'1'9'258,"0"-1"1725,-1-8-605,0 0 269,21 7 12,-15-5-35,15 6-649,-21-8 0,0 0-908,8 17 35,25 33 26,-14-21 1,2 3-36,6 7 1,3 5-1,-1 1-266,-5-3 0,-1 1 0,-2 1-78,1 10 1,-1 2 0,-3-3-787,2 10 1,-7-4-1267,-11-8 1,-8-5 2302,-9-2 0,2-20 0,0-11 0</inkml:trace>
  <inkml:trace contextRef="#ctx0" brushRef="#br0" timeOffset="93229">23962 12951 16355,'-4'-1'1177,"0"1"-1009,63-30-168,-7 10-521,-1-1 0,4 0-1659,-2 6 1,-3 3 2227,14-2 1,-6 2 0,-47 11-1</inkml:trace>
  <inkml:trace contextRef="#ctx0" brushRef="#br0" timeOffset="93779">23363 11659 12949,'4'-8'2208,"-1"1"-1301,-3 7-279,0 0-471,12-19 78,-7 13-22,10-16-23,-11 18-123,-2 1 12,0 2 66,-2 1-133,0 7 32,0 13-10,2 26 74,0-5 1,1 9 0,-1 5-851,0 1 0,-1 4 1,0 3-1,1-1 786,0 3 1,0 1 0,0 0 0,-1 2-36,0-7 0,0 2 0,0 1 0,0-2 0,0-3-295,0 1 0,0-4 0,1-1 0,2 5 313,1 0 0,0 3 0,2 1 0,1-1 0,4-2-154,0-7 0,3-2 1,1-1-1,3-1 0,1 0-59,4 5 0,1 0 0,3-1 1,2-3-1,4-7-1019,7-3 0,5-6 1,2-5-1,-2-5 1205,6-3 0,-1-6 0,-2-5 0,5-4 0,-7-6 0,-9-6 0</inkml:trace>
  <inkml:trace contextRef="#ctx0" brushRef="#br0" timeOffset="94345">25046 12252 17946,'-11'54'210,"1"1"1,-1-1 0,1-5 0,0-1 0,0 3-203,1 1 1,0 2-1,0 1 1,0-2-728,-2 7 1,0-2 0,1 3 359,2-6 0,0 2 1,2 1-1,1-4 359,3 4 0,2-2 0,0-3 0,-2-4 0,-1-1 0,4-8 0,13 18 0</inkml:trace>
  <inkml:trace contextRef="#ctx0" brushRef="#br0" timeOffset="94580">25333 12603 17823,'20'50'213,"1"-1"0,0 0 0,2-2-213,0-10 0,2-3-706,6 2 1,2-2 290,5-2 0,4-3-1938,-1-8 0,3-2 0,-3-2 2353,1-1 0,-2-3 0,5 0 0,-8-3 0,-15-9 0</inkml:trace>
  <inkml:trace contextRef="#ctx0" brushRef="#br0" timeOffset="94746">25623 12771 16625,'-26'47'6,"1"-1"1,-1 1 0,4-3 0,0 0-1,5 1-1973,5 18 1,5-2 1761,1-16 1,2-3 0,3-1 0,1-6 0,0-10-1</inkml:trace>
  <inkml:trace contextRef="#ctx0" brushRef="#br0" timeOffset="94913">25433 13730 17218,'53'-19'-572,"0"0"1,0 0-1,0 0 1,-4 1 0,0-1-1,-2 1 1,-2 0 571,3 0 0,-3 1 0,-3 1 0,2-1 0,-10 1 0,-14 2 0</inkml:trace>
  <inkml:trace contextRef="#ctx0" brushRef="#br0" timeOffset="95180">26037 12084 19045,'12'49'82,"1"0"0,0 0 0,0 0 1,3 15-1,1 0 0,-2-4-86,-2-11 1,-1-2-1,0 0-745,-2 2 0,0 1 0,0 1 495,-2-1 0,-1 0 0,-1 2-3023,0 10 0,0 3 0,-2-5 3152,1 3 1,-1-4-1,0-1 1,-1-8 0,-1-20-1</inkml:trace>
  <inkml:trace contextRef="#ctx0" brushRef="#br0" timeOffset="95346">26764 13274 6518,'0'0'0</inkml:trace>
  <inkml:trace contextRef="#ctx0" brushRef="#br0" timeOffset="95796">27612 12722 17633,'-38'8'362,"-1"1"0,-1 4 1,2 5-184,5 11 0,2 5-112,-1 4 1,3 5-24,8-4 1,2 4 0,4 0-588,4 12 0,6-1 532,3-2 0,10-5-51,12-18 0,7-9-94,35-16 59,-28-12 0,-1-6-65,1-1 0,-2-7 100,6-26 0,-6-12-596,-13 9 0,-4-5 1,-1-1 728,0-2 0,0 0 0,-4-3-24,-4 12 1,-2-3-1,-2 1 1,0 2-163,0-4 0,-1 3 0,-2-3 134,-1 3 1,-1-3 0,-1 1-1,0 2 100,-2-4 1,0 1 0,-3 2-12,1-1 1,-1 1-1,-6 16 267,-23 21-353,11 62-5,14 4 0,4 7-484,3-2 0,3 1 472,3 4 1,2 1-6,3-1 0,5 1 338,3-10 0,4 2 0,3-2-2408,4-4 1,3-1 0,0-2 2069,0-1 0,1-1 0,-1-5 0,4 2 0,-3-10 0,-1-11 0</inkml:trace>
  <inkml:trace contextRef="#ctx0" brushRef="#br0" timeOffset="96146">28227 12257 20409,'-16'63'52,"-1"0"1,1-1-1,1-2-52,3-11 0,1-1 0,2-1 0,3 3 11,3 11 1,10 0-91,13-11 1,10-6 78,13 0 0,7-10-729,0-19 0,2-12 734,3-12 1,-4-10-6,-16-5 0,-6-5 0,-3-3 0,-4-2 173,-5 0 1,-6-3-169,-5-17 1,-10-3-17,-16 3 0,-7 2-29,3 0 1,-5 5-79,-11 9 1,-2 10-342,-16 12-426,7 16-106,11 17-4745,15 34 5736,12-5 0,9 0 0,4-26 0</inkml:trace>
  <inkml:trace contextRef="#ctx0" brushRef="#br0" timeOffset="96313">28191 12694 19505,'55'-25'-645,"1"1"1,-8 8 0,2 2-1,-2 7 645,7 12 0,-3 5 0,-6-9 0,-3 2 0,12 17 0</inkml:trace>
  <inkml:trace contextRef="#ctx0" brushRef="#br0" timeOffset="134045">6101 17627 15280,'-6'0'168,"47"-18"56,18-5-857,-5 2 0,10-4 694,-13 7 1,6-2 0,2-1-1,-2 2-876,-9 2 0,-2 2 0,1-1 0,2 0 817,3-1 0,4-1 0,0 0 1,0 0-1,-4 2 9,13-3 0,-3 1 1,1 1 120,-11 4 0,1-1 0,-1 2 0,-5 2-272,18-4 0,-15 9 12,-20 24 134,-50-2 0,-19 2 27,-3 1 1,-8 1-1,1-2 114,7-3 1,1-3 0,-3 2 307,-10 4 0,-2 0 1,2-1-47,-10 2 0,4-2 1280,5 2 1,13-9-1667,29-15 33,71-27-56,-10 6 0,6-2-237,-12 5 1,2 0-1,1 0 226,4-2 0,0 0 0,3 0-6,-4 2 0,3-2 0,0 1 0,-4 3-74,-1 0 0,-2 1 1,-3 4 56,18-6 1,-18 14 587,-38 24-554,-25 7 0,-11 2 6,1-1 0,-2-1-1,-7 5 1,0-1 16,-11 7-268,19-14 608,48-34-2524,31-21-1581,-17 12 1,1-1 3742,3-3 0,-1 1 0,6-4 0,-8 4 0</inkml:trace>
  <inkml:trace contextRef="#ctx0" brushRef="#br0" timeOffset="135195">6999 15215 7156,'0'0'0</inkml:trace>
  <inkml:trace contextRef="#ctx0" brushRef="#br0" timeOffset="141111">22521 14761 15975,'50'-18'251,"0"1"0,0 0 0,7-2 0,3 0 0,1 0-170,-11 3 0,2 0 0,1 1 0,1-1-1144,-3 1 1,1 0-1,1 0 1,2-1-1,0 1 1074,4-1 0,1 0 1,1 1-1,2-2 0,5 0 11,-10 3 1,3-1-1,2-1 1,2 1-1,2-1 1,-1 0 0,1 1-1,0 0-126,-6 1 1,0 1-1,1 0 1,1 0-1,-1 0 1,1 1-1,-1-1 1,1 1-1,-1-1 104,0 1 0,0-1 0,0 0 0,0 1 0,0-1 0,0 1 0,-1 0 0,-1 1 0,-1 0-55,2 0 0,1 1 0,-1 0 0,0 0 0,-2 0 0,-2 1 1,-2 1-1,-4 1 49,17-2 0,-5 2 1,-3 1-1,-1 0-120,-3 1 0,-1 1 0,-2 1 0,-6 1-305,12 0 0,-12 5 850,-7 12-1725,-63-4 1,-18 0 408,0 0 1,-3-1 701,-5 0 1,1-1 194,8-2 0,4 0 0,-5 1 0,6-1 0</inkml:trace>
  <inkml:trace contextRef="#ctx0" brushRef="#br0" timeOffset="141530">23694 14681 13285,'65'-17'501,"-1"1"0,1 0 0,0 0 0,-10 2 0,-2 1 1,1 0-1,3-1-1474,2-1 1,3-1 0,2-1 0,-1 1-1,-3 1 1040,3 0 0,-2 1 1,0-1-1,4 1-32,-10 1 1,2 0-1,2 0 1,0 0-1,-1 0 1,-2 1-266,3-1 1,-1 1 0,-1 0 0,0 1 0,-1 0 229,11-3 0,1 1 0,-4 0 0,-5 2-11,-7 1 0,-5 1 0,-10 4 1082,-8 4-1071,-22 9 45,-19 3 0,-7 6 2002,-12-1-2091,-9 0 3436,12-8-3404,4-1-167,17-7-134,7 0-853,0 0-55,-7 11 45,-1-2-898,-11 10-2071,-2-4 4145,-4 0 0,11-6 0,2-2 0</inkml:trace>
  <inkml:trace contextRef="#ctx0" brushRef="#br0" timeOffset="142079">24428 14743 12053,'0'-5'2655,"0"1"-1220,0 4-1424,-12-8 11,9 18 1,-5 6 55,11 25 0,6 13-74,-6-3 0,0 7 0,0 3-685,-1-11 1,0 3 0,-1 2-1,0 1 1,0-3 363,0 8 1,-1 0-1,0-2 1,-1 1-197,0 1 1,0 0-1,-1-2 1,1-5-805,0-5 1,1-3 0,0-3 1316,4 16 0,1-6 0,-3 8 0,7-21 0</inkml:trace>
  <inkml:trace contextRef="#ctx0" brushRef="#br0" timeOffset="142512">24102 15336 13880,'-9'0'2173,"2"0"-1803,-13-45-191,15 10-145,-7-2 0,4-5 89,18-5 0,7 0 34,-5 10 0,3 0-620,10-13 0,3 2 603,-5 16 0,0 3-5,0 3 0,1 4 197,22-8-276,1 16 34,2 29-79,-13 13 0,-2 10-11,1 13 0,-1 7-1024,-5-6 0,0 2 1,-1 0-315,-7-9 1,-2-1 0,0 0 1337,7 20 0,-4-7 0,-4-12 0,-6-14 0</inkml:trace>
  <inkml:trace contextRef="#ctx0" brushRef="#br0" timeOffset="149727">24135 16600 15762,'-43'21'500,"0"0"1,0 3-1,3 4-405,8 3 1,2 4-696,0 4 1,1 1 655,2 2 0,3 1 204,4-2 1,5 2-261,5 11 0,9 0-297,5-18 1,7-3-1334,21 10 0,12-11 1630,13-29 0,3-10 0,-17 10 0,-2-3 0,-1-13 0,1 0 0</inkml:trace>
  <inkml:trace contextRef="#ctx0" brushRef="#br0" timeOffset="149962">24370 17006 15527,'-19'33'465,"0"1"0,-11 23-454,39-36 11,29-8-22,19-32 6,-22-1 0,-3-4 33,-7 0 0,-4-3-28,1-29 23,-27 23-34,-17 2-1861,1 15 1861,-1 19 0,12 2 0,10 11 0</inkml:trace>
  <inkml:trace contextRef="#ctx0" brushRef="#br0" timeOffset="150212">24709 17097 14484,'-1'-12'2488,"0"-37"-2152,2 23-34,5-34 1,4 28-112,4 6-180,10 11 12,5 30-439,2 5-144,4 21-459,-5-8-1289,4-6-2219,4-8 4527,4-9 0,-18-6 0,-3-4 0</inkml:trace>
  <inkml:trace contextRef="#ctx0" brushRef="#br0" timeOffset="150444">25165 16709 18149,'-37'0'280,"0"0"0,-17 2-314,56 35-391,17-6-281,6-8 0,3 0-617,18 22 1278,-21-19 1,-7 0 44,-13 15-1569,-17-20-3776,-13-9 5345,10-20 0,7 6 0,4-7 0</inkml:trace>
  <inkml:trace contextRef="#ctx0" brushRef="#br0" timeOffset="150628">25373 16410 16344,'0'-5'1042,"0"1"-941,-9 55-45,7-8-56,-3 2 0,2 2-39,7-11 0,2 1-1149,5 15 1,2 3 1187,2-4 0,0-2 0,-2-9 0,-1-3 0,3 12 0</inkml:trace>
  <inkml:trace contextRef="#ctx0" brushRef="#br0" timeOffset="150778">25344 16858 16894,'47'-31'-503,"1"-1"0,12 4 0,-1 6 0,-21 12 0,-1 5 0,-1 1 1,1 0-1</inkml:trace>
  <inkml:trace contextRef="#ctx0" brushRef="#br0" timeOffset="151312">25941 16669 17386,'-59'0'1883,"8"4"-1861,29 12-11,11 14-33,15 1-202,12 0 56,11-14 45,3-5 67,2-6 11,9-3 56,-6-7 12,3-6-12,-15-2-11,-8-5 0,-6 2 11,-1-1-11,2-1-11,11-5-45,13 0-1121,20 6 886,-4 4 78,5 15-325,-14 0 123,3 3 158,-1-3-1513,7-3 1714,-11-23 156,-1-21-77,-19-7 44,-7-4-56,-9 18 1367,1 1-324,0 13-1009,2 5 33,3 13 101,-1 5-145,3 6 44,1 2-22,8 15-179,15-4-1166,-4-8 1,3-4 1288,8-6 0,-1-4 0,16 0 0,-13-8 0</inkml:trace>
  <inkml:trace contextRef="#ctx0" brushRef="#br0" timeOffset="151512">26938 15968 18384,'19'58'34,"0"1"-236,2-2-269,0 0-851,-3-1-987,-10-20 1,-2-1 2308,1 13 0,-4-5 0,-3-28 0</inkml:trace>
  <inkml:trace contextRef="#ctx0" brushRef="#br0" timeOffset="151646">26976 16291 16647,'39'-29'-2054,"1"0"0,2 3 0,0 4 2054,-3 11 0,-3 4 0,8-2 0,-2 2 0</inkml:trace>
  <inkml:trace contextRef="#ctx0" brushRef="#br0" timeOffset="152195">28031 16437 13636,'19'54'596,"0"1"1,-2-9 0,-1 0 0,1-1-530,5 7 1,0-2-68,-2-2 0,0-3 44,11 10 398,-18-43 431,-5-33-302,-7-12 1,-5-9-505,-5-2 0,-3-7 1,-1 1-1068,2 1 0,-1-1 1,-1-1 1002,-4-5 1,-2-2 0,2 5 1,-1-3 1,2 4 281,5 6 1,3 2-255,-3-20 56,21 17-134,27 29 12,7 19-135,18 22-180,-18 14-167,-11 6-23,-15 4 79,-24 17-6970,-14-13 8045,0-9 0,2-22 1,16-20-1</inkml:trace>
  <inkml:trace contextRef="#ctx0" brushRef="#br0" timeOffset="152545">28890 16013 16961,'-54'0'579,"1"-1"0,2 4 0,0 3-333,1 8 0,4 6-229,14 2 0,7 3-6,0 27-33,54-20-29,4-21 1,4-7-34,-2-6 0,2-7-45,9-6 0,-1-8 129,-8-11 0,-4-5 6,-1-1 0,-5-3-398,-10-7 1,-7-3 408,-5 8 0,-4 0-6,-2-5 0,-3-1 17,-2 1 0,-2 0 39,-3 4 1,-2 2 94,-2 8 1,-4 6-74,-37 3-117,28 42 0,4 13-107,2 18 1,8 8-432,10 3 1,10 1-1165,12 5 0,11-6 1730,7-19 0,2-6 0,5 6 0,-3-14 0</inkml:trace>
  <inkml:trace contextRef="#ctx0" brushRef="#br0" timeOffset="152879">29346 15391 17386,'-28'32'713,"0"1"1,2 24 0,13 8-707,17-15 1,10 3-1,1 2-691,-1-3 0,1 3 0,2 1 0,0 0 409,2 1 1,1 1 0,-1-1 0,0-3 76,2 5 0,0-3 0,-6-2 183,-6-5 0,-3-2 0,-8-5 105,-7-5 0,-8-6 560,-31 11-209,17-27 1,-4-10-118,-17-20 1,1-15 106,11-9 1,6-6-382,-3-6 1,10-3-316,21-3 1,15 1 270,10 15 0,7 5-6,8 0 0,3 3-51,2 1 1,4 3-140,-4 9 1,3 0 0,0 4-2938,13 0 1,-1 3 3126,-3-1 0,-4 4 0,6 9 0,-41 1 0</inkml:trace>
  <inkml:trace contextRef="#ctx0" brushRef="#br0" timeOffset="153228">23666 18397 11101,'61'-1'913,"1"0"0,-1 0 0,-10-2 1,0-2-1,1 0 0,0-4-762,-1-2 0,0-3 1,2-2-1,7-2-761,-10 3 1,3-1-1,4-2 1,2-1-1,3-1 1,1 1 0,0-1-1,1 0 635,-9 4 1,2-1-1,1 1 1,0-1-1,2 0 1,0-1-1,1 1 1,0 0-1,-1 0 1,1 0-1,-1 0-123,1 0 0,1-1 0,-1 1 0,1-1 0,-1 1 0,1-1 0,0 1 0,0 0 1,0 0-1,1 1 0,-1 0 97,3-1 0,0 1 0,1-1 0,1 1 0,0 0 0,-1 0 0,-1 1 0,0 1 0,-2 0 0,-2 1 0,-2 1-128,12-2 1,-3 1-1,-2 1 1,-2 2-1,-1 0 1,0 0-1,0 1 66,-4 0 1,-1 1 0,0 0-1,0 1 1,-2 0 0,-1 0-1,-1 1-227,10-1 1,-1 1 0,-2 0 0,-2 0 0,-3 2-2617,18-2 0,-4 1 0,-15 1 2906,-4-1 0,-25 4 0,-74 1 0</inkml:trace>
  <inkml:trace contextRef="#ctx0" brushRef="#br0" timeOffset="153345">27280 17600 11281,'-54'10'591,"0"-1"0,0 1 0,1 0 0,-1-1 0,-5 2 0,-1 1 0,6-4 1,13-4 404,2-12-981,61-7 0,30-5 1,3 0-39,2 1 1,3 1-1,7-1-911,-18 6 0,3-1 1,4 0-1,0 0 0,0 0 1,-1 2 215,5 0 1,-1 1 0,0 1 0,-1 1 0,1-1 717,-1 0 0,0 1 0,0 0 0,-3 0 0,-4 1 0,8 0 0,-6 0 0,-3 1 0,3-2 0,0 1 0</inkml:trace>
  <inkml:trace contextRef="#ctx0" brushRef="#br0" timeOffset="155327">17325 14864 10910,'40'-10'-781,"0"0"1,7-3-1,-4 0 1,3-2-1,0-1 1</inkml:trace>
  <inkml:trace contextRef="#ctx0" brushRef="#br0" timeOffset="159827">26465 9834 16064,'-15'62'115,"1"0"0,0-8 0,-1 3 0,0-5-608,0 0 0,1 0-712,1-8 0,-1 2 0,3-2 1205,-1 13 0,2-7 0,1 2 0,-1 4 0</inkml:trace>
  <inkml:trace contextRef="#ctx0" brushRef="#br0" timeOffset="160011">26010 10648 14809,'-11'0'1569,"3"0"-1333,8 0 55,0 0-358,78 6-2018,-26-18-1144,6 6 1,1-4 3228,-25-9 0,-5-2 0,7-3 0,-12 2 0</inkml:trace>
  <inkml:trace contextRef="#ctx0" brushRef="#br0" timeOffset="166178">24966 18139 17913,'-45'-14'1300,"10"3"-1278,37 11-11,14 0 12,22 0-7,-3-2 1,4-1-980,16-2 0,5-2 963,-10 1 0,3-1 0,2-1-563,8-2 1,3-2-1,1 1 538,-11 1 0,2-1 0,0 0 0,1 0-536,5-2 0,0 1 0,1-1 0,1-1 561,-12 3 0,-1 0 0,1 0 0,2-1 0,2-1 11,-4 1 0,2 0 0,2-1 1,1 0-1,0-1 0,-1 1 1,-2 0-98,5-2 0,-1 1 1,-1-1-1,-1 1 0,1-1 1,-1 1 81,1 0 0,1-1 0,0 0 1,-2 1-1,-3 0 0,-4 2-19,19-6 1,-6 1 0,-16 3 756,-11-1-678,-61 22 1,-18 5 682,-2-2 0,0 2-779,0 0 1,6 0-28,3 2 2895,65-22-2862,4-1 1,7-2-42,11-3 0,9-3 1,1 1-456,-13 3 1,2 1 0,0-1 0,0 1 517,0 0 1,0 0 0,0 1 0,-3 0-4,9-1 0,-3 1 0,-8 2-164,12 2 156,-31 4 1,-30 4 11,-37 12 78,-24 2-50,25-5 0,1-1 83,-17 3 91,26-9 3201,24-12-3392,14-7 0,7-7-2387,25-8 2387,9 14 0,-14 0 0,-8 15 0</inkml:trace>
  <inkml:trace contextRef="#ctx0" brushRef="#br0" timeOffset="177961">23624 14558 13555,'44'-25'754,"1"1"0,5-2 1,4 2-492,1 4 0,3 1-1463,-10 4 1,2 1 0,3-1 1329,6-1 1,3 0 0,1-1-494,-9 4 0,0 0 0,2 1 1,1-1 401,5 0 0,2-1 0,0 1 0,2 0-217,-10 3 1,0-1 0,1 1 0,1-1 0,0 1 177,3 0 0,0 1 0,0-1 0,1 1 0,0 0-201,0 1 1,-1 0-1,2 0 1,0 1-1,4 0 154,-8 1 1,2 0 0,2 1-1,1 0 1,1 0 0,-2 1-1,0-1-102,-4 2 0,-1-1 0,0 1 0,1-1 1,-1 1-1,0 0 0,2 0-32,2-1 0,2 0 0,1 1 0,0-1 0,-2 1 1,-3-1-1,-3 1 107,3 0 0,-3 0 0,-2 0 0,-3 0 0,-3-1-20,11-1 1,-5 0 0,-8-1 822,13-5-818,-19-7 1444,-23 0-1624,-15 1 1009,-14 5-4638,-10 9 4545,-5 2 1,11 1-1,1 0 1</inkml:trace>
  <inkml:trace contextRef="#ctx0" brushRef="#br0" timeOffset="178411">25329 14237 9879,'-55'0'3249,"14"-1"-2800,54-6 167,30-9 0,12-3-313,2-1 0,6 0-949,-15 4 0,4-1 0,2 0 0,-1 0 763,-1 2 1,-2 1 0,2 0 0,6 0-40,-3 2 1,4-1-1,3 1 1,1 0-1,1 0 1,-1 1-70,2 0 0,-1 1 1,1 1-1,1-1 0,0 1 1,2 0-41,-4 1 1,2-1-1,0 1 1,1-1 0,0 2-1,-2-1 1,-2 1-86,1 1 0,0-1 0,-1 2 0,-2-1 1,-3 1-1,-3 1 6,5-1 1,-3 1 0,-4 0 0,-3 0-33,1 0 0,-3 0 1,-7 1 625,19-3-608,-22 2-246,-19 1 157,-21 3-515,-25 7-280,-3 1 1862,-13 7-854,13-1 0,12-5 0,5-3 0</inkml:trace>
  <inkml:trace contextRef="#ctx0" brushRef="#br0" timeOffset="178578">26968 14020 10955,'0'0'0</inkml:trace>
  <inkml:trace contextRef="#ctx0" brushRef="#br0" timeOffset="179577">20695 2462 11930,'50'2'484,"1"1"0,0-1 0,4 0 0,1 0 0,1-1-1746,2-1 1,1-1 0,2-2 1381,-8 1 0,1-1 1,2 0-1,1-1-380,-6 1 0,1-1 0,0 0 0,2 0 1,0 0 285,5-1 1,2-1 0,0 1 0,0-1 0,2 1-117,-8 0 1,0 1 0,1 0 0,1 0 0,0 0 0,-1 0 117,4 0 0,-1 0 0,1 1 0,0-1 0,0 1 0,0 0-211,2 0 0,-1 1 1,1 0-1,-1 0 1,1 0-1,-1 0 190,0 1 1,-1-1-1,1 1 1,-1 0-1,0 0 1,0 0-35,-2 1 0,0-1 1,0 1-1,0 0 1,-1-1-1,0 1 27,8 0 0,-1 0 0,0 0 0,-1 0 0,-1 0 0,-4 0 0,-1 0 0,-1 0 0,-1 0 0,0 0-2,6 0 0,-1 0 1,-2 0-1,-1 0 2,7 1 0,-3-1 0,-2 1 149,-13-1 1,-2 0 0,-4 1-750,3 0 1,-6 0 714,2 1-115,-26-1 2164,-30 1-2635,-12-2-503,-22 0-405,-1 0 1,-3 0 1815,7 0 1,2 0 0,0 0 0,3 0 0,-2 0 0</inkml:trace>
  <inkml:trace contextRef="#ctx0" brushRef="#br0" timeOffset="180060">21513 2539 12904,'-34'-1'1283,"-1"0"1,-13-4-848,73-5 1,22-2-82,8 0 0,10 1 0,6 0-1228,-17 3 1,4 0-1,3 1 1,1-1-1,1 1 1,-2 0 918,-1 0 1,-1 1 0,0 0 0,1 0 0,1 0 0,0 1-163,-4 1 1,1 0-1,2 0 1,-1 0-1,-1 1 1,-1 0-1,-2 0 122,7 0 1,-2 1 0,-2 0 0,0 1 0,0 0 3,1-1 0,-1 1 0,0 0 1,0 0-1,-1 0-10,-2 0 0,-1 1 0,0 0 0,0-1 0,2 1 15,8 0 1,3-1 0,-1 1 0,0 0-1,-3 0-29,2 0 0,-2 0 0,-2 0 0,-1 0 8,-2 0 1,-1 0-1,-2 0 1,-6 0-23,13 0 0,-15 0-39,-21 0-45,-17 0 1833,-6 0-2640,-3 0 2534,2 0-3844,4 7 3035,1-1-2666,1 7 1860,-6-3 0,-1-5 0,-1 0 0</inkml:trace>
  <inkml:trace contextRef="#ctx0" brushRef="#br0" timeOffset="182861">23448 2746 7862,'8'52'987,"0"-8"-954,0 1-10,2-4-7,-1-7 1,1 4-12,3 6 1,1 2-6,0 0 0,0 2-509,3 2 1,-1-2 541,-4-9 1,0 0 55,7 21 1,0 5 216,-6-16 0,-1 2 0,1 4-141,-1-1 1,1 5-1,-1 0 1,0-1-589,-2-8 1,-1 0 0,0-1 0,-1 1 467,0 5 0,1 1 0,-1-1 0,-1-1 14,0 4 1,-1-2 0,0 0-1,0 3 1,0 1 0,-1 1-8,-1 1 0,1 0 1,-1 1 21,0 3 1,0 0 0,-1 1-39,-1-16 1,-1 0-1,1 2 1,-1 3-267,1 5 1,-1 4 0,1 2 0,-1 2 0,1-1 270,-1-9 0,0 1 0,1 0 0,-1 1 0,1 0 0,-1-1-354,1 1 0,-1 1 0,1-1 0,0 1 0,0-1 0,0-1 316,1-1 1,-1 0 0,1-1 0,0 0 0,0-3 0,0-2-4,2 8 0,-1-4 0,1-1 0,2 5-98,0-1 1,1 4 0,1 1 0,0 1 0,1-1 32,0-1 0,1 0 0,0 0 0,0 1 1,1 1-36,0-3 1,1 2 0,0 1 0,1 1 0,0-2 0,0-1-6,-1-4 1,0-2-1,1 0 1,-1 0 0,1-1-1,-1-1 6,3 6 1,-1 0-1,0-1 1,-1-2-1,0-2 99,0-2 0,0-3 1,-2-2-1,1-1-8,0 7 1,-1-2 0,-1-6 18,0-2 0,-1-3 446,2 7 1,0-1-458,-1-11 0,0-2 0,7 26 2601,-4-34-1693,-11-25 1786,-1-3-2582,-1-5 2178,0-6-2413,0-6-617,-2 1 34,0 6-649,0 7-920,-1 3 2275,2 10 0,-1-8 0,1 8 0</inkml:trace>
  <inkml:trace contextRef="#ctx0" brushRef="#br0" timeOffset="183311">24058 9684 13868,'11'33'157,"12"10"-134,17 6-23,5-3-12,-11-19 24,19-8 167,-16-21 0,1-5 224,22-10-117,-25 0 0,-4-6 744,1-33-671,-8 3-320,-13 20 1,-1 0 16,4-21-123,-5 16-438,1 5-581,-5 15-573,1 1-1489,-1 2 3148,1 0 0,-2 8 0,-2 0 0</inkml:trace>
  <inkml:trace contextRef="#ctx0" brushRef="#br0" timeOffset="192661">22815 15052 11504,'-1'9'1995,"0"-2"-786,1-7 551,72-5-1540,-31-6 0,6-5 1,5-1-890,-1 3 1,6-1 0,3-1 0,2 0-1,1-2 664,-10 1 0,3-1 0,1-1 1,0 0-1,1 0 0,-1 0 1,-2 1 4,4-1 0,-1 0 0,0 1 0,0 0 0,0 1 0,2 0-82,-1 0 0,2 1 1,1-1-1,0 2 1,-1 0-1,-4 1 1,-4 3-2,7-1 1,-5 2-1,-2 2 1,-1 0-221,14-4 1,-1 1 0,-14 5 313,-3 7 157,-88 9-129,6-2 1,-3 1 105,-6 1 1,-1 0 4,-3 1 0,-2 0 100,1 1 1,-4 0-1,1 0-30,5 0 1,2-1-1,0 1-125,-21 4 1,9 0 105,17 3-134,82-24-33,3-2 0,8-4-27,-10 1 1,2-2 0,2-1 400,4-2 0,2-1 0,4-1-403,1 0 1,5-2 0,1 0-1,-3 1-8,-7 3 0,-1 2 1,-1-1-1,-1 1 3,-1 0 0,0 0 0,-3 0 0,-4 3-107,13-1 1,-15 4 463,-30 5-357,-30 4 90,-18 5 22,-5 0 1,-6 1 94,-3 1 0,-2-1 0,-5 1 0,3 0-61,14-4 0,5 0 337,1 0-393,29-4 1293,5 0-1372,5-1-11,15-2-45,1 1-11,1 0 56,-10 0 0,-11 4-23,-1 10 35,-7 5 21,2 2-638,-3-6-11,5-8-146,3-5-997,8-5-1647,23-20-1009,14-11 4415,0-6 0,-13 14 0,-24 15 0</inkml:trace>
  <inkml:trace contextRef="#ctx0" brushRef="#br0" timeOffset="220628">24481 18422 16031,'46'-23'295,"0"1"0,9-4 0,5-1-172,-12 7 0,3-1 1,2 1-1051,-6 1 1,1 0 0,4 0 0,5-2 1063,-6 4 1,4-3 0,3 0 0,3 0-1,2 0 1,1-1 0,0 2-300,-5 2 1,0 0 0,2 0 0,1 0 0,0 1 0,3-1-1,0 1 1,2-1 0,1 0 191,-9 3 0,0 0 0,2-1 0,1 0 1,1 1-1,0-1 0,2 0 0,0 1 1,0-1-1,1 1 0,-1 0 0,1 1 1,-1 0-58,-5 1 1,1 0-1,1 1 1,0-1-1,0 1 1,1 0-1,-1 0 1,1 1-1,0-1 1,-1 1-1,0 0 1,-1 0-1,-1 1 1,0-1-1,-1 1 34,5-1 1,0 1-1,-2 0 1,1 0-1,-2 0 1,1 1-1,-2-1 1,1 1-1,-1 1 1,0-1-1,0 1 1,0 0-111,3-1 0,-1 1 0,2 0 0,-1 0 0,-1 0 0,0 1 0,-1 0 0,-1 0 0,-2 1 0,-1 0 0,-3 0 106,9 1 0,-4-1 0,-2 2 0,-1 0 1,0 0-1,0 0 0,3 0 2,0 1 1,1-1-1,2 1 1,0 0 0,-1 0-1,1 0 1,-2 1 0,-2-1-34,11 1 0,-1-1 0,-2 1 0,0 0 0,-1 1 0,-1-1-6,-2 0 0,0 0 1,-1 0-1,-1 0 1,-3 1-1,-3-1-3,6 1 1,-3 0 0,-4 0-1,-8 0 570,-2 0 0,-8 0-690,7 0 1751,-24 0-1561,-13 0 2737,-19-8-2411,-7-2 2365,-5-4-2657,1 3-44,11 7-23,2 0 22,0 2 23,-4 0 56,2-3 0,-5-17-79,3-7 23,-2-24-57,8 23 1,2-5-247,-1-7 1,2-5-1,-1-4 138,2-9 1,0-4 0,1-4-219,1 17 0,1-2 0,0-2 0,0 0 0,1-1 329,0-1 0,1-2 0,0 0 0,0 1 1,0 2-487,1-3 1,0 1 0,0 3 0,0-1 494,0-13 0,-1 2 0,0 4 5,-3-3 1,-2 1-143,-1 7 0,-3-2 0,-2 0 140,-2 3 1,-3 1 0,-1-1-7,1 9 0,-1-2 1,-2 1-1,1 4-60,-1-1 0,-1 3 0,-1 3 41,-8-9 0,0 7-1,-6-4 1132,3 10-1120,3 7 2152,-14-2-2208,-5 7-57,-4 4 1,-4 8 287,2 8-248,21 3 0,-1 0 28,-5 0 0,-5 0 29,-7-1 1,-7 1 0,-2-1-218,7 0 1,-3-1-1,-2 0 1,-2 0 235,8 1 1,-2-1-1,-2 1 1,-1-1-1,1 0 1,2 1-482,-4-1 1,1 1 0,1-1 0,0 1 0,-1 0 488,0 0 0,-1-1 0,0 1 0,1 0 0,3 1 0,1 1 0,3 1 0,-1 1 0,-4 2-306,5 1 0,-3 2 1,-1 1-1,-3 2 1,0 0-1,0 0 293,2 1 0,0 1 0,-1 0 1,-1 1-1,-1 0 0,-1 1 1,-1 1-2,5-1 0,-2 0 0,-1 1 1,-1 0-1,0 1 0,-1 0 1,0 0-1,1 1 0,0-1-107,-1 0 0,-1 1 1,0 0-1,0 0 1,1 1-1,0-1 1,1 0-1,1-1 1,1 1 120,-4 0 0,0 0 0,2 0 0,1 0 0,1 0 0,0-1 0,1 0-32,-4 1 1,0-1 0,0 1-1,3-1 1,1-1 0,3-1 28,-4 2 0,4-2 0,1-1 0,-5 1 71,-2-1 0,-2 0 0,-3 0 0,-1-1 0,1 1-63,8-2 1,0 0-1,-1 0 1,0-1 0,-1 1-1,-2 0-9,2 0 1,-2 1 0,-1-1 0,-1 1 0,1-1 0,1 1 0,3-2 44,-10 3 1,2-1 0,1-1-1,2 1 1,2 0-45,-8 1 0,2 0 0,3 0 1,6-1 2,8-1 0,5-2 0,-1 1 481,-5 1 0,0 1 0,3 0-504,-6 2 1,5 0-23,3-1 1,7 0 1496,8 4-1452,39-6 1460,8-2-1438,13 1 2830,7-4-2852,-1 0 170,6 1-148,-15 1-22,-4 1 0,-15 0 34,-6-1-12,-1 2 56,0 30-16,0 3 0,0 9 8,3 3 1,1 7 0,1 1-862,-1-2 1,0 1 0,2 2 790,0-9 0,1 2 0,1 0 0,0-3 7,1 6 1,0-3-1,1 0 15,1 0 1,0 0 0,0-1-274,0-4 0,-1-1 0,3 1 262,3 9 0,3 1 0,0-1-155,-1-7 1,1-2 0,1 2 150,2 6 1,2 1 0,-2-3-48,3 3 1,-2-4-224,-4-8 0,-3-5-1462,-1 8 1725,-4-13 0,-5-18 0,-3-10 0</inkml:trace>
  <inkml:trace contextRef="#ctx0" brushRef="#br0" timeOffset="259958">23769 14532 17017,'48'-3'71,"-1"0"1,1 0 0,2-1-1,1-3 1,4-3-30,-8-3 1,3-3 0,1-2-1,3-2 1,0 1-805,0 0 0,1-1 1,1-1-1,2-1 1,2 0-1,1 0 778,-4 2 1,2 0 0,1-2 0,2 1 0,0-1 0,1 1 0,-1 0-1,0 2-224,0 0 1,1 0 0,1 0-1,0 1 1,-1 1 0,-1 0-1,-2 1 1,-1 1 180,6-1 1,-1 1 0,-2 0 0,-2 2 0,0 1 0,-3 1-104,2 1 0,0 1 0,-2 2 0,-5 1 0,-6 3 171,12 4 1,-11 5-2439,12 16 2498,-44 10 190,-22 2 1892,-18-5-1331,-12-11 2719,9-7-3694,-18 0-1962,15-9 2085,-6 4 0,20-5 0,4 3 0</inkml:trace>
  <inkml:trace contextRef="#ctx0" brushRef="#br0" timeOffset="282524">12805 15552 13779,'-18'40'590,"0"0"0,2 0 0,3-1-332,5 25-85,8-19 1,6-2-85,13 20-39,-3-28 1,3-4-28,23-4-12,1-13 101,-2-8 12,3-29-12,-18-27-45,-4-9-224,-23 21 1,-6 0 156,-15-19-179,-6 18 0,-5 1-948,2 6 1,-2 4-633,-2 0 0,1 9 1759,-11 25 0,27 5 0,14 17 0</inkml:trace>
  <inkml:trace contextRef="#ctx0" brushRef="#br0" timeOffset="282693">12676 15875 16703,'50'-27'-930,"0"0"0,3 1 0,-4 4 0,4 10 0,-8 2 0</inkml:trace>
  <inkml:trace contextRef="#ctx0" brushRef="#br0" timeOffset="295242">22951 14516 13252,'-3'4'2711,"1"0"-1534,2-4-785,66-24-989,-34 11 0,6-2 670,10-5 0,11-4 0,5-1 0,0 0-713,-7 5 0,1 1 0,1-1 0,1 1 0,-1-1 671,3 0 0,0 0 1,1-1-1,0 2 0,0 1-225,-8 3 0,1 0 0,0 2 0,0 0 0,-2 1 1,-3 2 193,9 1 0,-4 1 0,-1 2 0,0 0-168,-2 2 1,0 0 0,-1 0-1,-1 2 168,10-1 0,0 0 0,-2 2 76,2 0 0,0 2 1,-6 0-145,-3 3 1,-7 2 1990,6 10-1889,-81 0-23,-8-6 0,-7-3 11,-2-2 1,-5 0 798,-1 0 1,-5 2-1,2-1-814,6 2 1,1 0 0,1-1-16,1 1 1,0-1-1,6 0 8,-1 3 0,18-2 1516,43-3-1516,35-7-12,-7-3 1,7-3-379,-11 1 0,3-2 0,0 0 405,6-2 0,2 0 0,3-1-13,2-1 1,5 0 0,0 0 0,-2 1 11,-6 3 0,-2 1 0,0 1 0,0-1-252,-1 0 1,0 0-1,-1 0 1,-6 2 225,14 0 1,-16 5 352,-27 6-341,-36 4-174,-11 1 0,-5 0-347,-6 0 0,-2-1 84,1 1 0,0-2 232,4-3 1,4-1-2137,5-1-3049,15-3 5390,8-4 0,6 4 0,0-4 0</inkml:trace>
  <inkml:trace contextRef="#ctx0" brushRef="#br0" timeOffset="303324">23153 14091 10440,'0'10'3764,"0"-1"-2912,0-9-370,0 0-482,0 12-56,2-9-651,-2 9-524,1-12-2546,-3-3 3777,-10-4 0,7 3 0,-7-3 0</inkml:trace>
  <inkml:trace contextRef="#ctx0" brushRef="#br0" timeOffset="307443">15379 15413 15381,'56'-7'291,"-1"0"0,-11 0 1,2-2-1,1-1-179,8-2 0,2-3 0,7-2-962,-10 2 0,4-2 0,5-2 0,2-1 0,2-1 0,0 1 910,-7 1 0,1 0 0,2 0 1,1-2-1,1 1 0,0 0 0,0-1 1,-1 1-179,-5 2 1,-1 0 0,1 0 0,0-1-1,0 1 1,1 0 0,-1-1 0,0 1 0,1 0 125,1-1 1,1 0 0,1-1 0,0 1 0,0 0-1,-1 0 1,-2 1 0,-1 1 0,-3 0-26,8-1 1,-3 1-1,-1 0 1,-2 1-1,1 1 1,2-1 22,-5 3 0,2-1 1,1 0-1,0 1 1,-1 1-1,-3 0 1,-3 1-187,17-3 1,-5 1 0,-3 1 0,-2 3 160,11-1 0,-4 3 1,-31 10-184,-43 17 39,-26-3 1,-24 1 0,-11 0-1,2 0 172,10-1 0,-2-1 0,-2 0 0,-2 1 0,0 1 212,1-1 1,-1 1-1,-2 1 1,0-1-1,1 1 1,3-2-30,-4 2 1,1 0 0,2-1 0,5 0 0,5-3-55,-4 3 0,6-2 0,27-11 1473,33-13-1574,23-7 0,19-4 1,2-1-38,3 0 0,2-2 0,6 1 41,-16 6 0,4 0 0,2-1 0,2 1 0,-1 0 0,-1 1-398,6-1 1,-1 1 0,0 0 0,0 1 0,-1 0 145,0 0 0,0 0 1,-1 0-1,-2 2 0,-5 1-331,10-2 1,-4 3 0,-14 4-2026,-13 8 2645,-49 7 1,8-3 0,-14 2-1</inkml:trace>
  <inkml:trace contextRef="#ctx0" brushRef="#br0" timeOffset="564436">12702 15867 14103,'32'-37'392,"-6"7"595,-26 30-674,0 0-167,-6 1-79,-2 7 90,-16 15-23,5 9-122,0 4 44,26-12-45,9-15-11,30-33 33,-4-13 125,0-11 1107,-17 14-1062,-17 18-102,-13 14-34,-1 3-34,-7 9-33,3 9 12,-3 17-1,4-4 0,-1 5-11,2-12 0,0-2 0,2-6-123,4-5 89,11-15 113,16-25-68,1-3-11,7-15 56,-17 17 459,-8 0-459,-25 11-90,-14 3 34,-8 14-11,3 7-11,19 2-169,8 1-100,5-1-247,21-1 314,13-2 145,6 0 68,1 0 11,-18 2 0,-8 1 45,-6 3 516,-4 5-292,-7 0-247,2 4-33,-3-5 11,5 3 0,1 2 0,1 2 0,0 1 11,0 6-11,2-10-1446,10-5-1668,1-18 3114,9-9 0,-12 2 0,-1 1 0</inkml:trace>
  <inkml:trace contextRef="#ctx0" brushRef="#br0" timeOffset="565068">12557 16692 12255,'0'-9'3238,"0"1"-2667,0 8-100,-47-13-303,22 13-101,-36-1-33,36 23 11,8 41-40,12-25 1,3 1-6,8 6 0,4-1-11,10 17 11,16-31 0,-8-26 22,9-37 0,-22 5 1,-4-5 10,1-20 1,-3-3-467,-8 5 0,-5 1 438,-3-5 1,-5 4-1,-1 13 1,-1 2-6,-2 2 0,1 2 0,-14-20 538,5 16-538,12 35 0,29 47 0,8 12-354,-2-14 1,3 0-45,-5-11 1,1 0-2225,9 12 0,0 0 2622,-9-14 0,-1-2 0,1 2 0,-3-5 0,-5-7 0</inkml:trace>
  <inkml:trace contextRef="#ctx0" brushRef="#br0" timeOffset="565236">12791 16742 14978,'0'-8'1647,"0"2"-1614,0 6-33,0 0-1736,1 16 1736,7-11 0,-5 11 0,5-14 0</inkml:trace>
  <inkml:trace contextRef="#ctx0" brushRef="#br0" timeOffset="565351">12769 16601 14294,'-8'-2'-661,"2"0"-2420,6 2 3081,0 0 0,0 0 0</inkml:trace>
  <inkml:trace contextRef="#ctx0" brushRef="#br0" timeOffset="565601">12992 16537 18474,'12'37'-340,"0"0"0,0 0 0,3-3 278,11-7 0,1-2 51,3 15-179,-20-5-964,-12-17 1154,-9-9 0,7-3 0,-6-7 0</inkml:trace>
  <inkml:trace contextRef="#ctx0" brushRef="#br0" timeOffset="565786">13321 16317 17633,'5'37'-221,"1"-1"1,8 11 0,5 1-1786,5-4 0,1-1-1553,0-1 0,-2 0 3559,-2-2 0,-3-5 0,-7-9 0,-5-6 0</inkml:trace>
  <inkml:trace contextRef="#ctx0" brushRef="#br0" timeOffset="565918">13335 16634 15795,'6'-43'-587,"1"0"1,-2 6 0,4 6 0,17 10-1,-10 11 1</inkml:trace>
  <inkml:trace contextRef="#ctx0" brushRef="#br0" timeOffset="566202">13543 16139 17622,'-3'-38'890,"-1"0"1,2-19-1115,19 27-67,1 34-135,11 28 169,-9 18 217,-12-8 1,-2 4 84,-2-2 0,-1 1 0,0 4 0,-1-3-45,7 11 44,9-31-44,14-22 0,12-10-684,14-2-2027,-14 2 0,-1 0 2711,15-2 0,-1 3 0,-42 5 0</inkml:trace>
  <inkml:trace contextRef="#ctx0" brushRef="#br0" timeOffset="566569">12369 17564 15403,'49'-33'564,"-1"1"1,1-1 0,2 0 0,1 1 0,1 2-535,-2 3 0,1 2 0,5 1-523,-9 5 1,3 0-1,3 1 1,-1 0-1,-1 2 347,9-2 0,-2 2 1,1 1-1,-1 2-342,0 1 1,0 0 0,-2 3 0,-6 4-63,19 2 1,-23 14 429,-46 34 58,-24-17 1,-10 0 61,-11 4 0,-5-2 288,-3 1 1,-3 0 335,8-8 0,-1 1 0,2-2 255,-5 1 1,4-5-701,-13-13-190,75-37-107,21-5 1,10-2-179,4 0 0,7 0-1111,-14 11 1,5-2 0,1 1 0,-3 1 1406,3-2 0,-2 2 0,0 0 0,1 1 0,0 1 0,-8 3 0,14-8 0</inkml:trace>
  <inkml:trace contextRef="#ctx0" brushRef="#br0" timeOffset="700083">7173 16375 12266,'3'-39'3171,"-11"1"-1726,-35 13-840,-16 6-437,16 9 0,0 4-168,-23 15-45,7 18 39,27 18 1,5 9 5,6-9 0,2 3-359,2-3 1,0 2-1,3-2 353,3 6 1,6-3-113,9 2 1,11-5 130,12-13 1,9-8 14,12-4 0,3-9 0,-4-12 0,-1-10 28,7-15 0,-8-10 61,-16-6 1,-6-5 67,3-9 0,-4 0-182,-9 11 0,-3 3 255,-2-18-124,-7 41-134,0 12 765,-1 4-765,0 14 39,0 10-17,3 17 1,3 8-5,3-1 1,3 4 0,0 1-594,0 3 1,0 1 0,2 1 577,-1-7 0,2 2 0,0-1 0,-1-1-3,1 5 0,0-3 0,-2 5-203,-1-2 0,-1 5 0,-1 0 1,-1-1 207,-1-2 1,-2-1-1,0 0 1,-1 0-6,1 3 0,0 1 0,-2-2 0,0-4 5,0 20 1,-4-11 173,-6-3-123,-18-65-56,-22-26-6,13 6 1,-1-3-243,-5-3 1,-2-3 236,6 3 0,-3-2 0,1 0-29,-9-10 1,2-2-375,0-5 0,7 1-460,13 17 0,9 1-13,21-22-2194,23 15 3081,-2 17 0,1 2 0,7-3 0,-1 4 0</inkml:trace>
  <inkml:trace contextRef="#ctx0" brushRef="#br0" timeOffset="706432">18478 15344 14316,'1'-57'2802,"-3"8"-2399,-7 28-146,-5 6 69,-8 6-68,-4 4 22,-20 21-185,17 6 0,-1 8-73,-8 14 1,3 6-29,4 7 1,6 1-479,4-10 0,8-3 406,17 18-124,20-46-11,16-9-78,7-20 212,-13-8 1,-2-7 100,-1-10 1,-4-4 27,1 1 1,-3-1 33,-7 1 0,-5 4 106,-5-1 34,-6 13-168,-2 14 912,0 16-867,7 40-51,5-1 0,1 5 23,0 3 0,1 3-492,0-11 0,1 3 0,0-2 430,3 14 0,0 0-6,0 3 1,0 2-6,-5-22 0,-2 0 0,1 3-203,0 14 1,1 2-1,-3 1 206,-2-5 1,-1 0 0,0-1-4,-1-1 0,1-1 0,-3-2 22,0 9 1,-4-9 156,-5-5 46,-31-32-606,2-33 0,-3-12-409,-9-5 0,1-4-908,1-8 1,5 0-1011,13 11 1,4 4 2707,4-5 0,14 24 0,1 5 0</inkml:trace>
  <inkml:trace contextRef="#ctx0" brushRef="#br0" timeOffset="874377">10654 5417 9578,'62'-2'89,"1"-1"1,-1 1 0,1-2 0,0 0-1,1-1-1142,0-2 0,1-1 1,0 0 1197,-15 1 1,0 0-1,1-1 1,-1 1-324,2-1 0,1 1 0,-1-1 1,1 0 294,2-1 1,1 1 0,0-1-1,1 1-158,2-1 1,1 0 0,0 1 0,0-1 121,2 0 0,1 0 1,0 0-1,0 0-17,1 0 1,0 1-1,2-1 1,3 0-11,-8 2 0,4-1 0,1 0 0,1 1 1,-1-1-1,-3 1-34,-1 1 0,-2-1 0,-2 1 0,2 0 1,3-1 1,-1 1 0,2-1 1,1 1-1,2-1 1,-1 0-1,-1 1-4,-1-1 1,0 1 0,0 0 0,0-1-1,0 1 1,1-1-16,-7 1 0,-1 0 0,1-1 1,0 0-1,1 0 0,2 0 1,1 0-1,-5 0 1,2 0 0,2-1-1,0 1 1,1-1 0,0 0 0,-1 0-1,-2 1 1,-1-1-218,6-1 1,-2 1 0,0-1 0,-2 0 0,1 1 0,-1-1 0,0 0 203,0 0 1,1-1-1,0 1 1,-1-1-1,-1 1 1,-1-1-1,-3 1-50,7-2 0,-4 1 0,-1-1 0,2 0 1,3-1 12,-4 2 1,2-2-1,2 0 1,2 1 0,0-2-1,0 1 1,0 1 5,-7 0 0,0 1 1,0-1-1,0 0 0,1 1 1,0-1-1,2 1 0,1-1-44,1 0 0,2 0 0,2 0 1,1-1-1,-1 1 0,1 0 0,-2 0 1,-1 0-1,-2 1 27,4-1 0,-1 1 1,-1-1-1,-1 1 1,-1 0-1,0 1 1,-1-1-70,7 1 1,-1-1-1,1 1 1,-3 0-1,-1 1 1,-4 0-40,7-1 1,-4 0 0,-2 1 0,1 0 11,-1 1 0,-1 0 0,1 0 0,-1-1 20,-4 1 0,-1 0 0,2 0 1,1-1 133,2-1 0,3 0 0,1-1 0,-4 1 0,-6 2 0,-5 0 0,-5 0 0,1 1 0,14-4 0,-1 0 0,0 0 0</inkml:trace>
  <inkml:trace contextRef="#ctx0" brushRef="#br0" timeOffset="875695">22841 3748 7201,'45'2'96,"-1"0"1,1 0-1,0 0 1,0 0-1,0 0-70,1 1 0,1-1 1,0 1-359,-1 0 1,1 0-1,3-1 581,0 1 1,4 0-1,1 0 1,1 0-633,2 1 1,1-1 0,0 1 0,0 0 480,0 0 0,0-1 1,0 1-1,-1 0-62,-3 0 1,0 0-1,-1 0 1,-4 0 40,-1 0 1,-4 0 0,3 0-78,13 1 0,4 0 0,1-1-40,-16-1 1,1-1 0,0 0 0,0 1 39,0-1 0,0 1 0,-1-1 0,0 0-331,14-1 0,-1 0 0,-4 0 370,6-1 0,-3 0 0,1 0 1,-1 0 32,-1 0 1,-1 0 17,-1 0 0,-1 0 72,-2 1 0,3-2 210,-11 0 1,3-1 0,1 0-164,-1-2 0,1 0 0,1-1-97,8-3 0,2-1 0,-3 0 197,-12 1 1,-3-1-1,-2 0-309,15-5 0,-5-2 5,-20 6 1,-1-2 321,5-5 0,0-2-293,-1-2 0,-1-1-23,-1-1 0,0 0 504,-3-2 0,-1-1-314,14-17 23,-1-7-174,-22 23 1,-1-1 209,-2-3 1,-3-1-250,0-1 1,-3-4 32,-2-20 1,-4-7 104,-2 17 0,-2-2 1,-2-3-139,-2 4 0,-2-3 0,-1 0 1,-1 2-503,0-7 1,-1 3 0,-1 0 497,-4 2 1,-2 0 0,0 4 70,-3-1 1,-2 0-43,0 6 0,-3-2 0,0 0 50,0-2 0,0 0 0,0 1-41,-1 0 0,1 1 0,1 0-323,-9-18 1,3 5 322,12 18 0,1 2-17,-1 0 0,2-1-23,0 1 1,1-1-1,-1-1 1,0 1-1,0 1 1,-2-1 0,-9-12 0,-2 1-6,6 14 0,-1 1 152,-8-10 0,-1 2-152,8 16 0,-1 1 17,-10-9 0,-2 2-17,9 8 0,0 0-6,-7-4 0,-1-1 637,2 3 0,1 0-738,0-1 1,1-1 72,-1 0 1,2 0 27,5 1 0,2 1-16,-7-10 430,2 1-476,-2 4-11,-3 3 740,-5 2-896,4 10 0,-5 2 145,-5-1 0,-2 2 17,0-1 1,-1 1 198,1 2 0,3-1-126,-14-5 22,3-4-11,3-4 39,17 5 1,-1-3-29,1-3 1,-1-1-23,-10-7 0,0-1-259,10 8 1,0 1 252,0 0 1,-1 3-51,-22-8 28,24 14 0,0 1-40,-3 0 1,-3 0-139,0 0 1,-5-1 0,-1 0 201,-4 0 0,-2-1 0,0 0-4,-1 1 1,0 0 0,12 4-248</inkml:trace>
  <inkml:trace contextRef="#ctx0" brushRef="#br0" timeOffset="876196">5354 77 5702,'-61'4'-52,"0"0"1,0 0 0,0 0 0,0 1 0,1-1-1,-1 0 1,-4 1-30,10 0 1,-3 0 0,-2 1 0,1-1 0,0 1 0,3 0-960,-11 1 1,2-1-1,1 2 1,-4-1 1011,15-1 0,-3 1 0,-1-1 0,0 1 0,0 1 0,1-1 28,-12 4 0,-2 0 0,2 0 0,4 0 0,6-1 0,4-2 0,7 0 0,-3 0 0,0 1 0,0 0 0,-1-1 0,1 1 0</inkml:trace>
  <inkml:trace contextRef="#ctx0" brushRef="#br0" timeOffset="876445">2126 551 6614,'-49'8'328,"-1"0"1,1 0 0,-1 1-1,-7 0 1,2-1 0,0 0-251,3 0 1,2 0-1,3-2 52,-2 0 0,8-1 195,7-1-555,13-1 84,17 2 154,25 2-8,5-1 57,15 1-57,-8-5 34,9 2-57,-4 4 23,-3 1-45,-9 4 34,-14 1-908,-2 4-336,-5 3 1255,-2 1 0,-2-10 0,-1-3 0</inkml:trace>
  <inkml:trace contextRef="#ctx0" brushRef="#br0" timeOffset="876845">1732 950 6831,'-6'39'30,"0"-1"0,1-1 0,2-1 598,5 27-550,10-12-56,4-12 1,4 4-6,3 4 0,0 6-804,-2-2 1,0 5-1,0 2 798,-4-4 0,-1 2 1,0 1-1,-1-1-495,-1-5 0,-1-1 0,-1 1 1,0 0 508,1 4 0,0 1 0,-1 0 0,0-3 61,1 4 0,-1-3 0,1 4-65,-2-10 0,1 3 1,0 3-1,0-1 1,1 1-9,0 2 0,0 1 1,1 0-1,0 0 1,0 0-309,-1 0 0,1 0 1,0-1-1,0 1 0,-1-2 295,4 11 0,0-1 0,-1-2 0,-1-4-4,0-3 1,-1-4-1,0 0-144,-1-2 1,1 0 0,-1-1 139,-1-3 1,0 0 0,1 3 237,2 10 1,0 4 0,1-2-70,-1-4 0,0-1 0,1 1 110,3 6 1,0 1 0,2-2-205,-2-11 0,2-2 1,0-4-46,4 4 0,0-6-22,1-6 0,-1-5 1006,12 7-1006,-13-12 0,-2-2 0,1-1 0,4 6 0</inkml:trace>
  <inkml:trace contextRef="#ctx0" brushRef="#br0" timeOffset="877012">3013 5007 8098,'2'-10'863,"0"2"-841,-2 8-22,50-31 0,-15 23-11,3-8 0,7 1-385,6 13 0,5 4 396,-4-4 0,3-1 0,-3 0 0,2 2 0,-2 0 0,4-3 0,0 1 0</inkml:trace>
  <inkml:trace contextRef="#ctx0" brushRef="#br0" timeOffset="928043">13807 3978 13409,'50'15'-3351,"-10"-3"3351,-33-10 0,-4-1 0,-1-1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3:52:42.80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6736 3323 17398,'-41'-28'328,"-1"0"1,4 6 0,3 13-329,-2 41-11,12 15 0,3 10-6,6 5 0,5 4-114,5-17 0,3 1 0,8-4-155,18 10 1,13-17 66,16-29 1,7-17-1024,-4-6 1,-3-11 1207,-14-1 1,-2-6-1,-6-1 34,0-8 0,-8-5 24,-7 0 0,-4-5 1,-3-3 19,-3-9 1,-3-4 0,-2 0-30,-1 2 0,-1 0 0,-2 0-97,-2-3 0,-1 1 1,-2 6 232,-3 3 0,-1 7 146,2 11 1,-1 6 452,-11-4-448,-5 47-336,15 26 1,6 15 22,3-2 0,4 4 0,2 1-324,2 0 0,3 0 0,2 0 182,4 4 0,3-1 0,2-5-284,8 2 0,3-5-328,-2-5 0,1-2-911,0-5 1,0-4 1675,-2-5 0,-2-4 0,3 2 0,-8-12 0</inkml:trace>
  <inkml:trace contextRef="#ctx0" brushRef="#br0" timeOffset="266">7378 2849 17644,'-17'49'116,"1"0"0,-2 3 0,1 1-60,2-1 0,2 2-1119,4-6 0,2 3 0,2-3 1063,5 2 0,5-1 39,5 9 1,8-7 141,6-25 0,5-6-170,4-4 0,2-3 311,1-4 1,3-2-301,14-3 0,1-1-1417,-10-2 0,-2 2 1395,-2 2 0,-5 1 0,0-2 0,-32 7 0</inkml:trace>
  <inkml:trace contextRef="#ctx0" brushRef="#br0" timeOffset="499">6436 4378 14645,'53'-18'248,"0"0"1,0 1 0,2-1 0,0 0 0,0 0-208,-2 2 0,0 1 0,3 0-1222,0 2 1,4 1 0,0 0 0,-5 2 690,0 0 1,-3 2 0,0 1-1054,7-2 1,2 1-1,-12 5 1883,0 14 1,-28-8 0,-21 8-1</inkml:trace>
  <inkml:trace contextRef="#ctx0" brushRef="#br0" timeOffset="1018">6855 4986 17711,'-49'15'202,"0"-1"0,1 5 0,2 8-184,13 7 1,3 9 0,2-2-1209,-6 10 0,3 0 1190,5-5 0,0 3 0,6-4-11,5 1 0,6-2 358,3-7 0,5-2-369,19 19 50,9-32 0,7-11 0,15-17 0,4-14-453,-9-3 1,0-7 0,-2-2 323,-5-1 0,-4-3 0,-3-3 52,-2-6 1,-5-3-1,-5 1-7,-5-8 0,-8 1 50,-5-4 1,-4 0-305,-4-2 0,-6-1 351,-2 6 0,-4-2 0,-1 2 97,2 10 1,0 3-1,-1 0 52,-8-19 1,1 7-1,-6 4 793,25 61-1039,5 23 56,4-2 0,4 5-164,3 7 1,5 5-1,2 1-19,6 1 0,3 0 1,4 1-354,-1-7 1,2 2 0,3-1 0,-1-4-389,4 1 0,1-3 0,2-5 924,19 8 0,-4-11 0,-11-9 0,-10-12 0</inkml:trace>
  <inkml:trace contextRef="#ctx0" brushRef="#br0" timeOffset="1532">7730 4707 17599,'-32'49'418,"-1"0"1,2 3-1,4 2-334,7-1 0,4 2-707,2 3 1,2 0 633,2-2 0,6 0 6,11 9 0,13-5 5,12-21 0,7-6-5,1 1 0,5-11-17,10-23 0,-1-13 39,-12-5 0,-4-6-39,0-8 0,-2-3 17,-4-2 0,-4-5-32,-10 3 0,-3-5 0,-4 0 2,-6-22 1,-9 0-22,-4 18 0,-5 0 1,-6 5-18,-17-5 1,-7 11 22,3 17 0,-1 11 47,1 13 1,2 9-501,-16 23-702,27-8 1,4 4-4600,3 22 5782,12-3 0,17-24 0,1-19 0</inkml:trace>
  <inkml:trace contextRef="#ctx0" brushRef="#br0" timeOffset="1686">7744 5185 19673,'57'-34'-919,"0"0"0,-9 6 0,3-1 0,2-2 919,-5 1 0,4-3 0,-2 0 0,-3 4 0,-4 3 0,-2 3 0,-2-1 0,16-13 0,0 0 0</inkml:trace>
  <inkml:trace contextRef="#ctx0" brushRef="#br0" timeOffset="1949">10177 3225 16221,'-2'-1'1401,"-1"-1"-1323,3 2-548,55-1-1211,-28 6 470,8-2 1,-3 4 1210,-12 13 0,-10-7 0,-7 0 0</inkml:trace>
  <inkml:trace contextRef="#ctx0" brushRef="#br0" timeOffset="2083">10326 3561 16905,'40'-21'-1142,"1"-1"1,1 1 0,-5 4 0,-11 8 0,0 2 0</inkml:trace>
  <inkml:trace contextRef="#ctx0" brushRef="#br0" timeOffset="3199">12460 2109 11627,'-21'-23'2656,"4"3"-1625,15 13 985,-2 1-1096,-6 6-909,-5 17 34,-5 22-34,8-7 0,2 6-336,2 8 1,1 8 0,3 2 355,2-5 0,2 2 0,3 2 0,1 3-304,2-1 1,2 3-1,1 1 1,2 1 0,0-1 278,2 1 1,1 1 0,1-1-1,1 0 1,-1-1-12,1-3 1,1-1-1,0-1 1,-1-1 0,-1-3 0,4 14 0,-2-4 1,-3-4-14,1 12 0,-9-8-50,-21 1 67,-7-31 0,-6-4-454,-6-10 0,-3-4-711,0 1 0,0-5-2298,-22-16 3463,34-4 0,13 1 0,5 3 0</inkml:trace>
  <inkml:trace contextRef="#ctx0" brushRef="#br0" timeOffset="5733">13797 2760 14704,'49'-25'212,"0"1"1,-6 7 0,2 3 0,-2 8-258,5 16 1,-2 9 4,0-1 1,-9 10 28,-23 14 0,-10 11 0,-9 1 134,-11-1 1,-10 1-1,-1 1 6,6-7 0,-2 1 0,0-1 1,0-1-37,-4 6 0,-1-2 1,3-5-72,-2-2 1,10-5-23,24 3 238,17-29-652,23-8-12,14-8-577,-3-10 0,5-5-2102,-15 1 1,0-2 0,0-1 3104,3-2 0,-1 0 0,-3 0 0,7-4 0,-9 2 0,-4 0 0</inkml:trace>
  <inkml:trace contextRef="#ctx0" brushRef="#br0" timeOffset="5999">15209 2437 11863,'0'-8'4324,"0"2"-3920,0 6-370,0 0 89,-12 59 134,4-6 1,-1 6-961,3-14 1,-1 2 0,2 1 713,-2 7 0,1 1 0,3-1-15,4-1 1,4 0-1,0-4-690,4 6 0,3-3-265,6 9 1,5-6-835,-1-28 1,3-5 1792,26 6 0,-21-15 0,-5-11 0</inkml:trace>
  <inkml:trace contextRef="#ctx0" brushRef="#br0" timeOffset="6534">15881 2733 17970,'-51'12'145,"-1"0"1,4 3-1,7 7-139,19 9 0,7 5-1,2-1 1,3 0-6,0 31-96,25-33 1,10-3-152,4-11 1,5-4 162,4-1 0,2-6 33,-1-10 1,-3-7 50,8-15 101,-21-2 0,-3-4 191,3-15 32,-2-14 360,-17 22-146,-3 16-538,-1 7-23,0 18-33,0 16 56,0 11 0,0 8 11,7 20 0,2 7-674,1-4 0,2 4 1,0 0 662,1-8 0,0-1 0,0 1 7,2 1 1,2 0-1,-3-5-628,0 2 1,-3-3 592,-2-6 0,-3-2-119,-1-7 0,-3-2 147,-3 18 23,-8-18 156,-18-18-89,-17-48-112,-2-10 306,20 1 1,4-6-739,6 6 0,4-4-723,-1-17 1,6-3-3104,9 3 0,6 0 4280,2-1 0,3 5 0,-1 19 0,2 7 0,8 2 0</inkml:trace>
  <inkml:trace contextRef="#ctx0" brushRef="#br0" timeOffset="6716">16646 2879 15627,'-7'-1'784,"2"0"-1647,31-4 1,17-4-2007,10-4 2772,7-1 0,-1 0 0,-12 1 0,-6 1 0</inkml:trace>
  <inkml:trace contextRef="#ctx0" brushRef="#br0" timeOffset="7050">17512 2529 16983,'-7'-7'1659,"1"2"-1643,-16 29 1,-2 15-17,4 9-307,-6 2 1,4 2 322,17-18 1,6-2-17,19 27 133,14-13-228,4-27 0,6-9 0,-2-13 0,1-8 61,2 1 0,-4-6-32,-6-11 0,-8-6 32,-2-24 45,-12-7-11,-10-2 39,-12 21 1,-8 1 95,-4 14 1,-6 6-248,-15 2 0,-4 10-141,6 15 1,2 8-359,-1 10 1,5 5-1205,2 23-808,16-1 2623,19-3 0,-2-20 0,6-8 0</inkml:trace>
  <inkml:trace contextRef="#ctx0" brushRef="#br0" timeOffset="7218">17446 2812 18922,'40'-21'-445,"0"1"1,-2 1-1,0 3-2849,-2 6 0,-2 2 3294,12-8 0,-5 3 0,-31 5 0</inkml:trace>
  <inkml:trace contextRef="#ctx0" brushRef="#br0" timeOffset="7466">17898 2184 16411,'0'-8'3318,"0"1"-2971,0 7-370,0 0-10,73 85-12,-41-34 0,0 7-745,-6-10 0,3 6 0,-1 2 0,-5-3 480,-2 5 0,-4-3 0,-3 2-258,-4 0 1,-2 0-1,-5-1 571,-5-3 1,-4-1-1,2-7 1,2-7 0,1-3-1,-6 5 1,1 1 0</inkml:trace>
  <inkml:trace contextRef="#ctx0" brushRef="#br0" timeOffset="7883">19062 2744 11403,'1'46'0,"0"-9"0</inkml:trace>
  <inkml:trace contextRef="#ctx0" brushRef="#br0" timeOffset="11665">19757 1645 11291,'2'-3'1501,"-1"1"-1025,11 28 1,3 17-46,-2-9 0,0 4-820,4 7 1,1 6 0,1 4 634,-1 2 0,0 5 1,-1 1-1,0-2-769,-3-9 0,-1-1 0,-1 1 0,1 2 550,0 2 0,1 3 0,0 2 0,-1-2 0,-2-3-11,-1 0 1,-2-3 0,0-1 0,-1 0-17,-1-1 0,0-1 0,0 0 0,-1-1 132,0 9 1,-1-1 0,-1 0-122,-2 1 0,-1-1 1,-6-5 66,-8-1 0,-8-7 230,-6-7 0,-5-12-213,0-25 1,0-11 73,-3-13 0,4-7-169,8-5 0,4-7-86,2-5 0,1-6 1,5-2-169,2-2 0,4-2 0,3-1-136,4 8 0,3-3 0,3 2 0,1 2-70,3-4 1,2 4 0,6 3-221,4 8 0,4 3 0,1 4-984,5-1 0,0 4 1664,4-1 0,-3 2 0,6-4 0,-7 8 0</inkml:trace>
  <inkml:trace contextRef="#ctx0" brushRef="#br0" timeOffset="11933">20819 1662 17666,'-34'24'120,"0"0"0,1 6 0,4 6-76,10 13 1,4 6-976,-2 7 0,2 2 934,5-18 1,2 0 0,1 3-236,-1 14 1,4 3-1,5-1-1938,8-10 0,6-1 0,0-2 2170,-2-1 0,0 0 0,4-7 0,9-3 0,1-10 0,2-15 0</inkml:trace>
  <inkml:trace contextRef="#ctx0" brushRef="#br0" timeOffset="12299">21306 2037 17062,'-30'48'201,"0"1"1,1 12-1,12 1-195,23-13 0,8-1-452,-3-2 0,7-3 446,11-12 0,5-8 0,25-8 0,3-20 310,-5-16-293,-26-8 0,-5-8-12,-7-9 1,-6-5-48,-2 1 1,-6-3 41,-13 7 0,-6-1 0,-2 5-34,-2 6 1,-4 4-186,-8-7 1,-6 9-1250,0 21 1,-1 12 1467,2 12 0,2 4 0,-22 1 0,20 16 0</inkml:trace>
  <inkml:trace contextRef="#ctx0" brushRef="#br0" timeOffset="12483">21138 2321 18910,'59'-24'-1967,"0"1"1,0 0 0,-3 2 0,-1 2 0,-3 2 1922,8 2 0,-7 3 0,-15 5 0,-7 2 0,-9-2 0</inkml:trace>
  <inkml:trace contextRef="#ctx0" brushRef="#br0" timeOffset="12700">21976 1626 18852,'-16'53'-5,"1"0"1,0 0-1,0 2 1,0 0 0,2 1 0,2-2 0,2 0 0,0 4-577,0-2 1,0 5-1,0 0 1,1-1-955,1-3 0,2-1 0,0-1 0,0 0 1535,0-2 0,-1 1 0,1-2 0,2-5 0,0 18 0,2-12 0,1-17 0</inkml:trace>
  <inkml:trace contextRef="#ctx0" brushRef="#br0" timeOffset="12918">22349 2003 17992,'40'51'-1264,"0"0"0,-1 0 0,-8-12 0,-1-2 0,0-3 1264,12 5 0,-3-9 0,-9-11 0,-11-8 0</inkml:trace>
  <inkml:trace contextRef="#ctx0" brushRef="#br0" timeOffset="13099">22637 2037 15527,'-39'41'145,"-1"0"1,1 1-1,3-4 1,1 0 0,8-3-303,9-1 0,5-2-2173,-3 26 2330,10-12 0,6-20 0,0-12 0</inkml:trace>
  <inkml:trace contextRef="#ctx0" brushRef="#br0" timeOffset="13317">22223 2653 15000,'63'-20'-295,"0"0"0,-3 2 0,-5 4-1044,-19 11 0,-2 1 1339,3 1 0,-2 1 0,6 0 0,-7 0 0</inkml:trace>
  <inkml:trace contextRef="#ctx0" brushRef="#br0" timeOffset="13650">23032 1521 17852,'19'50'9,"-1"1"0,0-1 0,0 0 0,0 0 0,-2 3-514,-3-5 1,0 3 0,-1 1 0,-3 0-2644,0 14 0,-4 0 0,-1 0 3148,0-1 0,-1-1 0,-3-6 0,-3 3 0,-4-11 0,-5-13 0</inkml:trace>
  <inkml:trace contextRef="#ctx0" brushRef="#br0" timeOffset="13849">23904 2261 17050,'-3'0'325,"-36"6"-336,22-2-1255,-23 4-4651,32-5 5917,10-3 0,1 0 0</inkml:trace>
  <inkml:trace contextRef="#ctx0" brushRef="#br0" timeOffset="14283">24509 1874 18205,'-46'-1'123,"-1"1"0,-3 23 0,5 13-117,6 10 0,7 8-422,11-13 0,3 3 0,5-3 422,2-1 0,9-2 142,14 2 1,9-4-368,6-11 1,6-6 5,15-6 0,2-8 190,-7-10 1,-3-8-36,-2-9-1,-6-6 59,-13 0 0,-5-4 0,0-5 0,-3-2 50,-3-5 1,-2-4 95,-2-5 0,-2-6 0,0-2 10,-2 13 1,0-2 0,-2-1 0,1-1-574,-2-5 0,-1-1 0,0 0 1,-1 4 494,1-3 0,0 3 1,-2 6-34,-4-2 0,0 12 432,1 19-568,0 58 97,5 17 0,4 11-160,1-5 1,1 4 0,2 2-1095,2-11 0,2 3 0,1-1 0,0-3-1494,2 6 1,1-3-1,3-4 2742,3-10 0,2-3 0,-1-8 0,6 3 0,-2-14 0</inkml:trace>
  <inkml:trace contextRef="#ctx0" brushRef="#br0" timeOffset="14632">25424 1496 18989,'-40'18'429,"0"-1"1,1 7-1,3 5-423,10 10 0,4 7-615,3 1 1,1 5 0,3 1 608,4-3 0,4-1 0,5 1-131,6 4 1,5 1-1,5-6 19,7 1 0,8-11 73,12-13 0,3-13 600,19-25-522,-26-14 0,-4-11 11,-5-17 1,-7-10-408,-6 8 1,-3-4-1,-4 2 357,-4 8 0,-4 1 0,-2 1-28,-6-19 0,-8 8-501,-24 6 181,-10 27 309,-8 18-2001,20 23 1,2 9 2039,11 2 0,2 3 0,-20 19 0,34-7 0</inkml:trace>
  <inkml:trace contextRef="#ctx0" brushRef="#br0" timeOffset="14766">25171 1940 16961,'48'-10'115,"0"0"1,16 0 0,0 1-850,-20 4 0,2 2 444,10-1 0,7 2 1,-10 0-1,-18 2 0,-3 0 1,15 0-1,-1 0 0</inkml:trace>
  <inkml:trace contextRef="#ctx0" brushRef="#br0" timeOffset="20335">10463 6397 17095,'38'-12'-1064,"0"4"-1222,-6 5-3653,-5 4 5939,-11 4 0,-7-3 0,-8 4 0</inkml:trace>
  <inkml:trace contextRef="#ctx0" brushRef="#br0" timeOffset="20482">10470 6642 13285,'47'-11'-56,"-1"1"0,1 0 0,2-3 0</inkml:trace>
  <inkml:trace contextRef="#ctx0" brushRef="#br0" timeOffset="22432">12327 6573 18440,'-15'-37'332,"0"0"0,0 1 1,6 4-300,19-4 24,33-14-63,-9 32 1,5 7-12,8 7 0,-1 14-90,-8 22 1,-7 12 55,-11 2 1,-10 6-698,-14 11 1,-9 1 741,-4-14 1,-5-2 12,1-10 1,-2 2-1,0-3 168,-2 7 0,0-4-181,-3 0 1,11-5-309,29-6-470,20-32 375,-1-4 0,4-4 56,-2-4 0,2-4-656,3 1 1,3-3 0,1 0 898,3-1 0,0 1 0,-1 0 1,8-5-1,-4 3 0,-9 6 1,0 1-1</inkml:trace>
  <inkml:trace contextRef="#ctx0" brushRef="#br0" timeOffset="22866">13884 5584 15314,'-6'-48'1094,"0"0"0,0 6 1,0 5-334,-3 0-334,0 16-371,-2 13-56,-2 29 0,-5 27 18,6-2 1,0 10 0,2 3-867,3-4 0,1 2 0,2 2 0,-1 0 850,-1 1 1,0 1 0,1 1 0,3-1-6,2 3 0,3 1 0,2-2 1,2-3-308,3-1 1,2-5 0,2 4 210,3-2 1,3 2 0,1 2 0,-1-1 53,-2-3 0,-1 0 1,0 0-1,-1 2 33,1 6 1,0 2 0,-1-1 0,-4-2 0,-2 6 0,-4-2 0,-4-5-79,-4 2 1,-6-8-169,-3-16 0,-4-8-896,-7-12 1154,-6-15 0,15-5 0,-2-5 0</inkml:trace>
  <inkml:trace contextRef="#ctx0" brushRef="#br0" timeOffset="23483">15285 6135 10753,'-7'0'4225,"0"-1"-3593,-9 30 1,0 13-307,6 18-829,0-20 0,-3 7 0,4-1 536,6 10 1,5 0-34,2 5 0,2 1-157,1 1 0,4 2-2809,4-15 1,3 2-1,1-4 2966,4 3 0,0-3 0,-1-1 0,0-8 0,-1-15 0</inkml:trace>
  <inkml:trace contextRef="#ctx0" brushRef="#br0" timeOffset="23983">15836 6507 17129,'-31'41'313,"1"0"1,2-3 0,9-1-314,18 13-628,34-1-357,20-25 884,-17-26 0,1-7 134,21-20 146,-36 2 1,-5-2 324,-5-18 101,-6 4 90,-3 6-101,-3 8-90,0 10 79,-2 7-550,1 8-33,-1 4 12,0 12-12,1 6 33,4 36-33,6-12 0,3 5 0,0-2 0,1 4 0,0-1-455,1-4 1,0 0-1,1-1 455,1 4 0,0 0 0,-2-3 0,1 4 0,-3-3-58,-3-3 1,-1-2 74,-2-5 0,-4 0-1,-5 2 1,-5-4 174,-19 7-124,-22-21-302,1-37-118,22-3 0,2-4-1126,-9-29-2073,14 15 0,3-1 3552,-4-18 0,3 6 0,14 32 0</inkml:trace>
  <inkml:trace contextRef="#ctx0" brushRef="#br0" timeOffset="24166">16546 6623 17084,'37'-22'-1230,"-1"-1"0,11-9 1,-26 24-1</inkml:trace>
  <inkml:trace contextRef="#ctx0" brushRef="#br0" timeOffset="24500">17419 6106 19123,'-59'11'331,"23"19"0,6 11-331,12 16 0,11 7-793,6-14 1,3 1-1,4-2 748,6 10 0,9-8 0,12-13 0,6-10 416,24-10-438,-1-19 67,-8-20 210,-25-6 0,-5-7-188,-6-9 1,-8-5-18,-8-14 1,-7 0-331,-5 12 1,-6 4 55,-8 3 1,-6 8-875,-16 9 337,1 13-3117,6 20 3923,6 9 0,15-3 0,7 1 0</inkml:trace>
  <inkml:trace contextRef="#ctx0" brushRef="#br0" timeOffset="24667">17369 6448 16871,'-7'0'2364,"2"0"-2241,5 0-235,0 0-481,60-33-674,-13 16-825,-4-1 1,7-3 0,-4 3 2091,-3 3 0,-3 2 0,1 0 0,-4 1 0,-4-1 0</inkml:trace>
  <inkml:trace contextRef="#ctx0" brushRef="#br0" timeOffset="24865">17854 5811 21051,'29'36'-254,"1"1"1,-1-1 0,-2 9 0,-3 3 0,-4 2-110,-2 2 1,-4 2 0,-3 0-1482,-1 2 0,-3 1 0,-3-4 1844,-6 6 0,-1-6 0,1 11 0,-4-18 0</inkml:trace>
  <inkml:trace contextRef="#ctx0" brushRef="#br0" timeOffset="25033">18620 6433 18563,'1'-49'-3277,"-13"15"0,34 23 0</inkml:trace>
  <inkml:trace contextRef="#ctx0" brushRef="#br0" timeOffset="25416">19563 5569 18910,'17'52'51,"0"1"1,0-1 0,0 0 0,-1 2 0,-1 4 0,0 1 0,0 1 0,-3-1-158,-1-3 1,-1 0 0,-2 0 0,0 1-1,0 2-1053,0-2 1,0 2 0,0 1 0,-1 0 0,0-1 0,0-3 1054,1 13 1,0-3-1,-1-2 1,-1-2 103,0 9 0,-1-4 0,-4-9 732,-1-13 1,-5-7 264,-15 15 624,-13-70-1559,4-18 0,1-14-126,7 0 1,2-6-1,1 0-496,1 5 0,2 1 0,2-1 294,1 0 1,2 1 0,3 3-548,2 4 1,4 2-3496,8-7 0,4 3 4308,11-17 0,2 10 0,-7 32 0</inkml:trace>
  <inkml:trace contextRef="#ctx0" brushRef="#br0" timeOffset="25799">20577 5168 18406,'-27'59'53,"-1"1"1,1-1 0,2 1 0,2 0 0,5-1-43,10-9 0,5-1 1,2 3-482,0-3 1,2 4 0,1 0 0,4-1-1164,7 8 1,6-1 0,0-1 1489,-1-2 1,2-1 0,0-6 0,8-1 0,0-12 0,5-13 0</inkml:trace>
  <inkml:trace contextRef="#ctx0" brushRef="#br0" timeOffset="26251">21250 5392 17375,'-22'27'273,"0"0"0,2 3 0,2 4-217,6 8 0,5 5-206,1-4 1,1 4-1,4-1 178,9 19 0,8-2-36,-1-17 1,3-1 0,3-5 18,10 0 0,5-8-11,2-12 0,1-9 0,15-19 0,-7-12 101,-7-17-67,-10-15-23,-12-9-6,-12 10 1,-7-4-6,-12 4 0,-4 0-11,4 0 0,-6 6-146,-7 11 0,-3 10-482,-18 13-147,13 25 0,0 8-2570,6 1 0,3 3 3356,0 5 0,3 0 0,2 10 0,20-25 0</inkml:trace>
  <inkml:trace contextRef="#ctx0" brushRef="#br0" timeOffset="26449">21160 5892 17218,'-1'-2'404,"-1"0"-712,28-21 0,14-5-1743,5 7-821,4-10 1,2 2 2871,13 14 0,-30 7 0,-6 3 0</inkml:trace>
  <inkml:trace contextRef="#ctx0" brushRef="#br0" timeOffset="26816">22107 5107 18742,'-11'57'6,"0"0"0,0-1 0,0 1 0,0 0 0,0 0 1,0-1-1,-1 1 0,-1-1 0,1 0 0,0-1 1,1-2-1434,-4 13 1,0-2 0,1-2 0,0-1 815,1-4 1,-1-1-1,2-2 1,1-4-2231,0 14 1,3-5 3056,3-7 1,0-4-1,2 6 1,3-22-1</inkml:trace>
  <inkml:trace contextRef="#ctx0" brushRef="#br0" timeOffset="27116">22579 5643 17879,'47'30'-104,"-1"-1"1,1 1-1,8 5 1,-3-2-721,-10-7 1,-4-2-3816,5 6 4639,-14-7 0,-14-11 0,-9-6 0</inkml:trace>
  <inkml:trace contextRef="#ctx0" brushRef="#br0" timeOffset="27299">22924 5560 17174,'-39'35'186,"1"1"1,0-1 0,3 3-260,1 14 0,3 3-1961,4 0 1,1 2 1770,2-1 0,3-3 0,8-16 0,4-6 0,7-8 0</inkml:trace>
  <inkml:trace contextRef="#ctx0" brushRef="#br0" timeOffset="27499">22630 6295 18048,'27'-37'-213,"0"0"0,2 3 0,1 7-1569,26 6-2621,8 4 4403,-28 8 0,-3 2 0,6-2 0,-6 2 0</inkml:trace>
  <inkml:trace contextRef="#ctx0" brushRef="#br0" timeOffset="27783">23484 5066 19190,'24'58'7,"-10"-20"1,0 5 0,-1 3-210,1 8 0,-3 3 1,0 3-754,-1-5 1,-1 2 0,-1 1-1,-3-1-648,-4-3 1,-3 0 0,-1-2 0,0-3 1602,-1 2 0,0-4 0,-2-4 0,-4 2 0,0-9 0,3-12 0</inkml:trace>
  <inkml:trace contextRef="#ctx0" brushRef="#br0" timeOffset="27966">24117 5861 17196,'5'-2'325,"-2"-1"-3138,-3 3 2813,-19-35 0,14 26 0,-15-27 0</inkml:trace>
  <inkml:trace contextRef="#ctx0" brushRef="#br0" timeOffset="28499">25271 5135 17610,'-37'12'213,"-1"1"0,-3 7 1,1 7-108,2 14 0,1 9-883,3 1 1,0 7-1,4 1 792,7-6 0,4 1 0,6 1-15,7 5 0,5 1 0,9-7-84,9 0 0,13-11-84,18-14 0,6-14 251,-11-15 1,-1-11-269,11-15 1,-3-13 191,-20 2 1,-4-7-1,-3-4-122,-3-2 1,-2-4 0,-3-3 0,-2-2 241,-5 6 1,-2-2 0,-2-2 0,-2 1 0,-1 2-608,-1-5 0,-2 0 1,-1 1-1,-2 1 564,0 3 0,-1-1 0,-1 3 0,-2 5 117,-7-12 1,-3 8 352,0 9 0,-4 5-364,-25-7-141,10 38 0,-1 17-34,13 23 0,4 16 0,3-2-38,-8 7 1,8 2 41,10 5 0,7 7 0,10-3-441,13-8 0,9-4 0,3 0-1696,0-1 0,3-1 1,1-2 2117,-1 0 0,1-2 0,-2-4 0,3 2 0,-5-10 0,-7-12 0</inkml:trace>
  <inkml:trace contextRef="#ctx0" brushRef="#br0" timeOffset="28966">26047 5010 14652,'0'-52'2947,"-5"12"-2600,-12 67 113,-5 15-247,4 0 0,-1 5-403,1 1 0,2 4 242,3-1 0,3 5 1,5 0-61,7-5 1,4 0-1,6-2-134,8 4 0,7-1 1,4-6-454,14 0 0,6-12 584,10-13 0,0-14 11,-21-11 0,-3-5 11,24-17-11,-18-18-6,-27-1 1,-10-7 10,-12-7 1,-11-2-570,-3 14 0,-5 0 0,-3 4 612,0 7 1,-3 3-1,-2 5 8,-25-3 0,-2 12 100,15 12 1,0 8-163,-8 6 1,4 5-1754,-9 13-7631,43 12 9390,42-13 0,16-10 0,-21-11 0</inkml:trace>
  <inkml:trace contextRef="#ctx0" brushRef="#br0" timeOffset="29133">25872 5438 18686,'44'-17'-1085,"0"0"0,0 1 1,1 1-1,1 2 1,-3 5 1084,5 7 0,-5 3 0,21 0 0,-40 7 0</inkml:trace>
  <inkml:trace contextRef="#ctx0" brushRef="#br0" timeOffset="236376">28338 5129 16838,'45'-17'-3277,"-1"-1"0,-5 3 0,-4 4 3210,-1 9 1,-17 2 0,-8 0 0</inkml:trace>
  <inkml:trace contextRef="#ctx0" brushRef="#br0" timeOffset="236527">28307 5453 15896,'40'-21'-1334,"0"0"1,1 1 0,17-10 0,-3 4 1333,-13 11 0,-5 3 0,8-3 0,-11 5 0</inkml:trace>
  <inkml:trace contextRef="#ctx0" brushRef="#br0" timeOffset="237028">29762 4941 16344,'-35'16'295,"0"1"0,1 1 1,5 5-224,8 20 1,6 5-51,3-10 1,3 1-499,3 14 0,6 0 476,8-17 0,5-2 5,5-3 1,3-4 300,31 15-368,-12-25 1,5-8 61,-2-11 0,0-7-123,1-1 1,-4-6 228,-5-11 1,-8-6 44,-10 0 0,-6-3-27,-2-3 0,-3-2-68,-1-1 0,-3 0-23,-4-1 1,-4 1-34,0 3 0,-6 3-12,-10 0 1,-9 8-594,-7 11 0,-3 7-264,0 5 1,1 6-929,-4 10 1,4 8 1796,-7 21 0,21-16 0,12-5 0</inkml:trace>
  <inkml:trace contextRef="#ctx0" brushRef="#br0" timeOffset="237311">29615 5265 13891,'-1'-7'-314,"0"2"314,1 5 0,0 0 0,0 0 0</inkml:trace>
  <inkml:trace contextRef="#ctx0" brushRef="#br0" timeOffset="242760">11143 10041 14809,'-1'-54'2454,"-2"6"-1714,1 40-594,-1 1-146,-2 8-11,-4 41 39,4 1 0,3 9-51,3 0 1,4 6-1,1 2-442,2-8 0,1 3 1,2-1-1,-1-1 472,3 8 1,1-1-1,1-2 0,0-4 1,1-1 0,-3-5-3,-3-4 1,-2-2 11,-3 3 0,-3-3 151,-1 17-135,-9-8-33,-6-28-22,-9-12-1222,-20-1-3910,2-4 5624,1-1 1,18-5-1,17 0 1</inkml:trace>
  <inkml:trace contextRef="#ctx0" brushRef="#br0" timeOffset="243677">12140 9985 10955,'0'-6'3686,"0"2"-2151,0 4-1120,-43 34 0,23 13-1097,-7-3 1,0 7 709,15 5 0,5 3-17,1-15 0,0 1 1,2 3-186,0 1 0,0 4 1,3 0-1,3-1-3027,7 6 0,4-1 0,2-1 3201,-3-1 0,1-1 0,3-7 0,8-3 0,1-13 0,4-17 0</inkml:trace>
  <inkml:trace contextRef="#ctx0" brushRef="#br0" timeOffset="244111">12633 10419 17476,'-39'36'252,"1"-1"0,0 1 0,-6 9 1,11 0-320,25 17-449,33-27-224,17-27 196,-9-16 1,-1-9 571,-3-10 0,-2-4 118,0-2 0,-4-2 145,-8-6 1,-5 0 436,-5-8 448,-4 13-1142,-1 52-17,-1 28 0,2 11-17,0 4 0,1 5-530,1-7 0,1 5 0,1-3 526,1-12 0,1-2 1,2 0-81,6 20 0,3-1 0,1-7 0,1-1-155,-1-8 0,0-2 205,-2-7 1,-1-2-147,5 26 236,-28-33-22,-16-22-34,-29-34-17,23 6 0,-2-2-835,-14-9 1,0-2-1766,11 4 1,1-2 2616,1 1 0,5 1 0,5-4 0,22 18 0</inkml:trace>
  <inkml:trace contextRef="#ctx0" brushRef="#br0" timeOffset="244294">13399 10532 17017,'0'-7'1221,"0"1"-3395,55-30 2174,-21 21 0,2 0 0,-1-6 0,-1 1 0,23-1 0</inkml:trace>
  <inkml:trace contextRef="#ctx0" brushRef="#br0" timeOffset="244644">14340 9967 18238,'-41'36'284,"0"-1"0,3 3 0,7 4-245,13 0 0,7 6-158,4-5 1,3 4-1,6-1 119,15 14 0,7-3-303,-3 0 0,7-7 297,12-17 1,4-12 5,21-14 17,-7-26-6,-10-15 191,-26-6 0,-5-7-124,-7-5 0,-6-1-67,-1 0 1,-6 1-12,-6 5 0,-6 5-79,-20 1-291,-2 17-302,-4 14-347,1 24-214,3 11-1686,16 6 1,3 5 2918,0 19 0,2-2 0,16-30 0</inkml:trace>
  <inkml:trace contextRef="#ctx0" brushRef="#br0" timeOffset="244812">14158 10366 18630,'46'-20'-596,"0"0"1,0 0 0,8-6 0,-4 5 0,-11 15 0,-6 5-1,-4-3 1</inkml:trace>
  <inkml:trace contextRef="#ctx0" brushRef="#br0" timeOffset="245076">14629 9662 18944,'37'44'20,"1"1"1,0 0 0,0-1 0,-4 3 0,-2 1 0,-2 0 0,-4 2-442,-5-3 1,-2 1 0,-3 0 0,-2-2-1428,0 7 0,-3-1 0,-3-1-35,-4-1 1,-3-1 0,0-5 1882,-1-6 0,-1-5 0,1 6 0,0-19 0</inkml:trace>
  <inkml:trace contextRef="#ctx0" brushRef="#br0" timeOffset="245246">15243 10273 15896,'-9'-22'0,"2"5"0</inkml:trace>
  <inkml:trace contextRef="#ctx0" brushRef="#br0" timeOffset="245994">16192 9521 13352,'0'-5'2981,"0"2"-2398,0 3-12,-4 74-308,5-38 1,1 5-1133,-1 8 0,1 7 0,1 0 895,2-4 0,1 0 0,0 2-26,2 4 0,1 1 0,1 4-142,0-1 0,2 4 1,1 2-1,-1-2-239,0-4 0,-1-1 0,1-1 0,0 0-60,-1-2 1,0 0-1,0-1 1,-1-4 395,0 2 0,-1-4 1,-3-8 44,-1 11 661,-23-34 78,-27-70-683,20 17 0,-3-6 0,1-3-20,3-2 0,-1-3 0,1-2 0,2 2-36,-4-10 0,2 2 0,3-1-19,3 2 0,3-1 1,4 5-72,4 2 1,6 4 187,7 3 0,4 3-798,1 3 0,5 0 700,23-9 0,3 4 0,-5 0 0,-8 16 0,1-1 0</inkml:trace>
  <inkml:trace contextRef="#ctx0" brushRef="#br0" timeOffset="246260">17063 9285 18194,'-15'59'110,"0"-1"1,0 1 0,0-1 0,0 0-1,1 1 1,1 1 0,1-1 0,3 0-1,3 1-292,3-2 1,4 1 0,1 0-1,3-2 1,2-1-2179,4 6 0,3-1 1,2-4-1,2-4 2360,4-3 0,3-5 0,1-6 0,5-1 0,-2-11 0,0-16 0</inkml:trace>
  <inkml:trace contextRef="#ctx0" brushRef="#br0" timeOffset="246628">17587 9659 15795,'-8'-7'2151,"-28"43"-1579,19 10-471,5-6 0,-2 7 0,3-1-90,6 2 0,4 0-735,3 16 1,7-2 723,1-23 0,7-4 236,15 0 0,7-7-197,2-11 0,3-10-11,9-13 0,-3-14 22,-9-18 1,-9-9-51,-6-2 0,-9-4-89,-13-3 1,-8 2 82,-4 12 1,-4 4 5,-5 0 0,-2 3 0,-1 2 0,-4 4-28,-7 3 0,-4 8-577,1 10 0,0 6-616,-30 12-886,16 27-1926,33 6 4218,8-1 0,7-17 0,0-7 0</inkml:trace>
  <inkml:trace contextRef="#ctx0" brushRef="#br0" timeOffset="246795">17564 10040 18742,'-3'-12'1435,"25"-45"-1514,32 21-285,-25 4 0,4 0-2897,17 11 0,1 5 3261,8 0 0,-8 5 0,-31 7 0</inkml:trace>
  <inkml:trace contextRef="#ctx0" brushRef="#br0" timeOffset="247111">18457 9074 19302,'-2'63'77,"-1"1"0,1-1 0,0 1 0,-1-2 0,-1-1 0,0 0 0,-1-5-77,-3 1 0,-2-3 0,-1 3-1126,-1 2 0,-1 5 0,-1 1 1,-1-2-1333,2-2 0,-2-2 1,1 0-1,-1 0 2190,1-1 1,0 0 0,-1-2 0,2-5 0,0-2 0,0-4-1,2-9 1,0 1 0</inkml:trace>
  <inkml:trace contextRef="#ctx0" brushRef="#br0" timeOffset="247511">18634 9729 18720,'49'34'-31,"-1"0"0,-4-6 0,2 0 1,-1-1-1957,-6-4 0,0-1 0,0 0 1828,20 10 0,-3-1 0,-18-9 0,-7-4 0,-7-3 0</inkml:trace>
  <inkml:trace contextRef="#ctx0" brushRef="#br0" timeOffset="247694">19074 9641 16737,'-32'44'104,"0"-1"1,2-1-1,3 4-104,12 2 0,4 5 0,1-8 0,-9 18 0,10-11 0,1 0 0</inkml:trace>
  <inkml:trace contextRef="#ctx0" brushRef="#br0" timeOffset="247861">18972 10656 18059,'21'-35'-202,"1"1"0,1 1 1,3 3-937,2 8 1,2 3 1045,2-3 1,-1 3-1,6-5 1,-8 6 0</inkml:trace>
  <inkml:trace contextRef="#ctx0" brushRef="#br0" timeOffset="248127">19575 9285 18798,'24'42'109,"0"-1"0,-3 5 1,1 5-1,-1 2-236,-2 5 0,-1 3 0,-1 3-2331,-2-4 0,-1 3 1,0 0-1,-2-3 2395,1 8 1,-2-2 0,-2-5 0,-1 6 0,-3-11 0,-5-9 0</inkml:trace>
  <inkml:trace contextRef="#ctx0" brushRef="#br0" timeOffset="248294">20185 10193 18149,'0'-4'-303,"0"0"-534,0 4 1,0 0-1</inkml:trace>
  <inkml:trace contextRef="#ctx0" brushRef="#br0" timeOffset="248745">20917 9544 17274,'-7'-45'1031,"0"0"0,-27-4-1009,-1 60 1,-4 18-23,7 5 0,1 7 0,2 2-1184,2 0 1,2 2 0,3 1 1194,2 2 0,2 2 1,6-4-29,3-1 0,10-3 464,13 5 0,11-7-604,7-14 1,5-7-40,3-4 0,2-9 107,5-16 0,-3-11 66,-14-7 1,-4-6 22,-1-6 0,-4-4-299,-2-4 0,-5-6 321,-5-6 1,-3-7-1,-3-1 236,-5 12 0,-2 0 0,-1-1 0,-1-1-51,-1-7 0,-1-1 0,0 1 0,-3 3-528,-1-2 1,-3 4 0,-1 6 493,-3-1 1,-3 14 223,-2 22-374,0 33-12,1 22 22,11 22 1,5 12-552,7-12 1,4 4 0,0 1 479,0 1 1,2 0 0,2 0-109,1-14 0,3 1 1,0-2-1,2-4-578,9 18 1,2-6-1776,0-4 0,1-3 2499,0-6 0,-1-5 0,3 5 0,-7-18 0</inkml:trace>
  <inkml:trace contextRef="#ctx0" brushRef="#br0" timeOffset="249127">21614 9190 18507,'-16'-33'997,"0"-1"0,-15 6-941,0 72-34,20 4 1,4 8-23,-1 2 0,4 2-481,6 7 0,3-1 481,-1-16 0,4-2-135,12 13 1,9-4 16,11-16 1,7-5 117,0 0 0,4-8 0,7-18 0,2-11 0,-14-8 0,-2-5 0,-3-4 0,-3-4 5,-5-4 1,-6-3 0,-7-1 0,-5-3-6,-4-1 0,-8-2 0,-19-13 0,-8 1-28,4 13 0,-3 3-124,-15-6 1,-5 6-57,8 18 1,0 6-431,-30-1-735,9 10-1675,15 8-3540,15 5 6588,14 5 0,7-7 0,3-3 0</inkml:trace>
  <inkml:trace contextRef="#ctx0" brushRef="#br0" timeOffset="249377">21659 9582 16983,'-4'1'1995,"0"1"-1816,49-31-168,-9 11-11,1-3 0,4-1-969,2 7 0,2 2 969,5-2 0,-1 2 0,-12 3 0,-2 2 0,24-5 0</inkml:trace>
  <inkml:trace contextRef="#ctx0" brushRef="#br0" timeOffset="249627">23390 9116 18888,'47'-3'-2323,"-1"0"0,-4 1 0,-4 0 2323,2 1 0,-19 1 0,-9 0 0</inkml:trace>
  <inkml:trace contextRef="#ctx0" brushRef="#br0" timeOffset="249745">23573 9395 15975,'-3'6'123,"0"-1"-1311,27-17 1,11-10 1187,10-6 0,-11 8 0,-1 1 0,-3-1 0</inkml:trace>
  <inkml:trace contextRef="#ctx0" brushRef="#br0" timeOffset="250144">24781 8722 18843,'-42'51'210,"0"-1"0,18-10 0,5 2 1,3 3-204,6 6 1,5 2-1,5-2-701,6 11 0,9-6 711,8-10 0,9-11 11,3-21 0,4-8-23,5-4 1,1-5 22,5-5 0,0-5-6,1-7 1,-1-4 27,-3-3 0,-4-7 31,-14 1 0,-2-7 1,-6 0-43,-1-21 0,-8-2-28,-5 1 0,-8 2-116,-14 7 1,-9 8 104,-3 19 0,-5 6-45,-4 3 1,-1 5-119,-2 3 1,-2 3-522,-10 1 1,2 4-1390,14 6 0,2 3 2241,-25 10 1,40-1 0,16-2 0</inkml:trace>
  <inkml:trace contextRef="#ctx0" brushRef="#br0" timeOffset="254010">9918 12556 17162,'-35'-19'370,"0"0"0,-28-2-359,29 46 79,7 26-1508,16-14 0,4 4 1452,0 11 0,4 4-16,5-13 1,2 2 0,2 1-8,0 4 0,1 1 0,3 4-11,4 4 0,3 4 0,1 0 0,-1-3 3,0 3 1,0-4 0,1 3-4,-1-5 0,1 3 0,-1-1 0,-2-6 4,-3-7 0,-1-3 0,-2-1 281,-2 4 1,-1 1-1,-2-3-274,-2 5 1,-4-4 224,-6-3 0,-5-6-404,-12-9-1468,-16-43-3228,21-7 5256,0-7 1,17 13 0,3 11-1</inkml:trace>
  <inkml:trace contextRef="#ctx0" brushRef="#br0" timeOffset="254577">10566 13462 15672,'-20'-61'1938,"-11"13"-1926,-3 54-24,1 15 12,5 25 23,17 7-1,5-14 1,6 0-337,9-5 0,6-3-123,3 1 0,4-5 236,35-2 257,-14-31 370,-15-14 235,-21-9-57,-4-5 69,-3 1 268,0 0-941,0 27 0,1 22 0,1 43 0,0-17 0,1 8-429,3 4 1,2 7-1,1 1-28,-1-14 1,2 1-1,0 1 1,1 1-467,0 7 1,2 2-1,-1 0 1,1-5 869,0 2 1,1-3-1,-2-4 53,1 8 0,-3-10 11,-6-13 337,-11-18 134,-10-31 89,-14-14-78,-9-22-314,9 10 1,0-1-180,5 3 0,2 2-382,-1-2 1,3 2-1602,0-13-2054,18 19 4037,10 0 0,-5 12 0,6 3 0</inkml:trace>
  <inkml:trace contextRef="#ctx0" brushRef="#br0" timeOffset="254843">11040 13710 12557,'17'26'0,"-3"-5"0</inkml:trace>
  <inkml:trace contextRef="#ctx0" brushRef="#br0" timeOffset="255313">11991 12666 14215,'0'-7'2399,"0"1"-1694,-4 59-534,6-13 1,2 6 0,2 5-1520,2 9 1,1 5-1,1 3 1,1-1 1358,-1-3 0,1 0 0,1 0 0,1 0-11,-1-7 0,1 1 0,2 0 0,-1-2 0,-1-3-98,4 11 0,0-5 0,0 0-112,-1-3 1,0-1 0,-1-2 270,-1-6 0,-1-2 0,-1-1-353,5 23 1,-5-7 347,-6-10 326,-17-31-170,-6-39 1,-4-17-56,-4-2 0,-3-6 0,2 2 569,-5-8 1,0 0-660,5 6 0,-2-2 1,4 4-68,3 1 0,5 1 731,2-6 1,6-2-1892,10 4 1,5 0-668,2 2 1,5 1 1826,11 1 0,2 7 0,1 5 0,-1 4 0</inkml:trace>
  <inkml:trace contextRef="#ctx0" brushRef="#br0" timeOffset="255560">12578 12628 17823,'1'59'91,"0"0"0,0 0 1,-1 0-1,4 0 1,1 0-1,2-1 0,2 0-257,2-3 1,3 0 0,1-1 0,1-4-1488,2 3 0,0-4 1,3-6-309,9 3 1,1-12 1960,11-14 0,-19-13 0,-7-7 0</inkml:trace>
  <inkml:trace contextRef="#ctx0" brushRef="#br0" timeOffset="256078">13158 12713 18138,'-32'45'474,"0"-1"0,3 3 1,8 0-414,11-1 1,9 2-23,11 13 0,10-1-90,6-15 1,8-5-62,14-1 0,4-12-430,-6-20 1,0-11 530,-2-11 0,-4-9 11,-12-4 0,-5-4 17,-1-2 0,-4-2-12,-4-2 1,-5-1 16,-1 2 1,-5 0-23,-6 1 0,-6 2 25,-7-5 1,-7 5-805,-5 13 0,-5 6-980,-30-3-2286,2 40 4045,23 19 0,17-17 0,6-2 0</inkml:trace>
  <inkml:trace contextRef="#ctx0" brushRef="#br0" timeOffset="256228">13183 13113 18294,'18'-37'-564,"0"1"0,8 0 0,3 2-1694,0 9 1,2 2 2257,6-1 0,-3 4 0,-5 3 0,-4 2 0</inkml:trace>
  <inkml:trace contextRef="#ctx0" brushRef="#br0" timeOffset="256477">13896 12368 17476,'-2'-10'2208,"1"3"-2029,1 7 112,-3 118-273,3-66 1,0 3 0,-1 6-694,-2-4 1,-1 5 0,-1 3 0,1-1-1,0-2 507,0 2 0,1-2 0,0-2 0,-1 1-264,-1-1 1,-2 0 0,1-2-1,0-5-2313,0 13 0,1-7 2869,2-9 1,1-5 0,2 3 0,0-22 0</inkml:trace>
  <inkml:trace contextRef="#ctx0" brushRef="#br0" timeOffset="257128">14208 12910 18194,'48'30'-934,"0"0"0,-1 2 0,-1 2 934,-3 2 0,-2-1 0,7 8 0,-25-16 0</inkml:trace>
  <inkml:trace contextRef="#ctx0" brushRef="#br0" timeOffset="257310">14462 12787 16031,'-27'41'-18,"0"0"0,1 1 0,-3 9 0,1 3 0,6-3 18,6 2 0,4-3 0,-2-4 0,3-4 0,8 5 0</inkml:trace>
  <inkml:trace contextRef="#ctx0" brushRef="#br0" timeOffset="257511">14414 13608 16053,'-7'4'179,"1"-2"-179,31-23 0,17-11-2538,-12 11 1,2 0 2537,19-18 0,-1 2 0,1 4 0,-28 18 0</inkml:trace>
  <inkml:trace contextRef="#ctx0" brushRef="#br0" timeOffset="257778">14898 12395 20031,'28'51'84,"0"1"0,-7 0 0,-1 5 0,-3 2-551,-4 2 0,-4 1 0,-1 3 198,-1-7 1,0 3 0,-1-1 0,-1-4 0,-1-6 0,-1-3 0,-2-3 0,-1 4 0,0 0 0</inkml:trace>
  <inkml:trace contextRef="#ctx0" brushRef="#br0" timeOffset="258210">15594 13036 13924,'5'3'-572,"-2"0"572,-3-3 0,0 0 0</inkml:trace>
  <inkml:trace contextRef="#ctx0" brushRef="#br0" timeOffset="258677">16261 12633 16031,'-25'-58'3036,"-18"53"-2980,0 46-51,16-1 1,6 6-338,8-5 0,6 2 332,2 15 0,9 0-28,11-12 0,5-4-73,-3 0 0,4-8-22,35-6 48,-16-46 52,-15-12 1,-2-10 67,-2-15 0,-5-8-245,-3 4 1,-2-5 0,-3-1 277,-4 10 1,-1-1-1,-2 0 1,-1 2-647,-1-7 0,-2 2 1,-1 2 694,-1 3 0,-1 1 0,-2 7 69,0 9 0,-5 5 472,-23-10-579,-9 61-11,22 16 1,6 9-40,1 5 1,7 5-293,9-10 0,5 3 0,2-2 253,8 7 0,4-1-138,1-4 0,4 2 0,-1-1-1002,-1-3 0,0 0 0,0 0 1140,2 3 0,1-1 0,-3-3 0,-2-1 0,-2-7 0,3 2 0</inkml:trace>
  <inkml:trace contextRef="#ctx0" brushRef="#br0" timeOffset="259311">16748 12296 17946,'-28'59'654,"-1"0"0,3-1 0,5 1-591,14-13 1,4 1-1,2-3-58,2 6 1,6-2-45,11 19 0,14-10-118,9-33 0,9-13 101,13-12 0,2-13-793,-11-5 0,-4-10 849,-4-12 0,-10-7 0,-18 11 0,-9-2 271,-4-16 1,-8 0-272,-10 6 0,-8 4-28,-7 0 0,-6 7-116,2 14 1,-3 9-182,-1 14 0,2 8-829,-10 13-841,11 7-1703,13 2 3698,11-1 0,7-13 0,2-4 0</inkml:trace>
  <inkml:trace contextRef="#ctx0" brushRef="#br0" timeOffset="259477">16751 12656 18350,'-3'2'1345,"0"0"-1222,3-2-515,59-21-1110,-13 4-1108,3 0 0,3-3 2610,-13 5 0,-4 1 0,8-4 0,-8 3 0</inkml:trace>
  <inkml:trace contextRef="#ctx0" brushRef="#br0" timeOffset="259745">18950 12206 16277,'-1'4'2275,"0"-1"-1950,52 0-975,-16 4-1972,28 3 2622,-37 3 0,-18-7 0,-6-1 0</inkml:trace>
  <inkml:trace contextRef="#ctx0" brushRef="#br0" timeOffset="259878">19122 12559 12300,'5'0'-17,"-1"0"0,-4 0 0,0 0 0</inkml:trace>
  <inkml:trace contextRef="#ctx0" brushRef="#br0" timeOffset="260677">22070 11016 17521,'-65'18'112,"27"16"0,8 16-94,16 2 1,8 10 0,4 4-1111,1-10 0,3 5 1,1 2-1,2 1 1,-1-3 1095,1-4 1,0 0-1,1-1 1,1 0-1,2 1-4,2 3 0,2 1 0,0 0 0,1-2 0,-1-3 246,2 10 0,0-5 1,-2 2-262,-3-9 1,-1 1 0,0-1 0,-3-1 17,-1 6 1,-2-3 0,-4 0 41,-2-1 0,-4-1 0,-6-9 398,-12-4 1,-7-16-1330,-8-25 1,-1-13-101,7-3 0,2-6-521,2-4 0,4-2 1507,-3-6 0,15 17 0,4 5 0</inkml:trace>
  <inkml:trace contextRef="#ctx0" brushRef="#br0" timeOffset="261244">22846 11731 12938,'0'-7'3821,"0"2"-3339,0 5-281,0 0 35,-30 42-51,16 3 0,3 7-144,-2-1 0,-1 3 0,3 0-402,4-4 1,2 0-1,3-1 368,3-2 1,3-1 0,4-6 8,4-4 1,5-7-17,27 11-11,9-20 11,-10-29 0,1-12-11,2-14 0,-5-13-723,-10 2 1,-3-6 0,-4-1 744,-3 4 0,-4 0 1,-6-1-12,-6-3 0,-7 0 0,-3 3-12,-7-2 0,-7 4-319,-15-3 1,-6 6-611,5 15 0,-2 8-673,-4 7 0,3 13 1614,-7 43 0,23-7 0,17 6 0</inkml:trace>
  <inkml:trace contextRef="#ctx0" brushRef="#br0" timeOffset="261412">22717 12136 18261,'41'-22'-353,"-1"1"0,1-1 0,17-8 0,-2 4-1065,-20 15 1,-1 1 1336,4-1 0,-4-1 0,8-1 1,-10 1-1</inkml:trace>
  <inkml:trace contextRef="#ctx0" brushRef="#br0" timeOffset="261693">23832 12053 16770,'4'-1'2219,"-2"0"-1950,-2 1-3407,8-7 3138,2-6 0,-1 3 0,-1-1 0</inkml:trace>
  <inkml:trace contextRef="#ctx0" brushRef="#br0" timeOffset="262360">24903 11136 12378,'0'-7'4796,"0"3"-4449,0 4 102,0 52-267,4-8 1,4 10 0,0 6-975,-1-8 0,1 6 0,0 2 0,1 1 0,-1-1 801,1-1 0,-1 0 0,1 1 0,0-1 0,1 1-9,0 4 0,2 2 0,-1-1 0,0-2 0,-2-4 44,0-6 1,-1-3-1,-1-2 1,0 2-256,1 4 1,-1 2 0,0-2 0,-2-3 165,0 1 0,-2-4 1,-5-3 44,-9 16 0,-12-20 168,-14-46 1,-8-20-121,3-7 1,-2-12-1,3-1-415,2 3 1,3-2 0,1-2 377,1-1 0,1-1 1,6 3-12,5-1 0,8 0 1029,4-13 0,11-3-3819,18 0 1,8 1 2789,-9 19 0,0 0 0,2 3 0,9-3 0,0 7 0,6 0 0</inkml:trace>
  <inkml:trace contextRef="#ctx0" brushRef="#br0" timeOffset="262660">25714 10949 17599,'-16'64'605,"0"0"0,4-8 0,2 2-530,3-4 0,0 5 0,1-2-1300,3-7 0,1 0 0,0 0 1232,1 3 1,0 1-1,1 0-7,1-1 0,1 0 0,3 1-72,6 8 0,2 1 0,5-4-2524,3-12 0,2-3 1,2-2 2595,12 15 0,2-8 0,-10-23 0,-3-10 0,-2-16 0</inkml:trace>
  <inkml:trace contextRef="#ctx0" brushRef="#br0" timeOffset="263094">26400 11369 18843,'-13'63'103,"-1"-1"0,0 1 0,9-9 0,4-2 0,6-6-103,9 0 0,9-11-95,21-11 0,4-19-17,-9-23 0,-2-13 112,6-11 0,-6-7-631,-11-1 1,-7-2 630,-5-3 0,-9 0-17,-16 5 0,-7 4-128,6 14 1,-3 2-203,-11-4 0,-5 6-718,-16 12-1215,12 20 0,0 5 2280,-14 8 0,3 4 0,30-8 0</inkml:trace>
  <inkml:trace contextRef="#ctx0" brushRef="#br0" timeOffset="263293">26308 11581 18048,'-5'0'1557,"0"0"-1467,5 0-79,47-48-392,-5 25-602,-2-9 0,3 2-1482,19 10 2502,-28 7 1,-3 1 0,1 3 0,-2-3-1</inkml:trace>
  <inkml:trace contextRef="#ctx0" brushRef="#br0" timeOffset="263546">27046 10900 19314,'-6'48'157,"0"-1"0,-3 7 0,-1 1-157,-4 6 0,-2 2-844,4-16 1,-1 2-1,1 1 799,-1 1 1,-1 0-1,1 4-723,1-1 1,0 3-1,-1 1 1,2-3 767,-2 11 0,1-1 0,0-3 0,2-8 0,0-2 0,2-4 0,1-6 0,0 0 0</inkml:trace>
  <inkml:trace contextRef="#ctx0" brushRef="#br0" timeOffset="263846">27399 11440 17398,'1'-4'1008,"0"1"-336,-1 3-627,44 41-22,-11-9-23,3 0 0,3 3-975,-1-2 0,-1-1 975,-4-3 0,-2-2 0,-3-4 0,-2-2 0,2 4 0</inkml:trace>
  <inkml:trace contextRef="#ctx0" brushRef="#br0" timeOffset="264127">27874 11247 18552,'-50'37'48,"0"-1"1,9-5 0,2 4-255,10 3 1,2 5 0,2-1-1202,-4 8 1,1 0 1406,6-6 0,-1 2 0,3-5 0,3-9 0,2-1 0,-1 5 0,0 1 0</inkml:trace>
  <inkml:trace contextRef="#ctx0" brushRef="#br0" timeOffset="264311">27369 12059 17241,'0'-5'224,"36"-29"-179,3 12-45,-2 0 0,4-1-1205,16 3 1,1 3-3085,-15 4 1,0 1 4288,14-4 0,-5 3 0,-14 4 0,-12 2 0</inkml:trace>
  <inkml:trace contextRef="#ctx0" brushRef="#br0" timeOffset="264644">28186 10742 17106,'31'20'758,"0"0"0,11 21 1,-3 9-692,-16-7 1,-3 3-1,-1 5-1098,-3-1 1,-1 3 0,-2 2 0,-1-2 940,3 10 0,-3-2 0,-5 0-131,-5 2 1,-6 1 0,-1-5-376,-5 6 0,-3-5-340,-3-5 1,-1-3-1250,2-9 0,1-3 2185,-6 17 0,9-29 0,7-16 0</inkml:trace>
  <inkml:trace contextRef="#ctx0" brushRef="#br0" timeOffset="264810">28994 11590 8758,'-7'0'-381,"1"0"0,6 0 1</inkml:trace>
  <inkml:trace contextRef="#ctx0" brushRef="#br0" timeOffset="265411">29618 11281 16916,'-1'-22'918,"-2"4"-749,-3 17 111,-1-1 135,-3-2-259,-11 2 12,-19 23 79,-2 9-147,15-3 1,2 4-265,5-1 0,3 2 225,2 0 1,2 2-17,-5 30-28,16-28 0,10-2-73,17-11 0,9-7-186,15-4 1,5-9-244,2-8 0,0-9 485,5-7 0,-4-7 11,-18 2 1,-5-6-228,-8-3 0,-3-6 0,-3-3 216,-4-9 0,-4-4 0,-1-4 11,-2 4 0,0-3 0,-3-2 1,-2 0-414,-4-1 1,-3-1 0,-1 0 0,-1 4 494,1-5 1,-2 3-1,-3 4 34,-1 10 0,-2 2 0,-3 9 142,-22-12-90,-17 22 545,8 43-657,24 20 1,6 10-24,8 2 1,7 4-193,4-4 0,4 3 1,2-2 147,6 13 0,4-1-17,2-1 0,2 0-258,-1-3 0,2 0-1469,-4-10 0,1 2 0,0-3 1744,2 2 0,-1-2 0,-2 0 0,-1-7 0,-3-11 0</inkml:trace>
  <inkml:trace contextRef="#ctx0" brushRef="#br0" timeOffset="265944">30538 10822 18810,'-30'33'500,"0"1"1,3 2-1,4 3-444,10 7 0,4 3-370,3-3 0,1 0 342,3-3 0,6-2-6,12 4 1,11-5-29,15-11 0,10-9-58,-8-8 1,4-5 0,-1-5-349,15-8 1,-2-9 416,-5-10 1,-9-8-6,-23 3 0,-8-6 44,-1-19 1,-8-6-45,-9 0 0,-8 0-12,0 14 1,-2 0 0,-6 4-101,-15-10 0,-5 8 22,6 18 1,0 7-168,-25 3-338,32 23-88,10 8-121,9 10-5550,11 25 6555,6-11 0,0-1 1,-1-20-1</inkml:trace>
  <inkml:trace contextRef="#ctx0" brushRef="#br0" timeOffset="266111">30613 11125 18227,'-6'9'1681,"1"-1"-1468,48-15-213,-7-3 0,-1 2 0,4-2-421,-1-5 1,-1-1-2023,-4 1 1,-1 1 2442,0 0 0,-3 1 0,3-3 0,-23 13 0</inkml:trace>
  <inkml:trace contextRef="#ctx0" brushRef="#br0" timeOffset="284392">10427 15416 18104,'-6'66'86,"1"0"1,2-20 0,1 0 0,1 4-71,5 1 1,2 3 0,1 3 0,-1-1-701,-1 6 0,1 0 1,-1 1-1,1 3 654,-1-4 1,1 3 0,-1 1 0,0-1 0,0-4-302,-1 1 1,0-3 0,-1-2 0,0-2 319,-2 9 0,-1-2 0,0-10 5,0-12 0,0-7 644,0 7-2565,-12-41 1927,-18-40 0,12 13 0,-9-15 0</inkml:trace>
  <inkml:trace contextRef="#ctx0" brushRef="#br0" timeOffset="285010">11087 16128 14887,'-20'-27'1042,"0"-1"1,-19-14-1009,6 36-34,-3 5 22,1 13 12,-7 25-12,17 13-123,13 9-280,24-20-22,18-20-34,6-15 269,17-20 269,-4-15 874,0-8-673,-22 8-268,-15 21 212,-8 34 56,0 24-291,-1-12 1,-1 6-308,0 8 1,1 6-1,0 0 285,1 1 0,2 1 0,0 1-101,2 8 0,0 0 0,1-3-34,2 5 1,0-9 38,-1-19 1,-2-9 27,-3-13 68,-26-27 5,-2-15 1,-3-8-802,-12-11 1,-1-5-117,3 2 0,1-2 15,4 1 1,5 2-3833,6-8 4740,10 11 0,6 19 0,4 8 0</inkml:trace>
  <inkml:trace contextRef="#ctx0" brushRef="#br0" timeOffset="285711">12128 15559 14226,'22'54'179,"0"1"1,1-1-1,0 0 1,0 0-1,0 2-160,-1-4 1,1 2 0,0 2-1,-3 0-511,-1 4 1,-1 1 0,-1 1 0,-1 1 430,-2-7 1,0 3-1,-1 0 1,-1-2-1,-2-2 44,-1-2 0,-2-2 1,-1-2-1,-2-3 17,0 26 0,-5-14 1020,-7-24-919,-5-19 526,-12-31-470,-10-14-107,13 5 0,-2-4-50,-15-19 0,-2-4 11,6 0 1,2 0-204,-1-1 0,4 1-128,11 9 1,7 2-914,9-10-1210,20 15 1,6-1 2442,-2 7 0,1 1 0,1 1 0,0 3 0,7-1 0</inkml:trace>
  <inkml:trace contextRef="#ctx0" brushRef="#br0" timeOffset="285993">12919 15497 11874,'2'-9'3989,"0"1"-3631,-2 8 203,-23 48-326,8 5-118,-1-2 1,1 6-686,7-5 0,3 4 579,2-5 0,0 5 0,5-2-489,6-5 0,3-2 0,2 0-180,-3 0 1,0-1 0,6-5-2559,16 5 0,6-11 3265,-2-19 1,-2-7-1,6 2 1,-3-9 0</inkml:trace>
  <inkml:trace contextRef="#ctx0" brushRef="#br0" timeOffset="286360">13533 15579 17745,'-11'47'177,"0"0"0,0-1 0,7 3 0,4 0 0,4-1-171,7 17 0,8-2-244,5-7 1,5-7 248,17-1 61,-13-29 1,4-8-90,-3-10 0,-1-8 50,5-13 1,-4-8-34,-10-1 0,-6-4-184,-5-10 1,-7-1 171,-7 9 1,-6 1-90,-13-14 1,-8 3-231,-4 10 0,-5 5-549,-9-2 1,-1 9 167,10 15 1,3 9-1776,-16 18 2544,28 10 0,10-12 1,6-2-1</inkml:trace>
  <inkml:trace contextRef="#ctx0" brushRef="#br0" timeOffset="286544">13506 16005 17767,'42'-41'116,"-1"-1"0,-1 4 0,-2 5-430,-9 13 0,-1 3-1019,28-10-2869,-15 15 0,2 2 4202,-9 3 0,-2 1 0,30-2 0,-34 6 0</inkml:trace>
  <inkml:trace contextRef="#ctx0" brushRef="#br0" timeOffset="286826">14371 15040 17977,'-15'63'233,"0"1"0,0 0 1,0-8-1,-2 2 0,1 1 1,-2 1-360,3-6 1,-1 2-1,-1 0 1,1 0 0,1-3-1511,-2 6 0,0-2 0,2-1 0,1-2-236,-3 8 1,3-1 0,4-7 1871,6-7 0,4-8 0,1 6 0,3-19 0</inkml:trace>
  <inkml:trace contextRef="#ctx0" brushRef="#br0" timeOffset="287126">14958 15474 16333,'36'28'443,"0"0"1,0 0 0,4 1 0,1 0 0,0 0-635,13 11 1,-1-2-676,0-4 0,-5-2-2238,4 2 3104,-13-9 0,-21-12 0,-7-7 0</inkml:trace>
  <inkml:trace contextRef="#ctx0" brushRef="#br0" timeOffset="287310">15231 15444 14574,'-22'48'311,"1"1"1,0-1-1,-3 9 1,0 3-1,4-4-2289,2 5 1,4-2 1886,-1 1 1,2-5 0,4-18 0,4-7 0,4-9 0</inkml:trace>
  <inkml:trace contextRef="#ctx0" brushRef="#br0" timeOffset="287477">15014 16181 17263,'0'7'1155,"39"-26"-1267,-5 7 0,7 0-774,-1-2 1,4-2 0,-1 2-1621,14-1 0,0 3 2506,0 1 0,-8 2 0,-12 2 0,-11 3 0</inkml:trace>
  <inkml:trace contextRef="#ctx0" brushRef="#br0" timeOffset="287927">15737 15043 15639,'24'54'410,"-1"0"0,1 1 0,-4 6 0,-3 3 0,-5 2-623,-5-11 0,-3 1 0,-2 1 1,-1-3-2077,-1 7 0,-2-3 1,-1-2 2288,0-7 0,0-1 0,-1-10 0,-2 7 0,4-20 0</inkml:trace>
  <inkml:trace contextRef="#ctx0" brushRef="#br0" timeOffset="288176">16289 15599 14843,'0'6'1288,"0"-2"-9109,0-4 7821,15-7 0,-12 5 0,12-5 0</inkml:trace>
  <inkml:trace contextRef="#ctx0" brushRef="#br0" timeOffset="288643">17244 15165 17644,'-45'9'388,"1"-1"1,-3 22 0,4 8-373,12 2 1,5 6-637,-1 12 0,7 2 626,9-18 0,8-1 201,8 8 0,9-4-185,6-11 0,8-6 12,11-3 0,3-10-23,-5-14 0,0-10-49,-1-8 1,-4-9 48,-11-3 0,-4-5-5,-1-6 0,-2-3 10,-1-6 1,-3-3-388,-3-8 1,-3-2 377,0 19 1,-1-1-1,-3-3 4,-6-16 0,-3-3 1,-2 2 14,0 9 0,-2 1 0,-1 1 22,-1 1 1,-1 2 0,-2 6 7,-7 1 1,-2 13 589,-7 17-523,-5 54-56,27-4 1,7 8-83,6 0 0,5 5 0,3 1-562,7 7 1,4 1 0,2-2 374,-1-7 0,3-3 1,0 0-233,1-3 1,0-2 0,-1-3-1136,-1 0 0,-1-3-1123,-1-4 1,-1-3 2691,14 19 0,-16-24 0,-5-10 0</inkml:trace>
  <inkml:trace contextRef="#ctx0" brushRef="#br0" timeOffset="289209">17866 14792 17379,'-25'50'325,"0"1"0,0 0 0,5 0 0,3 1 0,4 0-307,7-2 1,5 0 0,3-3-625,6 8 1,7-7 605,7-13 0,5-9 657,25-10-668,-12-25 0,2-10 22,0-10 0,-3-10-157,-11 2 1,-4-6 0,-2 1-241,3-15 0,-9-1 291,-15-1 0,-10 3 78,-2 21 0,-6 6 77,-14 2 1,-5 7-162,-3 9 0,-2 8-717,-6 8 0,3 7-90,11 2 1,5 3-2454,-8 29 3568,46-13 1,-7-14 0,9-5 0</inkml:trace>
  <inkml:trace contextRef="#ctx0" brushRef="#br0" timeOffset="289393">17775 15198 19605,'47'-30'-471,"0"0"1,-1 0-1,0 2 1,0 0-1,-1 5-543,3 6 0,1 2 792,6-2 0,4 1 0,-7 1 0,-12 3 0,-3 1 0,18-3 0,-1-1 0</inkml:trace>
  <inkml:trace contextRef="#ctx0" brushRef="#br0" timeOffset="289643">19973 14561 18082,'47'8'-85,"-1"-1"0,0 0 0,10 4 0,-6-2 0,4-5 0,-33 1 0</inkml:trace>
  <inkml:trace contextRef="#ctx0" brushRef="#br0" timeOffset="289777">20182 14875 16120,'34'-8'-2282,"0"0"0,6-5 0,-3-1 2282,4-10 0,-4 3 0,-23 10 0</inkml:trace>
  <inkml:trace contextRef="#ctx0" brushRef="#br0" timeOffset="290778">23098 13389 16008,'53'-3'423,"1"1"1,-1 0 0,10-3 0,2-2-1,3-1-406,-9-2 0,1-1 0,3-2 0,7-1-622,-20 4 1,4 0 0,2-2 0,2 0 0,2-1 0,2 1 0,1-1 0,1 0 0,-1 0 623,-7 2 1,0-1-1,1 1 1,1-1 0,1 0-1,0 0 1,2 1 0,0-2-1,1 1 1,2 0 0,0 0-1,2 0-80,-9 1 0,1 0 0,1 0 1,1 0-1,1 0 0,1 0 1,1 0-1,0-1 0,0 1 1,2 0-1,-1 0 0,1-1 1,0 1-1,0 0 0,0 0 0,0 0 1,0 1 62,-3 0 0,2-1 1,-1 1-1,2 0 0,0 0 1,0 0-1,0 0 0,1 0 1,-1 1-1,1-1 1,0 0-1,-1 1 0,0-1 1,0 1-1,-1-1 0,0 1 1,-1 0-1,0 0 1,-2 1-27,5-2 0,-1 1 0,-1 0 0,0 1 0,-1-1 0,0 0 0,-1 1 0,1 0 0,-1-1 0,-1 1 0,1 0 0,0 0 0,-1 1 0,0-1 0,1 0 0,-1 1 28,3-1 1,1 1-1,-1-1 1,1 1-1,0 0 1,0 0-1,-1 0 1,0 0-1,0 0 1,-1 0-1,-2 1 1,0 0-1,-2-1 1,-1 1-1,-2 1-110,16-3 1,-3 1 0,-1 1 0,-3-1 0,0 1-1,-2 0 1,0 0 0,1 0 0,-1-1 105,5 1 0,-1-1 0,0 1 0,-1-1 0,0 1 0,-1-1 0,-1 1 0,0 0-16,2 0 0,0 0 0,-2 0 0,0 0 0,0 1 0,0-1 0,1 0-47,2 0 1,1 0 0,1 0-1,-1-1 1,-1 1 0,-3 0-1,-3 0-695,4 0 1,-3-1 0,-2 1 0,-2 0 0,-1-1-599,9 0 0,0 1 0,-5-1 1,-13-1 1643,15-11 0,-68 12 1,-13 2-1</inkml:trace>
  <inkml:trace contextRef="#ctx0" brushRef="#br0" timeOffset="290876">30649 12153 7658,'-54'9'-125,"-1"0"0,1 0 1,0 0-1,-1 0 1,-8 2-1,-1 0 1,4 0-1,3 0 125,5 0 0,3 0 0,5 0 0,2-1 0,4-1 0,-19 5 0</inkml:trace>
  <inkml:trace contextRef="#ctx0" brushRef="#br0" timeOffset="291326">26686 13337 16064,'1'34'-431,"0"1"0,1 29-1194,4-16-1624,0-4 3249,-1-10 0,-3-15 0,0-9 0</inkml:trace>
  <inkml:trace contextRef="#ctx0" brushRef="#br0" timeOffset="291896">26686 13809 13387,'-46'-11'2240,"10"3"-1343,36 21-371,9 8-290,19 4-91,7-5-122,16-17 44,-5-20-56,-13-3 0,-2-3-319,-4-1 0,-3 0-1485,0-2 0,-4 1-1669,-3-4 3462,-23 17 0,3 11 0,-4 1 0</inkml:trace>
  <inkml:trace contextRef="#ctx0" brushRef="#br0" timeOffset="292479">24459 14931 15191,'7'55'485,"-1"-1"1,3 0-1,1-1-452,3-11 1,0 1 22,5 19 0,-2 3-11,-5-10 0,-1-2 22,0-1 0,-2-5 1323,-4 3-953,-5-59-90,-5-20-44,-5-29-230,2 21 0,-1-2-319,-1-7 0,-1-1 251,-1-5 1,-1-4 1,2 1 1,0-3 0,2-1-35,5 3 1,2 1 0,1 0-206,0 2 1,1 0-1,5 4 193,8-9 0,8 12-186,23 15-363,-6 23 0,3 9-1524,3 10 0,0 8 2112,4 6 0,-3 3 0,-13-7 0,-4-1 0,0 20 0</inkml:trace>
  <inkml:trace contextRef="#ctx0" brushRef="#br0" timeOffset="292660">24547 15214 15971,'41'-29'-82,"0"1"1,0-1 0,16-5 0,-1 7-2216,-14 13 0,-3 8-2499,10 17 4858,-37 26 1,-12-15 0,-3-1 0</inkml:trace>
  <inkml:trace contextRef="#ctx0" brushRef="#br0" timeOffset="292793">24668 15555 11941,'-20'36'1977,"1"0"1,-10 18-1810,45-39-963,35-29-1149,-7-4 0,3-2 1944,-1-3 0,-2 0 0,-8 3 0,-5 1 0,-1 0 0</inkml:trace>
  <inkml:trace contextRef="#ctx0" brushRef="#br0" timeOffset="293126">25765 14587 18810,'-42'29'184,"0"1"1,12 4 0,3 5 0,3 5-267,8 2 1,3 5 0,3 2 0,0-2-1225,-1 10 1,1-2 0,6 0 812,5-5 0,5-1 0,4-6-449,10 0 1,5-7-1168,8-3 1,4-4 2108,7-5 0,0-5 0,7 3 0,-6-13 0</inkml:trace>
  <inkml:trace contextRef="#ctx0" brushRef="#br0" timeOffset="293620">26450 14695 18765,'-20'43'73,"0"0"1,0 0 0,0 13 0,3 2 0,5-4-80,7-2 1,5-1-1135,3 13 0,8-4 1050,3-28 1,4-5-124,31 9 101,-7-27 0,1-8 124,21-17 226,-10-14 0,-6-9-132,-24 7 1,-4-4-68,5-12 1,-6-5-40,-15-4 0,-9-1-6,-8 3 0,-6 0-218,-2-1 0,-4 5-129,0 17 0,-2 8-700,-15 6-1031,15 33-1748,5 5 3832,3 13 0,9-14 0,4-1 0</inkml:trace>
  <inkml:trace contextRef="#ctx0" brushRef="#br0" timeOffset="293809">26386 15113 18776,'-2'-8'818,"29"-44"-818,3 28-672,11-10 0,7 2-2264,-4 16 0,1 5 2936,-3-2 0,-1 2 0,14-1 0,-39 7 0</inkml:trace>
  <inkml:trace contextRef="#ctx0" brushRef="#br0" timeOffset="294059">26791 14293 18563,'21'41'208,"0"0"1,1-1-1,-2 2 1,0 0-1,-2 1-208,3 16 0,-3 4-1149,-8-16 1,-2 5-1,-1 1 1,-4 2 1148,-5 7 0,-4 3 0,-1 0 0,3-5 0,3 2 0,2-4 0,-4-2 0,-9-3 0,0-1 0,0 1 0</inkml:trace>
  <inkml:trace contextRef="#ctx0" brushRef="#br0" timeOffset="297611">25020 16288 15370,'-5'-5'2913,"1"2"-2678,4 3 45,37-43-196,-10 27 0,8-1-1076,13-8 0,10-4 0,6-1 0,-2 3 994,-7 6 1,0 2 0,2 2 0,4-3-240,-5 3 1,4-2 0,2-1 0,1 1 0,0 0 0,-3 2 245,-4 1 0,0 1 1,-2 1-1,1 0 1,1 1-1,0-1-264,3 0 0,2 0 0,0 0 0,0 1 0,0 0 0,0 0 251,1 1 0,-1 0 1,0 0-1,1 1 0,1 0 1,3 1-149,-7 2 0,3 0 0,1 1 0,2-1 0,-1 2 0,0-1 0,-2 2 0,-2-1-289,9 0 0,-1 1 0,-2 1 1,-1 0-1,0 0 0,-1 1-349,-3 0 0,1 1 0,0 0 0,-3 0 0,-3 1 1,-6 1 789,14 1 0,-6 2 0,-17 1 0,-15 4 0,-28-2 0</inkml:trace>
  <inkml:trace contextRef="#ctx0" brushRef="#br0" timeOffset="297859">25565 16153 9156,'-52'13'670,"0"0"0,0 0 0,-2 1 0,1 1 1,5-1-358,4-2 1,7 1 1495,0 9-1456,84-24 0,36-11-320,-33 5 1,5-3 0,4-2 0,4-1-1,3 0-476,-11 3 0,3-2 0,2 1 0,3-2 0,1 1 0,1-1 0,1 0 0,0 0 403,-9 2 0,2-1 0,0 0 1,2 1-1,1-1 0,-1-1 1,1 1-1,0 1 0,-1-1 1,-1 0-1,-2 1-229,8-1 1,-2 0 0,0 0-1,-1 0 1,0 1 0,0-1 0,-1 1-1,1 1 1,-1-1-45,0 1 1,1 1-1,0-1 1,0 1-1,0 0 1,-2 0-1,-1 1 1,-2 1 0,-4 1 238,8 0 0,-3 2 0,-2 0 0,-2 1 0,-3 0 0,-3 0 0,18-2 0,-6 1 0,-4 2 0,6 2 0,-1 0 0</inkml:trace>
  <inkml:trace contextRef="#ctx0" brushRef="#br0" timeOffset="602869">8054 4920 12647,'-33'-28'496,"-1"0"1,2 2 0,3 4-318,-7 3-112,-11 24 11,19 22 1,3 10-74,-1-3 1,1 4-552,0 18 0,4 3 546,7-14 0,4 0-157,3 11 0,10-1 33,14-13 0,9-5 168,8 0 1,8-11 50,10-23 1,2-16 195,-2-14 0,-5-10-566,-12-1 0,-7-4 421,-5-5 0,-7 0-62,-9 11 0,-3 0 493,-1-8 0,-2 2 499,-7-9-1043,-1 6 743,-9 54-698,-5 25 0,0 16 1,1 11-72,8-10 1,3 4-1,4 4-557,3-1 0,3 3 0,3 2 0,1-3 550,1-5 0,1-2 0,3 0 0,2-1-9,5 2 1,2-1-1,2-1 1,-1-3 0,1 1 1,1-3 0,-2 0-35,-2-2 1,-2 0 0,-1 0 19,3 16 0,-4-2 230,-5-7 0,-4-3-264,0-9 0,-5-2 325,-18 26 605,-21-30-684,-16-14-365,18-24 1,-1-5 90,2-4 0,-1-4-376,-18-17 0,-1-4 1193,5 4 0,0 0-2559,-1 1 0,4 2 560,-5-2-216,33 39 1482,35 8 0,-11-2 0,10-1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4:00:40.24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6599 2700 14708,'-45'-13'37,"0"1"1,3 10-1,3 11-37,8 18 0,7 7-23,6-2 1,4 2-11,1 27-370,23-27 56,27-13 358,22-38 17,-17-5 0,-1-5-6,-5-2 0,-2-4-76,-2-3 0,-2 0 513,9-8-167,2 9-80,-10 64-156,-15 26 0,-5 12-742,-6-19 1,-1 2 0,-1 3 660,-1-2 0,-1 3 0,0 0 0,-1-2-13,0 2 1,0-2 0,0 0-87,1-3 1,1 0-1,0-2-33,2 14 1,2-1 133,1-1 1,0-5 527,1 8 731,-29-34-900,-9-51-218,1-5 0,0-5-199,3-2 0,0-3 109,-10-15 0,0 1 982,10 14 0,1 3-2394,0 0 0,4 7-2874,11 16 4258,24 21 0,-5-1 0,6-5 0</inkml:trace>
  <inkml:trace contextRef="#ctx0" brushRef="#br0" timeOffset="465">8620 1866 15482,'-3'-49'1417,"0"0"1,-32-4-1429,-11 64 11,9 17 0,2 9-793,4 7 0,4 9 787,11-10 0,2 5 1,2 4-1,5 0-318,5 5 1,5 1 0,3 3 0,2 2 152,0-3 1,2 4-1,1 1 1,2-1 0,1-3-255,3 4 0,1-3 1,2-1-1,-1-2 358,0-3 0,0-1 0,-1-3 0,-5-3 50,0 13 0,-7-3-20,-7 8 0,-9-2 87,-9-14 1,-5-3-130,-7-2 1,-4-6-544,5-16 0,-2-8-1642,-20-11-837,29-20 3101,7-10 0,10 8 0,3 1 0</inkml:trace>
  <inkml:trace contextRef="#ctx0" brushRef="#br0" timeOffset="898">9509 2246 16098,'-9'56'126,"0"0"0,4-14 0,0 1 0,2 5-154,1 9 0,2 6 0,1 3 0,0 1-1184,0-11 0,1 2 0,0 0 0,0 1 1,0 1-3,-1-4 0,0 2 0,0 1 0,0 0 0,0-2 0,1-3 1214,0 11 0,1-3 0,-1-3 0,0-4 0,0 18 0,-1-14 0,-1-22 0</inkml:trace>
  <inkml:trace contextRef="#ctx0" brushRef="#br0" timeOffset="1015">9432 3644 8152,'-12'-63'1058,"-1"0"1,4 6 0,0-3 0,1 3-913,0-5 0,2 0-146,0 13 0,1-3 0,3 6-6,4 8 0,5 2-1977,13-7 0,5 3 1983,-2 10 0,1 3 0,2 1 0,-2 4 0,4 4 0</inkml:trace>
  <inkml:trace contextRef="#ctx0" brushRef="#br0" timeOffset="1480">10356 2203 16502,'-39'47'188,"1"0"0,-1-1 0,3 1 0,2-1 0,6 0-171,7 10 0,6-1-745,3 5 0,5 0 717,3-3 0,9 0-632,9-10 1,7 1 0,5-5 642,20 5 0,4-5 0,-12 0 0,0-8 0,-3-22 0,1 0 0</inkml:trace>
  <inkml:trace contextRef="#ctx0" brushRef="#br0" timeOffset="1698">10637 2496 17398,'31'38'-42,"0"0"1,2-1 0,2-4-306,1-8 0,4-3-4320,13 3 0,1-4 4667,-16-9 0,-2-1 0,0 0 0,-3-3 0,-11-6 0</inkml:trace>
  <inkml:trace contextRef="#ctx0" brushRef="#br0" timeOffset="1866">11123 2377 16961,'-37'20'127,"1"0"0,-1 3 0,1 4-113,5 4 1,2 4 0,0 2-988,3 2 0,1 1 0,1 1 973,1 4 0,1 1 0,3-4 0,-1 2 0,7-6 0,12 3 0</inkml:trace>
  <inkml:trace contextRef="#ctx0" brushRef="#br0" timeOffset="2165">11825 2067 19157,'-30'16'-68,"0"1"1,-16 17-78,38 16-12,6-20-11,2-16 90,0-10-629,0-2-6890,-1-2 7597,-12 0 0,9-1 0,-8 1 0</inkml:trace>
  <inkml:trace contextRef="#ctx0" brushRef="#br0" timeOffset="2647">10993 2421 12232,'-1'-11'3787,"0"2"-2767,1 9-516,0 0-280,-48-13-146,23 36 1,0 11-40,-19 7 1,2 9-709,21 1 1,6 8 0,3-2 660,3-8 1,3-1 0,5-1 1,6 17 0,11-8-50,4-23 1,8-8 55,21-1 0,8-13-124,7-19 1,2-15-65,-14 0 0,0-6 1,-6-8 201,-5-12 1,-6-8 0,-6 0-496,-6 8 0,-4-1 1,-8 0 558,-7 1 1,-7 0 0,-5 5 38,-3 0 1,-9 6 543,-20 0 0,-10 9-695,-8 8 1,-6 12-296,12 8 0,-1 6 1,1 3-655,-11 6 1,6 7-520,8 9 1,10 4-4046,11 18 5661,15-1 1,9-23 0,4-5 0</inkml:trace>
  <inkml:trace contextRef="#ctx0" brushRef="#br0" timeOffset="2799">10784 2714 18686,'49'-20'-574,"1"0"0,-1 0 1,-1 2-1,-1 1 1,-3 5-2755,0 8 0,-2 3 3221,1-2 1,-3 0-1,7 0 1,-14-3-1</inkml:trace>
  <inkml:trace contextRef="#ctx0" brushRef="#br0" timeOffset="3081">11803 2137 16737,'0'-9'2353,"0"1"-2421,0 8 57,-5 22 0,-3 23 11,0-5 0,-2 6-677,-4 10 0,-1 5 677,2-15 0,0 2 0,-3 4-315,-3 4 0,-3 5 1,-1 2-1,0-1 97,4-13 1,0 1 0,0-1 0,-1 1-1,1 1-1033,-2 5 1,-1 1 0,1 0-1,0-1 1,1-5 1250,-4 13 0,1-4 0,3-7 0,3-2 0,5-11 0,7-18 0</inkml:trace>
  <inkml:trace contextRef="#ctx0" brushRef="#br0" timeOffset="3330">12048 2609 18026,'28'48'-255,"0"-1"1,4 0 0,3-4-149,4-8 0,4-4-2022,3 0 1,3-2 2424,0-3 0,-1-3 0,9 3 0,-14-10 0</inkml:trace>
  <inkml:trace contextRef="#ctx0" brushRef="#br0" timeOffset="3514">12637 2531 16457,'-37'37'37,"0"1"0,0 1 1,4 1-184,9-4 0,3 1-717,-2 2 0,-1 2 863,-6 13 0,2-2 0,-1 0 0,-2 7 0</inkml:trace>
  <inkml:trace contextRef="#ctx0" brushRef="#br0" timeOffset="3681">12173 3320 18328,'42'-18'-695,"-1"1"0,1 0 0,7 1 1,2 0-1,0 2-1345,-4 0 1,0 1 0,-1 1 1928,4-1 1,-1 2 0,-7 1 0,10-2 0,-15 0 0</inkml:trace>
  <inkml:trace contextRef="#ctx0" brushRef="#br0" timeOffset="3913">13068 2311 18541,'9'48'44,"0"-1"1,0 0 0,-1 12 0,-2 1 0,-2 4-227,-2-4 0,-1 2 0,-2 1 0,0-3-1023,-1-7 1,-1-2-1,-1-1 1,-2-1-421,-3 12 0,-2-1 0,-1-6 1625,-2-6 0,-1-7 0,-1 8 0,6-21 0</inkml:trace>
  <inkml:trace contextRef="#ctx0" brushRef="#br0" timeOffset="4064">13661 3073 10529,'0'0'0</inkml:trace>
  <inkml:trace contextRef="#ctx0" brushRef="#br0" timeOffset="4913">14694 2597 16569,'-54'17'429,"0"-1"0,11 1 1,3 5-425,-7 21 1,6 6-1402,13-8 1,6 2 1417,3-1 1,4 0-18,3-5 1,7 1 412,16 4 1,11-5-576,9-11 0,8-8-22,12-4 0,3-9 179,-6-11 0,-3-10 56,-5-10 1,-7-7-52,-11-1 1,-5-7 9,-2-4 0,-1-5 0,-1-3-599,-1-6 1,-1-3 0,-1 0 717,0 0 1,-1 0 0,-1 1-12,-2 3 0,-1 0 1,-2 7 526,-1 3 0,-3 6-348,-6-21-100,-3 25-202,-7 20 292,-2 20-303,-6 57 5,16-6 1,6 9-26,6-6 1,4 5 0,2-1-53,-1-5 1,3-1-1,3-1-74,5-1 1,3-2-1,1-4-511,5 2 1,3-5-2644,10 6 0,1-4 3311,-11-16 0,-2-2 0,0-1 0,-4-5 0,-5-12 0</inkml:trace>
  <inkml:trace contextRef="#ctx0" brushRef="#br0" timeOffset="5348">15492 2255 15392,'-6'-11'2028,"1"2"-1983,5 9 67,0 0 157,-32 38 11,13 5-90,-7 14 1,2 9-383,13-3 0,8 3 203,6-15 0,4 3 1,2-4-339,3 8 1,7-6 326,9-11 0,4-8-56,17-8-381,17-30 392,-35-17 0,-3-10 50,3-16 1,-4-7-477,-9 0 0,-5-2 471,-3-5 0,-6 3 123,-2 17 0,-3 3 176,-1 3 0,-3 2-210,-13-19 234,-9 31 1,-9 5-391,-4 7 0,-4 6-494,-5 9 1,1 6 89,12 0 0,6 5-873,-2 33-1479,30-10 2823,12-1 0,-6-17 0,5-6 0</inkml:trace>
  <inkml:trace contextRef="#ctx0" brushRef="#br0" timeOffset="5515">15400 2617 17510,'-9'8'1624,"2"-2"-1579,7-6-314,41-26-548,-7 12 15,2-3 1,5-2 801,17 5 0,-4 3 0,-3 0 0,-11 3 0,0 0 0</inkml:trace>
  <inkml:trace contextRef="#ctx0" brushRef="#br0" timeOffset="5916">17454 2258 15179,'6'1'2331,"-1"0"-2051,-5-1-247,43 0-33,-11-1-286,2 1 1,2-1-1754,7 0 2039,-3 0 0,-20 1 0,-6 0 0</inkml:trace>
  <inkml:trace contextRef="#ctx0" brushRef="#br0" timeOffset="6064">17510 2540 14663,'60'-15'9,"-1"0"0,-17 6 0,-6 1 0,-4-4 0</inkml:trace>
  <inkml:trace contextRef="#ctx0" brushRef="#br0" timeOffset="6764">20064 2023 12389,'3'49'638,"0"1"1,-1-1 0,0 1-533,-2 8 1,-1 1-724,0-4 0,0-1 735,0-1 0,1-4 95,-2 12 1169,1-46 399,1-18-969,-2-17-392,2-12 0,0-7-319,0-22 0,-1-4-652,2 18 1,0 0-1,0-2 562,0-8 0,0-2 1,2 2-12,0 10 0,0 1 0,1 1 5,3-21 1,0 2 248,1 8 0,0 3-248,1 7-1,-1 5-408,6-2 33,1 21-538,-1 40-458,4 15-1828,2 17 3194,-2 7 0,-8-24 0,-5-6 0</inkml:trace>
  <inkml:trace contextRef="#ctx0" brushRef="#br0" timeOffset="6932">20107 2246 17286,'39'-22'-15,"1"1"0,-2 3 0,-2 3-1072,17 7 1087,-6 23 0,-22-10 0,-9 13 0</inkml:trace>
  <inkml:trace contextRef="#ctx0" brushRef="#br0" timeOffset="7064">20107 2639 15045,'-7'9'370,"1"-2"-135,45-4-1020,4-10-442,-2 2 1,4-1 1128,-1-6 0,-2-1 1,8-2-1,-7 1 0</inkml:trace>
  <inkml:trace contextRef="#ctx0" brushRef="#br0" timeOffset="7299">21474 1678 19897,'-34'3'26,"-1"0"0,-8 26 0,7 16-45,18-1 1,7 8-1,2 2-1567,0-5 0,2 3 0,2 0 0,2-2 715,3 6 1,2-1 0,6-3-1838,3-6 0,4-2 0,5-8 2938,8-5 1,2-8 0,5 5-1,-5-15 1</inkml:trace>
  <inkml:trace contextRef="#ctx0" brushRef="#br0" timeOffset="7597">22048 1695 18843,'-39'13'175,"1"1"1,-1 5 0,6 6-171,11 10 1,5 7-152,3 1 0,3 4 1,3 0 145,7 18 0,7-1-459,2 1 1,9-5 329,9-16 0,7-11 28,-2-18 0,3-7 295,29 1-194,-6-25 22,-11-13-22,-15-22-56,-17 6 0,-10-3-213,-14 5 1,-10 2-617,-13-1 0,-9 8 145,-2 14 1,-4 10-361,-9 12 1,3 9-744,15 2 0,5 3 1994,3 1 0,3-1 0,-3 3 0,14-5 0</inkml:trace>
  <inkml:trace contextRef="#ctx0" brushRef="#br0" timeOffset="7782">21894 2114 19941,'53'-14'-689,"0"-1"0,2-3 0,-4 2 0,11 5 0,-13-5 0</inkml:trace>
  <inkml:trace contextRef="#ctx0" brushRef="#br0" timeOffset="7997">22476 1545 21028,'7'45'-30,"0"0"1,1 0 0,-2 0 0,-1 0 0,0-2-184,0 16 1,-2-2-594,-3 1 0,-2-1 307,-4-1 1,-4 0-1650,-3-9 1,-4 2-1,1-4 2148,-5 4 0,-1-3 0,0 1 0,2-7 0,2-12 0</inkml:trace>
  <inkml:trace contextRef="#ctx0" brushRef="#br0" timeOffset="8446">21877 1654 18014,'59'-2'90,"-27"13"0,-2 11-214,-1 25 0,-6 8-290,-1-6 0,-7 2-767,-14-6 1,-5 2 0,-2-4 1180,-4 1 0,-1-3 0,0-4 0,-1-5 0,-4 3 0</inkml:trace>
  <inkml:trace contextRef="#ctx0" brushRef="#br0" timeOffset="9846">9157 4046 13162,'3'4'2118,"42"20"-1334,7-12-2915,5 1 0,9-2 2291,-14-6 1,3-3-1,4-2-54,-3 0 1,4-2-1,2-1 1,2 0-339,-4 0 0,1 0 0,2-1 0,4-1 0,5 0 264,-17 0 1,2 0-1,3 0 1,3-1-1,1-1 1,2 1-1,0-1 1,1 1 0,1 0-1,-1-1-72,-5 2 0,0-1 0,2 0 0,-1 1 0,2-1 0,0 0 0,0 0 0,2 0 0,0 1 0,1-1 0,0 0 0,1 0 40,-8 1 1,0 0 0,2 0-1,1-1 1,0 1 0,1 0-1,1-1 1,-1 1 0,1 0 0,-1 0-1,0-1 1,0 1 0,-2 0-1,0 1 1,-1-1 0,-2 0-94,9 0 0,-1 0 0,-1 1 0,0-1 1,-1 0-1,-1 1 0,0-1 0,-1 1 1,-1 0-1,0 0 0,-1 0 0,0 0 93,5 0 0,0 0 0,0 0 0,0 0 0,-2 1 0,0-1 0,-3 1 0,-3 0 0,-2 0 0,-4 1-34,14-1 1,-5 0-1,-4 1 1,-2 0-1,-2 0-56,2 0 0,-3 0 1,-2 0-1,-4 1 217,21-1 1,-11 1-1619,2 0 2930,-82 10-1747,-15 0 0,-8 1-309,-4 1 1,-3 0 129,-8 2 1,2-1 486,14-4 0,4-1 0,-6 0 0,9-2 0</inkml:trace>
  <inkml:trace contextRef="#ctx0" brushRef="#br0" timeOffset="10314">11527 4397 14731,'0'-9'1647,"0"2"-1614,0 7 13,0 0-46,4 65-270,-3-15-464,1 2 1,-1 5-2551,-5-2 1,-2-2 3283,1-13 0,0-3 0,-1 1 0,0-4 0,-1-9 0</inkml:trace>
  <inkml:trace contextRef="#ctx0" brushRef="#br0" timeOffset="10563">11381 4891 16670,'0'-7'739,"0"3"-426,0 4-245,14 54 21,6-31-84,-2 9 1,4-3 50,25-18-56,6-7-235,5-18-219,-19-3 1,-1-7-679,-8-3 0,-3-3 1132,-2-1 0,-4 0 0,-3-8 0,-21 23 0</inkml:trace>
  <inkml:trace contextRef="#ctx0" brushRef="#br0" timeOffset="10830">11342 5845 16008,'2'45'224,"-2"-9"-224,-2 2 0,0 2-817,-2 21 27,3-27 0,0 0 790,1 2 0,0-1 0,0 5 0,0-7 0</inkml:trace>
  <inkml:trace contextRef="#ctx0" brushRef="#br0" timeOffset="12848">10419 7790 14540,'-11'-61'2757,"-6"7"-2298,-13 26-212,0 13 0,-5 5-91,-6 7 1,-3 5-135,0 4 1,1 4-359,-2 10 1,5 6 341,13 2 0,5 4 68,0 13 0,9 3-248,15-4 1,12-2-96,13-1 0,8-7 202,4-8 0,3-11-127,7-13 0,-1-9 194,11-12 34,-12-19 66,-11-8 315,-21 14 0,-3-1 849,3-10-1253,-5 7-11,-10 54 56,-9 37 0,2-8 0,-2 5-275,1-11 1,-2 2 0,1 4 215,0 6 0,0 4 0,1 2 1,0 0-49,3-1 1,0-1-1,1 1 1,1 2-513,0 7 1,1 2-1,0-2 1,2-4 491,0-1 0,1-4 0,1-5 71,4 7 0,-3-10 0,-7-18 79,-9-18-57,-11-30 23,-7-11 0,-4-6-45,-7-7 0,-2-2 38,12 11 1,-2-1 0,3 1-313,-5-5 0,4 4-2125,-1-6-4220,43 14 6619,19-4 0,-8 12 0,5-1 0</inkml:trace>
  <inkml:trace contextRef="#ctx0" brushRef="#br0" timeOffset="13064">12419 7910 17599,'36'-11'-1754,"0"-1"1,26-6 1753,-28 29 0,-15-7 0,-10 7 0</inkml:trace>
  <inkml:trace contextRef="#ctx0" brushRef="#br0" timeOffset="13199">12451 8235 14663,'0'3'1805,"0"0"-3598,64-8-2409,-23 0 4202,11-1 0,-2-1 0,-18 1 0,-2-1 0</inkml:trace>
  <inkml:trace contextRef="#ctx0" brushRef="#br0" timeOffset="13564">14560 7609 17970,'-19'51'154,"1"-1"0,5-1 0,2 2 0,3 0-162,5-5 1,2-2-1,1 1-375,-2 2 0,1 1 1,0-4 382,0 0 0,2-7 460,-1-9-393,0-44 263,-2-14 1,-2-9-227,-1-3 1,-1-4 0,0-1-597,1-3 1,-1-2-1,0-1 518,-2-8 0,-1-3 1,2 4-27,2 11 0,2 2 0,0-1-4,0-10 0,1-1 0,3 5-2,2-1 1,4 3-23,-2-7 0,9 11-891,36 19-157,-13 33 1,2 11 1075,5 12 0,-1 4 0,-9-9 0,-5 0 0,8 31 0</inkml:trace>
  <inkml:trace contextRef="#ctx0" brushRef="#br0" timeOffset="13730">14472 7788 18787,'45'-23'-415,"1"1"1,9 0-1,-1 7-5624,12 14 6039,-8 14 0,-34 1 0,-24 1 0</inkml:trace>
  <inkml:trace contextRef="#ctx0" brushRef="#br0" timeOffset="13864">14533 8105 16344,'-22'27'639,"-1"0"0,-7 15-639,48-37-168,16-3-1334,10-5 1,7-3 1501,11-6 0,1 0 0,-16 5 0,-2-1 0,-4-3 0,0 0 0</inkml:trace>
  <inkml:trace contextRef="#ctx0" brushRef="#br0" timeOffset="14097">15845 7162 19269,'-40'51'59,"-1"0"0,11-2 0,1 4 0,6 1-213,10-1 1,5 1 0,5 2-2061,5 9 0,6 2 1,5-5-424,-1-15 0,4-3 0,6-5 2637,30 7 0,1-12 0,-3-14 0,-5-16 0</inkml:trace>
  <inkml:trace contextRef="#ctx0" brushRef="#br0" timeOffset="14398">16529 7255 18608,'-46'33'231,"0"1"1,0-1-1,0 0 1,-1 12 0,4 1-1,11 2-231,10 13 0,16-1-11,17-6 0,13-9-62,8-20 0,7-9-252,20-3 0,3-11 252,-5-16 1,-2-11-506,-15 3 0,-1-5 0,-5-2 578,0-15 0,-9-4 5,-11-1 1,-10 3 544,-21-11-561,-11 32 0,-8 8-476,-19 11 0,-6 10-526,12 4 1,-2 4 0,2 2-745,-13 8 0,7 4 1757,12 3 0,11 0 0,17-8 0,15-7 0</inkml:trace>
  <inkml:trace contextRef="#ctx0" brushRef="#br0" timeOffset="14547">16424 7586 17196,'0'-7'2140,"0"1"-1983,0 6-684,0 0-481,18-15-908,11 6-4785,23-15 6701,4 8 0,-22 6 0,-8 1 0</inkml:trace>
  <inkml:trace contextRef="#ctx0" brushRef="#br0" timeOffset="14747">16830 7073 20154,'28'56'7,"-1"0"1,-1 1 0,-5 4-386,-9-3 1,-5 5 0,-4 1-1940,-6-11 0,-3 2 0,-2 0 0,-1-1 2317,2 1 0,-2 0 0,0-1 0,-1-3 0,-4 2 0,-1-3 0,-1-8 0,-15 15 0</inkml:trace>
  <inkml:trace contextRef="#ctx0" brushRef="#br0" timeOffset="15814">6033 11192 14955,'-18'-44'1098,"0"-1"0,1 5 1,-4 9-775,-36 20-285,23 24 1,-1 9-40,-6 10 0,2 4-340,9 2 0,6 3 334,4 0 1,9-2-219,22 2-333,44-14 109,-13-25 0,4-8 285,12-8 1,-1-8 201,-5-7 0,-6-5 107,-14 5 0,-6 0 458,1-17-268,-23 32-268,-2 39 21,-2 22 1,0 14-86,-1 1 0,1 6 0,-1 0-530,1-17 0,0-1 0,0 1 1,0 0 536,-1 5 0,1 1 0,-1-2 1,2-4-12,2 17 0,1-3 102,-2-17 1,1 0 0,-1-4-114,0 1 0,-3-4 44,-1 0 1,-7-10 11,-20-24 89,-13-33-44,16 5 0,1-4-481,-4-4 1,0-1 390,0-3 0,0-1-56,1 2 0,3-2 818,0-7 1,6-2-3435,11 3 0,7 0 2672,6-2 0,4 3 0,10-9 0,5 23 0</inkml:trace>
  <inkml:trace contextRef="#ctx0" brushRef="#br0" timeOffset="16064">6861 10734 17465,'-21'-32'896,"1"0"1,-14-7-909,14 64 12,5 36-19,9-17 1,1 8-1,1 1-1121,1 2 1,1 1 0,1 1 937,1 0 1,2 0-1,3-3-138,0-7 0,2-1 0,4-8-285,7-5 0,3-8-3543,28 12 4168,6-18 0,-24-12 0,-5-7 0</inkml:trace>
  <inkml:trace contextRef="#ctx0" brushRef="#br0" timeOffset="16247">7054 10902 17386,'10'60'-179,"0"1"0,13 3 0,11-8-3687,5-29 0,4-6 3866,-2 2 0,-1-5 0,19-5 0,-40-13 0</inkml:trace>
  <inkml:trace contextRef="#ctx0" brushRef="#br0" timeOffset="16414">7240 10925 15840,'-36'47'-75,"-1"-1"1,2-2-1,2 2 75,4 6 0,3-3 0,-2-1 0,2 11 0</inkml:trace>
  <inkml:trace contextRef="#ctx0" brushRef="#br0" timeOffset="16647">7684 10417 19327,'-3'62'-376,"1"-1"0,-1 0 0,0 0 0,0 0 0,1-1 0,-1-1 0,1 0 1,0-1-1,0-4-1642,2 1 1,0-3-1,0-2 1,0-2 2017,0 11 0,0-3 0,0-10 0,0 6 0,0-20 0</inkml:trace>
  <inkml:trace contextRef="#ctx0" brushRef="#br0" timeOffset="16864">8852 11062 16602,'-19'28'-372,"-1"0"0,3 5 0,22-32 0,10-11 0</inkml:trace>
  <inkml:trace contextRef="#ctx0" brushRef="#br0" timeOffset="16996">8868 10645 14719,'-8'46'0,"2"-9"0</inkml:trace>
  <inkml:trace contextRef="#ctx0" brushRef="#br0" timeOffset="17216">9061 10747 18843,'-15'32'33,"-1"1"1,4 28-146,41-24-639,-4-11 1,1 0 201,6 12 303,2 6 246,-27-20 0,-15-4 22,-9-4-247,-22-5 225,0-12 0,9 1 0,12-7 0</inkml:trace>
  <inkml:trace contextRef="#ctx0" brushRef="#br0" timeOffset="17533">11005 10218 12008,'20'-24'3619,"-4"22"-3513,-13 31 1,-5 13-40,3 0 1,1 4-415,2 2 0,0 6 1,1 0 6,1 0 0,1 1 1,0-1-704,0 0 1,0 0 0,0-2 1042,3 17 0,-1-11 0,-1-16 0,-3-14 0</inkml:trace>
  <inkml:trace contextRef="#ctx0" brushRef="#br0" timeOffset="18130">10762 10838 18586,'43'-33'2,"-1"1"0,1 0 0,1-1 0,1 1 1,0 1-93,-2 5 0,0 1 1,1 0-1069,1-2 1,1-2-1,-1 1 964,-1 0 0,1 0 0,0-2 22,9-7 0,2-4 1,-7-2 330,-11 3 0,-5-2 0,-3-2-25,-1-4 1,-3-2-1,-14 2 420,-22-6 1,-15 7-404,-6 13 1,-7 12-22,-10 21 1,-1 13-70,5 8 1,3 12-207,1 9 0,1 11 0,4 3 153,12-9 1,3 3-1,3 2 1,-1-1-52,-2-1 1,1 1-1,1 1 1,7-2 38,4 15 0,8-1 1,6-6-37,7-6 1,6-6-40,6-7 0,4-4 79,0-6 0,1-5-6,-1-4 1,0-3 417,22 3-389,6-16 679,-10-23-646,9 1-56,-16-2 0,4 13 1788,-3 13-1917,-3-2 1,5-2-371,3-3 0,2-2 79,-1-2 0,-2-2-163,-2-6 1,-7-4-1412,-3-16 515,-16 0 1479,-9 0 156,-21 4 1525,-6 5 806,-26 4-750,4 14-1333,1 9-270,17 13-67,16 6-67,3 4-89,10 0-1962,15 11 2051,27-8 0,-19-3 0,8-13 0</inkml:trace>
  <inkml:trace contextRef="#ctx0" brushRef="#br0" timeOffset="18664">14037 10596 14540,'-7'5'471,"0"0"-157,7-5-224,0 0 548,0 20 718,0-21-1289,0-11 0,-4-23-34,2-7 1,1-3 11,3 10 0,3 2-34,8-30-11,16 30-11,3 36 0,3 15-191,1 13-190,-3 11-269,-4 4 235,1 10 393,-10-17 963,-3-6-717,-10-33-57,-3-22-21,3-20-79,1 2 0,2-4 39,4 2 0,1 1 107,-1 0 0,2 4-23,18-8-123,-13 37-11,-4 24-22,-1 11-23,-4 23-45,0 9-717,-3-16 0,2 0-2846,3-8 0,1-1 3608,0 0 0,1-4 0,9-1 0,-13-22 0</inkml:trace>
  <inkml:trace contextRef="#ctx0" brushRef="#br0" timeOffset="18964">14784 10610 16636,'51'-32'-247,"0"0"1,-1-1-1,-3 1 174,-11 6 1,-2 0-220,-1-2 1,-1 0 291,-4 1 0,-3-1 231,-4-2 1,-9 0 1135,-25-8-725,-8 6-160,-28 32-235,13 17-124,4 12-101,8 10-22,12 5 150,7 2-3119,39 10 2969,0-36 0,1-4 0,13 16 0,12-25 0</inkml:trace>
  <inkml:trace contextRef="#ctx0" brushRef="#br0" timeOffset="19314">15637 10410 18709,'-41'-1'-6577,"84"1"6016,-1-4 561,8 2 0,-1 0 179,-15-5 1850,-3 1-181,-14 2-761,-5 1-616,-9-2-46,-3-2-178,0-2-11,0-8-57,2-3-22,5-3-112,17-13-1,13 13-66,17 1 0,-10 23-528,-5 13-391,-18 6-4997,-6 9 5938,-2-11 0,-6-2 0,-1-13 0</inkml:trace>
  <inkml:trace contextRef="#ctx0" brushRef="#br0" timeOffset="19930">18330 9607 16434,'-38'-48'571,"1"0"1,5 14 0,-3 6-572,-10 9 0,-2 11 22,10 10 1,1 7-23,-4 2 0,4 4-516,3 17 124,24-5-23,53-14 208,-12-19 0,2-5 33,5-3 0,0-3-496,2-7 1,-1-5 658,-1-3 0,-3-2 22,-1-3 0,-3-2 426,2-10 1,-4 3 513,3 1-31,-26 95-808,-14 0 0,-6 10-525,2-12 0,-1 5 0,-1 2 0,1-2 432,1-4 1,-1-2-1,1 1 1,0 3 4,0 1 1,-1 3 0,1 1 0,0 0-1,3-1-24,1 8 0,1 0 0,3-1 0,-1-1-62,1-3 1,-1 1-1,3-3 1,3-4-18,3 3 1,4-4 0,7-14-348,36-13 169,-18-47 251,-14-10 0,-4-8 287,-7-6 1,-8-4-249,-9 3 1,-7-2 0,-4 2-34,-2 6 0,-4 3 0,-2 1-169,-2-2 1,-2 2 0,0 5-958,-7 3 0,7 8-3826,14 7 4952,54 9 0,-15 4 0,12-2 0</inkml:trace>
  <inkml:trace contextRef="#ctx0" brushRef="#br0" timeOffset="20447">20510 9488 12568,'1'45'730,"0"0"1,0 0 0,1 0-1,-1 1 1,1 3-661,0-1 0,1 3 0,-1 1 1,0-1-1261,0 3 1,-1-1 0,0 1-1,0-1 1190,0 0 0,1-1 0,-1-1 0,-1-2 0,1 7 0,-1-2 0,0-9 1287,3 13-1175,0-29 923,0-26-721,-2-30 111,-6-21-117,-5-9 1,-5-9-562,1 11 1,-2-2 0,-1-5 303,4 13 1,-1-3-1,0-1 1,-1 0-1,2 2 147,-2-3 0,1 1 0,1 0 1,0 2-191,1-1 0,0 0 1,2 2-1,2 5 20,-1-7 0,7 5-34,5 3 1,8 8-208,42 1 84,-21 27 1,3 7-427,14 12 1,0 10 72,-6 5 0,-4 5-297,1 4 1,-5 3-158,-5 1 1,-7 4-438,-11 16 0,-11 2 1490,-15-9 0,-4-2 0,7-6 0,-3-5 0,-25 6 0</inkml:trace>
  <inkml:trace contextRef="#ctx0" brushRef="#br0" timeOffset="20697">21201 9539 17196,'-41'31'314,"0"-1"0,3-1 0,7 1-281,10 14-212,24 6-415,46-21 291,5-7 152,-15-23 0,0-8 84,11-15 145,-13-27 79,-28 8-1356,-34 6-1905,-11 28 3104,-14 22 0,30-1 0,7-1 0</inkml:trace>
  <inkml:trace contextRef="#ctx0" brushRef="#br0" timeOffset="20947">21545 9455 18485,'-44'-3'403,"1"1"1,5 2-1,7 5-403,15 16-157,12 14-347,21 9-365,7-10 1,6 2-73,4-3 0,1 0 240,0 4 1,-2-2 689,9 6-1166,-35-21-2958,-14-16 4135,-2-18 0,3 10 0,1-9 0</inkml:trace>
  <inkml:trace contextRef="#ctx0" brushRef="#br0" timeOffset="21147">21963 8980 18765,'-39'31'183,"0"0"0,2 3 0,7 7-183,15 3 0,6 7 0,4 1-785,3-2 1,2 2 0,4 0-871,5 10 1,3 1 0,2-4 1654,6 6 0,3-8 0,-1-18 0,-1-8 0,-6-10 0</inkml:trace>
  <inkml:trace contextRef="#ctx0" brushRef="#br0" timeOffset="21596">21803 9717 19594,'46'-42'-121,"0"1"1,-8 11-1,2 2 1,0 1 71,0 6 1,1 2-1,0 0-683,3-1 1,0 0-1,-3 1 659,3-2 1,-3 1 66,-6 0 0,-3 0 617,11-17-443,-36-2 524,-46 15-474,5 25 1,-2 6-141,1 3 1,2 6-62,-1 11 0,8 5 16,6 22-33,19-15 0,11 0-146,18-6 0,8-3 56,0 1 1,4-5 106,17-8 1,3-9-80,-8-4 1,-1-5-96,2-3 0,-1-3 107,-1-1 0,-1-3 50,-5-5 0,-2-3 5,-6-1 1,-3-4 27,-2-6 1,-6-2 672,4-14-426,-12 5-213,-25 33 1,-6 21-68,-6 15 958,0 24-1989,12 2-448,11-4-1580,19-17 3059,10-25 0,-13-5 0,-3-4 0</inkml:trace>
  <inkml:trace contextRef="#ctx0" brushRef="#br0" timeOffset="21747">23387 9483 16983,'-5'4'896,"2"0"-4862,3-4 3966,3 7 0,-2-5 0,3 5 0</inkml:trace>
  <inkml:trace contextRef="#ctx0" brushRef="#br0" timeOffset="21880">23376 9157 14798,'0'0'0</inkml:trace>
  <inkml:trace contextRef="#ctx0" brushRef="#br0" timeOffset="22332">23870 9234 18328,'-47'20'362,"1"0"0,6-1 0,5 1-306,4 13-56,40 12-291,24-15-494,-1-13 0,6-3 241,2-8 1,2-3 380,3-3 1,0-2-371,1-3 0,-1-3 533,-1-1 0,-2-4 11,-4-2 0,-4-5 591,-3-10 0,-7-6-87,-12-1 1,-7-2-230,-4 1 0,-6 2 16,-9 2 0,-6 5 23,-24 1-123,-6 9 33,-2 10 34,5 5 223,43 1-503,22-2-91,13 0 1,5-1-50,2-1 0,1-1 372,3-3 0,0-1-300,-1 1 1,0-2-81,10-5 0,-1-1 159,-11 5 0,-1 3 6,-1-1 0,-7 9 296,-11 42-212,-25 11-85,-2-10 1,0 2-6,1-8 0,5 1-348,19 12 1,8 1-680,-2-11 1,4-2-224,20 11 1,6-3-3648,-8-15 1,1-3 4896,-2-3 0,-3-3 0,7 3 0,-17-10 0</inkml:trace>
  <inkml:trace contextRef="#ctx0" brushRef="#br0" timeOffset="53750">5553 13588 15823,'57'-16'13,"-1"0"1,0 1-1,0-1 1,0 1-1,-2 0 1,-1 1-1,1 0 1,3-1-1,3 0 1,5-1-378,-12 4 1,2 0 0,2-1-1,3-1 1,2 1 0,2-1-1,1 0 1,2 0 0,1 0-1,1-1 1,0 1 0,2-1 364,-16 3 0,3 1 0,0-1 0,1 0 0,1-1 1,1 1-1,1 0 0,1-1 0,0 1 0,0-1 1,1 0-1,1 1 0,-1-1 0,1 0 0,-1 0 1,1 0-1,0 0 0,-1 1 0,0-1-43,-3 1 0,0 0 0,0-1 0,0 1 0,0 0 0,0 0 0,0-1 1,1 1-1,0 0 0,-1-1 0,2 1 0,-1-1 0,1 1 0,-1 0 0,1-1 1,1 1-1,0-1 0,0 1 0,0-1 0,1 1 0,0-1 42,-4 2 1,0-1 0,1 1 0,0-1 0,1 0 0,0 0 0,0 1 0,1-1 0,0 0 0,1 0 0,-1 0 0,1 0 0,-1 1-1,1-1 1,-1 0 0,1 0 0,-1 1 0,0-1 0,0 1 0,-1-1 0,0 1 0,0-1 0,-1 1 0,0 0 0,-1 0-20,6-1 0,-1 1 0,0-1 0,-1 0 1,0 1-1,0-1 0,-1 1 0,0 0 1,0 0-1,-1-1 0,1 1 0,0 0 1,-1 0-1,1 0 0,0 0 0,0 0 1,1 0-1,0 0 0,0 0 0,1 0 0,0 0 19,-4 1 0,0 0 0,-1 0 0,2 0 0,-1-1 0,0 1 0,1 0 0,0 0 0,-1 0 0,1 0 0,1 0 0,-1 0 0,0 0 0,1 0 0,0 0 0,0 0 0,0 0 0,0 0 0,0 0 0,0 0 0,1 0 0,0 0 0,-1 0 0,1 1-34,-2-1 0,-1 1 0,0-1 0,0 1 0,0-1 0,0 1 0,0 0 0,0-1 0,-1 1 0,1 0 1,1-1-1,-1 1 0,1 0 0,0-1 0,0 1 0,1 0 0,1 0 0,0 0 0,1 0 0,0 0 0,2 0 1,0 0-1,1 0 0,0 0 0,2 0 0,1 0 34,-15 2 0,1 0 0,1 1 1,0-1-1,0 0 0,1 0 0,1 0 1,0 0-1,1 0 0,0 0 1,1 0-1,0 0 0,0 0 0,1 0 1,0 0-1,0 0 0,1 1 0,1-1 1,-1 0-1,1 0 0,0 1 1,0-1-1,1 0 0,-1 1 0,1-1 1,0 1-1,0 0 0,1-1 1,-1 1-1,1 0 0,-1 0 0,1 0 1,0 0-1,0 0 0,-1 0 0,1 1 1,0-1-1,-1 1 0,1-1 1,-1 1-1,1 0 0,-1 0-10,-4 0 0,0 1 0,0-1 0,0 1 1,0-1-1,0 1 0,0 0 0,1-1 0,-1 1 1,0 0-1,1 0 0,-1 0 0,1 0 0,-1 0 1,1 1-1,0-1 0,0 0 0,0 1 1,0-1-1,0 1 0,0-1 0,1 1 0,-1-1 1,1 1-1,0 0 0,0 0 0,0 0 0,1 0 1,-1 0-1,1 0 0,0 0 0,0 0 1,0 1-1,1-1 0,-1 0 0,1 1 0,0-1 1,1 1-1,-1 0 0,1-1 0,0 1 0,0 0 1,0 0-1,1 0 0,0 0 0,0 0 0,1 0 1,0 0 9,-9 0 0,1 1 0,0-1 0,1 1 0,0 0 0,0-1 0,1 1 0,0 0 0,0 0 0,1 0 0,-1 0 0,2 0 0,-1 0 0,1 0 0,0 0 0,0 0 0,1 0 0,-1 1 0,1-1 0,0 0 0,0 1 0,0-1 0,1 1 0,-1-1 0,1 1 0,0 0 0,-1-1 0,1 1 0,0 0 0,0 0 0,0 0 0,0-1 0,0 1 0,0 0 0,0 0 0,0 0 0,0 1 0,-1-1 0,1 0 0,0 0 0,-1 0 0,0 1 0,1-1 0,-1 0 0,0 1 0,-1-1 0,1 1 0,-1-1 0,0 1 0,0-1 0,-1 1 0,1-1 0,-1 1 0,-1 0 0,1-1 0,-1 1 0,0 0 0,-1 0 0,0-1 0,0 1 0,-1 0 0,0 0 0,0 0 10,8 0 1,0 0 0,0 0 0,0 1-1,0-1 1,-1 0 0,1 1 0,-1-1 0,1 1-1,-1-1 1,0 1 0,-1 0 0,1-1 0,0 1-1,-1 0 1,0 0 0,0 0 0,0 0 0,-1 0-1,1 0 1,-1 0 0,0 0 0,0 0 0,-1 0-1,0 1 1,0-1 0,0 0 0,0 1 0,-1-1-1,0 1 1,0-1 0,-1 1 0,0-1-1,0 1 1,0-1 0,-1 1 0,0 0 0,0 0-1,-1 0 1,0-1 0,0 1 0,-1 0 0,0 0-1,0 0 1,-1 0 0,0 0 0,0 0 0,-1 0-1,14 1 1,-1 0 0,1 0 0,-1 1 0,0-1-1,1 0 1,-1 1 0,0-1 0,-1 1 0,0 0-1,0-1 1,-1 1 0,0 0 0,0 0 0,-2 0-1,1 0 1,-2 0 0,0 0 0,-1 0-1,-1 0 1,-1 0 0,-1 0 0,-1 0 0,-1 0-1,-1 0 1,-1 0 0,-1 1 0,-2-2 0,-1 1-1,-1 0 1,-2 0 0,-1 0 0,11 2 0,-1 1-1,1-1 1,0 0 0,0 0 0,-1 1 0,1-1-1,0 0 1,-1 1 0,1-1 0,0 0 0,-1 0-1,1 1 1</inkml:trace>
  <inkml:trace contextRef="#ctx0" brushRef="#br0" timeOffset="57613">6468 14549 18227,'-44'5'86,"1"0"0,2 19 0,5 10-81,8 11 1,7 7-410,3 6 1,7-1 425,9-17 1,6-2 33,10 5 0,7-4-23,7-10 1,5-4-17,2 0 0,2-6 16,5-11 1,0-9-1,22-16 76,-20-8 0,-3-9-81,-5-12 0,-6-7-21,-8 4 0,-3-4 1,-5 0-333,-6 7 1,-5 1 0,-3-1 320,-3-1 1,-4 1-1,-3 4-7,-9-2 0,-4 7-13,1 4 0,-2 6-20,-26-7 188,16 32 0,1 11-161,4 21 1,5 11-1,1 18 0,8 5-476,11 0 0,9 0 362,4-19 1,3-1-1,4-4-329,8 3 1,6-3-764,9 8 1,3-2 1222,-2-10 0,-2-3 0,-7-4 0,-3-3 0,11-3 0</inkml:trace>
  <inkml:trace contextRef="#ctx0" brushRef="#br0" timeOffset="57917">6955 14778 16759,'-18'43'185,"0"0"0,24 19-745,37-40 504,-6-22 0,1-7 56,-5-1 0,-1-4 5,12-13 1,0-5 83,-10 5 1,-2 1 330,0-1 0,-4 2-106,-4-1-281,-20 23 46,-6 12-57,0 14-929,7 4 907,34-2 0,-21-11 0,20-12 0</inkml:trace>
  <inkml:trace contextRef="#ctx0" brushRef="#br0" timeOffset="58162">7788 14740 19157,'-48'-4'-515,"13"8"179,46 1 179,7 5 146,10-5-1,2-2-235,1-1-626,5-1-1649,-12 0-1870,0-1 4392,-14-2 0,-5 1 0,-1-1 0</inkml:trace>
  <inkml:trace contextRef="#ctx0" brushRef="#br0" timeOffset="58930">8319 14638 17700,'-35'-28'964,"-3"17"-863,-1 40-79,-3 13 1,1 5-18,20-16 1,3 1-62,6 17-202,15-9-145,27-21-57,11-22-380,18-27 868,-31 5 0,-1-6 106,3-15 1,-5-5-91,-8 6 1,-4 0-211,-4-4 0,-4 2 250,-6 13 0,-1 1 331,-5-27 56,-3 10 481,-3 8-436,3 22-595,1 24 79,4 26-11,1 28 11,2-25 0,3 3-39,5 16 0,5 3-331,8-3 0,7-2-163,0-13 1,4-2 0,1-4 464,11 1 1,3-7-34,2-9 1,-2-8-334,12-11 434,-13-10 79,-15-10 324,-14-9 57,-8-4 637,-11-16-536,-14 9-538,0 3 864,-9 18-887,12 15 63,3 3-1508,17-3-853,27-9 562,9-3 1327,-10 6 0,0 0 308,19-7 101,-8 6 292,-10 6 738,-15 11 987,-9 24-1378,-9 13-639,-1 3-381,6-4-2320,8-19 2701,15-8 0,-11-5 0,2-6 0</inkml:trace>
  <inkml:trace contextRef="#ctx0" brushRef="#br0" timeOffset="59349">9505 14456 17510,'-35'2'605,"0"-1"0,-19 5-605,44 3-22,20 9 66,26-5-133,19 1 89,4-8 0,-3-3-11,-15-2 11,4 0-392,1-1-2331,8-8-370,-20-24 381,-19-1 1,-6-5 2711,-8-2 0,-5-3-360,-3-11 1,-1-2 1261,-1 7 1,0-1 1326,-1-15 1,0 1-275,4 18 0,0 4-655,-6-21-1244,8 70 191,1 51-169,5-18 1,3 1-276,1 5 1,3 2 213,4 2 0,2-1-17,3 0 0,1-2-124,1-4 1,0 1-1625,3 9 0,-3 0 1748,-7-14 0,-3-3 0,2-2 0,-3-4 0,-8-3 0</inkml:trace>
  <inkml:trace contextRef="#ctx0" brushRef="#br0" timeOffset="59530">9812 14400 19706,'38'-30'63,"0"0"1,1 2 0,0 5-120,-6 13 0,2 3-130,0 1 1,1 2-739,5 6 0,-4 5-2292,9 9-1311,-7 14 4527,-40 1 0,0-12 0,-5-5 0</inkml:trace>
  <inkml:trace contextRef="#ctx0" brushRef="#br0" timeOffset="59679">10245 14013 12042,'0'0'0</inkml:trace>
  <inkml:trace contextRef="#ctx0" brushRef="#br0" timeOffset="59863">10397 14248 17879,'-24'30'627,"1"-1"1,0 33-1658,61-30-5268,12-5 6298,3-13 0,-23-11 0,-17-4 0</inkml:trace>
  <inkml:trace contextRef="#ctx0" brushRef="#br0" timeOffset="60166">11855 13473 16008,'-8'43'306,"1"0"1,0 2-1,4 2-273,3-2 1,4 3 0,2 0-694,6 3 1,4 0-1,3 1 660,4 6 0,2-1 0,0-4 0,2 1 0,0-8 0,-3-20 0,0 1 0</inkml:trace>
  <inkml:trace contextRef="#ctx0" brushRef="#br0" timeOffset="60413">12275 13937 17844,'-41'38'444,"1"0"0,13-4 0,16-2-421,61 11-135,-18-31 0,4-6-90,14-8 1,-1-8-91,-16-1 1,-4-4 129,14-20 129,-21 3-447,-40 3-4920,-28 16 5400,-2 12 0,5 5 0,31 3 0</inkml:trace>
  <inkml:trace contextRef="#ctx0" brushRef="#br0" timeOffset="60647">12642 13853 19717,'14'58'-627,"3"-4"-225,20-4 673,-20 3 179,-22 1-3048,-8-22 3048,-3-29 0,12-7 0,7-9 0</inkml:trace>
  <inkml:trace contextRef="#ctx0" brushRef="#br0" timeOffset="60829">12880 13864 17610,'0'-4'875,"0"1"-640,0 3 146,0 53-292,17 3-95,-11-14 1,1 1-23,5-7 0,1-4-901,2 10-876,-1-8-1848,-1-9-3304,5-9 6957,8-8 0,-11-4 0,2-4 0</inkml:trace>
  <inkml:trace contextRef="#ctx0" brushRef="#br0" timeOffset="61148">14147 13745 19986,'47'-22'-1046,"0"0"0,-12 1 1,-4 7-1398,-6 16 941,-22 2 1794,-21 1 3260,-5 2-2050,-1 9-1110,20 18-292,17 3-77,18 11-23,-3-10-852,6 1-2745,-17-7 3597,-1-9 0,-16-12 0,-1-11 0</inkml:trace>
  <inkml:trace contextRef="#ctx0" brushRef="#br0" timeOffset="61746">15517 13495 12210,'20'49'949,"0"0"1,0 0 0,4 15-1,-3-5-753,-10-19 0,-4-6 466,0 6 222,-6-33 988,-17-38-1671,6-2 1,1-8-191,0-7 1,-1-7-1,2 0-600,2 3 0,0-1 0,2 0 585,0-10 1,2-1-1,2 4-7,2-6 0,6 3-25,8-4 0,9 8 2,8 19 1,8 11-91,12 15 1,2 14-28,-8 11 0,-5 12-236,-3 15 0,-8 7 174,-16-7 0,-9 1 95,-11 2 1,-8 0 100,-6 2 0,-9-1 24,-10-6 1,-8-1 0,-1-1 3,7-6 0,0-2 0,0 0-11,-1-2 0,0 0 0,6-4-201,-11 9-12,67-29 157,32-9 56,1 1 0,6 1 703,4 2 0,1 5-636,-16 4 0,1 4 1,-5 4-127,4 11 0,-12 7 182,-18 0 1,-13 3 49,-15 0 1,-10-2-62,-29 9 0,3-7 397,12-13-5875,19-19 5366,26-15 0,-4-1 0,11 1 0</inkml:trace>
  <inkml:trace contextRef="#ctx0" brushRef="#br0" timeOffset="61963">16493 13599 18384,'-52'7'474,"0"1"1,9 0-1,14 5-1001,29 18 113,25-9-68,30-8 124,-1-11 122,-14-2 0,2 2-1825,-2 1 0,-1 1 2061,2-1 0,-3 0 0,7 5 0,-28-6 0</inkml:trace>
  <inkml:trace contextRef="#ctx0" brushRef="#br0" timeOffset="62346">17021 13491 18384,'42'-21'-553,"-1"1"0,-4 2 1,-7 3 552,-9 7 179,-10 12 795,-5 49-526,-5-1 1,-1 6-416,0 3 1,1 3-386,1-13 1,1 1 0,0-2 373,3 9 1,1-1-5,1-7 1,1 2 0,-1-2-41,0 13 0,-2-2 50,-4-4 0,-4-5 117,-14-1 57,-16-62-134,-1-23-68,13 5 0,1-4-68,-4-2 1,2-4-1255,-5-14 0,8-4-2107,19 8 0,9 2 3429,4-1 0,6 6 0,27-3 0,-5 31 0</inkml:trace>
  <inkml:trace contextRef="#ctx0" brushRef="#br0" timeOffset="62663">17678 13652 12893,'-2'-3'2533,"1"1"-1435,49-12-516,-15 2-324,4 0 0,2-1-1,8-10 226,8-15-394,-24-4 68,-26-4 201,-55 19-268,-13 23-40,21 11 1,3 5 94,-15 21-139,31-5 0,8 5-858,24 30-2213,19-27 1,11-4 3064,1-9 0,3-6 0,-2-5 0,-5-4 0,1-7 0</inkml:trace>
  <inkml:trace contextRef="#ctx0" brushRef="#br0" timeOffset="62882">18269 13442 18283,'-37'-11'723,"0"-1"0,-24-4-723,45 26 44,10 9-245,46 30-360,-2-7 51,-3-12 1,1-1-601,10 13-1087,-9 10 1748,-34-12-1108,-18-7-4349,-10-21 5906,4-25 0,15 6 0,6-5 0</inkml:trace>
  <inkml:trace contextRef="#ctx0" brushRef="#br0" timeOffset="63013">18489 13559 13532,'42'36'0,"-8"-7"0</inkml:trace>
  <inkml:trace contextRef="#ctx0" brushRef="#br0" timeOffset="63145">18554 13378 13196,'42'5'-664,"-1"0"0,7 1 0,-15-4 1</inkml:trace>
  <inkml:trace contextRef="#ctx0" brushRef="#br0" timeOffset="63513">19026 13400 16636,'-46'13'832,"-1"0"1,11-4 0,7 3-833,9 13 0,26-7-918,35 5 318,-4-14 1,5-3 442,15 2 0,1-3-25,-9-2 0,-1-2 210,-7 0 0,-5-2-28,-6-1 201,-15-3 0,-8-5 146,-5-5-223,-2-3 133,4-13-55,18-4 67,0 0 522,16 6-488,-9 15 21,14 7-155,2 28-225,2 16 22,-15 9-235,-16 1-537,-11-16-1705,-2-6-4727,2-5 7238,3-10 0,-4-4 0,2-5 0</inkml:trace>
  <inkml:trace contextRef="#ctx0" brushRef="#br0" timeOffset="64014">20674 13232 15437,'24'29'285,"-1"1"1,14 18-275,-36-44 90,0-2 650,0-2-12,1-8-459,2-6 57,15-37-292,-3 14 0,0-2-17,2-1 0,-1 0-17,2-2 0,-2 2 23,2-6 582,-6 13-224,-28 33-168,-25 50-146,17-20 1,0 2-284,-5 14 1,4 2 232,11-12 0,4-1-28,2 0 0,4-1 0,16 26-56,18-7-78,-7-30 0,6-5-561,20 0 0,6-5-1238,2-7 0,1-5-94,-1-3 1,-1-6 2026,-8-7 0,-8-4 0,-11-3 0,-13-1 0</inkml:trace>
  <inkml:trace contextRef="#ctx0" brushRef="#br0" timeOffset="64180">21322 13127 20098,'12'4'-11,"6"8"-326,7 9 1,1 6-1356,11 27-313,-3-7-280,-23-12-2747,-15-26 5032,-1-18 0,0 7 0,2-10 0</inkml:trace>
  <inkml:trace contextRef="#ctx0" brushRef="#br0" timeOffset="64347">21697 12769 17745,'0'-5'1737,"11"41"-1592,-2-2 1,1 4-140,2 5 0,1 2-443,2 6 0,-2-2 39,-3-13 0,-3-1-3134,-1 7 1,-5-1 3531,-9 14 0,2-7 0,-6-34 0</inkml:trace>
  <inkml:trace contextRef="#ctx0" brushRef="#br0" timeOffset="64463">21626 13105 14731,'62'-18'-522,"0"-1"0,-10 6 0,-3 2 0,-6 4 1,-5 3-1,4 4 0</inkml:trace>
  <inkml:trace contextRef="#ctx0" brushRef="#br0" timeOffset="64613">22126 13102 17678,'58'27'-964,"-9"-8"1,-36-15-1,-4-4 1</inkml:trace>
  <inkml:trace contextRef="#ctx0" brushRef="#br0" timeOffset="64879">22277 12904 18418,'0'-7'224,"0"2"-594,0 5-538,0 0-2767,35 21-841,-12-2 3508,20 15 2834,-27-15-851,-12-9-538,-9-8-359,-4-1-2330,-11-1 2252,3-3 0,2 2 0,8-3 0</inkml:trace>
  <inkml:trace contextRef="#ctx0" brushRef="#br0" timeOffset="65546">22388 13150 18104,'-1'-57'1355,"9"7"-1309,6 25-46,11 5 0,12 6-158,-2 14-122,-1 9-45,-10 13-123,-11 1-818,4 5 706,-2-11 986,9-5 234,-3-19 13,6-12-23,-3-9-225,1-1-110,-4 2-103,0 5-268,-8 11-695,11 12-279,-4 8-460,16 8-1144,3-5 2634,-4-7 0,0-1 0,-3 1 0,15-4 0</inkml:trace>
  <inkml:trace contextRef="#ctx0" brushRef="#br0" timeOffset="65880">23291 12779 20065,'-21'-56'761,"4"13"-761,22 29-45,9 5-123,23-6-123,0-5 90,4-17 133,-18 3-32,-13-11-35,-7 9 79,-3 2 56,-4 6 34,-11 11 67,-15 16-90,-6 34 22,9 7-33,17-8 0,5 1 0,11 22-157,7-12 1,5 2-769,2 0 0,0 2-3927,0 4 1,-1-2 4851,-3-13 0,-4-4 0,-9 2 0,-3-27 0</inkml:trace>
  <inkml:trace contextRef="#ctx0" brushRef="#br0" timeOffset="66396">23310 12774 17678,'55'-29'22,"1"-1"0,-3 9 1,5 1-1,0 5-4,-3 5 1,-1 4 0,0-1-650,4-1 0,1-1 1,-4 1 635,8 0 1,-10 0 252,-7-6 897,-48 5-640,-11 3 101,-9 2-436,-8 13-180,11 26 22,2 24-168,21 3 817,7 1-1186,8-27-561,10-10 460,-2-20 1254,8-31 57,-16-4 0,-3-4-471,-1 0 0,-1-1-107,2-4 1,-1 1 95,6-11-78,1 9-35,-3 10-21,14 9-102,17 11-21,2 5-80,7 9-88,-18 3 32,-11 5-78,-14-3 337,-7 10-68,-9-3 57,0 7-35,4-3-33,9 6-67,11 1-864,6-4 1,6 1 930,4 3 0,1-1 0,-9-6 0,-1-1 0,19 12 0</inkml:trace>
  <inkml:trace contextRef="#ctx0" brushRef="#br0" timeOffset="66846">14037 14408 13622,'18'57'560,"-1"1"0,-1-2 1,1-1-561,-3-8 0,-1 0-2630,3 14 0,-1-2 2630,-4-16 0,-2-2 0,0-2 0,-2-5 0,-2-9 0</inkml:trace>
  <inkml:trace contextRef="#ctx0" brushRef="#br0" timeOffset="67062">14086 15135 18630,'63'-10'105,"0"0"0,0 0 1,-14 3-1,-2 0 1,-1-2-189,-1-4 1,-1-2 0,-5 2-377,23-8-2197,-28 16 2656,-60 37 0,18-18 0,-33 21 0</inkml:trace>
  <inkml:trace contextRef="#ctx0" brushRef="#br0" timeOffset="67646">13438 16377 18048,'20'47'34,"-2"3"-23,-10-20 67,-3-9 34,-3-24-89,-1-21-1,3-15 45,-1-11 23,-1-13-40,0 30 1,-2-1-7,1 0 1,-1 0 190,5-31-179,6 39-78,4 20-12,11 43 12,1 13-169,-4-13 1,1 1-1,-3-6 1,2-1-85,-1-1 1,1-5 251,7-5 23,-11-35 34,-5-20 56,1-16 111,1-11-38,-6 17 0,2 1 251,9-19-436,5 17 11,-4 48-1,2 34-638,2 8-3042,0-15 1,1 0 3691,20 10 0,-3-3 0,-22-26 0</inkml:trace>
  <inkml:trace contextRef="#ctx0" brushRef="#br0" timeOffset="67930">14431 16189 18899,'19'-58'291,"2"6"-414,7 22 67,-11 12 56,-13 13 90,-18 19 123,-12 14-101,-2 7-56,2 3-22,8 1-248,18 7-2161,46-12-527,12-6 934,-10-19 0,3-6 1968,-3-2 0,-3-2 0,9 1 0,-8 0 0</inkml:trace>
  <inkml:trace contextRef="#ctx0" brushRef="#br0" timeOffset="68129">15105 16165 16546,'-33'-7'1731,"1"-1"1,-29-3-1520,7 11-212,21 5 0,3 5-22,28 3-180,20 2-100,15-4-214,3-4 1,5 0-819,3 1 1,3-1 1333,12 1 0,-2-1 0,8 3 0,-16-4 0</inkml:trace>
  <inkml:trace contextRef="#ctx0" brushRef="#br0" timeOffset="68314">15430 16093 18149,'9'-63'1826,"5"11"-1748,12 32-145,18 18-516,8 36-314,-22-8 1,-2 3-275,-6 0 1,-2 2-1094,12 22 2264,-10-27 0,-10-12 0,1-7 0</inkml:trace>
  <inkml:trace contextRef="#ctx0" brushRef="#br0" timeOffset="68882">17407 15813 17297,'-55'-12'672,"1"1"0,9 0 1,4 4-651,-8 7-22,32-3-22,33-10-135,16-10-269,6-8 1,4-8 211,4-5 1,1-2-271,-12 12 1,1 1 0,-2 1 556,3-6 0,-3 9-50,1 20 335,-29 51-26,-11-1 0,-7 9 1,0 2-534,0-5 1,-2 2 0,0 1 0,0 2 205,-1 9 1,0 3 0,1 1 0,0-4-6,-4 7 0,1-3 0,7-4 3,8-10 1,4-3 0,7-9-4,9-8 0,6-8-29,7-6 0,3-8-15,32-11 21,-33-10 1,-4-7-6,-3-5 0,-5-7 16,-6-23 1,-12-5-169,-20 1 1,-9 0 617,5 1 0,-5 4-595,-20 8 1,3 8-2421,18 5-2465,71 3 4227,-6 18 1,8 1 0,3 2-271,2-2 1,2 2-1,1-2 1085,12-1 0,1-1 0,-9 1 0,-16 3 0,-5 1 0,-6 0 0,1 1 0</inkml:trace>
  <inkml:trace contextRef="#ctx0" brushRef="#br0" timeOffset="69513">18790 15546 12132,'-6'0'1468,"1"0"-662,5 0-638,-1 1 67,1 2-21,1 1 166,10 10 124,11 23-268,3 8-362,-9-11 0,0 2 210,-3-1 1,0 2-74,5 19 0,0 4-158,-4-5 0,0 1-89,1 2 1,-2-4 224,0 8 807,-7-49-337,-6-32 213,-8-23-66,-4-14-399,2 21 0,-1-4-127,1-5 0,-2-5 0,3-2-62,1-5 1,1-3 0,1 0-405,0 2 1,0-1 0,2 2 418,5 4 1,1 0 0,4 8 27,3 8 1,6 7-73,32-7-56,15 53-62,-26 12 0,-4 10-73,-6 1 1,-6 5-327,-2 8 0,-9 0 124,-12-15 1,-4-3-917,-7 28-1425,-8-12 2745,3-16 0,9-17 0,5-9 0</inkml:trace>
  <inkml:trace contextRef="#ctx0" brushRef="#br0" timeOffset="69796">19401 15543 15291,'-19'37'11,"-1"0"1,-3 24-1200,45-39-190,35-11 1781,-24-17 1,1-4 615,30-9 146,-23-20 57,-29 11-135,-19-6-964,-22 11-1748,0 4-1097,0 12 2722,17 7 0,12 0 0,1 0 0</inkml:trace>
  <inkml:trace contextRef="#ctx0" brushRef="#br0" timeOffset="70030">19812 15297 18597,'-1'62'-269,"12"-3"-22,33-18-113,0-3-11,-8-2 23,-12 3 359,-20-4-68,-6-7-2118,-9-12-2095,5-17 4314,4-15 0,2 8 0,0-8 0</inkml:trace>
  <inkml:trace contextRef="#ctx0" brushRef="#br0" timeOffset="70229">20206 14947 19146,'-6'50'19,"0"-1"1,1-4-1,0 3 1,2-1-788,0 17 1,2-1-1918,-1-14 1,0 0 0,1-3 2684,0 7 0,1-6 0,0 2 0,0-37 0</inkml:trace>
  <inkml:trace contextRef="#ctx0" brushRef="#br0" timeOffset="70663">20138 15501 17297,'48'-35'250,"-1"0"0,-1 2 1,2 2-229,7 0 1,2 3-298,-16 8 0,1 2 0,0-2 275,2-1 0,-1-1 0,-3 2-6,5-2 1,-8 0-51,-6-9 293,-44 14-237,-7 4 205,-17 6 120,4 13 0,-2 7 28,-2 9 0,2 6-269,-1 12 0,4 5-237,6-4 1,9 0 152,16-1 0,9-3-180,24 8-464,13-24 0,11-5 221,-12-7 1,3-2 0,2-3-202,12-2 1,3-3-1,-3-2 229,-11-1 1,-1-1 0,-4-3 366,15-7 0,-10-2 28,-9-9 403,-21 5 1200,-14 9-438,-9 5-492,-6 6 631,-10 9-967,2 6 677,2 5-1014,9 1-113,11-3-2060,21 2 2173,9-7 0,-5-3 0,-5-8 0</inkml:trace>
  <inkml:trace contextRef="#ctx0" brushRef="#br0" timeOffset="70846">21494 15400 14955,'-5'0'79,"1"0"-8147,4 0 8068,3 22 0,-2-16 0,3 16 0</inkml:trace>
  <inkml:trace contextRef="#ctx0" brushRef="#br0" timeOffset="70996">21458 15120 16355,'0'0'0</inkml:trace>
  <inkml:trace contextRef="#ctx0" brushRef="#br0" timeOffset="71296">21761 15234 17319,'-25'26'173,"-1"0"1,-6 22-588,52-20-651,17-7-671,14-9 212,-12-8 0,2-6 1569,-6-9 0,-1-3 986,1 3 0,-4-3 929,8-28-649,-28 9-303,-7-6-929,-29 10-886,-17 4-5221,-12 16 6028,15 10 0,19 1 0,20-1 0</inkml:trace>
  <inkml:trace contextRef="#ctx0" brushRef="#br0" timeOffset="71680">22390 15483 15303,'22'-49'832,"1"0"1,-2 2 0,-3 5-160,-3-3 122,-2-5-156,-5 16-314,-2 7-281,0 18-32,4 9-24,9 0 1,8 1-22,6 5-415,7 15 21,-14 21 175,-13-8 0,-3 2-274,-4 29 33,-3-28 0,1-1-2846,11 13 3339,13-2 0,-12-22 0,1-6 0</inkml:trace>
  <inkml:trace contextRef="#ctx0" brushRef="#br0" timeOffset="74630">11974 17815 16053,'-12'-56'2421,"-8"7"-2130,-11 31-67,-10 7-168,-25 14-23,34 11 1,0 4-34,0-3 0,4 3-22,-10 32 22,27-17-157,27-4-123,30-18 89,-10-15 1,4-7 139,8-10 1,-2-4 78,-14 7 0,-3-1 39,15-17-123,-37 71 56,-3 9 0,-2 10 7,1-5 1,0 4 0,0 0-465,0-3 1,0 1 0,0-1 366,1-2 0,-1-1 1,1-5 72,0-5 0,1-4-173,2 24 134,-8-30 437,-29-38-230,1-14 1,-2-7-164,-3 0 1,0-2-331,-5-4 0,3 1-1249,-7-7-3932,15 0 5523,25 18 0,2 5 0,10 14 0</inkml:trace>
  <inkml:trace contextRef="#ctx0" brushRef="#br0" timeOffset="74879">12485 17556 17970,'-30'37'97,"-1"0"0,4 2 0,6 2-109,12-3 1,7 4-365,3 15 1,9 0-1737,10-10 0,7-3 2112,9 0 0,2-6 0,-10-15 0,-1-8 0,21-8 0</inkml:trace>
  <inkml:trace contextRef="#ctx0" brushRef="#br0" timeOffset="75046">12772 17763 15829,'45'43'-856,"1"-1"1,-4-4 0,-1-7-4971,10-16 5826,-6-7 0,-21-6 0,-9-2 0</inkml:trace>
  <inkml:trace contextRef="#ctx0" brushRef="#br0" timeOffset="75196">12802 17823 15280,'-40'43'-282,"1"0"0,-1 1 0,-7 5 1,13-6-1,26-8 0,17-29 1</inkml:trace>
  <inkml:trace contextRef="#ctx0" brushRef="#br0" timeOffset="75397">13268 17446 16849,'5'33'1188,"1"1"-1099,-4 0 1,1 7-141,2 11 1,3 3-1738,3 2 1,2-1 1555,0 0 1,0-3-1,-2-15 1,0-6-1,0-11 1</inkml:trace>
  <inkml:trace contextRef="#ctx0" brushRef="#br0" timeOffset="75562">14064 17605 16120,'4'-7'-3115,"-2"1"3115,-2 6 0,0 0 0,0 0 0</inkml:trace>
  <inkml:trace contextRef="#ctx0" brushRef="#br0" timeOffset="76345">14174 17807 12557,'0'4'4482,"0"0"-4163,34-9 1,15-6-320,4 1-831,8-2 1,2-1-302,-27 5 0,-3-1 1220,12-8 1,-4-1-1,0 2 1,5-8 0</inkml:trace>
  <inkml:trace contextRef="#ctx0" brushRef="#br0" timeOffset="76812">15922 17504 13678,'-1'63'485,"-1"0"1,2-15 0,0-2-453,1-1 1,2-5 67,2 4-79,0-14 1580,-2-28-627,-3-16-157,-4-25-124,-4-13-223,-1-11-697,4 26 0,0-2 299,1-4 0,1-2-6,0-1 0,1-3-28,0-15 0,1-1 112,1 10 0,4 2-106,4-4 0,4 4-56,15-3-23,21 30-179,4 20-532,-10 12 0,-1 8-3350,-10 7 0,-3 5 4095,2 1 0,-5 2 0,-9 18 0,-16-23 0</inkml:trace>
  <inkml:trace contextRef="#ctx0" brushRef="#br0" timeOffset="76979">16014 17608 18507,'32'-13'-281,"-1"0"1,29-7-3383,-13 42 3663,-21 23 0,-4-12 0,-22 7 0</inkml:trace>
  <inkml:trace contextRef="#ctx0" brushRef="#br0" timeOffset="77095">16091 17931 18003,'57'2'-1027,"-1"0"0,1-3 0,1-6 1027,-5-10 0,2-6 0,-7 2 0,-10 6 0,-3 1 0,17-6 0,1-1 0</inkml:trace>
  <inkml:trace contextRef="#ctx0" brushRef="#br0" timeOffset="77313">17179 17175 18922,'-35'22'336,"-1"-1"0,-5 22 0,7 9-325,16 8 1,7 5-1103,-1 0 0,6 0 811,11-1 0,9-6-437,4-22 0,6-4-802,5-2 1,4-4-1104,3-5 0,4-4 2622,7-5 0,-2-3 0,8 0 0,-4-9 0</inkml:trace>
  <inkml:trace contextRef="#ctx0" brushRef="#br0" timeOffset="77648">18137 17290 19112,'-40'22'459,"0"1"1,4 1-1,6 4-336,5 34-101,20-19 1,9 1 10,13-6 1,11-3-157,16 0 0,7-6-529,0-9 0,4-9 652,8-11 0,-2-8 17,-16-1 0,-4-5 153,4-16 0,-7-8-164,-17 0 0,-10-2-34,-14-5 0,-14 2 28,-25 11 0,-10 9-40,-1 9 1,-2 8-238,-5 10 0,2 6-14,16 2 0,4 3-998,-4 8 0,5 3-2454,-5 23 3743,25 7 0,20-25 0,14-13 0</inkml:trace>
  <inkml:trace contextRef="#ctx0" brushRef="#br0" timeOffset="77795">18045 17636 17039,'4'-3'3474,"0"0"-3474,-4 3-213,59-41-448,-23 32 0,3 1-1844,22-18 1,2 2 2351,-16 14 0,-5 4 0,11-3 1,-36 4-1</inkml:trace>
  <inkml:trace contextRef="#ctx0" brushRef="#br0" timeOffset="78013">18606 17105 20031,'54'32'22,"-1"-1"1,-15-3-1,0 1 1,-4 3-124,8 19 0,-6 3-774,0 2 0,-8-2 477,-16-17 1,-5 1-1587,-3 14 1,-8 1 1983,-12-5 0,-2-2 0,10-7 0,-1-3 0,-23 10 0</inkml:trace>
  <inkml:trace contextRef="#ctx0" brushRef="#br0" timeOffset="78363">14144 18690 17846,'51'-10'329,"0"1"1,-1 0 0,1-1 0,7 0 0,1-1-1,2 1 1,0-1-301,-7 3 0,-1-1 0,2 0 1,3 0-1,5-1-646,-10 1 1,3 0-1,3-1 1,3 0-1,1-1 1,1 1-1,1-1 1,0 0-1,0 0 608,-5 2 1,0-1 0,2 0 0,0 0 0,0 0 0,1 0 0,0-1 0,1 1 0,-1 0 0,1 0 0,-1 0-92,1 0 0,1 0 0,0 0 0,0 0 0,0 0 0,0 0 0,0 0 0,0 0 0,0 0 0,0 0 0,0 0 60,-1 1 0,1-1 1,1 1-1,-1-1 0,1 1 1,-1-1-1,-1 1 0,-1 0 1,-1 1-1,-2 0 0,-2 0-73,5 1 1,-2-1-1,-1 2 1,-2-1 0,-1 1-1,-1 0 1,1 0 0,-1 0-29,6-1 0,-1 1 0,-1 0 0,0 0 1,-1 0-1,0 0 0,-2 0-385,4 0 0,-1 0 0,-1 0 1,-2 0-1,0 0 0,-3 0-121,13-2 0,-1 1 0,-5-1 0,-4-1-855,-3-1 0,-4 0 0,-10-3 1502,6-21 0,-38 15 0,-30 4 0</inkml:trace>
  <inkml:trace contextRef="#ctx0" brushRef="#br0" timeOffset="78530">17187 18219 16844,'51'6'113,"0"-1"1,0 1 0,0 0 0,6-1-1,1 0 1,1-1 0,2-1-1164,-9-3 0,1-2 0,1 0 0,0-1 0,2 1 1014,7-1 0,2 0 1,0 0-1,2-1 0,0 0-207,-8 0 0,0 0 1,1 0-1,1-1 0,3 1 1,2-1-235,-7 2 0,3-1 0,3 1 0,1-1 1,1 1-1,0 0 0,-1-1 0,-3 2 0,-2-1 477,4 0 0,-2 1 0,-1 0 0,-1 0 0,-1 0 0,0 0 0,0 0 0,0 0 0,2 0 0,-1 0 0,0-1 0,-3 2 0,-5-1 0,-5 1 0,6 1 0,-1 0 0,1 0 0</inkml:trace>
  <inkml:trace contextRef="#ctx0" brushRef="#br0" timeOffset="245324">14055 17754 9935,'-60'-2'1793,"5"0"-1412,25 2-22,2 0 1142,-1 0 751,11 0-1456,4 0-348,11 0-235,3 0-146,8-5 78,42-19-133,8-7-577,-7 6 0,3-1 565,-4 1 0,3-1-516,2 2 1,6-1 0,0 1-2253,0 1 0,1 2 1,0 0 2767,-2 1 0,0 0 0,-5 2 0,6 1 0,-12 4 0,-17 6 0</inkml:trace>
  <inkml:trace contextRef="#ctx0" brushRef="#br0" timeOffset="247341">9660 9572 13913,'-1'7'1490,"48"16"-1216,-15-18 1,6-3-1177,5 4 0,6 2 0,7-4 993,-6-6 1,6-3-1,4-2 1,2-1 0,0 0-1,-2 0-476,-5 1 1,-1 1-1,0-1 1,1-1-1,1 0 1,4-1 402,0 0 0,1-1 0,3 0 1,1-1-1,2 0 0,1-1 0,1 0 0,1 0-93,-11 1 0,2 0 0,1 0 0,0 0 0,2-1 0,0 0 0,1 1 0,0-1 0,0 0 0,0 1 0,1-1 79,-2 2 1,0-1 0,1 1-1,1-1 1,0 1 0,0-1 0,0 1-1,0 0 1,0-1 0,0 1 0,0 0-1,0 0-109,0-1 1,0 1-1,0-1 1,0 1-1,0-1 1,0 1 0,0 0-1,0-1 1,-1 1-1,0 0 1,-1 1 0,0-1 106,2 1 0,-1 0 0,2-1 0,-1 1 0,-1 0 0,0 1 0,-1-1 0,-2 1 0,-1 0 0,-3 1 0,-2-1-76,9 0 0,-4 1 0,-3-1 1,-1 2-1,-1-1 0,0 0 0,-1 0 77,5 0 1,-1-1 0,0 1 0,-1-1 0,-2 1 0,0 0 111,3-1 0,-1 0 0,-1 1 0,-1-1 1,0 0-220,12-2 0,0 0 1,-3 0-1,-6 0-244,-7 2 1,-5 0 0,-7 0-258,16-12 358,-118 15-358,16 4 0,-2 2 851,4 0 0,6 1-3372,2 3 3858,13 4 1,12-4 0,5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4:04:32.75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3343 2039 6854,'0'-7'796,"0"1"-796,0 6-157,0 0 190,0-3-10,0 2-34,0-3 335,0 9 169,0-1 527,0 2 1030,0-3 2746,0-2-4325,-5-9-281,3 4-89,-5-7 11,5 6 11,-1 1-89,1 2-45,1 2-12,0 0 247,0 0-257,-1 8 44,1 10 11,6 19-10,2 19-225,0-21 0,0 3 218,0 5 1,-1 3-14,0-1 1,-2 3 0,0 0 7,0-2 0,-1 1 0,0 0 3,1 3 1,-1 2 0,1-4-4,-2 1 0,1-6 11,3 8 213,-4-38 1378,1-11-1242,-3-38-248,-1 0 0,-1-5-79,-2-4 1,-1-3-666,-1-11 1,-1-1 653,-1 10 1,-1 0-12,1-2 0,2 0-27,0 0 0,1-2 27,2 10 1,0-3-1,3 1-75,4-15 0,5 1 19,5-3 1,5 6 38,1 22 1,5 7-29,7 11 0,2 9 34,-1 12 0,2 9-8,5 6 1,3 6 0,-1 5-285,2 9 1,-1 6-1,-2 4 294,-6-5 1,0 3 0,-2 2 0,-4 1-54,-4 1 1,-4 1 0,-3 0 0,-3-1-70,-1 2 0,-4-2 1,-4-2-262,-4 14 0,-5-5-516,1 6-3040,-3 2 3937,1-30 0,2-3 0,0-27 0</inkml:trace>
  <inkml:trace contextRef="#ctx0" brushRef="#br0" timeOffset="216">3402 2608 17274,'13'-32'-30,"-1"0"0,6 1 1,6 5-134,10 10 1,8 4-1116,-1 2 1,4 0 0,-1 0 1063,21-3 0,-3 2 0,-10 2 0,-4 1 0,15-1 0</inkml:trace>
  <inkml:trace contextRef="#ctx0" brushRef="#br0" timeOffset="650">4203 1959 15549,'-2'-49'1647,"3"47"-1586,6 40 1,1 26-40,-1-8 1,1 3-881,0-6 0,0 3 1,1-2 862,0 4 1,2-2-21,-1-13 0,1 1 0,4-2 265,10 8 0,6-5-278,9 0 0,5-11 95,0-18 0,1-13-39,-10-8 0,-3-8 28,13-31 443,-34-5-488,-16 14 0,-7 0-140,-6 4 0,-6 2-269,-7 0 1,-2 4-511,-28-1 723,8 31-4073,21 7 4258,3 8 0,14-8 0,4-4 0</inkml:trace>
  <inkml:trace contextRef="#ctx0" brushRef="#br0" timeOffset="933">5147 2318 16423,'-45'-5'534,"-1"1"0,3 0 1,2 1-502,3 3 1,5 3-371,-10 8-122,25 13 336,37 5-1,28 6 113,3-5-309,-19-7 1,-3 4 145,-9 1 1,-6 3-286,-8 5 0,-6-1-2522,-17 17 2981,-21-20 0,24-24 0,6-7 0</inkml:trace>
  <inkml:trace contextRef="#ctx0" brushRef="#br0" timeOffset="1232">5532 2435 16670,'-33'24'63,"0"0"1,3-3-1,9 1-1228,25 16-303,43-13 1356,7-1 112,-16-17 0,2-7 291,23-13 538,-29 2-168,-6-12-146,-34 7-324,-28-8-438,-17 7-1350,18 9 1,-1 0 1596,-14 3 0,21 5 0,22 0 0</inkml:trace>
  <inkml:trace contextRef="#ctx0" brushRef="#br0" timeOffset="1483">5950 2032 18832,'-16'-44'302,"2"12"-346,18 86-264,2-6 0,1 3 50,-2 4 0,2 2-733,1 6 1,2-2 290,-4-23 0,1-3-2091,10 29-2635,4-12 5426,4-11 0,-10-20 0,-2-9 0</inkml:trace>
  <inkml:trace contextRef="#ctx0" brushRef="#br0" timeOffset="1899">6209 2347 13140,'0'-6'2644,"0"1"-2140,0 5-437,6 42 35,19-7-102,-5-4 0,4-2-12,6-11 1,3-7 112,33-5-34,-18-17-22,-11-13 101,-19-6 503,-3-15 13,-7 13-796,-2 3 134,-5 25 22,0 16-22,2 8-382,10 17-4212,11-6 4594,17-4 0,-16-12 0,1-14 0</inkml:trace>
  <inkml:trace contextRef="#ctx0" brushRef="#br0" timeOffset="2083">6863 1857 16221,'0'-10'1177,"0"2"-886,-14 67-280,10-7-17,-4-2 1,2 6-270,15 2 1,4-1-924,-4-14 0,3-1 183,6 10 1,1-4-2347,7 10 3361,-12-8 0,-7-23 0,-7-9 0</inkml:trace>
  <inkml:trace contextRef="#ctx0" brushRef="#br0" timeOffset="2366">6781 2449 15448,'39'-17'373,"0"-1"1,0 0 0,-1 1-374,-3 4 0,-1 1-264,4-2 0,2 0 264,0 1 0,2-1-34,11-5 1,-4-4-494,-18 2 1,-4-2 526,22-19 411,-59 8 26,-22 22 196,-12 5-308,-7 16-258,19 8 0,2 7-84,9 5 0,5 5-807,3 10 0,11 1-3451,21-3 1,11-3 4274,1-8 0,1-5 0,26 4 0,-27-20 0</inkml:trace>
  <inkml:trace contextRef="#ctx0" brushRef="#br0" timeOffset="5015">9026 1695 16804,'6'52'65,"-1"1"0,0-1 0,1 2 0,1 1 0,0 0-65,2 1 0,0 0 0,1 0-1132,1 1 1,0 0-1,0 0 1117,-1-3 0,1-1 1,-1 1-102,0 12 0,-1 1 0,-1-2 332,-2-13 0,-1-2 0,-2-1-90,-3-2 1,-2 0 0,-3-7 557,-12 23 310,-16-73-770,-2-27-213,14 4 0,-2-8 0,-1-2-789,-3-7 1,-1-2-1,1-1 740,0 0 1,0 0 0,1 0-72,2 2 1,1 0 0,4 5 330,5 5 1,5 4-1646,-3-21-484,25 19 1907,13 17 0,4 4 0,-3 1 0,25-4 0</inkml:trace>
  <inkml:trace contextRef="#ctx0" brushRef="#br0" timeOffset="5301">9342 1744 17801,'-6'-52'1109,"2"8"-1131,13 32-168,22 3-864,17 24-100,1 6-67,-7 24 839,-26 1 382,-8-2 35,-7-6 256,-2-11 235,-3-8 472,2-9-696,8-7-302,13-8-168,21-6-1624,15-6 1792,-4 4 0,-1 1 0,-2 0 0,-14 5 0,-1 0 0</inkml:trace>
  <inkml:trace contextRef="#ctx0" brushRef="#br0" timeOffset="5766">4492 3650 16508,'48'-14'79,"0"-1"1,0 0-1,0 1 1,0 0-1,4 1 1,2-2 0,4 1-1,1-1 1,1 1-1,2 0-665,-2 0 0,1 1 1,3 0-1,1 0 1,2 0-1,0-1 1,0 1-1,0 0 1,1 0 586,-5 1 0,0-1 0,0 1 0,1-1 0,0 1 0,1-1 0,0 1 1,0-1-1,2 1 0,-1 0-83,-4 1 1,0 1 0,1-1 0,1 0 0,1 0 0,-1 0 0,1 1-1,-1-1 1,-1 1 0,0 1 0,-2 0 0,-1 0 73,8 0 1,-2 0-1,0 1 1,-2 0-1,0 1 1,0 0 0,-1 0-1,1 1 1,0-1-81,0 1 1,0 1 0,-1-1 0,1 1 0,0 1-1,-1-1 1,0 1 0,0 0 0,0 1-82,-3-1 1,0 1 0,-1-1 0,0 1 0,0 1 0,0-1 0,1 2 0,-1 0 0,1 0 115,2 2 1,2 0 0,1 2 0,0 0 0,-1 0 0,-1 0 0,-2 1 0,-4-2 0,-4 0 0,8 0 0,-5-1 0,-3-1 0,-1 2 0,1 0 0,12 5 0,0 0 0,0 0 0,0-1 0</inkml:trace>
  <inkml:trace contextRef="#ctx0" brushRef="#br0" timeOffset="5983">5960 3630 14764,'50'-3'38,"1"1"1,0-1-1,0 0 1,9-3 0,0 0-1,5-3 1,7-2-903,-18 1 1,5-2 0,4-2 0,3 0 0,1-2 0,1 0 0,0 1 0,-2-1 0,-2 2 634,1 0 1,-2 0 0,0 1 0,-1-1 0,1 1 0,1-1-1,2 0 1,3 0-226,-11 2 1,2-1 0,2 0-1,1 0 1,2 0 0,-1-1-1,2 1 1,-2 0 0,1 0-1,-2 1 1,-2 0 0,-1 1 453,8-1 0,0 0 0,0 0 0,-1 1 0,-2 1 0,-1-1 0,-2 2 0,-3-1 0,-2 1 0,14-3 0,-3 1 0,-4 1 0,-2 0 0,-1 1 0,4 0 0,0 0 0,0 1 0,0-1 0</inkml:trace>
  <inkml:trace contextRef="#ctx0" brushRef="#br0" timeOffset="21815">9227 4666 16008,'12'56'35,"0"-1"1,1 0-1,-4-6 1,0 2-1,-1 0 1,0 3-213,1 10 1,0 2 0,0 1-1,-2-3-761,-1-8 0,0-1 1,-1-2-1,0 2 938,-1 6 0,-1 2 0,0-3 0,-1-9 0,-1-8 0,1-4 0,2 5 0,-1 0 0</inkml:trace>
  <inkml:trace contextRef="#ctx0" brushRef="#br0" timeOffset="22666">10383 5074 11638,'-6'-8'2846,"2"2"-1176,4 6-1457,-37-31-123,16 25-12,-15 5 1,-3 9-40,11 20 0,5 7-39,-3 1 0,3 2 0,4 2 0,5-2 0,9 5-67,18-9-225,9-10-111,13-11 190,2-8 314,12-33 414,-11-21-61,-19 13 0,-3-2 61,0-22-448,-12 21-67,-2 32 45,4 73-34,-3-22 0,0 6 1,0 2-668,0 2 0,1 2 0,1 1 602,-2-5 1,2 1 0,-1 1 0,1-5-142,1 0 1,0-3 0,2-1-585,4 18 0,0-3 314,1-8 0,-1-1 207,-2 1 1,-2-4 268,-1 10 347,-15-11 202,-13-52-459,-6-19 0,-2-7-96,5 3 1,-1-2 721,-10-13 0,1-2-727,11 14 0,1 0 40,1-1 0,3 1-4578,0-10 4538,16 6 0,6 24 0,7 6 0</inkml:trace>
  <inkml:trace contextRef="#ctx0" brushRef="#br0" timeOffset="23100">11704 5148 16199,'61'-19'-964,"0"1"0,0 0 1,4 3 963,-9 6 0,4 1 0,-8 2 0,-11 1 0,-2 0 0,19-3 0,0 0 0</inkml:trace>
  <inkml:trace contextRef="#ctx0" brushRef="#br0" timeOffset="23583">13368 4579 14708,'0'-53'3598,"-7"20"-3554,-5 54 24,-11 28-46,9-9 0,-1 8 1,2 1-1273,2 6 0,3 2 0,0 0 1250,-2 1 0,0 1 0,5-2-8,6-5 1,5 0 0,3-7 252,7-4 0,6-7-307,5-4 1,4-6 10,0-6 1,4-6 13,14-9 1,1-11 52,-5-16 1,-2-10 16,-11 2 1,-1-5 0,-6-3-266,-5-10 0,-7-5 1,-4 2 238,-4 7 0,-5 1 1,-3 1-8,-7-20 0,-8 7-90,-2 22 1,-6 6 1233,-13 4 0,-7 9-1649,-4 11 1,-1 10-908,-9 10 0,4 9 291,13 0 1,7 6 1120,10 5 0,9-1 0,10-7 0,7-6 0</inkml:trace>
  <inkml:trace contextRef="#ctx0" brushRef="#br0" timeOffset="23733">13311 5021 17151,'42'-22'-1001,"0"0"0,0 1 0,-2 3-4175,22 1 5176,-2-3 0,-26 8 0,-11 1 0</inkml:trace>
  <inkml:trace contextRef="#ctx0" brushRef="#br0" timeOffset="23949">13834 4376 18787,'24'58'-454,"1"0"0,0-1 0,-8-9 1,-1 0-1,-2 2 0,-1 2 454,-1 8 0,-2 5 0,-1-2 0,-1-6 0,0-6 0,-2-5 0,-1 0 0,-4 14 0,0 1 0</inkml:trace>
  <inkml:trace contextRef="#ctx0" brushRef="#br0" timeOffset="27415">1508 2503 17174,'16'-34'0,"-1"1"0,21-17-280,9 46-242,-15 19 1,-5 10 263,-11 11 1,-7 7 330,-1 3 0,-6 2-544,-15 9 1,-8-3 571,1-15 0,-3-3 101,0 2 1,2-1-472,2 11-1277,36-18-34,24-37 1265,-1-13 1,11-12-1,1-2 1,-10 6 0,-9 7-1,0 0 1,14-13 0,1-1-1,-1 0 1</inkml:trace>
  <inkml:trace contextRef="#ctx0" brushRef="#br0" timeOffset="27765">2013 2159 12412,'-30'-39'817,"0"0"1,-1 2 0,-4-1-426,3 7 0,-5 1 1,-1 3-478,-20-4 1,-4 12 80,10 13 0,-2 9 0,2 11-648,12 11 1,1 10 0,3 6-1,3 0 652,3 2 0,3 1 0,2 5 0,4 4-2,5 1 0,1 6 0,2 4 1,4 2-1,3-2 0,5-3-279,4 3 0,6-2 0,3-1 0,4 1 0,2-1 271,0-5 1,3 1 0,2 0-1,2-1 1,2-3 0,2-5 11,11 8 1,2-4 0,4-7 0,3-6 5,1-11 0,4-5 1,1-6-1,-3-7 29,3-6 1,-3-8-1,0-3-258,-2-2 0,0-3 0,-3-4 292,-3-2 0,-1-4 0,-4-7 63,-7-5 1,-2-6 0,-3-5-1,-5-2-87,-3-8 1,-5-4 0,-4-3 0,-5-3-319,-3 11 0,-4-3 1,-3-1-1,-1-1 1,-2 1-1,-1 2 262,-2-2 0,-2 0 0,-1 1 0,-3 2 1,-4 2 3,-3 0 1,-3 1-1,-3 1 1,-1 5-1,0 5 1,-11-2 1,-1 8-1,-2 5 76,0 5 0,-1 5 0,-1 5-304,1 2 0,-1 5 1,-3 7-498,0 8 1,-2 7 0,-2 4 0,2 3 728,-3 4 0,1 5 0,1 1 0,2-2 0,-5 0 0,3-1 0,4 1 0,10 3 0,0-1 0,1 1 0</inkml:trace>
  <inkml:trace contextRef="#ctx0" brushRef="#br0" timeOffset="28316">8180 3240 10125,'0'0'0</inkml:trace>
  <inkml:trace contextRef="#ctx0" brushRef="#br0" timeOffset="28582">7960 3329 15829,'9'-40'485,"0"0"1,7-12 0,5 3-498,-1 18 1,2 3-73,-2-4 0,2 8 6,12 18 67,-16 31 11,1 19-931,2 10-772,-4-21 0,2-3 1703,19 2 0,-9-1 0,-8-31 0</inkml:trace>
  <inkml:trace contextRef="#ctx0" brushRef="#br0" timeOffset="28966">7714 1074 12020,'0'37'406,"-1"0"1,2-2 0,2 0-390,4 2 0,3-1-1266,4-1 0,2-2 1249,2 0 0,-1-2 0,8 5 0,-13-27 0</inkml:trace>
  <inkml:trace contextRef="#ctx0" brushRef="#br0" timeOffset="29217">7974 1219 15056,'-15'45'123,"0"0"0,4-9 1,6-4-102,19 4-22,13-23-22,7-5 22,1-12 101,3-24-34,-18-12-224,-16-13-1848,-28 16-730,-3 18 2735,-3 20 0,21 0 0,3 3 0</inkml:trace>
  <inkml:trace contextRef="#ctx0" brushRef="#br0" timeOffset="29433">8443 1099 16199,'-47'25'-482,"9"1"-201,63 8-35,17-7-155,6-2-786,3-15-2767,-27-8 4426,-9-4 0,-8 2 0,-5-2 0</inkml:trace>
  <inkml:trace contextRef="#ctx0" brushRef="#br0" timeOffset="29666">8652 977 19067,'-16'-9'-325,"14"13"303,35 31-286,-8-5 0,-2 3-219,-7 2 0,-7 4-1137,-11 11 1,-10 3-1744,-16 2 1,-9-3 3313,-1-6 0,-2-4 0,8-11 0,3-5 1,5-2-1</inkml:trace>
  <inkml:trace contextRef="#ctx0" brushRef="#br0" timeOffset="35881">4434 5196 15919,'1'59'266,"1"-1"0,-3-11 0,1 2 0,1 0-270,4 1 1,2-1-1,0 0-700,-2-1 1,0 0 0,1-5-384,3-4 1,6-7 1174,14-6 0,2-5 1,-2 3-1,17-14 0</inkml:trace>
  <inkml:trace contextRef="#ctx0" brushRef="#br0" timeOffset="36099">4881 5602 17028,'-32'56'0,"6"-10"-22,40-36 178,2-14 24,4-17-180,-6-2-45,-20-5-773,-6 16-1166,-8 6-1668,1 6 3652,4 6 0,7-3 0,3 2 0</inkml:trace>
  <inkml:trace contextRef="#ctx0" brushRef="#br0" timeOffset="36298">5017 5482 17666,'-54'3'595,"11"3"-752,35 4-829,12 9-1154,27-1 672,0 1-1109,15-7 2577,-21-6 0,-11-4 0,-8 0 0</inkml:trace>
  <inkml:trace contextRef="#ctx0" brushRef="#br0" timeOffset="36532">5017 5482 15963,'19'-44'934,"-1"1"0,0 1 0,-5 18-1035,-11 33-67,8 12 0,6 18 157,7 2-68,9 16-246,-10-5-997,-3 11-224,-14-22-1580,-12-8 3126,-2-18 0,1-6 0,1-6 0</inkml:trace>
  <inkml:trace contextRef="#ctx0" brushRef="#br0" timeOffset="36916">5775 4980 16457,'0'-5'784,"0"1"-672,-2 35 0,1 25-109,5-11 1,1 3 0,1 3-1139,0 8 0,0 2 1,3 1 1120,0-11 0,2 1 0,0-1 0,2-4-121,3 1 1,0-4-1,2 1-478,5 8 1,1 2-1,0-3 131,3 9 1,0-4 1203,-2-3 1,-2-8 1012,-3-13-861,-29-52-280,-11-27-488,3 15 1,-3-2-175,-1-3 1,-2-4 72,-9-16 1,3-3-297,6-1 0,5-2-490,6 14 1,1-2-1,6 3 509,6-8 1,7 5-1107,6 6 1,6 7 1377,25-6 0,-19 21 0,-3 6 0</inkml:trace>
  <inkml:trace contextRef="#ctx0" brushRef="#br0" timeOffset="37182">6110 5173 15706,'-6'-6'2857,"1"1"-2487,5 5-516,-10-28-773,34 20 191,-10-21-673,33 38-492,-15 10 481,-9 35 2443,-17 11 257,-11-26 1,-3 0-135,-12 18-1053,0-24-101,10-21-112,11-11-1871,30-8-2634,25-4 4617,9 1 0,-14 0 0,-28 9 0</inkml:trace>
  <inkml:trace contextRef="#ctx0" brushRef="#br0" timeOffset="37549">7099 5621 15381,'-8'0'2768,"1"0"-2544,7 0-224,23-14-112,12 1-141,-4 0 1,6 1-1748,18-2 0,4 2 2000,-4 0 0,-1 1 0,-8 2 0,-3 1 0,10-4 0</inkml:trace>
  <inkml:trace contextRef="#ctx0" brushRef="#br0" timeOffset="37716">7523 5408 20546,'43'18'-835,"-16"3"1,-3 6-1183,-8 11 0,-9 6 50,-12 17 1,-10 2 1747,-6-5 1,-6-5-1,-1-10 1,0-7-1,-3 1 1</inkml:trace>
  <inkml:trace contextRef="#ctx0" brushRef="#br0" timeOffset="41898">3457 8690 12199,'1'-5'3720,"0"2"-2925,-1 3-291,14 30-280,-1 13 0,0 10-101,-3 4 1,-2 7 0,-1 3-418,-3-4 1,-2 2-1,0 2 1,-1 0 323,-2-1 1,0 2 0,-1-2 0,-1-4-24,-4 5 1,0-4 0,4-5 20,6 9 0,10-14 381,25-22-230,28-33-173,-28-13 0,-1-6-57,-7-1 1,-1-1-269,-1 0 0,-2 1-545,12-3-1467,-7 10 1,4 0 2330,9-2 0,-1 1 0,15-5 0,0 1 0</inkml:trace>
  <inkml:trace contextRef="#ctx0" brushRef="#br0" timeOffset="42132">5042 9114 16737,'2'-6'1209,"-1"0"-1107,-1 6-517,0 0-638,49-29-1726,-20 21 2779,5-3 0,0 2 0,-13 11 0,-6 8 0</inkml:trace>
  <inkml:trace contextRef="#ctx0" brushRef="#br0" timeOffset="42266">5140 9439 16927,'48'-15'-812,"0"0"1,-11 5 0,-6 1 0,-15 2 0</inkml:trace>
  <inkml:trace contextRef="#ctx0" brushRef="#br0" timeOffset="43033">8942 7744 18238,'-31'-25'616,"-12"57"-605,22 3 1,3 7-740,3-1 0,1 5 0,3 0 731,3-1 1,3 0 0,2 4 12,3 5 1,3 4 0,2 3 0,1 0-339,3-8 0,1 0 0,2 2 0,0 1 0,-1 1 316,-1 0 1,1 2-1,-1 2 1,0 0-1,0-1 1,-1 0 21,1-1 1,0 0 0,0-1 0,-1 0 0,0-1 0,-2-3-15,0 13 1,-1-3 0,-3-2 0,-1-1 8,-3-7 0,-2-1 0,-1-3 1,-1-4 4,-4 9 1,-4-4 228,-6 7 1,-4-4-1434,2-16 1,-2-5 1187,-4-1 0,0-5 0,-4-9 0,12-18 0</inkml:trace>
  <inkml:trace contextRef="#ctx0" brushRef="#br0" timeOffset="43699">10162 8213 17521,'8'59'78,"1"0"1,0 0-1,0 1 1,0-3-1,-1 0 1,1-1-1,-1-4-78,-1 0 0,0-3 0,1 2-755,-2-1 0,1 3 0,0 0 1,0-1-703,2 12 0,0-2 1,0-1 1307,0-2 0,0 0 1,0-6-1,0 0 0,0-10 1,0-16-1</inkml:trace>
  <inkml:trace contextRef="#ctx0" brushRef="#br0" timeOffset="44317">11091 8655 17420,'-20'-34'523,"-1"-1"0,-5 2 0,-4 7-501,-20 17-22,-8 32 0,21 13-33,17 20 21,16-14-178,14-7-180,9-7-515,36-11 705,-21-18 1,1-5 179,0-1 0,-1-2 0,-3-7 0,-3-3 202,-1-10 212,-8 4 2,-9 10-316,-3 24 40,-3 25 0,-1 14-129,1 3 0,0 5 1,0 1-680,1 1 1,-1 1 0,1 2 667,0-10 0,-1 1 0,1 0 0,1-4-41,0-1 0,1-3 0,0-2-243,5 16 0,1-2 93,0-9 1,-1-1-169,0-1 1,-5-3 134,-17 6 829,-47-21-499,22-31 1,-2-7-299,-14-7 1,0-4 196,11 2 1,3-3-6,-6-6 0,5-5-39,11 2 1,9-5 38,10-10 0,8 0 0,3-4 0,27 3 0</inkml:trace>
  <inkml:trace contextRef="#ctx0" brushRef="#br0" timeOffset="44565">12251 8763 16333,'39'-15'-740,"0"1"1,1-2 0,0 3-500,-4 3 1,0 1 1099,7-3 1,-2 0 0,7-1-1,-6 0 1</inkml:trace>
  <inkml:trace contextRef="#ctx0" brushRef="#br0" timeOffset="45099">13865 8080 17834,'-11'58'101,"0"1"0,1-1 0,-1 1 0,5-5 0,1 1 0,3-2 0,3-2-94,4 0 1,3-3-1,5-3 4,11 12 1,6-10-1,26-10 17,-16-25 0,3-9 33,-4-17 1,-1-7-57,1 1 1,-5-6-669,-7-15 1,-8-6 651,-10 5 0,-4-1 11,-3-4 0,-3-2-18,-4-1 1,-6-1 5,-10-11 1,-9 3-46,-2 18 1,-7 7-73,-10 5 1,-3 14-29,12 18 0,3 12-279,1 10 0,6 6 4,12-1 1,6 1-500,-4 30-2239,22-4 3170,13-8 0,-4-23 0,1-9 0</inkml:trace>
  <inkml:trace contextRef="#ctx0" brushRef="#br0" timeOffset="45285">13870 8574 17218,'-10'-3'1278,"2"1"-1278,8 2-426,42-39-1434,-10 28 0,4 0 1860,14-14 0,0 1 0,-14 16 0,-3 3 0,11-2 0</inkml:trace>
  <inkml:trace contextRef="#ctx0" brushRef="#br0" timeOffset="45565">14398 7819 20053,'19'42'-14,"0"-1"0,-3-2 0,1 2 0,0 3-27,5 6 0,0 3 0,0 0-614,0 3 0,-1 1 1,-1-3 306,-1 5 1,-2 0-1988,-3-6 1,0 3 0,-2-2 2334,0 7 0,-2-3 0,2-1 0,-4-6 0,-4-8 0</inkml:trace>
  <inkml:trace contextRef="#ctx0" brushRef="#br0" timeOffset="53138">15671 8527 14764,'6'-1'-6532,"-1"0"6532,-5 1 0,0 0 0</inkml:trace>
  <inkml:trace contextRef="#ctx0" brushRef="#br0" timeOffset="53816">16370 7658 13801,'2'-50'2398,"0"11"-2140,-1 69-34,10 20 0,3 10-195,-5-17 1,0 0 0,2 4-778,1 2 0,2 4 0,0 1 0,1-2 759,2 11 0,0-1 0,1 0-20,-4-13 1,0 0 0,0 0 0,-1 1 2,1-2 0,0 1 1,-1 0-1,0 2-225,2 11 1,-1 4 0,0 0 0,-3-2 129,-1-7 0,-3 0 0,0-1 0,-1 0 101,0-4 0,-1 1 0,-1-2 0,-3-4 39,-3 23 0,-9-15 399,-18-20 21,-11-24-201,-10-35-180,6-17 0,-3-14-334,13 7 1,0-5-1,1-4 256,4 6 0,1-4 0,0 0 0,3 2 212,-2-8 0,2 2 0,5 1-320,5 8 0,4 0 0,3 6-156,6 3 1,4 3 202,3 4 0,5 0-1945,18-25 2006,11 19 0,3 4 0,-6 1 0,-6 13 0,0-1 0</inkml:trace>
  <inkml:trace contextRef="#ctx0" brushRef="#br0" timeOffset="54215">17634 7382 17834,'-43'29'60,"1"-1"0,1 8 0,6 7-54,14 15 0,8 6-894,4-16 1,1 2 0,2 1 887,-1 2 0,1 1 0,5 4-90,6-4 0,3 4 1,3 0-1,3-2-600,2-8 0,3-1 0,2-2 0,4-1-1002,5 4 0,5-1 0,1-2 0,2-7 1692,3-5 0,3-5 0,-3-7 0,7-2 0,-7-9 0,-4-10 0</inkml:trace>
  <inkml:trace contextRef="#ctx0" brushRef="#br0" timeOffset="54899">18250 7824 17745,'-36'26'172,"1"0"0,-3 23 0,10 9-128,18 3 1,8 3-1584,1 0 1,7-2 1554,7-8 1,9-10-17,31-5 743,9-19-776,4-16 44,-22-21 0,-1-11-6,-6-8 1,-5-10 24,-9 2 0,-2-5 0,-5 0-156,-3-14 1,-8 0 119,-11-1 0,-9 5-44,-3 22 0,-4 6-1,-4 5 1,-1 4-118,-28-4-130,16 21 1,0 10 32,6 11 0,2 7-1534,1 8 1,6 4-269,10-1 0,8 1 2067,11 0 0,5-4 0,3-7 0,1-8 0</inkml:trace>
  <inkml:trace contextRef="#ctx0" brushRef="#br0" timeOffset="55082">18153 8083 17364,'47'-32'-4168,"8"1"4168,0 13 0,-1 4 0,-1-2 0,-19 6 0,1-1 0</inkml:trace>
  <inkml:trace contextRef="#ctx0" brushRef="#br0" timeOffset="55366">19130 7313 17263,'-8'57'23,"0"-1"1,-1 1 0,1 0-1,0 0 1,-4 5 0,-1 1 0,-1 1-1,-1-1 1,-1-2-1410,2-6 0,-2-2 0,0 0 1,0 0-1,-1-1 579,-4 12 0,-1 0 1,0-2-1,3-6 807,4-9 0,1-3 0,2-6 0,1-1 0,1-5 0,-1 11 0</inkml:trace>
  <inkml:trace contextRef="#ctx0" brushRef="#br0" timeOffset="55665">19260 7777 16154,'-1'-8'773,"0"2"-280,1 6-325,0 0-146,54 56-28,-20-23 1,3 3-611,5 2 0,6 2 0,-3-1-579,-8-10 1,-2-1-1,1-3-2744,19 8 1,-4-6 3938,13-7 0,-28-11 0,-14-7 0</inkml:trace>
  <inkml:trace contextRef="#ctx0" brushRef="#br0" timeOffset="55848">19697 7696 17868,'-31'34'22,"-1"1"1,1 1-1,2 4-1090,7-3 0,1 4 0,1-1 1068,-5 15 0,1-2 0,1-6 0,2-5 0,3 9 0</inkml:trace>
  <inkml:trace contextRef="#ctx0" brushRef="#br0" timeOffset="56049">19268 8533 18003,'-2'-10'146,"1"3"-146,21-15 0,11-2-123,18 0-969,0-5 1,5 0-584,-8 16 0,0 4 1734,6-2 0,-3 2 0,7 0 0,-10 1 1</inkml:trace>
  <inkml:trace contextRef="#ctx0" brushRef="#br0" timeOffset="56399">20182 7404 19090,'19'60'-630,"0"0"0,0 0 0,0 0 0,0 0 0,-5 3 0,-2 1 0,-1 1 0,-3-1 0,-1-3 308,-3 7 1,-3-2 0,-2-2 0,-1-4 0,-1 5 0,-3-3 0,0-11 0,-2-19 0,0 1-1</inkml:trace>
  <inkml:trace contextRef="#ctx0" brushRef="#br0" timeOffset="56582">20674 8371 13162,'0'0'0</inkml:trace>
  <inkml:trace contextRef="#ctx0" brushRef="#br0" timeOffset="57115">21490 7866 17386,'-40'31'192,"0"-1"1,0 0 0,3 0 0,1 1 0,7 1-148,5 12 0,9 4-12,0 12 1,12 1-34,18-12 0,11-4-151,13-1 0,8-9-587,2-19 0,3-11 698,3-13 0,-5-10 23,-17-5 1,-5-7 10,-3-4 1,-3-4 5,-3-4 0,-5-6 11,-5-6 0,-3-6 0,-4-2 17,-2 11 0,-3-1 1,-1-1-1,-2-1-611,-1-8 0,-2-1 0,-1 1 0,-1 3 710,-3-4 0,-1 4 0,-3 5 63,-8-7 0,-2 13 934,-9 18-1068,-12 27-34,29 28 1,5 11-1,0 20 1,6 8-370,7-20 1,4 2 0,3 1 335,2 6 0,3 2 0,2-4-152,7 10 0,3-4-190,1-1 1,0-1-265,-1-4 1,2-1 597,5 10 0,-1-6 1,-1 0-1,5 4 1</inkml:trace>
  <inkml:trace contextRef="#ctx0" brushRef="#br0" timeOffset="57565">22153 7724 18418,'-15'43'212,"0"1"1,1-1 0,-4 22 0,8 1-206,11-19 1,6 1-1,2-5-760,4 4 0,7-8 753,10-10 0,7-17-826,7-29 0,7-22 1,1-8-1,-8 7 826,-4 1 0,-1-4 0,2-2 0,6-9 0,-4-2 0,-14 7 247,-20-1 1,-11 4-248,-4 2 0,-3 1 0,0 6 0,-6 3-34,-14 3 0,-6 8 270,-6 9 0,-3 9-236,-8 9 0,2 7-62,11 3 1,4 5-141,9 5 1,7 2 2547,11 11-3848,20 0-541,5-3 2043,20 8 0,-18-23 0,2 3 0</inkml:trace>
  <inkml:trace contextRef="#ctx0" brushRef="#br0" timeOffset="57716">22259 7860 18843,'22'-30'411,"0"-1"0,0 3 0,2 4-434,26 4-537,8 5-874,8 8 1434,-14 5 0,-1 1 0,-3 1 0,17 0 0</inkml:trace>
  <inkml:trace contextRef="#ctx0" brushRef="#br0" timeOffset="158080">7452 11101 16535,'43'-8'-2148,"0"0"0,-1-1 1,-1-1 2147,-6-2 0,-5 0 0,8-3 0,-7 3 0</inkml:trace>
  <inkml:trace contextRef="#ctx0" brushRef="#br0" timeOffset="158781">8558 11051 12781,'-44'25'1240,"1"1"0,9-7 1,2-2-659,-24-3-44,23-12 112,-2-13-314,10-15-336,5-5 101,11-10 44,9 11-55,0 0-56,6 2 10,3 6-44,9 8-22,25 12 33,-8 15 0,4 5-11,15 4 0,2 3-488,-5 2 0,-1 0 348,0-3 0,-3-4-50,14 2-40,-27-14 1,0-5 262,20-16 270,-7-30-135,-25-8 56,-20-12 22,-14 22-33,-10 8-11,-9 12-45,-25 13-140,25 20 0,-2 7-17,-10 7 0,-1 4 85,9 4 1,1 2-170,2 0 0,1-1-443,-9 14-2016,6-1 2543,17-22 0,4-2 0,14-23 0</inkml:trace>
  <inkml:trace contextRef="#ctx0" brushRef="#br0" timeOffset="160047">8087 7808 12098,'-9'0'2095,"3"0"-1647,-30 35-134,19-18-34,-26 24 90,31-30 190,4-4 269,4-5-369,1-2-292,-1-7 67,-1-6-122,-1-12 122,3-26 179,0-1-179,2 3-156,1 15-79,3 26-34,15 8 23,26 22 22,-11-7 0,2 1-50,-1 1 0,1 0-222,0-2 1,0-3 170,16-2-156,0-6-12,-3-2-101,8-19 359,-16-15 22,-21 4 1,-5-2 67,-7-24 67,-19 2 11,-7 22 420,-16 11-498,-3 35-79,-1 10-11,19 1 0,3 4-331,-9 27 353,12-26 1,-1 1-23,0 1 0,0 1-157,-1 0 0,0-1-348,1-1 1,0 0 504,1 1 0,1-3 0,-2 2 0,5-5 0</inkml:trace>
  <inkml:trace contextRef="#ctx0" brushRef="#br0" timeOffset="160781">5944 13469 14831,'-4'-7'3026,"0"1"-2589,4 6-414,5-6-1413,21 5-1266,-5-2-2789,12 11 5445,-22 6 0,-5-4 0,-6-1 0</inkml:trace>
  <inkml:trace contextRef="#ctx0" brushRef="#br0" timeOffset="160913">5975 13760 12490,'8'5'605,"39"-29"-5636,-1-1 5031,-14 4 0,-1 0 0,8 1 0,-25 12 0</inkml:trace>
  <inkml:trace contextRef="#ctx0" brushRef="#br0" timeOffset="161715">10138 12390 13005,'0'-11'3609,"0"3"-2758,0 8-392,0 0-145,-19-24-157,-11 58-67,-13-10-1,16 21 1,4 11-502,2-1 0,2 6 501,8-11 1,0 6 0,3 2 0,2 0-465,3 3 1,3 0 0,2 2-1,2 1 381,1-5 1,3 3 0,1-1 0,2 1 0,1-3-7,1-5 0,1 0 0,2-2 0,0-1 0,0-4-12,8 12 1,1-3 0,-3-4 0,5 12 0,-7-6-146,-10 2-1109,-13-2-2723,-23-26 3989,-15-7 0,10-19 0,3-6 0</inkml:trace>
  <inkml:trace contextRef="#ctx0" brushRef="#br0" timeOffset="163264">9120 14974 7605,'-10'1'2992,"2"1"-2164,8-2 2276,0 0-2364,-16 11-169,11-7-11,-12 8-492,15-9 55,11-2-123,4 1-516,16-1-1164,5-1-6981,32-11 8661,-13-1 0,-3-2 0,-28 6 0</inkml:trace>
  <inkml:trace contextRef="#ctx0" brushRef="#br0" timeOffset="163831">9857 14880 15090,'-45'40'683,"-1"1"1,3-6-1,2-7-235,-18-4-10,14-14-114,25-10-133,3-18 55,9-8-156,2-6-1,11 1-33,5 13 12,8 5-68,8 5 11,6 4-11,8 2 5,-6 3 1,3 0-29,1 0 1,1 0-73,8 0 0,-1 0-84,19-6 134,-21-3-11,-27-9 56,-9-14 101,-17-4-34,-3 2 11,-10 8-78,3 18 45,1 7-23,1 16 34,-2 11-44,-1 17-7,5-6 1,-1 3-68,-1 0 1,0 0-802,1 3 0,2-3-2722,-7 10 3585,16-29 0,5-20 0,0-2 0</inkml:trace>
  <inkml:trace contextRef="#ctx0" brushRef="#br0" timeOffset="179013">9569 12056 12333,'-11'0'2386,"3"0"-1858,-32 3-192,23 2-168,-32 5-135,35 2 1,1 4-1,4 1-55,2 6-90,4-7 101,3-2 168,4-9-79,4-4-22,3-6 11,10-11 303,-2-2-213,1 0-90,-10 8-67,-7 8-22,-2 2 22,1 0 11,0 0 34,5 0-45,-3 0 0,1 0 0,-4 0-2141,-1 0 2141,2 9 0,-2-7 0,2 6 0</inkml:trace>
  <inkml:trace contextRef="#ctx0" brushRef="#br0" timeOffset="179513">9647 12100 15975,'-32'-22'442,"0"1"1,-23-12-421,34 41 68,-9 16-90,7 9-45,2 1-33,12-5 78,8-17 11,21-4 23,9-16-23,21-15 67,-2-12-78,-16 6 34,-12 8-34,-16 15-123,0 4 111,-3 4 57,8 30 67,3 25-112,-4-25 0,-1 2-17,1 4 1,-1-2-7,0 12-55,-3 3 33,-20-18-112,-27-6-818,6-29 0,-3-6 471,3 3 0,1-2-1519,-2-4 1,3 1 2022,-4 2 0,19 8 0,8 0 0</inkml:trace>
  <inkml:trace contextRef="#ctx0" brushRef="#br0" timeOffset="190314">11717 12810 13117,'0'-6'3014,"0"1"-1535,0 5-1199,-20-40 68,9 28-157,-19-28-180,11 38 23,-16 31-29,14-4 1,2 5-6,-5 15 0,3 2-6,5-7 1,4 0-1,2-3 0,6-4-139,8-1-259,21-12 101,13-26 247,14-33 56,-11-8-225,-24 16 1,-3-1 280,3-11 157,-7 7-89,-4 11-68,3 22-51,2 30 1,-2 16-6,1-1 0,1 5 0,0 1-516,0 2 1,0 1 0,0 1 507,1 5 1,0 1 0,-1-4 7,1 0 0,-1-1 213,2 2 1,-1-1-214,-3-12 0,-3-2 44,-10 24 12,-16-36-33,-23-38-23,-7-10 0,-5-17-56,2-1-908,4-6-3765,20 15 5126,9 7 1,17 16 0,3 6 0</inkml:trace>
  <inkml:trace contextRef="#ctx0" brushRef="#br0" timeOffset="190530">12416 13119 14574,'-10'-6'695,"1"1"-695,9 5-1009,0 0 1009,63-33 0,-47 24 0,15-8 0,0 1 0</inkml:trace>
  <inkml:trace contextRef="#ctx0" brushRef="#br0" timeOffset="190964">13482 12622 17062,'-24'55'35,"0"-1"1,0 1 0,2-5 0,2 0 0,6-5-25,9-3 0,8-4-11,10 4 0,9-6 22,7-12 1,5-6-18,3-6 1,2-7-336,5-13 0,-2-10 363,-11-5 1,-4-6-12,0-2 1,-3-2 156,-3-1 0,-4-1-44,-4 0 0,-3-1-29,-2 2 1,-5-2 91,-13-10 0,-9 0-170,-5 7 0,-6 4-286,-11 0 1,-3 7-119,7 16 0,0 8-733,-22 24-426,28 17-6196,13 20 7731,11-13 0,5-4 0,5-24 0</inkml:trace>
  <inkml:trace contextRef="#ctx0" brushRef="#br0" timeOffset="191130">13391 12885 19684,'11'-34'3,"0"0"1,2 1 0,6 3-626,23 7 0,8 6-2297,0 1 0,1 3 2919,-1 0 0,-1 2 0,13 4 0,-43 6 0</inkml:trace>
  <inkml:trace contextRef="#ctx0" brushRef="#br0" timeOffset="192229">11066 12721 10821,'0'-8'3070,"0"2"-2432,0 6-144,0 0-304,-17 76-134,13-32 0,4 6 0,1 4-478,1 4 0,1 4 1,2 3-1,3-1 307,3-9 1,2 1 0,2-1 0,1-1-1,1-2-541,2 3 1,2-2-1,1-3 1,3-2-44,9 6 1,3-4-1,0-8-1660,4-5 1,1-8 2281,2-4 0,-3-4 0,6 1 1,-9-10-1</inkml:trace>
  <inkml:trace contextRef="#ctx0" brushRef="#br0" timeOffset="192646">14003 11962 17722,'29'37'61,"1"0"1,-1 0 0,-3 5 0,1 4 0,-3 3 0,-4 2-62,-6 5 0,-4 2 0,-3 2 0,1-1-1322,3 1 0,0 1 1,0-1-1,-4 1 652,-5-1 1,-2 1 0,-2-1-1,-1-5 670,-1-2 0,-2-3 0,0-5 0,-1-2 0,0-5 0,-5 16 0</inkml:trace>
  <inkml:trace contextRef="#ctx0" brushRef="#br0" timeOffset="192830">14539 12992 16154,'-2'-19'-2869,"-2"6"1,9 9 0</inkml:trace>
  <inkml:trace contextRef="#ctx0" brushRef="#br0" timeOffset="193580">15309 12095 16916,'-3'59'193,"-1"1"0,4-17 1,1 3-1,4 4-184,2-2 0,4 5 0,2 3 0,-1 0 0,0-3-1397,-1 2 1,0-2 0,-1 0 0,2 3 1367,-1 0 0,1 4 0,0 1 0,-1-2 0,-1-4-33,1 9 1,-1-4 0,-1 1 144,0 4 0,-1 2 0,-2-6-92,1 6 0,-7-6 659,-8-10 1,-9-14-257,-18-31-146,-9-42 1,-2-21-176,17 16 1,2-3-1,1-3-202,-3-9 0,1-4 1,4 1 100,5 0 0,5 0 1,4 3-252,8-6 1,8 5-78,8 5 0,7 6 815,3 15 0,4 3-1454,4-1 0,2 0-746,4 0 1,1 1 1731,4-1 0,-2 3 0,8-5 0,-9 8 0</inkml:trace>
  <inkml:trace contextRef="#ctx0" brushRef="#br0" timeOffset="194014">16109 11946 11817,'0'-7'3452,"0"2"-2892,0 5-235,0 0-45,-5-9-190,4 10-90,-4 3 112,4 26 101,0 23 29,1-11 1,-1 8 0,2 2-494,0-3 0,1 3 0,1 1 0,1 2 257,1-1 1,1 2 0,1 1 0,1 0-1,0-3-500,1 5 1,1-2 0,1-2-1,3-2 34,6 10 1,3-3 0,4-10-1451,6-10 0,4-8 1910,3-9 0,-2-5 0,8 2 0,-11-15 0</inkml:trace>
  <inkml:trace contextRef="#ctx0" brushRef="#br0" timeOffset="200662">17068 11965 15627,'-38'10'679,"-1"0"1,2 5 0,5 7-411,4 28 1,9 12-600,7-17 1,2 1-1,2 2 345,3 6 0,2 2 0,3-3-15,7 8 0,8-7 5,7-17 1,7-9 400,26-13-384,-11-19 1,1-11-12,1-12 1,-3-10-52,-11 2 1,-2-5-1,-4-3 43,-6-6 1,-5-4 0,-5 2-422,-6-14 0,-9 3 351,-8 7 0,-8 8-169,-24 3-1381,-13 23-3279,13 43 4896,7 5 0,21 9 0,14-17 0</inkml:trace>
  <inkml:trace contextRef="#ctx0" brushRef="#br0" timeOffset="200846">17002 12294 15751,'-8'0'2072,"2"0"-2072,6 0-571,50-26-583,-4 14 1154,16-9 0,0 2 0,-12 10 0,-17 3 0,0 0 0</inkml:trace>
  <inkml:trace contextRef="#ctx0" brushRef="#br0" timeOffset="201112">17745 11669 17778,'-11'56'209,"0"0"1,-2 7-1,1 2-198,4-19 0,0 1 1,0 0-888,-2 5 1,-1 1-1,0 0 876,-2 2 0,0 0 0,0 2-544,0-4 1,0 2 0,-1 1-1,2-2 495,0 11 0,1-1 1,0-3-1,0-9 0,0-3 1,3-4-1,4-3 0,0 0 1</inkml:trace>
  <inkml:trace contextRef="#ctx0" brushRef="#br0" timeOffset="201396">17919 12289 16625,'-4'-5'918,"1"1"-739,3 4 1,50 57-180,-10-22-330,1 6 0,5 1-1239,0-12 1,-1-3 1568,-13-8 0,-1-1 0,1 0 0,-4-4 0,-9-4 0</inkml:trace>
  <inkml:trace contextRef="#ctx0" brushRef="#br0" timeOffset="201580">18272 12293 15818,'-5'-1'369,"1"0"-268,-39 49-241,18-14 0,-2 4-973,-1 1 0,-4 4 0,2-2-1904,-2 9 1,2-2 3016,3-3 0,4-7 0,8-11 0,5-9 0</inkml:trace>
  <inkml:trace contextRef="#ctx0" brushRef="#br0" timeOffset="201762">17888 12948 16064,'44'-27'-336,"0"1"0,15 0 0,3 4 336,-11 8 0,-2 2 0,-7 5 0,-4 1 0,18-8 0</inkml:trace>
  <inkml:trace contextRef="#ctx0" brushRef="#br0" timeOffset="202079">18509 11753 17890,'22'46'269,"0"0"0,0 1 0,3 11 0,-1 4-258,-8-12 0,-1 5 1,-1 2-1,-3-1-1067,0 8 0,-4-2 1,1 2 1055,-1-10 0,0 1 0,-1 0 0,0-6 0,-3 16 0,0-9 0,0-22 0,0-1 0</inkml:trace>
  <inkml:trace contextRef="#ctx0" brushRef="#br0" timeOffset="202229">19194 12485 15616,'0'0'0</inkml:trace>
  <inkml:trace contextRef="#ctx0" brushRef="#br0" timeOffset="202679">19948 12109 17521,'-35'-25'534,"0"1"0,3-2 0,2 13-500,-10 55-23,9 2-343,12-2 0,3 4 343,7-6 1,5 2-12,2 16 0,8 0-129,11-9 0,4-3 0,-2 0 0,3-7 17,8-15 0,1-9 105,12-16-139,-17-18 0,-1-11 241,-3-16 1,-4-9-3,-4-2 0,-3-6 1,-2 1-670,-1 3 0,-2 1 0,-3-1 591,-3-6 0,-3-2 0,-1 4 29,0 15 1,-1 3 0,-2 1 123,-4-18 0,-3 4-308,2 11 0,-1 4 364,-11-16 121,1 32-277,-6 31-35,7 59-22,11-29 1,2 3-288,7 21 1,5 3 297,4-9 1,3 2-8,4-3 0,3 3 0,0 0-112,0-2 0,1-1 0,1 0-1711,3 5 0,2 0 0,-2-5 1808,3 2 0,-2-8 0,5 4 0,-17-42 0</inkml:trace>
  <inkml:trace contextRef="#ctx0" brushRef="#br0" timeOffset="203079">20565 11661 19034,'-25'57'161,"0"0"0,0 0 1,3-13-1,1-1 1,8 1-162,10 5 0,7 2 0,3-4 0,0-2 0,6-4-12,14 0 1,7-8-157,2-11 0,3-11 106,6-14 0,0-12 56,-10-5 1,-5-8-299,-7-17 0,-8-4 309,-8 3 1,-4-1 0,-4-3 0,-2-1-6,-5-2 0,-2 1 0,-3 2 0,-4 3 5,-3 5 1,-5 5-51,-8 6 0,-6 11-723,0 21 1,-1 10-214,1-1 1,2 6-1017,4 16 1,6 4 1996,2 20 0,13-25 0,8-8 0</inkml:trace>
  <inkml:trace contextRef="#ctx0" brushRef="#br0" timeOffset="203248">20485 12001 18104,'2'3'1277,"0"-1"-1109,-2-2-168,60-43-1714,-16 21 1114,1-5 1,7-1-2135,-2 13 0,-1 4 2734,-12 2 0,-2 0 0,2 2 0,-5 0 0,-5 1 0</inkml:trace>
  <inkml:trace contextRef="#ctx0" brushRef="#br0" timeOffset="203579">21650 11476 15975,'6'40'833,"1"1"0,0 1 0,1 1-811,-1-4 0,1 2-5,3 19 0,0 3-3035,-3-2 1,-1-2 3017,0 0 0,-1-5 0,-2 13 0,-4-46 0</inkml:trace>
  <inkml:trace contextRef="#ctx0" brushRef="#br0" timeOffset="203730">21621 11825 17543,'35'-40'-686,"0"-1"1,-4 7 0,-2 6 0,10 2 0,-16 15 0</inkml:trace>
  <inkml:trace contextRef="#ctx0" brushRef="#br0" timeOffset="204463">24019 10877 17666,'-64'18'493,"25"13"1,6 10-416,18-1 0,6 4 1,2 5-512,0-2 1,1 5 0,2 0 0,3 2 451,5 4 1,3 2-1,2-1 1,1-2-779,1 8 1,2-2 0,2-1 758,1-5 0,3-1 0,-4-5 11,-2-5 0,-3-4 414,-3-5 0,-1-3-414,-1 22 11,-36-9-190,-30-24-39,26-13 0,-2-3 205,-6-6 1,1-3-616,-14 2-886,-9 13 1503,8 14 0,17-6 0,13 3 0</inkml:trace>
  <inkml:trace contextRef="#ctx0" brushRef="#br0" timeOffset="205213">23482 12531 14014,'2'-7'3932,"0"1"-3393,-2 6 133,-19-44-482,-3 31-190,-11-32 23,4 54-12,7 8 45,3 13-56,0 5 0,7 11-23,11-12-178,21-7 145,4-27-11,13-17 67,-10-12 33,-5-6-33,-3 1 224,-1-3-66,-6 16-147,-2 12 90,-4 29-45,-3 23 84,0 4 0,0 8-84,0 8 0,2 4-461,0-12 0,0 2 0,1-3 410,2 11 1,0-4-6,1-11 0,-1-5-11,0-4 11,-3-15 11,-9-13 1,-10-11-1,-12-13-11,-5 0 0,-3-2-28,-3 2 0,-1-1-224,0 0 0,0 0 500,3 4 1,5-1-1359,-3-8-3786,5-40 4896,24 7 0,3-2 0,-3 18 0,1 1 0,7-6 0,0 0 0</inkml:trace>
  <inkml:trace contextRef="#ctx0" brushRef="#br0" timeOffset="205996">23359 10847 12960,'-36'4'2482,"1"0"0,-25-14-1652,37-36-550,11 2-90,4 0-67,10 20-123,17 3-11,18 11 11,11 10 0,-8 7 0,4 2-28,-2 0 0,0 1-84,8 0 0,-2-2-56,-9-2 0,-5-5 134,6-15 34,-35-3 0,-18-12 34,-9 4 0,-5 4 10,-2 8-66,-21 24 22,20 14 0,1 5 5,-1-1 1,0 2-258,0 13 0,2 1 252,10-14 0,0 0 0,-2 5 0,1-1-90,-8 14-1266,6-10-582,14-31-2567,7-21 4505,0-6 0,0 5 0,0 4 0</inkml:trace>
  <inkml:trace contextRef="#ctx0" brushRef="#br0" timeOffset="207328">24738 11002 15482,'-32'51'481,"0"0"1,2 4 0,5 3-404,11 2 1,4 3-1053,4-16 0,-1 1 1,2 1 976,1 2 1,0 0 0,1 1-4,-1-1 0,2 0 0,2 1-800,6 7 1,4 2 0,6-4 800,4-13 1,4-2-1,-1-2 1,-1 14 0,3-8-1,4-27 1,1 0-1</inkml:trace>
  <inkml:trace contextRef="#ctx0" brushRef="#br0" timeOffset="207698">25367 11352 18507,'-37'40'86,"0"-1"0,4 2 0,6 1-81,18-4 1,6 2 16,1 16 1,7 1-12,10-7 0,5-2-17,-3-1 1,4-6 5,9-14 0,2-9 0,18-10 22,-14-25 1,-1-12-12,-2-7 0,-4-7-457,-8 1 0,-3-4 0,-4 1 446,-1-14 0,-9 2 0,-9 0 0,-8 6-224,-4 19 0,-3 4 34,-23-19-337,2 18-392,4 15-235,3 16-1815,-16 36 2969,23-9 0,2 2 0,-14 16 0,9-2 0</inkml:trace>
  <inkml:trace contextRef="#ctx0" brushRef="#br0" timeOffset="207864">25212 11766 18395,'24'-31'7,"0"1"1,10-2 0,3 6-1392,1 11 0,0 5-997,2-1 0,0 0 2381,2 1 0,-5 2 0,-6 1 0,-9 2 0</inkml:trace>
  <inkml:trace contextRef="#ctx0" brushRef="#br0" timeOffset="208196">26185 11524 16625,'-1'6'78,"-1"-2"-201,2-4-1614,55-41 1737,-19 27 0,2 0 0,-3-9 0,-1 0 0,27 6 0</inkml:trace>
  <inkml:trace contextRef="#ctx0" brushRef="#br0" timeOffset="208713">27448 11245 14865,'-14'-59'1625,"-4"7"-1333,-26 30-270,7 9 0,-20 18 12,16 10 11,-11 24-45,21 0-157,4-1-370,33-11-100,12-17-561,28-4 774,7-13 1175,9-7 13,-16 2 593,-21 45-998,-16 24-240,-8-2 0,-1 6-550,-1-2 0,0 4 447,1-4 0,-1 5 0,4-1-19,4-8 1,3 0-1,-1-1 0,-4 1 1,0-1 0,2-5-8,10 5 0,-1-9 0,-6-4 191,-26-24 78,-34-48-337,11-2 1,-1-6-241,1-2 0,4-3-271,0-1 0,7 2-1931,7-9-4291,12 10 7047,12 0 0,-1 21 0,2 2 0</inkml:trace>
  <inkml:trace contextRef="#ctx0" brushRef="#br0" timeOffset="208963">27548 10907 17644,'0'-10'852,"0"2"-751,0 8-79,52 28 34,-15 8-219,3-4 1,0 8 143,-17 0 0,-5 6 1,-2 0-814,1 10 0,-4 3 570,-2-6 1,-1 4 0,-4-4-154,-8 8 1,-5-2-648,0-1 1,-3-2-384,-2-6 0,-2-3 1435,-4-4 1,0-4-1,1 2 1,-1-12-1</inkml:trace>
  <inkml:trace contextRef="#ctx0" brushRef="#br0" timeOffset="209130">28192 11502 16277,'0'0'0</inkml:trace>
  <inkml:trace contextRef="#ctx0" brushRef="#br0" timeOffset="209529">28826 10662 17633,'3'54'110,"0"0"1,0 0-1,0 0 1,0-1-1,0 1 1,0-2-1,0-1-110,1 3 0,-1-2 0,0 3-633,-1 3 0,0 3 1,0 2-1,-1-1 330,0-2 1,0-1-1,-1 0 1,-1 2 187,-1 4 0,-2 2 0,0-2 1,0-5 114,0-2 0,-1-4 0,-2-6 89,-6 0 1,-3-13 1038,-9-18-669,-6-35-55,-5-20-371,14 7 1,0-3 2,-2-3 1,1-4-127,-4-13 0,2-4-414,9 4 0,4 1-219,1 1 0,6 1-465,10 6 0,7 5-4290,21-16 5478,-10 26 0,-1 1 0,6-3 0,-3 5 0</inkml:trace>
  <inkml:trace contextRef="#ctx0" brushRef="#br0" timeOffset="209846">29494 10632 17879,'-32'56'201,"1"0"1,0 0 0,2 4 0,2 0 0,3 0-1081,6-7 1,3-1 0,2-1 840,1-2 1,2 0 0,5-5-265,7-1 0,7-4-1692,9 7 0,5-3 1994,-2-15 0,1-2 0,22 21 0,-22-35 0</inkml:trace>
  <inkml:trace contextRef="#ctx0" brushRef="#br0" timeOffset="210546">30006 10957 16636,'-11'-4'1098,"-49"31"-616,27 7-1250,-4-1 0,1 3 818,16-2 1,6 1 5,1 2 0,7 1 232,7 12 1,10-1-250,14-8 1,6-5-29,-3 0 0,4-5-8,9-11 1,1-10-4,13-13 17,-22-12 0,-2-9 16,-8-7 1,-4-7-12,1-16 1,-6-4 61,-11 9 1,-7 0-96,-2 1 0,-8 5-27,-11 12 1,-4 7-254,-14-3-326,-15 10-176,25 27-4182,9 19 4975,11-1 0,7 0 0,6-16 0</inkml:trace>
  <inkml:trace contextRef="#ctx0" brushRef="#br0" timeOffset="210715">29937 11236 16703,'-11'0'2230,"2"0"-2230,9 0-504,50-22-1132,-15 12 0,3-1-672,7-6 0,1 1 2308,1 2 0,-5 3 0,-11 2 0,-9 3 0</inkml:trace>
  <inkml:trace contextRef="#ctx0" brushRef="#br0" timeOffset="210996">30856 10596 16400,'2'-7'774,"-1"2"-236,-15 37 0,-11 26-449,6-15 1,0 2-1,-2 3-1800,-5 10 1,-1 3-1,-1 1 1711,7-14 0,0 1 0,1 0 0,0-4-71,0 3 0,0-3 1,2 0-119,1-2 0,2 1 0,0-1-1279,-4 15 0,4-2 1607,5 1 0,2-4 0,1 0 0,6-6 0</inkml:trace>
  <inkml:trace contextRef="#ctx0" brushRef="#br0" timeOffset="211298">31090 11054 15762,'37'39'295,"1"0"0,-2-1 0,-1-4-867,15 6-3798,-16-15 1,-2-1 4369,13 7 0,-4-3 0,-30-22 0</inkml:trace>
  <inkml:trace contextRef="#ctx0" brushRef="#br0" timeOffset="211496">31309 11132 15527,'-31'23'493,"-1"-1"0,-5 8 0,2 1-779,13-3 0,2 0-1742,-15 26 2028,25-7 0,11-32 0,4-3 0</inkml:trace>
  <inkml:trace contextRef="#ctx0" brushRef="#br0" timeOffset="211747">31049 11767 12904,'9'6'23,"45"-26"-695,-18 2-789,3 0 0,2-1 1461,18-7 0,-26 13 0,-6 2 0</inkml:trace>
  <inkml:trace contextRef="#ctx0" brushRef="#br0" timeOffset="212113">31717 10626 15885,'0'-4'1345,"0"0"-146,0 4-1042,22 66-101,-11-18 0,0 4-56,-1-9 0,0 1 0,-1 2-435,-2 0 0,-1 1 0,-2-2 424,-2 5 0,-4-1-762,-9 14 0,-4 0-2125,2-11 0,0-2 2898,-3-3 0,1-4 0,-3 1 0,17-36 0</inkml:trace>
  <inkml:trace contextRef="#ctx0" brushRef="#br0" timeOffset="212346">32031 11314 16502,'0'4'78,"0"-1"-1976,0-3 1,0 0 0</inkml:trace>
  <inkml:trace contextRef="#ctx0" brushRef="#br0" timeOffset="212813">32459 10971 17364,'-40'32'485,"1"0"1,5 4 0,6 4-436,10 6 1,8 3-29,7-8 0,5-3 12,9 8-34,11-24 0,1-26-56,7-35-17,-14 3 0,-3-6 23,2-4 0,-3-3-473,-2-12 1,-2 0 516,-4 8 1,-1 1 5,-1-3 0,0 0-58,-1 5 1,0-1 119,0-4 0,-2 3 341,-7-13-370,1 12-10,-7 51 145,3 25 984,1 22-1074,4 14-73,3-23 1,1 1-118,2 2 0,2 2-124,8 18 1,5 2-2040,0-2 1,3-1 2274,2-1 0,1-5 0,-6-15 0,-2-8 0,-3-9 0</inkml:trace>
  <inkml:trace contextRef="#ctx0" brushRef="#br0" timeOffset="213179">32763 10836 17823,'-22'45'201,"1"0"1,0-1 0,-7 16 0,13-6-202,36 5 23,5-28-46,15-25 23,-15-19 0,2-30 0,-15-21-11,-10-3-11,-19 4-124,-13 30-706,-18 14-907,7 26-2566,5 23 4325,17 8 0,15-6 0,3-18 0</inkml:trace>
  <inkml:trace contextRef="#ctx0" brushRef="#br0" timeOffset="213346">32656 11082 17935,'1'5'813,"26"-13"0,11-8-1811,19 3-571,-12-3 1,1 1 1568,14 7 0,-40 6 0,-5 0 0</inkml:trace>
  <inkml:trace contextRef="#ctx0" brushRef="#br0" timeOffset="216546">7154 16800 17521,'48'-27'-449,"-1"0"1,-5 1 0,-3 10-7451,4 30 7899,-18 7 0,-5 0 0,-17-4 0</inkml:trace>
  <inkml:trace contextRef="#ctx0" brushRef="#br0" timeOffset="216679">7331 17117 15784,'38'-9'-3085,"-1"0"0,0 1 0,0-1 3085,25-5 0,-26 7 0,-10 2 0</inkml:trace>
  <inkml:trace contextRef="#ctx0" brushRef="#br0" timeOffset="224529">7220 16777 15706,'43'-9'362,"-1"0"0,-2 1 1,-3-1-307,7-8-45,-6 3 0,-9 4 0,-10 5-44,-8 9 33,-6 11 123,-4 11-101,-8 12 180,-5-7 0,-3 3 123,-5 2 0,-2 2-112,-1 5 0,0-1-197,5-11 1,5-1 151,12 17-11,38-22-123,23-5 5,-23-14 0,1-1-17,16-2 46,-18-3 21,-28 0 146,-5 0-671,-18 0-663,3-5-2016,-18-10-5086,5-13 8201,-8-15 0,15 18 0,1 0 0</inkml:trace>
  <inkml:trace contextRef="#ctx0" brushRef="#br0" timeOffset="225396">3551 13425 11045,'0'-8'1725,"0"2"-190,0 6-493,-5-25-202,3 18-201,-4-17-560,5 23-79,0 5 0,-2 12 56,-2 15 0,-4 24 22,-1 0 1,-3 6-151,6-17 1,-1 0 0,1 2 86,-1 7 0,0 0 0,2-2 1,2 7 1,5-4 50,8-11 1,7-7 312,27-5-296,-11-18 1,2-3-74,21-3 12,1-7-394,-6 0-245,-12 0-706,9 0-436,-11 0 1758,17-12 0,-28 9 0,8-10 0</inkml:trace>
  <inkml:trace contextRef="#ctx0" brushRef="#br0" timeOffset="226196">12724 15000 9577,'65'-10'741,"1"0"1,-13 0 0,5 0-1,4-1 1,2 0-490,-12 2 0,3 0 0,1-1 0,2 1 1,0-1-1,-1 0-1101,4 0 1,0 0 0,0-1 0,1 0 0,1 1 0,1-1 910,-1 1 1,1 0-1,1 0 1,1 0-1,-1 0 1,-1 0-1,-1 0-203,0 1 1,-2-1 0,0 1 0,0 0-1,2-1 1,6 0 192,-11 2 1,2-1 0,2 0 0,2 0-1,1 0 1,2 0 0,1-1 0,0 1-1,1 0 1,-1-1-72,-9 3 1,0-1 0,0 0-1,1 0 1,0 0 0,0 0 0,2 0-1,0 0 1,1 0 0,0 0 0,2 0-1,1 0 1,1-1 23,-8 2 0,0-1 0,2 0 0,0 0 0,2 1 0,-1-1 0,2 0 0,0-1 0,1 1 0,0 0 0,0 0 0,1 0 0,0 0 0,0-1 0,1 1 0,-1 0 0,0 0 0,1 0-56,-3 1 1,0-1 0,0 0 0,1 1 0,0-1 0,1 0-1,-1 1 1,1-1 0,0 1 0,0-1 0,0 0 0,1 1 0,0-1-1,0 1 1,0-1 0,1 1 0,-1-1 0,1 1 0,0-1 0,0 1 50,-4 0 0,0 0 1,0 1-1,1-1 1,0 0-1,0 0 1,1 0-1,0 0 1,0 1-1,1-1 1,-1 0-1,0 0 1,1 1-1,-1-1 1,-1 1-1,1-1 1,-1 1-1,0-1 1,0 1-1,-1 0 1,0-1-1,-1 1 1,-1 0-1,6 0 0,-1-1 0,0 1 0,-1-1 0,0 1 0,0 0 0,-1 0 0,0-1 0,-1 1 0,1 0 0,-1 0 0,0 1 0,1-1 0,-1 0 0,0 0 0,1 1 0,-1-1 0,1 1 0,0-1 0,0 1 0,1-1 0,0 1 0,0 0 0,0 0 0,1-1 0,-1 1 0,1 0 0,-1 0 0,0 0 0,0 0 0,0 1 0,-1-1 0,-1 0 0,0 1 0,-2 0 0,1-1 0,-2 1 0,-1 0 0,7 0 0,-1 0 0,-2 0 0,-1 0 0,-2 0 0,0 1 0,0-1 0,0 1 0,0 0 0,1 0 0,1-1 0,2 1 0,1 0 0,2 0-7,-9 1 0,2-1 0,0 0 1,1 1-1,1-1 0,1 1 1,0 0-1,1-1 0,0 1 0,1 0 1,0 0-1,1-1 0,-1 1 1,1 0-1,0 0 0,-1 0 0,1 0 1,0 1-1,-1-1 0,0 0-10,-2 0 0,1 1 1,0 0-1,0-1 1,0 1-1,0 0 1,1-1-1,-1 1 1,1 0-1,-1 0 1,1 0-1,0 0 1,-1 0-1,1 0 1,0 0-1,-1 0 1,1 1-1,-1-1 0,1 0 1,-1 0-1,0 0-1,0 0 0,0 0 1,0 0-1,0 0 1,0 0-1,0-1 1,0 1-1,0 0 0,0 0 1,0 0-1,0 0 1,-1 0-1,1 0 1,-1 1-1,1-1 1,-1 0-1,0 0 0,-1 1 1,1-1-1,-1 1 1,0-1-18,3 1 1,0 0 0,0 0 0,1 0 0,-1 0-1,0 0 1,1 0 0,-1 0 0,-1 0 0,1 0 0,-2 1-1,1-1 1,-2 0 0,0 1 0,-1-1 0,-1 1 0,-1-1-1,-2 0 1,0 1-57,13-1 0,-2 1 1,-3-1-1,-1 1 1,-2-1-1,0 1 1,-1-1-1,1 1 1,1-1-1,1 1 1,2 0-1,2 0-290,-7 0 1,1 0 0,3 1 0,0-1-1,1 0 1,1 1 0,0-1 0,1 1-1,0 0 1,-1-1 0,0 1 0,-1-1 0,-1 1-1,-1-1 1,-2 0 0,-1 1 380,7-1 0,-2 0 0,0 1 0,-2-1 0,0 0 0,-2 0 0,1 0 0,-2 0 0,1 0 0,-1 1 0,1-1 0,-1 0 0,4 1 0,0-1 0,2 1 0,-1 0 0,0-1 0,-1 1 0,-2 0 0,-2-1 0,-3 1 0,-4-1 0,-3 0 0,4 0 0,1 0 0,0 0 0,-1 0 0,1-1 0</inkml:trace>
  <inkml:trace contextRef="#ctx0" brushRef="#br0" timeOffset="257295">20242 12672 11582,'0'0'0</inkml:trace>
  <inkml:trace contextRef="#ctx0" brushRef="#br0" timeOffset="260145">11679 13712 10384,'-2'1'-79,"0"1"79,2-2 0,0 0 0</inkml:trace>
  <inkml:trace contextRef="#ctx0" brushRef="#br0" timeOffset="274695">16397 16360 12423,'6'-6'3641,"-1"1"-2565,-5 5-527,-24-41-325,4 24-78,-26-28 11,7 37-112,-6 14 56,-3 19-101,23-4 0,2 5-266,-1 5 0,2 4 266,1 2 0,3 3 0,3-2 0,5 2-73,1 9 1,11-2-175,13-13 0,9-6 264,10-5 0,7-13 56,14-26 0,0-16-39,-8-1 0,-4-7-392,-3-12 1,-8-3 379,-14 11 0,-6-2-11,-4-1 0,-2-3 1,-5-1-5,-5-1 1,-6 0-1,0-1 64,-2-3 0,-2-1 0,-2 5 30,-7-6 0,-3 10-101,-15 2 502,29 51-458,9 49-38,15-10 0,5 6-178,-2-7 0,2 2 0,3 0-1556,5 3 1,3-2 0,0-2 46,8 6 1,0-4 1680,-4-9 0,-3-6 0,-6-9 0,-9-9 0</inkml:trace>
  <inkml:trace contextRef="#ctx0" brushRef="#br0" timeOffset="274945">16789 16038 16636,'-20'47'336,"-1"-1"0,1 0 0,1-2 0,1 0 1,2-3-192,1 2 1,3 0-12,0 10 1,9-2-107,14-10 0,10-5-12,22-1 1,10-9-967,3-14 0,5-10 658,-9-6 1,2-3 0,-2-2-336,10-6 0,-2-1-1387,-15 5 1,1-1-1,-4 2 2014,-3 2 0,-4 0 0,29-5 0,-56 13 0</inkml:trace>
  <inkml:trace contextRef="#ctx0" brushRef="#br0" timeOffset="275195">15615 17710 14652,'-4'0'911,"30"-22"1,32-19-1,-1 2-848,-19 15 1,-1 2 0,5-3-867,3-4 1,6-3 0,3-2-1,-1 1 1,-2 4 802,-2 3 0,-2 3 0,1 1 0,3 0-224,-1 2 0,4 1 0,1 0 0,0 2 0,-3 1-1288,3 1 0,-2 2 1,0 1-1,-2 1 1512,15-4 0,-2 1 0,-8 4 0,-6 6 0,-14 4 0,-23 1 0</inkml:trace>
  <inkml:trace contextRef="#ctx0" brushRef="#br0" timeOffset="275662">16552 17686 15269,'-53'7'859,"0"0"0,-1 12 0,3 10-830,16-1 1,2 5 0,4 1-938,-5 13 1,7 2 884,6 5 1,10-3-23,18 11 216,14-35 0,9-6-93,11-10 1,7-11-61,-7-9 1,3-7 0,-3-4-408,14-10 1,-6-7 380,-18 3 1,-2-3 0,-7-1 7,-2-9 0,-7-2-78,-6 6 1,-3-4-1,-6 1 67,-7 1 0,-6 1 0,-3 0 11,0-4 0,-3 1 0,-2 5-6,-10-4 1,-3 9 5,-16-3 791,36 43-791,10 18 0,3 17 5,12 1 1,7 4-1031,5 3 0,6 0-1956,-1-10 1,4-1-1,0-3 2981,11 5 0,-2-6 0,-9-11 0,-3-5 0,-2-8 0</inkml:trace>
  <inkml:trace contextRef="#ctx0" brushRef="#br0" timeOffset="276128">17151 17462 17767,'-64'-11'1076,"9"10"-1042,36 27-12,-6 26-134,10-3 0,9-3 67,18-22 1,14-31 21,6-11-111,1-13 134,1-2 22,8 0 68,-1 32-40,-16 21 1,-3 10-51,-5 2 0,-2 4-417,-2 19 1,-2 2 416,-5-10 0,-1 0 15,0-3 0,-1 3 0,0-2-113,3 15 1,0-2 52,-1 5 1,-2-3 44,-4-24 0,-5-6 33,-17 2-10,-22-25 44,-11-14-33,-8-7-34,24-3 0,3-5-410,11-1 1,8-6-1658,16-12 0,12-3 795,11 5 0,11 1-148,1 7 1,7 1 0,1 1 1419,2 1 0,1 1 0,-4 3 0,-2 1 0,-3 2 0,0 1 0,-1 1 0</inkml:trace>
  <inkml:trace contextRef="#ctx0" brushRef="#br0" timeOffset="276361">20292 16808 17409,'38'-9'-794,"0"-1"0,-2 2 1,-5 2-1,-1 5 0,-10 1 1</inkml:trace>
  <inkml:trace contextRef="#ctx0" brushRef="#br0" timeOffset="276496">20414 17056 16871,'47'-24'-1151,"-1"-1"1,7 0 0,-5 2-1,-1 4 1,-1 2 0</inkml:trace>
  <inkml:trace contextRef="#ctx0" brushRef="#br0" timeOffset="276878">22524 16285 16905,'-46'9'680,"0"0"1,5 7 0,-2 3 0,4 5-618,4 5 1,4 3-1,1 1-692,-15 16 1,8 1 628,17 0 0,14-3 0,37 5-12,17-29 1,12-12-1,-11-13 1,4-8 0,-1-1-23,1 3 1,1-2-1,-3-4-169,1-8 0,-2-4 1,-7-2 196,-6-4 0,-6-1 6,-7 1 0,-5-1-136,-5 1 0,-7-1 136,-15-27-22,-24 5-62,-12 27 0,-10 6-152,-4 6 0,-4 8-362,15 6 1,-1 3 0,4 2-705,-3 4 0,8 4-6059,-1 20 7443,70-16 0,-16-8 0,15-4 0</inkml:trace>
  <inkml:trace contextRef="#ctx0" brushRef="#br0" timeOffset="277245">25138 16078 18104,'46'-37'44,"0"1"1,0 0 0,0 6 0,2 0 0,3 1 0,2 1-200,-1 3 0,2 0 1,2 1-1,-1 0 0,-1 2-1211,6-4 0,-1 2 0,0 1 0,-2 0 1144,-3 2 1,0 0 0,-3 1 0,-3 1-166,11-5 1,-2 0 754,-15 6 1,1 0 0,-3 1 123,8-1 1,-4 2 224,-3 0 1,-5 3-359,-2 7 55,-28 16-190,-6 7 2562,13 26-2842,15 9-656,-8-18 0,-1 0-1539,12 20-1914,-12-7 4165,-34-18 0,9-14 0,-9-4 0</inkml:trace>
  <inkml:trace contextRef="#ctx0" brushRef="#br0" timeOffset="278211">28522 15134 16927,'-48'4'248,"-1"0"1,1 0 0,2 1 0,1 3 0,5 8-182,4 15 0,4 9 1,5 0-329,-3 4 1,6 3 256,5 2 0,3 3 0,14-5-108,24-5 0,14-8 11,13 0 0,8-12 120,-10-23 0,4-10 0,-2-4-3,15-6 1,-5-9-272,-23 3 1,-1-4 0,-6 0 327,0-5 0,-5 0 173,-3-4 1,-4 2 89,0-8-303,-22 49-33,-7 41 11,2 3 1,3 6-226,1 1 0,4 5 270,6 2 0,4 5 0,0 1-54,-1-16 1,1 0 0,0 1 0,0 1-232,1 5 0,0 3 0,0-2 1,0-3 228,1 1 0,0-3 0,-4-4 0,-4 4 0,-6-10 199,-18-7 126,-19-20-325,-18-17-264,3-15 1,-5-9-1298,21 4 1,1-2 0,0-2 524,-17-12 0,5-4-813,11 1 0,13-1 1972,27-14 1,3 25 0,8 6-1</inkml:trace>
  <inkml:trace contextRef="#ctx0" brushRef="#br0" timeOffset="278394">29360 15433 18675,'5'-1'-2857,"2"12"2857,7 52 0,-6-33 0,-2 18 0</inkml:trace>
  <inkml:trace contextRef="#ctx0" brushRef="#br0" timeOffset="278494">29356 15817 14193,'59'-23'-289,"0"0"1,0 0 0,-9 6 0,-4 2 0,-5-7 0,1 1 0</inkml:trace>
  <inkml:trace contextRef="#ctx0" brushRef="#br0" timeOffset="278845">30297 15049 17823,'12'-65'358,"0"0"1,-3 13 0,10 9-348,29 10 1,10 16-68,-16 20 0,-2 11-342,4 14 0,-10 13-338,-23 1 0,-8 7 1,-5 0-1226,-2-1 0,-3-1 0,-4 1 1628,-4 4 1,-4 0-1,1-3 142,-1 6 1,1-3 651,4-4 1,2-2-289,4-8 1,4-2 3745,13 25-1565,26-29-2030,23-12-324,-3-21-459,-6-2-1300,-30-1 2336,-10 20 1,-6-12 0,-3 12 0</inkml:trace>
  <inkml:trace contextRef="#ctx0" brushRef="#br0" timeOffset="279145">27970 17578 16726,'-49'18'2027,"1"1"1,2 4-1501,72-16 0,21-4-408,-3-7 1,7-4-1,6-1-1233,-4 1 0,5-1 0,4-1 0,1-1 0,0 0 1128,-7 0 1,0 0 0,1-2 0,2 0 0,4 0 0,4-2-96,-16 5 1,3-2-1,2 0 1,1-1 0,3 0-1,1 0 1,2 0-1,0-1 1,1 1 0,0 0-1,0 0 1,1 1 78,-7 0 1,1 1-1,0 0 1,1 0-1,0 1 1,1-1-1,0 0 1,1 0-1,1 1 1,0-1-1,0 0 1,2 1-1,0 0 1,0-1-1,2 1-81,-6 1 0,1 0 1,2 0-1,1-1 0,0 1 1,1 0-1,1 0 0,0 0 1,1 0-1,-1 0 1,1 0-1,-1 1 0,0-1 1,-1 1-1,0 0 0,-1 0 1,-1 0-1,-1 1 1,-1-1 22,5 1 0,0-1 0,-1 0 0,-1 1 1,0-1-1,-1 1 0,0 0 0,0 1 1,-1-1-1,-1 1 0,0 0 0,-1 0 0,0 1 1,0 0-1,-1 0-103,8 1 0,0-1 0,0 1 0,1 0 0,-2 1 0,0 0 0,-2 0 0,-1 0 0,-3 1 0,-3 0 0,-3 1 0,-3 0-144,20 0 0,-6 2 0,-6 0 0,-3 0 0,-4 0 432,7-1 0,-6 0 1,-8 1-1,-5 1 1,-12-1-1,-18 0 1</inkml:trace>
  <inkml:trace contextRef="#ctx0" brushRef="#br0" timeOffset="392192">20229 12725 12300,'46'3'18,"-1"0"1,1 0 0,-2-1-120,-8-1 0,0-2-545,2 0 1,1-2 18,0 2 0,1-2 10,-2-1 1,-2-1-1017,28-2 1633,-18 1 0,-21 2 0,-14 2 0</inkml:trace>
  <inkml:trace contextRef="#ctx0" brushRef="#br0" timeOffset="392258">20613 12771 6843,'0'0'0</inkml:trace>
  <inkml:trace contextRef="#ctx0" brushRef="#br0" timeOffset="395092">16105 18831 11975,'-61'-5'3977,"8"0"-2800,27 5-180,8 0-145,6 0-236,6 0-89,3 0-337,33-3-157,21-6 1,9-2-23,-17 3 0,1 0 1,4 0-568,2-1 1,5-1 0,1 0-1,-2 0 556,-4 1 0,-2 1 0,2 0 0,4-1-12,6 1 1,4-1 0,4 0 0,-1 0 0,-1 2-250,-3 0 0,0 1 1,0 0-1,-1 1 1,0-1 242,2 0 0,0 1 0,0-1 0,-3 1 0,-5 1-5,11 0 1,-5 0 0,-15 3 22,-10 2-236,-82 3 258,5-1 0,-4 0-16,-9 0 0,-6 1-136,0 0 0,-4 0 1,0 1 147,6 0 1,1 0 0,0 0 223,2 0 1,1-1-1,4 1-259,0 2 1,11-1 1255,20-2-1239,32-3 0,20-1 0,24-9 0,13-5-300,-12 3 1,4-1 0,2 0 215,-10 0 0,3 0 0,0 0 0,-3 1 69,6-2 0,-3 1 0,-5 1-8,2 0 1,-12 3 529,-24 4-552,-47-1 924,-25-1-1137,16 3 1,0 1-326,-20-3-716,25 5-2018,29 0 1113,12 0 2204,7 0 0,-4 0 0,0 0 0</inkml:trace>
  <inkml:trace contextRef="#ctx0" brushRef="#br0" timeOffset="397492">16107 13534 13913,'48'20'1109,"-17"-11"0,5-4-1075,13-3 0,7-4-766,-6-1 0,6-2 0,4-1 0,1 0 508,-5 1 0,2 0 0,1 0 0,2-1 0,2 1-411,-1-1 0,2 0 1,2 0-1,0 0 1,-1 0-1,-3 1 509,0 0 1,0 0-1,-3 1 1,-1 0-1,-1 0-283,4 0 0,-1 1 0,-4 1 0,-9 0-1079,-1 2 0,-9 0 1488,4 0 0,-27 0 0,-14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4:08:22.5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4327 2213 15269,'-25'-61'1535,"-1"14"-1468,0 42-44,-6 17-29,-1 16 0,-2 8 6,7-2 0,0 3-386,2-1 1,-1 4 0,3-1 385,-2 8 0,5 0-6,3-1 1,3-1 153,2-4 0,8 0-227,11 4 1,11-4-348,10-11 0,8-7 342,13-3 0,5-11 106,4-25 1,-3-12-12,-10 2 1,-7-8-122,-13-7 0,-6-7 1,-4-1 172,-6-1 1,-5-1-1,-3-3 24,-1 3 0,-3-4 0,-2-1 0,0 1-347,-2 0 1,-2-2 0,0 2 0,-1 3 427,-3-6 0,-2 4 0,1 3 129,-5-10 0,2 12 437,-1 18-768,8 58 34,7 20 0,3 9 0,2 3 0,2 2-393,0-8 1,1 3-1,2-3 247,4 8 0,4-2-123,0-3 1,2-2 36,2-4 0,2-1-2211,8 10 0,3-4 2443,-8-18 0,-1-3 0,0 2 0,-2-6 0,-3-12 0</inkml:trace>
  <inkml:trace contextRef="#ctx0" brushRef="#br0" timeOffset="315">4802 1996 17913,'-3'35'-19,"-1"-1"0,2 6 1,4 2 23,8 8 1,4 4-225,-4-7 1,0 3-1,2-1 230,0-5 0,2-1 1,0-1-344,7 20 0,4-5 360,5-14 0,5-10-12,2-17 1,5-6 28,11-1 0,4-6-296,-13-4 1,2-5 0,5-1 149,9-3 0,5-3 0,3-1 0,-1-1-1752,-14 3 1,0-1 0,0 0 0,0 0 0,-1-1 1852,13-3 0,-1 0 0,-2-1 0,-4 3 0,-1 0 0,-4 2 0,-12 2 0,-5-1 0</inkml:trace>
  <inkml:trace contextRef="#ctx0" brushRef="#br0" timeOffset="615">3506 3730 14059,'52'-3'425,"7"-9"-330,-5 0 1,5-3-1535,2-4 0,3-4 1472,-15 6 1,2-2-1,1 0-33,4-2 0,2 0 0,4-1-224,-7 3 0,3 0 0,3-1 0,1 1 0,-1 0-1350,0 2 1,1 0 0,-1 1 0,1 0 0,-1 0 1470,-1 0 1,1 1 0,-1-1-1,-2 2 1,-3 1 0,13-2-1,-5 2 1,-11 3 0,4 3-1</inkml:trace>
  <inkml:trace contextRef="#ctx0" brushRef="#br0" timeOffset="1181">4751 4472 14305,'-39'-54'795,"-1"1"1,3 4 0,-1 11-606,-17 15-173,9 23 0,-3 12-25,13 8 1,0 8 0,0 4-713,-8 12 1,-1 6 0,4 3 719,12-8 0,3 4 0,2 0 0,2-1-8,-1 6 1,4-1 0,4-2 1,3 13 1,10-8 5,24-3 332,6-31 1,8-9-272,7-12 1,4-11-34,10-15 0,-3-11-400,-9-5 1,-6-6 393,-15 7 1,-4-5-1,-4 1-17,-3-15 1,-7-5 25,-2 15 0,-3-5 0,0-2 0,-3 0 30,-2 1 1,-3-1-1,-1 0 1,0 0 38,0-4 1,-1-1 0,-1 2 0,-2 4-129,-3 1 0,-1 3 0,-1 9-23,0 3 1,1 18 947,1 31-897,12 26-28,9 18 0,5 11-811,1-13 0,1 2 0,1 1 689,0 2 1,1 1 0,1-1-143,2 0 1,2 1-1,-2-6-351,3 3 0,-2-4-590,1-2 1,0-3-1581,0-4 1,0-2 2812,1-4 0,-1-5 0,3 5 0,-5-15 0</inkml:trace>
  <inkml:trace contextRef="#ctx0" brushRef="#br0" timeOffset="1631">5379 4143 16759,'-20'-41'665,"-1"0"0,2 5 0,-1 5-419,-12 6-156,-3 12-90,-4 8-12,9 18 1,0 8-23,5 4 1,3 3-96,-2 4 0,5 2-45,7 0 1,9-2-388,23 3 91,17-12 0,18-12 228,-10-21 1,1-8 264,-3-4 0,-2-3 38,0-1 1,-3-2-6,-10 2 0,-5 4-56,-5 7 0,-9 24 370,-4 32-214,-9-1 1,-3 9 0,0 4-335,-1-6 0,-1 3 0,0 3 0,0 1 227,1-2 0,0 2 1,0 2-1,1-1 0,0-1-435,-1 10 1,1 0-1,1-3 1,3-3 396,1 1 0,2-4 0,4-4 6,6 3 0,5-9 5,8-9 538,-11-21-851,-72-27-141,25 5 1,-5 0-286,-4 0 0,-5-2 1,0 3-439,-17 2 1,1 5-351,21 4 0,-1 3 0,1 2 1505,-20 11 0,4 2 0,24-8 0,4 1 0,-18 17 0</inkml:trace>
  <inkml:trace contextRef="#ctx0" brushRef="#br0" timeOffset="130244">8089 2543 16255,'-7'0'1771,"1"0"-1435,6 0-292,0 0-100,36-23-2678,24 15 638,-26-5 1,1 2 2095,2 12 0,-5 2 0,-9-1 0,-10 5 0</inkml:trace>
  <inkml:trace contextRef="#ctx0" brushRef="#br0" timeOffset="130377">8241 3084 6283,'7'2'-183,"-2"0"0,-5-2 0</inkml:trace>
  <inkml:trace contextRef="#ctx0" brushRef="#br0" timeOffset="131077">7981 3421 15751,'14'-34'175,"0"-1"0,8-5 1,4 4-546,0 13 1,3 3-332,-1-1 1,1 1-2012,30-9 2712,-17 13 0,-18 8 0,-3 0 0</inkml:trace>
  <inkml:trace contextRef="#ctx0" brushRef="#br0" timeOffset="170927">11715 1117 13611,'-5'-57'1792,"2"8"-1590,0 38-224,2 2-34,-3 11 56,-2 14-12,-7 14 35,-8 24 66,-1 4 1,-2 9-438,8-12 0,1 5 0,1 3 350,2-3 1,1 4 0,1 1 0,2-3-456,2-7 1,3-2 0,0-1 0,3 0 463,1 16 0,4-2 1,2-5-7,5-2 1,0-2-51,1 8 1,-1 1 156,-5-13 0,-1 0-22,-2 1 0,-3-4-45,-7 7-45,-6-27-572,-2-22-4305,-14-3 4877,4-4 0,1-1 0,10 0 0</inkml:trace>
  <inkml:trace contextRef="#ctx0" brushRef="#br0" timeOffset="172593">10530 3406 13510,'-10'0'3003,"3"0"-2499,7 0-695,-13 0 147,17 0-371,-2-1-481,25-3-382,11 1 57,6-3 1221,16 2 0,-31 2 0,6 1 0</inkml:trace>
  <inkml:trace contextRef="#ctx0" brushRef="#br0" timeOffset="174344">11326 3470 17588,'-13'-42'187,"-1"-1"0,1 3 0,3 2-120,10-12 213,0-1-280,4 22 0,2 5 0,23 45 28,-5 1 0,3 3-28,13 10 0,5 0-280,7 1 0,2-4-187,-10-9 1,-1-4 443,-3-8 1,-3-4 22,5-8 168,-9-22 68,-18-17-23,-24-20-213,-9 12-90,-21 16 90,2 23 5,4 19 1,-3 6 23,-1 2 0,1 4-1721,-3 9 1,3 3 27,10-9 0,6 0 1664,2 11 0,18-26 0,0-6 0</inkml:trace>
  <inkml:trace contextRef="#ctx0" brushRef="#br0" timeOffset="175177">11030 1107 13588,'11'-63'3126,"-6"8"-2510,-26 21-515,2 11 90,-18-1 10,8 14-190,-2 5-22,-2 3-34,-15 19 12,4 11 33,5 5-571,17 2 123,21-16 145,11-4-157,7-5-324,27-4 639,15-6 150,-20-3 1,2 3-6,-1 8 0,-2 3 45,18 18-23,-35-1 1,-6 5 44,-7-1 0,-3 3-11,0 16 0,-3 3-95,0-5 0,-1 1-73,-2-2 0,-2-2 112,-2-9 0,-3-6 56,-15-1 89,-12-10 46,-4-10 313,-21-20-448,8-16-1042,1-4-5849,25 5 6835,18 14 0,9 11 0,1 0 0</inkml:trace>
  <inkml:trace contextRef="#ctx0" brushRef="#br0" timeOffset="176360">13294 1879 10529,'0'-4'2555,"0"1"-1211,0 3-817,-28-14-258,-7 24-124,-3 4 1,-3 5-84,9 6 0,3 5-285,-7 10 0,4 3 223,12-11 0,5 2-28,1 5 0,8-2-106,28 14 66,4-29 1,6-9 78,12-21 1,3-10 49,-6 1 1,-2-8 122,4-22 1,-7-11-23,-14 0 1,-7-5-252,-2 8 0,-3-5 0,-1 1 354,-4-1 0,-1 0 0,-3 3-63,-2-11 0,-2 4 162,-1 14 0,-2 8 620,-6 11-928,-3 18-67,2 60 33,3 18-674,5-6 0,4 4 652,4 1 0,3 0 0,-2-20 0,1 0 0,1 0 0,2 0 0,1-1 0,1 1-292,5 9 1,2 2 0,1-3-714,0-6 1,1-2 0,3 0 1004,4 1 0,2-1 0,-3-4 0,-1-4 0,-2-6 0,16-3 0</inkml:trace>
  <inkml:trace contextRef="#ctx0" brushRef="#br0" timeOffset="177044">14619 1168 15392,'-28'-16'1625,"-14"37"-1267,8 21 1,2 11-251,11-15 1,1 2-1,0 3-963,-2 12 0,1 5 0,3-2 866,4-6 0,2-1 1,3 3-26,1-1 0,1 2 0,3 1 0,3-2-371,8 8 0,6-1 0,0-1-187,-2 0 1,2-1 0,5-7-354,22 5 1,6-12-583,-9-23 0,1-6 1507,2-5 0,-3-3 0,7 0 0,-10-7 0</inkml:trace>
  <inkml:trace contextRef="#ctx0" brushRef="#br0" timeOffset="177527">15295 1788 17700,'-51'-25'187,"1"0"0,3 14 0,5 11-198,-5 30-45,18 23-225,23-16-750,27 4-851,16-16 1355,9-4 527,7-25 56,-17-7 78,-2-8 23,-3 7-123,-4 4 359,-5 24 49,-13 17 0,-3 12-375,-3-3 0,-1 4 1,0 4-504,-2 13 1,0 4 0,-1-2 446,1-9 0,-1 0 0,0-3-4,0-4 1,-1-2 0,1-5-8,1-4 0,1-4 0,0 1 0,-2-3 660,-14 5-368,-3-14-292,-19-37-23,-3-21-940,-2-14 610,21 20 0,1-1-1350,-12-27-1749,13 3 3452,10 6 0,7 22 0,2 8 0</inkml:trace>
  <inkml:trace contextRef="#ctx0" brushRef="#br0" timeOffset="177710">16154 1951 17465,'-4'-6'-11,"0"1"-258,4 5-1423,60-29 1692,-15 19 0,2-1 0,-6-5 0,-2 0 0,-1 9 0,1 0 0</inkml:trace>
  <inkml:trace contextRef="#ctx0" brushRef="#br0" timeOffset="178011">16886 1560 18194,'-26'57'67,"-1"-1"0,4-2 0,7-2-106,10-9 0,5-3-73,6-3 0,4-2-259,17 22 209,6-34 0,7-7 173,0-12 0,1-6 11,1-4 1,-2-7-195,-6-9 0,-5-7 256,-10-2 0,-6-2-6,0-3 1,-4-1-12,0-2 0,-4-1-123,-5-7 0,-8 4-515,-10 13 0,-8 8-1704,-10 11 1,-3 10 2274,-1 9 0,3 7 0,6 5 0,5 0 0,4 0 0</inkml:trace>
  <inkml:trace contextRef="#ctx0" brushRef="#br0" timeOffset="178161">16819 1857 18238,'47'-20'-218,"0"0"1,0 1 0,4-3-1,1 1 1,-5 4 0,-2 5-1,-4 4 1,-4-3 0,0 1-1</inkml:trace>
  <inkml:trace contextRef="#ctx0" brushRef="#br0" timeOffset="178343">17413 1219 19179,'13'51'47,"1"0"0,-1 0 0,1-1 0,1 0 0,0-1-209,7 14 0,0-1-838,-9-19 0,-2 0 0,0 1-575,2 20 1,-6 0 1574,-10 0 0,-4-5 0,6-24 0,-2-3 0,-15 18 0</inkml:trace>
  <inkml:trace contextRef="#ctx0" brushRef="#br0" timeOffset="178594">13904 3247 14462,'50'-7'28,"0"0"1,0 0 0,0 0 0,7-1 0,1 0 0,2 0-1,1 0-946,-6 1 0,3 1 0,0-1 0,1 0 0,1 0 918,4 1 0,1-1 0,1 0 0,1 1 0,-1 0-474,-9 1 1,0 0 0,0 0 0,0 1 0,0-1 0,0 1-845,8 0 0,1 0 0,-1 0 1,-1 1-1,-1 0 1318,-5 1 0,0 0 0,-2 0 0,-2 0 0,-5 1 0,6-1 0,-4 1 0,-5 0 0,0 1 0,0 0 0</inkml:trace>
  <inkml:trace contextRef="#ctx0" brushRef="#br0" timeOffset="179061">15041 3636 16569,'-56'16'168,"0"0"0,9 7 0,-1 5 0,6 5-153,8 4 0,4 5 0,2-1-624,0 0 1,0 1 0,5-1 608,-1 18 0,13-5 34,27 4 559,14-15-515,23-19-28,-7-24 1,3-13-57,-3-17 1,-3-9-617,2 1 0,-6-5 627,-9-15 1,-10-4 16,-11 11 1,-6-1-347,-3-5 0,-3-2 391,-2-2 0,-4-2 394,1 11 1,-3-2 0,0 3-137,-4-2 0,-1 3-325,2 0 0,-1 10-56,-1 21 33,13 46 23,1 22 0,4-13 0,4 5-56,3 3 0,3 4 0,3 0-494,4 2 1,2 1 0,3 0 549,7 7 0,3 1 0,-2-5 0,-1-1 0,-1-7 0,-5-18 0,1 1 0</inkml:trace>
  <inkml:trace contextRef="#ctx0" brushRef="#br0" timeOffset="179677">15743 3506 18966,'-37'16'317,"0"-1"1,-1 4 0,3 5-262,-4 25 0,5 9-1031,10 3 0,5 2 964,-1 1 0,9-2-6,15-5 0,11-8-28,30-1 319,0-31 1,5-11-281,0-19 1,-1-9 16,2 0 0,-4-5-199,-6-18 1,-8-5 192,-13 8 1,-4 0 33,-2 0 1,-2 0 38,-2 2 0,-3 1 23,-2 5 0,-2 1 22,-1-20-22,-21 9 827,-8 22-917,-11 7-74,10 17-71,13 3 832,12 2-966,2 0 346,1-3 45,0 0-11,0-4 11,0-7-78,0 3-78,0-4-158,0 6 202,-1 32-11,1 6 0,-1-2 0,0 4-366,1-1 0,0 2 343,0 4 1,2 2-23,1 4 1,2 4-57,3 1 0,1 6 0,1 2-79,-2-13 1,0 2 0,0 1 0,0 2-342,0 6 0,0 4 1,0-2-1,-2-2 517,2 3 0,-2-2 1,-1-5 3,-3 11 0,-1-10 76,-1-10 170,-1-22 158,-9-13-382,-28-47-510,5-3 1,-4-8-1097,5 3 1,-1-5 0,1 1 547,4 3 0,1 1 1,2-1 1035,2 1 0,1 0 0,5 6 0,0-7 0,9 12 0</inkml:trace>
  <inkml:trace contextRef="#ctx0" brushRef="#br0" timeOffset="180043">19084 2302 16299,'-1'-3'-2363,"-1"1"2363,2 2 0,0 0 0</inkml:trace>
  <inkml:trace contextRef="#ctx0" brushRef="#br0" timeOffset="180394">20317 1410 17465,'-1'-11'1098,"0"1"-969,-14 34 0,-3 18-85,11-5 1,2 6-842,-6 7 0,-3 6 0,5 1 797,7 1 0,5 1 0,1 2-689,0-12 0,0 1 0,1 0 0,1 1 658,1 1 0,1-1 0,0 1 0,1 3-258,0 1 0,1 2 0,0 2 0,0-1 0,-1-1-303,0 9 0,0-2 1,-2-1-1,1 0 566,0-2 1,1 0 0,-2-2 0,-1-5-20,-2 2 0,-1-5 1,-4-9 817,-10 0 1767,-30-51-2187,4-31 1,-1-13-354,-1 2 0,0-5 379,9 4 0,0-3 1,5 1-436,-2-8 0,5 1-51,5 3 1,4 0 233,3 4 1,5 2-627,9 5 1,6 1-606,2 3 1,7 1 1103,7 5 0,7 0 0,-3 4 0,11-17 0,-7 19 0,-1 0 0</inkml:trace>
  <inkml:trace contextRef="#ctx0" brushRef="#br0" timeOffset="180661">21259 1240 17974,'-31'43'72,"0"0"1,1 0 0,1 3 0,0 3 0,2 2 0,4 0-118,3 14 0,5-1 0,1 1-1120,-2-1 1,1 1-1,6-4 735,10-8 1,5-2-1,6-8-707,10-7 0,6-7-950,4-5 1,4-5 2086,2-5 0,-1-5 0,7-1 0,-9-8 0</inkml:trace>
  <inkml:trace contextRef="#ctx0" brushRef="#br0" timeOffset="181193">21850 1430 15627,'-50'30'1083,"-1"0"0,11-4 1,3 3-1040,0 17 1,5 4-11,13-12 0,4 1-62,2 8 0,9-2-40,15-11 1,7-3-11,20 21 16,-3-41 1,5-9-410,-6-9 0,-1-5 426,2-3 0,-1-4 45,1-6 0,-2-4 0,-2-2 0,-3-3-51,-3-2 1,-4-3-40,-3-14 1,-8-2 102,-14 9 0,-10 3-943,-13-1 0,-8 7 5,-1 13 1,-5 10-524,-6 13 0,0 7 1448,-16 11 0,28-2 0,10-2 0</inkml:trace>
  <inkml:trace contextRef="#ctx0" brushRef="#br0" timeOffset="181394">21609 1664 19325,'41'-22'-2458,"1"0"0,0 0 1,18-5-1,0 6 2064,-8 12 1,-4 6-1,13 2 1,-39 1-1</inkml:trace>
  <inkml:trace contextRef="#ctx0" brushRef="#br0" timeOffset="181660">22513 1076 16411,'1'-10'1559,"0"3"-1162,-21 47 1,-12 32-361,8-18 0,-2 4 1,-1 3-1250,3-7 1,-1 1 0,0 2 0,0 0 1157,-1 3 1,1 1 0,0-2 0,2-4-250,2-2 1,2-4-1,0 2-1950,1 6 0,0 3 0,3-6 2253,1-1 0,2-4 0,1 1 0,4-8 0,7-21 0</inkml:trace>
  <inkml:trace contextRef="#ctx0" brushRef="#br0" timeOffset="181894">22758 1545 18642,'26'54'-217,"-1"1"0,3-4 1,4-4-322,1-15 0,5-3-2680,1-6 1,4-1 0,-2-2 3217,5-1 0,-1-1 0,3 0 0,-6-3 0,-9-9 0</inkml:trace>
  <inkml:trace contextRef="#ctx0" brushRef="#br0" timeOffset="182061">23191 1567 17563,'-40'45'-12,"-1"0"1,10-6 0,-1 2 0,5-1-2028,-1 12 0,5 0 2039,-2 6 0,5-3 0,10-20 0,3-5 0,7 4 0</inkml:trace>
  <inkml:trace contextRef="#ctx0" brushRef="#br0" timeOffset="182260">22735 2407 18037,'44'-16'-138,"0"-1"1,0 1 0,18-7-1,1 5-2223,-17 11 1,1 3 0,-2 1 2215,10-3 1,-3 1-1,1 1 1,-6 2-1,-2-2 1</inkml:trace>
  <inkml:trace contextRef="#ctx0" brushRef="#br0" timeOffset="182495">23650 1198 18776,'16'55'44,"1"0"1,-1 0 0,-1 0 0,-1 0 0,-4-2-146,-4-7 0,-3-2 1,-1 4-1456,1 13 0,-1 5 0,-1-2 1556,-3-7 0,-1-1 0,0-3 0,2 16 0,0-7 0,-4-25 0,0 1 0</inkml:trace>
  <inkml:trace contextRef="#ctx0" brushRef="#br0" timeOffset="182661">24124 2139 17711,'-1'-32'0,"0"6"0</inkml:trace>
  <inkml:trace contextRef="#ctx0" brushRef="#br0" timeOffset="183111">25298 1700 18574,'-33'-24'287,"0"0"1,0 3 0,-1 10-311,-22 32 23,7 9 0,-2 8-1184,19-7 0,1 4 0,0-1 1176,0 1 1,0-1 0,4 2 7,-5 15 0,10-1 818,9 12-974,19-9-158,17-11-202,12-24 1,8-8-382,9-11 1,3-10 914,-8-5 1,1-7 0,-2-6-51,1-12 0,-3-8 1,-5-1 116,-7 2 1,-4-2 0,-3-1 78,-2-6 1,-3-1-1,-5 3-47,-2-9 1,-6 0 20,-3 11 1,-1-1-1,-4 1 47,-10-12 0,-5 3-141,-4 2 1,-6 8-45,2 20 0,-4 13 1458,-20 25-1480,27 28 5,12 14 0,9 9-211,7-11 1,6 2-1,3 2-1347,-2-3 0,2 2 0,2 0 0,1-3 1575,7 8 0,2-3 0,-1-3 0,5 4 0,-3-8 0,-1-9 0</inkml:trace>
  <inkml:trace contextRef="#ctx0" brushRef="#br0" timeOffset="183495">26256 1427 17935,'-41'7'470,"-1"1"1,0 6 0,3 6-415,7 12 0,3 8-275,4 0 0,1 6 0,4 1 237,5-3 1,4 2 0,1-1-259,2 1 0,2-1 1,6-2 255,11 10 1,9-9-17,5-22 0,5-6 34,2-3 1,2-6-35,0-4 0,3-9 34,14-18 0,-1-13-16,-19 2 1,-2-7 0,-3-3-401,-4 1 1,-2-5-1,-2 0 1,-3 1 381,0-7 0,-3 1 0,-6 1-41,-7 3 0,-3 2 0,-7 7-94,-6 11 0,-6 7 26,-36-2-43,25 19 1,-2 7-460,-12 13 1,2 10-466,12 6 1,4 6 167,-2 1 1,6 4-304,15 2 1,9-1-3552,9 16 4762,4-10 0,-3-22 0,-3-9 0</inkml:trace>
  <inkml:trace contextRef="#ctx0" brushRef="#br0" timeOffset="183611">26057 1797 19336,'49'-14'87,"0"1"1,-1-1-1,0 2 1,-2 0-1,-2 3-351,2 4 1,-1 2-2005,-1 1 1,2 1 0,-2 1 2267,7 2 0,-2 1 0,-1-3 0,-5 2 0,-8 2 0</inkml:trace>
  <inkml:trace contextRef="#ctx0" brushRef="#br0" timeOffset="184360">12330 6582 15403,'3'-9'1065,"-1"1"-550,16 72-492,0-7-1051,-1 0 1,2 3 982,-4-13 0,0 0-2745,2 14 0,-2-1 2882,-5-19 1,-1-2 0,0 1 0,-3-7 0,-3-10-1</inkml:trace>
  <inkml:trace contextRef="#ctx0" brushRef="#br0" timeOffset="184543">12335 6907 14305,'53'-22'-236,"0"1"1,1-1 0,-1 0-1,9-2 1,-3 1 0,-1 1 0,-11 5-1,-2 1 1,-4 2 0,-5 3 0,0-1-1</inkml:trace>
  <inkml:trace contextRef="#ctx0" brushRef="#br0" timeOffset="185279">16394 5728 17263,'-31'30'246,"1"0"1,7 6 0,2 6 0,3 2-195,3 6 0,4 3 0,0 1-1194,-1 8 0,2 3 1,2-4 1152,3-11 0,3-1 0,0-1-11,0 2 0,1-1 0,1 1 0,0 0 0,2 0 0,-1 2 112,0 12 0,0 4 0,0-2-86,0-8 0,-1-2 1,-1 0-9,0-2 1,-2-1 0,-2-3-3,-6 10 1,-4-11 568,-10-14-1403,-8-8-2420,2-41 190,6 1 1091,-1-5 1957,11 11 0,10 7 0,1 0 0</inkml:trace>
  <inkml:trace contextRef="#ctx0" brushRef="#br0" timeOffset="186194">15470 7846 16860,'-48'16'239,"0"1"0,3 0 0,6 8-223,11 15 1,8 7-39,5-7 0,5 1-74,7 1 1,7-3 50,18 3 12,24-34-46,-8-23 85,-12-6 0,-1-7 122,-2-6 1,-2-4 213,1-5 0,-2 1 5,2-20-347,-14 52 22,-7 43 1,-4 26-5,3-5 1,-1 6 0,1 3-330,2-6 1,0 3 0,0 1 0,2-1 315,0-1 1,2 0 0,0-2 0,0-4-10,0 2 0,0-4 1,2-5 3,3 2 0,-2-10 11,-8-11 34,-42-14-253,3-26 1,-3-7-650,-5 2 0,-1-5-753,10-2 1,0-3 0,2-2-783,-6-10 0,4-1 2392,1-5 0,3 3 0,-7-8 0,15 11 0</inkml:trace>
  <inkml:trace contextRef="#ctx0" brushRef="#br0" timeOffset="186960">15243 6264 15650,'-54'6'1255,"9"-7"-908,37-39-112,3-7-134,8 2-67,6 8 10,9 26-21,9 5-12,10 5 17,0 2 0,5 1-51,10-2 1,2 1-141,-1 0 1,0 0 28,-1-3 0,-5-2-124,7-9 381,-29-2 157,-13-19 23,-30-2-135,-14 2-23,-26 34-89,3 29-328,22 2 1,1 7 271,7-2 0,1 3-45,-3 13 1,4 1-466,8-9 0,2-1 0,0-2 1,3-2-948,5 5-112,3-28-3428,-3-10 4997,-2-2 0,2-4 0,1 0 0</inkml:trace>
  <inkml:trace contextRef="#ctx0" brushRef="#br0" timeOffset="187744">17724 6499 15325,'-16'-35'1479,"1"-1"0,-18-17-1468,3 44 146,-5 25-157,-3 15 22,12 13 1,3 10-1159,6 5 1,4 2 1057,-3 1 0,7-1-51,10-6 0,9-7 245,19 0-530,16-21-12,5-13 247,-15-23 0,-2-11 156,-5-8 1,-6-13 225,-13-6 1,-5-15 0,-3-5 0,-2 1 0,2 10-62,1 4 0,0 5 0,-4-4 3,-2-4 1,-2-12 0,-2 1-1,-1 13 1,0 23-135,0 25 12,3 31-12,9 9 0,3 7 356,2 4 0,1 3-440,4 6 1,1 1-254,2 1 1,0 0-280,2-2 1,0 0-427,0-4 0,2-1 986,7 3 0,-1-5 1,-1 3-1,7-4 0</inkml:trace>
  <inkml:trace contextRef="#ctx0" brushRef="#br0" timeOffset="188193">18772 5714 12255,'2'-12'2240,"0"3"-514,-2 9-505,10-34-178,-7 25-786,7-25-223,-10 33 67,-5 8-34,-25 50-49,13-18 1,0 5 0,0 1-630,-1 1 1,1 2-1,0 2 611,-2 9 0,2 4 0,4-4-28,2 8 0,5-3-677,2-2 1,5-1 216,4-5 1,7 0-876,2-13 0,5 0 1,2-3 1362,17 6 0,2-4 0,-11-3 0,-1-6 0,22-4 0</inkml:trace>
  <inkml:trace contextRef="#ctx0" brushRef="#br0" timeOffset="188594">19359 5949 18149,'-20'53'93,"1"0"0,0 0 1,6 0-94,13-7 0,6 0-355,-1-2 1,2 3 0,2 0 200,3-3 1,2 0 0,0-1-501,7 21 1,2-5 563,0-13 1,2-9 89,7-9 366,-5-15-266,-4-23 852,1-39-700,-12 6 1,-2-7-613,-1 3 1,0-4-1,-2 1 365,2-15 1,-1 2 11,-2-1 0,-1 6-17,-3-3 220,-29 22-355,-29 34-201,13 15 1,-1 9-1480,3 6 0,4 4-96,8-2 1,7 1 1910,8 20 0,15-33 0,2-5 0</inkml:trace>
  <inkml:trace contextRef="#ctx0" brushRef="#br0" timeOffset="188927">19258 6556 17734,'41'-21'-3277,"-1"1"0,1-1 0,0 2 2843,-3 6 0,-2 1 1,6-3-1,-8 2 0</inkml:trace>
  <inkml:trace contextRef="#ctx0" brushRef="#br0" timeOffset="189143">20340 6358 15784,'47'-16'-376,"0"0"1,17-1 0,-5 3 0,-14 8 0,19-2-1</inkml:trace>
  <inkml:trace contextRef="#ctx0" brushRef="#br0" timeOffset="189543">21264 6008 19101,'-37'-18'29,"1"0"1,1 3 0,2 8-108,-24 39-762,21 11 89,1 5 12,37-11-35,16-23-32,13-6 346,7-6 460,1-10 123,-1-4 1637,5-16-853,-11 13-357,-5 47-282,-16 21-212,-8-7 0,-2 8 0,0 1-209,3-2 0,0 0 0,1 1 156,1 8 1,0 3 0,0-5-49,2 9 0,0-6 28,1-15 1,-6-9 217,-18-8-201,-3-21-78,-19-25-606,0-21-2538,10-5 1,1-5 3180,9 9 1,1 2 0,-2-2 0,3 4-1,8 2 1</inkml:trace>
  <inkml:trace contextRef="#ctx0" brushRef="#br0" timeOffset="189760">21424 5715 20076,'33'56'-202,"0"-1"0,0 0 1,-8-5-1,0 3 0,-3 1 1,-6-2-1585,-7 7 1,-6-2 0,-3 1 1542,-1 1 0,-2-1 1,-1-4-1,-3 5 0,-3-10 1,-14-6-1</inkml:trace>
  <inkml:trace contextRef="#ctx0" brushRef="#br0" timeOffset="190043">17584 7719 15739,'36'-3'284,"1"0"0,10-4 0,6-3-1509,-6 2 1,5-2 0,4-1-1,0 0 1331,5-2 1,0 0-1,5-1 1,5-1-81,-14 4 1,5 0-1,3-2 1,3 1 0,1 0-1,0-1 1,-2 2 0,-4 0-214,1 0 0,-3 0 1,-1 1-1,-1 1 1,2-1-1,1 0 1,3 0 115,-9 2 0,3-1 1,1 0-1,2 0 1,0 0-1,0 0 1,-1 1-1,-1 0 1,-2 0-1,-4 2-154,17-2 1,-4 1 0,-3 0 0,0 1 0,-2 1 0,1 0-55,-5 1 1,0 0 0,-1 1 0,0 0 0,-2 0 0,-1 1-967,2-1 0,0 1 0,-2 0 1,-1 0-1,-3 1 1245,19 0 0,-5 1 0,-6 0 0,-5 0 0,-8 0 0,4 0 0</inkml:trace>
  <inkml:trace contextRef="#ctx0" brushRef="#br0" timeOffset="190594">19683 8243 15952,'-25'-24'823,"-1"0"1,-25-13-790,5 42-12,6 18 1,-2 11-23,12-3 0,0 4 0,2 3-1098,-2 8 1,2 2 0,3 0 1030,-6 13 0,10-4-17,17-12 0,12-9 1018,23-12-889,24-14-45,-22-14 0,2-7 22,17-16 1,2-10 10,-20 4 1,-2-4 0,-1-4-477,4-13 0,-3-5 1,-4 0 531,-7 8 1,-3 1 0,-6-1-23,-4-2 0,-6 0 1,-3 3-236,-6-4 0,-5 3 263,-1 3 0,-3 3 599,0 7 0,-2 3-510,-2 4 1,-2 7-241,-6 9 34,10 67 22,19-15 0,5 4 429,2 0 0,2 5 0,2-2-457,8 13 0,4 0-263,-1-10 0,3 3 0,1-2-979,1-5 0,1-2 0,1-1 1270,-1-2 0,1-2 0,-2-4 0,2 1 0,-4-9 0,-1-11 0</inkml:trace>
  <inkml:trace contextRef="#ctx0" brushRef="#br0" timeOffset="191027">20439 8006 19235,'-50'5'92,"-1"1"1,1-1 0,-15 8-1,10 9-283,20 10 1,10 6-45,7-6 0,10-2-370,27 1-382,40-12 763,-18-22 0,3-6 218,0 0 1,-1-3-167,-3-9 0,-4-5 586,0-17 415,-9 2-145,-10 11-550,-7 14-78,-6 16 151,-5 30 1,-6 18-197,1-2 0,-1 5 0,0 1-552,1 3 0,1 0 0,0 3 541,-2 6 0,0 2 0,3-4-106,5 2 0,3-4-109,2-5 1,3-3-77,1-5 0,2-1 27,2-2 1,-1-4 263,-5 3 101,-16-23 22,-26-46-135,-3-8 1,-2-4-291,10 9 0,0-2-2539,-13-18 0,5-2 2841,11-10 0,5 10 0,21 25 0</inkml:trace>
  <inkml:trace contextRef="#ctx0" brushRef="#br0" timeOffset="191259">22989 6843 12703,'6'0'-600,"-2"0"1,-4 0-1,0 0 1</inkml:trace>
  <inkml:trace contextRef="#ctx0" brushRef="#br0" timeOffset="191594">23912 5965 18742,'-3'54'103,"0"0"0,0 1 0,3 3 0,2 0 1,3 0-104,1-4 0,2 0 0,1 5-945,1-7 1,2 4-1,0 2 1,1 2-1,-2-2 595,-1 2 1,0-1-1,-1 1 1,0 1-1,0 1-86,-1-6 1,0 3 0,0 0 0,0 0 0,-2-3 0,-1-2 435,0 8 0,-1-3 0,-2-2 0,-1-5 108,-3 1 1,-2-4 0,-4-10 2478,-18-1-1578,-6-26-527,-5-36-370,5-16 0,2-12-657,9 6 1,2-6-1,2-3-145,3 2 1,1-4 0,2-1 0,2 2-718,2-10 1,3 2-1,6 1 1407,5-2 0,5 2 0,1 10 0,-1 16 0,2 7 0,14-20 0</inkml:trace>
  <inkml:trace contextRef="#ctx0" brushRef="#br0" timeOffset="191860">25082 5684 18261,'-30'54'44,"0"0"1,0-1 0,0 1 0,5 3 0,3 2-1,1 0 1,2-1-1036,2-4 1,1 1 0,3-1-1,3 0 931,3 14 0,6-1 1,4-6-306,6 0 1,9-6-562,6-14 0,5-3 0,4-4 926,24-1 0,0-5 0,-14 0 0,-2-5 0,-4-21 0,0 1 0</inkml:trace>
  <inkml:trace contextRef="#ctx0" brushRef="#br0" timeOffset="192163">25684 5814 18082,'-40'31'185,"0"1"1,0-1 0,4 11 0,3 6 0,6 3-186,9-4 0,3 3 0,5 1 0,2-2-765,3 8 0,4-2 0,7-3 748,14 14 1,11-12-24,2-26 1,7-9 200,15-2 0,3-13-145,-7-18 1,-3-12 9,-11 0 0,-2-5 1,-5-4 6,0-17 1,-9-6-137,-5-6 0,-9 2 97,-10 19 1,-6 2-472,-8-1 1,-8 6-1563,-10 13 0,-5 9 2039,-9 8 0,-1 8 0,-13 7 0,16 17 0</inkml:trace>
  <inkml:trace contextRef="#ctx0" brushRef="#br0" timeOffset="192327">25524 6214 17734,'6'6'964,"42"-23"-1138,-15 6 0,3-2-2471,24-10 1,4 0 2515,-9 5 1,-3 3 0,-13 3-1,-5 2 1,-2 0 0</inkml:trace>
  <inkml:trace contextRef="#ctx0" brushRef="#br0" timeOffset="192560">26670 5370 19314,'-7'48'38,"1"-1"0,-1 1 0,-2 3 0,-1 1 1,-2 0-43,-2 1 0,-1 2 0,-2 0-1225,-2 3 0,0 1 1,-2 3 897,0-2 1,-2 4 0,0 0-1,2-4-629,0 1 0,2-2 0,-1 1 86,3-8 0,0 2 0,1-1 1,3-6 873,1 8 0,4-9 0,1 6 0,6-22 0</inkml:trace>
  <inkml:trace contextRef="#ctx0" brushRef="#br0" timeOffset="192760">26969 5930 19112,'1'41'15,"-1"0"0,6-2 0,7-2-295,16-8 0,8-3-1711,3-3 1,4 0-1,-1-2 1991,8 1 0,-1-2 0,1 2 0,-4-5 0,-7-6 0</inkml:trace>
  <inkml:trace contextRef="#ctx0" brushRef="#br0" timeOffset="192927">27365 5910 17442,'-52'36'56,"0"1"0,4 0 0,4 0-56,13-3 0,4 1-431,3-1 0,3 4-4485,4 9 1,3 0 4781,-2 17 1,9-5 0,7-41-1</inkml:trace>
  <inkml:trace contextRef="#ctx0" brushRef="#br0" timeOffset="193093">27038 6586 18014,'3'10'482,"35"-26"-359,-3-1-448,15-6 1,10-1-2681,0 8 1,3 2 3004,-7 2 0,4-1 0,-6 2 0,-1 2 0,-5 1 0,-7 2 0,0 0 0</inkml:trace>
  <inkml:trace contextRef="#ctx0" brushRef="#br0" timeOffset="193310">28053 5471 19617,'8'56'-90,"1"0"0,-1 0 0,-2-8 1,-2 1-1,0 2 0,-1 1-947,0 13 1,-2 2 0,0 1 0,-1-3 767,-1-11 1,-1-2 0,-1-1 0,0-5-1,-2 22 1,-1-11 0,-4-13 0</inkml:trace>
  <inkml:trace contextRef="#ctx0" brushRef="#br0" timeOffset="193461">28457 6368 15426,'0'0'0</inkml:trace>
  <inkml:trace contextRef="#ctx0" brushRef="#br0" timeOffset="193893">29284 6008 19067,'-59'-12'265,"1"-1"1,1 8-1,3 10-271,15 12 1,5 8-759,-2 8 0,4 4 764,3 4 0,7 4-118,10 18 1,11 1 21,8-19 0,7-1-61,12 10 1,8-7 44,4-23 0,3-8-73,1-3 0,1-6 62,-2-6 0,0-8 108,7-17 0,-3-13 52,-18 4 1,-2-6-1,-3-5 100,-3-2 0,-1-5 0,-3-4 1,-2-1-416,-3 2 1,-3-2-1,-1-2 1,-1 0 0,-2 2 302,0-6 0,-3 2 0,0 1 1,-2-2 133,-2-7 1,-1-2-1,-2 4 1,-3 9-48,-8-1 0,-9 16-146,-4 23 1,-3 15 33,5 26 0,4 16-150,6 2 1,3 8-1,2 0 150,4-3 0,3 0 0,1 1-4,1 2 1,1 0-1,2 0-30,2 0 1,1 1-1,3-2-207,5 20 1,4-3-158,4-4 0,7-2-1813,5-14 0,7 0 0,-1-5 2211,7 0 0,0-4 0,2 3 0,-4-8 0,-1-17 0</inkml:trace>
  <inkml:trace contextRef="#ctx0" brushRef="#br0" timeOffset="194227">30057 5513 18664,'-42'27'405,"1"1"1,0-1-1,-5 15 1,1 7 0,9 3-403,14-1 1,7 3 0,2 1-725,-2 0 1,2 0 0,7-2 686,8-4 1,5-1-1,6-7-156,10-2 0,8-8 103,23-1 1,9-10 30,2-12 0,2-13 74,-16-8 1,-1-8 0,-3-3-266,6-12 0,-11-8 325,-12-16 1,-12-3 10,-12 12 1,-8 1 44,-3 0 1,-4 1-51,-2 3 0,-3 3-84,-6 7 0,-4 4-6,-1 7 1,-5 4-68,-17 5 0,-3 11-437,7 16 0,3 7-118,-1-2 1,7 6 14,12 14 1,11 4-1220,18-7 0,8-2 1832,0 2 0,2-4 0,10 6 0,-5-11 0</inkml:trace>
  <inkml:trace contextRef="#ctx0" brushRef="#br0" timeOffset="194361">29984 6087 19022,'-4'0'353,"33"-17"1,21-5-831,-2 12 1,6 2 476,6-5 0,7-3 0,-6 5 0,-8 5 0,-4 4 0,-6 2 0,-1 0 0</inkml:trace>
  <inkml:trace contextRef="#ctx0" brushRef="#br0" timeOffset="197409">8131 11648 17140,'50'-7'-478,"0"0"-1,-6 2 1,-3 2 0,15-3 0,-26 6 0</inkml:trace>
  <inkml:trace contextRef="#ctx0" brushRef="#br0" timeOffset="197542">8239 12023 11997,'43'-15'-900,"0"0"1,12-5 0,-31 12 0</inkml:trace>
  <inkml:trace contextRef="#ctx0" brushRef="#br0" timeOffset="198180">13738 10822 13779,'1'-62'3753,"-1"8"-2666,-25 24-885,-23 32-79,-13 24-819,23 6 1,3 8 751,6 7 0,4 5-45,8-12 0,1 2 0,2 1-4,0 3 1,2 2 0,1 4-11,2 6 0,1 4 0,2 3 0,0 0-209,2-11 1,1 0 0,1 1 0,0 0-1,0 2 209,1 6 1,0 3 0,1 0 0,1-1 0,-1-4-29,1-1 0,0-1 1,1-4-1,0-2 16,1 2 0,1-3 0,-1-7-74,0 17-595,-8-18-974,-23-23-1547,-15-11 270,-2-13 3166,4-1 0,28 2 0,6 1 0</inkml:trace>
  <inkml:trace contextRef="#ctx0" brushRef="#br0" timeOffset="198461">12297 13188 14048,'55'4'-1015,"1"0"0,-11-2 0,-3 0 0,-5 0 0,-4 0 0,0-2 0</inkml:trace>
  <inkml:trace contextRef="#ctx0" brushRef="#br0" timeOffset="198877">12836 13240 16008,'-64'-10'2107,"19"-8"-2107,47-14 23,17 4-23,18 1 67,2 11-34,5 5-66,6 2 33,-9 3 0,5-2-90,5-5 1,1-3-441,-1 2 1,-1-2 490,-3-3 0,-6-2 5,0-6 219,-16-3-152,-26 7 124,-25 6-134,-10 11 21,-14 21-10,17 10 0,1 7 5,5-5 1,1 3-40,-4 4 0,-3 5 0,3-3 43,-2 2 1,2-1-72,0-2 0,2-3 16,-6 5-67,20-29-1276,7-11-1940,3-12 3295,2-11 0,2 8 0,0 1 0</inkml:trace>
  <inkml:trace contextRef="#ctx0" brushRef="#br0" timeOffset="199960">12821 10380 17756,'-47'3'26,"0"0"0,4 15 0,7 11-177,13 25 0,10 7-51,0-12 1,8-2-180,12-6 0,9-8 179,20-13 280,19-28 136,-13-14 111,-10-24 302,-17 7 348,-6-7-527,-4 22-426,-3 49-22,-2 29 6,0-2 0,0 4-852,0-2 1,1 0 845,2 2 0,0 0-118,2 0 1,2-1-124,1-4 0,2-3 112,1-6 0,-1-1-336,1 0 0,-5-4 622,-17 5-68,-12-8-10,-29-36 1535,-5-6-2444,16 2 1,-2 2-1165,8 7 0,1 4 1994,-28 9 0,33 5 0,24-7 0</inkml:trace>
  <inkml:trace contextRef="#ctx0" brushRef="#br0" timeOffset="200893">15416 11181 17778,'-5'55'-37,"1"1"1,-1-1 0,1 0-1,2-2 1,1 1 0,1 1 0,1-1-1,1 1-134,4 10 0,2 1 1,0-1-1,1-1-682,0 1 1,0 1 0,-1-2 0,0-6 542,-3-8 0,0-4 0,-1-1 74,4 20 1,-7-6 840,-10-22 0,-5-6 134,-9 16 520,-28-60-901,6-24-313,11-5 0,2-9-487,2-5 1,5-6 112,7 13 1,3-2-1,4 1-27,4-11 1,8 3-508,10 6 1,8 5-679,4 14 1,4 3 1540,7-3 0,-2 3 0,6-5 0,-3 6 0</inkml:trace>
  <inkml:trace contextRef="#ctx0" brushRef="#br0" timeOffset="201160">16438 10863 17230,'-24'52'76,"0"0"0,-1 1 0,3-1 0,0 1 0,3-3-76,1 13 0,5-2-1140,2 3 1,1-1 848,2-4 0,5 1-1401,13 7 0,11-5 1741,8-21 1,3-4 0,-8 0 0,0-7 0,29-16 0</inkml:trace>
  <inkml:trace contextRef="#ctx0" brushRef="#br0" timeOffset="201526">17112 11019 17823,'-34'48'325,"1"-1"0,0 3 0,5 2-325,10-1 0,4 3-381,2-3 0,3 3 0,2 0 310,4-7 0,3-1 0,5-1-8,4 0 1,4 0 0,3-7 78,8 0 0,6-14 16,8-22 1,2-12 22,-7-7 1,-3-8-18,11-22 1,-4-11-7,-11 0 1,-6-4-28,-11 14 0,-3-2 0,-5 3-51,-7-5 0,-9 6-157,-9 11 1,-6 8-566,-16 12-751,2 15-277,8 15 1812,3 22 0,17-17 0,4 8 0</inkml:trace>
  <inkml:trace contextRef="#ctx0" brushRef="#br0" timeOffset="201693">16960 11468 17554,'31'-29'-1558,"-1"1"1,15-1 0,5 7 1557,-1 11 0,0 4 0,-12 1 0,-1 0 0,24-2 0</inkml:trace>
  <inkml:trace contextRef="#ctx0" brushRef="#br0" timeOffset="201960">18084 10725 17652,'-19'59'70,"0"0"0,0 0 0,1 0 0,-1-4 0,0 1 0,-1 2 0,0-1 0,1-1-941,1-2 1,0 0 0,1-1 0,-1 0 0,1 0 722,-2 2 0,0 0 0,0 0 0,2-3 1,1-3-376,-2 8 0,3-4 0,1-1-234,2-7 1,2 0-1,0-3 757,0 10 0,2-6 0,1 4 0,5-22 0</inkml:trace>
  <inkml:trace contextRef="#ctx0" brushRef="#br0" timeOffset="202176">18260 11241 18653,'-10'40'-4,"1"0"0,4 0 1,9 0-1135,31 8 1,12-4-1159,-10-10 0,2-2 1142,-3-5 0,2 1 0,0-6 1154,9-3 0,-3-5 0,8 4 0,-11-11 0</inkml:trace>
  <inkml:trace contextRef="#ctx0" brushRef="#br0" timeOffset="202343">18769 11266 17689,'-47'32'15,"0"1"1,-1-1 0,4 0-1,2 0 1,5 1-442,4 4 1,5 3 243,-6 18 0,4-3 1,-1 0-1,15-22 0,0 1 1</inkml:trace>
  <inkml:trace contextRef="#ctx0" brushRef="#br0" timeOffset="202510">18348 11938 17790,'6'0'919,"41"-13"-919,-4 2 0,-1 0 0,8-1-628,-6 4 0,3 1 0,1 0 628,-1-1 0,1 1 0,-1-1 0,12 0 0,-3 1 0,-18 1 0,0 0 0</inkml:trace>
  <inkml:trace contextRef="#ctx0" brushRef="#br0" timeOffset="202745">19205 10659 19459,'15'64'75,"1"0"1,-7-20 0,0 2 0,-2-1-80,-3-1 1,-1 0-1,-1 1-816,0 2 0,0 0 1,-1 2 183,0-1 0,-1 3 0,0 1 0,0-3 636,-1 11 0,0-3 0,0-1 0,1-7 0,0-2 0,-1-4 0,0-4 0,-1 0 0</inkml:trace>
  <inkml:trace contextRef="#ctx0" brushRef="#br0" timeOffset="202893">19749 11581 13622,'0'0'0</inkml:trace>
  <inkml:trace contextRef="#ctx0" brushRef="#br0" timeOffset="203309">20649 11018 18171,'-51'17'459,"-1"0"1,3 3-1,6 6-403,15 4 0,6 7-50,-5 18 0,5 4-79,9-3 0,8 0-336,11 3 0,13-8-533,13-21 1,8-12 409,1-14 0,0-13 186,4-12 1,-6-9 345,-12-1 0,-5-8 366,-4-3 0,-2-6 1,-3-4 36,-2-8 0,-3-3 0,0-4-1038,-2 5 1,-1-3 0,-1 0-1,-2 2 780,-1 10 1,-2 2 0,-1 1 0,-1 2 29,0-11 1,-3 3 0,-1 7 512,-1 11 1,-5 9-622,-29 9-90,19 44 1,4 17 3,3 2 1,3 6-1,2 1-465,4 3 0,2 0 1,4 1 180,4 5 0,4 1 1,5-4-684,9 2 0,6-5-1849,3-4 0,5-4 2835,2-7 0,0-6 0,6 6 0,-8-17 0</inkml:trace>
  <inkml:trace contextRef="#ctx0" brushRef="#br0" timeOffset="203626">21319 10723 19617,'-41'27'241,"-1"1"1,1-1 0,3 0 0,2 2 0,6 1-231,5 13 1,8 2-294,4-1 1,4 1 281,2-2 0,9-1-174,20 3 1,12-5-174,12-12 0,7-8 347,5-4 0,3-8-333,-16-10 0,1-6 0,-4-4 350,4-10 0,-4-8-1,1-19 1,-8-8 4,-13-2 0,-12-2-47,-12 16 0,-6-1 0,-4 5 26,-9-6 0,-10 8-112,-11 14 0,-4 10-863,-20 15-336,7 13-773,18 10 2149,16 24 0,15-25 0,8 9 0</inkml:trace>
  <inkml:trace contextRef="#ctx0" brushRef="#br0" timeOffset="203793">21278 11092 19291,'-5'2'1020,"1"0"-998,4-2-22,43-32-246,-9 16-57,2-5 1,3 1-1042,16 8 1344,-19 6 0,-2 2 0,0 0 0,4 0 0</inkml:trace>
  <inkml:trace contextRef="#ctx0" brushRef="#br0" timeOffset="204294">23089 10460 17879,'3'52'106,"0"-1"1,-1 1-1,1 0 1,0 4 0,1-3-1,-2-1-263,1-2 0,-1-1 1,0-4-225,1 2 0,0-1-1743,5 7 1,0-2 2123,5 13 0,1-7 0,-7-44 0</inkml:trace>
  <inkml:trace contextRef="#ctx0" brushRef="#br0" timeOffset="204477">22932 11051 17644,'43'-25'-227,"0"1"1,-1-1 0,7 2-1,1 1 1,-3 4 0,-1 3 0,-3 4-1,-3 3 1,1 0 0</inkml:trace>
  <inkml:trace contextRef="#ctx0" brushRef="#br0" timeOffset="206160">25144 10063 16299,'-34'35'261,"-1"0"1,4 3 0,6 4-223,15 3 0,6 4-401,1 3 0,1 5 1,4 1 368,5 1 1,3 1-1,2 2-603,-1-8 0,0 2 0,2 0 1,0-3 370,4 2 1,2-4 0,-1-2-381,6 14 0,-3-8-165,-12-21 0,-4-2-2133,-3 22 2903,-20-7 0,9-22 0,-7-7 0</inkml:trace>
  <inkml:trace contextRef="#ctx0" brushRef="#br0" timeOffset="206826">24696 11709 18754,'-39'3'48,"0"0"1,2 10-1,6 9-54,12 14 1,7 4-18,0-6 1,4-2-157,13 16-67,11-35-68,33-18 291,-20-12 1,2-7 106,4-6 0,-1-4 22,-7 3 1,-5-1 139,6-23-78,-21 36-123,-1 35-40,3 22 1,0 12-129,1-3 0,1 5 0,-1 0-366,1 0 0,1 1 0,-1-1 478,0 1 0,-1 1 0,-1-6-12,-2-1 1,-1-6 22,-2-6 0,-3-3 123,-14 15 314,-42-20-404,7-30 1,-8-9-1241,1-3 0,-3-6 0,0-1 281,7 0 0,1-3 0,0-2 290,-2-3 1,-1-3 0,6 1-2253,0-4 1,5 0 2887,5 2 0,3 1 0,-1-4 0,12 10 0</inkml:trace>
  <inkml:trace contextRef="#ctx0" brushRef="#br0" timeOffset="207477">24407 10011 13958,'-47'40'3664,"8"-14"-3272,29-39 236,-2-28-236,4-10-392,0 1-90,11 13 90,9 27 0,35 17-146,-10 1 1,4 0-360,18 1 1,3-3 213,3-5 0,-2-4-74,-14-2 0,-5-4 426,-10-4 1,-7-2 263,-13-8 56,-19-1-56,-12 1 90,-33-10-371,-12 14-44,29 12 0,0 5 6,0 11 0,3 6-1,6 6 1,1 6-12,-11 23 1,1 5-690,7 0 0,4 1-2744,0 7 1,6-2 3438,12-20 0,6-5 0,6 1 0,4-31 0</inkml:trace>
  <inkml:trace contextRef="#ctx0" brushRef="#br0" timeOffset="208043">25704 10432 14258,'-19'56'159,"0"0"1,3 0 0,0 4-1,2-2-165,3 3 1,1 0-435,1-6 0,1 3 0,3-6-905,4-2 0,7-4 1345,15 0 0,3-4 0,-3 0 0,21-7 0</inkml:trace>
  <inkml:trace contextRef="#ctx0" brushRef="#br0" timeOffset="208210">26120 10922 15515,'53'-13'-1081,"1"-1"1,-16 5 0,-6 1 0,-4 1 0</inkml:trace>
  <inkml:trace contextRef="#ctx0" brushRef="#br0" timeOffset="208377">26515 10701 15213,'4'55'-253,"0"0"1,1-13 0,0-5 0,-1 9 0,0-31 0</inkml:trace>
  <inkml:trace contextRef="#ctx0" brushRef="#br0" timeOffset="208610">26996 10297 18496,'9'62'-881,"1"0"1,-1 1 0,1-1-1,-2-1 1,0-1 0,-1 0-1,-2-4 651,-3 5 0,-1-4 1,-1-3-1,0 5 0,0-11 1,0-12-1</inkml:trace>
  <inkml:trace contextRef="#ctx0" brushRef="#br0" timeOffset="208775">27325 10932 9823,'-6'-9'0,"1"2"0</inkml:trace>
  <inkml:trace contextRef="#ctx0" brushRef="#br0" timeOffset="209293">28153 9955 18832,'-5'-13'56,"12"28"-56,2 14 0,2 8 0,4 24 0,0 7-1083,-6-25 1,-2 1-1,0 3 1083,-1 10 0,-1 3 0,-1 0-647,-2-5 0,-1 0 0,-1 1 639,-1 3 1,0 2-1,0-1-160,-1 2 0,1-1 0,-2 3-101,-1-6 0,0 2 0,-1 1 0,0-3-64,-1 7 1,-1-1 0,-1-2 268,0-2 1,-1-1 0,-1-7 472,0-5 0,-4-17 1028,-11-32-843,-3-38-488,3-10 0,0-10-345,7 12 0,0-2 1,1-2 192,0-11 0,1-3 0,3 2-481,2 12 1,2 1-1,5 3-1182,5-15 1,8 9 1991,16-1 0,-8 28 0,-1 8 0</inkml:trace>
  <inkml:trace contextRef="#ctx0" brushRef="#br0" timeOffset="209560">28725 9930 16524,'10'-48'1558,"-2"12"-1514,-15 56 113,-5 22-56,2-3 0,-3 7 0,1 0-62,-1 12 0,1 2-563,1-5 1,0 4 0,2-3 523,1 5 0,7-2-531,7-13 1,4 0 0,5-3-4342,14 6 0,6-5 4872,5-2 0,3-9 0,-9-16 0,-3-7 0,5-10 0</inkml:trace>
  <inkml:trace contextRef="#ctx0" brushRef="#br0" timeOffset="209911">29304 10035 19572,'-22'39'14,"-1"0"0,1 0 0,-9 17 0,6 1-14,16-9 0,5 0 0,-2-4 0,4-1-12,2-5 1,7-3-124,8-4 1,9-6 50,7-13 0,5-7 89,1-5 1,1-6-177,4-13 1,-4-6 187,-12-1 0,-3-6-73,-2-16 0,-6-6-195,-10 4 0,-8 1-91,-12-4 0,-9 5 140,0 16 1,-4 7-96,-8 12 0,-2 8-991,-13 16-751,7 6-1693,9 9 3732,13 1 0,11-12 0,7-5 0</inkml:trace>
  <inkml:trace contextRef="#ctx0" brushRef="#br0" timeOffset="210095">29196 10356 18373,'53'-30'-1431,"0"1"1,-4 2-1,1 7 1431,9 13 0,-5 7 0,-3-3 0,-15 2 0,-1 1 0</inkml:trace>
  <inkml:trace contextRef="#ctx0" brushRef="#br0" timeOffset="210360">30212 9627 19190,'-14'57'56,"1"-1"0,-1 0 0,1 0 0,-1 1 0,-2 3 1,-1 1-1,0 0 0,-1-1 0,1-2-1679,-4 7 1,0-2 0,-1-1-1,1 0 1172,-1-3 0,1 0 0,0-1 0,3-6-1596,3-6 0,1-4 1,2-2 2327,-2 11 1,3-6 0,-1 5 0,8-23 0</inkml:trace>
  <inkml:trace contextRef="#ctx0" brushRef="#br0" timeOffset="210593">30422 10109 18798,'30'38'-318,"0"0"1,1-1 0,3-3-2221,20 0 0,2-6 2387,-9-7 1,-2-1-1,1 1 1,-4-3-1,-1-8 1</inkml:trace>
  <inkml:trace contextRef="#ctx0" brushRef="#br0" timeOffset="210761">30841 10218 15549,'-47'31'195,"0"0"0,1 0 0,3-2 0,1 0 0,3 2-924,6 1 1,3 2 0,4 0 728,-1 13 0,5-1 0,-2-9 0,6-3 0,13 11 0</inkml:trace>
  <inkml:trace contextRef="#ctx0" brushRef="#br0" timeOffset="210928">30427 10960 17958,'-6'4'12,"39"-18"-315,7-1 0,8-2-500,0 2 0,4 0 0,1 0-1577,-5 1 0,0 1 0,0 1 2380,1 2 0,0 0 0,-8 3 0,10 0 0,-18 2 0</inkml:trace>
  <inkml:trace contextRef="#ctx0" brushRef="#br0" timeOffset="211261">31306 9682 15930,'14'48'425,"-1"1"1,0-1 0,2 12 0,-3-1-434,-5-12 1,-2 0-1,-2-1-1836,-2 10 0,-4-2 701,-3 2 0,-2-1-1434,-3-1 0,-1-2 2577,-3-4 0,0-5 0,-3 8 0,4-19 0</inkml:trace>
  <inkml:trace contextRef="#ctx0" brushRef="#br0" timeOffset="211460">31858 10386 10193,'0'0'0</inkml:trace>
  <inkml:trace contextRef="#ctx0" brushRef="#br0" timeOffset="211861">32369 10080 17386,'-42'3'485,"0"0"1,3 2 0,1 6-402,2 16 0,6 9-51,9 3 1,7 4-17,10 7 0,8-1-23,7-13 1,7-5-191,12-7 0,4-9-95,18-18 167,-2-20 102,-8-18 22,-23 13 0,-2-3 67,-2-3 0,-2-4-140,-2-2 0,-2-4 0,-1-2 155,-1-6 0,-2-2 0,0 1-396,0 0 0,0 1 1,-2 1 447,-1 2 1,-1 0-1,-2 6-16,-3 7 0,-3 5 195,-21-16-380,-13 46 50,18 24 0,2 9-28,5 2 1,4 5-494,5 15 0,8 1 51,9-11 0,5-3-438,5 2 1,5-1-1631,6-2 1,3-3 2554,3-2 0,-1-4 0,8 6 0,-11-15 0</inkml:trace>
  <inkml:trace contextRef="#ctx0" brushRef="#br0" timeOffset="212410">32758 9978 17756,'13'55'-3406,"-5"-12"3406,-4-33 145,-4-6 1659,0-4-1064,0-9-538,0-2-135,2-4-56,1 0 45,1 5 0,2-2 202,-3 0 23,0 0-102,-2 1 22,-4 4 169,-27 18-12,1 8-66,-24 22-79,13 4-168,17-11 0,7 3-40,9-2 1,10 0-180,17 4 0,9-4-33,3-10 0,5-7-170,14-3 0,1-9 197,-13-10 1,-2-5 45,-2-1 0,-3-4 134,-3-5 0,-3-6 84,-2-15 0,-5-5 117,-5-4 1,-6-2-191,-8-6 0,-6 1 0,-2 14 1,-7 6-12,-30-5 0,-1 32-1188,-10 31 1188,21 19 0,2-9 0,27 3 0</inkml:trace>
  <inkml:trace contextRef="#ctx0" brushRef="#br0" timeOffset="212561">32727 10159 19617,'52'-18'-708,"0"1"0,-11 3 1,-2 3-1,-4 7 1,-3 3-1,-3 0 0</inkml:trace>
  <inkml:trace contextRef="#ctx0" brushRef="#br0" timeOffset="213861">6272 11617 10170,'-2'-6'4068,"0"1"-3665,2 5 494,-19 53-35,4 9-1318,-2-4 1,0 5 595,5-4 0,1 0-51,1 0 1,2 1 46,4-15 1,2 2 0,9-5-165,19 3 0,12-12 78,18-14 1,8-20-526,-11-20 0,2-15 1,-4-3 582,-7 0 1,-3-4-1,-5-3 45,-5-4 0,-4-4 0,-11 4-8,-12-2 1,-14 5-317,-21-5 0,-16 10-70,-13 17 1,-9 15-567,11 14 0,-3 9 0,3 7-286,8 1 1,3 6-1,6 7 1093,2 12 0,7 7 0,6-6 0,9-12 0,6-3 0,1 30 0</inkml:trace>
  <inkml:trace contextRef="#ctx0" brushRef="#br0" timeOffset="216726">7692 14834 13162,'-3'-7'1020,"2"1"-516,4 2 281,1 1 850,-1-1-704,-1 0-618,-11 1-279,0 1 11,-11 13 0,1 12-23,5 15 0,2 10 8,4-2 0,2 5 0,0 0-591,0 2 1,0 1 0,2 1 567,1 8 1,1 2-1,1-4-7,0-13 0,1-3 0,1 0-392,2 18 0,0-2 392,0-5 0,1-3 0,1-7 0,1-3-6,-2-7 1,0-2-298,2 24 169,-5-27-976,-31-9-55,-3-20-717,-32-2-1737,7 4 3619,-1 7 0,26-4 0,10 3 0</inkml:trace>
  <inkml:trace contextRef="#ctx0" brushRef="#br0" timeOffset="217443">6990 16562 15695,'-38'-53'2599,"5"13"-2576,-11 46-23,8 15-6,12 7 1,3 5-107,6-1 0,5 1-438,9 31 281,25-26 135,28-43-23,-6-17 157,1-19 11,-7-5 101,-4-3 247,-7 6 145,-5 5-369,-4 39 78,-3 25-202,-8 7 0,-2 7-243,0 6 0,-1 4 168,0 0 1,0 3 0,0 0-23,-1-4 0,0 0 0,0 0 33,-1 2 1,0 2 0,0-6 52,0 0 0,-4-8 89,-11-2-77,-11-33-12,-16-16-135,-11-9-1759,7-5 1,-2-6 1893,6 0 0,1-1 0,3 7 0,3 1 0,-4-13 0</inkml:trace>
  <inkml:trace contextRef="#ctx0" brushRef="#br0" timeOffset="218293">6791 14939 14294,'-21'-29'1574,"0"-1"0,-14-24-1271,21 21 0,4 2-146,5 5-157,3 2 11,28 12-11,25 5 22,10 12-22,-25-2 0,0 1-33,10 2-113,5-2-45,-9-11 169,-3-16 111,-17-9-78,-12 1 125,-9 8-80,-3 14 78,-7 5-112,-4 20 34,-8 23-44,2 6 21,-3 16-33,-1-15-45,0-15 1,-4 0-287,0-5 0,-2-3-510,-2 2 1,-1-6-7406,-13-5 8246,25-22 0,12-2 0,8 1 0</inkml:trace>
  <inkml:trace contextRef="#ctx0" brushRef="#br0" timeOffset="219709">8581 14985 16411,'11'45'181,"0"0"1,-1 0 0,2 3-1,-1 1 1,1 4-177,0 5 1,1 5 0,0 3 0,0-1-1175,-3-12 1,-1 1 0,0 1 0,0-1 0,0 0 1082,-1 1 1,1 0 0,-1 0 0,0-2-1,0 0 35,-1 4 1,0-1 0,0-3 0,-2-5 674,1 9 1,-3-6-648,1-1 1,-7-6 1096,-27 2-524,-31-55-483,12-28 0,2-13-26,18 16 0,2-2 0,2-2-163,0-3 0,2-2 0,5 2 212,4-3 0,6 0 1228,3-10 1,8 1-2160,12 6 1,10 2-3087,11-10 0,7 4 3927,2 12 0,2 6 0,-10 10 0,-3 4 0,3-2 0</inkml:trace>
  <inkml:trace contextRef="#ctx0" brushRef="#br0" timeOffset="219943">9605 14964 18306,'-28'48'25,"0"0"1,-1-1-1,1 1 1,1 4 0,1 1-1,3 2 1,3 1-864,5 6 1,4 4-1,3-2 1,3-2-1347,1 3 1,3-2 0,8-6 2183,20 8 0,6-15 0,6-18 0,-3-16 0</inkml:trace>
  <inkml:trace contextRef="#ctx0" brushRef="#br0" timeOffset="220260">10028 15036 17790,'-22'48'291,"-1"0"0,2 0 1,5 4-289,11-8 1,4 4 0,5-2-1535,12 14 1,4-2 1513,-2 1 0,5-7 17,10-20 0,3-10 961,17-10-905,-19-25 0,-3-10-28,-5-8 0,-5-7-107,-3-17 1,-7-3-128,-10 9 0,-8 2-30,-8 5 1,-5 9-1312,-22 10-1164,-3 17-2443,1 19 5154,2 9 0,18-5 0,6-2 0</inkml:trace>
  <inkml:trace contextRef="#ctx0" brushRef="#br0" timeOffset="220427">9959 15433 17140,'34'-22'-340,"1"0"0,-2 2 0,1 3 340,12 4 0,-3 4 0,-2-1 0,18-2 0</inkml:trace>
  <inkml:trace contextRef="#ctx0" brushRef="#br0" timeOffset="220643">11014 14850 18395,'0'-4'784,"0"0"-644,-21 46 0,-9 31-193,16-24 1,3 4 0,-2 2-1111,-3-3 1,-3 2 0,0 1 0,3 0 898,3-1 1,3 1 0,1-1 0,0-4-622,-1 0 0,1-4 0,0 2 944,-2 7 1,1 1-1,1-6 1,1-9-1,0-4 1,1 3-1,0-1 1</inkml:trace>
  <inkml:trace contextRef="#ctx0" brushRef="#br0" timeOffset="220893">11126 15105 18059,'45'42'-68,"1"0"1,-1-1 0,2 0-990,-9-10 0,3 2 0,1-3 862,-1-3 0,1-1 1,-1-1-1,8 9 0,-4-3 1,-11-15-1,-1 0 0</inkml:trace>
  <inkml:trace contextRef="#ctx0" brushRef="#br0" timeOffset="221061">11673 15163 14301,'-35'41'-290,"1"-1"1,-1 0-1,0 0 1,-4 10 0,1 0-1,4-2-1331,6-8 0,2-1 1,4-2 1757,0 7 0,7-8 1,11-13-1,4-11 0</inkml:trace>
  <inkml:trace contextRef="#ctx0" brushRef="#br0" timeOffset="221242">11292 15806 17992,'49'-20'-1121,"-1"0"0,-2 1 1,0 3 1120,0 3 0,-4 2 0,0 0 0,12-3 0</inkml:trace>
  <inkml:trace contextRef="#ctx0" brushRef="#br0" timeOffset="221542">12046 14729 18899,'35'25'171,"1"1"1,-2 1 0,-3 6-178,-3 24 1,-8 9-1882,-8-12 1,-4 3-1,-1 1 1610,0-1 1,-2 1 0,-3 0-255,-4 3 1,-3-1 0,-3-5-35,-4 0 0,-3-4 565,1 2 0,0-6 0,0 2 0,2-7 0</inkml:trace>
  <inkml:trace contextRef="#ctx0" brushRef="#br0" timeOffset="221693">12738 15339 11403,'0'0'0</inkml:trace>
  <inkml:trace contextRef="#ctx0" brushRef="#br0" timeOffset="222160">13442 14997 19090,'-39'-6'33,"0"0"1,1 5-1,3 7 46,-7 40-481,14 4 0,3 7 430,9 4 0,5 2-362,2 1 1,7-2 333,10-8 0,10-7 0,5-22 0,5-6 156,11-3 1,3-9-129,-2-14 0,1-11 101,10-13 1,-3-12-637,-18 1 0,-4-8 0,-3 1 525,-4 3 1,-2 0 0,-3-1-16,-1-4 1,-3 0 0,-3 1-16,-1-5 0,-6 0 15,-4 10 1,-3-2 0,-4 4 278,-11-7 0,-8 6-310,-9 0 0,-5 12-6,7 21 1,1 11-315,-21 30-290,42 20-1363,31-7 1,15 2 2000,14 0 0,5-3 0,-14-4 0,0-5 0,5-10 0,0-1 0</inkml:trace>
  <inkml:trace contextRef="#ctx0" brushRef="#br0" timeOffset="222842">14155 14546 18474,'-23'41'275,"0"0"1,0 1-1,3-1 1,0 0 0,5-1-243,7 9 1,6 2-224,1-4 1,1 3 0,5-1 189,7-2 0,4-2 0,4-1-397,4 3 1,3-2 0,4-5 396,12 2 0,5-12 0,0-17 0,-1-11 355,10-27-428,-24-10 0,-6-9-90,-7-14 0,-6-6-360,-4 9 1,-1-3 0,-4 2 518,-4 9 0,-4 2 1,-1 1 3,-4-16 0,-6 8-40,-20 6-72,-11 24 996,-7 13-1764,16 20 1,2 9 879,9 3 0,3 1 0,-20 16 0,30 0 0</inkml:trace>
  <inkml:trace contextRef="#ctx0" brushRef="#br0" timeOffset="222994">14105 15093 19785,'-7'2'201,"46"-20"-234,5 4-950,-3 2 1,10-1 0,2 2 707,6 2 1,2 3 0,-4-1-1,6-1 1,-3 0 0,1 4-1,0-1 1</inkml:trace>
  <inkml:trace contextRef="#ctx0" brushRef="#br0" timeOffset="223242">15971 14819 18082,'60'-1'-2044,"0"0"1,-5 0 0,-6 0 2043,0 1 0,-21 0 0,-14 0 0</inkml:trace>
  <inkml:trace contextRef="#ctx0" brushRef="#br0" timeOffset="223376">16189 15123 17454,'37'-18'-1071,"0"0"1,11-3 0,-26 9 0</inkml:trace>
  <inkml:trace contextRef="#ctx0" brushRef="#br0" timeOffset="223927">19207 13973 17106,'-19'-28'880,"1"-1"0,-17-14-757,11 58 0,0 17-37,4 8 0,2 9 0,1 6-1312,2 2 1,2 6 0,1 3 0,3-2 1225,1-1 0,2 0 0,2 0 0,4 0 2,2 3 1,3 1 0,3-2 0,3-5-275,5-2 0,3-5 1,2-1 278,0-1 1,0-2 0,1-1 25,-2-3 1,1-2 0,-1 0-57,6 14 0,-3-2-31,-4-9 0,-2-2-142,-5-4 0,-3-3-62,0 3 1533,-17-11-2687,-10-26 578,-17-8-3671,-7 0 4505,-6-1 0,20 3 0,4 3 0</inkml:trace>
  <inkml:trace contextRef="#ctx0" brushRef="#br0" timeOffset="224725">18012 16139 12714,'-5'0'3171,"1"0"-2554,4 0-494,-4-1-269,40 0-2521,-1-4 0,4-1 2667,5 1 0,0 0 0,-3-2 0,-5 1 0,-2-1 0</inkml:trace>
  <inkml:trace contextRef="#ctx0" brushRef="#br0" timeOffset="225193">18848 16259 15213,'-39'19'328,"1"-1"1,4-2 0,2-3 220,-8-7 235,6-24-381,3-19-212,14-7 269,12-6-68,14 19 33,24 3-290,-1 19 0,5 4-113,18 6 0,3 4-441,-4-1 0,-1 3 419,6 4 0,-1 0-84,-17-6 0,-2 0-34,-1-2 0,0-1 0,-4 0 1,-1-2-51,27-11 157,-29-11 0,-28-14 11,-24 8 0,-22 8 872,0 15-872,9 16 0,-3 5 0,-4 2 0,-1 2-51,1 3 1,1 2-337,2-2 1,2-2-2124,-15 7-23,21-15 2533,5-1 0,20-12 0,5 0 0</inkml:trace>
  <inkml:trace contextRef="#ctx0" brushRef="#br0" timeOffset="226025">18180 13850 11269,'6'-8'2846,"-1"1"-1972,-5 7-269,3-43 471,-11 3-701,1 1 0,-3 0-28,-14-4-201,-9 12-56,4 22-45,-23 41-40,26-6 1,3 5-63,-2 9 1,5 1-50,8-6 0,7-3-96,21 11-201,16-29 100,9-9 169,3-8 100,16-25 348,-9-11 537,-2-4-795,-21 17 382,-14 39-57,-6 27-191,-1 18 0,0 11-533,-3-15 1,-1 3-1,0 1 320,0-5 1,0 1 0,0 1 0,-1-3-68,0 4 0,-1-1 1,0-5-79,1 12 0,-2-11 11,-8-8 146,-6-22 22,-12-14-17,-1-22 1,-3-9-371,-4-3 1,-1-2-734,-4-9 0,2 1-18,9 8 1,4 4-2336,-1-1 3735,25 26 1,1 1 0,2 1 0</inkml:trace>
  <inkml:trace contextRef="#ctx0" brushRef="#br0" timeOffset="226576">20223 14500 16311,'6'49'377,"0"-1"0,2 5 0,3 4-422,-1-12 0,2 4 1,2 3-1,-1 0-831,0 5 1,0 3 0,0 1 0,0 1 516,-2-4 1,0 3-1,-1 0 1,0-1-1,-1-3 193,1 1 1,-2-2 0,0-2 0,-2-2 53,-1 6 0,-3-3 0,-2-8 995,-8 10-636,-19-37 1064,-21-66-1138,23 18 1,0-4-254,-5-21 1,2-3 123,8 9 1,2-2-56,5 7 0,2-4 0,1 4-17,-1-3 0,4 2-303,0-8 1,9 3-2030,15 15 1,7 6 2359,21-17 0,1 9 0,-19 18 0</inkml:trace>
  <inkml:trace contextRef="#ctx0" brushRef="#br0" timeOffset="226826">21069 14254 17554,'-15'60'46,"-1"-1"0,1 1 0,-1 0 0,0-1 1,4-3-1,0 0 0,0 0 0,3-1 1,2-2-591,1 8 0,2 0 1,3-3-1,3-3-961,3 0 1,2-4 0,7-5 1504,17 5 0,4-12 0,1-13 0,-4-13 0</inkml:trace>
  <inkml:trace contextRef="#ctx0" brushRef="#br0" timeOffset="227212">21783 14425 18248,'-17'56'103,"0"1"0,1-1 0,2 5 0,2 1 0,3 0-103,2-7 0,2 0 0,3-1-498,3-3 0,3 0 0,2-7 481,3-5 1,6-5 217,13-3 0,7-7-319,2-10 1,1-11 94,9-16 1,-4-10 22,-8-2 0,-7-7-237,-5-14 0,-7-3 237,-9 8 0,-4 2 0,-1-1 0,-4 0 10,-3 4 0,-5 3-150,-11 1 0,-7 7-538,-6 13 0,-3 6 50,0 3 1,0 7-432,2 8 1,4 5-3682,-3 15 4924,13-2 1,11-14 0,6-5-1</inkml:trace>
  <inkml:trace contextRef="#ctx0" brushRef="#br0" timeOffset="227392">21684 15008 17241,'5'0'1053,"53"-29"-1513,-16 12-819,3-4 1,2 0-224,-13 10 1,1 0 1501,21-7 0,-3 1 0,-3 1 0,-16 4 0,1 0 0</inkml:trace>
  <inkml:trace contextRef="#ctx0" brushRef="#br0" timeOffset="227593">22876 14213 19291,'-17'54'-19,"1"-1"0,0 1 1,0-1-1,-1 1 1,1 1-1,-1 0 0,0 0 1,1 0-1,0 1-472,1-2 0,0 1 1,0 0-1,1-1 1,1-3-1129,-1 1 0,1-1 1,1-3-1,1-1 1619,0 9 0,2-3 0,2-9 0,1 3 0,6-19 0</inkml:trace>
  <inkml:trace contextRef="#ctx0" brushRef="#br0" timeOffset="227826">23100 14425 19280,'34'53'-471,"-1"1"1,1-1-1,3-2 1,1-1-1,0-2-232,-2-5 1,0-1 0,1-4-906,0-4 1,1-3 0,-1-6 1607,10-2 0,-4-7 0,8 4 0,-9-10 0</inkml:trace>
  <inkml:trace contextRef="#ctx0" brushRef="#br0" timeOffset="228010">23693 14561 17566,'-43'46'108,"0"-1"0,3-2 0,2 2-601,0 6 1,2 3 175,-2 0 1,2-1 0,9-11 0,2-3 0,5-10 0,1 0 0</inkml:trace>
  <inkml:trace contextRef="#ctx0" brushRef="#br0" timeOffset="228159">23142 15417 16120,'9'0'711,"20"-10"1,5-7-633,13-9-863,3 1 0,2-2 700,-11 5 0,1 0-1007,-2 5 1,2 0 0,0 1 1090,19-8 0,-3 2 0,-10 6 0,-4 1 0,15-5 0</inkml:trace>
  <inkml:trace contextRef="#ctx0" brushRef="#br0" timeOffset="228394">24291 14075 19561,'12'53'59,"1"1"0,-1-1 0,0 0 0,-2-2 1,1 1-1,-2-2 0,-1-2-59,-3 1 0,-2-2 0,-1 2-512,-2 0 1,-2 2 0,0 1 0,-2 0-206,-3 14 0,-2 0 0,0 0-1041,2-4 0,-2-1 1,1-3 1757,-2-9 0,0-3 0,1-8 0,0 2 0,4-17 0</inkml:trace>
  <inkml:trace contextRef="#ctx0" brushRef="#br0" timeOffset="228559">24845 14958 7650,'0'0'0</inkml:trace>
  <inkml:trace contextRef="#ctx0" brushRef="#br0" timeOffset="229010">25619 14481 17644,'-49'4'665,"0"-1"0,-13 21 0,6 14-613,30-4 0,6 6 1,2 3-720,-2 7 1,4 2 0,5-1 671,7 13 1,11-6 22,13-9 0,8-10 32,0-19 0,3-7-116,31 4 478,-4-17-394,-23-18 0,-2-11-23,-1-14 1,-4-10-638,-5-3 1,-2-7-1,-3-1 602,-3 4 0,-4 0 1,-1-3-13,-3 10 0,-1-3 0,-1 1 0,-1 2 23,-1-5 0,-3 2 1,1-3 148,1 7 1,-1-3 0,0 1-1,-2 4 94,-2 0 0,-1 3 0,-2 2 17,-4-22 0,-7 18-73,-17 40-73,11 29 0,3 12-17,4 12 1,4 5-454,0 9 1,2 4 374,4-17 0,2 1 0,3 3-146,3 0 0,4 4 1,2 0-1,3-1-611,1-3 1,4-2 0,1 0 0,3-1 756,4 6 0,4 0 0,1-2 0,-2-5 0,10 12 0,-1-11 0,-5-20 0,1 0 0</inkml:trace>
  <inkml:trace contextRef="#ctx0" brushRef="#br0" timeOffset="229359">26292 14364 18597,'-10'-3'879,"-21"35"1,0 15-735,9 11-606,3-17 0,-2 4 0,5-2 495,9-2 0,9-2 197,14 9 1,11-4-355,5-10 0,6-5 27,14-1 1,3-9 53,-10-14 1,-3-9 41,-5-8 0,-7-7 0,-2-37 0,-19 21 0,-2-2 5,-1-4 1,-3-4 11,-2-15 0,-6-1 61,-5 13 0,-6 4-78,-8-1 0,-5 7 0,-26 6 684,-6 39-1244,28 10-2522,12 31 3082,25 6 0,-3-12 0,13-11 0</inkml:trace>
  <inkml:trace contextRef="#ctx0" brushRef="#br0" timeOffset="229496">26221 14731 19146,'0'3'1098,"43"0"-1031,5-5-250,-3 0 0,12 0 0,1 0-191,8-1 1,2-1 0,-4 0 0,-15 2 0,-2-1-1,-1 1 1,-1 0 0,-1-1 0,1 1 0</inkml:trace>
  <inkml:trace contextRef="#ctx0" brushRef="#br0" timeOffset="240693">8206 17051 10081,'-4'9'460,"1"-2"133,3-7 1614,0 0-1859,-17 0-34,13 0 481,-12 0 482,55 0-582,12-7 0,9-3-535,-16 4 1,3-1-1,3-1-651,0-2 0,4 0 1,1-2-1,0 1 569,-4 0 1,0 0-1,1-1 1,5 0-29,-1 0 0,5 0 1,2-1-1,2 1 1,2-1-1,-1 1-44,-2 1 0,0 1 1,2 0-1,0 0 1,1 0-1,-1 0 1,1 0-327,-9 1 0,1 0 0,0 1 0,0-1 0,0 0 0,0 1 0,0 0 1,0 1 319,8-1 0,0 0 0,1 0 0,-1 1 0,-1 1 0,-2 0 0,-3 1-355,5 0 0,-3 1 0,-2 0 0,-1 1 0,0 0 355,-1 0 0,0 0 0,-1 0 0,0 1 0,0-1-100,-4 1 1,-1 1 0,0-1 0,1 0-1,0 1 102,6-1 0,1 0 1,1 0-1,-2 0 0,-2 1 1,2-1 0,-2 2 0,-2-1 0,0 0 120,-2 0 1,2-1-1,-4 1 1,-6 1-130,8-1 1,-11 2 1740,-8-1-1746,-32 0 2376,-3 0-5156,-6-5 508,-3-3 2283,-11-5 0,9 4 0,-1 1 0</inkml:trace>
  <inkml:trace contextRef="#ctx0" brushRef="#br0" timeOffset="241226">9334 16965 12770,'61'-4'370,"1"1"1,0-1 0,0 1 0,0-1 0,-7 0 0,1 0-1,1-1 1,2 0 0,0-1 0,2 1 0,1-1-963,-4 0 0,1 0 1,1 0-1,2-1 1,0 0-1,0 0 1,0 1-1,-1-1 0,-1 0 600,3 1 1,-1-1-1,0 0 1,-1 0-1,0 0 1,0 1-1,0-1 1,1 1-144,1 0 0,1-1 1,1 1-1,0 0 0,-2 0 1,0 0-1,-3 1 0,-2-1 132,12 0 1,-5 0 0,-1 1 0,0-1 0,3 0 54,-3 1 1,2-1-1,1-1 1,-1 1 0,-1 0-1,-3 1-39,0-1 1,-3 0-1,-1 1 1,-1 0 0,-1-1-14,11 0 0,0 0 0,-4 0 0,-7 0-112,11 0 0,-17 1 33,-29 2 68,-16 3 1700,-45 6-2350,-3 7 1178,7-6 0,0 1-4068,-18 5 3977,21-12 0,17-2 0,12-4 0</inkml:trace>
  <inkml:trace contextRef="#ctx0" brushRef="#br0" timeOffset="246325">9056 17661 15504,'4'45'444,"-1"-1"1,1 2 0,-1 0-289,-1-5 1,0 1-107,-1 1 1,0 0 10,0 9 1,1-1-40,1-12 1,0-3 33,2 27 291,1-37 908,-4-22-907,-2-15-135,-4-9 11,-6-18-157,-6-15-67,1-2 0,0-8-245,5 16 1,2-3-1,0-1 241,0-8 1,0-2-1,2 2 4,2 11 0,1 3 0,3 2-17,4-5 1,4 7-18,14 4-11,31 15-96,-15 16 1,4 6-224,10 9 0,0 6-202,-8-1 1,-5 4 307,-7 8 0,-7 4 45,-12 21 190,-25-13 1,-8 0-639,-1-4 0,-4-1-198,-9 3 1,-3-3-1042,5-11 1,2-4 1899,-8-1 0,18-10 0,15-6 0</inkml:trace>
  <inkml:trace contextRef="#ctx0" brushRef="#br0" timeOffset="247325">10256 17307 8355,'10'-6'1938,"-2"1"-1679,-8 5 256,0 0 303,4 0-426,-3 0 987,2 0 1668,-2 0-2476,-1-2-403,1 1 112,-1-2-145,-4 3 90,-15 23-113,0 4 0,-3 6-68,-1 2 1,-1 3-369,-6 14 1,1 1 362,7-8 0,2 2-17,6-3 1,2 5-1,4-1-111,3-2 0,4 1 1,4 0 69,5 6 0,3 1 1,3-4-38,7 5 0,4-8-236,5-9 1,2-7-919,10-1-6421,12-5 7631,-16-13 0,-5-3 0,-20-9 0</inkml:trace>
  <inkml:trace contextRef="#ctx0" brushRef="#br0" timeOffset="250175">10880 17589 17028,'-33'6'975,"-4"32"-751,23 0 0,3 8-95,-1 12 0,3 2-68,6 2 1,4-4-57,2-12 1,8-7 22,12-9 0,7-12 67,3-20 1,3-13-63,11-13 1,-2-7-29,-7-1 1,-3-5-294,-5-7 1,-6-2 287,-12 17 0,-6 0 11,-4-9 0,-8 1-22,-11 5 0,-5 3-45,-4-1 0,-3 5-11,-27-4-202,11 23-56,23 16-303,4 6-750,6 7-444,5 4-2403,4 1 4225,2-1 0,1-10 0,0-4 0</inkml:trace>
  <inkml:trace contextRef="#ctx0" brushRef="#br0" timeOffset="250526">10767 17879 16905,'32'-2'22,"21"-6"-1120,-19-1 0,1-1-628,1 2 1,-3 0 1725,3 1 0,-16 5 0,-9 0 0</inkml:trace>
  <inkml:trace contextRef="#ctx0" brushRef="#br0" timeOffset="251091">11574 17517 17834,'46'2'83,"-1"0"0,1 0 0,0 1 0,-1-1 1,-1 1-96,5-1 1,-4 1-62,-5 0 1,-6 1-120,-8 2-54,-14 9 280,-17 5-12,-8 3 12,-14 3-34,-5-4-213,5-4 0,-2 3-964,0 2 1,-1 1 1176,-5 6 0,3-2 0,-7 9 0,18-14 0</inkml:trace>
  <inkml:trace contextRef="#ctx0" brushRef="#br0" timeOffset="251510">12277 17791 17487,'-49'39'-21,"0"0"1,-1 0 0,3-2 0,1-1 0,4-1-434,-3 5 1,6-2-449,4-6 0,6-5-1921,5-2 2823,10-10 0,8-7 0,4-5 0</inkml:trace>
  <inkml:trace contextRef="#ctx0" brushRef="#br0" timeOffset="252292">12974 17537 12020,'3'-7'2935,"-1"2"-1859,-2 5-482,7-39-57,-5 21-245,2-31 100,-22 23-246,0 9-34,-14 0-90,6 12-10,0 12 21,-2 8-10,0 31 10,14 10-162,17-22 1,7-2-467,28 12 315,9-20 224,8-37 392,-23-20 527,1-19-303,-17 9-123,-6 8-370,-9 25-22,0 7-45,-1 19 135,-6 47-135,4-11 0,1 7-252,-1-6 1,0 3-1,1 1 248,3 4 1,0-1-1,1-2-52,0 11 0,0-5-84,3-6 0,-2-9 118,-4-16-12,-29-35 34,-4-23 0,3 0 0,-2-2-536,3 6 0,1 1 329,0 2 0,-1 1-555,-20-10-3440,8 0 4374,22 0 1,6 10-1,14 1 1</inkml:trace>
  <inkml:trace contextRef="#ctx0" brushRef="#br0" timeOffset="252592">13150 17152 17364,'32'19'470,"-1"1"1,0 4 0,-4 8-501,-10 8 0,-5 9 0,-1 0-741,1 12 1,-3 6-113,-4-9 1,-2 8 0,-3 1 0,-2-3 737,-5-11 0,-3-2 1,-2-1-1,3-1 1,1 7-1,1-1 0,-2-5 1,-9 2-1,1 1 1</inkml:trace>
  <inkml:trace contextRef="#ctx0" brushRef="#br0" timeOffset="253941">15478 17674 14989,'8'2'1636,"-2"0"-1020,-6-2-571,0 0-45,53 1-56,-17-1-1597,9 0 0,0 1 1653,-9 8 0,-3-7 0,-27 7 0</inkml:trace>
  <inkml:trace contextRef="#ctx0" brushRef="#br0" timeOffset="254091">15612 17921 15471,'-9'7'1815,"2"-1"-1569,7-6-235,0 0-11,55-24-3652,7 1 3652,-5-3 0,0 1 0,3 2 0,-12 0 0</inkml:trace>
  <inkml:trace contextRef="#ctx0" brushRef="#br0" timeOffset="256675">19108 17359 14820,'6'52'568,"-1"0"0,0-1 0,0-2-383,0-12 0,-1-1-738,-1 1 1,1 1 591,-1-2 0,1 0 28,4 26 460,0-12-493,3-16 204,-2-13 210,0-12 427,-5-15-551,-1-17 801,-3-21-901,-9-19-196,3 25 0,-2-2-207,-4-3 1,-2-4 174,-1 0 0,-2-5 1,1-1-1,2 2 0,0-1 1,0 0-296,1 1 1,0 1 0,1 1 298,0-10 0,5 8-34,14 7-44,32 17 66,-4 18 1,7 6-96,21 6 1,3 8-519,-20-1 1,-1 3-1,-3 2 474,10 8 0,-8 4 106,-13 3 0,-13 2 393,-38 19-371,-11-15 1,-9-1-225,-2-4 1,-4-1-656,-4 4 0,1-3 579,15-11 0,4-2-1313,-2 4-1053,24-12 2689,6-6 0,2-2 0,1-2 0</inkml:trace>
  <inkml:trace contextRef="#ctx0" brushRef="#br0" timeOffset="257126">20442 16579 15840,'-36'55'425,"0"0"1,12-17 0,1 1 0,3 0-253,-4 11 1,3 4-1047,2 3 0,0 5 0,3 2 901,5-14 0,2-1 0,1 2 0,0 2-62,1 7 0,0 3 1,2-1-1,3-3-246,2 4 0,4-4 0,3-2-105,2-9 0,2-2 0,4-6-855,6-3 0,3-5 1240,3-6 0,-1-2 0,3 3 0,-4-14 0</inkml:trace>
  <inkml:trace contextRef="#ctx0" brushRef="#br0" timeOffset="257611">21065 17032 18854,'-30'22'119,"0"-1"1,-4 22 0,8 10-115,12 6 1,9 5-657,4-16 0,2 2 1,3-4 661,5 5 0,7-7 6,8-13 0,6-7 39,26-10-45,6-14 218,-30-6 1,0-7-163,10-12 1,-4-8-57,-7-8 1,-5-6-85,-3-15 0,-9-1-283,-12 11 1,-10 3 187,-8 2 0,-8 6-347,-27-1 214,15 28 1,-1 9-1572,4 15 1,3 7 1961,0 7 0,4 3 0,-3 19 1,23-7-1</inkml:trace>
  <inkml:trace contextRef="#ctx0" brushRef="#br0" timeOffset="257794">20953 17388 18362,'48'-21'-1166,"-1"1"1,-1 1-1,0 3-716,-10 8 0,0 3 1882,0 0 0,-3 0 0,4-1 0,-10 2 0</inkml:trace>
  <inkml:trace contextRef="#ctx0" brushRef="#br0" timeOffset="258159">21947 16883 16411,'-38'46'295,"0"-1"1,-1 1 0,7-5 0,1 0 0,5-3-262,1-2 0,6-2-22,0 14 66,28-32-11,34-8-252,-7-11 0,6-3-880,12 1 1,2 0-662,-9-2 1,-2 0 1725,-6 3 0,-6 2 0,-10 2 0,-12 0 0</inkml:trace>
  <inkml:trace contextRef="#ctx0" brushRef="#br0" timeOffset="258409">21797 17543 15135,'48'-20'-733,"0"0"1,-5 3 0,-5 4-5475,-5 10 6207,-6 3 0,-14 0 0,-3 0 0</inkml:trace>
  <inkml:trace contextRef="#ctx0" brushRef="#br0" timeOffset="258993">22902 16891 15448,'-43'16'714,"-1"-1"1,0 1-1,-11 11 1,8 5-704,21-1 0,7 2 11,2 28-44,31-27-90,26-7-258,19-19 364,-19-18 0,-2-7 17,-7 0 1,-2-3 78,-2-9 0,-4-2 268,3-14 752,-3 7-1054,-10 36 302,-2 66-325,-8-24 1,-2 3-467,-1 21 1,0 1 443,0-14 1,0-2-7,0-1 1,0 0-6,2-3 0,0-1 0,1-3 0,1 0-11,1-6 0,0 0-241,2-1 0,-2-2 184,-3 1 91,-10-19 33,-17-35-56,-12-15-6,4 10 1,-3 1 257,1 5 1,-1 1-2169,-3-2 1,2 1-3621,-6-4 5536,24 1 0,19 12 0,0-1 0</inkml:trace>
  <inkml:trace contextRef="#ctx0" brushRef="#br0" timeOffset="259259">23125 16471 16907,'36'24'204,"0"-1"1,-3 9-1,0 7 1,-4 0-205,1 14 0,-4 4-460,-2-6 1,2 4 0,-4-2 364,-1 7 0,-4 2-469,-8-7 0,-2 4 0,-4 0-2701,-6-3 1,-3 0 0,0-1 3264,0 0 0,0-1 0,-1-4 0,-7 2 0,0-9 0,1-12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4:13:26.3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23995 16956 13656,'4'-3'291,"-2"1"-213,-2 2-167,47 1-169,-19-1-644,6 0 0,-1 0-3446,1 0 4348,-4-4 0,-14 2 0,-6-3 0</inkml:trace>
  <inkml:trace contextRef="#ctx0" brushRef="#br0" timeOffset="203">24285 16764 13352,'-2'-2'1166,"1"0"-314,1 2-785,33 45 34,-9-15-79,0 4 1,0 1-1,-1 6-22,-7-3-740,-9 7-1781,-20-14-840,-2-5 3361,-15-15 0,16-10 0,2-1 0</inkml:trace>
  <inkml:trace contextRef="#ctx0" brushRef="#br0" timeOffset="935">25315 16377 15784,'-21'-57'1479,"-1"8"-1221,0 36-1,0 3-189,-11 5-136,-2 28 68,1 2-33,8 23 10,17-8-637,16 8-539,22-15 560,19-8 594,13-35 90,-15-5-45,-9-10 79,-19 16 357,-6 36-296,-8 18 0,-4 11-136,0-3 0,-2 5 0,0-1-506,1-1 1,0 0 0,0-1 501,-1 1 0,-1 0 0,3-6-6,3-6 1,3-3-18,1 3 1,0-2-67,4 19 111,-12-12 113,-13-32 100,-13-30-146,-4-19-44,-1-19-45,15 22 0,1-2 667,2 0 1,3 0-1284,-6-27-4392,14-8 5008,13 19 0,-3 10 0,4 21 0</inkml:trace>
  <inkml:trace contextRef="#ctx0" brushRef="#br0" timeOffset="1250">26129 16427 13375,'8'35'-628,"1"0"1,3 15-1,-4-41 1,-4-9-1</inkml:trace>
  <inkml:trace contextRef="#ctx0" brushRef="#br0" timeOffset="1384">26148 16306 7403,'0'0'0</inkml:trace>
  <inkml:trace contextRef="#ctx0" brushRef="#br0" timeOffset="1636">26438 16325 16614,'-56'28'313,"17"12"-335,49-12-157,13 10 179,11-12-124,-2-2 57,-8-4 134,-11 4-55,-31-1-595,-2-2-2005,-17-8 2588,15-8 0,11-5 0,6 0 0</inkml:trace>
  <inkml:trace contextRef="#ctx0" brushRef="#br0" timeOffset="2234">27333 16361 13039,'9'34'1176,"1"1"1,3 17-740,-10-35 538,-3-10-460,0-9-358,-6-22-45,-2-24-34,5 12 1,-1-2 44,-2-26-123,13 14 22,4 36-33,23 26 11,11 28 0,-18-10 0,0 3-28,-2 1 0,-2-1 28,5 12 11,-11-22 45,-7-19-11,1-14-10,4-11-7,0-9 0,1-6-17,4-3 0,1-2-11,-1 2 0,0 2-6,-1 5 1,-1 7-62,2 12 21,-2 34-10,4 20-633,-7-9 0,1 1-2549,12 22 3238,4-13 0,-20-28 0,-2-6 0</inkml:trace>
  <inkml:trace contextRef="#ctx0" brushRef="#br0" timeOffset="2534">28122 16261 16378,'37'-31'14,"0"0"0,0 1 0,4-8 0,-1 3 8,-6 9 1,-4 3 89,-3-7 829,-20 5 12,-39 17-584,-6 15-207,4 4 1,-1 6-96,6 3 1,1 3-24,1 2 1,2 0-45,-16 26-45,24-19 1,8 0-1357,31 18-666,11-26 0,8-5 2067,5-9 0,2-4 0,-7-4 0,-3-2 0,5-5 0</inkml:trace>
  <inkml:trace contextRef="#ctx0" brushRef="#br0" timeOffset="2917">29019 16018 16983,'-66'7'661,"1"-1"0,11 6 0,5 5-689,12 6 0,9 3 6,9 19-124,60-1-84,-10-34 1,5-7 134,8-7 0,0-6 95,-8 0 0,-3-5-115,-4-11 1,-7-3 181,4-28 39,-14 2 1,-5-8-55,-5 12 0,-3-4 0,-2-1 37,-1 6 1,-2-1 0,-2 0 0,0 2 51,-3-5 1,-2 3 0,-2 5-142,-4-5 0,-2 20-44,-7 40 44,19 43-6,8 7 0,7 8-285,3-18 0,4 0 1,1 2-200,1 9 1,2 3 0,1-4-392,0-12 1,0-3-1,1-2-1466,5 8 0,-1-7 2347,4-3 0,-12-18 0,-5-12 0</inkml:trace>
  <inkml:trace contextRef="#ctx0" brushRef="#br0" timeOffset="3069">29282 16004 13656,'15'27'-1502,"-10"-4"1,6-26-1</inkml:trace>
  <inkml:trace contextRef="#ctx0" brushRef="#br0" timeOffset="3184">29340 15888 12792,'0'0'0</inkml:trace>
  <inkml:trace contextRef="#ctx0" brushRef="#br0" timeOffset="3684">29754 15802 17308,'-35'7'440,"-1"0"1,1 2 0,3 3-441,6 16-156,5 1-24,21 2-32,13-11 122,10-5 44,11-6-21,18-5 90,0-22 21,-2 2 69,-14-13 257,-20 12-34,-8 5-325,-4 6-101,-4 3-358,4 18-1905,11 2 471,3 4 347,13-6 436,-1-11 808,23-7 1625,-5-13 1803,2-10-1725,-22-4-483,-18-3 91,-3 0-840,1 7 55,4-3-90,2 14-145,14 6-44,14 22-214,3 4-302,8 19-886,-13-2 1446,-13-9 0,-3-2 0,0 0 0,4 6 0</inkml:trace>
  <inkml:trace contextRef="#ctx0" brushRef="#br0" timeOffset="5303">28744 16981 7650,'6'1'2902,"-2"1"-1110,-4-2-1164,10 5 1019,-7-3 516,8 2-886,-10-15-952,-6 2-213,-7-5-11,-12 8 67,-31 15-157,25 7 0,0 4-6,0-3 1,2 2-28,-12 32-45,29-21 44,28-6 23,34-23 28,-10-15 0,2-10-13,-7 0 0,0-4 0,-2-2-495,9-14 1,-4-3 524,-4-4 0,-7 1 55,-12 14 1,-5 1 89,-3-4 1,-3 3-145,-6 5-35,-12 63-11,6 1 0,1 6-447,-1 23 0,1 2 401,2-10 1,5 0-30,3-8 1,4 1-1,3-1-31,9 12 1,7-3 122,6 0 0,6-8 50,0-22 0,-1-11-11,14-20 928,-23-32-939,-23-8-74,-15 11 1,-7 0-577,-17-15-2033,-13 6-2416,15 33 5101,17 17 1,13 0 0,1-1-1</inkml:trace>
  <inkml:trace contextRef="#ctx0" brushRef="#br0" timeOffset="5884">29765 16990 15840,'-11'63'198,"1"-1"0,4-7 0,5-7-333,14 4 135,5-24 0,-11-22 1177,-3-26 112,-16-36-1082,2 4 0,-2-4-581,0 4 0,0-1 396,0-6 0,3 3 12,4 20 0,4 3-34,6-2 0,6 3-157,22-4-56,7 14-56,5 36-168,-16 34 325,-14-5 79,-7 18 33,-18-20-496,-9 6 496,6-19 0,-1-2 0,13-20 0</inkml:trace>
  <inkml:trace contextRef="#ctx0" brushRef="#br0" timeOffset="6136">30100 16860 17409,'-55'12'841,"12"7"-1895,48-3 45,13-3-907,38-10 1592,-17-20 1478,-3-3-762,-32-2-650,-13 9-1198,-8 9-2545,7 5 4001,4 1 0,4 0 0,2 0 0</inkml:trace>
  <inkml:trace contextRef="#ctx0" brushRef="#br0" timeOffset="6368">30268 16764 19325,'3'37'-1244,"-1"0"1,-1 28 167,20-19 549,-17-18-1378,-10-13-4773,-4-12 6678,1-9 0,4 4 0,3-4 0</inkml:trace>
  <inkml:trace contextRef="#ctx0" brushRef="#br0" timeOffset="6601">30516 16377 19258,'-9'51'-165,"0"0"1,5 5 0,5 2-738,9 5 0,3-1-457,-2-12 0,-1-3 154,-4-9 1,-2-4-1645,-2-2 2849,-5-14 0,2-9 0,-2-7 0</inkml:trace>
  <inkml:trace contextRef="#ctx0" brushRef="#br0" timeOffset="7018">30486 16910 17543,'-29'-50'1323,"14"6"-1323,51 27-45,-4 4 0,3 1-62,0 0 1,1 1-351,3-1 0,-2 1 64,6-1 493,-10 3-100,-15 3 337,-8 3-35,-8 5 214,-11 17-494,3-2 355,-5 12-377,7-11-436,25-2-215,17-9-43,25-19-247,-28 0 0,-2-2 234,17-16 293,-15 2 414,-21 15 997,-7 3 538,-4 5-1109,-2 1-325,-1 4 100,0 5-156,2 2 67,4 14-112,5 3-1109,7 8-1973,-3-8 3082,1-6 0,-10-11 0,-2-5 0</inkml:trace>
  <inkml:trace contextRef="#ctx0" brushRef="#br0" timeOffset="7168">31236 16764 11123,'0'0'0</inkml:trace>
  <inkml:trace contextRef="#ctx0" brushRef="#br0" timeOffset="7301">31322 16518 14887,'0'0'0</inkml:trace>
  <inkml:trace contextRef="#ctx0" brushRef="#br0" timeOffset="7617">31505 16653 17599,'21'5'-4437,"0"-7"3698,6-15 739,-5-4 784,-4-3 1860,2-9-346,-5 7-1660,-1 3-604,-8 12-45,-4 16 11,0 8-1166,8 23-3966,5 16 5132,-5-16 0,0 0 0,4 7 0,-5-7 0</inkml:trace>
  <inkml:trace contextRef="#ctx0" brushRef="#br0" timeOffset="8184">30165 17843 17140,'-42'7'175,"0"1"1,3 1-1,5 4-163,1 25 10,4 20 0,15-9-10,28-5-12,11-22 11,23-29-11,-7-14 61,-13-10 1,-1-8 56,-5-5 0,-4-5-73,1-12 0,-7-2-40,-15 4 1,-6 3-157,1 16 1,-4 5 318,-21-12-45,19 35-123,6 14 12,10 34-57,10-6 0,3 3-84,-1 2 0,1 1-476,9 4 1,3-2-293,-7-10 1,2-2 953,10 7 0,-2-4 0,0 2 0,8-1 0</inkml:trace>
  <inkml:trace contextRef="#ctx0" brushRef="#br0" timeOffset="8334">30499 17821 14922,'-7'0'1120,"1"0"-1053,6 0-1837,0 0-2690,-3 15 4460,12-12 0,-10 11 0,12-15 0</inkml:trace>
  <inkml:trace contextRef="#ctx0" brushRef="#br0" timeOffset="8452">30549 17661 13835,'-11'0'-370,"2"0"-5210,9 0 5580,0 0 0,0 0 0</inkml:trace>
  <inkml:trace contextRef="#ctx0" brushRef="#br0" timeOffset="9068">30842 17685 14484,'0'-10'2992,"0"2"-2600,-45-1-55,16 8-225,-34 2-34,27 25-55,26 13-23,15 1-90,31 0-235,11-10 100,2 1-189,-8 1 302,-14 11 549,-30-4-348,-22-4-570,-8-15-2892,-2-22 3373,22-16 0,5 7 0,6-5 0</inkml:trace>
  <inkml:trace contextRef="#ctx0" brushRef="#br0" timeOffset="9269">31057 17518 18115,'-8'51'-964,"0"0"1,8 2-1,7 0 964,10-3 0,5-5 0,-5-14 0,-2-3 0,3 12 0</inkml:trace>
  <inkml:trace contextRef="#ctx0" brushRef="#br0" timeOffset="9401">31002 17722 17196,'26'-47'-861,"-1"1"0,-4 7 0,2 5 0,29-3 1,-25 21-1</inkml:trace>
  <inkml:trace contextRef="#ctx0" brushRef="#br0" timeOffset="9701">31250 17379 20132,'37'11'-2062,"10"7"1322,7 10-425,-12 3 896,-29-3 448,-23 18 1054,-11-3-841,0-3-190,11-18-202,27-23-303,17-10-1171,-1-4 1,5-3 1473,5 0 0,-2-1 0,-9 3 0,-3 2 0,21-6 0</inkml:trace>
  <inkml:trace contextRef="#ctx0" brushRef="#br0" timeOffset="57875">7121 16932 12983,'-8'-4'1535,"1"0"-1244,7 4-156,0 0-124,-5 0-11,4-1-336,-4 0-359,5-2-1445,0-5-3496,0-9 5636,0-10 0,0 11 0,0-2 0</inkml:trace>
  <inkml:trace contextRef="#ctx0" brushRef="#br0" timeOffset="58583">6985 14850 7022,'0'0'0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4:13:54.9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4055 2325 17129,'-3'48'302,"1"-1"1,0 13 0,1 6-229,2-10 1,1 4 0,0-3-745,-1-9 0,1-2 0,0-1 675,-1 14 1,1-8 5,1-5 1230,2-20-142,-1-33-730,-1-53-341,-2 25 0,0-3-263,-2-18 1,-1-2 251,0 8 0,0-2-32,-1 3 0,1-5 0,1 2-24,3 5 0,0 0 0,5 1 31,3-1 1,5 1 0,2 5 7,6 0 0,7 11-23,8 20 1,3 13 217,-6 7 1,-2 8-207,3 5 0,-3 4-1,0 5 1,-2 6-83,-7-1 1,-1 4 0,-2 1-195,-4 0 1,-2 1-1,-1 0 30,0 1 1,0-1-1,-3-1-319,0 14 0,-4-4-2616,-3 10 3193,-3-27 0,-1-3 0,0 1 0,-1-1 0</inkml:trace>
  <inkml:trace contextRef="#ctx0" brushRef="#br0" timeOffset="167">4156 2812 16423,'-8'-2'2241,"1"0"-2297,7 2-34,0 0-2252,90-48 2342,-39 34 0,2 0 0,3-13 0,-1 2 0,-15 17 0,0 0 0</inkml:trace>
  <inkml:trace contextRef="#ctx0" brushRef="#br0" timeOffset="933">1394 2971 17790,'53'-37'-112,"0"17"11,-11 38-78,-5 16-34,-13 8 252,-18-6 0,-8 4 448,-13 4 1,-5-1-298,5-1 1,-3-2-146,-9-4 0,1-6 22,2-6-67,11-12-34,8-8 34,5-4 112,9-4-67,21-6-67,16 6-135,-1 7 11,-8 16 57,-26 12 55,-13 25-1299,-18 1 1333,-1-5 0,0-19 0,10-26 0</inkml:trace>
  <inkml:trace contextRef="#ctx0" brushRef="#br0" timeOffset="1318">1668 2702 16714,'-32'-44'784,"0"1"1,0 3-1,-1 6-695,5 15 1,-3 6-90,-20 3 0,-6 13 26,10 13 0,-1 9 1,0 3-845,-1-2 0,0 3 1,2 9 814,9 4 1,-1 10 0,3 5 0,2 0-1,5-3-333,6-4 1,5-1 0,2 0 0,0 4 310,-1 1 0,-1 2 1,1 3-1,6-1 0,8-2-98,12 9 0,10-1 0,7-2 0,5-5-87,3-6 1,6-3 0,4-3-1,5-3 203,0-6 0,4-1 1,3-3-1,1-4 1,-1-5 25,4-3 1,0-4-1,1-7 1,0-8 78,-6-6 1,3-6-1,-1-4 1,-3-5 0,-6-4-150,-5-5 0,-4-5 1,-5-4-1,-2-4 118,2-11 1,-4-6-1,-4-2 1,-7 1 10,-8 7 1,-6-1-1,-4 1 1,-6 0-144,-5-3 0,-6-2 1,-4 3-1,-2 4 68,-7-3 1,-4 6 0,-2 2-4,1 5 0,-1 3 0,-1 4-67,-14-5 0,-2 10 510,4 10 1,1 12-590,2 12 1,0 11-502,3 8 1,-1 7 0,4 4-1707,9 2 0,5 3 0,0 0 2429,-2 0 0,1-1 0,5-1-1,6 3 1,9-6 0,13-15 0</inkml:trace>
  <inkml:trace contextRef="#ctx0" brushRef="#br0" timeOffset="1951">4914 2230 18350,'9'65'78,"1"-1"1,-1-2 0,0-3-141,0-15 0,0-1-1843,4 13 0,1-2 1905,-2-17 0,0-2 0,-1 1 0,-1-5 0,2-12 0</inkml:trace>
  <inkml:trace contextRef="#ctx0" brushRef="#br0" timeOffset="2166">5494 2291 18787,'3'55'-232,"0"1"1,1-5 0,5-1-2263,14-2 1,5-3 2421,-8-13 1,0-2-1,1 0 1,-3-5 0,-1-6-1</inkml:trace>
  <inkml:trace contextRef="#ctx0" brushRef="#br0" timeOffset="2800">6949 2531 17442,'-32'11'202,"0"0"0,-23 17-202,30 10-12,10 3-906,22 13-1391,39-20 1939,-11-20 1,1-6 369,1-9 0,-2-7 173,-2-4 1,-6-5 858,-1-19 1007,-14-22-896,-22 0-191,-17 2-930,-9 21 12,-5 26-34,10 19 0,2 6-79,8 5-525,17 7 122,20-12 89,18-1 40,2-17 1,3-6 307,24-11-164,-19 3 1,-3-2 376,15-17 280,-27 14 0,-2 2 605,6-4-1019,-7 3-23,-20 27 67,-6 12 34,0 15-112,0 7-168,3 4-602,7-3-2788,13-17 1,8-3 3557,31 2 0,-4-1 0,-16-22 0</inkml:trace>
  <inkml:trace contextRef="#ctx0" brushRef="#br0" timeOffset="3186">8882 2457 14126,'-2'6'2285,"1"-1"-1321,9 39-213,-6-25-90,7 27-90,-11-39-256,-3-12-203,-3-10-56,-3-12-112,2-38 56,10 30 0,4 0 0,-1 1 0,5 1-12,21-12-88,5 34 88,1 17-21,0 15-320,-13 6 0,-1 6-1216,1 3 0,0 1-986,-1 1 1,1-3 2554,-1-2 0,-2-7 0,-3-7 0,-2-8 0</inkml:trace>
  <inkml:trace contextRef="#ctx0" brushRef="#br0" timeOffset="3485">9536 2329 20098,'-41'25'-490,"-1"1"0,1 0 0,-1 8 0,13 2-900,32 19-123,43-21 897,9-27 823,-21-14 1,-1-5 2480,13-20-1320,-8-20-1335,-33 11-514,-35 8-3453,-8 29 3934,-1 9 0,13 3 0,20 3 0</inkml:trace>
  <inkml:trace contextRef="#ctx0" brushRef="#br0" timeOffset="3683">9696 1941 19302,'15'50'-150,"0"-1"1,1 0 0,-1-1-406,-2-5 1,1-2-612,2 1 0,0-1 180,-1-3 0,1-1-844,1-3 1,-1-2 1829,11 25 0,-10-28 0,-8-9 0</inkml:trace>
  <inkml:trace contextRef="#ctx0" brushRef="#br0" timeOffset="4117">9669 2336 19684,'28'-53'141,"0"-1"1,5 0 0,5 6-170,7 14 0,4 4-703,-12 7 1,2-1-1,1 1 630,2-2 1,1 1-1,2-3-272,-2 2 1,4-2-1,-1-1 1,-3-2 170,4-6 0,-3-1 0,-4-3 135,-2-6 0,-3-2 0,-11 2 246,-9-6 0,-18 4 541,-33 1 0,-17 12-334,-4 21 1,-6 15-271,12 6 0,-2 6 0,3 7-498,-1 13 1,4 8-1,3 2 386,8-2 0,4 3 0,4 1-4,4 6 0,4 2 0,6-2-6,3 8 0,6-2 6,0-2 0,4 0-192,6-6 1,5-2 163,7 6 0,7-5 28,2-12 0,3-4 33,-1-3 1,1-4 90,18-5 985,-21-20-1019,0-5-61,-1 1-163,19-1 803,12 17-2176,-13-3 0,2 0 414,-5 2 1,1 0-1481,4-3 0,-1-1 2573,-8-5 0,-4 0 0,7-2 0,-10 0 0</inkml:trace>
  <inkml:trace contextRef="#ctx0" brushRef="#br0" timeOffset="4236">10737 2308 14978,'-4'0'-763,"0"0"763,17 4 0,-10-3 0,9 4 0</inkml:trace>
  <inkml:trace contextRef="#ctx0" brushRef="#br0" timeOffset="4366">10745 2059 8747,'0'0'0</inkml:trace>
  <inkml:trace contextRef="#ctx0" brushRef="#br0" timeOffset="4602">11176 2178 19661,'23'-28'-45,"1"-1"1,22-17-69,-5 35-122,0 5-202,-3 8-302,-2 9-292,-1 4-986,-5 0 0,4 0 2017,10-5 0,0-2 0,16 11 0,1-16 0</inkml:trace>
  <inkml:trace contextRef="#ctx0" brushRef="#br0" timeOffset="4950">12128 1786 19493,'-36'-28'396,"0"0"0,4 1 0,3 9-396,5 17-146,7 11-246,10 10 101,11 3 123,9 6 101,7-8-214,10 29 286,-15 2 1,-3 11 30,-4-16 1,1 6-1,-1 2 1,0-1-615,0-1 1,0 0 0,-1 1 0,1 0 577,1 8 0,0 2 0,2-1 0,0-4 0,5 2 0,2-3 0,1-1-34,0-2 1,2-1-1,1-2 8,-1-4 0,0-1 0,0-2-188,9 12 0,-1-4 220,-6-11 0,0-3 117,16 13 392,-21-48-739,-7-26-706,-20-44-252,4 27 0,1-1-401,-2-5 1,2 1 1582,9-2 0,1 3 0,-3-7 0,11 13 0</inkml:trace>
  <inkml:trace contextRef="#ctx0" brushRef="#br0" timeOffset="5266">14705 1523 13655,'-5'44'807,"1"0"0,2-8 0,1 3-807,-2 14 0,-1 7 0,1-3-23,2 8 1,2-2-737,3-11 1,1 2 0,4-3 758,12 9 0,1-3 0,-10-7 0,3-7 0,23-3 0</inkml:trace>
  <inkml:trace contextRef="#ctx0" brushRef="#br0" timeOffset="5500">15099 2106 17342,'-37'24'474,"0"0"0,6-3 1,5-2-475,8 2-11,12-9-45,23-5-202,39-15 146,-2-11-18,-15 3 1,-3-3 107,3-20-213,-18 3-1,-12 8-548,-18 12-639,-7 9-5277,-18 24 6700,14-5 0,-3 8 0,21-12 0</inkml:trace>
  <inkml:trace contextRef="#ctx0" brushRef="#br0" timeOffset="5735">15467 1952 19235,'-61'-1'1020,"11"1"-1255,30 7-202,39 13 156,8 4-559,27 8 268,-11-5-66,-13 14 604,-40 4-2621,-14-2 2655,-8-25 0,9-11 0,22-19 0</inkml:trace>
  <inkml:trace contextRef="#ctx0" brushRef="#br0" timeOffset="5917">15916 1753 18238,'-36'6'407,"0"0"0,-4 9 0,7 6-508,12 40-291,22-19 0,7 1-84,4-6 0,4-2-158,9-2 1,0-2-2089,3 9 2722,-14-7 0,-7-15 0,-7-6 0</inkml:trace>
  <inkml:trace contextRef="#ctx0" brushRef="#br0" timeOffset="6333">16977 1280 17767,'-10'46'166,"0"1"0,0 0 1,2 11-1,0 7 0,2 4 1,0-1-158,3-8 0,2 1 0,0 2 0,0 0 0,0 2-937,0-1 1,0 1 0,-1 2 0,1 0-1,0-2 1,-1-2 902,1-1 1,-1-2-1,0-1 1,0-3-1,0-1 8,0 1 0,0-1 1,-1-4-1,-2-6 457,-4 3 0,-2-8-440,-9 10 1065,-1-30-986,-1-42 22,-7-28-68,12 7 1,-2-10-1,0-1-530,3 6 0,-1-2 0,0-1 0,1 0 553,0 2 0,0-1 0,0-1 0,2 0-51,-1-4 1,0-2 0,3 2 0,6 5 755,5-9 1,12 6-2387,13-6 1,13 6 1624,3 25 0,8 5 0,-3 3 0,-3 1 0,0 3 0,5 4 0,0 0 0</inkml:trace>
  <inkml:trace contextRef="#ctx0" brushRef="#br0" timeOffset="6633">17339 1305 20513,'0'-37'-443,"-1"1"1,27-19-85,21 42-291,10 26 22,-26 17-268,-13 23 985,-20 12 639,-21-15 1,-8 1 262,1-7 1,-1-2-791,-2 0 1,3-4 101,0 3-23,65-34-236,5-12 1,11-7 0,4-1-966,3 4 0,4-1 1,4 0-1,1 0 1089,-12 1 0,3 0 0,2 0 0,-1-1 0,-2 1 0,-3 1 0,7-2 0,-3 0 0,-2 1 0,-3 2 0,3 1 0,-1 1 0,1 0 0</inkml:trace>
  <inkml:trace contextRef="#ctx0" brushRef="#br0" timeOffset="7050">6750 4394 17386,'62'-9'178,"0"0"0,0 0 0,0 0 0,-4 0 0,1 0 0,2 0 0,1-1 0,1 0-1083,-1 0 1,0 0 0,2 0 0,1 0 0,1-1-1,2 0 927,-8 1 1,1 0-1,1-1 1,1 0-1,1 0 1,0 0-1,2 0 1,0 0-92,-7 1 1,0 0-1,0 0 1,1 0-1,0-1 1,2 1-1,2-1 1,1 0-1,3-1 1,3 0 77,-14 3 1,1-1 0,1-1 0,2 1 0,2-1 0,0 0 0,2 0 0,1 0 0,1-1 0,0 1 0,2-1 0,0 1 0,0-1 0,0 0 0,1 0 0,0 1 0,0-1 0,0 1-30,-9 0 1,2 1 0,0 0 0,0 0 0,1-1 0,0 1 0,1 0 0,0-1 0,1 1 0,-1 0 0,1-1-1,1 1 1,-1-1 0,1 1 0,-1-1 0,1 1 0,0-1 0,-1 1 0,1-1 0,0 1 0,-1-1 0,0 1 0,0-1 19,-1 1 0,-1 0 0,1 0 0,-1-1 0,1 1 0,0 0 0,-1 0 0,1-1 0,0 1 0,0 0 0,0 0 0,0-1 0,0 1 0,0 0 0,0 0 0,0 0 0,0-1 0,0 1 0,0 0 0,0 0 0,1 0 0,-1 0 0,0 0 0,0 1-43,0-1 0,1 0 0,0 0 1,1 0-1,0 0 0,0 0 0,1 0 1,-1 0-1,1 0 0,-1 0 0,0 1 1,0-1-1,0 0 0,0 0 0,-1 1 1,-1 0-1,1-1 0,-2 1 1,0 0-1,-1 0 0,-1 0 0,0 1 1,-2-1-1,0 1 29,7-2 0,-1 1 0,-2 1 0,-1-1 0,-1 0 1,-1 1-1,0 0 0,-1 0 0,-1 0 0,1 0 1,0 0-1,0 0 0,1 1 0,1-1 0,0 0 0,2-1 1,2 1-194,-6 1 1,2-1-1,2 0 1,-1 0-1,2 0 1,1 0-1,-1 0 1,2 0-1,-1 0 1,1 1-1,-1-1 1,1 0-1,-1 0 1,-1 0-1,1 1 1,-2-1-1,0 1 1,-2-1-1,0 1 1,-2 0-1,-1 0 207,9-1 0,-2 1 0,0-1 0,-2 1 0,-1 0 0,0 0 0,-1 0 0,0 0 0,-1 0 0,0 0 0,-1 0 0,0 0 0,1 1 0,-1-1 0,1 0 0,6 0 0,1-1 0,1 1 0,1-1 0,-1 0 0,0 1 0,-1-1 0,-2 1 0,-2 0 0,-3 1 0,-2-1 0,-5 2 0,-3-1 0,10 1 0,0-1 0,0 0 0,0 0 0,0 0 0</inkml:trace>
  <inkml:trace contextRef="#ctx0" brushRef="#br0" timeOffset="52215">8137 5359 17823,'-3'-21'1121,"-1"4"-1199,4 22 100,1 50 0,1 9-590,-1-7 0,0 5 607,1-6 1,-2 2 60,-2-2 1,-2 3 0,0-1-106,1-7 1,1-1 0,-1 1 8,0 2 0,0 1 0,1-5 13,3-2 0,3-8 61,11 2 90,9-31 168,22-9-302,-10-10 0,2-3-51,2 3 0,0-1-56,6-5 0,2-1-689,1 5 0,-1 2-375,-12 3 0,-1 1-1043,9 0 1,-2 1 2179,9-1 0,-23 3 0,-6-1 0</inkml:trace>
  <inkml:trace contextRef="#ctx0" brushRef="#br0" timeOffset="52816">10041 5682 14899,'-3'-4'3373,"1"1"-3362,2 3-33,-1-13-124,10 9-571,6-11-1390,15 13-1680,5 0 3787,-3 1 0,-13 1 0,-7 0 0</inkml:trace>
  <inkml:trace contextRef="#ctx0" brushRef="#br0" timeOffset="53017">10000 5954 16075,'46'-6'-2458,"1"0"0,-1 0 1,8-1-1,-6 1 2358,12 4 1,-41 2-1,-10 0 1</inkml:trace>
  <inkml:trace contextRef="#ctx0" brushRef="#br0" timeOffset="55116">14489 4826 10373,'3'3'996,"-1"-2"4797,-2 0-5793,-6-4 34,-2-1-12,-4-1 12,1 2-34,5 2-34,2 1 1,3 0-113,0 0 157,0 0 90,0 0-22,-6 0-68,-1 2-22,-8 7 33,-4 8-22,-6 13 11,-5 14 22,10-3 1,2 5 22,4 5 0,6 3-576,6 13 0,9-2 520,3-13 0,8-6 22,9-5 1,5-8-12,24-3 11,-15-18 1,3-7-1,-4-12 0,0-4-125,0 1 0,-4-5 131,-6-10 0,-7-5-17,-4-22 23,-8-7-34,-11-5-28,-4 30 0,-4 0 0,-1 0 0,-3-1-23,-11-8 1,-5 3-202,0 14 0,-3 3-124,1-4 1,-2 8-1093,-29 26-750,18 16 2218,2 17 0,18-15 0,7-4 0</inkml:trace>
  <inkml:trace contextRef="#ctx0" brushRef="#br0" timeOffset="139580">25166 1283 14585,'-23'40'108,"-1"-1"1,0 5 0,1 1-109,3 0 0,2 0-555,-1 4 0,2 3-3238,0 12 0,2-1 3793,6-18 0,1-4 0,1 0 0,2-6 0,4-12 0</inkml:trace>
  <inkml:trace contextRef="#ctx0" brushRef="#br0" timeOffset="139814">24727 1132 18429,'42'52'-139,"-1"1"1,0-1 0,-9-10 0,-1 1-1,0 0 1,-1 0-344,5 8 0,0 0 1,-3-1-938,-2-1 0,-2-1 1,-3-4-1641,-4-2 0,-2-3 3139,-3-4 1,-1-3 0,1 2-1,-6-12 1</inkml:trace>
  <inkml:trace contextRef="#ctx0" brushRef="#br0" timeOffset="140398">26267 1781 17577,'26'-25'33,"-1"-1"1,28-15-56,-6 43 22,-12 8 0,1 5-168,-3 0 0,1 1-12,4 3 1,-1-1 179,14 5 0,-15-19 45,-13-17 101,-4-8 178,-7-11 237,-5-17-561,-6 9-1009,-10 6-738,5 21-2657,-5 22 4404,27 2 0,-14-2 0,15-4 0</inkml:trace>
  <inkml:trace contextRef="#ctx0" brushRef="#br0" timeOffset="140948">27968 1432 14059,'0'-8'1983,"0"2"-1905,-9 41 1,-3 22-57,4 4-251,0-18 1,-1 5 0,3-4 239,4-7 0,1-2 231,0 30 677,1-31 139,0-17-710,0-68-197,0-4 0,0-10-112,0 19 0,-1-4 0,1-3 1,1 1-134,-1-4 0,1-1 0,0 1 1,1 0 96,2-12 1,1 2 0,0 5-49,1-2 0,3 10 0,15 3 236,0 41-370,8 24-57,9 14-224,-10 9 1,-6 8 151,-11 4 0,-7 1-1,0 2 1,-8-1 308,-15-4 0,-9-5 0,-1-13 0,-3-4-59,1-2 1,1-2-1163,-20 17-7039,12-9 8260,17-15 0,10-5 0,8-10 0</inkml:trace>
  <inkml:trace contextRef="#ctx0" brushRef="#br0" timeOffset="141214">28360 1487 10597,'-7'-1'3753,"2"0"-3159,5 1-515,-7 0-79,6 2-2063,-6 0 2063,7 1 0,0-2 0,0-1 0</inkml:trace>
  <inkml:trace contextRef="#ctx0" brushRef="#br0" timeOffset="141980">24967 1640 7370,'3'-7'3238,"-1"2"-2208,-2 5 2265,0 0-1178,23-35-1119,-17 26-852,10-21-146,-28 50 67,-13 18 45,-1 11 0,-3 8-654,6-15 0,0 3 0,0-1 422,0 1 1,0 1 0,1-1-259,2-3 1,-1 0 0,4-4-940,2-4 0,3-2 1317,-13 29 0,14-32 0,1-4 0</inkml:trace>
  <inkml:trace contextRef="#ctx0" brushRef="#br0" timeOffset="142400">24575 1396 11033,'-20'-64'5378,"5"16"-4548,14 22-203,2 11-257,5 0-101,7 0 90,31-8-287,-6 14 1,2 2-68,3-2 1,1 2-289,9 2 1,0 5 282,-12 5 0,-2 4-6,-1 4 1,-3 5 5,-4 5 0,-5 8 0,-4 28 0,-8 10 3,-7-19 1,-4 4 0,-1 1-1,0-5 0,-1 1 0,-1 1 0,0-2-363,-2 3 0,0-2 0,1-2 236,3 13 1,4-7-56,12 1-202,14-12 45,5-14-639,23-14-2117,-12-19-1200,-3-8 4420,-25-14 0,-18 12 0,-2 0 1</inkml:trace>
  <inkml:trace contextRef="#ctx0" brushRef="#br0" timeOffset="143232">28423 1589 14831,'0'-7'1390,"-48"33"-1362,27 3 0,1 4-28,-11 0 0,3 3-51,11 12 1,13-1-398,36 1 448,22-12 90,6-36 257,-4-25 68,-23-14-57,-17 6 1,-4-3-231,-2 0 1,-5-1-241,-4-1 0,-6 3-2723,-21-8-1669,-5 38 4504,0 22 0,19-3 0,5 0 0</inkml:trace>
  <inkml:trace contextRef="#ctx0" brushRef="#br0" timeOffset="143714">28863 1585 17386,'-42'-3'560,"0"0"1,-16 2-516,15 29-45,31 1 0,32 19-34,3-23 1,3 0-1,0 1 1,1-2-35,4-2 1,-3-2-202,-1 10 179,-18-11-302,-16-1-1188,-12-14-3047,-4-7 4627,2-14 0,10 8 0,5-6 0</inkml:trace>
  <inkml:trace contextRef="#ctx0" brushRef="#br0" timeOffset="143897">29052 1316 17958,'7'47'0,"1"0"0,0-3 0,1 2 0,0 0-1978,4 16 1,-1 1 1808,-4-15 1,-1 2 0,0-5 0,-1-2 0,-2-6 0,-4 9 0</inkml:trace>
  <inkml:trace contextRef="#ctx0" brushRef="#br0" timeOffset="144314">29055 1802 17834,'0'-38'812,"-1"1"1,12-24-813,17 41 17,4 11 0,5 1-29,4 1 1,3 0-45,9-1 0,-1-1 50,-12 3 1,-3-2 5,18-8 135,-37 1 694,-9-12-179,-17 4-673,-6 2-145,-7 26 146,7 13-191,6 19 0,13-1-33,10 0 44,10-4-145,24-4-68,7-13 202,-3-8 146,-4-19 67,-23-6 22,3-15 538,-14 10-560,-1 2 0,-12 16-78,-2 6 33,0 7-280,0 4-582,3 8-797,2 0-7439,12-2 9143,0-8 0,-2-3 0,-6-7 0</inkml:trace>
  <inkml:trace contextRef="#ctx0" brushRef="#br0" timeOffset="144448">30019 1473 16692,'-5'3'-5446</inkml:trace>
  <inkml:trace contextRef="#ctx0" brushRef="#br0" timeOffset="144862">30372 1451 16916,'4'62'-1210,"8"-17"1210,29-31 190,-9-13 752,-19-8-46,-4-5-324,-6-6-24,-7-10-402,-4 0-90,1 0-56,0 5-123,17 0 56,5 5 67,16-6-45,3 7 56,17-4-145,-10 10 78,-4 3 44,-18 18 1,-16 8-930,1 23-3889,14 9 2478,7 1 2352,-4-23 0,1-3 0,2-4 0,-2-4 0</inkml:trace>
  <inkml:trace contextRef="#ctx0" brushRef="#br0" timeOffset="145347">29721 2391 17409,'-35'19'22,"0"0"1,1 1-1,3 4-28,4 18 1,7 2-381,5-12 0,4 1 296,0 8 1,7-3-359,21 2 176,15-15 194,11-12 137,-8-22 0,0-11 255,1-11 0,-3-11-102,-7-1 1,-1-6 0,-4 0-413,-4 3 1,-3 1 0,-2-1 356,-4-3 0,-2-2 0,-1 5 117,-3 1 1,-2 3 412,-1 6 0,-3 5-721,-12 8-55,0 54-595,14 9 1,6 5-79,5 2 0,6 1-1136,8 2 1,6-3 1897,1-15 0,-1-6 0,6 6 0,-8-10 0</inkml:trace>
  <inkml:trace contextRef="#ctx0" brushRef="#br0" timeOffset="145497">30306 2415 17689,'-4'-4'852,"-35"-3"-1783,30 9-1175,-22-1-5961,41 3 8067,5-2 0,-5-2 0,-1 0 0</inkml:trace>
  <inkml:trace contextRef="#ctx0" brushRef="#br0" timeOffset="145597">30179 2249 11302,'0'0'0</inkml:trace>
  <inkml:trace contextRef="#ctx0" brushRef="#br0" timeOffset="145813">30649 2137 19818,'0'62'-247,"0"0"1,0-2-1,4-2 213,4-2 1,2-3-135,-3-16 0,-2-4-829,-3 4-516,-2-28 1513,16-41 0,-12 23 0,11-25 0</inkml:trace>
  <inkml:trace contextRef="#ctx0" brushRef="#br0" timeOffset="145981">31027 2089 18709,'0'46'0,"0"1"0,1-4 0,2 0-981,4-1 1,3-1 980,1-2 0,1-1 0,8 22 0,-5-23 0</inkml:trace>
  <inkml:trace contextRef="#ctx0" brushRef="#br0" timeOffset="146114">30895 2387 17554,'35'-41'-86,"-1"0"0,2 4 1,2 5-991,-3 16 1,1 4-3801,2 1 1,1 0 4875,-2 3 0,-3 0 0,6 0 0,-12 2 0</inkml:trace>
  <inkml:trace contextRef="#ctx0" brushRef="#br0" timeOffset="146313">31237 1863 17890,'3'-48'754,"-1"0"1,2 12 0,5 4-755,26-13-11,5 32-56,19 41-45,-33-2 0,-4 6-281,1 13 1,-4 2-186,-7-5 1,-4-1-650,-7-5 0,-2-4 1256,0 2 0,1-15 0,0-10 0</inkml:trace>
  <inkml:trace contextRef="#ctx0" brushRef="#br0" timeOffset="146697">28635 3180 14619,'-40'1'1299,"0"0"1,6 0 0,1 1-482,-13-1-448,25 2-303,49-3-45,9-3 1,13-3 5,-8 2 0,9-2 0,6 0 0,5 0 0,1-1 0,1 1-496,-9 1 1,3 0 0,1 0-1,1 0 1,3 0 0,0 1-1,2-1 1,1 0 0,2 1 430,-11 0 1,2 0 0,2 1 0,2-1 0,0 0-1,1 1 1,0-1 0,1 1 0,-1 0 0,0 0-1,-2 0 1,0 1 0,-1-1-180,3 1 0,0 0 1,0 0-1,-1 0 0,-1 1 1,1-1-1,-2 1 0,0 0 1,0 0-1,0 1 0,-2 0 10,9 0 1,1 0 0,0 1-1,0 0 1,-2 1 0,-2-1-1,-3 1 1,-3 1 0,-5 0-1051,18 2 1,-6 1 0,-6 1 0,-5-1 1213,16 2 0,-12-1 1,-2 2-1,-57-9 1</inkml:trace>
  <inkml:trace contextRef="#ctx0" brushRef="#br0" timeOffset="146813">29865 3153 15107,'-45'6'145,"-1"-1"1,35 6-1849,41-4 0,31-5 0,1 1 1703,-1 3 0,1 0 0,1-1 0,0-1 0,0-1 0,-7 0 0,-9 2 0,0 0 0</inkml:trace>
  <inkml:trace contextRef="#ctx0" brushRef="#br0" timeOffset="147365">25568 5030 17017,'-12'56'215,"1"0"0,0 0 0,-4 4 0,-1-1 1,-2-1-497,0-8 1,0-1 0,-1-1-788,0-4 0,-1-1 0,3-6-4322,-14 21 5390,9-26 0,11-17 0,5-12 0</inkml:trace>
  <inkml:trace contextRef="#ctx0" brushRef="#br0" timeOffset="147565">25381 4811 19426,'28'41'182,"0"0"0,-2-1 0,3 2 0,0 0-223,1 0 0,1 0 0,0-1-1008,0 1 0,1 0 0,1-3 346,-2-3 1,0-3 0,0-4 782,7-2 1,-3-4-1,0 2 1,2-8-1</inkml:trace>
  <inkml:trace contextRef="#ctx0" brushRef="#br0" timeOffset="147881">25444 4459 15997,'0'-7'2510,"0"0"-2331,0 7-123,33-38-56,-15 21 12,27-28-12,-28 37-79,1 3-380,-1 24-2622,8 14-2466,-2 9 5547,7 5 0,-16-27 0,-2-3 0</inkml:trace>
  <inkml:trace contextRef="#ctx0" brushRef="#br0" timeOffset="148363">26811 5143 15571,'2'-5'1939,"-1"1"-1939,-1 4-292,57-23-974,-17 16-264,3-5 1,0 1 1529,0 9 0,-18 2 0,-12 0 0</inkml:trace>
  <inkml:trace contextRef="#ctx0" brushRef="#br0" timeOffset="148482">26847 5323 15538,'40'-7'242,"-1"0"1,3-1 0,0-1-1829,2-3 1,0-2 1585,5 1 0,-2 0 0,9-2 0,-10 4 0</inkml:trace>
  <inkml:trace contextRef="#ctx0" brushRef="#br0" timeOffset="149013">29027 5381 17946,'59'-25'-3,"-1"-1"1,-8 11 0,4 2 0,4 2 0,1 2-287,-6 3 0,2 3 0,1 2 0,0 0 0,0 0-1200,-1 0 1,1 0-1,-1 1 1,0 1 0,-1 1 31,11 2 0,1 1 1,-4 1-1,-10 4 1457,-1 7 0,-10 0 0,5 4 0,-39-5 0</inkml:trace>
  <inkml:trace contextRef="#ctx0" brushRef="#br0" timeOffset="149180">28815 5723 17790,'-26'-6'1726,"55"-14"-1684,8 8 1,14-1-1,10-1 1,6 1 0,-1-1-751,-11 3 0,4 0 1,2 0-1,2 0 1,2 0-1,0 1 1,0-1-1,-1 0 655,-6 2 1,1-1 0,0 0-1,0 1 1,1 0 0,0-1 0,0 1-1,0 1 1,2 0-182,-3 0 1,2 1 0,1-1 0,0 1 0,1 0 0,-2 1 0,0 0 0,-1 0-1,-3 1 1,-2 1-296,13 0 1,-2 0-1,-3 1 1,-2 1-1,0 1 1,-1 0 542,9 1 0,0 1 0,-2 0 0,-3 1 0,-6-1 0,3-1 1,-7 1-1,-3 0 0,7 4 0,-1 0 0</inkml:trace>
  <inkml:trace contextRef="#ctx0" brushRef="#br0" timeOffset="149230">30928 5450 11157,'0'0'0</inkml:trace>
  <inkml:trace contextRef="#ctx0" brushRef="#br0" timeOffset="154047">29890 4632 16221,'18'13'353,"8"5"0,3 3-320,2 5 1,3 1-789,14 6 1,1-3 748,-9-9 1,1-3-2035,13 2 1,0-2 2039,-18-7 0,-2-1 0,2 0 0,-6-2 0,-13-5 0</inkml:trace>
  <inkml:trace contextRef="#ctx0" brushRef="#br0" timeOffset="154296">30215 4635 15381,'-38'25'229,"1"1"1,-1-1 0,-16 12-1,4 1-229,17-7 0,3 1-1456,-3 10 0,3 0 1456,12-10 0,2-1 0,-12 22 0,27-30 0</inkml:trace>
  <inkml:trace contextRef="#ctx0" brushRef="#br0" timeOffset="154530">29531 4503 15325,'45'-33'24,"-1"0"1,-4 10 0,6 0-1,2 1 1,3 3-616,7 1 0,4 3 0,1 2 0,0 0 298,-10 1 1,1 0-1,-1 1 1,0 0 0,-3 2-1,18-2 1,-3 1-1,-9 4 1,-15 5 0,0 0-1</inkml:trace>
  <inkml:trace contextRef="#ctx0" brushRef="#br0" timeOffset="156482">29651 3671 10765,'-2'2'3171,"0"0"-2556,2-38 13,0 20-135,0-26-258,0 33-235,0 5 12,0 16-91,6 29-2465,4 25 2544,-3-22 0,0-1 0,3 10 0,-3-15 0</inkml:trace>
  <inkml:trace contextRef="#ctx0" brushRef="#br0" timeOffset="156714">29558 4022 11672,'0'4'3159,"0"0"-2553,39-3-147,16-19-437,-8 5 1,0-4-197,-6-7 1,-4-3-1435,-8 3 0,-6 0-2628,0-8 4236,-21 17 0,-2 13 0,0 2 0</inkml:trace>
  <inkml:trace contextRef="#ctx0" brushRef="#br0" timeOffset="158972">25740 6438 10193,'0'-4'-2297,"0"0"2058,0 4 0,0 0 0</inkml:trace>
  <inkml:trace contextRef="#ctx0" brushRef="#br0" timeOffset="159482">26098 6785 14764,'-4'45'195,"0"0"0,0 0 0,-1 0 0,0 0 0,0-1-189,-4 11 0,-1 1-182,1-7 0,-2 4 1,2-3-436,-1 12 0,1-2-1484,-2-1 0,3-7 2095,7-1 0,2-40 0,2-11 0</inkml:trace>
  <inkml:trace contextRef="#ctx0" brushRef="#br0" timeOffset="159680">25925 7103 14182,'-4'-49'1292,"-1"-1"1,1 0-1,7 7-1057,24 11-167,32 32-57,-10 27 0,1 11-874,-3 0 1,-1 4 862,-12-7 0,0 3 0,-3-2-163,4 5 1,-2-1-483,-1-2 1,-1 0-841,-2-4 1,0-1 1421,3 0 0,-3-3 0,1 1 0,-1-4 1</inkml:trace>
  <inkml:trace contextRef="#ctx0" brushRef="#br0" timeOffset="160113">26080 6344 13521,'-7'0'3451,"0"0"-3328,7 0-112,21-38-22,6 21-314,17-18-314,-8 42-503,-5 16-595,-9 12-986,0 6 2723,0 1 0,-10-18 0,-3-4 0</inkml:trace>
  <inkml:trace contextRef="#ctx0" brushRef="#br0" timeOffset="161262">32043 4086 16468,'-41'33'339,"0"0"1,-1 2 0,4 8-299,12 5 0,4 7 0,2-1-1249,-3 8 0,3 1 1204,4-7 0,1 4 0,6-6-259,8-2 0,9-4-1564,14 5 1,11-6 1893,5-16 0,2-4 1,-8 0-1,0-6 1,19-10-1</inkml:trace>
  <inkml:trace contextRef="#ctx0" brushRef="#br0" timeOffset="161830">32377 4475 17308,'-56'8'246,"0"1"1,9 12 0,9 11-253,17 16 1,13 5-46,6-6 0,12-3-128,20 1 0,9-9 173,-1-20 1,2-6 33,1 0 0,-3-6 28,18-17 11,-34-11 225,-10-13-46,-7-7-17,-5 5 1,-5-1-196,-5 0 0,-5 0-12,-3-3 0,-3 3-22,-19-9-22,1 30 11,19 30 0,5 8-45,7 17 44,17 27-55,8-28 0,6 0-662,4 8 1,3-2 33,-2-9 1,0-3-1200,17 18-1097,-28-21 2991,-7-5 0,-5-9 0,-4-5 0</inkml:trace>
  <inkml:trace contextRef="#ctx0" brushRef="#br0" timeOffset="162463">32739 4345 14652,'11'-5'1861,"-1"43"-1413,-9 21-381,1-20 0,0 1-45,-1-1 1,0-2-1,3 10 68,10 1 582,12-20-458,1-5-181,5-18-33,-11-8-56,-4-2-639,0-3-3282,8-8 3977,5 0 0,-8 3 0,-2 4 0</inkml:trace>
  <inkml:trace contextRef="#ctx0" brushRef="#br0" timeOffset="162663">33073 4103 18126,'24'4'12,"10"20"-12,-8 12 0,-1 3 0,6 6 0,0-3 0</inkml:trace>
  <inkml:trace contextRef="#ctx0" brushRef="#br0" timeOffset="162696">33443 4605 17364,'12'54'0,"-2"-11"0</inkml:trace>
  <inkml:trace contextRef="#ctx0" brushRef="#br0" timeOffset="163412">27587 7003 15471,'5'-7'817,"-2"3"-2206,27-5 0,8 3 1389,-8 2 0,8-4 0,-4 2 0,-21 6 0</inkml:trace>
  <inkml:trace contextRef="#ctx0" brushRef="#br0" timeOffset="163546">27767 7235 12277,'49'-14'0,"-1"0"0,-9 3 0,0-1 0</inkml:trace>
  <inkml:trace contextRef="#ctx0" brushRef="#br0" timeOffset="165379">31944 6349 14294,'0'-4'2084,"0"1"-1546,0 3-146,-44 53-123,22-9-228,4-6 0,-2 7 0,5-1-2,9 10 0,7 0-933,2 0 1,4-2 613,3-5 0,6-6-1154,21 5 1482,-6-27 0,0-2 0,-1 2 1,11-7-1</inkml:trace>
  <inkml:trace contextRef="#ctx0" brushRef="#br0" timeOffset="166813">32217 6614 15403,'3'37'179,"-1"0"0,1 0 1,0-2-113,7 24-44,-2-3 10,-4-9 12,-2-10 45,-1-12 201,-1-11 2197,0-7-2242,-6-59-224,4 12 1,0-4-20,-1 0 1,0-3 0,2 1-241,0-8 1,2 3 292,0 8 0,3 7-56,5 11-45,11 16 34,14 38 0,2 4-178,-12-1 0,-2 2-13,-4-6 1,0 1-1009,5 11 0,-1 1-3183,-8-6 1,-1-1 4392,1-2 0,-2-2 0,-8 2 0,-4-24 0</inkml:trace>
  <inkml:trace contextRef="#ctx0" brushRef="#br0" timeOffset="166964">32241 6880 18552,'49'-11'-958,"0"-1"0,-10 2 0,-3 2 0,22 4 0,-34 2 0</inkml:trace>
  <inkml:trace contextRef="#ctx0" brushRef="#br0" timeOffset="167379">32744 6466 18765,'5'19'11,"2"26"11,-1-3 1,-1 4-12,0-7 0,0-1-11,-1-3 0,1-3 11,5 3 34,2-7-11,7-10-34,20-8-1244,10-14-1254,-3-5-5638,-7-9 8136,-23-2 0,-8 9 0,-4 0 0</inkml:trace>
  <inkml:trace contextRef="#ctx0" brushRef="#br0" timeOffset="167563">33098 6319 20625,'28'54'0,"0"0"0,5-4 0,-23-17 0,-1 0 0</inkml:trace>
  <inkml:trace contextRef="#ctx0" brushRef="#br0" timeOffset="167583">33208 6791 17095,'-15'46'0,"3"-9"0</inkml:trace>
  <inkml:trace contextRef="#ctx0" brushRef="#br0" timeOffset="168996">28936 6817 14081,'0'-11'1726,"0"2"-1155,-1 45-447,1 17-119,1-20 1,1 1 61,2 32-67,2-29 45,0-10 1916,1-17-1200,-1-38-480,-1-11-192,-3 3 1,0-2-57,-2 4 1,1-1-17,1-14 0,0-1-17,1 15 0,1 2-90,13-21 57,15 79-35,-1 18-44,-12-10 0,0 1-123,9 10-135,3-1 381,-9-18 56,5-15 45,-11-26 68,2-22-68,-3-10-45,-5 12 1,1 1-1,7-13-101,5 18 34,-8 42 0,0 30 0,-1 5-157,7-1-347,3-3-460,9-5-167,5-8 1131,20-4 0,-29-14 0,7-3 0</inkml:trace>
  <inkml:trace contextRef="#ctx0" brushRef="#br0" timeOffset="169280">29655 6850 18171,'47'-25'-602,"-1"0"1,-3 1 0,-2 0 388,-7 5 0,-4 0 459,8-7 393,-42 10-67,-12 12 504,-34 11-841,0 21-224,-1 15-280,22 1-818,29-7-448,23-18-919,19-6 2051,23-7-477,-27-4 1,2-1 680,4-1 0,-2 0 1,8 0-1,-10 0 0</inkml:trace>
  <inkml:trace contextRef="#ctx0" brushRef="#br0" timeOffset="169646">30339 6733 17554,'-41'-8'616,"-1"1"1,6 6-1,2 5-616,-5 10-22,18 14-1,16-4-593,33 3-952,28-12 951,-12-16 1,3-6 616,-5-3 0,-3-5-6,-1-8 1,-6-4 16,-1-26 146,-19 9 0,-4-4 212,-5-5 1,-4-3-133,-5-11 0,-3 2-52,0 15 0,-3 4-1,-2 9 1,-1 7 84,-8 9-246,-1 12-23,1 11 22,-4 40-11,17-6 0,6 6-56,4 21 1,5 2-645,2-7 1,4-2 195,7 2 0,2-4-449,-4-18 1,2-3 1097,7 5 0,-1-3 0,-1 1 0,7-2 0</inkml:trace>
  <inkml:trace contextRef="#ctx0" brushRef="#br0" timeOffset="169764">30635 6717 15605,'-1'-3'414,"1"0"-5288,0 3 4874,-1 15 0,1-12 0,-1 12 0</inkml:trace>
  <inkml:trace contextRef="#ctx0" brushRef="#br0" timeOffset="169896">30634 6711 11784,'0'0'0</inkml:trace>
  <inkml:trace contextRef="#ctx0" brushRef="#br0" timeOffset="170313">30894 6628 17846,'-23'29'67,"4"-3"-78,15-9-370,3 1-403,20-9-169,12 0 953,6-12 23,0-3-12,-16-2 78,-7-1 382,-8 6 213,-3-4-472,-3 5-212,0-2 12,0 4-24,7 0 24,8 0 10,13 0-22,-1 0 0,2 0 0,-9 0 0,2 5-1277,4 0 1277,10 4 0,-16-4 0,2-1 0</inkml:trace>
  <inkml:trace contextRef="#ctx0" brushRef="#br0" timeOffset="171528">26472 8436 13432,'5'-5'2274,"-2"2"-1232,-3 3-751,3 57-179,-2-12-591,-1 2 1,-1 3 478,-2-14 0,-2-2-17,-2 0 1,0-1-653,-8 28-844,3-11 1513,6-9 0,3-21 0,3-6 0</inkml:trace>
  <inkml:trace contextRef="#ctx0" brushRef="#br0" timeOffset="171746">26450 8342 17924,'21'-52'728,"16"50"1,8 15-909,4 18 1,2 11-906,-4-3 0,3 4 0,-3 1-992,-6-3 0,-2 0 1,-3-2 2076,7 5 0,-4-4 0,-13-13 0,-4-5 0,-3-8 0</inkml:trace>
  <inkml:trace contextRef="#ctx0" brushRef="#br0" timeOffset="172246">26725 7992 14383,'-4'-11'3015,"0"3"-2264,-3-45-662,7 35-111,1-36-56,13 59-136,7 13-570,6 16-549,5 10 1333,-4-13 0,-1-2 0,-1 2 0,10 4 0</inkml:trace>
  <inkml:trace contextRef="#ctx0" brushRef="#br0" timeOffset="172514">28054 8569 17554,'55'-20'-949,"-1"0"1,-6 0-1,-7 10-2255,-12 22 3204,-14 7 0,-9-4 0,-6-1 0</inkml:trace>
  <inkml:trace contextRef="#ctx0" brushRef="#br0" timeOffset="172630">28178 8799 16311,'45'-9'-594,"-1"0"0,0 1 0,15-2 0,-4-2 0,-6-6 0,-6 0 1,9 0-1</inkml:trace>
  <inkml:trace contextRef="#ctx0" brushRef="#br0" timeOffset="172963">30571 8926 15627,'-5'1'2477,"0"0"-1861,67-17-431,-25 5 0,5-2-1316,9-1 1,7-1 0,2 0 1133,-13 3 0,0-1 0,2 1 0,6-1-308,0 1 0,5 0 1,4-1-1,1 1 1,1 0-1,0 0 249,-7 2 0,2 0 0,0 0 0,0 1 0,1 0 0,0 0 0,-1-1-80,1 1 0,-1 0 0,2 0 1,-2-1-1,1 2 0,-2-1 0,0 1 136,4 0 0,0 1 0,0-1 0,-2 1 0,-4 1 0,-3 0 0,16-1 0,-7 1 0,-3 0-34,-9 0 1,-3 0-1,-5 1 1,-3 1-1,-6 0 1,7-4-1</inkml:trace>
  <inkml:trace contextRef="#ctx0" brushRef="#br0" timeOffset="173547">32689 7750 7672,'-2'-6'-292,"1"1"1,1 5 0</inkml:trace>
  <inkml:trace contextRef="#ctx0" brushRef="#br0" timeOffset="174112">32456 7735 8568,'2'-11'3463,"0"3"-1782,-41 55-1088,19-4 1,2 8-531,-4 1 1,-1 4 0,3-1-871,6-6 1,4 0-1,1-1 769,2-1 1,1 1 0,6-6-395,6-3 1,9-4 491,18 2 1,4-5-1,-1 1 1,-5-18-1,-1 0 1</inkml:trace>
  <inkml:trace contextRef="#ctx0" brushRef="#br0" timeOffset="174517">33062 7666 16961,'16'45'0,"-1"0"0,1 0 0,-6 2 0,-2 3 0,-3 1 0,-5 0-516,-8 14 1,-8-1 0,0 1-1943,5-15 0,0-1 1,-1 1-1,-2-3 2421,-8 14 0,-3-3 0,3-9 0,5-16 0,2-6 0,-8 15 0</inkml:trace>
  <inkml:trace contextRef="#ctx0" brushRef="#br0" timeOffset="183629">24627 4599 15056,'2'63'15,"0"0"1,4-14 0,3 4 0,2 2 0,1 1-5,2-4 0,1 1 0,2 1 0,0 2 1,-1 3-746,-3-5 1,0 3-1,0 1 1,0 2-1,0-1 1,-1 0 0,-1-2 789,1 4 0,0-1 0,-1-1 0,-1 0 0,-1 0 0,-1 0-42,-1 1 1,-1 0 0,-1 0 0,-2-1 0,-1-1 0,-2-4-15,-3 6 0,-3-3 0,-1-1 0,-3 2 103,0-3 0,-3 2 0,-2 0 0,0 0 0,0-2-8,-3 5 0,-1-2 1,0 0-1,-1-1 81,-2 3 1,0 1-1,-1-2 1,2-6 204,2-6 0,1-4 0,2-6-112,-10 20-224,23-50-11,17-18 2723,33-3-2741,-13 24 1,2 12 57,-3 3 1,2 7 0,-3 2-107,-2 2 1,-3 3 0,0 2 42,1 9 0,-1 2 0,-3-1 0,3 9 1,0 0-1,-4-6 0,1 2 0,0 0 26,-3-4 0,0 0 0,0 1-385,2 6 1,1 0-1,-3-2-2576,3 6 0,-3-7 2924,-8-22 0,-3-5 0,0-3 0,-8-26 0</inkml:trace>
  <inkml:trace contextRef="#ctx0" brushRef="#br0" timeOffset="184329">23094 6156 14989,'-36'35'41,"1"0"0,6-9 0,7-1-63,13 13-12,14-25-415,16-5 393,12-29 852,15-17-23,-12-4-369,-7 5-359,-17 27 168,9 67-118,-7-3 0,0 9-92,-2-3 1,0 6 0,-1-1-530,0-7 1,0-1 0,-2-1 525,0-2 0,-1-1 0,0-5 0,-2-7 0,0-4-101,1 24 101,-5-21 23,-22-17 44,-32-50-162,9-2 0,-1-5-175,3-4 1,2-3-354,1-2 1,6 0-1351,9-11 2325,31-3 1,-4 30-1,14 0 1</inkml:trace>
  <inkml:trace contextRef="#ctx0" brushRef="#br0" timeOffset="184579">23652 6051 11997,'-5'-4'2947,"2"2"-2252,-23 45-415,13-4-451,-3 0 1,1 2 181,8 23-82,12-22 0,6-1-2086,10-6 0,3-4 2157,1-1 0,0-4 0,20 1 0,-24-24 0</inkml:trace>
  <inkml:trace contextRef="#ctx0" brushRef="#br0" timeOffset="184763">23893 6182 15672,'-3'0'897,"0"0"-796,17 45-1121,29-14 308,-21-3 1,2-2-1071,7-11 1,1-6 1781,7-4 0,-17-2 0,-9-3 0</inkml:trace>
  <inkml:trace contextRef="#ctx0" brushRef="#br0" timeOffset="184899">24077 6179 15941,'-38'26'381,"0"-1"0,-12 13 0,3 4-1659,16-4 1,3 1-2006,-3-2 0,6-2 3283,11 13 0,15-36 0,6-8 0</inkml:trace>
  <inkml:trace contextRef="#ctx0" brushRef="#br0" timeOffset="185079">24227 5965 17644,'5'-4'1132,"-8"61"-1080,-2-16 0,0 7 1,-1 1-1391,2 5 0,-1 1 0,1 4 1329,0-5 1,0 4 0,0-1 0,0-1-269,2 7 1,1-2 0,-1 0-1241,-1 3 1,1 0 0,-2 0 1516,-3 2 0,0-1 0,-1-5 0,3-3 0,-2-6 0,-1-10 0,-1 0 0</inkml:trace>
  <inkml:trace contextRef="#ctx0" brushRef="#br0" timeOffset="186845">24298 6562 14473,'3'3'942,"0"-1"-461,-3-2-436,48 39-314,-3-7-2247,-7-4 1,-1-1 2515,4-1 0,-21-14 0,-17-12 0</inkml:trace>
  <inkml:trace contextRef="#ctx0" brushRef="#br0" timeOffset="186962">24640 6785 14663,'11'52'-290,"0"-1"1,-8-7 0,-4-5-1,-4-5 1,-13-18 0</inkml:trace>
  <inkml:trace contextRef="#ctx0" brushRef="#br0" timeOffset="192446">6659 3600 15090,'56'-12'112,"0"-1"0,0 1 0,-8 0 1,0 1-1,3-2 0,6-2 33,-4 1 1,6-2 0,4-1-1,2-1 1,0 0 0,0 0-1,-3 1-824,-5 1 1,-3 1-1,0 0 1,0-1-1,2 1 1,4-2-1,5 0 722,-14 4 0,3-2 0,2 1 1,3-2-1,2 0 0,1 0 1,1 0-1,1 0 0,0 0 1,1 0-1,-1 0 0,-1 1 1,-1 0-1,-1 1-98,1 0 1,0 1 0,-1 0-1,0 0 1,0 1 0,-1 0-1,1 0 1,0 0 0,1 0-1,-1 0 1,2 0 0,0 0-1,1 0 58,-2 0 0,1 0 0,1 0 0,1 0 0,1-1 0,-1 1 0,2 0 0,-1 0 0,-1 0 0,1 0 0,-2 1 0,0-1 0,-2 2 0,0-1 0,-3 1-39,8-1 0,-1 1 0,0-1 0,-2 1 0,0 1 0,-2-1 0,-1 1 0,0 1 0,-2-1 0,-1 1 0,-1 0 36,16-1 0,-1-1 0,0 1 0,-4 1 0,-3 0 0,-6 0 0,-6 2 0,9-2 1,-9 1 0,-6 1-74,0-1 1,-19-1 1676,-37-3-1369,-44 1-39,12 6 0,-1 0-118,-19-1-33,23 1 2220,27 3-2299,7 0 3365,3 1-3410,-2 20-234,-5 12 201,-1 6 84,-4 1-39,5-17-57,-1-3-88,5-8-685,0-3-1501,4-8-1434,0-6 3832,0-1 0,0 1 0,0 1 0</inkml:trace>
  <inkml:trace contextRef="#ctx0" brushRef="#br0" timeOffset="198146">15830 5323 16882,'-1'48'250,"1"0"0,-2-2 1,-3-2-654,-9 20-3579,1-7 3982,6-15 0,5-19 0,2-12 0</inkml:trace>
  <inkml:trace contextRef="#ctx0" brushRef="#br0" timeOffset="198929">17278 4688 18014,'-36'-25'328,"0"-1"1,0 5 0,-1 10-324,3 24 1,2 10-6,-18 18 0,27-8 0,6 3 0,3 18-33,19 10-180,29-17-146,19-8 348,5-30 11,-5-22-11,-16-14 67,-14 3 0,-2-3 392,12-17-448,-5 5 22,-16 25-22,-10 38 12,0 21-12,-2-8 0,1 3-281,-1 6 0,0 2 281,1 3 0,2 2-11,3-7 0,1 3 0,0-2-79,5 17 0,1-2 34,-1 1 0,0-5 56,-4-21 0,-6-8 56,-15-4 12,-12-31-35,-6-12 1,-3-7-197,-2-9 1,2-4-386,-1 1 1,3-2 4,7 1 0,7 3-2203,8-1-3865,24 10 6744,10 4 1,-5 11 0,1 1 0</inkml:trace>
  <inkml:trace contextRef="#ctx0" brushRef="#br0" timeOffset="199745">18330 4538 17095,'52'1'-724,"-1"1"1,1-1-1,5 4 1,-6-1 0,10-3-1,-45 4 1</inkml:trace>
  <inkml:trace contextRef="#ctx0" brushRef="#br0" timeOffset="199895">18387 4897 16546,'51'-11'-582,"-1"0"1,1 1 0,-1-1 0,0 0 0,-8 1 0,9-4 0,-9 2-1</inkml:trace>
  <inkml:trace contextRef="#ctx0" brushRef="#br0" timeOffset="200345">19578 4241 17689,'-60'-20'997,"2"22"-974,26 45 5,8 7 0,3 8-396,11-18 1,3 2 0,2 1 158,4 8 0,4 2 0,3-4-94,5 9 0,7-8-28,9-12 1,5-10 207,16-11 229,13-25-39,-33-18 1,-3-8 111,1 1 0,-4-3 76,-4-14 1,-5-7 102,-6-10 1,-6 1-591,-2 16 0,-3 1 271,-2-12 1,-4 5-40,-19 8 56,-36 33-1552,24 25 1,-1 8-113,1-3 0,3 5-1027,0 8 0,8 3 2635,10 11 0,13-20 0,7-8 0</inkml:trace>
  <inkml:trace contextRef="#ctx0" brushRef="#br0" timeOffset="200496">19374 4706 17274,'-8'7'2084,"1"-2"-1926,7-5-158,58-31-225,-19 23 1,5 1-589,12-11 1,3 3-2501,1 12 0,-1 7 3313,-11 2 0,-5 1 0,8 4 0,-10 1 0</inkml:trace>
  <inkml:trace contextRef="#ctx0" brushRef="#br0" timeOffset="205211">16079 7474 16333,'-10'65'-202,"1"-1"0,-2-20 1,-1 1-1,0-4 0,0 2 1,0-4-1,-3-7 1,1 0-1</inkml:trace>
  <inkml:trace contextRef="#ctx0" brushRef="#br0" timeOffset="205996">14478 7412 18574,'0'48'-1031,"0"1"0,0-1 0,2 19 1,4-6 1030,3-22 0,1-6 0,4 5 0,-2-10 0</inkml:trace>
  <inkml:trace contextRef="#ctx0" brushRef="#br0" timeOffset="206829">17291 7070 10809,'2'-7'4370,"0"1"-2767,-2 6-1256,0 0-78,-50-22-90,19 32-107,-6-11 1,0 6 28,-3 43-90,16-6 1,3 3-18,8-5 0,3 1-100,2-1 0,6-2-264,21 10-683,34-35 907,-11-15 146,13-14 213,-24-14 369,-13 0 1,-2-4 572,9-27-1021,-3 5-67,-10 25-67,-7 52 79,0 25-74,-3-6 1,2 6-324,1 6 1,2 7 0,2 0 305,2 3 1,3 1 0,1 1-59,-3-8 0,1 2 0,0-2 0,1-2 25,0-1 0,1-3 1,-2-3 44,4 7 0,-6-10 56,-12-11 258,-17-18-180,-15-12-101,-7-18 1,-5-10-129,-4-10 0,1-4-324,0-2 1,3-2 379,6-5 0,8 3-420,13-6 325,13 12-1883,20 9-1580,13 8 0,7 3 3597,0 2 0,1 1 0,-2 0 0,-1 3 0,9-3 0</inkml:trace>
  <inkml:trace contextRef="#ctx0" brushRef="#br0" timeOffset="207096">18173 7007 17902,'53'-12'-2032,"0"-1"0,-5 0 0,-8 6 2032,-10 14 0,-14-5 0,-11 6 0</inkml:trace>
  <inkml:trace contextRef="#ctx0" brushRef="#br0" timeOffset="207262">18219 7319 18429,'51'-12'-748,"0"0"1,-2-1 0,-2 1-513,-9 1 0,-2-1-1987,-1 1 0,0-1 3247,25-12 0,-27 11 0,-12 3 0</inkml:trace>
  <inkml:trace contextRef="#ctx0" brushRef="#br0" timeOffset="207613">18435 6643 18518,'-21'63'145,"-1"0"1,8-19 0,0 0 0,1-1-135,-2 15 0,1 3-766,5-7 1,1 2 0,3-1-550,2-10 1,2-1 0,3 0 1303,10 24 0,3-7 0,4-1 0,11-38 0</inkml:trace>
  <inkml:trace contextRef="#ctx0" brushRef="#br0" timeOffset="208112">19594 6484 18754,'-34'44'42,"0"1"1,-1 0-1,4-2 1,1 1-1,7 0-36,7 12 0,8 0-327,1-5 0,5-2 321,8-8 0,9-4-191,17-3 1,10-9 100,10-14 1,4-10 89,1-1 0,0-9-292,-3-11 1,-5-9 307,-18-1 1,-4-4-11,-3-2 0,-5-2-1,-2-1 1,-6-4 42,-6-16 1,-9-1-61,-11 7 1,-7 2-299,-8 1 0,-8 9-503,-10 22 1,-2 15 174,10 9 0,3 9 78,1 9 1,7 4-1201,5 19 1919,13 15 0,8-32 0,4 7 1</inkml:trace>
  <inkml:trace contextRef="#ctx0" brushRef="#br0" timeOffset="208262">19566 6841 19381,'42'-41'-120,"1"0"1,2 3-1,4 7-339,-3 17 0,5 5-2818,2 2 0,6 3 0,-3 1 3024,8 4 0,-1 2 0,1-4 0,-7 3 0,-11 9 0</inkml:trace>
  <inkml:trace contextRef="#ctx0" brushRef="#br0" timeOffset="228528">13921 6325 15381,'40'-17'190,"-1"0"1,6-1-1,6 0-132,-7 5 1,6-1 0,3 1 0,3 0-917,-1 1 0,3-1 0,2 1 0,2 0 0,2 0 867,-9 1 1,4 0 0,1 0-1,1 0 1,0 0 0,-1 1 0,-3 0-239,3 0 1,-2 1 0,0-1-1,-1 1 1,-1 1 0,-1 0 214,7-1 0,0 1 1,-2 0-1,-3 1 1,-6 0-114,1 0 0,-5 2 0,-4 0-599,8-1 1,-14 1 647,-28-1 145,-50 5 191,-22 1 190,5-2 1689,37-2-1756,12-3 2756,7-2-2958,4-3 616,2 3 640,0 0-886,0 3 11,-3 2-302,-1-2-34,1-12-135,4-23-95,-3 4 1,1-4 5,0 0 0,-1-1-418,0-12 0,-1 0 423,-1 7 1,0 0-6,0-3 0,0-1 0,0 1 0,0-2-132,0 9 1,0-3 0,-2 0 316,-4-17 0,-3-2-85,1 17 1,0-1 0,-1 3-51,-5-6 1,-2 5-29,1 9 1,0 4 55,-5-6-44,1-2 22,4 13-78,4 4 786,5 16-843,4 7 501,1 2-545,0 0 44,-1 0 135,-4 0-22,-9 4-23,-3-3 56,-10 3-11,-6-8-56,-13-6-6,15 2 1,-5-1-352,-11-1 0,-8 0 0,-4 1 365,2 3 0,-3 1 1,-4 0-1,-2 1-531,9 1 1,-3-1 0,-3 1 0,0 1-1,1 0 1,2 0 515,-6 1 0,1 1 1,1 1-1,0 0 0,0 0-328,0 0 1,-1 1-1,0 0 1,4 0-1,3 0 337,5 0 1,3 1 0,3 0 0,-1-1 1,-10 0 0,0 0 0,3-1-1,8 1 1,1-1 0,1-1 7,-18-3 0,5-2-6,19 0 1,4 0 547,-21-6-541,38 3 2438,14 7-2439,5 1 2809,-3 0-2831,1 0-23,-3 0-56,3 2 102,-4 33-12,1 9-17,1-3 0,1 5-434,1 1 1,1 4 468,0 5 1,0 6 0,3 2-22,2-12 0,2 1 1,1 1-1,0 2-456,1-4 1,0 2-1,0 1 1,2-1-1,0-3 459,2 2 0,0-2 0,1-2 0,1-2 0,5 8 0,1-3 0,-1-5 0,-1-6 0,0-4-106,2 2 0,-3-1-545,3 26-1517,-14-27 0,-6-1 2168,-15 13 0,1-16 0,-1-19 0</inkml:trace>
  <inkml:trace contextRef="#ctx0" brushRef="#br0" timeOffset="229912">4000 12186 14831,'2'7'1738,"-5"41"-1077,2-8-460,1 0 1,2 4-587,2-7 1,2 0 457,3 1 0,1 0-28,5 7 0,1-2-11,7 9 291,7-3-247,-13-40 621,-4-24 40,-6-36-599,-15 3 0,-4-5-110,4 8 0,-2-3 0,0 1-219,0 2 1,-2 0-1,2 3 189,-4-7 0,10 8 256,41 12-279,-1 44 1,6 14-275,12 5 0,0 4-93,-6-2 0,-4 2 390,-8-5 0,-5-2-11,-8-5 33,-5-10 213,-4-40-118,-7-9 1,-1-9-62,3-17 0,-1-1-230,0 4 1,0 2 195,2 7 1,3 9-23,12 14-113,4 32 80,7 22 21,-5 11 1,2 8-956,3 3 1,0 0 109,2 2 0,-1-2-1468,-4-7 0,-1-7 2325,9-4 0,-19-16 0,-6-10 0</inkml:trace>
  <inkml:trace contextRef="#ctx0" brushRef="#br0" timeOffset="230061">5163 12283 12871,'23'34'0,"-5"-7"0</inkml:trace>
  <inkml:trace contextRef="#ctx0" brushRef="#br0" timeOffset="230195">5122 11949 16031,'-7'0'89,"2"0"-783,5 0-8920,46 36 9614,-5-24 0,13 25 0,-24-34 0</inkml:trace>
  <inkml:trace contextRef="#ctx0" brushRef="#br0" timeOffset="230497">5594 12390 19078,'-15'-43'213,"0"0"1,-8-18-214,26 30-12,8 20-425,24 4-123,17 6 50,-14 3 0,0 2 264,28 3-90,-5 4 313,-26-2-55,-8 1 78,-10 5 246,-8 4 79,-6 4-224,-3 12-3082,1-14-2229,7 0 5210,4-26 0,-3 3 0,0-7 0</inkml:trace>
  <inkml:trace contextRef="#ctx0" brushRef="#br0" timeOffset="230845">6303 12137 14260,'5'9'931,"-1"-2"-931,-4-7-830,0 0 830,2 20 0,-2-16 0,1 16 0</inkml:trace>
  <inkml:trace contextRef="#ctx0" brushRef="#br0" timeOffset="230962">6198 11876 12008,'0'0'0</inkml:trace>
  <inkml:trace contextRef="#ctx0" brushRef="#br0" timeOffset="231395">6770 12086 17487,'12'-45'74,"0"0"1,0 8 0,5 6-108,19-1-23,-4 20 33,-13 23-436,3 18-886,-2 8 1245,-2-1 21,-5-14 79,-6-16 1446,4-20-482,6-30-539,-4 10 1,1-2-230,2-1 0,1 2-196,12-16-11,-1 37-68,-8 32 68,0 11-79,-1 11-1366,10 16-4303,2-10 5759,2-7 0,-12-20 0,-10-17 0</inkml:trace>
  <inkml:trace contextRef="#ctx0" brushRef="#br0" timeOffset="231812">7752 11800 15919,'8'42'317,"1"-1"1,-1-4-1,0-7-788,-1-14-1490,-2-8-2577,-2-4 4538,-1-13 0,-2 7 0,0-6 0</inkml:trace>
  <inkml:trace contextRef="#ctx0" brushRef="#br0" timeOffset="231962">7684 11513 14753,'-7'0'78,"2"0"-1354,5 0-5224,25 36 6500,-2-27 0,6 26 0,-12-35 0</inkml:trace>
  <inkml:trace contextRef="#ctx0" brushRef="#br0" timeOffset="232362">8144 11658 19157,'49'-12'-286,"1"1"0,-1-1 1,9 2-1,-4 7 17,2 14 0,-7 11-292,-20 1 1,-8 8 73,-6 19 0,-11 7 767,-13 2 0,-8 3 160,4-13 1,-1 0 0,-1-1-279,-8 10 1,1-5-102,10-18 1,7-5-62,20 3 0,16-23 23,7 0-23,0 4 33,4 24 270,-22 23 179,-13 4-376,-14-28 0,-7-3 118,-18 11-123,-11-4-818,11-29 717,1-60 0,19 24 0,7-37 0</inkml:trace>
  <inkml:trace contextRef="#ctx0" brushRef="#br0" timeOffset="232694">9034 11855 14675,'15'-44'657,"-1"0"1,-1 9-1,-4 0-52,-12-24 11,-7 21 146,-7 6-78,-5 13 212,-20 24-566,14 18 1,1 8-197,0-3 1,2 3-255,-1 14 1,5 1 242,7 15 38,26 3-284,41-26-314,-10-20 0,5-8-684,16-18 1,2-8-771,-9 2 0,-2-5-535,1-8 1,-4-4 2425,-13 5 0,-5 3 0,6-6 0,-10 6 0</inkml:trace>
  <inkml:trace contextRef="#ctx0" brushRef="#br0" timeOffset="233312">10590 10838 18149,'10'41'336,"1"1"0,-1 4 0,0 2-95,-4 3 0,0 1-895,-2 8 0,-1 2 805,-1 3 0,-2 2 17,-1-9 0,-2 2 0,3-2-67,4 10 0,2-3-56,-1-3 0,6-8 89,23-5 679,10-48-707,-9-13 0,2-6 27,-3 1 0,-1-1-469,3-5 1,-3 1-349,5-5 45,-23 16 656,-13 10-2412,-1 1 1,-1 0 0</inkml:trace>
  <inkml:trace contextRef="#ctx0" brushRef="#br0" timeOffset="234694">12462 11317 14540,'-3'-2'3014,"1"0"-2801,2 2 68,47-4-180,-6-1 0,4-2-79,8 1 0,2-2-544,10-2 0,-2-1 483,-15 2 0,0 0-936,16-4 0,0 0-1882,-14 1 0,-2-1 2857,-3 2 0,-5 0 0,-2-3 0,-35 10 0</inkml:trace>
  <inkml:trace contextRef="#ctx0" brushRef="#br0" timeOffset="234862">13178 11142 17554,'22'33'168,"0"-1"1,-2 0-1,-1-3-190,3 10-696,-9 24-33,-22-26 1,-7 1 200,3 1 1,-4-1-693,-13 3 1,-3-4-294,7-8 0,1-1 1535,-1 1 0,2-2 0,-4 5 0,8-6 0</inkml:trace>
  <inkml:trace contextRef="#ctx0" brushRef="#br0" timeOffset="235879">15870 11015 12692,'24'54'806,"0"1"1,-4-6 0,-2-3-706,-4-12 0,-2-3 481,0 10-167,-9-30 1524,-2-12-1267,-3-39-471,-6-6-544,1 5 1,-1-4 398,-1 5 0,-1-1 101,-2-17 0,1 0-12,3 19 1,4 3-146,16-15-28,10 68 0,4 15-106,0 0 0,1 6-281,-2 2 0,2 6 1,-4-5 111,-4-5 0,-2-3 146,3 6 1,-1-4 122,1-8 303,-4-35 707,-3-18-628,-5-34-163,-6 24 0,0 0-280,1-5 0,-1-1 224,1 2 0,1 0 123,2-1 1,5 8-231,17 11-22,19 54-23,-25-4 1,-2 5-256,5 13 1,-1 0 92,-7-12 0,0-3 39,0 0 1,0-2-651,16 24-6318,8-2 7114,-9-24 0,-6-3 0,-15-23 0</inkml:trace>
  <inkml:trace contextRef="#ctx0" brushRef="#br0" timeOffset="236197">17114 10949 17539,'-65'-9'644,"24"15"1,3 7-567,-1 12 64,-9 19-131,29-14 10,14-4-178,31-12-235,19-14-56,15-13-1,-14-1-369,-14 3 492,-18 15 236,-1 8 79,2 7 0,12 20-2745,14-4-897,4-3 3653,12-15 0,-31-15 0,-2-2 0</inkml:trace>
  <inkml:trace contextRef="#ctx0" brushRef="#br0" timeOffset="236395">17590 10990 19101,'43'23'-1569,"0"0"0,2-1 1,-4-7 1568,-5-14 0,-6 0 0,-20-6 0</inkml:trace>
  <inkml:trace contextRef="#ctx0" brushRef="#br0" timeOffset="236512">17678 10946 15717,'-31'47'56,"0"0"0,8-13 0,6-1-3317,5 20 3261,26-32 0,-6-11 0,4-6 0</inkml:trace>
  <inkml:trace contextRef="#ctx0" brushRef="#br0" timeOffset="236695">18083 11004 15762,'6'35'0,"-1"-7"0</inkml:trace>
  <inkml:trace contextRef="#ctx0" brushRef="#br0" timeOffset="236829">18061 10698 14339,'-5'0'-2375,"2"0"2375,3 0 0,0 0 0</inkml:trace>
  <inkml:trace contextRef="#ctx0" brushRef="#br0" timeOffset="237212">18482 11013 19773,'-6'-43'4,"-1"-1"0,9 7 0,7 6-330,29 5 35,6 22-23,5 26-436,-17 8 581,0-1 169,-13-11 91,-9-14 245,-2-14-79,8-27 102,5-17-281,6-5-112,-3 22 12,-7 34-325,-4 26-460,-3 10-1960,3 1-2433,3-7 5200,4-5 0,-8-11 0,-1-6 0</inkml:trace>
  <inkml:trace contextRef="#ctx0" brushRef="#br0" timeOffset="237362">19108 10758 14014,'0'0'0</inkml:trace>
  <inkml:trace contextRef="#ctx0" brushRef="#br0" timeOffset="237512">19232 10486 13622,'-10'0'-3945,"3"0"3945,7 0 0,0 0 0,0 0 0</inkml:trace>
  <inkml:trace contextRef="#ctx0" brushRef="#br0" timeOffset="237895">19423 10612 18306,'-6'0'1568,"1"0"-1523,5 0-639,72-3-818,-33 15 1076,3-9 0,-4 3-258,-15 18 594,-23-1 594,-16 19 415,4 3-584,-3 5-402,19-14 44,13-11-67,26 13 0,-8-2 11,-11-8 0,-2 3 12,4 23 66,-17-12 1,-7 2 162,-10-2 0,-4 0-230,3-1 1,-2-4 33,-25 14-56,21-37-2510,8-42 2510,7-11 0,1-3 0,0-10 0,1 16 0,-1 0 0</inkml:trace>
  <inkml:trace contextRef="#ctx0" brushRef="#br0" timeOffset="238179">19956 10715 15571,'3'-6'1737,"-1"1"-1379,26-39 192,-18 8-270,7 4 0,-4 0 258,-19-5 0,-8 18-34,-12 9-123,-7 10-146,6 17 1,0 5-1,-12 17-185,14-7 1,5 4-46,10 1 1,9 0-270,12-5 1,6-2-544,17 25 107,-2-37 0,5-8-827,-5-5 0,4-5-744,11-6 1,5-6-1,0 0 2205,-7 3 1,0 0-1,-1-1 1,23-8 0,-6 1-1,-28 6 1,1 1 0</inkml:trace>
  <inkml:trace contextRef="#ctx0" brushRef="#br0" timeOffset="239227">22049 10328 16647,'-35'18'250,"-1"-1"0,3 4 1,4 4-218,11 5 1,6 3-275,1 1 0,4 1 253,1 31-12,24-10-280,15-17-504,20-16-102,6-13 768,-22-16 1,-2-5 207,10-9 810,-2-19 30,-34 1 121,-19-20-883,-21 1-639,8 29 1,-3 5-1513,-21 0 1983,8 54 0,25-15 0,6 20 0</inkml:trace>
  <inkml:trace contextRef="#ctx0" brushRef="#br0" timeOffset="239462">22692 10522 18104,'-43'16'459,"0"0"0,2 0 1,5 7-410,8 14 1,9 6-141,8-5 0,10 0-627,17 3 1,11-6 306,3-10 1,6-8-466,15-10 0,2-9-307,-11-5 0,-1-4 1182,15-11 0,-4-3 0,-1 1 0,-21 7 0,0-1 0</inkml:trace>
  <inkml:trace contextRef="#ctx0" brushRef="#br0" timeOffset="239630">22993 10582 17510,'-38'36'833,"-1"0"0,4 4 0,13-4-1181,29-3-627,20 1-1563,16-28 1,8-8 2537,-8-2 0,-1-2 0,1 2 0,-3 0 0,2-9 0</inkml:trace>
  <inkml:trace contextRef="#ctx0" brushRef="#br0" timeOffset="240712">23435 10604 11750,'0'-5'5334,"0"1"-3373,0 4-1916,-16 9-23,8 10 0,-11 30-257,32-1-112,11-6-123,24-20-35,8-28 241,-15-7 1,1-6 185,-4-4 0,-3-4 139,4-7 1,-5-3 274,-14 4 0,-4 1 225,-2-12 32,-15 17-111,-1 18 157,-4 4-594,0 9-57,1 24-32,3 1-281,9 19-169,6-12-245,37 1 481,-14-24 0,5-3-33,8-2 0,0-6 291,-6-9 0,-4-5 11,9-14 359,-33-8 190,-16 6 538,-14-2-414,-8 11-617,-6 3-78,8 14-68,13 2-257,19-1-616,28-16 324,-8 1 1,4-3 599,12-7 0,1-2 50,-5 3 0,-4 1 292,17-10 168,-33 23-146,-26 24 101,-9 9-45,-6 17-101,2-5 1,2 3-275,5-2 0,2 1-17,-1-1 0,5 0-56,17 15-90,14-25-179,6-15 0,7-4-6,9-7 1,4-5 33,10-6 0,-1-6 280,-13-8 0,-7-3-69,-13 2 0,-11-2 367,-24-24 178,-16 17 370,-20-3-112,2 17-493,0 2-224,17 16-22,16 4 183,23 0-800,42-12 168,-11-2 1,2-2 397,2-1 0,0 0-258,2-4 0,-4 0 264,10-2 67,-19 7 11,-18 8 258,-15 6-34,-13 10 393,-21 31-556,11-8 1,0 4-84,-1 11 0,5 0-410,6-7 1,8-3-1249,25 18-2791,25-33 4460,-18-15 0,-1-2 0,7-1 0,-4-3 0</inkml:trace>
  <inkml:trace contextRef="#ctx0" brushRef="#br0" timeOffset="241012">25563 10464 17700,'-3'-7'841,"25"-36"-808,4 16-33,-2-1 0,1-2-67,20-9 16,-18 16 1,-3 0 50,5-15 482,-32 8-280,-31 26-34,1 12 0,-3 6 0,3 4 0,0 5-51,-6 13 1,4 5-90,10-4 0,7 1-751,9 2 1,10-2-701,30 6-275,2-32 1,5-7-1449,0-5 0,2-4 3146,4 0 0,-3-1 0,11-2 0,-12-2 0</inkml:trace>
  <inkml:trace contextRef="#ctx0" brushRef="#br0" timeOffset="241394">26047 10312 18978,'-13'-41'639,"1"9"-639,9 44 0,1 18-90,0 15-56,4 5 79,0-18 67,3-17 33,0-20 23,4-10 34,4-12 235,14-28-45,4 3-168,-2 4 23,-6 19-91,-13 23-44,9 14-33,9 22-158,3 3-156,6 14-1378,9-1-830,-6-17-986,16 1 3541,-12-22 0,-20-6 0,-4-2 0</inkml:trace>
  <inkml:trace contextRef="#ctx0" brushRef="#br0" timeOffset="241595">26742 10149 18306,'-31'19'1114,"0"0"1,-11 13-1081,27 14-12,27-12-324,33 3-819,-4-24 1,7-5-3250,14-1 0,2-5 4319,-11-5 0,-4-4 1,-9 3-1,-8-2 1,-14-4-1</inkml:trace>
  <inkml:trace contextRef="#ctx0" brushRef="#br0" timeOffset="242062">27045 10242 17935,'-4'0'1995,"1"0"-1950,3 0-45,53-29-358,-9 2 268,-8 6 0,-2-2-78,4-10 11,-27 11 135,-9-5 22,-18 11 145,-13 17 136,-12 32-203,9 7 12,10 8-45,19-19-12,18-5 46,9-7-96,7-10 0,6-4-39,1-4 0,2-3 28,1 0 0,0-4 28,-4-3 0,-4-4 11,6-15 23,-9-19 403,-15 12 156,-6 2-458,3 29-46,2 21-78,16 15 12,0 10-23,-7-6 0,-1 4-426,-6 1 1,-8 2-113,-12 8 0,-9-1 246,-3-11 1,-7-5-746,-16-5 0,-5-7-1025,8-11 1,1-3 2061,-3-2 0,3-2 0,-6-1 0,8-1 0</inkml:trace>
  <inkml:trace contextRef="#ctx0" brushRef="#br0" timeOffset="242829">19318 12338 15762,'-36'0'554,"-1"0"1,-27 7-532,35 5-1,6 5-22,7-2-22,9-1 22,13-7 11,13-5-22,33-35 11,-6 1-141,-13 2 1,0-3 156,-10 8 1,0-2 56,3-7 0,-1-1 610,4-7-358,-4 30-291,-24 50-23,-3 4 0,0 7-374,-1 5 0,0 7 363,0 1 0,0 5 0,5 1-23,5-2 1,5-1 0,4-1-91,-2-12 1,3 1 0,2-3 0,6-6 52,9-1 0,6-8 1,1-9 59,11-10 0,-1-17 11,-5-19 0,-10-13-38,-16-4 1,-9-7 130,-5 2 1,-6-4 0,-5 1-45,-8 2 0,-6 2 0,-2 1-42,-4-1 1,-2 0 0,-3 7-42,-14-3 1,-1 11-163,7 16 0,3 9-801,3 12-7340,21 9 8326,27-8 0,-5 0 0,12-12 0</inkml:trace>
  <inkml:trace contextRef="#ctx0" brushRef="#br0" timeOffset="243479">21844 11930 16098,'-40'-34'892,"1"0"1,1 13 0,2 12-871,-15 32 1,13 30-12,25-1-22,6-1-23,21-9-874,34-9 281,4-16-121,-12-14 0,0-6-416,18-15 323,-6-15 841,-13-8 871,-16-19 1258,-16 23-1312,-14 33-514,-1 44-163,3 5 0,1 6-840,2 5 1,1 3 736,0-14 1,0 0-1,1 1-7,-1 1 0,1 0 0,0 2-62,1 10 1,0 3 0,3-2 1,2-12 0,1-2 0,0-1-186,1 20 1,0-10 192,8-9 23,-30-59 56,-19-25 84,-2 1 0,-5-3-252,4 5 0,2-1 75,-3-2 0,7-1-9352,16-16 9389,38 22 0,3 12 0,-2 9 0</inkml:trace>
  <inkml:trace contextRef="#ctx0" brushRef="#br0" timeOffset="243661">22829 11970 19112,'38'-7'-953,"0"0"1,11-2 0,-21 9-1,-25 2 1</inkml:trace>
  <inkml:trace contextRef="#ctx0" brushRef="#br0" timeOffset="243811">22929 12166 18776,'45'-24'-1353,"0"1"1,0 1 0,2 1 1352,14-1 0,-4 3 0,-2 0 0,-15 7 0,-1 0 0</inkml:trace>
  <inkml:trace contextRef="#ctx0" brushRef="#br0" timeOffset="244147">23819 11584 19325,'-42'47'277,"-1"1"0,14-5 1,1 4-1,8 0-255,8 14 1,11 0-602,7-15 1,4 1-1,5-6 573,9 1 1,7-8-18,11-10 1,4-12 285,-11-14 1,-1-8-225,13-13 1,-3-11 10,-8-11 0,-7-10-40,-9 8 0,-3-5 0,-9 0-29,-11 3 1,-8-1-1,-4 4-370,-6-11 1,-9 8 253,-9 14 1,-3 11-179,-18 13 43,18 22 1,-1 10-897,6 4 1,2 5-449,1 12 1,7 4-57,13-9 1,9-1 1669,23 23 0,-1-40 0,-1-6 0</inkml:trace>
  <inkml:trace contextRef="#ctx0" brushRef="#br0" timeOffset="244262">23863 11907 16411,'40'-21'538,"1"0"0,-1-1 0,19-7 0,-2 4-538,-16 11 0,-1 4-1961,9 2 0,-2 1 1961,5 1 0,-4 4 0,-44 4 0</inkml:trace>
  <inkml:trace contextRef="#ctx0" brushRef="#br0" timeOffset="244695">20677 13603 16311,'59'-11'249,"-1"-1"1,1 1 0,-1-1 0,4 0 0,1-1-1,2 0 1,6-2-197,-19 4 0,3-1 0,2 0 1,3-1-1,1-1 0,1 1 0,1-1 1,1 0-595,-5 2 1,1-1 0,2 0-1,1 0 1,0 0 0,1 0 0,0 0-1,1 0 1,-1-1 0,0 1 541,-5 1 0,0 0 0,1-1 0,0 1 0,-1 0 0,1-1 0,0 1 0,0 0 0,0 0 0,0 0 0,0 0-99,0 0 0,2 0 0,-1 1 0,1-1 0,0 0 0,0 1 0,-2 0 0,0 0 1,-2 0-1,-2 1 0,-2 1 54,11-2 1,-4 0 0,-1 1 0,-2 1 0,0 0 0,-2 1-1,0 0-69,4-1 1,-1 2 0,-2 0-1,0 0 1,-2 1 0,-1 0-101,11-1 0,-2 1 0,-3 1 0,-5 0-1412,19 0 0,-17 3 1625,-33 4 0,-26-2 0,-33 3 0</inkml:trace>
  <inkml:trace contextRef="#ctx0" brushRef="#br0" timeOffset="244862">22785 13459 18216,'62'-21'39,"1"1"1,-1-1 0,1 0 0,-7 1 0,2-1 0,2-2 0,1 0-1,0-1 1,0 1-849,-8 3 0,0 0 1,1-1-1,0 1 1,0-1-1,0 0 1,1-1 771,2 0 0,2-2 0,0 0 1,0 0-1,-2 0 0,-2 1 0,-4 2-252,13-6 1,-4 3-1,-4 0 1,-2-3-1639,-6 1 0,-2-2 1,-3 0-1,-6 0 1927,6-11 0,-9 1 0,-6 6 0,-12 2 0,-28 5 0</inkml:trace>
  <inkml:trace contextRef="#ctx0" brushRef="#br0" timeOffset="245827">16893 5977 12882,'64'-2'652,"0"1"0,-10-6 0,5-3 0,4-2 1,2-2-508,-11 3 1,3-2 0,1-2-1,1 1 1,0-2 0,1 2-1039,2-2 0,1 0 0,0-1 0,1 1 0,0-1 0,2 0 913,-3 1 1,1 0 0,2-1 0,0 1 0,-1-1 0,-1 1-1,-2 1-152,-2 0 1,-3 2 0,0-1 0,-1 1 0,3 0 0,2-1 142,-5 2 0,2-1 0,2 0 0,1 0 1,0 0-1,0 1 0,-2 0 0,-1 0 3,10-1 1,-2 1 0,-1 0 0,0 0-1,-1 1 1,0-1-98,-1 1 1,0-1 0,0 1 0,-1 0 0,-5 1 0,-4 1-344,15-1 0,-6 1 1,-18 3-191,-19 2-460,-60 9-1826,-14 2 0,-7 0 2902,8 0 0,1 0 0,0 1 0,4-2 0,-3 0 0</inkml:trace>
  <inkml:trace contextRef="#ctx0" brushRef="#br0" timeOffset="246245">17310 6010 14563,'55'-10'344,"1"1"1,-1-1-1,1 0 1,2 0-1,2-1 1,2 0 0,2-1-1,2 1-287,-6 1 1,2-1 0,3 0-1,0 0 1,1 0 0,-2 0-1,-1 1-984,3-1 1,0 0-1,-1 1 1,-1 0-1,0 0 1,0 0 935,-2 1 0,2 0 1,0 1-1,-2 0 0,-3 1 1,-4 0-10,3 1 0,-5 1 0,-2 0 0,0 1 431,17-1 0,-1 2 1,-6-1-634,-6 1 1,-6 1 195,-1 0 0,-20 5 884,-36 4-766,-22 4-56,-13 2-12,-3-2-21,3-4 22,10-3-23,10-4 2084,13-10-8212,4-14 6146,0-7 1,3 5-1,-3 11 1</inkml:trace>
  <inkml:trace contextRef="#ctx0" brushRef="#br0" timeOffset="265445">9813 15573 14529,'3'-58'2902,"-4"6"-2061,-9 24-303,-5 2-124,-8 5-336,-4 9-78,-4 6 0,-2 14 12,1 13-12,4 16 0,7 13-12,13-14 1,4 0-101,14 23 34,7-9 11,18-27-57,-1-24 46,2-11 33,0-12 34,-11-3 0,-2-4 11,-3 3 0,-1 0-101,18-21-45,-15 36 146,-11 55-22,-5-5 0,-1 6-271,1 11 0,-1 8 293,-2-16 0,0 5 0,1 1 0,-1-1-12,3 14 1,0 0 0,0 0-17,-2-11 0,0 1 0,0-1 0,0-4-103,1-1 0,-1-4 1,-1-5 130,-8 24 56,-15-52-11,-12-34-118,-1-9 0,-1-6-336,0-8 0,2-2-60,-1 1 0,5 0-304,5 4 0,9 3-4024,21-2 4797,18 9 0,-8 16 0,6 5 0</inkml:trace>
  <inkml:trace contextRef="#ctx0" brushRef="#br0" timeOffset="265812">10637 15762 17386,'39'-16'-224,"0"-1"0,-1 0 0,-1-3-583,1-1 1,-2 0 279,14-13 527,-36 23 1042,-7-3 1288,-6 5-1769,-1 0-404,0 6-123,0 3 22,4 9 0,9 7-112,21 30-1715,-1 9-3109,-17-21 0,-3 0 4880,-11 15 0,-6-21 0,-8-20 0</inkml:trace>
  <inkml:trace contextRef="#ctx0" brushRef="#br0" timeOffset="266278">12446 15309 18709,'-53'5'199,"1"0"1,-1 0-1,3 1 1,0 1-1,6 5-199,0 10 0,6 6-28,-7 10 0,8 5-135,20-6 1,9 0 55,2 1 1,11-4-90,21-9 0,10-6-17,2-8 0,5-5 107,21 2 0,0-1 21,-16 0 1,-4 1 168,-3 2 1,-12 4-52,-27 6 1,-49 1-746,12-14 1,1-3-3749,-9-3 4460,0-8 0,35 1 0,7-3 0</inkml:trace>
  <inkml:trace contextRef="#ctx0" brushRef="#br0" timeOffset="266595">12559 15118 17650,'-7'47'-132,"0"1"1,7-5-1,5 3 1,3-2-261,13 13 0,5-2 766,-3 0 1,-1-3-386,-6-11 0,0-14 785,-1-26-427,5-36-158,7-14-514,11 4-901,-4 35-1329,5 28-1983,-8 14 4538,6 1 0,-17-15 0,-1-4 0</inkml:trace>
  <inkml:trace contextRef="#ctx0" brushRef="#br0" timeOffset="266862">13291 15348 17274,'-64'5'2331,"7"10"-2297,25 16-34,9 11-325,25 18-1132,39-17 1227,-11-23 1,2-5 229,33-14 358,-12-34 259,-37-11-662,-18-2-3328,-16 19-1490,-3 24 4863,5 12 0,12 2 0,4-4 0</inkml:trace>
  <inkml:trace contextRef="#ctx0" brushRef="#br0" timeOffset="267378">13622 15328 18429,'16'11'-2018,"15"-2"2109,9-13-2,-1-4 90,-7-9 325,-19 4-56,-6 3-66,-3 4-236,-3 4-169,2 1 23,6 8-33,0-3-293,6 6-156,-2-5-156,6-2 77,4-2-1366,23-18 1793,2-13 123,-1-8 11,-16-8 112,-23 10 324,-8-5 237,-9-5 38,0 12 1,-1-2 1417,-11-27-1120,2 5-1009,10 28-23,7 34 23,5 16 23,6 19-23,6 10-667,-2-9 0,3 2-1681,4-3 1,2-2 2347,1 1 0,-1-3 0,10 7 0,-13-30 0</inkml:trace>
  <inkml:trace contextRef="#ctx0" brushRef="#br0" timeOffset="267728">14630 14902 19975,'-38'2'134,"0"1"1,1 4-1,2 6-151,3 22 1,6 7-12,8-10 0,4 0-101,-3 10 0,7-1-488,26 4-10,12-12-247,16-17 426,-8-17 0,1-10 576,0-14 1,-3-10 327,-5 0 0,-1-6 0,-3 0-1108,-5-1 0,-3-1 0,-2-2 745,-1-5 1,-3-3-1,-3 2 30,-2-13 1,-3 3-229,-1 0 0,-2 2 346,-3 7 0,-4 3 268,-4 6 1,-6 13-532,-27 35 22,2 31-322,21 11 0,7 7 243,5-3 1,7 1-343,7 1 1,5 0-252,3-3 0,5 0 865,6-9 0,4 1 1,-2-5-1,-7-7 0,0-4 1,8 7-1,0 0 1</inkml:trace>
  <inkml:trace contextRef="#ctx0" brushRef="#br0" timeOffset="268178">16085 14340 16972,'-2'53'713,"1"-1"0,-2 4 1,0 2-653,-1-1 1,0 2-425,0-4 1,2 2 0,3-1 358,6-9 0,3-1 1,3-1-79,3 0 0,2-1 0,5-7-8,9-1 0,6-13 17,0-18 1,0-12 147,-5-18 1,-5-7-65,4-26 17,-13 16 0,-8 1 297,-24-13 414,-29 6-750,11 35 0,-3 7-34,-31 3-326,9 28-390,32 9-685,12 1-1421,15-5 2867,38-3 0,-23-14 0,21-3 0</inkml:trace>
  <inkml:trace contextRef="#ctx0" brushRef="#br0" timeOffset="268512">16667 15000 17599,'44'-31'231,"0"-1"1,-10 8 0,-7 0 508,-8-12-225,-21 15 225,-19 4-270,-10 14-358,-5 12-67,3 16-45,20 10-23,6 2-145,9 1-1747,27 14 183,3-28 1,7-4 991,2 1 1,4-4-912,18-4 1,3-5-799,-6-8 1,1-3 2448,-14-1 0,2-1 0,-5 0 0,-3 1 0,-3 0 0,-4-3 0,-1 0 0</inkml:trace>
  <inkml:trace contextRef="#ctx0" brushRef="#br0" timeOffset="268865">18266 14461 17386,'-15'63'280,"0"0"1,2-2-1,6-4-460,11-15 1,6-1-1194,5 14 1,4 2 1372,-2-4 0,1-3 0,-3-10 0,-1-3 0,2 14 0</inkml:trace>
  <inkml:trace contextRef="#ctx0" brushRef="#br0" timeOffset="269228">18117 15051 19011,'12'-34'82,"0"0"0,3 1 1,5 2-151,28-4 1,11 2-1689,-11 7 0,3-1 1,0 1 1519,1 0 1,0-1-1,0 2-156,1 0 0,1 2 0,-6 1 127,-3 2 0,-6 1-386,19-11 1419,-30 6 868,-40 5 258,-33 12-1194,9 15 0,-3 6-504,5-1 0,1 4-95,0 10 0,5 4-45,-3 16 2439,12-2-2495,9-5 374,31 2-666,23-12 124,10-5-67,7-14-415,-21-8-740,-8 0-1613,-8 0 3003,2 4 0,-15-4 0,2 1 0</inkml:trace>
  <inkml:trace contextRef="#ctx0" brushRef="#br0" timeOffset="269545">19208 14903 18686,'21'-7'-2633,"-6"4"2633,-10 8 45,-3 0-45,-1 0-67,3-1-818,3 1 223,0-1 58,0 0 76,-3-2 24,-2-1-176,-1 1 1,-1-2-1</inkml:trace>
  <inkml:trace contextRef="#ctx0" brushRef="#br0" timeOffset="270512">19586 14828 17017,'-41'2'627,"1"0"1,-26 6-550,47 7-78,11 0 68,3-2-12,18 1-23,17-7 1,3 0-34,8-11 0,-16-2 0,-7-2 33,-6 0 12,-7 5-123,-3 1 111,-2 7-33,0 1-22,3 4-79,1 0-201,5-4-91,3-2-223,12-3 213,0-14 403,1 1 11,-4-12 101,-6 3 157,-2 1 44,-2-1 640,-1 3-460,-6 6-168,0 1-303,-4 3 23,0 0-23,0-6-10,-2-1-1,-1-22 0,0-18 23,1-5-29,1 25 1,0 2 39,1-16 90,-1 4 189,0 11 102,-1 10-224,1 39 10,5 49-212,0-26 0,2 2-201,3 13 0,3 0 195,-1-13 1,2-3-85,1-1 1,1-2-264,-1-3 0,1-1-2422,2 3 1,1-3 2774,4 7 0,-2-5 0,-15-25 0</inkml:trace>
  <inkml:trace contextRef="#ctx0" brushRef="#br0" timeOffset="270661">19763 14757 18698,'44'-24'-804,"-1"0"1,1 0 0,-3 2 0,0 2 0,-2 3 0,13 1 0,-4 5 0,14-3 0</inkml:trace>
  <inkml:trace contextRef="#ctx0" brushRef="#br0" timeOffset="271078">21969 14527 15482,'0'-4'2555,"0"2"-2096,-5 46-325,15-14-123,-6 4 1,4 0 44,26 4-56,6-5-236,-8-21 1,2-3-269,17-4 151,-17-9 0,-2-5 353,8-22 67,-9-13 381,-15-7-224,-14 17 1,-6-1-191,-19-19-1446,2 9-7530,6 39 8942,24 18 0,2 4 0,3-8 0</inkml:trace>
  <inkml:trace contextRef="#ctx0" brushRef="#br0" timeOffset="271562">22658 14458 19729,'-55'-12'-348,"15"3"-291,32 12-157,16 1-21,4 2-741,13 0 1390,-7-4 740,-1-1 179,-10-1-225,-6 0 180,0 0-762,0 3 33,3 13 68,-1 13-23,0 3-10,-2 3-12,0-11-493,8 2-437,12-11 885,5-1 12,9-18 33,-8-9 67,-1-9 325,-7-2 964,-5-2-494,-8 10-862,-3 4 90,-5 9-90,-4 5-112,-4 6-493,-4 4-605,3 6-1222,4-2 2432,4 0 0,2-8 0,1-2 0</inkml:trace>
  <inkml:trace contextRef="#ctx0" brushRef="#br0" timeOffset="272098">22940 14450 17465,'-59'-16'756,"23"17"1,0 8-690,6 11 0,2 6-45,0 0 1,1 1-23,0 4 0,6-1-135,4 8-122,10-8-113,23-11-504,38-10 482,0-16 392,-16 0 0,0-4 240,-7-8 1,-4-4 376,8-8-12,-2-8-191,-21 20-88,-6 8-326,-3 5 22,-3 15-67,0 20-11,0-1-370,0 9-179,7-21-23,7-7 617,13-5 11,13-15 0,11-7-56,-11-7 0,0-6 39,-3-6 1,-3-3-747,0-2 1,-5-2 784,-9-3 1,-7 1 72,-9 8 0,-3 1 34,-3 0 0,-3 0 331,-5-29 150,1 33 1,-3 3-264,-12-1-291,2 12-56,5 40 11,8 18 23,6 20-34,2-25 0,3 0 650,2 2 1,2 0-982,2-2 0,3 0-2336,7 6 1,5-4 2666,1-11 0,0-2 0,11 17 0,-7-29 0</inkml:trace>
  <inkml:trace contextRef="#ctx0" brushRef="#br0" timeOffset="272394">23540 14336 17386,'-7'-1'1513,"0"0"-1490,7 1 66,0 0-626,40 22-114,-9-23 528,2 7 0,3-3-236,-4-16 1,-1-5-203,10-9 561,0-7 449,-31 12 997,-8 1-539,-4 7-851,0 3 22,0 11 57,1 9-135,1 8-112,1 4-751,6 0-1075,5-3 1938,31-6 0,-25-5 0,16-4 0</inkml:trace>
  <inkml:trace contextRef="#ctx0" brushRef="#br0" timeOffset="272661">24254 14199 18026,'0'-8'1344,"0"2"-1288,20-39-23,14 1-33,-13 4 0,0-1 0,10-15 438,-35 20-259,-14 18 34,-14 18-45,9 14-101,-3 25-381,13 16-335,5 0-898,21 0-2867,17-19 2295,25-5 2013,-14-16 0,-1-3 1,9 2-1,1-5 0</inkml:trace>
  <inkml:trace contextRef="#ctx0" brushRef="#br0" timeOffset="273230">26168 13815 12546,'0'-35'2644,"0"-1"0,-16-19-2207,-20 46 1,-8 13-203,-4 11 0,0 6-162,0-4 0,3 4-68,7 10 1,9 3-6,11 9-56,53-3-191,0-29 1,7-8 100,20-9 1,2-11-258,-18-3 0,-2-4 0,-2-2 447,8-14 1,-7-4 50,-10-3 1,-9-2 43,-14 13 1,-5 1 174,1-30 124,-14 15-158,-25 35-191,1 42 1,-1 17-40,-4-1 1,2 5-511,7 2 0,2 6 0,3 0 471,7-10 0,3-1 1,4 3-35,4 13 1,5 3 0,9-3-29,8-10 1,8-3 0,3-2-81,5 3 1,3-4-1,6-12-202,23-19 1,1-19 360,-17-12 0,-8-13 34,-11-18 0,-11-8 72,-9 8 0,-7 0-56,-9 1 1,-6 3-79,-1 5 0,-6 3-252,-19 2 0,-6 7-992,8 11 0,1 4-1675,0 1 1,3 2 3246,0 5 1,29 3 0,3-3 0</inkml:trace>
  <inkml:trace contextRef="#ctx0" brushRef="#br0" timeOffset="273661">27278 13443 16703,'-39'39'724,"-1"0"1,3-1 0,5 4-529,12 10 0,9 3-146,10-7 1,6-2-7,3 0 1,8-6-464,13-13 1,7-10 429,1-8 0,4-9 8,1-8 0,4-8 0,-2-2 18,-1-3 0,-1-2 1,-2-5-31,2-9 1,-2-4-1,-9-2-13,-4-20 1,-16 1-57,-14 16 1,-13 6-488,-25 7 0,-8 15 246,13 17 0,0 7-437,-12 2 1,1 8-3558,4 13 0,5 5 4297,-7 12 0,3-1 0,36-29 0</inkml:trace>
  <inkml:trace contextRef="#ctx0" brushRef="#br0" timeOffset="273812">27294 13798 18608,'45'-25'11,"1"0"0,-4 3 1,1 4-2898,1 10 1,-2 4 2885,18-1 0,-3 4 0,-38 1 0</inkml:trace>
  <inkml:trace contextRef="#ctx0" brushRef="#br0" timeOffset="274379">16802 16195 13891,'13'49'196,"0"-1"1,1 1 0,-1 0 0,1 0 0,0 0 0,-1 1 0,2-1-887,-1 0 1,2 0 0,-1-1 0,0-3-1883,0 2 0,0-2 0,0-4 2572,4 4 0,-2-10 0,-4-14 0,-4-12 0</inkml:trace>
  <inkml:trace contextRef="#ctx0" brushRef="#br0" timeOffset="274811">16682 16626 18048,'50'-30'33,"0"0"1,0 0 0,2-1-1,0 1 1,-1 2-34,-6 5 0,0 2 0,2-2-300,-2-1 1,4-1 0,-1-1-1,-2 0 233,2-4 0,-3-2 0,0 1 55,-2 1 1,-1 0 0,-8 1 5,-5-4 1,-15 3 395,-34-4-323,-8 13 0,-7 4 101,-9 6 0,-5 9-41,7 9 0,-2 7 0,1 6-542,-2 12 0,2 9 1,4 2 425,5-1 0,3 3 0,3 1-4,2 5 1,2 1 0,5-2-8,6 1 0,4-4-22,3-5 0,5-3-12,20 24 327,3-38 1,8-5-188,6-10 1,3-6 67,0-3 0,0-5-73,-2-7 0,-4-3 123,7-13-202,0 3-55,-2 17 230,14 22-3435,-18-3 0,1 1 3238,-1 1 0,-1-2 0,18 4 0,-24-16 0</inkml:trace>
  <inkml:trace contextRef="#ctx0" brushRef="#br0" timeOffset="275062">18131 16499 17577,'-60'9'1490,"10"-1"-1423,30-3-44,10-1-46,13 0 23,11-1 0,12-2 12,8 0-12,14-1-392,-11-2-651,-1-1-761,-19-1-638,-8-1-920,-5 0 3362,-1 0 0,-1 3 0,-2 0 0</inkml:trace>
  <inkml:trace contextRef="#ctx0" brushRef="#br0" timeOffset="275261">18131 16499 11638,'0'0'0</inkml:trace>
  <inkml:trace contextRef="#ctx0" brushRef="#br0" timeOffset="275745">18200 16426 18194,'-37'-5'466,"-1"1"1,-4 10 0,5 6-400,1 25-67,6 18-22,30-15-79,21-14 0,13-19 45,28-15 22,1-13 23,-4 0-11,-17 0-12,-27 16 68,0 16-1,0 11-78,7 9-627,18-4 196,-8-22 0,3-6 453,-1-5 1,0-4-229,8-7 1,-1-3 200,-9 0 0,-3-4 16,3-9 0,-4-5 68,-10-2 0,-4-1 66,-3 0 1,-5 0 112,-10 2 0,-6 3 213,-13-11 964,-7 6-1099,12 21-269,2 30-11,29 45-140,-4-24 1,1 2-91,5 8 0,3-2-666,11 17-773,-2-4-1827,-6-6 3485,-6-9 0,-8-18 0,-3-6 0</inkml:trace>
  <inkml:trace contextRef="#ctx0" brushRef="#br0" timeOffset="275894">18638 16364 18810,'52'-28'-2738,"1"1"0,2 1 1,3 5 2737,1 11 0,-4 4 0,-20 2 0,-3 1 0,30-5 0</inkml:trace>
  <inkml:trace contextRef="#ctx0" brushRef="#br0" timeOffset="276312">20494 16151 14663,'0'-4'3923,"-58"14"-3621,12 37-297,7-23 1,2 3-6,15 9 0,7 2 0,5 14-157,38-1 79,29-29 95,-13-26 0,2-8 11,-5-3 0,-3-5 95,-3-11 0,-7-3 157,-1-13 12,-15-8-550,-27 12-3261,-7 9-2162,-6 19 5681,11 22 0,14-3 0,3 3 0</inkml:trace>
  <inkml:trace contextRef="#ctx0" brushRef="#br0" timeOffset="276527">20975 16062 17902,'-47'27'549,"0"0"0,11-6 0,6 3-549,9 9 0,7 2-224,5 14-2118,41 6-1356,-3-37 1,6-3 3697,5 1 0,0-4 0,25-7 0,-33-7 0</inkml:trace>
  <inkml:trace contextRef="#ctx0" brushRef="#br0" timeOffset="276728">21366 16120 17992,'-40'15'366,"1"1"0,3-2 0,8 4-333,10 27-694,18-15-459,16 3-572,16-21-1009,9-7-1680,8-3 4381,-7-6 0,-2 0 0,-1 2 0,16-6 0</inkml:trace>
  <inkml:trace contextRef="#ctx0" brushRef="#br0" timeOffset="278030">21719 16132 14630,'-3'-5'2936,"1"1"-2062,2 4-672,3 40-68,9-16-89,10 30-34,38-29-230,-22-17 1,3-3 61,-1-3 1,1-4 43,0-2 1,-3-5 89,6-15-10,-3-15 224,-21-3 503,-8-5 90,-20 17-727,-2 21-23,2 20 22,4 15-23,6 4-213,15 9-615,21-14 638,11-2 124,16-26-68,-6-14 95,-17-5 1,-3-6 217,-10-2 1,-4-3 78,-1-6 1,-7-1-12,-19-17-11,-24 16-90,-4 26-67,0 8-67,3 8-45,5 6-33,8 4-281,14 8-672,32-9 403,2-3-78,23-16 224,-14-8 437,2-8 11,-4-2 493,7-2 371,-21 15-181,-2 31-391,-22 12-12,-6 25-78,0-12-191,-2-3-10,2-4-236,3 0-270,21-16 225,0-2-134,20-23 78,-3-8 269,-7-3 0,0-5 39,-3 1 1,-3-4 200,2-7 1,-5-2-5,3-20 21,-22 0 461,-11 4-102,2 18-292,-6-1-223,4 23-45,2 6-280,2 6-56,7 4-134,9 2-136,10-1 13,9-3-147,6-4-482,24-7 1469,-9-2 728,-6-1-202,-24 7-257,-27 15-113,-6 11-190,-6 9-112,1 4-67,2 11-1929,12-7-1186,12-7 3081,16-16 0,-9-14 0,1-3 0</inkml:trace>
  <inkml:trace contextRef="#ctx0" brushRef="#br0" timeOffset="278260">23484 15660 19807,'-1'47'-1300,"3"-3"504,18-16 371,-8 2-203,-6 16 472,-20 2-8080,3 2 8236,2-19 0,6-16 0,10-13 0</inkml:trace>
  <inkml:trace contextRef="#ctx0" brushRef="#br0" timeOffset="278611">25121 15262 12322,'8'-11'4818,"-2"2"-4314,-6 9 494,3 63-774,4-18 0,1 7-206,1-1 1,2 4 0,1 1-526,1 0 0,0-1 0,2-2 137,3 9 1,0-5-348,-3-10 0,-3-5-1182,-1-2 1899,-6-14 0,-3-13 0,-2-8 0</inkml:trace>
  <inkml:trace contextRef="#ctx0" brushRef="#br0" timeOffset="279144">24933 15711 17364,'44'-30'-36,"0"1"0,0-1 0,2 1 1,0 0-1,0 3 36,-4 5 0,1 3 0,0 0-678,1-2 0,1 0 0,0 0 655,-2 1 1,0 0 0,1-2-318,3-2 0,1-3 0,-6-1 379,0-9 0,-8-2 280,-1 1 1,-13 0 140,-24 2 0,-11 4 212,-32-14 32,8 22 1,-5 7-391,-2 11 0,-1 12-288,6 7 0,0 9 0,3 5-427,2 10 0,3 7 1,4 1 403,5-2 1,3 1 0,3 0-4,4-1 0,2 1 0,6-4-12,7-3 1,7-4 880,12 21-869,14-16 208,29-17-174,-25-22 0,2-5-23,1 3 0,0-3-173,4-4 1,-2 0 155,-8 4 0,-3 3-5,32 6 1360,-7 8-1411,-25 2 0,0 1-342,28 6 35,-3 0-314,-4-23 268,-15-16 319,-12-9 1,-2-6 140,7-22-12,-13 15 1,-6-2 616,-9 7 0,-8 3-22,-22-8-482,-1 9 251,-13 38-397,16 15-157,6 8-303,9 3-4101,8 9 4561,33-7 0,-21-7 0,20-13 0</inkml:trace>
  <inkml:trace contextRef="#ctx0" brushRef="#br0" timeOffset="279661">26919 15407 12333,'-2'6'1524,"0"0"-1333,2-6-24,30 37-21,-21-20 100,23 27 158,-30-33 1725,-2-5-1558,-3-8-358,-2-8-78,-5-14-79,1-10 0,1-10 45,5-16 78,18 15-190,11 6 11,7 33 0,5 21-22,-6 11 22,1 4-23,-1 0-134,3 1 202,-10-14-11,-2-7-1,-9-24 1,-3-15-23,-2-2 0,1-5 17,1-1 0,0-1 179,1-1 1,2 3-197,13-3 23,-6 41-34,-1 31-101,-3 11-1003,-2-10 1,4 0 1103,7-4 0,1-1 0,7 21 0,5-23 0</inkml:trace>
  <inkml:trace contextRef="#ctx0" brushRef="#br0" timeOffset="279912">28026 15085 17946,'-32'11'773,"0"1"1,-28 14-639,23 9-135,12-1-45,12-4-672,42-5 157,-1-12 257,28-8 303,-15-18 146,6-23 324,-22-7-492,-12-5-3912,-36 23-503,-3 22 4437,-7 18 0,22-2 0,5-3 0</inkml:trace>
  <inkml:trace contextRef="#ctx0" brushRef="#br0" timeOffset="280177">28406 14925 19011,'-58'22'908,"22"-5"-942,51 15-369,19-8-163,-3-7 0,1 1-118,20 23 662,-6-1 0,-26 1-34,-29-12-236,-5-2-1825,-7-6 2117,1-8 0,10-7 0,4-6 0</inkml:trace>
  <inkml:trace contextRef="#ctx0" brushRef="#br0" timeOffset="280394">28671 14659 21118,'-2'48'18,"1"1"1,3 1 0,2 2-490,3 11 1,2 0-1114,1-5 0,1-4 20,-3-13 1,-1-4-6840,3 19 8477,-8-36 1,-2-10 0,0-6 0</inkml:trace>
  <inkml:trace contextRef="#ctx0" brushRef="#br0" timeOffset="280511">28672 15118 19628,'26'-57'-34,"17"24"1,16 7-1578,-6 15 0,10 4 0,3 3 0,-4 0 1317,5-4 1,-3 1 0,2 1 0,-10 1 0,3 1 0,-4 1 0,-11 1 0,10 2 0</inkml:trace>
  <inkml:trace contextRef="#ctx0" brushRef="#br0" timeOffset="282493">21228 17312 14182,'-8'0'2106,"2"0"-1702,6 0-169,0 0-100,54-20-91,-12 5-726,3 0 1,2-1 591,17-5-1064,-5 4-999,-14 5-1512,-15 6 3665,-16 4 0,-8 2 0,-6 0 0</inkml:trace>
  <inkml:trace contextRef="#ctx0" brushRef="#br0" timeOffset="282643">21601 17194 18194,'29'35'-56,"0"1"0,-2-3 0,-4-4-718,-3-1-1287,-3-2-2724,-5-3 4785,-4-3 0,-4-9 0,-4-4 0</inkml:trace>
  <inkml:trace contextRef="#ctx0" brushRef="#br0" timeOffset="283294">23053 17465 14462,'-3'-8'3048,"1"2"-2925,2 6-22,-24 36 11,19-5-101,-10 32 90,35-1-89,2-16 436,-2-9 717,-10-22-818,-10-25 45,-2-31-308,-4 5 0,0-5-73,-1-20 1,0-4-12,2 20 0,-1 0 0,3 1-23,1-9 1,5 4-68,11-10 34,40 89-303,-21 3 1,1 6 130,-6-4 0,0 2 1,-1 0-94,5 8 0,-3-3 315,-8-7 1,-3-5 5,-6-4 571,-6-14-549,-4-41-22,-2-4 0,0-6 28,3-22 0,2-3 51,-1 8 0,2 3 5,3 1 0,2 7-84,10 12 0,1 21 34,1 32-29,-3 9 1,-1 7-214,3 7 1,-1 3-374,3 1 0,0 0-708,-2-4 0,0-3-4324,12 7 5613,5-8 0,-18-18 0,-1-9 0</inkml:trace>
  <inkml:trace contextRef="#ctx0" brushRef="#br0" timeOffset="283761">24284 17327 18406,'-60'10'527,"7"10"-488,39 13 0,6 6-45,2-2 1,4 0-1,2 1 1,5-3-141,17 15-67,12-35 124,4-10 66,1-20 113,11-26-90,-33 11 0,-5-3-6,1-7 1,-9-2-399,-14 5 1,-7 2-717,-15-9-1760,-10 20 224,21 23 2656,10 10 0,5-5 0,5 5 0</inkml:trace>
  <inkml:trace contextRef="#ctx0" brushRef="#br0" timeOffset="284444">25093 17095 18888,'-27'-38'1177,"1"11"-1021,-18 42-21,0 16-29,6 8 1,-1 9-1474,4 8 1,3 3 1377,-1-1 0,6 2-11,8-3 0,11-4 451,28 9-473,16-15-18,-8-29 1,4-5-45,17-5 0,3-9 61,-2-12 1,0-10 33,7-11 1,-5-8-12,-15-1 0,-7-5-307,-8-6 0,-8-2 324,-7 9 0,-5-2-2,-3-2 0,-4-4 0,-2-1 3,-3-2 1,-2 0 0,-1-1-12,-3-4 0,-2-1 1,-1 4-8,-5-4 0,-1 9 11,5 19 0,0 15-11,-3 27 0,3 23 34,0 27 33,10 1 0,7 7 106,6-16 1,5 2-1,1 1-173,-2-1 0,1 1 0,4-2-4,5 0 1,3-1-1,2-5-594,4 1 0,1-5 195,-2-2 0,1-2-68,-3-5 0,1-1 471,4 1 0,-2-4 0,0 2 0,3-3 0</inkml:trace>
  <inkml:trace contextRef="#ctx0" brushRef="#br0" timeOffset="284811">25453 17321 17834,'52'-12'254,"1"0"0,-9-2 1,-5-5-267,-13-6 1,-6-4-56,-1-17 45,-31-1 22,-8 14 437,-22-3 448,-2 25-303,-16 37-459,33 7 1,6 6-102,2 0 1,6 4-96,4 11 0,12-1-269,15-19 1,8-4-618,11 2 1,6-7 902,1-8 0,4-7-787,7-7 0,2-6-177,-7-2 1,0-2-618,6-2 1,1-2 1636,5-2 0,-3 0 0,-23 5 0,-4 1 0,24-5 0</inkml:trace>
  <inkml:trace contextRef="#ctx0" brushRef="#br0" timeOffset="285445">27661 16728 15952,'-48'10'747,"1"-1"0,10-2 1,3 0-670,-5 4 0,25-7 57,15-5-46,10-10-33,8-11-56,3-7 0,2-7 22,1-7 1,0-3-23,1 1 0,-2 0 5,-3 0 1,-3 4 17,0-2 246,-5 16-269,-8 14 123,-4 57-51,-9 11 1,-4 13-916,7-17 1,0 5 0,-1 2 0,1-1 842,-1-3 0,0 1 0,1-1 0,0 1 0,0 2 0,1 2 0,1-2 0,3-5-301,3-3 0,4-4 1,1-2 294,5 15 1,5-4-76,5-9 1,7-6 18,14-4 0,7-11 96,0-19 0,1-9-18,-1-3 1,-3-8-191,-6-17 0,-9-7 174,-17 1 0,-7-2-17,-3-1 1,-7 0 10,-7 1 1,-8 1 1004,-11-3 0,-6 5-3268,4 14 0,0 4 2269,-27-14 0,31 32 0,22 4 0</inkml:trace>
  <inkml:trace contextRef="#ctx0" brushRef="#br0" timeOffset="285912">28787 16929 14283,'26'41'708,"0"-1"1,1 1 0,4 15 0,-5-2-413,-11-16 1,-4-3 421,-4 16-24,-12-34 472,-7-14-987,-8-48-157,7-2 1,1-7-29,0-6 0,2-2-368,3 11 0,0-3 0,1 3 374,-1-12 0,0 2 11,3 12 0,-1 0 1,2 3-18,-3-4 1,5 5-74,6 1 1,7 11 55,14 24-21,22 33-102,-1 21-246,-26-18 1,-1 2 307,-3 2 0,-3 4 250,-3 15 1,-6 3-649,-11-4 0,-6-2-1529,-1 3 0,-4-5-4443,-21 4 6454,10-31 0,20-18 0,5 0 0</inkml:trace>
  <inkml:trace contextRef="#ctx0" brushRef="#br0" timeOffset="286211">29411 16645 18877,'-40'34'425,"0"0"1,10-9 0,4 2-421,7 5 1,5-1-17,6 8-302,30-5 77,21-18 236,7-14 0,6-18 45,-28-13-22,-10-13-113,-26 10-2129,-17 8-941,-5 25 3160,3 15 0,18-3 0,6-3 0</inkml:trace>
  <inkml:trace contextRef="#ctx0" brushRef="#br0" timeOffset="286445">29767 16507 20098,'-25'44'-33,"15"2"-303,43 2 27,-7-12 1,-1 3-90,-6-2 1,-1 0 217,0 0 1,-3-1-493,-3 18-2096,-19-27 2768,0-11 0,-1-7 0,2-8 0</inkml:trace>
  <inkml:trace contextRef="#ctx0" brushRef="#br0" timeOffset="286661">30315 16261 19762,'-30'36'74,"0"1"1,6 9 0,7 7-505,14-8 1,7 3 0,-1 1-2848,0 2 0,0 0 0,1-3 3216,3 10 1,-1-5 0,-3-16 0,-2-7 0,-1-10 0</inkml:trace>
  <inkml:trace contextRef="#ctx0" brushRef="#br0" timeOffset="287094">30094 16869 19717,'-3'-55'180,"15"3"-180,26 26 0,10 2-51,4-6 1,3-1-334,-11 6 0,1-1 0,-3 0 272,12-7 0,-6 1 112,-16 10 0,-7 0 542,-3-14-160,-28 21 53,-14 15-334,-2 18-11,-6 23-79,12 6 11,6 7-22,5 0-135,11-20 1,7-3-718,26 11 118,-9-23 1,3-8-152,28-19 437,-6-24-102,-20-12 877,-18 14 1,-2-1 1163,6-13-483,-7 5-996,-10 26 32,-4 15-10,0 6-12,0 6-22,1 6-1423,6 13-5143,8-3 6566,2-3 0,-4-12 0,-7-13 0</inkml:trace>
  <inkml:trace contextRef="#ctx0" brushRef="#br0" timeOffset="287246">30983 16465 17028,'8'46'0,"-2"-9"0</inkml:trace>
  <inkml:trace contextRef="#ctx0" brushRef="#br0" timeOffset="287377">31035 16256 11885,'0'0'0</inkml:trace>
  <inkml:trace contextRef="#ctx0" brushRef="#br0" timeOffset="287744">31272 16358 19213,'-34'24'308,"0"1"0,-17 17-632,51-13-24,17-11-89,12-2-134,9-13 357,-2-8 214,-4-4 91,-8-7 379,-5-6 180,-2-16-258,-7 3-112,0 2-201,-7 13-79,1 14-101,3 2-11,2 2 78,10 0-78,-2 3 101,2 18-23,-8 0 34,-6 18-616,1-6 616,19 12 0,-15-23 0,11 7 0</inkml:trace>
  <inkml:trace contextRef="#ctx0" brushRef="#br0" timeOffset="288644">29792 17619 17666,'-49'40'305,"1"1"1,16-6-1,3 3 1,8 1-329,11 8 1,11 0-303,5 4 1,10-5 240,10-15 0,6-10 84,33-19-256,-28-15 1,-4-8 255,-9-4 0,-5-6 117,4-17 1,-5-5 89,-5-3 1,-7-2-126,-5 11 0,-4-2 0,-4 2 24,-7-15 1,-5 6-46,0 16 1,-2 5 58,-11-4-142,24 32 55,9 39-33,10 3 22,-2-1 1,1 2-210,4-3 1,0-1 186,1 2 0,0 0 0,0 0 0,0-1-34,-1-1 1,1 0-762,11 27-2564,-10-26 1,0-3 3358,8 3 0,-4-3 0,-12-29 0</inkml:trace>
  <inkml:trace contextRef="#ctx0" brushRef="#br0" timeOffset="288811">30212 17735 16367,'24'36'0,"-4"-8"0</inkml:trace>
  <inkml:trace contextRef="#ctx0" brushRef="#br0" timeOffset="288928">30188 17514 12244,'-7'31'0,"2"-6"0</inkml:trace>
  <inkml:trace contextRef="#ctx0" brushRef="#br0" timeOffset="289195">30524 17537 18765,'-39'-1'532,"0"-1"0,-20 3-688,56 17-293,38 15 225,-8-9 0,2 1 207,1-3 0,0 0 17,20 21-67,-31-15 67,-10 0 157,-6-2-56,-10 4-930,2-12-2388,-3-4 3217,5-26 0,3 6 0,0-8 0</inkml:trace>
  <inkml:trace contextRef="#ctx0" brushRef="#br0" timeOffset="289378">30732 17326 17756,'0'-5'1714,"0"2"-1579,0 3-112,23 76-455,-13-39 1,1 3-175,5 17 1,-1 2-874,-4-11 1,-4-5-3105,-2 13 4583,-9-4 0,3-24 0,-4-8 0</inkml:trace>
  <inkml:trace contextRef="#ctx0" brushRef="#br0" timeOffset="289512">30682 17741 16759,'12'-32'521,"-1"1"0,19-28-521,-2 34 0,4 2-2247,2 1 1,0 1 2246,-4 2 0,-2 2 0,12-3 0,-32 15 0</inkml:trace>
  <inkml:trace contextRef="#ctx0" brushRef="#br0" timeOffset="289844">31091 17141 16670,'1'-7'2162,"0"1"-2252,-1 6 46,0 0-1312,25 12-751,-13 17 1827,11 21 1423,-30 1 56,-16 4-213,-10-17-280,-2-2-393,4-6-133,11-6-68,36-12-112,12-9-784,10-8 0,2-2-1077,12-1-536,7-3 2397,-33 20 0,-15-7 0,-2 7 0</inkml:trace>
  <inkml:trace contextRef="#ctx0" brushRef="#br0" timeOffset="290180">29716 18538 20177,'56'-10'59,"0"1"0,-1 0 0,1 0 0,0-1 1,1 1-1,0-1 0,-1 1-68,-6 1 1,-1-1 0,0 1-1,4 1-679,4 0 1,4 0 0,1 2-1,1-1 1,-2 2 467,-2 0 0,0 0 1,-1 1-1,1 1 1,0 0-774,3 1 0,2 1 0,0 1 1,-3-1-1,-4 1-1297,9 0 0,-5 0 1,-7 2 2289,-4 3 0,-13-1 0,-25-5 0,-12 0 0</inkml:trace>
  <inkml:trace contextRef="#ctx0" brushRef="#br0" timeOffset="290344">30400 18527 17532,'59'-15'-67,"0"0"1,0-1 0,0 1 0,0 0 0,0 0-1,1 0 1,-1 1 0,2-1 0,0 0 0,0 0-1,-2 1 1,-2 0 0,-3 1 0,15-3 0,-3 0-1,-3 2 1,-3 0 0,-10 3 0,-1 0 0,0 1 0,0-1-1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4:19:27.73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4459 2302 14473,'12'43'213,"0"1"0,0-1 0,1 10 0,-1-1-208,1 7 1,-2-3-6,-6-14 0,-1-1 45,-1 8 0,1-1 33,1 17 998,-1-10-146,-1-48-448,-3-27-141,-2-13 1,-2-8-241,-6-17 0,-1-7-271,3 8 1,0-3-1,0 0 252,0 1 0,0 1 1,2 4-377,-1-11 1,5 8 293,12-7-22,9 51 0,11 11 10,11 14 1,-1 5 0,2 5-12,1 7 1,-1 2-180,1 1 1,-3 1 173,-7-2 0,-7 1-61,-6 8 936,-9-5-903,-4-7-146,-1-8 202,1-14 101,8-38-90,2-10-11,-5 4 0,1-3 184,-1 4 1,1 0-191,1-1 0,0 1 6,1 3 0,2 1 22,0 2 1,3 7-23,16 7 34,-3 26-1,-3 39 1,-18-16 0,-1 5-1,5 17 1,1 3-200,1-1 0,2 1-238,-3-12 1,1 0 0,3-3-1973,11 11 1,6-7 2463,2-13 1,0-7 0,11 4 0,-12-24 0</inkml:trace>
  <inkml:trace contextRef="#ctx0" brushRef="#br0" timeOffset="349">5782 2680 17151,'47'-27'41,"-1"0"0,0 0 0,-2 1-52,-8 6 0,-2-1-6,7-8 0,-3-2-11,-14 4 0,-5-1 342,10-23 303,-41 16-1,-15 22 236,-24 6-427,-12 26-403,23 1 1,0 6-62,5 13 0,6 3 11,6-5 0,6 2-107,8-2 1,7-1-348,18 6-246,12-9-236,18-11-1328,-2-14 1,4-5 2291,6-8 0,-1-2 0,-11 5 0,-3-1 0,-7-5 0,1-1 0</inkml:trace>
  <inkml:trace contextRef="#ctx0" brushRef="#br0" timeOffset="597">6507 2474 19381,'-21'-47'-79,"-1"16"35,8 61-35,2 0-122,3 16-180,7-14-1580,16 4-784,12-10 335,24-6 2410,14-15 0,-25-5 0,-5-4 0</inkml:trace>
  <inkml:trace contextRef="#ctx0" brushRef="#br0" timeOffset="947">7004 2570 12860,'-6'0'5546,"1"0"-5187,-11-58-135,35 14-196,-9 3 0,3 2-39,38 5 11,6 28-157,-13 29-426,-1 19-123,-22-14 0,-1 5 651,3 21 0,-3 0 0,1-4 1,-11-14-1,0-1 0</inkml:trace>
  <inkml:trace contextRef="#ctx0" brushRef="#br0" timeOffset="3113">4766 7405 12949,'1'41'384,"0"-1"1,0 2 0,2-2-301,3-7 0,1-1-296,0 5 1,-1-1 306,-1 1 0,-1 0-33,0-3 0,-1 0 200,-1 5 1,-1-3 219,2 12 1418,-2-8-1352,-1-53-412,0-14-125,-1-27 396,-2 6-368,1 15 1,-2-2 55,1 0 0,0 0-73,-1 0 1,1 1-12,-1-28 79,3 18 66,4-14-88,12 2-113,16 5-78,26 46-298,-22 33 1,-2 12 95,-4-2 0,-3 6-38,-7 2 1,-3 6 0,-3-3 3,-1 0 1,-2-1 16,2 1 0,0-5 342,4 2 90,0-30 336,-6-24 1098,-4-29-1059,-3 3 0,-2-6-90,0-16 1,-1-4-85,0-4 0,0 2-623,0 13 1,0 3 466,2-17-135,0 43 0,5 12-67,5 5 44,23 20-100,11 17-202,2 9-87,-24-15 0,-3 0-48,1 18-38,-9-12 0,-2 3-1379,-3-2 1,0 1 1876,1-1 0,-1-1 0,-3 8 0,0-27 0</inkml:trace>
  <inkml:trace contextRef="#ctx0" brushRef="#br0" timeOffset="3733">5942 7627 15011,'-8'4'1793,"2"-1"-1233,6-3-504,46-20-56,2-8-45,-14 10 0,-1-1 1,13-16 44,-32 13 627,-10-2 438,-25 10-617,-19 18-213,-8 21-437,19-1 0,2 5 202,5 0 0,3 2 0,1 1 0,2 1-89,-4 28-1256,32 3-773,19-42 0,8-6 728,-1 2 1,4-5 1344,19-13 1,-2-6 0,-6 2 0,-9-7 0</inkml:trace>
  <inkml:trace contextRef="#ctx0" brushRef="#br0" timeOffset="4116">6723 7459 18630,'-38'-21'321,"0"1"1,1 2-1,2 9-310,-10 28-11,14 4 0,2 7-22,9 4 0,2 2-68,-3 0 0,6 0-224,18 24-44,18-30-113,16-10 11,7-10-212,19-22 700,-36-7 0,-3-5-22,1-2 0,-4-4-284,-7-10 1,-5-4 366,-6 2 1,-2-1 145,-1-6 0,-1-1 17,-2-3 1,-3-1-42,-1 10 1,-2-2 0,-2 3 130,-5-5 0,-4 4-337,-1 3 1,-2 13-17,-7 29 11,9 49 0,17-14 0,3 3-232,3 7 1,2 1 113,1 3 1,6 1-231,2-7 1,4 1 0,3 0-961,0-3 1,3-1 0,1-1-79,-1-1 1,0 0-1,2-4 1386,11 8 0,-3-7 0,-7-11 0,-5-10 0</inkml:trace>
  <inkml:trace contextRef="#ctx0" brushRef="#br0" timeOffset="4280">6983 7605 16277,'-9'0'1749,"1"0"-1749,-30 29-505,28-20-3383,-24 22-3989,43-32 7877,8-11 0,-6 5 0,-2-5 0</inkml:trace>
  <inkml:trace contextRef="#ctx0" brushRef="#br0" timeOffset="4379">6974 7413 10552,'0'0'0</inkml:trace>
  <inkml:trace contextRef="#ctx0" brushRef="#br0" timeOffset="4664">7535 7330 18261,'-64'-8'1680,"3"8"-1680,20 17 0,2 11-190,6 23-595,24-3 449,18-4-100,29-20-2,15-19 247,-10-12 1,3-4 268,2-4 1,0-2-46,6-4 1,-3-1-516,-15 4 1,-4 1-4135,1 3 4616,-31 20 0,-3 0 0,-2 1 0</inkml:trace>
  <inkml:trace contextRef="#ctx0" brushRef="#br0" timeOffset="5113">8333 7401 19336,'-15'-55'-202,"15"-2"169,15 27 22,9-6-45,-8 11 44,-1 4-44,-1 7 56,9 6-44,8 14 44,13 22-12,2 17-44,-11 1 56,-7-5 0,-15-19 0,0-4 112,-7-10-22,-1-1-79,-4-14-11,-1-1 11,0-8-111,0 7 21,0 8 1,0 12-381,0 7-1155,-1 3-2566,-1 2 4180,0 0 0,1-10 0,1-3 0</inkml:trace>
  <inkml:trace contextRef="#ctx0" brushRef="#br0" timeOffset="6164">4047 13610 12557,'9'41'990,"0"1"0,0 1 0,0 1-806,-1-2 1,1 1-786,0 3 0,1-1 651,-1-1 1,0-1-51,0-3 0,1 0 273,3 1 0,0-3 287,5 7 1475,-1-21-1755,-11-44-67,-5-30-157,-4 18 0,0-4-17,-4-20 0,0-4 90,1 7 1,1 0-147,-1 1 0,2 5-73,11-5-11,11 49 67,10 19-11,7 13-134,6 9 196,-14-10 0,1 2-236,-5-4 1,-1 0 161,19 22 57,-21-18 438,-15-21 99,-4-6-279,-1-13-236,0-10-33,0-42 11,10 28 0,3-1 0,-3 0 0,3 1 39,8 5 1,3 6-40,15 4-34,-1 9 23,1 9-34,11 35 34,-25-7 0,-2 6-79,4 15 0,-3 3-280,-5-6 1,-3-1-382,-3-1 1,0-3-2814,11 9 3564,2-11 0,-10-18 0,-3-10 0</inkml:trace>
  <inkml:trace contextRef="#ctx0" brushRef="#br0" timeOffset="6430">5495 13890 13196,'3'-1'2644,"-24"22"1,-12 11-2276,4 1-296,-7 4 0,1 1-62,12-3-145,11-4-180,28-17 12,22-32 279,7-8 1,-1-22-90,-26 16-57,-9 7 12,-12 10-2946,-21 10 3103,-4 22 0,1-10 0,9 11 0</inkml:trace>
  <inkml:trace contextRef="#ctx0" brushRef="#br0" timeOffset="6831">6239 13674 17263,'-44'-3'889,"1"0"0,-1 13 0,5 8-889,4 13 0,7 6-6,4-2 1,9 3-225,15 12 0,14-4-11,9-22 1,8-6 94,10 1 0,3-8 152,-5-11 0,-1-9-6,-3-5 0,-5-5 100,0-29 24,-9-10-202,-14 23 1,-4-3 194,-2-23 1,-7-5-481,-5 18 1,-3 0 0,-1 0 448,3 1 0,-1-1 0,-2 3 37,-14-16 0,-3 9-529,-12 5 406,4 23-11,-1 24-40,15 25 1,5 11-85,7 11 1,9 6-154,9-5 1,7 3-1,3-2-750,8 14 1,8-5 103,-1-22 1,4-2-1,0-5-2097,3-2 0,0-5 3031,-1-2 0,-2-2 0,3 0 0,-8-7 0</inkml:trace>
  <inkml:trace contextRef="#ctx0" brushRef="#br0" timeOffset="7147">6657 13821 18462,'25'-54'-15,"0"-1"0,-1-5 1,-6 5 439,-12 0 371,-26 13-348,-7 41-22,-17 38-230,26-8 0,2 3-225,1 5 0,0 0 62,3 1 1,2 1-29,1 11 1,8-2-208,14-13 0,9-5-263,16-3 1,9-11 144,5-17 1,4-11-695,-9-4 0,2-5 0,-2-2 181,-3-3 0,-3-3 0,0-2-557,4-3 1,-2-3 0,0-1 1389,1-5 0,-1-1 0,-4 3 0,-2 3 0,-4 2 0,-8 3 0,1 0 0</inkml:trace>
  <inkml:trace contextRef="#ctx0" brushRef="#br0" timeOffset="7865">8178 1551 14731,'38'18'721,"1"0"0,13-2 0,5-7-695,-9-7 0,2-4 0,0-1-455,15-1 0,0-4 234,-17-1 1,0-2 0,-8-3 475,15-20 773,-19-9-262,-39 13-355,-14 9-269,4 13-168,6 5 289,4 14-334,11 13-56,10 22-420,8 3 0,6 7-1023,-9-14 0,0 2 0,0 1 572,1 0 1,-1 1 0,-1 0 971,-3-1 0,-3 1 0,-2-7 0,0 11 0,-11-11 0</inkml:trace>
  <inkml:trace contextRef="#ctx0" brushRef="#br0" timeOffset="8414">9685 6786 19213,'31'-40'-86,"-1"0"1,1 0 0,11-5 0,3 0 0,0 6-414,9 3 1,-1 4-61,1-1 0,-5 3 335,7-4 439,-51 32-13,-17 20 243,-9 18 48,-5 20-292,9-3 1,4 5-301,2 1 0,6 3-297,6-13 0,2 1 0,3-2-666,1 7 0,5-4-103,6-8 0,1-3-1480,-1 16 2645,-8 2 0,-7-26 0,-3-5 0</inkml:trace>
  <inkml:trace contextRef="#ctx0" brushRef="#br0" timeOffset="9030">9519 13928 10989,'-5'5'2521,"2"-1"-1983,3-4 1680,0 0-1501,15 5-56,2-4-257,19 4-203,-3-12 1,3-4-174,-4-1 0,1-3-338,16-8 1,1-4 309,-10 1 0,0-4-308,10-12 0,-3-2 224,-16 5 0,-4-1 112,2 0 0,-8 2 73,-16-3 101,-13 53-57,3 27-50,1-4 1,4 5-96,8 18 0,5 3-686,4-3 1,1 0 522,1-1 0,1-2-22,-2-12 1,-3-5 463,-4 1-693,-22-7-1772,-13-11 2186,-13-17 0,-3-5 0,5 4 0,-23-11 0</inkml:trace>
  <inkml:trace contextRef="#ctx0" brushRef="#br0" timeOffset="20196">8324 1897 10664,'-6'-1'2958,"1"-1"-2365,5 2-380,26-35-157,11 12 5,-4-5 1,5 0-530,1 10 0,2 2 468,1-2 0,0 1-219,-2 2 1,-1 1-814,-5 2 0,-2 2-2083,17-3 3115,-18 3 0,-16 7 0,-9 0 0</inkml:trace>
  <inkml:trace contextRef="#ctx0" brushRef="#br0" timeOffset="20396">8786 1526 17039,'29'-49'0,"2"26"0,7 10-224,20 19 0,3 10-651,-12-4 0,-5 6 427,-11 9 0,-12 7-381,-30 31 414,-7-29 1,-8 4-1,-3-1-1079,-2 1 0,-3-1 0,-1 0 1411,-1 2 1,0-1-1,1-3 1,-3 2 0,5-7-1,9-6 1</inkml:trace>
  <inkml:trace contextRef="#ctx0" brushRef="#br0" timeOffset="38062">11921 1929 15515,'1'49'159,"-1"1"1,1-1 0,1 20 0,2-6-149,2-27 0,3-2 22,-1 5 1,1-1 0,3 10 2039,-1-13-1793,-8-42-100,-2-29 21,-4-25-156,0 20 0,-2-6 0,1-2-992,-1-8 1,0-2-1,0-1 973,0 2 0,0 0 1,1 1-1,0 2 0,0 1 0,3 8-26,5-20-22,7 31-23,12 21 0,15 28 0,12 21 26,-21-6 1,2 7-1,-1 2-223,-3 3 1,-1 2 0,-1 3-338,4 9 0,-1 3 1,-4-2 360,0 8 1,-6-2-1856,-8-9 1,-4-5 2072,1 3 0,-4-24 0,-1-10 0</inkml:trace>
  <inkml:trace contextRef="#ctx0" brushRef="#br0" timeOffset="38245">12074 2126 18597,'-14'-34'-224,"0"0"0,6-25-259,45 44-1276,8 8 0,6 2 1759,7 3 0,0 2 0,-11-2 0,-4 2 0,-8 1 0,1 1 0</inkml:trace>
  <inkml:trace contextRef="#ctx0" brushRef="#br0" timeOffset="38663">12725 2274 15235,'1'-5'2622,"0"-35"-2196,-8-8-365,4 15 1,-2-1-6,-1-1 0,-3 3 224,-10-16 303,-13-7-426,3 22-67,-8 5-90,-2 31-23,10 27 23,11 18-123,27 1-113,26-5 12,15-23 22,-8-12 1,3-6 150,0-8 1,0-4 50,0 1 0,-4-3 11,-6-5 1,-6-3 212,-6-6 157,-11 6-22,-7 9-292,-5 5-67,0 5-56,-6 28-180,5 20-397,6-13 0,3 1-1339,14 24 224,22-15-874,0-26 2622,4-9 0,-21-5 0,-6-5 0</inkml:trace>
  <inkml:trace contextRef="#ctx0" brushRef="#br0" timeOffset="38797">13269 2068 17622,'-6'65'-975,"4"-14"0,13-43 0,-3-5 1</inkml:trace>
  <inkml:trace contextRef="#ctx0" brushRef="#br0" timeOffset="38930">13275 1850 15101,'0'0'0</inkml:trace>
  <inkml:trace contextRef="#ctx0" brushRef="#br0" timeOffset="39148">13627 1506 18126,'-12'64'7,"1"0"1,3 0 0,7 2-207,10-16 1,5 2 0,1 0-1185,-2-3 0,-1 0 0,0 0 1383,1 5 0,-2 1 0,0-6 0,-1-4 0,-3-7 0,-7 10 0</inkml:trace>
  <inkml:trace contextRef="#ctx0" brushRef="#br0" timeOffset="39563">13416 2238 15347,'44'-49'336,"0"0"0,3 9 1,5 0-1,3 4-334,-11 12 1,2 3 0,1 0 0,1-2-1067,10-8 1,1-1 0,0-1-1,-3 1 935,-9 6 0,-2 1 1,-2-1-1,-4-1 125,5-9 0,-5-1 1,-9-1-89,-11-4 1,-11 0 136,-10-1 0,-7 0 504,-4 1 1,-6 1 302,-15-4 0,-9 6-500,-1 13 1,-4 11-319,-17 16 0,1 13-29,12 9 1,5 10-211,13 0 1,2 6 0,4 1 232,1 12 0,7 3-43,6-4 0,3 3 0,6-1 396,5-5 1,5-1-1,2 0-407,3 4 0,2-1 0,3-6 31,8 0 1,4-10 17,24 0 1254,-24-28-1020,0-6 83,0 0-340,16 16-11,-18 7 0,-1 5-146,2-1 0,-2 2 52,2 10 0,-3 1-2427,13 15-5749,4-10 8281,4-12 0,-18-14 0,-4-11 0</inkml:trace>
  <inkml:trace contextRef="#ctx0" brushRef="#br0" timeOffset="39979">14511 2205 18294,'-8'-39'151,"0"1"1,-2-20 83,39-2-168,-5 30-56,-2 14-11,-3 13 0,-1 19-44,0 12-102,-5 3 0,1 3-224,1-2 0,1 0 264,0 2 0,0-3 106,7 5 56,-6-24 89,-4-24 483,14-32-427,-10 12 1,0-2-140,-1 1 0,0 0-62,13-19-79,-15 37 57,-3 16 22,0 15-291,2 11-202,6 8-566,4-10 0,5-2 1059,9-4 0,0-2 0,17 13 0,-2-17 0</inkml:trace>
  <inkml:trace contextRef="#ctx0" brushRef="#br0" timeOffset="40296">15354 2089 17711,'40'-33'-6,"-1"1"1,1 0-1,6-7 1,-8 1 27,-17 5 1,-9 1 381,-5-7 514,-35 9-380,-14 38-359,-12 12-293,25 5 1,3 4 158,-6 24-23,10 1-22,10-5-11,14-5-147,16-8-285,10-19 1,9-5 50,20-3 0,4-6-409,1-3 0,1-4-679,-15-1 0,1-3 1,-5-2 1479,5-9 0,-7-1 0,9-3 0,-18 1 0</inkml:trace>
  <inkml:trace contextRef="#ctx0" brushRef="#br0" timeOffset="40464">16019 1524 17140,'-16'-49'2678,"3"19"-2667,21 80-67,3-7 0,0 5-269,-2-5 0,1 2 0,-1-1-986,4 15 1,-1-2-489,-4-8 1,-2-3 1798,-5 11 0,-2-26 0,1-9 0</inkml:trace>
  <inkml:trace contextRef="#ctx0" brushRef="#br0" timeOffset="40630">15978 1872 20389,'55'-24'-318,"1"-1"1,-15 4 0,0 8-75,-2 15 0,-3 8-975,6 12-4191,-2 21 5558,-16-9 0,-5-1 0,-15-20 0</inkml:trace>
  <inkml:trace contextRef="#ctx0" brushRef="#br0" timeOffset="40798">16392 1658 15493,'-16'27'-1651,"-1"-10"0,25-10 1</inkml:trace>
  <inkml:trace contextRef="#ctx0" brushRef="#br0" timeOffset="41013">16849 1717 16233,'-50'19'481,"0"0"1,3 7 0,10 5 140,13 29-622,21 0 0,23-6-179,16-25-303,4-5-436,5-7-3626,-9-10 0,1-4 4544,23-1 0,-6-1 0,-27-5 0</inkml:trace>
  <inkml:trace contextRef="#ctx0" brushRef="#br0" timeOffset="41629">18045 1611 17610,'-31'-20'325,"1"0"1,-29-5-326,19 48-23,1 17-785,21-10 0,2 3 796,3 2 1,3 2-45,1-1 0,5 1 52,9 6 1,8-2-524,6-11 1,8-5 503,8-1 1,4-8 16,-4-13 1,-1-7 16,26-21 624,-30-12 710,-7-16-494,-13 12-851,-2 5-11,-8 21-23,1 19 866,2 8-978,5 8-1030,22 21-634,-5-21 1,5-3 1809,13 2 0,-1-3 0,13 2 0,-5-14 0</inkml:trace>
  <inkml:trace contextRef="#ctx0" brushRef="#br0" timeOffset="41946">18511 1799 17857,'2'-18'67,"6"9"-45,14 26-10,9-3 0,4-4 10,28-5-11,-2-20-11,-1 0 45,-19-18-45,-30 3 314,-5 0-1,-6 1-201,-6 7-437,1 10-1793,0 19-7713,37 10 9809,8 2 1,2-5 0,-12-13 0</inkml:trace>
  <inkml:trace contextRef="#ctx0" brushRef="#br0" timeOffset="42329">19382 1520 17846,'-21'-32'571,"-1"0"1,-4 3 0,-2 7-572,-19 17-68,1 23-67,15 4-189,25 13-124,22-11-1211,29-2 1211,10-10 448,0-6 90,-11-11 302,-24 0-370,-8 0 1,-6 20 268,-5 22 28,-3-3 0,-1 7-114,-1 11 1,-1 7 0,0 3-388,2-14 1,1 2-1,-1 1 1,1 1 214,0 7 1,1 2-1,0 0 1,1-4-31,0 1 1,0-3 0,2-4 74,3 4 1,-1-9 426,-3-12 648,-29-22-1108,-25-45-1014,14-4 0,2-7-651,5-2 1,5-4-2566,4-8 0,8 0 4185,14 14 0,4 6 0,-1-8 0,6 13 0</inkml:trace>
  <inkml:trace contextRef="#ctx0" brushRef="#br0" timeOffset="42479">19734 1786 19684,'-51'-12'-1950,"22"-3"0,8 25 1</inkml:trace>
  <inkml:trace contextRef="#ctx0" brushRef="#br0" timeOffset="42780">13605 3222 17394,'54'-17'19,"1"0"1,-1-1 0,1 1 0,0-1 0,-1 1 0,1-1 0,4 0 0,1 0-1,0 0 1,1 0 0,0 1 0,1 0 0,0 1-586,-7 2 0,-1 1 0,1 1 0,-1 0 0,2 0 0,3 0 0,2 0 0,4 0 568,-10 1 0,3 1 1,2-1-1,1 0 1,3 0-1,1 0 0,1 0 1,1 0-1,2 1 1,0-1-1,0 1 1,1 0-1,0 0 0,-1 1-53,-7 1 1,0 0 0,0 1 0,1 0 0,0 0 0,1 0 0,0 0 0,0 0 0,2 1 0,-1 0 0,1-1 0,1 1 0,0 0-1,1 0 1,0 0 0,1 0 0,1 0 0,0 0 32,-9 1 0,1 0 0,2 0 1,0 0-1,1 0 0,0 0 1,1 0-1,1 0 0,0 0 0,0 1 1,1-1-1,-1 0 0,1 1 1,0-1-1,-1 1 0,1-1 0,-1 1 1,-1 0-1,0 0 0,0 0 1,-1 1-1,-1-1 0,-1 1 1,-1-1-31,7 1 0,0-1 0,0 1 1,-2 0-1,1 0 0,-1 0 1,-1 0-1,1 0 0,-2 1 0,1-1 1,-1 1-1,0 0 0,0 0 1,-1 0-1,0 0 0,0 1 1,-1-1-1,0 1 0,0 0-30,7 0 1,-1 0 0,1 0 0,0 1 0,0-1 0,0 1 0,-1 1 0,-1-1 0,0 0 0,-1 0 0,-2 1 0,-1-1 0,-2 1 0,-2-1 0,-1 0 0,-3 1-442,12-1 1,-3 1 0,-3-1 0,-2 1 0,-1-1 0,-3 1 0,0-1-1,-1 1 1,0-1 518,16 0 0,-1 1 0,-1-1 0,-4 0 0,-3 0 0,-4 0 0,15 0 0,-6-1 0,-8 0 0,-5-1 0,1-1 0</inkml:trace>
  <inkml:trace contextRef="#ctx0" brushRef="#br0" timeOffset="46879">12372 6559 15247,'10'37'466,"-1"1"1,0 3 0,-1 1-333,-1-4 1,0 0 150,-2 4 1,-2-3-151,-1 0 1221,0-6-617,-2-44-503,1-18-35,-1-34-190,0 28 1,0-3 16,-1-23 0,2-3 11,4 8 0,1 0-228,-1 1 1,2 4 121,17-10 56,3 44-12,9 10 12,12 14-79,14 8 0,-27-3 1,1 4-602,10 11 1,-1 2 550,-16-6 0,-2 1 84,2 5 0,-6 3 56,-13 16 33,-10-21 554,-2-2-464,-1-34-101,3-40-11,10 8 1,5-2 4,0-3 1,4 0 67,11-3 0,5 5-79,-2 16 1,2 6-6,0 5 0,0 3-33,27-2-1,-12 27 34,-15 15 0,-18 8 0,-5 8 11,-1 3 0,-3 2-22,3 13 0,-1 0-445,-2-14 1,0-3-111,2-7 0,2-4-2291,13-1 2857,26-20 0,-27-5 0,11-10 0</inkml:trace>
  <inkml:trace contextRef="#ctx0" brushRef="#br0" timeOffset="47029">13750 6664 15135,'0'5'985,"-1"-1"-10587,1-4 9602,21 1 0,-16-1 0,16 1 0</inkml:trace>
  <inkml:trace contextRef="#ctx0" brushRef="#br0" timeOffset="47179">13776 6336 14899,'0'0'0</inkml:trace>
  <inkml:trace contextRef="#ctx0" brushRef="#br0" timeOffset="47567">14790 6233 16860,'-41'-4'937,"-1"0"1,2 2 0,-1 6-888,-7 13 0,3 9-56,3 9 1,4 5-606,1 0 1,5 3 587,9 1 1,10-1-225,22 9 313,14-12-323,18-13 133,-3-20 1,3-10 106,1-12 1,-2-10 49,6-12 1,-5-10-258,-19 3 0,-5-6 0,-4 0 254,-4 5 0,-4 0 0,-3 0 29,-3-6 1,-5 0 0,-1 2 57,-5-6 1,-3 2 95,-5-11 0,-5 6-135,2 22 1,-1 5-79,-22-15 496,7 71-496,16 37 0,15-20 0,3 3-786,2 6 1,4 2 729,6 2 0,5 0-208,1-1 1,5 0-991,5-11 0,5 2 0,3-3 1254,2-6 0,3-1 0,-2-3 0,4 11 0,-2-5 0,-3-17 0,0 0 0</inkml:trace>
  <inkml:trace contextRef="#ctx0" brushRef="#br0" timeOffset="48046">15550 6222 15818,'-8'-43'1142,"-1"0"1,0 5 0,-6 9-952,-45 26-96,18 23 1,-2 11-63,9-2 1,-1 6 0,3 1-458,4-2 1,3 3-1,3 0 429,-5 23 1,10-3-6,14-20 0,7-4-224,19 25-8,16-18-631,2-26 0,6-11 112,1-19 1,0-9 750,2 2 0,-4-6-236,-5-18 0,-9-6 555,-12 6 1,-6-1-29,-3-8 1,-3-1-169,-1-4 0,-4-3 276,-4 6 1,-2-4 0,-2 2-49,1 12 0,-2 2 1,-1 1-234,-7-23 0,-4 11-129,-12 24 11,0 66 11,18 1 0,5 8 35,0 6 1,2 8 0,4 0-85,6 3 1,4 2 0,3 1-305,-1-7 0,2 2 1,3 0-1,4-3-1148,3-6 1,4 0 0,1-4 0,1-3 1489,4-1 0,1-3 0,-2-5 0,5 1 0,-4-8 0,-1-12 0</inkml:trace>
  <inkml:trace contextRef="#ctx0" brushRef="#br0" timeOffset="48248">16036 6007 16490,'-4'-5'2006,"1"1"-1524,3 4-169,0 46-257,8 1-45,-3-4 1,1 5-124,7 7 0,5-1-1440,2-5 0,5-2 1552,9 0 0,1-4 0,6 3 0,0-31 0</inkml:trace>
  <inkml:trace contextRef="#ctx0" brushRef="#br0" timeOffset="48513">16579 6408 18149,'32'-31'29,"0"0"1,-4 2 0,-7-1 228,-13-14 392,-14 3 11,-12 11-347,-13 13-57,-12 10-95,7 21 1,0 8-141,6 4 1,2 4-270,1 12 1,8 3-393,14-10 1,9-1-3688,37 18 4326,-6-39 0,0-5 0,5 2 0,2-5 0</inkml:trace>
  <inkml:trace contextRef="#ctx0" brushRef="#br0" timeOffset="49114">18249 6110 13095,'0'39'1004,"1"-1"1,-1-1 0,0-1-646,0 21-180,0-4-56,0-7-67,0-12 23,-2-12 548,0-11 438,-7-21-203,-6-38-637,-1-6-327,6 14 1,1-2 280,-3-23 45,5 6-43,2 12-136,5 17-45,3 16-123,29 25-169,-6 8 1,3 4-197,10 8 1,0 2-170,-5-2 1,-3 0 431,-7-4 1,-4-3 595,-6-1-12,-9-12 412,-4-31-502,-1-11-45,0-27-101,0 3-34,6 3 158,1 10-67,7 14-180,2 14-79,13 21 79,7 36-22,1 3-40,-17-13 1,-1 1-254,9 14-443,5-3-2503,4-7 3261,7-7 0,-19-15 0,-2-7 0</inkml:trace>
  <inkml:trace contextRef="#ctx0" brushRef="#br0" timeOffset="49362">19193 6087 18462,'-38'19'930,"1"0"0,-17 13-907,23 23-46,23-15-223,30 4-651,22-20 393,5-7 0,3-29 347,-27-10 89,-13-8 1,-6 3-448,-15 2-1558,-3 8 2073,-16 6 0,15 7 0,-3 2 0</inkml:trace>
  <inkml:trace contextRef="#ctx0" brushRef="#br0" timeOffset="49646">19658 5980 18485,'-40'-11'534,"0"-1"0,2 3 0,2 2-489,-12 4-56,6 23-90,39 15-157,18 10 112,9-19 0,6-3 28,0-5 1,2 0-118,7 4 0,-3 2 44,9 21 191,-14-3 34,-42-9-34,-14-19-582,-1-6-2097,6-17-6643,9-14 9322,7-19 0,4 14 0,0 1 0</inkml:trace>
  <inkml:trace contextRef="#ctx0" brushRef="#br0" timeOffset="49830">19890 5700 19639,'0'-46'1232,"-3"16"-1232,1 50 11,-1 19-11,2 23-17,4-24 1,2 1-469,0 1 1,1 2-155,7 14 0,2 2-1731,-4-4 1,0 0 2355,0 1 0,-2-3 0,-1 9 0,-8-35 1</inkml:trace>
  <inkml:trace contextRef="#ctx0" brushRef="#br0" timeOffset="49979">19870 6074 18832,'27'-55'-1311,"9"11"-858,9 37 1,9 8 1941,-1-4 0,4 0 1,-4 1-1,2 1 1,-1 0-1,6-2 0,-1 1 1</inkml:trace>
  <inkml:trace contextRef="#ctx0" brushRef="#br0" timeOffset="50563">21739 5707 16580,'-29'50'230,"0"0"1,0 0 0,7-5 0,4 1 0,6-2-209,8 10 0,11-5-22,8-11 0,7-9 0,30-11 6,-12-18 0,1-9 27,-5-11 1,-2-4 39,-1 1 0,-5-3 28,-8-7 0,-9-2-23,-13-14-78,-14 5-112,-11 8-661,-9 15-1816,-2 10 2589,-5 29 0,21-13 0,0 15 0</inkml:trace>
  <inkml:trace contextRef="#ctx0" brushRef="#br0" timeOffset="50863">22159 5345 19123,'-24'62'172,"0"0"0,2-1 0,8 2-195,13-10 1,6 2 0,3-4-1229,4 5 1,6-2 1168,-1-9 0,3 0 0,3-8 9,9-6 0,6-7 354,11-3 0,3-10-287,-10-13 1,-1-9 21,-2-8 1,-9-6 39,-15-34-56,-27 27 0,-9 2-104,-6 11 1,-6 5-93,-1 3 0,-3 3-225,0 1 1,0 5-2135,-8 16 1,2 5 2554,-9 2 0,5 14 0,39-23 0</inkml:trace>
  <inkml:trace contextRef="#ctx0" brushRef="#br0" timeOffset="51113">22746 5707 18630,'-47'0'340,"0"-1"0,-1 6 0,9 7-418,20 28-415,31-5 0,12 2 139,4-2 1,5-2-326,15 4 1,0-3 448,-17-12 1,-4 0 1,11 25 295,-54-12-67,-7-7-1848,-30-17-4998,24-25 6846,13-10 0,9 6 0,7 0 0</inkml:trace>
  <inkml:trace contextRef="#ctx0" brushRef="#br0" timeOffset="51546">23145 5913 13465,'10'0'4953,"-2"0"-4505,-8 0-348,0 0-100,7-52-22,-5 23-1,2-6 1,0-1 22,-6 5-11,-5 11 22,-5 8 146,-19 38-34,12 1 0,2 6-106,-1 12 0,4 2-23,4-4 1,7-2-79,8-5 0,8-5-319,28-2 251,5-17 1,7-7 140,9-11 0,2-7-645,1 2 0,-1-6 667,-2-9 1,-6-6-12,-22 5 0,-6-3-29,-4 3 0,-5-2 96,4-23 314,-13 12 11,-8 12-201,-7 14-191,1 10 34,-4 15 1296,3 24-1330,6 0 5,11 13-341,9-15-337,6-14 1,5-3-3211,5-3 1,1-2 3882,0-1 0,-2-1 0,17-3 0,-33-6 0</inkml:trace>
  <inkml:trace contextRef="#ctx0" brushRef="#br0" timeOffset="51996">24080 5878 15695,'0'-10'2195,"0"2"-2150,0 8-22,26 23 33,-5-11-56,26 18-44,-13-21 20,7-3 204,-14-17 257,-5-1-202,-16-12-179,-6 4-56,0-1-212,-2 5-4629,4 3 4841,48 7 0,-35 3 0,36 3 0</inkml:trace>
  <inkml:trace contextRef="#ctx0" brushRef="#br0" timeOffset="52312">25014 5756 16782,'-1'-9'3428,"1"2"-3204,0 7-201,0 0-23,-27-32-359,51 10-313,-2-33 464,9 32 1,5 3 156,-8 1 1,-3-3 50,3-26 12,-23 3 66,-10 6 0,-2-2 225,0 3 0,-1 0 77,-3-2 1,1 4-313,-5-5-68,6 30 0,5 25 0,0 14 0,2 22-73,6-3 0,5 6-521,4 2 0,1 0-685,0 1 0,0-1-559,0-7 1,-2-4-2555,-4 6 4392,-15-11 0,5-18 0,-6-9 0</inkml:trace>
  <inkml:trace contextRef="#ctx0" brushRef="#br0" timeOffset="52446">25072 5729 16927,'18'-61'784,"10"11"-918,22 38-684,2 7 0,5 0 479,6 0 0,-1 1 0,-12 2 0,-2-1 0,-11 2 0,0-1 0</inkml:trace>
  <inkml:trace contextRef="#ctx0" brushRef="#br0" timeOffset="52696">25499 5123 17767,'-5'-50'724,"0"1"1,-1 5 0,4 6-747,13 11-1009,8 22-34,0 14-167,0 25-213,-14 13 436,-6 8 1009,-6 0 56,-1-4 863,0-10 1400,3-10-1804,20-16-3786,25-6 3271,10-9 0,-8 0 0,-18 0 0</inkml:trace>
  <inkml:trace contextRef="#ctx0" brushRef="#br0" timeOffset="53231">14356 7523 15023,'59'5'392,"0"1"0,-9-3 0,4 1 0,2-1-1389,-3-1 0,2 0 0,4 0 0,7-2 1081,-15 0 1,5-1-1,5-1 1,2 0 0,2 0-1,1-1 1,0 0-1,-2 0 1,-1 0-252,2-1 0,-1 1 0,-1-1 1,1-1-1,0 1 0,1-1 1,3 0-1,3 0 174,-14 0 1,2 1 0,2-1 0,1 0-1,2 0 1,0-1 0,1 1 0,0-1 0,0 1-1,0-1 1,-1 0 0,-1 0 0,-1 0-55,0-1 1,0 0 0,-1 1 0,-1-1 0,1 0 0,-1-1 0,0 1 0,0 0 0,1-1-1,0 1 1,1-1 0,0 1 46,0-1 0,1 1 0,-1-1 0,1 1 0,1-1 0,-1 0 0,1 0 0,1 0 0,-1 1 0,1-1 0,0 0 0,0 0 0,0 0-82,-2 0 1,0 1-1,-1-1 1,1 0-1,-1 0 1,1 0-1,0 1 1,1-1-1,1 0 1,0 0 0,2 0-1,2 0 1,0 0-1,3 1 76,-14 0 1,2 1 0,0-1 0,2 1 0,0-1 0,2 1 0,0-1 0,1 0 0,0 1 0,1-1 0,1 0 0,0 1 0,0-1 0,0 1 0,1-1 0,-1 1 0,1-1-1,-1 1 1,1 0 0,-1 0 0,-1 0 0,1 0-28,-2 0 1,0 1 0,1-1 0,0 1 0,-1 0 0,1 0 0,0-1 0,1 1 0,-1 0 0,0 0 0,1 0 0,-1 0 0,0 0 0,1 1 0,-1-1 0,1 0 0,-1 0 0,1 1 0,-1-1 0,0 0 0,0 0 0,0 1 0,0-1 25,-1 0 0,1 0 0,-1 1 0,1-1 0,0 0 1,0 0-1,-1 1 0,1-1 0,0 0 0,0 0 1,-1 1-1,1-1 0,-1 1 0,0-1 0,0 1 1,0-1-1,0 1 0,-1 0 0,0 0 0,-1 0 1,1 0-1,-1 1 0,-1-1 2,8 0 1,-1 0 0,1 1 0,1-1 0,-1 1 0,0-1 0,-1 1 0,1 0 0,-1 0-1,-1 0 1,-1 0 0,0 0 0,-1 1 0,-1-1 0,-2 1 0,0-1 0,-2 1 0,-2 0-1,-1 0-63,14 0 1,-2 0 0,-2 0 0,-3 0 0,0 1 0,-3 0 0,0 0 0,0-1 0,-2 1-1,1 0 1,0 0-159,7 0 1,0 0 0,-1 0-1,-1 0 1,-1 0 0,0 0-1,-2 0 1,0 1 0,-1-1-429,7 1 1,-1-1 0,0 1 0,-2 1 0,-2-2 0,-1 1 0,-2-1 704,9-1 1,-1-1 0,-2 1-1,-5-1 1,-4 1 0,4 1 0,-6 1-1,-6-2 1,-6-4 0,0 0 0</inkml:trace>
  <inkml:trace contextRef="#ctx0" brushRef="#br0" timeOffset="63862">12634 13284 13555,'0'-7'795,"0"3"-571,0 4-67,-7 59-113,8-15-22,-2 1 1,3 4 44,5-8 1,2-3 67,5 13 302,1 3 78,-9-35 1277,-2-11-1455,-3-26-314,-2-38-23,-1 7 0,-1-5-12,1 4 1,1 0 11,-2-1 0,2 5 23,6-3-23,14 34-45,13 65 39,-10-5 1,-1 5-7,-1 2 1,-2 1-186,-1 0 0,0-6 73,5 0 113,-3-15 11,-1-17 90,7-26 22,2-49 45,-11 7 0,-1-5-96,-2 3 1,-2-2-112,-1-2 0,-2 4 375,4-1-97,9 28-262,6 56 40,-7 4 0,-2 5 5,-1 3 0,-2 2-203,1 4 1,-1-2 180,6 11-370,-3-5-482,0-10-8325,7-5 9265,-5-18 0,-2-4 1,-10-13-1</inkml:trace>
  <inkml:trace contextRef="#ctx0" brushRef="#br0" timeOffset="64363">13730 13240 16221,'-44'21'388,"0"0"1,1 0-1,5 5-310,6 12 1,6 3-85,6-7 1,7 1-723,12 28-1,31-31-144,35-38 536,-4-16 404,-18-6 1,-1-5-46,-9 1 1,-5-2 212,0 0 0,-13 2-459,-37 0-426,-20 34-1378,-19 25-1815,23 5 3843,11 0 0,13-15 0,9-6 0</inkml:trace>
  <inkml:trace contextRef="#ctx0" brushRef="#br0" timeOffset="64780">14142 13182 16882,'-34'2'583,"-1"1"0,-26 9-583,28 14-34,12 15-134,42 4 61,3-18 1,4-2 66,2-5 1,1-3 17,1-2 0,-3-2-169,-6 5 191,-12-1 23,-19 3-46,-27 4-5355,-4-9 5378,-1-8 0,18-7 0,20-7 0</inkml:trace>
  <inkml:trace contextRef="#ctx0" brushRef="#br0" timeOffset="64980">14437 13001 17879,'-2'45'45,"1"1"0,1-2 0,2-2-169,2-8 1,1-1-124,2 0 1,2 0-1121,9 28-1614,-9-22 1,-1-2 2980,2 13 0,-4-4 0,-6-32 0</inkml:trace>
  <inkml:trace contextRef="#ctx0" brushRef="#br0" timeOffset="65095">14310 13364 12596,'41'-25'0,"0"0"0,-8 5 0,0 0 0</inkml:trace>
  <inkml:trace contextRef="#ctx0" brushRef="#br0" timeOffset="65546">15819 13304 9297,'-2'-4'403,"0"0"2073,2 4-1400,15 31 829,-11-5-236,10 20-100,-19-24-1087,0-12-381,-4-20-90,4-11-11,2-37 5,11 21 1,6-1-17,4-6 0,4 1 11,1 11 0,4 4 0,28-4 0,-20 32-45,7 37-112,-23-10 0,-2 5-868,5 12 0,-1 2 1025,2 0 0,-3-4 0,3 11 0,-1-21 0</inkml:trace>
  <inkml:trace contextRef="#ctx0" brushRef="#br0" timeOffset="65813">16496 13204 17700,'-36'30'444,"0"1"1,9 0 0,6 1-725,6 21-202,28-10-56,12-27-146,30-15 729,-3-33-23,-26 10 1,-4-3 223,5-26-223,-33 10-23,-11 27-280,-14 7-1087,-6 14 1367,-7 18 0,20-11 0,1 9 0</inkml:trace>
  <inkml:trace contextRef="#ctx0" brushRef="#br0" timeOffset="65996">16957 13266 16782,'2'11'1692,"-1"-3"-2220,-1-8-1567,0 0-2129,-19 8 4224,21-8 0,-20 8 0,25-10 0</inkml:trace>
  <inkml:trace contextRef="#ctx0" brushRef="#br0" timeOffset="67212">18584 12846 16737,'-64'-18'829,"0"13"-785,12 29-554,24-4 1,0 4 509,0 4 0,2 4-28,0 11 0,5 1-196,-4 14 31,24 4-524,41-44 855,15-30-15,-20-9 0,-1-8 90,-6-1 0,-5-4-422,0-10 0,-4-2 383,-5 6 0,0-1 134,8-18 0,3-1 306,1 10 0,2 5-626,3 6 1,0 18 28,-6 45 0,-5 19-17,-5 9 0,-7 8-539,-4-2 0,-3 6 0,0-3 442,-1-11 0,-1-1 0,2 1-23,1 11 1,1 2-1,1-3 97,2-9 1,0-3 0,0-2 22,2 20 0,1-8 168,10-2 269,-14-51-415,-3-27 773,0-19-745,-7-6 1,-5-5-57,-5 4 1,-5 2-253,-2-3 1,-3 5-1116,2 16 0,0 7-913,-3 10-773,27 11 3059,24 0 0,-10 0 0,8 0 0</inkml:trace>
  <inkml:trace contextRef="#ctx0" brushRef="#br0" timeOffset="67779">20146 12374 18418,'12'59'3,"-1"1"1,1-1 0,-1-4-1,0 3 1,1 1 0,1 1-92,0-3 1,1 2 0,0 0-1,0 0 1,-1-2-879,0 6 0,0-2 0,-1-1 0,-2-1 915,-3-5 1,-1-1 0,-1-2 0,-1-5 50,-1 7 0,-2-6 492,-1-9 0,0-3-492,0 11 738,-10-29-537,-17-46-44,-1-7-45,7-3 1,2-1-68,2-4 1883,2-6-1928,9 24-224,2 11 78,0 3 45,2 8 45,2 3-3585,-1 1 3641,4 2 0,-3-1 0,2 1 0</inkml:trace>
  <inkml:trace contextRef="#ctx0" brushRef="#br0" timeOffset="68746">20289 12529 17879,'-20'35'134,"0"-1"1,2 12 0,2 7 0,1 2-121,1 7 1,2 1 0,1 4-943,2-8 0,1 3 0,0-1 0,3-3 931,0-1 1,2-3 0,5 0 7,8 9 0,6 1 1,5-6 234,1-14 1,2-4 0,6-4-251,7 2 0,4-5 1,3-13 14,20-23 0,-2-18 6,-14-6 0,-7-9 30,-5-17 1,-10-7-48,-13 8 0,-9-2-19,-8 0 0,-5-5 1,-5 1 10,-7 0 1,-4 0-1,-4 1 8,4 9 0,-3-1 0,-1 2 0,0 3-34,-5 0 1,-1 4 0,0 6-191,-9-2 0,2 11-695,-3 13-2353,-6 33-2365,22 14 5637,12 8 0,16-11 0,11-20 0</inkml:trace>
  <inkml:trace contextRef="#ctx0" brushRef="#br0" timeOffset="69661">20927 12628 18216,'-1'65'22,"-1"-1"0,1 1 1,1-10-1,0 1 1,0 1-1,2 0-372,1 1 1,1-1 0,1 1 0,2-1 290,3 2 0,0 2 1,3-4-1,3-8-143,11-1 0,6-9 457,5-4 0,1-15-182,-7-30 0,-5-12 84,6-29-151,-27 12 0,-8 0 224,-16-15-427,-7 24 1,-5 3-1093,-3 10 1,-2 4-561,1-1 0,1 5 1849,-18 16 0,36-1 0,7 3 0</inkml:trace>
  <inkml:trace contextRef="#ctx0" brushRef="#br0" timeOffset="69930">21524 13061 15885,'-47'13'601,"0"0"0,5-2 1,10 4-692,17 14-783,29 10-382,40-5 789,-15-15 1,1-2 67,-1-1 1,-2-2 285,13 8 90,-49 8 22,-27 0-1709,-5-7 0,-3-1 1709,-12 6 0,-2 0 0,35-23 0</inkml:trace>
  <inkml:trace contextRef="#ctx0" brushRef="#br0" timeOffset="70580">21858 13219 13184,'40'-25'854,"-1"1"1,1-1 0,12-13-1,-7-3-283,-18 2 1,-7-1-56,2-17-68,-34 19-224,-10 27-146,-41 21-45,27 11 1,2 9-34,-2 8 0,3 5-232,6 0 1,9 0 12,13-1 1,10-3-275,18 6-8,8-24 1,7-6 478,5-5 0,2-5 94,1-2 1,0-5-157,0-5 1,-5-6 296,12-18 57,-12-1 144,-13 1 56,-13 5 219,-8 5 62,-6-2-377,-1 6-374,0 0 333,0 3-658,5 0-168,6-9 22,9-2-493,19-18 695,-5 12 247,-3 1 112,-17 18-68,-13 11 68,-1 7 90,0 8 66,0 10-145,-1 28-56,5 5-561,5-21 0,2 0-425,15 14-1221,19-13-516,2-20 2678,7-9 0,-21-5 0,-7-3 0</inkml:trace>
  <inkml:trace contextRef="#ctx0" brushRef="#br0" timeOffset="71079">22951 13011 14529,'-4'45'-28,"0"0"0,7 22-263,16-27 112,11-25 481,25-17 1088,0-29-550,-5-2 314,-18-21-672,-25 16-56,-7 1-180,-7 5-235,-5 7-1008,2 13-5345,13 18 6342,18 4 0,-2 6 0,0-10 0</inkml:trace>
  <inkml:trace contextRef="#ctx0" brushRef="#br0" timeOffset="71463">23758 12813 18149,'-61'-2'1187,"10"4"-1187,23 3-336,13 11-672,32 1-79,8-1-303,29-5 393,-2-8 784,-11-3 0,2 0 235,1-5 1,0-1-18,0 2 1,-3-2 27,-4-4 1,-6-3 22,-2-10 516,-12-20 134,-11-17-196,-8 15 0,-2-3-102,-1-6 1,-2 1 247,0 1 0,0 4-466,2 13 0,0 4-190,2-2-22,3 35 22,8 46-280,3-8 0,1 3-68,0 4 1,1 0-1060,3 5 0,1-2-1019,-6-17 1,-2-2 2425,5 25 0,-7-26 0,-5-9 0</inkml:trace>
  <inkml:trace contextRef="#ctx0" brushRef="#br0" timeOffset="71597">24055 12714 16625,'23'-32'-1423,"1"-1"0,18-9 0,8 4 1423,-11 15 0,3 3 0,-3 1 0,6-5 0,-3 2 0,-1 3 0,0 1 0</inkml:trace>
  <inkml:trace contextRef="#ctx0" brushRef="#br0" timeOffset="71830">24412 12031 18406,'-9'-58'773,"32"6"-795,26 43-157,5 12-258,-1 20-303,-36 17 381,-9 9 315,-16 4 49,-2-18 1,-2 0-6,-9 19-2768,1-6 2768,40-33 0,-11-12 0,17-9 0</inkml:trace>
  <inkml:trace contextRef="#ctx0" brushRef="#br0" timeOffset="72129">24999 11814 18093,'-5'56'95,"10"-20"0,7 0-202,8 4 1,4 0-506,0 1 0,-4-1-575,-3 17-45,-9-6 611,-18-4-1553,-26 8 2202,-13-14 0,9-7 0,10-20 0</inkml:trace>
  <inkml:trace contextRef="#ctx0" brushRef="#br0" timeOffset="72828">25124 12177 14989,'0'-38'1284,"0"1"1,-3-3 0,-6 4-994,-31 2-246,-12 4-630,12 28 0,-1 7 585,4 4 0,1 4 0,0 5 0,4 3-39,3 1 0,8 5-114,10 13 0,15 2-228,28 5 0,13-1 325,-1 1 0,8-1-407,-9-17 0,7-1 1,0 0-1,-5-3 429,8 6 1,-4-1 33,12 6 0,-15 6 336,-37-3 0,-17 2-179,-21 2 0,-12-2-157,3 1 0,-4-3 5,-13-4 0,1-7-924,-6-5-2711,20-14 3630,21-28 0,11 11 0,8-12 0</inkml:trace>
  <inkml:trace contextRef="#ctx0" brushRef="#br0" timeOffset="73162">26273 11755 11705,'8'-58'4774,"-2"12"-3956,-1 35 482,-2 71-1099,-1-21 1,-3 5-847,-2 4 1,-2 6-1,-1 0 678,-1 0 1,-1 1 0,-2 0-474,-4 7 0,-1 0 0,-1 1 440,3-14 0,-1 1 0,0 0 0,0 0-31,-1 0 0,1 1 0,-1-1 1,0 1-214,0-3 0,0 0 1,0 0-1,0 2 137,-3 9 0,1 3 1,0-2-1,1-7 0,-1 5 1,1-4-1,-1 9 0,0 0 1</inkml:trace>
  <inkml:trace contextRef="#ctx0" brushRef="#br0" timeOffset="73713">18028 14748 14294,'-3'51'1345,"2"7"-1062,2-10 1,-1 9 0,2-3-1643,1 7 0,2 1 993,-1-6 0,0 5 0,2-6-1119,3 2 0,1-6 1607,1-4 0,1-5 0,2 4 1,0-18-1</inkml:trace>
  <inkml:trace contextRef="#ctx0" brushRef="#br0" timeOffset="73896">18536 14837 17118,'0'46'-126,"0"-1"0,0 0 0,1 9 0,5-3-625,7-4 0,4-4-2151,13 11 2902,-3-9 0,-12-21 0,-7-9 0</inkml:trace>
  <inkml:trace contextRef="#ctx0" brushRef="#br0" timeOffset="74045">18315 15306 16232,'-6'-2'337,"2"-1"-1256,29-18 0,19-8-1154,2 8 0,4 0 2073,-9-1 0,2-3 0,-3 3 0,7 4 0,-6 4 0,-5 2 0</inkml:trace>
  <inkml:trace contextRef="#ctx0" brushRef="#br0" timeOffset="74179">18882 15107 12356,'22'31'0,"-5"-6"0</inkml:trace>
  <inkml:trace contextRef="#ctx0" brushRef="#br0" timeOffset="74312">18926 14924 13544,'0'0'0</inkml:trace>
  <inkml:trace contextRef="#ctx0" brushRef="#br0" timeOffset="74730">19555 14804 18070,'-48'5'642,"0"0"1,8 0-1,2 0-642,-16 8-11,26-3-45,22-5-33,7 1-91,11 2-167,33-2 173,-12-4 0,2-1 180,-1-2 0,1-1-18,24-3-55,-35 0 67,-13 6 112,-8 16-62,-11 14 1,-5 9-46,-1 23 1,0 5-570,3-21 1,0 1-1,1 2 452,1 4 0,0 2 0,3-4-292,2 5 1,4-4 47,6-7 0,3-3 323,9 19 66,11-22 124,-7-18 1311,-14-12-1199,-34-15-252,0-13 0,-3-6-213,-2 1 0,1-4 271,-4-13 1,4-4-1147,10 7 1,5-2 1070,4-15 0,4 3 0,-2 0 0,11-11 0</inkml:trace>
  <inkml:trace contextRef="#ctx0" brushRef="#br0" timeOffset="75046">19837 14575 17398,'17'40'-42,"1"-1"1,-2 0 0,1 2-676,1 9 0,0 0 92,-6-14 0,0-3 625,1 7 0,1-5 357,0-9 315,3-15 412,6-34-736,-1 0-80,5-16-268,-7 18-67,2 11 549,0 5-2477,16 21-3540,8 6 5535,0 4 0,-13-6 0,-19-15 0</inkml:trace>
  <inkml:trace contextRef="#ctx0" brushRef="#br0" timeOffset="75446">20530 14806 18373,'-18'-49'-135,"1"22"46,5 70-68,5-2-387,3-4 1,6-1-858,23 4 1144,15-8 436,-8-32 0,3-8 224,24-16-240,-26 3 0,-3-3 50,17-16 67,3-1-134,-16 20 156,-3 16-44,-16 23-90,-4 14-112,1 4 201,-1 1-257,-2 0 0,-3-2-56,-2 8-1827,-4-12-144,-4-4-3968,0-25 5995,-2-23 0,3 9 0,1-7 0</inkml:trace>
  <inkml:trace contextRef="#ctx0" brushRef="#br0" timeOffset="75614">21127 14387 18384,'0'50'302,"0"-1"1,4 5-1,1-2-549,0-5 1,2-2-370,2-1 0,3-3-2656,9 8 3272,-4-9 0,-7-18 0,-5-10 0</inkml:trace>
  <inkml:trace contextRef="#ctx0" brushRef="#br0" timeOffset="75730">21107 14742 16031,'47'-27'0,"-1"1"0,-8 4 0,-1 1 0</inkml:trace>
  <inkml:trace contextRef="#ctx0" brushRef="#br0" timeOffset="76362">22597 14180 14731,'20'47'840,"0"-1"1,0 3-1,-1 4-740,-1 4 1,-1 5 0,-2-1-723,-2-10 0,-3-2 1,1 7 636,-3-2 1,1 6 0,-1 4-1,-1-1 1,-1-4-126,-1 2 1,-2-2 0,-1-1 0,0 1-59,-1 5 0,-1 1 0,-1-2 0,0-5 164,0-2 1,-1-4-1,-3-7 4,-1-4 0,-5-13 702,-12-23-444,-11-28 100,-10-20-228,18 9 1,0-6 0,1-2-168,3-3 1,1-1 0,3-2 47,-2-9 0,2-2 0,5 2-390,6-10 0,9 5 329,10 10 0,8 7-40,3 17 0,3 4-78,0 1 0,1 3 692,26-13-905,-21 20 0,0 4-897,20 3 718,4 19 1125,-23 2-498,-8 8 1111,-14-12 21,1-7-874,0-17-235,1-7-12,1-18-44,-1-1 134,-1 1-157,-3 7-55,1 12 21,1 30 46,4 24-1480,6 23-348,3-7-5354,8-14 7159,3-26 0,-15-6 0,-1-5 0</inkml:trace>
  <inkml:trace contextRef="#ctx0" brushRef="#br0" timeOffset="76629">23302 14870 17644,'44'-45'-620,"-1"-1"0,-2 4 0,-3 1-13,-4 7 0,-4 2 1002,7-14 1414,-18 12-921,-32 39-357,-22 27-214,5 13-235,13-11 0,5 0-1860,6 23 1804,51-8 0,-22-24 0,31-23 0</inkml:trace>
  <inkml:trace contextRef="#ctx0" brushRef="#br0" timeOffset="76946">24202 14428 16860,'-45'1'739,"-1"-1"1,10 2-1,3 2-1243,-9 2-1557,67-2 301,19-12 1121,-8 0 1,1-1 638,12-10 1042,-2 4 1434,-23 50-1535,-6 15-1304,-18-1 1,-5 7 602,1-1 1,0 2-101,-1 4 0,0 2-725,2 0 1,0 0 634,0-4 1,3-1-29,3-7 1,8-2-114,15 0 1,12-9 45,20-15 0,11-12-1143,-10-10 1,3-7-1,-2-4 1090,-6-2 0,-2-4 0,-4-1 0,10-9 0,-12 0 0,-13 1 1</inkml:trace>
  <inkml:trace contextRef="#ctx0" brushRef="#br0" timeOffset="77129">25541 14762 12770,'-5'-15'0,"1"3"0</inkml:trace>
  <inkml:trace contextRef="#ctx0" brushRef="#br0" timeOffset="77513">16944 16687 17667,'60'-10'1,"0"0"1,0 0-1,0 0 1,-1 0 0,1-1-1,0 1 1,0 0-1,3 0 1,-2 0 0,-1 1-1,0 0 1,2 0 0,3-1-1,3 1-440,-9 1 0,2 0 0,3 0 1,2-1-1,0 1 0,2 0 1,0-1-1,0 1 0,-1 0 1,-1 1-1,-1-1 394,0 0 0,-1 1 0,-1 0 1,0 0-1,-1 0 0,1 0 0,2 0 1,1-1-1,2 1 0,3-1-140,-15 1 1,1 1 0,1-1 0,2 1 0,0-1 0,2 0 0,0 0 0,2 0 0,-1-1 0,2 1 0,-1 0 0,1 0 0,0-1 0,0 1 0,0 0 0,0 0 0,0 0 227,-4 0 0,1 0 0,1 0 0,-1 0 0,1 1 0,0-1 0,1 0 0,-1 0 0,1 0 0,0 0 1,0 1-1,0-1 0,0 0 0,0 0 0,0 0 0,0 1 0,0-1 0,0 0 0,-1 0-41,1 1 1,0-1 0,0 0 0,0 0 0,0 0-1,0 1 1,0-1 0,1 0 0,-1 0 0,0 1 0,0-1-1,0 0 1,0 1 0,-1-1 0,1 0 0,-1 1-1,0 0 1,0-1 0,0 1 14,5-1 0,-1 1 0,2-1 0,-1 0 0,1 0 0,-1 1 1,0-1-1,0 1 0,0-1 0,-1 1 0,-1 0 0,0 0 1,-2 0-1,-1 0 0,-1 0 0,-1 1 0,-1 0-101,11-1 1,-2 0-1,-2 1 1,-2 0 0,0 0-1,-2 0 1,0 0 0,-1 1-1,1-1 1,-1 0 0,0 1 88,3-1 1,-1 0-1,0 0 1,-1 1 0,0-1-1,0 0 1,-1 1-1,-1-1 1,0 1 0,-1-1-6,7 1 0,0-1 0,-1 0 0,-1 1 0,-1-1 0,-1 1 0,-2-1 0,0 1-77,7-1 1,-1 0-1,-2 0 0,-2 1 1,-2-1-1,-2-1 30,11 0 1,-1 1 0,-7-2 0,-11-5-3820,4-10 1,-27-2 4103,-71-5 1,13 11 0,-3 4 0,-10 10 0,0 1 0</inkml:trace>
  <inkml:trace contextRef="#ctx0" brushRef="#br0" timeOffset="77746">19512 17001 11772,'62'-9'-106,"-1"-1"0,1 1 0,-1 0 1,0-1-1,1 1 0,-1-1 1,0 1-1,1 0 0,-1-1 1,-2 1-1,2 0 0,1 0 1,1 0-1,1-1 0,0 0 1,2 1-1,0-1 0,0 0 1,1 0-1,-1 0 0,1 0 1,-1 0-1,0 0-152,-3 1 0,0-1 0,-1 1 1,1-1-1,0 1 0,1-1 1,-1 0-1,0 1 0,1-1 1,0 1-1,1-1 0,-1 1 1,2-1-1,-1 1 0,1-1 251,-2 1 0,0 0 1,2 0-1,0 0 1,1 0-1,0 0 1,0 0-1,0 0 1,1 0-1,-1 0 1,0 0-1,-1 0 0,-1 1 1,0 0-1,-1 0 1,-1 1-1,-2 0-91,7-1 1,-3 1 0,-1 0 0,-1 0 0,-1 1 0,0 0 0,-1 0-1,1 0 1,0 1 0,1-1 0,2 0 0,1 0 0,3 0 106,-9 0 1,2 1 0,1-1 0,1 1 0,1-1 0,0 1 0,1-1 0,1 1 0,0-1 0,0 1 0,1-1 0,0 1 0,-1-1 0,1 1 0,-1 0 0,1 0 0,-2-1 0,1 1-99,-1 0 0,0 0 0,0 1 1,0-1-1,1 0 0,-1 0 0,1 1 1,-1-1-1,0 1 0,1-1 0,-1 1 1,0-1-1,1 1 0,-1-1 0,0 1 1,0-1-1,-1 1 0,1 0 89,-2-1 0,1 1 0,1-1 0,0 1 0,0-1 0,0 1 0,0 0 0,0-1 0,-1 1 0,0-1 0,-1 1 0,0 0 0,-1 0 0,-1 0 0,-1 0 0,-2 0 0,-1 0 0,-1 1 0,15-2 0,0 1 0,-2-1 0,0 1 0,-2 0 0,-2 0 0,-2 0 0,-3 1 0,-3-1 0,-3 1 0,-4 1 0,15-1 0,1 0 0,-1 0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3:20:41.9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9133 3470 15202,'34'0'-3143,"-1"0"0,27 2 3143,-26 4 0,-16-3 0,-7 2 0</inkml:trace>
  <inkml:trace contextRef="#ctx0" brushRef="#br0" timeOffset="149">9238 3744 15471,'-2'4'134,"1"-1"-134,33 5 0,11-2 0,-24-2 0,19 3 0,-1 1 0</inkml:trace>
  <inkml:trace contextRef="#ctx0" brushRef="#br0" timeOffset="803">11877 3252 16513,'-6'52'384,"0"0"1,3 0-1,3 0-278,3-7 1,0-1-599,2 3 0,-2 0 548,0-1 0,-1 1-23,-2 6 1,1-3 431,-1 14 734,1-23-619,0-55-255,1-37-146,-2 17 0,0-3-433,1-8 1,-2-3 315,-1-6 0,-2-6-51,1 13 0,-1-5 0,0-2 0,1 0-3,0 0 1,0 0-1,0-1 1,2 0 22,-1-6 0,2-1 0,0 0 0,2 5-31,0-1 0,2 4 0,4 5-6,5-1 1,6 9 5,19 5 234,-1 19 0,4 8-402,4 10 0,0 8-471,7 13 0,-3 9 126,-12-1 1,-8 6 461,-7 8 1,-10 1 39,-15-11 0,-6-1-12,-5 0 1,-4-1 44,-8 1 1,-6-1-159,-19 8 1,-5-1-1316,7-5 0,0-1 1451,0 0 0,5-3 0,-5 2 0,38-20 0</inkml:trace>
  <inkml:trace contextRef="#ctx0" brushRef="#br0" timeOffset="1100">13001 2457 20322,'-26'55'23,"0"0"1,0 0 0,-1 0-1,1 0 1,2 4 0,0 1 0,1 1-1,2 1 1,3 1-15,4-7 0,3 2 1,0 1-1,3 0 1,0-2-1,2-2-518,-2 13 0,1-3 0,5-1 0,6-4-348,7-5 0,4-1 0,6-5 0,6-9 857,11-10 0,7-10 0,-3 0 0,2 13 0,-1-7 0,1-21 0,1 0 0</inkml:trace>
  <inkml:trace contextRef="#ctx0" brushRef="#br0" timeOffset="1416">13460 3235 20121,'-10'-32'358,"-1"-1"0,-4-25-436,58 15-135,5 18-319,12 11 0,5 13-510,-13 20 0,-5 11 963,0 13 1,-13 8 571,-27-7 0,-9 4 1,-6-1-35,-6 0 0,-6-1 1,-3-4-702,-9 7 0,-2-6 304,9-14 0,5-7 244,10-10-553,27-7-2633,47-23 409,-29 11 1,2-2 2384,18-7 1,-4-1 0,-5 2-1,-9 3 1</inkml:trace>
  <inkml:trace contextRef="#ctx0" brushRef="#br0" timeOffset="1817">14243 3235 20809,'-4'48'-79,"1"0"1,4 12 0,2-4-191,7 10 235,-3-27 1,1-4 538,-1-9-360,-2-21 254,-4-53-343,-1-3 0,-2-9-34,0-3 0,-1-6 1,0 1-932,1 7 0,0 1 0,0 0 916,0-5 1,-1 0-1,0 6 55,3 5 0,0 4 40,-1 2 0,3 4-102,11-8-78,35 19-146,7 39-125,-14 6 0,0 4 130,-7 4 1,-5 6-432,1 15 1,-11 8 598,-16 2 0,-12 3 58,-6-12 1,-7 0 0,-4-4-184,-5-3 1,-6-4-1,0-4-849,-12 1 0,1-8-1586,10-8 0,7-6 2611,10-13 0,12 5 0,7-6 0</inkml:trace>
  <inkml:trace contextRef="#ctx0" brushRef="#br0" timeOffset="2050">15347 1948 22048,'-36'29'29,"0"1"1,2 10 0,5 12-16,14 1 0,6 11 0,2 6 0,-1 0-1017,2-16 0,-1 2 0,1 2 0,0 0 0,0 0 0,-1 0 885,1 2 0,0-1 1,-1 1-1,1 0 1,-1-1-1,1 0-187,-1 1 0,1 0 0,-1 0 0,1-1 0,-1-3 0,1-3-211,-2 5 1,-1-5 0,1-1-1,1 0 573,-1 4 0,1 0 0,-1-1 1,2-7-1,-3 7 0,2-5 0,3-1 1,0 0-1</inkml:trace>
  <inkml:trace contextRef="#ctx0" brushRef="#br0" timeOffset="3034">15786 2793 14585,'0'-4'1692,"0"39"-1378,4 9-219,-1-4 1,2 6 72,3 13 0,1 0-28,-1-11 0,-1-1 554,1 1 1,-1-9 1311,-1-21-1647,-5-43-68,-6-36-230,2 23 1,-1-2-297,-3-8 0,1-1 241,-1-5 0,0-3-6,2 6 0,0-3 0,2 2-6,0-15 0,2 2 0,2 4 1,5 5-107,15-3-11,13 48-191,4 18 0,3 10-515,4 9 0,-2 8 690,-11-3 1,-2 4 0,-3 1-176,6 12 0,-10 2 336,-18 0 1,-11-3 178,-5-14 1,-5-3 22,-6-1 1,-2-2 155,-26 17-44,6-13-67,11-16 493,14-12-706,19-22-56,15-1-11,19-12 650,11 10-723,-3 11 0,2 8-437,-2 11 0,-2 10 274,0 12 1,-8 8 246,-16 1 0,-12 4-305,-14 7 1,-11-1 337,-7-14 1,-4-4-34,-1-1 0,-1-3-34,3-3 1,-2-4-2337,-3-5 0,1-5 2370,-10-4 0,7-4 0,27-9 0</inkml:trace>
  <inkml:trace contextRef="#ctx0" brushRef="#br0" timeOffset="3401">16438 2125 19179,'24'46'86,"0"0"1,1 0-1,-1 0 1,-1 11-1,-2 4 1,-1 0 0,-3 1-1314,-1 0 1,-2-1 0,-2 2-1,-2 0 1112,-2-9 1,-1 2 0,-1 0 0,-2-1 0,-2-3-409,-4 15 0,-3-4 0,-3 3-1935,-2-6 0,-3 2 1,-1 0-1,0-5 2301,-2-2 1,1-3-1,-2-2 1,0 1 0,0-2-1,1-9 1,-3 0 0</inkml:trace>
  <inkml:trace contextRef="#ctx0" brushRef="#br0" timeOffset="3901">18103 2685 19190,'5'50'-41,"0"1"1,-1 0 0,4 4 0,1 1 0,2 2-1246,0-9 0,3 1 1,0 0-1,0-2 1039,0 3 1,-1-2 0,0-5 0,1 1-1,-3-8 1,-5-12 0</inkml:trace>
  <inkml:trace contextRef="#ctx0" brushRef="#br0" timeOffset="4051">18018 3175 19101,'53'-15'-659,"-1"1"0,1-1 0,2-2 0,1 1 0,-7 2 1,-10 5-1,-4 0 0,-2 0 0,0 0 0</inkml:trace>
  <inkml:trace contextRef="#ctx0" brushRef="#br0" timeOffset="4668">19569 2702 18664,'-4'58'366,"1"1"0,0 1 0,0-1-327,3-6 1,0-1-701,0 0 1,0-1 682,0-5 1,1-2-17,2-3 0,1-4 61,2 0 750,4-13-481,-4-45 45,-3-12 0,-2-10-258,0-1 0,-1-4 1,0-5-697,-2-1 1,-1-4-1,-1-1 1,2 1 574,0 5 1,0 1 0,1 0 0,-1-1-1,-1-1 1,-1-2 0,1 2 0,1 3 88,1 3 0,1 2 0,2 0-84,4-5 1,3-1-1,1 4-7,6-8 0,5 5 97,11 1 1,9 15-328,11 28 0,2 16-101,-7 7 1,-2 8-456,7 14 1,-6 7 365,-18-5 0,-9 4 285,-5 14 1,-12 2 1145,-16-7 0,-12-1-940,2-12 0,-4-1 0,-3-3-109,-5-7 1,-3-3 0,2-2-843,-9 1 0,3-3-3838,-13 7 4718,42-22 0,10-4 0,4-3 0</inkml:trace>
  <inkml:trace contextRef="#ctx0" brushRef="#br0" timeOffset="4933">21018 1714 20882,'-33'-13'471,"0"-1"0,-29 21-438,38 26 1,4 19-1,0 4-1440,1-2 1,-1 5-1,1 3 1,1 0 1406,-1 0 0,0 2 0,1 0 0,1 1-5,4-11 1,1 3-1,1 0 1,2-3-1,1-2 193,0 8 0,3-3 0,6 1-239,4-5 1,5 1 0,2-1 0,3-2-479,6 6 1,3-3 0,6-2 528,12-1 0,6-2 0,-2-7 0,-5-4 0,-1-10 0,-2-21 0,0-1 0</inkml:trace>
  <inkml:trace contextRef="#ctx0" brushRef="#br0" timeOffset="5300">21179 2550 16243,'5'-63'1703,"5"26"1,6 3-1536,7 9 0,5 4-107,13-3 1,3 6-56,6 9 0,-1 9-18,-9 6 1,-4 8-124,-5 9 1,-7 6-67,-10 36 189,-27-13 1,-11 1 308,0-5 0,-4-1 56,-5 3 0,-2-5-325,9-17 0,3-6 5,4-3-33,17-17-33,10-1-415,12-3-1166,11-5 1,5-4 1613,12-1 0,0 0 0,-12 1 0,-2 0 0,29-8 0</inkml:trace>
  <inkml:trace contextRef="#ctx0" brushRef="#br0" timeOffset="5700">21913 2539 19112,'-8'-11'1053,"2"3"-761,6 8-136,-4 54-133,5 11-12,1-11 0,2 1 17,2-12 0,1-4-17,7 8 236,-6-27 269,-7-32-1,-4-45-448,-4 5 0,-1-9-52,1 1 0,1-7 0,0 2-651,0 6 1,0 0-1,0 0 651,1-5 0,1-1 0,1 5-27,3-3 1,2 5-94,1 8 1,1 3 104,0 8 0,2 5 0,14-17-325,15 33-6,-3 26 1,2 10 83,-2 3 0,-2 4-452,8 14 0,-5 4 290,-14-6 0,-6 2 353,-7 18 0,-12 2 784,-15-5 0,-10-1-721,8-15 0,-4 0 1,-1-5-3269,-16 2 1,0-10 3260,-10-9 0,31-16 0,22-11 0</inkml:trace>
  <inkml:trace contextRef="#ctx0" brushRef="#br0" timeOffset="5933">22998 1437 21656,'-56'23'272,"-1"0"1,3 10-1,7 10-265,25-2 1,7 5 0,1 6-658,1-3 1,0 4 0,1 4 0,1 1-1,0 1 640,2-7 1,1 2 0,1 0 0,-1 2 0,1 0-1,-1 2-493,0 0 0,0 3 1,0 1-1,0 0 1,-1 0-1,2-2 0,0-2 234,0 9 0,0-2 0,1-2 0,1-1 1,-2-2-556,0 7 1,-1-1-1,1-5 1,1-6 989,1 8 1,0-11 0,0 8 0,5-30 0</inkml:trace>
  <inkml:trace contextRef="#ctx0" brushRef="#br0" timeOffset="7266">23092 2404 9756,'-5'-1'-527,"1"0"1334,4 1 1277,-1-19-22,1 10-348,-1-13-190,1 17-1278,1 7 147,3 20-180,1 1-101,2 14-78,-1-11 55,1 6 12,-1-7 56,0 4-135,-1-9 23,0 1 89,0-3 12,3 11-79,-3 0 112,1 0 136,-4-12 65,-2-9 57,0-8 157,0 0-571,-2-7-1,-2 0-381,-7-10-9472,-6 1 9627,1-1 1,3 7 0,7 3-1</inkml:trace>
  <inkml:trace contextRef="#ctx0" brushRef="#br0" timeOffset="7700">23561 2045 20423,'-52'30'64,"0"-1"1,18 1-1,3 3 1,3 6-73,3 15 1,6 7-1,3-2-1106,2-9 1,1-1 0,4-2 1129,1 18 1,7-8-50,18 5 995,15-16-962,22-18 22,-4-20 0,5-9-5,1-14 0,0-6-69,0 4 0,-4-4 97,-10-10 0,-10-4 314,-13-11 268,-35-7-414,-39 23 647,13 16 1,-3 7-878,2 8 0,2 5-218,-17 6-78,50 1-170,37-9-222,28-2 111,-20-4 0,4-3-1002,2 0 1,3-3-1,-2 0 1596,5-1 0,-2-2 0,3 0 0,-7 0 0,-11 2 0</inkml:trace>
  <inkml:trace contextRef="#ctx0" brushRef="#br0" timeOffset="7936">24127 1844 21824,'22'50'-77,"1"0"0,-1 0 0,0-1 0,-4 7 1,-2 2-1,-3 1 0,-2 2-670,-4-6 1,-2 2 0,-1 0 0,-2 0-1,0-3-1674,-1 2 0,-1-1 0,-1-2 0,0-3 2421,-1 8 0,-1-2 0,1-11 0,2 4 0,2-22 0</inkml:trace>
  <inkml:trace contextRef="#ctx0" brushRef="#br0" timeOffset="8200">25825 2115 18787,'-1'50'411,"1"0"1,-1-1 0,0 11 0,1-3-412,0-2 0,0-3-28,0-16 0,0 0-1944,0 11 0,0-2 1972,0 15 0,0-5 0,0-39 0</inkml:trace>
  <inkml:trace contextRef="#ctx0" brushRef="#br0" timeOffset="8350">25615 2583 20132,'43'-24'-834,"-1"0"1,1 1 0,11-7-1,-2 4 1,-7 11 0,-4 4-1,4-1 1</inkml:trace>
  <inkml:trace contextRef="#ctx0" brushRef="#br0" timeOffset="8800">26621 2180 19056,'-2'-6'729,"0"2"-662,8 57-39,4-12 0,1 4-23,-1 8 1,0 2-487,4 5 1,1-3 480,-7-19 0,0-2 0,4 28 131,-5-16-131,-3-18 605,-3-16 751,-8-27-1127,-3-16 1,1-6-202,-1-2 0,1-3-473,-5-19 0,1-5 445,5 8 0,2-3 7,2-2 1,1-5-1,1 0 8,3 1 0,1 1 0,1-1-8,0 2 1,0 0 0,2 4 323,3-12 0,4 11-376,12 5-45,-1 30-167,13 14 52,8 33-473,-7 12 0,-2 10-504,-8 9 0,-7 8 428,-12-12 0,-4 2 0,-6-1 748,-8 11 1,-11-6 5,-16-7 0,-6-9 395,9-17 0,-2-5-3062,-5-4 1,1-2 2666,-9 0 0,6-6 0,34-5 0</inkml:trace>
  <inkml:trace contextRef="#ctx0" brushRef="#br0" timeOffset="9084">27708 1233 21734,'-31'53'15,"0"0"1,0 0 0,0 2 0,2 2-1,3 0-11,8-1 0,4 1 0,0 4-506,4-12 0,-1 4 0,1 2 1,1 0-1,1-1 504,-1 10 1,2 1 0,1-1 0,2 3-404,2-9 1,2 3 0,1-1 0,1-1 0,2-4 142,2 13 0,4-5 0,4-5-310,3-10 1,5-4-1,2-8-1510,8-8 1,4-7 2077,3-6 0,-1-4 0,7-1 0,-7-10 0</inkml:trace>
  <inkml:trace contextRef="#ctx0" brushRef="#br0" timeOffset="9383">27898 1921 21286,'-7'-62'762,"14"13"-953,43 41-308,-10 18 1,2 10-415,3 10 0,-4 7 480,-4 2 0,-10 4 433,-17 6 0,-12 0 274,-9-14 1,-6-2 162,-5-1 0,-2-2-118,1-3 1,-1-3 332,-24 22-652,22-18-751,27-8-1019,29-23-3508,35-10 5278,-27 1 0,-1 0 0,7-2 0,-5 0 0</inkml:trace>
  <inkml:trace contextRef="#ctx0" brushRef="#br0" timeOffset="9802">28501 2068 20961,'-12'52'33,"0"-1"1,0-2 0,4-4-34,11 16-23,1-27 1,1-2 22,2 9 639,1-18-359,-6-40-23,-2-29-190,-2-6 1,-1-5-57,2 8 0,-1-5-261,0 6 0,0-6 0,1-3 1,-1 3 252,1-7 1,0 0 0,2 1 67,1-7 0,2 0 0,0 5 13,-1-5 0,1 10-5,10-2-79,-10 48-124,6 8-179,24 37-179,-6 0 1,1 4 116,0 3 1,-2 3-457,1 8 1,-4 0 579,-14-16 0,-5-1 28,0 26 902,-21-11-678,-11-12 0,-17-10-482,12-17 1,-1-4 470,-18-3 0,6-2 0,27-8 0</inkml:trace>
  <inkml:trace contextRef="#ctx0" brushRef="#br0" timeOffset="10100">29244 833 20490,'-20'-63'1804,"3"16"-1770,13 55-34,-1 33 0,1 18 8,-1-13 0,0 5 1,-1 3-1,-1 4-485,1-6 0,0 2 0,-1 4 0,0 0 0,-1 2 0,-1 0 473,1-1 1,-2 2 0,0 1 0,0 0 0,0 0 0,-1-1 0,1-2-366,0 1 0,-1-2 0,1 0 0,-1-2 0,0 0 0,0 0 301,-2 7 1,-1 1 0,-1-2 0,1-2 0,1-5-128,-3 8 1,1-5 0,0-3-264,2-3 1,0-3 0,1 0-675,-2 14 1,2-3 1114,5-8 0,1-5 0,0 3 0,5-16 0</inkml:trace>
  <inkml:trace contextRef="#ctx0" brushRef="#br0" timeOffset="11967">29577 1716 18440,'2'51'59,"-1"0"1,2-2 0,1-1-15,1-1 0,1-2-45,1 16 33,-1 5 393,-6-44 1882,-1-18-1938,-9-48-303,5-2 0,0-8-49,1-1 1,0-6 0,2 1-513,2 6 0,2 1 0,0 0 497,2-3 1,0 1 0,3 6-10,4 6 1,3 7-63,22-16 24,16 54 44,-12 29 0,0 16-15,-9-2 0,0 6 0,-2 1-336,-2-3 0,-1 1 0,-2 3-434,2 9 1,-3 3 0,-4-6-3155,-5-2 1,-5-4 3938,-1-4 0,-2-5 0,-7 5 0,-5-40 0</inkml:trace>
  <inkml:trace contextRef="#ctx0" brushRef="#br0" timeOffset="12134">29683 1938 18910,'61'-18'-1145,"0"0"0,-1 0 1,5-4-1,-10 5 1,-9 10-1</inkml:trace>
  <inkml:trace contextRef="#ctx0" brushRef="#br0" timeOffset="12684">30275 1004 20356,'18'57'88,"1"0"0,-1 0 1,1 0-1,-1 0 1,0-1-1,-1 0 1,0-1-1,-1 0 1,-3-3-1172,-2 3 0,-2-2 0,-2-1 0,0 0 1063,-1 3 0,-1-1 1,0 1-1,-1-1-487,-1 1 0,0 0 0,-2-1 0,-1 1 507,-5 0 0,-2 1 0,-1-3 0,2-4 0,3 13 0,-2-7 0,-8-9 0,1 0 0</inkml:trace>
  <inkml:trace contextRef="#ctx0" brushRef="#br0" timeOffset="29849">9164 5939 14922,'-5'0'3798,"1"0"-2621,4 0-1177,17-23-572,35 10-1960,-1-13 313,-16 21 1,-2 6 2218,-1 11 0,-14-6 0,-11 5 0</inkml:trace>
  <inkml:trace contextRef="#ctx0" brushRef="#br0" timeOffset="29969">9406 6118 16826,'-1'4'762,"0"-1"-3743,1-3 2981,90-31 0,-67 23 0,22-7 0,-1 0 0</inkml:trace>
  <inkml:trace contextRef="#ctx0" brushRef="#br0" timeOffset="31382">11612 5754 19112,'-31'7'404,"4"16"-303,13 35-34,6-1 0,5 5-381,6 0 1,7 1 342,3-16 1,4-1 0,3-4-280,8 4 1,6-10 249,8-13 0,2-11-6,-9-11 1,-1-5-7,28-14 295,-12-15-278,-29 2 1,-8-7 5,-9-6 0,-9-2 11,-14-15 1,-9 1-468,2 11 0,-5 4 439,-8 2 0,-3 9-128,-13 4-396,19 28 1,0 8-2676,6 14 1,3 5 3204,-20 22 0,24 0 0,23-28 0</inkml:trace>
  <inkml:trace contextRef="#ctx0" brushRef="#br0" timeOffset="31603">12209 5938 19572,'0'16'0,"0"-2"0</inkml:trace>
  <inkml:trace contextRef="#ctx0" brushRef="#br0" timeOffset="31932">12600 5825 20490,'38'-35'-109,"0"1"1,-2 3 0,1 9-474,23 18-489,-28 18 1,-5 9 1031,-11 8 0,-9 7 1115,-12 20 0,-10 2-1291,-4-7 0,-6-2 372,-8-1 0,-1-4 33,-4 3 122,16-16-279,10-13-178,41-13-925,4-16 0,6-6-1803,4 1 1,4 0 0,0-2 2742,0-2 1,-1-1 0,-3 1 0,12-3 0,-7 3 0,1-1 0</inkml:trace>
  <inkml:trace contextRef="#ctx0" brushRef="#br0" timeOffset="32436">13846 5546 21107,'-36'-11'280,"6"8"-280,-13 14 0,12 5 11,-7 11-22,4 6 0,-1 19-23,13 7 12,10-8 10,6-3 12,6-17 0,0-1 0,0-13-22,10-5 56,4-21-1,16-8-33,7-8-33,8 3-46,4 9-179,-10 12 0,2 8 90,2 13 0,-1 9 78,5 7 1,-5 6-256,-11-1 0,-7 1 328,-8 0 1,-10-3 16,-20 8 22,-22-3-2812,-5-25 2790,-9-39 0,26 8 0,10-26 0</inkml:trace>
  <inkml:trace contextRef="#ctx0" brushRef="#br0" timeOffset="32736">14255 5223 21163,'45'-24'-72,"0"-1"1,-3 2 0,-3 9-265,10 27-392,-11 10 112,-17 14 582,-24 29 488,-11-30 0,-3-1-247,1-1 0,0-1 107,-23 18-314,23-31-11,8-9 0,11-6-986,39-10 319,8-7 0,11-4 678,-11 6 0,7 0 0,0-1 0,-5 0 0,-5 0 0,-4 0 0,1 0 0,6 2 0,0-1 0,0 0 0</inkml:trace>
  <inkml:trace contextRef="#ctx0" brushRef="#br0" timeOffset="33033">17611 5428 20121,'16'37'160,"1"-1"1,-2 0-1,0-1-149,3 28-218,-8-20 0,-2 2-1995,-2 0 0,-3-1 2202,-2-1 0,-2-2 0,-1 12 0,-6-36 0</inkml:trace>
  <inkml:trace contextRef="#ctx0" brushRef="#br0" timeOffset="33183">17510 5828 19034,'25'-38'261,"-1"0"1,5 1-1,5 6-379,3 12 1,8 3-1007,0 1 1,8-1 0,4 0 0,2 0-500,-9 2 0,3 1 0,1-1 0,2 0 0,1 0 0,-2 0 1452,3 0 1,2 0 0,-1-1-1,1 1 1,-3 0 0,-1 1-1,1-1 1,-1 1 0,-1 0-1,-4 1 1,-5 2 0,17-4-1,0 1 1</inkml:trace>
  <inkml:trace contextRef="#ctx0" brushRef="#br0" timeOffset="33983">19983 5361 19157,'-38'26'276,"-1"0"1,4 4-1,6 7-254,14 17 1,10 9-1,7-3-22,12 3 0,9-3-247,-2-6 1,5 1 0,7-14 139,27-19 1,5-19-469,-11-8 1,-5-10 568,-7-9 1,-8-5 5,-9-26 273,-20 11 0,-9-2-77,-12-2 1,-7 0-203,-7-3 1,-4 4-128,1 13 1,-3 7-3,2 10 0,2 10-962,-4 20-8734,15 18 9881,26-4 0,-1 2 0,13-21 0</inkml:trace>
  <inkml:trace contextRef="#ctx0" brushRef="#br0" timeOffset="34150">20671 5606 19617,'0'0'0</inkml:trace>
  <inkml:trace contextRef="#ctx0" brushRef="#br0" timeOffset="34667">21515 5065 20289,'-48'3'48,"1"0"1,3 0-1,4 4-37,0 17 12,-5 6-12,9-3-22,3 3-68,16-7 79,10 5 45,5 5-34,1 1 1,2 5-12,-2 1 0,2 2 5,0 4 1,3-1-29,6 16 23,6-34 101,9-27 67,3-17-146,1-7 1,5-3-29,5 2 1,4 2-12,11-2 0,2 7-226,-11 11 1,-3 9 174,-2 10 1,-5 8-269,6 28 191,-10 8 89,-15 1 56,-15-18 0,-8 1 123,-11-5 0,-9-2-45,-10 3 1,-5-6-79,1-9 0,-1-7-157,-3-6 0,3-7-1490,-8-18 1647,27-10 0,4-2 0,-1 2 0,6-21 0</inkml:trace>
  <inkml:trace contextRef="#ctx0" brushRef="#br0" timeOffset="34986">22095 4983 21196,'12'-39'145,"0"-1"1,14 6 0,8 7-157,6 10 0,4 7-17,4 3 0,-4 7-174,6 16-22,-19 37 229,-33-16 1,-7 2 22,-3 8 0,-4-3 0,-3-7 0,0-5-5,-9 4-46,37-26-77,18-15-696,16-4 1,11-2-464,-7 1 0,4 0 0,4 0 1106,3 0 1,6-1 0,0 1 0,-6 0 0,-7 2 0,-4 0 0,0 1 0,0 1 0,0 0 0,0 1 0</inkml:trace>
  <inkml:trace contextRef="#ctx0" brushRef="#br0" timeOffset="35416">24506 5115 14775,'8'-6'1682,"-2"1"-237,17 68-1265,-9-16-1058,2 4 1,0 4 877,-6-15 0,-3-2-51,0 2 1,-1 1-628,-2-1 1,-1 2 677,-5 10 0,0-2 0,0-1 0,-5 8 0</inkml:trace>
  <inkml:trace contextRef="#ctx0" brushRef="#br0" timeOffset="35566">24390 5591 18675,'36'-36'294,"-1"-1"0,1 1 0,11-10 1,5 7-579,-4 17 0,4 4 0,1 2-1595,-6 2 0,0 2 0,5-1 1879,7-3 0,6-3 0,0 0 0,-8 3 0,2 1 0,-3 0 0,-3-1 0,1 0 0,0 0 0</inkml:trace>
  <inkml:trace contextRef="#ctx0" brushRef="#br0" timeOffset="36549">26465 4908 15079,'7'-8'3686,"-44"29"-3311,18 8 1,0 4-259,-9 2 1,1 2-51,10 10 0,6 0-22,6 16-23,20-27 1,9-5-51,7-9 0,7-8 28,17-7 0,3-8-374,-9-7 0,-3-6 396,-3-9 1,-7-5 11,-4-15 72,-23 10 0,-9-4-106,-11-1 0,-7 1-28,-9-6 0,-5 4 11,-1 10 0,-3 6 6,0 7 0,1 7-280,-12 11-3531,3 25 3822,34 10 0,-4-6 0,26-5 0</inkml:trace>
  <inkml:trace contextRef="#ctx0" brushRef="#br0" timeOffset="36699">27016 5113 17689,'-6'0'-3048,"0"0"3048,6 0 0,0 0 0,0 0 0</inkml:trace>
  <inkml:trace contextRef="#ctx0" brushRef="#br0" timeOffset="37033">27416 4956 21264,'33'-29'-131,"-1"-1"0,-5 5 0,3 4-9,14 8 0,2 5-11,-10 1 0,-1 2-236,5 1 1,-2 2-578,10 0 1266,-10 15 135,-37 2 57,-10 12-136,-3-1 56,-5 23-346,5 12-763,5-20 0,3 1-4221,6-3 1,4-2 4515,9 14 1,-1-23 0,-2-22-1</inkml:trace>
  <inkml:trace contextRef="#ctx0" brushRef="#br0" timeOffset="37299">28376 4745 21409,'-42'-7'298,"1"0"1,4 3 0,6 5-377,11 15 100,32 38-61,15-19 0,8 2-148,-4-3 0,3 1 1,0-2-540,15 10 1,-1-3 500,-5-2 1,-7-1-515,-11 9 203,-24-5-2220,-23-8 2756,-38-13 0,29-8 0,-15-10 0</inkml:trace>
  <inkml:trace contextRef="#ctx0" brushRef="#br0" timeOffset="37417">28370 4681 17992,'49'-15'-574,"0"1"1,-2 0-1,-6 4 1,-11 7 0,-7 0-1</inkml:trace>
  <inkml:trace contextRef="#ctx0" brushRef="#br0" timeOffset="37683">28751 4365 19538,'13'-60'2420,"8"7"-2420,14 29-11,11 11-34,8 10-67,4 22-320,-28 7 1,-5 8 386,-10 4 0,-8 5 79,-4 6 0,-6-1-29,-3-12 1,-4-3-6,-11 7-146,20-27-3215,57-7 3361,-12-8 0,6-3 0,-4 1 0,-2 3 0,-2-1 0,19-4 0,1 0 0</inkml:trace>
  <inkml:trace contextRef="#ctx0" brushRef="#br0" timeOffset="45117">13329 4161 17028,'43'-16'15,"0"-1"1,0 0 0,5 1 0,1 0-1,2 3-1721,3 3 0,2 2 0,2 1 1728,-9 0 1,1 1-1,1 0 1,6 0-22,-3 0 1,5 0 0,2-1 0,2 1 0,0 0 0,0 0-216,2 0 1,0-1-1,1 1 1,0 0 0,0 0-1,0 0 214,-1 0 0,0 0 0,0 0 0,0 0 0,-2 0 0,-1 1 0,3-1 0,1 1 0,-3-1 0,-3 1 0,-7 1 357,-2 0 0,-6 0 0,-5 1-363,6 0 1,-20 2 307,-83 15-156,17-7 0,-7 1-99,-7 2 1,-6 1 0,-1-1 161,2-1 0,0 0 0,5-2 698,1 1 1,2-2-819,-4 2 1,16-4 3032,37-6-3094,31-6 0,26-4-174,-3 2 0,7-1 0,5-1-535,-11 2 0,4 0 0,2-2 0,1 1 0,-2 0 636,8 0 0,-1-1 1,0 1-1,-1 0 19,0 1 1,1-1 0,-3 2 0,-6 0-221,11-1 0,-10 1-5256,3-1 5626,-68 5 1,-6 4 0,-25 1-1</inkml:trace>
  <inkml:trace contextRef="#ctx0" brushRef="#br0" timeOffset="73116">12463 4590 17554,'59'-6'378,"0"1"0,-8-1 1,3-1-1,2 0-334,-1-1 1,2 0 0,2-1 0,3-1-1135,-4 0 1,2 0-1,1-1 1,2 0 0,1-1 1124,-4 1 1,0 0-1,0 0 1,3-1 0,3-1-1,2 0-133,-11 2 0,2-1 1,2 0-1,1-1 1,2 0-1,1 0 0,1 0 1,-1 0-1,0 0 1,-1 1 111,-4 1 0,-1 0 0,1 0 1,0 1-1,-1-1 0,1 0 0,1 1 1,-1-1-1,1 0 0,0 1 0,0-1-43,4 0 0,1-1 0,1 0 1,0 1-1,1-1 0,-1 0 1,0 1-1,-1 0 0,-3 0 1,-1 1-1,-2 0 29,4 0 0,-2 0 0,0 1 0,-3 0 0,-1 0 0,-2 1 0,-3 1 0,-3 0-47,21-2 1,-4 1-1,-7 2 1,-14 1 79,5 1 2305,-52 3-2024,-34 1 1965,-14 0-2256,6 0 3100,16 0-3157,20 0 341,5 0-6100,2 0 5793,9 1 0,-6 0 0,7 0 0</inkml:trace>
  <inkml:trace contextRef="#ctx0" brushRef="#br0" timeOffset="76283">20453 3908 13084,'43'5'2655,"18"-9"-2424,-20 0 1,7-1 0,7-2-989,-1-1 0,6-3 1,5-1-1,2 0 0,2-1 825,-13 3 1,1-1 0,2 0-1,2 0 1,1 0 0,0-1-1,0 1 1,-1-1-244,3 1 1,-1-1 0,0 1 0,1-1 0,0 1 0,1-1 0,0 0 0,0 0 192,-2 1 1,2-1 0,0 0-1,0 0 1,1 0 0,-1 0-1,-2 0 1,-1 1 0,-2 1 3,2-1 0,-3 1 1,-1 0-1,-1 0 1,0 0-1,1 1 1,3-1-15,2-1 0,2 1 1,2-1-1,0 0 1,0 1-1,0-1 0,-2 1 1,-2 0 8,-2 1 0,0 0 0,-2 0 0,-1 0 0,0 0 0,0 0 0,-1 1-21,9-2 0,1 0 0,0 1 1,-3-1-1,-4 2 0,-5 0 67,12-2 1,-7 2 0,-14 1 529,-5 2-256,-59 4-1,-34 1 1231,-5 0-2262,-2 1 1579,23 3-3696,24 3-1405,10 0 4217,-1-2 0,1-2 0,-1-3 0</inkml:trace>
  <inkml:trace contextRef="#ctx0" brushRef="#br0" timeOffset="77865">27220 3316 17532,'55'0'230,"-1"-1"0,0 1 1,1-1-1,-1 0 1,6-1-1,-1 0 1,2-1-1,4-2 0,4-1-808,-11 0 0,3-2 0,4-1 0,2 0 0,1-2 1,1 1-1,-1 0 0,-2-1 0,-1 2 606,0-1 0,-3 1 0,-1 0 0,-1-1 0,2 1 0,2-1 0,3 0 0,4-1-94,-15 3 1,2 0 0,3-1 0,2 0 0,1-1 0,2 1 0,1-1 0,0 0 0,1 1 0,-1-1 0,-1 1 0,0 0 0,-2 0 0,-2 0 0,-3 1 76,8-1 0,-1 0 0,-2 1 0,-2-1 1,1 1-1,-2 1 0,0-1 0,0 0 0,0 0 1,1 0-1,0 1-51,2-1 0,1-1 0,0 1 0,1 0 0,0 0 0,-1 0 0,-1 0 0,-2 0 0,-2 1 0,-1 0 0,-4 1 25,17-2 0,-2 0 0,-3 1 0,-4 0 0,-5 1 1,-6 1 2,9-1 1,-8 1 0,-21 1-11,-25 2 1169,-58 9-1596,9 7 1,-5 4-292,3-2 1,-2 3 0,1 0 571,-14 10 1,2 1-3133,2 1 1,4-2 3299,16-10 0,5-4 0,-5 3 0,10-8 0</inkml:trace>
  <inkml:trace contextRef="#ctx0" brushRef="#br0" timeOffset="82031">9412 8147 20770,'20'-23'-526,"7"5"-584,14 15-1500,-4 2-1413,-13 6 4023,-11 8 0,-10-4 0,-3 3 0</inkml:trace>
  <inkml:trace contextRef="#ctx0" brushRef="#br0" timeOffset="82167">9459 8374 15728,'-1'5'2387,"1"-2"-2387,58-13-1423,-19-3 1423,16-4 0,-1-1 0,-18 3 0,8-7 0</inkml:trace>
  <inkml:trace contextRef="#ctx0" brushRef="#br0" timeOffset="88282">12415 7754 18698,'-35'1'224,"0"1"0,2 5 0,2 6-180,11 12 1,3 6-11,-1 4 0,2 4 22,0 20 0,6 4-39,13-8 0,7-1-312,1-1 1,7-5 316,13-15 1,7-10-23,-3-13 0,4-8-11,17-10 0,1-8-12,-5-9 1,-2-6-1,-1 1 1,-6-5 5,-13-6 1,-9-1 16,-14-18 16,-22 16 1,-6 1-12,5 10 1,-3 2-6,-11-9 0,-5 2-34,-2 8 1,-1 5-68,1 9 0,1 4-992,0 3 1,2 5-1429,-7 15-4280,45 14 6917,23-7 0,-5-8 1,1-3-1</inkml:trace>
  <inkml:trace contextRef="#ctx0" brushRef="#br0" timeOffset="88516">13114 7910 15235,'-6'0'1176,"1"0"-5478,5 0 4302,-2 23 0,1-18 0,-1 18 0</inkml:trace>
  <inkml:trace contextRef="#ctx0" brushRef="#br0" timeOffset="89766">13788 7843 18104,'-56'-37'1165,"29"14"0,6-4-941,14-26-157,12-6-390,5 25 0,5 1 379,24-20 60,-6 19 1,4 1-106,-1 7 0,2 2-114,3-2 0,-2 13-143,11 41 246,-36 25-368,-20-2 0,-8 3 429,-5-2 1,-4 3 27,1-2 1,-2 4 0,4 0-79,5-7 0,2-1 1,5 1 6,6 1 1,5 0 0,6-7-19,8-1 0,10-12 0,17-14 0,5-12 98,-11-10 0,1-8-76,14-10 1,-3-10-57,-7-9 0,-7-6-16,-1-11 0,-13-3 33,-26 3 0,-13 2 0,-3 14 0,-7 7-95,-13 7 0,-3 8-56,-21 5-191,18 11 1,-1 3-572,7 3 0,2 0-1199,0 0 0,4-1 2129,1 5 0,27-5 0,10 0 0</inkml:trace>
  <inkml:trace contextRef="#ctx0" brushRef="#br0" timeOffset="90299">14646 7470 19941,'43'-15'8,"0"0"1,0 0-1,19-5 1,-4 3-43,-16 9 1,-3 3-446,0-1 1,-1 1 450,-4 1 0,-1 0-84,21-2 162,-18 4-61,-16 1 1025,-13 1-409,-11 12-560,0 3 44,-2 18 409,3 6-448,2 0 1,1 2-46,-1-7 1,1 0-371,0 12 1,0 0 162,0 19-694,6-6-890,4-5-2058,10-11 3844,6-14 0,-11-14 0,-1-10 0</inkml:trace>
  <inkml:trace contextRef="#ctx0" brushRef="#br0" timeOffset="90916">16251 7145 15135,'4'-5'4291,"-1"1"-3921,-3 4-23,-38-7-213,8 5 124,-34-3-90,-1 14-101,19-1 68,-12 7-35,27-6 24,-6 5-124,11 2-33,1 14 21,14 0 35,8 11-23,2-3 78,1 20-78,1-4 23,0-1 55,0-24 12,0-19 145,1-9 56,3-5-246,4-7-45,18-21 0,23 1 0,-8 15 0,3 3 0,-3 6 0,-1 4-187,5 7 0,-2 5 142,17 14-34,-31 3 1,-7 8 27,-11 4 1,-8 4 50,-4 1 0,-8 0-383,-14 3 0,-8-3 254,-5-12 0,-4-3-135,-2 1 1,-2-2-835,-2-3 0,-1-1-263,0-2 0,0 0-847,2-1 1,-1-1 2207,-2 3 0,3-2 0,-5 3 0,9-2 0</inkml:trace>
  <inkml:trace contextRef="#ctx0" brushRef="#br0" timeOffset="108798">4881 12743 18698,'20'58'89,"0"1"1,-1-1-1,-2-1-67,-5-9 1,-1-2-443,0-1 0,-1-2 436,0-6 1,-1-2 319,6 19-269,-3-20 513,-4-18 786,-4-24-962,-4-54-330,-5 22 1,-2-5 0,-2-4-689,0-4 1,-1-4 0,-1-2 0,0 1 615,1 6 1,-1 0 0,0 0 0,0 0-3,0-4 0,-2 0 0,1 1 0,3 4-11,-1-14 0,4 6 175,3 2 1,8 6-154,10 16 0,7 7-78,13 3 0,4 8 0,-1 11 0,2 7-217,5 3 0,-3 7-299,8 17 129,-27 6 1,-10 6 368,-14 9 1,-12 3-10,-4-6 1,-6 1 0,-2-2 157,0-6 1,-2-1 0,-3-3-846,-4 0 1,-2-3-1,2-4-1348,0-2 0,4-3 2129,-20 11 0,25-17 0,12-9 0</inkml:trace>
  <inkml:trace contextRef="#ctx0" brushRef="#br0" timeOffset="109266">6383 11321 20322,'-53'30'209,"1"0"0,1 12 0,8 9-191,21-6 1,7 6 0,1 7-706,2-4 1,-1 7-1,2 3 1,0 2 0,2-1 689,2-10 1,1 1 0,0 0 0,2 1-1,0 1 1,3 0-324,0-2 0,2 3 0,1 0 1,1 0-1,1-1 0,0-1 1,1-4 222,2 6 1,-1-2 0,2-2-1,2-3 1,4-3-184,12 16 0,5-6 0,4-11-162,3-12 0,4-10-735,0-7 0,1-8-1369,1-6 1,0-8 2545,0-9 0,-3-4 0,8 0 0,-13-10 0</inkml:trace>
  <inkml:trace contextRef="#ctx0" brushRef="#br0" timeOffset="110099">7209 11794 14989,'-6'-6'3048,"1"1"-2544,-39 33-168,14 13-2768,-4 0 0,0 6 2527,12 5 1,4 5-10,5-14 0,0 3 0,2 2-221,3 0 0,0 3 1,2 1-1,3-3 127,2-1 1,3-2 0,2 1 196,2 8 0,3 0 0,8-9-217,11-10 0,11-11-38,0-9 1,6-5 0,0-5 94,1-7 1,0-5 0,0-2 11,2-4 0,1-2 1,-5-4-14,3-8 0,-10-5 16,-11-29 2380,-72 17-2267,3 19 990,-3 11 1,-1 4-1058,-8 9 96,12 3-735,43 1-345,38-4-1605,27-12 2499,-6-5 0,-2-1 0,0-1 0,-18 4 0,0 0 0</inkml:trace>
  <inkml:trace contextRef="#ctx0" brushRef="#br0" timeOffset="110598">8280 11528 19874,'-2'51'80,"-1"1"0,1 0 1,1 1-1,0 2 0,2 3 1,0 3-87,1-7 0,2 3 1,-1 2-1,2 1 1,-1-2-1,-1-1-1151,0 3 0,1-2 0,-1 0 1,-1-2-1,1 0 288,-2 8 1,-1 1 0,1-4 0,0-7 868,3 11 0,-1-11 0,0 8 0,4-29 0</inkml:trace>
  <inkml:trace contextRef="#ctx0" brushRef="#br0" timeOffset="111049">8790 12062 17924,'2'-56'896,"0"0"1,13 1-1,7 3-890,1 13 0,5 6-6,8 3 0,3 8-68,21 9-122,-24 28 0,-5 12 145,-12 17 0,-11 10-1266,-9-2 0,-6 5 1,-4 0 1422,-1-4 0,-4-2 0,-2 0-64,-7-1 1,-3 0-1,1-6 679,2-3 1,2-4-728,3-4 0,6-3 361,15 4-1470,48-15 565,-17-20 1,3-6-1060,16-1 0,2-3-459,-6-3 1,-1-3 2061,7-2 0,-3 1 0,8-4 0,-10 2 0</inkml:trace>
  <inkml:trace contextRef="#ctx0" brushRef="#br0" timeOffset="111485">9716 11841 21208,'10'37'3,"0"-1"1,0 0 0,-1 2-27,2 8 1,1 1-147,-3-10 1,0-2 168,6 29 45,-7-46 113,-6-38 88,-12-23-123,-6-5 0,-5-9-105,2 6 1,-2-4 0,0-3-502,3 5 0,-1-4 1,1 0-1,0 2 505,-2-9 1,0 2-1,3 2 22,4 7 1,2 0 0,2 8-181,1-18 159,6 22-23,1 15-56,25 6-146,40 12 51,-16 15 0,1 6 39,-3-1 0,-3 6 869,-5 12 0,-8 6-920,-17-5 1,-8 5 50,-11 4 0,-8 4 0,-4 1-94,-4 2 1,-4 0 0,-2 1-1023,-6 7 0,-4 0 1,2-4-73,5-13 0,0-2 0,3-5 1300,-3 0 0,6-8 0,12-15 0,9-8 0</inkml:trace>
  <inkml:trace contextRef="#ctx0" brushRef="#br0" timeOffset="111850">10171 10794 18989,'26'59'172,"-1"0"0,1 0 0,0 0 1,-5-6-1,-1 1 0,1 0 1,-2 0-1,-1-1-1545,0 6 1,-1-1 0,-1-1 0,-1 1 1372,0 3 0,0 1 0,-2-1 0,-2-4-53,-2 2 1,-2-3 0,-2 3-280,-1-3 0,-1 5 1,-1-1-1,-3 0-2126,-4-4 0,-2 0 1,-2-1-1,1-1 2260,-1 14 0,0 0 0,-2-7 0,-6 4 1,-2-14-1,2-21 0</inkml:trace>
  <inkml:trace contextRef="#ctx0" brushRef="#br0" timeOffset="112232">12099 11488 15840,'2'-6'2186,"0"1"-2063,-2 5-2421,49-14 2298,-27 23 0,30-20 0,-42 24 0</inkml:trace>
  <inkml:trace contextRef="#ctx0" brushRef="#br0" timeOffset="112382">12101 11857 19470,'-3'2'673,"1"-1"-628,2-1-45,44-13-1362,-6-1 1,5-3 1361,0-1 0,5-1 0,-4 0 0,2 0 0,-4 1 0,-5 0 0,0 0 0</inkml:trace>
  <inkml:trace contextRef="#ctx0" brushRef="#br0" timeOffset="115448">16074 11256 18261,'-44'46'87,"0"1"0,-1-1 1,10-9-1,1-1 1,6 6-49,6 5 0,4 5 0,4 1 0,9-5 0,13 15 1,15-6-14,0-18 0,5-1 0,4-8-688,19-7 1,5-14 683,5-12 1,-4-12-1,-20-1 0,-5-7 12,-1-17 0,-7-6 145,-11-1 0,-10-1-168,-13-12 0,-10 2-11,-2 14 0,-6 5-27,-10 6 0,-1 6-7,-14 0-22,7 11-403,11 10-2163,11 12-5105,36 7 7727,10-2 0,7 1 0,-8-12 0</inkml:trace>
  <inkml:trace contextRef="#ctx0" brushRef="#br0" timeOffset="115782">16602 11556 18451,'14'-11'-945,"-8"3"0,4 8 0</inkml:trace>
  <inkml:trace contextRef="#ctx0" brushRef="#br0" timeOffset="116132">17045 11432 18978,'-14'-61'201,"26"28"1,10 5-253,18 15 1,8 7-264,-1-2 1,1 5-510,5 8 0,-7 8-287,-3 25 875,-22 18 235,-23-23 0,-7 2 818,-15 20 0,-8 1-123,-2-6 0,-2-1-538,0 1 0,1-4-157,-6 6 175,32-38-197,22-13-338,33-24-1377,-9 2 1,4-3 1736,15-11 0,-1-1 0,-18 10 0,-3 2 0,-6 5 0,0 0 0</inkml:trace>
  <inkml:trace contextRef="#ctx0" brushRef="#br0" timeOffset="116633">18128 11070 16098,'-2'-7'2936,"1"1"-2892,1 6 113,-44 2 22,8 10-106,-1-3 1,-1 1-74,-3 13 11,6 0-11,18-7 0,-2 14 11,4 15 0,2 13 34,6-8-45,5-10-45,2-23 34,0-4 11,0-7 45,0-3 168,5-2 33,16-21-235,20-4-11,6-8 0,12 8-22,-7 17-281,-13 5 0,2 6-27,-6 8 0,-2 6 167,1 5 1,-7 6 341,-8 30-11,-24-26 0,-8-2-417,-25 12 350,-9-6-101,1-8-3126,-8-10 3126,19-11 0,5-4 0,20-6 0</inkml:trace>
  <inkml:trace contextRef="#ctx0" brushRef="#br0" timeOffset="117066">19533 10974 18843,'41'26'313,"-1"1"1,1-1 0,7 4 0,1 0-486,-10-7 1,2 1-1,-2-3-1598,1 1 0,-3-2-331,-3-2 1,-2-2 2235,16 10 1,-23-12 0,-12-6 0</inkml:trace>
  <inkml:trace contextRef="#ctx0" brushRef="#br0" timeOffset="117232">19909 10891 17846,'-32'34'47,"0"0"0,0 0 0,1 0 0,0 1 1,3-1-592,-4 11 0,4 0-1763,2 0 1,4 0 2306,6-3 0,3-3 0,0 6 0,11-15 0</inkml:trace>
  <inkml:trace contextRef="#ctx0" brushRef="#br0" timeOffset="117799">21156 10739 16580,'-6'-5'2476,"-38"46"-2230,27-7 1,2 4-169,-10 6 1,3 3-389,7 2 0,7-2 343,15 11-33,15-13 156,17-17-218,0-18 1,4-10-9,-1-10 1,-2-9 69,5-6 0,-6-6 28,-11-2 0,-8-2-28,-8-3 0,-8 1 23,-17-17-23,-5 21 0,-8 2-40,-10 9 1,-5 6 17,-10 2 0,-2 6-200,11 10 0,3 6-1862,-18 20-1636,41-3 3720,27-3 0,-7-11 0,11-4 0</inkml:trace>
  <inkml:trace contextRef="#ctx0" brushRef="#br0" timeOffset="117966">21745 10808 13835,'0'0'0</inkml:trace>
  <inkml:trace contextRef="#ctx0" brushRef="#br0" timeOffset="118532">22477 10272 20434,'-50'-6'33,"-1"0"1,2 3 0,1 7-17,-1 19 0,2 8-17,6-1 0,0 2-124,1 1 1,3 0-22,-1 10 145,28-24 33,10-17 46,3-2 10,2-2-10,6 0-79,1 19 44,6 20-21,-4 6 66,1 7-89,-6-23 90,10-3 78,7-14 68,26-26-91,-2-3-139,-19 1 0,0 0-263,17-3 257,-1 10 0,-3 5-50,-10 19 0,2 6 33,4 6 0,0 6-79,2 12 1,-3 4-172,-8-7 1,-7 0 266,-11-4 0,-10-2 12,-25 9-113,-11-15 0,-9-2-958,-14 1 1,-7-3 947,4-5 0,-3 1 0,4-3 0,2-1 0,5-3 0,3-3 0,0 0 0</inkml:trace>
  <inkml:trace contextRef="#ctx0" brushRef="#br0" timeOffset="118965">16416 13113 17095,'-66'-5'2634,"37"-7"-2567,61-9 22,13 2 1,12-1-1359,-4 1 1,5 0 0,11-3 1312,-21 6 1,5-1 0,4-1 0,4-2 0,2 1-1,2-2 1,2 1 0,0 0-193,-11 3 1,1 1 0,1-1 0,2-1 0,1 1 0,1 0 0,1-1 0,2 0 0,0 0 0,1 0 0,2 0-1,1-1 147,-12 4 0,2 0 1,1-1-1,2 0 1,0 0-1,2 0 1,0 0-1,0 0 0,2 0 1,-1 0-1,1-1 1,-1 1-1,0 0 1,0 1-1,-1-1 0,0 1 1,-1-1-1,-2 2-45,3-2 1,0 1 0,-1 0 0,0 0 0,0 0 0,-1 0 0,1 1 0,-1-1 0,0 1 0,-1 0 0,1 0 0,0 0 0,-1 0 0,1 1-1,0 0 1,0 0 44,3-1 0,1 0 0,1 1 1,0-1-1,1 1 0,-1 0 1,0 0-1,-1 1 0,0-1 1,-1 1-1,-1 1 0,-1 0 1,-2 0-1,-1 1 0,-3 0-160,14-1 1,-2 0 0,-3 1 0,-2 1-1,-1 0 1,-1 0 0,0 2 0,1-1 0,0 1-248,0 1 1,0-1 0,1 1 0,0 0 0,0 1 0,-3 0 0,-1 2 0,-4 1 0,-3 1 420,11 2 1,-6 2 0,-2 2-1,-3-1 1,1 0 0,13-4-1,2-2 1,-9 3 0,-22 9-1,-23 26 1</inkml:trace>
  <inkml:trace contextRef="#ctx0" brushRef="#br0" timeOffset="119418">18326 13295 16916,'-42'5'627,"0"1"1,-5 19-1,7 11-543,19 14 0,7 6-735,-4-2 0,4 0 662,15 0 0,9-6 0,19-3 513,24-23-468,12-15 28,-14-23 0,1-11-56,-5-5 0,-4-7-2,-13 5 0,-1-3 1,-7-1-24,-4-7 0,-11 2-82,-14 5 0,-9 5-145,-33 0-202,10 19 1,-4 6-701,6 4 0,-1 4 1268,2 5 0,4 3 0,-5 3 0,29 5 0</inkml:trace>
  <inkml:trace contextRef="#ctx0" brushRef="#br0" timeOffset="119599">19015 13368 13936,'0'0'0</inkml:trace>
  <inkml:trace contextRef="#ctx0" brushRef="#br0" timeOffset="120032">19451 13030 19314,'-18'-37'310,"0"0"0,1 3 0,6 1-209,18-17-101,44 9-320,-10 21 1,3 7 123,-1 8 0,0 7-90,-2 8 0,-8 9 118,-9 41-52,-26-19 0,-9 7 0,-2 0 406,-2 3 1,-2 1 0,-1 1-94,0 6 1,0 1-1,0-4-82,-7 6 1,8-9 44,24 5 113,19-47-69,23-25-100,10-15-140,-13-13 0,-4-9-34,-11-2 0,-7-5 129,-11 14 1,-4-1-1,-6 2-163,-10-6 0,-10 7 180,-13 12 0,-7 9-6,-26 9 6,20 20 0,0 6-353,7-1 0,3 4-3601,-18 22 3982,48-13 0,14-16 0,12-10 0</inkml:trace>
  <inkml:trace contextRef="#ctx0" brushRef="#br0" timeOffset="120366">20224 12788 20625,'32'-33'-12,"-1"0"1,3 0 0,3 4-135,2 11 1,4 2-273,-1 2 0,3 1 1,-1 1-99,12 0 1,-2 4 319,0 6 0,-6 7 308,-4 17 554,-49 24-195,-15-4 402,-10 17-784,19-28 1,1 2-90,0 12 0,3 0-191,6-9 1,3-2-359,3 3 0,4-2-2207,16 2-4158,10-14 6914,7-11 0,-18-11 0,-2-1 0</inkml:trace>
  <inkml:trace contextRef="#ctx0" brushRef="#br0" timeOffset="120667">21797 12630 18922,'-36'5'689,"0"1"0,-27 7-633,31 2 89,9 15-33,28 7 56,18 0-67,33-3-255,-22-24 0,4-1 137,18 6 0,3 2-230,-9 1 1,-2 4 33,1 6 1,-15 6-304,-31 0 1,-13-1-2309,-34 16-1849,2-28 1,-3-8 4672,9-13 0,4-2 0,-6-1 0,11-7 0</inkml:trace>
  <inkml:trace contextRef="#ctx0" brushRef="#br0" timeOffset="120798">21952 12432 19000,'53'-18'-910,"0"0"0,0-1 0,1 6 0,-1 1 1,-1 2 909,15 1 0,-6 3 0,-14 5 0,-9 2 0,-15 1 0</inkml:trace>
  <inkml:trace contextRef="#ctx0" brushRef="#br0" timeOffset="121515">16098 15860 18418,'43'-22'-1823,"1"1"0,-7 4 0,-3 3 1823,13 0 0,-23 11 0,-23 3 0</inkml:trace>
  <inkml:trace contextRef="#ctx0" brushRef="#br0" timeOffset="121698">16254 16079 18373,'59'-29'-419,"-1"1"1,-2 2 0,-7 4-1,-3 5 1,-14 7 0</inkml:trace>
  <inkml:trace contextRef="#ctx0" brushRef="#br0" timeOffset="128531">19269 15447 13196,'0'-6'2633,"0"1"314,0 5-1927,-43-17-886,18 27-33,-11 6 0,1 10-62,17 20 0,8 9-24,2-11 0,1 3 0,3-3-216,5 13 1,6-4 216,3-9 1,7-8-73,22-5-46,10-16 102,9-17-45,-11-16 0,0-9 62,-3-9 0,-4-4-12,1-1 1,-6-3-177,-10-1 1,-10 1 136,-19-12-22,-19 4-246,-18 5 66,3 21 1,-3 4-152,5 7 1,1 2-487,-2 0 0,4 5-886,-1 12-3034,26 8 4793,20 6 0,-7-7 0,7-3 0</inkml:trace>
  <inkml:trace contextRef="#ctx0" brushRef="#br0" timeOffset="128765">19920 15574 13611,'12'1'0,"-2"0"0</inkml:trace>
  <inkml:trace contextRef="#ctx0" brushRef="#br0" timeOffset="129199">20267 15331 18272,'3'64'134,"1"0"1,1-11-1,0 0-321,0-8 1,2 2-1,0-3-2012,3 5 0,1-2 2199,0-3 0,-1-4 0,4 6 0,-4-16 0</inkml:trace>
  <inkml:trace contextRef="#ctx0" brushRef="#br0" timeOffset="129798">20574 15364 17140,'-10'-3'1513,"3"0"-1244,-9 53-124,22-16-140,-6 3 1,3 1-6,32 3 56,11-11-56,11-11-84,-13-14 0,2-7-336,1-11 0,-1-6 414,6-7 1,-4-5 55,-14 1 1,-7-3 38,-8 0 1,-7 2 235,-7-8 628,-14 3-147,0 16-694,-6 12-45,5 27-56,5 19 12,3 17-12,3 9-11,2-32 0,3 2-465,6 10 0,3-1-1306,5-3 1,2-3-886,-2-2 1,1-3 2655,19 9 0,-26-31 0,-3-6 0</inkml:trace>
  <inkml:trace contextRef="#ctx0" brushRef="#br0" timeOffset="131431">21504 15350 19022,'21'-36'153,"0"0"0,3 3 1,2 5-87,33 2-707,-27 14 1,0 2 684,33-2-45,-7 5 310,-13 20-434,-16 12 124,-14 22 0,-25 18-248,-1-27 1,-5 0 281,-5 3 0,-4-1 44,-2 0 1,-1-1 61,1-4 0,-1-2-17,0 3 1,2-2-102,-6 11 684,20-9-550,28-24-156,22-22 0,12-8 54,-10 1 1,3-1-1624,-1 3 1,1 0-2601,9-1 1,0 2 4168,-13 5 0,-3 2 0,7 1 0,-23 2 0</inkml:trace>
  <inkml:trace contextRef="#ctx0" brushRef="#br0" timeOffset="131932">22579 15212 15739,'9'-36'893,"0"1"0,1 1 0,2 2-658,9-1 0,2 4-101,13-15-106,-7 15 0,0 5-173,2 11 145,-5 52 56,-27 19-51,-6-4 1,-4 4-914,-4-5 1,-2-1 929,0 3 0,0 0 12,2-3 0,2 1 129,4 5 0,9-1-124,13-13 1,10-4 10,7-3 1,7-8-23,-1-15 0,3-10 5,-1-11 1,-3-7 44,0-28 84,-19-1 1,-10-5-141,-22-7 1,-13-1-629,0 12 1,-5 1 0,-3 4 560,-1 6 0,-2 4 0,-3 5-64,-2 4 1,-2 5 0,4 5-387,2 4 1,3 6-1064,-24 9 799,21 4 759,28 28 0,6-23 0,14 11 0</inkml:trace>
  <inkml:trace contextRef="#ctx0" brushRef="#br0" timeOffset="132332">19516 16844 18433,'57'-18'206,"1"0"0,0 0 0,0 0 0,0 0 0,0 0 1,3-1-1,-1 1 0,0 0 0,1 0 0,3 0-1002,-10 4 0,2-1 0,2 0 0,0 0 0,0 1 0,0 0 0,-2 1 796,4 0 0,-3 1 0,1 0 0,0 1 0,3-1 0,4 1-138,-6 2 0,3-1 0,2 0 0,2 1 0,2-1 0,0 1 0,0 1 0,0 0 1,-2 0-43,0 2 1,0 0 0,0 0-1,0 1 1,0 0 0,0 1 0,1 0-1,0-1 1,0 1-383,-4 0 1,2 0 0,1 0-1,1-1 1,-1 2 0,-1-1-1,0 1 1,-3 0 0,-2 1-1,-2 0 577,14 1 1,-2 0-1,-3 1 1,-2 1-1,-6 0 1,-3 0-1,15 1 1,-7 1-1,-19 2 1,-22 2 0</inkml:trace>
  <inkml:trace contextRef="#ctx0" brushRef="#br0" timeOffset="132631">19475 17302 17118,'62'-16'252,"-1"0"0,1-1 1,0 1-1,0 0 1,-1 0-1,1-1 1,-4 2-1,1 0 1,1-1-1,0 0 1,2 0-1,-1 0 1,0 0-1,0-1 1,-2 1-954,6-3 0,-2 0 1,1 0-1,-1 0 1,0 0-1,0 0 1,1 0-1,1 1 701,-4 1 0,2 0 0,0 0 0,1 0 0,-1 1 0,0 0 0,-1 0 0,-2 2 0,-2 1-134,2-1 1,-3 2-1,-1 1 1,-2 0 0,1 1-1,2 1 1,1 0 37,1 1 1,2 0 0,1 1 0,1 0 0,0 1 0,-1 0 0,-2 2 0,-3 1-447,5 1 1,-1 1 0,-3 2-1,0 0 1,-3 2 0,0 0 541,16 2 0,-2 2 0,-4 1 0,-9 3 0,11 6 0,-30 4 0,-67 12 0</inkml:trace>
  <inkml:trace contextRef="#ctx0" brushRef="#br0" timeOffset="132816">20955 17194 17644,'63'-13'30,"0"-1"0,0 1 0,0 0 0,0-1 1,0 1-1,-6 1 0,1-1 0,1 1 1,1-1-1,1 0 0,-1 0 0,0 0 1,0 0-945,-3-1 1,0 1-1,-1-1 1,1 0-1,-1 0 1,1 1-1,0-1 1,1 1 180,2 0 1,2 0-1,0-1 1,0 1-1,0 1 1,-2 0-1,-2 1 1,-2 2 679,13-2 0,-1 3 0,-4 1 0,-3 0 0,-4 1 0,8-2 0,-7 1 0,-2 2 0,6 1 0,1 0 0</inkml:trace>
  <inkml:trace contextRef="#ctx0" brushRef="#br0" timeOffset="142547">24389 15305 19762,'-6'-41'175,"1"0"1,3 3 0,11 7-137,30 12 0,11 10-39,-12 2 0,1 4-473,15 5 1,0 5 432,-16 5 1,-2 3 39,-3 4 0,-1 1 0,-5-1 0,1 0-111,3 2 1,1-1-664,21 1 505,0-10-404,-24-19-2565,-16-12 3238,-21 10 0,6 0 0,-6 9 0</inkml:trace>
  <inkml:trace contextRef="#ctx0" brushRef="#br0" timeOffset="142798">24640 15628 19056,'11'-50'381,"1"1"0,2 4 0,6 9-359,29 14 12,10 10-34,6 14-134,-1 14-303,-3 9-230,-24-2 0,0 3-1680,-6-5 0,0-1 2347,-1 0 0,-2-3 0,3 3 0,-20-18 0</inkml:trace>
  <inkml:trace contextRef="#ctx0" brushRef="#br0" timeOffset="143182">26149 15088 19246,'1'50'153,"1"-1"1,-1 0-1,5 0-265,8 10 0,4-2-616,-6-14 0,2-1 728,9 16 0,-1-5 0,-5-17 0,6-5 0</inkml:trace>
  <inkml:trace contextRef="#ctx0" brushRef="#br0" timeOffset="143765">26497 15308 17510,'8'-3'-45,"-1"1"56,-7 2 1311,1 0-706,-4-7-189,0-2 9,-1-4-268,0 3-22,3 6-146,0 3 11,1 1-11,0 8 90,1 27-12,15 29-78,-8-31 0,1 0 0,6 5 0,3-4-22,14 6-549,26-9-91,-23-25 1,1-8-269,10-11 0,-2-7 521,-10 2 0,-5-4 325,-3-8 0,-7-3 925,-12-23 526,-11 17-370,-10-4-190,-3 24 336,-2 7-930,7 6-202,3 26-11,14 8-118,6 12 1,4 6-472,4 2 1,2 2-1063,-3-10 0,2 2 0,-1-2 1651,4 8 0,-1-4 0,8 9 0,-17-36 0</inkml:trace>
  <inkml:trace contextRef="#ctx0" brushRef="#br0" timeOffset="143934">27355 15493 15056,'0'0'0</inkml:trace>
  <inkml:trace contextRef="#ctx0" brushRef="#br0" timeOffset="144231">27529 15215 19852,'27'-42'380,"-1"-1"1,13 6 0,7 6-516,13 6 1,1 8-926,-10 11 1,-4 8 722,-8 7 1,-9 9 727,-15 31-184,-28-1 1,-12 6 273,7-14 1,-3 2 0,-1-1-579,-2 0 0,-1 0 0,0-1 281,-12 16 1,3-6 28,2 1-179,16-17 33,12-16-537,57-13-175,1-15 1,5-6-254,-15 8 0,3 1 0,0-3-925,10-3 0,2-3 1,-2 1 1822,-9 3 0,-2 1 0,-4 2 0,-2-1 0,-3 1 0,22-5 0</inkml:trace>
  <inkml:trace contextRef="#ctx0" brushRef="#br0" timeOffset="144649">28667 15200 19269,'-22'-55'750,"0"1"1,6-10 0,7-1-751,11 12 0,7 0-266,2-2 1,5 4 175,18-5-285,8 19-274,-15 42 630,-4 20-3,-24 41 22,-7-27 0,-3 1-464,-5 6 0,-2 1 688,-4 5 0,-1 3 86,5-4 0,-1 3 1,4-1-233,5-6 0,3-1 1,3 0-57,-2 21 1,11-5-52,12-20 0,9-11 29,5-18 0,4-9-129,3-4 1,2-5-80,0-7 1,-1-4-40,-1-6 1,-3-5 100,-3-4 1,-5-6 44,-3-17 0,-13-2 78,-22 4 1,-10 3 22,3 0 0,-8 7-266,-19 11 0,-6 12 243,13 11 1,-2 7-477,-8 9 1,1 3-9049,-9 3 9772,17 7 0,33-13 0,21-8 0</inkml:trace>
  <inkml:trace contextRef="#ctx0" brushRef="#br0" timeOffset="144849">29665 14681 18306,'-6'59'149,"-1"1"0,3-1 1,1 2-685,3-7 1,1 2 0,0-2-2490,0 10 0,0 1 3024,-3-6 0,0 2 0,0-8 0,-2 12 0,-3-19 0</inkml:trace>
  <inkml:trace contextRef="#ctx0" brushRef="#br0" timeOffset="145016">29440 15153 19269,'41'-7'-1113,"-1"0"1,5-1 0,-11 3 0</inkml:trace>
  <inkml:trace contextRef="#ctx0" brushRef="#br0" timeOffset="145182">30082 15256 21398,'18'-2'-2152,"-4"1"1,-13 1 0</inkml:trace>
  <inkml:trace contextRef="#ctx0" brushRef="#br0" timeOffset="145514">25921 16549 19809,'58'-15'183,"0"0"0,0-1 0,1 1 0,-1-1 0,3 0 0,0 0 0,0 1 0,1-1 0,-1 2-1237,-4 1-1,-1 0 1,1 1 0,2 0 0,5-1 1059,-8 3 1,4-1 0,3 0-1,1 0 1,2 0 0,0 1 0,1 0-1,-1 2-190,-5 1 0,1 0 0,1 2 0,0-1 0,1 1 0,-1 1 0,0 0 0,0-1 0,0 1-17,-1-1 0,-1 0 0,1 0 1,0 1-1,0-1 0,-1 1 1,-1 1-1,0 0 0,-2 2-683,10 0 1,1 1-1,-1 1 1,-2 1 0,-3 1-1,-4 0 1,-5 1 884,17 4 0,-8 1 0,-8 1 0,-1-2 0,-10 1 0,-5 1 0</inkml:trace>
  <inkml:trace contextRef="#ctx0" brushRef="#br0" timeOffset="145667">27507 16554 20837,'49'-21'119,"-1"-1"1,1 1 0,-4 2-1,2 0 1,3-1 0,8-1-77,-6 3 0,6 0 1,4-1-1,4-1 1,1 0-1,0 1 1,-1 0-1,-3 1-892,2 0 0,-3 0 1,1 1-1,-1 0 1,1 0-1,3 0 1,2 0 670,-12 2 1,2 1 0,2-1 0,1 0-1,2 0 1,-1 0 0,1 0 0,-1 1 0,-1 0-1,-2 1 1,-2 1-486,8-1 0,-2 1 1,-1 1-1,-1 0 0,-1 1 1,0 0-1,0 1 0,0-1 663,0 1 0,1 0 0,0 0 0,0 1 0,-1 0 0,-3 0 0,-1 0 0,-5 2 0,21-4 0,-7 2 0,-2 0 0,-3 0 0,3 1 0,0 0 0,0 0 0</inkml:trace>
  <inkml:trace contextRef="#ctx0" brushRef="#br0" timeOffset="-185711.73">9218 3556 17890,'-7'0'23,"1"0"-1,6 0 91,0 0-91,-10 2 113,-2 3 55,-10 4 68,2 3 55,-3 6-257,6 1-22,3 8-157,9-7-224,14 0 55,7-12 147,37-5 391,5-19 684,-2 5-246,-20-6-304,-44 16-66,-20 15-146,-26 12-95,22-8 0,-3 3 28,-12 11 0,-1 1-57,10-6 1,2-1-62,1 1 1,5-2 5,3-1-68,27-18 12,9-5 101,21-9 22,8-12-79,2-1-649,-14-1-415,-17 12-2376,-8 5 3463,-1 0 0,0 2 0,0 0 0</inkml:trace>
  <inkml:trace contextRef="#ctx0" brushRef="#br0" timeOffset="-185110.73">6334 3759 16053,'0'-5'2857,"0"2"-2778,0 3-169,10-9 90,8 6-672,16-7-1222,8 9-2745,-2 0 4639,-10 7 0,-14-4 0,-10 4 0</inkml:trace>
  <inkml:trace contextRef="#ctx0" brushRef="#br0" timeOffset="-184961.73">6362 4097 16826,'50'-23'-622,"-1"0"0,0 0 0,-6 4 0,-9 8 1,-6 2-1</inkml:trace>
  <inkml:trace contextRef="#ctx0" brushRef="#br0" timeOffset="-180978.73">14743 3969 6081,'-26'-2'6353,"7"0"-5154,15-2-617,6-1 584,21-2-438,38 0-646,-18 3 0,6 0 0,0 0-631,0 1 0,0-1 0,3 0 549,-3 1 0,3-1 0,0 1 0,-1-1-142,6 0 0,-1-1 0,3 0-942,1 1 0,5-1 0,0 0 0,-5 1 1084,0-1 0,-5 0 0,1 0 0,1 1 0,0 0 0,-10 1 0,4-2 0</inkml:trace>
  <inkml:trace contextRef="#ctx0" brushRef="#br0" timeOffset="-180377.73">21465 3691 10473,'-57'6'1793,"13"-1"-1043,35-5 158,5 0 515,-1 0-549,0 1-403,1 2-169,13 0-55,16 3 78,28-2-185,-13-2 0,5-1-685,11-2 1,9-2 577,-7-1 1,7-2 0,5-1-1,1 0-470,-16 1 1,2 0 0,2 0 0,1-1-1,1 0 1,2 1 437,-7-1 0,3 1 1,2-1-1,0 1 1,1-1-1,-1 1 1,-1-1-1,-3 1-408,10-1 0,-1 0 0,-2 0 1,0 0-1,-2 1 0,0 0 286,6 0 0,0-1 0,-1 2 0,-4-1 0,-6 2-279,2-1 1,-6 1-1,-3 0-3209,13-2 0,-8 0 3609,2-2 0,-26 1 0,-34 5 0</inkml:trace>
  <inkml:trace contextRef="#ctx0" brushRef="#br0" timeOffset="-179643.73">28305 3293 11101,'0'3'392,"0"0"437,0-3 213,2 8 235,0-4 113,1 10-841,2-7 45,10 3-46,18-2-200,28-1-893,-17-4 0,6-2 598,-1 0 0,6 0 0,3-1 0,2 0-390,-5 1 1,2-2-1,1 1 1,2 0-1,1 0 342,2 1 1,3 0 0,2 0 0,0-1-1,-2 1 1,-2 0-433,2 0 0,-2 0 0,-1 0 0,-1 0 0,-1 0 429,-5 0 0,1 1 1,-1-1-1,-4 1 1,-3-1 0,3 1 1,-4-1 0,-1 1 14,-1-2 1,0 1 0,-4-1 25,-5 1 1,-4-1 90,22 0 893,-50 0-804,-5 0 1194,-5 0-1362,2 0 2966,-5 0-2988,4 0-57,1 0-3254,1 0 0,2 0 0</inkml:trace>
  <inkml:trace contextRef="#ctx0" brushRef="#br0" timeOffset="-177377.73">9809 3266 16176,'-8'-1'516,"2"8"-382,8 9-44,5 17-23,1 8 0,0 7-22,1 15 0,-1 5-805,-2-10 0,0 4 0,-2-2 767,0-9 1,-1-1 0,-1-1 20,-1 18 0,0-7 277,-1-24 1,0-3 131,1 30 784,0-29 135,0-28-796,-4-61-476,0 20 1,-1-3-350,-1-15 1,-1-1 280,0 6 1,-1-2-6,2 2 0,1-4 1,1-2-9,0-1 1,1 0 0,1-3-2,-1 7 1,2-3 0,0 1 0,0 2 183,2-4 0,0 4 0,2 0-194,0 4 1,0 2 0,2 4 1,3 0 0,3 2-33,7-5 0,6 4-23,5 10 0,7 5-39,11 2 1,3 10-293,-8 13 0,-1 10 258,-1 8 1,-6 9-23,-15 5 0,-7 5 17,-3 5 0,-4 1 106,-6 3 0,-6 2 15,-7-5 1,-5 2-1,-2-1 26,-2-2 1,-2-1 0,-2 0-91,-5 4 1,-2-1 0,2-3-176,-6 2 1,2-5-186,8-13 1,2-5-746,-5-3-6678,-6-4 8143,14-7 1,1 0-1,15-5 1</inkml:trace>
  <inkml:trace contextRef="#ctx0" brushRef="#br0" timeOffset="-176978.73">10373 2943 18518,'-19'52'57,"0"-1"1,0 1 0,-1-1-1,2-1 1,1-1 0,0-1 0,4-3-36,0 22 0,4-4-752,1 0 1,3-1 695,0-4 0,4 0-991,11 9 0,8-4 1026,3-15 0,3-3 0,-6-5 1,1-6-1,20-4 0</inkml:trace>
  <inkml:trace contextRef="#ctx0" brushRef="#br0" timeOffset="-176377.73">10499 3605 13712,'0'34'576,"0"1"1,0 21-408,0-41 861,0-8-570,0-10-225,0-13 493,0-41-577,-1 12 1,2-3-34,0 1 0,2-1-143,0-5 1,2 4 293,10-10-157,4 15-112,4 13-22,16 13-124,2 22-111,-5 40 201,-21 8 44,-20-11 1,-7 0-351,-4-9 1,-3-2 361,-2-1 0,-1-1 295,-16 18-250,1-11 179,18-18 280,4-12-437,12-14-11,13-6 667,8 1-634,39 2-95,-23 13 1,1 4-34,0 0 0,-1 5-118,16 26-56,-35 7 168,-21 6 45,-17 2 23,-14-3-23,-11-6-477,19-25 1,-2-5-7524,-25-7 8000,7-18 0,20-2 0,20-2 0</inkml:trace>
  <inkml:trace contextRef="#ctx0" brushRef="#br0" timeOffset="-176159.73">10706 3028 18238,'44'39'172,"0"0"0,0 3 0,-4 0-172,-11-5 0,-5 4-475,-6 3 0,-2 5 0,-4 1-369,-6 2 0,-4 2 0,-2 0-361,0 0 1,-2-1-1,-4-1 1205,-5-4 0,-3-1 0,0-8 0,-8 7 0,6-16 0</inkml:trace>
  <inkml:trace contextRef="#ctx0" brushRef="#br0" timeOffset="-175961.73">11250 3868 20188,'-6'11'-2458,"1"-4"0,3-6 1,1-1-1</inkml:trace>
  <inkml:trace contextRef="#ctx0" brushRef="#br0" timeOffset="-174311.73">24583 2471 14395,'4'8'2700,"-2"-2"-2173,-2-6-359,0 0-1804,9-5-5737,-5-11 7373,5-13 0,-7 10 0,-2-1 0</inkml:trace>
  <inkml:trace contextRef="#ctx0" brushRef="#br0" timeOffset="-173760.73">24304 991 13387,'6'11'2498,"6"40"-1893,-5-16-398,-2 2 1,0 2 161,0 17-201,-3 0-22,-3 3 527,-2-26 256,1-7-716,-2-35 34,-1-17-1,-2-9 1,0-7-163,-2-15 0,0-6-590,2 7 1,0-4-1,0 2 536,2 10 0,0 0 0,2 2-12,0-2 1,2 1 0,3 7-75,8-8 56,10 11 22,46 34-190,-23 13 0,1 9-415,-1 10 1,-4 7 139,-6 1 0,-12 4 308,-23 7 1,-14-2-113,-9-10 0,-8-4-118,-2-6 0,-5-2 1,0-2 364,-9 0 0,1-4 0,4 2 0,4-5 0,1-10 0</inkml:trace>
  <inkml:trace contextRef="#ctx0" brushRef="#br0" timeOffset="-173375.73">24881 681 19852,'-36'46'-23,"0"0"1,1 1 0,7 4 18,14-7 0,4 3 0,5 0-354,2 17 1,10-1 285,3-17 1,5-1 0,4-5 65,7 0 1,6-8 5,6-11 0,2-9 123,12-11 207,-3-30-84,-23-16-22,-14-8 90,-26 2-3,-11 24-199,-3 6-22,1 7-79,6 4 255,6 3-1241,9 4-1535,31 2-1019,4 0 3529,28-3 0,-28 2 0,-5-2 0</inkml:trace>
  <inkml:trace contextRef="#ctx0" brushRef="#br0" timeOffset="-173078.73">25198 726 19291,'33'34'225,"-1"14"-220,-18-10 1,-2 3-328,-1 3 1,-2 1 321,-2-3 0,-2 2-1575,0 11 1,-4-2 1582,-8-10 0,-1-3 1,4 26-1,-12-33 1</inkml:trace>
  <inkml:trace contextRef="#ctx0" brushRef="#br0" timeOffset="-172661.73">24553 648 13240,'0'-7'3844,"0"1"-3598,0 6-145,0 0 78,1 38 12,3 10-68,-2-5 1,0 9-1,-3 2-716,-1 5 0,-2 1 0,0 1 593,0 1 0,1 0 0,-1 0-12,-2-2 1,-1 1 0,1-6-1137,1-2 0,5-4-471,8-6 0,6-4 1594,6-7 1,2-6-1,9 5 1,1-16-1</inkml:trace>
  <inkml:trace contextRef="#ctx0" brushRef="#br0" timeOffset="-171962.73">31301 1786 16423,'0'0'0</inkml:trace>
  <inkml:trace contextRef="#ctx0" brushRef="#br0" timeOffset="-171477.73">31487 1422 17711,'12'52'93,"1"0"1,1-1 0,-1 2-72,3 11 1,0 0-18,-5-10 1,-1-3-6,0 2 0,-3-5 862,-2-3-21,-8-37-449,-1-24 314,-10-45-639,10 5 0,1-6-56,-3-2 0,2-3-464,2 13 1,2-2-1,0 3 453,0-11 0,2 2 17,1-1 1,2 2 21,0 6 0,1 1 6,1 10 0,0 3 78,6-22-34,-6 21-335,6 22 212,25 33-22,7 19-129,-9-2 0,1 4-112,-8-2 1,-4 4-433,2 13 1,-10 4-29,-21-3 1,-12-1 470,-9 5 1,-8-4-293,-4-15 1,-4-8-583,0-9 0,3-6 1160,-2-7 0,19-5 0,9 0 0</inkml:trace>
  <inkml:trace contextRef="#ctx0" brushRef="#br0" timeOffset="-171227.73">32194 1289 18474,'-9'-10'873,"2"1"-705,-20 41 1,-5 25-169,12 0 0,0 4-990,-2-10 1,-2 3-1,5 0 687,7-4 1,5 0-1,4-4-863,9-1 1,6-4 1313,11 0 1,2-5 0,1 2-1,13-8 1</inkml:trace>
  <inkml:trace contextRef="#ctx0" brushRef="#br0" timeOffset="-170908.73">32277 1563 17700,'-5'0'1636,"0"-1"-1434,-16 45-157,15-12 39,-6 12 0,1 3-73,10 11-123,1-5 112,0-24 34,0-23 100,0-15-100,0-13 44,-2-20-33,2-19-23,-2 13 1,4-3 49,6 9 1,5 2-90,2-1 1,4 5 5,22 2-12,5 44-44,-12 17 28,-9 9 0,-2 9-583,-4 1 0,-3 4 622,2 9 0,-4-3 0,-7-19 0,-2-4 0,-5 7 0</inkml:trace>
  <inkml:trace contextRef="#ctx0" brushRef="#br0" timeOffset="-170742.73">32271 1668 17890,'60'3'-413,"0"-1"0,-13-1 0,-2 0 0,-2 1 1,-4 1-1,-3-3 0</inkml:trace>
  <inkml:trace contextRef="#ctx0" brushRef="#br0" timeOffset="-170560.73">32755 1245 19325,'-8'-9'852,"2"3"-836,11 51 1,7 25-17,-6-28 0,0 2-1191,1 14 0,0 9 0,-2-4 563,0 4 1,-5-2-2062,-8 0 0,-5 0 2689,0-20 0,-2-2 0,0-3 0,1-3 0,-1-4 0,-19 19 0</inkml:trace>
  <inkml:trace contextRef="#ctx0" brushRef="#br0" timeOffset="-169744.73">28178 3440 15751,'53'-13'75,"1"1"1,-11 1-1,4 0 1,6-2-39,-6 1 0,7-1 1,3-1-1,2 0 1,0 0-1,-3 1-1109,5-1 1,-3 1-1,1 0 1,1 0 0,4-1 1072,-5 2 1,3-1-1,2-1 1,1 1 0,0 0-1,-2 1 1,-2 1-123,-3 1 1,-3 1 0,-1 0 0,1 1 0,0 1 0,4-1-146,3 1 0,3 0 0,2 1 1,1 0-1,-1 0 0,0 0 0,-3 1 228,3 1 0,0-1 1,-1 2-1,-1-1 0,-2 1 1,0 0-1,3-1 1,1 0-1,-3 0 0,-3 1 1,-5 1-1,2 1 1,-1 0-1,1 0 0</inkml:trace>
  <inkml:trace contextRef="#ctx0" brushRef="#br0" timeOffset="-168609.73">10166 4423 15280,'59'9'49,"1"-1"0,-7-3 1,6-1-1,5-1 1,1-1-17,-10-1 1,3-2-1,1 0 1,2-1 0,1 0-1,-1 0-964,3-1 1,2 1 0,-1 0 0,2-1-1,0-1 1,2 0 931,-12 0 0,1-1 1,1 0-1,1 0 1,0-1-1,-1 0 1,-1 1-1,-2-1-120,8-1 0,-3 0 0,0 0 0,-1 0 0,3-1 0,3 0 109,-9 2 0,2-1 0,2 0 0,2-1 0,0 1 0,0-1 0,1 1 0,-1 0 0,-1 0-26,-2 1-1,0-1 1,-1 1 0,1-1 0,-1 1 0,1 0 0,0 0 0,0 0 0,1 0 14,4 0 1,2 0 0,0 0 0,1-1 0,0 1 0,-1 1 0,-2-1 0,-1 1 0,-4 0 21,3 0 0,-1 0 0,-2 1 0,-1 0 0,-3 0 0,-3 1 0,-4 0 0,26 0 0,-8 1 0,-9 0 0,-19 2 0,0 0 0</inkml:trace>
  <inkml:trace contextRef="#ctx0" brushRef="#br0" timeOffset="-158611.73">6472 6581 15885,'0'-5'1681,"0"2"-1547,0 3-168,45-31-828,-15 19-220,2-5 1,1 2-4835,1 12 5916,-12 10 0,-10-5 0,-10 6 0</inkml:trace>
  <inkml:trace contextRef="#ctx0" brushRef="#br0" timeOffset="-158462.73">6552 6846 14742,'-3'4'1726,"0"0"-1558,3-4-168,47-10-370,-13 0 370,11 0 0,-2 1 0,-12 0 0,4 0 0</inkml:trace>
  <inkml:trace contextRef="#ctx0" brushRef="#br0" timeOffset="-156311.73">9331 5993 18877,'-41'-4'104,"0"0"1,2 4-1,4 6-25,-7 34-34,4 11-1064,8 7 1086,13 4-34,9 0-33,19-5 34,11-7-12,18-11-22,14-12 80,9-14-80,-30-10 0,1-3-28,0-6 0,-1-2 190,27-17-185,-9-14 23,-13-9 11,-15-7-11,-11-7-120,-12-4 120,-5 33 0,-3-1 0,-11-29 12,-11 11-1,-4 14-11,-5 19 0,-6 10-11,-4 22-12,3 6-605,8 14-884,16 2-1689,12-2 3201,24-4 0,-10-13 0,11-6 0</inkml:trace>
  <inkml:trace contextRef="#ctx0" brushRef="#br0" timeOffset="-156142.73">9776 6264 14529,'0'0'0</inkml:trace>
  <inkml:trace contextRef="#ctx0" brushRef="#br0" timeOffset="-155711.73">9972 5958 18586,'29'-24'33,"0"-1"1,20-8-57,14 48-156,-19 13-202,-10 12 281,-16 8 122,-18-12 0,-7 3 224,-9-1 1,-5 0-1,-1 2 1,-1-3-68,-19 9-168,20-27 34,19-17 0,3-2-23,9 0 1,24 0 33,27 9-56,1 5-28,-28-3 0,-4 4-6,1 19 34,-13 5 11,-15 3 6,-16-11 0,-7 0-28,-2-5 0,-3-1-538,-1-1 0,-2-3-3037,-21 2 3586,26-24 0,11 0 0,5-4 0</inkml:trace>
  <inkml:trace contextRef="#ctx0" brushRef="#br0" timeOffset="-155508.73">10409 6175 19829,'45'34'-665,"1"0"0,9 5 0,1-4 665,-16-14 0,-2-2 0,-5-2 0,-3-2 0,7 0 0</inkml:trace>
  <inkml:trace contextRef="#ctx0" brushRef="#br0" timeOffset="-155342.73">10682 6150 17319,'-29'45'-475,"0"1"1,1 15 0,7-1-1868,14-22 0,3-1 2342,0 13 0,1-4 0,3-12 0,0-11 0</inkml:trace>
  <inkml:trace contextRef="#ctx0" brushRef="#br0" timeOffset="-153776.73">18341 5896 13947,'0'-6'3171,"0"2"-2723,0 4-303,-37 34-55,23-2-46,-7-3 1,3 4 23,16 32 22,22-15-90,-2-6 11,17-25-22,-11-16 11,0-13 0,-1-7-11,7-33-1,-19 19 1,-3-2 17,2-7 0,-3 1 5,-10-21-11,-24 22-45,-9 36-3362,3 18 3407,15 6 0,15-4 0,8-8 0</inkml:trace>
  <inkml:trace contextRef="#ctx0" brushRef="#br0" timeOffset="-153610.73">18692 5905 17790,'0'0'0</inkml:trace>
  <inkml:trace contextRef="#ctx0" brushRef="#br0" timeOffset="-153361.73">18813 5722 21073,'16'24'-560,"8"1"201,25 1-330,-20-4 0,-4 3 465,1 29 224,-16 1-45,-32-8-1008,-15-23-2880,-1-11 3933,4-7 0,16-6 0,7 0 0</inkml:trace>
  <inkml:trace contextRef="#ctx0" brushRef="#br0" timeOffset="-153226.73">18804 5706 17946,'62'-6'-1213,"-10"1"0,-41 5 0,-3 0 1</inkml:trace>
  <inkml:trace contextRef="#ctx0" brushRef="#br0" timeOffset="-153043.73">19099 5667 16737,'4'0'2117,"-1"0"-2027,35 44-23,-10-18-67,0 4 0,4 2-4236,20 4 4236,-19-16 0,-2-1 0,-23-16 0</inkml:trace>
  <inkml:trace contextRef="#ctx0" brushRef="#br0" timeOffset="-152861.73">19271 5667 17487,'-3'-5'2051,"1"2"-1883,2 3-78,-18 47-90,3-4-478,2-4 0,-3 7 0,1-1 357,-4 12 0,2-3 0,3-8 0,0-2 0,-6 16 0</inkml:trace>
  <inkml:trace contextRef="#ctx0" brushRef="#br0" timeOffset="-151112.73">29647 5014 18104,'38'31'571,"17"-1"-3406,-16-12 0,1-1 2835,21 4 0,-25-12 0,-27-9 0</inkml:trace>
  <inkml:trace contextRef="#ctx0" brushRef="#br0" timeOffset="-150926.73">29883 4911 17700,'-31'32'145,"0"0"1,1 1 0,0 0 0,1 2 0,3 0-1076,-9 20 0,6 0 930,8-10 0,5-2 0,5 5 0,13-25 0</inkml:trace>
  <inkml:trace contextRef="#ctx0" brushRef="#br0" timeOffset="-150477.73">30304 4864 15549,'0'-4'2622,"0"2"-2118,-41 30-123,18-3-241,-4 0 0,2 3-6,9 17-55,13 16-45,15-18 0,14 5 22,30-29-34,-9-12-22,-10-15 0,-1-7 34,7-28-40,-23 9 0,-5-4 6,-2-23-11,-22 2 11,-12 25-11,-10 10 0,-5 10-34,-18 9-2196,16 19 2241,6 7 0,20-1 0,16-3 0</inkml:trace>
  <inkml:trace contextRef="#ctx0" brushRef="#br0" timeOffset="-150258.73">30728 4977 17398,'-6'12'0,"1"-2"0</inkml:trace>
  <inkml:trace contextRef="#ctx0" brushRef="#br0" timeOffset="-144561.73">9989 6181 17846,'-11'-56'1188,"3"9"-875,29 23-313,1 7 79,22-5-35,-4 11-21,3 5 67,1 5-79,1 35-11,-30-2 0,-6 6 101,-10 20 0,-8 4-474,0-5 0,-6-3 390,-8 2 0,-2-5 22,10-20 0,1-2 85,-8 26-12,10-20 44,8-9-10,13-18 33,8-6-56,12-4 802,5-6-835,9-4-79,-9-5 1,4-3-7,2-1 1,2 0-6,5-3 0,-3 0-124,-10 7 1,-4 3-34,2 0-56,-26 13-739,-10 12-4650,-10 4 5602,0 1 0,-1-3 0,9-10 0</inkml:trace>
  <inkml:trace contextRef="#ctx0" brushRef="#br0" timeOffset="-144258.73">10162 6686 15090,'3'-2'3148,"0"1"-2330,39-40-661,-13 20-135,4-6 1,1 0-23,10 4-516,-12 8 1,2 0-2007,-1 3 1,1 0 2521,0-1 0,-2 2 0,9 0 0,-23 7 0</inkml:trace>
  <inkml:trace contextRef="#ctx0" brushRef="#br0" timeOffset="-143028.73">30870 4779 19123,'5'-62'964,"4"10"-942,15 33-22,5 4 0,6 5 0,4 5 12,2 5-12,-2 12 0,-4 8-157,-8 15 106,-16-3 1,-8 2 83,-15 3 1,-6 0 11,4 1 0,-4-3 33,-9-4 1,-3-5 33,-5 2-79,17-15 23,22-4 79,38-8-40,-6 4 0,1 0-84,0 0 0,-1 1-5,2 3 0,-5 2-6,2 6 0,-15 13-23,-40 4-156,-8-14 0,-7-1-1110,-19 3 0,-4-4-716,4-3 0,-1-2 2005,-2 1 0,6-1 0,8-3 0,11-1 0</inkml:trace>
  <inkml:trace contextRef="#ctx0" brushRef="#br0" timeOffset="-141258.73">12937 8205 18082,'-55'-30'1377,"17"0"-1343,70 14 0,1 3 0,8-1-982,1 3 1,5 0-1,8-1 966,-6 1 1,6 0 0,5-2 0,2 1-1,2 0 1,0 0-339,-6 2 1,1 0 0,3 0 0,0 0 0,1 0 0,1 0 0,-1 0-1,0 0 322,1 0 1,0 0 0,1 0 0,0-1 0,0 1 0,0 1 0,0-1 0,1 1-105,-7 1 0,1 0 0,1 0 0,0 0 0,0 0 0,-2 1 0,-1 0 0,-1 1 0,-4 0 105,9 0 1,-4 0 0,-1 1 0,-2 0 0,-1 1-1,1-1-163,5 1 1,0-1 0,-1 1 0,-1 1 0,-2-1 153,4 1 0,-2 0 1,-2 0-1,-3 3 63,10-2 1,-4 1-1,-26 11-101,-42 25 47,-31-12 1,-25-2 0,-4 0 19,12-4 1,-4 1-1,-2-1 1,-2 0-24,11-4 0,-3 1 0,-1-1 0,0 1 0,0-1 0,3-1 0,-1 1 0,3-1 0,0 0 0,-1 0 0,-4 2 59,5-1 0,-3 1 1,-2 0-1,0 1 0,-1 1 1,2-1-1,1 0 204,-1 0 0,0 1 0,1 0 0,1 0 1,0 0-1,1 0-216,-10 2 0,-1 1 0,2 0 0,4-2 0,8-2 582,-21 8 1,33-11-596,100-37-23,-13 7 0,9-4 1,7-2-283,-16 6 1,4-1-1,4-2 1,3-1-1,1 0 1,1 1-1,-1-1 271,-2 2 0,1 0 0,0 0 0,2 0 0,0 0 0,1 0 0,0 0 0,1-1-39,-2 2 1,3-2-1,0 1 1,1 0-1,0 0 1,-1 0-1,-1 0 1,-2 2-1,-3 0-104,4-1 1,-2 1-1,0 0 1,-2 1 0,-3 1-1,-3 1 1,-5 1 22,33-7 1,-7 1-1,-42 9 1640,-52 11-1520,-28 8 0,-18 4 11,21-2 0,-5 1 1,-4 1-1,0 0 0,-1 1-23,-2 0 0,0 1 0,-2 0 1,0 0-1,-1 1 109,3-2 0,-2 0 0,-1 0 1,1 0-1,1 0 0,4-1-41,-9 2 0,2 0 0,4-1 0,3-1 26,-2-2 0,4 0 1,11-3-16,2-2-56,30-7-11,51-12 7,2-1 1,11-4-1,4-1 106,-3 2 1,4-2 0,2 1 0,-1-1-142,1 0 0,0 0 0,0 0 0,0 1-14,-2 0 0,1 1 0,-3 1 0,-7 2-205,7 1 0,-9 3-236,7 0 1930,-40 20-1962,-42 10 0,-21 6-914,-5 5 1,-6 2 1353,10-7 0,-2 2 0,4-3 0,-4 1 0,6-3 0,-7 3 0</inkml:trace>
  <inkml:trace contextRef="#ctx0" brushRef="#br0" timeOffset="-139912.73">19516 7639 16602,'-35'23'246,"0"0"1,2 1 0,4 1-57,-2 26-156,9 1-1,11-3 1,17-8 33,33-5-22,26-27-40,-17-17 1,1-7-1,-9-2 1,-2-3-157,-1-8 0,-5-1 184,2-14 1,-11-16-12,-24-1-16,-11 27 0,-7 4 5,-10 6 0,-5 7-11,2 3 0,-2 7 0,-2 7 0,1 4-11,-13 9-1984,8 20 1995,32-3 0,-1-5 0,22-11 0</inkml:trace>
  <inkml:trace contextRef="#ctx0" brushRef="#br0" timeOffset="-139744.73">19995 7727 16535,'-8'-9'0,"1"2"0</inkml:trace>
  <inkml:trace contextRef="#ctx0" brushRef="#br0" timeOffset="-139344.73">20344 7517 19482,'14'-60'280,"8"12"-269,13 41-11,-2 4 0,3 3-437,-1 8 0,-1 6 34,-1 5 0,-5 6 392,-8 28 11,-27-20 0,-8 0 11,-31 12 224,17-20 0,0-3-134,-10 7 33,12-7-134,34-17 12,24-7 32,14 0-44,11 0-56,1 0 28,-23 6 0,-1 6-240,4 20 268,-13 9 22,-40 11-22,-17-12-291,-4-6-1760,3-12 2051,10-9 0,11-8 0,6-3 0</inkml:trace>
  <inkml:trace contextRef="#ctx0" brushRef="#br0" timeOffset="-139026.73">21143 7543 18574,'-35'18'373,"1"0"1,2 7 0,10 5-340,26 21-90,21 0 39,3-32 0,4-6-474,2-7 1,2-3 445,2-3 1,0-1 38,-1-2 1,0-4 68,3-5 0,-2-6-40,10-26-18,-28 14 1,-9-1-17,-21-16-280,-27 7-303,-14 27-1210,9 10 0,-1 4 1804,-18 8 0,2-2 0,39 1 0</inkml:trace>
  <inkml:trace contextRef="#ctx0" brushRef="#br0" timeOffset="-138677.73">21827 7283 20322,'-35'49'45,"0"-1"0,10-10 0,5 1-23,4 16 0,9 0-22,10-18 0,6-1 0,11 3 0,7-4-6,9-10 1,3-5-6,1 1 0,0-6-222,-1-10 1,-3-6 232,4-7 120,-14-8-165,-12-2-11,-26-7-123,-45 10-118,17 8 0,-2 3-213,1 5 0,2 3-1618,-23 7-3072,44-3 5200,12-3 0,6-4 0,1-1 0</inkml:trace>
  <inkml:trace contextRef="#ctx0" brushRef="#br0" timeOffset="-138392.73">22285 7387 20871,'52'1'-217,"0"1"1,-12 7-1,-6 8 111,-9 7 0,-7 5 16,-12 35 90,-18-19-11,-11 5 33,8-22-1019,31-11-1995,12-27 2992,30-14 0,-31 7 0,-4 3 0</inkml:trace>
  <inkml:trace contextRef="#ctx0" brushRef="#br0" timeOffset="-138176.73">22940 7257 19078,'-35'-4'1093,"0"0"0,-12 9-1071,59 17 34,19 15-56,14 7-22,2 3-203,-20-13 1,-2 2-790,-9-1 0,-4 1-359,-1-3 1,-6-1 1372,-17 15 0,0-34 0,0-8 0</inkml:trace>
  <inkml:trace contextRef="#ctx0" brushRef="#br0" timeOffset="-138010.73">23058 7101 18384,'3'-4'392,"42"-4"0,20 3-678,-4 5 1,4 2-1686,-8-3 0,3 1 0,-1 1 1971,-8 3 0,-1 2 0,-8-1 0,10 7 0,-18-3 0</inkml:trace>
  <inkml:trace contextRef="#ctx0" brushRef="#br0" timeOffset="-137744.73">20287 8660 15840,'58'-16'427,"-1"0"0,1-1 0,0 1 0,0 1 0,4-2 0,3 0 1,2 0-1,0 0 0,0 0-1201,-6 1 1,0 1-1,0 0 1,1-1 0,1 1-1,1 0 1,0-1 776,-6 3 1,1-1 0,1 0 0,2 0-1,-1 0 1,0 1 0,-1 0 0,-1 0-1,-2 2-3,4-1 0,-2 1 0,-1 0 0,0 1 0,0 0 0,1 1 0,3-1-633,-4 2 1,2 0-1,1 0 1,2 1 0,0-1-1,-1 1 1,-2 0 0,-1 1-1,-4-1 580,9 0 0,-4 0 0,-2 1 1,-1 0-1,0 0 0,0 0 0,13 0 1,2 0-1,-2 0 0,-7 0 1,-11 2-1,-6 1 0,0-1 0</inkml:trace>
  <inkml:trace contextRef="#ctx0" brushRef="#br0" timeOffset="-137576.73">21477 8470 20132,'54'-12'22,"1"0"0,-1 0 1,-6 2-1,0 0 1,3 0-1,5-1-117,-2 2 1,5-1 0,4-1-1,3 1 1,0 0 0,-1 0-1,-3 1-1206,3-1 1,-2 1 0,-1 0 0,2 0 0,1 0 0,3 0 1300,-9 1 0,4 0 0,2-1 0,2 1 0,0-1 0,-2 1 0,-3 0 0,-4 0 0,-6 2 0,14-2 0,-7 2 0,-3 0 0,-2 0 0,9 0 0,0-1 0,0 1 0</inkml:trace>
  <inkml:trace contextRef="#ctx0" brushRef="#br0" timeOffset="-72728.73">18283 13567 17711,'53'-9'484,"-1"0"1,-9 2 0,1 1 0,3-1-388,10 0 0,2 1 0,4-1-1140,-8 0 0,1 1 1,3-1-1,0 0 1063,-6 0 0,0 1 0,1-1 1,2 0-1,5-1-236,-8 1 1,3-1 0,2 0 0,2-1 0,1 0 0,1 0-1,0 0 1,0-1 221,-4 1 0,0 0 0,1-1 1,1 1-1,-1-1 0,2 0 1,0 0-1,0 0 0,1 0-10,0 0 1,1-1 0,2 1-1,1-1 1,-1 0 0,1 0 0,-2 0-1,-1 1 1,-1 0 0,-3-1-83,9 0 1,-1-1-1,-1 1 1,-3-1 0,-1 1-1,-2 1 1,-3 0 82,7-1 1,-1 0 0,-3 1 0,-7 1 0,-9 2-15,3-1 0,-22 4-151,-66 15 209,2-2 0,-10 0 0,-2 1 100,3 0 0,-4 0 1,0 1-1,1-1-63,-10 2 1,2 0-1,3-1-28,-12 3 1,15-3 1875,27-4-1892,90-3 3,-17-3 0,7-1 1,5-2 229,-10 0 0,4 0 0,3-2 0,1 1 0,0 0-321,6 0 0,2 1 1,1-1-1,-1 1 1,-3-1-330,4-1 1,-2-1 0,-3 1 0,-2 0 281,6 0 0,-3 1 0,-10 2-773,11 5-4022,-55 11 4896,-25-4 0,-7 4 0,5-12 0</inkml:trace>
  <inkml:trace contextRef="#ctx0" brushRef="#br0" timeOffset="-72257.73">23558 12569 14585,'-36'-16'1098,"0"1"0,-1 5 0,2 8-694,-19 25-35,12 7 1,3 8-168,10 0 0,8 5-157,11 4 0,12 0-34,12-13 0,10-7-500,20-5 0,7-11 489,-4-10 0,0-5-112,2-4 0,-1-4-28,0-2 0,0-5-16,3-9 1,-5-6 177,-14 1 0,-8-4-5,-9-6 0,-12 0-17,-28-18 0,-4 34 0,-5 7-11,-26 5-527,25 9 0,3 4-5457,2 6 5995,19 0 0,21 3 0,10-5 0</inkml:trace>
  <inkml:trace contextRef="#ctx0" brushRef="#br0" timeOffset="-72093.73">24174 12528 12871,'13'-13'0,"-3"2"0</inkml:trace>
  <inkml:trace contextRef="#ctx0" brushRef="#br0" timeOffset="-70678.73">24643 12332 12412,'-8'-4'3215,"2"2"-2273,6 2-1,0 0-684,13-33-223,8 17 11,19-26-45,6 27-12,4 5 1,0 4-90,6 20-89,-25 26 145,-34 25 123,-7-31 1,-7-2 134,-10 1 0,-4-3 202,-13 9 234,3 0-234,18-16-235,8-4 44,21-15-68,9-4 1,9-3-101,5-1-33,1-4-1,3 1-22,-13 4-56,-5 0 56,-12 3 134,-3 0-134,-4 0 0,3 1 34,-4-1 89,5 1-123,0-5 0,0 1-45,-1-1 34,1 1 0,0 1 11,0-1 34,0 0 10,0-2-44,4 0 0,3-2-11,7 0 11,21-2 34,19 2-34,-12 3 0,1 2 0,-5 5 0,-1 3-208,2 0 1,-4 4-84,9 20 269,-15 6-202,-13 6 112,-17-9 0,-10 3 117,-12 2 1,-8-1 11,-10 8 0,-5-3-295,3-10 0,-1-5 284,4-7 0,3-5 5,1-7-146,11-10-2375,13-21 2597,12-13 0,2 9 0,7 2 1</inkml:trace>
  <inkml:trace contextRef="#ctx0" brushRef="#br0" timeOffset="-69811.73">25809 12274 17644,'-35'20'239,"0"0"0,2 1 1,5 4-84,11 12 1,6 3-112,-4 18-6,25-14 0,12-4-11,7-20 0,6-6-62,14 1 1,1-7 27,-8-8 1,-2-9 10,1-12 1,-6-8-12,-16-4 1,-5-4-6,0-8 0,-8-1-213,-18 3 0,-7 4-68,-21-14 28,8 35 1,-1 7-2089,-15 5-1358,10 4 3710,10 2 0,14 0 0,9 0 0</inkml:trace>
  <inkml:trace contextRef="#ctx0" brushRef="#br0" timeOffset="-69174.73">26330 12161 20636,'-25'-29'-258,"6"8"90,19 36 34,0-1-337,2 5 359,0-5-112,-1-1 134,0-7 90,-1-6 112,0 0-78,0-7-57,0-1 57,6-11-34,-1 4 0,5-1 11,-4 4-11,1-3 34,-1-2-45,-2 0 11,-1 7 56,-3 5-45,-4 11 34,-7 13 67,-9 14 56,1 4 0,-1 6-34,2 5 1,3 3-98,5-8 1,1 2-1,3-2-316,3 8 1,7-3 278,5-5 0,6-6-11,21 0-124,21-14-134,-3-24 146,5-24 101,-27-7-45,-16-12-57,-28 15 435,-37-2-535,15 21 0,-4 3-1452,-3-2 1,1 2 1675,-14 6 0,30 2 0,23 1 0</inkml:trace>
  <inkml:trace contextRef="#ctx0" brushRef="#br0" timeOffset="-68877.73">26711 12285 20692,'37'-16'-420,"-1"1"0,26-3-1227,-40 61 1187,-33 10 634,1-19 0,-3-2 330,-18 17-56,9-14-112,18-20-247,10-1-89,9-6-2005,35-3-1121,0-3 140,-13-4 1,0-3 2985,20-7 0,-24 2 0,-10 0 0</inkml:trace>
  <inkml:trace contextRef="#ctx0" brushRef="#br0" timeOffset="-68694.73">27104 12213 20255,'20'44'-348,"1"-1"1,-1 1 0,5 9 0,-7-5-1480,-15 12-1916,-17-31 3743,-7-11 0,6-10 0,2-6 0</inkml:trace>
  <inkml:trace contextRef="#ctx0" brushRef="#br0" timeOffset="-68577.73">27338 12152 14854,'50'4'-230,"1"0"0,-1 0 1,-2-4-1,-5 1 1,11 15-1</inkml:trace>
  <inkml:trace contextRef="#ctx0" brushRef="#br0" timeOffset="-67660.73">26265 15519 18205,'61'-3'357,"0"0"0,0 0 0,0 0 0,-7 0 0,1 0 1,0 0-1,1-1 0,0 2-1433,4-1 0,0 0 0,0 0 0,2 0 0,1 0 1089,-3 0 0,2 1 0,0-1 0,2 1 0,0 0 0,1 0-148,-4 0 0,-1 0 1,1 0-1,1 0 0,2 1 1,2 0-1,4 0 135,-11 0 0,3 0 0,2 1 0,2 0 0,1-1 0,2 1 0,0 0 0,0 1 0,0-1 0,0 0 0,-1 1-46,-3 0 0,-1 0 0,1 0 0,0 1 0,0-1 0,1 1 0,-1 0 0,1-1 0,1 1 0,-1 0 0,1-1 1,1 1 39,-5-1 0,0 1 1,2-1-1,1 0 1,-1 0-1,1 1 0,1-1 1,-2 0-1,0 0 1,0 1-1,-2-1 0,-1 1 1,-2-1-1,-1 1-107,7 0 0,-2 0 1,0 0-1,-1 0 1,-2 1-1,-1-1 0,-2 0 1,-1 0-1,-2 0 1,-1 0 85,14 0 1,-1 0 0,-1 1 0,-6-1 0,-7-2 0,-9 0 421,10-3 0,-28-2-1774,-51-4 600,-19 1 1,-15 1 765,13 4 0,-6 0 0,-5 1 0,-1 0 0,1 0 89,-2 1 0,-2-1 0,0 1 1,0 0-1,-1 0 91,0 0 1,-2 0 0,1 0 0,1 1 0,2-1-62,-9 1 1,2 0-1,2 0 1,6 0 31,5 1 0,4 1 0,2 0 431,1 0 1,0 1 0,2 0-475,-18 4 1,1 2-26,15 0 0,0 1 0,5 3-26,-5 2 1,18 3 448,52 16-264,20-21 1,15-6-319,-8-5 1,6-2 0,4-1-1,-2-1 128,0-1 1,0 0-1,2-2 1,4 0-14,-5 0 0,4-1 0,3-1 0,0 1 0,0-1 0,-2 0 110,-7 1 1,0 1 0,-1-1 0,-1 1 0,1-1 0,-2 1-281,11-2 1,3 1 0,-2-1-1,-8 1 1,-10 1-1158,1 0 0,-25 2-2945,-87 7 4246,8-1 0,-10-1 0,7 1 0,13-1 0,4-1 0,2 0 0,1 0 0</inkml:trace>
  <inkml:trace contextRef="#ctx0" brushRef="#br0" timeOffset="-66977.73">27167 17128 18866,'-13'34'403,"1"0"0,7 12 1,11 0-348,15-8 0,10-4-17,16 4 0,8-6-927,-5-9 0,2-9 882,7-11 1,-1-9 5,-15-2 0,-2-5-40,-1-4 1,-3-2-23,-3-1 1,-2-1 217,-2-4 0,-3 0 1,2-6 348,-14 3-247,-40 37-23,1 13-145,-11 20 411,23-10 1,7 4-536,9 2 1,7 1-158,12 8 1,6-3-673,2-10 0,5-6-17,6-5 0,2-7-812,-10-9 1,0-4 1691,1-4 0,-2-1 0,5 1 0,-8-5 0</inkml:trace>
  <inkml:trace contextRef="#ctx0" brushRef="#br0" timeOffset="-66694.73">28155 17368 19291,'-22'31'683,"0"-1"1,29 28-684,34-10-415,10-27 1,8-12 83,-13-13 1,-2-7 330,6-4 0,-6-6 11,-14 1 0,-7-4 427,-1-23-203,-35 20 112,-6 6-100,-17 6-158,-25 8-89,5 14-4168,6 5 4168,30 1 0,18-2 0,10-9 0</inkml:trace>
  <inkml:trace contextRef="#ctx0" brushRef="#br0" timeOffset="-66526.73">29111 17495 16793,'-10'0'1434,"1"0"-1624,9 0-1010,0 0 1,0 0 0</inkml:trace>
  <inkml:trace contextRef="#ctx0" brushRef="#br0" timeOffset="-66092.73">29440 17197 19695,'-3'-33'571,"0"0"0,13-30-492,16 17-91,10 14 1,9 3-45,2 7 0,1 3-551,0-3 0,-1 5 383,-5 11 0,-7 9-21,-8 18 54,-22 11 1,-8 7 223,-14 12 1,-7 3 97,6-9 0,-1 3 0,-1-2-229,-10 12 1,1-4 254,9-7 0,4-4-90,8 1 78,38-14-89,24-27 190,-10-16 0,1-11-269,-5-10 1,-6-7 22,-6 2 0,-10-2 0,-16-1 0,-12 4 0,-29-7-34,-5 27 1,-6 7 362,6 8 0,1 4-1870,0 5 1,5 3-7223,6 13 8763,50-2 0,-1-15 0,4-2 0</inkml:trace>
  <inkml:trace contextRef="#ctx0" brushRef="#br0" timeOffset="-65793.73">30163 17034 19897,'17'-36'431,"0"1"0,14-13-476,19 20-246,-8 22-370,-1 14-583,-7 11-2263,-10 41 3277,-19-22 0,-4 2 275,-3 1 0,-3-1 175,-3-2 0,-3-2 1237,-10 4-382,1-5-458,9-9-169,12-5-381,35-10-2134,-5-12 0,5-4 2067,23-10 0,0-4 0,-23 9 0,-3-1 0,1-4 0,1 0 0</inkml:trace>
  <inkml:trace contextRef="#ctx0" brushRef="#br0" timeOffset="-65594.73">31187 16840 19594,'-20'49'186,"-1"0"1,2-1 0,5-1-187,9-11 0,3 0-392,-2 0 0,-1 1-3704,-3 8 1,-1-2 4095,-6 13 0,1-5 0,7-39 0</inkml:trace>
  <inkml:trace contextRef="#ctx0" brushRef="#br0" timeOffset="-65427.73">30775 17087 19762,'64'-3'-296,"1"-1"0,-7-2 0,-17 6 1,0 1-1</inkml:trace>
  <inkml:trace contextRef="#ctx0" brushRef="#br0" timeOffset="-65311.73">31491 17221 12904,'0'0'0</inkml:trace>
  <inkml:trace contextRef="#ctx0" brushRef="#br0" timeOffset="-64511.73">20086 16043 16625,'18'-54'523,"0"1"0,10-1 0,10 6-482,1 22 0,8 5 0,2 1-1084,-3 2 0,1 0 0,3 1 1,1 0 1056,7-2 0,2 1 0,4 0 0,4 1-172,-11 4 1,3 0 0,3 0 0,2 0 0,1 1 0,0 1 0,-2 0 161,0 2 1,0 0 0,0 1 0,0 0 0,0 1-1,1 0 1,0 1-46,-6-1 0,3 0 1,0 1-1,1-1 1,-2 1-1,-3 2 1,-3 2-1,-4 2-139,15 2 1,-1 3 0,-12 4 0,-19 6-7,-24 32 214,-39-25 0,-24-2 0,-11-1 0,2-2 16,8-2 1,-1-2 0,-2 0 0,-3-1 0,-4 2-113,7-2 1,-4 0 0,-3 1 0,-1-1-1,-2 1 1,1 0 0,0-1 0,2 0 228,4 0 0,0-1 0,1 0 0,-1 0 0,1 0 0,1 0 0,-1 0 0,1 0-83,-6 1 1,-3 0-1,1 0 1,1-1-1,3 0 1,3 0-1,6-2-62,-13 2 1,1 0 0,14-4 0,30-7 573,72-25-572,1 8 1,13-2 0,9-1-10,-24 6 1,5-1 0,4 0 0,4-2 0,2 1 0,1 0 0,0 0 0,0 1-57,-7 1 1,0 2 0,2-1 0,1 0 0,0 1 0,1 0 0,0 0 0,1 0 0,0 0 0,1 0 9,-1 0 0,1 1 1,2-1-1,0 0 1,1 1-1,-1-1 0,0 1 1,-1 0-1,-1 1 1,-2 0-1,-2 0-13,7 0 0,-1-1 1,-1 1-1,-1 0 1,-3 1-1,-1 1 1,-4 2-1,-2 1 50,24-1 0,0 1 0,-14 5 0,-25 10 1154,-29 19-1158,-43-4 1,-27 2-1,-4-1-134,11-5 1,-3-1 0,-3-1 0,0 1-98,6-2 0,-2 0 1,0 0-1,1 0 1,5 0-1608,-14 5 1,5-1 0,13 1 2400,0 20 0,63-19 1,12-10-1</inkml:trace>
  <inkml:trace contextRef="#ctx0" brushRef="#br0" timeOffset="-63810.73">21372 17926 16199,'-15'56'758,"1"0"0,-2-5 1,9-5-619,20-14 0,9-7-6,8-6 0,7-8-5,19-13 0,3-10-107,-7-3 1,-3-7-378,1-15 1,-8-6 359,-17 7 1,-6-2 73,-1-12 0,-12-1 89,-15 9 1,-10 3-152,-9 0 0,-6 5-51,-3 13 0,-4 8-179,2 8 0,3 5-560,-2 7-1244,18 3-2005,13 1 4162,24-5 1,-10-2-1,9-3 1</inkml:trace>
  <inkml:trace contextRef="#ctx0" brushRef="#br0" timeOffset="-63644.73">22081 17837 12087,'0'0'0</inkml:trace>
  <inkml:trace contextRef="#ctx0" brushRef="#br0" timeOffset="-62845.73">22590 17573 17118,'-10'36'543,"-1"0"1,5 30-343,44-13-179,-9-33 1,4-3-34,1 1 0,1-4-399,1-8 0,-1-7 320,14-14-436,-5-12 432,-7-11 71,-20 8 1,-4-3 314,4-29 1063,-5 1-503,-11 26-448,-4 22 27,0 17-398,-1 11 91,2 14-46,1 3 0,2 3-78,10 24-311,-4-18 0,3 1 176,4-11 1,1-1-219,2 1 0,2 0-499,0-3 1,2-2-3093,21 15 3944,1-15 0,-18-15 0,-6-8 0</inkml:trace>
  <inkml:trace contextRef="#ctx0" brushRef="#br0" timeOffset="-62544.73">23415 17616 19045,'-18'47'455,"0"0"1,17-1 0,14-3-456,22-7 0,10-7-73,0-5 0,2-7-78,4-12 0,-2-8 44,-16-4 1,-2-6 106,2-12 0,-4-7 5,-11-1 1,-8-3-146,-12-6 0,-9 2-308,-4 9 0,-6 5-443,-11 6 0,-3 5-2493,-13 3 3384,8 6 0,19 3 0,9 1 0</inkml:trace>
  <inkml:trace contextRef="#ctx0" brushRef="#br0" timeOffset="-62127.73">23920 17382 19617,'6'-49'280,"0"0"0,12 6 0,6 5-280,3 15 0,3 6-17,7 3 0,-1 7-117,15 15-96,-26 14 0,-4 10 45,-8 12 0,-6 6 37,-6-7 0,-4 3 0,-1 0 301,-1 0 0,-1 1 1,-2-3-9,-5 5 1,1-3 22,7 19 12,20-42-113,28-15-195,12-41-18,-26 4 1,-4-6 33,-3-1 0,-7-2-124,-13-2 1,-7 3-45,-17-7-68,-18 16-290,-6 13-1771,-19 21-4213,19 11 6622,4 1 0,28-3 0,14-11 0</inkml:trace>
  <inkml:trace contextRef="#ctx0" brushRef="#br0" timeOffset="-61827.73">24458 17293 19717,'1'-34'616,"0"0"0,15-25-806,15 52-101,2 15-336,1 27-80,-23 16 477,-11-9 1,-5 4 374,-4-2 1,-2 1 297,0 5 0,0-2-163,-8 13-101,24-26-56,20-26-67,20-4-56,18-4-672,-9-2 0,6-1-2700,1 0 1,1-2 3371,-2 0 0,-3 0 0,-15 1 0,-8 0 0,-13-1 0</inkml:trace>
  <inkml:trace contextRef="#ctx0" brushRef="#br0" timeOffset="-61544.73">25525 17421 15370,'39'-4'0,"-9"0"0</inkml:trace>
  <inkml:trace contextRef="#ctx0" brushRef="#br0" timeOffset="-61395.73">25613 17641 18754,'5'0'1501,"35"-9"-1344,-12 2-157,32-7-1446,-16 5-4459,0 2 5905,-4 2 0,-18 3 0,-7 1 0</inkml:trace>
  <inkml:trace contextRef="#ctx0" brushRef="#br0" timeOffset="145720.27">7430 13561 14296,'-43'6'481,"0"-1"1,-20 3-219,64-8 207,36-16-145,-3 3 0,5-3-1104,1-1 1,3-2-1,2-2 832,-2 3 0,3-1 1,1-1-1,2 0-572,9-4 1,3-2-1,2 1 1,1-1 531,-6 3 0,2-1 1,1 1-1,1-1 1,0 0-315,-5 3 1,0-1-1,1 0 1,1 0 0,0 0-1,1 1 291,1-1 1,1 0 0,1 0 0,0 0 0,0 1-1,-1 0-234,1 0 0,0 0 0,0 1 0,0 0 0,0 1 1,-1 0 183,-2 2 0,0 0 0,0 0 1,-1 1-1,0 1 0,-2 0-71,6-1 0,-2 1 0,0 1 0,-2 1 0,-1 1 38,5 1 1,-3 1-1,-1 1 1,-3 1 183,2 0 1,-3 1-1,-5 5-372,4 5 1,-8 7 1209,1 14-2766,-29 18 1837,-34-1 0,10-16 0,-11-9 0</inkml:trace>
  <inkml:trace contextRef="#ctx0" brushRef="#br0" timeOffset="146520.27">19312 16295 8210,'16'48'123,"0"1"0,0-1 0,-1 1 1,2 4-1,-1 1 0,-1-1-123,-2 1 0,0 0 0,-1-1 0,1 1-855,-1-1 1,1 1 0,-1-2 0,-1-1 828,0 10 0,-1-3 0,-2-4-232,0-3 0,-1-5 455,0-5 1,0-3 0,1 4 0,-2-14 0</inkml:trace>
  <inkml:trace contextRef="#ctx0" brushRef="#br0" timeOffset="146637.27">19803 17865 5790,'0'0'0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4:21:16.1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3772 1667 17633,'-27'-23'384,"0"1"1,-13 13 0,-2 16-314,10 19 0,2 14 0,0 2-1181,-3-3 0,2 3 0,0 2 1126,6-1 1,0 3 0,3 1 0,2-3-17,1 4 0,4-3 0,3 2 237,2 6 1,3 2 0,10-4-927,19 9 0,9-5-29,-2-4 1,8-9-540,18-16 0,4-14-967,-12-11 0,-2-7 2224,3-4 0,-5-1 0,8-3 0,-14-4 0</inkml:trace>
  <inkml:trace contextRef="#ctx0" brushRef="#br0" timeOffset="149">4045 2184 16389,'0'-7'1042,"0"2"-919,0 5-201,-7 65-1143,5-32-359,2 8 0,5 0 1580,12-13 0,-2-12 0,-1-8 0</inkml:trace>
  <inkml:trace contextRef="#ctx0" brushRef="#br0" timeOffset="399">4503 2250 19280,'-42'-2'168,"0"0"1,-24 5-169,13 29-90,25 2-67,13-2-493,11-4-471,39-9-727,27-15 1399,-26-6 1,2-2 169,4-4 0,-2-1-830,15-9-1334,-3 2-280,-8 3 1087,-6 4 1636,-9 3 0,-14 3 0,-6 1 0</inkml:trace>
  <inkml:trace contextRef="#ctx0" brushRef="#br0" timeOffset="500">4763 2307 16546,'28'32'-628,"-13"-8"1,-1-21-1</inkml:trace>
  <inkml:trace contextRef="#ctx0" brushRef="#br0" timeOffset="617">5009 2092 15549,'0'-10'829,"0"3"-986,0 7-9210,0 0 9367,-4 21 0,2-16 0,-3 16 0</inkml:trace>
  <inkml:trace contextRef="#ctx0" brushRef="#br0" timeOffset="1100">5285 2285 17970,'-6'0'918,"1"0"-963,5 0-1244,30-46-1490,12 32 1787,-13-11 1,1 3 846,20 25 402,-25 1 1424,-13 3-672,-9-4-584,3-3-33,14-9-212,15-8-180,2-2-11,4 1-79,-16 11-638,7 4 537,1 3 68,12-4 157,2-21 156,-10-1 505,-2-19 156,-16 9 24,-5 3-2,-4 7-436,-4 9-515,2 23 78,3 12-101,8 20-145,9 4 78,11 2-12,13-3-336,-9-16 1,2-1 515,-10-1 0,-2-1 0,1-6 0,-5-1 0,-3 7 0</inkml:trace>
  <inkml:trace contextRef="#ctx0" brushRef="#br0" timeOffset="1317">3443 3356 16882,'-43'11'1328,"-1"0"0,94-25-1286,-8 2 1,12-4 0,9-2-1,2 0 1,-1 0-974,-5 2 1,1 0 0,2 0 0,2-1-1,1 0 1,3-1 936,-10 4 0,2-2 0,2 0 1,2-1-1,0 1 0,0 0 0,0 0 1,-1 1-1,-2 1-141,0 0 0,-1 1 1,-2 0-1,1 1 0,-1 0 1,2 0-1,1 1 1,2-1-382,-2 2 1,2 0-1,2 0 1,1 0-1,0 0 1,1 0-1,-1 1 1,-2 0-1,-2 1 1,-3 0 487,7-1 1,-2 0-1,-3 2 1,0-1-1,-2 1 1,1 0-1,-1 0 1,10-1-1,2 1 1,0-1 0,-4 1-1,-6 2 1,-9 0-1,6 1 1,1 0-1</inkml:trace>
  <inkml:trace contextRef="#ctx0" brushRef="#br0" timeOffset="1667">9008 2068 19997,'24'-53'-3563,"-8"13"2891,15 35 672,-18 5 45,-8 1 78,5 2 583,38 19-661,-14 6 0,0 5-45,-1 2 0,-4 3-426,2 12 1,-13 2-461,-21-7 1,-12-1 885,-11-3 0,-7-1 0,3-4 0,7-5 0,0-3 0,-18 5 0,1 1 0</inkml:trace>
  <inkml:trace contextRef="#ctx0" brushRef="#br0" timeOffset="4067">12772 1596 13095,'4'-8'4459,"0"1"-3752,-4 7-58,0 0-637,-28-24-35,-17 24 56,7-4 1,-2 5-62,2 12 0,3 5 28,-17 16 0,23 0 0,23-9 0,4 23 56,1 9-56,-2 1 0,-2-7 12,-3-22 10,0-7 191,3-12-236,20-30 23,35-18-11,-7 16 0,3 3-12,-2 4 1,0 7-90,1 12 0,-2 8-201,7 27 105,-29-2 1,-5 5 162,-7 0 1,-4 1 27,-3 0 0,-4-3-5,-15 24-494,-2-36-5210,2-12 5726,9-17 0,1 0 0,7-7 0</inkml:trace>
  <inkml:trace contextRef="#ctx0" brushRef="#br0" timeOffset="4217">13258 2166 17319,'-15'33'-139,"0"0"1,1 7 0,4-6 0,6-13 0,3 7 0</inkml:trace>
  <inkml:trace contextRef="#ctx0" brushRef="#br0" timeOffset="4617">14246 1846 16658,'37'-37'2768,"4"3"-2555,-1 12-213,7 0-11,5 1-34,-19 13 0,1 4-504,13 16 470,-6 10 79,-29 25 56,-24 4-33,-5 8-23,-7 1-90,2-3-839,10-7-6276,15-4 7205,15-22 0,-4-5 0,0-19 0</inkml:trace>
  <inkml:trace contextRef="#ctx0" brushRef="#br0" timeOffset="4784">15030 2150 16776,'-9'42'-146,"0"-1"0,0 7 1,3-5-1,6-16 0,0 7 1</inkml:trace>
  <inkml:trace contextRef="#ctx0" brushRef="#br0" timeOffset="5100">16272 1753 20457,'33'-32'-699,"1"0"1,9 3 0,4 5 98,8 10 0,1 7 101,-13 4 1,-5 5 498,0 16 631,-35 16 210,-11 8-54,-5 5-608,1-16 1,1 1-583,4 23-1211,10-5-3271,21-19 4885,13-20 0,-15-5 0,-4-4 0</inkml:trace>
  <inkml:trace contextRef="#ctx0" brushRef="#br0" timeOffset="5284">17161 2009 17689,'-8'-3'706,"2"1"-695,6 2 23,0 41-34,-3-4-2858,-3 11 1,-1 1 2857,-4 5 0,-2-1 0,9-39 0</inkml:trace>
  <inkml:trace contextRef="#ctx0" brushRef="#br0" timeOffset="5701">18285 1589 17185,'36'-18'89,"0"1"1,-2-1 0,-2 9-796,15 40 381,-33 0 0,-8 7 835,-9 15 0,-9 4-96,-1-4 0,-6-3-72,-8-2 0,-1-6-28,-1 3-314,11-14 56,9-10-302,34-11-298,8-7 0,6-4 107,3 0 1,3-1-1062,16-1 1,1 0-335,-9 1 1,-1 0 1831,4 1 0,-3 0 0,9 1 0,-13 0 0</inkml:trace>
  <inkml:trace contextRef="#ctx0" brushRef="#br0" timeOffset="5817">19351 2136 15392,'-13'38'720,"1"0"1,1-2 0,0-4-9046,-2 10 8325,6-19 0,2-2 0,5-19 0</inkml:trace>
  <inkml:trace contextRef="#ctx0" brushRef="#br0" timeOffset="6283">20311 1570 18742,'39'-2'-712,"0"1"1,15 8 297,-35 50 414,-23-3 235,-7-19 0,-2 0 101,-6 18-190,4-1-45,25-27-67,20-11-34,7-3-22,-2 4-13,-6 6-10,-12 7 12,-8 6 22,-26 20-2499,-7-6 2510,-4-7 0,7-19 0,16-20 0</inkml:trace>
  <inkml:trace contextRef="#ctx0" brushRef="#br0" timeOffset="6433">21077 2141 15672,'0'5'2320,"-19"39"-2320,6-13-3132,-3 8 0,1 3 3132,3-4 0,3 0 0,9-28 0</inkml:trace>
  <inkml:trace contextRef="#ctx0" brushRef="#br0" timeOffset="6768">22103 1658 18462,'43'-13'145,"1"1"1,1 2 0,1 3-146,13 3 0,-1 5-952,-15 3 1,-1 3 564,11-1 1,-6 5 602,-9 19-227,-19 31 39,-23-24 0,-5 2-28,3 1 0,-2-1 0,-5-1 0,0-3-538,4 7 607,14-5 0,-3-18 1,8-4-1</inkml:trace>
  <inkml:trace contextRef="#ctx0" brushRef="#br0" timeOffset="7117">23783 2169 15695,'-14'43'-180,"-1"0"1,-7 17 0,19-45 0</inkml:trace>
  <inkml:trace contextRef="#ctx0" brushRef="#br0" timeOffset="7533">24809 1402 18910,'-26'-23'409,"0"1"1,-25-14-310,-7 58-133,15 3-1,3 7-67,25-6-55,26-16 156,27-4-35,24 5-38,-21 14 1,-3 6 72,-7 0 0,-6 4-492,-3 20 0,-8 5 492,-9-8 0,-3 4-729,-1-1 1,0 4 0,3 0 728,4 3 0,3 0 0,-3-2 0,-4-13 0,-2-2 0,2-2 0,10 8 0,-1 1 0</inkml:trace>
  <inkml:trace contextRef="#ctx0" brushRef="#br0" timeOffset="8800">13079 4227 13454,'48'-41'302,"-1"-1"1,3 2-1,1 3-84,-2 8 1,3 3-2103,7 1 1,3 1 2062,-15 8 0,1 0 1,2 2 3,6 1 0,4 0 0,1 2-71,-8 2 0,1 0 0,3 1 0,8 1-24,-9 2 0,5 0 0,5 0 1,3 1-1,1 0 0,1 0 1,-1 0-1,-2 0-260,-3 0 0,-1 1 0,-1 0 1,0-1-1,2 1 0,1 0 0,2 0 1,4 0 204,-14 1 1,3 0-1,1-1 1,1 1 0,2-1-1,1 1 1,0 0-1,1-1 1,0 1 0,0 0-1,-1 0 1,0 0 0,-1 0-57,-3 0 0,-1 0 0,0 1 0,-1-1 0,-1 0 0,1 1 0,0-1 0,2 1 1,0 0-1,2-1 0,2 1 0,2 0 0,3-1 45,-15 1 0,1 0 1,2 0-1,0 0 1,2 0-1,1 0 0,1 0 1,0 0-1,2 1 1,0-1-1,1 0 1,0 0-1,1 0 0,1 0 1,0 1-1,0-1 1,0 1-1,1-1 0,0 1 1,-1 0-1,1-1 1,0 1-1,-1 0-57,-6 0 0,0 0 0,1 1 0,0-1 0,0 0 0,0 1 0,0-1 1,1 1-1,-1-1 0,2 1 0,-1-1 0,0 1 0,1 0 0,0 0 1,0 0-1,1-1 0,0 1 0,0 0 0,1 0 0,0 1 0,0-1 1,0 0-1,1 0 0,0 0 0,1 1 0,0-1 0,0 0 0,1 1 36,-9-1 1,0 0 0,1 1 0,0-1 0,1 0 0,0 1 0,0-1-1,1 0 1,0 1 0,0-1 0,1 1 0,0-1 0,0 1 0,1-1-1,-1 1 1,1 0 0,0-1 0,0 1 0,0 0 0,1 0 0,-1 0-1,1-1 1,-1 1 0,0 0 0,1 0 0,-1 1 0,1-1 0,-1 0-1,0 0 1,0 1 0,0-1 0,-1 0 0,1 1 0,-1-1 0,0 1-1,-1 0 1,1-1-10,2 1 1,-1 0-1,1 0 1,1 1-1,-1-1 1,0 0-1,1 0 1,-1 1-1,1-1 1,0 1-1,-1 0 1,1-1-1,0 1 1,-1 0-1,1 0 1,-1 0-1,0-1 1,0 1-1,0 0 1,-1 0-1,1 0 1,-1 1-1,0-1 1,-1 0-1,0 0 1,0 0-1,0 0 1,-1 0-1,0 0 1,-1 1-1,0-1 1,-1 0-1,0 0 1,-1 0-1,0 0 8,10 1 0,0 0 0,0 0 0,-1 0 0,0 0 0,-1-1 0,0 1 0,-1 0 0,0 0 0,-1 0 0,0 0 0,0 0 0,-1 0 0,0 1 0,-1-1 0,0 0 0,0 0 0,-1 0 0,0 1 0,-1-1 0,1 0 0,-2 1 0,1-1 0,-1 1 0,0 0-11,8 0 0,1 1 1,0-1-1,-1 1 0,1 0 1,-2 0-1,1 1 1,-1-1-1,-1 0 0,-1 0 1,0 0-1,-2 0 0,0 0 1,-2 0-1,-1 0 1,-1 0-1,-2 0 0,-1-1 1,-3 1-105,18 1 1,-4 0 0,-2 0 0,-3 0-1,-2 0 1,-1 0 0,0 0 0,-1-1 0,2 0-1,0 1 115,2-1 0,0 0 0,1 0 0,0-1 0,0 1 0,-1-1 0,-3 1 0,-1-1 0,-4 0 0,-4-1 0,14 3 0,-6-2 0,-3 1 0,-2-1 0,2 0 0,-1-2 0,-1 0 0,1 1 0,-1-1 0,1 0 0</inkml:trace>
  <inkml:trace contextRef="#ctx0" brushRef="#br0" timeOffset="10249">13485 4886 10821,'-46'13'0,"9"-3"0</inkml:trace>
  <inkml:trace contextRef="#ctx0" brushRef="#br0" timeOffset="10583">13095 5234 17431,'3'-54'148,"1"0"1,16 8 0,9-1 0,8 0-275,-2 12 0,6-1 1,4 1-1,1 0 1,-2 2-1152,7-6 0,0 1 0,0 1 0,0 1 988,0 0 1,1 0-1,-1 2 1,-6 3-452,12-6 1,-6 4 632,-12 7 0,-4 3-1607,2-2-86,-49 18 5543,-37 20-1962,-3-3-335,-3 6-707,37-13 2034,18 2-2458,40 16-377,-8 4 0,1 4-190,1 0 0,-2 2-504,-1 12 1,-6 1-69,-14-8 1,-6-1-886,-2 2 0,-5-1 1709,-7 2 0,-2-3 0,0 5 0,-7-9 0</inkml:trace>
  <inkml:trace contextRef="#ctx0" brushRef="#br0" timeOffset="10850">11585 6600 18216,'50'19'-117,"0"1"0,0 0 0,1 0 0,-1 0 0,12-1 1,2-1-1,-1-2 0,-5-2 0,1-1 0,-3-3 1,-3-3-1,9-5 0,-1 0 0</inkml:trace>
  <inkml:trace contextRef="#ctx0" brushRef="#br0" timeOffset="10984">12270 6604 17319,'-31'34'-56,"-1"0"0,1 0 0,-6 11 0,0 3 0,5-1-2309,10-7 1,3 0 0,0-1 2364,-10 19 0,5-5 0,3 9 0,18-48 0</inkml:trace>
  <inkml:trace contextRef="#ctx0" brushRef="#br0" timeOffset="11200">11507 6349 17286,'-52'6'426,"73"-17"0,21-4-844,8 3 1,12 0-1,5 0 1,-1 0-1298,-14 2 0,0 0 1,0-1-1,1 1 0,1 1 287,7-1 1,2 0-1,0 0 1,-2 3 0,-5 1 1427,8 4 0,-5 4 0,-6-1 0,-3 0 0,-6 1 0,12 7 0</inkml:trace>
  <inkml:trace contextRef="#ctx0" brushRef="#br0" timeOffset="11885">9321 7686 13723,'54'-25'-31,"-1"1"1,1-1-1,-1 0 1,-2 2 0,-1-1-1,-1 1 1,-1 1-232,9-5 1,-2 1-1,-5 1 21,3 0 1,-4 2 368,8-5 1,-12 8 1888,-32 16-269,-27 30-1356,-6 4-358,-1 18-34,15-12-684,14-2-1489,3-3 2173,1 9 0,-2-22 0,-8 7 0</inkml:trace>
  <inkml:trace contextRef="#ctx0" brushRef="#br0" timeOffset="12400">6201 8247 15314,'31'23'362,"0"0"0,8 16 0,-3 5-306,-12 0 1,-2 0-355,2 0 0,-2-2 230,-6-7 1,-3-7 261,-2-11-171,-5-34 145,-6-16 1,-3-11 28,-4 2 1,-3-4 0,1 0-409,1 1 1,2-1-1,-3 1 420,-2-2 1,-3 1-1,3 5 32,2 4 0,1 5-241,0-9 11,4 23 247,17 29-247,10 16-11,10 8 0,7 5-451,5-2 1,1 0 366,1 1 0,-1-3 62,-6-7 0,-3-6 1052,-4-5-862,-10-11-68,-11-27-144,-1 1-225,-2-7 67,5 20 747,6 21-1161,8 11-852,10 8-997,-3-10 0,2-2 2465,23 5 0,-3-1 0,-31-21 0</inkml:trace>
  <inkml:trace contextRef="#ctx0" brushRef="#br0" timeOffset="12568">7347 8340 18787,'33'-55'-6947,"-6"14"6947,1 38 0,-14 3 0,-9 2 0</inkml:trace>
  <inkml:trace contextRef="#ctx0" brushRef="#br0" timeOffset="12801">7934 8131 17532,'-59'-15'897,"6"2"-897,26 15 22,-7 13-55,14-1-326,1 20-1008,28-9-1580,24-1-2107,28-10 5054,1-15 0,-18 0 0,-23-4 0</inkml:trace>
  <inkml:trace contextRef="#ctx0" brushRef="#br0" timeOffset="13050">8076 8196 16972,'-12'-12'-1065,"2"2"953,13 10 236,0-3 178,3-3-112,0-5 1,0-5-23,1-6-11,-1-2 101,2-2-157,6-5-202,11 12-1333,21 14-594,0 17 689,-15 1 0,1 1 1339,26 10 0,-25-9 0,-2-7 0</inkml:trace>
  <inkml:trace contextRef="#ctx0" brushRef="#br0" timeOffset="14149">17645 4387 10553,'0'46'125,"0"0"1,0-1 0,0 2-1,0-1 1,0-1-647,0 15 0,0-1-2680,1 0 1,2-1 3200,0-2 0,0-5 0,2 7 0,1-17 0</inkml:trace>
  <inkml:trace contextRef="#ctx0" brushRef="#br0" timeOffset="14399">17306 4790 15157,'-9'-56'664,"-1"-1"1,5 11 0,5 2-615,6-1 1,5 3-475,4 10 1,3 3 423,1-2 0,2 2 0,0 2 0,2 2 10,5 0 0,2 10-840,23 29 136,-3 19-429,-28 6 0,-6 7-350,-2-3 0,-2 0 1473,2 2 0,-2-3 0,3 9 0,-3-13 0</inkml:trace>
  <inkml:trace contextRef="#ctx0" brushRef="#br0" timeOffset="18321">20679 4608 14163,'29'58'179,"0"0"0,-1-2 0,-4-1-179,-11-12 0,-3-1-258,1 0 1,-1-1-679,-3-3 0,0 0 936,-3 8 0,-1-3 0,0 0 0,-4 3 0</inkml:trace>
  <inkml:trace contextRef="#ctx0" brushRef="#br0" timeOffset="18555">20307 4861 15415,'-11'-52'661,"-1"1"0,1 0 0,4 1-633,9 8 0,7 1 11,9-10 0,5 4-39,-4 18 0,4 5-23,8-3 1,1 11 22,13 46-45,-12 13 1,0 9-1148,-7-13 1,2 1 0,0 0 1007,1 1 0,1 0 1,-2-3-1,4 4 0,-3-8 1,4-11-1</inkml:trace>
  <inkml:trace contextRef="#ctx0" brushRef="#br0" timeOffset="19073">20822 6559 16502,'52'32'44,"-10"0"-44,-31-5 68,-6-1-35,-2-24-33,-3-48-67,0-19-422,2 13 1,3-3 493,0 8 1,4 2 11,2 2 0,4 2 67,0 7 0,3 5 185,19-4-202,1 24-39,-10 31 0,0 12-23,6 5 1,0 3 5,0 5 1,0 1-210,0-1 0,0-5 198,9 2 934,3-8-923,-2-31-67,9-40-112,-15-8 22,-19 12 1,-3 0-528,3 2-1109,-7 14-570,-2 18 2464,2 25 1,-8-13-1,5 11 1</inkml:trace>
  <inkml:trace contextRef="#ctx0" brushRef="#br0" timeOffset="19309">22187 6388 17252,'-45'4'597,"-1"0"1,4 1 0,2 4-509,-15 26-122,36-3-426,49-2 111,24-17-78,-10-15 0,0-4-111,17-9-1649,-11-6 2186,-28 9 0,-7 3 0,-19 9 0</inkml:trace>
  <inkml:trace contextRef="#ctx0" brushRef="#br0" timeOffset="19558">23073 6212 17322,'-64'-2'541,"-1"0"1,11 7 0,5 8-490,14 3 0,11 6-220,28 28 28,28-14-354,15-22 1,8-10-499,-5-13 1,0-4 240,1 3 1,-2-4-849,-6-5 0,-7-3 1599,-3-8 0,-18 14 0,-7 4 0</inkml:trace>
  <inkml:trace contextRef="#ctx0" brushRef="#br0" timeOffset="20042">23192 6324 11179,'0'-7'1927,"0"1"-1109,0 6-280,-4-49 515,-10-3-678,4-3 1,-2-7-104,0 19 1,-1-2 0,1 2-423,-5-15 1,1 1 384,-2-4 1,-1 4 5,5 21 0,0 4 95,-10-17-90,6 23-66,7 20-180,6 34-17,8 19 0,8 12-853,1-9 1,4 3-1,0 1 683,0 2 1,1 0-1,3-1-131,3 0 1,3-1-1,1-6-188,2-3 0,3-5 506,6 2 0,-1-4 0,1 0 0,2-4 0</inkml:trace>
  <inkml:trace contextRef="#ctx0" brushRef="#br0" timeOffset="20344">23650 6324 16400,'-3'-6'986,"0"1"-818,31-33-190,18-9 11,-11 3 0,-2-5 33,-5 6 0,-4 1 62,-8 9 0,-8 3 791,-21-8-304,-20 31-173,-3 22 0,-4 11-107,1 1 0,2 6-246,1 11 0,8 3-45,14-9 0,12-3-56,17-4 0,11-5-286,8-10 1,6-4-2623,16 3 0,0-1 2964,-21-5 0,-2 0 0,6-2 0,-8 0 0,-21-2 0</inkml:trace>
  <inkml:trace contextRef="#ctx0" brushRef="#br0" timeOffset="20577">21058 7340 18115,'46'-17'40,"-1"0"0,1 1 1,10-4-1,3 1 1,3-1-1347,-4 3 0,2-1 0,3-1 0,2 1 1348,-5 2 1,2-1 0,1 1-1,1 0 1,1 0-219,-5 2 0,2 0 0,0 0 0,1 0 1,1 0-1,0 1 176,-6 1 0,1 0 0,1 1 0,0-1 0,0 1 0,1 0 0,-1 1-63,2-1 0,0 1 0,0 0 1,0 0-1,0 1 0,0 0 0,-1 0-16,-1 1 1,-1 0 0,0 0-1,0 1 1,0 0 0,0 0 0,0 1-1308,2-1 1,1 0-1,0 1 1,0 0-1,-2 0 1,-3 0-1,-5 1 1386,7-1 0,-5 0 0,-3 0 0,0 1 0,21 0 0,-1 0 0,-29-1 0,-37 0 0</inkml:trace>
  <inkml:trace contextRef="#ctx0" brushRef="#br0" timeOffset="20693">23246 6698 12073,'60'-26'-544,"-1"1"1,1-1-1,0-1 1,0 0 0,-6 2-1,0 3 1,-6 2-1,-10 2 1,0 1 0</inkml:trace>
  <inkml:trace contextRef="#ctx0" brushRef="#br0" timeOffset="21396">14221 2670 15381,'-2'4'1535,"1"-1"-1227,41-31 0,24-16-308,-23 22 0,4-1-866,-3 0 1,5-5-1,3 1 1,-3 3 771,1 5 1,-2 3 0,3 1-1092,0 2 0,2 1 0,1 0 0,-4 2 1185,-1 0 0,-3 1 0,0 1 0,23-3 0,-9 2 0,-20 5 0</inkml:trace>
  <inkml:trace contextRef="#ctx0" brushRef="#br0" timeOffset="21712">16527 2713 17174,'-7'0'1109,"2"0"-1109,5 0-33,53-25-304,4 6-700,-6 4 1,10-1-1,-1 1 1037,-7 5 0,-1 2 0,-1 1 0,15-4 0,-4 2 0,-20 5 0,0 0 0</inkml:trace>
  <inkml:trace contextRef="#ctx0" brushRef="#br0" timeOffset="22330">21957 2696 13600,'59'-9'549,"0"0"0,4 0 0,4-2-530,-19 3 1,4-1-1,1 0 1,0 0-283,-1-1 0,1 0 0,-1 1 1,-2 0-1,10-2 0,-3 2 1,-4 0-1,3-1 0,-1 0 1</inkml:trace>
  <inkml:trace contextRef="#ctx0" brushRef="#br0" timeOffset="23081">22789 8204 16109,'0'-6'1076,"0"2"-1065,0 4-616,51-8 605,-21 33 0,24-27 0,-37 30 0</inkml:trace>
  <inkml:trace contextRef="#ctx0" brushRef="#br0" timeOffset="23198">22909 8614 16591,'41'-20'-173,"0"0"0,0 0 0,12-6 0,2-1 0,-9 4 0,11-3 0,-20 8 0,1-1 0</inkml:trace>
  <inkml:trace contextRef="#ctx0" brushRef="#br0" timeOffset="23516">23526 8142 19673,'24'-27'29,"-1"0"1,6 2 0,2 6-41,20 12 11,-3 3-157,-13 4 0,-20 0 56,-7 0 101,-5 0 225,-2 0-248,4 7 23,15 32-11,2 6 11,-4-8 0,0 2 0,-4-5 0,1 1-393,4 19 1,-2 4-2224,-6 4 0,-5 1 2453,-4 2 0,-3-4 0,0-15 1,-4-8-1,-13-2 0</inkml:trace>
  <inkml:trace contextRef="#ctx0" brushRef="#br0" timeOffset="23752">22303 9837 18308,'55'-22'59,"0"0"0,0 0 1,0 0-1,-1 1 1,5-2-1,4-1 1,2-1-1,0 1 1,-1 0-1,-2 2-903,0-1 0,-3 2 0,-1 0 1,2 0-1,4-1 0,6-1 844,-20 6 0,4-1 0,3 0 0,2-1 0,2-1 0,1 0 0,1 0 0,1 1 0,-1-1 0,0 1 0,-1 1 0,-2 1 0,-2 1-201,7-2 1,0 2 0,-1 0 0,-1 2 0,0-1 0,-1 1 0,0 0 0,-1 1 0,1-1-1,0-1-93,4-1 0,2 0 0,-1 0 1,0-1-1,0 1 0,-2 1 0,-2 0 1,-1 1-1,-3 2 336,9-2 0,0 2 0,-2 0 1,-5 2-1,-6 1 0,-10 2 1,8 0-1,-17 1 0,-22 3 1</inkml:trace>
  <inkml:trace contextRef="#ctx0" brushRef="#br0" timeOffset="23901">23305 9666 19224,'50'-15'15,"0"-1"0,0 1 0,1-1 0,3-1 0,2-1 0,3 0-959,-6 1 1,3 0-1,2-1 1,2-1 0,0 1-1,2-1 942,-8 3 1,1 0 0,1 0-1,2-1 1,-1 1 0,2 0-1,1 0 1,-1 0-164,0 0 1,-1 1-1,1 0 1,1-1-1,0 1 1,2 0-1,2 1 1,2-1-1,2 1-232,-11 3 1,4 0 0,1 0 0,2 1 0,1-1 0,2 1 0,0-1-1,0 1 1,1 1 0,-2-1 0,0 1 0,-1 0 0,-3 0 0,-1 1 379,4-1 0,-1 1 0,-2 0 0,0 1 0,-1-1 0,-1 1 0,0 1 0,0-1 0,-1 1 1,1-1-1,1 0 0,4 0 0,3 0 0,1-1 0,0 1 0,-1 0 0,-2 0 0,-2 1 0,-3 1 1,-4 0-1,-5 1 0,9 2 0,1 0 0,-1 0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04:24:28.3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10491 3719 13947,'4'36'418,"1"0"0,0 1 1,0-1-61,2-3 1,-1 1-999,1 8 0,-1 7 916,0 8 1,-1 9-1,-1 3-651,-2-18 1,1 1 0,-2 3 0,0 1 0,0 4 417,-1-5 0,0 3 0,-1 2 1,-1 2-1,1 0 0,-1-1 1,0-2-282,0 4 0,-1-1 0,0 0 0,0-1 1,-1 1-1,0 1 249,-1 3 0,-1 1 1,0 1-1,-1-1 0,1-1 1,-1-3-235,0 0 0,0-5 1,0 0-1,-1 2 1,1 4 252,0-5 0,0 3 1,-1 3-1,1 0 1,0 2-1,0-1 1,0 0-5,1-6 1,1 0-1,0 0 1,0 0 0,0 1-1,0 0 1,0-1-1,1 1-129,-1-1 1,0 1 0,0 0-1,0-1 1,1 1 0,-1-1-1,1 0 1,0-1 122,1 6 1,0 0 0,0 0 0,0-2 0,1 0 0,0-3 0,0-2-54,0 5 1,1-4-1,1-2 1,-1 0 0,1 1 43,-1-1 0,1 0 0,-1 0 0,1 0 1,1 0-10,0-2 0,0-2 0,0 1 1,1 1-1,0 2 7,1 1 0,0 3 1,1 1-1,0 1 1,1-1-1,1 0 78,0-4 0,1 1 0,0-1 0,1 0 0,1 0 0,0 2-87,2 4 0,1 3 0,0 0 0,1-1 0,0-1 0,2-3-14,1 1 1,1-1-1,1-2 1,1-3-1,-1-4-46,6 12 1,1-6-1,0-5-63,9 6 0,-2-10 649,6-2-3529,-3-4 3473,-16-19 0,-4-5 1,-13-16-1</inkml:trace>
  <inkml:trace contextRef="#ctx0" brushRef="#br0" timeOffset="500">8862 9850 15807,'60'-19'91,"1"0"1,-1 0 0,1 0 0,-10 3 0,3 1 0,3-2 0,1 1 0,1-1 0,1 1 0,-1 0-848,3 0 0,1 0 0,0 0 0,0 0 0,2 0 1,1 0-1,1-1 779,-6 2 1,2-1 0,1 0-1,1-1 1,1 1 0,-1 0-1,0-1 1,-1 1 0,-1 1-126,2-1 1,-3 0 0,-1 1 0,0 0 0,0 0 0,3 0 0,2-1 0,4-1 126,-15 4 1,2 0-1,1-1 1,1 1 0,2-1-1,1-1 1,1 1 0,1 0-1,0-1 1,1 1 0,0-1-1,1 1 1,-1-1-1,0 1-32,-6 1 0,1 0 1,0 0-1,0 0 0,1 0 1,1 0-1,-1 0 0,1 0 1,1 0-1,-1 0 0,1 0 1,-1-1-1,1 1 0,-1 0 1,1 0-1,-1 0 0,0 0 12,2 0 1,-1 0 0,0-1 0,1 1 0,-1 0 0,1 0 0,-1-1 0,1 1 0,0 0 0,0 0 0,-1 0 0,1 0 0,0-1 0,-1 1 0,1 0 0,0 1 0,-1-1-60,0 0 1,0 1 0,0-1 0,0 0 0,0 1 0,0 0 0,0-1 0,0 1 0,0 0 0,0-1 0,0 1 0,0 0 0,0 0 0,1 0 0,-1-1 0,0 1 0,0 0 66,2-1 1,0 1 0,0-1 0,1 1 0,-1-1 0,1 1-1,0-1 1,0 1 0,0-1 0,-1 1 0,0-1 0,-1 1 0,0 0-1,-1 0 1,0 0 0,-2 1 0,-1 0-1,8-2 1,-3 1 0,-1 0 0,-1 0 0,0 0-1,-2 1 1,1-1 0,0 1 0,0-1 0,0 1 0,2-1-1,1 0 1,2 0-13,-8 1 0,1 0 1,2-1-1,1 0 0,0 0 1,2 1-1,-1-1 0,1-1 1,-1 1-1,1 1 0,-1-1 1,-1 0-1,-1 1 1,-1 0-1,-1 0 0,-2 1 1,-2 0 0,11-2 0,-2 1 0,-3 1 0,-1-1 0,-1 1 0,-1 1 0,1-1 0,0 0 0,1 1 0,2-1 0,2 0-2,-5 1 0,1 0 0,1 1 0,1-1 0,1 0 0,1 0 0,0 0 0,0 0 0,0 1 0,0-1 0,0 1 0,-1 0 0,0 0 0,-1 0-17,1 0 1,1 1 0,-1-1-1,1 1 1,-1 0 0,-1 0-1,1 0 1,0 1 0,-1-1-1,1 1 1,-1-1 0,0 1-1,0-1-16,3 0 0,1 0 1,-1 0-1,1 0 0,0 0 1,-1 0-1,0 1 1,-1-1-1,0 1 0,-2 0 1,0 0-1,-2 0-48,9 0 0,1 0 0,-2 0 0,0 1 0,-2-1 0,-2 1 0,-2 0 0,-3 1 0,-4 0-123,13-2 0,-5 2 1,-4-1-1,-2 1 0,0 0-44,6-2 1,-1 1 0,-2 0 0,-3 0-362,8-1 0,-4 1 0,-5-1-831,9-2 1,-10 0 1439,5-6 0,-35 6 0,-26 2 0</inkml:trace>
  <inkml:trace contextRef="#ctx0" brushRef="#br0" timeOffset="1416">11612 5613 14271,'-35'22'510,"1"0"0,-13 23-510,47 5 135,19-19-23,24-16-34,-6-20 90,9-23-67,-19-18 11,-14 13 0,-5-1 168,-12-18-280,-11 14-78,-5 28-1368,-15 31-5657,6 23 7103,2 7 0,14-9 0,13-24 0</inkml:trace>
  <inkml:trace contextRef="#ctx0" brushRef="#br0" timeOffset="1917">11722 7072 13577,'6'-5'2218,"-18"46"-1590,1 9-572,1-15 0,2 1-45,9 19 45,20-26 101,40-12-90,-21-22 1,2-9 38,3-5 0,-3-4-84,-10-2 1,-7-3 100,0-24-55,-36 29-68,-6 12-12,-13 7-794,-17 27-1357,18-6 2163,7 15 0,18-20 0,12-6 0</inkml:trace>
  <inkml:trace contextRef="#ctx0" brushRef="#br0" timeOffset="2300">13210 7122 11817,'6'52'2309,"1"-11"-606,13-36-1356,2-14-112,14-12-66,1-16-113,3-12-382,-2-5 483,-8-2 34,-12-1 111,-17-9-123,-28 13-179,-2 9-45,-17 23-481,17 18-3990,7 9-2117,13-5 6739,17 3 1,-2-4 0,7-1 0</inkml:trace>
  <inkml:trace contextRef="#ctx0" brushRef="#br0" timeOffset="2702">13838 5615 13913,'-37'42'848,"-1"0"0,4-5 0,6-1-882,6 10 11,14-19 203,24-3 268,12-46 190,6-19-290,-11-20-348,-19 12 0,-11 18-303,-5 22-3383,-2 6 3686,7-2 0,0 3 0,8-2 0</inkml:trace>
  <inkml:trace contextRef="#ctx0" brushRef="#br0" timeOffset="3085">13713 4169 11795,'-39'39'851,"0"0"1,9-10 0,4-1-852,-7 16-168,24-24 291,21-8 179,21-29-257,1-8 281,6-25 402,-22 3 79,-8 1 44,-6 7-627,-20 2-336,-3 19-2846,-8 13 2958,15 21 0,6-3 0,12 2 0</inkml:trace>
  <inkml:trace contextRef="#ctx0" brushRef="#br0" timeOffset="3533">15394 3680 14708,'-34'46'254,"-1"-1"0,9-1 1,7 0-429,15-5 0,8-3 74,19 10-159,24-23 259,0-31 158,8-27 469,-23-19-50,-20 20 0,-7-1-140,-15-17-359,-18 17-78,1 24-78,-1 6-135,3 8-2566,2 21 2779,16 12 0,0-7 0,12-2 0</inkml:trace>
  <inkml:trace contextRef="#ctx0" brushRef="#br0" timeOffset="3965">15993 5333 14428,'-34'9'997,"1"1"1,-21 7-998,40-6-12,10 1 125,28-5-12,4-4-12,19-13-21,-8-9 268,1-19 684,-18-1-774,-9 2-246,-23 9 0,-10 15-11,-3 4-325,-1 6-2667,1-2 3003,12-16 0,2 12 0,9-11 0</inkml:trace>
  <inkml:trace contextRef="#ctx0" brushRef="#br0" timeOffset="4484">15248 2605 16131,'-34'-4'319,"0"1"1,-18 2-488,36 18-135,16-4 147,22-3 245,5-12 416,3-8 167,-17-1-672,-19 0-45,-11 8-515,-3 11-4953,3 10 5513,7 0 0,5 0 0,5-13 0</inkml:trace>
  <inkml:trace contextRef="#ctx0" brushRef="#br0" timeOffset="4883">16869 2515 11952,'0'-5'1513,"0"1"-1345,-12 46-101,4-9-56,0-1 1,1 2-12,1 4-23,27-11 191,10-23-145,6-16 693,-6-19 495,-23-8-259,-4-2-392,-8 0-67,-12 1-795,-5 20-3642,-3 30 3944,10 17 0,9 6 0,6-12 0</inkml:trace>
  <inkml:trace contextRef="#ctx0" brushRef="#br0" timeOffset="7100">11052 7758 10249,'-23'12'2835,"4"-3"-2062,19-9 2331,0 0-2824,3-6-79,0 1-55,2-4 156,-2 2-268,-1 3-68,-1 1 1,-1 2 33,2 1 22,0 0-11,3 0 23,-1-1 12,4-3 88,-3 0 191,0 0-202,-3 1 67,-2 3-145,1-2-45,4-7 0,8-9 11,2-3-22,7-7 11,-2 6 0,1-1 0,2-1 11,12-11 12,6-6-46,1 0 23,-2 2 23,-15 12-23,-2 2 0,-2 2 11,6-8 11,-7 7-10,1-5-57,1-3 45,0 5 11,12-15 23,5 1-51,-2 7 0,4-2 17,4-5 0,3-1-516,-7 6 0,2-2 1,-2 2 515,10-7 0,-2 1 5,-3 1 1,-3 3-413,-12 11 1,-1 2 406,0-1 0,0-1-145,-2 1 1,2-2 155,10-13 0,2-4 0,2-2 1,0-1-12,0-1 0,0 1-296,-3 1 1,-2 4 295,-11 12 0,-2 1 0,-1 0 0,1 0 551,-1 2 1,1-2-552,10-10 0,3-2 17,5-3 0,2-1-235,-7 5 0,2-2 0,0 1 207,-7 7 0,-1 2 0,0 0 3,0-2 1,0 1-1,-1 1-267,2-2 0,0 2 275,1 0 0,0 0 73,0 2 0,2-2-73,-4 4 0,3-2 0,0-1 3,2-1 1,0-2 0,0 1-8,1-1 0,0 1 1,-1-1-225,-1 1 0,-1-1 0,-1 3 228,4-7 0,-1 1 0,2-2 0,-1 0 22,1 1 0,3-2 206,-4 4 0,3-3 0,1 1-236,1-2 1,0 0-1,1 0 0,-1 0 1,1 1 0,-1 0-39,-2 2 1,-1 0 0,-2 4 34,3-3 0,-1 3 11,0 0 0,0 0 90,-1 1 0,1-2-90,-4 4 0,2-1 0,0-2-8,0 0 1,0-1 0,1-2 12,-3 4 1,2-1 0,0-1-1,1 1-157,0-1 0,0 1 0,0-1 0,-1 3 148,4-5 0,-1 2 1,-1 1-12,1 1 0,1 0 0,-4 3 37,5-3 1,-1 0-16,-1 1 1,2-3-1,0-1-15,5-2 1,-1-1 0,1 1-138,1-2 0,-1 1 1,0 1 144,-1 0 0,0 0 0,-3 3 5,4-2 1,-2 2-263,1 0 0,0-1 262,0 3 1,2-2 1,-4 3 1,4-3 0,1 1-20,3-2 1,0 0 0,3-2 8,-6 4 0,2-2 1,2-1-1,-2 1 5,1-1 1,-1 0 0,0 0 0,-3 1 14,5-4 1,-3 1-1,-1 0-10,-3 2 1,-1-1 0,-4 2-3,2-3 1,-1-1-15,-4 3 0,3-1 1,1 0 15,3 0 1,1 0-1,1 0-18,-1 0 0,-1 0 0,1 1 114,-1 3 0,0 0 0,-3 3-103,4-3 0,-2 3 5,-1-1 1,0 0-6,-3 2 0,0 1-11,-3 0 0,0 0 326,-5 4 0,1-2-299,3-5 1,0 0 745,-8 6 1,-1 0-679,1-2 0,-3 1 742,2-3-714,-13 11 1315,-13 14-1449,-1 3-1494,-2 2-1049,2 2 1153,0 3-4661,4 7 6073,-1-2 0,-1-1 0,-2-5 0</inkml:trace>
  <inkml:trace contextRef="#ctx0" brushRef="#br0" timeOffset="13383">12161 3258 15247,'-30'49'481,"6"-9"-458,30-30 178,12-6-89,6-22-22,0 3-68,-8-16-22,-12 14-56,-3 4-123,-7 5-3227,-10 7 3406,1 10 0,-2-4 0,11 5 0</inkml:trace>
  <inkml:trace contextRef="#ctx0" brushRef="#br0" timeOffset="14466">16021 6532 12042,'8'-4'526,"-1"0"-425,-7 4-22,0 0-12,-2 21 78,18-16 1178,-4 1 918,8-28-1513,-10-6-291,-18 1-156,-2 13-136,-10 4-638,8 6-3249,10 17-505,15-1 4247,13 14 0,-10-17 0,-2 0 0</inkml:trace>
  <inkml:trace contextRef="#ctx0" brushRef="#br0" timeOffset="16733">19992 806 14305,'52'15'807,"-1"0"0,4-2 0,1-1-679,-1-6 1,2-1-1562,-13-3 0,3 1 1,0-1 1473,8-1 0,1 0 0,0 0-23,5-1 1,1 1 0,0-1-218,1 1 0,1-1 1,-2 1-113,-2 0 1,-1 1 0,-2 1-588,-7-1 1,-1 2 0,-4 0 897,10 2 0,-6 0 0,4 2 0,-28-2 0</inkml:trace>
  <inkml:trace contextRef="#ctx0" brushRef="#br0" timeOffset="17084">20673 682 16726,'-39'0'388,"1"0"0,-3 4 0,-2 6-272,0 7 0,-2 7 0,0 1-1433,-3 2 1,0 3 0,1-1 1327,1 0 0,1 1 0,2-1-28,-10 10 1,11-3 997,17-2-1463,25-9 677,24-6-974,12-10 0,8-3-739,16-1 0,6-1 1398,-2-2 0,5 1 0,-6-2 0,-3 0 0,-5-1 0,0 0 0,-1 0 0</inkml:trace>
  <inkml:trace contextRef="#ctx0" brushRef="#br0" timeOffset="17500">23148 747 14193,'0'-6'1658,"-11"43"-1529,7 0 0,2 4-118,-5 6 0,1 2-273,5 7 0,4-3 262,2-15 0,3-3-1631,9 7 1,5-3 1630,19 8 0,-3-5 0,-17-33 0</inkml:trace>
  <inkml:trace contextRef="#ctx0" brushRef="#br0" timeOffset="17667">23470 1129 15101,'0'13'0,"0"-2"0</inkml:trace>
  <inkml:trace contextRef="#ctx0" brushRef="#br0" timeOffset="17784">23442 969 7851,'0'0'0</inkml:trace>
  <inkml:trace contextRef="#ctx0" brushRef="#br0" timeOffset="18016">23705 1219 18093,'13'-65'213,"5"10"-213,8 36-157,17 9 56,-1 24-706,9 15-79,-16 8-4559,5 6 5445,-17-24 0,-1-3 0,-12-13 0</inkml:trace>
  <inkml:trace contextRef="#ctx0" brushRef="#br0" timeOffset="18284">24125 1145 16894,'35'-27'-131,"0"-1"0,-3 3 1,-3 0-84,7-19 1066,-23 10 134,-24 4-728,-15 21-101,-14 24-101,9 13-56,13 0 0,3 5-1883,3 30 1883,30-27 0,5-2 0,-4 6 0,35-20 0</inkml:trace>
  <inkml:trace contextRef="#ctx0" brushRef="#br0" timeOffset="18719">25809 866 17577,'-63'-9'355,"0"0"0,-3 2 0,9 1-423,12 4-1064,10-40 841,39-3 240,7 5 1,5-2-701,2 6 1,3 2 733,1 1 0,2 2 17,0 4 0,1 2 369,20-10-257,-5 17 67,2 46 11,-27 19 0,-8 10-128,1 0 0,-3 5-514,-7-7 1,-4 4-1,-1-3 470,-1-11 1,0-1 0,-1 1-15,-1 11 0,1 3 0,5-3 190,7-8 0,5-1 0,4-3-187,6 0 1,4-1-1,4-8-24,15 0 1,4-15 16,7-17 0,-2-13 0,-16-5 0,-5-5 16,-4-7 1,-5-4-17,-4 0 0,-7-3-151,-16-9 0,-11 1-1154,-4 11 0,-5 3 1305,-1-2 0,-2 5 0,-14 7 0,30 14 0</inkml:trace>
  <inkml:trace contextRef="#ctx0" brushRef="#br0" timeOffset="19034">26665 511 15691,'-28'37'187,"-1"-1"1,0 0 0,-11 17 0,8 4-170,18-14 1,6 2 0,4 1-120,10 19 0,9 0-443,1-18 1,4-1 0,3-5 520,12 2 1,5-10 22,2-10 0,0-12 668,8-16-635,-11-12 410,-13-11-197,-14-9 17,-14-1-644,-35-8-3541,-19 20-2375,-4 2 6524,9 28 1,34-1 0,10 3 0</inkml:trace>
  <inkml:trace contextRef="#ctx0" brushRef="#br0" timeOffset="19468">27143 969 18642,'-10'-44'-1121,"-9"22"1143,-7 57-22,1 4 0,-4 19-11,20-20-34,11-8 12,14-7-292,36-11-6,-15-14 1,3-5-68,7-5 0,-2-4 314,-9 1 0,-3-3 84,8-20 325,-31 15 1557,-7 2-1399,-1 11-472,11 2-11,3 10 0,13 4-67,2 4-79,1 5-112,-5 3-336,-8 8-1692,-13-2 2286,-17-3 0,5-9 0,-8-12 0</inkml:trace>
  <inkml:trace contextRef="#ctx0" brushRef="#br0" timeOffset="19666">27757 676 18440,'9'47'-236,"1"0"1,-2-10 0,0 0-241,2 2 0,1-2-1811,3 13 2287,-4 5 0,-5-29 0,-3 2 0</inkml:trace>
  <inkml:trace contextRef="#ctx0" brushRef="#br0" timeOffset="19800">27769 996 16299,'19'-36'-254,"1"-1"0,16 2 1,7 6-515,4 7 1,5 5-863,-9 6 1,2 1 0,-1 2 1629,16-1 0,-6 2 0,12-1 0,-13 0 0</inkml:trace>
  <inkml:trace contextRef="#ctx0" brushRef="#br0" timeOffset="20117">28820 486 18194,'2'-7'291,"15"55"-168,-2 8-1138,-1-1 0,1 4 1032,-1-5 0,-1 2-14,0-1 1,-1 5 0,-1 1-217,-2 1 0,-2 0 0,-2 1 159,-4-11 1,-1 2 0,-2-1 0,-1-5 53,0 2 0,-1-5 0,-5-3 174,-8 1 0,-4-10 1098,-3-16-846,0-27-337,1-21-78,-2-25-11,12 22 0,2-4-168,0-17 0,3-3-134,5 5 0,3 0-34,2 1 1,5 2-338,3 11 1,5 6-1904,20-6 2576,-5 17 0,1 2 0,-2-1 0,12-1 0</inkml:trace>
  <inkml:trace contextRef="#ctx0" brushRef="#br0" timeOffset="20267">29155 896 16569,'-3'8'1131,"0"-1"-1657,3-7-1996,15 9 2522,-1-11 0,3 10 0,-7-13 0</inkml:trace>
  <inkml:trace contextRef="#ctx0" brushRef="#br0" timeOffset="20368">29224 599 13622,'0'0'0</inkml:trace>
  <inkml:trace contextRef="#ctx0" brushRef="#br0" timeOffset="20682">29444 455 19493,'-20'40'134,"1"-1"1,1 12 0,6 0-320,11-8 0,4-1-561,1 1 1,2-2-286,6-6 0,1-5-2436,7 2-1261,-3-13 4834,-10-9 5317,-6-13-683,-7-19-3451,3-2 32,0-13-816,16 7-225,10-4-34,15-2-212,6-1-34,7 5-527,-12 16 0,2 4-1860,-5 6 1,-1 3 2386,28 6 0,-28 4 0,-31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3:29:07.8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3984 2388 14383,'3'-6'392,"0"39"35,0 13-315,1-3 0,2 5-1320,2 0 1,2 2 1218,3 5 0,2 1 0,-1 0 1,2 2 21,-3-11 1,0 1 0,0-3 173,2 6 1,-1-4 44,-2-3 0,-1-6 1820,-1-10-1657,-14-49-113,-5-16 1,-4-11-124,2 4 0,0-4 1,-1-5-400,-1 1 1,-1-5-1,-1-1 1,2-1 230,1-5 0,1-1 1,1 0-1,0 2-120,1 10 0,1 2 0,0 2 1,3 0 108,1-12 0,2 3 0,5 6 5,2 5 1,7 5 97,15-4 0,10 3-165,13 8 0,8 7-125,-11 9 0,4 3 1,-1 6-258,11 5 0,-3 10 332,-9 11 0,-11 9 112,-23 7 0,-13 6 0,-13 3 0,-12 5 0,-2-1-4,-2 2 1,-5-1-1,-1 2-719,-6 5 1,-3 0 0,2-3 68,9-13 1,1-2-1,3-4-489,1 1 1,7-5 1521,11-9 0,5-9 1,3-7-1</inkml:trace>
  <inkml:trace contextRef="#ctx0" brushRef="#br0" timeOffset="272">5588 1529 15717,'-46'11'495,"0"1"1,7 12 0,0 7 0,4 7-446,9 2 1,4 6-1,2 3 1,0-1-1121,-1 1 0,-1 0 0,2 1 1,2 2 1069,1 7 0,1 2 0,3 0 0,2-3 0,3-1 0,3-2 0,2 3 55,3-4 1,1 3 0,3 1 0,4-2-939,4-4 1,3-1 0,2-1-1,1-1-1242,3 15 0,2-1 0,4-6 2125,6-10 0,4-5 0,-4-9 0,13 2 0,-9-19 0</inkml:trace>
  <inkml:trace contextRef="#ctx0" brushRef="#br0" timeOffset="668">5949 2534 14831,'2'39'108,"1"1"1,0-2 0,0-5 1717,-1-9-100,0-22-1502,-2-27 78,0-28-167,0 20 0,0-3-218,2-26 0,2-5 116,1 21 1,2-1-1,2 0-18,3-3 0,2-1 0,2 5-26,5-4 0,5 10 11,3 16 0,2 13 11,19 35-11,-23-5 0,-2 5 5,1 9 1,-3 6-17,-5 0 0,-1 4 0,-2 0-847,4 19 1,-2 0-409,0 0 0,-3-3-2723,-5-14 0,-2-6 3989,-1-6 0,-3-17 0,-3-10 0</inkml:trace>
  <inkml:trace contextRef="#ctx0" brushRef="#br0" timeOffset="818">6093 2496 18317,'49'-19'-1767,"-1"-1"0,2 0 0,-2 0 1767,-3 2 0,-5 1 0,10-3 0,-13 2 0</inkml:trace>
  <inkml:trace contextRef="#ctx0" brushRef="#br0" timeOffset="1018">6776 1828 17263,'0'-6'1132,"0"37"-1104,3 17 0,1 9-23,1 3 1,-1 4-973,0-6 1,1 4 0,-1-2 966,-1-10 0,0-1 0,-1 3-474,-1 1 1,-1 3 0,0 0 0,-1 0-760,-1-4 0,0-1 1,0-1-1,0 0 1233,0 15 0,0-1 0,0-6 0,-2 2 0,1-13 0,3-20 0</inkml:trace>
  <inkml:trace contextRef="#ctx0" brushRef="#br0" timeOffset="1335">7201 2195 18989,'7'-35'95,"1"0"0,19-23-173,31 42-157,8 7-169,-4 25 12,-35 12 0,-5 7 392,-8-2 0,-6 3 5,-6 14 1,-9 2 291,-11 0 0,-4-2-572,5-15 0,0-1 314,-2 5 0,2-2 257,9-6-240,34-13-1748,4-21 0,6-9 1692,22-9 0,0-3 0,-18 8 0,-3-2 0,-1-3 0,0 1 0</inkml:trace>
  <inkml:trace contextRef="#ctx0" brushRef="#br0" timeOffset="1718">8013 2178 18406,'-10'42'235,"-1"0"0,0-3 1,4 0-191,15 26 33,3-16-78,0-8 146,-1-25-45,-9-25-45,-1-13-22,0-20-40,-7-7 1,-3-9-244,3 11 1,-2-3 0,1-2 352,-2-11 1,-1-2 0,1 1-384,2 12 1,0 1 0,2 2 356,0-13 0,3 7-33,3 1 11,9 5-56,18 18-11,9 7-11,16 22-214,-22 20 1,-2 8-134,4 20 251,-14-6 0,-9 3 0,-16-8 1,-10 0 33,-15 13 0,-7-1-628,0-7 1,-2-2-164,-1-1 0,3-4-5154,-11 1 6296,37-35 0,8-1 0,4-6 0</inkml:trace>
  <inkml:trace contextRef="#ctx0" brushRef="#br0" timeOffset="1935">8597 1325 20221,'2'63'62,"0"0"1,0 0-1,0 0 1,0-2-1,1 1 1,-1-2-1,1-4-55,2 2 1,0-4 0,-1 4-572,0-3 0,-1 3 0,-1 0 0,1-1-79,-1 10 1,0-1 0,2-2 642,5 0 0,2-1 0,-3-6 0,-6-3 0,4-11 0,19-13 0</inkml:trace>
  <inkml:trace contextRef="#ctx0" brushRef="#br0" timeOffset="2102">10096 1944 18059,'57'13'-1521,"-11"5"0,-32-1 0,-7-2 0</inkml:trace>
  <inkml:trace contextRef="#ctx0" brushRef="#br0" timeOffset="2218">10136 2249 16355,'54'-16'-1074,"0"0"0,-5 4 0,-3 0 0,-11 3 0,-3 1 0,9 1 0</inkml:trace>
  <inkml:trace contextRef="#ctx0" brushRef="#br0" timeOffset="2685">13639 1502 12434,'7'47'1318,"0"0"0,-2 0 1,-3-2-927,-8-7 1,-1 1 184,-1 20 0,0 3-292,2-2 1,0 0-755,0 2 0,1-4 508,2-18 1,0-7 462,1-5-312,1-40-106,-5-16 1,-2-9 8,-2-4 0,-3-6 1,1 0-702,-1-4 1,0-2-1,-1-1 613,1 6 1,0-2 0,0 0 0,1 2 12,0-6 1,0 1 0,2 1 22,2 2 0,0 0 0,2 2-13,-1-17 0,2 4-75,2 12 0,4 5 47,11-20 405,32 17-433,-2 33 0,6 10-45,15 13 0,0 10-397,-8 0 1,-5 8 374,-4 14 0,-12 7 78,-19-7 0,-11 2 513,-12 0 1,-10 2-1,-2 1-504,-2-1 1,-4 1 0,-3-1-1039,-4 5 0,-3-1 0,1-4-3726,-6 4 1,2-7 4771,-5 0 0,34-36 0,6-6 0</inkml:trace>
  <inkml:trace contextRef="#ctx0" brushRef="#br0" timeOffset="2968">15303 1066 18373,'-47'19'316,"0"-1"1,5 14-1,-1 9 1,4 7-275,11 0 0,4 7 0,2 3 0,-1-1-1176,-1 0 1,0 1 0,1 1 0,2 1 1135,6-8 0,1 2 1,2 0-1,1-1 0,3-3-6,-1 9 1,3-3-1,6 0-113,4-6 1,3 1 0,4-1 0,3-3-3161,9 4 0,5-3 0,2-3 3147,1-2 1,3-2 0,0-7 0,8-2 0,-3-12 0,1-19 0</inkml:trace>
  <inkml:trace contextRef="#ctx0" brushRef="#br0" timeOffset="3251">15361 1879 19673,'-2'-41'171,"1"1"1,16 1 0,12 5-217,18 6 0,9 12-454,12 18 1,0 12-961,-12 2 0,-7 10 1391,-7 16 1,-16 7 67,-24-8 0,-13 2 256,-4-2 1,-6 2 0,-2-1-37,1-4 0,-1-1 1,-1-1-221,-12 18 0,4-4-6,10-16 0,9-6 265,18-9-1087,20-10-1615,19-10 2443,8-12 0,1-2 0,-3 5 0,-11-4 0,0 0 0</inkml:trace>
  <inkml:trace contextRef="#ctx0" brushRef="#br0" timeOffset="3650">16142 1893 18171,'19'47'145,"1"-1"1,-3-4 0,-3-9 829,-9-18-281,-3-17-593,-5-17-22,-7-20-23,-1-7 0,-2-9-387,3 7 1,1-5 0,0-2 341,3 5 0,-1-2 1,1 0-1,1 1-11,-2-6 0,1 2 0,4 2-30,2 3 0,4 2 0,5 9-26,26 0 17,2 32 0,4 13-230,4 20 0,-3 10 112,-6 1 1,-6 5-264,-6 10 1,-12 1 419,-22-10 0,-9-1 6,-5 1 0,-6-2-6,-7-1 0,-5-2-273,6-12 0,-2 0 0,1-4 273,-4-1 0,2-3 0,2 1 0,5-5 0,9-13 0</inkml:trace>
  <inkml:trace contextRef="#ctx0" brushRef="#br0" timeOffset="3867">17143 1016 19997,'-29'39'50,"-1"0"1,0 0-1,6 8 1,1 5-1,2 3 1,3 0-51,1 0 0,3 1 0,2 2 0,-1 5-589,2-6 1,1 4 0,0 3-1,0 0 1,1-1 0,0-3-118,2-3 0,0-2 0,1-1 0,0 0 1,0 1 705,1 3 0,-1 2 0,1-1 0,0-2 0,0-5 0,1 5 0,-1-4 0,2-8 0,3-7 0,0 0 0</inkml:trace>
  <inkml:trace contextRef="#ctx0" brushRef="#br0" timeOffset="4218">17319 1720 19123,'0'40'33,"0"-1"1,0 0 0,1-5-23,1-7 180,0-5 560,-1-49-679,0-9 1,1-8-43,3-2 0,2-4 0,1 1-608,0 1 1,0 1 0,3 1 580,2-3 1,3 1 0,2 6-10,4 4 1,5 8 184,9 4 1,3 13-197,-1 22 0,0 12 22,7 20 1,-6 9-810,-8 4 0,-6 5 778,-10-14 0,-3 1 0,-2-2-305,-1 2 1,-2-4-903,-1-3 1,0-2-4853,2 22 6085,-4-17 0,-3-21 0,-1-10 0</inkml:trace>
  <inkml:trace contextRef="#ctx0" brushRef="#br0" timeOffset="4367">17477 1668 18026,'58'-22'-1639,"-1"0"1,2-3-1,-5 3 1,2 6 0,-10-2-1</inkml:trace>
  <inkml:trace contextRef="#ctx0" brushRef="#br0" timeOffset="4568">18282 1049 21163,'22'55'11,"0"-1"0,2 7 0,-2 1-15,-6-20 1,0 1-1,-2 3-444,0 4 0,-2 3 0,0 1 1,-1 0 304,-1 11 1,-2 0 0,-2 0-291,0-1 0,-1 0 0,-3-5-626,-5 8 1,-4-11 1058,-7-14 0,6-22 0,4-15 0</inkml:trace>
  <inkml:trace contextRef="#ctx0" brushRef="#br0" timeOffset="4719">19127 1781 14933,'0'0'0</inkml:trace>
  <inkml:trace contextRef="#ctx0" brushRef="#br0" timeOffset="5152">20157 1488 18003,'-1'65'197,"0"1"0,0-1 0,-2-4 0,0 0 1,-2-4-165,-1 12 1,-1-7 72,1-18 1,-1-8 901,-1-3-111,6-40-684,-1-49-152,1 4 1,0-8-51,-1-4 0,1-4-702,0 14 0,0-2 0,0 1 683,1 8 1,0 1-1,0 1 8,0 0 0,0 0 0,0 0 115,0-15 0,2 0-155,6 0 1,4 3 0,3 15 0,6 5-124,16 2 1,5 10 27,-5 15 1,1 8-303,8 9 1,-2 8 105,-12 6 1,-5 5-124,-3 3 0,-6 4 291,-2 2 1,-8 3 755,-17 17 1,-13 2-759,1-20 1,-5-1-1,-4 0 165,-7 3 0,-4-1 0,2-4 0,-4 1 0,2-7 0,11-14 0,-1 0 0</inkml:trace>
  <inkml:trace contextRef="#ctx0" brushRef="#br0" timeOffset="5518">21345 1168 18194,'-22'51'500,"0"-1"1,0 6-1,1 4-478,8-18 1,1 2-1,1 1-846,0 4 1,1 1-1,2 0 824,0-1 0,2 0 0,3 2-639,2 10 0,3 1 1,6-3 635,9-13 1,5-3 0,-2-1 0,-5 16-1,2-8 1,10-29 0,0 1 0</inkml:trace>
  <inkml:trace contextRef="#ctx0" brushRef="#br0" timeOffset="5867">21726 1595 18317,'-15'53'362,"0"0"0,5-1 0,5 0-334,7-6 0,5-4 6,4 13 78,-2-30 34,-7-37 0,10-49-107,-2 5 0,2-8-21,1 7 1,2-3 0,0 2-399,-1 7 1,0 0 0,2 3 465,0 4 0,2 1 0,0 6 48,23-15-134,10 27 0,2 57 0,-28-11 0,-2 5-337,0 21 1,-4 5 313,-7-5 1,-3 1-96,-2 3 1,-2 0-438,-2-1 0,-1-2-1456,-1-5 0,-2-2 2011,-6 25 0,5-32 0,-5-15 0</inkml:trace>
  <inkml:trace contextRef="#ctx0" brushRef="#br0" timeOffset="6018">21867 1736 19067,'-7'-5'774,"0"1"-774,7 4-112,74-10-404,-40 7 1,4-1-881,6-1 1,6-1 0,-2-1 1395,13-3 0,-5 0 0,-20 5 0,-4-1 0,17-7 0</inkml:trace>
  <inkml:trace contextRef="#ctx0" brushRef="#br0" timeOffset="6187">22426 1168 19381,'25'43'18,"1"1"1,-1-1 0,0 0-1,7 14 1,-1-1 0,-6 0-46,-8-10 1,-3-2 0,-4 4-1300,-4 1 1,-2 3 0,-4 2 0,-7-2 1325,-10-1 0,-8 1 0,-2-2 0,5-1 0,8 5 0,3-2 0,-7-5 0,-14-13 0,0 1 0,0-1 0</inkml:trace>
  <inkml:trace contextRef="#ctx0" brushRef="#br0" timeOffset="6485">15408 3627 15155,'59'-15'138,"1"1"1,0 0 0,0-1-1,-1 1 1,1-1 0,0 1 0,0 0-1,-4 1 1,0 0 0,0 0 0,0 0-1,1 1 1,1-1 0,2 1-1,2-1 1,3 1-386,-9 2 1,3 0 0,2 0-1,2 0 1,1 0 0,1 0-1,0 0 1,2 1 0,-1-1-1,0 1 1,0-1 0,-2 1-1,0 1 1,-3-1 246,4 0 0,-1 0 0,-2 1 0,0 0 0,-1 0 0,0 0 0,1 1 0,-1-1 0,2 1 0,1-1 0,2 1 0,1-1-53,-5 1 0,1 0 1,1-1-1,2 1 0,1 0 1,1-1-1,1 1 0,-1 0 1,1 0-1,-1 0 0,0 0 1,-1 0-1,-1 1 0,-2 0 1,-1 1-1,-2 0 12,5 0 1,-2 0 0,-1 1 0,-2-1 0,0 2 0,-1-1 0,0 1 0,-1 0 0,2 0 0,-1 0-1,2 1 1,1-1-409,1 1 1,2-1 0,1 1 0,0 0 0,2 1 0,-1-1 0,0 1 0,-1 0 0,0-1 0,-2 1 0,-2 0 0,-1 0 0,-3 0 448,13 0 0,-2-1 0,-3 1 0,-1 0 0,-2 0 0,0 0 0,-1 1 0,1-1 0,7 1 0,2 0 0,1 0 0,-2 0 0,-6 0 0,-6 0 0,-11 0 0,8 0 0,0 0 0</inkml:trace>
  <inkml:trace contextRef="#ctx0" brushRef="#br0" timeOffset="6918">17633 4169 17577,'11'-46'534,"1"-1"0,1 5 0,8 7-501,24 14 1,7 15-84,4 22 0,-1 10-1153,-1-2 0,-7 8 1176,-18 3 1,-5 8 0,-10 0-8,-13 16 1,-16 2 33,-4-6 0,-7 2 0,-1-1 142,2-9 0,-2-2 0,0 0 84,-1 0 1,-1 0 0,8-6-216,4 19 79,44-54-1653,25-19 0,8-7-2505,-15 4 1,1 0 3819,-1 1 0,2-1 0,-6 2 0,12-2 0,-14 4 0</inkml:trace>
  <inkml:trace contextRef="#ctx0" brushRef="#br0" timeOffset="7751">18735 4130 17992,'-1'40'41,"1"1"0,2 0 0,3 0-36,8-3 1,3-1-237,-1 3 1,-1 0 241,-2 0 0,-1 0 11,-3 8 1,-4-2 380,-10 15 303,-3-10-241,-10-55-196,9-33-146,6-16 1,3-12-91,2 9 1,2-5-1,1-3-806,0 5 0,1-5 0,1 1 0,0 2 809,0 8 1,0 2-1,0 0 1,1 3 33,3-11 1,0 2 0,1 8-204,0 12 1,1 6 132,12-10 137,6 22-160,10 20 12,16 24-45,-9 8 0,-2 9-118,-11 8 1,-4 5-159,6-1 0,-9 1 315,-21-1 0,-13-2 17,-6-16 0,-9-3-613,-9-1 1,-10 0-1,-2-3 613,-10-2 0,-4-4 0,4 1 0,-8 9 0,4-5 0,1-12 0,1-1 0</inkml:trace>
  <inkml:trace contextRef="#ctx0" brushRef="#br0" timeOffset="8517">16654 4528 14451,'7'62'380,"-1"-1"1,1 1 0,-2-4 0,0-1 0,-1-4-314,1 2 1,-3-1-1,0-10 1,-2 1-1,-1-1-50,-4 9 0,-2-3 67,3-3 0,-1-6 912,-11-1-872,8-53-101,3-23-23,2 4 0,1-5 52,0-9 0,0-6 1,1-3-550,-2 5 0,1-1 0,0-2 0,0 0 609,0 1 0,0-1 0,1 0 0,0 0-42,-1-1 0,0-1 0,0 3 0,0 3-246,1-15 0,1 5 210,2 10 0,3 3-147,1 9 0,5 4 125,23-13-12,20 15-28,-1 19 0,6 9-46,0 17 1,-1 8-168,0-3 1,-7 7-34,-9 16 1,-15 8 273,-25-6 0,-13 1 18,-10-1 1,-9 2 0,-3-1-393,-4-3 1,-3-2 0,-3-1-2190,-3 0 1,-3-2 0,3-4 2562,-7 0 0,7-10 0,0-12 0,35-13 0</inkml:trace>
  <inkml:trace contextRef="#ctx0" brushRef="#br0" timeOffset="8768">17418 3705 17263,'0'-7'403,"-34"51"-302,21-12 0,1 6-820,-5 6 0,-1 5 0,2 2 745,4 2 0,4 2 1,2 6-230,2-8 1,2 5 0,1 3 0,2 0 0,3-1 177,5-1 0,2 0 1,2-1-1,2 1 1,-1 0-315,-2 0 1,1 1 0,0 0 0,2-2 0,3-3-108,8 6 1,4-1 0,1-5-1,0-4-988,0-6 0,0-5 0,0-2 1398,0 0 0,-1-2 0,-2-4 1,-2-2-1,-2-4 0,12 12 0</inkml:trace>
  <inkml:trace contextRef="#ctx0" brushRef="#br0" timeOffset="9102">19621 3218 17834,'39'24'255,"1"0"0,0 10 0,1 8 0,-2 6-255,-11-1 0,-2 5 0,-2 2 0,-1 1-1200,2 1 1,-1 1-1,-1 1 1,-4 1 1051,-5-6 0,-2 2 0,-1 0 1,-4-1-1,-3-2-256,-5 1 1,-4-3 0,-4 0-1,-2 2-1083,-2 0 0,-4 2 1,-2 0-1,0-1 1,0-3 1486,-7 13 0,0-5 0,-1-1 0,-1 0 0,0-2 0,3-9 0,-8 5 0</inkml:trace>
  <inkml:trace contextRef="#ctx0" brushRef="#br0" timeOffset="10134">16772 5706 14137,'-1'3'644,"45"-21"1,30-17-279,-19 9 0,5-3 0,3 0-1476,-16 7 0,2 0 1,2-1-1,1 0 1,0 0 1142,3-1 1,2-1-1,0 1 1,-1 0 0,-1 3-26,4-2 0,-1 2 1,0 1-1,5 0-45,-6 2 1,3 1-1,2-1 1,2 0-1,-1 1 1,0 1-196,-4 2 0,1 1 1,0 1-1,-1 0 1,0 0-1,0 0-67,-3 1 1,2-1-1,-2 0 1,0 1-1,-2 1 1,-2 2-11,10-2 1,-2 2 0,-5 2 0,-10 3-589,17 4 1787,-99 22-416,-5-12 0,-11-1 1,-4 0-283,7 0 1,-3-1 0,-3 1 0,-1 0 0,2-1-116,1-1 0,1 0 0,0 0 1,-1 0-1,1-1-77,-3 1 0,-1-1 0,0 0 0,3 0 0,2 0 22,-11 2 1,4 0-1,1 1 187,6-1 0,1 1 0,1 0-131,-13 4 1,4 1 83,15-4 1,6 0 1829,-4 2-1779,71-16-82,8-7 0,11-5 0,2-1-72,2 2 1,3 0 0,3-2-504,0-1 0,5-2 0,0 0 0,-1 1 444,-6 2 0,-2 2 0,1-1 0,4 0 7,-6 2 1,4-1-1,1 0 1,2 0-1,-2 0 1,0 1 172,5 0 1,-1 0 0,0 1 0,-1 0-1,-1 1-387,0-1 1,2-1 0,-2 1 0,-7 3 0,-11 5 831,15 11-530,-80 5 1,-23 3-22,-11 2 1,-10 0 0,1-1-368,9-3 1,1-1 0,1 0 441,-1 0 1,2-1-1,0 0 34,6-1 0,0 0 0,4-1 1155,-19 6 1,22-11-1305,41-12-471,45-10 237,-5 5 1,9-2 0,0 1-231,1 0 1,0 1 0,5 0 429,7-1 0,7 0 0,-2-1 0,-8 3 0,4-1 0,-4 1 0,-4 1 0,1 0 0,-1 1 0</inkml:trace>
  <inkml:trace contextRef="#ctx0" brushRef="#br0" timeOffset="11433">10113 8479 16255,'66'11'22,"-9"-1"-1535,-31-4-2565,-5 4 4078,-9 6 0,-6-6 0,-6 0 0</inkml:trace>
  <inkml:trace contextRef="#ctx0" brushRef="#br0" timeOffset="11567">10190 8821 15807,'42'-9'-2451,"0"0"1,0 1 0,-2-1 2450,23-10 0,-28 9 0,-3 1 0</inkml:trace>
  <inkml:trace contextRef="#ctx0" brushRef="#br0" timeOffset="14535">13366 8445 17935,'-40'30'285,"0"-1"1,9 3 0,1 4 0,5 2-236,3 19 1,10 4-541,8-14 1,4 1 0,4-4 494,8 8 1,9-8 5,13-13 1,7-10 149,-5-10 0,2-8-145,17-16 1,0-10-17,-7-6 0,-3-6 6,-1-3 0,-6-4-64,-13-2 1,-10 0 57,-24-19-41,-14 20 0,-9 2 58,-11 4 0,-7 4-115,11 9 1,-2 3 0,0 6-1085,-14 8 1,5 9-2215,-10 16 3396,45 22 0,17-24 0,8-5 0</inkml:trace>
  <inkml:trace contextRef="#ctx0" brushRef="#br0" timeOffset="14702">13890 8649 8467,'0'0'0</inkml:trace>
  <inkml:trace contextRef="#ctx0" brushRef="#br0" timeOffset="15034">14348 8458 20669,'55'-8'-193,"-1"0"0,1-1 0,9 0 0,-5 1 41,-11 5 1,-6 1-667,0 2 740,-20 0 705,-23 13-44,-15 19-471,3 0 0,0 3-84,2-3 0,1 3-90,3 16 1,3 0-1015,9 9 140,-2-23 1,6-3 935,29 5 0,-20-19 0,10-7 0</inkml:trace>
  <inkml:trace contextRef="#ctx0" brushRef="#br0" timeOffset="15503">15576 8200 17767,'-2'-7'1995,"0"0"-1827,2 7-112,0 0 79,-18-16-169,-23 22 45,8-1 0,-4 4-5,-6 14 0,0 8-1,-4 9 1,4 4-483,9-8 0,4 1 477,2 1 0,5-2 23,-1 9 33,11 0-45,8-17-11,12-7 45,8-13-34,11-17 5,2-5 1,4-2-11,7-4 0,4 0-85,16 0 1,2 5-325,-11 6 0,-1 7 145,-1 10 1,-5 8 10,3 28 247,-13 12 0,-17 6 68,-16 1 82,-18-3-4,-4-24 0,-6-3-197,-1-11 1,-2-3-964,1 3 0,1-8 1014,-14-22 0,31 3 0,5-11 0</inkml:trace>
  <inkml:trace contextRef="#ctx0" brushRef="#br0" timeOffset="15786">15933 7849 19953,'41'-9'-348,"-1"1"1,-5 15-1,-5 11 309,-7 15 0,-8 8 50,-7-2 0,-7 1 191,-5-2 0,-5-3 358,-16 8-481,10-21-79,3-3 0,19-16-3283,41-9 3283,4-5 0,3 0 0,-22 5 0,1 0 0,9-4 0,1-1 0</inkml:trace>
  <inkml:trace contextRef="#ctx0" brushRef="#br0" timeOffset="16201">17192 8481 18989,'8'0'2095,"-2"0"-1960,-6 0-942,0 0-1367,4-1-7328,3 0 9502,8-1 0,-7 1 0,2 0 0</inkml:trace>
  <inkml:trace contextRef="#ctx0" brushRef="#br0" timeOffset="18100">18601 7829 18350,'-31'27'183,"0"0"0,0 4 0,4 4-127,8 4 0,4 2-17,1 1 1,3 2-1,2 10 0,10-1-28,13-12 0,11-5 11,10-1 1,8-11-6,1-15 0,1-11-282,6-9 0,-5-8 270,-14-4 1,-5-4-1,-3-1 1,-3-2-6,-5-1 0,-4-3 40,-4-16 0,-9-3-80,-15 1 1,-5 1 11,2 1 0,-4 3-191,-11 9 0,-5 9 29,-17 12-399,16 17 1,1 9-2191,9 7 1,3 3 2778,-24 19 0,32-3 0,19-21 0</inkml:trace>
  <inkml:trace contextRef="#ctx0" brushRef="#br0" timeOffset="18468">19180 8036 14451,'14'2'0,"-3"0"0</inkml:trace>
  <inkml:trace contextRef="#ctx0" brushRef="#br0" timeOffset="18885">19643 7823 18059,'9'-33'381,"-1"1"0,17-20-381,12 43-191,25 7-346,-14 30 458,-19 26 203,-36 8-6,-11-25 0,-6-3 420,-20 8-201,7-10 21,14-13-313,12-9-12,19-6 1,49-2-17,-6 3 0,3 2-6,1 1 0,2 3-358,6 3 0,-5 4 352,-23-1 1,-5 4 118,-1 12 0,-14 4-147,-25 4 1,-17 1-348,-1-7 0,-8-1 1,-4-3-1055,-3-6 1,-4-2-1,-3-3 1,1-1-154,-9 3 1,-1-3 0,1-3 1576,-2-1 0,1-2 0,9-3 0,-15 3 0,13-3 0</inkml:trace>
  <inkml:trace contextRef="#ctx0" brushRef="#br0" timeOffset="19351">13543 10585 17342,'55'-19'221,"-1"0"1,1 1 0,-1-1 0,1 0 0,-1 0 0,1 0 0,3 0-1,3-1 1,2 0 0,1 0 0,1 0 0,0 0 0,1 0 0,-1 0-1,-1 0-755,-6 3 1,-2 0-1,1 0 1,-1 1-1,1-1 1,0 0-1,1 1 1,0-1-1,2 0 1,1 0 544,-2 0 0,1 0 0,2 0 1,0 0-1,2-1 0,-1 1 1,1 0-1,0-1 0,-1 2 0,0-1 1,-1 1-1,-1 0-97,-1 0 0,-1 1 0,-1 1 1,-1-1-1,-1 1 0,1 0 1,1 0-1,1 0 0,1 0 1,2-1-1,3 1 90,-7 1 0,1 0 0,2 0 0,1-1 1,1 1-1,1-1 0,1 1 0,1-1 1,0 1-1,0 0 0,1 0 0,-1 0 0,0 0 1,-1 0-1,0 1 0,-1 0-39,-2 1 1,1 0-1,-1 0 1,0 0-1,0 0 1,0 1-1,0 0 1,0-1 0,0 1-1,0 0 1,-1 1-1,1-1 1,-1 0-1,1 0 1,-1 0 0,0 1 16,2-2 0,1 1 0,0 0 0,0-1 0,0 1 0,0-1 0,0 1 0,-1 0 0,0 0 0,-1 0 0,0 1 0,-1 0 0,-2 0 0,-1 1 0,0 0-162,12-1 0,0 0 0,0 0 0,-1 1 1,-1 0-1,-3 1 0,-3 0 0,-3 1 0,-4 1 1,-6 1-242,17-2 1,-7 2 0,-8 2 0,-8 0-1964,5 1 1,-24 3-122,-55 4 1,-27 2 2836,0-3 0,-8-2 1,0 1 12,15 0 0,-1-1 0,0 1 0,1-1-289,-15-1 0,1-1 0,7-1-56,3 0 0,6-2-390,5-1 0,2-2 390,6-4 0,4-1 0,-5-2 0,15-3 0</inkml:trace>
  <inkml:trace contextRef="#ctx0" brushRef="#br0" timeOffset="22034">15969 10596 9397,'5'-1'5356,"-1"1"-3271,-4 0-1537,-1-22-44,-1 15-290,-3-15-102,-1 21-11,-5 1-34,-16 24-17,8 3 1,1 7-12,-2 18 0,4 6-11,3 6 0,12 0-305,15-7 0,10-6 271,-2-16 1,6-8 5,9-11 0,2-11 22,17-20 17,-21-5 1,-3-7 223,-8-6 0,-3-5-168,0 1 1,-4-1-40,-9 0 0,-7 2-11,-15-13-34,-5 17 0,-7 2-146,-3 7 1,-5 4-482,-7 0 0,-1 9-1474,4 15 0,4 9 2090,-10 16 0,20 3 0,21-19 0</inkml:trace>
  <inkml:trace contextRef="#ctx0" brushRef="#br0" timeOffset="22318">16424 10731 16569,'4'0'2095,"0"0"-3966,-4 0 1871,18-8 0,-14 6 0,14-7 0</inkml:trace>
  <inkml:trace contextRef="#ctx0" brushRef="#br0" timeOffset="22784">16905 10413 16344,'-4'-10'1939,"0"3"-1726,4 7-135,11-36-33,31 14-45,1-20 0,-10 32 0,1 6-11,14 1-45,1 17 45,-22 23 95,-24-5 0,-7 4 33,-6 5 1,-4 0-85,-2-3 1,1-3-34,-4 12 11,29-25-11,8-16 0,39 4-17,-24 1 1,0 1-57,0 0 0,-2 3-5,18 23 78,-35 1 179,-20-8 0,-7 2-106,-9 1 0,-5-3-169,-4 2 1,0-5-1305,-23 8-3934,27-42 5334,23-20 0,4 6 0,0-1 0</inkml:trace>
  <inkml:trace contextRef="#ctx0" brushRef="#br0" timeOffset="23101">17666 10378 18317,'-43'33'612,"1"0"1,4-1-1,5 4-534,13 8 1,7 2-68,3-13 0,6 0-11,16 12 0,14-7-252,11-21 0,8-12-118,15-9 1,2-9 212,-7-4 0,-5-6-199,-5-10 0,-9-5 367,-16 9 0,-6-3 109,-2-9 1,-7-2-60,-10 4 1,-7 2-51,-9-2 0,-8 6-179,-11 11 0,-3 10-320,6 9 1,2 6-2393,-24 16 2880,38 2 0,11-8 0,8-6 0</inkml:trace>
  <inkml:trace contextRef="#ctx0" brushRef="#br0" timeOffset="23452">18446 10076 19000,'-20'45'132,"1"0"0,-1 1 1,1-1-1,2 0 0,2-2-87,3 7 0,4 1-12,0 14 1,9-1-23,11-17 1,9-5-192,9-1 1,9-14-152,12-31 1,1-15 324,-8-1 1,-5-7-173,-5-12 0,-10-4 178,-10-16-11,-28 4 96,-14 10-91,-8 27 1,-7 7-724,3 7 1,0 5-695,1 0 0,1 4 1423,-10 14 0,36-9 0,8-6 0</inkml:trace>
  <inkml:trace contextRef="#ctx0" brushRef="#br0" timeOffset="23768">18901 10243 21051,'13'-58'291,"4"11"-493,18 37-1053,6 22 258,-4 29 1086,-31-7 1,-8 3 201,-2 0 1,-6-1-141,-6 1 1,-2-2 352,-5 11-370,10-10-89,6-11 33,34-15-229,2-20 0,5-5-101,3 3 0,3-2-815,10-10 0,1-1-967,-12 8 0,-1 1 2034,-3 0 0,-3 2 0,6-1 0,-16 4 0</inkml:trace>
  <inkml:trace contextRef="#ctx0" brushRef="#br0" timeOffset="24001">19364 10014 20613,'40'36'33,"0"-1"1,-2 4 0,-3 4-79,-5 8 1,-5 0-360,-7-10 0,-5-2 214,-1 23-341,-22-33-1318,-6-14-5519,-7-9 7368,-2-25 0,12 13 0,4-13 0</inkml:trace>
  <inkml:trace contextRef="#ctx0" brushRef="#br0" timeOffset="24135">19574 9996 17823,'57'-18'-504,"0"1"0,0 0 0,-10 2 0,-1 0 0,0 5 504,23 6 0,-7 5 0,-6 0 0,-14 0 0</inkml:trace>
  <inkml:trace contextRef="#ctx0" brushRef="#br0" timeOffset="24734">13594 13475 16277,'11'0'393,"-2"0"-590,23-13 1,5-3 196,3 5 0,-1-5 0,-3 2 0,-13 10 0</inkml:trace>
  <inkml:trace contextRef="#ctx0" brushRef="#br0" timeOffset="24902">13725 13652 18037,'38'-7'-1639,"0"1"1,0-3-1,-5 0 1,-9 1 0,-3-2-1</inkml:trace>
  <inkml:trace contextRef="#ctx0" brushRef="#br0" timeOffset="25434">16684 13025 16602,'-35'44'758,"0"1"0,3 1 1,3 2-591,7-3 0,5 4-71,6-4 0,3 3 1,2-2-688,1 4 0,4-1 607,5 11 0,9-7-17,27-7 3,5-32 0,6-13-216,5-20 1,2-13 204,-15 4 1,1-4-1,-6-5-197,-4-7 0,-5-5 0,-7 1 300,-2-12 1,-11 2-12,-14 7 0,-9 4-34,-4 16 1,-6 4-59,-1 1 0,-3 3-15,0 3 1,-2 3 317,-8 4 0,-1 7-363,-19 13-77,9 6-531,27 16-1374,37-8 2324,44-3 0,-29-8 1,25-4-1</inkml:trace>
  <inkml:trace contextRef="#ctx0" brushRef="#br0" timeOffset="25585">17567 13182 16546,'0'0'0</inkml:trace>
  <inkml:trace contextRef="#ctx0" brushRef="#br0" timeOffset="26119">18344 12598 20009,'-64'-9'89,"-1"7"-89,13 12-6,14 0 1,0 3 16,6-1 0,2 1 1,-28 13 32,27-2-44,21-3-22,7 19 56,1 15-6,2-19 0,0 0-6,0 28 12,0-23 66,0-21-21,1-16 122,2-6-167,5-12-12,22-25-28,-4 16 1,5 0-1,0-1 1,2 3-154,8 5 0,0 6-20,22 8 27,-22 13 1,-2 9-23,-10 6 1,-6 6 167,0 14 1,-11 4 66,-24 5 1,-12-2-40,0-9 1,-5-5-113,-11-3 1,-2-7 89,-16 0-897,8-13-2375,13-9 3272,11-11 0,15 2 0,5-3 0</inkml:trace>
  <inkml:trace contextRef="#ctx0" brushRef="#br0" timeOffset="26685">19055 12562 18541,'-41'-4'683,"-13"18"-470,19 2 0,0 3-79,5-2 1,3 1-23,-16 15-11,27-18-90,7-5 34,5-3 44,3 0 12,9 0-34,1 2-55,7 4 10,-2 4 56,-3 22 270,-9 13-248,-11 7-88,1-16-1,-3-22 23,18-36-102,10-9-11,8-6 1,6-2 50,4 6 0,4 2 17,8 0 0,1 4 11,-10 9 0,-3 8-11,20 19-146,-29 14 157,-10 31 246,-26 0-201,1-25 0,-4-3-45,-18 6-493,2-20-2017,14-22 2510,5-16 0,4 9 0,4-7 0</inkml:trace>
  <inkml:trace contextRef="#ctx0" brushRef="#br0" timeOffset="26901">19616 12431 20445,'-15'44'209,"0"0"1,3 0-1,3 0-209,5-4 0,4-1-434,3 3 0,5 2-351,2-2 1,4 2 0,3-2 784,7 0 0,3-2 0,-1-2 0,0 11 0,1-5 0,1-14 0,0-1 0</inkml:trace>
  <inkml:trace contextRef="#ctx0" brushRef="#br0" timeOffset="27201">16178 14715 18832,'56'-26'212,"0"0"1,1 0 0,-1 0 0,-6 4 0,2 0 0,0 0 0,0 1 0,2 1-1236,3 0 1,1 2 0,1 0 0,1 0 0,2 0 1031,-4 2 0,-1-1 1,2 0-1,2 1 1,3-1-1,3 0-136,-11 4 1,3-1 0,3 0 0,1 0 0,2 0 0,1 0 0,0 1 0,0 0 0,0 0-1,-2 1-190,1 0 0,1 1 0,-1 0 0,1 1 0,0-1 0,0 2 0,0-1 0,-1 0 0,0 0 0,0 0 289,-1 0 1,0 0-1,0-1 1,1 1 0,-1 0-1,-1 0 1,-1 0-1,-1 1 1,-3 1 0,-2 0-1,17 0 1,-2-1 0,-1 2-1,-6 1 1,-5 0-1,-9 1 1,5 0 0,1-1-1</inkml:trace>
  <inkml:trace contextRef="#ctx0" brushRef="#br0" timeOffset="27401">17343 14447 16567,'59'-5'205,"1"0"0,0 0 1,-8-4-1,5-3 1,5-2-1,2-1 1,1-1-1,0-1 1,-3 2-802,-4 0 1,-1 0-1,-1-1 1,1 1-1,1-2 1,2 1-1,3-2 579,-5 2 0,1 0 0,3-2 1,0 1-1,3-1 0,0 0 0,0 0 1,2 0-1,-1 1 0,1 0 17,-6 3 0,3-1 0,1 1 0,1 0 0,1 0 0,-1 0 0,0 1 0,-2 0 0,-1 0 0,-3 1 0,-3 0 0,-4 1 0,14-4 0,-6 1 0,-4 1 0,-1 1 0,1-1 0,4 1 0,-2 1 0,0 0 0,0 1 0,0-1 0,0 1 0,0-1 0,0 0 0,0 1 0</inkml:trace>
  <inkml:trace contextRef="#ctx0" brushRef="#br0" timeOffset="54517">16792 14459 15325,'57'-30'95,"0"-1"0,-13 10 0,2-1 1,2 2-37,8-2 1,3 2 0,1 0-1470,-9 4 1,1 0-1,1 0 1,1 1 1414,4-1 1,1 1 0,0 0-1,1 0 14,0 1 1,0 1 0,1 0 0,0 1-140,-1 1 1,0 1 0,1 1 0,-2-1 119,-3 2 0,0 1 0,-1-1 0,-1 2 3,10-2 1,-1 2 0,-2 0-4,-10 2 0,-2 0 0,-4 1 411,4 0 0,-8 0-411,-2 1 353,-66 9 0,-24 2 42,-1 0 1,-8 1 0,-1 0-547,13-1 0,-1 0 0,-1 1 1,-1-1 231,-6 2 0,-1 0 0,1-1 0,5 1 76,-15 3 0,7 0 905,8-1 0,22-3-838,86-10-266,-15-6 0,9-3 0,5-2 0,4 0-110,-2 2 1,6 0 0,2-1 0,2 1 0,0-1-1,-3 0 152,-3 1 0,0 0 0,-1-1 0,0 1 0,0 0 0,0 0-213,0 1 0,2 1 1,-1 0-1,-1 0 1,-3 1-1,-4 2 224,18 0 0,-7 2 1,-4 0 286,-12 0 1,-3 1 0,-5 1-467,5-1 0,-20 4 168,-74 28-19,9-15 1,-9 0-1,0 0-340,-2 2 1,0 1-1,-1-1-728,-3 1 1,0 0 0,8-2 1086,12-3 0,8-1 0,-2 2 0,21-7 0</inkml:trace>
  <inkml:trace contextRef="#ctx0" brushRef="#br0" timeOffset="55867">21681 13152 16098,'33'-21'-924,"1"1"1,12-12 0,-25 30 0,-17 2-1</inkml:trace>
  <inkml:trace contextRef="#ctx0" brushRef="#br0" timeOffset="56000">21767 13290 14171,'2'5'908,"-1"-1"-942,44-3-6275,3 0 6309,-10-1 0,-1 1 0,6-1 0,-22 0 0</inkml:trace>
  <inkml:trace contextRef="#ctx0" brushRef="#br0" timeOffset="56584">23587 12332 18227,'-59'-8'218,"19"10"1,0 5-191,5 3 0,0 4-28,-6 7 0,1 1 0,11-2 0,3 0 22,-14 22-44,18-8 78,4 1-112,4 1 56,5 12 0,4-7 22,3-3-22,6-18 79,5-13 22,6-5-45,7-6 22,31-23-73,-15 7 1,3 0-34,18-4 0,1 3-383,-7 2 1,-1 5 387,1 11 1,-4 7 16,-15 4 1,-4 6-275,2 15 0,-8 8 229,-10 4 1,-9 4 78,-10 12 0,-10 0-17,-14-2 1,-7-5-263,2-12 1,-2-6-462,1-8 1,2-7-1833,-7-8 2544,7-12 0,15 1 0,7-4 0</inkml:trace>
  <inkml:trace contextRef="#ctx0" brushRef="#br0" timeOffset="57102">24486 12346 14944,'2'-9'3261,"-1"2"-2925,-1 7-258,-39-12-78,10 9 23,-33-2-23,21 15 11,-9 19 11,6 7-67,20-12 1,1 1-24,-6 16-32,9-4 66,11-12 34,0 8-11,4-7 89,2-2 169,1-13 111,2-9-235,0-3 0,8-6-123,7-4 23,36-14-12,-15 15 0,4 4-45,14 1 1,1 6 27,-9 4 1,-2 5-51,-3 5 0,-6 5-56,-4 20 11,-25 24 134,-22-28 1,-8 0-79,-8 6 1,-5-2-690,1-10 1,-2-5-466,3-6 0,3-7-5288,1-10 6487,10-16 0,11 7 0,6-6 0</inkml:trace>
  <inkml:trace contextRef="#ctx0" brushRef="#br0" timeOffset="57268">24889 12669 16008,'7'-4'2992,"-2"2"-2846,-5 2-538,0 0-1659,-9-16-6454,6 8 8505,-2-16 0,6 17 0,3 0 0</inkml:trace>
  <inkml:trace contextRef="#ctx0" brushRef="#br0" timeOffset="57484">25412 12299 17230,'0'-8'795,"-4"40"1,0 20-1166,8-11 1,1 1-663,-4 24 1,2-1-2431,8-18 0,2-6 3462,8 5 0,-9-21 0,-3-10 0</inkml:trace>
  <inkml:trace contextRef="#ctx0" brushRef="#br0" timeOffset="57718">27084 11865 17554,'-25'51'239,"0"1"0,1-1 0,3-7 0,1 2 1,-1 0-1,1 3-267,-2 7 0,0 4 0,0-1 0,1-2-1851,-2 7 1,1-2 0,1-2 701,5-7 1,0-2-1,3-6 1177,1-4 0,3-7 0,0 6 0,3-19 0</inkml:trace>
  <inkml:trace contextRef="#ctx0" brushRef="#br0" timeOffset="57884">26559 12448 17767,'39'-4'0,"0"1"0,24-3 0</inkml:trace>
  <inkml:trace contextRef="#ctx0" brushRef="#br0" timeOffset="58033">27136 12592 19617,'0'4'649,"1"0"-985,-1-4-1277,11 0 1613,-3-1 0,4 1 0,-7-1 0</inkml:trace>
  <inkml:trace contextRef="#ctx0" brushRef="#br0" timeOffset="58270">23459 13923 20098,'55'-18'90,"1"-1"0,-1 0 1,0 1-1,1-1 1,-1 0-1,0 1 1,1-1-1,-1 1 1,-1 0-1,-1 0 1,0 1-1,0-1 1,2 1-1,2-1-795,2 0 0,2 0 1,2 0-1,1-1 0,-1 1 1,0 0-1,-1 1 1,-1 0 704,-2 1 0,-1 1 0,-1-1 0,-1 2 0,2-1 0,1 1 0,2 0-174,-2 1 1,2 0 0,1 1 0,2-1 0,0 1-1,0 0 1,0 1 0,-3 0 0,-1 1-733,5-1 0,0 1 0,-2 0 0,0 1 0,-2 1 0,-1 1 0,-1 0 940,0 1 0,1 0 0,-2 1 0,-1 2 0,-5-1 0,-4 2 0,20-2 0,-7 2 1,-33 7-1,-61 20 0</inkml:trace>
  <inkml:trace contextRef="#ctx0" brushRef="#br0" timeOffset="58386">26077 13398 13696,'-43'11'1246,"0"1"1,0-1 0,-20 6 0,26-9-1124,58-22-545,22-2 0,20-3 0,3 0-1297,-12 4 0,3-1 0,2 0 0,2-1 958,-9 4 1,3-2 0,2 1 0,0 0 0,0 1 0,-3 0 760,4 1 0,0 1 0,-1 1 0,-3 0 0,-4 1 0,7-2 0,-6 1 0,-1 1 0,13-1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3:31:44.7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4265 1629 13600,'8'58'735,"1"-1"1,-1 2 0,0 1-512,-3-5 0,-1 1-1052,1 4 1,-1 1 945,-1-1 0,-1 0-29,0-2 1,-1-2-1,0-5 1,0-2-23,-1-9 0,0-3 730,0 18-269,0-24 924,0-17-813,0-26-516,-4-19-11,-6-30-849,3 19 1,-2-3 747,-2-10 0,-1-2 7,3 13 1,0-1 0,1-2-12,-1-2 1,2-2 0,-1 0-1,1-2 1,1 1-1,1 0 56,0 2 1,2 0 0,1 1 92,0-16 1,3 4-135,4 8 1,5 5-23,3 7 0,4 5 5,7 5 1,7 3-21,7 7 0,8 2 1,3 4-35,9 2 0,4 5 1,0 1-445,-1 1 1,1 2 0,-2 5 376,0 4 0,-1 4 1,-9 6-82,-8 9 1,-14 9-136,-20 7 1,-11 7-1,-8 0 348,-9-5 1,-9 0 0,-6 1 0,0 0-8,1-1 0,-3 1 0,-2 1 0,-1-2 0,-1-1-494,-1-3 0,-2-1 0,-1-1 0,1-2 0,3-3-617,-13 8 0,3-4 1,6-6 1101,3-2 0,10-8 0,17-12 0,12-7 0</inkml:trace>
  <inkml:trace contextRef="#ctx0" brushRef="#br0" timeOffset="514">5925 1193 19168,'-28'34'86,"-1"-1"0,-2 11 0,3 6-60,10-8 0,2 4 1,0 1-851,-2 5 0,1 2 0,1 1 824,1-1 0,1 1 0,3 2-59,4-7 0,2 1 0,3 1 0,5-3-606,9 7 0,7-2 0,3-2 0,-3-3 1,2-2-1,7-7-602,7-10 1,5-7 0,0-6 1374,11-6 0,-3-7 0,8 0 1,-11-4-1</inkml:trace>
  <inkml:trace contextRef="#ctx0" brushRef="#br0" timeOffset="964">6374 1803 14551,'0'-7'864,"0"0"-461,0 7-101,0 0-33,4 55 269,2-6-353,-2-6 0,0-1-96,2 5 348,-3-24 1143,-2-18-986,0-16-302,-1-11-12,1-14 0,-1-8-224,0-19 0,0-5-542,1 23 1,-1-1 0,1-1 500,1-5 0,-1-1 0,2 3-4,2-3 0,1 4-255,3 3 1,2 2 232,0 7 0,3 2-1,6-1 1,6 6-29,5 9 1,6 8-196,13 6 0,2 12-314,-2 18 0,-6 10 153,-5 0 0,-9 5 385,-16 8 0,-14 2 5,-12-10 0,-8-2-16,-20 12 0,-8-1 402,4-7 0,-2-3-2347,-4-1 1,3-5-5933,-6-4 8031,30-39 1,23 4 0,1-8 0</inkml:trace>
  <inkml:trace contextRef="#ctx0" brushRef="#br0" timeOffset="1183">7181 946 20289,'13'52'17,"-1"1"1,1-1 0,0 1 0,0 0 0,0 0-18,0-7 0,1 0 0,-2 3-602,-2 1 0,-1 3 1,-2 2-1,-2-1-303,-5-2 0,-2 0 0,-2-1 1,-1 1-1190,0 15 1,-2 0-1,-5-4 2094,-7-10 0,-4-2 0,1-10 0,-10 7 0,2-18 0</inkml:trace>
  <inkml:trace contextRef="#ctx0" brushRef="#br0" timeOffset="1447">4215 3233 16570,'63'-4'82,"1"-1"0,0 1 0,0-1 0,0 1 0,0 0 0,0-1 0,0 1 0,0-1 0,-3 0 0,0 0 0,2 0 0,-1 0 0,2-1 0,-1 1 0,1-1 0,-1-1 0,0 1 0,0-1 0,-2 0-483,3 0 1,0-2 0,-1 1-1,0-1 1,-1 0 0,0-1 0,1 1-1,-1 0 1,1 0 0,0 1 368,1-1 1,2 1 0,0-1-1,1 0 1,-1 1 0,0 0-1,-2 0 1,-1 0 0,-3 1-1,-1 1-233,3-1 1,-2 1 0,-1 0 0,-3 1-1,0 0 1,-1 1 0,-1-1-127,5 1 1,-2 0 0,0 1 0,-1-1 0,-2 1 0,-1 0-1407,14 0 1,-3 0 0,-2 0-1,-5 0 1797,-2 0 0,-4 0 0,-5 0 0,-5 1 0,-8 0 0,-11-3 0</inkml:trace>
  <inkml:trace contextRef="#ctx0" brushRef="#br0" timeOffset="1631">5823 3316 20613,'39'-22'11,"1"-1"0,-1 0 0,9 2 1,8 0-1,4-1 0,3 1 1,1 1-882,-7 4 1,1 0 0,3 1 0,1 0-1,1 0 1,2-1 0,1 1-135,-4 1 1,1-1-1,3 0 1,0 0-1,1 0 1,0 1 0,0-1-1,-3 2 1,-1-1 927,0 1 0,-1 1 0,0-1 1,0 1-1,-3 1 0,0 0 1,-3 0-1,-2 1 0,13-2 1,-2 1-1,-3 0 0,-5 1 1,-8 2-1,5-2 0,0-1 1</inkml:trace>
  <inkml:trace contextRef="#ctx0" brushRef="#br0" timeOffset="1963">10723 1335 17398,'59'-21'-822,"1"1"0,-3 2 1,-4 3 821,-16 11 0,-4 3 0,8-2 0,-16 3 0</inkml:trace>
  <inkml:trace contextRef="#ctx0" brushRef="#br0" timeOffset="2097">10900 1695 19459,'39'-13'-1968,"0"0"0,2 1 0,-1 1 1968,-1 1 0,-3 2 0,9-1 0,-10 2 0</inkml:trace>
  <inkml:trace contextRef="#ctx0" brushRef="#br0" timeOffset="2531">14627 3114 17017,'-11'7'1031,"3"-1"-1026,39-8 1,22-5 22,-1-1 0,10-3-799,-16 4 1,8-3 0,5 0 0,5-2 0,4 0 0,0 0 0,1 0 773,-13 3 0,2-1 0,2 0 0,2-1 0,0 1 0,2-1 0,0 0 0,1 0 0,0 0 0,0 1 0,-1-1-91,-1 0 0,0 1 0,0-1 0,1 1 0,-1-1 0,2 0 0,-1 1 1,1-1-1,1 1 0,1-1 0,0 1 0,1-1 88,-7 2 0,1 0 0,2-1 0,0 1 0,0 0 0,1-1 0,1 1 0,-1 0 0,1 0 0,-1 0 0,0 0 0,0 1 0,-1-1 0,-1 1 0,-1 0-34,4 0 0,-2 0 0,0 0 0,0 1 1,-2 0-1,1 0 0,0 0 0,-1 0 1,1 0-1,0 0 0,0 0 0,1 1 1,0-1 32,-1 1 0,1-1 0,-1 1 0,1 0 1,0-1-1,0 1 0,0 0 0,0 0 0,1 0 1,0 0-1,0 1 0,0-1 0,0 0 0,1 1-74,-3-1 1,0 1 0,1 0-1,-1-1 1,1 1 0,0 0-1,0 0 1,1 0 0,-1 0 0,1 1-1,-1-1 1,1 0 0,-1 1-1,1-1 1,0 1 54,-3-1 0,0 1 1,0 0-1,0 0 1,1 0-1,-1 1 1,1-1-1,-1 0 0,1 0 1,0 1-1,-1-1 1,1 1-1,0 0 1,0-1-1,0 1 1,-1 0-20,1 0 0,0 0 1,-1 0-1,-1 0 1,1 0-1,0 0 1,-1 1-1,1-1 1,1 1-1,0-1 1,0 1-1,1 0 1,1-1-1,1 1 0,0 0 1,3 0-92,-10 0 1,1 1-1,1-1 1,1 1 0,1-1-1,0 1 1,1 0 0,1-1-1,-1 1 1,2 0 0,-1 0-1,1 0 1,0 0 0,0 0-1,0 0 1,0 0 0,-1 0-1,1 0 1,-1 0-1,0 0 1,0 0 0,-1 0 129,3 1 0,0-1 0,0 0 0,1 0 0,0 1 0,-1-1 0,1 0 0,0 1 0,0-1 0,-1 1 0,1-1 0,-1 1 0,-1-1 0,1 1 0,-2-1 0,1 1 0,-2-1 0,0 1 0,0 0 0,-2-1 0,0 1 0,7-1 0,-1 1 0,-1 0 0,1-1 0,-2 1 0,0-1 0,-1 1 0,0 0 0,-1-1 0,-1 1 0,0 0 0,-1 0 0,-1-1 0,0 1 0,-2 0 0,0 0 0,8 0 0,-1 0 0,0 0 0,0 0 0,0 0 0,1 0 0,-1 0 0,0 0 0,0 0 0,0 0 0,1 0 0</inkml:trace>
  <inkml:trace contextRef="#ctx0" brushRef="#br0" timeOffset="52297">4465 3511 13296,'-60'10'2679,"10"-3"-1783,33-3-627,8-3-135,16 0-10,22-1-29,2-2 0,5-3-835,18-1 0,6-1 788,-7-1 1,3 0-1,2-1-714,-5 2 1,2-1-1,2 0 1,1 0 703,-6 0 0,2 1 0,1 0 0,1-1 0,1 1-340,4-1 0,0 1 1,1-1-1,3 1 1,4-1 313,-10 2 1,4-1-1,2 1 1,1-1 0,2 0-1,0 1 1,0-1-1,-1 1-179,-7 1 1,1-1-1,-1 1 1,1 0 0,0 0-1,-1 0 1,1 0 0,-1 0-1,0 0 150,7-1 0,0 1 0,0-1 1,-1 1-1,0 0 0,0-1 1,-3 1-1,-1 1 22,9-2 1,1 1 0,-2 0 0,-4 0 0,-4 1 0,-7 0-103,6 0 0,-7 0 0,-11 1 1572,7-2-1385,-86 6 0,-29 3 114,18-1 1,-6 1-1,-4 0 1,0 0-87,3-1 0,-2 0 0,-1 1 0,1-1 0,3 0-48,-3 1 0,2 0 0,2 0 0,4-1 19,-23 1 1,16-2 1910,27-2-2112,64-4-79,18-3 1,16-2-491,-18 5 0,5 1 1,4 0-1,0-1 585,-3 1 0,4-1 0,0 1 0,-2 0 0,-4 0 1,13 0-1,-4 1 0,-3 1 0,-14 1 0,0 0 0,1 0 1</inkml:trace>
  <inkml:trace contextRef="#ctx0" brushRef="#br0" timeOffset="71513">13870 1686 16670,'6'41'317,"1"0"0,-1 0 1,1-1-251,-1-5 0,0-1-807,0 0 1,-1 1 874,4 30-34,-2-5 300,0-3-133,-2-22 557,-1-8 206,-2-20-370,-2-12-482,-2-10-33,-12-42-135,4 11 1,-1-6 25,2 5 1,0-4-1,0-2-26,0-4 0,0-2 1,2 2-240,2 9 0,1 2 0,1 2 228,-1-17 0,1 6-67,3-7 33,14 1-45,27 15 45,9 11-117,-16 24 1,2 6-7,19 6-56,-4 14-111,-11 10 100,-14 16 651,-12 6-534,-18-8 1,-6 2-152,-10 3 0,-5 0-801,-6 8 1,-4-3 513,3-12 1,-1-5-515,6-7 0,2-6-3244,0-5 4303,10-7 0,7-4 0,6-3 0</inkml:trace>
  <inkml:trace contextRef="#ctx0" brushRef="#br0" timeOffset="71980">15028 892 19045,'-35'17'74,"-1"0"1,-5 26 0,7 14-57,19-7 1,6 7 0,2 3-653,-2-3 1,1 4 0,2 2 0,3-1 582,4 0 1,4 2 0,2-1-1,0-4-729,1 6 1,1-4 0,4-3 353,3-9 0,4-3 0,1-6-711,2-8 0,4-5 1307,11-5 1,-2-4 0,1 2 0,8-11-1</inkml:trace>
  <inkml:trace contextRef="#ctx0" brushRef="#br0" timeOffset="72497">15331 1570 14843,'-7'-9'975,"1"2"-370,6 7 11,0 62-22,0-14-533,0-7 1,0-1 16,1 2 1,-1-28 549,1-7 504,-1-5-315,0-25-402,-8-34-393,3 24 0,0-2-264,-3-13 1,-1 0 241,2 9 0,-1 1 0,2-1 0,0 0-6,2 3 1,1 0-12,0-2 0,3 0-27,15-14 44,19 8-146,28 35-145,-4 21 33,-2 15-145,-26 10 145,-19-5 0,-6 3-112,-13 1 1,-4 0 156,2 0 0,-4-1 331,-9-3 0,-3-6-812,-8 2-427,3-7-279,8-7-2219,5-6 3619,6-4 0,6-3 0,4-1 0</inkml:trace>
  <inkml:trace contextRef="#ctx0" brushRef="#br0" timeOffset="72931">15950 958 16120,'2'-7'1759,"-1"2"-1411,-7 41-90,-4 16-128,0-3 1,-2 13 0,0 2-1180,2-11 0,1 2 0,-1 1 0,0 0 1023,1 0 1,-1 1 0,0-1 0,2 0-208,0-1 1,1 0-1,1-2 1,1-4-661,0 10 1,4-5-694,4-6 1,2-2 1537,1-8 0,1-4 0,4 4 0,-1-13 0</inkml:trace>
  <inkml:trace contextRef="#ctx0" brushRef="#br0" timeOffset="74281">16337 1408 15336,'0'-5'3350,"0"1"-3316,0 4 22,1 56-56,4-19 0,0 2 28,-1 9 0,-1 2-209,4-3 1,0-4 180,0 2 181,-1-9 593,-1-20-237,-2-38-408,-1-10 0,-2-5-112,1-3 0,-2-2-210,1-9 1,-1 0 197,0 13 1,0 2 83,0-9 1,0 0 101,4 9 0,2 2-203,6-1 1,3 5 22,19 0-11,14 19-78,-4 18-426,-13 8 0,-1 8 270,-7 6 1,-3 6 42,-1 12 1,-7 3 190,-11-6 0,-6-2 11,-6-2 0,-6-4 101,-17 11 68,1-10-57,10-15 460,7-10-158,9-15-380,4-5-34,3-9-11,7-2 23,8 0 22,11 4-34,6 8 0,6 3-11,10 5 0,2 5-465,8 6 0,-3 4 313,-10 0 1,-7 5 129,3 31 22,-61-10 134,-16 1-61,9-23 0,-4-2 39,-11 1 0,-3-2-207,4-7 0,1-3-219,2 1 0,1-4-1221,-16-12-414,30-4-1054,7-4 3003,9 2 0,5 6 0,2 2 0</inkml:trace>
  <inkml:trace contextRef="#ctx0" brushRef="#br0" timeOffset="74614">16786 1048 18037,'52'30'97,"-1"0"0,-2 3 0,-6 5-97,-15 5 0,-5 4-762,-1 8 1,-5 3 323,-2 5 1,-5 4-2021,-7-17 0,-3 5 1,-2 0-1,-1-3 2323,-2 1 1,-2-2-1,0-1 1,1 2 0,1 0-1,-3-8 1,-10 9-1</inkml:trace>
  <inkml:trace contextRef="#ctx0" brushRef="#br0" timeOffset="75997">18017 1681 18171,'1'-4'829,"1"0"-2107,-2 4-2699,-2-4 3977,6 0 0,-5-2 0,5 3 0</inkml:trace>
  <inkml:trace contextRef="#ctx0" brushRef="#br0" timeOffset="76664">18703 1336 16479,'0'-6'2062,"0"1"-2040,0 5 34,6 35 67,4 28-50,-4-24 0,-1 2-254,1 6 0,0-1 214,-1 21 1,-3-8 111,0-14-123,0-12 1143,0-18-459,-1-32-549,-4-47-157,0 27 0,0-3-249,-1-14 0,-1 0 249,0 10 0,1-2 16,-4-18 1,1-2-23,1 5 1,1 1-1,-1 0 1,2 3-1,1 12 1,1 6-29,2-4 234,9 9-279,7 7-44,15 7-135,10 8-33,-3 8 0,3 6 123,-1 10 0,-1 4 67,0-2 0,-3 4 269,-10 8 1,-6 4-236,-9 21 44,-23 3 23,-15 4-85,-10-17 1,-8 1-101,1-5 0,-3-1-1423,-6 2 0,2-4-359,16-12 1,3-5 1966,-4-2 0,26-13 0,5-2 0</inkml:trace>
  <inkml:trace contextRef="#ctx0" brushRef="#br0" timeOffset="76997">19382 911 17913,'-18'44'199,"0"0"1,0 0-1,2 6 1,2 1-1,2 0-199,4-4 0,2-1 0,2 1-612,0 2 0,1 1 0,2-4 461,2 6 0,2-4-600,1 0 0,3-1-359,2-5 1,4-2 1109,3-8 0,0-3 0,4 4 0,-2-16 0</inkml:trace>
  <inkml:trace contextRef="#ctx0" brushRef="#br0" timeOffset="77597">19630 1325 18742,'-5'41'146,"0"-6"-135,7-24 135,-2-5 291,0-15-168,-2-10-90,0-18-145,-2-10-68,1-9 79,2-7-17,3 18 0,3 0 39,3 6 0,3 2-45,4-3 1,3 5-23,16 0-11,6 23 0,-7 17-79,2 11-78,-3 12-28,-17 2 0,-5 6 128,-9 2 1,-5 2 67,-2 1 0,-6-1 0,-7-2 0,-5-5 56,-17 6-45,6-14 12,14-10 168,10-9-46,16-8-66,27-9-46,7 2 12,21-2-45,-4 8-22,-1 8-45,-4 8-427,-10 26 248,-36 14 134,-14-1-11,-30-5 78,0-24-538,0-8-1187,5-8 1770,-4-20 0,20 9 0,-2-11 0</inkml:trace>
  <inkml:trace contextRef="#ctx0" brushRef="#br0" timeOffset="77865">20234 872 19908,'27'52'0,"0"0"0,-2-1 0,-3 4-27,-9-10 1,-4 4 0,-2 1-1866,-3 5 0,-3 2 0,-2-1 1137,0-1 1,-2 0-1,-3-2-362,-2-1 1,-3-1-1,-1-6 1341,-5-3 1,1-7 0,-3 7 0,6-17 0</inkml:trace>
  <inkml:trace contextRef="#ctx0" brushRef="#br0" timeOffset="78546">21661 1198 14451,'0'-9'1333,"1"3"-974,17 61-186,-5-17 1,0 4-271,-2 2 0,1 4 0,-1 1-1923,-1-2 0,0-1 1,-2-1 2019,0 7 0,-2-4 0,-2 11 0,-2-41 0</inkml:trace>
  <inkml:trace contextRef="#ctx0" brushRef="#br0" timeOffset="78714">21598 1487 17823,'56'-33'-3231,"0"1"1,2 1-1,0 5 3231,-2 13 0,-4 3 0,11-3 0,-8 3 0</inkml:trace>
  <inkml:trace contextRef="#ctx0" brushRef="#br0" timeOffset="79214">23090 1252 15527,'-10'2'986,"2"0"-415,17 48-179,3-11-241,-3 3 0,2 4 90,1 3 1,-1 1-74,-4-3 0,-2-1-163,2-1 1,-2-4 61,-4 12 549,-1-41 46,0-14-528,-1-18-5,-1-13 0,-1-8-90,0-20 0,-1-5-529,1 20 1,-1-1 0,1 0 489,0-7 0,1 0 0,0 2-22,0-10 0,0 4-379,2 0 1,1 1 394,2 4 1,5 2-74,4-6 1,9 5 67,10 10 0,7 5 11,-1 3 0,5 6-6,8 9 1,4 11-225,10 18 1,-4 9-356,-21-2 1,-4 5 483,9 13 0,-14 6 45,-33-2 0,-16 2 26,-11 0 0,-10 2 0,-5-2 45,-5-1 0,-3-2 0,-2-1-345,1 2 1,-1-2 0,2-3-672,7-8 0,1-2 0,6-4-4008,-11 4 5213,23-10 1,16-9 0,8-4 0</inkml:trace>
  <inkml:trace contextRef="#ctx0" brushRef="#br0" timeOffset="79663">24227 629 16434,'0'-7'3171,"0"2"-2913,0 5-146,-37 67-1024,27-35 1,0 3 929,-6 7 1,-2 5 0,4 0 14,4 14 1,4 0-34,0 1 0,3 2-129,4-8 0,3 3 0,3-1-316,3-4 1,3-1 0,1-1-591,-2 0 1,2-1-1,2-4 1035,13 10 0,1-10 0,-6-13 0,-4-15 0</inkml:trace>
  <inkml:trace contextRef="#ctx0" brushRef="#br0" timeOffset="80031">24549 1314 19112,'-7'-4'471,"-13"37"-426,14-6-12,-10 30-44,14-24 11,2-8 0,0-9 202,0-14 22,-1-43-79,-6-9-134,2 7 1,0-6-485,-3-15 0,0-1 596,3 14 0,2 1-45,-1-14 1,2 2-27,5 24 0,5 4-97,5-5 0,6 3 22,7 9 1,5 5-152,13 0 1,2 8-6,-8 12 0,-1 8-40,0 6 1,-6 7-164,-6 29 298,-32-7 0,-12 2-11,-15 0 0,-8-1-839,10-11 0,-1 1 1,-1-5 933,-12 3 0,4-5 0,-5 0 0,36-22 0</inkml:trace>
  <inkml:trace contextRef="#ctx0" brushRef="#br0" timeOffset="80297">25091 507 20188,'-9'63'14,"-1"1"1,1-1 0,2-8 0,1 1 0,0 2 0,1 2-127,2-2 0,1 3 0,0 0 0,1 0 0,-1-2-1225,0 2 0,0-1 0,0-1 0,0-2 1127,-2 12 1,-1-2 0,1-7-1012,0-7 0,2-5 1431,2-8 1,0-5 0,0 3 0,4-17 0</inkml:trace>
  <inkml:trace contextRef="#ctx0" brushRef="#br0" timeOffset="80780">25381 1098 12624,'7'-8'2320,"-1"2"-1726,-6 6 268,0 0-290,-2 26-202,2-5-158,-1 27 24,1-11-113,0 2 1,2-2 189,0-2 471,1-16 471,-1-22-1120,0-21 66,-1-26-167,3-11-23,-2 25 0,1-1 17,1-2 0,2-2-17,2-13 1,1 1-12,1 14 0,0 3-12,0 1 1,1 5-45,8 11 23,-2 38 33,6 17 45,8 23-209,-15-22 1,1 1 68,1 2 0,-1 1-678,2 17 0,-3 1-2309,-6-6 1,-3-1 3081,-1-3 0,-3-3 0,-5 7 0,-5-39 0</inkml:trace>
  <inkml:trace contextRef="#ctx0" brushRef="#br0" timeOffset="80948">25318 1197 19572,'47'-7'-1229,"0"1"0,1 0 0,7-3 0,-2 1 1,-9 4-1,-6 0 0,-3-3 0</inkml:trace>
  <inkml:trace contextRef="#ctx0" brushRef="#br0" timeOffset="81214">25953 620 18832,'44'47'319,"-1"0"0,-17-5 1,-4 5-1,-4 1-315,-5 3 0,-5 2 0,-2 1-809,-2 3 1,-3 0-1,-1-3 721,-5 4 0,-2-4-504,-2-3 0,-1-2-847,1-6 1,0-2 1580,3-5 1,0-3 0,2 1 0,4-12 0</inkml:trace>
  <inkml:trace contextRef="#ctx0" brushRef="#br0" timeOffset="81382">26637 1294 17151,'-5'-5'0,"1"0"0</inkml:trace>
  <inkml:trace contextRef="#ctx0" brushRef="#br0" timeOffset="81816">27053 1176 18485,'-9'49'-273,"1"-1"0,2 0 0,1-2 99,2-4 1,1-4 173,2 11 459,-2-34 24,-1-30 10,-1-14-34,-1-19-173,0-2 0,2-7-216,1 11 1,1-4 0,0-2-165,0-11 1,0-4-1,2 2 157,2 4 1,2 1 0,1 4-64,0-7 0,2 7-34,2 20 0,3 8-111,7 13-68,24 21 95,-16 19 1,-1 6-51,1-3 0,-4 3-200,-1 14 1,-7 2 283,-12-12 0,-7-2 50,-6 0 1,-6-2 33,-4-2 0,-5-2 5,-4-2 1,-4-3-6,-1-2 0,-2-2-644,-6 0 0,1-2 644,-11 3 0,7-4 0,34-12 0</inkml:trace>
  <inkml:trace contextRef="#ctx0" brushRef="#br0" timeOffset="82064">27675 803 20681,'-35'50'0,"0"-1"0,3 0 0,5 4-124,14-7 1,4 3 0,4 0-1104,3-2 1,4 1 0,1-1 449,1-1 0,1 0 0,4-3-2265,11 11 0,7-9 3174,0-22 1,0-5-1,4 3 1,-3-12 0</inkml:trace>
  <inkml:trace contextRef="#ctx0" brushRef="#br0" timeOffset="82397">28178 1167 20938,'-18'40'-23,"-1"1"1,1-5 0,6-5-280,15-8 358,-2-9 168,3-38-157,-3-8 0,-1-6-73,4-20 1,1-2-433,-1 4 0,1 2 472,2 2 0,2 5 90,6 1-124,8 18-34,9 30 34,3 19 11,6 30-562,-23-21 0,-2 1 321,0 5 0,-3 0-269,-1 0 1,-5 3 392,-6 11 1,-3-1 0,0-1 0,-9 8 0</inkml:trace>
  <inkml:trace contextRef="#ctx0" brushRef="#br0" timeOffset="82531">28073 1217 18227,'44'-16'-1405,"-1"0"1,0 1 0,20-9-1,-7 6 1,-14 10 0,-8 2-1</inkml:trace>
  <inkml:trace contextRef="#ctx0" brushRef="#br0" timeOffset="82715">28556 667 20669,'25'45'22,"0"0"1,0 4 0,-1 1-51,-4 0 0,-1 4-871,-4-4 1,1 4-1,-3-1 899,-2-3 0,-2-1 0,0-2 0,4 13 0,-3-6 0,-6-18 0,0 0 0</inkml:trace>
  <inkml:trace contextRef="#ctx0" brushRef="#br0" timeOffset="83164">29519 1081 16535,'12'49'444,"-1"0"1,-1-2-1,0-3-444,1 16-336,-5 0-2062,-3-22 0,-3 0 2398,-4 11 0,3-4 0,-4-32 0</inkml:trace>
  <inkml:trace contextRef="#ctx0" brushRef="#br0" timeOffset="83313">29354 1380 20311,'52'-14'-254,"0"0"1,-1 1-1,1-1 1,10-8-1,-7 5 1,-11 12 0,1 1-1</inkml:trace>
  <inkml:trace contextRef="#ctx0" brushRef="#br0" timeOffset="83780">30099 1057 18798,'9'63'41,"0"1"0,-2-2 1,-2-2-42,-3-15 0,-1 1-191,-3 18 0,-3 1 230,-1-12 1,0-4-24,0 0 1,-1-7 399,-7-1 182,8-51-474,-1-18 277,-1-25-200,2-1 1,-1-7-225,4 13 1,-1-2 0,1-3-413,0 3 1,0-3 0,1 0 0,1 3 475,0-7 0,2 3 0,1 1-8,1 4 1,0 0 0,2 6-34,3 5 0,1 5 180,9-18-248,0 18-312,21 15-52,-7 27 1,2 8 117,-1-2 0,-1 5-307,5 13 0,-5 6 32,-15-6 1,-6 1 83,-2 1 1,-5-1 247,-21 30 257,-14-6 44,8-34 1,-3-2-45,-26 14-1176,7-13 1609,11-12 0,17-6 0,7-5 0</inkml:trace>
  <inkml:trace contextRef="#ctx0" brushRef="#br0" timeOffset="84114">30728 632 15571,'3'-7'3642,"0"2"-3003,-3 5-561,0 0 1,-10 1-23,-2 20 123,-16 18-135,12-5 1,1 4-213,-4 7 1,0 4 273,0 4 1,0 5-370,2-2 1,0 5 0,1 1 284,2 1 1,1 2-1,1-1-475,1-1 1,-1-1 0,3-1 392,3-6 0,1-2 1,5-5-177,4-6 1,6-4-2970,9 1 1,4-5 3204,16 4 0,0-8 0,-22-28 0</inkml:trace>
  <inkml:trace contextRef="#ctx0" brushRef="#br0" timeOffset="84697">30889 1219 14495,'-3'-7'1424,"0"1"-1268,3 6 113,-3 48-190,2-12-79,0 2 0,0 2-444,1 14 489,0-5 117,0-6 51,-2-12 1736,-2-32-1288,0-43-212,0-17-326,3 16 0,1-1-445,-1 5 0,0 1 394,1-3 1,0-1 16,-1-1 1,1 0 349,6-10 0,2 2-445,-2 14 0,1 2-28,2 1 1,3 6-57,10 5-157,0 21-234,11 16 156,7 9 137,-14 6 0,-6 5 20,-10 3 0,-10 1-454,-9 7 0,-11-3-3748,-9-7 0,-5-6 4370,1-8 0,0-6 0,-5-1 0,27-12 0</inkml:trace>
  <inkml:trace contextRef="#ctx0" brushRef="#br0" timeOffset="84930">31294 736 20524,'-9'55'-165,"1"-1"0,-1 1 0,0 0 0,1 5 0,-1 1 0,2 0 1,0-2-352,2-6 1,1 0-1,0-1 1,1-1-2602,-3 17 0,1-1 0,0-6 3117,1-3 0,0-8 0,-2 10 0,3-23 0</inkml:trace>
  <inkml:trace contextRef="#ctx0" brushRef="#br0" timeOffset="85313">31617 985 17734,'-4'-1'1199,"1"0"-897,-21 25 1,-9 16-253,8 4 1,-1 6-44,1-11 1,-2 2-1,4 1-414,-1 22 0,9-3 429,10-19 1,6-3-1,6-2 0,5-3 12,21 23 132,6-32 0,7-8-138,-4-8 0,0-7-17,1-3 0,-4-7 180,14-30-12,-41-11 22,-6-3-44,-16 0 11,-24-5-157,-4 18-615,1 7-236,17 22-561,27 12-1063,7 4-5783,15 2 8247,9-2 0,-15-2 0,-3-4 0</inkml:trace>
  <inkml:trace contextRef="#ctx0" brushRef="#br0" timeOffset="85531">31944 787 21241,'25'62'-41,"-1"0"1,1 0 0,-7 2 0,-2 1 0,-3-1-155,-2-9 1,-3-2 0,-4 0-567,-4-2 1,-4 0 0,-2-5-803,-2 3 0,-4-4 1633,-5-2 0,-1-4 0,-1 6 0,0-14 1</inkml:trace>
  <inkml:trace contextRef="#ctx0" brushRef="#br0" timeOffset="85949">30460 2534 18574,'6'0'1199,"-1"0"-7687,-5 0 6488,2 4 0,-1-3 0,2 3 0</inkml:trace>
  <inkml:trace contextRef="#ctx0" brushRef="#br0" timeOffset="86447">30692 2764 17543,'4'0'718,"-1"0"-472,9 37 1,-2 18-163,-7-13 0,-1 2-77,5 0 0,2 3 1,-3-2 20,-5 4 0,-2-4 6,1 11-34,0-2 347,-1-23 146,0-38-134,0-27-309,2-3 0,1-4-429,0-1 0,1 0 395,2-9 1,1-3-17,0-3 0,2-4-56,0 5 0,2-4 0,1 1 82,2 8 0,0 0 1,2 0 81,4-5 0,1 0 1,2 5-109,4 2 0,2 7 5,-2 13 1,0 7-6,12 4 0,-2 10-90,0 12-727,1 37 223,-25-8 0,-5 3 330,-4 2 1,-4 0 44,-7 4 0,-6-4 219,-28 7 0,-2-10-415,-2-10-4414,-6-10 4829,18-9 0,3-3 0,22-3 0</inkml:trace>
  <inkml:trace contextRef="#ctx0" brushRef="#br0" timeOffset="86730">31471 2202 17857,'-34'51'456,"0"0"1,7-2 0,0 3 0,4 1-401,6-1 0,5 2 0,0 2-922,2-6 1,1 3-1,1 0 1,3-3 659,2 4 1,4-2-1,3-2-354,7 17 0,8-9-555,3-23 0,5-7-661,4-4 0,2-4 1883,4-6 0,-2-3 0,8 0 0,-8-10 0</inkml:trace>
  <inkml:trace contextRef="#ctx0" brushRef="#br0" timeOffset="87097">31730 2733 20513,'-30'-55'773,"7"10"-807,19 48 1,-7 28 78,0 27-45,4-13 0,2 1 0,3-5 0,4-2-40,2-3 1,6-5-353,16 2-504,29-13 492,3-25 488,-26-8 0,-3-6 342,6-21 89,-21-14-21,-22 15-214,-5 3-112,-8 4 246,-6 4-616,14 12-190,5 5-213,22 9-3372,45 9-3889,-8-4 7866,-8 1 0,-2-1 0,-8-2 0,-7-1 0</inkml:trace>
  <inkml:trace contextRef="#ctx0" brushRef="#br0" timeOffset="87296">32148 2205 19258,'0'-7'1579,"17"52"-1467,-8 8-97,-2-5 0,1 11 0,-5 0-1208,-6 3 1,-5 2-1,-3 2-880,0-3 0,-2 3 0,-1 0 0,-2-2 2073,2-9 0,-2-1 0,0-3 0,0-3 0,-2 2 0,-1-3 0,3-8 0,-8 14 0</inkml:trace>
  <inkml:trace contextRef="#ctx0" brushRef="#br0" timeOffset="87881">31797 2459 17711,'10'-31'2578,"-3"8"-2522,-26 23-56,-7 15-12,-23 17 6,25-7 1,0 4-301,0 4 1,2 3-116,2 3 1,3 5-1582,6-1 0,4 5 0,1-3 1871,-1 8 1,2-2 0,2 1 0,2-6-1,3-6 1</inkml:trace>
  <inkml:trace contextRef="#ctx0" brushRef="#br0" timeOffset="89979">12912 5196 17879,'36'-10'-359,"0"0"1,5 6-1,-4 3 1,-8 4 0,3 8-1</inkml:trace>
  <inkml:trace contextRef="#ctx0" brushRef="#br0" timeOffset="90113">13020 5405 18384,'44'-20'-497,"1"0"1,18-10 0,-6 3 0,-11 8 0,-14 3 0,1 0 0</inkml:trace>
  <inkml:trace contextRef="#ctx0" brushRef="#br0" timeOffset="94147">14983 4869 10316,'5'0'2185,"-1"0"-1502,-4 0 2881,0-2-3430,0 0-10,0-2 200,-3-1 113,-4-1-55,-5-1-125,-3 1-66,-4 4-79,-4 0-67,-8 7-34,3 11 0,-2 8-11,-4 12 0,0 6-12,10-3 1,1 3 0,2-1-296,-5 13 1,7 0 306,11-4 0,10-5 0,24 2-146,11-28 0,9-9 174,9-10 0,4-9-28,-11-3 0,1-4 0,-2-3-367,10-8 1,-6-6 394,-9-3 0,-9-2 6,-8-14-23,-13 1-11,-15 1-6,-11 16 1,-6 1-18,-5 3 1,-5 3-146,-8-1 0,-2 4-185,9 8 0,1 5-245,-17 10-2069,28 12 2667,9 8 0,7-7 0,3-2 0</inkml:trace>
  <inkml:trace contextRef="#ctx0" brushRef="#br0" timeOffset="94363">15452 4978 17823,'0'0'0</inkml:trace>
  <inkml:trace contextRef="#ctx0" brushRef="#br0" timeOffset="94716">15737 4887 19493,'44'-16'-561,"-1"0"1,1 0 0,6-1 0,-5 8-78,12 31 144,-39 17 718,-22-4 1,-9 3 598,-6 0 1,-5 2-399,-3 4 1,0-1-275,3-12 1,1-5-108,0 6 35,20-23-45,7-5-34,13-3-516,45-18-537,-16 4 0,4-2 1053,-6 2 0,2-1 0,-3 1 0,1-2 0,-4 2 0,24-4 0</inkml:trace>
  <inkml:trace contextRef="#ctx0" brushRef="#br0" timeOffset="95296">16609 4684 12535,'8'0'3697,"-2"0"-1388,-6 0-2108,-22 0-89,5 0 0,-21 0-89,9 5 78,-13 6-57,4 7-66,1 4 22,15-4 0,13 2 0,6 1 0,3 22 34,0 9-34,0 13 33,0-17-33,0-14-101,0-23 101,0-6 180,5-6 123,15-26-57,18-18-179,-9 14 0,1 0-56,-4 6 1,0 3-35,27-6-55,-20 22-617,10 26-347,-7 21 549,-20-7 0,-3 3 448,-5-4 0,-4 1 45,-13 31 0,-7-26 0,-7-6-67,0-10-4527,-7-8 4594,8-11 0,3-3 0,11-3 0</inkml:trace>
  <inkml:trace contextRef="#ctx0" brushRef="#br0" timeOffset="95616">17131 4796 18642,'47'32'-561,"1"0"1,-1-3 0,1-3 560,-2-5 0,-4-4 0,10 5 0,-22-16 0</inkml:trace>
  <inkml:trace contextRef="#ctx0" brushRef="#br0" timeOffset="95781">17405 4796 17577,'-28'44'-339,"0"-1"1,0 0 0,3 3-1,2 0 1,2 0-1444,-3 12 1,4-1 1781,6-5 0,5-7 0,7-14 0,2-15 0</inkml:trace>
  <inkml:trace contextRef="#ctx0" brushRef="#br0" timeOffset="107162">18533 2363 12792,'51'-17'157,"0"0"0,3-2 0,2 1 11,2 1 1,2-1-1550,-14 4 1,1-1 0,2 0 1503,5-2 1,2 0-1,1-1-79,3-1 1,2 0 0,5-1-309,-12 3 0,4-1 0,2 0 0,-1 0 0,-3 1 289,-3 0 0,-2 1 0,-1 0 1,2 0-12,10-4 0,3 0 0,-2 0 0,-9 2 545,5 0 0,-15 2 12,-18 1-190,-60 24 1,-28 9 39,3-3 1,-7 2 0,-1 1-494,15-4 0,-1 1 0,1 0 0,0 0 212,-1-1 0,0 0 0,2 0 0,4-3-6,-8 3 1,5-2 779,9-2 0,8-1-892,15-1 0,73-7-176,-13-6 1,7-3 0,1 1 539,-1 1 0,1 0 0,1-1-424,6-2 1,0-2 0,-4 2-47,-3 0 0,-5 1-325,-7-1 0,-10 7-913,-17 16 1750,-53 24 0,6-10 1,-15 6-1</inkml:trace>
  <inkml:trace contextRef="#ctx0" brushRef="#br0" timeOffset="121863">15209 3273 13521,'38'-18'78,"1"1"1,2 0-1,0 1 0,-2 3 1,1 0-1692,10-1 0,3 1 1643,-11 3 0,2 0 0,1 0 11,5-1 0,1-1 0,2 1 3,6-2 1,0 0 0,1 0-574,-11 3 0,-1-1 1,2 0-1,0-1 559,3 1 1,1-1 0,0 0 0,1 0 8,4 0 0,1 0 1,0 0-1,1 0-230,3 0 0,2 0 0,0 1 0,0 0 206,-10 2 1,1 0 0,0 1-1,1-1 1,0 1-158,1 1 1,-1-1-1,2 0 1,1 1-1,4 0 149,-11 1 0,1 1 0,2-1 0,2 0 0,1 1 0,0 0 0,1-1 0,-1 1-70,2 0 0,1 0 0,-1 1 0,1-1 0,1 1 0,1-1 1,1 1-1,1-1 64,-4 1 0,2 0 0,2 1 0,0-1 0,1 0 0,0 0 0,-1 1 1,0-1-1,-2 1 0,-2 0 2,5 0 0,-2 0 0,-1 0 0,-1 1 1,-1-1-1,0 1 0,0 0 0,0 0 39,-2 0 0,0 1 0,0-1 0,0 1 0,-1 0 0,-1 0 0,-2 0 0,-1 0 38,2 1 1,-3-1-1,-1 1 1,-1 0 0,3 0-1,3 0-38,-1 0 0,2 0 0,2 1 0,2-1 0,1 0 0,0 1 0,0-1 0,0 1-65,-4-1 1,-1 1 0,1 0 0,0-1 0,1 1 0,1 0-1,0 0 1,1-1 0,2 1 30,-4 0 0,2-1 0,1 0 0,2 1 1,0-1-1,0 1 0,0-1 0,0 0 0,-2 1 1,-1-1-1,-2 1-9,3-1 1,-1 1-1,-1 0 1,-1 0-1,0 0 1,-1 0-1,-1-1 1,0 0-1,1 1 3,3-2 1,0 1 0,1 0 0,-1-1 0,-2 0 0,0 0 0,-3 0 0,-3 0 57,12-1 1,-5 1 0,-2-1 0,0-1 0,5 0-53,-10 0 0,3 0 0,1-1 0,0 0 0,1-1 0,0 1 0,-1 0 4,0 0 1,-1 0 0,0 0 0,0-1 0,0 1 0,1 0 0,2 0-5,-1 0 0,1 0 1,2 1-1,0-1 1,0 0-1,-1 1 1,-2 0-1,-2 0-3,5-1 0,-2 1 0,-1 0 0,-2 1 1,0-1-1,-1 1 42,6 0 0,0 1 0,-2 0 0,-2 0 0,-3 0 83,12 1 1,-5 0 0,1 0-45,-2 0 0,1 0 0,-1 0 242,-2 0 0,1 0 0,2 0-281,-6 1 1,3 0 0,1 0-1,-1-1 12,-4 1 0,0-1 0,0 0 0,1 1-43,8-1 1,1 1 0,-1 0 0,-4 0-17,0-1 0,-3 0 0,-3 0 3,-7 0 1,-2 0 0,-5 0 24,-1 0 0,-2 0 749,12-2 1,1 1-772,-1 1 0,1-1 5,9 0 0,-2 0 644,-15 1 0,-4 0-655,25 0 2843,-36 0-2843,-8 0 1086,-7 0-1086,-2 1 27,2 4-27,12 5 341,4 1-341,13 4 56,3-1-56,-4-3 0,5 2-6,7 4 1,4 0-559,-5 0 0,3 0 0,-1 0 564,-7-2 0,-2 0 0,0 1 11,4 1 0,-1 0 1,-1-1-12,11 3 0,-1 0 0,4 3 0,2-1 3,-21-6 1,1 0 0,3 1 26,3 0 1,3 2 0,3-1 0,0 2-15,5 0 1,2 2 0,0-1 0,1 0-518,-13-4 1,1 1 0,-1-1 0,1 0-1,-1 0 510,1 0 0,0 1 0,0-1 0,-1 0 0,-2 0-2,15 5 1,-3-2 0,-1 1 40,3 1 1,0 0-1,0 0-281,-16-5 1,-1-1 0,2 2 0,2-1 232,2 2 0,2 0 0,2 1 0,0 0 0,-1 0 6,0 0 1,-1 0 0,1 0 0,1 1-1,1 0-266,-3-1 1,2 1 0,2 0 0,-1 1-1,-2-1 1,-2-2 264,11 5 1,-4-1 0,-1-1 0,-1-1-6,-6-1 0,-1 0 0,-1-1 0,-5-2-17,19 6 1,-5-2 16,-5-1 0,-2 0 713,-3-2 1,-1 0-787,-1 2 0,-2 1-14,-12-5 0,-3-1-127,18 14 2995,-32-15-2669,-15-6 1643,-1-6-1587,-1 0 253,-1-1-567,1-2-291,0 0-2129,1-4 2566,6-2 0,-4 3 0,4-2 0</inkml:trace>
  <inkml:trace contextRef="#ctx0" brushRef="#br0" timeOffset="125947">20610 701 8355,'2'-6'1782,"-1"1"403,-1 5-1883,26-23 270,-19 16 235,19-17 403,-25 21-684,-4-3-290,-3-1-12,-1-3-135,-4 0 248,-8-8 178,-6-5-313,-9-12 33,-3-6-34,8 6-44,-1 2-55,8 12-35,-13-3-33,-5 4-23,-18-1 34,10 7-23,-1 4 0,13 4 34,-14-4-33,-2 2-7,18 3 1,-1 0 0,-3 0 0,1 0-17,-27 0 11,30 1 0,1 2 45,-21-2 56,12 1 0,-2 0-101,-4-1 1,0 0-233,0 1 0,1-1 232,4 1 1,3 0-12,-9 1-23,8 2 23,3 0-56,-13 17 39,19-4 1,-1 3 32,-10 8 1,-1 2-277,7-3 1,0 1 259,1-1 0,2 0 0,-12 9 56,0 0 373,2-3-418,14-9 0,0 2-28,0 0 0,-1 2 17,-7 7 0,0 1-6,8-4 1,3-1-1,-1 1 1,2 0 5,-13 20 0,12-13 0,-2 3 0,0 2 0,-1 1 0,-6 11 0,1 0-287,9-11 0,2-2 287,4-2 0,3-2-56,4 13 534,6-1-490,6-1 1,7-13 0,4 2 11,2 1 0,3 2 17,7 13 0,1 0-17,-4-10 0,-1 0-95,0 0 0,-2-1 95,1 15 302,-6-16 1,1 1-287,-1 1 1,2 1 0,7 11 0,1-2-283,-3-10 1,2-3 265,3-2 0,3-3 11,18 10 45,7-1-45,-24-23 0,1 0-51,12 8 0,3-1 57,0-1 0,2 0-12,9 4 1,1-1 11,-13-8 0,-2-1 5,-3-4 1,-1-3 111,13 0 45,-10-7 0,5-3-56,7-3 1,4-4-61,-6-2 1,3-3 0,-2-1-371,-6 1 1,-1-1 0,0-1 324,0-4 1,0-1 0,-3 0-2,4-3 0,-2-1 5,0 0 0,-1 0 6,-3 0 0,0 0-19,-3 1 0,-2 0 2,-2 1 1,-1 0 21,21-18 519,-5 0-468,-19 7 0,-1 0-17,13-19-80,-15 15 1,-1-1 135,7-15 579,-11 13 1,1-4-647,-1-2 1,-2-2-1,3-11 0,-2-1-281,-4 12 0,-3 3 241,-3 1 1,-2 4 73,3-13-68,0 0 12,3-2 5,-3 16 0,0-2 0,-1-1 1,-1 0-1,1 0 0,-2 0-52,-2 4 0,-1 2 46,-2-11-22,-7-2-11,-3 1 255,-4 13 0,-1-2-238,-2 0 0,0 0-12,-5-7 1,1 1-6,-10-18 34,7 14-34,13 21 11,2 7 343,3 5-511,2 4-414,-2 4-975,-2 3 537,0 3-1221,0 2 426,4-1 1804,2-1 0,1-3 0,0 0 0</inkml:trace>
  <inkml:trace contextRef="#ctx0" brushRef="#br0" timeOffset="127796">19588 3056 10237,'-4'0'3015,"1"0"-539,3 0-2465,-4-15 68,2 16-68,12 9-56,15 32-1681,-2-12 1,3 1 1725,16 17 0,-9-16 0,-19-23 0</inkml:trace>
  <inkml:trace contextRef="#ctx0" brushRef="#br0" timeOffset="128081">19624 3581 10888,'0'6'2296,"0"-2"-446,0-4-1570,50 32-168,-21-23-23,11 10 1,2-5 67,-4-23-68,-4-16-335,-18-19-157,-16 3-304,-3 0-906,-1 23 1613,2 10 0,2 5 0,0 5 0</inkml:trace>
  <inkml:trace contextRef="#ctx0" brushRef="#br0" timeOffset="128613">20077 3893 15347,'-29'18'48,"0"-1"1,1 11 0,6 4-60,11 32-23,12 0 12,13-16 11,11-28 11,4-10 89,1-10-78,0-14 124,-1-12-91,-11-3 1,-2-4-6,-5-4 1,-2-1 10,1 0 1,-2 2-51,-9-25-34,-11 35 0,-7 13 34,-7 9-1120,-10 25-3676,14 3 4796,1 5 0,17-11 0,4-15 0</inkml:trace>
  <inkml:trace contextRef="#ctx0" brushRef="#br0" timeOffset="128796">20281 3835 17342,'-4'5'89,"2"-2"-1815,2-3 1,0 0 0</inkml:trace>
  <inkml:trace contextRef="#ctx0" brushRef="#br0" timeOffset="129129">20554 3680 18597,'37'-31'-292,"0"0"1,9 1-1,-1 8-1355,15 17 1199,-5 11 448,-29 19 0,-28 12 112,-14 8 639,-13 6 45,-11-1-281,1-5-437,9-7 13,40-19-372,53-26 219,-21-3 1,4-3-370,-4 0 0,2-3 1,-1 1-495,13-2 1,2 1 924,-6 4 0,3 2 0,-7 1 0,-8 0 0,-3 2 0,7 2 0,0 0 0</inkml:trace>
  <inkml:trace contextRef="#ctx0" brushRef="#br0" timeOffset="129430">19420 4981 17678,'59'-26'146,"0"-1"1,0 1 0,0-1 0,-3 5 0,4 0 0,2-1 0,2 1 0,0 0 0,-1 1-956,-7 2 0,-1 1 1,0 0-1,1 0 1,1 0-1,0 0 1,2 1 799,-2 0 1,2 0-1,1 0 1,1 1 0,0 0-1,-2 0 1,-1 2-1,-2 0-160,5 0 1,-4 0-1,-1 2 1,0 0 0,1 1-1,3 0-550,-1 1 0,3 1 1,2 0-1,-1 0 1,0 1-1,-3 1 0,-3 0 719,2 0 0,-3 0 0,-2 1 0,-1 1 0,0 0 0,14-1 0,1 1 0,-5 0 0,-12 2 0,-16 3 0,-1-1 0</inkml:trace>
  <inkml:trace contextRef="#ctx0" brushRef="#br0" timeOffset="129668">20209 4892 13196,'56'-14'481,"1"0"1,-1 1 0,6-4 0,1-1 0,0-2-373,-13 3 0,1-1 0,0-1 1,1 0-1305,4-2 1,1 0 0,0-1 0,2 0 1194,0 1 0,0-1 0,2 0 0,2 0-298,-4 2 0,3 0 0,1-1 0,-2 2 0,-3 0 312,-2 2 1,-2 0 0,-3 2 0,0-1 0,15-3 0,-2 0-1,-11 5 1,10-2 0</inkml:trace>
  <inkml:trace contextRef="#ctx0" brushRef="#br0" timeOffset="130296">20469 3908 17711,'4'0'-2532,"0"0"268,-4 0 1,0 0 0</inkml:trace>
  <inkml:trace contextRef="#ctx0" brushRef="#br0" timeOffset="141563">19969 4891 14215,'4'0'1726,"0"0"-1154,39-26-337,-2 5-477,1-2 0,8-1 339,1 3 0,5 0 0,4 1-974,-3 1 1,4 0 0,1 0 0,0 1 881,1-1 1,0 0 0,1 0-1,0 1 4,-9 3 0,0 1 0,1 0 0,-3 1 0,-3 1 170,8-1 1,-4 1 0,-1 2-180,-2 1 0,0 1 0,-8 2-23,16-2 618,-79 25-114,-33 0 1,-15-1-352,25-3 1,-2-1 0,1 1-28,-22 5 0,6-2 110,1 0 2743,22-6-2922,41-5 452,21-5-486,35-5 28,-25 2 0,2-2-316,3-1 0,0-2 293,1 1 1,-1-1 235,4 0 0,-3 0-241,9-1 179,-9 3 56,-33 5-22,-8 1 56,0 0 266,-3 3-1509,-4 16-147,-2 3-481,-3 14-830,1-7-2364,3-3 4796,0-7 0,5-9 0,1-5 0</inkml:trace>
  <inkml:trace contextRef="#ctx0" brushRef="#br0" timeOffset="148480">5157 9566 14809,'0'-4'1995,"0"0"-1872,0 4 68,10 37-113,5 8-22,-4-6 0,1 8 0,0-2 5,1 3 1,0 0-326,2 17 1,-1-3 307,-7-25 1,-1-3 650,4 24 1445,-6-30-1557,-11-36-527,-6-27-17,1 1 1,-1-5-544,-1-8 1,-2-5-1,1 1 500,4 7 0,0 0 1,-1-2 3,-4-17 0,-1-4 0,2 4 15,5 16 0,2 2 0,2 1 181,-2-2 1,2 0 0,5 4-270,9-1 0,5 5 0,1 5 1,4 7-74,14 14 0,4 10-95,-1 6 0,2 6-471,19 12 1,-2 10 100,-13 10 1,-8 9 502,-13-9 0,-5 4 0,-9 0 167,-16 4 1,-11 0 0,-3-3-768,-12 10 1,-5-6 545,-6-6 0,0-8-2068,0-5 202,17-16 2028,14-17 0,9-1 0,6-3 0</inkml:trace>
  <inkml:trace contextRef="#ctx0" brushRef="#br0" timeOffset="148930">6262 8580 19291,'-31'51'87,"-1"0"1,1 0 0,6 5 0,3 4 0,1 4 0,3 3-88,5-13 0,3 3 0,0 3 0,2-1 0,1 0 0,0-1-977,1 4 0,0-1 0,2 0 0,1-2 0,3 0 887,2 9 0,2 0 0,4-4 1,5-8-348,12 8 0,9-11 509,4-10 1,5-7-773,1-9 0,5-8-1280,-2-11 1,4-6-1,-2-3 1980,7-6 0,-1-4 0,-1 3 0,-5-2 0,-7-11 0</inkml:trace>
  <inkml:trace contextRef="#ctx0" brushRef="#br0" timeOffset="150829">6960 9111 17970,'-32'-38'963,"1"13"-907,10 47-56,-2 23 0,11-10 0,1 3 11,1 6 0,2 3-6,4 20 1,5-1-495,4-19 0,5-2 461,3 9 0,7-7-252,30-7 276,-9-25 1,4-7 14,-3-6 1,-1-6 172,1-5 1,-6-8 611,-7-27-482,-46 0-180,-34 10-66,-11 18-12,-4 8-12,0 5-27,28 9 0,0 2-62,-13 2-179,8 7 683,36-9-594,26-7-134,13-6 0,7-3-896,8-3 0,2-1 1165,10 0 0,-3 0 0,-17 0 0,-5 2 0,5 3 0</inkml:trace>
  <inkml:trace contextRef="#ctx0" brushRef="#br0" timeOffset="151597">6812 9094 10541,'-2'-3'3249,"0"1"-201,2 2-2208,-7-14-504,6 10-302,-5-10-34,9 28 229,8 19 1,3 7-157,-3 0 0,2 3-410,0-1 0,1 5 1,-1-2 341,2 12 1,-1 0 12,-2-13 1,0 2 0,0-3-8,4 7 0,0-4 34,-2-4 0,0-6 628,2-12-382,-11-39-22,-10-21-34,-6-20-151,2 20 0,-2-4-410,-4-7 0,-1-7 0,1-1 382,1-3 0,1-2 0,1 0-45,-1-5 0,2 0 1,3 4-24,3-7 1,8 9-45,23 7 900,18 64-855,-2 15 0,2 12-42,-12-3 1,-1 5 0,0 4-655,-3-4 0,-1 3 0,0 1 0,-3-1 105,2 7 1,-2-1 0,-4-1-322,-5-3 1,-2-1-1,-3-4-2937,-4-5 0,-2-3 3860,2 22 0,-5-27 0,-1-10 0</inkml:trace>
  <inkml:trace contextRef="#ctx0" brushRef="#br0" timeOffset="151764">6952 9472 19796,'39'-29'-281,"0"-1"1,1 1 0,-2 1 0,0 1 0,0 5-1356,8 5 0,-1 4 1636,-3-3 0,-4 1 0,7 0 0,-18 2 0</inkml:trace>
  <inkml:trace contextRef="#ctx0" brushRef="#br0" timeOffset="151963">7352 8724 19919,'25'39'35,"1"0"1,0-1-1,-3 5 1,0 4-1,-1 1 1,-2 1-375,-4 0 0,-3 2 0,-1 0 0,0 2-2119,2 10 0,0 3 1,-1 0-1,-2-4 2283,-1 5 1,-2-3 0,-2-6 0,-1 5 0,-2-11 0,-1-16 0</inkml:trace>
  <inkml:trace contextRef="#ctx0" brushRef="#br0" timeOffset="152513">7460 8563 15280,'-14'-65'3933,"3"11"-3182,4 30-460,3 13-291,2 26 157,11 30-85,-2-6 1,3 8-344,0-4 0,2 5 0,2 4 0,-1 1 271,3 7 0,0 2 0,1 2 0,0 2-455,-4-12 0,1 2 1,0 1-1,-1 0 1,1-1-1,-1-2 421,3 13 1,0-2-1,-1-2 1,-1-1-96,-1-6 0,-1 0 0,-1-3 0,-2-6-893,3 9 1,-3-6-638,-1-9 1,1-3 1658,7 12 0,-8-25 0,-1-15 0</inkml:trace>
  <inkml:trace contextRef="#ctx0" brushRef="#br0" timeOffset="152814">7960 8936 20703,'16'-50'-101,"10"10"-196,8 48 1,4 16-646,-6 9 1,-3 6 851,1 3 0,-4 4-325,-9 11 1,-10 2 554,-11-15 1,-5 1 363,-3 6 0,-1-1-241,3-14 0,0-3-229,-2 22-57,24-41-604,19-28-673,14-11-73,-15 6 0,2-2-721,5-3 1,3 0 2093,7-3 0,-3 2 0,10-5 0,-9 6 0</inkml:trace>
  <inkml:trace contextRef="#ctx0" brushRef="#br0" timeOffset="153181">8818 9102 19045,'0'55'239,"0"0"0,5-5 0,3-3-318,0-13 1,3-3-258,11 9 336,-14-29 101,-3-30 196,-9-11 0,-3-6-197,1-3 1,-1-3-608,-6-19 0,-2-3 574,1 7 0,0-3 90,1 2 0,0-4 0,2 0-237,2 8 1,2 1-1,0-1 102,0-2 1,-1 0 0,5 5-29,4 4 0,6 9-61,14 5 55,16 30-10,12 18-79,6 10-45,-26-4 1,-3 4-29,-3 2 1,-5 5-119,-4 18 1,-11 4 285,-17 2 1,-8-1-520,3 1 1,-5-4 160,-12-7 0,-3-8-2382,-11-4 2984,9-17 0,20-10 0,9-6 0</inkml:trace>
  <inkml:trace contextRef="#ctx0" brushRef="#br0" timeOffset="153383">9342 8163 19975,'1'56'425,"0"0"1,1 4 0,1 3-401,1-16 0,1 3 1,0 2-1,1 1-844,0 7 0,1 1 0,1 1 0,-1 3 476,0-4 0,0 3 0,0 1 1,-1-1-1,1-3-740,1 3 0,-1-3 0,0-2 0,0-2 1083,0 11 0,-1-3 0,-1-11 0,2 8 0,-2-27 0</inkml:trace>
  <inkml:trace contextRef="#ctx0" brushRef="#br0" timeOffset="153564">10038 8959 21275,'39'-20'-1913,"0"0"1,-3 4 0,-5 8 1912,4 26 0,-15-6 0,-13 5 0</inkml:trace>
  <inkml:trace contextRef="#ctx0" brushRef="#br0" timeOffset="153663">10182 9174 20389,'47'-12'-114,"-1"0"1,1 0-1,-7 6 1,-3-1-1,-5-8 1,1 1-1</inkml:trace>
  <inkml:trace contextRef="#ctx0" brushRef="#br0" timeOffset="155897">11515 8779 17465,'-40'5'552,"0"0"1,2 5 0,5 7-408,10 9 1,6 8-53,2 5 1,3 6 0,3 1-334,3-1 0,3 1 0,5 0 247,6 3 1,5-1 0,8-6-47,20 0 0,8-16-23,-1-19 0,0-14-28,1-14 0,-5-9 23,-18 0 0,-6-4 67,-3-1 0,-4-1 11,-3 1 0,-5-2 128,-11-14 1,-9 1-191,-8 7 1,-4 3-46,0 1 1,-4 5-117,-2 11 0,-1 10-1155,-5 17-3832,7 29 5199,19-4 0,4 5 0,11-21 0</inkml:trace>
  <inkml:trace contextRef="#ctx0" brushRef="#br0" timeOffset="156065">12313 8820 9521,'0'0'0</inkml:trace>
  <inkml:trace contextRef="#ctx0" brushRef="#br0" timeOffset="156547">12937 8411 19729,'-60'-14'67,"2"11"-56,29 25 0,3 6-11,-11 10 45,-5 10-45,26-19 0,7-6 0,6 1 0,2 13 22,1 13-22,1 13-11,0-13 0,2-15-34,3-23 45,2-7 90,7-3-68,6-11 12,10-6-51,-3 0 0,4 0-45,7 4 1,2 2-113,-1-2 0,0 3-5,1 9 0,-3 6-348,8 11 46,-15 34 497,-31-18 1,-7 2 5,-9 7 1,-4-2-304,-2-8 1,-3-4-3070,-23 9 3350,27-29 0,11-9 0,4 0 0</inkml:trace>
  <inkml:trace contextRef="#ctx0" brushRef="#br0" timeOffset="156864">13782 8379 18328,'-35'-3'616,"1"-1"1,-31 1-427,20 12-134,7 5-56,14 7 11,22 15 50,25-12 1,9-2-28,-2 3 0,2-1-381,18 2 0,2-2 364,-12-6 0,-1 1-34,3 6 0,-5 4 84,-13-2 1,-10 4-40,-14 3 0,-9-1-174,-32 13-224,4-29 1,-3-6-2125,-18-6-2885,2-20 5340,3-14 0,25 9 1,5-4-1</inkml:trace>
  <inkml:trace contextRef="#ctx0" brushRef="#br0" timeOffset="157032">13951 8247 18194,'37'-23'-3277,"1"0"0,1 0 0,1 3 3237,-1 6 0,-3 3 1,9-4-1,-5 3 1</inkml:trace>
  <inkml:trace contextRef="#ctx0" brushRef="#br0" timeOffset="157230">14980 8233 17946,'0'5'1020,"7"34"-527,2-3-442,-2 0 0,2 5-18,2 14 1,0 0-180,-3-10 0,0 0-1209,2 14 1,-1-1-3562,-4-18 1,-2-2 4884,0 0 1,-1-3-1,-1 5 1,-1-10-1</inkml:trace>
  <inkml:trace contextRef="#ctx0" brushRef="#br0" timeOffset="157948">5467 12280 15202,'-3'-2'1232,"12"58"-638,6-4-550,-1 0 0,1 6 53,-2-15 0,0 2 1,0 0 60,6 14 0,-1-1-86,1 0 1,-1-5 689,3 3-195,-12-56-286,-7-27 22,-7-27-203,0 18 1,-2-6-45,-4-10 0,-2-7 0,-1-4-866,2 7 1,0-3-1,0-1 1,1 0 851,-1 0 0,1 0 0,0 0 0,2 0-31,-1-1 0,1 0 0,1 2 1,4 5-45,4-14 0,7 6 33,11 0 0,10 8-34,14 16 1,9 8-143,-10 14 1,5 5-1,-2 5-99,11 8 1,-5 12 252,-6 11 0,-11 10 22,-21 3 0,-12 4-173,-8 6 1,-7 2 211,-5 3 0,-5 0-39,-6 1 0,-4-3-196,2-3 0,-3-1-2891,-3 0 0,0-4 3087,14-17 0,2-3 0,-17 16 0,31-34 0</inkml:trace>
  <inkml:trace contextRef="#ctx0" brushRef="#br0" timeOffset="158330">7219 11264 18754,'-25'45'216,"1"1"1,-1-1-1,8 5 1,2 3 0,2 3-1,2 0-199,2-1 0,2 0 0,2 2 0,2 3-427,0 2 1,1 4 0,1 2 0,3-3 0,4-5 126,3-8 0,4-3 0,2-2 0,2-1-1073,4 1 1,2 0-1,2-3 1,3-7 1355,24 7 0,2-15 0,-11-15 0,-5-9 0,-2-9 0</inkml:trace>
  <inkml:trace contextRef="#ctx0" brushRef="#br0" timeOffset="158830">7841 11418 20065,'-37'34'118,"0"0"1,0 1 0,2 2-1,2 1 1,7 4-116,10 0 1,6 4 0,3 2-633,-2 12 1,2 4 0,8-3 505,8-12 0,5-2 0,4-3 108,5 2 0,4-3 0,4-9 48,15-8 1,5-14-6,1-16 0,-3-12 287,-16-3 1,-6-6-311,0-7 1,-7-3 292,-11-20-298,-29 4 0,-11 29-101,-5 16 610,24 6-3087,6 0 360,29 0-4718,3-6 6936,26-6 0,-26 3 0,-2-2 0</inkml:trace>
  <inkml:trace contextRef="#ctx0" brushRef="#br0" timeOffset="159096">8398 11172 19762,'4'55'99,"-1"0"0,1 1 0,-1-2 0,-1 4 0,1 2 0,0 2-151,1-2 1,0 4-1,1 1 1,0-1-1,0-2-1237,-1-7 1,1 0 0,-1-2 0,0-1 0,1-1 234,1 8 1,1-1 0,0-3 0,1-7 1053,7 7 0,-1-9 0,3 7 0,-3-24 0</inkml:trace>
  <inkml:trace contextRef="#ctx0" brushRef="#br0" timeOffset="159581">9070 11517 16008,'-1'-6'1014,"-1"47"1,2 22-903,0-27 0,0 1-692,0 15 1,0 7 0,0-6 607,0-4 0,0-4 0,0 2 0,-1-3 806,1 7 611,0-33-1176,0-70-202,0 18 0,0-1 48,0-15 1,0 0-38,-1 9 1,2 0 22,0 1 0,2-1-62,-1 4 1,4 0 21,7-5 1,8 3-79,7 7 0,5 5 6,-1 1 0,3 5-62,6 7 0,-1 7-331,16 11 903,0 26-689,-26 13 201,-5 15-11,-27-12 85,1-20-444,-4-15-347,2-10-1804,0-4-1859,-2-6 4369,0-4 0,1 4 0,2 1 0</inkml:trace>
  <inkml:trace contextRef="#ctx0" brushRef="#br0" timeOffset="160114">8680 11371 18384,'14'-41'183,"1"0"0,1 4 0,4 7-94,29 11 6,-3 13 1,3 9-85,3 17 0,-3 13-520,-13-1 1,-2 6-1,-7 6 509,-7 16 0,-8 8 0,-6-2-891,-5-7 0,-6 0 1,-3-1 1005,-6 1 1,-3-1 0,-2-6 75,-2-4 0,1-6 344,4-10 1,2-3-469,-2 6 415,22-30-410,20-24 1,9-13-68,-1 3 1,4-4-152,0 1 0,5-4 0,-1 3 123,-5 4 1,1 1 0,3 2-334,2 2 0,5 0 0,0 2 1,1 2-2148,12-3 1,0 3-1,-1 0 2503,-1 1 0,-1 1 0,-4 4 0,2 3 0,-11 4 0,-17 2 0</inkml:trace>
  <inkml:trace contextRef="#ctx0" brushRef="#br0" timeOffset="160566">9915 11272 20154,'5'62'37,"0"1"1,-1-15-1,1-1-32,5 2 1,1-3-17,4 8 11,3-7 79,-10-35-68,1-19 11,-14-36 101,-4-20-117,-4 3 0,-5-8-405,4 11 1,-2-3 0,-1-2 398,3 6 0,0-3 0,-1 0 0,1 3 45,-1-7 0,0 2 0,1 3-16,4 8 1,1 3 0,2 7 38,3-9-68,10 26-68,11 14 57,19 22 0,18 9-101,-6 9 0,-1 9-1065,-9 10 1,-5 4 968,5 0 1,-9 2 95,-17 4 0,-12-1 458,-9-18 0,-8-3-346,-15 10 0,-8-5-1238,4-11 0,-3-6 1238,1-6 0,2-4 0,-6-5 0,31-25 0</inkml:trace>
  <inkml:trace contextRef="#ctx0" brushRef="#br0" timeOffset="160796">10359 10482 20759,'20'55'71,"-1"0"0,2 4 0,0 1-56,-7-18 0,1 0 0,-1 1-714,1 3 0,0 2 1,-1 0 627,-1 2 0,-2 1 0,0-1-138,-1 1 0,-1 1 0,-1-1-258,-1-1 0,-2-1 0,-1 2 467,0 9 0,0 0 0,-1-5 0,-1-10 0,0-3 0,0 3 0,0 1 0</inkml:trace>
  <inkml:trace contextRef="#ctx0" brushRef="#br0" timeOffset="160965">11337 11099 19964,'0'-9'1154,"0"1"-1154,0 8-101,0 0-2162,23 2-1604,-9 16 3867,12 7 0,-18-3 0,-6-3 0</inkml:trace>
  <inkml:trace contextRef="#ctx0" brushRef="#br0" timeOffset="161064">11372 11374 19101,'48'-18'-1050,"1"0"1,2-2-1,-6 1 1,-10-2-1,-1 2 1</inkml:trace>
  <inkml:trace contextRef="#ctx0" brushRef="#br0" timeOffset="165479">12578 10762 15493,'-10'-3'1367,"2"0"-919,-15 42 0,0 22-347,17-13 0,2 3-640,-7-4 1,-3 3-1,8-3 595,14 7 0,10-10 0,29-6 258,-6-25 1,4-10-231,0-12 0,0-10-39,8-9 0,-5-7-181,-13-1 0,-8-5 147,-7-3 1,-9-2 32,-13-2 1,-8 2-34,0 12 1,-4 1-12,-5-9 0,-5 5-12,-24 3-33,13 22 1,-2 8-1099,-21 28-1457,8 1-3935,31 23 6535,38-22 0,-10-12 0,9-7 0</inkml:trace>
  <inkml:trace contextRef="#ctx0" brushRef="#br0" timeOffset="165630">13315 10772 13162,'0'0'0</inkml:trace>
  <inkml:trace contextRef="#ctx0" brushRef="#br0" timeOffset="166147">13636 10370 18306,'0'53'436,"6"4"-402,1-25 0,2 1-6,7 10 0,4-1 0,2-9 0,4-3-62,6 1 0,3-8 17,0-19 1,-2-9-18,18-18 34,-14-25 11,-22 2 34,-7-3-34,-4 3 572,-4 4-269,-4 29-202,-1 21-11,-4 34-12,-1 18-72,6-12 0,0 4-331,2-1 0,3 1-1826,10 5 0,6-4-1435,-1-17 1,5-8 3574,14-9 0,1-8 0,-1-11 0,-1-3 0</inkml:trace>
  <inkml:trace contextRef="#ctx0" brushRef="#br0" timeOffset="166431">14608 10428 20233,'-35'34'198,"-1"0"1,0-1 0,-8 18 0,15 2-659,31-1 1,13-3 16,0-13 1,8-7-146,14-10 0,4-10 268,-7-11 1,1-8 173,12-10 1,-2-7 251,-8-10 0,-5-3 73,0-2 1,-6-1-6,-11 1 0,-10 2 195,-21-12-240,-8 30 0,-8 6-342,-7 8 0,-2 6-3911,-2 5 1,2 3 4123,-17 9 0,36 0 0,22-15 0</inkml:trace>
  <inkml:trace contextRef="#ctx0" brushRef="#br0" timeOffset="166829">15119 10168 20423,'-5'-51'523,"0"0"0,3 5 0,7 3-529,8 8 0,6 6-38,19-6-124,15 22-101,-14 25 22,-7 13 12,-15 24 223,-14 2 1,-9 7-986,-5-12 1,-4 2 0,-1 0 1056,4 0 0,0 1 0,-2-2 14,-3 0 1,-2-1 0,4-5 299,2-5 1,8-4-274,28 14-197,10-44 1,7-13 31,0-7 1,4-6 0,-2-3-318,-1-1 1,-1-2 0,-1-2 346,1-6 0,-1-3 1,-6 1-29,-6-2 0,-8 2 45,-5 4 0,-8 1-72,-28-20-23,-25 19 67,13 25 0,-6 5-56,-17 7 1,-2 8-427,10 4 0,3 4 137,1-2 0,8 3-8551,10 16 8941,54-21 0,-10-7 0,7-5 0</inkml:trace>
  <inkml:trace contextRef="#ctx0" brushRef="#br0" timeOffset="167098">15784 10010 20793,'3'-41'347,"0"0"0,2 4 1,7 6-382,30 11-101,-7 12 1,1 9-325,19 35 448,-31-2 0,-10 8 78,-18 18 0,-10 2-958,-1-8 1,-4-2 929,-3-2 0,2-6 40,8-2 356,29-16-692,22-15-498,1-15 0,9-5 1,3-1 587,-4 2 1,3 0 0,0-1 0,-3 0 0,2-2 0,-2 0 0,-1 0 0,-1 2 0,-1 0-1,1 0 1</inkml:trace>
  <inkml:trace contextRef="#ctx0" brushRef="#br0" timeOffset="167896">7266 13599 16031,'0'5'969,"15"38"1,9 18-730,-1-1 1,0 4-1312,-3-7 1,1 3 0,0 0 1096,-3-5 0,-1-1 0,-3-3-9,-2 2 0,-2-4 435,-1-6 1,-2-3-409,3 17 24,-3-23 1196,-4-21-54,-2-38-1053,-6-15-79,0 2 1,-1-4-444,-3-6 0,-1-1 387,-2-8 1,-1-3-20,4 17 1,-1-1 0,1-3-4,0-1 0,0-3 0,0-1 0,2 1 387,-2-8 0,3 1 1,2 0-396,2-1 1,3 1-1,4 6-9,4 5 1,8 10-18,38 16-135,6 36 29,-28-2 0,0 3-50,0 6 0,-3 5 27,-4 3 1,-4 4 94,-6 1 1,-5 3 21,-11 18 1,-9 2 62,-14-2 0,-6-1-191,3-1 0,-4-4-218,-6-9 0,-1-8-1782,-6-6 2174,5-17 0,19-6 0,5-6 0</inkml:trace>
  <inkml:trace contextRef="#ctx0" brushRef="#br0" timeOffset="168130">8360 13298 18362,'-35'40'329,"1"1"0,-1-1 1,2 12-1,4 4 1,3 3-325,8-6 1,3 4-1,2 0 1,4-1-1574,0 10 0,4-2 0,6-1 1276,3-4 1,5-2-1,5-5-582,10-1 1,6-6-301,1-4 0,3-5 1174,3-6 0,-2-5 0,7 4 0,-8-15 0</inkml:trace>
  <inkml:trace contextRef="#ctx0" brushRef="#br0" timeOffset="168697">8840 13887 17185,'-6'0'437,"1"0"-348,6 48-33,5-21-39,-1 9 0,1 0 5,5-11 23,-2-2 695,-6-18 280,-3-26-561,-9-40-386,1 5 0,0-6-709,0 0 0,0-2 688,3 17 0,0-1 0,1 2 4,1-5 0,3 2-11,1 5 0,3 2-167,1 6 1,1 3 121,14-16-34,9 16 1,24 14-270,1 27 214,-6 14 89,-19 29 0,-34 10 16,-13-10 1,-7 3 0,-1-4 0,-3 0-17,-3 1 0,2-3-28,8-17 0,3-7 5,7-5 1302,16-18-1246,8-5 361,9-3-338,13-5-56,8 4-45,-7 6 0,0 5-117,-4 12 0,-3 4-6,24 17 145,-28 26 23,-38-10 11,-4-16 1,-6-1-12,-4-8 0,-3-3-1132,-6 0 0,-1-8-3216,-14-15 4348,13-26 0,26 6 0,5 2 0</inkml:trace>
  <inkml:trace contextRef="#ctx0" brushRef="#br0" timeOffset="168931">9519 12926 20005,'6'66'-155,"1"0"1,0 0 0,0 0 0,-1 1 0,1 0 0,-1-3 0,-1 0 0,0 0-1155,-2 3 1,-1 0 0,0-1-1,-1-4 84,-1 0 0,0-4 0,0-1 1225,0-2 0,0-1 0,0-5 0,0-2 0,0-6 0,0 20 0</inkml:trace>
  <inkml:trace contextRef="#ctx0" brushRef="#br0" timeOffset="169313">9944 13302 17442,'25'-28'86,"1"0"0,4 9 0,1 10-988,3 28 0,-2 12 739,-7-1 1,-5 6-460,-3 17 0,-9 3 650,-11-10 0,-6 0 958,-5 12 0,-4-1-127,0-10 1,-1-2-681,0 1 1,2-5-180,0 0 82,27-26-810,14-14-2477,8-12 0,4-4 3205,25-10 0,-2-6 0,-30 14 0</inkml:trace>
  <inkml:trace contextRef="#ctx0" brushRef="#br0" timeOffset="169733">10699 13508 18642,'-13'37'134,"0"0"0,-1 20-122,23-19 32,16-19 158,-5-15 146,-2-13 100,-10-20-23,-11-10-167,-8-11-146,-9-9-112,-3 7 0,-3-7-549,7 12 1,1-3-1,0-1 541,-1 2 1,1-1 0,1 0 3,2 0 0,1-1 1,3 4-378,3 2 0,2 4 381,0-24 22,5 19 56,14 13-122,36 20-96,-8 22 0,1 7-23,0 0 1,-2 5 419,1 14 0,-7 6-476,-17-7 1,-8 3 111,-4 17 1,-8 2 100,-13-6 1,-3-1-6,3-1 0,-3-3-595,-5-12 1,-1-8-1875,2-8 2480,7-9 0,9-7 0,2-1 0</inkml:trace>
  <inkml:trace contextRef="#ctx0" brushRef="#br0" timeOffset="169964">10994 12412 20793,'21'48'130,"0"-1"1,0 7 0,-2 3-131,-8-16 0,-2 2 0,1 4-763,-1 5 0,0 4 1,-1 3-1,0-1 298,0 1 0,-1 1 0,0 0 0,0-1-692,-1 0 0,1 0 0,-1-2 0,0-1 1157,1 8 0,-1-3 0,0-10 0,1 7 0,-2-25 0</inkml:trace>
  <inkml:trace contextRef="#ctx0" brushRef="#br0" timeOffset="170179">11966 12863 20457,'-7'-9'896,"2"1"-896,5 8-2868,0 0 2868,41 41 0,-30-30 0,31 30 0</inkml:trace>
  <inkml:trace contextRef="#ctx0" brushRef="#br0" timeOffset="170296">12023 13269 18563,'7'-1'213,"0"-1"-213,40-35-886,-19 20-817,5-6 0,2 1 1703,3 7 0,-17 9 0,-4-1 0</inkml:trace>
  <inkml:trace contextRef="#ctx0" brushRef="#br0" timeOffset="172212">13968 12558 18406,'-35'24'179,"-1"0"0,2 5 1,7 4-124,11 10 0,6 3-930,1 6 0,2 0 913,1 2 0,3 0-28,6-3 0,4-1 11,3-8 1,4-4 162,6-9 1,4-4-164,35 2-17,-25-24 1,1-6-92,2-9 0,-2-6 158,2-6 1,-3-6-67,0-6 0,-3-3-6,-3-4 0,-3 0 11,-5-1 1,-3 0-12,-6 2 0,-4 0 5,-4 2 1,-8 0-6,-15-9 0,-7 2 0,6 13 0,-4 4-93,-23-9 0,-7 9-366,12 21 0,1 10-2354,-1 7 1,3 7 2812,-11 17 0,32 2 0,19-23 0</inkml:trace>
  <inkml:trace contextRef="#ctx0" brushRef="#br0" timeOffset="172380">14647 12670 14887,'0'0'0</inkml:trace>
  <inkml:trace contextRef="#ctx0" brushRef="#br0" timeOffset="172696">15046 12395 18922,'-42'34'504,"1"1"0,3 0 0,6 5-487,9 14 0,12 4-40,15-4 1,12-1-1115,15 1 1,10-6 1018,5-15 1,5-12-119,9-16 1,-1-12 134,-14-5 1,-3-6 100,-1-6 0,-2-5 0,-4 1 0,-3-5 287,-2-10 1,-9-5-316,-12 5 0,-11 0 11,-16-3 0,-11 6-34,-2 12 1,-5 7-731,-13 8 1,-2 9-548,12 9 0,2 5 1328,-8 5 0,4 2 0,-3 3 0,2 5 0</inkml:trace>
  <inkml:trace contextRef="#ctx0" brushRef="#br0" timeOffset="173130">15564 12039 18294,'-5'54'441,"0"1"0,10-1 0,7 0-436,11 2 1,7-5-458,-1-13 0,4-8 317,3-10 1,1-8-45,22-10 154,-15-16 0,1-7-608,-2-6 0,-2-5 453,1-8 1,-4-2 1165,-12 6 0,-7 2-22,-15 2-628,-13 42-202,-8 31-33,7-11 0,2 5-68,-3 22 1,1 5-727,6-15 0,0 1 0,2-1 491,0 1 1,0-1-1,4 0-330,3 18 0,7-5-1532,1-23 1,4-5 2063,23 18 0,-17-24 0,-3-12 0</inkml:trace>
  <inkml:trace contextRef="#ctx0" brushRef="#br0" timeOffset="174513">16660 12321 18037,'-29'27'384,"-1"-1"1,3 1-1,4 3-227,8 12 1,6 4-108,2-3 0,5 0-28,9 2 1,7-4-23,17 8 0,28-43 23,-5-29-222,-25 3 0,-1-2 148,1-5 1,-3-3-29,4-15 0,-6-5 51,-11 5 0,-5-1 28,-3 0 0,-8 4-17,-11 9 1,-7 7-211,-28 8-843,12 17 0,-2 7-3132,7 8 0,1 4 4202,-23 11 0,27 2 0,25-22 0</inkml:trace>
  <inkml:trace contextRef="#ctx0" brushRef="#br0" timeOffset="174915">17256 12089 19437,'-21'-50'291,"-1"1"0,0 0 1,8 3-1,4 1 0,9 2-274,20-9 0,12 6-930,-3 13 1,5 8 850,5 5 1,1 11 281,13 27-450,-21 18 1,-6 14 135,-13-4 1,-7 6 0,0 1-293,-1 0 1,-1 2-1,-4 0 393,-6 4 1,-3 1 0,-2-5 42,-6 1 1,-1-3 83,2 2 0,6-4-33,23 5 0,42-56-79,-21-18 1,0-9 16,9-19 1,-6-6-51,-15 7 0,-5 1-57,-3-1 1,-5 1 56,-8 4 0,-6 2-1,-6 5 1,-5 5-243,-34-10-391,0 28 1,-6 12-1407,-2 14 1,1 8 593,0-2 0,4 4 1457,9 11 0,10 1 0,13-7 0,15-7 0</inkml:trace>
  <inkml:trace contextRef="#ctx0" brushRef="#br0" timeOffset="177497">8410 15438 15785,'49'-19'209,"-1"1"1,0-1 0,1 1 0,10-4 0,2 0-1,1-1 1,4 1-940,-14 5 0,2 0 0,1 0 0,2 0 1,1 0-1,1-1 766,0 0 1,2 0 0,1-1 0,1 0 0,1 0 0,1 0-1,1 0-113,-10 2 0,2 1 0,0-1 1,1 0-1,1 0 0,0 0 1,0 0-1,1 0 0,1 1 80,-3-1 0,2 1 1,0 0-1,0-1 1,1 1-1,0 0 1,0-1-1,1 1 0,0 0 1,0 0-31,-3 1 0,1 0 0,0 0 0,0 0 0,0 0 0,1 0 0,0 0 0,0 1 0,0-1 0,0 0 1,0 1 30,2-1 0,0 1 0,0-1 0,1 1 0,0-1 0,-1 1 0,1 0 0,0 0 0,0 0 0,0 0 0,0 0-86,0 1 0,0-1 1,0 1-1,1 0 1,-1 0-1,0 0 0,1 0 1,-1 0-1,0 1 1,1-1-1,-1 1 82,-1 0 0,0-1 0,1 1 0,-1 1 0,0-1 0,1 0 0,-1 1 0,0-1 0,0 1 0,-1 0 0,1 0 4,-2 0 0,0 0 0,-1 1 0,1-1 0,0 1 0,-1 0 0,0 0 0,1 0 1,-2 0-1,1 0 0,-1 0-4,4-1 0,-1 1 0,-1 0 0,-1 0 0,1 1 0,0-1 0,0 0 0,2 0 0,0-1 0,2 1 12,-8 0 1,1 1 0,1-1 0,1 0 0,0 0 0,1 0 0,0-1 0,1 1 0,-1 0 0,-1 0 0,1 0 0,-1 0 0,-1 0-9,1 0 1,1 0 0,-1 0-1,0 0 1,-1 0 0,1 0-1,-1 0 1,0 1 0,0-1-1,-1 0 1,1 1 0,-1-1-12,4 0 1,-1 0 0,1-1 0,0 1 0,-1 0 0,0 0 0,0 0 0,-2 0 0,0 0 0,-1 1 0,-2 0-24,11-2 1,-1 0-1,-1 1 1,-1 0-1,-2 0 1,-2 1-1,-4 0 1,-3 2 1,14-2 0,-6 1 0,-4 2 0,-1 0-2987,8 0 1,-3 1 0,-8 0 3014,-10 2 0,-6 1 0,10 2 0,-58 1 0</inkml:trace>
  <inkml:trace contextRef="#ctx0" brushRef="#br0" timeOffset="177915">11831 15176 14955,'-37'4'168,"-1"1"0,28-4 448,71-19-385,-12 6 1,7-2 0,5-2-1434,-7 0 0,3-2 0,3-1 0,7-2 1304,-13 5 0,3-2 1,4-1-1,3 0 1,1-1-1,2-1 0,1 1 1,0 1-178,-12 3 1,1 0-1,2 1 1,0-1-1,1 0 1,1 0-1,0 0 1,0 0-1,0 0 1,0 0 0,-1 0 85,2 0 0,0 0 0,0-1 0,0 1 1,1-1-1,-1 1 0,1-1 0,0 1 0,-1 0 1,1 0-1,0 1-52,0 0 0,2 0 0,0 0 0,0 0 1,0 0-1,0 1 0,-1 0 0,-1 0 1,-1 1-1,-2 0 0,-2 1 48,6-2 0,-2 2 0,-3 0 0,0 1 0,-1-1 0,0 1 0,-1 0 0,1 0-150,6-1 0,0 0 0,-1 0 0,0 0 0,-1 0 0,1 0 0,-2 1 144,-3 0 1,-1 0 0,0 1-1,0-1 1,-1 1 0,-1-1 0,-1 1 38,3 0 1,-1 0 0,0 0 0,-2 0 0,-1 1 0,-1-1-53,15-2 1,-3 1 0,-1-1 0,-2 1 69,-5 1 0,-2 0 1,-2 1-1,-5 0-1386,11 0 1,-10 0-4016,0-6 5343,-74 13 0,-10 2 0,9-1 0</inkml:trace>
  <inkml:trace contextRef="#ctx0" brushRef="#br0" timeOffset="179063">18663 7349 14933,'4'-40'123,"1"0"0,0 3 1,2 0 228,6-2 1,2 3-241,8-6-78,21 16 66,-20 48 1,0 18-15,1 3 0,1 8 1,-1 7-909,-5-5 1,-1 6 0,-1 4 0,-1 1 0,0-2 888,-1-1 0,0-1 0,-2 2 1,0 0-1,-1 2-220,-1-2 0,-1 2 1,-1 2-1,-1-1 0,0 0 1,-2-2 210,-1 2 0,-2-3 0,-1 0 1,-1 1-1,0 4-180,0-7 1,-1 3 0,0 1 0,-1 1 0,1 0 0,0 0-1,1-3 122,0 6 0,0-2 0,0-1 0,1 0 0,1 1 0,2-1 11,1-6 0,0 1 0,2 1 1,0-1-1,1-2 0,1-3 1,0-3-12,3 12 0,1-3 0,2-6 0,5-6 15,9-3 0,5-7 0,0-10-15,2-10 0,1-11 33,15-14 1,0-12-6,-10-10 0,-3-8 123,-1-6 1,-7-5 920,-14 8 1,-12 3-209,-27-7 1921,-2 56-2528,-7 33-100,19 0 0,3 13 0,1 4-115,2-13 1,0 2-1,0 3 1,2 2 0,0 2-43,1-5 0,0 3 0,1 2 0,1 1 0,0 0 0,1-1 0,0-2-429,1 5 1,0-2-1,1 0 1,1-1-1,0 0 1,2 0 428,0 0 0,1 0 0,1 0 0,1-2 0,1-2 0,1-3-12,3 4 1,1-4 0,1-1 0,2 2-120,-1-3 1,2 1-1,1 1 1,0-1-1,0-2 111,2 4 1,-1-2-1,1-1 1,0 1-102,2 2 1,0 1-1,0-2 1,-2-5-87,7 13 0,-3-9-757,5 3-605,-24-41-3171,-4-23 5095,-14-18 1,7 8 0,-6-5 0</inkml:trace>
  <inkml:trace contextRef="#ctx0" brushRef="#br0" timeOffset="179281">20137 9872 17252,'0'-5'381,"0"0"-1031,48-16-1064,1 3-1339,0-1 1,6-2 3052,-1 2 0,-5 1 0,12-3 0,-6 2 0</inkml:trace>
  <inkml:trace contextRef="#ctx0" brushRef="#br0" timeOffset="179764">21913 9005 16131,'11'45'437,"1"1"0,-1 0 0,1 0 0,-1 1 1,-1-2-360,2 13 1,-2 1-144,-3-7-1,0 2 1,-2-2 155,1 9 0,-2-3-23,-1-4 0,0-7 595,-3-9-417,0-60-223,-4-23 6,0 7 0,-2-7-435,-2-11 1,-3-8-1,0-4 407,2 17 0,0-1 0,-1-3 0,1 1 0,0-1-534,0 0 1,0 0-1,0 0 1,0-1-1,1 0 534,-1-3 0,0-1 0,0 1 0,1 1 0,2 4 0,0-12 0,2 5 0,1 1-329,0 5 1,2 0 0,1 2 333,5-15 1,3 4-80,2 9 1,4 6 73,3 9 0,6 5-11,19 4 0,8 12-314,6 18 0,1 17-11,-15 9 0,-2 10 0,-5 2 233,-3 1 0,-4 3 0,-9 4 99,-9 11 0,-10 5 1,-7-3 3,-4-12 0,-5-1 0,-6 0 11,-6 1 0,-6 1 0,-3 1 0,0-2-737,3-3 1,0-2 0,-1 1-1,0-2 726,-9 13 0,-1-1 0,4-6 0,-3 0 0,11-9 0,20-16 0</inkml:trace>
  <inkml:trace contextRef="#ctx0" brushRef="#br0" timeOffset="180063">22769 9031 18742,'-38'34'82,"1"1"0,-1 12 1,9 5-50,20-7 1,9 0-463,4-2 1,10-5 417,21-11 0,8-11 5,1-14 1,3-10-14,-2-6 0,1-7 1,-3-4 12,9-14 0,-6-6 58,-16 9 1,-3-3-1,-8 1-7,-8-5 0,-14 3-45,-14 9 0,-9 6 185,-27 5-605,15 16 0,1 6-5497,-15 16 5917,6-2 0,30 4 0,16-17 0</inkml:trace>
  <inkml:trace contextRef="#ctx0" brushRef="#br0" timeOffset="180331">23517 8611 18966,'-44'-1'519,"0"1"0,1 4 1,-1 4-285,-14 9 0,4 6-663,21-2 1,5 3 427,-5 8 0,14 2-190,51 15-23,-1-23 0,8-2 17,13 0 0,4-3-348,5 0 0,1-1 376,-1-2 0,-3 3-68,-1 7 1,-11 8 402,-25 4 1,-13 5-275,-15 2 1,-11-3-550,-7-8 1,-7-7-987,-3-11 1,4-13 1641,11-28 0,12 9 0,8-7 0</inkml:trace>
  <inkml:trace contextRef="#ctx0" brushRef="#br0" timeOffset="180531">23843 8172 20345,'11'51'-297,"1"-1"1,-1 1 0,0-1 0,2 0 0,0-1 0,0 0 0,2 0 296,2 5 0,2 2 0,-1-3 0,0-5 0,7 12 0,-4-6 0,-13-12 0,-1 0 0</inkml:trace>
  <inkml:trace contextRef="#ctx0" brushRef="#br0" timeOffset="181014">23865 9072 19908,'12'-64'285,"-2"33"1,8 1-253,29-3 1,12 2-1219,-11 6 0,3 0 0,1 0 1162,0-1 1,1 0-1,0 1-44,3-1 0,0 2 0,-4 0-160,1-1 0,-4 1 216,-6 1 0,-5 0 790,13-18-913,-49-5 850,-58 20-352,10 19 1,-2 7-287,-1 5 1,3 8 697,3 6 0,7 6-753,0 28 646,24-11 0,10 4-736,17-1 0,12-3-275,18 4 0,9-7-387,2-10 1,5-9 645,-15-13 1,1-5 0,-2-4-282,7-5 1,-3-5 177,-3-2 1,-3-4 176,-5-2 0,-6-6 14,-5-9 1,-10-5 484,-12 2 1,-7-1 13,-4-6 1,-4 1-135,-18-16-169,7 21-145,17 22 1183,6 7-1452,23 29-124,-6 7 1,0 5 101,3 2 0,-1 3-507,1 10 0,-4 1-278,-7-10 0,-1-2-1400,-2 0 0,1-2 2420,5 26 0,-6-27 0,-1-13 0</inkml:trace>
  <inkml:trace contextRef="#ctx0" brushRef="#br0" timeOffset="181164">25524 8569 19695,'-13'32'-1087,"0"1"0,3 22-4190,29-35 5277,11-8 0,-11-7 0,-4-5 0</inkml:trace>
  <inkml:trace contextRef="#ctx0" brushRef="#br0" timeOffset="181280">25383 8309 14686,'0'0'0</inkml:trace>
  <inkml:trace contextRef="#ctx0" brushRef="#br0" timeOffset="181780">26200 8274 18966,'-57'28'582,"1"1"1,19-7 0,3 2-550,-6 12 1,9 2-521,17 17 487,38-3-168,24-10-120,-10-29 1,8-4-1,2-3-288,3-3 0,1-3 1,1-4 571,9-5 0,1-3 1,-4-4 3,7-4 0,-9-7 112,-17-5 0,-12-3 500,-16-17-337,-28 17 0,-12 2 22,-8 6 0,-8 6-208,2 5 1,-5 2-1,0 5-286,1 7 1,1 3 0,2 3 145,-5 1 1,6 4 50,2 12 158,73-14-455,19-9 1,10-6 90,-11-3 1,2-4 0,3-3-115,-4 2 0,2-3 0,0 0 0,-2-2 316,4-4 1,-2-2-1,-3-1 4,-6 2 0,-3-2 0,-4 2 202,-7 1 0,-4 3 839,11-10-175,-29 40-777,-27 42-122,-1 14-207,6-23 0,3 1-276,14 18-526,18 0 912,-5-29 0,6-2 130,24 9 0,2-4 0,-4 2 0,-11-17 0,1-1 0</inkml:trace>
  <inkml:trace contextRef="#ctx0" brushRef="#br0" timeOffset="182363">24715 10163 19213,'-55'8'274,"0"0"1,1 0-1,-13 2 1,7 11-272,23 9 1,5 9 0,4 0-475,-2 10 1,7 4 488,7-8 1,3 5 0,7-3-2,13 11 0,12-4-118,15 1 0,10-12 28,4-24 1,5-13-565,8-15 0,-3-12 536,-16-9 1,-5-7 66,-2-5 0,-3-5 34,-5-3 0,-6-6 15,-9 2 0,-4-6 0,-5-1 33,-6-4 1,-5-1 0,-2-1 23,1 8 1,-1-1 0,-1 1 0,-1 3 27,-4-3 1,-2 3 0,0 5 67,-4-11 0,1 11 180,1 16 135,5 35-478,12 31 1,10 16-14,3-1 1,6 5 0,0 1-611,0 2 1,0 0 0,3 2 340,6 5 1,3 0 0,1-4-311,-6-15 1,-1-4 0,2-1-1980,11 16 0,1-3 2526,-1-4 1,-2-4 0,5 4-1,-11-16 1</inkml:trace>
  <inkml:trace contextRef="#ctx0" brushRef="#br0" timeOffset="182497">25182 10405 15269,'0'0'0</inkml:trace>
  <inkml:trace contextRef="#ctx0" brushRef="#br0" timeOffset="182630">25187 10007 8053,'0'0'0</inkml:trace>
  <inkml:trace contextRef="#ctx0" brushRef="#br0" timeOffset="182881">25533 9855 19684,'-48'20'388,"-1"0"0,18 2 1,14 4-518,37 10 0,17 0-386,3-3 0,6-2-208,-2-6 0,4-1 0,-2 0 611,8 4 0,-4 2-185,2 10 0,-11 7 605,-24 1 1,-15 4-119,-13 3 1,-12-4-191,-7-13 0,-6-8-611,-2-8 0,4-15-6503,12-36 7114,18-21 0,5 14 0,4 0 0</inkml:trace>
  <inkml:trace contextRef="#ctx0" brushRef="#br0" timeOffset="183080">26126 9713 19470,'-37'11'902,"1"0"1,-16 20-887,38 5 1,7 7-17,7-3 0,7 3-280,4-2 0,4 3 0,2 0-1412,2 0 1,2 0-1,0-1 1692,4 6 0,1-1 0,-2-4 0,2-1 0,-4-6 0,1 4 0</inkml:trace>
  <inkml:trace contextRef="#ctx0" brushRef="#br0" timeOffset="183213">26060 10225 19762,'-19'-40'261,"-1"0"1,9 3-1,12 3-810,43 0-927,-5 18 0,8 1 1,3 0 1475,9-1 0,3 0 0,-3 2 0,-12 2 0,-3 1 0,-1 1 0,16-2 0,0 0 0</inkml:trace>
  <inkml:trace contextRef="#ctx0" brushRef="#br0" timeOffset="183480">26529 9395 20569,'-5'-59'280,"0"0"0,4 5 0,13 8-269,38 19 1,16 15-83,-14 14 0,2 7 0,2 7-1046,-9 0 1,2 5 0,-2 3 0,-3 2 1015,5 9 0,-5 4 1,-8 3 100,-7 5 0,-8 4 0,-11-2-160,-20 6 0,-12-2 423,-2 1 1,-5-1 197,-4-5 1,-2-1-473,1 2 0,13-3-352,41 7-22,13-35 0,13-6 1,3-3 141,5-6 0,3-4 0,3-2-470,-2 1 0,3 0 0,1 0 0,-3-1-1629,7 0 1,-2 0-1,-2 0 2342,-1 1 0,0 1 0,-7 0 0,0 0 0,-7 1 0,18 0 0</inkml:trace>
  <inkml:trace contextRef="#ctx0" brushRef="#br0" timeOffset="183748">22280 12319 17583,'57'-23'151,"0"1"1,-1-1 0,1 0 0,0 0-1,0 0 1,0 0 0,0 0 0,0 0 0,0 1-1,-2 0 1,2 0 0,1 0 0,2-1-1,-1 0 1,2 0 0,0 0 0,0 0 0,0 0-1,1 0 1,-1 1 0,-1-1 0,0 1-544,-1 0 1,-1 1 0,0-1 0,0 0 0,-1 1 0,1 0 0,0-1-1,0 1 1,1 0 0,0 0 0,0 0 0,2 0 0,-1 0 389,-2 1 1,1 0-1,1 0 1,1-1-1,0 1 1,0-1-1,1 1 1,-1 0-1,1 0 1,-1 1-1,0 0 1,-1 0-1,-1 1 1,-1 1-1,0 0-90,8-2 1,-2 1-1,-1 0 1,0 2 0,-2-1-1,1 2 1,-1-1 0,2 1-1,1 0 1,1 1-1,2-1-56,-8 3 0,1 0 0,1 0 0,1 0 0,2 0 0,0 1 0,0 0 1,0 0-1,1 0 0,-1 0 0,-1 1 0,0 0 0,-1 1 0,-1 0 0,-2 0-746,10 0 0,-1 0 1,-1 0-1,-1 1 0,0 0 1,-1 1-1,-1 0 0,0 0 1,-1 1-1,1-1 0,-1 1 731,2-1 1,1 0 0,0 0 0,0 0-1,-1 1 1,-1 0 0,-2 0 0,-3 1-1,-4 1 1,-3 1 0,15 1 0,-2-1-1,-5 3 1,-12 1 0,-16 2 0,-13 5 0</inkml:trace>
  <inkml:trace contextRef="#ctx0" brushRef="#br0" timeOffset="183915">25692 11499 15425,'-57'16'544,"-1"0"1,1 1-1,0-1 1,-12 6 0,21-12-120,37-20-369,38-6 0,32-5 0,11-3-55,-23 6 1,7-1-1,4-1 1,4-2-1,3 0 1,2-1-1,2 1 1,-2 0-352,-11 5 1,0 0 0,1 0-1,2 0 1,1 0 0,0 0-1,2-1 1,0 1 0,1-1-1,1 0 1,1 0 0,0 0 3,-6 2 1,1 0 0,1-1 0,1 0-1,1 0 1,1-1 0,0 1 0,1 0 0,-1-1-1,1 1 1,-1 0 0,0 0 0,0 0 0,-2 1-1,0 0 1,-2 0 313,6-1 1,0 0-1,0 0 1,-1 1-1,0-1 1,0 1-1,-1 0 1,-1 1-1,-1-1 1,-1 1-1,-1 1 1,-2 0-1,-1 0 1,9-2-1,0 1 1,-1-1-1,-2 2 1,-1 0-1,-3 0 1,-4 1-1,-4 2 1,-4 0-1,15-5 1,-1 1-1,1 0 1</inkml:trace>
  <inkml:trace contextRef="#ctx0" brushRef="#br0" timeOffset="188579">21312 4475 11504,'7'0'549,"-1"0"-370,-6 0-1483,0 0 1,0 0 0</inkml:trace>
  <inkml:trace contextRef="#ctx0" brushRef="#br0" timeOffset="191863">20815 4880 15650,'62'0'238,"0"0"0,-18-2 0,1-1 0,1-1-70,2 0 0,0-1 0,2 0-1738,5-2 1,3-1-1,0 1 1611,4-1 0,1 1 0,0 0-23,0 0 1,0 1 0,-1 1 277,-5 0 1,-1 0-1,-2 1-311,-3 1 0,-2-1 0,-5 1 93,-5-1 1,-6 0 1281,5-3-923,-64 1-224,-23 3-135,-16 1-78,30 1 0,1 2-134,-26 1 781,35 2-647,87-5 0,-34 3 0,11-4 0,0 0 0</inkml:trace>
  <inkml:trace contextRef="#ctx0" brushRef="#br0" timeOffset="192280">23760 4350 14193,'-33'-12'2078,"0"0"1,-12-4-1709,88 21-286,-11 3 0,4 1-84,5 1 0,4 2 0,1 0-337,1 1 1,1 0 0,3 2-740,3 0 0,6 2 1,-1 0-1,-3-1 986,-1-1 1,-3-2-1,0 0 1,3 2 0,0 1-1,-11-4 1,3-2-1</inkml:trace>
  <inkml:trace contextRef="#ctx0" brushRef="#br0" timeOffset="192632">23926 4130 18026,'-51'7'143,"0"0"0,-1 0 1,3 1-1,1 0 0,0 3-5,-1 5 0,1 2 1,4 0-1481,-5 3 0,2 2 1342,-9 4 0,7 3-34,12 10 720,25 23-1583,28-28 1,9 0 16,0 1 1,5-3-265,18 1 1,8-6-387,-3-7 1,3-5 1529,-11-4 0,1 0 0,-3-2 0,-3-1 0,-2 0 0,-3-3 0,0 1 0</inkml:trace>
  <inkml:trace contextRef="#ctx0" brushRef="#br0" timeOffset="193080">26033 4474 18821,'-55'-1'265,"0"0"0,0 8 1,6 10-255,14 20 0,7 9-738,-4 6 1,4 3 709,2 2 0,5 4-36,9-8 1,4 4 0,7-2-281,11-6 1,6-1 0,1-2 22,-1 0 0,1-1 0,6-5-604,25 5 1,6-13-639,-11-18 1,1-6 1551,-1-6 0,-3-2 0,8-1 0,-13-5 0</inkml:trace>
  <inkml:trace contextRef="#ctx0" brushRef="#br0" timeOffset="193347">26396 4837 13465,'1'3'1378,"-6"44"-1277,0-11-101,1 1 0,1 3-1423,-1 16-3373,9-4 4796,9-6 0,-6-21 0,5-9 0</inkml:trace>
  <inkml:trace contextRef="#ctx0" brushRef="#br0" timeOffset="193648">26827 5063 18787,'-37'-6'274,"0"1"1,-28 7-275,31 19-280,1 28-56,17-12 101,7 12 44,23-25 46,33-8 173,-14-17 0,1-6 33,9-3 1,0-4 33,-10 0 0,-3-1 208,12-15-202,-29 21-101,-7 3 0,-5 5 0,-5 8-527,1 4-3899,-1 20 4426,34-4 0,-21-2 0,24-13 0</inkml:trace>
  <inkml:trace contextRef="#ctx0" brushRef="#br0" timeOffset="193847">27396 5090 18642,'-58'-24'1456,"6"12"-1893,40 39-762,29 23 112,8 6-11,-4-25 0,-1-1-56,-1 12-1546,-16 0 2700,-12-19 0,2-3 0,-2-18 0</inkml:trace>
  <inkml:trace contextRef="#ctx0" brushRef="#br0" timeOffset="194080">27645 5052 20546,'-58'3'-829,"29"25"201,39 2 1,10 4-163,0 6 0,0 0 157,-1-8 0,-2-1 622,-3 19-56,-28-29-2287,-6-9 2354,-5-7 0,9-5 0,6 0 0</inkml:trace>
  <inkml:trace contextRef="#ctx0" brushRef="#br0" timeOffset="194230">27830 5145 18686,'4'-1'841,"-2"0"-1962,-2 1 1121,0 39 0,0-29 0,0 29 0</inkml:trace>
  <inkml:trace contextRef="#ctx0" brushRef="#br0" timeOffset="194364">27841 4981 15650,'0'-10'-7743,"0"2"7743,0 8 0,0 0 0,0 0 0</inkml:trace>
  <inkml:trace contextRef="#ctx0" brushRef="#br0" timeOffset="194597">28417 5126 18922,'-45'6'252,"1"-1"0,-1 1 0,-23 10 0,12 9-280,33 4 0,12 4-157,11 7 1,10 1-86,7-8 1,8-5-448,14 0 0,5-7 72,-6-8 1,2-5-2796,20 0 0,1-2 3440,-13-2 0,-1-1 0,-1-1 0,-5-1 0,-5-1 0</inkml:trace>
  <inkml:trace contextRef="#ctx0" brushRef="#br0" timeOffset="195263">28896 5243 18966,'-32'-27'407,"-1"0"0,1 7 1,0 8-419,-19 23-45,15 13-157,26 5-236,33 12-100,32-11 437,-15-14 0,2-5 112,-3-6 0,-2-5 56,21-9 392,-31-5 124,-10-1-79,-6 4-123,-6 3-214,-3 5 24,-1 1-214,-1 2 34,3 0 11,3 0 12,5 0-91,17 0 68,6-7 23,10-21-23,-11-2 0,-10-15 22,-14 9-22,-4 1-33,-2 1 77,-3-6-21,0 8-68,0 2-11,0 15-11,0 9-45,0 6 78,-2 18 45,-8 23-11,3-6 0,0 3-34,0-2 1,0 2-312,-1 2 1,2 0-82,2 24-157,3-30 0,-1 0-1165,1 0 1,-1 1 1747,-2 29 0,1-28 0,0-10 0</inkml:trace>
  <inkml:trace contextRef="#ctx0" brushRef="#br0" timeOffset="196379">27901 6115 15885,'7'0'3877,"-2"0"-3541,-5 0-145,-36-15-158,12 12-22,-32-12 12,25 15-23,5 2-90,10 6 1,7 8 111,37 25 23,1-13 0,6 0-29,10 11 1,2 0-509,-4-8 0,-4-1 481,-6-3 0,-8-2-79,-10 1 90,-20-4 45,-15-6-56,-37-1-2084,5-9-3116,1-11 5211,28-12 0,20 4 0,3 0 0</inkml:trace>
  <inkml:trace contextRef="#ctx0" brushRef="#br0" timeOffset="196548">28235 6129 19628,'-27'46'-83,"1"-1"1,0-1 0,9-2-489,22 16-1329,5-16 1,1 0 1899,8 17 0,3-4 0,-14-35 0</inkml:trace>
  <inkml:trace contextRef="#ctx0" brushRef="#br0" timeOffset="196697">28169 6396 15493,'41'-13'-785,"-1"1"1,2 1 0,0 5 778,-6 8 0,1 4-1983,22 1 1,1 2 1891,-15-2 0,-3 0 1,3 0-1,-6-2 0,-9-1 1</inkml:trace>
  <inkml:trace contextRef="#ctx0" brushRef="#br0" timeOffset="196946">28794 6415 15426,'4'0'3428,"-1"0"-2598,-3 0-640,-18-23-179,13 18 12,-13-18-12,18 22 56,0-1 12,0-1-23,3-1-146,9 1-246,7 0-90,3 6 67,1 1-380,-8 3-270,-3 0 68,-5-1 90,-3-2 55,-3-1 796,-1-2 0,0-1 0</inkml:trace>
  <inkml:trace contextRef="#ctx0" brushRef="#br0" timeOffset="197399">28801 6415 18989,'53'13'35,"0"1"1,1-1 0,-6-2 0,-1-1 0,-5-5-31,-6-6 1,-5-4 5,17-8 68,-28 0 190,-2-13 157,-9-13-1,-2-25-268,-6 7-107,-2 23 1,0 1 106,-3-12 303,-2-2-80,0 22-424,0 8 44,3 51 11,1 8-11,1-6 0,1 3-146,1-5 1,1 0-63,1 2 1,0 0-107,2-3 0,1 2-2028,2 10 1,1 0 2341,-3-11 0,-1-2 0,6 24 0,-9-31 0</inkml:trace>
  <inkml:trace contextRef="#ctx0" brushRef="#br0" timeOffset="197564">29175 6418 19112,'56'-18'-446,"-1"0"0,1 0 0,1 2 0,2 1 0,-5 4 0,3 5 0,-5 4 0,-9 0 0,0 1 0</inkml:trace>
  <inkml:trace contextRef="#ctx0" brushRef="#br0" timeOffset="197730">29682 6200 21051,'-48'-17'-68,"10"5"-111,70 36-230,-3-4 0,1 3-191,3 2 1,0 2-550,2 4 1,-5 1-3154,-7 14 4302,-34 0 0,6-20 0,-14-6 0</inkml:trace>
  <inkml:trace contextRef="#ctx0" brushRef="#br0" timeOffset="197964">27426 7086 18205,'42'10'351,"1"0"1,0-4 0,5 1 0,5-1 0,4 0-293,1 0 1,6 0 0,3 0 0,2 1-1,0-1 1,-1 0-869,-11 0 0,-1-1 1,1 0-1,-1 0 1,2 1-1,-1-1 1,2 0 793,6 1 1,1 0-1,2 0 1,0 0 0,-2 0-1,-1 0 1,-4 0-312,8 1 1,-4 1 0,-1 0 0,-2 0 0,0-1-41,-6 1 1,0 0 0,-1-1-1,-2 1 1,-2-1-2048,19 2 0,-4 0 0,-6-1 2413,-5-1 0,-9-2 0,-1-3 0,-45-5 0</inkml:trace>
  <inkml:trace contextRef="#ctx0" brushRef="#br0" timeOffset="198113">28410 7274 18230,'62'0'42,"0"0"0,0 1 0,0-1 1,0 1-1,1-1 0,1 0 1,0 0-1,-1 0 0,-2 1-1154,-5 0 0,-1 0 1,-1 0-1,1 1 0,-1 0 634,3 0 1,0 0 0,1 1 0,-2 0 0,1 0 477,11 3 0,1-1 0,-3 1 0,-5 0 0,-8-1 0,-3 0 0,-5 0 0,5 1 0,-1 0 0</inkml:trace>
  <inkml:trace contextRef="#ctx0" brushRef="#br0" timeOffset="198547">26143 7247 15739,'54'-8'440,"0"-1"1,0 0 0,0 1 0,-3 2 0,1 1 0,3 1 0,2 0-1,3 0 1,2 0-420,-6 1 0,3 0 0,3 1 0,1-1 1,1 1-1,1 0 0,0 1 0,-1-1 1,-2 1-649,-2 1 1,0 0-1,-1 0 1,0 0-1,0 1 1,0 0 0,1 0-1,0 1 1,1-1 629,-2 1 0,2 0 1,0 0-1,1 0 0,0 0 1,0 1-1,-1 0 1,-1 0-1,-1 0 0,-2 1-142,4 0 0,-2 1 0,-2-1 0,-1 2 1,0-1-1,2 1 0,1 0 0,3 1 79,-5-1 1,1 1 0,2 0 0,1 0 0,1 1 0,1 0 0,0 0 0,0 0 0,-1 0 0,0 0 0,-2 0-77,4 1 0,-1-1 0,0 1 1,0 0-1,-1 0 0,1 0 0,0 0 1,-1 0-1,1 0 0,0 0 34,3 0 0,1 0 0,1 1 0,0-1 0,0 0 0,-1 0 0,-1 0 0,-2 0 0,-3-1 0,-3 1-271,13 1 1,-2 0-1,-3 1 1,-4-2 0,-4-1-1,-4-1-411,20 2 0,-7-1 0,-35-10 250,-44-8-525,-39-4 1,-22 0 1161,28 5 1,-4 0-1,-2 0 1,-1-1 285,-11-1 0,-4-2 1,0 1-1,3 1-389,10 1 0,2 1 0,1 0 0,1 0-146,-8-2 1,1-1 0,6 0-1166,0-3 1,4 0 1310,-4-5 0,3 1 0,-6-4 0,6 1 0</inkml:trace>
  <inkml:trace contextRef="#ctx0" brushRef="#br0" timeOffset="205062">19491 3081 13465,'0'6'2465,"0"-1"-2264,0-5-3461,13-3 3260,-3 6 0,6-5 0,-10 6 0</inkml:trace>
  <inkml:trace contextRef="#ctx0" brushRef="#br0" timeOffset="208746">14947 7169 9767,'0'0'0</inkml:trace>
  <inkml:trace contextRef="#ctx0" brushRef="#br0" timeOffset="209963">14934 7120 14809,'-40'-21'284,"0"-1"1,0 0 0,-4 2-1,0 1 1,-1 4-145,-17 3 1,-7 6-920,13 1 0,-6 1 0,-4 1 0,-1 1 812,6-1 1,-1 2-1,-1-1 1,-3 1 0,-3 0-297,7 1 1,-2-1-1,-1 0 1,-3 1-1,0 0 1,-1 1-1,-1 0 260,9 1 1,-1 0-1,-2 1 1,0 0 0,-1 0-1,1 0 1,0 1-1,1-1 1,2 0-122,-3 1 0,2-1 1,1 1-1,0-1 0,1 1 1,-1 0-1,0 1 1,-2 0 109,4 0 0,-1 0 0,-1 1 1,0 1-1,-1-1 0,2 1 1,0-1-1,1 1 0,2 0-189,-6 1 0,1 0 0,2 0 0,1 0 1,-1 0-1,0 1 0,-1-1 193,-2 1 0,-2 0 1,1 0-1,-1 1 1,0-1-1,0 0 1,-1 1-64,8-2 0,0 1 1,1-1-1,-1 1 0,-1-1 1,-1 1-1,-2 0 0,-2 1 52,8-2 0,0 0 1,-2 0-1,-1 1 1,-2-1-1,0 1 1,-1 0-1,0 0 1,-1-1-1,0 1 1,0 0-1,0-1 11,1 1 1,0-1-1,-1 1 1,0-1-1,-1 0 1,0 1-1,-1-1 1,1 0-1,-1 0 1,1 1-1,-1-1 1,1 0-1,0 0 11,0 1 1,-1-1 0,0 0 0,1 0-1,-1 1 1,0-1 0,0 0 0,0 0 0,1 0-1,-1 0 1,1 0 0,-1 0 0,1 0-3,1-1 0,-1 1 0,0 0 0,0-1 0,0 1 0,0-1 1,0 1-1,1-1 0,1 0 0,0 0 0,2 0 0,1 0 1,1-1 1,-10 2 0,3-1 0,2 0 1,2 0-1,-1-1 0,1 1 0,-2 0 1,-2 1-1,-2 0 4,9 0 0,-1-1 0,-1 1 0,-1 0 0,-1 0 1,0 1-1,-1-1 0,-1 1 0,1 1 0,-1-1 1,1 0-1,0 1 0,0 0-3,0 0 1,0 1 0,0 0-1,1 0 1,-1 0 0,0 0-1,0 0 1,0 1 0,-1 0-1,0 1 1,-1-1 0,-1 1-1,0 0 0,4-1 1,1 1 0,-2 0 0,-1-1 0,1 2 0,-2-1-1,0 1 1,1-1 0,-1 1 0,0 0 0,0 1 0,0-1 0,1 1-1,0-1 1,1 1 0,0 0-3,0 0 0,-1 1 0,1 0 0,0 0 0,0 0 0,0 0 0,0 1 0,1-1 0,0 1 0,1-1 0,-1 1 0,1 0 0,0 0 0,1-1 0,0 1 7,-5 1 1,0 1 0,0-1 0,0 1 0,1 0-1,0 0 1,0 0 0,2-1 0,0 1 0,1-1-1,1 0 1,1-1 0,2 1 0,-11 2 1,2 0 0,1 0 0,2-1-1,1 0 1,1 0 0,1-1 0,1 0-1,0 0 45,-4 1 1,0 0 0,0 0 0,3-1-1,2-1 1,3-1 0,4-2-4,-4 1 0,5-2 1,2-2-1,0-1 509,-14 1 0,0-3 0,4-1-239,-1-3 0,4-2-248,5-2 1,7-2 17,9-5 1614,26 3-1704,4 3 1231,3 0-1309,21 9 2463,17 3-2362,12 2 21,10-2-44,-9-6 34,2-4 190,2 0-207,-16-1 0,1-1-6,0 1 0,-1 0-17,0-1 1,-2 1 16,26-1-22,-26 3 11,7 18 11,0 28 22,-12-3 1,-1 5-762,-3 0 0,0 3 728,-6-12 0,1 2 0,1 3-3,1 0 0,2 2 1,1 1-1,-2-1 21,4 5 1,-1-2 0,1 4-448,0 0 0,2 4 1,-1 1-1,-1-3 429,-7-11 0,-1-2 0,0 1 0,1 3-7,1 7 0,2 5 1,-1 1-1,1 2 0,-1 0 18,-3-8 0,-1 0 0,0 1 1,1 1-1,-1 1 0,1 3-301,-3-7 0,2 4 0,-1 0 0,0 2 1,1-1-1,-2 1 0,1-3 0,-2-1 299,3 7 0,-1-2 1,-1-2-1,-1 1 1,1 0-1,0 3-9,-3-7 0,0 0 0,1 3 0,-1-1 0,0 1 0,0 0 0,-1-2 0,0-1-207,3 8 1,-1-1 0,-1-1-1,0 0 1,1 0 0,1 4 206,-2-9 0,1 2 0,0 1 0,1 1 0,-1 0 0,0-1 0,1-2 0,-2-1-128,3 5 1,-1-2-1,0-1 1,-1-1-1,1-1 1,1 0 129,2 6 0,1 1 0,0-2 0,-1-2 1,0-4-11,5 9 1,-2-5-1,1 0 32,0-1 0,0-2 1,-1 1-29,1-3 0,-1 0 0,1 0 8,-1-1 0,1 0 0,-1-1-4,-1-2 0,0-1 0,1 3 234,-2-2 1,0 2 0,1 2 0,-1-1-224,0-2 0,-1 0 0,0 0 1,1-1-7,-2 0 1,1-1-1,0 0 1,-1-2-3,4 9 1,0-2 0,-1-5-4,2-2 0,0-5 0,0-4 0,3-1 640,-2-5 1,4-1-608,15 1 1,7-4 61,8-2 0,4-2-73,-10-5 1,3 0-1,-2-2 318,-8-4 0,-1-1 0,-1 1-340,18 6 0,-4 0 11,-19-5 1,-2 0 534,1 1 1,0 0-536,0-1 0,4-1 45,4-4 0,5-1 0,5-5-422,3-4 0,4-3 0,4-3 0,-1-1 372,-11 2 1,1 0 0,1-2 0,1-1-1,2-1-278,0-2 1,2-1 0,1-2 0,1-1 0,0 0 0,-2-1 280,-5 1 0,-1-1 1,-1 0-1,1-1 1,3-1-1,4-1-49,-9 2 0,2-1 0,3-1 0,1 0 0,2-1 0,1-1 0,1 0 1,0 0-1,1 0 0,0 0 51,-5 2 0,0 0 0,1 0 0,1-1 1,0 1-1,1-1 0,0 0 0,1 0 1,1 0-1,1-1 0,1 0 0,1 0-79,-11 3 0,2 0 0,0-1 1,2 0-1,1 0 0,0-1 1,0 0-1,1 1 0,1-1 0,-1 0 1,0 0-1,0 1 0,-1-1 1,0 1-1,-1 0 0,-1 1 1,0-1 47,4 0 0,-1-1 0,0 1 0,0 0 0,-2 1 0,1-1 0,-1 0 0,0 1 0,0 0 0,0 0 0,-1 0 0,1 0 0,0 0 0,0 0-27,3-1 0,1 0 1,1 0-1,-1 0 1,1 1-1,-1-1 1,0 0-1,-1 1 0,-1 0 1,0 1-1,-2 0 1,-1 0-1,-2 1-89,9-2 0,-3 1 1,-2 0-1,-2 1 1,0 1-1,1-1 0,0 1 1,3 0-1,2 0-32,-9 3 1,1 0 0,2-1 0,1 1 0,1 0-1,0 0 1,1 0 0,0 1 0,-1 0 0,0 0 0,-2 0-1,-1 1 1,-2 0-67,12-1 0,-3 0 0,-1 1 0,-1 0 0,-1 1 0,0 0 0,2 0 0,0 0 0,3 0 234,-8 2 0,2-1 0,3 1 0,1-1 0,0 0 0,1 1 0,-2 0 0,-1 0 0,-3 1 0,-3 0 0,-4 1 0,-4 1 0,14-1 0,-7 1 0,-4 1 0,-2 0 0,0 1 0,1 0 0,0 0 0,0 0 0,1 0 0</inkml:trace>
  <inkml:trace contextRef="#ctx0" brushRef="#br0" timeOffset="212096">7156 16107 15112,'5'0'258,"31"46"-247,-10-4-234,2-1 0,2 5-47,3 5 1,-1 1-2588,-1-3 0,0 0 2857,-1-3 0,-2-3 0,4 8 0,-23-37 0</inkml:trace>
  <inkml:trace contextRef="#ctx0" brushRef="#br0" timeOffset="212330">6965 16245 16176,'-34'-33'549,"1"0"0,3-7 0,17 2-572,34 13 1,12 3-174,-2 0 0,5 4-1698,23 3 0,4 7-1563,-8 10 0,-2 3 3564,2 1 1,-4 0-1,9 5 1,-17-1 0</inkml:trace>
  <inkml:trace contextRef="#ctx0" brushRef="#br0" timeOffset="214346">8471 17134 17790,'4'42'157,"-1"0"0,2 0 0,6 0-96,17 12 1,7 0-815,-5-5 0,1 0 792,-1-3 0,-1-2 0,-7-13 1,-3-7 764,-4-7 899,-7-14-1150,-24-40-531,-4-1 1,-4-8-23,0-4 0,-1-5 0,1-1-553,1 5 1,1-1-1,1 0 572,1-7 0,1-1 0,5 3-19,1-4 0,9 1 147,8 15 0,6-2 0,5 5-153,14-9 1,10 7-59,-2 13 1,7 4 0,-1 5-348,15 3 0,0 10 310,1 12 0,-5 11-6,-19 2 1,-8 8-50,-3 30 0,-14 10 163,-15-16 1,-9 1-1,-1 1 26,1 2 1,0-1 0,-6-1 160,-8-1 1,-5-3-1,1-4-172,-4-4 1,3-5-23,5-5 0,3-3 103,-7 7-125,17-17 767,28-9-734,47-13-17,-11 3 1,2 1 5,1-2 0,0 2-28,0 5 1,-4 5-63,1 17 34,-18 17 1137,-16 10-1037,-25-8 1,-10 3 11,-7-1 0,-5-2-112,-7 4 0,-3-5-3199,6-14 1,1-11 3254,-1-18 0,24-9 0,12-7 0</inkml:trace>
  <inkml:trace contextRef="#ctx0" brushRef="#br0" timeOffset="214612">9683 17302 18272,'-38'1'829,"0"-1"0,-26 5-750,42 6-68,10 12 0,14 3-33,20 2-1,5-8 23,14-11-112,-2-6-331,-4-5 1,4-2-1827,10-1 0,2-2 2269,1-1 0,-2 0 0,-10 2 0,-6 0 0,-2-2 0</inkml:trace>
  <inkml:trace contextRef="#ctx0" brushRef="#br0" timeOffset="-214497.73">10115 17114 19617,'32'-28'-1670,"0"0"0,15-14 483,-4 15 178,-22 13 1692,-7 0 1055,-8 8-630,-2 22-636,-4 15-114,7 31-297,-1-27 1,3 3-163,4 2 1,4 4-1,1 1 142,4 5 0,2 0 0,0 1-506,0 0 0,0 0 1,1-1 471,0-2 1,1-2-1,-2 0 262,5 14 0,-4-5-382,-9-16 0,-2-1 219,0 5 0,-3-4 6,-11-7 101,-36-19-1055,6-25 0,0-10 842,-6-12 0,2-2 0,5 8 0,4 1 0,4-32 0</inkml:trace>
  <inkml:trace contextRef="#ctx0" brushRef="#br0" timeOffset="-214180.73">10840 17139 19829,'33'-49'-359,"0"0"1,-7 4 0,1 3 307,0 13 1,-3 3 39,-5-2 22,-32 44 56,-15 26 56,9-9 0,0 3-244,0 5 1,2 3 198,-1 15 1,6 3-382,10-10 1,12-2-1709,18-2 0,12-8-443,2-15 0,7-12 2454,-5-12 0,5-8 0,-7 0 0,20-3 0,-10-9 0</inkml:trace>
  <inkml:trace contextRef="#ctx0" brushRef="#br0" timeOffset="-213980.73">11554 16890 20345,'43'43'-923,"1"-1"0,-6-1 1,-6-1 239,-10 17 447,-19-17 1,-6 1 151,-6-8 0,-4-3 84,-17 22 0,5-28 0,11-27 0</inkml:trace>
  <inkml:trace contextRef="#ctx0" brushRef="#br0" timeOffset="-213815.73">12146 16901 18597,'6'-6'179,"-2"1"-6129,-4 5 5950,-27 21 0,21-15 0,-21 15 0</inkml:trace>
  <inkml:trace contextRef="#ctx0" brushRef="#br0" timeOffset="-213699.73">12057 16507 8837,'0'0'0</inkml:trace>
  <inkml:trace contextRef="#ctx0" brushRef="#br0" timeOffset="-213250.73">12899 16465 18843,'-48'12'411,"-1"0"0,3 4 0,8 5-366,18 26 11,20-2-45,34 2-11,16-21-90,7-6 23,2-6 33,-20-10 1,3-1-130,-2-1 1,2-1 117,9-4 0,-1-3 0,-14 4 0,-3-2 23,21-11 22,-34 6 135,-11-10 134,-5-17-124,-1-5-22,4-15-28,5 20 1,2 0 139,9-20-146,-5 20 1,2 3 157,9-6-135,20 12-101,-17 24 1,4 8-69,13 14 1,1 8-547,-5 1 1,-2 3 350,3 13 0,-3 2-437,-11-10 0,0-1 592,18 9 1,-1-3-1,-3 1 1,-13-20 0,-1 0-1</inkml:trace>
  <inkml:trace contextRef="#ctx0" brushRef="#br0" timeOffset="-212750.73">15771 15924 18115,'-41'4'123,"-1"0"0,4 0 1,7 7-23,8 41-152,38-23 1,12 0-332,16 8 1,8-1-314,2-8 1,2-3 677,3-1 0,-7-1-218,-7 7 796,-48 14-387,-21-22 0,-10-4-118,-10 2 0,-3-4-544,2-3 1,3-6-5451,-17-15 5938,44-15 0,11 6 0,5-2 0</inkml:trace>
  <inkml:trace contextRef="#ctx0" brushRef="#br0" timeOffset="-212565.73">16214 15673 18843,'-55'35'476,"35"4"1,11 7-500,16-6 1,7 1-1054,5 18 1,5 2-613,-3-19 0,4 1 0,-3-3 1688,2 5 0,-2-1 0,3-1 0,-5-4 0,-9-8 0</inkml:trace>
  <inkml:trace contextRef="#ctx0" brushRef="#br0" timeOffset="-212449.73">16170 16273 15672,'-4'-34'-1081,"0"-1"0,20-28-2740,30 21 3821,-8 23 0,0 2 0,7-5 0,-2 8 0</inkml:trace>
  <inkml:trace contextRef="#ctx0" brushRef="#br0" timeOffset="-212066.73">16838 15949 18194,'-44'11'1013,"1"0"1,-14 14-991,35 11-23,37-9-34,23-3-324,12-13 77,-6-8 1,5-2 280,5-3 0,2-5-816,10-5 0,-2-5 782,-15 1 1,-7-5 33,-10-4 0,-10-5 0,-10-25 33,-22 5 1,-8-5 78,3 13 0,-2-2 0,0 1-330,-2-1 0,-1 0 1,-1 1 362,0 1 1,0 1 0,2 4 84,1 3 0,2 5 128,-11-15-179,7 21 695,5 17-874,8 28 0,7 15 0,6 8-185,14 14 0,6 5-903,-5-9 1,2 3 0,2-2 224,-2-9 0,2-3 0,-1 0-1087,9 14 1,-3-5 2146,-8 6 1,-11-27 0,-8-12 0</inkml:trace>
  <inkml:trace contextRef="#ctx0" brushRef="#br0" timeOffset="-211833.73">17125 15882 17622,'23'-32'388,"0"0"1,1 2-1,4 2-321,20-1 1,9 4-1084,-11 9 0,5 2 0,-1 1 1023,1-1 1,0 2-1,0 2-19,3 2 1,1 2 0,-5 5 411,0 7 0,-7 10-479,-8 16 1,-14 10 162,-25 12 0,-17 3 144,-7-6 0,-7 0 0,-5-3-566,0-6 0,-5-2 0,-1-3 338,-6-2 0,-2-3 0,3-3-264,-5 0 1,3-5-1053,3-2 0,0-2-556,6-3 1,1-1 1871,0-4 0,4-2 0,-4 2 0,9-6 0</inkml:trace>
  <inkml:trace contextRef="#ctx0" brushRef="#br0" timeOffset="-211549.73">12963 17812 18544,'60'-14'41,"-1"1"0,1-1 0,0 1 1,-1-1-1,1 1 0,-1-1 1,1 1-1,-4 0 0,2-1 1,0-1-1,2 1 0,1-1 1,2-1-1,0 0 0,2 0 0,1 0 1,1-1-1,1 0 0,2 0-299,-14 3 1,2 0-1,1-1 1,2 0-1,0 0 1,1-1 0,1 0-1,1 0 1,0 0-1,1 0 1,0 0-1,0-1 1,0 1 0,0 0-1,0 0 1,-1 1-1,0-1 1,-2 1 0,1 0 235,-1 1 0,0-1 0,1 0 0,-2 0 1,1 1-1,0-1 0,-1 1 0,0 0 1,1-1-1,-1 1 0,0 0 0,0 1 0,1-1 1,-1 1-1,1-1 0,0 1 0,0 0 1,0 1-76,2-1 1,0 0 0,0 0 0,0 1 0,1-1 0,-1 1 0,1-1 0,0 1-1,-1 0 1,1 1 0,0-1 0,-1 1 0,0 1 0,0-1 0,0 2 0,0 0-1,-1 0 1,0 1-508,3 0 0,1 0 1,-1 2-1,1-1 1,0 2-1,0-1 0,-1 1 1,0 1-1,0 0 0,-1 0 1,-1 0-1,-1 0 1,0 1-1,-2-1 0,-1 1 1,-1-1 587,8 0 0,-1 0 0,-1 1 0,-3-1 0,0 1 0,-1 0 0,0 1 0,-1-1 0,0 1 0,0 0 0,1 0 0,3 0 0,3 0 0,1 0 0,0 1 0,-1-1 0,-2 1 0,-3 0 0,-4 1 0,-4 0 0,-7 0 0,16 2 0,0 0 0,-1 0 0</inkml:trace>
  <inkml:trace contextRef="#ctx0" brushRef="#br0" timeOffset="-197932.73">19782 2592 12669,'2'3'291,"-1"-1"-497,-1-2 1,0 0 0</inkml:trace>
  <inkml:trace contextRef="#ctx0" brushRef="#br0" timeOffset="-194249.73">14447 13850 10529,'43'-18'238,"0"1"0,1-1 0,15-5 0,-2 1-636,-7 5 1,-4 2-46,-11 4 1,-3 2-746,8 0 1592,-25 4 716,-19 5 1076,-15 2-101,-5-2-616,-8 2-817,9 0-80,2 1 90,7 0-189,5-1-47,4-1 46,18-1-191,23-2 1,14-1-194,-4-3 0,7-1 0,3-1 0,1 0-842,4 0 1,1 0-1,3 0 1,2-1 767,-10 0 0,3 0 1,1-1-1,1 0 0,0 0 1,-2 0-402,-3 2 0,-3-1 0,0 1 0,2-1 0,2 0 0,3 0 385,-3 0 1,3 0 0,2-1-1,2 1 1,2-1 0,0 0 0,1 0-1,0 0 1,-1 1-162,-4 0 1,1 0 0,-1 0-1,2 0 1,-1 0 0,1 0-1,1-1 1,0 1 0,0 0-1,2 0 154,-5 0 1,1 0 0,1 0 0,1 0 0,1-1 0,0 1 0,-1 0 0,0 0 0,-1 0 0,-1 0 0,-2 0 0,-1 1-114,5-1 0,-2 0 1,0 0-1,-1 1 1,-2 0-1,-1 0 1,-1 0-1,-1 0 0,-2 0 112,14-1 0,0-1 0,-3 1 0,-3 0 0,-4 1 0,-7 0 194,3 0 1,-7 1 0,-4 0-414,0 0 1,-6 0 907,-4-2-2347,-99 5 828,21 7 1,-6 2 0,-4 1 825,-4 0 0,-4 0 1,-2 1-1,-2 1-115,6 1 0,-2 1 1,-1 1-1,0 0 1,3 0-64,-5 1 0,1 0 1,1 0-1,1 1-648,-1 1 1,0-1 0,2 1 0,2-1 829,-5 2 0,3-1 0,6-1 0,1-1 0,6-1 0,5-1 0,0-1 0</inkml:trace>
  <inkml:trace contextRef="#ctx0" brushRef="#br0" timeOffset="-194099.73">16432 13608 16737,'58'-18'200,"0"1"0,0-1 1,1 0-1,-2 1 1,4 0-1,2-1 1,2 0-1,1 0 1,-2 0-1010,-6 2 0,-1-1 1,1 1-1,0 0 1,1-1-1,0 1 0,2-1 744,-1 2 1,2-1 0,2-1-1,-1 1 1,1 0 0,-1 1-1,-2 0 1,-2 2-384,5-2 1,-2 2-1,-2 0 1,0 0-1,1 1 1,3 0 447,-8 1 0,3 1 0,2-1 0,0 1 0,-1-1 0,-2 1 0,-3 1 0,-5 1 0,11-3 0,-6 2 0,-2 0 0,2 0 0,8 0 0,-1-1 0,1 1 0,-1-1 0</inkml:trace>
  <inkml:trace contextRef="#ctx0" brushRef="#br0" timeOffset="-184264.73">5122 4212 14238,'3'48'201,"1"1"1,-1-4 0,1-4-650,3 14-3574,3-11 4022,3-10 0,-6-17 0,-1-7 0</inkml:trace>
  <inkml:trace contextRef="#ctx0" brushRef="#br0" timeOffset="-184031.73">5030 4502 15291,'-4'3'1389,"3"26"1,6 10-1154,21 21-197,-13-14 0,5 0 0,16-11 0,4-8 62,11-8-101,-16-12 0,1-8-107,-5-15 1,-2-8-712,-3-4 0,-1-4-947,0-5 0,-2-1-957,2-15 2722,-14 28 0,-7 21 0,-2 4 0</inkml:trace>
  <inkml:trace contextRef="#ctx0" brushRef="#br0" timeOffset="-183299.73">3039 5850 13801,'-2'-4'1086,"0"0"-397,12 31 1,5 16-522,2 14-932,1 2 0,-1 3 769,-7-18 1,-2-1 117,-1 11 1,-1-1 4,-2-15 0,-1-2 802,2 26 531,-3-45-1326,-1-39 133,-1-19-133,-1 9 0,0-4-405,-1-9 0,-2-3 275,-1-8 1,-1-6-66,2 13 1,0-5 0,0-2 0,2 0 64,1 0 1,1 0 0,2 0-1,2-2-354,4-7 0,2-3 1,3 2-1,1 4 349,1-1 0,2 5 0,6 5-8,3 12 1,4 5 0,1 6-38,3 5 0,3 9-381,13 2 0,1 14-185,-9 22 1,-6 14 199,-11 3 0,-5 7 1,-6 2 173,-6 1 0,-7 2 0,-4 1 311,-5 8 1,-5 2 0,-2-5 48,-10 3 0,0-4 132,2-5 1,1-2-256,4-9 0,4-1 69,2-2 1,7-2-5920,19 7 5850,3-6 0,6-26 0,-12-7 0</inkml:trace>
  <inkml:trace contextRef="#ctx0" brushRef="#br0" timeOffset="-183049.73">3768 6057 18451,'22'-36'22,"0"1"1,-2 3-1,-1 8-279,0 17-338,1 19 562,-3 25 33,-1 2 0,-4 12-101,-4-18-1602,1-6-1300,3-4 3003,4-7 0,-7-8 0,0-4 0</inkml:trace>
  <inkml:trace contextRef="#ctx0" brushRef="#br0" timeOffset="-182783.73">4301 5929 19336,'13'62'-2409,"11"-20"885,19-41 1300,-13-13 191,-16-10 33,-18 7-123,-23 4-3273,-20 14 3396,-4 3 0,11 3 0,24-3 0</inkml:trace>
  <inkml:trace contextRef="#ctx0" brushRef="#br0" timeOffset="-182447.73">4574 5430 18283,'0'-6'1266,"0"1"-1187,0 70-63,4-16 1,2 5-62,2 7 1,2 2-323,-1-18 0,1-1 0,5-3-103,17 9 0,6-8 358,0-10 0,3-5 92,7-1 0,-2-9 154,18-18 90,-28-26 123,-28-11 124,-34-19-438,-15 15-44,-12 3-56,-3 24-232,17 27-2413,7 6-1922,7 10 4634,11 0 0,8-12 0,5-5 0</inkml:trace>
  <inkml:trace contextRef="#ctx0" brushRef="#br0" timeOffset="-182250.73">5089 5754 15314,'0'-3'101,"0"0"-101,0 3 0,0 0 0</inkml:trace>
  <inkml:trace contextRef="#ctx0" brushRef="#br0" timeOffset="-181199.73">5975 5336 9241,'0'-5'952,"0"2"12,0 3 123,0 15-695,1-12 392,3 12-168,0-15-134,4-3 11,-3-2 998,3-7-371,-4-2-660,-1 0-102,-2 3-78,-1 4-22,0 4-258,0 0-202,0 3-246,2 0 112,3 3 145,1 0-100,1 4 55,-3 0-122,0 2 336,-2-3 313,-1-1 213,0-3 807,0-2-1042,0-6-45,-1 0-212,0-2-58,0 4-32,0 3 22,1 7 0,5 30 56,4 26-107,-2-18 1,0 1 106,-1-8 0,-1-2 22,4 21-10,-5-34 55,0-10-67,-2-8 224,-1-4 56,0-17-145,-3-14-79,-2-5-45,-1-7 23,-1 10-1,1-23-33,10-3-78,6 1 67,10 17-57,6 28 1,4 11-101,4 17-90,-1 14-89,-3 20-494,-15-5 1,-3 5-1771,-3 1 1,-1 1 2495,-1-1 1,-1-3 0,-1 13-1,-5-41 1</inkml:trace>
  <inkml:trace contextRef="#ctx0" brushRef="#br0" timeOffset="-180849.73">6535 5490 18362,'-8'0'996,"2"0"-1007,6 0-213,0 0-257,37-1-472,-8-8-739,11-3 0,2-5-347,5-28 3249,-10-10 841,-31 14 44,-23 15-975,-1 19-436,3 4-359,2 3-23,-6 28-234,2 27-281,10-12 0,3 3-320,6-5 1,4-3-527,6 0 1,6-7-1867,29 0 2925,-3-23 0,0-4 0,-3 3 0,18-11 0</inkml:trace>
  <inkml:trace contextRef="#ctx0" brushRef="#br0" timeOffset="-180698.73">7117 5265 18205,'-5'0'1008,"2"0"-1008,8 41-303,11-17-761,13 32-1317,5-39 0,6-5 2381,20 2 0,0-2 0,-33-12 0</inkml:trace>
  <inkml:trace contextRef="#ctx0" brushRef="#br0" timeOffset="-180565.73">7297 5259 17666,'-36'27'-235,"0"0"0,-1 0 0,-10 11 0,9 0-4976,18 15 5211,11-7 0,9-21 0,0-10 0</inkml:trace>
  <inkml:trace contextRef="#ctx0" brushRef="#br0" timeOffset="-180366.73">7455 4912 19459,'9'41'63,"0"0"1,2 18 0,-1 2-1779,-2-2 1,-1 0-3202,0 1 1,0-3 4446,-1-4 1,-2-9-1,-1-10 1,-2-12-1</inkml:trace>
  <inkml:trace contextRef="#ctx0" brushRef="#br0" timeOffset="-180216.73">7473 5204 17622,'44'-16'-1229,"1"1"0,-1-1 0,13-5 0,-3 4 1,-8 10-1,-5 3 0,4-2 0</inkml:trace>
  <inkml:trace contextRef="#ctx0" brushRef="#br0" timeOffset="-179816.73">8197 5055 18944,'37'12'-762,"0"0"0,-1-2 0,-1-2-1076,18-9 886,11-15 2084,-16-4 2162,-7-4-2700,-23 7-437,-15 15 303,-3 16 167,3 43-577,-1-12 1,1 5-48,1-6 1,-1 2 0,1 1-400,-1 1 1,1-1 0,-1-2 305,2 6 1,-1-4 55,-2 19 34,-7-48-112,-8-28-896,-1-51-914,9 16 1,3-3 447,5-1 1,4 1-1440,4 1 0,5 5 2913,21-12 0,-15 26 0,-3 6 0</inkml:trace>
  <inkml:trace contextRef="#ctx0" brushRef="#br0" timeOffset="-179466.73">8841 5007 17700,'13'8'-706,"-4"-3"482,-2 7-11,-3-7 157,-1-2 727,-2-1 147,1-3-504,-1-3-24,3-8-268,1 1 34,4-4-12,11 2-78,5 7-11,10 2-22,-8 12 21,-7 6 68,-12 5 157,-4 10-202,1-3-2017,-1-2-4885,6-12 6947,2-10 0,-4-2 0,-1 0 0</inkml:trace>
  <inkml:trace contextRef="#ctx0" brushRef="#br0" timeOffset="-178400.73">3661 6672 20087,'-21'39'5,"1"0"1,-1 1 0,-7 14-1,8-6-5,17 3-291,21-2-22,12-22 99,24-26 214,-7-23 34,-3-28-12,-21 0 191,-12 14 0,-3-1 695,2-21-269,-3 5-539,-6 29-100,-1 20-224,0 4 112,7 26-258,13 19 258,0-10 0,2 0 61,0-5 1,2-2-62,4-4 0,2-5 23,20-5-63,-10-12 1,3-7 140,-1-10 0,0-5 11,-1 3 0,-2-5 33,-6-6 1,-7-4 179,-6-18 33,-10 0 46,-7 1-91,-7 3 113,-3 3 112,-11-3-34,-1 13-280,1 6-280,8 19 78,6 21 68,7 12-62,5 5 0,4 6-123,2 3 0,3 2-91,8 7 1,2-1 168,-6-12 1,2-6-242,35 3 348,-27-42 22,8-19 28,-26-6 0,-5-6 28,-1 0 0,-2-2 285,0-3 1,-1 2 28,-4-12-359,0 31-11,-1 22-67,1 24-23,4 30-633,4-6 1,2 3-500,0-1 1,2-1-1480,6 3 0,4-4 2701,-1-16 0,0-4 0,4 3 0,-2-10 0</inkml:trace>
  <inkml:trace contextRef="#ctx0" brushRef="#br0" timeOffset="-178099.73">5224 6560 21073,'-56'7'-527,"11"22"-178,50 23 284,7-18 1,5-1 185,17 17 33,13-10-123,-20-19-90,-7 2 808,-21-3-35,-29 0-358,-5-8-4538,-22-10 4538,29-10 0,5 2 0,17-1 0</inkml:trace>
  <inkml:trace contextRef="#ctx0" brushRef="#br0" timeOffset="-177900.73">5227 6502 19258,'27'55'-228,"1"0"1,-2 4 0,-4-3-1,-10-15 1,-3-3 0,5 24-1</inkml:trace>
  <inkml:trace contextRef="#ctx0" brushRef="#br0" timeOffset="-177748.73">5278 6789 18989,'46'-18'-950,"1"-1"1,2-9-1,-2 24 1</inkml:trace>
  <inkml:trace contextRef="#ctx0" brushRef="#br0" timeOffset="-177399.73">5715 6607 18653,'15'64'-157,"3"-8"-404,19-26 46,21-15 498,-13-19 0,1-6-263,-4 0 0,-2-3-1,3-9 1,-4-2 314,7-7 279,-15 6 1102,-14 8 299,-9 4-1120,-7 7-617,-2 1-77,0 12-315,-1 4-337,1 8-6105,12 9 6857,6-11 0,-3 1 0,1-15 0</inkml:trace>
  <inkml:trace contextRef="#ctx0" brushRef="#br0" timeOffset="-177017.73">6609 6517 21040,'-38'-7'44,"0"0"1,-26 9-45,37 26-415,8 36-716,22 1 559,11-32 1,4-3-46,19 8-55,14-38 672,-20-20 319,-13-8 1,-3-7 94,-4-9 1,-2-5-322,-3 5 1,-1-3-1,-2 2-399,-3-13 1,-4 3 383,-1 1 0,-3 5 349,-12-3 581,-6 16-907,2 28-90,1 20-11,7 27 0,11 16-236,4-7 1,4 3-157,2-13 0,3 0-231,1 12 0,5 0 623,13-9 0,1-5 0,-3 1 0,14 4 0</inkml:trace>
  <inkml:trace contextRef="#ctx0" brushRef="#br0" timeOffset="-176583.73">6861 6631 17588,'-1'-11'1177,"1"3"-1513,0 8-774,0 0-2027,54-53 1837,-36 24 2078,10-3 1,-8 2-296,-29 14 211,-14 10 225,-4 8 168,0 17-875,13 10-996,16 17 303,12-9-248,15-8-167,0-19 179,1-6 493,1-5 313,7-18 898,-9-10 88,-3-7-55,-13-1-23,-9 13-157,0 3-212,0 5-382,-1 6-55,-1 5-180,4 3-134,5 12-438,3 2-514,10 9-147,5-5-615,14-7-2679,15-4 4516,-21-8 0,-2-1 0,8 2 0,-7-5 0</inkml:trace>
  <inkml:trace contextRef="#ctx0" brushRef="#br0" timeOffset="-176415.73">7545 6129 19403,'-1'34'-191,"1"0"1,4 31-661,9-12-2808,-2-17 1,0-1 3658,2 13 0,1-3 0,-10-31 0</inkml:trace>
  <inkml:trace contextRef="#ctx0" brushRef="#br0" timeOffset="-176200.73">7567 6374 19000,'46'-29'269,"0"0"0,-3 3 0,-4 7-269,0 13-919,-1 20 516,-18 20 403,-20 16-56,-14-5-325,-13-11-426,6-23-5322,-3-8 6129,11-12 0,0 5 0,10-4 0</inkml:trace>
  <inkml:trace contextRef="#ctx0" brushRef="#br0" timeOffset="-175716.73">8835 6371 16457,'-8'0'1109,"2"0"-1053,23 48 22,-5-17-39,0 3 0,0 2 332,4 14-226,-7-16 57,-1-8 168,-5-31 201,-5-21-179,-3-17-258,-3 0 1,-1-5-96,-1-8 1,-1-2-174,3 13 0,0-2 1,1 3 228,-1-8 0,1 4-5,1-17-90,6 43-56,1 11-12,9 8-111,23 32-90,6 20 213,-19-9 0,-4 2 56,-5-7 0,-7 0 146,-14 26 793,-8-31-883,-1-7-572,9-13-4717,12-13 1301,11-7 3932,14-9 0,-12 9 0,0 1 0</inkml:trace>
  <inkml:trace contextRef="#ctx0" brushRef="#br0" timeOffset="-175466.73">9108 6201 16064,'27'-57'3093,"-6"11"-1973,-18 39-1086,-2 3-34,-1 11 45,0 6-45,0 8 0,0 4 0,1-1-34,4-2-190,3-3 157,15-3-79,13-7-1288,19-4-886,-5-10-1959,3-4 4279,-18-5 0,-14 6 0,-6 0 0</inkml:trace>
  <inkml:trace contextRef="#ctx0" brushRef="#br0" timeOffset="-175298.73">9591 6066 17801,'-3'-9'3003,"1"1"-2633,2 8-359,0 0-269,-11-15-190,17 19-302,-4-9-438,23 24-3462,20 11 4650,-8-10 0,-2-1 0,-19-12 0</inkml:trace>
  <inkml:trace contextRef="#ctx0" brushRef="#br0" timeOffset="-175116.73">9813 5899 18362,'7'-10'1949,"-3"3"-1714,-4 7-224,45 27 57,-20 3-63,6-2 1,1 4-141,-7 7 1,-5 3-897,-3-2 1,-2 0-511,2 0 0,-4-2 1541,-16 20 0,-1-38 0,-9-8 0</inkml:trace>
  <inkml:trace contextRef="#ctx0" brushRef="#br0" timeOffset="-174883.73">5787 7335 20345,'-35'19'78,"-1"1"0,53 2-30,17-16 1,16-7 0,5-2-1161,-5 0 0,4-2 0,4 0 0,5-2 0,6 0 1130,-16 1 0,3 0 1,4-1-1,3 0 1,2-1-1,2 0 0,1 0 1,1 0-1,1 0 1,0 0-1,-1 0-130,-7 2 1,1-1 0,1 0-1,0 0 1,1 1 0,0-1-1,1 0 1,1 0 0,0 0-1,1 0 1,0 0 0,1 0-1,0 0 1,1 0-229,-8 1 0,1 0 0,1-1 0,1 1 0,1-1 0,0 1 1,1-1-1,0 0 0,0 1 0,1-1 0,-2 0 0,1 1 0,-1-1 1,-1 1-1,0 0 0,-1-1 0,-2 1 0,-1 0 323,7 0 0,-1-1 0,0 0 0,-1 1 0,0-1 0,-1 1 0,-1 0 0,0 0 1,-2 0-1,0 0 0,-2 0 0,-2 0 0,0 1 0,-3 0 0,20-2 0,-2 1 1,0 0-1,-4 0 0,-2 1 0,-5 0 0,-6 0 0,-6 0 0,4-1 0,-1 0 0,0 0 1</inkml:trace>
  <inkml:trace contextRef="#ctx0" brushRef="#br0" timeOffset="-174733.73">8267 6962 17243,'59'-7'-565,"0"-1"1,0 1-1,0 0 1,0 0-1,0-1 1,0 1-1,-2 0 1,2 0 0,1-1-1,2 1 1,1-1-1,0 0 1,1 0-1,0 0 1,0 0-1,-1 0 373,3 0 0,0 0 0,1-1 0,1 0 0,-1 0 0,0 1 0,0-1 0,-2 0 0,0 1 0,-2 0 0,5-1 0,1 0 0,0 0 0,-2 0 0,-2 0 0,-2 1 0,-4 0 0,-4 2 0,7-1 0,1 1 0,-1 0 0,0-1 0</inkml:trace>
  <inkml:trace contextRef="#ctx0" brushRef="#br0" timeOffset="-162447.73">32056 4891 12546,'14'45'577,"0"0"0,0 1 0,4 14 0,-2 2-458,-3-12 1,-1 1 0,-1 0-945,-1-2 0,-2-1 1,0 5 842,-2-4 0,1 5 0,-1 3 0,0 1 0,-1 1-313,-1-4 1,0 1-1,-1 2 1,0 0 0,0 3-1,0 1 337,0-4 0,-1 3 0,1 1 0,-1 1 0,0 1 0,0-1 0,-1-1 0,1-1-188,-1 0 1,0-2-1,0 0 1,0 0-1,0-1 1,-1 0-1,1 1 160,-1 1 1,0 0-1,1 1 1,-1-1 0,0 0-1,0-2 1,-1-3-283,1 9 1,-1-4-1,1-1 1,-1 0-1,0 1 290,0 3 1,-1-1-1,1 1 1,-1 0-1,0 0-97,0 0 0,-1-1 0,0 1 0,0 2 1,-2 3 139,1-13 1,0 2 0,-2 1 0,1 2 0,-1 0-1,-1 1 1,1-1 0,-1 0 1,-1 2 0,0-1 0,-1 0 1,0 1-1,0 0 0,-1 1 0,0 1 1,-1 1-28,1-5 0,0 2 1,-1 1-1,-1 1 1,0 0-1,0 0 0,0 0 1,0-2-1,1 0 1,-1-3-50,-1 3 0,1-1 0,0-2 0,-1 0 0,1-1 0,-1-1 0,0 0 0,0-1 9,-1 5 0,-1 0 0,0 0 0,0-1 0,0-2 0,1-3 0,1-1 113,-4 13 0,1-5 1,0-1-1,0 3-106,3-11 1,0 2-1,0 0 1,0 2 0,0-1-1,1-1-5,-1 8 0,0-1 1,1 0-1,0 1 0,0 1 3,1-5 1,0 2 0,0 0-1,0 0 1,1-1 0,1-2 9,0 4 1,0 0 0,1-2 0,1-2-1,0-3-15,0 13 0,0-5 0,1 0 11,0-3 0,1-1 1,1-6 617,-1-3 1,1-4-602,0 0 0,0-3 1850,-1 3-1755,3-28 2702,0-19-2825,1-7 1793,-2-15-2825,1-7 80,0-2-493,2 3-987,0 11 2432,0 3 0,0 6 0,0 3 0</inkml:trace>
  <inkml:trace contextRef="#ctx0" brushRef="#br0" timeOffset="-162133.73">31156 12884 13611,'-4'58'1042,"0"0"0,1 3 0,0 1-981,1-8 1,3-1 27,1-3 1,4-5 112,13 5 313,37-17-330,-16-35 0,3-7-185,0-1 0,1-4-898,3-12 0,-2-4 29,-13 5 1,-3 1-555,-1 1 0,-1 1 1473,18-17 0,-20 18 1,-10 7-1</inkml:trace>
  <inkml:trace contextRef="#ctx0" brushRef="#br0" timeOffset="-157200.73">28711 15223 16255,'-65'1'930,"6"15"-751,25 31-357,17-14 0,2 4 295,1 25 1,5 2-566,4-16 0,2-1 521,6 14 1,6-5 4,19 0 337,13-19-337,4-15 12,3-11-23,3-19-45,-13-14 1,-1-9 5,0-17 0,-4-6-419,-1 1 0,-4-2 408,-6-7 0,-10 2-1,-11 22 1,-8 2 84,-14-6 0,-10 3-118,-4 9 0,-5 5-297,-9-1 0,0 6 284,13 10 1,3 5-1988,-8 12-2218,32 7 4235,12 5 0,-1-7 0,3-3 0</inkml:trace>
  <inkml:trace contextRef="#ctx0" brushRef="#br0" timeOffset="-156997.73">29135 15375 17398,'-2'-9'829,"1"2"-3473,1 7 2644,4-11 0,-3 8 0,3-9 0</inkml:trace>
  <inkml:trace contextRef="#ctx0" brushRef="#br0" timeOffset="-156464.73">29649 14983 17140,'-23'41'274,"0"0"1,5 2 0,2 5-1,3 2-229,4 3 0,3 2 0,1 0-859,-1-1 1,-1 1 0,3-2 824,3-1 0,1-1 1,5-7-7,4-7 1,4-7 752,26 12-747,9-21 228,-12-17 0,2-8-222,-2-13 0,-2-8 22,1-7 0,-4-4 101,-8 0 0,-8-1-23,-12 0 1,-8 3-50,-21-4 601,-12 22 0,-7 8-809,-7 14 0,-2 8-953,-8 4 1,4 5-937,15 2 1,7 3 2028,-1 13 0,37-29 0,4-9 0</inkml:trace>
  <inkml:trace contextRef="#ctx0" brushRef="#br0" timeOffset="-156066.73">29983 15201 17666,'17'-38'577,"0"0"1,14-16-578,25 31-11,-9 23-113,-18 17 1,-5 9-28,-8 9 0,-8 7 162,-11 21 0,-10 4-619,-2-8 1,-6-2 786,-10 1 1,-1-6-12,11-18 0,3-4 273,-9 15-374,13-14-22,9-16 34,19-8-112,43-27-449,-9-2 0,4-2-263,1 0 0,0-1-1136,5-6 1,-3 2 1880,-17 11 0,-5 2 0,5-2 0,-10 6 0</inkml:trace>
  <inkml:trace contextRef="#ctx0" brushRef="#br0" timeOffset="-155648.73">30546 15157 18462,'28'-23'90,"10"0"-90,16 3 0,-22 9 0,1-1 17,1 0 0,1 0-23,4-2 0,-2 0 6,10-1 23,-6 0-12,-33 13 90,-6 1 100,-2 1 259,-8 4-45,-5 19-247,-1 20-157,3 9 0,10 10-11,9-10 0,5 1-302,10 0-657,-4-17 1,2 0-3496,-1-3 1,1-2 4453,-1-1 0,-1-3 0,5 6 0,-16-25 0</inkml:trace>
  <inkml:trace contextRef="#ctx0" brushRef="#br0" timeOffset="-155032.73">31734 14654 15347,'-41'-37'560,"-1"-1"1,-2 1-1,0 1-370,1 5 1,-4 1-828,7 8 1,-5 0-1,-3 0 1,-3 4 680,0 4 1,-4 2 0,-2 3 0,-1 0 0,1 1-536,-3-1 1,0 0-1,-1 1 1,-1 3 0,-1 2 490,2 3 0,-1 2 0,-1 2 0,0 2 0,1 2 0,2 0-163,-4 3 0,2 3 1,0 1-1,0 1 1,0 1 167,6-2 1,-1 1-1,0 1 1,0 0 0,0 0-1,0 1-202,-1 1 1,0-1 0,1 1-1,-1 0 1,-2 2 0,-2 1 208,5-1 1,-3 1-1,-1 2 1,-2 0 0,1 1-1,-1 0 1,2 0 0,1 1 16,3-1 0,2 0 1,-1 0-1,1 1 1,1 0-1,-1 2 0,1 0 1,-1 1-21,3-1 1,0 2 0,-2 1 0,1 0 0,1 1 0,1 0 0,1 0 0,3-1 0,2 0-5,-6 5 1,3-1 0,1 0 0,4 0-1,3 0 1,4 2 5,-5 12 0,4 1 1,7-1-1,8-2 9,4 16 0,14-4-20,12-1 0,10-4 11,9-2 0,9-5 4,-3-16 0,5-3 0,3-2-12,6 0 1,3-3 0,8-4 3,-10-7 1,5-1-1,4-2 1,3-2 0,2-1-1,0-2-5,-6-1 1,2-2 0,2-2 0,1 0 0,1-1 0,0-1 0,1 0 0,-2 0-9,3 0 0,0 0 1,0-1-1,0 0 1,1-1-1,0 0 0,1-2 1,-1 0-9,-2-1 0,1-1 1,1-1-1,0-1 0,0 0 1,-1 0-1,-1-2 0,-1 1 1,-2-1-27,4-3 0,-2 1 0,-3-1 0,0-1 0,1-1 0,1-1 0,3-1 0,-8 2 1,2-2 0,2 0 0,0-1 0,1-1-1,0 0 1,0 0 0,0-1 0,-2 0 0,-2 0 48,2-2 1,-2 1 0,0 0 0,0-1 0,-2 0 0,1-1 0,-1 0 0,-1-2 0,0 0-10,1-1 1,0-2 0,1 0 0,-1-2 0,0 1 0,-3-1 0,-2 0 0,-2 0 0,-5 1 3,13-10 1,-2 0-1,-6 0 1,-7-1 0,-12-1-1,-6-18 0,-15-1 0,-11 4-4,-12 13 0,-8 3 0,-5 2 0,-5-4 0,-4 2 0,-3 1-19,-4 1 1,-2 1-1,-7 3-51,6 12 1,-4 0-1,-5 3 1,-1 2 0,-1 5-105,6 5 0,-2 2 1,-1 4-1,-2 1 1,-1 3-1,-1 2-101,3 1 0,-2 1 1,-1 3-1,-2 1 1,0 2-1,1 0 1,1 2-1,3-1-74,-2 3 0,1 0 0,2 2 0,0 0 1,1 2-1,0 1 0,0 1 381,-1 2 1,-3 3-1,1 2 1,1 0 0,3-1-1,4-2 1,5-2 0,-10 5-1,8-2 1,2-2 0,-12 7-1,0 0 1</inkml:trace>
  <inkml:trace contextRef="#ctx0" brushRef="#br0" timeOffset="110550.54">28054 16245 14193,'50'0'271,"0"0"0,0 0 0,5-1 1,2-1-1,0-1-1557,5-1 0,1 0 1,2-2 1385,-9 0 1,2-1 0,1 0 0,1-1-366,-8 0 0,2 0 1,1 0-1,0-1 1,1 1 266,4-2 0,-1 0 0,2 0 1,2 0-1,5 0 9,-11 1 0,4 1 0,1-2 1,3 1-1,0 0 0,1 1 0,0-1 1,-1 2-78,0 0 0,1 1 0,0 0 0,1 1 0,-1-1 0,0 1 0,0 0 0,0 0-59,-2-1 1,1 0-1,0 0 1,-1 0 0,0 1-1,-1 0 1,-1 0 0,-2 2 84,9 0 1,1 2 0,-2 0 0,-3 0 0,-5 2-1,-6 1-192,5 0 1,-8 1 0,-9 4-1775,16 21 1899,-89-15 1,-28 0 411,13-5 1,-7-1-1,-4-1 1,-3 0 80,8-1 1,-2-1 0,-3 0 0,-1 1-1,0-1 1,-1 1-169,-5 0 1,-2 1-1,0 0 1,-1 1 0,2 0-1,3-1-162,-2 1 0,1 0 0,3 0 0,0 1 0,1 1 49,3-1 0,0 1 1,1 1-1,3 0 0,5-1 22,-6 2 0,5 0 0,4 0 872,-14 7 1,25 0-950,61-8 1,22-1 5,8 1 0,12-3-390,-20-6 0,6-3 0,4 0 0,1-2 0,-2 1 334,-2-1 0,-1 0 0,0 0 0,3-2 0,3 0-54,-9 0 1,3-2 0,3 0 0,0-1 0,2 1 0,-1-1 0,0 1 0,-2 0-15,3 0 1,0 1 0,0 0-1,0 0 1,-1 0 0,-1 1-1,0 1-958,8 0 1,1-1 0,-1 1 0,-2 2 0,-4 1 0,-6 3 1025,14 2 0,-7 3 0,-18 7 0,-16 24 0,-63-7 0</inkml:trace>
  <inkml:trace contextRef="#ctx0" brushRef="#br0" timeOffset="122350.54">18867 18266 13364,'4'60'1715,"-1"-10"-1402,-1-27 1155,0-10-415,-1-10-772,1-15 357,-9-39-509,-2 7 0,-1-8-77,1 1 0,0-6 0,0 2-510,1 5 1,0 2-1,1-1 476,0-5 1,1 0 0,3 4 3,3-1 1,5 5-99,2 3 0,3 3 82,3 6 0,6 3-12,14 0 0,6 7-258,-3 10 1,1 10-202,-1 18 1,-5 10 413,-12 5 0,-10 6-450,-15 21 1,-11 3 427,-6-8 0,-7-1-514,0-4 1,-3 2 0,-1-2 689,5-9 1,0-2-1,1-1 1,-9 13 0,4-5-1,-5-4 1</inkml:trace>
  <inkml:trace contextRef="#ctx0" brushRef="#br0" timeOffset="122668.54">19480 17536 15605,'-22'47'374,"0"0"0,0 0 0,2 1 1,2 0-1,3 0-369,4 16 1,7 3-444,6-9 1,3 4 0,8-2 89,5-7 1,7-2 0,5-2-1416,8 3 0,5-2 0,4-7 1639,-5-14 1,3-6 0,-3-4 0,9-3 0,-7-8 0,-1-8 0</inkml:trace>
  <inkml:trace contextRef="#ctx0" brushRef="#br0" timeOffset="123051.54">20035 17950 15381,'-8'3'1871,"2"0"-1636,-7 41-56,10-14-156,-9 23 10,14-32 741,-1-18-606,-8-38-78,-9-10-85,2 3 1,0-4-517,-2-2 1,1-1 510,1-5 0,1 0 22,4 0 1,4-2-58,3 11 0,2 0 1,5 1 34,10-10 0,5 3 11,-2 2 0,4 7-11,6 15 0,3 9 0,18 10-11,-4 23-79,-6 14 90,-16 25 0,-15-22 0,-6 4 0,-17 23 0,-8 2-447,8-14 0,-3-1 396,-12 13 1,-2-1-1133,8-13 1,2-6-2280,-6 10 3462,5-5 0,17-35 0,5-7 0</inkml:trace>
  <inkml:trace contextRef="#ctx0" brushRef="#br0" timeOffset="123317.54">20126 17164 19146,'45'45'26,"0"-1"0,-2 5 0,-4 2-54,-8 7 0,-6 4-1268,-9-17 0,-2 1 0,-1 1 1027,-3 3 0,-2 0 0,-1 1-146,-1 1 1,-2 1 0,-1-1-195,-1-2 0,-2 0 0,-2 1 615,-3 6 0,-2 0 1,0-5-1,4-9 1,-1-4-1,-5 2 1,0 0-1</inkml:trace>
  <inkml:trace contextRef="#ctx0" brushRef="#br0" timeOffset="123801.54">21002 17893 19381,'26'-27'-262,"-1"-1"1,1 3 0,3 3-1515,9 7 0,1 2-6292,21-10 8438,-7 0 4067,-31 11-1310,-19 7-1638,-7 5-861,0 1-214,0 8-66,2 28-281,17 23-1048,-8-16 1,0 0-1463,2-6 1,0-1 2442,2 26 0,-11-39 0,0-9 0</inkml:trace>
  <inkml:trace contextRef="#ctx0" brushRef="#br0" timeOffset="126900.54">21971 17776 17622,'-30'24'116,"0"0"0,2 16 0,10 6-145,20 1 1,9 1-385,-4 0 1,5-2 288,8-6 1,4-7-67,16-8 457,2-12-177,1-21 84,-14-14 1,-3-8-130,-5-9 0,-7-4 5,-1-9 1,-9 0 11,-8 10 0,-8 5-62,-31-12-203,-4 33-2172,-11 7-3720,21 21 6095,4 0 0,26 5 0,7-9 0</inkml:trace>
  <inkml:trace contextRef="#ctx0" brushRef="#br0" timeOffset="127085.54">22501 17921 15213,'0'4'-930,"0"-1"-1789,0-3 0,0 0 0</inkml:trace>
  <inkml:trace contextRef="#ctx0" brushRef="#br0" timeOffset="127601.54">22957 17506 18485,'-20'-3'269,"-4"11"-269,-3 10 0,1 9-79,9-2 68,0 7 22,2 6-17,5-6 1,1 2-6,3 1 0,1 0-29,-1-1 1,1-1-129,3 25-33,8-39 201,2-3 123,15-31-67,11-15-56,20-4-67,-3 5-23,5 24-100,-19 20 99,-6 14 13,-9 12 111,-15-7 1,-4 3-11,-5-1 0,-5-1-1609,-3 1 0,-3-3-3837,-14 6 5423,-1-26 0,18-13 0,3 0 0</inkml:trace>
  <inkml:trace contextRef="#ctx0" brushRef="#br0" timeOffset="127901.54">23305 17641 19561,'58'18'-5110,"-17"18"5401,-29 5 1,-9 5 223,-3-9 0,-4-1-190,-2 0 0,-2-3 179,-10 7-268,6-7-304,5-17-1523,18-14-683,9-15 2274,18-14 0,-18 12 0,-2 0 0</inkml:trace>
  <inkml:trace contextRef="#ctx0" brushRef="#br0" timeOffset="128401.54">23909 17423 15627,'-3'-5'3093,"1"2"-2914,2 3-179,-35 23 11,18-4 23,-25 20-34,32-12 0,4-2-45,15-3 168,29 3-123,-4-13 0,5-1 11,11 6 1,0 0-12,-7-3 0,-3 1 0,-6 2 0,-8 2-34,-10 14 1,-19 24-5581,-25-9 5614,0-5 0,-2-21 0,16-22 0</inkml:trace>
  <inkml:trace contextRef="#ctx0" brushRef="#br0" timeOffset="128534.54">23926 17363 16871,'43'-14'-1651,"0"-1"0,0 1 1,-1 4 1650,-5 7 0,-3 2 0,6 0 0,-2-2 0</inkml:trace>
  <inkml:trace contextRef="#ctx0" brushRef="#br0" timeOffset="129134.54">25494 17382 16894,'0'8'2453,"0"-2"-2262,16-35 0,11-18-102,3 16 1,4-2-1373,5-11 0,4-6 0,3 3 1286,3 7 1,2 3 0,5-3-2,-8 7 0,4-2 1,2-1-1,0 0 0,1 0-27,-1 2 1,0-1-1,0 1 1,2 0-1,1-1-177,-4 2 0,3-1 1,0 0-1,1 0 0,-2 2 1,-1 0-192,1 1 1,0 0 0,-1 1 0,-3 2 0,-2 2 134,12-7 0,-5 3 1,-4 4-135,5-2 0,-12 6 683,-18 8-258,-23 9 952,-17 3 528,-2 2-1087,-1 0-113,10-1 1924,3 1-2215,2-1-22,-1 1 202,-2 10-157,1 3-34,0 6-683,3-4-941,3-7-69,1-6 1682,3-9 0,-3 5 0,-1-5 0</inkml:trace>
  <inkml:trace contextRef="#ctx0" brushRef="#br0" timeOffset="129335.54">27280 16052 16232,'-9'-6'3698,"2"2"-3597,7 4-101,39-33 0,0 25-6,-3-10 1,2 6-40,1 22 0,-6 14-56,-14 6 1,-10 6-416,-14 20 1,-14 4-1393,-4-13 1,-6 0 0,-3-3-211,1-4 0,-1-3 1,-1 0 2117,-13 16 0,5-6 0,11-10 0,10-9 0</inkml:trace>
  <inkml:trace contextRef="#ctx0" brushRef="#br0" timeOffset="134217.54">28838 17302 15303,'46'-9'42,"-1"1"1,1-1-1,5-2 1,2 1-1,1-2-38,3 0 0,2-1 0,2-1-1420,-8 2 1,2-1 0,1-1 0,1 0 1395,6-2 1,0-1-1,2 0 1,0 0-26,-11 4 0,0-1 0,0 0 1,2-1-1,3 1-136,-6 2 0,3-1 1,2 0-1,1 0 1,-1 0-1,0 1 0,-4 1 93,11-2 1,-2 2 0,-1 0 0,-1 0 0,-1 1 87,-3-1 0,2-2 0,-3 2 0,-5 2 0,-9 4 56,3 5 0,-21 4 380,-60 9 0,-29 4-126,12 1 0,-5 1 1,-2 2-118,10-4 0,-2 0 0,-1 1 1,-1 2-29,-1 0 1,-2 1 0,-2 2 0,3-1 0,3-1-140,-12 5 0,4-1 0,8 0-407,-3 7 1,28-8-819,88-28 899,-17-4 0,8-4 0,5-2 1,-2 0-211,2 0 0,1-2 0,0 1 1,2 0 509,-7 2 0,2 0 0,0 0 0,-2 0 0,-3 2 0,6-2 0,-5 1 0,-1 0 0,15-1 0,0 0 0</inkml:trace>
  <inkml:trace contextRef="#ctx0" brushRef="#br0" timeOffset="139433.54">21736 18774 14798,'-3'6'449,"1"-2"648,2-4-570,43 2-157,6-9-180,2 2 1,5-2-708,3-5 1,6-3 572,-8 2 0,6-1 1,4-1-1,1 1-381,-6 2 1,1 0 0,2 0 0,1 1 0,2 0 311,-10 2 0,3 1 0,1-1 1,0 1-1,1 1 0,-3 0 1,-1 0-402,0 0 1,-2 1-1,-1 0 1,0 1-1,-2 0 1,0 1 410,4 1 1,1 1 0,-3 0 0,-2 1 0,-4 1 2,4-1 0,-4 2 0,-3-1-109,14 0 0,-4 0-37,-13 0 1,-3 2-1819,15 3-759,-37 0 3062,-17 0 0,-11-3 0,1-2 1</inkml:trace>
  <inkml:trace contextRef="#ctx0" brushRef="#br0" timeOffset="145116.54">25079 15867 12031,'-1'-3'2644,"0"0"-1400,1 3-505,16 67-515,-12-34-146,5 9 1,-2-1 56,-7-13 637,-7-25-513,-7-45-214,-5-16-459,7 10 1,0-3 424,2 7 1,1-3-20,2 2 1,1-3-1,3 1 33,2-12 1,8 2 35,6 1 1,10 11-50,25 20-12,-13 38 0,-2 12-344,-4 9 0,-3 5 344,0 2 0,-3 2-34,-2-1 1,-3 2-729,-2 11 0,-4 1-1429,-4-8 1,-3-1 2190,-2-3 0,-2-3 0,-1 4 0,-4-33 0</inkml:trace>
  <inkml:trace contextRef="#ctx0" brushRef="#br0" timeOffset="145256.54">25085 15869 16098,'52'-33'-1101,"1"0"1,-13 6 0,-8 6 0,-10 13 0</inkml:trace>
  <inkml:trace contextRef="#ctx0" brushRef="#br0" timeOffset="145716.54">25353 15675 17599,'-57'10'1233,"9"6"-1177,29 33-78,15 5-68,12 0 68,16-16-247,7-28-101,16-21-157,-4-25 168,-20 6 1,-3-4 319,-6-11 0,-4-2 39,-4 8 0,-3 0 22,-2-1 1,-1 2 257,-4-11 740,-11-10-337,-9 7-560,6 23 0,-1 2-67,-14-11 0,-2 7-56,10 10 56,-6-4-56,11 10-168,6 15 157,23 20 11,15 24 0,-8-16 0,2 2-149,3 3 1,0 1 165,1 2 0,2 1-107,8 13 1,4-1-2029,-2-8 0,2-3 2118,0-1 0,-2-5 0,8 1 0,-24-29 0</inkml:trace>
  <inkml:trace contextRef="#ctx0" brushRef="#br0" timeOffset="146116.54">25828 15372 18989,'-38'10'314,"0"1"0,-17 11-326,32 34 12,16-9-67,25 4-101,16-20 56,6-6 11,5-32 101,-18-15 67,-6-17-50,-12 3 0,-3-2 27,2-24-44,-12 9 0,-7-2 22,-3 14 1,-4 2 10,-8-4 1,-1 4 113,-17-11-69,8 29-78,24 20-22,7 39 22,16-5 0,6 4-460,9 17 1,3 1-774,1-6 0,3-2-1048,2-5 1,0-5 2280,6 1 0,-18-19 0,-9-9 0</inkml:trace>
  <inkml:trace contextRef="#ctx0" brushRef="#br0" timeOffset="146436.53">25974 14952 18922,'57'-17'-2070,"0"0"1,-13 11 0,-5 9 1195,2 39 1927,-38 8 549,-19 3-268,-4-23 123,5-6-1189,14-11 1,29-5-269,3-11-683,20 0-1110,-17-1-896,-7 2 2689,-9 9 0,-11-5 0,-5 6 0</inkml:trace>
  <inkml:trace contextRef="#ctx0" brushRef="#br0" timeOffset="146746.53">25640 16179 14753,'5'-9'1098,"-1"1"-930,1 44-112,5-3-56,1 18-1131,0-17 1131,-7-21 0,-2-6 0,-2-5 0</inkml:trace>
  <inkml:trace contextRef="#ctx0" brushRef="#br0" timeOffset="146886.53">25546 15985 10552,'0'0'0</inkml:trace>
  <inkml:trace contextRef="#ctx0" brushRef="#br0" timeOffset="147306.54">25842 16079 18070,'-19'-41'101,"4"9"-123,15 30 22,0 2 45,0 5-1,0-4-21,0 4-12,0-5 67,-3 0-55,-1-6 33,-2-3-67,3-19 11,5-8-56,15-6 44,1 13 12,11 13 0,-6 15-89,16 25-46,3 14-437,0 7-761,-8 1-1367,-16-22 2700,-6-7 0,-6-8 0,-3-6 0</inkml:trace>
  <inkml:trace contextRef="#ctx0" brushRef="#br0" timeOffset="147616.54">26071 15682 16031,'-5'-7'2297,"1"2"-2252,11 36 0,9 17-45,7 9-442,-9-17 1,2 6-1,1-3 201,3 0 0,1 0-706,6 16 0,-1 1-460,-7-9 0,-1-2 1261,0-2 1,-3-4 1132,-5 3 540,-21-47-507,-10-20-342,-3-6 0,-4-6-549,2-3 0,0-2-208,-2-7 1,4 0-371,7 10 1,5 2-1221,5-17-106,15 23 1775,6 3 0,-3 11 0,0 3 0</inkml:trace>
  <inkml:trace contextRef="#ctx0" brushRef="#br0" timeOffset="147906.53">26331 15776 18866,'6'55'134,"5"-13"-212,26-43-79,0-26 146,-2-14 11,-15-6 22,-18 6-22,-10 20-11,-14 9-157,-7 19-1916,-2 13 2084,14 3 0,8-4 0,10-13 0</inkml:trace>
  <inkml:trace contextRef="#ctx0" brushRef="#br0" timeOffset="148086.54">26648 15755 17039,'10'-3'1827,"-3"1"-2578,-7 2-2420,0 0 3171,-4 20 0,3-15 0,-3 15 0</inkml:trace>
  <inkml:trace contextRef="#ctx0" brushRef="#br0" timeOffset="148356.54">25424 17006 16176,'47'-31'272,"1"-1"1,5 1 0,3 1-269,-16 10 0,1 1 0,4 1-681,15-3 0,4 1 1,-2 2-557,-8 3 0,-1 2 1,-1 1 1232,-2 1 0,-1 1 0,-5 1 0,-3 2 0,-10 3 0,-17 3 0</inkml:trace>
  <inkml:trace contextRef="#ctx0" brushRef="#br0" timeOffset="148566.53">26002 16833 18664,'53'-35'123,"0"0"0,-14 10 0,1 0 1,4-1-119,7-1 1,4-3-1,3 1 1,-1 1-1094,-1 2 0,1 1 0,0 1 0,0 0 1034,-2 1 1,0-1 0,-1 2 0,-4 3 4,1-2 1,-3 3 0,-17 13 535,-20 20-510,-56 20 12,7-5 0,-8 4-67,7-6 1,-7 1-1,-1 2 1,1 0-299,2-2 1,0 0 0,0 0-1,1 0 376,-1 2 0,0 0 0,2-1 0,4-3 0,-15 9 0,11-6 0,18-5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3:48:34.9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6988 3069 17644,'9'42'52,"-1"1"0,1 1 1,-1 0-20,0-2 1,0-2-515,-2 1 1,0 0 531,0-5 0,-1-1 27,2 21 436,0-13 1077,-4-25-685,0-20-593,-7-26-133,-3-24-57,-2-2 0,-2-9-486,1 8 0,0-4 0,1-2 349,2 6 0,0-4 0,2 0 0,1 1-12,2 4 1,2-1 0,2 2 0,1 3 17,1-3 1,2 4 0,6 5-61,12-2 1,6 12 164,0 17 1,5 6-177,6 2 1,5 2-1,0 4-196,19 3 1,-3 11-84,-2 16 0,-12 10 341,-26 1 0,-14 5-405,-20-4 1,-12 4 0,-4-4 417,-4-3 0,-4-4 1,-3 1-76,-2-2 0,-5 1 1,0-1-1,1-3-1173,-5 2 0,1-3 0,-1-1 1252,0 1 0,0-1 0,6-5 0,7-7 0,8-5 0,11-5 0</inkml:trace>
  <inkml:trace contextRef="#ctx0" brushRef="#br0" timeOffset="1767">8576 1813 16625,'-35'20'333,"-1"0"0,6 15 0,1 9 1,4 1-289,7-4 0,4 2 0,0 4-837,0 2 1,-1 4 0,1 3 0,2 2 806,3-2 1,1 3 0,2 1-1,2 1 1,0 0-12,1 1 1,1 0-1,2 0 1,1 1-1,2 1-53,2-4 1,1 1-1,2 1 1,1-1 0,2-1-1,0-5-449,2 11 0,2-3 0,3-3 0,4-6 53,11 6 1,5-7 0,2-9-464,6-7 1,5-10 960,-6-11 0,5-4 0,-7-1 0,-9-1 0,-1-2 1,8-4-1,0-1 0</inkml:trace>
  <inkml:trace contextRef="#ctx0" brushRef="#br0" timeOffset="2466">9155 2633 7840,'0'0'0</inkml:trace>
  <inkml:trace contextRef="#ctx0" brushRef="#br0" timeOffset="5803">9260 2675 16165,'17'45'425,"0"-1"1,0 14 0,-3 0-297,-7-13 0,-2 0-51,0 3 1,-1-2 213,-2 11 425,-2-36 146,0-32-651,-4-17 6,-4-9 1,-2-8-152,-4-12 1,-1-5-560,5 8 1,-1-3 0,1 2 491,2 9 0,0 1 0,2 2-28,1-18 0,6 6-28,17-4 56,8 27 0,10 4 0,15 5 0,8 6-206,-10 3 0,4 2 0,-1 4 116,-3 6 1,-1 4 0,-3 2-51,6 4 0,-10 6 49,-6 31 91,-60 5 28,-8-12 0,-8 0 17,-2-3 1,-1-3-41,-3 2 1,3-4 1455,-9 2-1438,37-24-23,15-8-124,10 0 124,37 0 56,7 0 124,-10 0 1,3 1-192,2 7 0,-4 4-158,11 13-10,-25-3 0,-10 5 179,-38 29 28,-17-9 0,-11 1-179,-4-6 0,-4-3-17,13-12 0,-1-1 0,1-6-308,-3-4 0,4-9-1015,-7-24 533,30-12 0,9-7 958,14-16 0,-11-3 0,24 30 0</inkml:trace>
  <inkml:trace contextRef="#ctx0" brushRef="#br0" timeOffset="7086">10673 1639 11123,'1'-9'3160,"1"2"-2129,-2 7-12,0 0-660,0-5 111,0 3-89,0-3 102,0 5-203,0 6 56,0 41-90,0 16-486,0-6 1,-4 12 259,-5-20 1,-3 8-1,-2 5 1,-2 2-1,-1 1 1,2-4-437,1-3 1,-1-1 0,0 0 0,0 0 0,0 3 0,-1 2 416,1-2 0,-2 3 1,1 2-1,-1 2 1,0-1-1,0 0 1,2-3-1,0-3-9,0 4 1,1-2-1,0-1 1,2-3-1,0-1 1,2-3-7,0 7 0,1-3 0,1-3 0,3-3-16,3 0 0,1-4 0,2-6-306,2 18-2117,6-21 2453,-3-42 0,0 5 0,-5-25 0</inkml:trace>
  <inkml:trace contextRef="#ctx0" brushRef="#br0" timeOffset="7737">10977 2453 18664,'5'-38'257,"1"1"1,2 2 0,7 7-264,21 14 1,7 8-18,-8 1 1,0 7-130,24 20 1,-5 16-2091,-25 16 1,-10 8 2073,-1 1 0,-8 3 168,-12-17 0,-6 0 0,-4-4 44,-8 1 1,-2-5 425,1-4 1,1-2-213,-10 19 666,12-18-880,23-21 125,46-39-231,-22 9 1,3-3-102,14-10 0,5-3-2145,-2 2 0,3 0 0,-3 1 2265,-2 0 1,-1 1 0,14-6-1,-9 4 1,-23 11 0</inkml:trace>
  <inkml:trace contextRef="#ctx0" brushRef="#br0" timeOffset="8153">11797 2489 17689,'2'50'183,"1"0"0,1-2 0,1-2-161,1-5 1,1-5 0,5 11 33,-9-29 526,-1-28 236,-12-34-645,-1 3 1,-3-7-148,2-1 0,0-3 1,0 0-511,0 4 1,1 2-1,0-2 480,1-2 0,1 0 1,3 0-131,2-19 1,9 7 88,5 25 0,7 5 45,14-8 0,8 14-353,10 35 0,1 14 168,-6-3 0,-4 5-170,-5 12 1,-9 5 96,-18-7 1,-9 3 66,-21 14 1,-10-1-511,-4-7 1,-4-5-3620,-11 1 1,-2-8 4319,14-17 0,3-6 0,-4-9 0,30-8 0</inkml:trace>
  <inkml:trace contextRef="#ctx0" brushRef="#br0" timeOffset="8404">12225 1516 20134,'0'46'9,"1"0"0,-1 0 1,4 8-1,2 5 1,0 2-1,0 0-32,-1-8 1,1 0 0,0 2-1,-2 1 1,-2 3-946,-2-5 0,-2 3 1,-1 2-1,-2 0 0,0 1 1,0-2-1,-1-1 591,-2 11 1,-1-2-1,0-1 1,-3-1 0,-4 0-407,1-10 0,-3 1 0,-1 0 0,-2-2 1,-1-2-1,1-4 783,-6 6 0,-1-4 0,0-3 0,2-4 0,-7 14 0,2-7 0,5-14 0,0-1 0</inkml:trace>
  <inkml:trace contextRef="#ctx0" brushRef="#br0" timeOffset="9987">13898 1992 15616,'-5'2'2297,"2"0"-1826,3-2-437,41-11-34,-3-2 0,-1 1 0,2 0-1538,21-7-1218,-9 7-2258,-17 6 5014,-16 17 0,-13-8 0,-5 9 0</inkml:trace>
  <inkml:trace contextRef="#ctx0" brushRef="#br0" timeOffset="10136">13954 2311 17062,'58'-11'-1853,"0"-1"0,-13 3 1,-3 2 1852,0 2 0,-6 1 0,-8 2 0,-9 1 0</inkml:trace>
  <inkml:trace contextRef="#ctx0" brushRef="#br0" timeOffset="11271">16896 1737 16378,'8'51'193,"1"0"0,-1-6 1,2 3-1,-1 0-126,2 16 1,-1 2-361,-3-17 1,0 1 0,-1-4 376,-1 6 0,-3-6 1044,-6 6 475,-16-63-1340,1-15 0,-1-7-252,-2-5 0,1-3-433,-6-18 1,2-3 421,6 4 0,2-4-34,2 1 1,2-5 0,2 1-158,2 6 0,3 1 0,2 0 191,5-3 0,3-1 0,4 7 0,5 1 0,8 11-17,11 18 1,5 9-18,-4 9 0,2 5-78,3 2 0,0 4-50,0 2 0,-3 8 124,2 16 0,-9 10-29,-14 16 0,-13 7 70,-9-7 1,-7 4 0,-3-3-418,-1-7 1,-3-1 0,-4-1 301,-4-1 0,-4-2 0,1-5-348,0-4 1,-1-5-2236,-3-3 0,1-4 2695,-8 2 0,7-9 0,28-17 0</inkml:trace>
  <inkml:trace contextRef="#ctx0" brushRef="#br0" timeOffset="11620">17799 1073 17230,'-22'45'455,"0"1"1,1 7 0,3 3-352,9-14 1,3 2-1,0 4-613,1 7 0,0 4 0,1 3 0,2-1 514,2-1 1,1 0 0,2 0-1,2 2-420,2-8 0,2 2 0,1 0 0,1-2 0,1-4 56,5 12 1,1-5-1,5-6-890,17 5 0,4-14-1864,-13-25 0,2-7 3113,1-6 0,-1-3 0,4-3 0,-6-4 0</inkml:trace>
  <inkml:trace contextRef="#ctx0" brushRef="#br0" timeOffset="11953">18286 1658 17767,'8'-37'388,"0"1"1,20-3 0,10 8-468,15 16 1,6 12-1648,4 14 1,-2 11 1069,-12 1 1,-10 8 464,-18 19 1,-15 6 204,-15-9 0,-12 1 531,-1-9 1,-6 2-1,1-3 349,-9 7 1,0-3-750,0-2 1,5-6-113,6-6-66,44-35-712,17-11 0,6-3-399,-5 1 1,3 0 1109,8-3 0,6-3 0,-8 5 0,11-6 0,-21 12 0,-1 0 1</inkml:trace>
  <inkml:trace contextRef="#ctx0" brushRef="#br0" timeOffset="12370">18978 1717 19190,'2'52'18,"0"1"1,0-5 0,3-1-25,3-6 1,3-2-241,5 16 246,-3-10 22,-6-39 45,-7-28-22,-3-11 0,-1-9 3,-1 2 1,-2-5 0,1-2-695,0-1 0,0-4 0,1-1 0,-1 2 627,-1-9 1,0 0-1,1 1 19,1-1 0,1 1 0,1 5 33,2 4 1,2 5 84,0 8 0,1 3 27,1-15-100,15 21-157,26 31 0,-6 16 0,1 7-62,-3 1 0,-1 4 714,2 12 1,-5 3-687,-17-10 1,-7 2 38,-4 15 1,-10 2 402,-13-5 0,-7-3-313,-5 2 1,-5-5-304,2-15 0,-2-8-2245,-24-15 2565,31-25 0,14 5 0,6-3 0</inkml:trace>
  <inkml:trace contextRef="#ctx0" brushRef="#br0" timeOffset="12603">19799 798 18776,'-9'-8'1490,"1"1"-1479,-7 30 1,-2 16 10,6-4 0,0 5-835,-3 11 0,-2 10 1,0 6-1,3-2 793,5-10 0,3 0 0,1 1 0,0 1 0,0 2-259,0 0 1,0 3 0,0 1 0,1 0-1,0-1 1,1-3-463,1-1 0,1-1 0,1-1 0,0-2 0,1-1-203,0 4 0,0-1 0,2-3 0,0-7 944,3 5 0,0-8 0,1 6 0,-1-23 0</inkml:trace>
  <inkml:trace contextRef="#ctx0" brushRef="#br0" timeOffset="13286">20119 1363 10529,'3'-5'3317,"-1"0"-2332,6 48 13,-5-12-696,2 5 1,0 2 112,-3 21-180,0-10 0,-2 3-151,-2-5 0,-2-1-73,4 1 1,-2-4 10,-3 6 539,4-47 223,1-22-336,0-12 0,0-9-218,-2-14 0,-1-6-186,2 8 1,0-4 0,0 2-390,0 7 0,-2 1 1,2 1 394,1-18 1,2 6-40,5-6 22,3 17-21,3 16-35,3 13-55,7 17-1,12 30 35,-2 6-80,0 22-44,-12-7 332,-12-13 0,-5 3-371,-11 2 0,-6 0 218,-4 5 0,-3-3-5,0-12 0,-2-5 50,-13 4 257,28-26 169,5-5-34,4-4-280,19-13-145,24 0-68,-10 7 0,2 5-11,29 12-313,-8 21-58,-32 17 225,-20-7 1,-8 1 178,-11-1 1,-7-2 28,-7 3 0,-5-4-6,1-12 0,-2-7-56,-24-7-1592,25-28-7148,6-17 8796,1-23 0,12 24 0,3 0 0</inkml:trace>
  <inkml:trace contextRef="#ctx0" brushRef="#br0" timeOffset="13539">20677 814 22036,'24'59'-148,"-1"0"1,0 0 0,0 0 0,-4 3 0,-2 1 0,-2-1-1,0-2-1109,2 5 0,-1-3 0,-5 0 1171,-7 0 0,-4-1 1,-3-4-22,-4-2 1,-4-3 293,-8 5 1,-3-5-1841,7-17 0,0-6 1788,-12 3 0,18-26 1,9-25-1</inkml:trace>
  <inkml:trace contextRef="#ctx0" brushRef="#br0" timeOffset="13704">21510 1532 10013,'0'0'0</inkml:trace>
  <inkml:trace contextRef="#ctx0" brushRef="#br0" timeOffset="14136">22035 1437 19157,'-3'52'92,"-1"0"1,1 0-1,1 8 1,2-6-88,2-11 1,2-7 17,7-7 21,-5-19 684,-3-46-375,-4-4 1,-2-5-248,1-6 0,-1-3-438,0 9 1,0-3 0,0 2 336,-1-13 1,0-2-6,2 2 0,0-5 0,3 1 0,3 7 0,2 1 0,0 1 0,-3 0 0,0 2 0,3 4-6,4-2 1,3 11-74,-1 19-77,5 15-136,11 20 45,16 10 84,-16-5 1,0 6-443,8 18 0,-3 6-280,-8 1 0,-9 3 420,-10 9 0,-11-1 205,-7-16 1,-10-6 276,-11-9 0,-6-7 16,7-11 1,-2-5 435,-7 0 0,1-5-469,-19-13 0,10 7 0,29-11 0</inkml:trace>
  <inkml:trace contextRef="#ctx0" brushRef="#br0" timeOffset="14900">22669 954 18373,'1'62'78,"-1"-1"0,1-13 1,1 1-72,2-1 1,0 2-1,1-4 10,0-1 0,1-5 5,-1 2 1,3-7 1277,5-15-1009,-1-38-157,-2-18 1,-1-10-85,-2-13 0,-1-6-184,-1 10 1,2-3 0,-2 0 256,0 3 1,0 0-1,-1 3 11,4-13 1,0 7-135,-1 23 0,1 5-179,10 3 32,3 24-189,9 21 258,-4 0-112,-1 13 411,-10-13-512,0-2 156,-5-5-55,-2 7 190,-6-3 0,-2 8 11,0 0-11,0 3 0,0 1 23,0 15-68,-30 8 61,2-17 1,-5-2 5,-1-6 1,-2-3 5,-5-1 0,2-5 28,-7-4 235,17-6 393,21-11-528,39-16-111,8-1-17,-6 6 0,1 1-5,21-3-12,2 7 1,1 4-12,-15 10 0,2 4-40,-7 7 1,-3 4-73,0-2 0,-5 3 22,3 32 51,-46-22 0,-10-2 39,-11 14-56,-7-11 0,-6-5-1026,10-12 1,-2-6 1081,-12-2 0,1-3 0,-3-2 0,7-11 0</inkml:trace>
  <inkml:trace contextRef="#ctx0" brushRef="#br0" timeOffset="15186">22615 540 17062,'0'-8'2072,"0"2"-1926,-34 58 14,13-18 1,-2 4 0,-1 5-761,1 3 0,-3 4 0,2 2 0,1 2 672,0 7 1,0 1 0,4 3 0,6-2-48,6 1 0,5 0 0,5-2 1,3-3-26,3 4 0,5-5 0,12-5-527,8-13 1,11-4-1,4-5 1,0-7 526,13-7 0,3-10 0,-3-1 0,-11 4 0,-2 0 0,-3-4 0,13-11 0,-1 1 0</inkml:trace>
  <inkml:trace contextRef="#ctx0" brushRef="#br0" timeOffset="15387">23412 722 20311,'5'54'16,"1"0"0,0 0 0,-1 1 0,1-4 0,-1 0 0,0-1 0,0 1-19,1 1 0,0-1 0,-1 1 1,-3-1-1160,-3 0 0,-3 1 0,-1-2 0,-1 1 295,0 15 1,0 0 0,-6-4 866,-5-10 0,-4-3 0,2-9 0,-10 3 0,5-19 0</inkml:trace>
  <inkml:trace contextRef="#ctx0" brushRef="#br0" timeOffset="15903">18202 2785 16490,'55'-9'388,"1"1"1,0 0-1,-5 0 1,1 0-1,4-1 1,7-1-285,-14 2 1,5-1-1,4-1 1,2 0 0,3 0-1,0 0 1,0 0 0,-2 0-1,-2 1-795,2 0 0,-3 0 1,-1 0-1,0 1 0,2 0 1,1-1-1,4 0 0,5 0 697,-13 2 1,3-1 0,2 0 0,3 0-1,2 0 1,1-1 0,2 1 0,0-1-1,0 1 1,1 0 0,-1 0 0,0 0 0,-2 1-1,-1 0 1,-2 1-90,2-1 0,-1 1 0,-1 1 0,0-1 0,-1 1 0,0 0 1,0 1-1,-1-1 0,1 0 0,0 1 0,1 0 0,0-1 1,1 1 11,-1-1 1,1 1-1,1-1 1,1 1-1,0 0 1,0 0-1,1-1 1,-2 1 0,1 0-1,-2 1 1,-1-1-1,-2 1 1,-1-1-1,-2 1-138,13 0 1,-2-1 0,0 1 0,-3 0 0,-1 1 0,-2-1 0,-3 1 0,-2 0 0,-3 1-673,16 0 0,-1 0 0,-6 1 1,-9 1-1,-14-1 881,6 3 0,-37-1 0,-31 1 0</inkml:trace>
  <inkml:trace contextRef="#ctx0" brushRef="#br0" timeOffset="16487">19445 3453 16961,'0'66'165,"1"-1"0,1-9 0,1 3 1,0-3-116,1 12 0,0-3-445,1-18 1,0 1 0,0-5 405,0-1 1,-1-8 380,1-2-134,-4-41 112,-3-14-347,-2-22 268,-1-4 0,-1-7-250,1 8 0,1-3 0,-1-1-320,1 0 0,0-2 0,1-2 290,2 1 0,0-5 0,2 1 0,1 6-268,5-14 1,3 3 252,-2 11 1,1-1-1,8 5 0,6 11 0,7 4 1,5 5 14,8 6 0,6 5 1,0 2-24,-1-1 1,0 1 0,1 7-8,4 8 0,1 6 1,-6 6-83,-2 8 0,-9 8-223,-10 5 1,-9 7 71,-19 23 0,-15 2 252,-3-14 0,-9 0-145,0-11 0,-5 3 1,-4 0-1,0-6 175,-6-1 0,-1-5 0,-2-2-751,-3 2 0,-2-1 0,4-5-607,-3-1 1,5-8 1327,-1-17 0,34 0 0,10-8 0</inkml:trace>
  <inkml:trace contextRef="#ctx0" brushRef="#br0" timeOffset="16836">20406 3070 17140,'-20'49'519,"0"-1"0,1 2 1,2 4-416,8-3 1,2 3-1,1-1-1411,0 11 0,1 2 1314,0-9 1,1 4 0,3-5-8,3 3 0,6-3-74,2-12 1,5 0-1,5-6-2279,20 3 0,7-6 2353,2 1 0,0-9 0,-9-17 0,-4-6 0,2-7 0</inkml:trace>
  <inkml:trace contextRef="#ctx0" brushRef="#br0" timeOffset="17236">20892 3378 17599,'32'-36'429,"0"1"1,-1 2 0,2 8-430,23 14-28,-14 11 0,-2 10-336,-11 17 0,-5 8 223,3-3 1,-7 3-260,-19 16 0,-13 1 400,-4-11 0,-6-4 22,-3-2 1,-3 0 171,-5 0 1,2-1 40,-7 7-201,11-4-942,66-34-2493,1-13 1,4-3 3400,5 1 0,-1-1 0,-7-1 0,-5 0 0,0 2 0</inkml:trace>
  <inkml:trace contextRef="#ctx0" brushRef="#br0" timeOffset="17637">21515 3470 19034,'12'37'37,"1"0"0,-1 0 1,0-2-38,9 21 11,-11-20 0,0-1 0,0 12 180,-1-8 571,-9-40-572,-5-25-11,0-14 1,-1-6-152,1 7 0,-1-5-331,1-13 1,1-8-1,1 1 295,1 6 1,2 1 0,1-1 7,2-7 0,2-1 0,1 5 0,0-7 0,2 9 0,3 20 0,2 10-67,4 14-146,29 30-118,-11 8 1,0 10-477,0 15 0,-4 5-319,-5-1 0,-10 1 353,-17 4 0,-16-2-34,-12-19 0,-10-3 0,0-4-661,-8 3 0,-4-4 1468,4-6 0,-3-1 0,6-5 0,-13-3 0,14-9 0</inkml:trace>
  <inkml:trace contextRef="#ctx0" brushRef="#br0" timeOffset="17903">21855 2696 18138,'42'-1'545,"0"0"0,14 26 0,-4 16-575,-22 3 0,-7 8 1,-3 5-903,-2 3 1,-2 4 0,-3 4 0,-6 1 216,-6-9 0,-5 3 0,-3 1 1,-2-1-1,-3-1 715,-2 0 0,-3 0 0,-2-1 0,0-3 0,0-5 0,-6 12 0,0-7 0,-1-5 0,-5-1 0,-1-1 0</inkml:trace>
  <inkml:trace contextRef="#ctx0" brushRef="#br0" timeOffset="20750">21570 538 16064,'-8'54'545,"1"-1"1,0 2-1,2 3-411,3-5 1,1 3 0,2 3-785,1-10 1,2 2 0,-1 2 0,1 1 658,-1 1 0,0 1 0,-1 3 0,1 0 0,0-2 0,1 1 0,0 0 0,0 0 0,0-2 0,-1-2-116,0 1 0,0-2 1,0-2-1,-1 0-457,0 16 0,-1-1 0,-1-9-954,0-16 1,0-6 1517,0 15 0,0-36 0,0-26 0</inkml:trace>
  <inkml:trace contextRef="#ctx0" brushRef="#br0" timeOffset="21486">21593 814 12826,'-5'-45'1146,"0"0"1,12-8 0,14 2-1046,20 6 0,15 4-1309,-9 12 0,6-1 1,4 1-1,-1 2 1236,-2 1 0,1 1 0,1 2 0,2 0-26,-4 4 0,3 1 1,0 0-1,0 2 1,-2 1-1,2 1 1,-2 2 0,0 2 0,5 0-41,-8 3 1,3 0-1,2 1 1,2 1-1,-1 0 1,-1 1 37,-1 0 0,0 1 0,1 1 0,-1 1 0,1 0 0,0 1-17,5 2 0,1 0 0,1 1 1,-1 1-1,-3 0 0,-3 1 11,8 0 1,-2 2-1,-5 0 1,-4 3-25,-1 3 0,-5 3 0,-9 0 1001,6 17-1038,-19-1 67,-11-2 235,-5 16 2509,2-1-2654,7 14 33,4-5-101,-2-12 1991,4 3-1991,-7-5 23,0 5 56,-5 7 0,-4 2 33,-5-22 1,-1 4 100,2 27 1,-1 4-615,-1-13 0,0 2 457,-1-8 1,1 6-1,-1 2 1,0-3 6,1 8 1,-1-1 0,1 1-67,-1-6 1,-1 1 0,1 1 0,0-2-13,0 12 1,0-2-1,-1-3-18,0 5 0,-3-5-1,-4-5 1,-7-9 3,-34-1 81,-8-24 0,-9-6-66,21-9 1,-2-3 0,-2-1-939,-16 0 0,-4-1 0,0 0 934,2 0 1,0 1 0,-2 1-1,11-1 0,0 2 0,-2 0 0,0 0-413,-3 1 1,0 1 0,-2 0 0,-4 2 392,7 0 0,-3 1 0,-2 1 1,-1 1-1,0 0 0,1-1-120,1 1 0,1-1 1,0 1-1,0-1 1,-1 1-1,1 0 138,-3 0 1,-1 1 0,-1 0 0,2-1 0,2 0 0,5-1 6,-7 2 1,4-1-1,5-1 1,6-1-26,-9 0 0,18-4 21,29-5-3422,52-4 3418,-2-8 0,3 0 0,17 2 0,-24-2 0,1 0 0</inkml:trace>
  <inkml:trace contextRef="#ctx0" brushRef="#br0" timeOffset="21969">24784 1135 14115,'-11'8'1479,"3"-1"-897,8-7-268,63 0-202,-15-5 0,6 0-94,2 0 1,4 0 0,-1 0-538,-10-1 0,-2 0 1,-1 0-631,16-2 0,-9 0-2907,-15 0 4138,-24 4 0,-14 2 0,-3 1 0</inkml:trace>
  <inkml:trace contextRef="#ctx0" brushRef="#br0" timeOffset="22120">25248 1076 16894,'-6'-5'1221,"46"12"-1131,10 25-107,-13-6 0,-3 5-325,-9 6 0,-9 3-1406,-12 21-5714,-24-10 7462,-8-32 0,11-9 0,4-7 0</inkml:trace>
  <inkml:trace contextRef="#ctx0" brushRef="#br0" timeOffset="22618">26502 1190 15056,'-9'-2'359,"44"42"-180,-6-3-174,2 0 1,0 4-23,-11 2 0,-5 1-95,-5-7 0,-2-2-123,5 29 235,-12-33 1860,-18-54-930,2-4-269,-17-28-258,3-4-502,9 5 1,0-9 102,8 14 0,2-3 0,0 0-677,0 1 1,1 0 0,1-1 690,2 2 1,1 0 0,4 3 54,3-6 0,4 6-73,7-14-23,8 25 1,8 8 22,9 18 0,3 14-325,5 12 1,-3 14 77,-6 16 1,-11 8-66,-12 2 1,-10 1 277,-13 4 0,-8-4-6,0-18 1,-3-2 123,0 7 0,1 0-84,7-9 0,1-1 0,-7 19 0,16-27 0</inkml:trace>
  <inkml:trace contextRef="#ctx0" brushRef="#br0" timeOffset="22870">26994 1300 18518,'21'-41'329,"-1"-1"0,2 8 0,4 6-498,29 5-369,-2 42 180,-17 8 268,-23 5 1,-6 4 89,-12 23-90,3-3-1176,-7-16 1266,43-29 0,-25-5 0,25-8 0</inkml:trace>
  <inkml:trace contextRef="#ctx0" brushRef="#br0" timeOffset="23103">27705 1171 19112,'-9'37'-241,"1"-1"0,17 19-61,16-28-505,24-20 616,-23-25 225,-9-6-112,-26-4-1144,-16 5 1222,-25 12 0,25 6 0,-7 3 0</inkml:trace>
  <inkml:trace contextRef="#ctx0" brushRef="#br0" timeOffset="23420">27990 1217 10473,'26'13'1333,"-3"4"-1052,-14 6-281,-4-5-3967,-2-8 3967,-3-9 0,0-2 0,0-2 0</inkml:trace>
  <inkml:trace contextRef="#ctx0" brushRef="#br0" timeOffset="23569">27981 963 12356,'0'0'0</inkml:trace>
  <inkml:trace contextRef="#ctx0" brushRef="#br0" timeOffset="24086">27744 1215 17375,'15'42'-250,"0"-1"0,0-4 0,-5-4-7997,-14-3 8247,-1-14 0,0-4 0,0-12 0</inkml:trace>
  <inkml:trace contextRef="#ctx0" brushRef="#br0" timeOffset="24236">27724 1057 15549,'-2'-10'2017,"0"3"-2118,2 7-6599,0 0 6700,3 17 0,-2-13 0,2 12 0</inkml:trace>
  <inkml:trace contextRef="#ctx0" brushRef="#br0" timeOffset="24869">28109 1084 16277,'-22'53'160,"0"0"1,7-2 0,9-3-139,12-12 1,7-4 5,6-3 0,6-7 39,31-2 22,-11-13 1,3-6-23,-5-8 1,-1-7 16,3-4 0,-7-8 61,-12-11 1,-11-6-51,-10 7 0,-7 0 118,-10-11 1,-7 3 49,-5 17 0,-2 4-202,0 0 1,0 3-17,-26 4-45,20 21-45,10 6-33,10 8-34,12 6-258,22 0-179,11-12 0,8-2-96,8-3 1,4-3 588,8-6 0,-1-3-60,-13 0 0,-5-3 575,10-15 359,-35 6 527,-6-3-505,-5 5-559,-2 2-405,1 22 102,-1 9 288,7 17-367,2 4-729,2-10 1,6 0-1698,10-2 1,4-2 2526,3 0 0,0-3 0,21 3 0,-24-20 0</inkml:trace>
  <inkml:trace contextRef="#ctx0" brushRef="#br0" timeOffset="25585">29795 1012 15907,'-38'41'372,"1"1"1,-1-1 0,1 6 0,11 1-306,16 6 0,14-4-11,32-8-56,-3-30 0,2-9-414,16-17-158,-2-11 68,-11-16 492,-23 2 1,-5-6 45,-2-10 0,-5-5-144,-4 9 1,-2-2 0,0 0 557,-1 3 1,0 1-1,-2 3 107,-4-7 0,-2 7-358,-4 2-163,-3 94-23,12-1 0,3 6-50,3 3 0,3 2-853,4 7 1,8-4 145,3-21 1,5-4-701,3-5 1,2-3 1431,3-4 0,-2-5 0,5 3 0,-7-11 0</inkml:trace>
  <inkml:trace contextRef="#ctx0" brushRef="#br0" timeOffset="25719">30130 1131 12176,'0'0'0</inkml:trace>
  <inkml:trace contextRef="#ctx0" brushRef="#br0" timeOffset="26120">30488 849 19930,'-19'44'-1210,"13"1"1120,42-2 68,-12-12 0,-1 2-96,-6-3 0,-5 1 0,-3 3 1,-7-1 151,-14 8-34,-17-18-393,8-18 393,9-28 0,6 16 0,5-18 0</inkml:trace>
  <inkml:trace contextRef="#ctx0" brushRef="#br0" timeOffset="26319">30761 769 18194,'-5'-5'705,"-10"60"-638,12-16 1,3 6-83,1 0 0,2 5 0,2-1-183,2-2 0,3 0 0,1-3-1646,9 11 1,0-7 1843,6 10 0,-12-36 0,-14-22 0</inkml:trace>
  <inkml:trace contextRef="#ctx0" brushRef="#br0" timeOffset="26436">30690 1102 15415,'38'-6'-1954,"0"-1"1,20 0-1,0 0 1954,-14 4 0,-3 0 0,2 0 0,-4 1 0,-3 0 0</inkml:trace>
  <inkml:trace contextRef="#ctx0" brushRef="#br0" timeOffset="26786">31123 833 17442,'-3'-35'1048,"0"0"0,9-25-1025,17 35-35,8 10-380,23 12-381,-11 35 442,-20-7 0,-8 6 185,-14 9 1,-8 2 145,-1-7 0,-3-2 50,-12-2 1,4-3-197,16-4 146,60-8-1171,4-11 1,6-3 748,-22-2 0,0-1 0,1 0-806,4 1 1,1 0 0,-5-1 1227,-1 0 0,-7-1 0,8 1 0,-19 0 0</inkml:trace>
  <inkml:trace contextRef="#ctx0" brushRef="#br0" timeOffset="27303">30171 1164 14652,'11'32'14,"0"-1"0,6 19 0,-17-47 0</inkml:trace>
  <inkml:trace contextRef="#ctx0" brushRef="#br0" timeOffset="27469">30115 933 17442,'0'-5'1110,"0"1"-3093,0 4 1983,-5 5 0,4-4 0,-3 4 0</inkml:trace>
  <inkml:trace contextRef="#ctx0" brushRef="#br0" timeOffset="29450">6469 4898 15851,'64'-8'181,"-1"-1"0,1 0 0,0 0 0,-1 1 0,1-1 0,0 0 0,-7 1 0,0 0 0,-2 0 0,1 0 1,1-1-1,1 0 0,3-2-736,-6 0 0,1-1 0,3 0 0,0-2 0,2 0 1,-1 0-1,1 0 0,-1 0 0,0 0 0,-2 1 575,1 0 0,-1 0 0,-1 0 0,-1 0 0,1 1 0,0-1 0,2-1 0,3 1 0,1-1-91,-5 1 0,1 0 0,2 0 0,2-1 0,1 0 1,0 0-1,2 0 0,-1 0 0,1 0 0,0 0 1,0 0-1,-1 0 0,-1 0 73,0 0 1,-1 1-1,1-1 1,-1 1 0,0-1-1,1 1 1,-1-1-1,1 1 1,0-1 0,0 1-1,1-1 1,1 0 0,0 0-13,-5 1 1,2 0 0,1 0 0,0-1 0,1 1 0,0-1 0,0 1-1,0-1 1,0 0 0,0 1 0,-2 0 0,1 0 0,-2 0 0,-1 0-1,-1 0 54,4 0 1,0 0 0,0-1 0,-1 1 0,-1 0 0,-1 0 0,0 1 0,-2-1 0,0 1 0,-1 0 0,-2 1 0,-1-1-64,11-2 1,0 1 0,-2-1 0,-1 1 0,-3 1 0,-2 0 0,-3 0 0,-3 2 118,15-5 1,-5 2 0,-5 1 0,-5 1 947,18-4 0,-25 2-846,-41 8 1866,-4 2-2068,0 1 2958,0 0-3036,2 1 1376,2-1-1276,1 1 0,-1 0-10,-2 1 10,0-1-33,7-3 22,13-8 11,10-9 1,-2-2 22,-4-5-1,-13 0-22,-5-3 1,1-6-23,5-14 0,3-8-560,-3 14 0,1-3 1,1-3-1,0 2 575,5-12 0,0 0 0,0-2-10,-1 10 1,1-3 0,0 1-1,-1 2-5,1-6 0,-1 2 0,0-4-7,-4 8 0,-1-4 1,0-2-1,-1-1 1,-2-1 6,-2-2 0,-1 0 0,-1-2 0,-1-1 0,-1-1-2,1 4 0,-1-3 0,0 0 0,-2-1 0,0 2 1,-3 1 1,-1 5 0,-2 1 0,-2 0 0,0 2 0,0 2 0,0 2 0,-1-7 0,-1 3 0,1 2 0,-3 4 0,-2-3 0,-1 4 0,1 6 0,2 8 0,2 4 11,-6-18-179,6 24-124,-2 21 292,3 33 0,-1 3 2217,2 18-2206,1-21-112,-1-4 34,-11-14 67,-9-8 45,-27-8-40,17 1 1,-7 0-400,-2 0 1,-6 0 0,-4 0 0,-2 1 393,-3 0 0,-3 1 0,-2 0 0,-4 0 0,-3 1-376,10 0 1,-3 0 0,-3 1 0,-2 0 0,-1 0 0,0 0 0,1 1 0,2 0 355,3 0 0,1 1 1,1 0-1,0 1 1,-1-1-1,1 1 0,-2 1 1,0-1-203,1 1 1,0-1 0,0 1-1,0 0 1,-2 0 0,1 1-1,-2 1 1,1 1 0,-2 0 208,7 1 1,-1 1 0,-2 1 0,0 1-1,0 0 1,0 0 0,0 1 0,0 0 0,1-1-1,2 1 1,0-1-131,-2 1 0,1-1 0,3 0 0,0 0 0,0 1 0,-1 0 0,-1 0 0,-3 2 0,-3 1 128,7-2 1,-2 1-1,-3 1 1,-2 1 0,-2 1-1,0 0 1,-1 0 0,0 0-1,1 1 1,2-1-1,0 0 1,4-1 0,2 0-1,3-1-54,-12 3 0,5 0 0,3-1 0,2 0 1,0 0-1,0 1 0,0-1 0,-4 2 72,1 0 1,-3 1 0,-1 0 0,0 1 0,-1 0 0,2-1-1,1 1 1,3-2 0,3-1 1,-8 3 1,2 0 0,2-1-1,3-1 1,3-1 0,2-2-4,-4 2 1,4-1 0,2-1 0,0-1 202,-2 0 1,-1-1 0,3-1 0,9-4-201,5-1 1,7-7 1445,-5-26-1451,19-6 2146,9-11-2045,3 13 3177,1 18-3346,0 9 820,2 4-752,1 3-11,0 0-79,0 5 79,-1-5 33,-9 7 12,-11 4-12,-15 9-22,-7 9 0,6-3-11,8 6-11,15 6-1,9 6 1,5 10-331,5-6 0,5 4 0,1 5 357,-4-11 1,2 3-1,-1 3 1,1-1-1,1-1-638,2 9 1,2-2 0,-1 1 0,1 0 635,-3-9 0,0 1 0,0 1 1,-1-3-1,0-1 24,2 14 0,-1-2 0,0 2-242,1-4 1,1 4 0,0 0 0,0-1 215,-1-4 0,1-1 0,-1 0 0,1 2 2,-1-7 0,0 2 0,0 1 1,0-2-1,-1-1-2,1 4 0,-1-1 0,0-3 0,-1-3-19,0 1 0,-1-4 1,-2-3 12,2 8 1,-3-8-286,-2-9-1561,-2-32 1852,-2-48 0,1 18 0,-1-22 0</inkml:trace>
  <inkml:trace contextRef="#ctx0" brushRef="#br0" timeOffset="29819">6806 5900 14383,'29'-49'375,"0"0"1,0 0-1,0 4 1,2-2-1,1 1 1,-1 3-1444,4-3 0,-1 4 0,0-1 782,-1 1 0,0-1 1,-3 5-1,4-2 0,-9 8 1,-13 12-1</inkml:trace>
  <inkml:trace contextRef="#ctx0" brushRef="#br0" timeOffset="30019">7059 5192 18686,'46'10'-86,"0"0"0,-8 9 1,-6 8-521,-3 18 1,-10 8-689,-15 10 0,-10 2-1676,-3-8 0,-6-2 2970,-9 4 0,-2-8 0,2-10 0,0-8 0</inkml:trace>
  <inkml:trace contextRef="#ctx0" brushRef="#br0" timeOffset="30566">5604 7302 17386,'-4'-3'696,"1"1"-562,-1 56-67,2-6-28,0-1 1,-1 3-368,3-13 0,0-1 351,0 28 272,0-7-228,1-28 682,-1-17-222,1-34-415,-7-23-73,-2-6 1,-5-9-406,1 9 1,-3-4-1,1-3 349,1 2 0,0-4 1,0-1-1,1 2-431,-2-7 1,1 2-1,2 0 433,0 3 0,2 1 0,5 7 9,8 9 1,4 6-17,14-18-57,21 27 1,-3 22 0,3 11-225,-3 21 0,-3 13 202,-10-2 0,-3 7 1,-4 2-224,-5 0 0,-6 1 0,-3 2 290,-6 5 0,-5 0 1,-1-2 10,-6 3 1,-1-2-1537,-1 7 1,2-2 1558,5-21 0,3-2 0,-6 27 0,14-48 0</inkml:trace>
  <inkml:trace contextRef="#ctx0" brushRef="#br0" timeOffset="30819">6016 7355 17185,'-29'29'317,"-1"0"1,5-3 0,4-2-206,8 2-236,22-9-56,36-23-55,3-13 134,-15 1 1,-2-3-484,6-21 494,-12 7 176,-12 10-153,-10 14-1714,-18 25-5581,2 7 7362,-4 3 0,10-7 0,7-17 0</inkml:trace>
  <inkml:trace contextRef="#ctx0" brushRef="#br0" timeOffset="31069">6344 7067 19358,'15'40'-366,"0"0"0,6 2 1,2-3 74,13 3 43,-4 2 237,-35-23-1625,-8-13-1927,-8-23 3563,11-12 0,5 7 0,2 2 0</inkml:trace>
  <inkml:trace contextRef="#ctx0" brushRef="#br0" timeOffset="31268">6602 6797 19168,'-5'45'0,"-1"-1"0,9 16 0,8 0-645,10-6 1,5-1-1171,-8-12 0,1 2 0,-1-4 1815,2 2 0,-2-5 0,1 7 0,-18-31 0</inkml:trace>
  <inkml:trace contextRef="#ctx0" brushRef="#br0" timeOffset="31719">6642 7217 18462,'35'-37'27,"1"1"0,0-1 0,2 1 0,0 1 0,2 3-177,1 7 1,1 2 0,-2 2-238,5-4 0,-5 3 29,10-6 302,-38 16 325,-37-2 1042,-4 5-516,-14 12-761,14 13 22,16 18-56,22 24 0,11-16-118,9-14 0,7-6-280,4-12 1,3-9-29,10-8 0,-1-6 280,-10 1 1,-4-6-130,-7-5 1,-6-4 274,-5-13 90,-9-10 1087,-8 16-718,-2 5-426,0 29 57,3 16-23,3 12-22,5 3-23,2 5-593,11 10-2320,0-11 2891,0-4 0,-10-19 0,-10-12 0</inkml:trace>
  <inkml:trace contextRef="#ctx0" brushRef="#br0" timeOffset="31853">7706 6821 15146,'14'23'0,"-3"-4"0</inkml:trace>
  <inkml:trace contextRef="#ctx0" brushRef="#br0" timeOffset="31985">7589 6642 14283,'0'0'0</inkml:trace>
  <inkml:trace contextRef="#ctx0" brushRef="#br0" timeOffset="32635">7979 6651 16871,'-9'51'351,"1"-1"0,14-8 0,7-5-329,21 9-162,11-36 0,7-13-179,-3-15 0,0-10 132,-9 6 1,0-3-1,-3-1-214,6-12 1,-6-2 400,-8 2 0,-11-1 446,-21-24 248,-15 22 51,-5 16 0,-6 6-151,-30 10-538,-5 22-78,25 4-46,21 9-133,36-15-441,44-9-978,-17-13 1,4-6 639,12-1 0,1-4 1350,-9-3 0,-5 0-141,-16 7 1,-4 3 1327,-1 8-257,-24 37-729,-3 14-761,20 7-1883,5-15-1457,25-20 3530,4-19 0,-22 2 0,-3-4 0</inkml:trace>
  <inkml:trace contextRef="#ctx0" brushRef="#br0" timeOffset="33051">9552 6167 18350,'-48'21'145,"1"1"1,7 6 0,8 7-180,12 10 1,13 3-180,14-7 0,9-4-146,23 7-156,18-29-146,-16-29 0,-15-7 0,-3-7 515,-3-10 1,-4-8 540,-4 4 1,-2-5 0,-3 1-738,-1-16 0,-4 1 655,-5-5 1,-4 2-79,0 19 1,-3 1 385,-6-3 0,-1 3 287,-12-9-706,4 44-202,21 45 0,12 18-12,4-7 1,5 4 0,1-1-255,-2 0 0,1-1 0,6-2-746,9 6 0,7-1 0,0-9 1012,6-10 0,-1-7 0,-7 2 0,-2-5 0,11-11 0</inkml:trace>
  <inkml:trace contextRef="#ctx0" brushRef="#br0" timeOffset="33185">9953 6184 16726,'0'0'0</inkml:trace>
  <inkml:trace contextRef="#ctx0" brushRef="#br0" timeOffset="33318">9959 5954 10933,'0'0'0</inkml:trace>
  <inkml:trace contextRef="#ctx0" brushRef="#br0" timeOffset="33551">10256 5825 19617,'-46'19'560,"32"24"-572,39-3-139,7-1 0,5 1-23,-6-8 1,-1-2-52,2 2 1,-3-1 135,4 6-23,-23-21-751,-10-16 863,-8-44 0,6 30 0,-6-28 0</inkml:trace>
  <inkml:trace contextRef="#ctx0" brushRef="#br0" timeOffset="33753">10315 5320 19773,'24'42'49,"0"0"0,0 0 1,-2 4-1,-1 2 1,-1 2-286,2 11 1,-1 4 0,0-4-2118,-1-8 0,-1-3 0,0-5 2353,3 1 0,0-9 0,8 0 0,-25-36 0</inkml:trace>
  <inkml:trace contextRef="#ctx0" brushRef="#br0" timeOffset="33902">10356 5805 18877,'53'-24'-330,"0"0"0,-1 0 1,-5 2-1,-5 2 0,-7 6 1,0 1-1</inkml:trace>
  <inkml:trace contextRef="#ctx0" brushRef="#br0" timeOffset="34169">10593 5217 18765,'20'-34'-45,"0"1"0,11-2 0,2 8-291,14 10-616,14 12 515,-49 51 431,-16-11 1,-6 2 245,0 3 1,-3-2-51,-3 0 1,1-5-12,5 2-324,27-12-8192,31-22 8337,7-11 0,-6-4 0,-26 1 0</inkml:trace>
  <inkml:trace contextRef="#ctx0" brushRef="#br0" timeOffset="34336">10853 5629 16849,'45'-23'-889,"0"0"1,0 1-1,8-6 1,-4 6 0,8 1-1,-34 16 1</inkml:trace>
  <inkml:trace contextRef="#ctx0" brushRef="#br0" timeOffset="35269">15461 1256 16882,'20'57'134,"-1"1"1,1-1-1,-1 0 1,1 0-1,-1 1 1,1 2-1,0 1 1,1 0 0,-1 1-1,0-1-1067,-1-1 1,1 1 0,-1-1 0,1 1 0,-1 0 0,0 1 932,-1-5 0,0 1 0,0 1 0,0-1 0,0 1 0,-2-3 0,0 0-168,3 7 1,-2-2 0,-1-2-1,1 2 1,-1 5 171,-1-7 1,0 4 0,0 2 0,0 1 0,0 0 0,0 0-1,-1-1-18,0-3 0,-1 1 0,0-1 0,0 0 0,0 0 0,0 2 0,1 0 43,-1-2 1,0 1-1,0 2 1,0 0-1,1-1 1,-1-1-1,-1-2 1,0-3-2,1 2 0,-1-2 0,-1-2 0,0-2 0,1-1 0,-1-2 8,3 12 0,1-1 1,-1-5-1,0-6 31,4 7 1,0-7 49,3-3 1,1-5-29,10 4 1830,-4-34-2536,-24-58-526,-16-16-331,1 21 1,-3-1-147,-1 6 0,-1 0 1620,-3-6 0,2 2 0,-4-6 0,4 5 0</inkml:trace>
  <inkml:trace contextRef="#ctx0" brushRef="#br0" timeOffset="38672">15303 1480 8546,'-1'-7'1995,"0"2"-1167,1 5 47,0-41-271,0 22 472,0-45-415,3 27-335,12-14-237,2 8 1,13-1-34,-1 12 28,-3 8 0,5-2 0,6 0 0,4-2-23,12-5 1,2 0-45,2 2 0,0 2-245,0 2 1,-2 4 238,-13 5 1,-1 2-12,8-2 0,-1 1-30,-5 2 1,0 1 85,16-7 0,1-1-17,-10 5 0,0 0-374,3-1 1,-2 1 356,-11 5 1,2 1 7,-1 2 0,5-1 0,0 0-23,5 0 1,1 0-1,2-1-5,-4 0 1,3 1 0,0-1 0,0 0-9,1 0 1,-1 0-1,1 0 1,-4 0-653,6-2 0,-2 1 0,-2 0 661,-3 1 1,-1 1 0,-4 0-4,1 0 0,-1 0 46,17-4 0,3 1-39,-20 5 1,1 0 0,2 0 7,8-1 0,2 0 0,0-1-8,-1 1 0,-1 0 1,-2 1-8,11-2 0,-2 1 11,-13 2 0,0-1 1,-1 1-18,11 0 0,0 1 10,-10 3 0,1-1 0,1 2 22,-1 0 0,0 0 0,-2 2-26,10 0 0,-3 0 5,0 2 1,-3-1-17,-16 1 0,0 0-34,16 1 0,4 0 45,0 0 0,3 1 11,-12 0 0,2 0 0,-3 1-62,9 2 1,-3 1 44,-6 1 1,-4 2-17,12 7 307,-18-6 1,3 1-292,3-1 1,2-2 33,15 3 0,4 0 340,-19-4 0,1-1 1,-2 0-347,13 2 0,-3 0-22,-2 2 0,-3 1 0,-15-2 0,-2 1 195,8 5 1,1 2-196,-2 0 0,1-1 6,5 3 0,-2-3-6,19 7 0,-11-13 237,-16-9-237,11 2-246,-15 2 246,-3 5 1230,-18 3-1163,1 1-33,2-3 168,21-2-180,6-4 23,2 3-45,-10-1-45,-16 1 45,-12-2 68,2 2-46,-1 0 90,2 5 56,1 1-168,-3 2 112,1 0-112,-4 1 291,-1 15-156,2 7-57,6 11 34,0-10-78,7-6-23,-3-13 112,6 7-101,-5-5 24,1 3 21,-9 1 23,-3-7-23,-2 4-11,0-9-45,3 10-44,3 1 100,4 10-56,0-9-22,1-2 22,-1-7 23,6 5-23,-1 0-11,5 8 22,-1 1-22,-5-5 11,0-3-11,-8-14-11,2 5 11,1 2-45,5 7 1,-1-5 44,2 3 78,-4-7-67,8 17-11,3 1 11,12 14-55,1-5 32,-4-12-32,-3-7 44,-10-14 22,4 2-56,-5-4 23,0 3 45,-7-5-34,-5 2-34,1 0-111,12 16 100,12 3 11,17 13 45,-21-20 1,2-1 4,0 2 1,-2-2-17,16 13-11,-8-4 11,-12-10 0,5 11-56,4 1 56,1 2 0,4-4 0,-8-11 0,14 1 22,-3-4-10,10 1-12,-17-5 33,-4-2 57,-6 0-90,-7-3 0,2 4-11,-5-1-57,10 18 113,-3-2-45,10 14 0,-4-4 0,6 4 23,6 5 5,-6-9 0,2 2-6,-1 0 0,0 2-11,5 7 1,-2 2-52,-9-3 1,-5-2 39,-8-10 0,-3-2-112,-2 31 112,-8-18 12,-1 2 88,-6 3-100,0-14 0,-1 2 39,-2 1 1,-1 0-40,0 0 0,1-1-23,1-2 1,1-2 22,-3 13 50,3-13 1,0 1-12,-3 0 0,-1 1 67,-2 6 1,-1 0-85,-3-1 1,0-3 22,-13 20 11,-4-4-34,3-13 6,7-12 0,-4 0-6,2-1 1,-3 0 27,-8 5 1,-1 0 10,8-9 1,1-1-46,0-1 1,-1-1 151,-19 9-95,8-8 1,-4 1-24,-10 0 0,-5-1-220,10-4 0,-3-1 0,-1-1 162,0-1 1,-1-1 0,2-1-743,-11 1 0,4-2 733,8-1 0,4-1-62,-11 2-125,19-3 1,-3 0 147,-2-2 0,-3-1 44,4 1 1,-3 0 0,1 0 22,-13 1 0,1-1-394,-7 3 0,1 0 383,15-1 0,0 0 4,4 0 0,-4-1 0,0 1-70,1-1 1,-1-1 0,-1 1 65,-10 1 0,-3 0 0,4-1 0,12-2 0,3 0 0,0 0 28,-16 1 0,3 0-28,18-1 0,2-1-6,0 1 0,-1 0-5,2 0 0,-1 1 511,-17 3 1,-4 2-513,15-4 1,-1 1 0,-3 0-30,-13 2 0,-3 0 0,2-1-258,9-2 0,2 0 1,0-1 298,-2-1 0,1 0 0,2-2 0,-4-1 0,-1-1 102,3-2 0,-5-2 0,1 1-102,1 0 0,0-1 0,-2 1 8,7 0 1,-2 0-1,1 1 1,3-1-98,-2 0 0,4 0 0,0 1 94,-11 0 1,3 2-6,6-1 0,4 0 128,10 0 1,0 0-129,-23 0 0,-3-2 5,7-3 1,-2-2-275,6 1 1,-3-1 0,2-1 268,-15-4 0,1-1 33,-1 0 1,2 1 115,19 4 1,0 2-134,-10-1 1,-1 1-6,7 2 1,2 0-7,1 0 1,2 1 5,-22-1-22,6 0 0,12 0-45,-15-1 796,12 0-931,9 1 1,-4-1 134,0 0 0,-1 0 56,-10-1 0,2 0 6,13 2 0,4 1-6,-20 0 11,28 2 34,-3-1 2284,5-2-2284,-8-7 180,5-1-214,-7-3-11,-1 4 0,-3 2 0,-1 4-33,-14 2 55,9 4 23,1 0-34,21 1-22,14-1-34,10-1 45,0 1-806,1 7 806,-11-5 0,8 5 0,-8-7 0</inkml:trace>
  <inkml:trace contextRef="#ctx0" brushRef="#br0" timeOffset="44024">21088 4238 14551,'-8'0'-1119,"1"0"-899,7 0 2018,0 0 0,0 0 0</inkml:trace>
  <inkml:trace contextRef="#ctx0" brushRef="#br0" timeOffset="46534">20809 4372 11560,'-9'0'336,"2"0"-504,7 0-56,0 0-4000,10-20 4224,8 5 0,-4-7 0,1 11 0</inkml:trace>
  <inkml:trace contextRef="#ctx0" brushRef="#br0" timeOffset="49201">20213 5123 15583,'-19'-21'1277,"4"4"-1232,14 20-45,0 14 67,3 16 45,5 25-90,-2-20 1,0 2-170,3 6 1,1 4-209,-1 0 0,1 6 1,-1-4-967,1 10 0,0-1 749,-1-8 1,0 2 0,-1-3-1687,0-1 0,-1-3 2172,-1-2 0,-1-4 1,1 6-1,-4-15 1</inkml:trace>
  <inkml:trace contextRef="#ctx0" brushRef="#br0" timeOffset="49650">20105 6233 17834,'20'9'673,"1"7"-617,7 24-33,12 10 33,-2-13 67,12-16-45,-12-32-33,2-31-45,-22 14 0,-1-4-11,3-2 0,0-2 11,0-1 0,0-2-6,4-7 0,-1 2-442,6-14-2935,-13 16 1298,-24 44-2811,-14 22 4896,6 4 0,5-12 0,6-3 0</inkml:trace>
  <inkml:trace contextRef="#ctx0" brushRef="#br0" timeOffset="50258">19235 7396 17924,'-1'49'199,"0"1"1,-1-1-1,1 9 1,0 3 0,1 1-186,-1-8 0,1 2 0,0 0 0,0-2-1152,0 6 1,0-2-1,0-3 1149,0 15 1,3-8 10,7-8 1038,19-22-836,19-25-207,-12-17 0,1-4-169,-5 1 1,-1-2 73,2-6 0,-2 1-1928,11-3 2006,8-5 0,-26 17 0,3-5 0</inkml:trace>
  <inkml:trace contextRef="#ctx0" brushRef="#br0" timeOffset="50434">19726 7923 16569,'-4'41'-1179,"0"0"0,3 16 0,2-21 1,4-26-1</inkml:trace>
  <inkml:trace contextRef="#ctx0" brushRef="#br0" timeOffset="50617">19629 7553 14719,'0'0'0</inkml:trace>
  <inkml:trace contextRef="#ctx0" brushRef="#br0" timeOffset="50901">20002 7288 15224,'3'-4'784,"0"0"-145,11 58-404,1-9-988,-1 2 1,1 4 819,-2-11 0,0 0-67,0 2 0,1 2-762,4 18 0,0 2-2846,0-9 0,-1-1 3608,-1-2 0,0-4 0,4 6 0,-14-44 0</inkml:trace>
  <inkml:trace contextRef="#ctx0" brushRef="#br0" timeOffset="51206">20392 7452 17162,'-32'41'14,"-1"-1"0,1 0 0,-13 14 0,7-4-53,20-19 0,3-3 151,-2 13 403,10-5-200,18-18-181,10-8 56,30 0-190,-5-5-280,-14-2 0,2-2-2482,3-2 0,-2-2 2762,16-5 0,-3 2 0,-31-1 0</inkml:trace>
  <inkml:trace contextRef="#ctx0" brushRef="#br0" timeOffset="51570">20615 7697 12300,'2'4'1378,"0"0"-953,35-31-122,-22 7-34,9-9 0,-2-5 459,-13-28-280,-2-1 46,-14-3 570,-12 4-537,-1 21 10,-5-6-100,8 28 12,-1 7-438,6 7 11,-2 12 1,9 14 22,2 21 11,1 19-329,2-24 0,0 1 273,0 3 0,0 0 0,3 0 0,0 0 0,2-3 0,3 0-947,10 7 0,4-3-689,19 10 140,-12-23 0,5-7 1496,11-15 0,-1-7 0,-3 3 0,19-8 0</inkml:trace>
  <inkml:trace contextRef="#ctx0" brushRef="#br0" timeOffset="52017">21005 6979 18630,'1'44'56,"0"0"0,4 2 0,1 4 0,3 1-239,2 2 0,3 1 1,0 0-1279,0 0 1,0 0 0,1-2 433,-1-4-1,0-2 1,0-6 1027,2-7 0,-1-5 0,3 6 0,-4-18 0</inkml:trace>
  <inkml:trace contextRef="#ctx0" brushRef="#br0" timeOffset="52207">21399 7504 19561,'8'42'-2009,"-2"-11"0,-1-23 1,-4-6-1</inkml:trace>
  <inkml:trace contextRef="#ctx0" brushRef="#br0" timeOffset="52355">21294 7120 10619,'0'0'0</inkml:trace>
  <inkml:trace contextRef="#ctx0" brushRef="#br0" timeOffset="52805">21541 6650 18462,'-8'42'78,"-1"1"1,4 0-1,2 4 1,4 2-76,5 3 1,5 1 0,-1 0-947,-1 1 1,0-1 0,2 0 956,2-4 1,2-1 0,-1-2-15,4 8 0,-1-6 830,5 13-741,-2-2 765,-15-55-663,-2-18-135,1-25 11,4-11 23,7-6 44,5 0 1548,4 9-1626,22 9-100,-15 29 44,14 18 0,-23 30-247,-3 11-493,-7-12 1,0 1-2051,9 13-3832,5 9 6622,-6-39 0,-8-11 0,-3-8 0</inkml:trace>
  <inkml:trace contextRef="#ctx0" brushRef="#br0" timeOffset="53070">22360 7192 18989,'-22'49'-206,"1"1"1,4-13 0,11-4-490,40 4-437,9-27 370,0-6 785,5-24 245,-18 4 304,-3-32-549,-27 12-595,-12 3-1210,-13 14 1782,-27 15 0,28 4 0,-10 0 0</inkml:trace>
  <inkml:trace contextRef="#ctx0" brushRef="#br0" timeOffset="53421">22910 7053 17162,'-34'16'183,"0"1"0,3 1 0,5 3-166,10 13 0,7 3-62,5 14-101,21 13-279,19-37-191,13-12 44,3-10 527,-4-14 336,7-20 1054,-14-22-987,-5-3-166,-18-4-13,-14 9-202,-15 21-100,-7 2-796,-15 22-7372,-14 24 8291,15-7 0,2 9 0,23-13 0</inkml:trace>
  <inkml:trace contextRef="#ctx0" brushRef="#br0" timeOffset="53857">23816 6861 16882,'-34'4'429,"-1"-1"1,-1 4 0,3 5-234,4 6 0,2 5-107,-1 3 1,4 5 44,-1 15 1,5 2-74,7-15 1,4 0 11,6 8 0,10-4 117,26-9-10,26-13-113,-6-23 1,2-8-12,-13 3 0,-1-6-295,1-8 0,2-7 1,-6-3 249,-13-3 0,-5-4 0,-1 0-383,-1 0 1,-1-1-1,-3-1 372,-4-4 0,-3-2 0,-5 3 11,-7-10 1,-6 4-12,0 0 0,-7 2 3,-4 11 1,-5 1 0,-2 4-62,-3 0 1,-5 6 195,-2 5 0,-5 4 0,3 12-15,4 23 1,2 11-102,-1-3 0,7 8 45,15 18 1,14 8-72,12-5 0,9 3 1,2-2-258,-4-9 1,1-3-1,5 4-409,8 6 1,6 3 0,2 1 0,0-5 601,5 0 1,1-3 0,-2-3 0,-7-6 0,-1-3 0,-2-2 0,2 1 0,0 1 0</inkml:trace>
  <inkml:trace contextRef="#ctx0" brushRef="#br0" timeOffset="54450">21375 9075 14406,'0'-5'1871,"0"1"-1299,0 4-91,-1 105-453,4-71 0,0 2-724,0 14 1,-1 9 0,3-6 751,2-2 0,2-3-23,0 1 1,1 0-186,0 5 1,1-2 173,3 12 12,-1-5 370,-9-47 402,-9-33-425,-8-12-258,1 3 1,-2-3 81,-3-2 1,-2-1-189,-3-4 0,-1-4-14,0-3 1,-1-5 0,1 2-4,-3-9 0,3-3 0,7 14 0,1-4 0,0 0 0,4 5-6,0-5 1,4 4 5,5-9 0,7 7 839,15 11-839,18 18-588,1 17 0,2 5-505,-5 3 0,0 2-712,15 2 1,-1 2 1804,-9 1 0,-5 0 0,8 2 0,-11-5 0</inkml:trace>
  <inkml:trace contextRef="#ctx0" brushRef="#br0" timeOffset="55105">21210 8570 14428,'-30'-23'1989,"0"0"0,-15 16-1787,35 46-79,7-2 0,5 8-1630,5 5 1,5 5 0,1 0 1517,-3-7 0,1 0 1,2 4-10,3 3 0,3 5 0,2 4 1,0 1-1,-2-3-9,-2-4 0,-1-1 1,0-1-1,-1 1 0,1 0-34,0 0 1,0 0 0,-1-1 0,0 0 0,-2-1 0,1 8 1,-2-1 0,-2-2 0,-2-7-30,-1 12 1,-5-8 51,-1-10 0,-6-4 614,-8-8 1,-4-6-240,-15 2-201,-6-42 0,-2-14-140,12-3 0,2-7-408,0-4 0,0-5 0,3-1 395,4 1 0,2-2 0,2-1-4,-2-2 0,2-3 0,2-5 15,3 2 1,2-7 0,0-3-1,2 2 1,-1 6-16,0-5 0,1 4 0,1-2 0,1-5 0,1-5 0,2 2 0,7 10 489,12-1 0,6 10-825,-1 16 0,3 3 84,10-3 1,4 6-1211,-6 15 0,0 4-1883,1 1 1,1 1 3344,1 2 0,-4 1 0,8 0 0,-12 2 0</inkml:trace>
  <inkml:trace contextRef="#ctx0" brushRef="#br0" timeOffset="55553">21800 8734 16243,'-7'26'651,"2"-4"-539,5-18 358,0-2 248,-1-2-270,-2 0-213,-10-4-146,-1-2 169,-9-12-157,10 1-56,2-9-12,9 1-33,5-5 102,20-17-91,-3 14 0,18-4-22,-10 25-247,14 14-146,-11 14-66,9 15-808,-15 10-997,-3 4 2275,-14-11 0,-2-2 0,3-1 0,-7 8 0</inkml:trace>
  <inkml:trace contextRef="#ctx0" brushRef="#br0" timeOffset="55706">21893 8992 16871,'-12'0'2420,"3"0"-2420,24-41-67,4 22-829,17-29-1883,1 33 2779,4 2 0,-19 7 0,-4-1 0</inkml:trace>
  <inkml:trace contextRef="#ctx0" brushRef="#br0" timeOffset="55868">22495 8553 14585,'0'0'0</inkml:trace>
  <inkml:trace contextRef="#ctx0" brushRef="#br0" timeOffset="56138">22672 8127 19216,'2'60'112,"0"0"0,1 0 0,-1 0 0,0 0 0,1 0 0,-2 7 0,0-4 0,-1-1 0,-2 3-487,1-4 1,-2 2 0,0 0 0,-1 1-1,0-1-564,-2 2 0,-1 0 0,-1 1 0,1-4 0,1-5-1976,1 5 0,0-6 0,2 3 2915,1 4 0,0 6 0,2-4 0,3-17 0,6-1 0,7-22 0</inkml:trace>
  <inkml:trace contextRef="#ctx0" brushRef="#br0" timeOffset="56638">23097 9049 18093,'-6'60'761,"0"-11"-402,1-39 224,-1-5-359,-6-16-213,-5-32-11,0-9 0,7 12 0,3-1-324,3 3 0,2-1 318,1-1 0,2-1 6,3 2 0,5 1-141,9-4 0,5 5 141,21-4-6,-12 19 1,4 11-29,15 39 1,-2 16 33,-18-19 0,-1 4 0,1 6 0,1 6 0,-5 1-426,-5 9 0,-5 1-1412,-2-4 1,-1-1 1837,-2 2 0,-2-4 0,1 5 0,-11-27 0</inkml:trace>
  <inkml:trace contextRef="#ctx0" brushRef="#br0" timeOffset="56777">23253 9033 17375,'40'-9'-361,"0"-1"1,20-1 0,-3 1 0,-7 3 0,-15 2 0,0 1 0</inkml:trace>
  <inkml:trace contextRef="#ctx0" brushRef="#br0" timeOffset="57138">23972 8785 17409,'-33'-25'904,"0"0"0,3 2 0,0 8-725,-23 31-168,13 11 17,14-4 0,4 6-45,6 12 0,5 2 17,-2 21 0,8-23 0,8-2-212,29 2-46,1-20-207,3-21 0,-1-12 213,-10-11 0,-5-11 151,-5-10 0,-4-8 0,-4-2 138,-5 3 1,-3-1-1,-3-1-146,0-1 0,-1 0 0,-2 3 361,-5-4 0,1 9 320,2 6-549,4 25-23,2 27 0,3 25 0,4 25-522,0-24 1,2 2 269,3 3 0,3 1-348,1-1 1,5 1 599,16 11 0,0-5 0,-3 0 0,-6-22 0,0 0 0</inkml:trace>
  <inkml:trace contextRef="#ctx0" brushRef="#br0" timeOffset="57527">24567 8735 18384,'-36'-6'549,"-1"1"0,-9 6 0,2 9-521,10 12 0,3 8-28,-5 11 0,6 5-6,14 8 1,10-1 83,11 13-117,33-55 0,6-15-62,6-35-157,-9 3 1,-4-9 100,-22-15 0,-9-4-802,0 10 1,-3 0 969,-4 4 0,-2-2 1,-2 3-1,-2-8 0,-3 3 22,-2 3 1,-2 2 324,-4 0 1,1 3-169,-7-6-167,-6 19-34,21 82 11,12 9-27,6-13 1,6 7 0,3-3-521,5-5 0,4-3 0,3 1-2109,8 5 1,3 0-1,1-5 2656,12 2 0,-2-8 0,-12-14 0,-5-7 0,-5-12 0</inkml:trace>
  <inkml:trace contextRef="#ctx0" brushRef="#br0" timeOffset="57805">24770 8152 19650,'-8'-63'863,"11"6"-1020,41 16-482,-11 27 0,2 2 163,1-3 0,-1 8-1328,-2 20 0,-7 10 908,-15 17 896,-14-3 0,-6 4 896,-12 3 1,-4 1 240,2-6 0,2-1-594,5 1 1,8-3-544,17 1-190,43-28-2813,-6-16 0,2-3 3003,-11 4 0,-1-1 0,1-2 0,-5 1 0,-4 3 0</inkml:trace>
  <inkml:trace contextRef="#ctx0" brushRef="#br0" timeOffset="58239">23572 10377 15963,'4'9'213,"0"-1"-571,4 36-2522,-1-25 2880,6 29 0,-7-39 0,-3-7 0</inkml:trace>
  <inkml:trace contextRef="#ctx0" brushRef="#br0" timeOffset="58388">23564 9992 17218,'-4'-9'-202,"2"1"0,2 8 1,0 0-1</inkml:trace>
  <inkml:trace contextRef="#ctx0" brushRef="#br0" timeOffset="58620">23909 10316 18496,'2'-47'422,"1"0"0,6 7 0,5 5-411,23-10-11,5 25-22,-14 17-707,9 25-3181,1 11 3910,7 10 0,-20-11 0,-7-16 0</inkml:trace>
  <inkml:trace contextRef="#ctx0" brushRef="#br0" timeOffset="58951">24241 9673 20569,'23'59'-83,"0"-1"1,-1 4 0,0 1-27,-9-22 1,0 1 0,0 2-571,-1 2 1,0 3 0,0 2 0,-1-2-379,3 14 0,-1-1 0,-1 0 997,-1 2 0,1 0 1,-3-6 1388,3 0 0,-7-14-858,-11-22 50,-11-59-426,2 8 1,-2-4-63,-3-3 1,0-1-12,-2-1 1,1 0-40,-2-4 0,2 1-751,7 9 1,4 0-723,4-24 44,29 17-2722,19 10 4168,11-2 0,-22 13 0,-4 3 0</inkml:trace>
  <inkml:trace contextRef="#ctx0" brushRef="#br0" timeOffset="59219">24669 9966 20109,'-22'35'63,"0"-1"1,2-2 0,9-2-143,28 4-637,40-9 318,-16-24 0,3-8 179,9-9 1,0-5-88,-11-2 1,-4-4 305,-9-4 0,-8-2-101,-6-14 139,-14 5-72,-17 8-68,-9 13 69,-12 10-1435,-14 16 1468,16 7 0,2-1 0,23 0 0</inkml:trace>
  <inkml:trace contextRef="#ctx0" brushRef="#br0" timeOffset="59385">25284 9839 17465,'12'10'-1883,"-6"-4"1,-1-3-1</inkml:trace>
  <inkml:trace contextRef="#ctx0" brushRef="#br0" timeOffset="59768">21345 12018 15437,'-43'47'832,"0"0"1,0-5 0,23-9 92,51-20 0,25-13-706,-9-8 1,9-8-1,5-5 1,3-2-1,-1 2-1101,-5 4 0,0 0 1,1 0-1,1-1 1,3-2-1,2 0 901,-9 1 1,2-2 0,3 0 0,0-2 0,2 0 0,0 0 0,-1 1 0,0 0 0,-2 1-145,3-1 0,-1 1 0,-2 0 0,1 1 1,0-1-1,2 1 0,3-1 0,2 0 128,-13 4 1,2 1-1,1-2 1,2 1-1,1-1 1,1 1-1,1-1 1,0 1-1,0 0 1,0 0-1,-1 1 1,0-1-1,-1 2-117,2-1 1,0 0 0,-1 1 0,1 0 0,-1 0-1,0 1 1,1 0 0,-1 0 0,0 0 0,1 0 0,0 1-1,0-1-187,2 0 0,2 1 1,0-1-1,1 0 1,0 1-1,0-1 1,-1 1-1,-1 1 0,-1 1 1,-3 0-1,-1 1 1,-3 1-421,14-2 1,-1 0-1,-2 1 1,-3 2 0,-3 2-1,-5 2 1,-4 3 720,24 4 0,-8 6 0,-22 5 0,-20 12 0,-29 4 0</inkml:trace>
  <inkml:trace contextRef="#ctx0" brushRef="#br0" timeOffset="59850">25232 11562 5049,'-57'21'-76,"-1"1"0,0-1 0,1 1 0,3-2 0,-3 2 0,-2 0 0,0 1 0,1-1 0,3-2-359,0 0 0,3-2 0,0 0 1,0 0-1,-3 0 173,0 1 1,-3 1-1,-1 0 1,0-1 0,2-1-1,3-3 262,-6-1 0,1-1 0,4-3 0,5 0 0,-15 2 0,7-2 0,10-5 0,0 0 0</inkml:trace>
  <inkml:trace contextRef="#ctx0" brushRef="#br0" timeOffset="59984">23053 12064 11672,'-47'1'1498,"1"0"1,-1-1 0,-4 4-1,6-5-657,-3-14-572,82-19-177,6 6 1,16-6-1,8-3 1,2 0-651,-18 11 0,3 0 1,3-1-1,1-1 0,2 1 1,2 0-1,2 0 463,-8 4 1,2 0 0,2-1 0,1 1 0,1 0 0,1 0 0,0 0 0,-1 1 0,-1 0 0,-1 1-458,1 0 0,-1 1 1,0-1-1,-1 1 1,0 1-1,0 0 1,0 1-1,0 2 0,-1 0 552,5 0 0,2 1 0,0 2 0,-1 0 0,-1 1 0,-4 1 0,-4 2 0,-5 1 0,15-2 0,-8 4 0,-4 1 0,4 1 0,0 0 0</inkml:trace>
  <inkml:trace contextRef="#ctx0" brushRef="#br0" timeOffset="72784">17792 7705 11863,'10'44'728,"-1"0"0,-1 13 1,-1 6-580,-4-9 0,-1 3 0,1-1-1115,-1-5 0,1 1 0,0-1 1007,1 5 0,0 0 0,2-3-25,3 9 1,3 1 19,0-14 1,3 4-1,1 3 1,2 1 30,0 0 0,2 1 1,0 3-1,3 2 1,0 3-342,-4-13 1,2 3-1,0 2 1,2 1-1,-1 0 1,1 1-1,-1-1 1,0-2 284,1 4 0,0 0 0,0-1 1,0 0-1,0 0 0,0 0 0,0 1-118,-1-5 0,0 1 1,1 1-1,0 0 0,-1 0 1,0-2-1,0 0 1,-2-3 130,2 5 0,-1-2 0,-1-2 1,0 0-1,0 2 0,1 2 23,-2-4 1,0 3 0,1 0-1,1 2 1,-1 0 0,0 0-1,0-1 1,0 0 17,2 4 1,-1 0 0,1-1 0,-1 0-1,0 0 1,2 1 0,-1 1-176,0-4 1,1 2-1,0 0 1,0 1-1,0-1 1,0-1-1,0-3 1,-2-2 124,6 11 1,-2-2 0,0-3-1,0-3 1,0-2 14,2 1 1,1-3 0,-1-3 0,-2-6 14,5 6 0,-1-7 597,-4-7 1,-1-3-631,13 14 1932,-6-15-2616,-17-19-1172,-28-12 1844,-10-17 0,-5 5 0,12-2 0</inkml:trace>
  <inkml:trace contextRef="#ctx0" brushRef="#br0" timeOffset="73934">17669 7539 10619,'43'-13'176,"-1"0"0,1 0 0,3-3 0,3-2 0,4-2 0,2-1 1,1-2-67,-5 2 0,1-1 1,2-2-1,1 0 1,1-1-1,0 0 0,1 1-775,-5 1 1,0 1 0,1-1 0,0 0 0,1 1 0,1-2 0,0 1 0,0-1 695,0 1 0,1-1 0,1-1 0,1 0 0,-1 0 1,1 0-1,-1 1 0,-1 0 0,0 2-145,7-4 0,0 2 0,-2 0 1,1 1-1,-1 0 0,1 0 1,1 1 149,-6 1 0,1 1 1,0-1-1,0 1 1,1 0-1,0 0 0,0 1 1,1-1-80,1 1 1,2-1 0,-1 1-1,1 0 1,0 0 0,0 1-1,1-1 1,0 1 60,-6 2 1,0-1 0,1 1-1,0 0 1,0 0 0,0 1 0,0-1-1,0 0 1,0 1-121,-1 0 1,0 0-1,-1 0 1,1 1-1,-1-1 1,2 1-1,1-1 1,2 0-1,1 0 122,-3 0 1,1 1-1,2-1 1,1 0 0,1 0-1,0-1 1,2 1-1,-1 0 1,1 0 0,-1 0-1,0 0 1,-1 0 20,0 1 0,0 0 0,-1 0 0,1 0 0,0 0 0,0 0 1,0 1-1,0-1 0,0 1 0,0-1 0,-1 1 0,1-1-29,-1 1 0,-1 0 0,2-1 0,-1 1 0,0-1 1,0 1-1,-1 0 0,1 0 0,-2 0 0,1 1 1,-2 0-1,0 0-7,6 0 1,-1 0-1,1 0 1,-1 0 0,-1 1-1,-1 0 1,-1 0 0,-2 1-1,-2 1 1,-3 1 5,12-2 0,-5 2 0,-3 0 1,0 2-1,0-1 0,3 1 42,-2 2 0,2-1 1,1 1-1,0 1 0,0 0 1,-2 0-1,0 1-52,1-1 1,0 1 0,-2 0 0,0 0 0,0 1 0,1-1 5,0 1 1,2 0-1,0 1 1,-2-1 0,-2 1-1,-3 0-2,6 0 1,-3 0 0,-5 0 0,-5 0 634,12 0 1,-12 0-328,-3-2 2245,-38 1-2211,-6-1 2573,-3 1-2920,0 32 11,7 9-6,0 0 1,1 4-1,4 1 1,2 5 388,3 5 0,2 5 0,0 3-392,-3-9 1,-1 1 0,0 3 0,1 2-317,-3-9 1,1 3-1,0 1 1,0 1-1,0 1 1,1 0 314,0 5 1,1 0 0,0 2 0,0-1 0,0-1 0,0-1-486,0 3 0,0-2 0,-1-1 1,1 0-1,1-1 484,1 1 0,1 0 0,0-1 0,0-2 0,0-2 5,0-3 1,1-3 0,-1-1-1,1 0-221,0 2 1,0-1 0,1 0-1,-2 0 227,1-1 0,-2 0 1,1 2-1,0 1 0,-1 0 0,0 3 0,-1 0 1,0 1-1,-1-1-2,-2-2 0,0 0 0,-2-1 0,0 1 0,0-1-138,3 12 1,0 1-1,-1-1 1,-3-2 139,-2-7 0,-1-1 0,-2-2 1,-1-3-9,-1-3 1,-2-3 0,0 3 250,0 13 1,-1 4 0,1-1-248,-1-4 1,0-1-1,-2 3-2,-2-9 1,0 2 0,-3 0 0,-3-1 373,-6 13 0,-5-1 0,-2-3-372,-1-11 1,-1-2-1,-5-2 8,-5 4 0,-5-1 0,0-3 18,2-7 1,-2-1 0,-1-1 14,-5 5 1,-2 0-1,-2 0-77,10-9 0,-2 0 0,-1 0 0,-5 2 113,1-4 0,-3 2 0,-3 0 0,-2 1 0,-2-1 0,0-1-91,2-2 0,-1 0 0,-2 0 0,-1-1 1,-1 1-1,1-1 0,-1 0 29,7-4 0,0 1 1,-1 0-1,1 0 1,-1-1-1,0 0 1,-1 0-1,0-1-181,-1-1 0,-2 1 1,0-1-1,0 0 1,0 0-1,1-2 1,1 0-1,1-1 177,-5 2 1,2-2 0,2-1 0,-1-1 0,-2 2 0,-5 0-81,12-4 1,-3 1 0,-2-1 0,-1 2 0,-1-1 0,-2 0 0,0 1-1,-1 0 1,1-1 0,-1 1 50,1-1 1,-1 1 0,0-1 0,-1 1 0,0-1-1,-1 1 1,0 0 0,-1 0 0,-1 1 0,-1 0 0,-1 0-47,9-2 1,-1 0 0,-2 0-1,0 1 1,-1 0 0,-1 0-1,0 1 1,0-1 0,0 1-1,0-1 1,1 0 0,0 0-1,1 0 1,1 0 0,2-1 28,-7 2 0,2 0 0,0-1 0,0 0 0,2 0 0,0 0 0,0 0 0,1 0 0,0 0 0,0 0 0,0 0 0,1 0-12,-3 1 0,0 1 0,0-1 1,0 1-1,1 0 0,0 0 1,1-1-1,2 1 0,1-1 0,2-1 1,2 1-22,-8 2 0,2 1 0,2-2 0,2 1 0,2-1 0,-1 1 0,0-1-91,-4 4 1,0-1 0,0 0-1,2 0 1,0 0 0,1 1-181,-5 1 0,2 1 1,0-1-1,1 0 0,2 0-304,-5 4 0,1-1 0,1 0 1,3-1 635,-8 4 0,3-1 0,6-2 0,5-3 0,7-3 0,-13 7 0</inkml:trace>
  <inkml:trace contextRef="#ctx0" brushRef="#br0" timeOffset="79751">7852 16131 15381,'28'49'239,"0"0"0,-2-2 0,-4 0-172,-9-12 0,-3 0-6,-2-1 1,-1-1 51,2 24-1,-5-15 134,-3-16 774,0-14-90,-3-13-852,-9-17-10,-7-16-24,-11-22-33,11 20 1,0-3-884,-3-8 0,1-3 878,-2-6 0,1-5-1,9 15 1,-1-4-1,3-2 1,1 0 16,2 1 1,2 0-1,2 0 1,1 0 5,0 0 0,0 0 0,3 0 0,3 3-28,6-8 0,4 3 0,5 7-153,10 4 0,8 8 134,4 8 1,6 3-1,1 6-131,-2 7 1,-1 5 0,1 3-86,23-1 0,-5 12-191,-17 15 1,-11 10 358,-21 4 0,-10 5 67,-8 4 0,-6 2 0,-4 3 0,-7 2 22,-9-2 0,-8 3 1,-1 0-21,7-14 1,-1 0 0,-1 0 0,-1 0-261,-3 5 1,-1 1-1,0-1 1,2-3-1290,-2 3 1,1-3 0,5-4 1546,2-3 0,7-6 0,10-5 0,13-24 0</inkml:trace>
  <inkml:trace contextRef="#ctx0" brushRef="#br0" timeOffset="80101">8758 16150 14383,'-29'45'874,"0"0"0,7-9 1,4-3-842,6 21 46,25-30-57,9-11 0,16-14-22,-4-17 0,1-7 6,-1-6 0,0-4-6,0-8 0,-4-1-6,-7 10 0,-8 2 6,-16-8-246,-17 28-2634,-32 9 2880,-6 24 0,12-12 0,13 13 0</inkml:trace>
  <inkml:trace contextRef="#ctx0" brushRef="#br0" timeOffset="80401">9470 15858 17342,'-37'18'369,"0"0"1,3 0 0,4-1-325,-1 12-34,13-2 23,37 7-275,11-19 0,7-3-62,12 5 1,1-2 279,-3-4 1,-2-1 22,-7 0 0,-7 2 33,-12 12 46,-22 4-34,-18 4-225,-32 7 180,5-19 0,5 1 0,24-21 0</inkml:trace>
  <inkml:trace contextRef="#ctx0" brushRef="#br0" timeOffset="80600">9870 15316 17577,'-11'64'183,"0"0"0,3-1 0,7 1-187,9-16 1,6 2-1,0-3-1542,3 9 1,3-2 1059,-2-8 1,3 1-1,-2-3-1184,2-3 1,-2-4 1770,-2 0 0,-1-4 0,2 4 0,-8-12 0</inkml:trace>
  <inkml:trace contextRef="#ctx0" brushRef="#br0" timeOffset="81068">9895 16060 18541,'25'-38'98,"1"0"0,5 4 0,5-1 0,2 1-110,3 1 1,3 2 0,2 0-476,5-5 1,2-1 0,-4 1 377,-10 6 1,-2 1 0,-6 3 91,0 0 0,-14 4 293,-28 2 27,-19 15 623,-23 30-747,28 0 0,2 5-112,0 2 1,3 4-230,4 8 0,6 1 195,4-9 1,5 0-29,3-2 1,3 0-6,15 27 0,17-12 227,17-15-558,-7-22 1,4-9 223,2-13 1,0-9 76,-12 0 0,0-3 0,-3-4-329,5-11 0,-8-4 359,-9-3 0,-7 1 33,-6-8 662,-8 11-504,-4 20 229,-2 24-420,0 14 133,-1 18-167,3-1-17,21 12-7412,27-13 7463,10-5 0,-10-18 0,-23-11 0</inkml:trace>
  <inkml:trace contextRef="#ctx0" brushRef="#br0" timeOffset="81235">11272 15742 16748,'0'0'0</inkml:trace>
  <inkml:trace contextRef="#ctx0" brushRef="#br0" timeOffset="81367">11212 15432 11369,'0'0'0</inkml:trace>
  <inkml:trace contextRef="#ctx0" brushRef="#br0" timeOffset="81884">11836 15555 17286,'-34'29'168,"1"-1"0,4-6 0,7 0-101,21 24-67,16-19-101,32-7-258,-12-15 1,1-5 352,-1-3 1,0-2 5,0-4 0,-4-5 56,-1-15 134,-10-1 79,-10-1 314,-20-11 67,-27 3-488,9 21 1,-3 3-135,-4 3 0,1 4-28,-15 8 0,22 3-90,24 3-839,42-3 15,-6-12 1,2-4 470,5 1 1,1-3-157,6-9 1,-3-4 598,-12 3 0,-3 0 73,0 1 1,-1 1 187,23-20 501,-12 12 269,-14 11 22,-13 10-157,-17 27-593,-7 7-213,-7 23-79,3 0-11,8 1 192,4-1-5044,29 10 4852,-1-18 0,5-5 0,-12-22 0</inkml:trace>
  <inkml:trace contextRef="#ctx0" brushRef="#br0" timeOffset="82417">13617 15225 17666,'-35'-12'146,"1"0"0,-30 6-124,34 31 1,5 10-18,5 7 1,4 3-6,-4 0 0,5 0-90,9-3 0,8-4-425,12-1-258,10-16 269,7-11 403,20-39 274,-27-1 1,-2-8 166,-3 0 0,-1-4 0,-4-3-600,-2-10 0,-3-3 0,-3 1 345,-1 7 1,-2 1 0,-3 1 11,-2 0 0,-2 1 1,-2 4 98,-2 0 0,-3 6 633,-16-22-717,9 43-67,9 59-23,14-11 1,3 3-399,5 17 1,3 2 341,2-9 1,5 1-408,-3-4 0,3 3 0,1-2-1539,-1-1 1,0-2 0,0 0 1979,11 16 0,-1-4 0,-11-16 0,-3-8 0,-5-14 0</inkml:trace>
  <inkml:trace contextRef="#ctx0" brushRef="#br0" timeOffset="82569">13945 15319 15762,'-5'5'908,"2"-1"-1189,3-4-765,0 0 0,0 0 1</inkml:trace>
  <inkml:trace contextRef="#ctx0" brushRef="#br0" timeOffset="82684">13929 15091 8176,'0'0'0</inkml:trace>
  <inkml:trace contextRef="#ctx0" brushRef="#br0" timeOffset="82935">14373 14920 20121,'-45'41'604,"28"14"-985,36-28 1,10 1-388,5 8 1,0 2 290,1 0 1,-3 0 515,-12-5 0,-9-1 309,-19 10-180,-29-19-168,-9-17-5670,-12-32 5670,25 0 0,1-6 0,30 13 0</inkml:trace>
  <inkml:trace contextRef="#ctx0" brushRef="#br0" timeOffset="83134">14710 14698 19594,'4'53'-39,"-1"-1"1,1 1 0,3 2 0,2 1 0,2-3-287,3-8 0,2-2 1,0 0-1676,8 21 0,-2-5-852,-9-18 1,-3-4 2939,-1-2 0,-1-4 0,-1 5 0,-4-14 0</inkml:trace>
  <inkml:trace contextRef="#ctx0" brushRef="#br0" timeOffset="83301">14812 14920 20009,'16'-62'235,"11"4"-370,21 21-747,-16 19 0,2 1 243,4 2 1,3 1-1116,0 2 0,-1 0 1754,-2 3 0,-4 1 0,7-1 0,-16 4 0</inkml:trace>
  <inkml:trace contextRef="#ctx0" brushRef="#br0" timeOffset="83556">15058 14513 19269,'51'-35'194,"0"1"0,6 1 1,-3 13-879,3 43 286,-28 4 1,-8 9 346,-15 14 1,-10 3-295,-1-6 0,-4-1 524,-6-4 1,1-5 299,0 0-446,7-6-1224,34-16 1191,29-12 0,-15-6 0,7-6 0</inkml:trace>
  <inkml:trace contextRef="#ctx0" brushRef="#br0" timeOffset="83951">17631 15058 17140,'-3'2'2633,"1"0"-2594,33-12 1,20-6-517,-17 9 1,0-1-964,19-6 0,-2 1 1440,2 4 0,-42 9 0,-9 0 0</inkml:trace>
  <inkml:trace contextRef="#ctx0" brushRef="#br0" timeOffset="84085">17783 15248 17913,'47'-21'-643,"0"-1"1,-4 2 0,-7 3-1,-18 9 1,-5 2 0</inkml:trace>
  <inkml:trace contextRef="#ctx0" brushRef="#br0" timeOffset="85217">21008 14555 17308,'0'59'159,"0"-1"0,0 0 0,2 7 1,1 0-1,1-1-107,0-6 0,1-2 1,0-1-600,2 0 1,1-2 0,1-5 562,1-4 1,4-5 274,9-1 0,6-7-667,4-10 0,6-10-4540,10-10 1,0-10 4490,-7-3 1,-4-5-1,15-20 1,-35 17-1</inkml:trace>
  <inkml:trace contextRef="#ctx0" brushRef="#br0" timeOffset="85367">21546 15162 15034,'0'46'-908,"-1"-10"0,2-35 1</inkml:trace>
  <inkml:trace contextRef="#ctx0" brushRef="#br0" timeOffset="85516">21560 14837 16243,'-9'-5'583,"3"1"-2196,6 4-3844,0 0 5457,-7 10 0,5-7 0,-5 7 0</inkml:trace>
  <inkml:trace contextRef="#ctx0" brushRef="#br0" timeOffset="85817">21825 14486 16916,'16'59'74,"1"1"1,-1-3 0,3 0-2165,10 3 0,1-3 1975,-7-15 0,-2-3 0,1 2 1,-2-7-1,-4-10 0</inkml:trace>
  <inkml:trace contextRef="#ctx0" brushRef="#br0" timeOffset="86102">22305 14627 16154,'-42'42'119,"-1"-1"1,4-2 0,4 1-3,10 1 1,6 0-68,5-6 1,5 0 38,7 3 1,6-2 123,17 4-146,24-19 0,2-16-67,-2-3 0,4-1-2667,2-5 1,2-1 2614,-1 1 1,-3-2 0,-12 2 0,-7-2 0,-9-2-1</inkml:trace>
  <inkml:trace contextRef="#ctx0" brushRef="#br0" timeOffset="86485">22771 14895 13689,'6'0'1838,"-1"0"-1659,-5 0-302,55-28-1401,-30 1 1126,6 6 0,-2-2-73,-17-11 247,-12 11 224,-10-1 23,-6 1 2139,-20-7-21,2 13-1660,1 3-55,12 24-33,11 14-192,6 16-134,1 11-50,5-11 0,4 2-522,5-2 1,4-1-3076,8 3 1,4-4 3579,1-14 0,0-5 0,15-1 0,-20-18 0</inkml:trace>
  <inkml:trace contextRef="#ctx0" brushRef="#br0" timeOffset="86702">23252 14227 16782,'11'46'67,"0"1"0,0 1 0,0 0-67,0-3 0,1 1-755,-2-1 1,0 3-1,-1-2-3487,2 4 0,1 0 4242,2 13 0,-1-7 0,-3-15 0,-1-16 0</inkml:trace>
  <inkml:trace contextRef="#ctx0" brushRef="#br0" timeOffset="87051">23691 14756 13184,'0'0'0</inkml:trace>
  <inkml:trace contextRef="#ctx0" brushRef="#br0" timeOffset="87184">23705 14365 15224,'0'0'0</inkml:trace>
  <inkml:trace contextRef="#ctx0" brushRef="#br0" timeOffset="88268">23900 14132 9812,'0'-5'2768,"0"0"-965,0 5-1422,0-11 79,0 4 145,0-11-459,0 9-124,0 0 79,0 2 201,0 2 80,0 1-360,0 2 314,0 2-314,1 4 247,1 2 370,2 1-168,-2-2-247,-1-3 425,-1-2-626,2 11-1,4 24-22,1 8 0,-2-9 0,1 1-208,-2-2 1,1 0 207,0 5 0,0 0 0,0 3 0,0-1 0,0-1 0,1 1-28,-2-4 0,1 1 28,1-1 0,-1-1 67,3 8-67,0-10 203,-4-25-58,-2-18-44,1-9 404,1-18-494,1 2 0,3-3-11,4 1 0,2 0 11,-1 0 0,1 4-33,20-7 11,-13 31-12,-4 21-10,-1 7-718,3 34-3260,8 6 4011,3-5 0,-9-18 0,-7-26 0</inkml:trace>
  <inkml:trace contextRef="#ctx0" brushRef="#br0" timeOffset="88534">24621 14436 18922,'-25'30'171,"0"1"1,3-3 0,6-1-665,17 15-1647,29-14 538,1-2 1198,20-26-302,-13-15 874,0-25 1278,-17-2-797,-18 3-1332,-19 16-1333,-17 21 2016,5 6 0,12 0 0,6 0 0</inkml:trace>
  <inkml:trace contextRef="#ctx0" brushRef="#br0" timeOffset="88834">25298 14254 19056,'-58'16'336,"-1"1"0,7-2 1,7 3-337,6 12-303,20 15-806,48-8 95,0-19 0,5-5 683,2-5 0,1-6 331,3-6 0,-4-3 79,4-11 1579,-7-13-817,-17 3-841,-15 0-595,-15 8-861,-12 8-4942,0-1 6398,3 0 0,10 5 0,6 1 0</inkml:trace>
  <inkml:trace contextRef="#ctx0" brushRef="#br0" timeOffset="89217">25888 14050 18798,'-39'23'235,"1"-1"1,-2 10 0,7 3-304,14 26-481,36-4-246,34-36 784,11-35 11,-10-25 336,-24-15 61,-14 5 1,-2-7-488,-5 14 1,-2-2 0,-2-3 156,0-10 0,-2-2 1,-3 2 44,-2-12 0,-4 6 50,-3 8 1,-5 10 94,-16 13 57,-28 39-241,30 19 0,5 11-73,2 16 0,12 6-210,16-8 1,10 2 0,3-2-651,0-5 1,3-2 0,3-2-38,7 0 1,4-1 0,-2-3 896,2 3 0,-4-5 0,7 7 0,-12-12 0</inkml:trace>
  <inkml:trace contextRef="#ctx0" brushRef="#br0" timeOffset="89717">23529 15849 17465,'28'53'106,"0"0"1,0 1-1,-1-1 1,2 4-1,-2-1 1,-1-1-96,3 2 0,0-1 1,-4-2-932,-3 4 0,-5-2 920,-4-5 0,-3-2 5,-4-7 1,-2-2 623,-2 18-629,-10-26 526,-26-32-487,0-26 0,-1-11-39,-2 3 0,-1-3-246,8 3 0,1-4 0,2 2 246,-3-5 0,2 2 56,4 4 0,3 1 832,-10-22-900,14 2-3024,47 13 3036,9 14 0,4 4 0,12 1 0,-18 12 0,0-1 0</inkml:trace>
  <inkml:trace contextRef="#ctx0" brushRef="#br0" timeOffset="89952">24039 15780 19000,'26'-29'73,"0"0"0,17-10-1900,-25 62-1019,-7 8 2846,-2 23 0,-6-29 0,-1-6 0</inkml:trace>
  <inkml:trace contextRef="#ctx0" brushRef="#br0" timeOffset="90101">24208 16071 17106,'2'5'2511,"-1"0"-2355,-1-5-459,49-36-2005,-18 21 2308,5-8 0,-1 2 0,-12 13 0,-5 1 0</inkml:trace>
  <inkml:trace contextRef="#ctx0" brushRef="#br0" timeOffset="90833">27018 14321 16983,'52'30'428,"0"1"0,0-1 0,-1-1 0,0 1 0,-4 0-428,8 5 0,-2 2-772,-5-5 0,1 1 0,-1 0 772,-7-5 0,-2-1 0,-1-1 0,12 7 0,-6-2 0,4 1 0</inkml:trace>
  <inkml:trace contextRef="#ctx0" brushRef="#br0" timeOffset="91035">27517 14284 16983,'-31'41'179,"1"1"0,-1 0 1,1-1-1,2 1 0,3-1-190,2 9 0,3 2-1508,4-5 1,1 3 0,1-3 1518,2 3 0,2-3 0,-1 2 0,2-7 0,9-15 0</inkml:trace>
  <inkml:trace contextRef="#ctx0" brushRef="#br0" timeOffset="91584">28961 13660 10316,'0'-7'3944,"0"1"-2924,29 45-180,-11-6-504,4 1 1,-1 5 189,-5 9 1,-3 2-51,-4 6 0,-2 3-703,2 6 1,-2-2 265,-5-17 1,-2-5 229,-1 4 535,-2-42-692,-8-45-90,0 2 0,-2-7-11,-1-2 0,-2-7 1,0-2-517,0 4 1,0-4-1,0 0 1,0 1 504,3 7 0,0 1 0,0 0 0,1 0 19,0-1 1,1-1 0,0 2-1,2 3 31,0-12 1,6 2-71,6-7 1,11 3 2,16 12 0,8 6 11,-1 3 1,6 8-114,14 13 0,3 14 24,-12 17 0,-3 10-96,-1 6 1,-5 7-1,-7 10 1,-7 6 33,-7 5 0,-9 3 118,-13 2 0,-11 2 36,-2-20 0,-5 1 0,-4 1 1,1-1-290,-2-3 1,-1 0-1,-1-1 1,1 1 291,-1 2 0,-1 1 0,1-2 0,3-4 0,-13 12 0,9-8 0,11 1 0</inkml:trace>
  <inkml:trace contextRef="#ctx0" brushRef="#br0" timeOffset="91851">29447 13940 20177,'7'-33'61,"1"0"1,15-24-96,21 40-246,21 6 146,-8 25 123,-5 5-1,-22 17-88,-21-4-528,-5 0-1199,1-4 1827,10-6 0,-8-10 0,5-7 0</inkml:trace>
  <inkml:trace contextRef="#ctx0" brushRef="#br0" timeOffset="91985">29843 13868 12479,'13'19'0,"-4"-5"0</inkml:trace>
  <inkml:trace contextRef="#ctx0" brushRef="#br0" timeOffset="92118">29840 13655 15269,'-7'0'-3754,"2"0"3754,5 0 0,0 0 0,0 0 0</inkml:trace>
  <inkml:trace contextRef="#ctx0" brushRef="#br0" timeOffset="92584">30340 13754 19482,'-35'23'246,"0"0"1,3-2-1,7 3-582,7 39-79,27-28-223,25 15-376,3-43 0,5-11 487,-1-10 1,-1-4 526,1 3 0,-4-5 521,-7-8 0,-7-4 487,-4-17-111,-11-3-337,-5 2 415,-24-4-673,-14 24-291,-9 4 112,-4 29-123,16 5 0,9 5-44,11-3-516,31-3-102,34-10 460,-13-8 1,3-3 162,6-5 0,-1-3 61,-11 2 0,-5-1 191,16-14 135,-32 23-113,-9 13 124,-4 31-315,-3 1-44,0 23-156,0-16-775,10-2-3001,5-5 3932,14-2 0,-13-15 0,-2-4 0</inkml:trace>
  <inkml:trace contextRef="#ctx0" brushRef="#br0" timeOffset="93168">29732 15210 17028,'-44'-18'780,"0"0"1,6 8 0,0 9-664,-2 15 1,3 9-1101,4 7 0,2 5 1000,-1 5 0,2 3-6,2 1 0,5 3 316,3 13 0,12-1-383,20-15 0,13-6-264,15-4 1,7-11-145,6-18 0,1-14 94,6-13 0,-6-10 269,-17-2 0,-7-5 78,-1-2 1,-6-3 16,-4 0 1,-5-4-109,-7 5 1,-3-5 0,-5 1 210,-5-3 0,-5 0 1,-1 1 14,3 1 0,-1 0 0,-3 3 50,-11-16 1,-2 8 240,-4 3 978,1 23-1325,13 58-56,15 8 0,7 7-22,4 7 0,4 2-666,0-11 0,3 2 1,1-4-994,9 7 0,1-4 1681,1-1 0,-1-3 0,4 5 0,-7-14 0</inkml:trace>
  <inkml:trace contextRef="#ctx0" brushRef="#br0" timeOffset="93318">30118 15289 15919,'-6'0'224,"1"0"-1233,5 0 1,0 0-1</inkml:trace>
  <inkml:trace contextRef="#ctx0" brushRef="#br0" timeOffset="93468">30177 14930 8557,'0'0'0</inkml:trace>
  <inkml:trace contextRef="#ctx0" brushRef="#br0" timeOffset="93717">30469 14922 18810,'-33'16'442,"-1"1"1,0 21-914,53-6-431,13-6 0,6 0 616,-3-1 1,0 2 262,1 8 1,-7 3 363,-18-1 1,-10-1-342,-19 17-616,-28-17-6421,15-28 7037,15-24 0,8 10 0,6-11 0</inkml:trace>
  <inkml:trace contextRef="#ctx0" brushRef="#br0" timeOffset="93900">30726 14718 19213,'10'37'145,"0"1"1,1 1 0,0 0-202,2 0 0,0-1-965,0 4 1,-1 0-207,1 2 0,-2 1 1227,0 13 0,-1-4 0,1 1 0,-3 7 0</inkml:trace>
  <inkml:trace contextRef="#ctx0" brushRef="#br0" timeOffset="94017">30753 15281 19078,'14'-42'-579,"0"0"0,2 3 1,4 6-3759,30 9 4337,5 1 0,-24 11 0,-5 3 0</inkml:trace>
  <inkml:trace contextRef="#ctx0" brushRef="#br0" timeOffset="94284">30986 14682 19403,'-2'-63'1625,"8"10"-1625,9 28 0,11 10-23,8 8-884,15 49 179,-31-5 0,-3 6 655,2 3 0,-4 3-192,-8 7 0,-5-3 287,-2-18 1,-2-2 235,-5 20 89,3-15 34,17-16-650,35-24-3457,-9-9 0,2-2 3726,1-2 0,-2 0 0,18-12 0,-33 15 0</inkml:trace>
  <inkml:trace contextRef="#ctx0" brushRef="#br0" timeOffset="95451">9856 18461 14260,'47'1'777,"0"1"0,1 0 0,0-1-592,-3-2 0,0-1-1207,6-2 1,4-1 1127,8-1 1,3-2-585,-15 2 1,1-1 0,2 0 477,7 0 0,2 0 0,3 0-206,-12 1 1,1 1 0,2-1 0,0 1 207,4 0 1,1 0 0,2 0 0,6 0-254,-12 1 0,3 0 0,3-1 0,2 1 0,1 0 0,2-1 0,0 1 258,-8 0 1,1 1-1,1-1 1,0 0-1,1 0 1,2 1-1,1-1 1,2 0-1,1 0-71,-9 1 1,1-1 0,2 1 0,2-1-1,1 0 1,0 1 0,1-1 0,0 0-1,0 1 1,-1-1 0,0 1 0,-1-1-1,-2 1 63,0-1 0,-1 1 0,0-1 0,-1 1 0,-1 0 0,1-1 0,-1 1 1,1 0-1,-1 0 0,1-1 0,0 1 0,1 0-33,1 0 1,2-1-1,0 1 1,1 0-1,-1 0 1,1-1 0,-1 1-1,0 0 1,-1 0-1,-1-1 1,-1 1 0,-2 0 46,8 0 1,-3-1 0,-1 1 0,-2-1-1,0 1 1,1-1 0,2 0 0,2 1 0,3-1-17,-12 0 1,2 1 0,1-1 0,2 0 0,0 0 0,2 1 0,0-1 0,1-1 0,1 1-1,-1 0 1,1 0 0,0 0 0,0-1 0,0 1 22,-5 0 0,0 0 1,0 0-1,0-1 0,0 1 1,0 0-1,1-1 0,0 1 1,0-1-1,1 1 0,1-1 1,0 1-1,1-1 0,0 0 1,1 0-1,1 0-10,-7 1 0,0 0 0,2-1 0,0 0 0,1 1 0,1-1 0,1 0 1,0 1-1,0-1 0,0 0 0,1 0 0,-1 0 0,1 0 0,-1 0 1,0 0-1,-1 1 0,0-1 0,-1 0 0,-1 0 0,0 1 0,-2-1-8,6 0 0,-1 0 0,0 0 0,-1 0 0,-1 0 0,0 0 0,-1 1 0,1-1 0,-1 0 0,-1 0 0,1 0 0,-1 0 0,0 1 0,1-1 0,-1 0 0,1 0 0,-1 0-2,4 0 0,-1 0 0,1 0 0,1 0 0,-1 0 0,0 0 0,0-1 0,0 1 0,-1 0 0,0 0 0,-1 0 0,-1 0 0,0 1 0,-2-1 0,-1 0 0,-1 1 1,11-1 0,-2 0 0,-2 0 0,-1 1 0,-1-1 0,-1 1 0,0-1 0,0 1 0,0-1 0,0 1 0,2 0 1,-1-1 0,1 0 0,0 1 0,0-1 0,-1 1 0,1-1 0,0 0 0,0 1 0,-1 0 0,1-1 1,-1 1-3,-1 0 0,0 0 0,-1 0 0,0 0 0,0 0 0,0 1 0,0-1 0,2 0 0,1 0 0,1 0 0,2 0 2,-8 0 0,1 1 0,1-1 0,1 0 1,2 0-1,0 0 0,0 0 0,1 0 1,0 0-1,0 0 0,1 0 0,-1 0 1,0 0-1,-1 0 0,0 0-1,-1 1 1,1-1-1,-1 1 1,1-1-1,-1 1 1,1-1-1,-1 1 1,0-1-1,1 1 1,-1 0-1,0-1 1,0 1-1,0 0 1,0-1 0,0 1-1,-2-1 0,1 1 1,0 0-1,0-1 1,0 1-1,-1-1 1,1 1-1,-1 0 1,1-1-1,-2 1 1,1 0-1,-1-1 1,-1 1-1,0 0 1,-1 0-2,8 0 0,1-1 0,-1 1 0,1 0 0,-2 0 0,0-1 0,-1 1 0,-1 0 0,-2 0 0,-1 1 0,-3-1 0,-2 1-10,14-1 0,-3 0 1,-3 0-1,-3 1 1,0 0-1,-1-1 1,1 1-21,5 0 0,0-1 0,-1 1 0,-1-1 0,-1 1 1,-1 0 55,-5 0 0,-2 1 0,-1-1 0,1 1 0,-1-1 1,1 1-117,3-1 0,1 0 0,0 1 1,-1-1-1,-1 0 0,-2 0 20,1-1 1,-2 0 0,-2 0-1,0 0 1,-1 0 4,8 0 1,-1-1 0,-2 1-1,-5-2-131,17-2 0,-16-3 425,-21-3-1373,-23 2 1633,-31 0-489,-17 3 0,-2 1 0,2 1 0,4 2 0,0 0 0</inkml:trace>
  <inkml:trace contextRef="#ctx0" brushRef="#br0" timeOffset="95951">17057 18353 15549,'48'-4'123,"-1"0"0,1 1 0,7-2 1,1-1-1,2-1-121,-9 1 1,1-1 0,3 0 0,5-1-803,-5 2 1,3-2-1,4 1 1,3-1-1,1 0 1,2 0 0,0 1 776,-6 0 1,2 0-1,1 0 1,1 0 0,2 0-1,0-1 1,3 1-1,0 0 1,3-1-75,-14 2 0,1 0 0,2 0 0,2-1 1,0 0-1,1 1 0,1-1 0,0 1 1,0-1-1,0 0 0,0 1 0,-1-1 1,-1 1-1,-1 0 96,5-1 0,-1 1 0,-1 0 0,0-1 0,0 1 0,0 0 0,0 0 0,-1 0 0,1-1 0,0 1 1,0 0-1,1 0-34,-3 0 0,1 1 1,1-1-1,-1 0 0,1 0 1,0 0-1,0 1 0,0-1 1,-1 1-1,-1-1 0,-1 1 1,-1 0-1,-1 0 38,7-1 0,-2 1 1,-1 0-1,-1 0 0,-1 0 1,0 0-1,-1 0 1,2 1-1,-1-1 0,2 0-106,1 1 1,1-1 0,0 0 0,1 1 0,-1-1 0,1 1 0,0 0 0,-1-1 0,1 1 0,0-1 117,-5 1 0,-1 0 0,-1 0 1,1 0-1,-1 0 0,1 1 1,1-1-1,1 0 0,2 0 1,1 0-1,2 0 14,-9 0 1,1 1 0,2-1 0,1 1 0,1-1 0,0 1 0,2-1 0,0 1 0,1-1 0,0 1 0,0-1 0,1 1 0,-1-1 0,1 1 0,-1 0 0,0-1-6,-5 1 1,0 1 0,0-1 0,0 0 0,0 0 0,1 0 0,-1 0 0,1 0 0,0 1 0,0-1 0,1 0 0,0 0 0,0 1 0,1-1 0,1 1-1,0-1 1,0 1 0,2-1-19,-8 1 0,1 0 1,0 0-1,1-1 0,1 1 1,0 0-1,1 0 0,0 0 1,0 0-1,1 0 1,0 0-1,0 0 0,0 0 1,0 0-1,0 0 0,0 0 1,0 0-1,0 1 0,0-1 1,-1 1-1,0-1 1,0 1-1,-1 0-72,2 0 1,0-1 0,0 1 0,1 0 0,-1 0-1,1 1 1,-1-1 0,1 0 0,-1 0 0,1 1 0,-1-1-1,-1 1 1,1-1 0,-1 1 0,0-1 0,-1 1 0,0 0-1,-1 0 1,0 0 0,-1 0 0,-1 0 0,0 0-222,9 0 1,-1 1-1,0-1 1,-1 0-1,0 1 1,-1 0 0,-1-1-1,0 1 1,-1 0-1,0 0 1,-1 0-1,0 1 1,-1-1 0,0 0-1,0 1 1,0-1 286,6 1 0,2 0 0,1 1 0,-1-1 0,0 1 0,0 0 0,-2-1 0,-2 1 0,-2 0 0,-3 0 0,-2 0 0,-5 0 0,-3-1 0,19 2 0,-8 0 0,-5 0 0,-3 1 0,-1-1 0,-2 0 0,0 0 0,-1 1 0,1-1 0</inkml:trace>
  <inkml:trace contextRef="#ctx0" brushRef="#br0" timeOffset="186984">6298 8476 18149,'46'-44'92,"1"0"0,-7 10 1,4 1-1,4-1-1436,-1 5 1,3 1-1,3-1 1,2 1 1356,-4 1 1,2 0-1,2 1 0,1-1 1,1 0-213,-3 3 1,2 0-1,0-1 1,2 1-1,0 0 1,1 0 201,-4 3 0,0-1 0,1 1 1,1 0-1,0 0 0,0 0 0,1 0-71,2 0 1,1 0-1,1 0 1,-1 0 0,1 0-1,1 0 1,-1 1 69,-7 3 1,1-1 0,0 1 0,0 0 0,0 0 0,0 0-1,0 0 1,0 1-141,5-3 0,1 1 1,-1 0-1,0 0 1,0 1-1,-1-1 1,-1 1 142,7-1 1,-2 0-1,0 1 1,0 0 0,-2 0-1,-1 0 64,5 0 0,-1 0 1,-2 1-1,-2 0 1,-1 1-45,1 0 0,-2 0 0,-2 1 1,-4 2 299,2-1 0,-4 2 1,-4 2-371,-1-2 0,-10 7 1744,-20 15-1621,-62 18 6,12-13 0,-2 0 11,0-1 1,1-2 2360,-9-3-3532,34-9-2465,25-1 3541,1 0 0,5 0 0,-9 0 0</inkml:trace>
  <inkml:trace contextRef="#ctx0" brushRef="#br0" timeOffset="189033">27473 1968 17476,'57'-31'471,"-14"11"0,6 0-419,1 3 0,6-1 0,2 1-1222,-7 3 1,1-1 0,2 0-1,0 0 1178,7 0 1,1 0-1,1 0 1,1 1-305,-11 2 1,2 1 0,-1 1 0,2-1-1,-1 1 293,0 1 1,1 0 0,0 1 0,0 0 0,-1 0 2,0 1 0,-1 0 0,0 1 0,-1 0 0,0 1 5,9-1 1,-1 1 0,-1 1-1,-1 0-34,-7 1 0,-1 0 0,-2 0 1,-1 1 20,4 1 1,-3-1-1,-3 1-146,3 1 1,-6-1 153,0 1 1554,-49 4-1095,-30 3 69,-27 4 819,29-4 0,0-1-877,-25 2 1888,21-3-2347,19-3 343,23-2-366,48 0-346,2-1 0,10-1-334,-1 1 1,6 0 0,-1 0-733,-4 0 1,0 0 0,0 0 160,3 0 1,1 1 0,-5-1 1262,3 1 0,-8 0 0,-22 0 0,-4 0 0,15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3:50:33.2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6751 3523 16804,'-45'-47'739,"10"9"-840,34 46 79,6 15 22,7 19 34,8 21-6,-9-27 0,1 2-346,-2 3 1,-1 0 334,-1-1 0,-1-1-6,-1-3 0,-2-2-11,3 20 163,0-20-62,-3-17 123,-1-12-134,-3-20-34,-2-14 157,-7-25-341,2 20 1,-2-5 153,-4-9 0,-3-7 0,2-3-571,4 5 0,1-4 0,0 0 0,0 0 545,-1 1 0,0 1 0,1-1 0,3 1 3,2-2 0,1-1 0,3 3 0,4 5-525,7-9 1,7 8 498,7 10 1,5 5-108,4 8 1,7 6 118,3 8 0,5 5 0,0 3-270,0 5 1,1 4 0,-2 6 97,0 9 0,-2 6 0,-7 5 183,1 11 0,-16 8-193,-28 15 0,-19 2 327,-10-14 1,-10-1-68,0-6 0,-6 2 0,2-1 349,6-7 0,1-1 1,2-1-2449,-2 2 0,2 0 0,5-4 2032,9-4 0,9-5 0,11-5 0,16-17 0</inkml:trace>
  <inkml:trace contextRef="#ctx0" brushRef="#br0" timeOffset="267">7447 3672 15493,'38'15'773,"3"-33"-650,-16-12 1,-4-6 200,-4 2 1,-4 1-325,-6-8-168,-18 25-672,-8 28-4023,-11 22 4863,13-4 0,0 2 0,17-22 0</inkml:trace>
  <inkml:trace contextRef="#ctx0" brushRef="#br0" timeOffset="536">8018 3320 17610,'-35'-5'471,"1"0"0,-30-3-471,24 17-112,9 18-302,29 28-136,19 1 108,4-22 0,6-1 442,1-10 0,1-3 87,1 1 1,-2-2-88,21 14 157,-29 15-90,-50 6-1350,8-26 0,-4-2-2078,-2-4 0,0-7 3361,-7-14 0,29-4 0,5-11 0</inkml:trace>
  <inkml:trace contextRef="#ctx0" brushRef="#br0" timeOffset="752">8482 3045 17554,'-11'62'-45,"-1"-1"0,10-7 1,5 3-1,5-3-321,7-5 0,3-3 0,3 2-1491,1 7 1,1 2 0,0-5-251,2 3 1,-2-6 2106,-7-13 0,-3-8 0,-5-12 0,-6-9 0</inkml:trace>
  <inkml:trace contextRef="#ctx0" brushRef="#br0" timeOffset="1217">8500 3719 16187,'38'-31'30,"1"-1"0,12-4 0,6 3-8,-6 13 1,4 2-1,-1-1-611,-5-2 1,-1-2 0,-4 0 622,5-3 0,-9-3 792,-15-3 1,-13 0-76,-37-15-258,-2 5 314,-18 13-672,6 28-158,9 17 12,-5 19 0,15 16-79,13-9 1,8 2-147,16-2 1,10-3-101,16 5 0,7-6 168,4-12 1,3-8 161,9-7 1,-2-8-197,-17-7 1,-2-6 94,6-5 1,-5-7 134,-16-2 0,-6-4 459,-3-1 1,-8-1 94,-19-10-234,-15 18-337,7 18 1151,3 2-1274,5 9-11,3 18-381,20 14-1345,18 10-426,8-13-1232,7-13 3507,-18-18 0,-14-4 0,-7-1 0</inkml:trace>
  <inkml:trace contextRef="#ctx0" brushRef="#br0" timeOffset="1336">9707 3453 14271,'1'-6'359,"-1"1"-561,0 5 202,28 39 0,-21-29 0,21 29 0</inkml:trace>
  <inkml:trace contextRef="#ctx0" brushRef="#br0" timeOffset="1467">9699 3193 12904,'-5'-1'-1490,"1"0"1490,4 1 0,0 0 0</inkml:trace>
  <inkml:trace contextRef="#ctx0" brushRef="#br0" timeOffset="1937">10210 3233 18082,'-36'6'294,"0"-1"1,-1 8 0,8 6-384,10 32-191,29 12 246,15-16-33,28-17 67,-5-23 0,-14-11 0,0-6 22,-4-5 1,-2-4 78,23-22-23,-24-11 124,-24 13-1,-11 4 79,-6 3-156,-9 7-79,-3 9-12,-10 8-280,13 6-402,17-1 290,28-4-134,25-6 101,11-7 358,-26 8 1,0 0 33,0-1 0,1 0 16,4-1 1,-2 2-39,6 3 347,-5 14 79,-36 21-270,-6 14-112,-3 7-22,3 3 0,32-10 0,16 5 0,-8-6 0,-8 7 0,9-14 0,0-1 0,-1 1 0</inkml:trace>
  <inkml:trace contextRef="#ctx0" brushRef="#br0" timeOffset="2484">8769 4919 17521,'-35'-35'388,"0"0"1,-3 7-1,-4 11-399,-8 24 0,1 13-718,8-1 0,3 7 718,2 16 0,6 5-6,12-9 0,5 0-22,3 0 0,4-2 284,4 29-800,20-32 1,9-7 10,9-10 1,5-8 184,3-3 1,2-7-228,3-12 1,-4-9 562,-14-5 1,-5-5 22,-3-2 0,-5-3 61,-4-2 1,-4-5 3,-7 2 0,-3-5 0,-3 1 383,-4-1 0,-5-1 1,1 1 17,0-3 1,-1 0 0,0 3-254,-7-3 0,1 8-213,-1 3 589,17 41-601,5 18 12,10 22 0,5 10 0,6 7-499,-6-15 1,3 1 0,0 2-1366,5 8 0,2 2 1,-1-4 1863,6 9 0,-2-8 0,-10-17 0,-3-8 0,-3-10 0</inkml:trace>
  <inkml:trace contextRef="#ctx0" brushRef="#br0" timeOffset="2619">9122 4936 14944,'-10'-5'885,"3"1"-2655,7 4-5066,0 0 6836,-7 23 0,5-17 0,-5 18 0</inkml:trace>
  <inkml:trace contextRef="#ctx0" brushRef="#br0" timeOffset="2735">9120 4657 12053,'-8'0'-286,"1"0"0,7 0 1,0 0-1</inkml:trace>
  <inkml:trace contextRef="#ctx0" brushRef="#br0" timeOffset="2984">9320 4580 17778,'-34'-4'863,"0"0"1,-17-2-864,37 4-147,35 17-144,9 2 0,7 3-152,12 7 0,3 3-232,-3-1 0,-3 0 596,-3-1 1,-9-1-12,-13 7 360,-12-2-181,-25-5-133,-26-2-5323,-7-18 5367,5-15 0,20-3 0,22-5 0</inkml:trace>
  <inkml:trace contextRef="#ctx0" brushRef="#br0" timeOffset="3217">9840 4361 17970,'19'39'-42,"-1"1"1,9 18 0,2 3-211,-2-2 0,0 0-880,-9-13 0,0 1 1,-3-2 1131,2 7 0,-5-6 0,-3 6 0,-10-34 0</inkml:trace>
  <inkml:trace contextRef="#ctx0" brushRef="#br0" timeOffset="3334">9936 4792 15941,'-7'-58'-434,"0"0"1,18 8 0,10 8-318,5 19 1,7 8-251,16 2 1,2 4 1000,-4 2 0,-3 1 0,8 0 0,-9 0 0</inkml:trace>
  <inkml:trace contextRef="#ctx0" brushRef="#br0" timeOffset="3586">10346 4320 15325,'-18'-57'1113,"-1"0"0,6 9 0,5 3-1124,15-16-68,15 30 23,10 25-549,15 42 291,-30 0 1,-4 5 313,3 2 0,-4 3 11,-11 6 0,-7 0 224,-3-11 0,-2-5-78,-7 10-146,2-5-11,13-31-582,29-6-5357,32-19 5939,5-1 0,1 0 0,-27 4 0,-1 0 0,8-2 0,0 0 0</inkml:trace>
  <inkml:trace contextRef="#ctx0" brushRef="#br0" timeOffset="4500">14031 2514 14048,'-2'54'361,"-1"0"1,1 0 0,-1 1 0,1-1 0,-6 2 0,-3 1 0,-1 1 0,-2 1 0,-1 1-1,-2 0-281,1-2 0,-3 2 0,0 0 0,-2 0 1,0 0-1,-1-1 0,0-2-974,-2 4 1,0-2 0,-1 0 0,0-2 0,-2-1-1,0-3 930,-4 3 0,-2-1 0,-1-2 0,2-4 0,1-4 49,-2 1 1,2-5 0,-1-2 555,-1-2 1,-1-2 0,-1-5-424,-5 0 1,-1-11-208,-8-15 0,2-13-17,14-10 1,4-8 78,-2-14 0,4-4-73,7 6 0,3-1 10,-2-11 0,3 1-77,3 14 0,8 4 2994,24-17-2944,27 60 0,12 19 17,-17-10 0,2 2 0,2 2-461,0 2 0,3 2 0,0 2 1,0-2 460,7 4 0,-1 0 0,3 1-31,-1-4 0,4 2 0,1-1 0,0 0-330,-5-3 1,1 0 0,-1 0-1,0 0-827,3 2 1,1 1-1,-2 0 1,-5-3 1187,-3-2 0,-5-1 0,-6-2 0,-3 1 0,-12-3 0,-18-7 0</inkml:trace>
  <inkml:trace contextRef="#ctx0" brushRef="#br0" timeOffset="5733">16696 2725 16625,'1'48'313,"0"0"1,2 7 0,1 3-221,-2-13 0,2 0 1,0 4-401,0 0 0,2 3 0,0 1 0,2-2 352,3 8 0,3-1 0,1-2-23,4 4 0,2-1 1,1-7-40,6-6 0,3-11-146,-2-15 1,1-8-463,7-13-7667,6-34 8292,-16 1 0,-4-5 0,-17 16 0</inkml:trace>
  <inkml:trace contextRef="#ctx0" brushRef="#br0" timeOffset="5866">17241 3349 11134,'31'36'0,"-6"-7"0</inkml:trace>
  <inkml:trace contextRef="#ctx0" brushRef="#br0" timeOffset="6000">17214 3011 12636,'-5'0'-1423,"1"0"1423,4 0 0,0 0 0</inkml:trace>
  <inkml:trace contextRef="#ctx0" brushRef="#br0" timeOffset="6217">17695 2702 17174,'13'45'-4,"0"1"0,2 3 0,2 3-213,1 0 1,3 4 0,0 0-1827,-1-2 0,1 0 0,-1 0 694,0 0 1,1 0 0,-1-3 1348,5 8 0,-3-10 0,-4-16 0,-6-16 0</inkml:trace>
  <inkml:trace contextRef="#ctx0" brushRef="#br0" timeOffset="6766">18216 2691 14731,'-37'35'433,"1"0"0,-1 2 1,2 3-384,5 2 0,3 4-162,5-7 1,1 3-1,2-2 112,0 11 0,3-2-39,0-2 0,3-4 28,10 4 161,9-32 63,4-8 65,12-4 126,34 1-382,-16 2 0,2 3-39,0-1 1,1 1-442,2 4 0,-1 1-964,13 7 1422,-20-13 0,-2-2 0,-2 2 0,7-6 0</inkml:trace>
  <inkml:trace contextRef="#ctx0" brushRef="#br0" timeOffset="7051">18634 3232 14686,'3'-2'1289,"-1"1"-864,-2 1-391,45-21 22,-26 4-22,31-23-12,-42 5 57,-13-30 105,-5 32 1,-2 0 555,-11-28-23,-14 23-650,18 45-44,-4 18-23,14 10 0,6 7-185,4 1 0,8 0-1569,10 8 0,8-5-636,1-14 0,5-6 2390,13-8 0,-1-9 0,-4-7 0,-4-2 0</inkml:trace>
  <inkml:trace contextRef="#ctx0" brushRef="#br0" timeOffset="7250">19117 2512 18586,'14'48'-180,"-1"0"1,0 0 0,5 13-1,1 3 1,-1-3-1013,-2-8 1,0-2 0,-1 0 1004,1 0 1,-1 0 0,-2-4 0,1 3-1,-4-9 1,-3-10 0</inkml:trace>
  <inkml:trace contextRef="#ctx0" brushRef="#br0" timeOffset="7418">19650 2924 15280,'-11'18'0,"2"-4"0</inkml:trace>
  <inkml:trace contextRef="#ctx0" brushRef="#br0" timeOffset="7567">19611 2702 13330,'-2'-4'-370,"0"2"370,2 2 0,0 0 0</inkml:trace>
  <inkml:trace contextRef="#ctx0" brushRef="#br0" timeOffset="7900">19937 2357 17622,'13'47'31,"0"0"0,0 0 1,-2 0-1,1-1 0,-1-1-25,2 9 0,0 0-141,-3-7 1,0 3-1,-1-3 152,3 11 0,-1-3-17,-1-2 0,0-6 0,4-3 529,-7-39-238,5-20-94,4-12-147,-1-6 1,3-3-74,1 4 1,2 1-129,5-1 0,0 4-161,14 0-393,-5 38-282,-11 9-940,5 10-1658,6-3 3585,7-7 0,-18-9 0,-2-7 0</inkml:trace>
  <inkml:trace contextRef="#ctx0" brushRef="#br0" timeOffset="8168">20957 2700 17857,'-50'7'116,"1"0"0,4 2 0,6 5-251,6 30-571,20-11 0,8 1-1143,32 20 640,21-10 1209,10-38 358,-7-28 740,-28-14 986,-8-22-1882,-12 7-2869,-19 4 2667,-4 21 0,-1 21 0,11 3 0</inkml:trace>
  <inkml:trace contextRef="#ctx0" brushRef="#br0" timeOffset="8484">21552 2579 16994,'-45'11'698,"0"0"1,1 9 0,4 5-716,5 0 0,6 3 0,5 6 0,8 0-173,7 14-56,41 7 111,22-26 135,-14-25 0,3-11 50,0-12 1,-4-9-23,-9-1 0,-6-5 28,-3-9 0,-12-1-314,-27-17-1014,-6 31 1,-6 4 49,1 8 1,-2 6-1990,-4 5 1,2 5 3210,4 5 0,14-3 0,11 2 0</inkml:trace>
  <inkml:trace contextRef="#ctx0" brushRef="#br0" timeOffset="8900">22374 2366 17454,'-55'-2'440,"0"0"1,1 4 0,4 9-396,5 21 0,6 10-79,10 1 0,6 3 56,7 7 1,12-2 5,13-14 0,9-7 5,14-7 1,7-10-34,-2-11 0,2-8-67,18-16 0,1-12-351,-21 3 1,-2-4 0,-2-6 464,-3 0 1,-1-4-1,-2-4 1,-4-1-603,-3-6 0,-4-3 0,-3-1 0,-3 2 644,-1-7 1,-4 2-1,-4 1-3,-3 4 0,-4 1 0,-5 9 385,-8 9 1,-8 12-461,-21 18 1,-5 19-29,3 25 0,4 14-327,14-16 1,1 2 0,8 3 331,8 11 1,8 5 0,9-4-152,19 11 1,12-4 27,-5-16 1,5-1-1,2-1-138,3 0 1,2-2 0,2 4-230,2 1 1,3 4 0,1 1-1,-3 0 502,-3 2 0,-2 2 0,-2-1 0,0-3 0,9 4 0,-2-3 0,-6-1 0,-15-8 0,-1-1 0,0 1 0</inkml:trace>
  <inkml:trace contextRef="#ctx0" brushRef="#br0" timeOffset="9350">20155 4549 16927,'13'56'75,"0"0"1,0 0 0,0 1-1,0-1 1,3 9 0,0-1-1,0-1 1,1-3-71,-1-8 1,0-2 0,0-1-1,-1-4-443,6 18 1,-3-7 437,0 6 261,-29-50-284,-12-28 1,-7-14 10,-15-12 1,-5-7-597,9 2 0,-3-4 1,3 0 607,6 7 0,2 0 0,2 1 11,6 3 0,2 0 1,6 3-285,6-24 72,30 12-573,21 9-3428,13 18 1,7 2 4201,-9 3 0,0 2 0,-1 2 0,-3 1 0,2 0 0</inkml:trace>
  <inkml:trace contextRef="#ctx0" brushRef="#br0" timeOffset="9654">20737 4226 17330,'5'-36'252,"1"1"0,13-22-308,40 50-112,-11 16-146,-16 2 1,-2 5-841,0 32-269,-25-2 0,-10 6 1288,-14-1 1,-7 0-77,-1 5 1,-2-3 260,0-15 1,1-8 331,0 0 167,32-26-247,15-14-89,17-6-443,3-1 1,7-2 229,5 0 0,1 1 0,-12 3 0,-2 2 0,25-5 0</inkml:trace>
  <inkml:trace contextRef="#ctx0" brushRef="#br0" timeOffset="10117">24690 2859 16658,'17'43'347,"1"0"1,6 3-1,4-2-269,8-3 1,7-1-964,2-2 1,5 1-1,2 1 112,-2-2 0,2-1 0,1 0 773,-10-8 0,3-1 0,-2 0 0,-4-3 0,13 9 0,-7-6 0,7-1 0</inkml:trace>
  <inkml:trace contextRef="#ctx0" brushRef="#br0" timeOffset="10267">25355 2938 17241,'-38'13'134,"0"-1"1,-2 7-1,1 8-149,2 13 0,1 10 0,3 2-2618,3 0 1,4 2-1,0 1 2633,-2-2 0,1 1 0,5-3 0,3 5 0,7-10 0,12-18 0</inkml:trace>
  <inkml:trace contextRef="#ctx0" brushRef="#br0" timeOffset="10784">26788 2522 14077,'0'61'728,"0"0"0,-1 0 1,2-3-483,-1-9 1,2-1-57,3 11 1,2-3-84,-2-17 1,1-3 1360,8 16-1177,-21-102-207,0 15 0,-2-4-637,-6-24 0,-1-4 592,1 11 0,-2-3-246,5 12 1,-2-5 0,1-2-1,-1-1 196,0-6 0,-1-2 0,1-1 0,0-2-467,2 6 0,1-3 0,-1 0 1,1 1-1,1 3 489,0-1 0,0 2 0,1 2 1,2 3-12,0-4 0,2 3 0,4 10-68,6-3 57,42 38 0,4 33 0,5 18-297,-18-13 1,1 4 0,0 3 0,-2 3 4,2 7 1,-1 4-1,-3 2 1,-2-1 118,-5-7 0,-2 1 0,-4-1 1,-5 1 119,-5 9 0,-7 0 1,-7-5-44,-9 2 1,-10-2 68,-3-7 1,-6 1 0,1-2 37,-8 10 0,1-3 0,1-5 0,3-4 0,1 1 0</inkml:trace>
  <inkml:trace contextRef="#ctx0" brushRef="#br0" timeOffset="11051">27247 2757 16535,'12'-39'261,"0"0"1,-2 4-1,1 3-250,1-1 34,-1 7-45,1 6-235,7 6 89,10 13-380,12 26 313,0 21-314,-10 7-594,-14-1-1545,-12-19 2666,-3-7 0,-1-12 0,-1-7 0</inkml:trace>
  <inkml:trace contextRef="#ctx0" brushRef="#br0" timeOffset="11200">27819 2644 15303,'-9'46'-931,"2"-9"1,8-37 0</inkml:trace>
  <inkml:trace contextRef="#ctx0" brushRef="#br0" timeOffset="11334">27796 2427 13084,'-5'0'-1782,"2"0"1782,3 0 0,0 0 0</inkml:trace>
  <inkml:trace contextRef="#ctx0" brushRef="#br0" timeOffset="11785">28232 2496 18026,'-30'19'250,"1"-1"0,1 9 0,6 1-351,5 11-112,20 12-22,55-23 10,-14-23 1,4-5 224,1-4 0,0-4-176,-1-7 0,-6-6 322,1-26 314,-18-5-68,-13-5-33,-12 17 1,-4 1 402,-16-23-751,-8 9-123,1 30-201,8 27 279,31 1 227,18 1-412,12-4 1,8-3 139,2-8 1,3-1 78,11-1 0,-3-1 0,-17 0 0,-7-1-11,10-3 11,-39 13 235,-21 18-235,-9 21-235,1 25-661,4 0-2796,26 1 678,9-18 3014,11 0 0,-12-20 0,-5-5 0</inkml:trace>
  <inkml:trace contextRef="#ctx0" brushRef="#br0" timeOffset="12350">27142 4354 17039,'-56'-35'646,"-1"0"0,3 2 1,1 12-614,13 24 1,1 11-229,-12 17 1,4 13 186,22-6 1,4 4 0,1 2-402,-2-2 0,1 1 0,7 0 381,8 22 0,13-6-6,6-24 1,7-7-7,8-5 0,5-5-184,3-5 0,5-6-891,18-10 0,2-12 370,-6-12 0,-5-11 778,-15 2 1,-1-5-1,-8-5 176,-6-14 1,-9-7-1,-5 1-462,-4 8 0,-4 1 0,-3 0 518,-2-7 1,-3 0-1,0 5-24,-4-1 0,-2 3 382,-5-1 0,-4 5-411,2 22 1,-1 4-269,-20-9 782,11 54-748,23 27 22,13-12 0,3 3-14,6 5 1,5 5-675,7 3 1,7 4 0,2 1 759,2 2 1,2 1 0,-1-3 0,-7-9 0,0-2 0,-2-2 0,6 6-1,0-1 1</inkml:trace>
  <inkml:trace contextRef="#ctx0" brushRef="#br0" timeOffset="12484">27427 4513 12736,'0'0'0</inkml:trace>
  <inkml:trace contextRef="#ctx0" brushRef="#br0" timeOffset="12634">27542 4119 15247,'2'58'0,"0"-12"0</inkml:trace>
  <inkml:trace contextRef="#ctx0" brushRef="#br0" timeOffset="12817">27746 4182 17924,'-55'1'1166,"12"8"-1245,41 26-10,19 3-449,11 2 0,8 1-650,0-5 1,0-1-1783,0 6 1,-3-1 2969,8 11 0,-33-21 0,-10-24 0</inkml:trace>
  <inkml:trace contextRef="#ctx0" brushRef="#br0" timeOffset="13036">27945 3878 17801,'0'-8'1053,"0"2"-929,12 56-91,5 2-771,-1-1 0,1 4 727,0-7 0,1 1-184,-1-3 1,2 4 0,-2-1-1259,-4-3 0,-1-1 0,0 0-1130,7 20 1,-3-3 2582,-9-16 0,-5-8 0,-3-12 0,-2-15 0</inkml:trace>
  <inkml:trace contextRef="#ctx0" brushRef="#br0" timeOffset="13167">28020 4397 17476,'-5'-48'205,"-1"1"1,7 10 0,6 4-1697,33-17 113,-9 36 0,5 3 1229,6-2 1,5 0 0,-5 3-1,21-6 1,-18 5 0,1 0-1</inkml:trace>
  <inkml:trace contextRef="#ctx0" brushRef="#br0" timeOffset="13417">28398 3719 17599,'-15'-37'992,"1"1"0,4-27-1059,32 44 56,21 8-1,10 8-106,-13 17 1,-1 9-74,-10 8 1,-3 5 178,3 3 1,-7 2-131,-15 4 0,-9-1 186,-11 11 68,-5-8-89,6-11-169,37-8-1557,18-19 0,13-8 1703,4-3 0,7-3 0,-5 0 0,2 1 0,-3-1 0,-16-2 0,0 0 0,0 1 0</inkml:trace>
  <inkml:trace contextRef="#ctx0" brushRef="#br0" timeOffset="14100">7280 8966 12529,'62'-12'247,"0"0"1,1 0 0,-1 1-1,1-1 1,-8 2 0,0-1 0,0 1-1,2-1 1,3-1 0,4-1-713,-9 1 0,3 0 0,1-1 0,3 0 0,1-1 0,2-1 0,1 0 0,2 0 0,0-1 0,1 0 551,-12 3 1,1-1 0,2-1-1,0 0 1,2 0 0,0 0-1,1-1 1,0 0 0,1 0-1,0 0 1,1 0 0,-1-1-1,1 1 1,-1 0 0,0 1-136,-2-1 0,1 1 0,-1 0 1,1-1-1,0 1 0,0 0 0,0-1 1,1 1-1,-1-1 0,1 1 1,1-1-1,-1 0 0,1 0 0,0 0 1,1 0-1,0 0 54,-6 1 0,1 0 0,1-1 1,0 1-1,0-1 0,1 0 1,1 0-1,-1 0 0,1-1 1,-1 1-1,0 0 0,1 0 1,-1 0-1,-1 1 0,1-1 1,-2 1-1,0 0 0,-1 0 1,0 1-27,7-2 1,-1 0-1,-1 0 1,0 1 0,-1 0-1,-1 0 1,0 1-1,0-1 1,0 1 0,1-1-1,-1 1 1,0 0 0,1 0-1,1-1 1,0 1 21,-1 0 0,0 0 1,0 0-1,0 0 1,1 0-1,0 0 0,0 0 1,0 1-1,0-1 1,0 0-1,1 1 1,0-1-1,-1 0 0,1 1 1,0 0-1,0-1-59,-2 1 0,-1 1 0,0-1 0,0 0 0,-1 1 1,1-1-1,-1 1 0,1 0 0,1-1 0,0 1 1,1 0-1,0-1 0,1 1 0,2-1 0,1 1 1,0-1-1,3 1 58,-13 2 0,0-1 0,2 1 0,1-1 0,0 1 0,1-1 0,1 0 0,0 1 0,1-1 0,0 0 0,1 1 0,0-1 0,1 0 0,0 1 0,0-1 0,1 1 0,0-1 0,0 1 0,0-1 0,0 1 0,0 0 0,0 0 0,0 0 0,0 1 0,0-1 0,-1 1 1,-4 0 0,1 0 0,-1 1 0,0-1 0,0 1 1,1 0-1,-1-1 0,0 1 0,1 0 0,0 0 0,-1 1 1,1-1-1,0 0 0,1 0 0,-1 1 0,1-1 0,-1 0 1,2 1-1,-1-1 0,1 1 0,-1-1 0,2 1 0,-1-1 1,1 1-1,0 0 0,1-1 0,0 1 0,0-1 0,1 1 0,-8 0 1,1 0-1,1 0 1,0 1-1,0-1 1,2 0-1,-1 0 1,1 1 0,0-1-1,1 0 1,0 0-1,0 0 1,1 1-1,-1-1 1,1 0-1,0 0 1,0 1 0,0-1-1,0 1 1,0-1-1,0 1 1,0-1-1,0 1 1,-1-1-1,1 1 1,-1 0 0,0 0-1,-1 0 1,1 0-1,-2 0 1,1 0-1,-1 0 1,-1 0 0,0 1-1,-1-1 1,0 1-1,-1 0 2,9-1 1,0 0-1,-1 0 1,-1 1 0,1-1-1,-1 1 1,-1-1-1,1 1 1,-2 0 0,1 0-1,-1 0 1,0 0 0,0 0-1,0 0 1,-1 1-1,0-1 1,0 0 0,-1 1-1,1-1 1,-1 1 0,1 0-1,-1 0 1,0-1-1,0 1 1,0 0 0,0 0-1,0 0 1,-1 0 6,5 0 0,-1 0 0,1 0 1,0 1-1,0-1 0,0 0 1,-1 1-1,1-1 0,0 1 1,-1-1-1,0 1 0,0 0 1,0-1-1,-1 1 0,-1 0 1,1 0-1,-2 0 0,0 1 1,-1-1-1,0 0 0,-1 0 1,-1 1-1,-1-1 0,-1 1 1,-1-1 6,12 0 1,-1 1-1,-1-1 1,-2 1-1,-1-1 1,-1 1-1,0 0 1,-1 0-1,-1 0 1,-1 0-1,1 0 1,-1 0-1,1 0 1,-1 0-1,1 1 1,1-1-6,1 0 1,0 0 0,0 0-1,-1 1 1,1-1 0,-1 1-1,1-1 1,-1 1 0,0-1-1,-1 1 1,1 0 0,-1-1 0,0 1-1,0 0 1,0 0-12,5 0 1,0 0 0,-1 0 0,-1 0-1,1 0 1,-1 0 0,0 0 0,0 1-1,1-1 1,0 0 0,1 1 0,0-1-1,2 1-4,-8 0 0,1-1 0,1 1 1,1 0-1,0 0 0,0 0 0,1 0 1,-1 0-1,1 0 0,0 0 0,-1 0 1,0 0-1,-1 0 0,0 0 0,-1 1 1,-1-1-136,6 0 1,0 1 0,0-1 0,-1 1 0,-1 0 0,0 0 0,0-1 0,-1 1 0,0 0 0,0 0 0,0-1 0,-1 1 0,0 0-55,2-1 1,0 1-1,1-1 1,-1 1 0,0-1-1,0 0 1,-2 1-1,0-1 1,-1 1 0,-2-1-1,-2 1 1,-1 0-201,9 0 0,-1 0 0,-1 0 0,-2 0 0,-3 0 0,-3 0 0,-4 0 0,-5-1 392,19 1 0,-9-1 0,-7 0 0,-2 0 0,-9 0 0,-3 0 0</inkml:trace>
  <inkml:trace contextRef="#ctx0" brushRef="#br0" timeOffset="14534">10389 8977 16131,'50'-16'3,"0"1"1,0-1 0,-2 3 0,1 0 0,3 1 0,2-1-1130,1 2 1,3 1 0,2-1-1,1 1 1,3-2 1131,-11 3 0,0-1 1,2 0-1,1-1 1,2 0-1,4 0 1,4-2-76,-15 3 1,3 0 0,1-1 0,3 0 0,1 0 0,2-1 0,1 0-1,1-1 1,2 1 0,0-1 0,1 0 0,0 0 0,1-1 0,0 1 70,-8 1 0,0 0 1,1 0-1,1-1 0,0 1 1,1-1-1,0 0 0,1 0 1,1 0-1,0-1 0,1 1 1,0-1-1,2 0 1,0 1-1,0-1 0,2 0 1,0 0-1,1 0 0,1 0-13,-13 2 1,1 0-1,0 1 1,2-1-1,-1 0 1,1 0-1,1-1 1,1 1-1,-1 0 1,2-1-1,-1 1 1,2-1-1,-1 1 1,1-1-1,1 1 1,0-1 0,0 0-1,0 1 1,1-1-1,-1 0 1,2 1-1,-1-1 1,0 0-1,1 1 1,0-1-1,0 1 1,0-1-1,-1 1 1,2 0 13,-9 1 0,2 0 1,0 0-1,0 0 1,1 0-1,0 0 1,1 0-1,-1 0 0,2-1 1,-1 1-1,1 0 1,-1 0-1,1 0 1,1 0-1,-1 0 0,0 0 1,1 0-1,0 0 1,-1 0-1,1 0 1,-1 0-1,1 0 1,-1 1-1,1-1 0,-1 0 1,0 1-1,0-1 1,0 1-1,-1-1 1,0 1-1,0-1 0,0 1 1,-1 0-1,0 0 1,-1 0-1,0 0-36,5 0 0,-1-1 0,-1 1 1,1-1-1,-1 1 0,0 0 1,0 0-1,-1 0 0,1 0 0,-1 0 1,0 0-1,0 0 0,0 0 1,-1 0-1,1 0 0,-1 1 1,1-1-1,-1 1 0,1-1 0,-1 1 1,0 0-1,1-1 0,-1 1 1,1 0-1,0 0 0,-1 0 1,1 0-1,0 0 0,0 0 0,1 1 1,-1-1 30,2 0 1,-1 1 0,2-1 0,-1 0 0,1 1 0,-1-1 0,1 1 0,1-1 0,-1 1 0,0 0 0,1-1 0,-1 1-1,1 0 1,-1 0 0,0 0 0,0 0 0,0 0 0,0 1 0,-1-1 0,0 1 0,0-1 0,0 1 0,-1 0 0,0 0 0,-1 0-1,0 0 1,0 1 0,-2-1 0,1 1 0,-2 0 0,0-1-11,8 1 1,-1-1 0,-1 1 0,-2 0-1,0-1 1,-1 2 0,-1-1 0,0 0 0,0 1-1,-1 0 1,0 0 0,0 0 0,0 0 0,0 0-1,1 0 1,0 1 0,1-1 0,1 1 0,0-1-1,2 1 1,0-1 0,2 1 0,1 0-90,-11 0 0,2 1 0,0 0 0,0-1 0,2 1 1,-1-1-1,2 1 0,-1 0 0,1 0 0,1 0 0,0 0 1,0 0-1,1 0 0,0 0 0,1 0 0,-1 0 0,1 0 1,0 1-1,0-1 0,0 1 0,1 0 0,-1-1 0,0 1 1,1 0-1,-1 0 0,1 0 0,-1 1 0,0-1 0,0 1 1,0-1-1,-1 1 0,1 0 0,-1 0 101,-1 0 0,1 0 0,-1 1 0,2-1 0,-1 1 0,1 0 0,-1 0 0,1 1 0,0-1 0,1 1 0,-1-1 0,0 1 0,0 0 0,1 0 0,-1 0 0,0 0 0,0 0 0,0 0 0,0 0 0,-1 0 0,1 1 0,-1-1 0,0 0 0,-1 0 0,0 0 0,0 0 0,0 0 0,-1 0 0,-1 0 0,0 0 0,0-1 0,-1 1 0,-1-1 0,0 1 0,9-1 0,-1 0 0,1 0 0,-2 0 0,1-1 0,-1 1 0,-1-1 0,0 1 0,0-1 0,-1 1 0,0-1 0,0 1 0,-1-1 0,0 1 0,-1-1 0,0 1 0,-1 0 0,1 0 0,-2 0 0,1 0 0,-1 0 0,0 1 0,-1 0 0,0 0 0,0 1 0,3 1 0,1 0 0,-1 0 0,1 1 0,-1-1 0,1 0 0,-1 1 0,1-1 0,-1 0 0,1 1 0,-1-1 0,1 0 0,-1 0 0,1 1 0,-1-1 0,1 0 0,-1 1 0,1-1 0,-1 0 0</inkml:trace>
  <inkml:trace contextRef="#ctx0" brushRef="#br0" timeOffset="24000">13722 6314 15975,'11'61'244,"-1"0"1,0 0 0,-1-11 0,0 2 0,1 3 0,-1 2 0,0 2-229,-1-3 0,-1 2 0,1 3 0,-1 1 0,0 1 0,-1-1 0,1-2-793,-1-1 1,0-2-1,0 1 1,0 0-1,-1-1 1,-1 2-1,1 0 817,-2 4 0,1 2 0,-1 0 0,-1 0 0,0 0 0,-1-2 0,-1-2-134,-1-1 0,-2-3 0,0-2 0,-1 1 0,0 1 0,-1 3 117,0-4 1,0 1 0,-1 2 0,-1 1 0,1 0 0,-1 0-1,1 0 1,0-2-27,0 3 0,1 0 0,-1-1 0,1 0 0,0 0 0,1 0 0,-1 0 1,1 2 0,-1 1 1,0 0-1,1 0 1,1-2-1,1-2 1,0-5-2,2 14 0,0-3 0,3-6 0,4-6-148,10 17 0,6-25 17,2-42 122,-15-45-123,-21-3 1,-7-8-748,2 7 1,-2-4 0,0 1 476,1 3 1,0 1 0,0-2-74,0-4 0,1-2 0,2 1-482,3 7 0,2 1 0,1-2 960,-2-5 0,1-1 0,0 5 0,2 3 0,1 3 0,0 4 0,0 1 0</inkml:trace>
  <inkml:trace contextRef="#ctx0" brushRef="#br0" timeOffset="24451">12880 6407 12927,'-38'-28'1169,"0"0"0,7-8 0,6-3-1091,12 6 1,5-2 22,8-8 0,5-1-40,3 6 1,7 0-484,8-1 1,7-3 0,4 2 432,12-3 0,4 2 0,3 1-500,-13 9 1,0 1 0,2 1 0,1 2 488,4 2 0,3 3 0,-1 2 0,-1 4 0,2 3 0,-1 5 0,-1 4-53,-1 2 0,0 4 0,-2 2 53,18 7 0,-4 10-168,-16 6 1,-1 8 0,-6 5 174,-6 7 1,-6 5-1,-2 3-5,-3-4 1,-2 3 0,-2 2 0,-2 0-165,-3 1 1,-3 2 0,-2-1 0,1-2 161,-1 5 0,0-1 0,0-3-221,2-4 1,0-3 0,2-3-951,5 4 0,2-4 1171,3 0 0,0-4 0,4 8 0,-3-14 0</inkml:trace>
  <inkml:trace contextRef="#ctx0" brushRef="#br0" timeOffset="25168">13003 10687 16120,'-37'-6'331,"1"0"0,-30 15-264,32 43-67,17-16 0,1 6-320,2 5 0,1 6 1,2 0 330,2-2 0,3 1 0,0-1-289,1 0 0,1 0 0,3-4 25,7 10 1,6-11-341,19-10 199,8-17 259,-2-11 112,5-45 62,-27 4 1,-6-8 102,-2-3 0,-4-6 0,-3-3-305,-5 3 1,-4-4-1,-1 0 1,0 2 225,-1-12 1,-2 3-1,0-1 0,-4-4 1,-1 0 0,2 5 37,1 0 0,1 5 473,1 4 1,3 4-216,-2-8-348,4 18-11,14 43 11,11 20 90,15 27-96,-9-16 1,2 3-240,4 8 1,0 2 244,1 3 0,0 3-37,-4-5 0,0 4 0,-2 0-561,-2-1 1,-2 1 0,-1-1-346,0-2 1,0 0 0,-2-2 931,2 15 0,-4-9 0,-5-15 0,-2-16 0</inkml:trace>
  <inkml:trace contextRef="#ctx0" brushRef="#br0" timeOffset="25335">13421 11060 14922,'-5'2'179,"1"-1"-1177,4-1 1,0 0 0</inkml:trace>
  <inkml:trace contextRef="#ctx0" brushRef="#br0" timeOffset="25484">13435 10816 11470,'0'0'0</inkml:trace>
  <inkml:trace contextRef="#ctx0" brushRef="#br0" timeOffset="25885">13873 11063 17084,'-1'6'3059,"-17"-46"-2846,11 9-135,-4-1 1,-1-2-35,3-3 1,-10 2-78,3 17-326,0 4 214,8 19-23,15 4-34,7 6-314,25-2 191,10-9 236,12-18 89,-17 0 0,-14-10 33,-21 13 158,-6 3 145,-3 3-134,0 3-180,1 22 1,2 2-23,4 21-56,5-2-516,8 1-840,7-3-2443,0-18 1,5-2 3854,19 1 0,-1-1 0,-24-19 0</inkml:trace>
  <inkml:trace contextRef="#ctx0" brushRef="#br0" timeOffset="26184">14459 10991 18418,'33'-38'-844,"-1"0"1,1 1 0,9-15 0,-4 3 826,-9 13 0,-6 2 421,-8-5 581,-33 24 80,-14 22 246,-17 31-1042,24-3 0,2 4-236,-1 0 1,3 2-181,4 5 1,6 0 146,5 13-583,25-10-1064,18-13 1647,13-25 0,3-5 0,-4 3 0,-10-9 0,-1 0 0</inkml:trace>
  <inkml:trace contextRef="#ctx0" brushRef="#br0" timeOffset="26368">15325 10606 18854,'-29'23'538,"1"0"0,-19 22-515,34-9 21,8 0-44,21-3-1187,42-6-1676,-12-22 0,5-5 2863,1-4 0,-2-2 0,-9 0 0,-5-1 0,-3-9 0</inkml:trace>
  <inkml:trace contextRef="#ctx0" brushRef="#br0" timeOffset="26551">15648 10142 19964,'15'63'-467,"1"1"1,0 0 0,-4-11 0,-2-3 0,5-2-431,4-2 1,3-2 0,-1-2-4020,-1 2 1,-2-3 4655,-4-2 0,-2-4 0,3 5 0,-8-13 1</inkml:trace>
  <inkml:trace contextRef="#ctx0" brushRef="#br0" timeOffset="26718">15782 10653 18586,'18'-33'141,"0"1"1,2 1 0,4 4-1139,31-3-3919,-4 7 1,2 1 4624,-12 4 1,-1 1 0,2 0-1,-5 1 1,-6 3 0</inkml:trace>
  <inkml:trace contextRef="#ctx0" brushRef="#br0" timeOffset="26951">16171 9958 18642,'21'47'37,"0"0"0,0 2 1,-1 0-33,-2-1 1,0 1-451,-1 1 0,0 0 148,1-1 0,0 1-3362,6 12 1,0-3 3658,-6-20 0,-2-2 0,1 2 0,-2-7 0,-4-15 0</inkml:trace>
  <inkml:trace contextRef="#ctx0" brushRef="#br0" timeOffset="27384">16709 10361 17218,'-5'-3'1054,"1"0"-931,4 3-67,16 40-56,4-21-421,11 7 1,6-5-191,6-18 1,3-8-17,1-1 0,0-3-223,3-7 0,-3-4 312,-14 1 0,-4-2 460,22-21 78,-15 5 2913,-16 6-470,-19 24-1076,-6 53-997,-4 15-619,5-8 0,2 3 266,5-8 0,3-1-1,-1 4 1,3 0-17,3-1 0,3 2-194,-1-9 0,2 2 0,-2-1-630,2 15 1,-1-2 582,2-2 0,-6-3 129,-13-14 0,-9-7 450,-30-4-338,5-17 0,-5-2-224,-8-3 0,-6 0 2,9 0 0,-6 0 0,-1 1 0,8-2 1,-2-1-1,3 0 0,-1 2 0,0 0 0,0 0 1</inkml:trace>
  <inkml:trace contextRef="#ctx0" brushRef="#br0" timeOffset="27885">13716 12777 16075,'20'48'190,"0"0"1,0 0 0,3 9 0,1-2-152,2 2 0,0-3-284,-8-19 0,-2-4 323,10 22-78,-6-17 0,-11-15 736,-4-13 37,-15-41-504,-5-7 0,-3-7-197,1-5 1,-1-3-511,1 6 0,-1-3 0,3 2 539,-3-14 0,4 0-8,4 19 1,2 0-1,1-1-334,-1-19 1,4-2 296,3 11 0,4-2 0,3 2-49,6 4 1,3 2 0,2 1-8,-2 2 0,1 1 0,5 4-45,16-8 0,5 12-84,-8 21 0,1 9-239,0 4 1,-2 8-64,-1 8 0,-5 11-135,-2 30 0,-11 13 539,-13-14 1,-6 3 0,-1 1-369,1 1 0,0 0 0,-4-2 391,-6-2 0,-3-1 1,0-4-2877,-3 2 0,2-6 3166,-3 7 1,4-7 0,16-39-1</inkml:trace>
  <inkml:trace contextRef="#ctx0" brushRef="#br0" timeOffset="28134">14434 12501 19190,'0'-35'73,"-1"-1"0,12-27-140,26 31-297,-7 18 0,3 4-174,24 7 538,-3 12 11,-22 22-11,-21 3 0,-1 1 0,0-3-5042,10 0 5042,1-16 0,-2-2 0,-7-14 0</inkml:trace>
  <inkml:trace contextRef="#ctx0" brushRef="#br0" timeOffset="28417">15132 12266 19426,'-25'39'190,"1"0"1,2-4-1,5-1-190,11 6-100,10-7-292,10-8-1682,28-11 797,-6-15-337,11-16 942,-24-17 672,-11-13 180,-7-7 621,-11 16 0,-4 0-308,-11-8-493,-6 1-45,6 50-1367,14 14-4684,6 11 6096,9-1 0,-5-13 0,5-5 0</inkml:trace>
  <inkml:trace contextRef="#ctx0" brushRef="#br0" timeOffset="28851">15538 12213 18171,'20'54'-6,"1"0"1,-3-13-1,1 0 1,3 0-179,5 6 1,2 0 0,-1-1-284,-4-1 0,-1-1 0,-3-2 467,1 4 0,-5-4 235,-5 10 842,-14-41-282,-18-32-588,3-8 1,-2-8-182,-1-2 0,-1-5 0,1-1-403,1 1 0,2 0 1,0-2 383,-1-6 1,1-1-1,4 2 4,1-8 1,4-1-115,6 12 1,2-3 0,3 3 169,9-15 0,6 4 165,7 0 1,10 12-340,10 24 1,4 16-85,-7 12 1,-2 11-311,2 14 0,-6 8 333,-13-1 0,-7 4-34,-4 22 1,-9 4-13,-8-4 1,-5-2-773,4-2 0,-4-4-2723,-4-15 1,1-8 4035,5-15 0,5-11 1,3-6-1</inkml:trace>
  <inkml:trace contextRef="#ctx0" brushRef="#br0" timeOffset="29367">16176 12032 18910,'-19'43'127,"1"-1"0,2-3 0,9-3-138,24 3-493,35-2 280,-18-26 0,4-4 207,8-7 0,0-5 11,-9-3 1,-4-4 5,18-28 11,-36 3 157,-7 1-11,-19 1 538,-23 1-146,-25 17-303,-6 9-196,30 11 1,2 5-17,-12 8-34,11 2-34,15-4-223,32-7-853,50-26-106,-15 1 0,3-5 361,-10 2 0,1-2 0,-2 0 286,9-6 1,-4 0 568,-9 3 0,-5 3 482,-2 2 2173,-14 10-772,-19 23-1345,-5 4-157,-8 17-247,6-5 554,5 2-665,3 0-292,13 10-3507,22-4 168,7-6 3608,21-12 0,-32-15 0,-3-3 0</inkml:trace>
  <inkml:trace contextRef="#ctx0" brushRef="#br0" timeOffset="29552">17020 11528 20692,'14'52'-334,"0"0"1,0 0 0,1 10-1,1-2-523,10-1 0,0-3-2351,-11-17 0,-2-3 3208,-3-1 0,-2-2 0,1 5 0,-6-12 0</inkml:trace>
  <inkml:trace contextRef="#ctx0" brushRef="#br0" timeOffset="29718">17096 12065 17745,'-7'-40'646,"0"1"0,12 0 1,8 2-647,13 4 0,5 5-62,3 7 1,3 5-209,4 3 1,0 5-156,17 10-1469,-23 10 0,-2 5 1894,6 10 0,-1 5 0,-31-17 0</inkml:trace>
  <inkml:trace contextRef="#ctx0" brushRef="#br0" timeOffset="29884">17405 11623 15639,'16'-2'0,"-4"1"0</inkml:trace>
  <inkml:trace contextRef="#ctx0" brushRef="#br0" timeOffset="30134">17772 11702 17155,'-27'25'358,"1"1"1,-4 23-772,70-33-382,4-8 565,-11-12 0,-1-4 123,10-14 141,-5-19 630,-20 4-698,-22 0-1312,-10 17-2509,-16 13 3855,13 7 0,7 0 0,6 0 0</inkml:trace>
  <inkml:trace contextRef="#ctx0" brushRef="#br0" timeOffset="30351">18202 11664 20893,'4'-60'203,"3"11"-450,19 41-1053,4 13-55,2 6-1223,-1 10-3316,-6-3 5894,5-4 0,-13-6 0,-1-6 0</inkml:trace>
  <inkml:trace contextRef="#ctx0" brushRef="#br0" timeOffset="30668">18931 11448 20636,'21'-36'-314,"0"1"1,3-7-1,-3 0 303,-9 8 0,-4-2 16,-4-20 1,-5-1-1,-5 6 1,-4 1-405,-6-3 1,-2 3 823,-10-9-55,5 21-41,5 19-250,3 44-57,17 40-22,5-28 0,3 1-389,8 11 1,4-2-212,4-12 1,2-3-398,1 1 0,0 1-1653,-2-2 1,-1 0 2649,-4 1 0,-2-1 0,3 3 0,-12-7 0</inkml:trace>
  <inkml:trace contextRef="#ctx0" brushRef="#br0" timeOffset="30935">13856 14108 18432,'55'-27'21,"1"0"1,0 0-1,0 0 1,0 0 0,0 0-1,0 0 1,0 0 0,3-1-1,-1 1 1,0 0 0,0 0-1,1-1 1,3 0 0,3-2-389,-14 7 1,3-1 0,1 0 0,2-2-1,1 1 1,1-1 0,1 0 0,-1 0-1,1 1 1,-1 0 0,-1 0 0,-1 1 372,0 0 0,0 0 0,-1 1 0,-1 0 0,0 0 0,1 1 0,0-1 1,1 0-1,2 0 0,1 0 0,3-1-77,-8 4 1,2-1 0,1-1 0,1 1 0,1-1 0,1 0 0,1 0-1,1 0 1,0 0 0,0 1 0,0-1 0,0 1 0,0 1 0,-1-1-1,-1 2 1,0 0-382,0 0 1,0 0 0,0 1 0,0 1 0,0 0 0,0 0 0,-1 0 0,1 1 0,-1-1-1,0 1 1,1 0 0,-1 0 0,0 0 0,-1 0 0,1 0 435,2 0 1,0-1-1,2-1 1,-1 1-1,0 0 1,0-1-1,0 1 1,-1 1-1,-1 0 1,-1 0-1,-1 1 1,-2 1-1,-2 1 1,-2 0 0,15-1-1,-1-1 1,-1 2-1,-3 1 1,-3 1-1,-4 2 1,-6 1-1,-6 1 1,19 1-1,0-1 1</inkml:trace>
  <inkml:trace contextRef="#ctx0" brushRef="#br0" timeOffset="31133">16214 13240 18787,'56'-26'147,"0"0"1,0 1 0,0-1 0,0 0 0,-5 3 0,1 0 0,1 0 0,-1 0 0,2 0 0,-1 0-1079,3 0 1,0 0 0,1 0 0,0 0-1,1 0 1,1-1 930,-2 3 0,0-1 0,1-1 0,1 1 0,0 0 0,1 0 0,0 0-209,-6 2 0,1 1 0,-1-1 0,1 0 1,1 1-1,1-1 0,2 0 0,2 0-309,-5 2 1,3-1-1,1 0 1,3 0-1,0-1 1,1 1 0,-1 0-1,0 0 1,-2 1-1,-1 0 1,-2 1 495,7-2 0,-2 1 0,-1 0 0,-2 0 0,0 1 0,0 1 0,-1-1 0,1 0 0,-1 0 0,2 0 0,0 0 0,-1 0 0,-1 1 0,-3 1 0,-5 1 0,-4 1 0,10-1 0,0 0 0,1 0 0</inkml:trace>
  <inkml:trace contextRef="#ctx0" brushRef="#br0" timeOffset="56401">8534 5971 13684,'54'-18'116,"0"0"1,1 0 0,5-1 0,2-1 0,1 0-98,-12 3 1,0-1-1,2 0 1,0 0-1201,8-1 0,1-1 0,1 0 0,1 0 1181,-9 3 0,0 0 0,2-1 0,-1 1 0,1 0 11,0 0 0,1 0 0,0 0 1,0 1-1,-1-1-11,-1 1 0,1 1 0,-2-1 0,1 1 0,-2 1-61,9-2 0,0 1 1,-2 0-1,-2 2-320,9 0 0,-3 1 0,-4 1-644,9 0 1,-8 4 1024,-26 10 0,-5 1 0,-4-1 0,-26 8 0</inkml:trace>
  <inkml:trace contextRef="#ctx0" brushRef="#br0" timeOffset="57884">19345 6081 12412,'52'-12'100,"1"0"1,8-4 0,4-2-53,-14 3 1,2-1 0,2-1-1414,6-2 0,1-1 0,1 1 1365,-13 3 0,2 1 0,-1-1 0,1 1-104,2 0 1,-1 0-1,1 1 1,0 0-830,0 0 0,1 1 0,-1 0 1,1 1 932,-2 0 0,2 0 0,-3 1 0,-5 1 0,15-3 0,-7 2 0,-12 3 0,0-1 0</inkml:trace>
  <inkml:trace contextRef="#ctx0" brushRef="#br0" timeOffset="58400">27673 5162 13420,'48'-14'-239,"-1"1"0,9-3 0,4-1 239,-10 3 0,4-1 0,-6 2 0,-2 0 0,-3 2 0,1-1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4:05:05.55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3960 2507 9331,'15'63'233,"-1"1"1,0-1-1,1 0 1,2 6-1,0-3 1,-6-10-206,-9-15 0,-3-8 2459,1-5-739,0-13-15,-3-40-1521,-2-7 1,-2-7-187,2-3 1,1-4-1,-1-1 0,0 3 1,1 0-1,-1-3-11,1-14 0,1-4 0,3 4-4,4 15 0,3 3 1,1-1-1,2-6 0,1-1 0,6 4-11,18-9 0,5 8-17,-6 15 1,2 7-24,2 7 1,1 6 1482,12 7-2160,-5 39 498,-31-2 1,-8 5 134,-11 16 0,-8 3-378,-2-6 1,-5-2-32,-11-2 1,-3-6-1021,-16 5-168,20-23 1,0-3 1680,-14 4 0,8-6 0,20-14 0</inkml:trace>
  <inkml:trace contextRef="#ctx0" brushRef="#br0" timeOffset="284">4972 1645 18272,'-11'54'14,"-1"-1"1,1 1 0,0-1 0,0 1 0,1 0 0,0 0 0,1 0 0,1-1 0,0-2-24,2 4 1,1-2 0,0-1 0,1-1-738,0 11 0,0-1 1,3-6 291,3-4 0,4-4-1412,8 5 1,4-4 1990,-3-17 1,2-2 0,17 21 0,-18-39 0</inkml:trace>
  <inkml:trace contextRef="#ctx0" brushRef="#br0" timeOffset="517">5323 2280 15135,'-15'57'103,"0"0"0,0 0 0,1-3 0,-1 0 0,1-5-260,-2-1 0,0-1-2180,-3 13 0,2-2 2337,4-19 0,2-2 0,1 0 0,2-5 0,4-12 0</inkml:trace>
  <inkml:trace contextRef="#ctx0" brushRef="#br0" timeOffset="767">5306 2159 18910,'24'25'-179,"0"0"0,7 17 0,-1 7-287,-5 6 1,-4 5-1830,-5-12 0,0 2 0,-3-3 317,0 8 0,-4-3 1978,-5-8 0,-1-6 0,-3-12 0,0-10 0</inkml:trace>
  <inkml:trace contextRef="#ctx0" brushRef="#br0" timeOffset="1033">5724 2369 15919,'0'-5'2095,"0"1"-2061,55-23-90,-9 16-964,0-4 1,2 1-208,-12 10 0,-2 4 1289,7 3 1,-3 2 0,2-3 0,-2 7 0</inkml:trace>
  <inkml:trace contextRef="#ctx0" brushRef="#br0" timeOffset="1167">6082 2553 16131,'-7'5'1233,"1"-1"-1580,6-4-1255,0 0-1267,41-15 2869,-20 5 0,22-7 0,-32 11 0</inkml:trace>
  <inkml:trace contextRef="#ctx0" brushRef="#br0" timeOffset="1368">6808 2090 18440,'0'-3'-67,"0"0"145,0 3-67,6 79-616,6-30-487,-2 8 1,1 2-1307,12 2 2398,-1-6 0,-10-24 0,-5-11 0</inkml:trace>
  <inkml:trace contextRef="#ctx0" brushRef="#br0" timeOffset="1619">6994 1742 18944,'37'41'18,"1"-1"1,-1 1 0,-8-2-1,1 2 1,-2 2 0,-1 0-169,8 13 1,-2 2 0,-3 1-1021,-8-11 1,-1 1 0,-3 0 0,-3-3 48,-3 2 1,-3-3-1,-2-1 1121,1 23 0,-2-6 0,-2-24 0,-2-4 0,0 17 0</inkml:trace>
  <inkml:trace contextRef="#ctx0" brushRef="#br0" timeOffset="2218">8550 2325 17218,'46'-10'-6140,"-8"3"6140,-27 14 0,-5-3 0,-5 2 0</inkml:trace>
  <inkml:trace contextRef="#ctx0" brushRef="#br0" timeOffset="2351">8608 2495 13532,'42'-16'-1039,"0"0"1,-8 4 0,-2 2 1038,24-5 0,-33 12 0,-8 1 0</inkml:trace>
  <inkml:trace contextRef="#ctx0" brushRef="#br0" timeOffset="28266">10125 2062 16299,'-17'40'265,"-1"0"1,1 1-1,5 1-232,7-3 1,3 0-969,-1 0 1,2 0 923,4-3 0,2-1-12,10 21 768,34-17-622,17-34-61,-23-20 0,-1-7-29,-7-1 1,-5-6 137,-2-18 1,-11-6-72,-16 11 1,-7 1 107,-8-6 0,-6 3-152,-7 11 0,-4 7-79,-23-4 625,11 29-1778,22 16-5873,11 21 7049,16-9 0,-2 1 0,8-20 0</inkml:trace>
  <inkml:trace contextRef="#ctx0" brushRef="#br0" timeOffset="28434">10693 2216 14294,'-19'0'0,"4"0"0</inkml:trace>
  <inkml:trace contextRef="#ctx0" brushRef="#br0" timeOffset="28817">11069 1905 18373,'-8'43'-146,"0"-1"0,11 8 0,9-3-302,11-14 0,6-5 95,1 1 0,3-4-73,4-11 1,0-6-23,17-7 448,-2-13 45,-3-8 22,-20-4 0,-4-5 241,-8-3 0,-2-1 269,1 1 0,-4 1 555,-6-21-605,-7 34-281,-1 9-246,-1 14 0,-1 46-28,3-9 0,1 6-1037,9 16 1,3 2-1524,-2-8 0,3-4 2588,9-5 0,2-8 0,-3-11 0,0-11 0</inkml:trace>
  <inkml:trace contextRef="#ctx0" brushRef="#br0" timeOffset="29567">16030 1397 16692,'-3'6'1109,"-1"39"-716,3-8-315,4 1 0,0 4-44,2-6 0,0-1-459,3 4 0,1 1 436,-1-2 1,0 1 4,1 7 1,-1-3-73,5 10 342,-3-6-163,-6-44 68,-3-25 22,-1-19 257,-2-10 1,-3-10-244,-2 5 1,-2-3 0,1-1-892,-1-3 0,1 0 1,-1-2 702,1 13 0,-1-1 0,1-1 1,1 2-33,0-12 0,2 0 1,2 6-233,3-4 0,3 4 214,3-8 0,7 8-35,23 8 40,2 24 1,8 7-141,10 9 1,2 7-340,-2 2 0,-1 9 227,2 11 0,-11 10 78,-23 6 1,-10 5-17,-3 5 0,-7 3 73,-12 2 0,-10 3-4,-4-4 0,-7 1 0,-2-2-1069,1-7 1,-2-1 0,-1-3 1405,-3 1 0,-1-2 1,3-5-1,3-2 1,4-9-1,4-13 1</inkml:trace>
  <inkml:trace contextRef="#ctx0" brushRef="#br0" timeOffset="29767">16960 692 12208,'-28'57'275,"0"0"1,0 0-1,0 1 1,0-1 0,1 0-1,0-2 1,0-2 0,2-2-1,3 0 1,5 0-363,5 3 0,5 1 0,4-3 0,2-4-199,8 17 1,8-3-944,4-11 0,4 1 1,2-3 1228,5 1 0,1-4 0,0 3 0,-1-8 0,-2-15 0</inkml:trace>
  <inkml:trace contextRef="#ctx0" brushRef="#br0" timeOffset="29999">17538 1421 17823,'-9'-2'382,"1"1"-422,1 35 1,3 13-73,0 0-477,-3 10 1,-2 1 117,-1-1-923,-1-19 1,-5-3 1393,-18 12 0,7-3 0,6-32 0</inkml:trace>
  <inkml:trace contextRef="#ctx0" brushRef="#br0" timeOffset="30167">17413 1187 19101,'52'36'36,"0"0"0,-17-9 1,0 1-1,-1 3-1489,-1 7 0,-1 2 0,-2-1 1216,8 6 0,-3-4 0,-10-11 0,-4-6 0,-4-8 0</inkml:trace>
  <inkml:trace contextRef="#ctx0" brushRef="#br0" timeOffset="30335">18279 1432 19953,'58'-14'-1594,"-11"10"0,-34 16 0,-8 0 0</inkml:trace>
  <inkml:trace contextRef="#ctx0" brushRef="#br0" timeOffset="30433">18349 1695 14551,'36'-17'-328,"1"0"0,8-2 1,-22 5-1</inkml:trace>
  <inkml:trace contextRef="#ctx0" brushRef="#br0" timeOffset="30718">19139 1342 20557,'36'-13'-538,"1"-1"1,25 4-595,-41 63 1132,-12-6 12,-17 18 167,-9-26 168,-6-2-313,11-18-158,11-4-929,19-23-2566,17-9-168,13-13 3787,-18 13 0,-1 0 0,5-4 0,-4 5 0</inkml:trace>
  <inkml:trace contextRef="#ctx0" brushRef="#br0" timeOffset="30900">19757 1026 19538,'-1'-5'1143,"1"2"-1043,0 3-88,14 54 32,0-3-297,-1-3 0,0 6-123,-1 9 1,-1 1-2393,-4-1 1,0 0 2767,0-2 0,0-5 0,-5-16 0,-1-8 0,2-12 0</inkml:trace>
  <inkml:trace contextRef="#ctx0" brushRef="#br0" timeOffset="31083">20456 1291 10260,'13'29'0,"-4"-5"0</inkml:trace>
  <inkml:trace contextRef="#ctx0" brushRef="#br0" timeOffset="31200">20430 1535 13913,'0'6'3003,"0"-1"-3003,0-5-2947,65-10 2947,-30 4 0,2 0 0,-3 1 0,-16 1 0</inkml:trace>
  <inkml:trace contextRef="#ctx0" brushRef="#br0" timeOffset="31617">22098 1228 13532,'-4'10'1658,"-9"18"1,0 6-920,0 6-850,-3 2 1,2 3 323,4 11-179,4-4 22,12-8 249,31-7-316,-6-31 0,5-7 11,14-13 0,1-9 16,-6-1 1,-4-5-77,-2-10 0,-7-3 99,-14 11 0,-7-2 84,-3-10 0,-9 0-117,-13 6 0,-5 3-79,1 2 0,-3 4-303,-10 9 1,-3 8-1295,-12 15-2049,8 7 3792,16 5 0,11-5 0,10-3 0</inkml:trace>
  <inkml:trace contextRef="#ctx0" brushRef="#br0" timeOffset="31767">22844 1288 13880,'0'0'0</inkml:trace>
  <inkml:trace contextRef="#ctx0" brushRef="#br0" timeOffset="32034">23435 1012 20378,'-48'-9'388,"-1"0"1,4 2 0,3 6-384,8 12 1,5 8-17,3 33-185,33-12 0,10 0-18,6-5 1,7-3-372,15 0 1,4-5 203,-14-9 0,-3-2-571,23 13 313,-23-4-1008,-35-2 1647,-50-12 0,21-1 0,-19-11 0</inkml:trace>
  <inkml:trace contextRef="#ctx0" brushRef="#br0" timeOffset="32151">23296 892 16098,'37'-7'-1065,"1"-1"1,1 1-1,-1 3 1065,1 2 0,-3 2 0,5 0 0,0 0 0</inkml:trace>
  <inkml:trace contextRef="#ctx0" brushRef="#br0" timeOffset="32734">25289 1201 14933,'17'39'1905,"-2"4"-1754,-6-1 0,0 5-39,-1-5 0,-1 3 56,0 21 0,0-1-676,-2-18 1,-1-3 557,0 10 1,-1-6-6,0-9 598,-1-21 343,0-15 220,-1-49-909,-1 0 0,-2-8-249,-1-5 1,0-7-1,-1 0-1040,2 5 1,-1 0-1,0-1 1011,0 8 1,-1 0 0,1-1 0,0 4 43,1-2 1,0 3-1,0 1-31,0 2 1,1 1 0,0 1 67,0-14 1,0 3 39,-1 7 0,4 4-442,15-5 134,7 21 22,28 47-50,-22 2 1,1 4-403,5 9 0,0 4 76,1 3 1,-3 4-39,-11-4 0,-2 3 0,-8 1 1644,-8 17 1,-14 0-1085,-7-13 0,-6 0 0,-5-4-557,-7-6 1,-4-4 0,-2-5-2686,-14 4 0,1-8 3242,11-8 0,5-6 0,13-9 0,7-2 0</inkml:trace>
  <inkml:trace contextRef="#ctx0" brushRef="#br0" timeOffset="32984">26229 751 20300,'-38'11'131,"-1"0"1,6 15 0,1 8-1,5 6-191,5 14 0,6 7 1,2 4-1255,1-4 1,2 4 0,2 1 0,2-2 1117,4-8 0,1-1 0,3 0 0,3-2-186,4 14 1,3-1 0,4-7-1182,8-1 1,4-5-2041,-1-6 1,3-3 3730,0-10 0,-1-5 0,4 4 1,-7-19-1</inkml:trace>
  <inkml:trace contextRef="#ctx0" brushRef="#br0" timeOffset="33217">26805 1219 16983,'-16'49'463,"0"1"0,-1-1 1,-1-2-476,-1-9 1,-1-1-376,0-1 1,0-2-539,2-3 1,0-2 924,-14 16 0,16-22 0,4-12 0</inkml:trace>
  <inkml:trace contextRef="#ctx0" brushRef="#br0" timeOffset="33384">26681 1051 20479,'42'37'-84,"1"-1"0,-7-1 0,1 4 0,-2 0-1706,-4 0 1,-2 2 0,1-1 1625,3-1 0,0-1 0,-2-2 1,2 3-1,-3-7 0,0-8 0</inkml:trace>
  <inkml:trace contextRef="#ctx0" brushRef="#br0" timeOffset="33567">27667 1259 18910,'-2'-6'931,"-1"1"-1738,3 5-4347,70-5 5154,-42 8 0,10-6 0,-4 1 0,-23 6 0</inkml:trace>
  <inkml:trace contextRef="#ctx0" brushRef="#br0" timeOffset="33718">27757 1582 16927,'0'4'840,"0"-1"-840,0-3-1759,37-13-2588,-13 2 4347,30-13 0,-37 14 0,-4 0 0</inkml:trace>
  <inkml:trace contextRef="#ctx0" brushRef="#br0" timeOffset="34201">28434 1200 19314,'41'-22'33,"1"1"1,-3 3-1,-5 11-10,-4 28-23,-2 14-191,-5 10 73,-13-9 1,-6 2 111,-8-3 1,-4 1 10,0 1 1,-2-1 39,-14 6-23,10-23 57,13-15 44,7-2-89,6 0-23,21 7-146,0 10 79,-1 5 34,-14 7 22,-26 10 0,-11-13-134,-24 10-5412,7-27 5546,4-11 0,19-2 0,11-8 0</inkml:trace>
  <inkml:trace contextRef="#ctx0" brushRef="#br0" timeOffset="34433">28802 881 20613,'33'41'18,"0"-1"1,-1 6 0,-4 3-19,-11 6 0,-4 4-972,1 4 0,-1 0 630,-1-1 1,-2 2-1053,-3-13 1,-1 2 0,2-3 1393,6 9 0,-1-4 0,-6-5 0,0-7 0,10-3 0</inkml:trace>
  <inkml:trace contextRef="#ctx0" brushRef="#br0" timeOffset="34602">29465 1405 20266,'0'-6'953,"0"1"-2679,0 5-33,40 4-5244,-19 6 7003,27 6 0,-35-5 0,-7 0 0</inkml:trace>
  <inkml:trace contextRef="#ctx0" brushRef="#br0" timeOffset="34718">29514 1673 17151,'-6'10'549,"1"-3"-1456,50-26-4102,-10 2 5009,7 0 0,-1 0 0,-9 2 0,-1 3 0</inkml:trace>
  <inkml:trace contextRef="#ctx0" brushRef="#br0" timeOffset="35001">30267 1400 19852,'-65'16'1142,"9"6"-1074,31 11-46,21 30-101,24-16-360,-1-15 1,5-3 130,6-10 0,3-5 190,0-2 1,1-3-46,-1-2 1,1-3 73,4-4 1,-3-7 391,16-34-96,-27 8 1,-8-4-208,-11 0 0,-7-1-40,-6-2 1,-6 2-824,-24-10-2438,-5 8-4901,3 10 8202,13 9 0,12 12 0,11 4 0</inkml:trace>
  <inkml:trace contextRef="#ctx0" brushRef="#br0" timeOffset="35167">30977 1383 20289,'0'0'0</inkml:trace>
  <inkml:trace contextRef="#ctx0" brushRef="#br0" timeOffset="35335">31278 1211 21084,'-5'-3'146,"1"1"-135,-12 47-11,5 8-856,2-4 1,-1 10 0,2-3-4049,2 9 1,2 0 4903,0-3 0,0 4 0,1-9 0,2-16 0,0-5 0,1 25 0</inkml:trace>
  <inkml:trace contextRef="#ctx0" brushRef="#br0" timeOffset="36966">4418 5759 8905,'-5'-7'2509,"1"2"-2218,4 5 987,0 0 55,-4-2-705,3 2 123,-4-1-393,5 1-145,1 14-56,23 44-107,-14-27 1,0 3-526,8 16 1,0 2 479,-5-11 1,-3 0 11,0-1 0,-2 0-12,-2-5 1,0-1 11,-1 1 0,-1-3 621,1 6 886,-6-18-1098,-9-33-157,-8-23-168,-6-16-73,4-3 0,0-7-539,10 14 0,1-1 1,0-1 510,-1 1 0,0-1 0,2 1-12,5 2 1,1 1 0,4 5-42,5 4 0,2 5-3,18-19 44,14 16-39,-3 20 1,5 9-426,5 11 0,0 11-51,1 10 0,-7 11 443,-17 17 0,-13 5-447,-15-5 1,-11-2 177,-14 1 0,-6-5-415,4-17 1,-3-5 767,-6-2 0,2-4 0,0 3 0,-3-10 0</inkml:trace>
  <inkml:trace contextRef="#ctx0" brushRef="#br0" timeOffset="37267">5179 5065 19493,'-12'54'24,"0"1"1,1-1 0,-1 1 0,0-1 0,3 0 0,1 0 0,1-1 0,2 0 0,0-1-104,2 8 1,1-2-1,1-1 1,4-2-707,3 10 0,4-3 1,5-8 184,9-9 0,8-6-3730,14-2 0,4-6 4330,-11-12 0,-1-4 0,-1 0 0,-3-5 0,-3-10 0</inkml:trace>
  <inkml:trace contextRef="#ctx0" brushRef="#br0" timeOffset="37517">6116 5408 14809,'4'-8'1423,"-1"2"-481,1 71-842,-9-12 1,-3 7-452,-1-3 1,-2 4 0,-1 0-1424,-1-2 0,0 0 0,-2-5 1774,-6 6 0,1-9 0,0 5 0,17-48 0</inkml:trace>
  <inkml:trace contextRef="#ctx0" brushRef="#br0" timeOffset="37701">5955 5328 17756,'5'-4'1244,"38"48"-1099,-11-3 1,4 6-146,-8-11 0,1 0 0,2 3-845,2 4 0,2 2 1,-3-1 827,6 7 0,-3-2-930,-1 1 0,-3-1-3969,-4-2 1,-3-1 4848,-7-4 1,-2-3 0,1 5 0,-12-15-1</inkml:trace>
  <inkml:trace contextRef="#ctx0" brushRef="#br0" timeOffset="43985">6913 5690 12580,'-1'-7'4112,"0"2"-3619,1 5-56,0 0-426,9-5 0,9-1-11,16-5-34,10 0-985,4 2-1950,-6 3 2969,-9 3 0,-16 2 0,-9 1 0</inkml:trace>
  <inkml:trace contextRef="#ctx0" brushRef="#br0" timeOffset="44199">6958 5833 13140,'0'4'818,"0"0"22,0-4-727,62 5-2377,-24-16 2264,0 10 0,-3-1 0,-11-11 0,-18 8 0</inkml:trace>
  <inkml:trace contextRef="#ctx0" brushRef="#br0" timeOffset="44932">7714 5370 13588,'3'-3'1367,"-1"0"-919,5 55-268,0-15-119,0 2 1,0 5-57,1-5 1,1 0-1413,1-3 1,0 0 1406,0-1 0,-1-2 0,5 5 0,-9-27 0</inkml:trace>
  <inkml:trace contextRef="#ctx0" brushRef="#br0" timeOffset="45467">8633 4671 17196,'-4'63'42,"0"1"0,2-4 0,0 5 0,-1 4-42,-1-14 0,-1 4 0,-1 1 0,0 1 0,0-1-638,2-5 1,-1 0 0,1-1 0,-2 2 0,-1 2 637,-2 3 0,-1 3 0,-2 1 0,0 1 0,0-3 0,3-4-510,-1 7 0,1-4 1,0-1-1,2-1 510,0 3 0,0 1 0,1-3 0,2-7 0,-1 13 0,5-13 0,11-9 0</inkml:trace>
  <inkml:trace contextRef="#ctx0" brushRef="#br0" timeOffset="46167">8885 5309 17868,'14'-53'639,"21"1"-605,24 35-34,5 3-211,-28 13 0,-1 4 211,14 13-235,-8 16-326,-15 14 293,-12 11 156,-23 8 123,-8-20 0,-5 0 228,2-10 0,-2-3-82,-1 1 0,0-4 94,1-6-15,17-21 88,5-2-122,11-2 50,17-3-252,30 0 56,1 1-56,-24 6 0,-1 2-100,11 8-102,-10 9-145,-13 8-236,-24 21 560,-35 2 0,10-24 1,-3-3-157,0-7 0,1-4-897,-22-2-1736,25-18 2812,6-6 0,10 3 0,3-1 0</inkml:trace>
  <inkml:trace contextRef="#ctx0" brushRef="#br0" timeOffset="46568">9972 5123 18630,'-37'21'209,"1"1"0,2 0 1,6 5-59,13 19 1,8 6-141,3 3 0,5 2-4,4-12 1,5 1-1,4-2-103,15 13 1,7-6-789,-1-17 0,5-8 251,3-7 0,1-8-23,-9-5 1,1-5 696,13-9 0,-2-1 0,1 5 1,9-14-1</inkml:trace>
  <inkml:trace contextRef="#ctx0" brushRef="#br0" timeOffset="47001">10379 4792 18082,'35'32'220,"-1"0"0,2 1 0,-2 3-175,-6-2 0,-2 4 0,-1 2-908,-1 6 0,-3 3 0,0-1 818,1 1 0,0 0 1,-5 1-124,-4 0 0,-5 0 0,-2-3-68,-3 3 1,-3-4-14,0-5 0,0-1-1073,0 23-671,0-17-4271,0-16 6264,1-13 0,-1-10 0,1-5 0</inkml:trace>
  <inkml:trace contextRef="#ctx0" brushRef="#br0" timeOffset="47334">11535 5173 15784,'56'-12'-2812,"-6"2"2812,-38 10 0,-1 0 0,-11 0 0</inkml:trace>
  <inkml:trace contextRef="#ctx0" brushRef="#br0" timeOffset="47500">11588 5413 14619,'0'5'1961,"0"-1"-6029,46 1 4068,-16-11 0,20 9 0,-31-10 0</inkml:trace>
  <inkml:trace contextRef="#ctx0" brushRef="#br0" timeOffset="48216">13785 4814 16423,'13'46'403,"1"0"1,-1 1-1,5 19 1,-1-5-371,-8-21 1,0-2 55,0 8 1,-1-2 56,2 20 111,-1-11 527,-6-36-234,-10-27-304,-4-15 23,-3-9 0,-1-6-213,-3-12 0,-1-6-204,4 9 1,0-4-1,1 0 219,0-2 0,1 0 1,1 1-362,-1-9 1,3 3 356,2 9 0,2 4 11,3-9-61,9 23 0,6 1-23,10 5 1,8 4-40,12-1 0,5 7-67,-3 11 0,-1 8-116,2 7 1,-6 8-8,-3 34 168,-24-5 0,-10 6 50,-14 1 0,-8 3 13,4-13 0,-2 1 1,-2-3-20,-10 7 1,-2-5-90,4-10 0,2-5-392,-3 2 45,4-7-1580,5-6 2039,0-6 0,11-7 0,0-2 0</inkml:trace>
  <inkml:trace contextRef="#ctx0" brushRef="#br0" timeOffset="48751">14539 4133 12860,'2'-8'5222,"-1"1"-4886,-1 7-180,-11 37 158,-2 14-105,2-3 0,0 12 1,1 2-652,4-11 0,0 1 1,2 2-1,0 1 448,1-1 1,0 2 0,0 1 0,2-1 0,1-2-264,1 3 0,1-2 0,2-2 0,1-2 253,2 10 0,3-3 1,2-7-154,5-4 0,4-6-1446,11 4 1,5-7 1602,3-14 0,-1-5 0,-8 1 0,-2-4 0,19-13 0</inkml:trace>
  <inkml:trace contextRef="#ctx0" brushRef="#br0" timeOffset="49332">15036 4731 17151,'15'-38'399,"0"0"1,-1 4 0,2 7-355,15 13-11,5 8-34,5 5 0,13 34-12,-35-4 1,-7 5 5,-8 17 1,-9 3-266,-4-6 0,-7-3 282,-11 0 1,-2-5 10,-12 4 1,9-13 122,15-15-100,10-18-34,18-7-11,10-8 0,11 9 542,9 4-542,3 4-22,15 20-583,-18 14 122,-10 24 159,-33-9-449,-21-6-797,-6-23-1443,0-9 3013,0-6 0,14-5 0,3 0 0</inkml:trace>
  <inkml:trace contextRef="#ctx0" brushRef="#br0" timeOffset="49667">15933 4607 16961,'-3'-9'2509,"0"2"-2452,-38 28 10,16 11-11,-10 9 0,1 8-17,18 0 1,7 3-35,-3 9 1,7-1-158,7-16 0,7-4 129,18 15-55,10-35-79,6-11-440,7-8-1471,-11-11 1,2-6 2067,4-6 0,-3-2 0,-8 7 0,-3 0 0,18-19 0</inkml:trace>
  <inkml:trace contextRef="#ctx0" brushRef="#br0" timeOffset="50084">16734 3994 13779,'0'-8'3943,"0"2"-3035,0 6-829,-1-11-34,1 25 55,2 13 62,-2 6 1,1 5-441,1 11 0,-2 7 350,-5-9 1,-3 4 0,-3 3 0,0 1-714,-2 3 0,-2 2 1,-1 0-1,0 0 641,-1 0 0,0 0 0,0 0 0,-1-2-28,0-5 0,-1 0 0,1-2 0,2-5-224,-2 10 0,4-6-403,4-8 1,3-2-1689,0 18-5634,9-23 7977,5-19 0,-3-10 0,2-6 0</inkml:trace>
  <inkml:trace contextRef="#ctx0" brushRef="#br0" timeOffset="50567">17277 4613 12468,'7'39'1086,"0"0"1,-2 0 0,-1 2-802,-5 12 1,-5 3-1514,-7-3 1,-3 0 711,4-2 1,-4-3-1166,-1-13 1,-2-9 1868,1-13 1,8-10-1,5-5 1</inkml:trace>
  <inkml:trace contextRef="#ctx0" brushRef="#br0" timeOffset="50803">17112 4368 18899,'44'-6'291,"-1"-1"1,20 10-287,-23 30 1,-5 14-240,-14-8 1,-4 5-1,-1 1 140,0-1 1,-1 2-1,1 0-1065,2 7 0,1 1 1,-1-3-523,0 5 1,1-7 1680,0-13 0,-1-8 0,-3-10 0,-2-11 0</inkml:trace>
  <inkml:trace contextRef="#ctx0" brushRef="#br0" timeOffset="51016">17987 4687 18115,'-3'-3'986,"1"1"-1367,2 2-2432,52-4 2813,-25 4 0,29-4 0,-42 6 0</inkml:trace>
  <inkml:trace contextRef="#ctx0" brushRef="#br0" timeOffset="51167">18079 4914 17028,'46'-14'-40,"-1"0"1,2-2 0,-4 1 0,9 1 0,-12-1 0</inkml:trace>
  <inkml:trace contextRef="#ctx0" brushRef="#br0" timeOffset="51402">18856 4580 15907,'0'-3'1334,"0"0"-1301,6 40-772,1 12-2084,4 15 2823,-3-7 0,-4-37 0,-1-7 0</inkml:trace>
  <inkml:trace contextRef="#ctx0" brushRef="#br0" timeOffset="51703">18830 3796 19919,'34'33'13,"0"1"1,0-1-1,0 2 1,-2 1-1,-4 1-13,0 15 0,-6 3-736,-5-14 1,-2 1 0,-1 1 701,-2 1 0,-1 1 1,-2 2-203,-1 16 1,-2 5-1,-3-1-263,-4-5 1,-4-1-1,0 1-532,1 5 0,-2 2 1,-1-7-2315,-5 1 1,0-8 3344,-2 6 0,11-48 0,3-11 0</inkml:trace>
  <inkml:trace contextRef="#ctx0" brushRef="#br0" timeOffset="51917">19508 4696 18238,'2'-8'224,"-1"2"-7798,-1 6 7574,0 0 0,0 0 0</inkml:trace>
  <inkml:trace contextRef="#ctx0" brushRef="#br0" timeOffset="52603">20003 4415 16737,'20'52'429,"-1"-1"1,-2-1 0,-2-2-402,-3-9 0,-1-4 106,2 20-89,-8-35 324,-2-11 1122,-5-26-842,-13-37-514,8 21 0,-1-2-779,-5-14 0,-1-3 677,3 3 1,0-2 0,-1-6 0,1-1-326,0-4 0,1-3 333,2 12 0,1-2 0,0 2-11,0-11 1,1 2 92,0-2 0,2 5-56,1-1-67,8 30-33,8 20 1228,42 11-1262,-13 15 0,3 9-157,9 7 0,-3 9-272,-20-5 1,-3 4 0,-6 1 416,2 11 1,-11 1 50,-16-1 0,-10-2-1,-4-14 0,-7-3-78,-16 9 1,-5-2-482,7-9 0,-2-4-1284,-2-1 1,3-4-2812,-6-3 4683,27-20 0,13 1 0,4-2 0</inkml:trace>
  <inkml:trace contextRef="#ctx0" brushRef="#br0" timeOffset="53333">20841 3760 12804,'0'-10'4336,"0"1"-3025,0 9-1087,-21-5-28,3 27 0,-1 12 67,-10 18 1,1 11-518,13-16 1,1 5-1,3 3 1,1 0 269,1 5 1,2 2 0,1 0 0,3-3-368,2 8 0,3-3 0,3-3 351,2-8 0,2-2 0,3-7-12,5-6 1,4-6-488,10 2 1,3-5-2012,2-10 0,1-4 2510,-1 0 0,-2-3 0,12-8 0,-29-4 0</inkml:trace>
  <inkml:trace contextRef="#ctx0" brushRef="#br0" timeOffset="53966">21306 4218 14036,'4'-31'2353,"-1"19"-2207,-2 33 145,0 11 1,-3 6-236,-6 7 0,-5 3-460,-2 14 1,-2 1-977,-2-15 1,0-2-1349,1-7 0,1-6 2770,3-8 1,8-12-1,4-10 1</inkml:trace>
  <inkml:trace contextRef="#ctx0" brushRef="#br0" timeOffset="54202">21192 4020 15762,'0'-12'3227,"0"2"-2936,0 10-201,0 0-113,53 28 12,-26 5 0,2 6-157,2-4 0,4 2 0,-4 1-657,4 16 1,-6 0-364,-4-5 1,-4-4-6052,-1 4 7239,-6-15 0,-8-16 0,-2-10 0</inkml:trace>
  <inkml:trace contextRef="#ctx0" brushRef="#br0" timeOffset="54384">21775 4325 18384,'0'-8'1086,"0"1"-1086,0 7-369,0 0-5211,55-20 5580,-36 18 0,38-18 0,-52 23 0</inkml:trace>
  <inkml:trace contextRef="#ctx0" brushRef="#br0" timeOffset="54533">21908 4517 16378,'-2'9'415,"0"-2"-415,45-14-6342,5-9 6342,-12 5 0,0 1 0,5-8 0,-23 8 0</inkml:trace>
  <inkml:trace contextRef="#ctx0" brushRef="#br0" timeOffset="54733">22332 4041 17992,'3'37'-131,"1"0"0,-1-2 0,1-1-2121,7 18 2252,6 2 0,-9-28 0,4-2 0</inkml:trace>
  <inkml:trace contextRef="#ctx0" brushRef="#br0" timeOffset="55002">22470 3503 19527,'40'29'186,"0"0"1,-6-4 0,-3 2-170,0 15 0,-4 3-388,-6-8 1,-2 3 381,-4 0 0,-1 5 1,-2 0-136,-1 2 1,-3 2 0,-1 1-785,1 7 1,-1 2-1,-3-3-839,-4 8 1,-6-4 1746,-2-13 0,-3-7 0,-3-14 0,0-8 0</inkml:trace>
  <inkml:trace contextRef="#ctx0" brushRef="#br0" timeOffset="55600">14632 6247 14428,'50'-13'522,"0"1"0,-1-1 1,8-1-1,1 0 0,2 0-377,-10 3 1,-1 0 0,4-1 0,6 0-766,-10 1 1,4 0 0,3-1 0,2 0-1,3-1 1,1 1 0,1-1 0,1 0 659,-8 2 1,2 0 0,0-1-1,1 1 1,2-1 0,0 0 0,2 0-1,1 0 1,1 0 0,1 0 0,1 0-89,-9 2 0,1 0 0,2-1 1,1 0-1,1 1 0,1-1 0,1 0 1,0 0-1,0 0 0,1 0 0,-1 1 1,0-1-1,0 1 0,-1-1 0,-1 1 1,-1 0 47,4 0 0,-1-1 0,-1 1 0,0-1 0,0 1 0,0 0 0,-1 0 0,1 0 0,-1 0 0,0 1 0,1-1 0,-1 1 0,1 0 0,0-1-30,1 1 0,1 0 0,0 1 0,0-1 1,1 0-1,0 1 0,-1-1 0,0 1 1,0 0-1,-1 0 0,-2 1 0,0 0 0,-2 0 1,-1 0 29,7-1 0,-1 1 0,-2 1 0,-2-1 0,0 1 0,-1 0 0,0 1 0,0-1 0,0 1 0,0-1-117,6 0 1,0 0-1,0 0 1,-1 1-1,1-1 1,-2 1-1,1 0 1,-1 0 0,0 0 108,-5 0 1,0 1-1,-1 0 1,0 0-1,0 0 1,0 0-1,0 0 1,0 0-1,1 0 27,4 0 0,1 1 0,1-1 1,0 0-1,0 0 0,-1 0 1,-1 1-1,-3-1 0,-2 0-247,9 0 0,-2 1 0,-2-1 1,-2 0-1,-2 0 0,-1 0-818,3 0 0,2 0 0,-3-1 0,-9 1 0,-13-1 1046,5-6 0,-85 5 0,-12 5 0</inkml:trace>
  <inkml:trace contextRef="#ctx0" brushRef="#br0" timeOffset="56300">17502 6529 13162,'0'-5'1984,"6"39"-1604,4 7 1,2 6-314,-2 3 1,0 3-714,6 12 1,-1 0 667,-6-21 0,0-2 17,1 5 1,-1-2 129,4 17-79,-2-12 682,-7-32 506,-3-29-1065,-3-12-169,-6-23 35,-4-18-148,3 25 0,-2-4 95,-2-7 0,-1-5 0,-1-1 22,-1-4 1,0-2 0,0-1 23,4 11 1,-1-2 0,1 1 0,1 3-40,-1-2 1,1 2 0,2 5 22,1-2 0,5 8 212,14 8-268,35 1-11,-2 19 0,8 6-16,-8 4 1,4 4 0,-2 2-437,14 5 0,-5 8 283,-4 8 1,-11 7 50,-22-2 1,-11 4-80,-22 18 1,-15 4 199,4-18 1,-5-1 0,-3 1-5,-8 5 1,-5-1 0,-1-3-556,5-9 1,-1-3-1,3-3-369,-2-1 1,5-6-3928,0-10 4863,31-19 0,6 6 0,1-6 0</inkml:trace>
  <inkml:trace contextRef="#ctx0" brushRef="#br0" timeOffset="56634">18366 6113 13779,'0'-7'3462,"0"0"-2969,0 7-325,0 0 34,-32 44 11,17 0-79,0-3 0,-3 10 1,4 1-848,6 4 0,4 2 0,0 0 720,-1 0 1,0 1-1,1-1-7,1 3 0,1-1 0,3-5-6,3-2 1,5-3-233,11 3 1,7-5-1516,9-15 0,3-5 1753,0-1 0,0-5 0,18-9 0,-34-13 0</inkml:trace>
  <inkml:trace contextRef="#ctx0" brushRef="#br0" timeOffset="57116">18813 6325 18104,'36'-25'97,"0"1"0,-2 1 0,-1 8-108,8 20-101,-12 15-157,-20 17-12,-20 2 1,-8 3 196,-6 2 0,-3-2 84,-5 7 0,-1-4 0,6-13 0,4-6-33,-1 1 33,25-22 22,21-7 23,18-10 11,26 3-17,-29 6 0,-1 4-39,18 12 0,-17 17-22,-25 8 44,-16-7 1,-8 3-23,-6-3 0,-4 0-6,1 0 1,-2-3-107,-29 8-740,22-27-1579,5-16 2431,3-11 0,9 5 0,5-4 0</inkml:trace>
  <inkml:trace contextRef="#ctx0" brushRef="#br0" timeOffset="57402">19489 6212 19213,'-12'49'44,"1"1"1,-1-1 0,1 0 0,0 2 0,1-2 0,8-3-51,12 8 0,10-9-520,28 1-85,-6-28 0,7-8-369,4-10 0,3-8-155,-10-1 1,0-4 0,-2-2-1864,7-8 1,-5-5 2997,-9-5 0,-8 1 0,-12 5 0,-10 4 0</inkml:trace>
  <inkml:trace contextRef="#ctx0" brushRef="#br0" timeOffset="57667">19835 5687 17756,'-5'-10'1905,"1"1"-1883,17 38 1,9 21 7,-5-10 0,1 4 0,0 4-676,-1 3 0,2 5 1,-1 2-1,-2 1 643,-4-7 1,0 2 0,-2 0 0,-1 0 0,-2-3-368,0 3 0,-3-2 1,-1-1-1,-3 0 228,-2 15 0,-4 0 0,-2-5-345,-5 1 0,-6-3 520,-2-10 0,-5 1 0,4-7 0,7-8 0,0-2 0,-10 4 0,0-1 0</inkml:trace>
  <inkml:trace contextRef="#ctx0" brushRef="#br0" timeOffset="60633">12534 8749 15672,'-4'5'1569,"1"-2"-1300,3-3-269,41-10-583,-15 6-1798,9-1 0,0 0 2381,-9 5 0,0 1 0,-22 0 0</inkml:trace>
  <inkml:trace contextRef="#ctx0" brushRef="#br0" timeOffset="60850">12612 9033 12725,'4'0'953,"-2"0"-1024,-2 0 0,0 0 0</inkml:trace>
  <inkml:trace contextRef="#ctx0" brushRef="#br0" timeOffset="62128">12460 9185 16288,'-6'0'1658,"1"0"-1522,5 0-305,64-20-2318,-12 4 901,3-2 1,2-1 1585,-13 4 0,-4 0 0,8-3 0,-10 3 0</inkml:trace>
  <inkml:trace contextRef="#ctx0" brushRef="#br0" timeOffset="74780">24850 5124 14563,'67'-2'1434,"1"-2"-1412,-7-4-22,10-5-224,4 0-2106,-8-2 2330,-17 1 0,-23 7 0,-16 2 0</inkml:trace>
  <inkml:trace contextRef="#ctx0" brushRef="#br0" timeOffset="74998">24729 5054 17039,'-27'45'129,"-1"0"0,-14 32-96,60-25-21,22-12-3575,23 1 3563,-7-20 0,-19-10 0,-26-8 0</inkml:trace>
  <inkml:trace contextRef="#ctx0" brushRef="#br0" timeOffset="75648">26320 4496 15807,'18'62'168,"0"0"0,-2-4 0,-1-4-112,4 17-23,-6-11 80,-7-5 1332,-4-27-1209,-7-19 55,-2-31 0,-3-24-218,4-2 0,2-8-62,0-14 0,3-7 11,1 13 1,1-4-1,2 1-265,2-1 1,2 1 0,2 3 332,1-9 0,4 6-73,3 13 0,4 8-17,15 7 0,36 21 0,-28 33 0,-1 13-118,3 17 0,-5 9 62,-7 4 0,-10 5-204,-16 9 1,-13 0 253,-8-18 1,-6-1 5,-18 19 0,-5-1 463,10-14 1,0-3-1058,-1-1 0,3-5 303,4-3 179,27-37 112,12-12 22,9-1 521,10-2-465,30 4-89,3 31 168,-7 26 168,-32 15-168,-44 10-146,-25-19-145,-21 3-4864,17-31 4998,7-19 0,27-17 0,12-12 0</inkml:trace>
  <inkml:trace contextRef="#ctx0" brushRef="#br0" timeOffset="75866">27079 4793 15627,'0'-7'2611,"0"1"-2297,-39 13-202,16 8-22,-36 23-102,42 8-469,19 5 166,16-17-166,22-15-68,-4-14-3575,25-4 4124,-17-2 0,-2 0 0,-26-1 0</inkml:trace>
  <inkml:trace contextRef="#ctx0" brushRef="#br0" timeOffset="76248">27274 4925 15695,'-8'-16'3316,"1"3"-3282,7 13-45,0-9-236,40-1-369,34-22 380,-15 14 1,3 0 44,-9 1 1,-2-1 56,35-14 134,-52 14 291,-17 2 684,-16 7-493,-11 15-337,0 55-122,-1 9-161,10-14 0,2 3 138,3-9 0,1-1 0,2 2 0,1 0 6,3-2 0,0 0-6,3 10 0,-2-1-12,3 27 12,-3-13 0,-16-42-112,-6-38-2229,-22-47 2341,17 6 0,1-3 0,-14-19 0,13-7 0</inkml:trace>
  <inkml:trace contextRef="#ctx0" brushRef="#br0" timeOffset="76699">28067 4755 15818,'6'-6'2622,"-1"1"-2409,-5 5-90,31-47-123,-19 24 56,24-45 34,-30 43-79,-20 6 0,-3 26 23,-17 19-34,9 18-12,1 28 35,14-3-146,29 1-258,12-33 246,26-20 12,-4-23-236,20-25 348,-16-24 134,-29 14 1,-5-4 895,3-45-672,-18 23-167,2 21-180,2 29 34,5 9-23,7 7-11,30 31-236,3 17-10,-3 12-57,-20 2-122,-32-21-1278,-27-1 1703,-4-18 0,0-3 0,9-18 0</inkml:trace>
  <inkml:trace contextRef="#ctx0" brushRef="#br0" timeOffset="77048">29530 3856 14843,'2'-3'1815,"-1"0"-1451,3 41 0,1 24-280,5-7 0,3 5-133,-4 3 1,1 6 0,-1-4-1151,4 7 0,0-5-207,-4-10 0,-4-6 1483,-6 4 0,0-24 1,-1-12-1</inkml:trace>
  <inkml:trace contextRef="#ctx0" brushRef="#br0" timeOffset="77398">29348 4306 14260,'63'-51'166,"0"1"0,0 0 0,9-1 0,4 2 0,-1 5-163,-7 9 1,-1 3 0,1 1-510,0 0 0,-1 1 0,-6 1 478,-2-1 0,-8-4-113,-5-11 1,-11-6 2050,-18-35-1215,-38 44 0,-14 6-398,-6 13 0,-6 11-62,-17 15 0,0 11-90,14 4 1,4 8-28,-6 20 0,6 11-90,14 7 0,9 7-6,9 16 0,12 2 18,11-17 0,9-5-35,11-5 1,5-9-6,24 5 34,1-14-23,-5-11 340,4-13-1347,-11-10-7240,-1-13 8236,-20-8 0,-12 2 0,-9-1 0</inkml:trace>
  <inkml:trace contextRef="#ctx0" brushRef="#br0" timeOffset="77781">30544 4189 18115,'-7'-4'1871,"2"1"-1904,5 3-113,-7-12-202,14 4-77,-1-10-786,34 8 875,-7 4 168,5 6 168,-17 10 23,-12-1 10,-4 2 382,1-7 381,2-3-516,3-6-56,16-25-68,14-14-100,0-3 0,2 7 0,-19 28-56,-4 7 23,0 17 33,12 31-235,1 24-2208,-15-23 0,-1 1 2387,3 24 0,-11-28 0,-9-27 0</inkml:trace>
  <inkml:trace contextRef="#ctx0" brushRef="#br0" timeOffset="78015">27347 5924 17970,'92'-15'278,"0"1"0,-24 0 0,7-2 1,5-2-1,4-1 0,1 0-262,-10 2 0,2-1 0,3 0 0,1-1 0,2-1 0,-1 1 0,0 0-825,2-1 0,0 1 1,1-1-1,0 0 1,0 0-1,1 0 1,0 1 684,3-1 1,3 0 0,1 0-1,-1 0 1,-3 1 0,-2 1 0,-6 1-832,2 0 0,-5 1 0,-2 1 0,-4 0 0,-1-1 955,6-1 0,-2-2 0,-4 2 0,-6 1 0,18-2 0,-12 1 0,7-10 0</inkml:trace>
  <inkml:trace contextRef="#ctx0" brushRef="#br0" timeOffset="78165">29180 5282 20244,'91'-23'-52,"-1"0"1,1 1-1,0-1 1,-1 0-1,1 0 1,0 1-1,-4 1 1,-1 1-1,1 2 1,3 1-1230,-7 5 0,3 1 0,1 1 0,0 1 0,-4 2 1,-3 0 1280,15 1 0,-2 2 0,-6 1 0,-7 1 0,-8 0 0,-5 1 0,-5 0 0,10 1 0,0 0 0</inkml:trace>
  <inkml:trace contextRef="#ctx0" brushRef="#br0" timeOffset="83381">15067 5894 15605,'56'0'364,"-1"1"0,14-9 0,10-4 1,6-3-265,-2-1 1,5-3 0,4-1 0,6-1-690,-24 6 1,4-2 0,3-1-1,2 0 1,1 0 0,2 0-1,-1 1 608,-2 0 1,2 0 0,2 0-1,0 1 1,0-1 0,0 1-1,-2 0 1,-3 1-238,1 0 0,-1 0 0,-2 0 1,0 2-1,-2-1 0,0 1 1,-1 1 218,7 0 1,1 0 0,-2 1 0,-1 0 0,-5 2 0,-5 0 1,23-2 1,-9 3 0,-1-1 264,0 0 0,-1 1 0,-8-1-526,-3 1 0,-8-1 258,-6 2 0,-24 0 0,-39 1 1644,-42 4-1890,-15 2 610,9 1 1,-6 0-3598,-9 5 0,-1 1 3233,-4-2 0,4 1 0,18 1 0,7 0 0,-1-1 0</inkml:trace>
  <inkml:trace contextRef="#ctx0" brushRef="#br0" timeOffset="83732">16632 5796 17610,'81'-26'246,"0"0"1,5 0 0,7 1-222,-26 9 0,5 1 1,3 0-1,1 0-738,5 0 0,2 0 0,1 0 0,3 1 715,-7 0 0,3 1 0,1-1 1,-1 2-1,-4 0-44,7 1 0,-2 0 0,-3 2 0,-7 1-70,-2 0 0,-5 2 0,-8 1-1,-5 2 1,-14 2 968,-23 1-845,-21 1 500,-20 2-477,-10 0-34,1 0-325,8-2 1105,17-1-2853,5 0 814,2 0 0,1 0 1</inkml:trace>
  <inkml:trace contextRef="#ctx0" brushRef="#br0" timeOffset="89613">15016 9310 5734,'0'0'0</inkml:trace>
  <inkml:trace contextRef="#ctx0" brushRef="#br0" timeOffset="90864">15002 9326 6798,'0'-4'1501,"0"2"-1826,0 2 325,-1 5 0,1-4 0,-1 4 0</inkml:trace>
  <inkml:trace contextRef="#ctx0" brushRef="#br0" timeOffset="91631">15013 9491 12781,'-11'-6'1759,"3"1"-1355,8 5 100,0 0-336,41-14 123,-13 0-67,13-6 0,3-6 68,23-30-186,-28 19 1,-3-2-85,12-25 102,-22 7 10,-27 19 370,-26-13 23,-16 12-45,-24 8-157,-8 69-213,17 18-62,30-5 0,6 5-16,6-6 0,4 1-12,3 2 0,2 1-16,0-2 0,5 1-12,14 11 0,10-2-89,6-12 0,5-4-73,2-1 0,5-7-392,45-1 515,-29-31-2151,9-19-2880,-19-12 5076,-6-6 0,-24 7 0,-14 12 0</inkml:trace>
  <inkml:trace contextRef="#ctx0" brushRef="#br0" timeOffset="92081">15577 8944 17577,'20'-8'-2936,"23"-1"2936,18-4 0,-17 6 0,-3-5 0</inkml:trace>
  <inkml:trace contextRef="#ctx0" brushRef="#br0" timeOffset="92467">16120 8590 14585,'0'-3'1255,"0"0"-997,0 3-258,0 51-459,2-16 459,1 14 0,2 0 0,-1-17 0,4 10 0</inkml:trace>
  <inkml:trace contextRef="#ctx0" brushRef="#br0" timeOffset="93014">16916 9521 14843,'-4'-2'2790,"0"0"-2129,4 2-1569,-3-1-6386,8-1 7294,-1-5 0,3 5 0,-1-4 0</inkml:trace>
  <inkml:trace contextRef="#ctx0" brushRef="#br0" timeOffset="93449">17612 9028 11649,'0'-3'3407,"0"1"-1312,0 2-1120,5-40-728,-4 30-247,4-29 45,-3 53-23,6 53-22,-3-12 0,-1 6-1384,1 19 0,2 3 1384,0-4 0,0-5 0,-1 15 0,3-42 0</inkml:trace>
  <inkml:trace contextRef="#ctx0" brushRef="#br0" timeOffset="94880">17924 8483 11358,'-16'0'2555,"2"0"-1838,14 0 236,0 0-270,-4 0-279,2 0-214,-3 0 437,5 0-436,7 0-135,2-4-23,7 0 46,5-3-79,14 1 0,11 2 0,8 13 0,-11 15 33,-18 7-33,-23 10 0,-15-5 0,-8-1 11,-2-3-11,-2-3 56,13-12 326,1-5 32,10-11-369,3-7 101,8-7-90,7 0 11,21 1-67,-4 7-56,8 10 56,-10 5 0,-7 6-11,-6 4-135,-10 2-78,-5-1-908,-31 9-4324,-17-3 5456,-11 0 0,12-12 0,24-8 0</inkml:trace>
  <inkml:trace contextRef="#ctx0" brushRef="#br0" timeOffset="95349">15002 10699 17689,'75'6'295,"0"1"0,0 0 0,0-1 0,17-3 0,-3-3 0,6-6-1182,-20-4 1,3-5 0,3-2 0,0-2 0,-3 1 889,11-5 0,-2-2 0,2 0 0,6-2 5,-21 8 0,4-1 0,3-1 0,2-1 0,0 1 0,0 1 0,-1 0-53,-2 2 0,0 0 0,0 1 0,0 0 0,0 0 0,1 1 0,0-1-136,5 0 0,3 0 0,0 0 1,0 1-1,-3 0 0,-2 1 1,-6 2-709,23-3 1,-4 2 0,-8 1 0,-8 4-2490,25-2 0,-34 8 3687,-63 5 0,-14-1 0,-14 1 0</inkml:trace>
  <inkml:trace contextRef="#ctx0" brushRef="#br0" timeOffset="96314">16058 11640 12053,'-4'-11'-1053,"1"3"538,5 8 425,0 0 90,0 0 11,1 0 2151,-3 0-794,2-5-69,-3-2-257,0-9-582,0 4 55,0-3-190,1 4-101,0-2-11,2 1-33,6-4-68,7 2 0,26-3-34,18 8-78,0 1 0,-1 21 0,-28 11 22,-19 53-28,-21-28 1,-8 2 5,-2 9 0,-3-3 5,-1-12 1,-1-5-6,-10 7 45,27-36-34,4-7-22,4-4 22,5-4-11,8-3-11,31-6 11,20 6 0,2 11-11,0 15-90,-31 17-44,-12 35 145,-31 10 0,-6-34 0,-5-2-191,-23 15-448,-6-29-1714,18-36 2353,2-21 0,12 11 0,4-8 0</inkml:trace>
  <inkml:trace contextRef="#ctx0" brushRef="#br0" timeOffset="96532">16755 11474 18295,'13'56'-486,"0"-1"0,3 14 1,-1-4-4132,1 5 4617,2 21 0,-13-58 0,-3-9 0</inkml:trace>
  <inkml:trace contextRef="#ctx0" brushRef="#br0" timeOffset="96698">17004 12285 19493,'10'0'1524,"-1"0"-1434,-9 0-304,0 0-760,3-13-987,6 9-2420,9-1 4381,7 23 0,-10-5 0,-1 3 0</inkml:trace>
  <inkml:trace contextRef="#ctx0" brushRef="#br0" timeOffset="99262">19418 9837 16400,'7'6'1614,"-1"-1"-1210,-6-5-572,0 0-740,3 9 908,8-11 0,-5 9 0,4-11 0</inkml:trace>
  <inkml:trace contextRef="#ctx0" brushRef="#br0" timeOffset="101546">21120 9119 16378,'-75'54'588,"38"-14"0,5 7-560,8 20 0,10 5 11,2-8 1,13-5-7,39 11-10,12-55-23,23-41-34,-17-28 0,-23 8 1,-5-6 33,-8-2 0,-6-2-23,0-10 1,-8 1-67,-19-25-292,-33 25-897,-2 47-2397,-1 14 3675,20 12 0,17 3 0,10-5 0</inkml:trace>
  <inkml:trace contextRef="#ctx0" brushRef="#br0" timeOffset="101796">21602 9181 15079,'11'-7'1557,"-3"2"-1568,-8 5-2063,0 0-4491,1 10 6565,2-8 0,-2 7 0,2-9 0</inkml:trace>
  <inkml:trace contextRef="#ctx0" brushRef="#br0" timeOffset="102297">22038 8710 17196,'9'92'504,"2"-10"-403,6-39-56,26 3-1,20-25 1,3-7-22,2-29-11,-25-11-12,-6-10 0,-6-5 89,-5-15 594,-14 9 326,-14-1-539,-3 24-190,-8 13-123,9 8-56,2 2-101,2 0 22,2 30 1,11 31-1,1 16-217,-2-26 1,0 1 194,10 35-118,-5-20 1,0 4-500,-2-4 1,1 1-1698,3 9 1,0-3 2313,6 17 0,-10-40 0,-9-42 0</inkml:trace>
  <inkml:trace contextRef="#ctx0" brushRef="#br0" timeOffset="103214">15513 13267 14630,'80'0'1440,"-8"-2"0,16-3-1257,-20-2 1,8-3 0,8-1 0,2-1 0,2-1-923,-13 2 1,1-1 0,2 0 0,2-1 0,2 0-1,4-1 1,2-2 780,-7 2 1,4-1-1,2-2 1,2 1 0,3-2-1,0 1 1,1-2 0,1 1-1,0-1 1,-1 1-97,-10 1 1,1 0 0,1-1-1,0 0 1,1 0 0,1 0-1,-1 0 1,0-1 0,-1 1-1,-1 0 1,0 0 0,-2 0 105,8-1 1,0-1 0,-2 1-1,-1-1 1,0 1 0,0 0-1,-1-1 1,1 1 0,-1 0-1,1 0-58,1-1 0,1 0 0,1 0 0,-1 0 0,1 1 1,-2-1-1,-1 1 0,-1 0 0,-3 1 0,-3 0 42,10-2 1,-5 2 0,-3-1 0,-1 2 0,1-1 0,2 0 0,4 1-127,-6 0 0,2 0 1,2 1-1,1-1 1,1 0-1,0 1 1,-1 0-1,0 0 0,-2 2 108,4-1 0,-2 0 0,0 2 1,-1-1-1,0 1 0,1 1 1,0-1-1,1 1-28,4-1 0,3 1 0,1-1 1,-1 1-1,0 0 0,-2 1 0,-4 1 1,-3 1-36,4 1 0,-2 0 0,-3 1 0,-3 1 0,-5 1 0,-5 1 226,24 2 1,-9 2-1,-11 2-411,-10-1 1,-19 6 1682,-32 9-1632,-56-2 834,-26-6-2476,18-7 0,-2-3 2554,-39-3 1,38-3 0,26 6 0</inkml:trace>
  <inkml:trace contextRef="#ctx0" brushRef="#br0" timeOffset="106913">4249 17228 12647,'3'-9'1658,"0"3"-873,-3 6-259,0 0 393,29 97-538,-21-46 0,-1 5-296,3 4 1,2 5 0,-3-2-8,-4 9 1,-3-7-23,-2 20 1255,3-47-896,-2-64-280,1-50-135,-5 4 0,-1-6 33,2 3 1,0-2-440,-2-11 0,1 2 400,1 22 1,4 1-6,11-14 0,9 1-17,3 17 0,8 5-186,9 2 1,5 11-168,25 22 135,-21 54-45,-38 34 179,-25-5 0,-10 6-191,-3 0 0,-5 2-2539,-9 9 0,-3-4 2842,9-23 0,2-8 0,-3 3 0,22-40 0</inkml:trace>
  <inkml:trace contextRef="#ctx0" brushRef="#br0" timeOffset="107179">5052 16742 16299,'-30'80'288,"-1"0"1,14-19 0,1 2 0,2-1-289,-3 26 0,4-2-836,5 2 1,7-6 392,6-30 1,6-4-1995,12 4 0,5-5 2437,19 7 0,0-7 0,-24-41 0</inkml:trace>
  <inkml:trace contextRef="#ctx0" brushRef="#br0" timeOffset="107563">5368 17243 17778,'69'-30'-459,"-23"17"291,-25 68 168,-25 3 258,-22 27-157,-2-13-90,-2-2 34,14-34-34,18-24 112,8-9 56,19-1-179,10 5 0,-1 11-22,-17 12 22,-25-2-135,-19-1-626,-7-13 761,-9-6 0,20-5 0,-2-3 0</inkml:trace>
  <inkml:trace contextRef="#ctx0" brushRef="#br0" timeOffset="107829">5847 17186 17319,'-12'-3'437,"3"1"-314,-26 54-112,23-6-11,-7 0 0,1 2 34,14 25-45,15 16-975,24-23-1076,32-13 168,-20-51 1,2-9 1893,32-16 0,-23-8 0,-37 16 0</inkml:trace>
  <inkml:trace contextRef="#ctx0" brushRef="#br0" timeOffset="108079">6130 16930 16457,'0'-12'963,"0"2"-773,31 58-140,-14-1 1,1 6-51,6 6 0,0 3-589,-3 14 1,-3-2 50,-7-19 0,-1-2 538,3 11 0,-2-4 0,0 0 0,2 2 0</inkml:trace>
  <inkml:trace contextRef="#ctx0" brushRef="#br0" timeOffset="108263">7082 17175 17745,'5'-5'617,"-2"1"-1380,-3 4-9068,66 7 9409,-33 1 0,38 1 1,-54-3-1</inkml:trace>
  <inkml:trace contextRef="#ctx0" brushRef="#br0" timeOffset="108413">7316 17467 16625,'6'1'504,"-1"0"-7238,37-26 6734,-20 18 0,23-18 0,-34 23 0</inkml:trace>
  <inkml:trace contextRef="#ctx0" brushRef="#br0" timeOffset="109982">11602 16695 14865,'2'-3'1670,"-1"1"-1077,3 38 1,2 23-336,2-11 0,1 2-241,0 24 0,-1 3 5,3-3 1,0-6 55,-2 10 45,-2-9 281,-2-72-24,-8-34-144,-6-43-236,1 36 0,-1-5-113,-7-35 0,-1-8 135,9 28 1,0-2 0,1-1 36,-2-10 1,1-3 0,4 4-19,6 9 0,4 2 0,2 6-41,2-2 0,8 9 0,18 7 0,10 12-62,-1 17 1,4 10-427,6 10 1,-3 12 33,-10 15 0,-9 10 364,-10 48 90,-29-36 0,-9-1-45,-30 23-112,10-27 1,-3-2-1223,4-8 1,-1-2 1445,-1-1 1,2-4 0,-3-1-1,22-22 1</inkml:trace>
  <inkml:trace contextRef="#ctx0" brushRef="#br0" timeOffset="110329">12532 15834 14820,'1'-8'3822,"0"2"-3296,-35 85-156,7-3-739,3-5 0,-5 14 1,4 1 375,6-3 1,4 0-1,3 4-577,3-10 0,1 4 0,2 0 0,4-5 279,2 7 0,4-5 0,5-3-180,14 17 0,9-13-745,-2-37 0,4-8-4566,34 16 5760,2-26 1,-31-14 0,-8-10 0</inkml:trace>
  <inkml:trace contextRef="#ctx0" brushRef="#br0" timeOffset="110763">12883 16413 17174,'30'-76'908,"-3"21"-875,20 43-10,-10 21 10,3 38-16,-31-4 0,-10 8 11,-8 15 0,-7 2 39,-1-9 0,-4-3-62,-5-6 1,1-8-6,2-4 12,14-17-12,4-10 33,19-6 1,22-13-45,7 4-34,15-5-34,-14 12-156,-4 11 33,-10 10 123,-16 35 135,-39 11-67,-14 9-190,-10-28-2892,12-24 3093,19-33 0,10 3 0,2-6 0</inkml:trace>
  <inkml:trace contextRef="#ctx0" brushRef="#br0" timeOffset="111264">13506 16355 15538,'0'-7'2499,"0"2"-1872,0 5-291,-45 102-246,23-29-449,-7 5 0,3 3 359,18-31 0,4-3 11,-3 39 193,16-19-1459,39-18-2219,45-42 3474,-19-25 0,-1-7 0,-24 12 0,-4-3 0,-3-10 0,0 0 0</inkml:trace>
  <inkml:trace contextRef="#ctx0" brushRef="#br0" timeOffset="111497">14167 15867 20793,'-10'76'72,"0"-1"1,0 5 0,-1 8 0,-1 1-258,2-18 0,-1 2 0,0 0 1,-1 3-1875,-2 15 0,0 4 0,-1-1 0,0-5-604,-2 7 0,0-5 0,1-6 2663,4-14 0,1-4 0,3-13 0,1 2 0,7-26 0</inkml:trace>
  <inkml:trace contextRef="#ctx0" brushRef="#br0" timeOffset="113278">14675 16501 13745,'4'-16'1255,"-1"2"-1143,-22 96-89,0-11-1334,0 2 1,-2 4 884,3-18 0,-3-1 518,-8 15 0,0-5 1,-1 4-1,-5 1 1</inkml:trace>
  <inkml:trace contextRef="#ctx0" brushRef="#br0" timeOffset="113479">14494 16347 19190,'53'43'-235,"0"1"0,5 11 0,-2 5-684,-4 1 0,-2 3 919,7 9 0,-7-8 0,-14-18 0,3-2 0</inkml:trace>
  <inkml:trace contextRef="#ctx0" brushRef="#br0" timeOffset="113647">15240 16569 18384,'0'-5'526,"0"1"-1142,0 4-762,35-5-3059,-12 4 4437,25 4 0,-32-1 0,-8 6 0</inkml:trace>
  <inkml:trace contextRef="#ctx0" brushRef="#br0" timeOffset="113780">15362 16840 17465,'-1'6'617,"-1"-1"-617,2-5-3273,49-31-4772,-18 11 8045,40-26 0,-48 31 0,-6 3 0</inkml:trace>
  <inkml:trace contextRef="#ctx0" brushRef="#br0" timeOffset="113947">15739 16532 12960,'-5'-6'-269,"2"2"0,3 4 1,0 0-1</inkml:trace>
  <inkml:trace contextRef="#ctx0" brushRef="#br0" timeOffset="114114">15731 16522 17801,'16'61'-356,"0"-1"1,0 1 0,5 6 0,-3-7-1,-2 18 1,-8-57 0</inkml:trace>
  <inkml:trace contextRef="#ctx0" brushRef="#br0" timeOffset="114347">15845 15852 19717,'36'70'-401,"-1"0"1,1 0 0,-1 0 0,-4 2 0,-2 1 0,-3 0 0,-4-1 400,-2 16 0,-5-2 0,-4-6 0,-1 4 0,-4-10 0,-5-26 0,0 0 0</inkml:trace>
  <inkml:trace contextRef="#ctx0" brushRef="#br0" timeOffset="114497">16444 16594 18216,'-3'-7'-740,"0"2"-4873,3 5 5613,0 0 0,0 0 0</inkml:trace>
  <inkml:trace contextRef="#ctx0" brushRef="#br0" timeOffset="114948">17168 16364 17722,'-6'79'18,"0"1"1,0-19 0,2-9 37,7-3 34,-2-37 583,-1-22-192,-3-13 562,-12-50-819,3 18 0,-3-7-176,1 0 1,0-5-1,0-3-559,0-10 1,2-4-1,0 4 529,2 9 1,1 2 0,2 2 26,0-30 1,3 9 55,4-5-34,15 11-90,32 33-27,-1 33 0,5 10 10,-4 12 0,0 9-156,8 8 0,-6 8-140,1 40 213,-36-13 0,-12 3-45,-17 0 0,-9 0-1171,-4 7 0,-6-4-1334,0-19 1,-2-7 2672,-18 8 0,36-36 0,6-5 0</inkml:trace>
  <inkml:trace contextRef="#ctx0" brushRef="#br0" timeOffset="115362">17669 15704 17140,'1'-6'1558,"1"2"-1021,-7 59-267,-6 6-483,2-4 1,-1 9 240,-6 22 0,2 5-88,7-31 0,2 1 0,1-1-270,-1 32 0,5-4-645,6-15 0,9-9-1613,23-3 2630,42-27 0,-44-18 0,22-17 0</inkml:trace>
  <inkml:trace contextRef="#ctx0" brushRef="#br0" timeOffset="115578">18142 16172 15482,'0'-13'1647,"-8"68"-1647,-3-8 0,2 5 0,-1 2-751,-12 12-1994,3-6 2745,2-15 0,9-20 0,2-11 0</inkml:trace>
  <inkml:trace contextRef="#ctx0" brushRef="#br0" timeOffset="115795">18040 16005 20501,'77'-16'202,"9"45"-314,-56 11 0,-5 10-678,10 10 0,-2 0-23,-9-12 1,-1-2-4330,19 27 5142,-15-43 0,-11-14 0,-3-10 0</inkml:trace>
  <inkml:trace contextRef="#ctx0" brushRef="#br0" timeOffset="115962">18757 16101 17924,'-2'-11'1098,"1"3"-1747,1 8-6455,37-36 7104,-21 27 0,23-27 0,-33 36 0</inkml:trace>
  <inkml:trace contextRef="#ctx0" brushRef="#br0" timeOffset="116095">18830 16279 16972,'0'6'146,"-1"-2"-3037,1-4 2891,44-22 0,-32 17 0,32-17 0</inkml:trace>
  <inkml:trace contextRef="#ctx0" brushRef="#br0" timeOffset="116329">19259 15544 18653,'1'-8'1916,"1"3"-1726,-2 5 0,13 43-122,-1 30-68,-2-11 0,1 6-728,-3 6 0,-1-1-522,-2-14 1,0-3-2404,-1-6 0,-1-5 3653,4-4 0,-5-18 0,2-13 0</inkml:trace>
  <inkml:trace contextRef="#ctx0" brushRef="#br0" timeOffset="116579">19371 15246 19661,'50'-73'1591,"0"21"-1423,-11 49-174,-4 30 1,0 15 5,3 21 0,-4 8 0,1 6 0,-4 6-449,-13-18 1,-3 2 0,-4-2 336,-4 13 0,-7 2-389,-6-7 1,-6 5 0,0-1-2777,1-6 0,-1-1 0,-1-1 3082,-1-3 0,-2-1 0,1-6 1,0 1-1,2-12 0,4-21 0</inkml:trace>
  <inkml:trace contextRef="#ctx0" brushRef="#br0" timeOffset="117062">20510 15482 16221,'1'6'1647,"13"58"-1243,-4-17-270,4 18 1,1 9-287,-5-12 1,-1 1-1961,2 16 0,-2-2 2112,-3-17 0,-2-5 0,-1 16 0,-3-47 0</inkml:trace>
  <inkml:trace contextRef="#ctx0" brushRef="#br0" timeOffset="117246">20472 16093 18104,'-6'-9'1008,"1"1"-2185,43-39-783,10 23 1405,-2-8 0,11-1-1290,10 12 0,9 5 0,-1-1 1635,-9 1 0,-2 0 0,0 0 0,1 1 0,0 0 0,-6 1 1,-11 2-1,0 0 0</inkml:trace>
  <inkml:trace contextRef="#ctx0" brushRef="#br0" timeOffset="117795">22062 15378 17006,'14'85'1557,"-1"0"-1310,-2-10-147,-8-23 1,0 2-45,1 30 157,-1-8 370,-2-46-482,0-41 100,-2-20-67,-4-12 1,-1-10-85,-2-21 1,0-10-51,2 7 0,0-7 0,0 2-426,1 11 1,0 1 0,2 1 425,1-1 0,2 1 0,2 7 56,3 9 0,3 5-11,27-38-123,26 44 72,-14 30 0,2 11-296,37 25 106,-41 2 0,-6 5-151,-2 35-102,-18 12 348,-33 8 73,-16-27 0,-10 0-835,-7-9 1,-6-4 862,-12 2 0,1-7 0,-13 1 0,29-30 0</inkml:trace>
  <inkml:trace contextRef="#ctx0" brushRef="#br0" timeOffset="118213">22979 14550 19617,'-37'35'238,"0"-1"1,0 8 0,4 6-211,10 12 0,6 9-492,2 0 1,1 8 0,3 0 466,5 0 1,4 1 0,4 1-239,5 12 0,6 1 0,4-7-147,7 10 1,10-12-196,9-19 0,7-14-1328,32-12 1946,-16-32 0,-1-6 1,-2 2-1,21-15 1</inkml:trace>
  <inkml:trace contextRef="#ctx0" brushRef="#br0" timeOffset="118646">23482 15025 17745,'70'-46'807,"-6"9"-807,-30 48 0,-5 8 11,-9 19 0,-16 38 157,-38 8-67,10-35 0,-3-2-11,-28 16-34,12-26-45,30-26 213,11-3 280,29-4-280,25 2-156,9 1-46,6 4-22,-26 5-22,-11 10-124,-15 9 79,-33 32 56,-38 4-275,20-33 0,-4-4-1182,-30 8-2913,21-28 4381,32-29 0,9 9 0,5-8 0</inkml:trace>
  <inkml:trace contextRef="#ctx0" brushRef="#br0" timeOffset="118929">24227 15026 20233,'-39'82'97,"-1"-1"0,11-18 0,3 0-58,3 5 0,5-3-39,7 17-437,30 9-1714,32-32-2494,-11-31 1,4-9 4644,33-17 0,-21-9 0,-36-8 0</inkml:trace>
  <inkml:trace contextRef="#ctx0" brushRef="#br0" timeOffset="119214">24889 14390 20714,'-10'93'99,"0"0"0,1 0 0,-1-17 0,-1 1 0,0 0 0,-2 2-590,-2 9 1,-1 1 0,-1 0 0,-1-1 93,1-7 0,-1 0 0,0-3 0,2-7 0,-6 25 0,2-12 0,7-34 0,-1 1 0</inkml:trace>
  <inkml:trace contextRef="#ctx0" brushRef="#br0" timeOffset="119698">25519 14882 17970,'-6'63'85,"1"1"1,-2-1 0,-1 1-434,-7 11 1,-2 0-4533,4-11 1,-1-2 3746,0-3 1,0-6 0,1 1 0,12-45 0</inkml:trace>
  <inkml:trace contextRef="#ctx0" brushRef="#br0" timeOffset="119845">25424 14629 19583,'36'57'22,"1"0"1,0 0-1,9 9 1,-2 0-612,0 13 1,-1-2-1576,-10-26 1,1-6 2163,2-5 0,-2-5 0,5 6 0,-7-19 0</inkml:trace>
  <inkml:trace contextRef="#ctx0" brushRef="#br0" timeOffset="120045">26258 14872 18474,'70'-51'-146,"-3"9"-3103,-4 29 3249,-25 26 0,-1-10 0,-32 17 0</inkml:trace>
  <inkml:trace contextRef="#ctx0" brushRef="#br0" timeOffset="120162">26399 15154 17745,'83'-39'-2351,"-15"8"1,-23 6 0,-22 13 0</inkml:trace>
  <inkml:trace contextRef="#ctx0" brushRef="#br0" timeOffset="120446">26893 14868 19852,'73'-48'33,"-2"18"-548,-47 77 44,-18 33 471,-13-24 0,-4 0 17,-2-8 0,0-1 218,-6 36-112,21-46-952,22-9-1502,7-21-3394,15-19 5725,-4-4 0,-18 3 0,-3 3 0</inkml:trace>
  <inkml:trace contextRef="#ctx0" brushRef="#br0" timeOffset="120662">27303 14347 20445,'66'14'560,"-3"16"-543,-31 24 1,-8 14-125,-2 17 0,-6 9-1284,-5-10 1,-4 7 0,-5 0 1390,-6-19 0,-5 1 0,-1-1 0,1-6 0,-2 24 0,-3-8 0,-4-21 0,-1 1 0</inkml:trace>
  <inkml:trace contextRef="#ctx0" brushRef="#br0" timeOffset="120830">27901 15371 13364,'0'0'0</inkml:trace>
  <inkml:trace contextRef="#ctx0" brushRef="#br0" timeOffset="121378">28539 14846 16625,'16'71'851,"0"0"1,-7 0-1,-7 0-436,-10 0 0,-4-4-180,-11 24 717,6-52-795,13-81-140,3-12 0,1-9-17,0-6 0,0-5-543,0 9 0,0-3 1,0 1 491,0-16 1,1-3 35,1 8 0,0-4 0,3 1 17,0 13 0,2 1 1,1 0 30,2-5 1,1-1-1,3 8-50,4 5 1,4 11 16,27-6 22,5 42-22,14 23-89,7 25 10,-37-6 0,-4 5-100,-4 7 0,-6 7-225,-10 22 1,-15 5 380,-23-3 1,-11-1 22,3 1 0,-7-5-274,-16-11 1,-4-9-859,-19 3-1948,6-14 3080,50-23 0,-2-6 0,38-13 0</inkml:trace>
  <inkml:trace contextRef="#ctx0" brushRef="#br0" timeOffset="121913">29530 14084 12848,'0'-5'3687,"0"0"-2287,0 5-850,-36 85-192,9-10-1324,-2 2 0,-1 6 999,10-16 1,2-1-18,2 1 1,3 3 44,0 22 1,9 2-976,13-12 1,9-3 913,9 0 0,4-8 0,16 8 0,3-56 0</inkml:trace>
  <inkml:trace contextRef="#ctx0" brushRef="#br0" timeOffset="122128">29803 14607 16535,'1'-11'751,"1"3"-438,-10 81-313,-4-27-23,2 6 1,-2 2-504,-14 3-3217,-5-1 3743,6-29 0,7-4 0,11-25 0</inkml:trace>
  <inkml:trace contextRef="#ctx0" brushRef="#br0" timeOffset="122311">29663 14464 16524,'74'-57'3137,"-14"24"-2913,-4 56 12,-12 25-186,-11 2 0,-1 7-128,-3 5 0,-2 3-763,7 16 1,-3 0-1086,-10-19 0,-3-6 1926,15 31 0,-22-59 0,-1-14 0</inkml:trace>
  <inkml:trace contextRef="#ctx0" brushRef="#br0" timeOffset="122480">30434 14739 17890,'-2'-8'606,"0"2"-2993,39-17-2061,-19 17 4448,25-11 0,-33 19 0,-7 5 0</inkml:trace>
  <inkml:trace contextRef="#ctx0" brushRef="#br0" timeOffset="122612">30496 14932 16277,'-1'3'-7160,"50"-48"7160,-21 18 0,26-25 0,-39 36 0</inkml:trace>
  <inkml:trace contextRef="#ctx0" brushRef="#br0" timeOffset="122894">30803 14443 17196,'3'-11'2230,"-1"1"-2163,63-21-33,-14 38-79,33-18-269,-42 51 247,-31 7 56,-21 33 78,-9 3-56,-6-2 79,8-18-90,11-33-157,14-8-3518,20-12 3675,14-28 0,-10 11 0,-6-16 0</inkml:trace>
  <inkml:trace contextRef="#ctx0" brushRef="#br0" timeOffset="123078">31093 14101 19807,'36'75'-232,"0"1"0,-7 6 1,-9 4-1416,-14-18 0,-7 3 0,-2-4 1438,-4 20 1,-3-7-1,-1-22 1,-1-8 0,-4-4-1</inkml:trace>
  <inkml:trace contextRef="#ctx0" brushRef="#br0" timeOffset="123697">21729 17781 14719,'9'61'400,"-1"0"0,-2-12 0,0 0-400,3 7 0,0-2-818,0 26-2006,-3-7 2824,-2-12 0,-3-29 0,0-14 0</inkml:trace>
  <inkml:trace contextRef="#ctx0" brushRef="#br0" timeOffset="123862">21657 18069 18597,'19'-63'280,"8"9"-863,19 40-2538,0 2 1,4 1 3120,32-10 0,-4 3 0,-40 8 0</inkml:trace>
  <inkml:trace contextRef="#ctx0" brushRef="#br0" timeOffset="124813">23514 17568 16983,'12'87'287,"1"0"1,-2-10 0,0-8-188,9 12 472,-8-39 324,-8-33-705,-3-23 190,-3-39-303,-4 6 1,-1-4-34,1-4 0,-1-3-441,-3-11 1,-2-2 411,4 9 1,-1-3-17,1-1 0,0-6 0,1 1-4,2 4 0,0 0 1,2 0-1,-1-3 0,1 0 1,8 7-121,10 3 1,9 16 56,23 27-22,27 58-57,-14 22-79,-5 9-256,-10 2 397,-26-23 0,-7 3 67,-9-4 0,-5-2-134,-4 2 0,-6-4-365,-32 27-324,-9-33-3855,-22-5 4892,23-15 1,4-5 0,33-14 0</inkml:trace>
  <inkml:trace contextRef="#ctx0" brushRef="#br0" timeOffset="125079">24305 16569 17465,'0'-9'1277,"-1"1"-1008,-45 79-157,18 3-1323,-3-2 1,-1 6 1210,15-7 0,4 0 5,1 3 1,4 3-44,2-11 0,2 4 1,5-3-1263,14 23 0,6-4-638,-5-2 0,8-8 2031,13-22 1,2-12 0,-4-16 0,-4-14-1</inkml:trace>
  <inkml:trace contextRef="#ctx0" brushRef="#br0" timeOffset="125530">24682 17028 16299,'38'-54'595,"-6"17"-562,16 20 57,-13 20-68,-5 14-11,-9 14 90,-16 46 117,-19-30 1,-6 1-169,6 0 1,-2-3-7,-10-2 1,1-7-22,3-4 179,10-15 157,18-23-180,24-8-101,15 1-78,1 14-33,-6 23-135,-22 13 67,-6 5 56,-7 1 45,-18 15-1569,-8-13-1366,-3-7 2935,1-22 0,16-16 0,2-1 0</inkml:trace>
  <inkml:trace contextRef="#ctx0" brushRef="#br0" timeOffset="125794">25209 16989 16670,'2'-6'1568,"0"1"-1366,-2 5-68,-27 48-100,2 17-34,7-11 0,3 2-258,6 27-381,27-17-1445,15-36-2644,12-12 4728,11-6 0,-24-8 0,-2-2 0</inkml:trace>
  <inkml:trace contextRef="#ctx0" brushRef="#br0" timeOffset="126212">25839 16543 16165,'15'56'423,"-1"1"0,-2 2 0,-1 6 0,-2 1-401,-4 5 1,-2 1-1,0 2-857,1 17 0,-1 2 0,-2-1 835,-1-9 0,-1-2 0,-1-8 0,0-2 0,-1-10 0,0 8 0</inkml:trace>
  <inkml:trace contextRef="#ctx0" brushRef="#br0" timeOffset="126411">26402 16883 17274,'-15'68'67,"0"-1"1,1-3-1,2-4-437,0 23-1725,5-9 2095,5-4 0,2-36 0,0-6 0</inkml:trace>
  <inkml:trace contextRef="#ctx0" brushRef="#br0" timeOffset="126595">26223 16710 18899,'54'41'123,"0"0"0,6 7 1,-2 4-264,-7 8 0,-3 2-1029,2-6 0,-2-5-1330,18 9 2499,-4-15 0,-27-21 0,-11-11 0</inkml:trace>
  <inkml:trace contextRef="#ctx0" brushRef="#br0" timeOffset="126778">27023 16925 18003,'76'-52'-468,"-22"36"0,-23 20 0,-23 20 0</inkml:trace>
  <inkml:trace contextRef="#ctx0" brushRef="#br0" timeOffset="126895">27049 17301 16400,'-3'8'695,"0"-1"-2667,48-19-7272,-11-5 9244,43-13 0,-48 13 0,-2 3 0</inkml:trace>
  <inkml:trace contextRef="#ctx0" brushRef="#br0" timeOffset="127328">27835 16855 16143,'48'-27'975,"0"-1"0,28-10-863,-34 53-67,-21 16-12,-17 48 51,-17-33 0,-5 1-39,3 1 0,-2-2-12,-34 32-33,26-42-145,10-14 111,25-11 68,27-23-34,23 4-11,8-2-12,-21 22-66,-20 15 10,-21 7-55,-26 19 134,1-18 0,-5 0 0,10-25 0</inkml:trace>
  <inkml:trace contextRef="#ctx0" brushRef="#br0" timeOffset="127545">28150 16336 19717,'44'23'86,"1"-1"0,-2 7 0,-6 6-97,-15 13 0,-6 9-281,-2 0 0,0 7 1,-3 1-31,-2 1 1,-3 2 0,-1 2-2045,-4 11 1,-2 3-1,-2-5 2366,-2 10 0,-3-9 0,-2-25 0,-1-12 0,3-14 0</inkml:trace>
  <inkml:trace contextRef="#ctx0" brushRef="#br0" timeOffset="127762">28716 17169 16770,'-1'5'1984,"1"-2"-3688,0-3-6363,11 2 8067,-8-1 0,9 2 0,-12-3 0</inkml:trace>
  <inkml:trace contextRef="#ctx0" brushRef="#br0" timeOffset="128278">29536 17096 17398,'27'53'537,"0"0"1,-3-3 0,-6-3-213,-13 16-44,-2-9-46,-3-12 571,-5-14 1,-5-31-740,-2-21 23,-3-34-79,5-18-84,5-2 1,2-11-379,0 13 0,0-5 0,1-3 425,1 10 1,0-4 0,1-1-1,-1 3 45,1-20 0,0 3 0,2 5-80,2 18 0,1 4 0,2 9 39,13-24-12,13 53 23,2 49-40,-2 14 1,-2 12-186,-6 20 1,-5 6-373,5 2 1,-7 3 506,-15 5 1,-10-3-46,-6-24 0,-6-4 387,-5-4 1,-2-3-1172,-28 28-7562,-8-21 8492,24-25 0,5-13 0,26-14 0</inkml:trace>
  <inkml:trace contextRef="#ctx0" brushRef="#br0" timeOffset="128530">30234 16253 16255,'6'-6'2991,"-1"1"-1926,-16 83-785,-8-21 0,-3 5-241,1 16 0,-1 2-349,-7 5 1,0-4 309,10-23 0,5-2-314,3 11 0,10-2-1275,13-15 1,7-3-2256,19 34 3844,32-47 0,-38-31 0,-5-3 0</inkml:trace>
  <inkml:trace contextRef="#ctx0" brushRef="#br0" timeOffset="128745">30924 16755 20154,'-19'48'48,"0"0"1,0 0 0,0 2-49,-5 16 0,1 2-701,0-4 1,1 1-2387,-3 4 0,2-5 3087,-5 9 0,15-43 0,9-30 0</inkml:trace>
  <inkml:trace contextRef="#ctx0" brushRef="#br0" timeOffset="128929">30883 16466 19381,'83'21'392,"0"1"0,1 7 0,-3 8-1098,-9 10 1,-6 4-1322,-11-9 0,-6-2 2027,-11-3 0,-6-4 0,-8-10 0,-7-8 0</inkml:trace>
  <inkml:trace contextRef="#ctx0" brushRef="#br0" timeOffset="129580">30718 16377 18138,'23'23'896,"7"9"-885,13 23 11,10 10 11,-7-16 1,7 0-1278,2-2 1,3-2-1557,-2 0 0,1-4 2800,-3-10 0,-7-8 0,-12-8 0,-10-8 0</inkml:trace>
  <inkml:trace contextRef="#ctx0" brushRef="#br0" timeOffset="129795">31706 16528 15123,'0'-11'1031,"0"3"-2454,0 8 1423,24 2 0,-17-2 0,17 2 0</inkml:trace>
  <inkml:trace contextRef="#ctx0" brushRef="#br0" timeOffset="129944">31728 16868 15269,'40'-28'0,"-1"0"0,25-17 0</inkml:trace>
  <inkml:trace contextRef="#ctx0" brushRef="#br0" timeOffset="130330">32038 16464 15863,'1'-5'2342,"0"0"-1995,-1 5-313,36 12-12,-18 4-56,26 15 68,-32 5-23,-12 29 90,-25 6 224,0-1-135,-12-13 12,17-30-56,7-4-56,23-14-12,25 0-67,15-9-11,-3 2-45,-11 8 90,-24 6-78,-4 28 10,-29 9-885,-16 13-2106,-6-21 3014,3-17 0,28-23 0,7-5 0</inkml:trace>
  <inkml:trace contextRef="#ctx0" brushRef="#br0" timeOffset="130562">32350 15965 19617,'34'79'260,"0"-1"0,-15-13 1,-3 3-1,-6 4-242,-5 18 1,-8 5 0,-5 0-1302,-3-20 1,-3 1-1,-2-1 1,-2-3 303,-3 8 0,-3-4 1,-2-4 978,-3-8 0,-2-3 0,4-11 0,-7 9 0,9-23 0</inkml:trace>
  <inkml:trace contextRef="#ctx0" brushRef="#br0" timeOffset="188257">16336 5785 14652,'61'-25'497,"-1"0"1,1 0 0,16-1-1,4 0 1,-2 4-450,-8 4 1,-1 3 0,2-1-1000,13-1 1,3-1 0,-4 2 1002,-15 2 0,-2 1 0,3-2 4,3-1 0,3-1 0,2 0 0,-1 0-53,-5 1 0,-1 1 1,0 0-1,0 0-85,2 0 1,1 1 0,-2 0 0,-6 1-423,23-5 0,-15 6 89,-9 19 54,-71 11-6587,-23 19 6948,4-16 0,-3 1 0,21-19 0</inkml:trace>
  <inkml:trace contextRef="#ctx0" brushRef="#br0" timeOffset="188691">19948 5102 11437,'6'9'3316,"-2"-1"-2330,46-7 1,19-8-735,-23-3 0,4-2-829,17 2 0,10-1 0,-3-1 633,-14-3 0,-1-2 0,5 0-190,10-1 0,7-1 0,4 0 0,-1 1 151,2-1 0,0 1 0,2-1 0,1 0-353,-10 2 1,2 0-1,1 0 1,-3 0 0,-4 1-256,19-4 1,-6 1 0,-8 1-1074,2-2 1,-18 1 1663,-29 3 0,-25 7 0,-10 4 0</inkml:trace>
  <inkml:trace contextRef="#ctx0" brushRef="#br0" timeOffset="-160433.73">5317 18584 15952,'70'-41'-88,"0"0"0,1 1 0,-1-1 0,0 1 0,0 1 0,-1 2 0,-3 4-715,6 0 0,-3 4 0,-2 2 803,26-10 0,-13 7 0,-22 11 0,-18 8 0</inkml:trace>
  <inkml:trace contextRef="#ctx0" brushRef="#br0" timeOffset="-159965.73">13382 17371 7212,'0'11'617,"0"-2"-684,0-9 67,0 0 0,0 0 0</inkml:trace>
  <inkml:trace contextRef="#ctx0" brushRef="#br0" timeOffset="-158231.73">15632 18112 11852,'26'-53'481,"-1"0"1,26-14-1,12 2 94,-9 24 1,6 3 0,5-2-1731,5-3 0,6-3 0,2-1 1,-1 3 1201,-6 4 1,-2 2 0,2 0-1,6-3-38,-7 5 0,5-1 1,4-2-1,0 0 1,0 2-1,-2 1 9,6-1 1,-1 2 0,-1 1-1,2 0 1,1 0-19,-4 1 0,1 0 0,2 0 0,0 1 0,-1 0 0,-4 3 0,3-1 0,-1 2 0,-3 1 0,-2 2 0,-6 2-15,15-4 0,-7 3 0,-7 4-377,-1 0 0,-13 5-283,-14 8-3471,-20 4 4146,-19 0 0,-3 2 0,-7-1 0</inkml:trace>
  <inkml:trace contextRef="#ctx0" brushRef="#br0" timeOffset="-157481.73">23903 16274 13162,'-2'14'303,"0"-2"112,49 7 21,9-14 1,13-6-322,-7-2 0,7-4 0,6-2 0,3-3-768,-8 0 0,5-3 1,3-1-1,1-2 1,0 0-1,-1 0 692,-2 0 0,-1 0 1,0-1-1,0-1 0,2 1 1,0-1-239,8-2 0,3-2 1,0 1-1,0 0 0,-1 1 1,-4 2 207,1 0 0,-4 3 0,-1 0 0,2 1 0,6 0-9,-8 2 0,4 1 0,3 0 0,2 0 0,0 1 0,1 0 0,-1 0 0,1 0 0,0 1 0,0 0 0,1 1 0,0-1 0,3 0 0,1 0-4,-11 1 0,2 0 0,3 0 1,0-1-1,1 1 0,-2 0 0,0 0 1,-3 0-1,-3 1-296,5-1 0,-3 0 0,-1 1 0,-1 0 0,-2 0 0,-1 0 0,0 0 148,4-2 1,0 0 0,-1 0-1,-2 1 1,-4-1 0,-4 1-233,3-1 0,-5 0 0,-3 1 1,4-1-596,12 0 0,4 0 0,-2 0 0,-5 2 979,-1-1 0,-5 2 0,-2 0 0,0 0 0,-2 1 0,-11 2 0,9 1 0</inkml:trace>
  <inkml:trace contextRef="#ctx0" brushRef="#br0" timeOffset="-156913.73">25411 18865 13544,'84'9'298,"0"0"1,9-2-1,1-6-209,-30-7 1,1-5 0,2-2-1416,13-2 1,2-3 0,3-2 1403,-14 2 1,3-2-1,1 0 1,1-1-77,6 0 1,2-1 0,2 0 0,0 1-3,-14 4 0,0 1 0,1 0 0,3 1 0,4 0-127,-5 1 1,5 1-1,2 0 1,1 0-1,3 1 1,-1-1-1,-1 1-179,3-1 1,1 0 0,-1 1 0,1 0 0,2 0-1,1 0 1,3-1 146,-10 1 1,4 0 0,2 0 0,1 0 0,0-1 0,0 1 0,-2 0 0,-2 0 0,-3 0-102,8 0 1,-3 0-1,-2 0 1,-1 0-1,-2 0 1,0 1-1,0-2 260,11-1 0,3-1 0,-2 0 0,-4 1 0,-7 0 0,-10 2 0,0 1 0,-10 1 0,-3 0 0,15-4 0,1 1 0</inkml:trace>
  <inkml:trace contextRef="#ctx0" brushRef="#br0" timeOffset="-148361.73">13636 17896 12512,'-5'6'2802,"1"-1"-1637,4-5 302,0 0-895,44 3-242,4-23 1,10-11-275,10 2 0,10-3 0,5-3-494,-15 3 0,3-2 1,3-2-1,3-1 0,3 1 428,-2 2 1,4-1 0,3 1 0,0 0 0,0 0-1,-3 2-432,-7 4 0,-1 0 0,0 1 0,-1 1 0,0 0 0,1 2 395,16-5 0,2 1 0,0 2 0,-3 1 0,-5 3 35,-6 3 1,-5 2 0,-1 1 0,5 1-149,-1-1 1,4 1-1,1 0 1,1 0-1,-2 1 166,-3 0 1,-1 1 0,0 0 0,0 0 0,2-1 100,8-2 1,3 0 0,0-2-1,-3 2 1,-5 0-58,-5 1 1,-3 1-1,-3 0 1,-4-1-18,5-2 1,-5 0-1,-9 1 35,20-10-102,-29 10 1358,-27 9-1380,-10 5 2980,-11 14-2924,0-2 1514,0 6-1514,0-7-89,-2-3-886,-1-1-762,-5-3-2331,-4-1 4068,-7-1 0,8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04:07:18.54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7944 3369 12983,'0'-10'3126,"0"3"-2397,0 7-136,0 0-537,-10-37-235,41 19-2275,23-23-145,17 32 2599,6 12 0,-48-1 0,-14 4 0</inkml:trace>
  <inkml:trace contextRef="#ctx0" brushRef="#br0" timeOffset="151">8090 3546 15079,'-9'12'1456,"1"-2"-1019,8-10-482,36-7-975,-9 2-537,32-5-1648,-17 2 3205,2 0 0,-20 2 0,-4 1 0</inkml:trace>
  <inkml:trace contextRef="#ctx0" brushRef="#br0" timeOffset="5050">9956 3421 14395,'6'0'2398,"-1"0"-1199,-5 0-650,53-24-426,10-26-95,-12 9 0,-1-4-28,-15 7 0,-6-3 56,-7-7 0,-14 2 78,-39-4 34,-23 13-123,14 53 0,-1 15-17,7 0 0,4 7-199,-1 21 0,8 6 171,9-12 0,5 1-39,7 17 0,10 1-305,15-8 1,11-4-1949,14-1 1,7-9-348,-3-15 1,3-13 2638,2-20 0,-7-7 0,-9 1 0,-13-12 0</inkml:trace>
  <inkml:trace contextRef="#ctx0" brushRef="#br0" timeOffset="5283">10356 2765 15179,'3'-10'1569,"0"3"-1412,-3 7-157,61-35-606,-22 22-643,6-8 0,1 2 1249,5 11 0,-22 4 0,-8 0 0</inkml:trace>
  <inkml:trace contextRef="#ctx0" brushRef="#br0" timeOffset="5486">10994 2407 18115,'7'61'-1677,"0"0"0,-2-12 0,0-2 1677,4 5 0,-1-6 0,-2-7 0,-3-10 0</inkml:trace>
  <inkml:trace contextRef="#ctx0" brushRef="#br0" timeOffset="6017">11742 3465 9084,'2'-10'0,"-1"3"0</inkml:trace>
  <inkml:trace contextRef="#ctx0" brushRef="#br0" timeOffset="6418">12446 2970 13443,'2'-7'2464,"-1"1"-1567,4 55-740,0 5-135,0-3 1,0 4-187,1-6 0,0-1-923,10 44-3798,1-14 4885,2-21 0,-9-27 0,-2-14 0</inkml:trace>
  <inkml:trace contextRef="#ctx0" brushRef="#br0" timeOffset="6800">12622 2328 18485,'51'-60'22,"15"31"-324,-5 80 134,-14 11 168,-43 30 67,-33-18-11,-4-26 0,-3-2-101,-12 19 45,-1-8 123,47-37 79,19-19-12,13-3-111,9-3-46,19-1-122,-5 8-12,-7 28 101,-28 5-762,-34 25-2320,-19-9-5478,-17 1 8560,-10 0 0,25-24 0,5-7 0</inkml:trace>
  <inkml:trace contextRef="#ctx0" brushRef="#br0" timeOffset="7034">10058 4484 17678,'46'18'470,"1"-1"1,29-14 0,17-10 0,4-2-466,-11 2 1,2-2-1,5-2 1,2-1-950,-16 1 1,3-2 0,3-1-1,0 0 1,-2 1 0,-2 0 940,2 0 1,-2 0 0,-2 0 0,3 1-1,3-1-535,3 1 0,6-1 0,2 0 0,-1 1 1,-2 0-1,-7 1 469,11-1 0,-6 1 1,-3 0-1,1 0 1,1 1-1,3-1 0,-7 2 1,-17 1-1,-21 4 1,1 0-1</inkml:trace>
  <inkml:trace contextRef="#ctx0" brushRef="#br0" timeOffset="7451">11681 4979 14686,'13'-9'3519,"48"-39"-3295,-30 33-213,41-26-11,-34 36-202,-3 35 326,-33 39-1,-18 12-238,-6-30 0,-6-2 250,-23 13-1,8-16-11,16-19 359,14-14-336,23-7-68,36-5-100,31 25-12,0 0-55,-6 25 318,-41-5-196,-29 24 80,-38-8-506,-2-7-873,-14-25-3395,29-34 4661,13-16 0,7 7 0,4-4 0</inkml:trace>
  <inkml:trace contextRef="#ctx0" brushRef="#br0" timeOffset="7633">12651 5062 18451,'-7'51'218,"0"0"1,-5 42-555,19-31 336,12 23 0,-8-43 0,7 11 0</inkml:trace>
  <inkml:trace contextRef="#ctx0" brushRef="#br0" timeOffset="7767">12803 5696 19953,'9'-77'-9831,"6"-1"9543,10 13 1,-9 27-1,-1 3 1</inkml:trace>
  <inkml:trace contextRef="#ctx0" brushRef="#br0" timeOffset="8035">13794 3630 16075,'1'4'292,"0"0"-1357,-1-4 1,0 0-1</inkml:trace>
  <inkml:trace contextRef="#ctx0" brushRef="#br0" timeOffset="8369">14401 3177 19101,'-68'8'706,"5"20"-717,25 34-12,17-3 1,7 5-17,9-3 0,11-1 44,16 6 1,14-8-46,14-20 1,8-15 0,-2-15 0,0-12 39,-2-10 0,-6-8 22,5-31-16,-29 13 0,-7-4 5,-8-46-146,-20 5-515,-34 18-549,-12 39-1344,-8 14-3597,2 9 6140,11 8 0,23-2 0,13 1 0</inkml:trace>
  <inkml:trace contextRef="#ctx0" brushRef="#br0" timeOffset="8534">15080 3245 17935,'-8'10'382,"2"-2"-606,6-8-1121,0 0 0,0 0 1</inkml:trace>
  <inkml:trace contextRef="#ctx0" brushRef="#br0" timeOffset="8900">15358 2699 20289,'-2'58'-79,"1"1"1,11 23-146,29-16-404,11-42 382,40-18 223,-40-18 1,0-4-6,-1 2 0,-2-3 28,29-36 33,-48 15 35,-15 5 279,-9 9 90,-13 11-381,-9 49-56,-10 43-392,17-14 0,5 4-628,4-7 0,7-1-902,9-2 1,10-6 1921,41 5 0,-25-26 0,0-15 0</inkml:trace>
  <inkml:trace contextRef="#ctx0" brushRef="#br0" timeOffset="9117">17382 2629 18978,'-7'-5'739,"1"1"-660,6 4 55,5 109-398,5-60 1,1 3-600,-2 27 1,1 1-2147,4-24 1,-1-8 3008,-3 4 0,-5-25 0,-4-13 0</inkml:trace>
  <inkml:trace contextRef="#ctx0" brushRef="#br0" timeOffset="9251">17306 2906 18675,'78'-31'-691,"-1"1"0,3 2 0,1 8-1786,-7 16 1,2 6 2303,10-2 1,-4 0 0,-31 0 0,-4 0 0,34 0 0</inkml:trace>
  <inkml:trace contextRef="#ctx0" brushRef="#br0" timeOffset="12217">21432 3002 13678,'4'0'2386,"-1"0"-178,-3 0-1861,44-13-134,-8-7-157,16-6 0,4-7-17,-12-1 0,-2-4-39,3-4 0,-7-3 168,1-30 135,-44 30 112,-54 22-169,-18 70-173,23 0 0,4 12-85,20-5 1,4 6 0,3-1-337,-7 21 1,10-1 268,16-6 1,14-6-448,29 4-124,12-42 0,11-10-1574,10-9 0,4-10 2224,13-13 0,-3-4 0,-26 6 0,-7-2 0,14-24 0</inkml:trace>
  <inkml:trace contextRef="#ctx0" brushRef="#br0" timeOffset="12500">22191 2349 18754,'83'-27'-1967,"-20"2"1,-19 20-1,-26 0 1</inkml:trace>
  <inkml:trace contextRef="#ctx0" brushRef="#br0" timeOffset="12800">22667 1901 18821,'40'-45'-157,"1"18"-224,1 47-538,-3 44 835,-32-18 0,-8 3 106,0 0 1,-5 1 61,-11 3 0,-5-3 196,-14 8-112,7-15-101,12-12-67,10-12-101,8-6-996,31-6-3733,23-3 4830,10-2 0,-15-2 0,-27 0 0</inkml:trace>
  <inkml:trace contextRef="#ctx0" brushRef="#br0" timeOffset="13016">23388 2846 16131,'7'14'-616,"-1"-2"616,-6-12 0,0 0 0,0 0 0</inkml:trace>
  <inkml:trace contextRef="#ctx0" brushRef="#br0" timeOffset="13616">24059 2592 18866,'-1'-73'369,"27"0"-358,40 47-162,-18 18 0,0 6-51,32 21-223,-20 35 346,-45 19-21,-32 15 100,2-41 0,-5 0 313,-15 10 1,-1-2-62,9-12 0,3-2-39,-22 36-179,42-47-34,27-20-23,20-15-1227,2-6 1,6-4 1249,6-4 0,-1 0 0,30-13 0,-19 5 0</inkml:trace>
  <inkml:trace contextRef="#ctx0" brushRef="#br0" timeOffset="14233">24555 1775 18294,'72'3'-123,"-19"0"101,-17 46-90,-23-10 145,-9 18 35,-20-5-57,2-3 34,-12-16-1,13-19-77,6-6 66,4-1-33,13-1 56,25 6 0,22 8-112,16 14-67,-17-2 101,-20 4 11,-27-9-293,-23 7-2575,-20-9 2879,-25-3 0,20-13 0,3-8 0</inkml:trace>
  <inkml:trace contextRef="#ctx0" brushRef="#br0" timeOffset="14600">21704 4031 18877,'90'-18'148,"0"-1"1,0 1 0,-18 4 0,4 0 0,2-1 0,1 1 0,-1-1-1281,2 0 0,1 0 0,0 0 0,2 0 0,0 0 1105,-6 2 1,3-1 0,0 1 0,-1 0 0,-1 0 0,-4 1-185,15-1 1,-4 1 0,-1 1 0,3 0-767,-3 1 1,3 0 0,1 0 0,-2 1 0,-6 1 976,-5 0 0,-3 1 0,-4 0 0,1 1 0,19-2 0,-1 1 0,-16 1 0,6 0 0</inkml:trace>
  <inkml:trace contextRef="#ctx0" brushRef="#br0" timeOffset="15516">22960 4684 17722,'0'-64'472,"7"11"-461,26 50 56,27 11-134,21 29-90,-13 5 157,-19 24 67,-35-7-22,-30-11 0,-13 1 83,-5 1 1,-6-3 67,-9 5 0,0-4-84,9-14 0,4-7 23,1-3-68,33-21 56,42-19-156,39-2-63,-20 7 1,3 2-6,-6 4 1,-3 5-203,35 18 68,-52 17 235,-19 10 0,-29 7 28,-14-13 0,-8-2-62,-36 17-9389,-4-16 9423,34-49 0,30-7 0,10-7 0</inkml:trace>
  <inkml:trace contextRef="#ctx0" brushRef="#br0" timeOffset="15684">23688 4767 19505,'6'50'-1767,"0"0"0,-1-1 0,0-3 1767,-1 19 0,-2-28 0,0-7 0</inkml:trace>
  <inkml:trace contextRef="#ctx0" brushRef="#br0" timeOffset="15818">23859 5478 20109,'40'-28'-1883,"-7"5"1,-29 23 0,-1 0 0</inkml:trace>
  <inkml:trace contextRef="#ctx0" brushRef="#br0" timeOffset="16483">25820 3073 18126,'9'31'-1162,"-9"-8"1,12-20-1</inkml:trace>
  <inkml:trace contextRef="#ctx0" brushRef="#br0" timeOffset="16866">26486 2689 10343,'-33'77'255,"-1"0"1,1 0-1,4-8 1,3-1 0,17-12 2248,38 5-2499,9-36 1,8-8 572,1-10 0,1-10-573,7-11 1,-3-8 39,18-28-34,-36-22 12,-26 16 643,-12-1-677,-8 2 2224,-29-2-3704,-21 27-7014,-15 14 8505,20 23 0,22 6 0,28-7 0</inkml:trace>
  <inkml:trace contextRef="#ctx0" brushRef="#br0" timeOffset="17049">27275 2727 17722,'0'0'0</inkml:trace>
  <inkml:trace contextRef="#ctx0" brushRef="#br0" timeOffset="17582">27816 2436 14003,'4'-7'2980,"0"2"-1736,-4 5-1053,0 0 21,3-14-212,-7 10 180,-17-10 133,-21 23-178,-14 2-57,10 4-56,12-1-22,18-2 0,0 14 12,2 17 32,3 20-44,5-8 0,5-2 23,2-27-23,2-6 90,3-9 470,12-5-381,18-31-156,24-12-23,-2-5-23,4 6-44,-20 27-79,13 39-66,-6 25 21,-24-12 0,-7 3 68,-9 3 0,-9-1-247,-19 21-706,-29-15-1344,-8-32 2420,-37-12 0,50-8 0,-17-3 0</inkml:trace>
  <inkml:trace contextRef="#ctx0" brushRef="#br0" timeOffset="18248">15488 8791 14686,'1'-14'1490,"-1"2"-1210,13 52 1,6 26-388,-7-18 1,2 3-1054,7 27 0,-1 3 1160,-7-13 0,-4-10 0,-2-12 0,-5-1 0</inkml:trace>
  <inkml:trace contextRef="#ctx0" brushRef="#br0" timeOffset="18399">15361 9141 17095,'44'-35'-1124,"0"-1"0,4 0 0,3 3 1124,6 5 0,-2 5 0,11-7 0,-5 3 0</inkml:trace>
  <inkml:trace contextRef="#ctx0" brushRef="#br0" timeOffset="18883">17761 8343 13184,'1'5'3093,"0"-2"-2577,34-6-169,-6-11-145,33-10-113,-25-6 1,-2-7-74,-3 0 1,-4-4 213,0-7 0,-6 0 6,-16-20 100,-36 21-56,-19 31 257,-30 26-262,35 21 0,2 14-208,-10 19 0,6 8-67,11-2 0,9 4-6,7 16 1,20-6-550,23-35 0,14-9-700,14 2 1,10-13 1254,19-29 0,1-13 0,-29 11 0,-5-5 0,36-34 0</inkml:trace>
  <inkml:trace contextRef="#ctx0" brushRef="#br0" timeOffset="19100">18233 7538 15437,'0'-4'986,"0"1"-1042,0 3-3104,77-36 3160,-22 10 0,-11 5 0,-2 2 0,-6 2 0</inkml:trace>
  <inkml:trace contextRef="#ctx0" brushRef="#br0" timeOffset="19516">18868 7098 17756,'65'-50'34,"-7"9"-191,-13 59-134,-13 22 212,-9 34 101,-30-28 1,-7 1 33,-11 28-56,-16-16-78,24-37-113,11-10 270,30-8 10,17-11 23,9 2-89,7-3-23,-18 6-157,1 19 146,-31 29 111,-45 38-212,1-35 0,-7-1-964,1-8 1,0-4-3171,-30 11 4246,42-37 0,15-6 0,7-3 0</inkml:trace>
  <inkml:trace contextRef="#ctx0" brushRef="#br0" timeOffset="19703">19790 8112 17386,'3'8'124,"-1"-1"-124,-2-7 0,0 0 0,0 0 0</inkml:trace>
  <inkml:trace contextRef="#ctx0" brushRef="#br0" timeOffset="20168">20497 7420 18518,'53'-13'-230,"1"0"1,23 7-343,-27 60 326,-35 14 274,-19-15 0,-8 3 252,-5-7 0,-5-2 118,-1 5 0,-2-6-73,-16 3-258,23-30 11,14-18 135,14 2-79,32 3-167,32 9 33,5 1-56,2 8-11,-37-1 55,-15 7 12,-15 5 45,-39 23-34,-26-6-1108,-22-5-3812,8-33 4909,20-37 0,30 8 0,6-8 0</inkml:trace>
  <inkml:trace contextRef="#ctx0" brushRef="#br0" timeOffset="20533">20836 6945 19314,'80'-7'-247,"-15"27"236,-28 59 0,-27-10 22,-22-9-11,-7-29 34,2-11-23,18-10 67,39-11-78,7-3-11,24-2-67,-21 5-68,-2 24-358,-26 13-3821,-44 30 4325,-20-10 0,-7-15 0,19-23 0</inkml:trace>
  <inkml:trace contextRef="#ctx0" brushRef="#br0" timeOffset="20799">18376 9389 19751,'83'-25'18,"1"-1"0,0 0 0,0 0 0,-1 0 0,1 0 0,0 0 0,5 2 1,3 1-1,0 0 0,0 2 0,0 0 0,-2 1 0,-2 1-1190,3-1 1,-2 2 0,-1 1 0,-1 0 0,0 2 0,-2 2 573,-3 1 0,1 1 1,-1 1-1,-3 1 1,-5 1-1,-7 2 598,13 1 0,-10 2 0,-7 0 0,-3 1 0,-10 1 0,2 1 0</inkml:trace>
  <inkml:trace contextRef="#ctx0" brushRef="#br0" timeOffset="21249">19169 9901 16636,'43'-34'541,"-1"0"1,15 1 0,1 9-665,18 21 246,-21 53-34,-55 10-50,-22-11 1,-9-2-7,-33 17 23,0-10 180,30-26-136,35-34 102,64-27-202,12 0-6,-25 15 1,0 8 5,26 20-12,-31 12 1,-6 10 28,-10 8 0,-10 7 22,-9 12 0,-11 0-39,-23 32-44,-33-27-673,17-45-3553,7-21 4270,8-26 0,11 12 0,5-10 0</inkml:trace>
  <inkml:trace contextRef="#ctx0" brushRef="#br0" timeOffset="21417">20066 9517 19561,'2'88'-740,"3"-5"-2185,3-26 2925,3 0 0,-2-25 0,-3-8 0</inkml:trace>
  <inkml:trace contextRef="#ctx0" brushRef="#br0" timeOffset="21550">20323 10138 17935,'6'0'1054,"-1"0"-1379,-5 0-9506,17-57 9333,3 20 1,1-26-1,-5 42 1</inkml:trace>
  <inkml:trace contextRef="#ctx0" brushRef="#br0" timeOffset="21950">22002 8338 16614,'3'6'-4594,"-1"-1"4594,-2-5 0,0 0 0,0 0 0</inkml:trace>
  <inkml:trace contextRef="#ctx0" brushRef="#br0" timeOffset="22418">23023 7534 14361,'4'-4'3440,"0"1"-2924,-47 24 55,-2 54-504,9-17 0,1 5-50,12-2 0,7 0-17,5-1 0,8-6 34,24-1 122,49-19-167,-18-37 0,5-12 5,13-9 1,-2-11 21,-9-15 1,-8-7-6,-14 9 1,-10-2-12,-12-41 33,-34 34-77,-43-4-203,20 41 1,-6 8-712,-6 5 0,-1 7-2550,-24 16 3508,34 16 0,37-20 0,8-5 0</inkml:trace>
  <inkml:trace contextRef="#ctx0" brushRef="#br0" timeOffset="22616">23703 7696 19381,'0'-10'236,"0"1"-629,0 9 393,0 0 0,0 0 0</inkml:trace>
  <inkml:trace contextRef="#ctx0" brushRef="#br0" timeOffset="22784">24246 7214 20221,'0'7'224,"-1"33"0,2 16-650,5 11 1,4 8-9,2 13 0,1 9 1,0-8-1,-1-7 1,1-6-1,4 1 1,0-1-1</inkml:trace>
  <inkml:trace contextRef="#ctx0" brushRef="#br0" timeOffset="23632">16316 13100 15101,'0'3'2028,"0"-1"-1647,0-2-381,46 0-280,-10-5-5166,51-3 5446,-50 2 0,-2-1 0,-30 7 0</inkml:trace>
  <inkml:trace contextRef="#ctx0" brushRef="#br0" timeOffset="23781">16405 13519 15112,'8'0'135,"-2"0"-976,38-16-2778,-14 1 3619,39-16 0,-45 18 0,-3 2 0</inkml:trace>
  <inkml:trace contextRef="#ctx0" brushRef="#br0" timeOffset="27148">19135 12795 16031,'-36'37'627,"0"1"0,1 23 1,7 9-587,13-8 0,3 4 1,4 0-5,2 1 0,4 0 1,8-5 46,17 10 0,11-12-6,34 2-201,0-73 0,5-23 95,-15-10 0,-4-12 43,-13 6 0,-2-6 0,-5 0-418,4-14 1,-11 1 402,-14 2 0,-13 6 22,-30-10 76,-9 34 1,-10 6-121,-2 10 0,-4 6 67,-9-1 0,3 8-1569,-21 28-773,40 3-3508,52 9 5909,21-14 0,-6-10 0,1-4 1</inkml:trace>
  <inkml:trace contextRef="#ctx0" brushRef="#br0" timeOffset="27300">19961 12906 16591,'-6'7'661,"1"-1"-661,5-6-6129,0 0 6129,-4 0 0,3 0 0,-3 0 0</inkml:trace>
  <inkml:trace contextRef="#ctx0" brushRef="#br0" timeOffset="27550">20389 12533 16647,'-3'-8'1793,"1"1"-1681,4 63-45,5 6-56,-3-4 1,1 9-162,3 18 1,3 4-1879,4-2 0,2-2 1918,-1-1 0,0-6 1,-2-25-1,0-11 1,0-15-1</inkml:trace>
  <inkml:trace contextRef="#ctx0" brushRef="#br0" timeOffset="27967">20734 12505 19459,'47'-16'-594,"-1"0"0,10 14 1,-7 15 27,-20 24 0,-11 13 616,-5 12 1,-11 1 111,-7-9 1,-9-2 16,-11-5 0,-3-5 236,-8 2-236,8-15 68,21-14-146,33-6-90,32-8-78,6-1-90,3 8-180,-29 8 136,-11 36 201,-26 15 45,-34 14-45,-6-22-717,-15-26-2802,27-26 3519,6-23 0,12 12 0,4-11 0</inkml:trace>
  <inkml:trace contextRef="#ctx0" brushRef="#br0" timeOffset="28315">21344 12609 20053,'58'-12'-299,"0"1"0,-4 0 1,-1 0 287,37-6-23,-26 5 0,-47 13 438,-17 28-292,-8 3-11,-8 24-79,5-6 23,5 29-885,2 8-2404,7-37 0,2-3 3244,6 18 0,0-30 0,-3-29 0</inkml:trace>
  <inkml:trace contextRef="#ctx0" brushRef="#br0" timeOffset="28600">22134 12501 15728,'3'-16'2174,"-1"2"-2028,10 71-135,-4-14-79,4 15 1,0 4-4762,8 19 4829,-2-7 0,-6-34 0,-7-31 0</inkml:trace>
  <inkml:trace contextRef="#ctx0" brushRef="#br0" timeOffset="29651">23123 11824 15706,'7'-9'1143,"-1"1"-740,-47 15-190,-13 22-96,8-8 1,0 3-6,7 4 0,4 3 113,-17 24 133,29-11-67,15-10-44,7 0-12,1 1 23,0 34-123,-1 6-113,0 1 34,-1-17-34,1-33 169,3-11 212,19-21-235,22-29-157,31-20-33,-3 2 11,2 13-1,-23 27-111,21 25-123,-14 30 100,-6 24 57,-36 3 21,-36-5-100,-21-22-784,-38 5-6567,1-10 7519,-1-5 0,35-16 0,27-11 0</inkml:trace>
  <inkml:trace contextRef="#ctx0" brushRef="#br0" timeOffset="30066">19611 14473 18026,'77'-26'191,"1"0"1,-1 0 0,0 0 0,4 0 0,4-1 0,2 0 0,4 0 0,3-1-204,-11 5 1,4-1 0,3-1-1,2 1 1,0 0 0,-1 0 0,-3 1-830,-7 2 0,0 0 1,-1 1-1,-1 0 0,0 1 1,1-1-1,-1 2 656,14-4 0,1 0 0,1 1 1,-3 1-1,-3 1 0,-5 2-743,6 0 1,-6 2 0,-3 1 0,-1 0 1028,14-2 0,-2 1 1,-10 2-1,-4 0 0,-11 2 1,16-2-1</inkml:trace>
  <inkml:trace contextRef="#ctx0" brushRef="#br0" timeOffset="30298">20274 14605 17890,'85'-33'140,"0"-1"0,-1 1 0,1 0 0,0-1 0,-7 1 0,2-1 1,0 0-1,1-3 0,0 0 0,1-2-216,-4 1 1,1-2 0,1-1 0,0-1 0,-1 0 0,-1 0 0,-2 1-1119,4-1 0,-3 1 1,0 0-1,-1 0 0,-1 0 1,-1 1 447,-1 0 1,0 1 0,0-1 0,-2 1 0,-3 1 0,-4 2 745,6-5 0,-4 2 0,-4 1 0,-5 4 0,17-11 0,-8 4 0,-18 9 0,-1 0 0</inkml:trace>
  <inkml:trace contextRef="#ctx0" brushRef="#br0" timeOffset="186178">1701 3324 12815,'1'-5'481,"0"2"170,-1 3 738,45 105-1193,-31-55 0,-1 4-56,15 24 0,-3 3 118,-13-12 0,-5-8 392,-3 1 426,-2-13 403,-8-47-1401,-6-26-11,-12-25-11,-8-15-73,1-3 1,-2-10-921,8 12 1,0-4 0,1 0 936,-1 0 0,0 0 0,2 0 0,1-1 0,2 1 0,3 6-32,4 8 1,3 6-47,-1-17-68,12 31-504,50 24 426,-3 24 0,6 10-264,16 7 1,1 9 22,-4 17 0,-8 6 1459,-15-10 1,-12 3-1253,-16 1 1,-12-1-91,-25 25-319,-10-23 1,-10-1-657,-6-5 1,-4-3-1059,0-1 0,0-5 2381,4-12 0,6-8 0,11-10 0,12-9 0</inkml:trace>
  <inkml:trace contextRef="#ctx0" brushRef="#br0" timeOffset="186476">2427 2588 16378,'-16'62'176,"1"1"1,-1-1-1,-1 17 1,4 0-177,6-15 0,1 2 0,5-3-267,5 10 1,8-3-804,10 10 0,10-5 1070,7-20 0,3-6 0,-11-4 0,1-8 0,21-9 0</inkml:trace>
  <inkml:trace contextRef="#ctx0" brushRef="#br0" timeOffset="186843">2752 3002 16625,'41'-25'0,"0"1"0,35-16-101,-30 50 101,-13 11-426,-30 54 768,-19-23 0,-7 2-124,0 7 0,-2-2-302,0-11 0,2-7-555,4 2 639,32-37 102,15-13 111,46-8-236,17 5-16,-41 12 0,-2 5-555,16 15 448,-38 25 146,-42-2-762,-26 21-8179,-14-20 8941,0-3 0,22-29 0,21-14 0</inkml:trace>
  <inkml:trace contextRef="#ctx0" brushRef="#br0" timeOffset="187078">3884 2800 18496,'-54'54'249,"0"0"0,0-1 0,-7 10 1,11 0-312,18 4 1,12 0-40,18 15-1064,55-5-292,-9-56 1,7-9-35,2-3 1,1-9 1490,8-14 0,-6-8 0,-11-4 0,-12-1 0</inkml:trace>
  <inkml:trace contextRef="#ctx0" brushRef="#br0" timeOffset="187293">4164 2447 20636,'38'70'-61,"0"0"1,0 0-1,-3-2 1,-2-1-1,-5-4-185,-3 3 0,-6 2-1093,-7-2 1,-3 7 0,-4 1 1338,-4 1 0,-4 2 0,1-4 0,2 15 0,-1-7 0,-8-19 0,0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4E9B-CD3E-C548-8D0A-A9B225AC1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73972-2C3A-3847-A0D5-54F0B75E6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21E6-24BD-4845-8289-33823ABA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D4856-66CA-FB41-BFDC-7952839A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B53F-F075-4D41-835D-8D3D0DA0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C418-BE32-F746-A44E-3B5CAE09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8C279-0C3E-7442-82FF-B3832DB4E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9CA8F-75F0-574F-94DD-33D4CA5B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16A06-246A-E04F-A23F-DA86218B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CBC93-BA6F-A145-A63E-B7E5C81F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5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5AFBA-09F8-0E41-9828-702D6A559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82783-85CA-D449-8D4B-94D2C3265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5B264-81E1-F84E-AE01-028F96E8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41DDB-6DE5-4942-83E2-A97B8DEA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B812E-8391-014B-AABB-2E2A6AFD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DBEE-643E-6640-95B2-DE3EE380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E3A7F-2A7B-BA44-963F-F96406A4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A659A-22BB-3C4B-A3E2-0B657917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1198-B333-834C-9CFF-D14FB331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AD239-3479-0443-A1A5-C131E3BE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9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BD54-EB23-F447-A3AC-2A91351B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EABBB-9211-BD48-8CD1-2108C241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4E200-6AA9-C64A-91EA-30245F8E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4C75F-B3B9-324B-9E98-36A8529A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D3235-54E9-0B4D-973A-A5B584E9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6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B848-4CC5-CD46-A34E-90002E9E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42A5B-13C2-1945-A574-1C354E20F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15633-F6F1-4E4F-86C6-66156D7BB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F06EF-826C-084A-BBD3-4CEFBBD2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E8A66-3A6C-FB41-8619-F5E85D4E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B5428-A43D-2844-A2C7-1A06C19C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C40-0DD3-754C-81EC-06D77FF3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B04E4-3298-4F4D-8093-D8637E69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68BCB-8656-1647-8DDC-40C308DC6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83E5B-A49D-924E-A315-78197848E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778F3-9B4A-CB4A-8893-F35BCC6E8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CDCDC-425F-504D-BCAB-F0289CCA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D0994-18DE-4E40-B749-4233E02C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6AAEB-F46E-7249-8601-23FA32EE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F3E1-F807-7241-9FDE-F504B86A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66F3E-00A7-4D40-9263-01D36BF4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49D12-9EB3-2842-B89D-6AAA2EF6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A7360-F296-DC43-BAD3-8EC392BB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5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3B929-78D6-2341-A7AC-2457C4C7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253AE3-206C-764C-AF19-53D2A426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DF61B-FFC4-9142-8344-DB90776B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4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9392-57C3-0844-B94D-27EDA168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88EE9-65A2-8D45-B17F-99CC54C06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C1A5D-1FF4-5243-B86E-6B3F99474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12229-6C69-4944-A0AB-94DFFE80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5D4EB-96C0-DE42-AC4E-6F699EE2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EBFF0-2D15-8847-A157-6F47B8D7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D74A7-5513-5045-8CB5-9A74D473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CD21D-B896-A54F-BDFF-E2A42647A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9BC72-0B97-4E42-AC6A-797E01F86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2998C-5B58-C941-A6DE-C46CDA88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A8AEB-949E-B74B-B532-AA5B123D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2AC08-7B66-1347-82FD-53D6C989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ECE58-AFF0-244B-BFC8-569B7D72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8F31F-1401-1D49-A767-9F0A8F85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EB8F1-9856-794A-BADA-FEEBFC003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9FF2-79B8-4949-AB05-AFE210E3537A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05F3E-9477-994B-A905-CD99679FE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35D78-61F2-7742-A41F-F573D66AB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252B5-063A-2142-AA99-FC5AB906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ustomXml" Target="../ink/ink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customXml" Target="../ink/ink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AE94ED-76DB-289E-DC8F-268CD2C42E4A}"/>
                  </a:ext>
                </a:extLst>
              </p14:cNvPr>
              <p14:cNvContentPartPr/>
              <p14:nvPr/>
            </p14:nvContentPartPr>
            <p14:xfrm>
              <a:off x="770400" y="274320"/>
              <a:ext cx="10946160" cy="6195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AE94ED-76DB-289E-DC8F-268CD2C42E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200" y="258120"/>
                <a:ext cx="10978560" cy="62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63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7C901A-2922-3A88-6447-F2D655E410F4}"/>
                  </a:ext>
                </a:extLst>
              </p14:cNvPr>
              <p14:cNvContentPartPr/>
              <p14:nvPr/>
            </p14:nvContentPartPr>
            <p14:xfrm>
              <a:off x="1652040" y="478440"/>
              <a:ext cx="9152280" cy="630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7C901A-2922-3A88-6447-F2D655E410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5840" y="462240"/>
                <a:ext cx="9184680" cy="63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82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783CC9-018F-9878-5FF9-03FAF77FB39A}"/>
                  </a:ext>
                </a:extLst>
              </p14:cNvPr>
              <p14:cNvContentPartPr/>
              <p14:nvPr/>
            </p14:nvContentPartPr>
            <p14:xfrm>
              <a:off x="1703520" y="379080"/>
              <a:ext cx="10231560" cy="596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783CC9-018F-9878-5FF9-03FAF77FB3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7320" y="362880"/>
                <a:ext cx="10263960" cy="59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18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82B652-D86A-AC20-8895-00371639F68A}"/>
                  </a:ext>
                </a:extLst>
              </p14:cNvPr>
              <p14:cNvContentPartPr/>
              <p14:nvPr/>
            </p14:nvContentPartPr>
            <p14:xfrm>
              <a:off x="1302840" y="344520"/>
              <a:ext cx="9550800" cy="620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82B652-D86A-AC20-8895-00371639F6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6640" y="328320"/>
                <a:ext cx="9583200" cy="62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71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D2B27C-D5B8-0106-3F98-1D9D14610951}"/>
                  </a:ext>
                </a:extLst>
              </p14:cNvPr>
              <p14:cNvContentPartPr/>
              <p14:nvPr/>
            </p14:nvContentPartPr>
            <p14:xfrm>
              <a:off x="970920" y="126720"/>
              <a:ext cx="10111680" cy="673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D2B27C-D5B8-0106-3F98-1D9D146109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720" y="110520"/>
                <a:ext cx="10144080" cy="67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5DB665-8ED7-45BA-60CF-CBBBF6DF0757}"/>
                  </a:ext>
                </a:extLst>
              </p14:cNvPr>
              <p14:cNvContentPartPr/>
              <p14:nvPr/>
            </p14:nvContentPartPr>
            <p14:xfrm>
              <a:off x="1648800" y="2916000"/>
              <a:ext cx="7233480" cy="1397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5DB665-8ED7-45BA-60CF-CBBBF6DF07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2600" y="2899800"/>
                <a:ext cx="7265880" cy="14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586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2AAF8F-7157-2352-9781-CDD118CA8A8B}"/>
                  </a:ext>
                </a:extLst>
              </p14:cNvPr>
              <p14:cNvContentPartPr/>
              <p14:nvPr/>
            </p14:nvContentPartPr>
            <p14:xfrm>
              <a:off x="1158120" y="423720"/>
              <a:ext cx="10210680" cy="630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2AAF8F-7157-2352-9781-CDD118CA8A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920" y="407520"/>
                <a:ext cx="10243080" cy="63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19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FD2DCA-9564-480D-F6BD-DF2E18BDE46F}"/>
                  </a:ext>
                </a:extLst>
              </p14:cNvPr>
              <p14:cNvContentPartPr/>
              <p14:nvPr/>
            </p14:nvContentPartPr>
            <p14:xfrm>
              <a:off x="1702080" y="315000"/>
              <a:ext cx="10350720" cy="586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FD2DCA-9564-480D-F6BD-DF2E18BDE4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880" y="298800"/>
                <a:ext cx="10383120" cy="58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40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8746D9-91F2-62CB-F099-5A0B7817FE74}"/>
                  </a:ext>
                </a:extLst>
              </p14:cNvPr>
              <p14:cNvContentPartPr/>
              <p14:nvPr/>
            </p14:nvContentPartPr>
            <p14:xfrm>
              <a:off x="1608120" y="96840"/>
              <a:ext cx="9987480" cy="612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8746D9-91F2-62CB-F099-5A0B7817FE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1920" y="80640"/>
                <a:ext cx="10019880" cy="61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40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59CCFB-2873-D18F-8B4B-EE7621C2B6A9}"/>
                  </a:ext>
                </a:extLst>
              </p14:cNvPr>
              <p14:cNvContentPartPr/>
              <p14:nvPr/>
            </p14:nvContentPartPr>
            <p14:xfrm>
              <a:off x="1014120" y="128880"/>
              <a:ext cx="10610280" cy="621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59CCFB-2873-D18F-8B4B-EE7621C2B6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920" y="112680"/>
                <a:ext cx="10642680" cy="62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58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69C141-8ED0-32BA-34A9-4E33B9D4C67D}"/>
                  </a:ext>
                </a:extLst>
              </p14:cNvPr>
              <p14:cNvContentPartPr/>
              <p14:nvPr/>
            </p14:nvContentPartPr>
            <p14:xfrm>
              <a:off x="1358640" y="554400"/>
              <a:ext cx="10170000" cy="562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69C141-8ED0-32BA-34A9-4E33B9D4C6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2440" y="538200"/>
                <a:ext cx="10202400" cy="56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34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874AA4-4632-04CA-65FB-E56B186F43D1}"/>
                  </a:ext>
                </a:extLst>
              </p14:cNvPr>
              <p14:cNvContentPartPr/>
              <p14:nvPr/>
            </p14:nvContentPartPr>
            <p14:xfrm>
              <a:off x="1763280" y="408240"/>
              <a:ext cx="9716040" cy="5270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874AA4-4632-04CA-65FB-E56B186F43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7080" y="392040"/>
                <a:ext cx="9748440" cy="530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67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CAC316-3E41-9E16-66C1-16CF0E4D9E02}"/>
                  </a:ext>
                </a:extLst>
              </p14:cNvPr>
              <p14:cNvContentPartPr/>
              <p14:nvPr/>
            </p14:nvContentPartPr>
            <p14:xfrm>
              <a:off x="681120" y="179280"/>
              <a:ext cx="10560960" cy="652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CAC316-3E41-9E16-66C1-16CF0E4D9E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920" y="163080"/>
                <a:ext cx="10593360" cy="65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90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823F98-BF35-11C1-CF9D-4E553BD40C98}"/>
                  </a:ext>
                </a:extLst>
              </p14:cNvPr>
              <p14:cNvContentPartPr/>
              <p14:nvPr/>
            </p14:nvContentPartPr>
            <p14:xfrm>
              <a:off x="203040" y="303120"/>
              <a:ext cx="10882440" cy="556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823F98-BF35-11C1-CF9D-4E553BD40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840" y="286920"/>
                <a:ext cx="10914840" cy="56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368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B045D9-3B0E-E8D0-88AD-226F31C424F3}"/>
                  </a:ext>
                </a:extLst>
              </p14:cNvPr>
              <p14:cNvContentPartPr/>
              <p14:nvPr/>
            </p14:nvContentPartPr>
            <p14:xfrm>
              <a:off x="526680" y="-360"/>
              <a:ext cx="10698120" cy="6632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B045D9-3B0E-E8D0-88AD-226F31C424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80" y="-16560"/>
                <a:ext cx="10730520" cy="66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97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D39D64-C6A2-40FE-1AE1-A9FDF17E0BA7}"/>
                  </a:ext>
                </a:extLst>
              </p14:cNvPr>
              <p14:cNvContentPartPr/>
              <p14:nvPr/>
            </p14:nvContentPartPr>
            <p14:xfrm>
              <a:off x="2305440" y="435960"/>
              <a:ext cx="9153000" cy="5692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D39D64-C6A2-40FE-1AE1-A9FDF17E0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9240" y="419760"/>
                <a:ext cx="9185400" cy="57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348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A5A6B1-34CC-5603-4814-CB1D61B05872}"/>
                  </a:ext>
                </a:extLst>
              </p14:cNvPr>
              <p14:cNvContentPartPr/>
              <p14:nvPr/>
            </p14:nvContentPartPr>
            <p14:xfrm>
              <a:off x="1999080" y="556200"/>
              <a:ext cx="9386640" cy="617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A5A6B1-34CC-5603-4814-CB1D61B058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2880" y="540000"/>
                <a:ext cx="9419040" cy="62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29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DD4A8D-4681-4A23-D172-0BCB675C401C}"/>
                  </a:ext>
                </a:extLst>
              </p14:cNvPr>
              <p14:cNvContentPartPr/>
              <p14:nvPr/>
            </p14:nvContentPartPr>
            <p14:xfrm>
              <a:off x="366480" y="348480"/>
              <a:ext cx="11825280" cy="643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DD4A8D-4681-4A23-D172-0BCB675C40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280" y="332280"/>
                <a:ext cx="11857680" cy="64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00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8BEAAF-781A-32F1-0E8C-96EBEE878867}"/>
                  </a:ext>
                </a:extLst>
              </p14:cNvPr>
              <p14:cNvContentPartPr/>
              <p14:nvPr/>
            </p14:nvContentPartPr>
            <p14:xfrm>
              <a:off x="1262160" y="320760"/>
              <a:ext cx="10650960" cy="627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8BEAAF-781A-32F1-0E8C-96EBEE8788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5960" y="304560"/>
                <a:ext cx="10683360" cy="63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CC181-3BCA-5056-6C2B-38498C5A3BE2}"/>
                  </a:ext>
                </a:extLst>
              </p14:cNvPr>
              <p14:cNvContentPartPr/>
              <p14:nvPr/>
            </p14:nvContentPartPr>
            <p14:xfrm>
              <a:off x="2514600" y="5346000"/>
              <a:ext cx="8912520" cy="1167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CC181-3BCA-5056-6C2B-38498C5A3B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8400" y="5329800"/>
                <a:ext cx="8944920" cy="119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3079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609813-9A52-2D7B-5E9B-8D955104576D}"/>
                  </a:ext>
                </a:extLst>
              </p14:cNvPr>
              <p14:cNvContentPartPr/>
              <p14:nvPr/>
            </p14:nvContentPartPr>
            <p14:xfrm>
              <a:off x="276840" y="333720"/>
              <a:ext cx="11770920" cy="6340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609813-9A52-2D7B-5E9B-8D95510457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640" y="317520"/>
                <a:ext cx="11803320" cy="63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622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1F2420-E125-82A0-0C3E-B73445B70BC9}"/>
                  </a:ext>
                </a:extLst>
              </p14:cNvPr>
              <p14:cNvContentPartPr/>
              <p14:nvPr/>
            </p14:nvContentPartPr>
            <p14:xfrm>
              <a:off x="1456920" y="437040"/>
              <a:ext cx="8776080" cy="5683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1F2420-E125-82A0-0C3E-B73445B70B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0720" y="420840"/>
                <a:ext cx="8808480" cy="57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122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2D6AA2-B081-B232-1DE9-119529A2A42E}"/>
                  </a:ext>
                </a:extLst>
              </p14:cNvPr>
              <p14:cNvContentPartPr/>
              <p14:nvPr/>
            </p14:nvContentPartPr>
            <p14:xfrm>
              <a:off x="1185840" y="475560"/>
              <a:ext cx="9446400" cy="306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2D6AA2-B081-B232-1DE9-119529A2A4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9640" y="459360"/>
                <a:ext cx="9478800" cy="30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560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82C589-9F37-5348-22A7-E209BEF315E2}"/>
                  </a:ext>
                </a:extLst>
              </p14:cNvPr>
              <p14:cNvContentPartPr/>
              <p14:nvPr/>
            </p14:nvContentPartPr>
            <p14:xfrm>
              <a:off x="3190320" y="153000"/>
              <a:ext cx="7562160" cy="3634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82C589-9F37-5348-22A7-E209BEF315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4120" y="136800"/>
                <a:ext cx="7594560" cy="36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47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AB6958-3245-B4B2-B277-1180DC422E78}"/>
                  </a:ext>
                </a:extLst>
              </p14:cNvPr>
              <p14:cNvContentPartPr/>
              <p14:nvPr/>
            </p14:nvContentPartPr>
            <p14:xfrm>
              <a:off x="1742400" y="224280"/>
              <a:ext cx="10063800" cy="633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AB6958-3245-B4B2-B277-1180DC422E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6200" y="208080"/>
                <a:ext cx="10096200" cy="63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100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5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539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838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619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607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439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304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564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374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96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272DF2-6872-480F-DD3F-8179EC5E2880}"/>
                  </a:ext>
                </a:extLst>
              </p14:cNvPr>
              <p14:cNvContentPartPr/>
              <p14:nvPr/>
            </p14:nvContentPartPr>
            <p14:xfrm>
              <a:off x="1434240" y="350640"/>
              <a:ext cx="8348400" cy="494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272DF2-6872-480F-DD3F-8179EC5E28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8040" y="334440"/>
                <a:ext cx="8380800" cy="497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282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14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247F69-6CAE-94F7-9532-6C501CA01C68}"/>
                  </a:ext>
                </a:extLst>
              </p14:cNvPr>
              <p14:cNvContentPartPr/>
              <p14:nvPr/>
            </p14:nvContentPartPr>
            <p14:xfrm>
              <a:off x="275400" y="78120"/>
              <a:ext cx="11425320" cy="668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247F69-6CAE-94F7-9532-6C501CA01C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00" y="61920"/>
                <a:ext cx="11457720" cy="67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28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31EC77-51EF-53F8-8DA0-1E23618D0923}"/>
                  </a:ext>
                </a:extLst>
              </p14:cNvPr>
              <p14:cNvContentPartPr/>
              <p14:nvPr/>
            </p14:nvContentPartPr>
            <p14:xfrm>
              <a:off x="1946520" y="52200"/>
              <a:ext cx="9525600" cy="659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31EC77-51EF-53F8-8DA0-1E23618D09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0320" y="36000"/>
                <a:ext cx="9558000" cy="66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76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759003-9E78-76FC-FB36-332B9F336BEF}"/>
                  </a:ext>
                </a:extLst>
              </p14:cNvPr>
              <p14:cNvContentPartPr/>
              <p14:nvPr/>
            </p14:nvContentPartPr>
            <p14:xfrm>
              <a:off x="2392560" y="549360"/>
              <a:ext cx="8585640" cy="452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759003-9E78-76FC-FB36-332B9F336B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6360" y="533160"/>
                <a:ext cx="8618040" cy="45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096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E6D8EB-76E5-2026-8B4B-5D95CB980AB3}"/>
                  </a:ext>
                </a:extLst>
              </p14:cNvPr>
              <p14:cNvContentPartPr/>
              <p14:nvPr/>
            </p14:nvContentPartPr>
            <p14:xfrm>
              <a:off x="1425600" y="190800"/>
              <a:ext cx="10263240" cy="6610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E6D8EB-76E5-2026-8B4B-5D95CB980A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9400" y="174600"/>
                <a:ext cx="10295640" cy="66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60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A60F19-8C09-7929-9C2F-CF2C358143A7}"/>
                  </a:ext>
                </a:extLst>
              </p14:cNvPr>
              <p14:cNvContentPartPr/>
              <p14:nvPr/>
            </p14:nvContentPartPr>
            <p14:xfrm>
              <a:off x="531000" y="639000"/>
              <a:ext cx="9550080" cy="461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A60F19-8C09-7929-9C2F-CF2C35814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800" y="622800"/>
                <a:ext cx="9582480" cy="46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738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0</Words>
  <Application>Microsoft Macintosh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Punmiya</dc:creator>
  <cp:lastModifiedBy>Kevin Punmiya</cp:lastModifiedBy>
  <cp:revision>12</cp:revision>
  <dcterms:created xsi:type="dcterms:W3CDTF">2021-09-23T21:47:09Z</dcterms:created>
  <dcterms:modified xsi:type="dcterms:W3CDTF">2022-07-29T04:26:17Z</dcterms:modified>
</cp:coreProperties>
</file>