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833"/>
  </p:normalViewPr>
  <p:slideViewPr>
    <p:cSldViewPr snapToGrid="0" snapToObjects="1">
      <p:cViewPr varScale="1">
        <p:scale>
          <a:sx n="107" d="100"/>
          <a:sy n="107" d="100"/>
        </p:scale>
        <p:origin x="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10:58.42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13984 2652 14967,'66'-6'58,"-1"0"1,-19 2 0,0 1 0,0 0-59,20 2 0,0 0-1091,-19 0 0,0 1 1,1 0-827,-3 0 1,1 0 0,-2 1 1916,17 1 0,-6 0 0,8 1 0,-25 1 0</inkml:trace>
  <inkml:trace contextRef="#ctx0" brushRef="#br0" timeOffset="169">14530 2815 14283,'-2'37'-206,"1"1"1,3 11 0,2 0 205,2-9 0,2-1 0,3 22 0,1-20 0</inkml:trace>
  <inkml:trace contextRef="#ctx0" brushRef="#br0" timeOffset="335">14227 3387 18238,'48'-14'-1666,"0"0"0,1 1 0,3 3 1666,-5 3 0,3 2 0,-6 1 0,-9 1 0,-1 0 0,12-1 0,0-1 0</inkml:trace>
  <inkml:trace contextRef="#ctx0" brushRef="#br0" timeOffset="601">15078 3323 18754,'-16'-36'601,"-1"0"0,1 1 0,7 2-556,22-8-34,8-2 1,13 4-113,17 8 45,-13 17 11,8 21-134,-21 21-247,-2 17-213,-4 8-167,-2 2-673,-2-2 1479,2 9 0,-8-31 0,1 1 0</inkml:trace>
  <inkml:trace contextRef="#ctx0" brushRef="#br0" timeOffset="983">15568 3208 16389,'-10'4'930,"2"-2"-739,8-2-180,0 0 11,32 26 68,-5-14-85,8 5 1,3-1 28,18-8 66,0-8 170,-24-11 525,-17-8-291,-12-6 482,-2-14-314,-1 2-436,0 0-191,0 13-45,2 11-22,7 4-135,7 0-393,10 3-99,6 0-3844,19 4 4493,-14 1 0,-2 1 0,-22 0 0</inkml:trace>
  <inkml:trace contextRef="#ctx0" brushRef="#br0" timeOffset="1467">16457 2953 21308,'-28'-46'-89,"0"9"55,12 44 57,-16 24-12,0 17-23,16-15 1,2 1 11,-3 19-134,14-9-169,14-22 169,20-6-1,16-16 124,-14-11 0,-1-4-1,4-6 1,-1-2-17,-8-1 0,-1 1 28,23-18 23,-17 23-23,5 9 33,5 17-10,-1 6-23,-1 13-23,-13 1-33,-7 0 56,-5 3-11,-9-1-90,-3-1 79,-20 6-717,-8-10-695,-4-4-1884,2-16 3318,17-18 0,6 7 0,3-7 0</inkml:trace>
  <inkml:trace contextRef="#ctx0" brushRef="#br0" timeOffset="1650">17236 2697 19751,'-1'53'-157,"0"-1"0,0-3 0,4 0-2381,6 1 0,2-3 2538,-6-11 0,1-3 0,7 29 0,-12-40 0</inkml:trace>
  <inkml:trace contextRef="#ctx0" brushRef="#br0" timeOffset="1800">17184 2997 17196,'37'-20'-355,"1"0"0,0 3 0,5 5-904,-1 8 1,5 4 0,-2 2 1122,10 0 1,-1 1 0,2-2 0,-5 1 0,-3 2-1</inkml:trace>
  <inkml:trace contextRef="#ctx0" brushRef="#br0" timeOffset="2233">17891 2959 18989,'-59'8'1714,"17"13"-1692,34 3-22,23 8-425,14-10 201,3-9 0,5-1 56,3-3 0,2-2 44,2 1 1,-1-4 156,15-9 181,-31-9 223,-24-9 313,-9-3-245,-3 1-125,-13-3-122,4 7-180,1-2-178,21 8-225,17-1-134,19-3-169,0 4 1,5-3 318,1-3 1,2 0 308,0 1 0,-2 0 5,-6 0 1,-5 3 28,-1-2 258,-14 8-192,-11 5-10,-7 8 302,-4 13 549,-14 37-851,8-15 0,1 3-57,-3 12 1,3 1-1088,3-11 0,4-1-2269,4-5 1,6-4 3322,14 2 0,-7-15 0,-1-8 0</inkml:trace>
  <inkml:trace contextRef="#ctx0" brushRef="#br0" timeOffset="4816">2852 7802 15795,'1'-7'1871,"0"2"-1747,-1 5-57,0 0-45,-37 65-11,27-34 1,0 3-521,-6 8 1,-2 4 0,3 0 508,4 15 0,3-1 0,1 0 0,3 1-4,4-13 0,4 1 1,4-2 25,13 8 0,5-3-22,-2-3 0,4-6 6,8-17 0,2-9 351,16-8-312,0-16 101,-4-9 285,-24-6 0,-6-5 85,-9-37-505,-20-2-17,-9 35 1,-8 3-208,-10 8 0,-1 4-314,-14-2 1186,-3 4-1735,39 15-801,26 7-5328,50-2 7205,-28-2 0,1 1 0,30-2 0,-28-3 0</inkml:trace>
  <inkml:trace contextRef="#ctx0" brushRef="#br0" timeOffset="5104">3430 8271 15135,'-10'-1'1322,"2"0"-1311,-13 29 0,1 10-79,9-2-173,-9 7 1,7 1-679,31-7 90,39-5 873,-19-23 1,2-6 437,10-8 0,-2-8 425,-7-6 1,-8-6-219,-12-6 1,-10-3-679,-20-15-11,-29 14-112,-11 25-992,14 9 0,0 4 1104,-20 15 0,9-8 0,25 7 0</inkml:trace>
  <inkml:trace contextRef="#ctx0" brushRef="#br0" timeOffset="5569">3832 8254 17174,'33'29'22,"0"1"0,15 13 12,-17-31 33,-16-10 292,-5-4 67,-3-4 593,-4-10-380,-2-4-471,0 0-78,-1 4-45,0 7-45,0-1-56,3-2-236,4-3-44,8-2-493,10-7 291,-3 7 414,-2 1 1,-9 10 56,-8 5 33,0 1 12,0 0-56,0 0-1144,2 0-1511,-3 0 2733,1 0 0,-3 0 0,0 0 0</inkml:trace>
  <inkml:trace contextRef="#ctx0" brushRef="#br0" timeOffset="5787">4205 7909 20255,'10'60'-1286,"-1"1"0,1-13 1,2 1-1,0-2 1286,5 8 0,0-4 0,-2-9 0,-1-4 0,2 13 0</inkml:trace>
  <inkml:trace contextRef="#ctx0" brushRef="#br0" timeOffset="5916">4208 8326 11052,'32'-24'0,"-1"1"0,19-15 0</inkml:trace>
  <inkml:trace contextRef="#ctx0" brushRef="#br0" timeOffset="6083">4831 8180 21084,'4'0'2790,"-1"0"-2285,-3 0-595,0-13-1031,0 9-963,0-9 2084,10 21 0,-7-6 0,6 7 0</inkml:trace>
  <inkml:trace contextRef="#ctx0" brushRef="#br0" timeOffset="6916">8025 6816 16479,'0'-10'1715,"0"1"-1715,0 9 22,3 49-336,15 13-4602,-5-11 1,1 1 4891,1-13 0,1-4 0,5 10 1,-12-31-1</inkml:trace>
  <inkml:trace contextRef="#ctx0" brushRef="#br0" timeOffset="7100">7887 6824 19426,'19'-31'26,"0"1"0,4 2 1,6 4-1120,29 9 0,6 9-1729,-15 1 0,-1 4 2822,18 6 0,-5 2 0,-15 3 0,-17 4 0</inkml:trace>
  <inkml:trace contextRef="#ctx0" brushRef="#br0" timeOffset="7284">8145 7352 19874,'58'5'-3277,"0"0"0,-2-1 0,-2-1 2737,-11-6 1,-5 0 0,8 1 0,-12-4 0</inkml:trace>
  <inkml:trace contextRef="#ctx0" brushRef="#br0" timeOffset="7883">8090 9238 18899,'10'39'149,"0"0"1,-1-2-1,-1-2-149,5 13-3675,8 14 3675,-2-22 0,-2-3 0,-8-27 0</inkml:trace>
  <inkml:trace contextRef="#ctx0" brushRef="#br0" timeOffset="8067">8391 9191 19437,'0'-6'516,"0"1"-281,-5 67-291,17-1-505,-7-14 1,1 0-404,8-11 1,2-3-2847,12 9 3810,-2-7 0,-11-15 0,-6-8 0</inkml:trace>
  <inkml:trace contextRef="#ctx0" brushRef="#br0" timeOffset="8300">8021 9295 19919,'-1'-49'-79,"0"0"1,23 3 0,13 6-2152,22 11 0,8 9 1947,-3 3 1,-1 6-1,-10 7 1,-7 3-1,-11 2 1</inkml:trace>
  <inkml:trace contextRef="#ctx0" brushRef="#br0" timeOffset="8486">7998 10025 20020,'45'-29'160,"0"0"1,2 0-1,2 0-160,-3 3 0,2 3-1174,2 0 1,0 2 147,-4 4 1,1 3 992,1 5 0,-4 3 0,2 0 1,-7 6-1</inkml:trace>
  <inkml:trace contextRef="#ctx0" brushRef="#br0" timeOffset="9067">8073 11617 16031,'2'-7'2398,"-1"1"-2174,-1 6-213,27 42 23,-13-1-12,4 0 0,-1 3-383,-9-7 0,-3 1 137,1 1 0,0 0-1083,0-1 0,-1-1 1307,8 28 0,-6-30 0,-1-12 0</inkml:trace>
  <inkml:trace contextRef="#ctx0" brushRef="#br0" timeOffset="9283">8525 11614 19751,'6'47'-404,"1"-1"1,0-1 0,2-2-2208,12 19-2622,0-5 5233,-1-11 0,-8-21 0,-4-11 0</inkml:trace>
  <inkml:trace contextRef="#ctx0" brushRef="#br0" timeOffset="9553">8851 11405 17330,'7'-2'1166,"-2"-1"-774,11 47-157,-8-10-213,3 2 1,0 4 16,-3 5 0,-2 1-1445,1 5 0,-1 1-2611,0-1 0,-1-1 4017,-2-4 0,0-7 0,-2-10 0,-1-10 0</inkml:trace>
  <inkml:trace contextRef="#ctx0" brushRef="#br0" timeOffset="9783">7954 11584 20188,'-5'-36'310,"-1"1"0,14 2 0,10 3-1365,15 6 0,11 3 1,3 2 941,5-1 1,3 3 0,2 0-140,-11 4 0,1 0 0,3 2 0,3 0 252,1 2 0,5 2 0,3 0 0,-1 1 0,-4 0 0,-6 0 0,4-1 0,-7-1 0,3 2 0,6 3 0,0 0 0,0 0 0,-1-1 0</inkml:trace>
  <inkml:trace contextRef="#ctx0" brushRef="#br0" timeOffset="10034">8189 12512 20065,'-2'5'560,"-1"0"-538,26-18 0,18-12-1058,1-1 1,7-5 0,5-2 1037,-6 5 0,4-2 0,3-1 1,0-1-1,-2 2-560,-2 1 0,-1-1 0,0 2 0,1-1 0,0 1 26,1 0 1,2-1 0,0 2 0,-2 0 0,-4 4-1150,9-4 1,-5 4-1,-1 2 1681,-3 0 0,-1 2 0,-5 2 0,-3 1 0,-5 3 0,15-7 0</inkml:trace>
  <inkml:trace contextRef="#ctx0" brushRef="#br0" timeOffset="10832">12535 4472 18126,'19'48'64,"-1"0"1,0 1 0,-1-3 0,0 0 0,-4-3-1,-6-2 1,-2-3 0,4 17 0</inkml:trace>
  <inkml:trace contextRef="#ctx0" brushRef="#br0" timeOffset="11733">19157 4118 17992,'23'-40'496,"1"1"1,3 5 0,5 8-553,5 15 0,2 8 22,25 15-11,-32 3 0,-5 6-425,-4 31 33,-16-7 0,-7 3 420,-9-3 0,-3 1 22,-1 7 1,-2-3 5,0-16 1,0-4 32,-4 13 237,33-31-158,42-10-499,-24-7 1,4-2-667,14-3 0,3-1-1546,-6-1 0,0-1 2510,8 0 1,-3 1 0,8-3 0,-8 4 0</inkml:trace>
  <inkml:trace contextRef="#ctx0" brushRef="#br0" timeOffset="12483">25264 3613 19941,'38'-22'22,"0"1"1,-1 2 0,0 4-23,20 11-23,0 2-44,-5 9-146,-5 26 68,-35 30 139,-22-17 0,-8 0 12,-1-5 0,-4-3-1,-7-2 1,1-5 5,2 1-11,14-8 0,12-5 22,27-2 1,23-3-23,7-1 0,8 0-56,-26 2-751,-7 19 516,-21 5-293,-29 3-883,-7-15-1379,-19-15 2846,13-19 0,14 5 0,3-6 0</inkml:trace>
  <inkml:trace contextRef="#ctx0" brushRef="#br0" timeOffset="13149">28553 3429 21700,'-18'43'79,"10"18"-46,44-9-33,5-4-399,-6-32 0,2-5 393,-4-6 0,2-4-33,16-3 0,2-5 178,-4-4 1,-2-3-95,2-1 0,-5-3 156,6-11-76,-34 11-125,-16 15 0,-4 9 22,-5 13 356,-5 16-378,-2 16-527,9-5 0,2 6-4389,1 9 1,1 2 4190,2 2 1,0-2 0,1-15 0,0-7 0,0 0 0</inkml:trace>
  <inkml:trace contextRef="#ctx0" brushRef="#br0" timeOffset="16499">12346 6248 17801,'45'-18'29,"1"-1"1,-2 2 0,-2 4-30,10 10 0,-5 1-168,-3 20 146,-26 20 213,-21-6 0,-9 3 94,-8 5 1,-5-1-141,0-8 1,-1-2 56,-17 15-68,28-29-56,8-8 80,7-4 637,23-9-403,21-15-347,10 2-45,-22 5 0,-1 2-213,14 0-3160,8 8 3373,-6 20 0,-14-8 0,-12 9 0</inkml:trace>
  <inkml:trace contextRef="#ctx0" brushRef="#br0" timeOffset="17249">12689 8721 16994,'3'-1'1356,"0"0"-1277,10 52-23,2 7-2673,-1-6 1,1 2 2616,-5-15 0,0-4 0,5 13 0,-10-30 0</inkml:trace>
  <inkml:trace contextRef="#ctx0" brushRef="#br0" timeOffset="17850">12529 10460 18026,'-3'36'388,"1"0"0,2 0 0,3-1-220,7 26-67,9 0-45,-3-24 1,5-3 4,3-10 1,4-4-51,-2 3 0,2-7 68,32-18-79,-16-16-73,-17-5 0,-1-6 78,-4 1 1,-2-2 56,-1-4 0,-2 1 498,0-11 224,-13 20-448,-4 18-168,0 4-112,0 2-45,0 11 68,0 31-68,0-1 0,0 5-6,1 1 1,0 2-344,0 10 1,0-2 107,1-11 0,0-1-1439,1 15 0,2 1 1601,-1-10 1,1-2-1,-2-6 1,1-5 0,2 4-1</inkml:trace>
  <inkml:trace contextRef="#ctx0" brushRef="#br0" timeOffset="18849">19745 5841 19190,'-60'4'168,"6"17"-145,26 37-364,17-25 0,3 0 392,1 0 0,3 0 49,11 25 79,15-29 1,9-6-23,15-9 0,7-8-57,0-2 1,2-6-73,6-9 0,-3-10 56,-13-11 0,-8-7 68,-12-1 1,-12-3-153,-16-6 0,-11 1-28,-8 13 0,-8 7-159,-17 4 0,-4 10 86,10 13 1,-1 8-858,-15 14 0,3 10-2012,13 6 1,4 5 2969,-1 2 0,6-1 0,7 18 0,25-37 0</inkml:trace>
  <inkml:trace contextRef="#ctx0" brushRef="#br0" timeOffset="19369">19403 7992 18272,'0'-11'2218,"0"3"-2089,24-16 0,12-1-118,12 10-568,1-11 1,3 3 556,-16 21 0,-3 7 267,28 14-390,-16 13-157,-22 17 246,-19 9 56,-21-12 1,-7 2 44,1-2 0,-2 0-163,-4-2 0,1-1 112,6-10 1,5-5-6,7-5 101,17-9 101,40-14-1104,-5-5 0,3-1-667,1 1 1,0 0 1557,8-1 0,-6 0 0,-9 6 0,-11 0 0</inkml:trace>
  <inkml:trace contextRef="#ctx0" brushRef="#br0" timeOffset="19899">19735 10162 19179,'0'34'149,"0"0"1,0 1 0,0 0-178,1 9 0,0 1-4888,4 4 1,0-1 4377,0 0 1,0-3 0,5 15 0,-4-42 0</inkml:trace>
  <inkml:trace contextRef="#ctx0" brushRef="#br0" timeOffset="21016">25825 5402 16804,'7'0'1815,"-2"0"-1367,-1 40-381,1-8-50,-1 2 0,0 3-17,5 18-969,-4-9 0,-1 2 969,-1 1 0,-1-1 0,1-9 0,-2-3 0,-1 19 0</inkml:trace>
  <inkml:trace contextRef="#ctx0" brushRef="#br0" timeOffset="21616">25471 7424 18709,'0'-8'1916,"0"1"-1793,0 7-34,74-30-95,-37 27 1,3 2-12,16-10 1,0 5-181,-13 13 1,-7 8-117,-3 22-46,-16 10 281,-26 11 78,-3-25 0,-5 0 17,-6 1 0,-4 1 95,-16 12 0,-1-1-265,14-14 0,1-1 209,-7 7 0,7-4 0,11-3 67,16-10-89,20-11-74,13-8 1,8-5-359,13-4 1,6-2-1131,-9 5 1,3 0-1,-2 0 1516,14-5 0,-6 2 1,-16 4-1,-7 2 1,-7 1-1</inkml:trace>
  <inkml:trace contextRef="#ctx0" brushRef="#br0" timeOffset="22135">25243 9343 19146,'35'-29'190,"0"0"1,5 1-1,-1 10-268,12 18 33,-3 15-56,-14 20 78,-24 10 23,-17 10 0,-12 4 0,3-29 0,-2 0 23,-2-2 0,-1-1 128,-6 4 0,1-3-95,-7 8 79,4-7 10,27-21-89,19-8 291,49 0-319,-17 5 0,6 5-36,-9 2 1,2 3 0,-1 2-412,11 5 1,-5 4 345,-7 8 0,-9 3-50,-14 15 123,-16 0 0,-31-2 23,-20-3-311,11-24 0,-7-2-310,-3-5 1,-6-1-1,-2-1 598,-5-2 0,-2-2 0,3-1 0,-9 4 0,4-3 0,9-5 0,0-1 0</inkml:trace>
  <inkml:trace contextRef="#ctx0" brushRef="#br0" timeOffset="24133">9903 5356 11000,'64'0'2577,"-4"0"-1031,2-3-1030,-11 3-320,-17-2 0,0 1 252,21 1-686,7 0 367,-28 0 0,3 1-6,25 0 0,9 1-1406,-14-2 0,4 1 0,0-1 1290,2 1 0,-1 0 1,2-1-6,-12 0 1,1-1 0,-1 0 0,-2-1 77,2 1 1,-3 0 0,4 0-81,0-1 0,4 0 0,1 1 0,1-1 5,0 1 1,1 0-1,1 0 1,3 0-193,-4 0 0,4 0 0,0 1 0,1-1 0,-1 1 173,1-1 1,0 1 0,-1-1-1,-1 1 1,-1 0-406,2 1 0,-1 0 0,-2 1 0,0-1 399,-2 1 1,1 0-1,-3 0 1,-2 0 7,-1 2 1,-3 1 0,3-1 218,1 1 0,4 0 1,1 0-1,1 0-199,0-1 1,0 0-1,2 0 1,1-1-7,-4 1 0,3-1 0,0 1 1,0-1-1,0-1 7,-2 1 0,1-2 0,-1 0 0,-1 1 0,-3-1-9,2 0 0,-4 0 0,1 0 0,1-1-5,-3 0 1,1 0-1,1 0 1,-1 0-1,-2 0-61,5 0 1,-3 0 0,0 0-1,3 0 63,-3 0 1,2 0 0,1 0 0,-1 0 0,-3-1 2,2 1 0,-1-1 0,-2 1 0,0-1 3,13 0 1,-1 0 0,-4-1-4,-15 0 0,-2 0 0,0-1-8,1 0 1,1 0 0,0 0 7,-1-1 0,0 0 0,3 0-3,1-1 0,3 0 1,2 0-1,-1 0 14,0 0 0,1 1 0,0-1 1,3 0-186,-3 1 1,3-1-1,0 1 1,0-1-1,-3 1 165,2 0 1,-3 0 0,-1 1 0,0-1 4,16 0 0,-1 0 0,-3 1 373,-17 0 0,-2 0 0,3 0-369,2-1 0,3 1 0,2-1 0,0 0 2,1 0 1,0 0 0,1-1 0,2 1-116,-1 0 0,3-1 0,1 1 0,-1-1 1,-2 1 112,1 0 0,-1-1 0,-2 1 0,1 0 0,-1 0 0,0 0 0,-2 0 0,-2 1-148,1 0 1,-3 0 0,0 0 150,2 1 1,-1-1 0,0 1 193,-1 1 0,0-1 0,-1 1-197,0 0 0,0 0 0,-1 0-31,-1 1 1,0-1 0,3 1 32,-3-1 1,3 0 0,2 1 0,-1-1-9,4-1 1,0 1-1,0 0 1,0-1 5,0 1 0,-1 0 0,0 0 0,0 0 145,-2-1 1,0 1 0,-1-1 0,-4 1-146,-1 0 0,-2 0 0,1 0 0,16 0 0,3 0 0,1 0 159,-16-1 0,1 1 0,1-1 0,1 0-159,0 0 0,1 0 0,1-1 0,1 1 0,0-1-5,0 0 1,2 0-1,-1 0 1,-1 0 0,-2 0 4,3 1 0,-1-1 0,-1 0 0,-1 1 0,-1-1 0,-1 1 0,-1 1 0,-3 0 16,19 0 1,-2 1-17,-6-1 0,3 1 0,1-1-6,-14 0 1,0-1-1,2 1 1,1-1-150,0-1 1,2 0 0,2 0 0,-1 0 0,-3 0 151,4 0 0,-2-1 1,-1 0-1,1 0 3,0 0 0,1-1 0,-1 0 0,-3 0 18,1 0 0,-2 0 0,2 0-24,2-1 1,2 1-1,3-1 1,-1 1-15,3-1 1,0 0-1,1 1 1,3-1-124,-3 0 1,3 1 0,1-1-1,-1 1 1,-3-1 139,2 1 0,-1 0 0,-2 0 1,0 0 2,-3 1 0,-1-1 0,1 0 0,-1 1-93,1-2 0,1 1 0,-1 0 0,-2-1 93,6 0 0,-3 0 0,3-1 5,-3 1 1,3 0 0,1-1 0,-5 1 5,2 0 0,-3-1 0,3 1 267,0-1 0,4 1 1,1-1-1,1 1-240,-13 0 0,2 1 0,0-1 0,-1 1 1,1-1-147,0 1 1,0 0 0,1 0 0,-2-1-1,1 1 127,10-1 1,0 0 0,-2 0 0,-3 0 54,2 1 1,-4 0 0,4 1 216,1 0 1,3-1 0,1 1 0,1 0-225,-12 1 0,-1 0 0,1-1 1,2 1-1,1 0-38,0 0 1,3 0 0,2 0 0,-1 0 0,-1 0 0,-3 1-69,1-1 1,-2 0 0,-2 1 0,0-1 0,0 1 47,-2 0 0,2 0 0,-2 0 0,-1 0 0,-4 0 5,14 0 1,-3 1 0,-2-1-25,1 1 1,0 0-1,-1 0 10,-1-1 0,0 1 0,0 0 0,-1 1 0,-1-1 0,1 0 3,-3 0 1,0 0 0,3 0-13,-2 0 1,2 0 0,2 0 0,-1 0-75,0 0 1,1-1-1,-1 1 1,1-1 87,-1 0 1,1 0 0,-1 1-1,-1-1 0,-4 0 1,1 0 0,-2-1 0,-3 1 85,0 0 1,-3-1 0,3 0-101,1 0 1,3 0 0,1 0 0,-1 0 13,2 0 1,1 0-1,0 0 1,1 0 8,8-1 0,3 0 0,-1 1 0,-3 0 232,4 0 0,-4 0 1,-3 1-247,-7-1 0,-3 1 0,-4 1-6,-3 0 1,-3 1 360,-4-1 0,-2 0-344,22 1 2603,-17 0-2704,-16 0 668,-11 0-533,-11 0 1433,-12 5-1982,2-2-7114,-12 4 7618,13-4 0,-1 0 0,7-3 0</inkml:trace>
  <inkml:trace contextRef="#ctx0" brushRef="#br0" timeOffset="25882">29291 5549 17185,'-5'0'841,"-11"50"-606,13-12-185,-2 2 1,3 2 49,19 17-21,14-4-51,-8-29 0,4-4 5,2-3 1,4-3-213,13-4 0,2-5 33,-14-4 0,-1-4 146,8-3 0,-5-5 90,-2-18-56,-14-11 895,-10-23 259,-10 13-1098,-12 9-68,-9 66-22,3 22-28,9-5 0,3 1-784,6-5 1,3-2 122,3 2 0,2 0-365,2 0 1,2 0 994,6 13 0,0-3 0,1-1 0,1 9 0</inkml:trace>
  <inkml:trace contextRef="#ctx0" brushRef="#br0" timeOffset="26599">29166 7128 18149,'58'-21'78,"-8"4"-67,-13 33-44,4 17 33,0 14-250,-22-15 0,-4 3 255,-7-3 1,-4 3 66,-9 24 1,-8 5-10,-2-19 1,-3 0 0,-1 1 223,-4 7 1,-1 1-1,-1-4-96,-7 6 0,0-6-51,9-15 0,4-8 341,7-10-11,7-10-267,3-6-125,11-4-67,9-4 22,11-1 1,7 0-40,12 2 1,2 4-18,2 1 1,0 5-86,4 6 0,-5 6 91,-18 4 1,-5 7-74,-2 15 0,-8 8 45,-14 4 0,-11 3 67,-7-11 1,-6 1-1,-2-2-28,-10 8 1,-6-5-180,-9-7 1,-1-8-1497,-12-5-3764,10-13 5445,9-9 0,21-4 0,7-2 0</inkml:trace>
  <inkml:trace contextRef="#ctx0" brushRef="#br0" timeOffset="27083">28689 10013 22911,'54'-26'29,"0"1"1,-5 0 0,-6 9-254,-8 24-1031,3 34 538,-16 2-292,-11-10 0,-2 3 908,-5 19 101,-11 2 443,-8-1 72,-4-12 1,-5 3-175,0 1 1,0 2-40,-1 5 1,5-1-87,6-16 0,9-5-127,24 3-44,28-40-45,-15-5 0,2-4-550,6-4 0,0-4 1,3-3 0,-1-3-572,-1 2 0,2-2 1162,10-9 1,-3 3 0,0 1 0,-22 13 0,1-1 0</inkml:trace>
  <inkml:trace contextRef="#ctx0" brushRef="#br0" timeOffset="32882">1715 1245 17588,'2'47'-1621,"0"0"1,0 0 0,-2 3 0,-2 1 0,-1-3 1620,-2 15 0,-2-5 0,1-13 0,-1-8 0,-2-5 0</inkml:trace>
  <inkml:trace contextRef="#ctx0" brushRef="#br0" timeOffset="33165">1403 1320 21611,'15'-37'59,"-1"0"1,4 3 0,5 6-66,6 13 1,7 7-318,6 3 1,7 4-1,0 7-286,3 7 0,0 7 1,-1 5-569,1 9 1,-3 6 0,-6 3 1168,-8 0 1,-5 2 0,-12 2 7,-14 4 0,-12 1 0,-5-3 218,-13 8 1,-10-4-130,0-10 1,-7-1 0,0-2-87,6-8 1,-1-3 0,0-1-419,-18 12 1,2-7-3060,16-14 1,6-9 3473,2-18 0,15 5 0,7-7 0</inkml:trace>
  <inkml:trace contextRef="#ctx0" brushRef="#br0" timeOffset="33516">2228 1632 17532,'-6'-5'975,"1"1"-1042,5 4 33,-13 42 1,14 16 27,-2-22 1,4 0-23,7-2 0,5-5-84,25-2-12,3-14 113,3-6 56,7-25 78,-10-18 174,-24 8 0,-4-3-185,-4-23-112,-25 6-11,-15 27-404,-12 9-773,-7 13 1188,15 10 0,2 3 0,-1-4 0,-5 14 0</inkml:trace>
  <inkml:trace contextRef="#ctx0" brushRef="#br0" timeOffset="34184">2755 1687 14540,'7'-5'146,"-2"1"33,-5 4-66,8 49-68,-2-10-40,-1-6 1,0 0 16,1 4 1,-4-21 33,-1-7 1456,-1-5 147,0-16-483,-1-27-336,-1-27-577,1 32 1,0 0-17,2-31-169,8 27-67,6 10-22,8 10-101,21 14-1031,6 35 650,-4 3 134,-24-6 1,-6 2-146,-5 12 358,-5-5 101,-5-8 124,-1-12 638,0-25-90,2-35-246,7 9 0,3-1-241,-3-1 0,2 2-23,7 3 1,1 4-118,10 2-145,12 13 111,-4 34 12,2 30 16,-26-21 0,-3 1-212,-3 7 0,-2-1-813,-3 14-5076,6 8 6107,0-25 0,1-3 0,-3-25 0</inkml:trace>
  <inkml:trace contextRef="#ctx0" brushRef="#br0" timeOffset="34434">3556 1763 11291,'0'-6'2969,"0"2"-2666,0 4-102,7 41-5926,-5-25 5725,5 26 0,-7-36 0,0-6 0</inkml:trace>
  <inkml:trace contextRef="#ctx0" brushRef="#br0" timeOffset="34600">3523 1480 19336,'0'-4'381,"0"1"-7283,0 3 6902,17 11 0,-12-8 0,12 9 0</inkml:trace>
  <inkml:trace contextRef="#ctx0" brushRef="#br0" timeOffset="34868">3871 1943 18216,'-4'0'2005,"0"-36"-1288,24-21-712,-12 20 1,4-1 73,15-13 0,6 2-46,-7 20 1,1 3-51,0-1 0,0 5 17,15 4-33,-17 32-1,-2 11-235,-4 17-381,-1 9 68,-4 2-1183,-5-18 0,3 0 1765,15 18 0,-10-9 0,3-23 0</inkml:trace>
  <inkml:trace contextRef="#ctx0" brushRef="#br0" timeOffset="35299">4834 1639 17554,'-3'-5'3071,"-53"1"-2578,21 9-359,-10-1 1,0 2-113,7 11-67,5-1 1,24-1 10,16-5 12,8 0 22,13-1-23,29-1 23,5-1-6,-24-4 1,-1-1 5,29-1 0,-20-8-22,-5-8-102,-11-12-274,-8-1 1,-1-6 313,-1-9 0,-3-4 89,1-15 1,-2-1-296,-6 11 1,-3 3 518,-4 3 1,-2 6 443,-5 4-304,-3 15-391,-3 31 11,3 39-62,8-5 0,3 3-432,0-1 1,1 1-259,4 3 0,1-1-1114,-2-15 1,-1-1 1876,4 28 0,-5-28 0,-4-11 0</inkml:trace>
  <inkml:trace contextRef="#ctx0" brushRef="#br0" timeOffset="35483">4937 1596 21320,'40'-32'-334,"0"0"1,-3 8 0,4 2-1,0 5-2412,14 3 1,1 5 2523,0-3 1,-3 3 0,-16 3 0,-7 2 0,-9 2 0</inkml:trace>
  <inkml:trace contextRef="#ctx0" brushRef="#br0" timeOffset="35599">5431 1479 17767,'1'46'-1095,"2"-10"0,5-35 0,-3-1 0</inkml:trace>
  <inkml:trace contextRef="#ctx0" brushRef="#br0" timeOffset="35748">5452 1291 18395,'0'-6'-3922,"0"2"3922,0 4 0,0 0 0</inkml:trace>
  <inkml:trace contextRef="#ctx0" brushRef="#br0" timeOffset="36033">5906 1371 20927,'-54'15'1580,"9"4"-1547,29 22-44,20 6 11,10 1 0,21-10-112,5-23-67,2-8-56,-3-7 56,0-24 156,-16-15-313,-5-9-784,-25-1-796,-8 20-2734,-9 9 4650,4 7 0,7 7 0,7 4 0</inkml:trace>
  <inkml:trace contextRef="#ctx0" brushRef="#br0" timeOffset="36266">6297 1421 21980,'3'-42'1121,"1"0"0,2-19-976,13 22-145,-6 24-156,9 14-719,13 40-481,-9-5 1,1 5 94,-2 3 1,0 2-3656,1 4 1,-2 0 4659,-9-13 1,-2-3 0,3 6 0,-7-10-1</inkml:trace>
  <inkml:trace contextRef="#ctx0" brushRef="#br0" timeOffset="36550">2802 2655 18585,'61'-7'131,"0"0"0,0 0 1,0 0-1,0 0 1,0 0-1,3 0 1,0 0-1,0 0 1,0 0-1,0 0 0,0 0-985,-4 0 1,-2 0 0,1 1 0,0-1-1,3 0 1,4 1 859,-7 0 0,4 1 0,2-1 1,1 0-1,2 0 0,1 1 1,-1 0-1,1 0 0,-2 0-132,-7 2 1,1-1 0,-1 1 0,1 0-1,0 0 1,0 1 0,0-1 0,1 0-1,0 1 1,1-1-75,-1 0 0,1 0 1,1 1-1,1-1 1,1 0-1,-1 0 0,-1 1 1,0 0-1,-2-1 1,-2 2-1,-2-1-418,13 0 1,-2 1 0,-1 1-1,-3-1 1,-1 1 0,-3-1-1,-2 1 618,5 0 0,0 0 0,-4 0 0,-7 0 0,-8 0 0,-1 0 0,-9 0 0,6 0 0</inkml:trace>
  <inkml:trace contextRef="#ctx0" brushRef="#br0" timeOffset="36799">3678 2771 19381,'51'-14'14,"-1"0"1,1 0-1,-1 0 1,7-2 0,0 1-1,4-2 1,5 1-10,-13 4 1,4-1-1,4-1 1,2 1 0,1 0-1,0 0 1,-1 0 0,-3 1-810,1 1 0,-2-1 0,-1 2 1,0-1-1,2 1 0,3 0 1,5 0 736,-14 3 1,5-1-1,2 1 1,2-1 0,3 1-1,1 0 1,0-1-1,0 2 1,-1-1 0,-1 1-1,-2 0 1,-3 1-1,-3 0-195,10 0 1,-3 0-1,-3 1 1,-1 1-1,-1 0 1,0 1-1,3-1 1,2 2 177,-4-1 0,3 1 0,2 0 0,0 0 0,1 1 0,-1 0 0,0 0 0,-3 0 0,-2 1 0,-3 0-185,12 1 0,-4 1 0,-3 0 0,-1 0 0,-1 1 0,0 1-43,8 0 1,-1 1-1,-1 1 1,-2 0-1,-1-1-281,-7 1 0,-1-1 0,-2 0 1,0 1-1,-3-1 593,4 1 0,-1 0 0,-2-1 0,-6 0 0,12 2 0,-8-2 0,9 2 0</inkml:trace>
  <inkml:trace contextRef="#ctx0" brushRef="#br0" timeOffset="41915">14602 3600 14922,'46'-6'552,"0"1"1,8-3 0,2 0-357,7-4 0,4-1-1445,-14 4 1,3 0-1,2 0 1296,-11 2 1,1 1 0,2-1-1,4 1 7,-3 2 0,5-1 0,3 1 1,0 0-1,-1 0 0,-2 1-446,0 0 1,-3 0-1,0 1 1,2 0-1,2 0 392,1 0 0,4 0 0,2 0 0,-1 0 0,-2 1 0,-3 0 73,8 0 1,-5 1-1,0 0 1,3 0-74,-3 1 0,3-1 0,0 1 0,-1 0 0,-1 0-6,6 0 0,-2 0 1,-1 1-1,0-1-28,1 0 1,1 0-1,-2 1 1,-7-1-364,-7 0 0,-4 1 1,-8-2-53,18 0 1341,-48-1-1329,-18-1 1210,-19-1-4101,-16 1 3666,-5 1 0,15 1 0,18 0 1</inkml:trace>
  <inkml:trace contextRef="#ctx0" brushRef="#br0" timeOffset="42236">15778 3599 16165,'63'-6'233,"1"0"0,0 0 0,2 1 0,0 0 0,-1 0-185,-7 0 1,-1 1 0,1-1-1252,6 2 0,2-1 1,0 0 1202,-15 1 0,-1 1 0,2-1 0,3 0-54,3 1 0,3 1 0,1-1 1,1 1-1,-1 0-184,-2 0 1,0 0-1,0 1 1,0 0-1,1 0-254,-5 1 1,1 1 0,0 0 0,0 0 0,-2 1 0,-3-1-747,6 1 0,-3-1 0,-3 1 0,-4 1 1238,24 6 0,-15-1 0,-24-1 0,-19-3 0</inkml:trace>
  <inkml:trace contextRef="#ctx0" brushRef="#br0" timeOffset="63331">17165 5184 8210,'57'-11'-42,"0"0"0,7-1 0,-14 2 0</inkml:trace>
  <inkml:trace contextRef="#ctx0" brushRef="#br0" timeOffset="65534">19343 4724 8098,'-4'-7'784,"0"2"-493,4 5 213,0 0-268,0-21-236,-8 10-314,-4-13-1087,-7 18 617,3 4 414,1 2 325,9 7 68,1 1 526,2 1 190,2-3 572,0-4 1368,1-1-2657,0-6-22,0 4 0,0-5-45,0 6-134,0-1 179,-4 1-11,3 0-34,-3 0 34,4 1 11,0 2 45,4 0-34,-2 0-11,4 0 11,-4-2 0,-1 0 0,-1 0-11,0 1 0,1 1 12,0 1 21,1-1-10,0 1 55,1-2 314,3 2 56,9 3-190,15 5-123,1-2 44,9 1 11,-6-6-100,2-2-90,2-1 45,10-2-23,-4 0 1,4 0-23,-17 0 0,-9 0 11,-11 0 33,1 0 158,-2 0 44,3 0-122,-5 0-113,-1 0 67,-2 0-67,1 0-11,-2 0 23,1 0-46,0 0 23,5 0 23,0 0-23,1 0 22,-1 0-11,-1 0 281,11-6-101,11-6-23,17-9-168,-4 0 33,0-1 1,-12 5 0,0-3 78,-1-3 235,5-17-11,-4-11-241,-13 13 1,-1-1-63,-6 7 1,-1 0-6,0-3 0,-1 1 6,5-15 5,-5 16 0,0-1 17,-1-2 0,-1 1-6,0 1 1,-1 1 16,1-28 0,-8 23-22,0 0-45,0 2 34,-5 0-34,-3 1 0,-4 1 11,-3 1-11,-8-14 0,-5-4 0,-3 0-11,-2 4 11,5 15 0,-17-10 11,-4 1-11,1 2-11,6 9-1,2 6-77,9 10 89,-11-2 0,10 11 45,-25 0-40,23 4 1,-3-1-1,-12 1 1,-2-1-6,9 1 0,1 1-6,-1-1 1,3 1 5,-17 0-12,20 0 1,-1 2 0,-1 2 0,-1 2 5,-9 4 1,1 1 5,8 1 0,3 1-255,0 2 1,3 2 254,-14 13-23,1 7-147,0 7 187,13-6 0,1 5-40,-1 5 1,1 4 22,9-4 0,0 2 0,2 0-583,-1 12 0,4 0 566,6 2 0,5-2 17,6-17 0,7-1-57,10 14 1,8 1 95,8-5 0,8-2-13,-3-12 0,4-1 0,0-3-172,11 3 1,1-6 173,-1-6 0,-1-7 5,11-1 130,-14-7-163,-15-5 1039,-16-3-1353,-10-1-2490,-7 6 2804,-11 2 0,7-2 0,-6-1 0</inkml:trace>
  <inkml:trace contextRef="#ctx0" brushRef="#br0" timeOffset="67015">29487 4223 12568,'43'-21'698,"-1"1"1,-2 0-1,-5-1-338,-5-11-164,-7 4 0,2-5 5,3-7 1,1-3-62,0 0 0,-1-3-593,2-2 1,-3-1 514,-7 11 0,-2-2 39,1-20 0,-4-4-187,-7 21 1,-1-1 0,-4-2 103,-2-8 1,-4-2 0,-2 2-12,-5 3 1,-2 1 0,-2 3 8,-9-8 1,-2 4-6,-2 5 1,-1 4 10,7 12 1,-1 2-23,-1 1 0,-2 1-64,1 2 1,-4 1 23,-21-3 1,-4 4 39,8 5 0,-3 2-689,2 3 1,-3 1 0,1 1 682,-14 1 1,-1 2 1,18 2 0,-1 2 0,0 0 54,1 0 1,0 1 0,-1 1-51,-9 2 0,-2 2 0,1 2 7,7 2 1,1 1 0,0 2-5,-8 3 1,0 3 0,1 3-12,5 3 1,1 4 0,1 2-8,-4 5 0,2 2 0,1 1-360,6-4 1,3 1 0,0 0 362,-1 3 1,1 1 0,3 0 17,-2 5 0,3 3-66,8-3 1,0 3 0,5 2 85,6 2 0,5 1 0,3 1-8,1-1 1,3 1 0,5-2 329,9 1 1,5-1-1,5-4-236,13 7 0,10-3-54,-9-14 1,5 1 0,3 0 0,2-1-37,5 0 1,2-1-1,3 0 1,2-1-20,-8-7 1,2 0 0,2 0 0,0 0 0,0-2-1,-2-2-237,2 0 0,0-1 0,-2-2 0,1-1 1,0-1 238,11 1 1,1-3-1,-2-1 1,-4-3-6,-3-2 0,-5-4 0,-1 0 488,17-1 1,-4-1-803,-11-1 0,-3-2-353,-10-2 1,-4-1-2305,10-6 2971,-21-8 0,-13 7 0,-8 1 0</inkml:trace>
  <inkml:trace contextRef="#ctx0" brushRef="#br0" timeOffset="69148">17595 4190 7549,'10'5'0,"-3"-1"0</inkml:trace>
  <inkml:trace contextRef="#ctx0" brushRef="#br0" timeOffset="70732">19920 6223 10204,'1'4'3653,"0"-1"1759,-1-3-6319,-3 0-4315,-1-5 5222,-2-13 0,3 10 0,0-9 0</inkml:trace>
  <inkml:trace contextRef="#ctx0" brushRef="#br0" timeOffset="71998">19788 5998 9173,'0'6'572,"0"-2"3070,0-4-3553,1-5 46,-1 3-79,1-4 33,-1 5-21,0 1-640,-3 0-2801,0 0 3373,-2 0 0,3 0 0,1 0 0</inkml:trace>
  <inkml:trace contextRef="#ctx0" brushRef="#br0" timeOffset="73015">19759 5929 7907,'-2'7'347,"1"-2"-268,1-5-12,0 0 550,2 2-24,-1-1-590,1 1 1,-1-2 0</inkml:trace>
  <inkml:trace contextRef="#ctx0" brushRef="#br0" timeOffset="74064">29597 6073 10977,'3'3'269,"-1"0"841,-2-3-1110,-4 6 0,-1-4 0,0 4 0,0-6 0</inkml:trace>
  <inkml:trace contextRef="#ctx0" brushRef="#br0" timeOffset="77165">19629 7948 10047,'0'-5'2208,"1"1"-1447,-1 4-716,10-35 22,-7 26-55,8-26 178,-11 34-1240,1 0 1,-1 0-1</inkml:trace>
  <inkml:trace contextRef="#ctx0" brushRef="#br0" timeOffset="78616">29291 7531 11403,'-4'7'22,"1"-2"-22,3-5 45,0 0-1199,-21 19 1154,14-11 0,-13 11 0,18-16 0</inkml:trace>
  <inkml:trace contextRef="#ctx0" brushRef="#br0" timeOffset="85448">20478 5902 18059,'0'-6'605,"0"1"-571,0 5-23,0 11 78,2 25-55,0 3 11,2 18-12,-1-15 68,6 4 314,11-19 1075,27-20-1008,6-28-996,-17-1 1,1-3 569,-3 0 0,-1-1-17,1-1 0,1 2-11,-3 1 0,1 2 17,1 1 0,-2 2 89,8-2-111,-9 6-23,-24 13 0,-7 2 1396,0 1-1418,3 0 22,8-1 11,1-4 0,9-4-11,-3-4 12,7-2 21,-8 5 90,-2 1-123,-11 6-145,-4 2 145,0 3-67,-1 0-1020,-1 7-1647,-1 1-134,0 2-3553,-2 1 6421,-1-2 0,3-6 0,-1-1 0</inkml:trace>
  <inkml:trace contextRef="#ctx0" brushRef="#br0" timeOffset="88415">20533 7942 15739,'0'-9'2219,"0"2"-1670,0 7-56,0 0-493,-5-15-56,4 13 45,-4-2 22,7 23 23,8 28 22,-1-8-12,6 9 113,-3-24 617,15-9 257,33-41-912,-24 4 1,4-5-1,3-3-804,2 0 0,2-4 1,2-1-1,-2 1 701,-3 2 1,0-1 0,-1 1 0,1 1-9,2 0 1,1 1-1,-1 1 1,-4 3-9,12-4 0,-4 4 5,-6 5 1,-5 3-39,2-1-113,-15 9 101,-24 9 45,-2 1 2918,0 4-2851,0-1-44,1 4 10,1-2-21,0 0-12,1-2-56,-2 2-292,-1 2-582,0 1 684,0 0 11,-1-3 11,-2-2-180,1 1-302,-3 0-2218,-7 5 2924,-7-2 0,7 1 0,-1-4 0</inkml:trace>
  <inkml:trace contextRef="#ctx0" brushRef="#br0" timeOffset="90398">20281 10204 17554,'12'-14'505,"6"2"-214,0 18-134,-1 7-34,0 10 90,-6 5 493,4 12 0,0-9 224,13-5-561,2-35 1,3-10-286,3-3 0,1-4-473,0-3 1,2-5 0,0 0 474,-1 2 0,1-1 0,4-2-44,-4 6 1,4-3 0,2 0-1,1 0 1,-1 1-37,1 2 1,-1 0 0,1 2 0,1-1 0,0 0-3,4-1 1,1-1-1,1 0 1,-2 2-1,-3 3-4,11-3 0,-4 2 0,-5 5-101,-2 4 0,-10 6-358,-18 9-763,-12 24-1422,-17 6-830,-5 14 1894,-5-9-2610,1-10 4515,7-8 0,6-7 0,0-1 0</inkml:trace>
  <inkml:trace contextRef="#ctx0" brushRef="#br0" timeOffset="92780">10124 13473 19572,'-30'-55'1198,"-8"12"-1175,-14 56-1118,17-1 1,-1 4 1088,-6 7 0,-1 4 6,-2 3 0,1 3-6,3 0 1,2 1-40,9-2 1,4 1 21,-4 25 606,32-7-583,30-6-17,15-15 0,9-4-11,-9-4 0,3-2-91,-4-3 1,3 1 0,-1 0 36,-4 0 0,0 1 0,-6 3-165,5 9 1,-10 6 263,-12 6 0,-14 1 33,-17-9 0,-12-5-44,-17-1 0,-6-7-6,8-9 0,1-5-135,-29 2-2106,12-10 2241,16-32 0,19 20 0,9-18 0</inkml:trace>
  <inkml:trace contextRef="#ctx0" brushRef="#br0" timeOffset="92999">10343 13760 19897,'7'40'-49,"1"0"1,-1-1-1,0 0-422,3-5 1,-1 1-2589,2 14 0,-3 0 3059,-3-13 0,-1-2 0,4 31 0,-8-40 0</inkml:trace>
  <inkml:trace contextRef="#ctx0" brushRef="#br0" timeOffset="93131">10301 14088 16468,'38'-25'-630,"0"0"1,1 2 0,-4 7-1,-4 14 1,-5 2 0</inkml:trace>
  <inkml:trace contextRef="#ctx0" brushRef="#br0" timeOffset="93549">10873 14204 19381,'0'-48'485,"0"-1"1,1 3-1,-2 2-373,-4-17 73,-2 24 1,-3 1 161,-8-9-190,-11 2-124,5 34-22,-3 14 1,-1 12-24,3 11-21,7 9-1,19 18 23,19-16-123,20 6-158,2-33 1,4-6 61,-10-2 0,1-3-15,12-4 0,0-4 239,-16-3 1,-2-3-23,3-9 0,-4-3 230,4-16 560,-9 1-672,-29 21-46,-9 14 1,-2 14 255,2 7-334,5 10-504,12 18-2879,37 0 3417,-6-22 0,2-3 0,15 5 0,1-17 0</inkml:trace>
  <inkml:trace contextRef="#ctx0" brushRef="#br0" timeOffset="93915">11544 13930 22115,'-1'0'-549,"5"-3"426,46 18 0,-2-11-180,-10-4 0,2-3 140,0-6 1,-1-4 145,5-4 1,-4-4 72,9-23-45,-25-8 67,-27 13 348,-20-19 202,-10 12-572,-9 5-101,14 29 23,13 27 22,16 18 0,11 14-269,7 6-650,1-15 0,1 2-2387,-5-2 1,-1-1 3305,1 0 0,-2-2 0,-3 8 0,-11-28 0</inkml:trace>
  <inkml:trace contextRef="#ctx0" brushRef="#br0" timeOffset="94164">11806 13944 21454,'52'-17'-47,"0"1"0,-1-1 0,2 1 0,-1 1 0,0 1-611,-3 5 1,-1 2-1,-3 0-434,6-1 0,-9 1 27,-9 2 1166,-70 19-68,-21 1-3086,25-6 0,1 0 3053,-9 2 0,25-10 0,15-1 0</inkml:trace>
  <inkml:trace contextRef="#ctx0" brushRef="#br0" timeOffset="94916">12595 13732 15963,'0'-51'3542,"-8"12"-2859,-26 43-179,0 13-280,4 4 0,2 5-179,2 29-1277,38 7-1883,19-40 0,8-6 1546,5-4 0,4-6 1528,9-9 1,-3-4-1,-6 2 1,-9-7 0</inkml:trace>
  <inkml:trace contextRef="#ctx0" brushRef="#br0" timeOffset="95267">13075 13517 20277,'-32'16'711,"0"-1"1,-8 13-712,46-6-134,22-9-292,12-10-235,26-15 683,-5-12-78,-2 2 56,-26 3 247,-27 33 10,-17 21-122,-4 15 0,-1 9-106,7-13 1,1 3 0,2 3-220,0 11 1,3 3-1,3-1 115,5-5 1,3 0-1,3-5-54,3 5 0,3-7-34,-2-16 1,-1-9 162,-7-13 45,-24-33-589,-9-6 1,-4-4-1166,1-1 0,0 0 1709,-10-10 0,2 3 0,7 7 0,12 8 0</inkml:trace>
  <inkml:trace contextRef="#ctx0" brushRef="#br0" timeOffset="95464">13485 13686 16221,'50'-6'0,"-10"2"0</inkml:trace>
  <inkml:trace contextRef="#ctx0" brushRef="#br0" timeOffset="95665">13721 13650 16243,'4'-5'2858,"-1"1"-2623,-3 4 12,14 61-213,-6-16-385,2 4 0,0 3 351,-4-16 0,0-1 84,0 1 0,0 0-107,-2-2 1,0 0-359,0 6 0,-3-3-774,-8 10-1623,-14-16 2778,-7-42 0,5-4 0,8-4 0</inkml:trace>
  <inkml:trace contextRef="#ctx0" brushRef="#br0" timeOffset="96182">15743 13459 20121,'16'-41'216,"0"-1"1,4 3-1,6 8-222,9 15 1,4 7-558,4 0 1,1 4 562,-1 1 0,0 9-142,0 19 1,-8 12-44,-21 9 0,-12 7 200,-10-5 0,-8 3 0,-3-2-305,-2-7 1,-3-1-1,-3-2 338,-4-3 1,-2-3 0,3-3 23,4-3 1,3-3 39,-10 11-78,16-10 585,17-12-1078,46-15-2073,0-7 0,4-2 2532,7-1 0,-2 1 0,-8-2 0,-4 3 0,4 0 0</inkml:trace>
  <inkml:trace contextRef="#ctx0" brushRef="#br0" timeOffset="96731">18104 13473 21107,'-46'0'100,"0"0"1,2 5 0,5 8-79,12 16 1,5 7-23,2-3 0,4 2-23,3 7 1,11-1 22,41 13-51,-4-32 1,6-9-17,3-13 0,2-10-174,2-7 0,-3-8 241,-13 0 0,-5-5-6,3-17 1,-8-7 5,-10-6 0,-11-3 7,-6 12 1,-5-1-1,-3 3-219,-6-10 0,-7 6 212,-7 10 0,-2 9 33,-6 14 23,7 26-11,8 20-12,15 13 1,9 8-12,15 9 1,9 4-1056,-1-10 1,4 1 0,3-3 270,0-7 0,2-3 0,2-2-1373,18 11 1,0-8 2164,-14-17 0,-5-5 0,5 3 0,-10-8 0</inkml:trace>
  <inkml:trace contextRef="#ctx0" brushRef="#br0" timeOffset="97000">18647 13502 20602,'-37'19'228,"-1"1"0,2-1 0,14-1-329,41 3-1053,42-4 924,-18-16 1,3-5 240,7-7 0,-3-5 11,-12 1 1,-6-4 33,2-28 34,-44 17-68,-39 4-22,10 21 0,-2 5-230,0 1 0,0 3-986,0 5 1,7 4 1215,3 18 0,16-16 0,11 1 0</inkml:trace>
  <inkml:trace contextRef="#ctx0" brushRef="#br0" timeOffset="97415">19092 13563 21185,'-17'-46'328,"-1"0"1,7 9 0,7 2-307,38-19-22,11 21-6,-11 18 1,3 6-186,-2 9 1,0 9-639,8 12 0,-3 8 162,-10-1 1,-4 5-124,-4 8 0,-4 0-196,-4 13 426,-7 0 1064,-3-27 1345,6-29-392,9-52-1189,-9 22 1,2-1 22,2-8 1,0 1-1,11-13 180,8 3-561,-5 27 516,-1 18-438,-9 29-111,-7 15-358,2 9-998,2 0-2343,4-1 3822,5-4 0,-11-20 0,0-7 0</inkml:trace>
  <inkml:trace contextRef="#ctx0" brushRef="#br0" timeOffset="97582">20174 13381 17890,'4'37'-90,"1"-1"1,-5 11-1,12-25 1</inkml:trace>
  <inkml:trace contextRef="#ctx0" brushRef="#br0" timeOffset="97730">20096 13028 19067,'-5'-12'-358,"0"2"-2421,5 10 2779,0 0 0,0 0 0</inkml:trace>
  <inkml:trace contextRef="#ctx0" brushRef="#br0" timeOffset="97966">20552 13401 21163,'0'-35'487,"1"1"0,12-30-454,10 31 1,6 4-34,20-12 0,-16 18 0,1 3-11,6 7-78,-9 6 10,-7 16-839,0 31-948,-13-9 0,-2 3 1866,4 10 0,-1-1 0,0 14 0,-2-21 0</inkml:trace>
  <inkml:trace contextRef="#ctx0" brushRef="#br0" timeOffset="98381">21245 13233 22048,'-31'-18'-157,"11"9"-11,47 41 112,3-8 16,6-5 1,5-4 33,0-7 1,2-3-12,13 2 1,0-4-280,-11-4 0,-1-4 156,-6-1 0,-4-3-140,3-17 112,-8-32 162,-23 16 0,-5-3 6,-2-3 0,-4-1-397,-8-8 0,-3 2 408,-1 11 1,-2 2 105,1 3 1,-1 1 331,-11-21-248,4 21 152,13 51-342,13 23 1,8 10-24,1 1 1,3 3-645,0-4 1,2 2 0,0-2 61,3 5 1,1-2-623,-4-2 0,-1 0-868,-5-4 0,-2-2 2084,-2-2 0,-1-4 0,-3 6 0,0-13 0</inkml:trace>
  <inkml:trace contextRef="#ctx0" brushRef="#br0" timeOffset="98881">21590 13204 20020,'51'-21'272,"0"0"1,0 2-1,-1 2-266,-9 6 0,1 0-201,0 1 1,2-1 0,1 0 110,17-5 0,-1-2 50,2-6 1,-5-2 27,-20 7 1,-9-1 5,-10-21 392,-36 16 11,-28 9-82,-12 38-271,23 2 1,4 8-29,6 12 1,8 5-236,8-6 0,7 0 218,8-2 1,8-4-6,32 10-46,1-20 0,8-4-223,5-7 0,2-5 168,1 0 0,-1-5-269,-4-11 1,-6-8 352,-19-4 0,-5-4 17,-2-6 0,-4-2 0,-3-1 0,-3-2 140,-3-7 0,-2 0 1268,4-13-1128,2 8 34,10 44-292,2 19 650,12 19-672,-6 7-577,-9-5 0,-3 4-1434,-9 0 0,-6 1 1316,-1 0 0,-8-3-115,-15-6 1,-9-7-155,-6-14 1,-5-6 963,-5-1 0,2-4 0,-7 2 0,7-6 0</inkml:trace>
  <inkml:trace contextRef="#ctx0" brushRef="#br0" timeOffset="99698">24798 12718 20098,'-36'0'330,"-1"1"1,-28 13-331,30 24 11,19-2 0,10 5 0,16 3 1,10 1-18,11 13 1,5-2-535,3-12 1,2-4 461,-1-4 0,-6-4-180,-9 6 417,-21-8-159,-28-6-12,-9-13 1,-6-5-2225,0-5 1,1-4 2235,-1-4 0,4-1 0,-5-8 0,35-1 0</inkml:trace>
  <inkml:trace contextRef="#ctx0" brushRef="#br0" timeOffset="99897">25207 12719 19358,'-36'37'243,"1"-1"0,6-5 0,8 4-534,21 19 0,12 2-1124,-1-11 0,2-1 1415,7 16 0,1-5 0,0 1 0,-10-24 0,0-1 0</inkml:trace>
  <inkml:trace contextRef="#ctx0" brushRef="#br0" timeOffset="100047">24981 13144 18317,'23'-29'-71,"0"0"0,3 3 0,4 7-2092,23 11 1,3 9 2068,-12 3 0,-3 0 1,4-2-1,-5 0 1,-7 8-1</inkml:trace>
  <inkml:trace contextRef="#ctx0" brushRef="#br0" timeOffset="100265">25525 13106 19538,'12'-57'806,"-1"0"1,-2 13 0,4 4-807,5 8 0,4 5-11,18 4-29,-8 17 1,2 7-39,-1 13 0,-2 5 72,1-2 0,-3 3 6,-6 10 0,-7 2-89,-3 13-449,-4 3-582,-2-5-4226,19 9 5346,4-24 0,-4-1 0,-6-23 0</inkml:trace>
  <inkml:trace contextRef="#ctx0" brushRef="#br0" timeOffset="100682">26380 12940 20199,'-63'-7'2106,"8"2"-2027,25 5-79,9 6-56,10 4-34,22 15 45,42 0-90,-11-12 1,5-2 112,-2-3 0,1-3-6,2-2 0,-4-3-17,10 0 45,0-3 11,-13-8 0,-5-3-11,-12-11 0,-9-4-78,-2-8-124,-3-9 73,-6 4 1,-3-4 72,-4-4 0,-4-2 61,-2-9 1,-3 3 100,-3 14 1,-2 7-51,-12-6-34,5 53 34,11 20-23,7 11 1,5 8-90,10 9 0,5 3-1226,-4 1 0,4 1-69,7 0 1,1-3-2650,-7-21 0,-3-3 4000,4 26 0,-9-30 0,-7-12 0</inkml:trace>
  <inkml:trace contextRef="#ctx0" brushRef="#br0" timeOffset="101014">26505 12860 20569,'44'-19'48,"-1"0"1,4 2-1,-1 4-48,-1 7 0,1 4-1211,5-1 0,2 1 891,4 1 1,-1 1-90,0-1 0,0 1-566,-6 0 1,0 0-314,3 0 0,-5-3 2072,7-9 2906,-36-6-2368,-38 0-392,-30 5-146,10 11 1029,-6 13-1622,12 17-191,6 6 0,16 13-68,28-9-828,13-3-1490,23-5-259,-22-18 0,1-3 2645,4-3 0,-3-1 0,7-1 0,-9-4 0</inkml:trace>
  <inkml:trace contextRef="#ctx0" brushRef="#br0" timeOffset="101415">27893 12667 21544,'-38'-6'28,"1"-1"0,-26-3-208,38 13-750,11 2-2006,40 2-4448,34-7 6992,-16-5 0,1-2 2185,-4 1 0,-2 0 739,22-8-806,-37 10 447,-9 11-346,-8 28-1469,-5 4-240,-4-6 0,-1 2-283,-4 28 182,2-28 0,1 0-1,0 2 1,2 2-17,7 20 0,4 5-105,-1-18 1,0 2 0,0 2-214,1 7 0,0 3 1,-3-3-197,-5-4 0,-1-3 0,-4-3 469,-1 4 0,-8-9 45,-28 7 56,8-39 146,-8-34-4897,11-33 4695,16 22 0,3 0 0,-1-22 0,12 27 0</inkml:trace>
  <inkml:trace contextRef="#ctx0" brushRef="#br0" timeOffset="101981">28920 12371 17756,'-10'43'265,"0"1"0,13-6 1,10-4-233,19-11 1,7-6-23,-2-5 1,1-4-271,1-4 0,-2-5 292,12-10-10,-8-6 240,-10-11 129,-8-12 469,-14 9-693,-9 2 336,-9 18-336,-1 8 223,0 3-99,4 8-102,4 7-145,0 6-23,5-3-22,0-6 12,1-8-12,-3-2-1110,-1-1-962,-6-1-898,-8 7 2970,-14 4 0,11-2 0,-1 0 0</inkml:trace>
  <inkml:trace contextRef="#ctx0" brushRef="#br0" timeOffset="102731">28224 12805 16344,'-1'-14'505,"-3"3"-360,-4 12 35,1 2-68,6 2 347,5 7-314,23 1-100,1-1-22,18-5-23,-12-6 0,-1-3 56,-7-4 0,-8-4 23,-7-5 436,-7-6 191,-3 7-571,-6 5 33,-2 21 44,-4 18-66,1 16-96,7-2 1,1 5-29,5 5 1,1 2-492,0 2 1,1-1 462,2-1 0,0-2-11,-3-16 1,-1-2-114,-2 0 0,-2-1 130,-11 27-11,-5-9 44,-11-15 23,-24-10-22,19-22 0,-1-5-46,-5-7 1,1-4-986,-21-13-342,24-13-2213,27 9 3552,5 0 0,3 12 0,0 3 0</inkml:trace>
  <inkml:trace contextRef="#ctx0" brushRef="#br0" timeOffset="103698">28983 12037 15672,'18'-59'3205,"-3"12"-2443,-12 35-751,-2 35 174,-5 13 0,-3 7-62,1 2 0,-1 2-926,-5 18 0,0 0 825,0-16 1,2-2-7,0-2 1,1-2 210,3-4 0,0-1-182,2 1 0,3-2 78,17 6-11,22-16-89,11-36-12,-15-4 0,0-4-11,-5 0 0,2-2 0,13-8 0,3 1 28,-3 2 0,1 2-39,6-3 0,-1 2-6,-14 8 0,-5 2 51,14-4-79,-28 5 22,-9-15 1400,-21-17-1349,0 12 0,-1 1 331,-16-21 33,0 11-336,17 28-56,3 14 0,3 21 224,2 13 0,2 8-202,3 14 0,3 4-660,1 3 1,2 1 603,1-20 1,0 1-1,2-3-571,3 6 0,0-1-1167,-2 2 0,-2-1-3144,-1 1 1,-4-1 4835,-7-2 0,0-4 0,1 6 0,-8-15 0</inkml:trace>
  <inkml:trace contextRef="#ctx0" brushRef="#br0" timeOffset="104530">19726 15261 13723,'-59'1'3103,"13"1"-2139,34-6-672,18-5 206,27-7 0,18-3-215,-7 4 0,5-1 0,6-1 0,4-1-759,-8 4 0,4-2 0,4 0 0,1 0 0,2-1 0,-1 1 0,0 1 509,-1-1 1,-1 1-1,1 0 1,1 0 0,0 0-1,1-1 1,2 1-172,-7 2 0,1-1 0,2 0 0,0 0 0,1 0 1,0 1-1,-1-1 0,-1 1 0,-1 1 147,1-1 1,-1 1 0,0 0 0,-1 1 0,0 0 0,0-1 0,0 1 0,2-1-186,2 0 0,1 0 1,1 0-1,-1 0 0,1 0 1,1-1-1,-1 2 1,1-1 175,-5 1 0,-1 0 0,1 1 0,-1-1 0,1 0 0,1 1 0,2-1 0,1 1 0,2-1-80,-9 2 0,2-1 0,2 1 0,1-1 1,1 0-1,0 1 0,1-1 0,1 0 1,0 1-1,-1-1 0,1 1 0,-1 0 1,-1 0 63,0 1 1,0-1-1,0 1 1,-1 0-1,1 0 1,0 0-1,0 0 1,0 0-1,1 1 1,-1-1-1,1 1 1,0-1-1,0 1-130,-1 0 0,1 0 1,1 0-1,1 0 0,0 1 1,-1-1-1,1 0 0,0 1 1,-2 0-1,0-1 0,-1 2 1,-2-1-1,-1 0 0,-2 1-29,11-1 1,0-1 0,-2 1 0,-2 1-1,-1-1 1,-2 1 0,-2 1 0,-2 0 0,-3 1-419,17 0 1,-1 1 0,-5 1 0,-8 1 0,-11 0 592,-7 3 0,-10 0 0,-5 2 0,-25 0 0</inkml:trace>
  <inkml:trace contextRef="#ctx0" brushRef="#br0" timeOffset="104830">21421 15032 15905,'58'-7'126,"0"-1"1,0 1 0,0 0 0,0-1-1,1 1 1,-1 0 0,2-1 0,1 0-1,1 0 1,-1-1 0,0 1 0,1-1-1,-2 0-692,-1 0 0,-1-1 0,-1 0 0,1 0 1,0-1-1,1 1 0,1 0 588,-2 0 0,0 1 1,1-1-1,1 1 1,0-1-1,0 1 1,1-1-1,0 1-111,2-1 0,0 1 0,-1 0 0,2-1 1,0 1-1,2 0 0,2 0 0,3 0 91,-15 2 1,2 1-1,1-1 1,2 0 0,1 0-1,1 1 1,0-1 0,1 1-1,0 0 1,0 0-1,0 0 1,-1 1 0,0 0-113,-2 0 0,1 0 1,0 1-1,-1 1 1,0-1-1,1 0 0,-1 1 1,1 0-1,0 0 1,1 0-1,-1 0 0,1 0 1,1-1-114,0 1 1,1 0-1,1 0 1,1-1-1,0 1 1,1 0-1,-1 0 1,0 0-1,-1 0 1,0 1-1,-2-1 1,-1 1-1,-1 0 1,-3 1-101,7 0 1,-1 0 0,-1 0-1,-2 1 1,-1 0 0,-1 1-1,-1-1 1,-2 0 0,-1 1-1,-2-1-325,18 1 0,-2 0 0,-1 0 0,-5 0 0,-5 0 0,-6 0 741,3 1 0,-8 0 1,-6 0-1,-3-1 1,-6 0-1,2-1 0</inkml:trace>
  <inkml:trace contextRef="#ctx0" brushRef="#br0" timeOffset="109281">7918 6843 15370,'-5'-9'1456,"0"2"-1444,5 7-1,0 0 0,15 58-11,-2-18-482,-2 5 0,1 1-2924,2 14 3406,-7-3 0,-3-25 0,-4-8 0</inkml:trace>
  <inkml:trace contextRef="#ctx0" brushRef="#br0" timeOffset="109497">7893 7410 18720,'-8'2'762,"2"-1"-627,45-17-124,-5 2 0,4-1-28,4-2 0,3-1-863,8-2 0,-2 2-386,-15 6 0,-1 2 1297,10-2 0,-3 1 0,-1 1 0,3 0 0</inkml:trace>
  <inkml:trace contextRef="#ctx0" brushRef="#br0" timeOffset="117347">8114 9111 8736,'51'-19'0,"-10"4"0</inkml:trace>
  <inkml:trace contextRef="#ctx0" brushRef="#br0" timeOffset="117731">8274 10044 11549,'61'-20'-3003,"-6"4"3003,-37 15 0,-5 1 0,-11 0 0</inkml:trace>
  <inkml:trace contextRef="#ctx0" brushRef="#br0" timeOffset="121397">29436 8208 12423,'1'6'1412,"-1"-1"-942,0-5-470,0 4-101,0-1-840,0 2-1905,0-1 2846,-2-2 0,1-1 0,0-1 0</inkml:trace>
  <inkml:trace contextRef="#ctx0" brushRef="#br0" timeOffset="123730">8819 11846 14361,'8'0'2073,"-1"0"-1445,-7 0 21,0 0-582,0 3-11,0-2-11,0 5-45,5 3 11,-2-2-11,3 4 12,-3-3-12,1-2-56,-2-1-639,0-2-553,-2-3 1,1 0 0</inkml:trace>
  <inkml:trace contextRef="#ctx0" brushRef="#br0" timeOffset="135532">19560 4958 11694,'0'35'272,"0"0"1,2 4 0,1-1-844,2 10 571,1 10 0,-3-25 0,-2-10 0</inkml:trace>
  <inkml:trace contextRef="#ctx0" brushRef="#br0" timeOffset="135747">19605 5496 16961,'51'-17'-527,"0"1"0,5-7 1,-10 18-1</inkml:trace>
  <inkml:trace contextRef="#ctx0" brushRef="#br0" timeOffset="165662">10897 15668 16333,'52'-14'366,"1"0"0,5-1 0,1 0-288,-16 5 1,0 0-1,1 0-1120,8-2 0,1 0 0,7-1 1148,-12 2 1,6 0-1,3-1 1,1 0 0,0 0-1,-2 1-529,4-1 0,-2 1 1,0 0-1,2-1 1,4 0 462,-5 1 0,2 0 0,3-1 0,1 0 0,1 0 0,3 0 0,0 1-69,-10 1 1,1 1-1,1-1 1,1 1-1,1-1 1,1 1-1,1 0 1,1-1-1,1 1 1,0-1 47,-8 2 1,1 0 0,1 0 0,0 0 0,1-1 0,0 1-1,1 0 1,1 0 0,1 0 0,0-1 0,2 1 0,1 0-1,0-1-85,-7 2 1,0-1-1,1 1 1,1-1-1,1 1 1,1-1-1,0 0 1,1 1-1,0-1 1,1 0 0,1 1-1,-1-1 1,1 1-1,0-1 1,0 1-1,0-1 1,0 1-1,1 0 64,-7 1 1,2-1 0,-1 1 0,2 0 0,0-1 0,0 1 0,0 0 0,1 0 0,0 0 0,0-1 0,0 1 0,0 1 0,-1-1 0,1 0 0,-1 0 0,0 0 0,-1 1 0,0-1 0,-1 1 0,0-1 0,-1 1-51,7-1 1,-1 0 0,0 0-1,-1 1 1,0-1 0,-1 1 0,0-1-1,0 1 1,-1 0 0,1 0 0,-1 0-1,0 0 1,0 0 0,0 0 0,0 0-1,1 0 1,0 1 27,-1-1 1,1 1 0,0-1 0,1 1 0,-1-1 0,1 1 0,-1 0 0,1 0 0,-1 0 0,0 0 0,-1 0 0,0 0 0,-2 0 0,1 1 0,-2-1 0,-1 1 0,-1-1-5,10 1 0,-3-1 0,-1 1 0,-2-1 0,-1 1 0,0 0 0,0 0 0,0 0 0,2 1 0,1-1 0,2 0 0,2 0 10,-12 1 1,1-1-1,2 1 1,0 0 0,1-1-1,1 1 1,1 0-1,0-1 1,0 1 0,1 0-1,0 0 1,1 0-1,-1 0 1,1-1 0,-1 2-1,0-1 1,0 0-1,-1 0-18,2 0 1,-1 0-1,0 1 1,1-1-1,-1 1 1,0-1-1,0 1 1,1-1-1,0 1 1,-1 0-1,2-1 1,-1 1 0,1 0-1,0 0 1,1 0-1,0-1 1,1 1-1,0 0-50,-6 0 1,2 0 0,0-1 0,1 1 0,0 0 0,1 0 0,1 0 0,0 0 0,0 0 0,0 0 0,0 0 0,0 0 0,0 0 0,0 0 0,-1 0 0,0 0 0,-1 0 0,0 1 0,-2-1 0,0 0 0,-1 0 0,-2 1-63,11-1 0,-2 0 0,0 1 1,-1-1-1,-1 1 0,0-1 1,-1 1-1,-1 0 0,0-1 1,-1 1-1,0 0 0,0-1 0,-1 1 1,0 0-1,0 0 0,0 0-233,2-1 0,0 1 1,0 0-1,0 0 0,0 0 1,-1 0-1,-1 0 0,0 0 1,-1 0-1,-1 0 0,-2 0 1,-1 1-1,-1-1 1,-3 0 380,18-1 0,-2 1 0,-3 0 0,-1 0 0,-3 0 0,-2 0 0,-2 0 0,-4 0 0,7 0 0,-4 0 0,-3 0 0,-3 0 0,0 0 0,-1-1 0,-1 1 0,1 0 0,0 0 0</inkml:trace>
  <inkml:trace contextRef="#ctx0" brushRef="#br0" timeOffset="168512">14153 16488 15930,'-2'4'1535,"0"-1"-896,2-3-236,-7 52-123,7-20-191,-2 5 1,1 0 0,6 2-34,1-7-34,-1-8 34,-2-8 1446,0-10-1098,-7-37-236,-6-1 0,-1-4-157,1-5 0,0-3-342,-5-10 0,2 0 348,5 10 0,5 0 22,7-16 0,9 0-163,10 8 0,8 5 113,12-2 0,6 8 5,-4 14 1,3 10-7,-2 15 1,-1 9-78,11 17-281,-17 18 33,-17 7 242,-26-10 0,-12 2-146,-16 0 0,-8 0-653,6-9 0,-2-1 0,-1-2 188,-14 5 0,2-6-835,6-6 0,7-5-3575,7-6 5116,16-5 0,8-4 0,5-2 0</inkml:trace>
  <inkml:trace contextRef="#ctx0" brushRef="#br0" timeOffset="168814">14696 16423 19022,'-55'-1'1177,"2"18"-1155,36 14-10,2 5-12,14-4-34,12-16 23,9-8 0,10-5-146,29-19 78,3-7-336,-28 8 1,-1 0-124,11-8-571,-21 15-1165,-12 6 2274,-1 2 0,-4 0 0,-1 0 0</inkml:trace>
  <inkml:trace contextRef="#ctx0" brushRef="#br0" timeOffset="169198">15210 16390 18261,'-8'-3'1490,"2"1"-1479,6 2-11,0 0-426,27-11 157,19-9 269,8-6 0,5-4 11,-28 11 45,-11 7-22,-9 5 201,-7 28-89,-12 42-124,4-27 1,-2 3-502,-1 13 0,-1 1 496,2-10 0,1-1 5,2 0 0,1-2-22,0-3 0,2 0-275,0 3 1,0-3-622,-2 13 862,-18-14 57,0-38-23,-15-21-303,8-11-1445,8-1-1602,8-2 3350,9 0 0,2 17 0,3 4 0</inkml:trace>
  <inkml:trace contextRef="#ctx0" brushRef="#br0" timeOffset="169629">15659 16487 19986,'41'-3'-151,"1"0"0,22-2-96,-7 2 56,-24-1-257,-6-8 560,-13-8 942,-4-8-416,-13 2 12,1 1-213,-4 8-134,1 3-191,0 0-101,0 4 56,2 3-67,-1 2-34,0 4-89,-7 0-67,1 3 78,-5 4 33,4 2 23,-5 8 23,-1 3-1424,-6 10-1210,6-5-4078,6 1 6745,7-9 0,4-8 0,0-2 0</inkml:trace>
  <inkml:trace contextRef="#ctx0" brushRef="#br0" timeOffset="170046">16232 15918 19146,'0'-6'1333,"0"2"-694,-3 47-348,2 7-258,0-4 1,1 10 0,2 3-1066,3-11 1,3 3 0,0 0 0,0 0 930,-2 1 0,-1 0 0,0 0 0,2 0-115,2 2 0,1 1 1,0-2-1,-2-4-344,1 16 0,-3-5 277,-1-7 0,-2-3-412,-1-13 1,-3-3 978,-7 10 1542,-12-69-1451,1-12 1,0-7-359,2-8 0,1-4-230,5 13 1,0-1-1,3 2 213,1-6 0,4 0-986,6-15 0,7 0 986,9 4 0,2 4 0,-9 10 0,2 4 0,21-13 0</inkml:trace>
  <inkml:trace contextRef="#ctx0" brushRef="#br0" timeOffset="170314">16639 16046 18854,'4'-2'1894,"-1"39"-1602,-3 6-253,1-2 0,0 6-429,3-1 0,1 3 0,2 2-447,2 5 1,2 3-1,1 1-573,-2-7 0,0 2 0,1-1 0,-1-2 756,2 3 1,0-3 0,-1-3 412,1 9 0,-3-10 866,-9-17 2366,-11-17-873,-5-30-1239,-1-15 1,0-9-830,1-14 1,3-5-696,5 9 0,2-4 1,4 3 72,5-14 1,9 4-387,10 6 0,11 7-615,8 15 1,6 6 1572,13 0 0,0 3 0,-24 9 0,-2 2 0,-1 3 0,0 0 0</inkml:trace>
  <inkml:trace contextRef="#ctx0" brushRef="#br0" timeOffset="170597">18442 16360 17946,'0'-5'1379,"0"0"-1334,0 5-1805,3 47-2968,-1-34 4728,3 34 0,-4-45 0,0-2 0</inkml:trace>
  <inkml:trace contextRef="#ctx0" brushRef="#br0" timeOffset="170733">18453 16096 16064,'32'20'0,"0"0"0,20 12 0</inkml:trace>
  <inkml:trace contextRef="#ctx0" brushRef="#br0" timeOffset="170946">18721 16231 20770,'-17'58'-739,"8"-6"347,41-12 381,-13-12 11,-2 4-11,-14-17-1547,-15-6 1558,2-7 0,-4-1 0,6-4 0</inkml:trace>
  <inkml:trace contextRef="#ctx0" brushRef="#br0" timeOffset="171129">20449 16310 11347,'-4'0'-1166,"1"0"1,3 0 0,0 0 0</inkml:trace>
  <inkml:trace contextRef="#ctx0" brushRef="#br0" timeOffset="172113">20442 16310 20255,'48'-7'235,"0"1"0,-8 6 1,-8-4 223,-14-21-235,-14 19-112,-3 3-134,1 10-12,7 13 46,3-1-12,10 6-381,1-13-236,7-6 371,4-7 145,20-28-28,-29 7 0,-3-5 112,3-10 1,-4-2 88,-7 6 1,-5 1 487,-2-24-55,-7 24 481,-5-5-224,-4 3-460,-4-3-234,2 14-68,5 8-68,3 12-44,3 1 23,-2 8-79,2 4-23,-1 8 68,1 3-68,0 0-212,0 1 246,0-8 135,0-3 22,0-8 22,0-4 56,0-4-33,0 2-67,0-2 33,4 35-22,0-7-45,11 41-314,8-19-44,3-2-46,8-14-638,-5-19-515,2-5-740,2-4 1333,16-20 1087,-7-9 1681,-2-14-314,-19 10-268,-16 9-326,-5 13 56,0 2-201,0 1-236,0 1-201,0 0-112,0 0-79,0 1-56,0 1-89,0 1-146,0 3 112,4 10-773,8 22-516,18 17 1328,-4-19 1,2-1 72,23 12 22,5-19 0,-20-18 34,-4-13 359,-3-7 492,3-32-666,-21 17 0,-3-3-230,0-6 1,-4 0-270,-10-19-1277,-12 22-1591,-6 27 3126,0 13 0,10-2 0,4 4 0</inkml:trace>
  <inkml:trace contextRef="#ctx0" brushRef="#br0" timeOffset="172430">21875 15951 20793,'-32'18'-628,"-1"0"1,-6 18 447,50 2 46,15-12 89,5-19 45,1-5 67,1-4 796,7-8-79,-11 1-784,-5-2-156,-16 6-483,-8 6-6980,0 13 7619,0-5 0,0 5 0,0-10 0</inkml:trace>
  <inkml:trace contextRef="#ctx0" brushRef="#br0" timeOffset="172831">22386 16043 19246,'45'4'-1519,"0"1"1,0-1 0,8 0 0,-2-5 1518,1-10 0,-5-5 784,-14 0 1,-3-1 907,2-6 0,-2 0 1367,6-8-2801,-8 3-213,-25 31 190,-11 19 11,-2 21-145,0 16-84,8-9 0,3 5-129,9 2 0,1 3-299,-5-15 0,0 2 0,0-4 243,7 6 0,-3-4-11,-13 13 179,-16-43 112,-14-19-34,-9-18-330,11-7 0,3-7-2169,6-5 1,8-4 2420,6-11 0,6 2 0,3-11 0,25 19 0</inkml:trace>
  <inkml:trace contextRef="#ctx0" brushRef="#br0" timeOffset="173013">23235 15816 19807,'-39'-3'834,"0"1"1,-27-1-823,31 14 100,26 23-729,27-6 1,8 1-157,-3 1 0,3 0-691,12 4 0,1-1-3141,4 12 4605,-18-4 0,-12-18 0,-12-7 0</inkml:trace>
  <inkml:trace contextRef="#ctx0" brushRef="#br0" timeOffset="173713">20530 16161 18070,'-36'8'489,"1"-1"1,0 3-1,1 5-400,0 16 1,4 3-40,8-8 1,3 2-23,-7 14 0,12-1 62,35 1 123,34-16-146,-23-26 0,2-7 134,6-6 1,-4-6 280,10-23-213,-24 12 0,-3-1-112,3-14-236,-6 6-33,-14 31-526,0 23-415,9 9-438,13 7-1209,18-4-2881,15-8 5581,-22-13 0,-1-2 0,6 1 0,-6-5 0</inkml:trace>
  <inkml:trace contextRef="#ctx0" brushRef="#br0" timeOffset="174863">24560 15424 17778,'-3'-9'1278,"1"2"-785,-4 46-246,5 11-960,-2-5 0,0 5 729,3-1 1,0 0-6,1 2 1,0 0-7,2-3 1,1-2-6,0-3 0,3-3 419,9 24-408,3-16 101,4-18 158,3-15-303,3-9-191,4-18 78,0-11 135,-1-18 11,-6-9 0,-11-4 0,-7 4 0,-18 9 807,-9 13-785,-14 14 43,-8 8-951,-16 28-8156,19 4 9042,1 7 0,28-12 0,9-15 0</inkml:trace>
  <inkml:trace contextRef="#ctx0" brushRef="#br0" timeOffset="175163">25050 15929 20647,'31'-35'-329,"-1"1"1,-3 1-1,-8 4 206,-13 0 168,-18-5 325,-19 20 313,-20 36-470,4 15-174,26-5 0,4 4-28,5 17-510,18-19 1,10-1-1345,11-7 0,7-5 1843,17 1 0,1-5 0,-15-7 0,-3-4 0,29-8 0</inkml:trace>
  <inkml:trace contextRef="#ctx0" brushRef="#br0" timeOffset="175347">25514 15519 22496,'-30'39'-124,"-1"-1"1,10 7 0,12 5-464,14-6 1,9 3 0,2-3-383,4 8 0,5-6 969,10-9 0,-1-8 0,-7-10 0,4-8 0</inkml:trace>
  <inkml:trace contextRef="#ctx0" brushRef="#br0" timeOffset="175496">25731 15323 20535,'-2'44'22,"0"0"1,0 0-1,1 1-2011,5 13 1,1 1-2928,-2-16 1,0-1 4844,3 13 1,0-6 0,-2-14 0,-2-10 0</inkml:trace>
  <inkml:trace contextRef="#ctx0" brushRef="#br0" timeOffset="175980">25292 15795 22765,'52'-16'-584,"1"0"0,0 1 0,-1-1 0,1 0 0,11-3 0,0-1 0,-1 2 0,-2 3-820,6 2 1,-3 2-1,-2 1 959,-11 0 1,-1 0 0,-10 0-1024,7-11 4023,-52-1 1288,-52 11-2723,16 15 1,-2 5-852,2-2 0,2 5 50,8 7 1,6 2-253,6 12-44,10 1-23,19 0-303,13-13 1,10-4-735,13-3 1,7-7 203,-8-4 0,4-3 0,-2-2 651,14-6 0,-4-6 182,-4-6 0,-7-4 315,1-17 2250,-12-9-402,-19 21-1569,-7 3-494,-9 27 46,-5 13-124,-1 11 764,0 10-1223,2 3-1019,13 3-1368,13-3 2824,15-17 0,4-4 0,-6 3 0,28-3 0</inkml:trace>
  <inkml:trace contextRef="#ctx0" brushRef="#br0" timeOffset="176280">27454 15546 19852,'-20'39'15,"0"0"0,0-5 0,8-2 29,29 5 12,14-18 56,20-21-67,-8-17 101,-7-20 123,-21 0-225,-7 2-44,-9 3-1232,-28 10-6197,-10 23 7429,-1 9 0,11 8 0,24-4 0</inkml:trace>
  <inkml:trace contextRef="#ctx0" brushRef="#br0" timeOffset="176879">27915 15781 17140,'-1'10'2544,"0"-3"-2343,1-7-156,25-35 112,-15 11-112,6-10 0,-4-4 22,-18-16-67,-10 3-45,-19 14 45,-7 26 22,-3 7 1,7 8-34,11 12-101,44 5-101,11-9 0,7-2 129,2-2 0,4-2-167,9-2 0,-1-4 251,-14-3 0,-1-3 79,5-3 0,-1-2 1108,13-12-492,-9 2-662,-38 15 12,-18 19-45,-11 12 0,-2 12 300,7 4-2227,19 18-2989,21-33 1,9-2 4691,-2-1 1,3-3 0,30 3-1,-27-20 1</inkml:trace>
  <inkml:trace contextRef="#ctx0" brushRef="#br0" timeOffset="177263">29055 15675 15549,'40'-18'392,"0"1"0,-4 0 1,-5-1-214,-9-14 874,-7-18 235,-15 7-402,-28 6-393,-6 28-247,-20 26-145,15 14-90,11 25-795,40 1-1608,16-23 0,10-5 2392,2-8 0,2-5 0,-2-5 0,-4-4 0,3-5 0</inkml:trace>
  <inkml:trace contextRef="#ctx0" brushRef="#br0" timeOffset="177629">29843 15455 21208,'-39'5'93,"0"1"0,5 6 1,5 7-100,10 15 0,8 5-296,9 23-102,22-11-89,13-28 370,12-11 426,-2-20 806,2-11-415,-18-4-178,-12 3-348,-11 14-145,-4 15-12,-11 36 11,4 3-130,1-11 0,0 1 108,3 20-22,15-3-79,9-5 11,18-10-280,11-10-745,-9-17 1,3-8 1114,-4-11 0,0-3 0,25 6 0,-26-22 0</inkml:trace>
  <inkml:trace contextRef="#ctx0" brushRef="#br0" timeOffset="177913">30364 15466 18821,'-5'38'179,"0"-1"0,-2 28-100,15-38 66,12-1-43,11-14-58,7-10-44,-11-11-11,-7-8 22,-14 3-22,-3 2-359,-3 5-5165,5 2 5535,4 4 0,-2 0 0,1 1 0</inkml:trace>
  <inkml:trace contextRef="#ctx0" brushRef="#br0" timeOffset="178280">30975 15512 21196,'19'-5'-863,"0"-3"236,40 16 246,-10-8 201,-17-8 1,0-5 17,-1-7 0,-4-6 363,3-15 1,-6-4-46,-7 3 1,-5-1-85,-4-3 1,-4 2 465,-8-15 258,-3 11-236,-3 15 247,-3 12-639,6 12-168,1 38 0,15 11-40,-1-1 1,2 3-615,5 0 0,3 3-1244,1 1 1,1 4 0,-1-2 1897,3 8 0,-1-1 0,1-1 0,-3-5 0,-5-7 0</inkml:trace>
  <inkml:trace contextRef="#ctx0" brushRef="#br0" timeOffset="178830">22579 17359 17174,'1'34'-1608,"-1"1"0,3 23 1608,2-34 0,-2-11 0,1-7 0</inkml:trace>
  <inkml:trace contextRef="#ctx0" brushRef="#br0" timeOffset="178980">22666 16932 19930,'0'-8'-168,"0"2"-7171,0 6 7339,43 53 0,-32-40 0,10 14 0,1-1 0</inkml:trace>
  <inkml:trace contextRef="#ctx0" brushRef="#br0" timeOffset="179182">22993 17346 20389,'4'-34'515,"1"0"1,8-25-516,24 23-145,10 20-293,2 16-715,-3 23-360,-17 13-7070,-4 25 8583,-9-14 0,-6-2 0,-7-26 0</inkml:trace>
  <inkml:trace contextRef="#ctx0" brushRef="#br0" timeOffset="179547">24417 17227 18989,'48'-26'193,"0"-1"0,1 1 1,12-9-1,-7 17-271,-4 48 78,-44 10-6,-17-5 1,-8 1 5,-4-7 0,-5-1 28,-10 7 0,-1 0 16,9-9 1,2-1 22,-1-2 1,7-1-46,20-3-22,33-17-650,28-11-880,-21 2 1,2-1-1788,8-2 0,2 0 3317,11-1 0,-4 1 0,-21 4 0,-4 1 0,30-4 0</inkml:trace>
  <inkml:trace contextRef="#ctx0" brushRef="#br0" timeOffset="180330">26642 17130 19650,'-37'-2'1199,"1"1"0,-29 9-1076,27 16-22,9 11-68,12 6-66,21 15-359,18-32 0,9-4-611,11 1 0,5-5 375,1-8 1,0-5 35,2-7 0,-4-5-742,12-12 270,-29 2 0,-4-3 2330,4-16 68,-5 3-618,-27 12-570,-5 18-79,-6 3 243,1 2-243,2 5 12,4 2-12,4 8 45,2 0-23,9-2-33,-2-5 57,7-5-34,-5-3 100,6 0-112,-3-3 45,0 1 67,-5-2 0,-5 2-33,-1 1-112,-6 0-79,-10 10 11,-1 7 23,1 2 11,8 3 11,9-9 90,20-3-45,14-3-45,7-11 23,2-2-1,-21-8 46,-7 0-79,-8 0-45,-5 1-459,-7 0-3295,-16 3 3799,-4 5 0,1 2 0,8 4 0</inkml:trace>
  <inkml:trace contextRef="#ctx0" brushRef="#br0" timeOffset="180697">27241 17282 17946,'1'-4'3934,"-1"1"-3632,-3-36-257,13 16-45,1-27-56,16 29-11,2 10-213,17 5-213,-3 25-34,2 12 516,-20 7-1,-11-4 12,-11-20 56,0-8 169,3-2 77,11-20-134,12-19 236,11-13-337,-8 6-67,-8 14-45,-13 23-672,0 21-3832,5 16 4549,3 4 0,-5-5 0,-4-19 0</inkml:trace>
  <inkml:trace contextRef="#ctx0" brushRef="#br0" timeOffset="181079">28026 17236 19964,'-17'33'504,"5"-2"-415,3 15 1,2 7-101,3-10 0,3 0-421,2 4 1,2-3-118,1 12 549,4-31 11,-6-29 235,-1-15 169,-1-16-34,0-9 0,0-8-146,0 7 1,0-2-1,0-1-482,1 1 0,0-1 0,1 0 370,0-1 0,1-1 0,1 5 6,2 3 0,2 4-11,4 3 0,1 3-152,11-4-123,13 23-123,-8 31-112,4 24-146,-12 9 11,-10 5-11,-5 2 337,-14-23 1,-6 0 200,-16 16 0,2-8 0,3-26 0</inkml:trace>
  <inkml:trace contextRef="#ctx0" brushRef="#br0" timeOffset="181446">28533 17018 21364,'-50'18'-123,"11"-4"-169,45 20-10,5-12-124,22-3 359,9-9 101,15-12 11,-13-9 212,-5-9-10,-17 1 89,-4 0-123,-4 3-45,-1 2-157,-1 7-22,4 8 0,-2 10 11,2 8 0,-1 5-1087,13 13-2981,19-5 4068,4-3 0,-11-13 0,-19-13 0</inkml:trace>
  <inkml:trace contextRef="#ctx0" brushRef="#br0" timeOffset="181764">29194 17045 19885,'-2'-4'1972,"0"2"-1905,2 2-134,42-30-594,8 8 420,-15 1 0,1 0-39,22-6 235,-28 5 34,-10-1 0,-11 0-11,-17 4 503,-25 11 270,-18 24-527,1 7-78,8 18-68,24-7-44,10 17-807,28-1-1457,3-22 0,5-2-756,1-8 0,2-3 2986,6-4 0,-2-4 0,-6-4 0,-8-2 0</inkml:trace>
  <inkml:trace contextRef="#ctx0" brushRef="#br0" timeOffset="182130">29680 17046 20165,'0'-9'1838,"0"1"-1525,0 8-313,0 0-33,-21 18-314,34-12-124,-4 13 281,45-18-169,9-9 179,-30 3 1,0-3 134,11-13 1,-1-6 60,1-8 1,-3-6-10,-11 3 1,-1-4 0,-3 1-406,2-12 1,-7 0 447,-6-2 1,-10 5 128,-29-8-5,-10 32 0,-9 7 10,-8 6 1,-4 11-68,-4 11 1,3 9-290,14 2 1,9 7 171,11 12 0,12 3 0,14-7 0,5 0-12,1 2 1,3-2-118,6 0 1,4 0-1057,10 8 0,3 1-3731,0-5 1,0-2 4877,1-2 1,-3-3 0,8 5 0,-23-27 0</inkml:trace>
  <inkml:trace contextRef="#ctx0" brushRef="#br0" timeOffset="182413">31037 16567 16187,'-3'34'471,"0"1"0,-2 31-471,5-12-2236,-1-16 1,0 0 2235,-2 17 0,1-5 0,-1-31 0</inkml:trace>
  <inkml:trace contextRef="#ctx0" brushRef="#br0" timeOffset="182730">30889 16923 19325,'37'-29'89,"-1"0"1,11-1 0,1 7-242,-13 15 1,-1 5-1541,31 15 1681,-28 8 0,-31 22 11,-10-7 11,0 10 146,13-13 807,18-6-56,7-37-315,-3-11-358,-15-23-190,-14 4-45,-8 2-280,-5 4-4280,-19 11 4560,6 11 0,0 8 0,14 5 0</inkml:trace>
  <inkml:trace contextRef="#ctx0" brushRef="#br0" timeOffset="183129">31747 16344 17442,'-4'-1'2309,"2"0"-1805,-8 59-414,21-27-68,-8 7 0,4 0-22,27-9-168,18-4-56,-5-15 191,9-25 22,-21-7 22,-7-17 157,-15 15 728,-5 6-638,-23 27-34,-20 46-224,17-25 0,0 3-734,-2 14 1,5 1-830,8-12 0,5-1 1563,8 28 0,-4-27 0,6-13 0</inkml:trace>
  <inkml:trace contextRef="#ctx0" brushRef="#br0" timeOffset="183280">32291 16827 19561,'0'0'0</inkml:trace>
  <inkml:trace contextRef="#ctx0" brushRef="#br0" timeOffset="237262">28587 4461 13128,'52'-8'159,"0"-1"0,0 1 1,10-1-1,2 0 0,3 1-117,-10 1 0,2 1 0,0 0 0,0 0-818,-2 0 0,0 1 1,-2 0-1,-2 1 776,0 0 0,-2 1 0,-6-1 134,4 1 1,-20-3 1448,-34-3-542,-33-3-733,5 6 1,-5 2-26,-8 1 1,-6 0 0,0 1-463,4 0 0,1 1 0,-1 0 209,1 0 0,1 0 0,4 0-25,-4 0 1,16 4 61,28 2-67,29 3-67,24 4 89,9-4 1,9-1-116,-15 0 0,2 0 0,0 0 89,0-1 0,0 0 1,-1 0 3,-3 0 0,-1 1 0,-7-1-68,19 9 113,-52-7 1749,-37-1-1778,-6-6 1,-7-1 0,-17 2 0,-3 1-34,16-1 0,2 1-50,1-2 0,9 2 1810,23 1-1901,38-4 80,12-6 22,-7 0 0,4-2-398,-3 0 0,-1-1-78,1 1 0,-3-1-847,14-2 1,-32 4 1378,-9 0 0,-4 3 0,-2 0 0</inkml:trace>
  <inkml:trace contextRef="#ctx0" brushRef="#br0" timeOffset="238444">20365 2338 13712,'17'-43'403,"-1"0"0,14 4 1,9-1-1,8 5-359,-5 12 1,6 2 0,4 3 0,4 0 0,2 1-745,-1 0 0,3 0 0,3 0 0,3 1 1,2 1-1,1 0 0,1 2 730,-10 3 0,2 1 1,1 0-1,1 0 0,2 2 1,0 0-1,1 1 1,1 1-1,1 1 0,-1 0-97,-8 3 1,1 0-1,0 1 1,2 1-1,0 0 1,1 1-1,-1 1 1,1 0-1,-1 0 1,0 1 0,0 0-1,-2-1 1,-1 1 67,4 1 0,-1-1 0,0 1 0,-1 0 0,0 0 0,-1 1 0,0 0 0,0 1 0,0 0 0,0 1 0,0 1-37,1 0 0,0 2 0,1 0 0,0 0 0,0 2 0,0-1 1,-1 1-1,-2 0 0,-1 1 0,-1-1 0,-3 1 39,13 3 0,-3 0 0,-3 0 1,-1 1-1,0 1 0,1 2 1,4 1-108,-11-2 0,2 1 0,1 2 1,1 0-1,0 1 0,1 1 1,-1 0-1,0 0 0,-1 1 1,-1 0 104,3 2 0,0 1 0,-1 0 1,-1 1-1,1 0 0,-1 1 0,0 0 1,1 0-1,1 1 0,-3-1 0,2 1 0,1 1 0,0 0 0,0 1 0,-1-1 1,0 1-1,-3-1 0,-1-1 0,-3-1 0,5 5 1,-2-1 0,-1 0-1,-3 0 1,-1-2 0,-2 0-1,-1-1 89,5 4 0,-1-1 0,-3-1 0,-4-2 1,-4-3-86,11 11 1,-7-5-161,-6-4 1,-3-4 154,2-3 0,-11-5 0,-22-22 0</inkml:trace>
  <inkml:trace contextRef="#ctx0" brushRef="#br0" timeOffset="238720">27145 3160 18294,'18'34'-15,"-1"1"0,12 18 1,-1 5 8,-7 0 0,-3 1-1190,1 0 1,-9-2 926,-17-7 0,-12-7-258,-11-15 1,-8-6-1020,-11 1 0,-5-2 1546,10-7 0,-2 0 0,4-1 0,2-1 0,3-2 0,1-2 0,1 1 0</inkml:trace>
  <inkml:trace contextRef="#ctx0" brushRef="#br0" timeOffset="296761">9691 5014 13364,'4'0'146,"-2"0"-124,-2 0-10,7 37-1,-1-10 22,4 36 12,-6-11 84,-3-19 0,0 3-351,-3 7 1,-1 2 350,-2 8 0,-3 5-48,1-12 0,-3 5 0,0 1 0,1-2-651,-3 6 1,1-2 0,0 3 594,-1-1 0,-1 4 1,1 0-1,0-3 16,0 4 0,1-2 0,0 4-30,3-8 0,-1 4 1,1 2-1,0 2 0,0 0 2,2-7 0,0 2 0,0 0 0,1 1 0,-1 2 1,1 1-271,0-5 0,1 1 0,-1 2 0,0 1 0,1 0 0,0 1 0,-1 0 0,1 0 303,1 3 0,-1 0 0,1 1 1,-1 0-1,1 0 0,0-1 0,0-1 1,0-1-271,1-2 0,-1-1 0,1-1 0,0-1 1,-1 0-1,1-1 0,0 1 263,-1 10 0,0 1 0,1-1 1,-1 0-1,1-3 0,-1-3 6,1-4 0,1-4 0,-1 0 0,1-2 0,-1 2-23,0 1 0,1 0 1,-1 0-1,1-1 1,-1 1-104,1-2 1,0-1 0,0 1 0,0 1 0,1 2 141,-1 1 1,0 3 0,1 1-1,-1 1 1,1 0 0,0-1-76,1 1 0,0 0 0,0-1 0,0 1 0,1 0 0,-1-1 42,0-2 0,1 1 0,-1 0 0,0-2 0,1 1 0,0-3-4,0 7 1,2-1 0,-1-2-1,1-2 1,0-5 244,0 8 0,1-5 0,1 1-209,1 8 0,2 1 0,-1 0 14,2-5 1,0 0 0,1 0-8,-2-10 0,1 1 0,1-1 1,0-2 70,2 8 0,1-3 0,-1-4-77,4 6 1,-1-5 836,-4-12 1,0-6-687,2 1 1431,-1 0-1509,-4-16 3945,0-2-3709,-5-13 634,-2-3-926,0-5-78,-2-2 11,0-4 12,0-5-214,0 6-481,0 0-348,0 7-2823,0 2 504,2-1 3339,2-2 0,-1 2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54:57.5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3920 2360 13723,'13'58'396,"0"0"0,-4-12 0,1 0-279,1 6 1,-1 1 117,-3-5 0,-2-2 628,-2-10 0,0-2 817,1 25-447,-8-36-841,0-38-34,-9-49-335,9 10 0,1-7-5,0 8 1,0-4 0,2 0-92,5-1 1,3 1 0,2 2 72,6-11 0,5 7 22,1 18 1,5 12-23,27 24-11,-8 35-90,-12 9 0,-2 8-28,-1 1 0,-2 2 6,5 5 0,-1-3 5,-11-16 1,-1-5 117,13-1 22,-6-41 34,-2-13 0,1-9 67,4-14 0,2-6-350,-5 13 1,1-2 0,-1 3 226,5-10 0,-2 5-17,-3 12 1,-2 12-63,1 26 79,-5 23 45,-5 22-12,-10-2 1,-1 5-728,2 0 0,1 2-3713,5 9 1,2-3 4406,-2-19 0,2-5 0,11 6 0,-12-34 0</inkml:trace>
  <inkml:trace contextRef="#ctx0" brushRef="#br0" timeOffset="149">5198 2526 18261,'7'-1'369,"-2"1"-705,-5 0-3059,0 41 3395,0-27 0,0 28 0,0-39 0</inkml:trace>
  <inkml:trace contextRef="#ctx0" brushRef="#br0" timeOffset="284">5282 2231 17230,'2'-2'-34,"-1"0"34,-1 2 0,0 0 0</inkml:trace>
  <inkml:trace contextRef="#ctx0" brushRef="#br0" timeOffset="549">5542 2537 20893,'8'-48'172,"-1"0"0,7-2 0,7 10-228,30 15-123,14 23 22,-16 23 0,-14 28 78,-22 1-335,-6 3-572,-4-2-460,-3-6-2621,1-8 4067,1-11 0,-1-12 0,0-9 0</inkml:trace>
  <inkml:trace contextRef="#ctx0" brushRef="#br0" timeOffset="750">6098 2416 16120,'24'23'-689,"-5"-6"0,-19-16 0,0-1 0</inkml:trace>
  <inkml:trace contextRef="#ctx0" brushRef="#br0" timeOffset="901">6138 2136 17610,'0'-4'673,"0"1"-2989,0 3 0,0 0 1</inkml:trace>
  <inkml:trace contextRef="#ctx0" brushRef="#br0" timeOffset="1449">6411 2413 20793,'17'-36'0,"-1"0"0,8 4 0,4 4-146,8 10 0,2 7-380,22 6 123,-23 23 245,-27 13 158,-6 5 12,-13 0 190,-9 5 156,2-16 113,0-4-68,12-16-258,7-12-32,6-6-79,8-7 44,20-7-89,10 12-23,5 4 34,2 24-22,-11 10 11,0 11-23,-6 5 34,-8 0-67,-8-2 67,-9 1 45,-6-15 44,-6-4-33,-2-15 79,-3-4 10,1 0-10,0-3-135,1 2-168,1-1-191,1 2-179,-1 0-459,0 4-426,-4 2-2521,-1 3 3944,-2-1 0,4-4 0,1-2 0</inkml:trace>
  <inkml:trace contextRef="#ctx0" brushRef="#br0" timeOffset="1649">7266 2423 16524,'-2'3'582,"0"0"-9120,2-3 8538,0 29 0,0-21 0,0 21 0</inkml:trace>
  <inkml:trace contextRef="#ctx0" brushRef="#br0" timeOffset="1799">7284 2183 18082,'0'-5'-1197,"0"2"1,0 3 0,0 0-1</inkml:trace>
  <inkml:trace contextRef="#ctx0" brushRef="#br0" timeOffset="2183">7606 2377 20546,'45'6'-157,"-1"0"0,1 0 1,17 12-1,-8 10 101,-13 10 0,-8 7-482,-11-3 0,-8 3 582,-14 3 1,-9 0 5,-2-14 1,-3-2 111,-2-2 1,-1 0 328,-10 18-424,10-2 234,25-10-166,29-1-135,6-11-12,11-3-66,-26-2 100,-22 19 1092,-47 12-1069,10-20 0,-5-3-673,-4-3 1,0-8-5290,-15-9 5917,31-33 0,21 6 0,3-5 0</inkml:trace>
  <inkml:trace contextRef="#ctx0" brushRef="#br0" timeOffset="2466">8336 2561 20849,'24'-29'95,"-1"1"1,15-23 217,-26 19 135,-21 0-269,-5 5-134,-19 10 22,3 20-67,-3 15 0,1 12 17,14 2 0,4 5-325,3-1 0,8 1-1575,10 8 1,10-4 117,6-11 0,7-7 1669,20-4 1,2-9 0,3-5 0,0-5 0</inkml:trace>
  <inkml:trace contextRef="#ctx0" brushRef="#br0" timeOffset="2717">10368 1698 17790,'6'65'433,"-1"-1"0,1-12 1,0-1-434,6 10 0,1-2-118,-1-16 0,-2-1-2168,-1 15 1,-1-2 2285,-3-14 0,-1-3 0,-1 0 0,-2-5 0,-2-7 0</inkml:trace>
  <inkml:trace contextRef="#ctx0" brushRef="#br0" timeOffset="3266">10086 2394 21163,'41'-32'67,"0"0"0,0-1 0,-5 6 1,0 1-1,7 0-121,1 4 0,7 1 0,4-1 1,1 1-1,-3 0-801,-1 0 1,0 1-1,0 0 1,0-2 0,1-2 727,-3 1-1,1-1 1,0-1 0,0-2 0,-2-1 0,-4-1 131,1-5 1,-2-1 0,-3-2-1,-3 0 1,-4 0 43,9-11 1,-6-1-1,-14-1 199,-16-19 0,-18 6 156,-5 25 1,-8 8-141,-5 8 0,-5 6-112,-3 5 1,-5 9 12,-5 15 1,-4 11-1,0 6-128,8-2 1,1 5-1,-1 2 1,2 0-309,-2 1 0,0 1 0,2 2 0,2 1 272,3 2 0,1 2 0,3 0 0,6-2-17,-2 15 0,9-3-232,5-3 0,5-2 237,6-5 1,6-2 415,15 7 0,9-4-432,7-10 0,6-4 28,1-2 0,4-4 60,2-11 0,0-7-55,-12-4 1,-2-3 16,3 0 1,0 0-7,-1-1 1,0 1-11,-1-1 0,0 0 1873,27-2-1767,2 1 647,-20-7-748,1-14 150,-23-5-184,-6-15 542,-9 4-508,-6-16-45,-17 19-33,1 3 45,-7 32 22,12 20-45,6 13-549,2 9-314,6 2-526,8-2 1434,16-17 0,1-4 0,-4 2 0,25 0 0</inkml:trace>
  <inkml:trace contextRef="#ctx0" brushRef="#br0" timeOffset="3749">13783 2144 14641,'0'6'3508,"18"39"-3004,-7-15-292,3 12 1,-1 4-11,-4 20-135,-1-4 23,-10-18 448,1-32 560,-2-6-627,0-15-259,-5-36-206,4 0 0,1-5-6,0-4 0,-1-2-360,3 11 1,0-2 0,1 2 364,1-9 1,4 1-18,4-10 1,2 2-17,-1 20 0,1 4-11,2-5 0,5 8-880,18 13-1232,5 42-550,-2 6-4257,-9 31 6958,-21-7 0,-7-21 0,-2-6 0</inkml:trace>
  <inkml:trace contextRef="#ctx0" brushRef="#br0" timeOffset="3900">13752 2236 20053,'60'-8'-1020,"0"1"1,0-1-1,10-1 1,-7 6-3004,-17 8 1,-9 7 4022,-10 17 0,-15-9 0,-11-1 0</inkml:trace>
  <inkml:trace contextRef="#ctx0" brushRef="#br0" timeOffset="4033">13856 2625 19470,'48'-19'-984,"0"-1"1,0 1 0,0-1 0,4-1 0,-3 1 0,-4 2 0,0 1 0,-8 3 0,-4 2 0</inkml:trace>
  <inkml:trace contextRef="#ctx0" brushRef="#br0" timeOffset="4532">14575 2208 17442,'-8'-5'628,"2"0"-628,23 45-516,5-17-386,-1 3 1,4-1 901,15-13 0,0-5 0,-1 3 0,16-7 0</inkml:trace>
  <inkml:trace contextRef="#ctx0" brushRef="#br0" timeOffset="4683">14826 2150 16500,'-43'28'49,"0"0"0,0 0 1,3-1-1,1-1 1,4 0-381,-1 3 0,5 0 486,10 3 1,4-2 0,-2 0-1,18-1 1</inkml:trace>
  <inkml:trace contextRef="#ctx0" brushRef="#br0" timeOffset="5100">15160 2289 19034,'-34'46'195,"1"0"0,-1 0 0,9 0 0,4 1 0,3 1-181,4 2 1,4 2 0,5-3-594,6 6 1,9-4 460,4-9 1,6-8 4,9-10 400,-4-15-208,-7-27-12,-10-13 1,-4-9-46,0-21 1,-2-5-458,-1 21 0,0-2 0,0 0 498,-1-6 1,-1-1-1,2 3 66,1-8 0,2 2 147,1 12 1,1-2-1,1 4-86,3-3 1,2 4-11,0 1 1,4 11-226,11 24-314,11 35-67,-15-7 1,2 3-432,5 3 0,-1 1 487,-2 0 1,-4 0-483,9 28 2184,-20-7-1338,-32-20 1,-10-4 178,-2-7 1,-2-4-392,-8 2 0,0-5-5508,-15-12 5726,34-12 0,22 2 0,1 0 0</inkml:trace>
  <inkml:trace contextRef="#ctx0" brushRef="#br0" timeOffset="5267">15839 2258 15213,'0'0'0</inkml:trace>
  <inkml:trace contextRef="#ctx0" brushRef="#br0" timeOffset="5500">16554 1521 19818,'-13'53'-45,"1"-1"0,0 0 0,-1 1 1,4-3-1,0 1 0,2-2 1,0-1-401,-1 5 1,2-2-1,3-2-1460,4 14 0,8-8 1905,17 2 0,-7-28 0,-2-12 0</inkml:trace>
  <inkml:trace contextRef="#ctx0" brushRef="#br0" timeOffset="5749">16963 2111 19381,'-31'16'661,"1"-1"0,-20 13-639,30-13-22,10-2-123,20-4-851,36-5 44,17-17 907,-2-2 1,-17-15-1,-34 6-245,-37 0-3755,-26 12 4023,-13 4 0,12 8 0,28 2 0</inkml:trace>
  <inkml:trace contextRef="#ctx0" brushRef="#br0" timeOffset="5984">17477 1985 20938,'-60'-14'830,"13"2"-976,48 30-145,13 2-208,3 7 0,1 3 175,3 12 200,1 14 80,-46-8-2243,2-17-6105,-7-3 8392,23-31 0,8 0 0,8-9 0</inkml:trace>
  <inkml:trace contextRef="#ctx0" brushRef="#br0" timeOffset="6199">17962 1854 19594,'-40'5'482,"1"0"0,3-1 0,4 5-370,1 30-90,14-5 0,17 18-22,14-8-415,2-15 1,1 2-2533,5 26 2947,-26 1 0,1-27 0,-24-17 0</inkml:trace>
  <inkml:trace contextRef="#ctx0" brushRef="#br0" timeOffset="6366">18098 2260 12053,'0'0'0</inkml:trace>
  <inkml:trace contextRef="#ctx0" brushRef="#br0" timeOffset="14498">5395 5149 17666,'33'4'-1355,"-5"0"-640,-16 3-3002,0-3 4997,3-4 0,-7 0 0,0-1 0</inkml:trace>
  <inkml:trace contextRef="#ctx0" brushRef="#br0" timeOffset="14668">5727 5063 16367,'6'-3'3474,"-2"0"-3038,-4 3-447,-18 32-964,19-6-3036,-7 25-1300,14-21 5311,0-5 0,-8-14 0,-3-3 0</inkml:trace>
  <inkml:trace contextRef="#ctx0" brushRef="#br0" timeOffset="15165">8139 4746 15952,'2'-2'818,"-1"0"-560,-1 62-146,0-15-112,0 2 0,0 4-437,0 15 437,4-24 0,1-3 0,-3 0 0,7 4 0</inkml:trace>
  <inkml:trace contextRef="#ctx0" brushRef="#br0" timeOffset="15549">8407 4740 20445,'29'-47'-358,"12"26"-371,6 42 438,-8 23 0,-29 6 291,-19-14 0,-5 0 67,-12 22-67,-6-4 11,12-30-11,29-19 23,9-10-12,17-3 11,8-4-11,-7 6 1,2 2-29,-2 5 0,-2 1-5,29 10 22,-27 13 45,-39 5 11,-32 20-2768,-13-6 2712,18-23 0,0-2 0,-6 2 0,17-18 0</inkml:trace>
  <inkml:trace contextRef="#ctx0" brushRef="#br0" timeOffset="16000">9149 5036 18518,'7'0'415,"-2"0"-348,3 36 0,-1 15-44,6 5-553,0 8 0,0 3 530,-2-27 0,-1-2 22,2 12 1,0-2 186,-2-11 1,-1-3 81,6 25 97,-9-48-197,-5-35 89,-6-21-51,-2-2 1,-1-7 22,-2-9 0,-1-5-365,4 12 0,1-3 0,1 2 213,0 11 1,2 2 0,1 1-23,4-14 1,5 7-187,11 1 108,10 17-56,7 15-17,-2 14 1,2 7 38,1 11 1,-1 7-7,3 7 1,-4 4-17,-9 0 0,-7 3 650,-9 0 0,-7-1-773,-17 14-49,-6-16 1,-4-3-2121,-2-7 1,-1-2 2347,-26 18 0,21-25 0,25-14 0</inkml:trace>
  <inkml:trace contextRef="#ctx0" brushRef="#br0" timeOffset="16183">10099 4978 18944,'3'-6'1479,"0"1"-1457,42-22-1468,-3 14 1,5 1-1575,9-10 1,3 1 2935,-11 7 0,3 3 1,-7 1-1,19-5 1,-10 2-1</inkml:trace>
  <inkml:trace contextRef="#ctx0" brushRef="#br0" timeOffset="16599">12568 3984 20602,'-21'50'29,"-1"0"1,0 0 0,1 3 0,-1 3 0,2 1 0,2 0-30,4-7 0,3 0 0,1-1 0,2 3-717,2 5 1,1 2 0,2 0-1,4-5 717,3-2 0,3-3 0,7-6 6,16 3 0,6-12 286,26-12-292,-2-18 604,-8-20-559,-13-29 11,-38-18-96,-23 25 1,-10 3-146,-1 7 1,-5 7 527,-13 3 1,-1 7-737,14 7 1,1 6-632,-3 7 0,3 4 1024,1 10 0,2 2 0,36-10 0</inkml:trace>
  <inkml:trace contextRef="#ctx0" brushRef="#br0" timeOffset="16883">14734 4419 19258,'48'-9'-187,"0"1"0,-4-1 1,-2 5-6560,18 20 6746,-29 3 0,-5 0 0,-26-4 0</inkml:trace>
  <inkml:trace contextRef="#ctx0" brushRef="#br0" timeOffset="17016">14881 4721 19224,'37'-15'-1356,"0"0"0,-1 0 1,-1 3 1355,20-2 0,-24 6 0,-5 3 0</inkml:trace>
  <inkml:trace contextRef="#ctx0" brushRef="#br0" timeOffset="18582">16966 4411 13218,'0'-7'3059,"0"1"-2162,0 6-729,0 0-79,0-11 23,0 8-67,0-8 67,0 11-2487,0 0 2420,4-1 414,-3 1 0,3 0 46,-3-2-214,5-1-201,9-4-68,2 0-22,9-1 0,-4 1 22,1 1 79,-1-1 583,2-2 291,-8 4-269,-4-1-45,-9 4 78,-3 2-593,-5 0 11,-14 2-135,-15 9 23,-14 5-34,7 2 0,5-2 23,13-7 11,3-1-68,4-2 23,2 0-22,3 0 33,-3 10 0,-2 17-22,-1 4-11,0 14-68,4-9-201,0 14 134,6-15 145,0-5 24,7-21 44,5-19-45,6-8 79,11-8-68,7-3-22,26 1-34,-20 17 1,2 5 22,11 9 0,-1 6-6,-7-1 0,-2 5-122,-3 8 1,-4 2-142,3 16 117,-21-13 1,-4 1 17,-8 26-1054,-26 0-964,-5-28-6857,-13-18 9020,14-22 0,13 7 0,4-7 0</inkml:trace>
  <inkml:trace contextRef="#ctx0" brushRef="#br0" timeOffset="18766">17898 4646 19930,'44'-12'-865,"0"0"1,1 0 0,11-4 0,-3 1 0,-6 6 0,-5 1 0,3-2-1</inkml:trace>
  <inkml:trace contextRef="#ctx0" brushRef="#br0" timeOffset="19149">19014 4052 20949,'0'58'23,"7"-2"-197,12-21 1,7-3-405,3-6 1,3-3 174,10-1 0,1-6 369,-7-12 1,-2-5 33,0-7 0,-4-5 67,10-24-11,-7-8 459,-7-2 718,-8-3-987,-7 26-134,-4 40-22,-4 21-74,-1-2 1,-1 2 17,5 22-309,2-16 1,4 1-2914,7 0 1,3-2 3187,1 0 0,0-3 0,15 12 0,-18-35 0</inkml:trace>
  <inkml:trace contextRef="#ctx0" brushRef="#br0" timeOffset="19583">19919 4442 17286,'-12'0'1176,"3"0"-772,30 58-382,-11-25 0,-1 2-5,6 14 0,-1 1-140,-5-7 1,-2-2 167,-2 11 67,-4-10 248,-1-13 1254,-5-11-572,-7-36-740,3-13 1,1-5-270,-1-6 1,1-2-425,-1-18 0,1-2 424,2 8 1,1-2-19,1 2 0,0-4 0,0 1-52,1 6 0,1 2 1,1-1 69,2-2 1,1 1 0,2 5-51,0 1 0,5 9-5,18 8-12,6 24 12,11 8 10,12 13-44,-12 5 0,-1 8-280,-9 3 0,-9 7 128,-9 10 1,-15 2-40,-16-10 1,-12-5-111,-22 2 0,-10-9-439,2-10 1,-3-7-2482,10-4 0,-2-2 0,3-1 3165,-3-1 1,4-1 0,0-2-1,8-1 1,16-1 0</inkml:trace>
  <inkml:trace contextRef="#ctx0" brushRef="#br0" timeOffset="21331">7198 7310 18742,'-14'23'-523,"4"-13"0,9 7 1</inkml:trace>
  <inkml:trace contextRef="#ctx0" brushRef="#br0" timeOffset="21482">7135 7611 16905,'-4'4'717,"1"0"-2891,3-4 2174,64 6 0,-48-4 0,48 4 0</inkml:trace>
  <inkml:trace contextRef="#ctx0" brushRef="#br0" timeOffset="21599">7404 7575 17162,'-6'0'684,"2"0"-1812,4 0 0,0 0 0</inkml:trace>
  <inkml:trace contextRef="#ctx0" brushRef="#br0" timeOffset="22150">10226 7065 15493,'5'61'332,"1"-1"1,0-1-1,0-1-164,1-10 0,0 0-845,0-1 0,0 0 710,0-3 1,0 0 82,2 5 0,-1-3-38,3 9 379,0-4 1078,-8-41-817,-1-15-259,-1-13 1056,-11-48-1420,0 15 1,-3-6-78,1 1 1,-2-4 0,1 1-398,1 7 0,0 2 0,1-1 382,0-2 1,1-1 0,2 5-4,3 2 0,2 4-6,3 7 1,2 4 5,9-14-22,30 19 5,-9 23 0,4 8-286,10 12 1,0 8 72,-6-2 1,-6 4-67,-3 12 1,-9 3 188,-12-9 1,-8 2-146,-15 15 0,-9 0-1765,-1-5 0,-3-3 2017,-2-1 0,0-5 0,-13 4 0,31-34 0</inkml:trace>
  <inkml:trace contextRef="#ctx0" brushRef="#br0" timeOffset="22349">11389 6841 18003,'63'-19'-1491,"-18"2"1,-35 20 0</inkml:trace>
  <inkml:trace contextRef="#ctx0" brushRef="#br0" timeOffset="22499">11482 7109 19045,'8'8'425,"-1"-2"-425,31-32-560,-7 7-196,2 0 0,4-2-3659,22-4 4415,-22 12 0,-3 1 0,7-2 0,-4 2 0</inkml:trace>
  <inkml:trace contextRef="#ctx0" brushRef="#br0" timeOffset="23365">13564 6466 16658,'15'48'-1364,"1"-1"1,0 0 0,0-1 1363,-5-9 0,0-4 0,4 13 0,-8-33 0</inkml:trace>
  <inkml:trace contextRef="#ctx0" brushRef="#br0" timeOffset="23565">13879 6457 18138,'4'-4'884,"-2"2"-648,-2 2-225,0 37-22,4-8-729,3 33-2621,8-22 3361,5-7 0,-7-15 0,-1-8 0</inkml:trace>
  <inkml:trace contextRef="#ctx0" brushRef="#br0" timeOffset="23866">14646 6038 20692,'-5'60'10,"0"0"0,0 0 0,1-1 0,-1 1 0,-2-6 0,-1 2 0,0 0 0,-1-1 0,-1 0 1,0-1-1233,-1 2 0,0 0 1,-1-2-1,-1 0 0,0 0 959,-1 1 1,-1 0 0,-1 0 0,1-2 0,1-4-609,-3 9 1,2-4 0,0-3-1957,3-3 1,0-2 0,2-2 2826,-1 12 0,2-6 0,0 5 0,7-25 0</inkml:trace>
  <inkml:trace contextRef="#ctx0" brushRef="#br0" timeOffset="24233">14751 6789 16658,'8'-4'706,"1"59"-616,-6-12-90,0 2 0,2 4-2519,6 13 2519,5-3 0,-6-25 0,0-11 0</inkml:trace>
  <inkml:trace contextRef="#ctx0" brushRef="#br0" timeOffset="24583">15089 6839 19975,'32'-54'-516,"4"8"124,-5 34 0,3 4 123,26-9 213,-1 1 79,-26 7 89,-23 13 470,-10 11 248,0 32-640,-2-13 0,0 4-201,1 17 0,0 2-629,-2-7 1,1 0-28,1 3 0,1-2-1036,0-13 0,0-2 1703,3 30 0,-1-29 0,0-12 0</inkml:trace>
  <inkml:trace contextRef="#ctx0" brushRef="#br0" timeOffset="25799">10260 8722 18843,'60'-7'125,"0"-1"0,0 0 1,-1 0-1,1 0 0,0 0 1,0 0-1,-3-1 1,3-1-1,2-1 0,0 0 1,2 0-1,1-1 0,0 0 1,0 0-1,-1 0 1,0 0-677,1 0 1,-1 0-1,0 0 1,0 0 0,0-1-1,1 1 1,1-1 0,0 1-1,1-1 1,2 0 568,-8 1 0,1 0 0,2 0 0,0-1 0,1 1 1,1-1-1,0 0 0,-1 1 0,1-1 0,-1 1 1,-1 1-1,0-1 0,-2 2-108,6-2 0,-2 1 0,-1 1 0,0-1 1,0 1-1,-1 1 0,1-1 0,-1 1 1,1 0-1,0 0 0,1 0 95,-3 1 1,1-1-1,-1 2 1,1-1 0,0 0-1,0 1 1,1 0 0,-1 0-1,0 0 1,1 0 0,-1 0-1,0 1-42,1 0 0,-1 0 1,1 0-1,0 0 1,-1 1-1,1-1 1,0 1-1,-1 0 0,1 0 1,-1 1-1,0 0 1,0 0 36,-1 0 1,0 0 0,-1 1 0,1 0 0,-1 0 0,0 1 0,0-1 0,0 1 0,0 0 0,-1-1 0,0 1 0,-1 0-96,3 0 1,-1 1 0,0-1 0,0 0-1,0 1 1,-1-1 0,0 1 0,0 0 0,-1 0-1,-1 0 1,0 1 101,7 0 1,-1 1-1,0-1 1,-1 1-1,0 0 1,-2 1-1,0-1 1,-1 0-1,-1 1-11,8-1 1,-1 0 0,-1 1 0,-2-1 0,-1 1 0,-1 0 0,-2 0 7,9 1 1,-1 0-1,-3 1 1,-2 0-1,-4-1 169,-2 0 0,-3 0 0,-4 0 0,-3 0-162,18 1 0,-10-3 1700,0-7-1073,-58-26 2039,-30-17-2476,4 13 1,-1 0-141,4 6 1,1 0 1476,4 2 0,2 1-1493,0-15-34,7 6 0,2-6-33,-2-15 0,1-4-140,4 18 1,-1-1 0,1-1 142,-1-9 1,-1-1-1,1 1-584,1 4 0,-1 2 0,0-2 584,-1-4 0,-1-2 1,1 0 10,-1 0 1,0-1-1,-2-4-231,0 2 1,-1-3-1,-1-2 1,0 1 238,-1 3 0,0 1 0,0 0 0,-2-3 0,0 5 0,-1-2 0,-1 0 0,0 1 0,0 3-276,1 2 1,-1 2-1,0 3 1,-1 0 275,-7-10 0,-1 2 0,1 5 11,-3 0 0,0 5 328,0 3 1,0 3-346,3 3 1,-1 3 725,-3 1 0,0 2-765,-15-8 977,5 9-999,23 21 1790,11 8-1723,1 1 442,-19 0-453,-9 0 0,-9 0-23,-15-5 0,-9-1 1,-2 0-885,14 2 0,0 1 0,-3 0 0,-2-1 882,7 0 1,-1 0-1,-3-1 1,0 0-1,-1 1 1,1 0-366,1 0 1,0 1-1,0 1 1,0-1-1,-2 1 1,0-1 355,3 2 0,-2-1 0,0 1 0,-1 0 1,0 0-1,-1 0 0,0 0-206,-4 0 1,1 0 0,-1 0 0,-1 1-1,-2-1 1,-2 2 0,-4 0 215,16 1 0,-3 0 1,-1 0-1,-2 1 1,-1 0-1,-1 1 1,-1-1-1,-1 2 1,0-1-1,0 0 1,1 1-1,-1 0-68,3 0 1,-1 0 0,0 1 0,0 0 0,0-1 0,-1 2 0,0-1 0,0 1 0,-2 0 0,1 0 0,-2 0-1,0 1 1,-1 0 89,9-1 0,-2 1 1,-1-1-1,-1 1 1,0 1-1,-1-1 1,-1 1-1,0-1 1,1 1-1,-1 0 1,1 0-1,0 0 1,1 0-1,0 0 1,2 0-1,1 0 1,1 0 11,-7 2 0,1-1 0,0 0 0,2 0 0,0 1 0,1-1 1,1 0-1,-1 1 0,2 0 0,0 0 0,0-1 0,0 1 1,1 1-5,-6 0 1,0 1 0,0 0 0,1 0 0,-1 1 0,2-1 0,1 0 0,2 1 0,1-1 0,2 0 0,3-1 14,-8 3 0,4-1 0,3 0 0,1 0 0,1 0 0,-1 0 0,-3 2-3,3-1 0,-2 2 0,0-1 0,-1 2 0,1-1 0,1 0 0,1 0 0,1-1 84,-5 2 1,2 0 0,1-1-1,1 1 1,0-1 0,1 0-108,-8 4 0,-1 0 1,2 0-1,3-1 0,7-3 8,0 1 1,6-3 0,10-2-4,3 0 1360,35-12-1338,8-1 2002,6 0-2036,13 0 2582,-12 1-2559,-5 11 1607,-23 5-1607,-13 20 0,-4 11-15,16-9 0,3 8 0,3 5-605,5 6 1,4 5 0,4 5-1,2 3 607,-1-16 0,3 3 0,1 3 1,2 0-1,0 1 0,1 0 1,0-2-402,0-2 1,0-1 0,0 0 0,2 0-1,0 0 1,1 0 0,2 0 206,2 4 1,2 0-1,1 2 1,0-2-1,2-1 1,-1-1 0,-1-4-592,5 7 1,0-3-1,0-3 1,0 0-1,0 0-1169,0 0 1,0-2 0,1 1 0,-1-1 0,-1 0 1958,-1-1 1,0 1 0,-1-2-1,-1-1 1,-2-6 0,3 5 0,-2-5-1,-2-2 1,1 8 0,0 1 0</inkml:trace>
  <inkml:trace contextRef="#ctx0" brushRef="#br0" timeOffset="195414">3606 11159 13285,'8'-3'270,"-2"0"-225,58-5 78,-6 2-1938,5-1 0,7 0 1871,-26 2 0,1 1 0,2-1 37,11 0 1,4-2-1,2 1-4,-8 0 1,3 0 0,2-1 0,0 1-386,-5 0 0,1 0 0,2 0 0,0 0 1,1 0 339,-5 0 1,1 0 0,1 0 0,0 0 0,1 0-1,1 0-13,2 0 1,0 0 0,1 0 0,2 0 0,2 0 0,4-1-18,-10 2 1,2 0-1,4-1 1,1 1-1,2-1 1,1 0 0,-1 1-1,-1-1 1,-1 1-1,-3 0-84,-1 0 0,-2 0 0,-2 1 0,0-1 0,0 1 1,1-1-1,0 1 0,3-1 0,2 0 70,-5 1 1,2-1 0,2 1 0,2-1 0,0 0 0,1 1 0,0-1 0,0 0 0,-1 1 0,-1-1 0,-2 1 0,-1 0-103,2 0 1,-2 0 0,-1 0 0,-1 0 0,0 1 0,-1-1 0,1 1 0,-1-1 0,2 1 0,0-1 106,3 0 1,0 0-1,0 1 1,1-1 0,0 0-1,0 0 1,0 0 0,0 0-1,1 1 1,0-1-19,-5 0 0,0 1 0,0-1 0,-1 1 0,1-1 0,0 1 0,2-1 1,0 0-1,2 1 0,1-1 0,3 0 22,-12 1 1,1-1 0,2 1 0,0 0 0,2-1 0,0 1 0,1-1 0,1 1 0,0-1 0,1 0-1,0 1 1,1-1 0,0 0 0,0 1 0,0-1 0,-1 0 0,1 0 2,-3 1 0,0-1 1,0 0-1,0 1 1,1-1-1,-1 0 0,1 0 1,0 1-1,0-1 1,1 0-1,0 0 0,0 0 1,1 0-1,1 0 1,0 0-1,1 0 0,0 0 1,1-1-1,1 1-8,-8 0 1,1 0-1,1 0 1,1 0-1,0 0 1,1 0-1,1-1 1,1 1-1,-1 0 1,1-1-1,1 1 1,-1 0-1,1-1 1,-1 1-1,1-1 1,-1 1-1,0-1 1,0 1-1,-1 0 1,0-1-1,0 1 1,-1 0-1,-1-1 1,-1 1-1,-1 0-1,4 0 0,0-1 0,-1 1 0,-1 0 1,1-1-1,-2 1 0,0 0 0,0 0 1,0-1-1,0 1 0,-1 0 0,0 0 0,0 0 1,0-1-1,-1 1 0,1 0 0,0 0 1,0-1-1,0 1 0,0 0 0,0-1-3,3 1 0,0-1 0,0 1 0,1-1 0,0 0 0,0 0 0,-1 1 0,1-1 0,0 0 0,-1 0 0,0 1 0,0-1 0,-1 0 0,-1 0 0,0 1 0,0-1 0,-2 1 0,0 0 0,-1-1 0,-1 1 1,11-1 1,-2 0-1,-1 1 1,-2-1 0,0 1-1,-1-1 1,0 1 0,-1 0-1,0-1 1,0 1 0,0 0-1,0 0 1,1-1 0,1 1-2,-4 0 0,0 0 0,0 0 0,0 0 0,0 0 0,0 0 0,1 0 0,-1 0 0,0 0 0,0 0 0,1 0 0,-1 1 0,0-1 0,1 0 0,-1 0 9,0 1 1,0-1 0,-1 0-1,0 1 1,0-1 0,-1 1 0,1-1-1,0 1 1,1-1 0,1 1-1,0 0 1,1-1 0,1 1 0,1 0-1,2-1-6,-9 2 0,2-1 0,0 0 0,1 0 1,1 0-1,0 1 0,2-1 0,-1 0 1,2 1-1,0-1 0,0 0 0,0 1 1,1-1-1,-1 1 0,1-1 0,0 1 1,0 0-1,0-1 0,0 1 0,-1 0 1,0 0 0,-1 0 0,0 1 0,1-1 0,-1 0 0,1 1 0,0-1 0,0 1 0,0-1 0,0 1 0,0 0 0,0-1 0,1 1 0,-1 0 1,0 0-1,1 0 0,-1-1 0,0 1 0,0 0 0,1 0 0,-1 0 0,0 0 0,0 0-5,-1-1 1,1 1-1,0 0 1,0 0-1,0-1 1,0 1-1,0 0 1,0 0-1,0-1 1,0 1-1,0 0 1,0 0-1,0 0 1,0 0-1,-1 0 1,1 0-1,-1 0 1,0 1-1,0-1 1,-1 1-1,1-1 1,-1 1-1,3 0 0,1 0 1,-1 0-1,1 0 1,0 0-1,0 0 1,-1 0-1,1 1 1,-1-1-1,0 1 1,0-1-1,-1 1 0,-1 0 1,0-1-1,-1 1 1,-1 0-1,-1 0 1,0 0-1,-2 0 1,-1 0 0,13 0 0,-2 0 0,-3 0 0,-1 0 0,-1 1 0,-1-1 0,-1 1 0,1-1 0,0 1 0,1 0 0,2 0 0,1 0 0,2 0 3,-9 0 1,1 0 0,1 1-1,1-1 1,0 0 0,1 1 0,1 0-1,0-1 1,1 1 0,-1 0 0,1 0-1,0 0 1,0 0 0,0-1 0,0 1-1,-1 0 1,0 0 0,-1 0-4,0-1 0,-2 1 0,1 0 0,0-1 0,-1 1 0,0 0 0,0 0 0,1-1 0,-1 1 0,0 0 0,1 0 0,0-1 0,0 1 0,1 0 0,-1 0 0,2 0 0,0 0 0,0 0-3,-3 0 0,0 0 1,0 0-1,2 0 0,-1 0 1,2 0-1,-1 0 0,1 0 1,0 0-1,0 0 0,0 1 1,0-1-1,0 0 0,0 0 1,-1 0-1,0 1 0,0-1 1,-1 0-1,0 0 1,-1 0-1,-1 0-48,4 0 0,0 0 0,0 0 0,0 0 0,0 1 0,-1-1 0,0 0 0,0 0 0,-1 0 0,0 0 0,-1 0 0,0 0 0,-1 0 0,-1 0 0,0 0 0,-2 0 0,0 0 0,-2 0-20,13 0 1,-2 0 0,-2 1 0,0-1 0,-2 0 0,0 0 0,-2 0 0,1 1 0,-1-1 0,-1 0 0,1-1 0,0 1-354,3 0 0,1 0 0,1 0 1,-1 0-1,0 0 0,-1 0 0,-1-1 1,-3 1-1,-2-1 0,-3 0 1,-4 0 454,18 0 1,-7 0 0,-4 0 0,-1-1 0,0 1 0,-1-1-1,1 1 1,-1 0 0,-6-1 0,-7 0 0,0-1 0,-1 1-1</inkml:trace>
  <inkml:trace contextRef="#ctx0" brushRef="#br0" timeOffset="196649">4210 12195 14843,'5'0'572,"-1"0"-68,-4 57-168,2-17-569,-1 5 0,-1 1 334,4 15-44,-1-2-12,2-4 133,16 8-78,23-21-61,-7-23 1,4-6-74,-3-10 1,1-6-221,4-5 1,-2-4-150,20-14 78,-7 2 0,-7 3-2263,-9 4 2654,-16 4 1,-7 5 0,-13 3-1</inkml:trace>
  <inkml:trace contextRef="#ctx0" brushRef="#br0" timeOffset="196963">4828 12484 13992,'6'0'470,"0"0"-470,24-10 22,-18 1-22,22-10-56,-30-8 146,-8 0 1019,-9 1-851,-1 10-12,-4 16 1,8 12-101,1 7-68,5 8-66,1 1 32,7-1-839,21 6-3911,12-12 4706,7-2 0,-14-13 0,-17-6 0</inkml:trace>
  <inkml:trace contextRef="#ctx0" brushRef="#br0" timeOffset="197148">5191 12304 14630,'-3'7'841,"0"0"-718,-7 51-101,9-29-22,-3 8 0,1 0-1300,8-5 1300,0 2 0,-2-17 0,-1 1 0</inkml:trace>
  <inkml:trace contextRef="#ctx0" brushRef="#br0" timeOffset="197281">5155 12509 16434,'34'-19'-754,"0"0"1,8-7 0,-20 19-1</inkml:trace>
  <inkml:trace contextRef="#ctx0" brushRef="#br0" timeOffset="198282">7151 12043 17375,'-21'-32'1014,"-1"0"0,-23-16-1003,2 43 1,-9 19-1,-3 8-45,22 2 1,3 5-102,-2 25-391,35 6 313,27-24 146,31-17-90,-11-15 73,-12-11 0,1-5 140,-2-3 0,-1-5-28,4-5 0,-3-3 459,-11 3 0,-3 0-319,-1-7-168,-16 18-56,-5 13 56,0 13 45,2 12-17,2 9 0,2 5-79,0 3 1,-1 0 50,2 3 0,-2-2 28,0-5 0,-2-4-28,-2 1 12,0-9-24,1-10-32,3-7 167,3-21-100,5-17 44,0-5 123,-1-4 113,-6 17-12,-1 6-123,-2 5-56,-2 4-90,0 5-156,-2 1 67,0 6-68,0-2-223,0 4 67,0-2-214,-1 1-346,-1 4-427,-1 3-1825,-2 2 3103,-2 1 0,3-6 0,-1-3 0</inkml:trace>
  <inkml:trace contextRef="#ctx0" brushRef="#br0" timeOffset="198947">8752 11496 19347,'-16'60'71,"1"-1"0,3 2 1,6 1-69,8-12 1,3 1 0,3-3-576,3 5 1,7-6 582,8-11 1,5-8 21,20-8 381,2-11-325,0-19 48,-22-6 0,-2-6-132,-10-6 1,-5-5-12,-5-6 1,-8 0-118,-19-19-348,-23 22-145,7 27-3176,-1 24 3792,16-1 0,3 5 0,16-10 0</inkml:trace>
  <inkml:trace contextRef="#ctx0" brushRef="#br0" timeOffset="199231">9247 11930 18070,'49'-41'-56,"-1"0"0,-9 4 0,-9 1 191,-16-6 66,-40 26 46,-9 27-23,-9 22-23,19 11-128,15-11 0,4 2-56,10-1 0,4 0-314,2 0 0,6-2-792,10-5 1,6-5-767,1-9 1,2-4 1854,9-3 0,-3-1 0,7 0 0,-4-5 0</inkml:trace>
  <inkml:trace contextRef="#ctx0" brushRef="#br0" timeOffset="199547">10819 11377 17095,'6'59'329,"1"1"0,0-3 0,0 0-301,-1 4 0,-1-2-693,-1-13 0,-2 0 474,2 12 1,-1-2-735,-2-20 1,-2-2 1008,-4 4 1,-2-3-1,4 1 1,-8-1 0</inkml:trace>
  <inkml:trace contextRef="#ctx0" brushRef="#br0" timeOffset="200081">10659 11869 18765,'20'-42'239,"0"-1"0,0 7 0,6 3-239,18-2 0,7 3-1582,-3 6 0,2 1 1582,4 1 0,0 1 5,1 1 1,1 0 208,-12 4 0,0 0 1,-2-1-445,5-5 0,-7-2 318,-4-1 1,-14 0-89,-30-3 34,-50 17 78,20 20 0,-1 7-242,-6 2 0,-1 5 214,0 6 0,0 6-2,10 0 0,0 4 1,5 1-33,-1 17 1,5 1-18,-2-1 1,8-1-6,18-10 0,8-4-28,15 1 902,8-20 0,8-5-852,9-5 0,5-5-17,-6-4 1,4-4 0,-3 0-309,13-2 0,-1-4 269,-3-3 1,-4-2 5,9-1 23,-12 2 21,-10 2 465,-8 0-509,-4-1-101,5-11-56,-3-12 68,-4-3 841,-9-4-864,-13 12 112,-8 8 67,-4 9 90,-17 19-90,3 27-33,2 2-34,12 13-23,17-16-436,7-3-516,12-5-1922,9-11 1,5-4 2896,-3-3 0,0-2 0,-2 0 0,-2-1 0,9-4 0</inkml:trace>
  <inkml:trace contextRef="#ctx0" brushRef="#br0" timeOffset="200597">13238 12012 13521,'1'36'2095,"-1"0"0,2 30-1691,-8-25-202,0-6-12,-7-6 964,6-15-963,0-16-90,5-19 22,-1-19-51,-3-2 1,-2-6-84,-3-13 0,-2-5-183,2 8 0,-1-3 0,1 0 246,0 2 1,0 0-1,0 4-35,0-10 0,1 5-6,4 17 0,2 7-11,4 9 34,35 13-29,-3 15 1,4 7-62,9 10 0,1 5-84,-6 2 0,-6 5-281,-8 8 1,-8 2 100,-14-6 1,-6 0-1878,-7 11 1,-3-1 2196,-5 16 0,-4-6 0,13-39 0</inkml:trace>
  <inkml:trace contextRef="#ctx0" brushRef="#br0" timeOffset="200846">13398 11680 16311,'7'-51'1135,"0"1"1,-1 12-1,0 4-989,11-18-135,0 31-33,22 11-202,7 27-695,-3 33 863,-26-11 0,-7 3 33,-7-3 1,-4-1-107,-1-2 0,-2-5-633,-1 3-1008,3-11-269,6-9 2039,23-13 0,-15 0 0,14-5 0</inkml:trace>
  <inkml:trace contextRef="#ctx0" brushRef="#br0" timeOffset="201063">13946 11623 18328,'-31'14'605,"0"-1"0,-20 11-594,37-10-11,7-2 12,10-3-147,24-4-515,14-12 504,4-5-66,-3-11-147,-22-1-325,-9 4-122,-5 7-5435,-21 6 6241,3 5 0,-5 2 0,8 0 0</inkml:trace>
  <inkml:trace contextRef="#ctx0" brushRef="#br0" timeOffset="201397">14230 11294 18630,'-6'55'37,"0"1"1,1-3-1,4-5 19,13 7-28,5-22 0,6-4-28,6-9 0,4-4 0,0 2 0,1-5-39,1-13 0,-1-7 17,12-13-34,-12-15-23,-13-4-145,-28-10 157,-48 21-880,13 17 0,-3 5-1171,1 7 1,1 4 2117,4 3 0,5 1 0,12 0 0,12-2 0</inkml:trace>
  <inkml:trace contextRef="#ctx0" brushRef="#br0" timeOffset="201564">14859 11495 19314,'-58'-33'-3149,"12"11"0,45 15 1</inkml:trace>
  <inkml:trace contextRef="#ctx0" brushRef="#br0" timeOffset="202131">16127 11170 14540,'3'42'131,"0"0"0,1-2 0,0 0-1185,2 3 1,-1 0 1053,-1 5 0,-1-2 0,0-10 0,0-2 0,-3 19 0</inkml:trace>
  <inkml:trace contextRef="#ctx0" brushRef="#br0" timeOffset="202298">15950 11521 8938,'0'0'0</inkml:trace>
  <inkml:trace contextRef="#ctx0" brushRef="#br0" timeOffset="202980">15820 11518 16849,'53'-27'68,"0"1"1,0-1 0,1 1 0,0-1 0,1 1 0,-1 0-1,-2 3-64,5 0 0,-2 2 0,-2 1-512,-4 1 1,-1-1-1,-7 2 508,-9 0 0,-5-1 523,7-32-355,-39 5 283,-35 6-260,0 38 0,-5 12-96,3 2 0,1 7-323,-5 11 0,4 5 233,14-7 1,5 1 397,2 8 0,9 2-392,16-6 1,9 0 44,9 2 0,7-4-34,3-9 0,3-7 0,1-4 1,-1-5-12,7-6 12,-6-8-23,-7-4 67,0-15 0,-11 6-67,-3 0 412,-10 13-435,-4 6 23,-1 3 0,0 4-101,2 7-358,7 4-438,11 2-1422,2-4-2544,8-6 4863,-4-6 0,-11-1 0,-2-1 0</inkml:trace>
  <inkml:trace contextRef="#ctx0" brushRef="#br0" timeOffset="203881">16068 11051 17532,'20'44'181,"0"0"1,0 0 0,-1 2-1,0-1 1,-3 0-160,1 16 1,-4 0-1068,1 3 0,-2 0 1005,-3 0 1,-2-1-28,-2-5 0,-2-2-96,-3-5 0,-2-2-120,-4-1 1,-3-4 181,-6 0 633,-6-27-353,5-53-73,9 5 1,0-6 64,0-5 1,-1-6 0,1-1-2,1-2 1,1-1 0,2-1-37,3-7 1,2-2-1,2 4 20,4-9 0,8 7-137,8 15 0,7 9-6,0 13 0,4 5-6,6 0 1,2 3-230,4 0 0,4 3 134,-4 4 1,4 1-1,-2 2-560,16-2 1,-3 4 49,-1 5 1,-8 5 599,-10 8 655,-62 18-286,-32-2 23,21-13 0,-1 1-112,0 0 1,1 2 391,-5 6 0,2 2-588,10-3 0,4 1 50,-4 35-67,37-21 595,30-11-538,13-19-113,-10-8 0,3-5 17,-3-6 0,-1-6-17,5-4 0,-4-5 6,-15 1 0,-7-4 50,1-30 68,-20 15 279,-2-10 23,1 10-403,4-1-46,15 15 57,1 12-45,13 6-45,-8 8-22,5 15-34,-15 20 12,-3 20-740,-15-1-1816,6-7-2072,14-25 4717,23-10 0,-17-7 0,4-4 0</inkml:trace>
  <inkml:trace contextRef="#ctx0" brushRef="#br0" timeOffset="204530">18943 11134 14854,'26'36'1064,"1"0"1,12 17-886,-32-32 808,-5-16 369,-2-2-1155,-5-25-33,-3-18-168,3 0 0,0-5-34,1 6 1,1-2-103,1-6 0,2 1 136,10-18 39,3 32 0,7 3-39,36-5 0,-11 24 0,3 7-6,-8 8 1,-1 4-1,3 5 1,-4 4-29,2 16-78,-18 1 101,-26 1 39,-21-12 0,-9-1-17,0-1 0,-2-2-39,-3-1 0,3 0 28,-10 6 261,38-13-216,18 1-22,6 1 33,35 17-34,-19-10 0,1 4-78,4 7 0,-2 1 17,-9-5 0,-4 0 28,-1 24 11,-38-23 45,-36 0-1748,-8-13 1703,25-12 0,2-2 0,-3-3 0,20-7 0</inkml:trace>
  <inkml:trace contextRef="#ctx0" brushRef="#br0" timeOffset="204831">20594 11096 13296,'-3'-1'841,"-23"27"0,-3 11-584,9 1-438,-8 6 0,2 1 259,19 1 370,37 1-202,29-19-700,-9-18 1,3-7-741,-5-6 1,-3-6 1148,2-5 0,-8-2 0,-8-2 1,-11 2-1</inkml:trace>
  <inkml:trace contextRef="#ctx0" brushRef="#br0" timeOffset="205148">20927 10792 16423,'0'-3'560,"0"0"-257,-8 68-247,6-19-814,-2 4 1,2 1 790,6 13-21,2-7 482,2-9-516,1-6 403,8-19-302,18-20-12,1-17 134,10-12-21,-14 6-45,-5 6 683,-6 7-818,-3 14-740,1 15-1501,0 2-4112,5 5 6353,2-15 0,-10-5 0,-1-6 0</inkml:trace>
  <inkml:trace contextRef="#ctx0" brushRef="#br0" timeOffset="205366">21588 11134 17700,'-35'1'639,"1"-1"0,-12 5-494,38-1-145,28 2-56,17-4-974,23-3 279,-16-5-415,-7 1-2050,-37-1 3216,-20 4 0,4 2 0,3 0 0</inkml:trace>
  <inkml:trace contextRef="#ctx0" brushRef="#br0" timeOffset="205697">22029 11073 18922,'-60'-14'963,"10"3"-963,33 14 0,7 6 45,24 13-493,22 2 156,14 0 225,-4-12 67,-12-9 0,-18-9 34,1-14-12,-8-11 45,-8-6-134,-11 10 67,-8 14-661,0 11-6308,4 9 6969,6 0 0,6 1 0,2-2 0</inkml:trace>
  <inkml:trace contextRef="#ctx0" brushRef="#br0" timeOffset="205963">22539 10980 20233,'-21'-3'-437,"10"2"-23,55 47 180,-8-9-269,-5 16 180,-24-6-3027,-22-1 3396,-4-21 0,-3-16 0,18-9 0</inkml:trace>
  <inkml:trace contextRef="#ctx0" brushRef="#br0" timeOffset="206113">22910 11062 17935,'15'10'-1154,"-8"-1"0,1-9 0</inkml:trace>
  <inkml:trace contextRef="#ctx0" brushRef="#br0" timeOffset="206430">23026 10935 17062,'7'-1'1624,"-1"0"-1512,25 3 0,12 2-34,4-3 1,5 0-809,-8 1 1,2 0 0,0 0 740,22-1 0,-4-2-11,-20 1 0,-1-1 370,4-1 1,-2 0-371,9 0 689,-13 17-409,-54 32-157,-5 8-218,3-17 0,1 1 117,0 21 591,9-16 1,2 2-827,0-3 1,0-2-948,-3 3 0,-2-5-554,-11 8-1502,-14-30 3216,-3-28 0,15 9 0,1-9 0</inkml:trace>
  <inkml:trace contextRef="#ctx0" brushRef="#br0" timeOffset="206830">25522 10532 14563,'6'-2'3137,"-7"55"-2621,-1 13-438,-2-8 1,2 2-79,3-15 0,2-3-28,0-4 0,1-2-1698,6 3 1726,5-7 0,-8-15 0,0-6 0</inkml:trace>
  <inkml:trace contextRef="#ctx0" brushRef="#br0" timeOffset="207030">25467 10507 18227,'16'-65'437,"6"14"-437,36 42 11,3 26-784,-30 0 0,-4 5-751,9 25-123,-32 9-930,-12-17 2577,-5-1 0,4-16 0,2-6 0</inkml:trace>
  <inkml:trace contextRef="#ctx0" brushRef="#br0" timeOffset="207231">25199 11129 19852,'54'-6'-805,"0"0"0,0 0 1,1 3-1,-1 0 1,1 0 804,3-3 0,1 0 0,-6 1 0,-1 3 0,-6 1 0,17 0 0</inkml:trace>
  <inkml:trace contextRef="#ctx0" brushRef="#br0" timeOffset="207430">26317 11088 21600,'-19'33'-1721,"0"-5"1,-6-10 0,10-7 0</inkml:trace>
  <inkml:trace contextRef="#ctx0" brushRef="#br0" timeOffset="209529">5463 14552 13375,'0'-6'1109,"0"1"-1030,0 5 122,4 40-111,6-2 0,0 4-57,0 5 1,-1 2-413,5 9 0,0-2 379,-5-18 0,-1-1-132,2 2 0,0-2-58,8 5 1804,-3-29 772,-9-59-1848,-16-16-393,2 19 1,-2 0-73,-2 6 0,-1-1 5,-3-19 1,4-4-62,3 5 0,7-1-17,8-4 0,8 5-169,0 19 1,5 8-241,11 10 1,3 9-498,17 16 906,-16 10 0,-2 3 0,0-2 0,4 16 0</inkml:trace>
  <inkml:trace contextRef="#ctx0" brushRef="#br0" timeOffset="209681">5616 14842 17566,'34'-16'-183,"1"0"0,-3 2 0,0 2-1128,14 3-6488,-1 12 7799,-21 10 0,-5-2 0,-19 1 0</inkml:trace>
  <inkml:trace contextRef="#ctx0" brushRef="#br0" timeOffset="209797">5698 15082 14675,'45'-9'-612,"0"-1"1,0 1-1,20-4 1,-9-1 0,-12-4-1,-12 5 1</inkml:trace>
  <inkml:trace contextRef="#ctx0" brushRef="#br0" timeOffset="209963">6076 14787 16311,'7'0'56,"50"6"-359,-26-1-1171,5-1 1,1 1 1473,-4 0 0,-14-1 0,-7-3 0</inkml:trace>
  <inkml:trace contextRef="#ctx0" brushRef="#br0" timeOffset="210096">6210 14793 14316,'-33'38'-1104,"-1"0"0,10-11 1,4-2-1,1 7 1,19-24-1</inkml:trace>
  <inkml:trace contextRef="#ctx0" brushRef="#br0" timeOffset="210480">6635 14822 17946,'-19'63'168,"0"1"1,2-5-1,5-4-168,9-20 0,4-2 17,7 10 0,3-2-376,1-6 0,1-4-492,21 24 728,-13-44 33,-12-34 90,-16-23 79,-8-14-68,3 27 0,-1-4 437,-3-17 0,1-4 129,5 2 0,5-2-202,8-8 1,6 2-581,2 18 1,5 7 209,8 7 1,5 8 27,19 5-50,-11 13 1,0 8-522,17 34 375,-28-6 1,-7 4 89,-13 2 0,-7 1-263,-7 2 0,-4-4-2040,-16 8 2376,0-14 0,12-12 0,4-10 0</inkml:trace>
  <inkml:trace contextRef="#ctx0" brushRef="#br0" timeOffset="210632">7110 14762 17330,'7'-8'841,"-1"2"-841,-6 6-4728,0 0 4728,26-4 0,-19 3 0,20-3 0</inkml:trace>
  <inkml:trace contextRef="#ctx0" brushRef="#br0" timeOffset="210863">7934 14016 18149,'0'-7'448,"0"1"-325,-4 42 0,-1 24-84,4-11 1,1 4-1525,3 6 1,1 6 0,1-5 117,3 5 0,3-6-2813,6-7 1,3-7 4437,14 2 0,-16-22 0,-1-11 0</inkml:trace>
  <inkml:trace contextRef="#ctx0" brushRef="#br0" timeOffset="211080">8267 14577 18742,'36'-12'-17,"0"0"1,11-11-656,-24-10-785,-33 14-1546,-20 13 3003,0 10 0,13-3 0,5 3 0</inkml:trace>
  <inkml:trace contextRef="#ctx0" brushRef="#br0" timeOffset="211314">8815 14306 18350,'-59'-3'1804,"14"1"-1759,31 2-45,12 1 45,36 16-762,16 18-62,-20-5 1,0 3 430,-6-5 0,-5 2-1108,-2 31-1738,-21-24 3194,-2-10 0,1-12 0,0-9 0</inkml:trace>
  <inkml:trace contextRef="#ctx0" brushRef="#br0" timeOffset="211513">9145 14249 21398,'-6'28'-381,"7"20"-1815,6 13-2354,-3-26 1,-1 0 4549,-7 15 0,0-22 0,-4-21 0</inkml:trace>
  <inkml:trace contextRef="#ctx0" brushRef="#br0" timeOffset="211817">10964 14011 15751,'33'24'496,"-1"0"1,-5 2 0,-5 2-408,-7 35-2700,-10-22 2611,-5-19 0,0-19 0,0-3 0</inkml:trace>
  <inkml:trace contextRef="#ctx0" brushRef="#br0" timeOffset="211947">10996 13724 10552,'0'0'0</inkml:trace>
  <inkml:trace contextRef="#ctx0" brushRef="#br0" timeOffset="212246">11485 13635 18619,'1'51'152,"1"0"0,0 0 1,4 11-1,4 2 1,-1 0-138,-2-4 0,1 0 0,0 0-924,3 3 1,2 1 0,-3-4 768,0 4 0,-2-4-51,-2-4 1,-2-2-157,-1-8 0,-1-3-608,0 24 1359,-10-57 1221,-21-65-1345,14 19 0,1-4-72,-6-14 0,1-1-102,8 19 1,3 0-102,0-4 1,6 2-4487,28-23 4481,-7 31 0,2 4 0,18-1 0,-7 14 0</inkml:trace>
  <inkml:trace contextRef="#ctx0" brushRef="#br0" timeOffset="212647">13039 13815 17185,'1'-4'481,"1"0"-155,12 47-102,-4-8-185,2 14 0,-1 4 23,-6-14 0,-1-1-40,1-1 0,-2-3-22,-1 6 202,-2-34-157,-6-49-23,1 5 1,0-5-1,0-21 0,3-5-267,4 21 1,4 0 0,0 2 401,2-8 0,5 5-146,6 11 0,5 9-11,11 11-11,0 16 11,1 24-28,-10 8 0,-2 8-168,-1 8 0,-2 4-1044,-6-7 0,-1 3 0,-3-2 1196,2 10 0,-4-4 0,-5-14 0,-2-5 1,-2-5-1</inkml:trace>
  <inkml:trace contextRef="#ctx0" brushRef="#br0" timeOffset="212781">13214 13962 17633,'56'-33'0,"-11"7"0</inkml:trace>
  <inkml:trace contextRef="#ctx0" brushRef="#br0" timeOffset="213497">14893 13715 16961,'-50'8'388,"-1"0"1,5 0-1,8 4-388,12 14 0,12 0 0,13-4-639,36-3 404,22-12 235,-15-11 0,0-5 33,-6 3 1,-3-3 56,17-18 179,-30 15-202,-9 16 101,-2 53-140,-5 1 1,-1 9-793,0-8 1,-1 5-1,0-1 767,0-6 1,-1-2 0,1 0-4,-2-4 0,1-1 0,-1-6-11,1-8 0,-2-5 157,-5 15 537,-15-46-566,2-23 1,0-10-247,-2-3 0,2-4-889,-3-15 1,4-2-126,8 14 0,4 0-1227,1 3 1,4 1 2369,8 2 0,2 5 0,-3-5 0,10 13 0</inkml:trace>
  <inkml:trace contextRef="#ctx0" brushRef="#br0" timeOffset="213747">15234 13942 19751,'42'11'82,"0"0"0,-3-7 0,-2-8-256,2-16 1,-5-7-18,7-16 135,-38 6 11,-19 19-1164,-28 10-2165,-7 18 3374,3 2 0,16 5 0,24-10 0</inkml:trace>
  <inkml:trace contextRef="#ctx0" brushRef="#br0" timeOffset="214229">15576 13881 18418,'6'0'750,"-2"0"-711,25-17 0,6-6-16,4 1-403,7-4 0,0-1 324,0 5-44,-5 1-113,-24 6 372,-30 7-80,-28 35 89,-6 4-168,24-4 0,4 2 44,0 16-10,11 9-79,37-16-78,27-7 123,-22-28 0,2-6 37,3-3 1,-2-5-16,18-23 23,-5-8 11,-6-7 112,-20 13 0,-2-2 190,-4 7 1,0 0-230,0 1 0,0 4-118,7-1-11,-3 28 67,-3 14-67,12 28-1154,-13 14 11,-12-22 1,-6-1-483,-15 16-472,-20-19 2097,-2-23 0,16-5 0,4-3 0</inkml:trace>
  <inkml:trace contextRef="#ctx0" brushRef="#br0" timeOffset="214897">17465 13522 18574,'1'35'-101,"1"-1"1,9 15-46,41-30 45,-1-15 95,-15-10 1,-1-5 162,23-19 212,-28 9 1,-4-1 247,1-14-214,-17 13-235,-7 17-168,0 4 0,2 2 67,14 6-33,16-2-12,21 1-11,-6-10-11,-1-7-11,-26-6 11,-10-2-112,-7 1 11,-28-8-1680,-21 6-4505,-9 2 6286,9 9 0,24 9 0,19 0 0</inkml:trace>
  <inkml:trace contextRef="#ctx0" brushRef="#br0" timeOffset="215047">18266 13241 18093,'-45'5'-9503,"11"-2"9503,39 0 0,-2-3 0,2 0 0</inkml:trace>
  <inkml:trace contextRef="#ctx0" brushRef="#br0" timeOffset="215197">18228 12793 12893,'2'-4'146,"0"2"-636,-2 2 1,0 0 0</inkml:trace>
  <inkml:trace contextRef="#ctx0" brushRef="#br0" timeOffset="215364">18232 12787 15571,'18'61'201,"1"0"1,-5-18 0,1 0 0,-2 1-202,-1 2 0,-1 2 0,0-3-1079,5 11 0,0-3 311,1-3 1,-2-6-5754,0 9 6655,-8-14 1,-4-18 0,-3-10 0</inkml:trace>
  <inkml:trace contextRef="#ctx0" brushRef="#br0" timeOffset="215699">18247 13343 17879,'34'-35'87,"1"0"1,-1-1-1,16-2 1,5 1 0,2 3-66,-1 4 0,1 4 1,1-1-748,-8 6 1,1-1 0,0 1 0,-4 1 716,0-2 1,-3 2-1,-2-5-30,3-5 1,-1-5 0,-8-1 453,-3-12 1,-14-3-355,-18-1 0,-15 4 156,-13 15 0,-10 9 65,-16 7 0,-4 12-48,15 9 0,2 6-101,1 0 1,3 5-96,3 3 0,4 8-53,0 20 0,9 9 47,8 9 1,7 2-17,3 1 0,6-1 40,8 0 1,6-6-58,1-23 0,2-3 0,0-5 0,2-1 0,20 19 28,-12-26 0,3-5-785,3-4 1,3-4 756,14-2 0,-2-3 0,10-3 0,-7-5 0</inkml:trace>
  <inkml:trace contextRef="#ctx0" brushRef="#br0" timeOffset="215880">19886 12981 19729,'-7'-5'67,"6"41"0,8 21-1888,1-10 0,2 3 1821,-1-2 0,-1 4 0,1-5 0,0-3 0,-1-8 0,2-4 0</inkml:trace>
  <inkml:trace contextRef="#ctx0" brushRef="#br0" timeOffset="216449">11761 16161 16961,'9'1'0,"-1"1"0</inkml:trace>
  <inkml:trace contextRef="#ctx0" brushRef="#br0" timeOffset="216599">11932 16379 17622,'6'-5'549,"-1"2"-3048,-5 3 2499,21-29 0,-15 22 0,15-22 0</inkml:trace>
  <inkml:trace contextRef="#ctx0" brushRef="#br0" timeOffset="217196">13984 15795 20121,'54'-26'39,"0"0"0,-13 6 0,1 2 0,1 2-39,22-1 0,-1 4-529,-2-2 0,-7 1 473,2-1-44,-20 5 309,-17 5-242,-12 3 282,-13 17-159,-4 6-68,-2 10 1,-1 5 21,-5 20-38,6-16 0,1 2-314,4 0 0,4-1-2948,8-5 1,3-1 3255,0-1 0,2-4 0,12 3 0,-7-25 0</inkml:trace>
  <inkml:trace contextRef="#ctx0" brushRef="#br0" timeOffset="217762">15331 15667 20031,'-58'3'179,"0"-1"0,8 9 1,8 8-180,16 11 0,9 5 11,5-2 0,9-1-11,21 6-499,10-19 1,6-5 89,10-4 0,4-7 353,11-9 0,-1-9 151,-5-6 0,-7-7 207,-13 1 1,-6-2 336,0-22-23,-22 29-268,-10 12-247,-19 43-96,8 1 1,-1 4-12,0 4 1,1 1-205,3 7 1,3-2 243,6 13-12,13-10 68,6-12-68,21-13 113,4-15-135,-4-10-584,-7-6-850,-16 0-1251,-5 3 2685,0 2 0,-4 0 0,1 0 0</inkml:trace>
  <inkml:trace contextRef="#ctx0" brushRef="#br0" timeOffset="218080">16913 15378 14911,'5'-5'2890,"-1"1"-2408,-4 4-101,0 0 123,37 83-448,-27-48 0,1 2-56,11 23 0,0 0-353,-12-18 0,-2-4-2426,1 8 2779,2-8 0,-6-18 0,1-7 0</inkml:trace>
  <inkml:trace contextRef="#ctx0" brushRef="#br0" timeOffset="218197">16976 15659 16714,'52'-34'-950,"0"-1"0,-19 8 0,-3 6 0,8 9 0</inkml:trace>
  <inkml:trace contextRef="#ctx0" brushRef="#br0" timeOffset="218447">18427 15094 14182,'4'0'2308,"6"37"-1692,1 18-554,-4-19 0,2 2-332,0 2 1,1-2 157,8 19-1995,1-6 2151,-1-9 0,-8-19 0,-3-10 1</inkml:trace>
  <inkml:trace contextRef="#ctx0" brushRef="#br0" timeOffset="218764">19859 14817 18149,'-39'34'508,"-1"0"0,6 12 0,7 7-467,15-6 0,5 4 0,3 0-1518,3 13 1,5-1 1184,7-4 1,6-5-320,0-21 1,7-4-4306,14-2 1,5-6 4891,-10-6 0,-1-4 0,31 4 0,-34-15 1</inkml:trace>
  <inkml:trace contextRef="#ctx0" brushRef="#br0" timeOffset="218931">20312 15176 16647,'6'41'-170,"-1"-1"0,10-5 0,3-4 0,10 3 0,7-17 0</inkml:trace>
  <inkml:trace contextRef="#ctx0" brushRef="#br0" timeOffset="219113">20875 15153 19235,'34'-37'-1823,"1"1"1,1 2 0,3 6 1822,1 15 0,-1 4 0,7-2 0,-3 3 0</inkml:trace>
  <inkml:trace contextRef="#ctx0" brushRef="#br0" timeOffset="219750">21841 14814 15403,'17'-17'1726,"-3"5"-1592,-14 11 886,0 1-527,-1-5-291,-7-2-34,-9-2-146,-4 2 45,-6 12-33,5 12-12,-1 11-22,5 9 23,7 15-147,34-11 102,23-5 33,11-21-11,4-24 34,-24-7 212,1-23 158,-14 6-68,-4 2-325,-22 30 12,-11 25-12,-13 27-11,6-2 0,1 6 0,5 3 0,2 2-389,-1 0 1,4-2 388,10-7 0,6-8 34,16-3 55,14-19-33,7-20-45,5-23-11,0-15-90,-19 4 1,-2-4-1256,-5 6 1,-2 0 1344,1-3 0,-4 4 0,-1 0 0,-11 17 0</inkml:trace>
  <inkml:trace contextRef="#ctx0" brushRef="#br0" timeOffset="219997">22223 14499 19022,'26'-62'1849,"4"21"-1838,4 91-11,-8 0 0,-1 6-247,-2 3 1,-2 3-984,-7-15 1,0 2-1,-4-3-1544,-3 3 1,-3-2 2773,-4-1 0,0-4 0,-1 7 0,-3-13 0</inkml:trace>
  <inkml:trace contextRef="#ctx0" brushRef="#br0" timeOffset="220515">15521 16926 16703,'-5'-9'1703,"2"2"-3765,3 7-1299,27 3 3361,-10 8 0,12-6 0,-19 6 0</inkml:trace>
  <inkml:trace contextRef="#ctx0" brushRef="#br0" timeOffset="220649">15641 17178 16860,'10'0'605,"-2"0"-1456,49-30 851,4 16 0,-26-2 0,-1 0 0,12 11 0</inkml:trace>
  <inkml:trace contextRef="#ctx0" brushRef="#br0" timeOffset="221562">18570 16623 12669,'3'-9'3922,"-1"1"-2375,-2 8-987,0 0-325,-9-26-224,-2 23 56,-23 26-45,15 17 1,4 12-8,3-6 0,2 4 0,1-1-423,-1 17 0,5-3 419,10-4 0,6-6 0,23 4-162,17-15 185,9-17 11,-14-19 0,1-8-6,-7-10 0,-3-6 6,2-5 0,-8-3-45,-8-28 0,-40 5 0,-20 23 349,3 12 1,-3 3-1291,3 3 0,-1 4-1290,-1 5 1,4 5 2230,-7 7 0,26 6 0,13-10 0</inkml:trace>
  <inkml:trace contextRef="#ctx0" brushRef="#br0" timeOffset="222217">19417 16854 18238,'-25'-53'1323,"-15"20"-1178,-10 76-117,24-20 0,1 2-258,-2 15 0,4 2 230,8-9 0,4-1 46,2 5 0,6-2-428,25 10 356,21-14 48,12-38-10,1-22 10,-19-11 34,-5-3 78,-4 1 799,0-3-630,-13 21-326,-2 15 23,-11 36 23,-2 27-7,-1-17 1,1 2-144,-1 3 0,-1 3 138,0 15 1,2 2-7,4-12 1,3-1 11,3-1 0,5-4 72,16-2 102,6-33-158,-8-19-33,3-6-22,0-4-3496,7-3 3518,-8 5 0,-8 6 0,-11 6 0</inkml:trace>
  <inkml:trace contextRef="#ctx0" brushRef="#br0" timeOffset="222682">20632 16767 15370,'0'-9'1030,"0"1"-760,0 8-158,3 52-112,9 5-1004,-2-5 1,1 1-1479,0-17 1,1-2 2481,11 22 0,-13-37 0,-3-8 0</inkml:trace>
  <inkml:trace contextRef="#ctx0" brushRef="#br0" timeOffset="222880">20554 16949 16479,'-4'-8'381,"1"2"-1815,58-22-830,-7 13 2082,-1-1 0,8-3 1,-7 3-1,7 3 1,-12 2-1,0 1 0</inkml:trace>
  <inkml:trace contextRef="#ctx0" brushRef="#br0" timeOffset="223081">21675 16457 17970,'0'-4'638,"1"0"-593,-1 34 0,-1 19-45,0 15-1393,0-20 1,0 5 0,0-1-1539,-1 8 1,-1 0 2930,0 6 0,0-4 0,1-22 0,0-4 0,-1 24 0</inkml:trace>
  <inkml:trace contextRef="#ctx0" brushRef="#br0" timeOffset="226312">23843 12481 15224,'0'-4'392,"0"2"11,-6 45 79,5 5 0,1 7-348,-1-12 1,-1 2-1,1 3-1000,2 15 0,2 3 1,0 1 909,0-4 1,1-1 0,0 8 39,-1-17 0,0 5 0,1 2 1,0 3-1,-1 1 0,0 1-61,-1-9 1,0 1 0,0 1 0,-1 1 0,1 1 0,-1 1 0,0 2-1,0 1-202,0-7 1,-1 2 0,0 2 0,1 1 0,-1 0 0,0 2 0,-1-1 0,1 0 0,0-1 0,0-1 0,-1-2 179,1 6 0,-1-1 0,1 0 1,-1-1-1,0-1 0,0 0 1,0 0-1,0 0 0,-1 0-194,1 0 0,-1 1 0,0 0 0,0 0 0,0-1 0,0 0 0,0-2 0,0-2 0,0-2 202,0 9 0,1-3 1,-1-2-1,1-2 0,-1 1 1,1 0-184,0-1 0,0-1 0,0 1 0,0-1 0,1 0 1,-1-1 173,0 9 0,0-2 0,1 0 0,0 1 0,0 2 36,0-4 1,0 2 0,0 2 0,1-1-1,0-1 1,0-1-22,1 4 1,1-2 0,0-1 0,1 0-1,0 1-53,0 0 0,0 3 0,0-2 0,1-3 0,0-5-579,3 6 1,0-6 0,1-8-1440,2 0 0,1-21 2363,0-41 1,-5 6 0,-3-18 0</inkml:trace>
  <inkml:trace contextRef="#ctx0" brushRef="#br0" timeOffset="226930">25212 12540 15056,'-1'48'498,"1"1"1,-1-1 0,1 19-1,-1-5-414,0-26 0,-1-4-5,-1 27 22,2-16 1367,-1-15-572,-2-41-560,-6-44-280,6 23 0,0-4-406,-1-12 1,0 0 343,3 8 1,2 0-7,0-3 1,2-1-12,3 1 1,6-2-154,12-14 0,9 1 8,5 11 0,4 3-404,5 1 1,2 7 111,-12 16 1,-3 11-818,7 23-696,-29 20 1973,-16 1 0,-2 0 0,3 0 0,-12 11 0</inkml:trace>
  <inkml:trace contextRef="#ctx0" brushRef="#br0" timeOffset="227063">25345 12562 14036,'-2'5'2263,"1"-2"-2083,1-3-1088,63-12-1164,-38 18-113,12-7 0,-5 7 2185,-21 25 0,-7-12 0,-4 0 0</inkml:trace>
  <inkml:trace contextRef="#ctx0" brushRef="#br0" timeOffset="227163">25419 12940 11784,'0'0'0</inkml:trace>
  <inkml:trace contextRef="#ctx0" brushRef="#br0" timeOffset="227347">25852 12553 17039,'0'-10'101,"0"3"-163,26 17 1,15 9-1928,-3-12 0,3 0-1137,15 9 0,2-1 3126,-8-10 0,-5-3 0,-9-2 0,-10 0 0</inkml:trace>
  <inkml:trace contextRef="#ctx0" brushRef="#br0" timeOffset="227481">26220 12507 14883,'-49'33'-139,"0"-1"1,-3 9 0,9 1 138,15 15 0,-2-8 0,36-25 0</inkml:trace>
  <inkml:trace contextRef="#ctx0" brushRef="#br0" timeOffset="227851">26607 12553 17297,'-21'47'153,"-1"0"0,6-10 0,2 0-142,1 2 0,4-1 68,3 12-12,4 0-21,2-22 122,3-40 56,-1-22-118,-1-2 0,1-4-56,-2 5 1,0-1 10,0-3 1,0-2-23,-1 1 1,2-2 144,2-10 1,4 0-101,3 12 0,3 2-84,-2 2 0,3 6-11,19 2-78,-11 30 55,-2 13 34,-3 11-90,-7 35-184,-15-27 0,-4 0-690,3 0 0,-2-2 964,-22 14 0,18-32 0,5-10 0</inkml:trace>
  <inkml:trace contextRef="#ctx0" brushRef="#br0" timeOffset="228014">27012 12445 17745,'-54'0'-863,"12"-1"0,39 1 1,3-1-1</inkml:trace>
  <inkml:trace contextRef="#ctx0" brushRef="#br0" timeOffset="228247">27443 11872 19078,'-8'53'-1139,"0"-1"0,0 0 0,0 0 0,1 11 0,1-1 0,3-5 1139,5 6 0,3-8 0,4 11 0,3-50 0</inkml:trace>
  <inkml:trace contextRef="#ctx0" brushRef="#br0" timeOffset="228497">27758 12302 19045,'-40'21'554,"-1"0"1,-10 12-566,29-10 11,37-12-179,17-7-101,28-9 302,-12-12-22,-5-1-33,-24-5-349,-28 11-402,-5 6-1659,-10 2-6128,1 4 8571,7 0 0,8 0 0,6 0 0</inkml:trace>
  <inkml:trace contextRef="#ctx0" brushRef="#br0" timeOffset="228714">28073 12180 21185,'16'46'-1939,"-9"2"1671,13 15-248,-22-21-2095,-11-15-5053,3-19 7664,4-9 0,5 0 0,1-2 0</inkml:trace>
  <inkml:trace contextRef="#ctx0" brushRef="#br0" timeOffset="228882">28451 12197 20109,'-34'16'336,"-1"0"0,-15 11-515,57 11-806,9-8-6064,9 14 7049,-11-15 0,-2-2 0,-12-19 0</inkml:trace>
  <inkml:trace contextRef="#ctx0" brushRef="#br0" timeOffset="229348">29105 12189 16692,'30'16'554,"0"1"1,21 18-488,-33-1 35,-3-5-2,-5-16 46,14-5-90,10-10-56,4-8-22,2-10 22,-13-6 22,-1-1 56,-5 1 12,-4 7 22,-7 5-78,-2 7-1,6 7 102,12 7-135,1-4 0,5 3-90,-14-6-796,-6-3-1130,-21-5 2016,-16-8 0,5 7 0,-3-2 0</inkml:trace>
  <inkml:trace contextRef="#ctx0" brushRef="#br0" timeOffset="229530">29917 12001 17398,'10'-3'829,"-3"0"-773,-25 47-897,14-23-1578,-7 32 2419,22-39 0,-2-6 0,0-6 0</inkml:trace>
  <inkml:trace contextRef="#ctx0" brushRef="#br0" timeOffset="229649">29901 11941 17823,'-27'-55'-9831,"13"10"9829,29 29 1,-4 9-1,3 2 1</inkml:trace>
  <inkml:trace contextRef="#ctx0" brushRef="#br0" timeOffset="229847">30282 11672 17756,'-4'52'151,"0"0"1,0 0-1,-1 11 1,0-3-394,3-11 1,-1-5-2391,-9 21 334,-11-7-604,-8-8 3019,-4-16 0,13-15 0,6-10 0</inkml:trace>
  <inkml:trace contextRef="#ctx0" brushRef="#br0" timeOffset="230246">30124 12108 13844,'43'-35'630,"1"0"0,-5 7 0,2-1 1,1 2-418,-1 4 0,0 1 0,0 1-671,2-1 1,0 1 0,0 1 479,-1 2 0,0 1 1,-3 2-18,3 1 1,-3 2 380,-4 2 1,-1 0-387,17-4 338,-19 0-148,-33-5 112,-35-11 68,-8 1 0,-14-2 345,20 15-278,-6 7 837,3 28-1235,16 8 0,3 5-39,5 0 0,3 3-185,1 9 0,4 1 196,3 19 45,7-5-56,8-4 34,20 4 22,13-17-56,3-5 22,0-23-22,-13-10 0,-4-1-459,-2 1-2353,6 7 2812,1 3 0,-11-2 0,-4-3 0</inkml:trace>
  <inkml:trace contextRef="#ctx0" brushRef="#br0" timeOffset="230930">26204 13550 11325,'9'0'3473,"-2"0"-2274,-7 0 246,0 0-1288,3-3 78,3 21 35,7 8-147,2 25-22,2 8-23,-2 2-56,-9-24 1,-1 0 89,3 16 314,0-9-225,-1-40-66,2-26 45,0-23 21,0-13-112,-4 23 1,0-2 84,5-19 0,3-2 50,0 11 0,2 1-236,2 0 1,3 8-22,11 15 33,-1 44 0,-4 27 0,4 11-45,-15-28 0,1 2-667,5 11 1,-1 2-1435,-3-4 0,-1-1 2146,-2-1 0,-2-3 0,1 7 0,-13-30 0</inkml:trace>
  <inkml:trace contextRef="#ctx0" brushRef="#br0" timeOffset="231097">26397 13846 19684,'24'-32'-643,"1"0"1,8 5-1,8 7-4226,18 9 1,5 7 4734,-10 1 1,-3 1 0,-12 1-1,-6 0 1,-3 0 0</inkml:trace>
  <inkml:trace contextRef="#ctx0" brushRef="#br0" timeOffset="231797">27557 13458 16546,'-46'4'145,"1"1"1,4 4 0,7 6-381,0 35-56,32-12 291,31-19 78,16-17-56,-11-8 1,2-5 55,0-3 1,-2-3 94,1-1 1,-3-2 408,19-22 24,-26 18-180,-8 7-348,-6 9-22,-6 14 0,-1 16-17,-1 12 0,-2 8-28,2 11 1,1 3 4,1 3 1,0-1-312,1 3 0,1-5 295,-1-19 0,0-3-33,6 27-124,-6-15 235,-11-15 169,-27-35-135,-2-16-112,7-2 0,0-4-258,-12-24-459,3-1-739,13 4-8327,17-6 9930,17 17 1,-1 6 0,4 19-1</inkml:trace>
  <inkml:trace contextRef="#ctx0" brushRef="#br0" timeOffset="232050">28086 13502 18082,'-25'37'119,"0"1"0,3-4 1,5-2 14,16 8-22,26-16 12,14-9-68,12-33 67,-15-5-11,-17-12-101,-16 7-302,-23-5-1905,-2 12-2409,-6 2 4605,8 15 0,16 4 0,2 0 0</inkml:trace>
  <inkml:trace contextRef="#ctx0" brushRef="#br0" timeOffset="232215">28382 13550 17151,'0'4'123,"0"-2"-6498,0-2 6375,0 25 0,0-18 0,0 18 0</inkml:trace>
  <inkml:trace contextRef="#ctx0" brushRef="#br0" timeOffset="232349">28451 13310 16288,'0'-8'-851,"0"2"851,0 6 0,0 0 0,0 0 0</inkml:trace>
  <inkml:trace contextRef="#ctx0" brushRef="#br0" timeOffset="232563">28700 13528 19482,'16'-39'343,"-1"0"1,-2 5 0,4 7-725,16 17-538,-4 12-885,9 9-942,-1 8 2746,1-6 0,-1-1 0,-3 2 0,20-2 0</inkml:trace>
  <inkml:trace contextRef="#ctx0" brushRef="#br0" timeOffset="232930">29364 13235 17174,'-41'-23'1030,"1"-1"1,9 3 0,1 6-1031,-16 22-381,34 12-594,29 9 550,9-3-214,35 2 627,-27-11 1,9 10 28,-23 2 0,-4 8 73,4 15 0,0 7-672,-1-5 1,0 5 0,0-2 588,-3-6 1,0 0-1,1-1 4,0 1 0,2 0 1,-1-5-485,4 1 1,1-5 483,0-3 0,1-2 17,-2-6 0,1-3 163,15 8 21,-37-42-133,-49-35-85,17 14 1,-2-1 559,-12-4 1,0 2-1166,17 11 1,3-1 886,-13-34 1,19 30 0,10-7 0</inkml:trace>
  <inkml:trace contextRef="#ctx0" brushRef="#br0" timeOffset="233530">30271 13026 18440,'-12'48'74,"-1"0"0,0-1 0,2-1 0,2 0 0,5-1-149,10 1 0,6-1 1,0-1-1502,0 7 0,2-1 870,6 12 0,-2-3 67,-8-25 1,-3-2 798,-4 25 827,-29-30-35,-3-21-56,-20-34-403,10-21-197,21 20 0,1 0-83,2-1 0,1-1 145,1-7 1,6 0-236,16-25-89,12 4 965,29 20-999,7 16-303,6 4-11,2 4 1,-5 5-79,-11 6 321,-15 4 71,-17 9 280,-15 5 560,-25 17-333,4-7-282,-9 4-102,18-15-33,11-4 22,30-5-101,2-10-11,23-7 0,-8-10-45,2-3 45,-3 2 0,-7 4 0,-13 7-190,-12 6 201,-9 15 67,-8 11-78,1 2-56,-3 5-807,4-9-7215,14 0 8078,3-8 0,0-2 0,-3-7 0</inkml:trace>
  <inkml:trace contextRef="#ctx0" brushRef="#br0" timeOffset="233813">31258 12940 20031,'30'-53'235,"-4"27"0,3 10-526,28 29-190,-5 11 21,-19 30 303,-42 2 157,-14 2 258,-15-4 195,14-26 1,0 0-73,-3 12-336,31-3-1479,24-21-6947,30-9 8381,-5-13 0,-23 4 0,-6-4 0</inkml:trace>
  <inkml:trace contextRef="#ctx0" brushRef="#br0" timeOffset="233981">31833 13070 20602,'3'-24'-1446,"-1"4"1,-2 20 0</inkml:trace>
  <inkml:trace contextRef="#ctx0" brushRef="#br0" timeOffset="234147">31861 13266 17409,'0'0'0</inkml:trace>
  <inkml:trace contextRef="#ctx0" brushRef="#br0" timeOffset="235329">25086 15394 14540,'-1'-6'3339,"-1"1"-2655,2 5-527,0-11-123,11 8-102,-1-8-795,9 14-1837,-5 5 2700,-5 16 0,-4-11 0,-4 6 0</inkml:trace>
  <inkml:trace contextRef="#ctx0" brushRef="#br0" timeOffset="235547">25135 15617 14283,'-9'12'4347,"2"-3"-3518,7-9-705,0-4-46,8 1-78,6-5-168,16 3-1053,7 2-2017,7 1 3238,-1 2 0,-17 0 0,-8 0 0</inkml:trace>
  <inkml:trace contextRef="#ctx0" brushRef="#br0" timeOffset="242146">26084 15413 18418,'40'-21'59,"0"1"1,-1 1 0,-1 4-1394,19 3-1456,-1 5 2790,-5 3 0,-24 3 0,-9 1 0</inkml:trace>
  <inkml:trace contextRef="#ctx0" brushRef="#br0" timeOffset="242631">27227 14914 18563,'-44'49'156,"1"-1"1,11-1 0,1 4 0,6 1-127,10-4 0,5 1 0,3 1-127,0 6 0,4 1 1,6-5 224,14 9 1,10-9-84,-1-21 0,5-8 27,3-13 1,0-8 212,12-18-213,-19-4 1,-4-6-56,-6-5 0,-5-3-17,1 0 0,-5 0-23,-20-30-77,-12 25-216,-12 8-43,-1 10-806,-16 13-2096,-3 27 3314,25-4 0,1 1 1,-6 13-1,14-5 1</inkml:trace>
  <inkml:trace contextRef="#ctx0" brushRef="#br0" timeOffset="243246">27816 15195 19841,'-15'-52'772,"3"10"-648,1 38-124,-8 31 67,-3 11-51,8-3 1,1 4-11,1-2 0,1 2-1,-2 15 1,3 0-6,3-10 0,2-1 5,1-2 1,4-4 5,12 1 56,11-31 12,7-10-45,5-11-17,-9-7 0,0-5-12,-2-4 1,-2-4-6,2 0 0,-3 0-67,2-12 21,-14 29 35,-9 36 22,-8 14 0,-4 20 0,-2-6 1,-1 2-18,4-1 1,1 1 16,-1 4 1,1-2 10,5 13-11,12-36 0,5-21 79,8-10-56,6-6-68,14-15-224,-9-1-2891,2-7-2240,-16 10 5389,-6 0 0,-5 11 0,0 1 0</inkml:trace>
  <inkml:trace contextRef="#ctx0" brushRef="#br0" timeOffset="244213">28881 15127 14742,'1'-12'1557,"3"28"-1433,1 12-79,0 11 0,1 5-45,-1-4 0,0 2-1227,0 7 0,-1-1-835,-1-11 0,-1-4 2062,0 13 0,-2-31 0,0-7 0</inkml:trace>
  <inkml:trace contextRef="#ctx0" brushRef="#br0" timeOffset="244413">28760 15372 16602,'55'-21'-553,"0"-1"0,5 1 0,-5 3 1,8 5-1,-9 3 0</inkml:trace>
  <inkml:trace contextRef="#ctx0" brushRef="#br0" timeOffset="244980">29801 14989 16311,'52'-9'2252,"-13"3"-1770,-31 3 22,-7 3-56,-1-1-380,-4-1-46,-6 1 23,-19 0 0,-10 11-45,-2 3 0,1 14 22,13 3-44,-1 3 44,3 4-22,-6 13 0,9-1-34,3-2 34,12-20 45,6-16 0,2-10 11,15-10-56,15-10 11,23-4-50,-21 12 0,1 3-118,21 5-437,-5 17 280,-22 11-1400,-6 29 1042,-19 5 638,-11 0-55,-19-12-774,-3-24-863,-2-7-3865,4-8 5591,3-3 0,12-5 0,5 0 0</inkml:trace>
  <inkml:trace contextRef="#ctx0" brushRef="#br0" timeOffset="245347">30445 14635 18250,'-25'55'129,"1"1"1,-1-1 0,0 8 0,1 1 0,6-3-130,5 3 0,8-1-1208,5-13 1,3 1 0,2-4 103,4 5 1,4-5-1850,8-8 0,3-8 2953,16-3 0,-17-15 0,-5-7 0</inkml:trace>
  <inkml:trace contextRef="#ctx0" brushRef="#br0" timeOffset="245580">30657 14950 17151,'0'50'-258,"0"1"0,0 1 1,-1 2-3458,1 2 1,0-2 3606,1-12 0,-1-4 0,0 11 1,2-35-1</inkml:trace>
  <inkml:trace contextRef="#ctx0" brushRef="#br0" timeOffset="245763">30957 15168 15471,'37'-16'0,"0"-1"0,22-9 0</inkml:trace>
  <inkml:trace contextRef="#ctx0" brushRef="#br0" timeOffset="246298">31599 14930 17834,'-57'-18'214,"11"12"-192,14 23 1,2 8 78,-13 20-90,10 2-11,10-1 45,15 4-258,26-17-23,18-7 269,25-36 23,-11-7 147,-4-18 10,-19 7 515,0-4-89,-12 13-617,-6 19 90,-30 55-90,9-22 1,-1 3-202,-6 15 1,0 1 178,3-9 0,2 0 11,2 13 1,2-1 16,3-11 0,5-1 33,8-3 1,6-5 28,13-3-34,22-39-56,-5-14-527,-15 0 0,1-4-6778,16-21 7305,-4 1 0,-21 21 0,-14 15 0</inkml:trace>
  <inkml:trace contextRef="#ctx0" brushRef="#br0" timeOffset="246563">31795 14687 19516,'43'44'227,"0"1"1,-5 5 0,-6 5-467,-16-10 0,-5 2 0,-3-1-1263,1 12 0,-5-3 17,-7-2 0,-5-4 1485,-4-13 0,-2-4 0,-3 5 0,-1-9 0</inkml:trace>
  <inkml:trace contextRef="#ctx0" brushRef="#br0" timeOffset="247297">25963 17225 13585,'-7'-12'2197,"12"8"-3054,10 5-1933,1 12 2891,-1 9 1,-11-9 0,-4-3-1</inkml:trace>
  <inkml:trace contextRef="#ctx0" brushRef="#br0" timeOffset="247446">25963 17407 15616,'-5'4'2106,"2"-2"-2218,3-2-2678,41-19-1949,-19 14 4739,34-16 0,-41 21 0,-3-2 0</inkml:trace>
  <inkml:trace contextRef="#ctx0" brushRef="#br0" timeOffset="248213">27518 16766 17992,'-32'-11'179,"0"1"0,-30-7-145,17 23 44,1 2-78,5 6 135,3 7-90,15 2-12,5 1 34,11 1-55,5-3 21,0 4 1,0 5-45,-6 20 22,-4-4 56,0 1-123,2-23 56,6-15 78,2-10-10,4-1-24,5-6-44,22-13 56,16-1-89,2 2-12,6 14 11,-16 19 12,-1 10 11,-5 14 5,-17-8 1,-4 3-74,2 31 79,-15-28 0,-5-1-45,-8 11-167,-16-20-225,10-19-852,0-5-2431,3-7 3720,3-8 0,7 5 0,2-3 0</inkml:trace>
  <inkml:trace contextRef="#ctx0" brushRef="#br0" timeOffset="248447">27945 17097 18384,'43'-12'-825,"-1"0"0,1 0 0,11-4 0,-5 3 0,-10 6 0,-5 3 0,2-2 0</inkml:trace>
  <inkml:trace contextRef="#ctx0" brushRef="#br0" timeOffset="248663">28912 16760 17633,'-2'-8'572,"-23"40"-371,15 0-156,-4 11 0,3 4-67,10 11-561,5-21 0,3-1-2006,13 11 2589,7-7 0,-10-19 0,-4-7 0</inkml:trace>
  <inkml:trace contextRef="#ctx0" brushRef="#br0" timeOffset="248880">29281 16719 19022,'-3'66'-213,"1"1"0,2-14 1,2-4-915,3-5 1,3-5-3976,18 10 5102,11-8 0,-15-19 0,-2-8 0</inkml:trace>
  <inkml:trace contextRef="#ctx0" brushRef="#br0" timeOffset="249347">30016 16824 19863,'-55'-3'115,"0"-1"1,12-2 0,5 9-105,13 22 1,8 8-1,3 10-202,15 6-335,30-18 526,2-5 11,19-26 90,-14-15-101,-1-9 22,-2-5 303,-7 1 0,-6 7-179,-8 9-46,-19 46 23,-9 4 1,-5 5-63,2 4 1,-1 2-298,-6 10 0,1-3 253,10-19 0,3-2 11,1 3 1,7-3 228,23 5-89,25-17-190,9-32-124,5-16-381,-24-1-4940,-9-4 5467,-14 9 0,-6 4 0,-7 12 0</inkml:trace>
  <inkml:trace contextRef="#ctx0" brushRef="#br0" timeOffset="279780">22655 1803 15795,'4'-1'616,"-1"-1"-514,-3 2-24,66-1-706,-31-5 1,1-1-202,15 0 0,0-1 156,-10-4 1,-6-2-2600,-1-9 5065,-16-12 2756,-18 1-2431,-5 2-2029,-4 12 23,4 21-11,4 17 0,6 33-269,2-19 0,2 3-1748,-3 9 0,-1 1 1916,8 20 0,-11-24 0,-5-26 0</inkml:trace>
  <inkml:trace contextRef="#ctx0" brushRef="#br0" timeOffset="280247">24955 1294 15381,'5'0'795,"11"44"-431,-12-3 1,-2 5-270,5 7 0,-1 1-836,-4 11 0,-3-2 747,-1-18 0,-2-4 5,1-4 0,-1-4 523,-3 17-500,4-22 428,2-15-14,0-41-84,-2-6 1,-1-8-302,1-1 0,0-6 1,0 0-371,1 3 1,-1 0 0,1 0 414,-1-3 0,1-1 1,1 5-48,4 0 1,2 3 309,5 2 1,4 3-439,26-5-342,-9 27 0,2 9-1642,-1 19 1,-1 9-1972,15 19 4022,-29-10 0,-6-1 0,-6-3 0,-5-8 0</inkml:trace>
  <inkml:trace contextRef="#ctx0" brushRef="#br0" timeOffset="280414">25016 1559 17700,'63'-1'-478,"0"0"0,-5 10 0,-5 4-889,-12-3 0,-5 5-1378,-10 10 0,-9 4 2745,-20 28 0,0-25 0,-8-4 0</inkml:trace>
  <inkml:trace contextRef="#ctx0" brushRef="#br0" timeOffset="280530">25158 2007 16748,'48'-15'-932,"-1"-1"0,0 1 1,12-5-1,-7 2 0,8 0 1,-34 9-1</inkml:trace>
  <inkml:trace contextRef="#ctx0" brushRef="#br0" timeOffset="280796">26002 1129 19358,'-29'44'38,"-1"0"0,1-1 1,1 9-1,3 2 0,4 3-131,7-8 1,3 3-1,3 0 1,1-2-784,1 5 1,3-1 0,4-3 315,6 12 0,9-9-494,4-25 1,5-6-2936,31 10 3989,-23-23 0,-1-4 0,6 0 0,-6-6 0</inkml:trace>
  <inkml:trace contextRef="#ctx0" brushRef="#br0" timeOffset="281131">26284 1520 14529,'0'-7'3989,"0"1"-3899,0 6-79,0 0 124,0 23 89,0 31-202,0-16 0,0 1 23,0-2 0,0-1-11,6 19 33,3-33-11,9-11 78,4-6 12,5-10-67,3-5-57,11-13-2532,-5 3 2510,8-6 0,-23 16 0,-5 2 0</inkml:trace>
  <inkml:trace contextRef="#ctx0" brushRef="#br0" timeOffset="281365">26603 1195 21174,'20'7'-123,"3"14"38,-3 23 1,-2 11-291,-4 5 0,-3 4-1282,-3-10 0,-2 2 0,-2-3 88,-5 11 0,-4-3 1569,-3-7 0,-3-9 0,-1-13 0,0-10 0</inkml:trace>
  <inkml:trace contextRef="#ctx0" brushRef="#br0" timeOffset="282188">24680 3147 16333,'61'-19'-8213,"-10"4"8213,-29 19 0,-9-2 0,-9 3 0</inkml:trace>
  <inkml:trace contextRef="#ctx0" brushRef="#br0" timeOffset="282331">24715 3434 16513,'0'11'269,"44"-2"-2242,20-19 1973,-14 6 0,1 0 0,12-7 0,-20 6 0</inkml:trace>
  <inkml:trace contextRef="#ctx0" brushRef="#br0" timeOffset="283262">26047 2935 16826,'5'-7'650,"-2"0"-426,4 42 0,-2 22-185,-1-8 1,1 2-866,-1-3 1,2 2-1,-2-1-322,1 12 0,-1-5-7559,3 8 8851,3-19 1,-4-21 0,-1-14 0</inkml:trace>
  <inkml:trace contextRef="#ctx0" brushRef="#br0" timeOffset="283631">26355 2910 19706,'45'-2'-381,"0"0"0,-6 15 0,-7 10 118,-11 25 0,-12 7-325,-7-5 1,-9-2 631,-10-1 1,-7-6 34,-19 4 554,2-11-386,20-18 81,27-8-306,24-11-17,12 0 1,4 3-12,-11 4 1,-1 2-6,13 1 0,-3 6-40,-11 12 1,-8 5 22,-10 3 0,-5 1 28,-3-1 0,-7 1 56,-23 25 549,-10-27-1041,0-12-2959,7-9 3395,8-14 0,9 1 0,5-4 0</inkml:trace>
  <inkml:trace contextRef="#ctx0" brushRef="#br0" timeOffset="283896">27383 2650 19852,'-24'48'102,"0"1"0,0-1 0,0 1 0,0-1 1,0 2-1,0-2 0,3 1 0,3 1-105,4 7 0,4 1 1,2 1-1,2-4-1259,0 4 0,3-4 1,1 0 1156,3-1 1,2-1-1,2 0-67,0-2 1,1 0-1,3 1-445,3-3 0,2 1 0,3 0 0,1-2 617,8 9 0,3-2 0,-2-3 0,-7-5 0,-1-2 0,1-5 0,7-4 0,0-1 0</inkml:trace>
  <inkml:trace contextRef="#ctx0" brushRef="#br0" timeOffset="284130">27890 3127 18899,'-2'40'153,"1"0"0,1 2 0,1 1-142,1-1 1,0 2-320,3 14 0,1 0 308,3-8 0,-1-4 0,-3-6 0,0-4 0,7 3 0</inkml:trace>
  <inkml:trace contextRef="#ctx0" brushRef="#br0" timeOffset="284396">28089 3103 18216,'15'45'-28,"0"1"0,0-1 0,5 8 0,-3-3-633,-11-10 0,-1-4-1917,6 7 2578,7 0 0,-10-22 0,3-1 0</inkml:trace>
  <inkml:trace contextRef="#ctx0" brushRef="#br0" timeOffset="284730">27642 3991 17577,'4'0'1714,"0"0"-1176,31-20-482,8 2-11,0 0 0,11-3 0,2-1-605,-8 6 1,2 0-1,2-1 1,3 1 222,0-1 1,3 1 0,2-1 0,0 0 0,-1 2 336,1 0 0,0 0 0,0 1 0,-2 1 0,-5 1 0,11-2 0,-6 1 0,-4 2 0,1 2 0,-1 1 0</inkml:trace>
  <inkml:trace contextRef="#ctx0" brushRef="#br0" timeOffset="285063">28086 4315 18451,'10'51'-138,"0"1"0,-1-12 0,1-3-1723,16 20-2699,0-31 4560,4-11 0,-13-9 0,-3-6 0</inkml:trace>
  <inkml:trace contextRef="#ctx0" brushRef="#br0" timeOffset="285347">28514 4182 22137,'37'-29'-191,"0"0"1,3 4 0,1 8-141,1 15 1,-1 7 173,17 14 146,-28 24-12,-24 3 23,-8-9 0,-3 2 22,-4-1 1,-1 0-34,1 6 0,0-1-2723,-3 20-2163,21-31 4897,15-16 0,-7-16 0,-1 0 0</inkml:trace>
  <inkml:trace contextRef="#ctx0" brushRef="#br0" timeOffset="285631">29248 2749 20221,'3'49'33,"0"0"1,0 1 0,1 0 0,1 1-1,2 2-42,3 0 1,2 2 0,1 2 0,0 0-827,-1 0 0,-1 0 0,1 1 0,-1 2 229,-1-3 1,1 1 0,-1 1 0,-1-1 0,-1-3-1025,0-1 0,-1-2 1,-1-2-1,0 0 1630,-1 11 0,-2-1 0,-1-10 0,-1 12 0,-1-19 0</inkml:trace>
  <inkml:trace contextRef="#ctx0" brushRef="#br0" timeOffset="286345">30148 3573 19470,'52'-17'-1967,"1"-1"1,-15 6 0,-6 1 0,-5 2 0</inkml:trace>
  <inkml:trace contextRef="#ctx0" brushRef="#br0" timeOffset="286696">30941 3045 20927,'-28'42'13,"-1"0"1,1-1-1,-1 14 1,1 4-1,3 2-871,9-12 1,2 1 0,1 0 0,1 0 845,-4 17 1,2 0 0,7-6-17,8-6 0,10-5 447,14 6 0,12-5-391,10-15 0,5-6-6,-1 1 1,2-7 170,-2-15 0,-4-8 31,3-16 67,-20-9-45,-15-10 1587,-54-13-1990,-2 28 0,-6 5-185,-4-4 1,-2 5-435,-9 8 0,2 8-367,21 2 0,5 4-3261,-16 16 4486,23 8 0,16-13 0,10-3 1</inkml:trace>
  <inkml:trace contextRef="#ctx0" brushRef="#br0" timeOffset="288179">26781 5621 17946,'3'6'1211,"-1"-1"-1178,-2-5-1097,38-14-1468,-19 11-3687,29-10 6219,-33 21 0,-8-4 0,-4 3 0</inkml:trace>
  <inkml:trace contextRef="#ctx0" brushRef="#br0" timeOffset="288295">26822 5882 14607,'43'-2'-776,"-1"0"0,15 2 0,-36-4 1</inkml:trace>
  <inkml:trace contextRef="#ctx0" brushRef="#br0" timeOffset="289213">28544 5430 17756,'-2'-10'673,"0"2"-528,2 8 1402,0-1-1581,0 15 34,-2 8 5,0 10 1,0 5 5,1 0 1,0-1-12,2 3 0,2-2-68,11 21-335,12-33-269,12-9-12,7-8 28,-9-12 1,2-7 425,-3-5 1,-1-5 251,4-9 1,-4-4 49,-11 4 1,-6-1 297,-1-31 134,-16 22 46,-4 5-192,-2 8 460,-6 10-751,2 15 68,0 36-79,5 31-56,4-28 0,3 3-678,3 14 0,5-1 678,2-13 0,2-4 0,5 23 0,1-23 0</inkml:trace>
  <inkml:trace contextRef="#ctx0" brushRef="#br0" timeOffset="289429">29197 5549 19538,'12'58'-116,"-1"0"0,0-4 0,-1-6-1408,5 0 1524,4 7 0,-9-27 0,1 1 0</inkml:trace>
  <inkml:trace contextRef="#ctx0" brushRef="#br0" timeOffset="289846">28471 6380 19787,'54'-27'22,"0"-1"0,0 1 1,3 0-1,1 1 1,-1 3-16,-2 5 1,0 4-1,2 0-504,2-1 1,2 2 0,3 1 244,-2 2 0,4 2 0,1 1 0,-5 1-1251,0 0 1,-3 0 0,2 2 266,-9 1 1,2 1 0,-1 1-1,-8 1 1236,2 3 0,-8 1 0,4 1 0,-24 1 0</inkml:trace>
  <inkml:trace contextRef="#ctx0" brushRef="#br0" timeOffset="290147">29096 6675 17599,'0'61'-870,"0"0"0,5 1 0,2-2-2464,-2-14 1,3-3 3333,4-5 0,1-7 0,-1-9 0,-1-12 0</inkml:trace>
  <inkml:trace contextRef="#ctx0" brushRef="#br0" timeOffset="290479">29448 6714 18798,'3'-5'1636,"-1"1"-1613,-2 4-23,51-44-140,-17 26 0,4-2-223,2-3 1,5-4 0,-2 4-306,8 1 1,-2 4 190,-3 3 1,-5 3-285,-2 5 619,-15 9 142,-14 11 1210,-14 27 67,-14 23-846,6-21 1,-1 0-376,3-8 0,0 0 6,2 2 0,3-3-62,8 2-740,4 10-4045,11 5 4785,-5-11 0,1-2 0,-11-21 0</inkml:trace>
  <inkml:trace contextRef="#ctx0" brushRef="#br0" timeOffset="292263">27849 7915 15314,'9'-6'3036,"-2"1"-2397,41 1-169,-10 2-436,6-1 0,5-2-100,-8 2 1,4-2 218,12-2 0,9-4 0,3 0-484,-18 3 1,2-2 0,2 1-1,3-2 1,1 0 362,-5 1 0,4-1 0,1-1 0,1 0 0,0 0 0,0 0 0,-3 1-468,4-2 0,0 1 0,-2 0 0,0 0 0,0-1 0,1 1 436,1-1 0,2-1 0,-1 0 0,-1 1 0,-1 0 0,-3 0-3,10-2 0,-4 1 1,-1 0-1,0 0 11,2 0 1,-1 0-1,0 0 1,-1 0-254,-3 1 1,-1-1-1,1 0 1,1 0 244,-4 0 0,2-1 0,0 0 0,-1 0 0,-2-1-56,1-1 0,-1 0 0,-2 0 0,0-1 103,-1-1 1,1 0 0,-2-1-1,-7 1 43,9-5 0,-11-1 157,-8-9 976,-25 14-719,4-10 2285,3 1-2721,7-4 1677,-1 10-1756,-6 9 928,-7 8-837,-6 4-24,-1 2 257,3-9 236,6-17-280,1-9-68,4-22-111,1-7-348,-7 24 0,1-6 0,1-1 280,4-7 0,1-2 1,1-4-21,-1 1 1,1-5 0,0 0 0,-1 1-777,-1 8 1,-1 1-1,1 0 1,-1-1 770,0-3 0,0-1 0,-1 0 0,-1 2-8,1-9 0,-2 3 0,0-2-373,-2 12 0,0-1 1,0 1-1,0-2 316,0 1 1,0 0 0,1-2 0,1-2-138,1 0 1,1-3 0,0-2 0,1 0-1,0 2 205,-2 2 0,1 1 0,-1 0 0,0 1 0,0-1-126,1 2 0,-1 0 0,0 0 1,0 1-1,-1 2 140,-1-4 0,0 1 0,-1 3 0,-2 4-9,0-17 1,-4 5 536,0 0 1,-2 1-538,0 4 1,-2-4 1,-2 4 1,0-4 0,-1-1-3,1 10 1,0-1-1,0-1 1,-1-1 2,-1-9 1,0-3-1,-1 0 1,-1 1-9,0 7 0,0-1 0,0 2 0,-1 4-27,0-2 1,0 3 0,-2 5 15,-4-4 0,-1 8 1323,-11-3-1368,5 18 0,-2 1 56,-23-17-34,4 4 1208,11 19-1174,21 13 2124,1-1-2101,-2-6-113,-20-32-33,0 7 0,-9-6-197,8 13 0,-4-2 1,-3-2-1,-3 0 216,-3 1 1,-4-2 0,-2 0 0,0 0 0,0 2-497,3 3 0,1 1 0,-1 1 0,-1 0 1,-1 1 545,-5-1 0,-2-1 0,-1 1 1,1 2-1,2 2-14,0 2 1,3 2 0,-2 2 0,-4-1-213,6 4 1,-3 0-1,-3 0 1,-1 0-1,0 1 1,-1 1 206,-3-1 0,-1 2 0,0 0 0,-3 1 1,0 0-1,-4 1 17,14 2 0,-3 0 0,-2 0 0,0 1 0,-1 0 0,-1 0 0,2 0 0,0 1 0,3 1-168,-8-1 1,1 0 0,1 1-1,1 1 1,0 0 0,-1 1 0,0 0 210,-2 0 0,-1 1 0,0 0 0,1 1 1,0 0-1,1 0 0,3 1-52,3 0 1,2 1 0,2 0 0,0 0 0,-2 0 0,-4 0 64,3 0 0,-2 1 0,-2-1 0,-2 0 0,0 0 0,0 0 0,0 0 0,1 0-56,1-1 0,1 0 1,-1 0-1,1 0 0,0-1 1,-1 0-1,-1 0 1,0 0 60,0 0 0,-1 0 0,-1-1 0,0 0-1,-1 0 1,2 0 0,0-1 0,3 1 0,2-1-63,-10 0 0,1-1 0,2 0 0,3-1 1,1 1-1,2-2 58,-1 0 0,0-1 0,4 0 0,2 0 0,5 1-12,-4-2 1,6 1 0,2 0 486,-15-5 0,3 1-475,9 1 0,1 0 534,0-1 0,1 0-585,12 5 1,1 1-151,-27-8 1932,21 17-1933,9 12-22,-9 9 224,-10 11-6,7-7 1,-4 1 5,-4-3 0,-2 0 3,12-5 1,-1-1 0,1-2 1235,-5 0 1,2-2-1240,-20 2 616,34-12-616,6 0 23,6-1-1,4 1-112,6 0 68,2 0 758,6-2-758,0 0-12,0 0 23,0 4-35,1 4 46,5 7-6,2 13 1,1 8-44,0 4 1,-1 7 0,0 6-593,-1-5 1,1 5 0,0 4 0,0 0 0,0-1 640,0-1 0,-1-1 0,1 1 0,-1 0 0,1 2 2,0-2 0,-1 2 0,1 1 0,0 0 0,0-1 0,1-2 4,0 2 1,1-3 0,0 0-1,0 1 1,2 5 0,-2-9 0,0 1 0,1 3 0,1 1 0,0 1 0,0 1 0,1 0 0,-1 0 13,1-3 0,0 1 0,0 0 0,0 1 0,1 0 0,0 0 0,0 0 0,-1 0 0,1 0-268,1-1 0,-1 1 0,0 0 0,0 0 0,0 0 1,1-1-1,0 0 0,0 0 0,0 0 260,2 5 1,1 1-1,0 0 1,0-1 0,0-1-1,0-1 1,1-3 0,-1-2-260,2 1 0,0-4 0,-1-1 0,1-2 1,1-1-1,0 1 258,4 9 0,1-1 0,0-1 1,0-1-1,1 0-106,-1-5 0,0 0 1,0-1-1,2 0 1,1 1 131,0-1 0,2 0 1,1 1-1,2 0 0,-1 0 1,1-3 35,4 7 1,1-3 0,1 0 0,1 0 0,2 0 32,-3-3 1,2 0-1,2 0 1,-1 0 0,0-3-1,-2-2-64,8 5 0,-2-2 0,0-3 0,0-2-3,-3-6 0,0-1 1,-2-2-1,-2-2 28,-1-2 0,-3-3 1,-1 0 448,17 15 0,-2-1-488,-3-2 0,-1 3 510,-13-8 1,-1 1 0,-2 1-506,4 10 1,-2-1-12,0 3 1,-2-3-23,-9-15 0,-2-4 0,11 2 2258,24-14-2381,-22-5 0,2 2 78,12 4 0,2 2-17,-8-2 1,-1 2-130,-1 2 1,-3 0-516,6 6 854,-9-2-7028,-11-6 7101,-10-7 0,-7-5 0,-4-4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59:10.6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7968 1976 18283,'-31'57'36,"0"0"1,11-17-1,0 1 1,2 3-18,4 3 1,1 3-1,0 3 1,2-1-442,0 0 1,0 0-1,2 1 1,0 1 412,0 5 1,0 2 0,2-1 0,5-4 8,4 3 0,5-4 0,4-7 0,3-3 0,6-10 618,32-8-540,-20-43 355,-3-38-338,-20 13 1,-4-3-35,-3 0 1,-3 1-62,-4 1 0,-5 4-11,-15 0-34,-2 17-78,0 10-811,-4 43-7717,13 19 8651,6 7 0,11-11 0,6-33 0</inkml:trace>
  <inkml:trace contextRef="#ctx0" brushRef="#br0" timeOffset="450">8660 2522 19639,'-43'21'44,"1"1"1,-2 16 0,8 5-90,23-8 1,4 1-119,-5 11 0,7 0-83,15-8 0,6-4-12,19 13 258,9-7 45,0-29 22,-16-23 11,-3-6 90,-4-9 460,-4-5-729,-6 14 101,0 49 50,-4 11 1,-1 6-40,0 5 1,0 1-335,1 10 1,1-2 333,-3-21 0,2-2 0,1 3 1,3-3 55,8 15 90,3-12-12,1-31 1,1-23-146,7-7 0,6-11-1496,-4 9 0,3-1 1496,4-2 0,0 0 0,16-6 0,-8 4 0</inkml:trace>
  <inkml:trace contextRef="#ctx0" brushRef="#br0" timeOffset="667">10020 2371 18754,'3'-3'548,"-1"1"-419,-1 31 1,-2 15-41,3-2-213,3 18 1,3 4-757,1-25 1,3-3 879,2 4 0,0-3 0,6 9 0,-8-23 0</inkml:trace>
  <inkml:trace contextRef="#ctx0" brushRef="#br0" timeOffset="800">9964 2696 17599,'52'-24'-1365,"0"0"0,3 0 0,-6 4 0,-6 10 0,-4 0 0</inkml:trace>
  <inkml:trace contextRef="#ctx0" brushRef="#br0" timeOffset="986">11294 2136 18474,'0'-6'1042,"0"1"-930,0 5-90,0 74-964,2-34 1,2 2-544,0 17 1,3 1 1484,3-9 0,1-7 0,2-9 0,0-11 0</inkml:trace>
  <inkml:trace contextRef="#ctx0" brushRef="#br0" timeOffset="1220">12830 2139 18742,'0'-6'1065,"0"1"-897,0 5-616,22-6-2477,8 23 2925,17 5 0,-18 3 0,-11-2 0</inkml:trace>
  <inkml:trace contextRef="#ctx0" brushRef="#br0" timeOffset="1367">12890 2429 19101,'1'5'852,"-1"-1"-864,0-4-1411,43-9 1423,-2 3 0,0 0 0,20-5 0,-25 6 0,-1 0 0</inkml:trace>
  <inkml:trace contextRef="#ctx0" brushRef="#br0" timeOffset="2834">15916 1941 19325,'-39'-31'751,"7"7"-740,-8 23 11,10 1-10,-3 1-1,7 4-123,2 8 123,9 6 34,6 13 11,-1 4-51,0-3 1,-2 3-1,-1 0 1,-1-1-23,0 1 1,1-3 16,-10 15 0,16-30-23,3-9-55,3-5 190,8-9-23,28-15-89,-4 7 0,5 3-17,17-3 1,2 4-117,-5 6 1,0 7 31,-6 7 0,0 5 0,-5 4-219,0 13 1,-6 7 207,-1 8 0,-9 3 106,-15-11 1,-10-2 5,-9-5 0,-7-4 79,-19 3-79,1-10-12,5-10-4290,3-12 4302,12-13 0,4 5 0,10-5 0</inkml:trace>
  <inkml:trace contextRef="#ctx0" brushRef="#br0" timeOffset="3018">16640 2333 19022,'58'-16'-871,"-1"0"1,1 0 0,-9 1 0,-2 1 0,-4 4 0,5 4-1,-7 3 1,3-1 0</inkml:trace>
  <inkml:trace contextRef="#ctx0" brushRef="#br0" timeOffset="3216">17918 1995 19112,'3'49'-273,"-1"0"1,1-2-1,1-1-2198,5 3 0,3-3 2386,-2-13 0,1-2 0,9 29 0,-8-42 0</inkml:trace>
  <inkml:trace contextRef="#ctx0" brushRef="#br0" timeOffset="3417">18374 1962 18888,'0'-5'325,"0"2"101,-9 62-426,3-14-474,-1 2 0,1 3-322,1 16-1277,4-1-2230,15-7 4303,10-9 0,-6-22 0,1-10 0</inkml:trace>
  <inkml:trace contextRef="#ctx0" brushRef="#br0" timeOffset="3883">19196 2086 20625,'-36'-19'153,"1"1"0,1 0 0,-1 7-170,1 17 1,2 9-332,-10 15-33,3 8-100,47-1 145,20-20 156,18-8 169,4-4 134,10-20 549,-18-3-89,-6-3-561,-23 10 12,-11 29 302,-16 22-140,-5 14 0,-4 9-323,7-18 0,-1 2 1,1 2 140,-1 11 1,2 1 0,2-2-9,3 7 0,7-6 22,10-12 0,8-8 84,28-9-177,13-15 121,10-18-34,-11-16 1,2-9-46,-1-2 1,-2-3-384,-1-2 0,-3 1 193,-12 5 0,-8 3-527,-11 9-448,-11 10 311,-9 4-8188,-18 12 9094,3-1 1,-6 2 0,13-5 0</inkml:trace>
  <inkml:trace contextRef="#ctx0" brushRef="#br0" timeOffset="4783">9033 5438 16109,'9'0'67,"49"0"-44,-3-1-589,-1-4 0,8-5 437,-16-1 0,4-1 0,0-3 1,-1 1-810,5-2 0,-2-2 0,3 0 571,-2-1 0,5-1 0,-2 0 0,-4 1-209,-4 1 1,-5 0 0,-1 1-338,13-5 0,-5-1 823,-14 6 0,-6-1 2611,-4-13 2297,-47 9-2935,-15 6-1102,-5 16-635,20 16 1786,55 36-2134,-7-20 1,3 1-320,4 11 0,-1 2 218,-5-10 1,-8 0-51,-16-1 0,-9-1-62,-29 15-192,7-25 1,-3-3-313,-1-2 0,-1-3 911,-6-3 0,2-4 1,-1 2-1,1-9 1</inkml:trace>
  <inkml:trace contextRef="#ctx0" brushRef="#br0" timeOffset="5417">11853 5115 19426,'-50'-20'227,"-1"1"1,4 4 0,6 10-250,2 27-12,14 6 1,4 5-191,6-1 0,6 2-241,6 3 0,6-2 207,19 6 180,27-22 78,-4-24 61,-14-8 1,1-3-6,-3-3 0,-2-1 56,1-2 0,-2 1-112,3-8 0,-15 33 157,-3 26 100,6 32-566,-7-19 0,0 7 342,-2 9 1,0 7 0,-2 1-507,-1-15 1,-2 1 0,0 0 0,0 0 480,0 0 1,0 2-1,-1-2 1,0-2-6,-1 9 1,-1-2 0,0-7-79,0-7 1,0-6 119,2 20-23,2-20 12,17-18-314,27-35-2992,-4-10 1,3-5 3271,0-4 0,-1-1 0,-8 4 0,-4 2 0,3-3 0</inkml:trace>
  <inkml:trace contextRef="#ctx0" brushRef="#br0" timeOffset="5585">13061 5240 16983,'42'8'-961,"0"0"0,14-1 0,-35 2 1</inkml:trace>
  <inkml:trace contextRef="#ctx0" brushRef="#br0" timeOffset="5718">13145 5606 16972,'56'-31'0,"-1"1"0,-11 5 0,0 1 0</inkml:trace>
  <inkml:trace contextRef="#ctx0" brushRef="#br0" timeOffset="6154">14205 4983 18653,'-10'54'179,"3"-4"-168,16-12-89,26 1-639,27-20 554,-19-19 0,1-6 141,-5-3 0,-4-5 22,0-7 0,-6-4 44,1-17 68,-10 2 158,-10 6 671,-7 8-650,-6 16 46,-3 15-91,-6 18-67,0 15-168,-3 11 12,4 5-57,6-13 1,2 4-914,2 1 0,4 1 947,6 8 0,2-3 0,0 12 0,8-26 0</inkml:trace>
  <inkml:trace contextRef="#ctx0" brushRef="#br0" timeOffset="6684">15193 4684 17924,'-10'59'168,"-1"1"0,1-1 0,-1 1 0,0 0 0,0 0 1,-1 0-1,1-2-166,0-9 1,-1-2 0,1 1 0,0 4-594,-1 2 0,0 3 1,1 2-1,0 0 0,1-2-1446,1 8 1,1 0 0,1-1 0,1-1 2036,-1-1 0,0 1 0,2-3 0,1-6 0,2 17 0,4-14 0,4-20 0</inkml:trace>
  <inkml:trace contextRef="#ctx0" brushRef="#br0" timeOffset="6900">15464 5511 18563,'0'-3'146,"0"0"-146,-22 57-146,14-11-846,-5 2 1,3 5 991,9-1 0,4-4 0,-2 2 0,4 9 0</inkml:trace>
  <inkml:trace contextRef="#ctx0" brushRef="#br0" timeOffset="7217">15825 5475 19852,'0'-10'1557,"0"2"-1389,0 8-201,26-15-203,8 4-100,15-7 0,9-1 106,-1 7 1,3 3-275,6 1 0,-3 5 409,-17 8 0,-7 8 95,0 34 101,-39 19 39,-6-28 0,-1 1-56,-3 1 0,-1 0-40,-2-1 1,0-1-23,1-3 1,2 1-197,1 6 1,5 0-3548,15 23-3315,6-9 7036,16-28 0,-16-23 0,-4-4 0</inkml:trace>
  <inkml:trace contextRef="#ctx0" brushRef="#br0" timeOffset="7885">11131 4693 16569,'-17'59'56,"0"-1"0,10-11 0,2 7 0,2 3 0,2 3 0,1 0-191,3 1 1,2 2-1,2 1 1,1 2-1,1 0 1,-2-1-1344,1 0 1,-1 1-1,1 0 1,0 0-1,2-1 1,0 0 1477,1 0 0,1 3 0,2-1 0,-1-3 0,0-5 0,-1-9 0,7 20 0,-1-12 0,-1-18 0,-1 1 0</inkml:trace>
  <inkml:trace contextRef="#ctx0" brushRef="#br0" timeOffset="8500">11116 4549 18350,'1'-52'71,"-1"0"0,5 3 0,5 2-38,2 6 1,6 3-986,8 1 1,10 2 966,12 3 0,11 2 0,7 2-622,-10 8 0,6 2 1,4 2-1,1 0 0,-1 0 601,-9 2 1,0 0-1,0 0 1,2 0-1,0 2 1,3 0-153,0 1 0,3 1 1,1 1-1,0 0 0,1 1 1,-1 0-1,-3 1 158,2 1 0,-3 0 0,-1 1 0,2 0 0,1 1 0,5 0-158,-14 1 0,3 0 0,1 0 1,2 0-1,1 1 0,0 0 0,2 0 1,-1-1-1,1 2 0,-2-1 135,3 0 1,0 0-1,0 1 1,1-1 0,-1 1-1,1 0 1,1 0 0,1 0-1,0 1 1,2-1-32,-10 1 0,2-1 1,1 1-1,0 0 1,1-1-1,1 1 1,0 0-1,0 0 1,-1 1-1,0 0 1,0-1-1,-1 2 1,0-1 74,0 1 0,1 1 1,0 0-1,-1 0 1,1 0-1,-1 0 1,-1 1-1,0 0 1,-2 0-1,0 0 1,-2 0-1,-1 0-6,13 1 0,-1 0 1,-3 0-1,-1 0 1,-1 1-1,-1 0 1,-1 1-1,-2 0 16,10 4 1,0 0 0,-3 1 0,-2 0 0,-3 1 0,-5 0 187,-2 2 1,-5-1 0,-3 1-1,2 2-152,3 3 0,1 2 1,-2 1-1,-2 1 108,8 8 1,-3 2 0,-1 1 106,-1-1 0,-2 1 1,-4 2-212,-7 0 0,-3 1 0,-3 0-15,3 12 0,-3 2-23,0 4 1,-1 3 419,-11-19 0,-1 2 0,0 3-442,3 14 0,0 5 1,-1 1-1,-6-18 0,-1 1 0,-1 1 1,1 1 257,2 7 1,0 3 0,0 0-1,-1-4-273,-1 3 1,-1-3-1,0-2 4,-2-5 0,0-2 0,-2-3-91,-3 0 0,-2-2 24,0-2 0,-3-1 628,-4-3 1,-8-1-556,-21 12 0,-16-4 2,7-18 0,-8-4 1,-6-1-1,-4-1-254,6-3 0,-5-1 0,-3-1 1,-3 0-1,-1-1 0,0-1 0,1 0 257,0 0 0,0-1 0,0-1 1,-1 0-1,0-1 0,-2 0 1,-2 0-104,5-1 1,-2-1 0,-1 0-1,-1 0 1,-1-1 0,1 0 0,0 1-1,0-1 1,2 0 93,-1 1 1,2-1 0,1 0 0,0 0 0,0 1 0,-3-1 0,-2 2 0,-3 0-77,15-2 0,-1 1 0,-2 1 0,-1-1 1,-1 1-1,-2 0 0,0 1 0,-1-1 1,-1 1-1,0 0 0,0 0 0,0 0 0,-1 0 1,1 0 19,4 0 0,-1 0 0,0 0 0,0 0 0,0 1 0,-1-1 0,1 0 0,-2 1 1,1 0-1,-2-1 0,1 1 0,-2 0 0,0 0 0,0 0 0,-1 0 0,-1 0-96,7-1 1,0 0 0,-2 0 0,0 0 0,-1 1 0,-1-1 0,0 1-1,0-1 1,-1 1 0,0-1 0,-1 1 0,1-1 0,0 1 0,0-1-1,1 1 1,0-1 0,1 0 0,0 1 0,1-1 0,1 0 0,1-1-5,-5 2 0,1-1 1,0 0-1,1 1 1,1-1-1,0 0 1,0 0-1,1 0 1,0 0-1,0 0 1,1 0-1,0-1 1,0 1-1,0-1 1,0 0-1,0 0 0,0 0-304,-4 0 0,-1 0 1,0 0-1,0 0 1,0 0-1,0 0 0,0-1 1,1 1-1,1-1 1,0 0-1,2-1 0,1 0 1,1 0-1,2 0 1,2-1 457,-15 1 0,1 0 0,2-1 0,2-1 0,2 0 0,2 0 0,2-1 0,2 1 0,3-1 0,-15 1 0,4 0 0,4-1 0,2 0 0,2 0 0,2-2 0,1 1 0,-1-1 0,0 1 0</inkml:trace>
  <inkml:trace contextRef="#ctx0" brushRef="#br0" timeOffset="42332">2816 10165 15099,'1'54'26,"-1"-1"0,2 0 1,0-1 68,0-7 0,1-2-283,0 0 0,0-1 249,0-4 1,-1-2-62,3 21 476,-3-19 230,2-21 1528,-3-26-2094,0-19 0,-1-11 22,1-20 1,-2-5-137,1 20 0,0-1 1,0-1-220,0-5 1,0 0-1,0 2 221,0-5 0,1 1 5,8-13 1,5 2 187,4 13 0,4 5-989,7 2 1,3 10-1340,18 19-1624,-14 46 3731,-26 21 0,-6-22 0,-4-3 0</inkml:trace>
  <inkml:trace contextRef="#ctx0" brushRef="#br0" timeOffset="42501">3006 10342 17700,'-6'1'1805,"1"0"-1907,5-1-435,56-30-741,-22 23 376,5-11 0,-1 7-6605,-5 35 7507,-16-3 0,-9 6 0,-8-11 0</inkml:trace>
  <inkml:trace contextRef="#ctx0" brushRef="#br0" timeOffset="42617">3101 10529 16782,'-35'49'212,"20"-12"-2643,67-55-1502,6-6 3933,-13 2 0,-1-1 0,-3-1 0,-8 5 0</inkml:trace>
  <inkml:trace contextRef="#ctx0" brushRef="#br0" timeOffset="42902">3733 9615 17543,'0'-10'1647,"0"2"-1512,-5 46-1,-3 15-89,1-3 0,0 4-1340,-1 4 1,1 2 1299,0 3 1,1 2 33,1-1 1,3 2-235,1-12 0,1 2 1,5-3-871,6-6 1,3-2 0,3-2 1064,3-1 0,4-1 0,0-5 0,0-2 0,3-8 0,21-14 0</inkml:trace>
  <inkml:trace contextRef="#ctx0" brushRef="#br0" timeOffset="43366">4139 9978 19101,'-1'54'78,"-1"0"0,0 0 1,-1 7-1,2-5-78,2-16 0,3-7 102,5-4-57,9-12-34,4-9-22,5-4-136,5-11-1993,21-15 2140,2-12 0,-14 9 0,-12 3 0</inkml:trace>
  <inkml:trace contextRef="#ctx0" brushRef="#br0" timeOffset="43633">4578 9660 21387,'35'41'-247,"1"1"0,3 8 1,-1 7-19,-7-3 0,0 6 0,-4-2-1252,-5-9 1,-2-1 0,-4 0 1038,-3 0 0,-4 1 0,-3-2-558,-6 4 0,-5-2-27,1-1 0,-4-2 1063,-1-4 0,-2-4 0,-2 6 0,2-17 0</inkml:trace>
  <inkml:trace contextRef="#ctx0" brushRef="#br0" timeOffset="44117">5762 9588 16602,'11'61'271,"0"-1"0,0 1 0,-1-2 0,-1-1 1,-2 2-253,-4-11 1,-2 2 0,0 0 0,0-1-529,1 16 1,1 0 0,-1-1 471,0-13 1,0 2-1,0-3 1,0-4 92,2 20 1,-1-12 755,3-11-297,-6-61 277,-10-24-708,-5-6 1,-4-7-388,-3-1 0,0-3-1072,7 12 1,2-2 0,1 2-313,0-6 1,6 3 1686,12 8 0,5 6 0,5 8 0,2 7 0</inkml:trace>
  <inkml:trace contextRef="#ctx0" brushRef="#br0" timeOffset="44518">6076 9964 18709,'-21'35'410,"1"0"1,0 1 0,10-3-366,29-5-280,8-5-247,31-16 213,2-19 118,-14-5 0,1-4 5,-8-2 0,-2-3 146,-1-4 0,-5 0 280,-5-13 180,-36 14 100,-9 14-157,-3 2-33,3 5 78,2-3-437,7 1-22,6-8-235,13 3 55,8-2 1,7 6-180,13 5 135,-4 22 291,-1 33-56,-15 7-157,-13-19 0,-2 0-897,0 16-2520,5-9 3574,9-10 0,-5-16 0,2-9 0</inkml:trace>
  <inkml:trace contextRef="#ctx0" brushRef="#br0" timeOffset="45149">7421 9593 16658,'6'39'571,"1"1"1,0 12 0,-2 0-500,-3-10 1,0-2-6,0-1 1,-1-2-46,0 12 303,-1-37 628,0-7-640,1-18 292,-1-37-527,-1 6 1,-2-7-64,2 5 0,0-4 0,0 1-477,-2-14 0,1 1 495,3 2 1,3 5 22,8-2-56,17 16 0,13 23-101,14 33 79,-11 12-63,-24-1 1,-5 4-564,-3 24 558,-16 10 90,-5-30 0,-6 1 336,-12 12 1,-5 0-331,6-11 0,0-1-9,0-1 1,8-3 35,16-4 23,34-19-112,15-6 304,-11 1 0,1 3-332,-6 4 0,-2 5 45,1 7 0,-7 4 39,-13 24 291,-32 8-145,-21-19-29,-4-6-39,-1-11-302,1-10 224,20-31 0,4 13 0,19-18 0</inkml:trace>
  <inkml:trace contextRef="#ctx0" brushRef="#br0" timeOffset="45333">8834 9541 19190,'0'-4'382,"1"2"-7531,-1 2 7149,20 5 0,-15-4 0,16 4 0</inkml:trace>
  <inkml:trace contextRef="#ctx0" brushRef="#br0" timeOffset="45467">8801 9839 19011,'-2'6'426,"45"-9"-2527,-4-3 0,4-2 2101,9 1 0,1 0 0,-10 0 0,-5 1 0,5 2 0</inkml:trace>
  <inkml:trace contextRef="#ctx0" brushRef="#br0" timeOffset="47517">12813 9564 19157,'3'-48'179,"43"6"-174,0 34 1,8 6-1,10-3 1,0 0-326,-10 1 1,-5 0 252,-10 1 0,-6 2 250,-13 4-116,-10 33-67,-12 0 0,-4 5 28,-2 17 0,-1 2-367,0-5 1,0-2 338,0-3 0,1-5-257,3 3-1592,3-12-3215,12-12 5133,5-12 1,-2-7-1,0-5 1</inkml:trace>
  <inkml:trace contextRef="#ctx0" brushRef="#br0" timeOffset="47949">15140 8693 18944,'-28'51'104,"1"0"0,-1 0 0,1 0 0,0 3 0,1 0 0,2 1 1,3 0-75,6-2 1,4 0 0,1 2 0,-1 3-580,1-4 0,0 3 0,-1 2 0,1 1 1,1 1-1,1-2 550,2-2 1,0 0 0,1 0 0,1 0 0,1 0 0,3 1-493,1 4 1,2 2 0,2 0 0,1-1 0,1-2 0,2-5-129,3 6 0,1-2 0,3-6 0,6-6-1391,13 0 1,6-9-1,2-9 2144,7-14 0,-3-8 0,9-1 0,-13-7 0</inkml:trace>
  <inkml:trace contextRef="#ctx0" brushRef="#br0" timeOffset="48432">15604 9281 17734,'-10'-2'1759,"3"34"-1759,7 10 0,4 3 45,1-6 0,5-4-45,24 14-78,12-37-225,-7-15 0,4-8 236,2-10 0,1-6 67,8-11 0,-2-4-330,-13 5 1,-5-1 357,-8 3 0,-6 3 558,-7 4-497,-8 20 181,-5 47-226,0-4 1,1 4-45,2 5 0,0 1-227,1 4 0,2-2 148,1-12 1,1-2-154,8 30-1157,-3-1 1389,-7-25 0,-1-3 0,1 1 0,-2 3 0</inkml:trace>
  <inkml:trace contextRef="#ctx0" brushRef="#br0" timeOffset="48633">15513 10220 18439,'40'-25'33,"1"-1"1,-1 1-1,5 2 1,4-1 0,2 1-1,-1 4-246,13-2 0,0 4 0,0 1-1312,1-1 1,-1 1 0,-2 3-72,-10 3 1,-1 2 0,-9 4 1595,5 9 0,-24-4 0,-17 4 0</inkml:trace>
  <inkml:trace contextRef="#ctx0" brushRef="#br0" timeOffset="48819">16054 10339 16770,'2'46'265,"0"0"0,0-2 1,-1 2-194,1 6 1,2 1-1289,4-2 1,3-2 1215,5-1 0,2-5 0,5 9 0,1-35 0</inkml:trace>
  <inkml:trace contextRef="#ctx0" brushRef="#br0" timeOffset="49119">16428 10414 19661,'0'-7'1288,"0"2"-1175,0 5-135,0 0-169,41-27-190,-11 16 22,1-5 1,2 2-415,5 9 45,-2 14 761,-18 35 230,-9-7 1,-4 3-136,-6 0 1,-1 1-34,1 3 1,-1-2-40,-1 9-12,5 4-2060,17-21 2016,12-22 0,-8-9 0,0-20 0</inkml:trace>
  <inkml:trace contextRef="#ctx0" brushRef="#br0" timeOffset="49400">16820 8947 18765,'-15'-46'1199,"4"16"-1199,10 58 123,13 29-1799,-3-11 0,3 4 1737,5 10 1,3 3 5,-6-17 0,2 1 1,0 3-79,3 2 1,1 3-1,1 2 1,-1 0 46,1 4 1,0 1-1,-1 0 1,0 1-316,0 0 1,0 0 0,-1 1 0,-2-1 258,-2 0 1,-2-1-1,-1 0 0,-3-3-51,-1 4 0,-4-3 1,-4 3-1646,-5 1 1,-4 3 0,-2 1-1,0-4 1716,0 1 0,0-4 0,-1 0 0,-2 1 0,-1-2 0,0-9 0,-9 11 0</inkml:trace>
  <inkml:trace contextRef="#ctx0" brushRef="#br0" timeOffset="52052">12898 9163 16641,'52'-1'320,"1"0"1,-1 0-1,8 0 1,1 0 0,2 0-271,-12 1 0,1 0 1,1 1-1,2-1-1007,-3 1 1,2-1 0,2 0 0,0 0 0,2-1 978,5 1 1,0-1-1,2 0 1,3 1-1,6-1-20,-15 0 1,4 1-1,3-1 1,2 1-1,2 0 1,0-1 0,-1 1-1,-2-1 1,-2 1-115,-2-1 1,-2 0 0,-2 1 0,1-1 0,-1 0-1,1 1 1,2-1 0,2 1 113,-1 0 0,2 0 0,2 0 1,1 1-1,1-1 0,0 0 0,-1 1 1,-2 0-1,-2 1 0,-2-1-56,7 2 0,-3-1 0,-2 0 0,-1 1 0,0 1 0,2 1 1,1 2 48,-8-1 0,2 2 0,1-1 0,1 2 0,-1 0 0,0 2 0,-2 0 0,-2 1 0,-3 1-70,10 5 0,-1 0 0,-2 1 0,-4 3 0,-3 3 1,-6 3 186,1 7 0,-1 3 0,-5 3 0,-13 1 0,-18 0 152,-24 2 0,-20 2 1,-14 1-1,-5-3 1,1-3-189,5-7 1,-4-2-1,-3-3 1,-1 0-1,-2-2 1,0 0-7,2-2 0,-3 0 1,-2-1-1,1-1 1,0-1-1,3-1 1,4-1-4,-13 5 0,5-4 1,2 1-1,1-1 239,4 0 1,0 0-1,5 0 1,10 2-330,2 6 1,21-2 50,49-2 0,26-8 6,-7-10 0,6-6 0,4-2-196,-13 0 1,3-1-1,3-1 1,-1 0-1,-3-1 181,4-1 1,-2-1 0,0 0 0,2 0-18,-3 1 0,2 0 0,0 0 1,-1 1-1,-5 3 474,9 1 1,-4 3-1,-7 7-437,9 17 1,-24 9-18,-42 0 1,-19 2 392,-7-4 1,-9-1 0,1-3-411,-7 2 1,1-4-12,6-5 1,4-3-6,-13 2-891,47-31-941,29-22 0,21-11 1843,-11 11 0,5-3 0,2 0 0,-5 2 0,-1 0 0,-3 2 0,1 0 0,5-2 0,-1 1 0,1-1 0</inkml:trace>
  <inkml:trace contextRef="#ctx0" brushRef="#br0" timeOffset="52518">19798 8095 15213,'2'-42'1012,"0"0"0,0 5 1,0 5-162,-2 3-482,-5 14-234,-15 59-38,6-5 0,-2 8 1,0 1-952,-1 1 0,1 2 0,-2 3 882,2-3 0,-1 3 0,0 0 0,1-3-25,-2 2 1,1-3 0,1 2 92,-1 8 0,1 1 0,5-2-107,5-11 0,3-3 0,7-2-68,17 20 1,11-12 78,3-25 0,5-12-315,16-16 1,0-12 303,-13-5 0,-5-6 5,1-12 1,-13-4-422,-29-23 35,-30 32 0,-14 8-591,3 17 1,-6 6 0,1 3 271,-18 1 1,4 5 710,13 3 0,11 0 0,17-4 0,18-5 0</inkml:trace>
  <inkml:trace contextRef="#ctx0" brushRef="#br0" timeOffset="52866">21038 7452 18686,'-8'61'136,"0"-1"1,0 0 0,0 0 0,1 1-1,-3-3 1,0 1 0,-1 1 0,-1 0 0,1 1-1,0-2-1072,1-2 0,0 0 0,-1 0 0,1-1 1,0 1-1,-1-1 943,0 1 1,-1 1-1,-1-1 1,1 0-1,1-3 1,1-4-8,0 3 0,1-3 0,1-3 0,4 3-29,1 4 0,3 2 0,4-2 1,5-4-3249,12 1 0,6-4 0,2-3 3248,-2-2 1,2-1 0,2-9 0,12-7 0,-2-11 0,0-14 0</inkml:trace>
  <inkml:trace contextRef="#ctx0" brushRef="#br0" timeOffset="53299">21400 8244 18216,'1'42'190,"0"0"1,11 18-214,28-19 12,12-29-264,-7-17 1,3-7-1,1-7 1,0-7-228,9-7 1,-4-4 501,-15 5 0,-7 0 313,7-20 621,-31 32-643,-6 10-156,-8 7-12,-3 15 34,-7 7-45,-5 42-101,14-22 0,2 1-101,0 2 1,3-1-231,4 1 1,4-3-1473,8 12 1980,3 10 0,-7-32 1,-3 4-1</inkml:trace>
  <inkml:trace contextRef="#ctx0" brushRef="#br0" timeOffset="53500">21425 9031 19695,'49'-27'-265,"1"0"1,-1-1 0,0 1 0,1 4 0,1 1 0,0 3 0,-1 3-737,9 2 0,-1 5 0,-1 2 850,-5 2 1,-1 3-1,-9 1 1,9 1-1,-20 0 1</inkml:trace>
  <inkml:trace contextRef="#ctx0" brushRef="#br0" timeOffset="53833">21623 9524 16737,'7'-4'179,"-2"55"-123,-2-12-56,-3 1 0,4 4-2762,3-9 0,3-3 2762,7 9 0,0-3 0,-7-31 0</inkml:trace>
  <inkml:trace contextRef="#ctx0" brushRef="#br0" timeOffset="54135">22073 9406 20266,'52'-12'-448,"-4"12"303,-20 28-41,-11 4 1,-1 7 146,-3 5 0,-2 3-292,4 9 1,-1-1-163,-5-12 0,2-5-1513,15 11-2733,7-38 4739,7-21 0,-15 6 0,-5-9 0</inkml:trace>
  <inkml:trace contextRef="#ctx0" brushRef="#br0" timeOffset="54366">22656 7982 20524,'24'57'-7,"0"0"1,0 0-1,0 0 1,-1-1 0,0 0-1,-2-1 1,-1-2 2,0 4 0,-2-2 1,-3 4-1372,-2 2 1,-3 4-1,-1 3 1,-2-1 1374,-2-1 0,-3 0 0,-1 0 0,1-4 0,0 8 0,1-3 0,-3-4 0,-4-17 0,1 1 0,-1-1 0</inkml:trace>
  <inkml:trace contextRef="#ctx0" brushRef="#br0" timeOffset="55068">21914 9458 14350,'-8'0'2566,"1"0"-1715,7 0-324,0 0 101,47-18-516,5 3-544,-3 3 1,3 1-1340,-15 4 1,-1 1 1770,2 1 0,-5 2 0,-5 1 0,-7-2 0</inkml:trace>
  <inkml:trace contextRef="#ctx0" brushRef="#br0" timeOffset="55419">24378 7893 16849,'4'-5'481,"-1"1"-100,-3 65-202,3-8-304,0-8 1,2 8-1,1-1-817,4 10 1,2-1 941,-2-13 0,0 0 0,-1-4 0,2-3 0,-2-6 0,4 9 0</inkml:trace>
  <inkml:trace contextRef="#ctx0" brushRef="#br0" timeOffset="55600">24282 8462 19067,'50'-40'-3277,"-1"0"0,1 1 0,1 6 3260,-2 15 0,-4 5 0,10-5 0,-12 3 0</inkml:trace>
  <inkml:trace contextRef="#ctx0" brushRef="#br0" timeOffset="55783">25524 7739 19347,'-7'55'63,"1"0"1,0 0 0,2-3-501,3-11 0,1 1-4479,2 15 1,1 0 4826,-2-14 0,1-3 1,0-1-1,1-5 1,-2-6-1</inkml:trace>
  <inkml:trace contextRef="#ctx0" brushRef="#br0" timeOffset="56499">14458 13512 18082,'41'-4'-547,"-4"17"1,-5-7 0,-14 11-1</inkml:trace>
  <inkml:trace contextRef="#ctx0" brushRef="#br0" timeOffset="56636">14530 13759 17543,'-4'3'-1591,"1"0"1591,30-20 0,11-7 0,-22 14 0,16-10 0,0 0 0</inkml:trace>
  <inkml:trace contextRef="#ctx0" brushRef="#br0" timeOffset="57150">16662 12845 17633,'23'-41'179,"1"0"1,-7 9-1,5 7-196,14 12 1,2 12-63,9 16 158,-21 45-35,-36-12 1,-11 6 59,5-10 1,-2 1 0,-1-1-438,-13 11 0,0-4 372,7-11 0,6-5-39,10-5 361,14-14-361,17-7-522,14-12 1,7-9-1922,17-9 1,3-4 2338,-19 7 1,1 0 0,-3 0-1,10-7 1,-7 2 0,-2-2 0</inkml:trace>
  <inkml:trace contextRef="#ctx0" brushRef="#br0" timeOffset="57469">17457 12669 19011,'4'37'153,"-1"-1"0,13-6 0,8-5-276,8-7 0,5-6-293,6-4 0,2-6 326,-10-5 1,0-5 61,13-6 0,-1-5 168,-9-5 1,-3-2 105,1-2 1,-5-1 201,-3-10-71,-28 19-298,-10 22-12,-4 12 45,-4 11 219,2 35-371,11-26 1,3 4-717,5 12 0,2 0-1037,-2-8 1,1-3 1792,2 2 0,1-5 0,-5-5 0,-2-9 0</inkml:trace>
  <inkml:trace contextRef="#ctx0" brushRef="#br0" timeOffset="57683">16673 13751 19168,'52'-25'95,"0"0"0,-10 6 1,2 0-1,6-1-86,0 1 0,5 0 0,5-1 0,0 1 0,0 1-940,2 0 1,0 2 0,1 0-1,1 1 1,0 0-650,-7 2 0,2-1 0,0 1 0,0 0 1,-3 2-1,-4 1 1580,6 1 0,-2 1 0,-4 1 0,-7 3 0,9 1 0,-16 4 0,-29 3 0</inkml:trace>
  <inkml:trace contextRef="#ctx0" brushRef="#br0" timeOffset="57916">17129 14064 17767,'4'47'774,"-1"-7"-718,-4-1 0,2 4-34,2 0 1,7-1-1676,9-7 0,5-2 1653,1-2 0,0-5 0,22 1 0,-20-27 0</inkml:trace>
  <inkml:trace contextRef="#ctx0" brushRef="#br0" timeOffset="58149">17678 14011 19885,'22'-27'17,"0"-1"0,21-14-39,-7 48-124,5 43 107,-25-9 0,-3 6-555,2 14 0,-1 2-397,-5-12 1,0-2-69,-1-8 0,4-7-6011,15-13 7103,10-14 1,-15-6-1,-1-4 1</inkml:trace>
  <inkml:trace contextRef="#ctx0" brushRef="#br0" timeOffset="58416">19950 12506 18922,'0'-7'72,"3"37"1,2 17-50,4 1-518,0 10 1,1 2 494,-2-27 0,0-1-1109,2 15 0,-1 1 1098,-4-3 1,-1-3 0,1-6 0,-1-3 0,-4 9 0</inkml:trace>
  <inkml:trace contextRef="#ctx0" brushRef="#br0" timeOffset="58532">19889 12967 17689,'36'-38'-2170,"0"0"0,0 2 0,2 6 2170,-1 11 0,-3 6 0,7-4 0,-6 4 0</inkml:trace>
  <inkml:trace contextRef="#ctx0" brushRef="#br0" timeOffset="58733">21480 12443 18742,'-12'47'-2013,"-1"-1"0,7-2 0,6-2 2013,16 14 0,1-21 0,-5-24 0</inkml:trace>
  <inkml:trace contextRef="#ctx0" brushRef="#br0" timeOffset="58968">23344 12255 18899,'43'-9'-1375,"-1"-1"1,-1 2-1,-3 2-5560,14 2 6935,-11 3 0,-20 1 0,-10 0 0</inkml:trace>
  <inkml:trace contextRef="#ctx0" brushRef="#br0" timeOffset="59099">23506 12539 16533,'43'-15'-738,"1"1"0,-3-1 1,-4 1-1,-9-1 0,-6 3 1</inkml:trace>
  <inkml:trace contextRef="#ctx0" brushRef="#br0" timeOffset="59667">24707 11706 17241,'3'-8'1177,"0"1"-707,-3 7-179,-5 42-33,5-5-146,23 25-78,8-33-23,28-16 23,-2-21-34,3-5-135,2-12 118,-24 3 0,-1-4-50,-9-2 0,-2-2 55,-1-5 1,-4-1 11,-4-16 112,-16 20-100,-5 24 78,-6 33 44,-4 37-106,6-15 0,1 4-34,0-2 1,2-1-414,2-1 1,0-3-399,1 14-1290,6-6-1871,8-10 3978,8-15 0,-6-13 0,-1-9 0</inkml:trace>
  <inkml:trace contextRef="#ctx0" brushRef="#br0" timeOffset="59899">25646 11609 19112,'3'-7'235,"-1"2"1,-2 5-46,-24 71-190,17-37 0,1 2-247,-7 19 1,1 1-372,7-12 0,3-4-1332,5 18 1963,0-17 0,0-3 1,1 1-1,2 8 1</inkml:trace>
  <inkml:trace contextRef="#ctx0" brushRef="#br0" timeOffset="60349">24707 12744 19583,'49'-12'35,"0"0"0,0 0 0,0 0 1,13-1-1,2 0 0,1 1 0,0 0-1291,-1 3 0,0 1 1,0 0-1,2 1 1117,-11 1 0,1 0 0,0 0 0,-1 1 0,-3 1-399,11 0 0,-4 1 1,2 2 572,-9 1 0,2 2 0,-1-1 0,-7 0 0,7 0 0,-5 0 0,4 3 0,0-1 0</inkml:trace>
  <inkml:trace contextRef="#ctx0" brushRef="#br0" timeOffset="60683">24955 13390 16670,'6'-4'1097,"-1"0"-1007,-5 4 123,12 79-353,-3-43 0,3 3-1601,2 5 1,2 4-1,2-5 1741,5-1 0,0-7 0,14 11 0,-16-36 0</inkml:trace>
  <inkml:trace contextRef="#ctx0" brushRef="#br0" timeOffset="61000">25590 13146 19572,'38'24'-23,"0"0"1,15-1 0,3-8-231,-8-15 1,0-4-118,-1 2 1,-3 2 178,19 0 158,-46 16 158,-12 14-125,-17 15 240,-3-4 1,-4 4-140,-4 2 0,-1 2-449,6-8 1,1 2 0,0-2-258,-1 8 0,3-3-813,5-3 1,5-2 1417,9 16 0,-3-26 0,4-7 0</inkml:trace>
  <inkml:trace contextRef="#ctx0" brushRef="#br0" timeOffset="66715">24663 11330 13432,'0'-5'3450,"0"1"-1702,0 4-1680,0-8-12,0 8 11,0 5 90,0 19-1,0 17-55,0 15-90,-6 9-693,2-30 0,-1 1 682,-1-1 0,-1 0 0,-3 28-157,5-4-694,14-26 851,10-14 0,-4-17 0,1-9 0</inkml:trace>
  <inkml:trace contextRef="#ctx0" brushRef="#br0" timeOffset="67750">25900 10662 13325,'-16'-41'933,"-1"-1"1,-6-8 0,-3 1-632,-2 11 1,-2 3-635,0-2 0,-2 2 416,-3 2 0,-2 5-34,8 11 1,-3 4 39,-22-2 0,-7 8-46,8 9 1,-3 5 0,-1 3-722,-2 1 1,0 2 0,-1 4 692,9 1 1,-2 4 0,2 2 0,3 3 39,-7 9 0,4 3 0,2 3-17,9-8 0,2 2 0,0 2 1,1 1-10,0 3 1,0 3 0,2 1 0,1 1-31,0 4 0,1 1 0,1 2 0,2 1 11,0 1 0,1 1 0,1 3 1,0 5-4,7-15 0,1 3 0,-1 2 0,1 2 0,0 1 0,1 0 0,1-1-232,1 2 1,0 0-1,2 1 1,0 0 0,1 1-1,0-1 1,0 0 224,-1 1 1,1-1-1,0 1 1,1 0 0,0-1-1,2 0 1,1-1-234,0 5 0,0 1 0,2 0 0,2-2 0,1-3 0,3-2 232,2 6 0,4-5 0,2-1 0,0 0-6,0 0 1,2-1-1,0-1 1,3-1-49,1-2 1,2-1 0,2-1 0,3 3-50,2-3 0,3 2 0,2 1 0,2-1 0,1-2-181,3-1 1,1-2 0,3 0-1,2-1 1,3-1 214,0-3 0,3 1 0,2-1 0,2-1 0,2-4 0,2-3 83,4-4 1,4-3 0,1-3 0,1-3 0,0-3 0,-2-2-46,5-2 0,-2-4 1,0-3-1,1-3 1,0-4 82,-7-2 0,1-4 0,1-2 1,-2-2-1,-1-3 0,-3-1 40,-1-3 0,-3-3 0,-1-2 0,0-2 0,2-4 27,-3 1 0,1-3 0,1-2 0,1-2 0,0-2 0,-1 0 0,-1-1-83,0-3 1,-1-1 0,0-1 0,-1-2 0,0 0 0,-1 0-1,1 0-39,-1-1 1,0 1-1,1-1 1,-1 0-1,-2 0 1,0-1-1,-3-1 6,4-6 1,-2-1 0,-1-1 0,-2 0 0,-3 2 0,-4 1-69,3-8 1,-6 2-1,-3 1 1,-1-1 72,-1 0 0,-3 1 1,-1 0-1,-2-1-3,-3 4 1,-2 0 0,-2 0 0,-3-4 91,-3 0 1,-2-2 0,-2-2-1,-3 0 1,-2 0-92,-4-2 1,-3 1 0,-1-1 0,-3-1 0,-1-1-6,2 10 1,-1-3-1,-1 0 1,-2-1 0,0 1-1,0 2 1,0 2-71,-6-11 0,0 3 1,-1 1-1,-1 1 0,0 1 69,-1 2 0,0 0 0,-1 2 0,0 1 0,2 4 8,0 2 1,2 3-1,0 1 1,-2 1 143,0 0 0,-1 0 1,0 0-1,-2 2-164,-8-13 1,-2 1 0,-5 1 50,8 15 1,-3 0 0,-3 0 0,-1 3 0,-1 4-452,-9 0 0,-3 5 0,-1 3 0,1 1-22,0 2 0,0 0 0,1 5 0,1 8-403,-13 12 1,2 12 0,8 8 836,18 8 0,5 7 0,5-2 0,-1-3 0,4-1 0,8 0 0,-1-1 0</inkml:trace>
  <inkml:trace contextRef="#ctx0" brushRef="#br0" timeOffset="69150">6585 16465 12624,'1'5'2813,"0"-1"-1636,-1-4-315,0-8-750,0 9-78,0 7 100,3 28-56,1 27-604,0-22 1,0 3 530,-1 3 1,2 3-572,4 13 1,7-1 501,10-17 1,2-3-1,-13-1 1,2-7 0,29-10-1</inkml:trace>
  <inkml:trace contextRef="#ctx0" brushRef="#br0" timeOffset="69699">6775 17086 16602,'47'-37'410,"1"-1"1,-9 7 0,-1 3-394,2 4 0,-2 2-536,20-10 541,-6 0-11,-6 4 227,-7-2-137,-20 2 86,-6 1-120,-20 4 336,-8 2-279,0 11 150,-4 7-274,8 23 11,5 10 0,3 6-11,2 8 0,2 2-174,3 2 1,2-2-711,4-2 0,4-5-2769,19-2 3653,7-15 0,-17-11 0,-4-9 0</inkml:trace>
  <inkml:trace contextRef="#ctx0" brushRef="#br0" timeOffset="69916">7513 16711 19134,'1'44'-764,"-1"1"0,2 17 0,14-21 0,-6-29 0</inkml:trace>
  <inkml:trace contextRef="#ctx0" brushRef="#br0" timeOffset="70199">7869 16288 17196,'0'49'318,"0"0"0,0 0 0,0-4 1,0-1-1,0 2-292,0 18 0,1 4 1,-1-2-1215,0-6 1,0-2 0,0 1 1190,0 2 1,1 0 0,-1 1-4,0-3 0,0 0 0,0 3-491,-1-6 1,0 1 0,-1 1 0,1-2 479,0 9 0,0-2 0,0-2 0,0-9 0,-1-2 0,0-4 1,1-5-1,1-1 0</inkml:trace>
  <inkml:trace contextRef="#ctx0" brushRef="#br0" timeOffset="70416">8151 17286 17778,'-12'43'-1490,"-1"0"0,10 6 0,8-5 1490,18-4 0,4-2 0,-10-28 0</inkml:trace>
  <inkml:trace contextRef="#ctx0" brushRef="#br0" timeOffset="70716">8434 17263 20714,'32'-36'-101,"0"1"0,2 0 1,2 6-152,-1 12 0,1 5-476,0-1 0,-2 3 247,23-2 557,-10 30-64,-24 37 55,-13-14 0,-3 4-39,-6 7 0,-2-1-84,0-11 0,1-3 56,5 19-549,9-32 549,33-11 0,-25-6 0,16-6 0</inkml:trace>
  <inkml:trace contextRef="#ctx0" brushRef="#br0" timeOffset="70899">9945 17174 17532,'0'0'0</inkml:trace>
  <inkml:trace contextRef="#ctx0" brushRef="#br0" timeOffset="71034">9897 16786 14395,'-11'0'-5939,"3"0"5939,8 0 0,0 0 0,0 0 0</inkml:trace>
  <inkml:trace contextRef="#ctx0" brushRef="#br0" timeOffset="71249">10003 16813 18619,'-49'31'998,"11"-1"-965,67 3-33,-2-12 0,3 1-135,9 8 1,1 1 78,-6-6 0,-3-1 11,6 23 0,-30-20-448,-31 5-3630,-8-13 4123,-4-2 0,9-13 0,20-4 0</inkml:trace>
  <inkml:trace contextRef="#ctx0" brushRef="#br0" timeOffset="71733">11399 16807 17666,'11'36'138,"0"1"1,10 8 0,6-3-106,1-13 1,3-3-12,0 0 1,0-4 111,21 0-44,-22-30 66,-4-13 270,-2-16-241,-11 1 0,-2-5-112,-3-1 0,-2-1-186,1-5 1,-1 2-3664,-4-14 437,3 33 3339,10 31 0,-6 0 0,4 3 0</inkml:trace>
  <inkml:trace contextRef="#ctx0" brushRef="#br0" timeOffset="72265">12204 16603 18440,'-48'-1'452,"0"0"0,5 10 0,5 7-452,-11 27 45,22 13-45,22-21-247,31 2 90,18-17 179,12-3-22,10-22 23,-16-5-23,0-6 67,-2 0 1,-3 1-12,-18 7-23,-3 1 34,-9 6-44,-3-1 10,8-2-21,1-5 44,15-19-56,2-23 0,-18 23 0,-2-3-134,-2-5 1,-3-2 155,1-25-22,-8 29 0,-2 0 0,-1-1 0,-2 0 56,1-13 0,-1 0 353,-4 8 0,0 0-17,1 0 0,-2 4-280,-4-1-112,3 38-33,3 26 322,2 23-295,5-3 1,4 6-197,2 5 1,2 1-564,1 0 0,3-1 126,1-4 0,2-6-1277,13 7-1750,4-16 3666,2-17 0,-17-13 0,-5-7 0</inkml:trace>
  <inkml:trace contextRef="#ctx0" brushRef="#br0" timeOffset="72582">12926 16506 19594,'53'39'213,"5"-12"-213,-3-39-79,-13-3 1,0-5 5,-7-2 1,-3-3 66,1-3 0,-4-1 174,-3-12 168,-22 15 146,-4 17-135,0 6-291,0 2-33,0 7 44,0 19-101,5 0 12,4 15-437,10-14-561,8-1-11,8-6 1031,-1-12 0,0-3 0,-2 2 0,14-6 0</inkml:trace>
  <inkml:trace contextRef="#ctx0" brushRef="#br0" timeOffset="72867">13761 16485 17129,'5'-10'1927,"-2"1"-1636,8-39-257,6 21-6,-3-8 0,3 1-28,17 0 22,5-13-44,-19 11 55,-25 5 517,-35 41-270,-10 16-241,23-2 0,2 4 6,-4 21-28,17-13 0,5 3-118,7 0 0,6 0-292,2 0 1,6-2-295,9-3 1,7-6 142,5-9 1,4-5-264,8-1 0,5-3-1797,8-1 1,3-2 2603,-14-4 0,1 0 0,-5-1 0,-1-1 0,-3 0 0,-5-1 0,0 0 0</inkml:trace>
  <inkml:trace contextRef="#ctx0" brushRef="#br0" timeOffset="73383">15495 16332 18261,'-52'-13'145,"-1"1"1,0-1-1,-7-4 1,3 4-118,13 12 0,6 2 17,4-3-45,18-11-56,17-11-79,14-8 1,8-5-34,9-3 0,4 0 168,2-3 0,2 2-321,2 5 1,0 4 354,15 0 111,-7 12 1,-9 10 302,-6 51-297,-25 7 0,-9 14-590,-5-13 1,-3 6 0,-2 4 0,0 2 438,-1-2 0,0 4 0,-1 2 0,-1-1 0,0-2-423,0-6 0,0-1 0,0 0 0,0-1 0,1-1 434,-1 13 0,0 0 1,2-2-1,3-7-11,2 11 0,8-6 194,12-2 1,12-9-251,6-24 0,6-9 56,2-5 0,2-11-202,5-20 0,-5-12 202,-12-4 0,-6-5-6,-4-2 1,-5-3-6,-2 1 0,-9-3-6,-21-10 0,-12 0 642,-4 10 0,-4 4-883,-8-5 1,0 5-583,10 17 0,7 3-190,12-9-5469,47 6 6499,-1 11 0,2 1 0,8-3 0,5 2 0</inkml:trace>
  <inkml:trace contextRef="#ctx0" brushRef="#br0" timeOffset="73716">17493 16095 16064,'-9'65'190,"1"0"1,-1-3 0,4-6-225,6 9-1871,3-17 0,0 0 1905,-2-11 0,-1-2 0,7 31 0,-8-38 0</inkml:trace>
  <inkml:trace contextRef="#ctx0" brushRef="#br0" timeOffset="74183">17087 16691 18944,'0'-39'437,"1"1"0,7-2 0,10 1-411,15 2 0,12 1 0,5 1-1430,-2 4 0,5 2 1,2-1-1,0 1 1420,0-1 1,1-1 0,1 1 0,0 1-17,4 1 0,2 2 0,-2 0 0,-4 3 37,-2 1 0,-4 2 1,-2 0-191,-3 2 0,-1-1 0,-2 1 99,11-6 1,-6 0-154,-11 2 0,-7 0 17,3-17 190,-64-8 100,-6 31 1,-6 5-23,-5-1 1,-2 7 1087,-7 9 1,2 10-1139,17 4 0,3 6 39,3 3 0,3 4 28,5 0 1,4 3 643,1 14 1,7 3-673,6-2 0,7-1-56,9 7 0,6-3 300,-1-16 0,4-5-227,7-7 0,2-7 84,14-7-23,23-7 466,1-8-651,-30 2 1,-1 3 28,16 13 11,-21 1 264,-10 16-286,-2-10-1614,25-3-1950,-11-13 1,3-4 3585,2-4 0,-2-1 0,21-3 0,-28-5 0</inkml:trace>
  <inkml:trace contextRef="#ctx0" brushRef="#br0" timeOffset="74382">18808 16170 20199,'-41'-23'67,"8"19"-44,41 25-12,6 4-11,14 0-179,5-14-628,6-5-549,5-3-1467,2-3 2823,2-3 0,-22 2 0,-5-3 0</inkml:trace>
  <inkml:trace contextRef="#ctx0" brushRef="#br0" timeOffset="75166">20626 16018 17599,'-26'-24'723,"1"0"0,-28-14-678,5 50-34,-3 7-11,6 11 0,8 14-280,33-5-123,13-3 100,28-15 56,2-15 45,1-5 135,-1-4 90,6-4 100,-14 12 337,-5 47-264,-30 6 0,-7 8-795,5-22 0,0 1 0,-1 2 606,-3 8 1,-2 3 0,2-5 3,2 5 0,3-3-15,6 9 1,5-1 8,1-14 1,2-2 22,-1-5 0,1-4 40,3 1 10,-26-31-56,-11-14 68,-20-8-90,5-5 0,-1-6-347,2-1 0,2-4-4569,0-7 1,6-3 4797,13 9 0,6 0 0,9-8 0,9 21 0</inkml:trace>
  <inkml:trace contextRef="#ctx0" brushRef="#br0" timeOffset="75517">20982 16192 17577,'-36'-6'857,"1"1"0,-26-1-801,35 17 0,6 21-78,15 5 22,12 0 56,15-12-56,8-16-23,3-6-77,3-2 21,12-17 146,-7-4-22,-3-6-45,-19 8-123,-13 12-45,-5 11-862,2 6-1167,6 5-5400,31 6 7597,6-10 0,-2-1 0,-15-10 0</inkml:trace>
  <inkml:trace contextRef="#ctx0" brushRef="#br0" timeOffset="75883">21516 16175 19011,'-6'-58'1322,"6"11"-1322,8 42-11,20 3-123,6 20-549,8 6 548,-11 5 34,-9-5 101,-12-15 33,4-4 46,6-25 112,10-18-7,-11 9 1,-1-1 28,10-21 56,-3 13-179,-13 25-146,1 9 78,6 24 0,0-1-22,9 15-212,1-8-393,7-5-101,9-3-1726,-8-9 1,2-2 2431,20 0 0,-2 0 0,-34-7 0</inkml:trace>
  <inkml:trace contextRef="#ctx0" brushRef="#br0" timeOffset="76184">22363 16082 16378,'-11'-5'2028,"3"1"-1848,8 4-158,36-35-11,-6 14-6,1-4 1,2-1 50,17-3-44,-2-1-1,1-14 470,-24 6 136,-20 4-483,-24 18 23,-19 28 56,3 17-163,15 3 1,6 5-40,9 2 0,7 1-11,3 1 0,8-2-412,14-2 0,9-6 289,6-9 0,4-5-253,6 2 1,3-1-90,1-1 0,3-1-1873,-12-3 0,2 0 0,-5-2 2338,0 0 0,-4-1 0,3 0 0,-9-2 0,-21-5 0</inkml:trace>
  <inkml:trace contextRef="#ctx0" brushRef="#br0" timeOffset="76649">13020 18669 16524,'-43'0'1115,"0"0"0,-15-4-858,47-7 68,52-9-101,-1 4 1,8 1-1048,-1 2 1,4 1 0,9-1 838,-6 1 1,6 1 0,5-2 0,3 1 0,3-1 0,1 0-239,-13 3 1,3-1 0,2 0 0,1 1 0,1-1 0,1 0-1,0 0 1,1 0 0,-1 0 222,-4 1 0,0 0 0,1 0 0,0-1 0,0 1 1,1 0-1,0 0 0,0 0 0,2 0 0,-1-1-146,-5 2 1,1 0 0,0 0 0,2 0 0,-1 0 0,1-1 0,0 1 0,-1 0 0,0 1 0,-1-1 0,0 1 0,-2-1 146,5 1 0,-2 0 0,-1 0 1,0 0-1,-1 1 0,0-1 0,1 1 1,-1-1-1,2 1 0,0 0-111,-2 0 1,0 0 0,0 0 0,0 0 0,1 0 0,0 0-1,1 1 1,-1-1 0,1 0 0,0 1 0,0-1 107,-3 1 0,-1 0 0,0 0 0,0 0 0,0 0 0,1 0 0,0 0 0,1-1 0,2 1 0,0 0 0,3 0 1,1 0-23,-9 0 1,1 1 0,1-1 0,2 0-1,0 1 1,1-1 0,1 0 0,1 1-1,0-1 1,1 0 0,1 0 0,-1 0 0,1 1-1,0-1 1,0 0 0,0 1 0,0-1-1,-1 0 27,-2 1 1,0 0-1,0 0 1,1 0-1,0 0 1,0 0-1,0 0 1,1 0-1,0 0 1,-1 0-1,1 0 1,0 0-1,0 0 1,1 0-1,-1 0 1,0 1-1,0-1 1,-1 0 0,1 0-1,0 0-4,-1 1 0,1-1 0,0 0 0,0 0 0,0 0 0,0 1 0,0-1 0,-1 0 0,1 0 0,0 1 0,0-1 0,0 0 0,0 1 0,-1-1 0,1 1 0,-1-1 0,0 1 0,0-1 0,0 1 0,0 0 0,1 0 0,0 0 0,1 0 0,-1 0 0,1-1 0,0 1 0,0 0 0,0 1 0,0-1 0,-1 0 0,-1 0 0,0 1 0,0-1 0,-2 1 0,0-1 0,-1 1 0,-2 0 0,0 0 0,-2 0 0,14 0 0,-1 0 0,-3 0 0,-1 0 0,-1 0 0,-1 0 0,-1 1 0,0 0 0,0-1 0,-1 1 0,1 0 0,1-1-6,2 1 1,1-1 0,-1 1 0,0 0 0,0-1 0,-1 1 0,1 0 0,-1 0 0,-1 0 0,0 0 0,-1 0-55,2 0 1,-1 0 0,0 0-1,-1 0 1,-1 0 0,1 1-1,0-1 1,0 1 0,0-1-1,1 0-195,-3 1 0,2 0 1,0 0-1,1 0 1,0-1-1,-1 1 0,0 0 1,-1 0-1,-1 0 1,-2 0-1,-1 0 255,6 0 0,-2 0 0,-1 0 0,-1 0 0,-2 0 0,0 0 0,-1 0 0,-1 0 0,11 1 0,0-1 0,0 0 0,-4 1 0,-5-1 0,-5 0 0,-3 0 0,1 0 0,-1 0 0</inkml:trace>
  <inkml:trace contextRef="#ctx0" brushRef="#br0" timeOffset="76885">15688 18771 17700,'50'-4'18,"0"-1"0,0 0 0,0 0 1,3 0-1,2 0 0,3-1 0,1-1 1,4 1-828,-5-1 0,0 1 1,3-1-1,2 0 0,3-1 1,4 0-1,4 0 750,-22 2 0,2 0 0,3 0 0,3 0 1,1-1-1,2 0 0,1 0 0,1 0 1,1 0-1,0 0 0,0 0 0,0 0 1,0 0-1,-2 1 0,-1-1 0,-1 0-266,3 0 1,0 1 0,-2-1 0,0 0 0,-1 1-1,0-1 1,1 1 0,0-1 0,0 0 0,1 1-1,1-1 1,2 0 0,1 0 0,2 0 324,-10 1 0,1 0 0,2-1 0,2 1 0,2-1 0,0 1 0,2-1 0,0 0 0,1 0 0,-1 0 0,1 0 0,-1 1 0,-1-1 0,-1 0 0,-1 1 0,-2 0 0,-1-1 0,-3 1 0,-2 1 0,-2-1 0,-4 1 0,24-2 0,-5 0 0,-4 0 0,-3 1 0,-3 0 0,0 0 0,-1 0 0,1 0 0,0 0 0,3 0 0,1 0 0,-1 1 0,0-1 0,0 0 0,0 0 0,0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06:03.9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7800 2441 17409,'-45'-15'414,"-1"0"1,-7 11 0,0 8-393,12 7 1,1 9-666,-8 9 0,-5 10 1,2 4 692,10-4 0,1 3 1,1 3-1,-2 3-269,7-8 1,-1 3 0,-1 2 0,1 1-1,1 1 1,1 1 251,1 3 1,0 1 0,2 2-1,1 0 1,1 0 0,2-2-232,0 1 0,2 0 0,1-2 1,3 1-1,2-1 198,0 8 0,2 0 0,4-2 0,3-4 7,4-3 1,4-4-1,6 1-150,9 13 0,8 2 0,8-4 157,-2-17 0,4-2 1,5-2-1,4-2-14,4-2 0,4-1 0,4-3 0,0-1 0,0-4-236,7 0 0,1-4 0,1-3 0,1-3 245,-9-4 0,2-3 0,1-1 0,-2-2 0,-2-3-4,0-1 1,-2-2 0,0-3-1,3-2 28,3-2 0,4-2 0,2-3 1,0-1-1,-3-3-31,0-2 0,-2-3 0,1-2 1,-1-2-1,0-2 13,-4 1 0,2-1 0,0-2 0,-2-1 0,-2-3 0,-4-1 2,1-6 1,-2-4 0,-4-1 0,-3-1 0,-4 1-10,-4-1 1,-3 0-1,-5 0 1,-4 0 17,-2-15 0,-6 0 0,-8 4-23,-7 14 1,-6 2 0,-4 0 322,-11-16 1,-7-2-1,-5 3-304,3 15 1,-4 1-1,-2 2 1,-4 0-21,1 3 0,-5-1 0,-1 1 1,0 3-1,1 2-214,-5 0 0,1 2 0,-1 4 0,0 2 181,0 3 0,-1 2 0,1 3 1,3 3-94,0 1 1,3 4 0,-1 0 102,-9 1 1,-1 1 0,1 1-1022,9 3 0,1 0 0,1 4 1042,-21 7 0,7 2 0,-3 1 0,41 11 0</inkml:trace>
  <inkml:trace contextRef="#ctx0" brushRef="#br0" timeOffset="1116">7455 798 11582,'11'-1'2589,"-3"1"-2242,-8 0-146,0 0-156,0-10-168,0 8-773,0-8 773,0 10-191,0 1-258,1 2-156,0 1-2544,4 1 3272,3-2 0,-3-2 0,0-1 0</inkml:trace>
  <inkml:trace contextRef="#ctx0" brushRef="#br0" timeOffset="1301">7474 797 14204,'16'46'26,"-1"0"0,3 8 0,-2-5 1,-6-11-1,3 6 0</inkml:trace>
  <inkml:trace contextRef="#ctx0" brushRef="#br0" timeOffset="1667">7527 558 16019,'-49'-20'254,"-1"0"0,3 0 1,-1 13-267,-5 33 1,3 20-1303,19-4 1,4 8-1,1 2 1310,-1 2 1,2 3-1,5 2 1,8-9 0,2 3 1,5-1-1,3-3-16,7 1 1,5-4-1,3-1-38,1-2 1,4-2 0,4-3 111,17 13 0,11-9-14,4-16 0,9-6 1,2-7 72,-14-8 1,0-4 0,2-4 0,1-3 64,-3-3 0,3-4 0,0-2 1,-2-3-1,-3 0-179,2-3 0,-3-2 1,-3-2-1,-3-4 164,8-14 0,-5-5 1,-11-1-9,-7-10 1,-14-4-281,-12 0 1,-10-5-1,-8 2 101,-3 18 1,-6 3 0,-4 0-1,1 1-42,1 0 1,-1 1 0,-2 2 0,-4 6-40,-18-3 1,-6 8 0,2 13-260,10 17 1,2 9 0,-1 4-322,-4 3 1,1 4-1,0 4-299,-2 6 1,0 3 0,2 2 982,-1 3 0,1 2 0,5-3 0,1-1 0,5-3 0,10-5 0,-1 0 0</inkml:trace>
  <inkml:trace contextRef="#ctx0" brushRef="#br0" timeOffset="2233">7262 3437 15023,'-6'0'3148,"0"0"-3013,6 0-124,17-25-34,6 17 35,20-17-80,2 35 68,-5 14-303,-20 9 1,-7 9 274,-10 7 0,-6 4 84,-6 11 0,-3-1-281,-2-13 0,-1-5 214,1-9 0,2-6-68,6-8-2588,34-14 2667,26-40 0,-15 20 0,8-23 0</inkml:trace>
  <inkml:trace contextRef="#ctx0" brushRef="#br0" timeOffset="2400">7843 3473 17420,'-4'-1'1412,"-24"36"-1378,17-4-18,-4 11 1,3 5-118,14-11 1,7 0-1100,6 5 1,6-3 1199,6-13 0,2-5 0,12 3 0,-9-21 0</inkml:trace>
  <inkml:trace contextRef="#ctx0" brushRef="#br0" timeOffset="2568">7935 3478 17767,'7'56'-1793,"0"1"1,-1-2-1,1-3 1793,0-10 0,-1-4 0,2 11 0,-6-31 0</inkml:trace>
  <inkml:trace contextRef="#ctx0" brushRef="#br0" timeOffset="2734">7847 3875 19549,'26'-34'-605,"0"-1"0,1 4 0,2 7-2398,25 12 3003,3 1 0,-23 6 0,-9 0 0</inkml:trace>
  <inkml:trace contextRef="#ctx0" brushRef="#br0" timeOffset="3351">17904 552 17970,'1'-60'537,"26"2"-537,33 51-6,-21 24 1,-1 10-51,-6 0 0,-5 5-406,-3 21 0,-12 3 462,-16-13 0,-9 1 0,-9 13 0,-5-2 100,2-10 0,-2-2-95,-3 0 1,12-5-28,38-6-752,25-38 202,-1-7 1,3-5-287,-5-3 1,1-4-791,0-2 1,2-3 0,-3 0 1647,7-7 0,-4 0 0,2 2 0,-5 3 0,-10-1 0</inkml:trace>
  <inkml:trace contextRef="#ctx0" brushRef="#br0" timeOffset="3669">18625 179 15885,'-59'-18'732,"-1"0"0,-1 3 1,-4 10-641,18 16 0,-4 8 1,-1 4-1,2 1-1577,-8 4 0,1 2 1,-1 4 1506,10-4 0,-3 4 1,0 1-1,2 2 1,3 0-295,0 6 1,4 1-1,1 1 1,3 1 293,0 1 0,3 1 1,1 1-1,5 0-17,2-1 1,3-1 0,5 2 0,7 2 114,7 4 0,8 4 1,6-2-1,10-5-112,10-5 1,10-4-1,6-4 1,4-2-7,3-4 0,7-2 0,2-2 1,2-5-1,-1-4-279,-4-6 0,0-3 1,0-4-1,1-3 1,0-2 278,1-2 0,2-3 0,-1-3 1,-2-3-1,-5-2-6,10-8 0,-6-4 1,-2-9 113,-7-2 0,-1-6 0,-3-6 0,-6-3-116,-6-5 1,-6-4-1,-4-4 1,-5-3-13,-6 6 0,-3-4 0,-4-1 0,-3 1 0,-4 3 114,-3-3 0,-4 1 0,-5 4 0,-6 4-138,-5 5 0,-5 2 0,-4 6 0,-1 9-115,-22 3 0,-4 16-157,-2 12 1,-1 10 115,21-1 0,-1 5 0,-2 4-290,0 6 1,-3 6 0,-1 3 0,3 2-371,0 2 1,2 2 0,1 3 0,-1 3 857,5 0 0,-2 4 0,2 1 0,1-1 0,4-4 0,-4 4 0,4-4 0,5 0 0,3 16 0,-1 0 0</inkml:trace>
  <inkml:trace contextRef="#ctx0" brushRef="#br0" timeOffset="4567">17871 2705 15896,'-24'-42'698,"1"1"1,-1 2 0,-3 4-363,-23-5-258,20 24 1,-4 6-38,-7 7 0,-5 5 0,-2 8-1283,1 7 1,-2 9 0,-1 3 0,0 0 1257,-1 0 1,-1 1 0,0 3 0,1 4-287,3 2 1,1 5 0,0 2-1,2 1 1,3 0 287,6-3 0,3-1 0,1 1 0,2 3 0,-2 4 7,4-2 1,-2 3-1,1 3 1,1 2 0,0 2-1,3-1 1,1 0-84,3 1 0,2 1 0,2 1 0,1 0 1,1 0-1,1 0 0,-1 0 72,0-2 0,-1 1 1,1 0-1,1-1 1,2 1-1,2-2 1,5-1-150,3 3 0,2 1 1,3-1-1,3-2 1,4-4-1,3-5 146,6 2 0,4-6 1,4-3-1,3-3-11,4-1 0,4-4 0,3-2 0,2-3 14,4-1 0,3-4 0,2-2 0,2-3 8,5-2 1,3-2 0,1-4 0,2 0 24,-9-3 0,0-2 0,1 0 0,3-3 0,4-2 50,-8-2 1,4-2-1,1-1 1,3-2 0,1-1-1,1 0 1,0-2 0,-1 0-70,-4-1 1,0 0-1,1-1 1,0-1 0,1 0-1,0-2 1,1 0 0,0-2-1,1 0-13,-4-1 0,1 0 0,2-1 0,0-1 0,1-1 0,-1-1 0,0 0 0,0 0 0,-2-1 0,-2 1 0,-2-1-14,1 0 0,0-1 0,-2 0 1,0-1-1,-2 1 0,-1-2 0,-2 0 1,0-1-1,-2-1 2,6-5 0,0-2 0,-1-1 0,-2 0 1,-4-1-1,-4 0 0,-5-1-9,4-9 1,-7 1-1,-6-3 1,-6-5 105,-7 2 1,-4-5 0,-5-2-1,-4-1 1,-7 1-135,-7-1 1,-8-1-1,-5 0 1,-2 0-1,0 1-38,2-1 0,-1 0 0,-2 0 1,-2 2-1,-5 2 70,1 10 0,-5 1 0,-1 1 0,-2 1 1,1 3-1,1 2-32,-8-5 0,2 3 1,-1 3-1,-1 0 35,1 1 0,-1 1 1,-1 1-1,0 1-43,2 2 0,0 2 0,-1 1 0,0 1 183,-13-5 0,-1 2 1,0 3-355,3 3 0,-1 2 0,-3 5-306,2 5 1,-2 3 0,-3 4 0,2 6-875,0 8 1,-1 6 0,2 4 0,-1 0 1392,0-1 0,0 2 0,1 1 0,6 2 0,0 6 0,4 2 0,9-1 0,12-1 0,1-1 0</inkml:trace>
  <inkml:trace contextRef="#ctx0" brushRef="#br0" timeOffset="4917">17846 4103 18832,'-7'66'-30,"1"0"0,-1-2 0,3 1-1438,6-16 0,1 0 1,1-2 1353,1 4 1,0-2 0,0-1 0,1-6-1,2-13 1</inkml:trace>
  <inkml:trace contextRef="#ctx0" brushRef="#br0" timeOffset="5117">18239 4066 17924,'-11'48'3,"-1"0"1,0-2 0,6-1-1124,14 2 0,5-1-382,-6-12 1,2 0 1501,6 8 0,0-4 0,-4-11 0,-4-7 0</inkml:trace>
  <inkml:trace contextRef="#ctx0" brushRef="#br0" timeOffset="5284">17960 4491 18597,'26'-35'-826,"0"0"1,4 2-1,5 6-1695,5 11 0,3 4 2308,6-4 1,-3 1 0,9-2 0,-11 2 0</inkml:trace>
  <inkml:trace contextRef="#ctx0" brushRef="#br0" timeOffset="5467">18661 3923 19885,'58'-26'-548,"0"1"1,-11 3 0,-2 5 0,19 10 0,-33 5 0</inkml:trace>
  <inkml:trace contextRef="#ctx0" brushRef="#br0" timeOffset="5551">18881 3929 16614,'-18'59'43,"0"-1"1,1 1 0,-1-1 0,2 0 0,1 1 0,2-1 0,2-6 0,0 13-1,3-6 1,4-11 0,1 0 0</inkml:trace>
  <inkml:trace contextRef="#ctx0" brushRef="#br0" timeOffset="11633">7651 3559 9588,'7'-64'1423,"-1"7"67,-3 41-291,0 3-605,-3 10-57,0 3-312,0 11 884,4 48-930,2 0 1,0 7-662,-2-21 0,-1 0 0,1 2 500,1 9 1,2 2 0,-2-3-19,0 6 0,-1 0-1283,2-13 0,1 3 0,0-5 1283,3 1 0,0-4 0,-2 2 0,2-8 0,1-19 0</inkml:trace>
  <inkml:trace contextRef="#ctx0" brushRef="#br0" timeOffset="11850">8125 3478 17286,'-3'58'11,"0"-1"0,2 0 0,4 1-486,8-13 1,4 2 0,0-3-423,1 5 1,0 1 896,0-4 0,0 4 0,-2-10 0,3 5 0,-3 3 0</inkml:trace>
  <inkml:trace contextRef="#ctx0" brushRef="#br0" timeOffset="12033">7923 3961 16838,'-17'-42'522,"1"0"1,1 3 0,9 5-500,31 4 55,28-3-1636,-8 15 0,6 2 1498,-8 4 0,3 1 1,1 0-222,7-1 1,1 1 0,6 0-518,-9 3 0,4 1 1,2 0-1,1 0 0,0 1 798,3-1 0,1 1 0,0 1 0,-1-1 0,-3 1 0,1 0 0,-2-1 0,-2 1 0,-2 1 0,4 0 0,0 0 0,1 1 0</inkml:trace>
  <inkml:trace contextRef="#ctx0" brushRef="#br0" timeOffset="15833">17758 6040 18306,'-19'50'395,"1"1"1,-1 1 0,2-1-278,4-5 0,2-1-672,0 2 1,2-1 631,3-2 0,1-2-78,2-6 0,3-1 145,18 16 146,18-23-45,-3-20 1,7-10 2,5-10 0,8-10 1,3-4-1,-1 2-846,-2 2 1,-2 0-1,2-2 1,4-2 635,-4 0 0,4-3 1,1-2-1,2 0 0,-1 0 1,-2 0-316,-2 3 1,-1 0-1,0 0 1,-1 0-1,1 0 1,1 0 297,3-2 0,0 0 1,0 0-1,1 0 1,0 0-1,0 1-219,1-1 1,0 1 0,0-1 0,-1 1-1,1 0 1,-1 1 196,-3 1 0,0 1 0,0 0 0,-1 0 0,-1 1 0,0 0-79,2-2 1,0 2 0,-1-1 0,-1 1 0,-2 1 78,9-5 0,-1 1 0,-3 1 0,-5 2 267,-9 3 0,-4 0 1,-3 2-336,11-6 1,-17 1 1568,-34 7-1949,-19 9 2541,-8 4-2979,0 6-3999,-9 36 4885,12 4 0,4 3 0,13-15 0</inkml:trace>
  <inkml:trace contextRef="#ctx0" brushRef="#br0" timeOffset="37899">7368 10174 19179,'51'-8'11,"0"-1"0,7-2 1,2 0-31,-16 3 0,2 0 1,1 0-1237,5-2 0,1-1 0,0 1 848,1-2 0,2 1 0,1-1 407,-4 1 0,3-1 0,-2 0 0,-6 2 0,5-1 0,-3 0 0,8-1 0,-1-1 0</inkml:trace>
  <inkml:trace contextRef="#ctx0" brushRef="#br0" timeOffset="38032">8409 9980 15426,'-20'56'484,"1"-1"0,-1 1 0,4-11 0,1 0 0,5-2-535,10 17 1,8-4-690,0-13 1,4-2 739,8 10 0,1-3 0,0 1 0,4 4 0</inkml:trace>
  <inkml:trace contextRef="#ctx0" brushRef="#br0" timeOffset="38282">10218 10174 18272,'39'-18'-662,"0"1"1,14-6 0,2 2-2919,-12 4 1,-2 0 3498,1 1 0,-4 0 0,2 0 1,-33 10-1</inkml:trace>
  <inkml:trace contextRef="#ctx0" brushRef="#br0" timeOffset="38384">10604 9992 14731,'-29'52'3239,"23"8"-3239,1-18 0,4 3-1519,14 6 1,4-4 1518,5 8 0,0-5 0,-16-31 0</inkml:trace>
  <inkml:trace contextRef="#ctx0" brushRef="#br0" timeOffset="38767">12832 9665 15571,'-5'-11'2107,"2"1"-1827,-1 43 0,2 19-145,5 9-1199,-2-20 1,-1 7 0,3-3 1063,4 0 0,3-3-196,2-1 0,1 0-541,2-5 0,2-1-2406,0-6 0,3-3 3290,21 11 1,-18-18 0,-3-11 0</inkml:trace>
  <inkml:trace contextRef="#ctx0" brushRef="#br0" timeOffset="38950">13421 9629 19112,'-21'53'231,"0"0"1,3-1 0,4-3-232,8-11 0,5 1-236,5 11 1,4 1-2600,2-4 1,1-3 2834,0-2 0,1-4 0,7 7 0,-14-35 0</inkml:trace>
  <inkml:trace contextRef="#ctx0" brushRef="#br0" timeOffset="39117">12898 10027 19684,'44'-27'-160,"1"0"1,-1 0 0,1 0-1,7-1 1,3 1 0,0 1 0,-2 4-1,6 2 1,-2 4 0,-2 1-1,-6 2 1,0 0 0,0 0 0</inkml:trace>
  <inkml:trace contextRef="#ctx0" brushRef="#br0" timeOffset="39366">13937 9488 20871,'42'-29'-70,"1"0"1,-1 0-1,1 2 1,-1 1 0,1 6-27,13 8 1,-1 5-375,-1 0 0,-2 2 375,-7 2 0,-3 1 52,17 6-58,-30 9 496,-34 40-210,-15-7 0,-5 4-185,3 1 0,0 2-486,-8 8 1,3-2 261,14-16 0,3-1-1911,2-5 1,3 0 2183,8 27 1,-2-31 0,5-10 0</inkml:trace>
  <inkml:trace contextRef="#ctx0" brushRef="#br0" timeOffset="40049">14247 9398 18832,'-7'-6'1199,"49"-43"-1203,-2 28 0,10 1 1,1 0-1592,3-7 1,2-1 0,4 1 1591,-2 6 0,4 0 1,0 3-1,-1 1-126,-11 5 0,0 1 0,-2 1 0,0 1-540,14-1 1,-1 1 0,-3 2-1043,-8 1 0,-2 2 0,-4 1 1711,4 0 0,-7 2 0,2 1 0,-33 0 0</inkml:trace>
  <inkml:trace contextRef="#ctx0" brushRef="#br0" timeOffset="40667">8017 9978 16580,'-7'1'840,"1"0"-773,56-4-67,8-7-1302,0 3 1,6-2 1301,-1-3 0,2-1-513,-16 4 1,0 0 0,1 0 362,0 1 1,-1-1 0,0 1-647,-4 1 0,0 1 1,-2 1 954,13-1 1,-5 1 0,3 1-1,-20 3 1</inkml:trace>
  <inkml:trace contextRef="#ctx0" brushRef="#br0" timeOffset="41083">8862 9367 15129,'-35'-53'493,"0"0"0,0 1 0,-4 13 0,-4 2 0,-2 3 0,-1 2-465,1 5 0,0 1 0,-2 4 0,-2 2-844,-9 1 1,-3 4 0,-1 3 0,2 7 815,7 7 0,3 3 0,-1 6 0,-3 5-209,2 4 0,-3 4 0,-2 4 0,0 3 0,0 3 0,2 3 229,4 0 1,1 2 0,1 3 0,-1 2 0,2 3-1,0 1 1,1 2-126,5-4 0,1 3 0,-1 1 0,1 2 0,1 1 0,1 0 0,1 1 0,3-2 0,2 0 105,-3 5 0,1 1 0,2-1 0,3 0 0,3-1 0,4 2 0,4-1-204,4 5 0,3 1 0,4 1 0,5-2 1,6-3-1,7-7 204,11 3 0,9-6 0,7-5 0,4-3-62,8-1 0,6-5 1,4-4-1,3-4 64,-7-7 0,2-3 1,2-3-1,4-3 0,4-3-22,-14-4 1,3-1 0,2-3-1,3 0 1,1-2 0,1-2-1,0-1 1,-1-1 0,0-1 42,-4-1 1,1-2-1,-1 0 1,1-2-1,0-1 1,1-2 0,0 0-1,0 0 1,0-2-1,0 0-12,2-1 0,0-1 0,2-1 1,0-1-1,0-1 0,0 0 1,0-1-1,-2-1 0,-1 1 0,-3-2 1,-1 1-7,6-4 1,0-1-1,-2-1 1,-2 0 0,-2 0-1,-3-2 1,-2-1-1,-4-2 57,5-6 1,-2-2 0,-3-2 0,-5 0 0,-7-1 0,-9 2-71,-2-18 1,-14 0-1,-15-2-51,-12 12 1,-10-3 0,-8 0 0,-5 3-1,-1 3-44,-5 5 0,-5 3 0,-4 3 0,-2 1 0,1 1-5,6 3 1,0 0-1,-2 1 1,-1 2-1,0 4 1,-1 6-59,-11 2 0,-2 6 0,0 5 0,1 4 0,3 6-95,-1 6 1,3 6 0,1 4 0,-1 3-328,10-3 1,-1 3 0,0 1 0,1 2 0,-1 0 587,-4 3 0,-1 3 0,0 0 0,3-1 0,4-3 0,-5 3 0,5-2 0,1 0 0,7-2 0,0-1 0,-1 1 0</inkml:trace>
  <inkml:trace contextRef="#ctx0" brushRef="#br0" timeOffset="41517">7416 12760 15975,'13'42'675,"-1"0"0,0 2 0,-1 4 0,0 1-619,-1 1 0,0 1 0,-1 1-868,1 1 1,0 0 0,0-1 620,0-4 1,-1 0-1,0-5-1092,1-3 0,1-3 1468,12 24 0,-10-29 0,-3-15 0</inkml:trace>
  <inkml:trace contextRef="#ctx0" brushRef="#br0" timeOffset="41717">7836 12912 17958,'9'61'388,"-1"-1"1,1-3-1,3-5-388,0-18 0,2-3-95,2 0 0,1 0-1351,18 26 1446,-16-24 0,-1-1 0,1-1 0,-3 1 0</inkml:trace>
  <inkml:trace contextRef="#ctx0" brushRef="#br0" timeOffset="41884">7491 13351 18362,'-4'-1'-303,"18"-22"0,14-8 303,-2 9 0,4-2-980,5-6 0,3-4 1,5 0 301,2 5 0,4 0 0,3 1 0,-2 0 678,-2-1 0,0-1 0,0 1 0,-2 2 0,10-4 0,-2 2 0,-4 1 0,-1-1 0,-1-1 0</inkml:trace>
  <inkml:trace contextRef="#ctx0" brushRef="#br0" timeOffset="42201">7934 11952 18642,'-57'-3'201,"1"0"1,-7 13-1,-3 10-74,15 2 0,-1 5 1,0 5-1048,7-1 0,0 3 1,0 4-1,0 1 960,7-4 0,-1 2 1,0 1-1,1 4 1,1 4-300,3 0 1,0 6-1,0 2 1,0 3 0,2 0-1,2-2 1,3-1 255,-2 7 1,3-2 0,2 0 0,2 2 0,1 2 15,3-9 0,-2 3 0,1 2 0,2 0 0,5-1 0,5-2 0,10-4-11,12 8 0,12-1 1,7-4-1,3-3 0,-1-5-25,1-2 1,1-5 0,3-4 0,6-1-183,3-4 0,5-1 1,3-2-1,1-5 1,-3-6 212,2-6 0,-2-5 1,1-5-1,3-5 1,2-3 0,2-5 0,2-3 0,0-4 0,-2-3-6,-13 1 1,0-3 0,-1-2 0,-1-2 0,0-1 0,0 0-74,-1 0 0,1-1 1,-1 0-1,-1-2 0,-2-2 1,-3-2 69,2-9 0,-1-4 0,-4-2 0,-4 0 0,-5 0 5,-6 0 1,-5 0-1,-4-1 1,-2 0 117,0 0 1,-3-1-1,-2 0 1,-3 1-94,-2-12 0,-5 1 0,-9 2 79,-11 2 0,-8 2 0,-9 10-121,-5 14 1,-7 8 0,-4 7-219,5 10 1,-4 4-1,0 6 1,3 3-328,-7 6 0,3 6 0,4 5-679,6 4 0,4 5 0,8 0 1236,14 1 0,7-1 0,0 4 0,16-12 0</inkml:trace>
  <inkml:trace contextRef="#ctx0" brushRef="#br0" timeOffset="42536">11141 12755 19020,'47'-30'12,"0"0"1,0 1 0,0-1-1,-1 0 1,10-6 0,0 1-1,-1 1 1,-4 4-6,-1 4 1,-4 4-1,0-1-366,-2 1 1,-2 0 0,-1 1 358,10-6 0,-5 0 11,-9 2 0,-7 2 307,-6 4-306,-43 49-24,-13 17-27,5 7 0,4 7-1339,12-10 0,3 2 1340,3-8 1,0 3 0,3-6 0,1-3 0,2-4-1,-1 25 1</inkml:trace>
  <inkml:trace contextRef="#ctx0" brushRef="#br0" timeOffset="56133">14467 11861 19101,'-9'-37'381,"-2"8"-347,-2 28 55,-18 11-89,-10 15-11,1 2 22,2 7-11,20-14 0,6-5 12,5-1-24,1 17 12,-4 21 0,2 5 0,2-24 0,1 0 0,-1 12 23,2-4-12,2-8-33,1-1 22,11-17 100,18-23-83,0-7 0,2-4-17,-1 0 0,1 1-34,5-1 1,-1 4-12,13 6-56,8 32-303,-15 21 337,-7 10 45,-19 8-34,-16-18-23,-8-3-133,-7 1-1581,-20 7 1793,-3-17 0,8-4 0,11-20 0</inkml:trace>
  <inkml:trace contextRef="#ctx0" brushRef="#br0" timeOffset="56451">14850 12150 17017,'-26'33'272,"0"1"1,4-3-1,5 0-249,12 18-449,39 2 79,26-23 347,-25-13 0,3-5 45,2-11 0,-1-6 257,10-10 112,-10-13 102,-12-3 302,-17-16-684,-39 0-839,-5 5-352,4 27 0,-3 6-5543,-18 4 6600,3 12 0,21-4 0,8 4 0</inkml:trace>
  <inkml:trace contextRef="#ctx0" brushRef="#br0" timeOffset="56649">15601 11948 18574,'-19'51'161,"0"1"0,0 0 1,2-3-1,1 0 1,4-3-420,3 3 1,3 0-4006,1 14 0,3-2 4263,2-18 0,2-3 0,-2 0 0,1-5 0,2-12 0</inkml:trace>
  <inkml:trace contextRef="#ctx0" brushRef="#br0" timeOffset="56817">15293 12435 17521,'0'0'0</inkml:trace>
  <inkml:trace contextRef="#ctx0" brushRef="#br0" timeOffset="56950">15953 12475 18608,'2'2'1221,"-1"0"-8616,-1-2 7395,-13-13 0,9 10 0,-10-11 0</inkml:trace>
  <inkml:trace contextRef="#ctx0" brushRef="#br0" timeOffset="57266">16560 12206 18194,'49'-35'-39,"-1"1"1,1-1 0,-2 2 0,0 1 0,-3 5-293,4 5 1,-2 3-599,-1 0 1,-1 0 726,-5 2 0,-3-1 402,-3 0 1,-7-1 886,-4-4 660,-30 5-1311,-16 24-222,-9 14-57,21 10 505,6 7-662,13 5-426,5-7 0,2 3-3205,0 3 1,-1 0 3630,2-1 0,-2-2 0,0 16 0,-13-37 0</inkml:trace>
  <inkml:trace contextRef="#ctx0" brushRef="#br0" timeOffset="57784">18338 11510 18642,'30'-27'123,"-1"-1"0,0 1 0,1 10-213,5 28 1,0 10-169,7 16 202,-16 15 0,-10 8 185,-16-18 0,-6 1-562,-1 16 1,-5-1 600,-2-19 1,0-1 153,-2 4 1,4-1-973,8 16-3932,47-21 4582,14-41 0,2-9 0,-24-5 0</inkml:trace>
  <inkml:trace contextRef="#ctx0" brushRef="#br0" timeOffset="57950">19210 11499 18171,'-6'-1'649,"-4"28"1,2 17-627,7-5 0,1 2-477,-4 18 0,3 1-1205,6-10 0,2-4 1659,10 11 0,-6-25 0,-4-12 0</inkml:trace>
  <inkml:trace contextRef="#ctx0" brushRef="#br0" timeOffset="58200">19528 11469 18283,'3'37'67,"-1"-4"-129,7 1 1,1 3-1329,5 25 415,-7-27 0,0 0-1178,0 0 0,-1 0 2153,0-1 0,-1-2 0,1 4 0,-3-10 0</inkml:trace>
  <inkml:trace contextRef="#ctx0" brushRef="#br0" timeOffset="58384">19371 11861 17857,'21'-61'33,"11"13"-503,19 36-819,11 7 1289,-16 11 0,-2 2 0,0-4 0,11 10 0</inkml:trace>
  <inkml:trace contextRef="#ctx0" brushRef="#br0" timeOffset="59116">14887 13886 17745,'-21'-5'617,"0"2"-595,2 3-11,-4 0 34,-5 0 134,-13 13-123,5 19-45,3 7-22,14 15 11,15-8 0,3 0 34,1 0-1,9 6-21,2-15 88,17-8 68,12-42-168,-2-7 0,9-18 12,-9 19-35,24 15-184,-29 19 0,-2 7 100,0-4 1,-4 5 61,-5 11 0,-6 3-44,-8 21 33,-14-2-774,-8-3-8011,-21 2 8841,7-26 0,2-2 0,15-25 0</inkml:trace>
  <inkml:trace contextRef="#ctx0" brushRef="#br0" timeOffset="59299">14760 13901 15303,'64'-14'-194,"0"0"0,0 0 0,-7-4 1,-5 4-1,-11 13 0,0-1 1</inkml:trace>
  <inkml:trace contextRef="#ctx0" brushRef="#br0" timeOffset="59586">15342 13917 16513,'-23'45'324,"1"-1"1,1-1 0,8 0-297,14 2 0,8-2-28,14 18-129,8-21 1,9-7 139,5-21 0,5-11-11,10-11 0,-2-8-370,-10-1 1,-6-6 509,-9-7 0,-7-2 241,-12-15 150,-40-11-615,-1 33 0,-8 3-1222,-8 0 1,-4 5 1305,-1 9 0,2 5 0,-7 4 0,24 9 0</inkml:trace>
  <inkml:trace contextRef="#ctx0" brushRef="#br0" timeOffset="59800">16118 13745 18910,'-21'51'-59,"1"1"1,-1-1 0,3-1 0,1-1 0,5-4-682,7 0 1,5-2 638,3 15 1,0-3-1,-2 0 1,6 7 0</inkml:trace>
  <inkml:trace contextRef="#ctx0" brushRef="#br0" timeOffset="59955">15880 14083 12860,'0'0'0</inkml:trace>
  <inkml:trace contextRef="#ctx0" brushRef="#br0" timeOffset="60075">16374 14093 17868,'6'0'34,"-1"0"-1047,-5 0 1,0 0 0</inkml:trace>
  <inkml:trace contextRef="#ctx0" brushRef="#br0" timeOffset="60401">17131 13917 19717,'5'-10'661,"-1"3"-482,37-41-179,-3 17-608,0-4 0,4-1 518,-8 15 1,0 3-107,2-1 0,0 2-247,-3 2 0,0 0-700,25-8 300,-11 5 372,-10 3 1434,-19 6 829,-16 2-1018,-10 22-562,-3 0 494,7 18-683,9-4-46,5 6-212,7 2-3765,7 23 4000,-11-17 0,-1-1 0,-12-27 0</inkml:trace>
  <inkml:trace contextRef="#ctx0" brushRef="#br0" timeOffset="60750">18509 13574 16131,'5'0'1771,"2"54"-1703,8 1-108,-8-13 0,3 1-4876,10-3 1,4-5 4773,8-2 1,-2-3-1,-15-25 1</inkml:trace>
  <inkml:trace contextRef="#ctx0" brushRef="#br0" timeOffset="60933">19012 13494 19235,'-1'-5'359,"-22"37"-336,17-10-23,-15 31-90,22-21-4695,15 12 4785,-5-13 0,7-2 0,-13-20 0</inkml:trace>
  <inkml:trace contextRef="#ctx0" brushRef="#br0" timeOffset="61082">18708 13760 18686,'49'-37'-207,"0"-1"1,0 0-1,-9 1 1,-3 5 0,0 13-1,0 1 1</inkml:trace>
  <inkml:trace contextRef="#ctx0" brushRef="#br0" timeOffset="61252">19353 13258 19280,'26'-30'-94,"0"-1"1,14-5 0,2 5-406,-12 16 1,1 1-606,11-3 0,1 1 1104,-3 5 0,-5 2 0,3 0 0,3 0 0</inkml:trace>
  <inkml:trace contextRef="#ctx0" brushRef="#br0" timeOffset="61400">19625 13191 16580,'-5'45'302,"0"0"1,0 11-1,1 1-1955,3-9 1,2 1 1519,2 14 1,1-2 0,-2-25 0,0-4 0,5 23-1</inkml:trace>
  <inkml:trace contextRef="#ctx0" brushRef="#br0" timeOffset="61800">15939 15054 18462,'51'-25'196,"0"1"0,1-1 0,-1 0 0,0 1 0,0-1 0,4 0 1,-1 0-1,-1 0 0,2 1 0,4-1-995,-7 4 0,3-1 0,2 0 0,1 0 0,0 1 0,-1 0 0,-1 0 804,4 0 1,-1 1-1,-2 0 1,3 1 0,2-1-1,4-1-114,-11 5 0,2-2 0,3 1 0,1-1 1,2 0-1,0 0 0,2 0 0,-1 0 1,1 1-1,-1 1 95,-2 1 1,0 0 0,1 1 0,0 0-1,0 0 1,1 0 0,0 1 0,0-1 0,0 1-1,-1 0 1,1 0-60,0-1 1,0 0-1,0 1 1,0-1-1,0 0 1,0 1-1,0 0 1,0 1-1,-1-1 1,0 2-1,0 0 22,2 0 1,0 1 0,1 0-1,-1 1 1,0 0 0,-1 1-1,-2 0 1,-1 1 0,-2 1-1,-2 0-253,12 0 1,-3 1-1,-3 1 1,-2 1-1,0 0 1,0 1-81,6-1 1,-1 0 0,0 1 0,-2 0 0,-2 1-578,6 2 0,-2 0 0,-2 1 0,-3 1 961,6 1 0,-3 1 0,-8 0 0,-4 1 0,-8 0 0,6 6 0</inkml:trace>
  <inkml:trace contextRef="#ctx0" brushRef="#br0" timeOffset="62133">18280 14850 13527,'51'-22'57,"0"0"1,0 0 0,0 1 0,5-2 0,0 0-1,1 0 1,1 0-717,-7 4 1,1 0 0,1-1 0,1 1 0,0 0 658,3-1 0,1 0 0,1 0 0,0 0 0,1 1-182,2-1 1,0 1 0,1-1 0,0 1 0,1 1 57,-10 3 1,-1-1 0,0 2 0,1-1-1,2 1 1,3 0-561,-3 1 1,2 1-1,3-1 1,1 1 0,0 0-1,-1 1 1,-2 0-1,-2 0 669,6 0 1,-2 0 0,-2 1 0,0 1 0,-1-1 0,0 1 0,10-2 0,1 0 0,-1 1 0,-5 0-1,-7 3 1,-12 1 0,1 1 0,0 0 0</inkml:trace>
  <inkml:trace contextRef="#ctx0" brushRef="#br0" timeOffset="69833">14045 11479 14798,'-55'-3'2051,"6"-4"-1726,37 1-236,2 0-44,12 4 22,42 2-50,5-5 0,10-5-549,-10 2 0,6-1 1,4-2-1,2 0 530,-6 0 0,3-1 0,3-1 0,0-1 0,1 1 1,-2 0-444,-3 0 0,1 0 0,-1 1 0,0-1 1,1-1-1,1 1 445,-3 1 0,2-1 0,0-1 0,1 1 0,-1 0 0,-1 1 0,-1 0-324,9-2 0,-4 0 0,1 1 0,1 0 0,5-1 328,-11 2 0,3 1 0,2-2 0,2 1 1,0-1-1,2 1 0,-1-1 0,0 1-141,-3 0 1,-1 1 0,2 0 0,-1-1 0,1 1 0,0 0 0,0-1 0,0 1 0,0 0 136,0-1 0,1 1 0,-1-1 0,1 1 0,-1 0 0,0-1 0,1 1 0,-2 0 0,1 0-42,-3 1 0,1 0 0,0 0 0,-1 0 0,0 0 0,-1 0 0,-1 1 0,-2 0 0,-1 0 47,8-1 1,-3 0-1,-2 1 1,-1-1 0,0 2-1,0-1-5,0 0 0,-1 0 0,0 1 0,0 0 0,-1-1 0,0 1 18,7-1 0,0 0 0,-1 0 0,0 0 0,3 0 27,-4 2 0,2-1 0,1 1 0,1 0 1,-2 0-1,0 1-44,-5 1 1,0 1 0,-1 0 0,0 0 0,-1 0 0,0 1 2,9-2 1,-1 1-1,-1 0 1,-1 0-1,-2 2 1,2 1 1,0 2 0,-4 0 0,-5 2-6,13 1 0,-6 4 5,-6 1 1,-3 3 478,-7 1 0,-2 2-490,-5 0 1,-3 2 830,-4 0 1,-2 5-815,5 15 0,-5 8-7,-11-5 0,-3 4 0,-1 0 407,0 2 0,0 0 1,-3 2-394,-2 8 1,-3 1 0,-2-2-16,-1-7 1,-1-1 0,0 0 14,0 4 1,1 2 0,-1 0-1,2 2 1,-1 2 0,2 4-19,1-11 0,1 4 0,1 2 0,0 1 0,2 0 0,1 2 0,1 1 0,1 0 0,1 2 0,1 2-117,-1-8 1,0 3 0,2 0-1,0 2 1,0-1 0,0-1 0,0-3 119,0 0 1,1-1 0,0-2-1,0 0 1,1-1 0,-1 1-206,4 10 1,1 0 0,0 0-1,-1-2 1,0-4 209,-1-2 1,-1-3-1,0-2 1,0 1 24,-1-1 1,-1 0-1,0 0 1,-1 0 3,4 14 0,-2-2 1,-2 5-190,-4-4 1,-1 3 0,-1 2 0,-3-1 159,-2-2 1,-2 1-1,-1-1 1,-1 0-7,-1-2 1,-1 1 0,-2-2 0,-1-1 2,-3-7 1,0-2 0,-3-2 0,-2-4 5,-14 14 0,-4-7 11,-3-2 1,-4-4 144,-4-3 1,-7-3-146,9-16 1,-5 0-1,-4-1 1,-3-2-17,0-2 1,-3-2 0,-3-1 0,-3-1 0,-3 1 2,11-4 1,-3 1 0,-2-1 0,-2 1 0,0-1-1,-1-1 1,1 0 0,1 0-10,-4 0 0,0-1 0,0 0 0,0-1 0,0 1 0,0-2 0,-2 1-61,4 0 0,-2-1 0,0 0 0,0 0 0,-1-1 0,2 1 0,0-1 0,3 0 61,1 0 0,2-1 0,2 0 0,0 0 0,-1 0 0,-2 0 0,-4 0-68,5 0 1,-2 0 0,-2 0 0,-2 1-1,-1-1 1,-1 0 0,0 1 0,-1-1-1,0 0 1,1 0 66,3 0 0,0-1 0,-1 1 0,1-1 0,-1 1 0,-1-1 0,1 0 0,-2 0 0,0 1 0,-2-1 0,0 0-50,7 0 0,-2 0 1,-1-1-1,-1 1 1,0 0-1,-2 0 0,1-1 1,0 1-1,0 0 1,1-1-1,0 1 1,1-1-1,2 0 0,1 0 52,-5 0 0,1 0 0,1-1 0,1 1 0,0 0 0,1-1 0,1 0 0,0 0 0,0 0 0,1 0 1,0 0-1,-7 0 0,-1 0 0,1 0 1,0-1-1,2 1 0,0-1 0,3 0 1,1-1-1,4 1 0,-6-1 1,3-1 0,3 0 0,2 0 0,0-1 0,-1 1 58,-6 0 1,1 0 0,0 0 0,2-1 0,0 1-64,-7-1 0,2 0 0,0-1 0,-1-1 148,9 0 1,0-1-1,-1-1 1,1 0 0,3-1-141,-3-1 1,3-1 0,2-2-1,-1 0 2,-17-6 1,2-3 0,7-1-8,5-2 0,11-3-12,2-23 1504,33 14-1694,10-14 2349,13 0-2147,6-12 0,0 14 2038,-6 4-2038,-9 9 1283,-3-5-1283,-2-10 33,-8 2 1,-3-7-42,-2 7 1,-2-3 0,-3-4-464,-2-2 0,-4-5 0,-2-1 1,-2-2 470,5 13 0,-2-1 0,-1 0 0,-1-1 0,0 0 0,1 2-353,-2-3 0,1 1 1,-1 0-1,0 0 0,-2-3 341,1 2 1,-2-2 0,-1-2 0,0 1 0,3 0 0,3 2 6,2 0 1,3 2-1,2 1 1,1-1 0,1-4 0,1 1 0,0-4 0,1 0 1,2-1-1,2 1 0,2 2 4,3 0 0,1 2 0,3 1 0,2 0 0,2 0-315,2-2 0,2 0 0,2 0 0,2 2 0,2 3 326,9-13 0,5 5 1,5-1-8,-3 11 1,3-1-1,4-1 1,2 1-1,1 0-16,-4 8 1,2 0 0,1 1 0,1 0 0,1 0 0,2-1 12,0 1 1,1-1 0,2-1-1,1 1 1,0 0 0,0 1-1,0 2-272,6-3 1,1 1 0,0 1 0,0 1 0,-1 2 0,-3 2 270,-1 1 0,-2 2 0,-1 2 0,-1 1 0,-2 2-112,17-7 0,-3 2 0,-8 7 13,-12 8 0,-7 4-1716,4-1-175,-27 24 1990,-30 10 0,11-3 0,-9 0 0</inkml:trace>
  <inkml:trace contextRef="#ctx0" brushRef="#br0" timeOffset="70666">22233 11178 16580,'7'0'202,"-2"0"-158,-5 0 12,43 0-45,2-1 1,6 0 21,8-3 1,5-1-663,-12 1 0,3 0 1,-1-1 609,-10-1 0,0-1 1,1-1-237,10-1 1,2-1 0,-3 0 304,9-4 1,-5-1-85,-2 0 0,-16-3 337,-37-4 101,-31 11-102,-21 6-156,27 5 1449,9 13-1539,19 16-44,18 27-12,-1-2-269,2 7-90,-18-18-100,-15-3-897,-8-3 1356,-20 0 0,16-18 0,-4-2 0</inkml:trace>
  <inkml:trace contextRef="#ctx0" brushRef="#br0" timeOffset="71699">25497 11065 16882,'3'-34'319,"0"0"1,14-29-96,27 26-112,-16 18 1,4 2-41,21-2 1,2 5-62,-12 3 1,0 5-289,13 5 1,-4 8 276,6 24 0,-25 26 0,-25-23 0,-8 4 18,-16-1 1,-9 2 0,-3-1 186,-3 0 1,-3 0-1,-2-1-56,-7 5 1,-3 0-1,3-2-110,-8 5 1,6-5-35,15-15 1,12-3 266,26 2-249,39-17-23,-8-7 0,3-1-96,-2-1 1,0-1-327,1-1 0,-2-1-407,12-2-1633,-5-3-5448,0-5 7910,-4-8 0,-19 9 0,-5 0 0</inkml:trace>
  <inkml:trace contextRef="#ctx0" brushRef="#br0" timeOffset="71999">26541 10820 18149,'6'50'74,"0"0"1,-1-12 0,2 0-75,3 11 0,1-1-798,9 16-1085,-1-5-5590,3-9 7473,-3-11 0,-7-18 0,-4-11 0</inkml:trace>
  <inkml:trace contextRef="#ctx0" brushRef="#br0" timeOffset="72200">27018 10751 19661,'-21'38'7,"1"0"1,2-1 0,6 3-518,10 8 0,9 2-2572,9-3 1,2-1 3081,-5-1 0,2-4 0,18 8 0,-23-35 0</inkml:trace>
  <inkml:trace contextRef="#ctx0" brushRef="#br0" timeOffset="72367">26497 11193 17689,'48'-18'7,"-1"-1"1,0 0-1,0 1 1,15-5-1,-1 2 1,-1 5-935,-12 9 1,-1 3 0,0 2 820,21-2 0,-5 2 0,-22 1 0,-5 0 0,14 1 0</inkml:trace>
  <inkml:trace contextRef="#ctx0" brushRef="#br0" timeOffset="72669">24978 12232 18642,'52'0'33,"0"1"1,0 0-1,6-4 1,1-1 0,7-5-34,-12 0 0,4-3 0,4-2 0,1 0 0,0-1 0,-3 2-1133,4-1 1,-2 0 0,0 0 0,2 0 0,3 0 1136,-13 2 0,2 0 0,3 0 1,0 0-1,1-1 0,-2 1 0,0 1 1,-4 1-185,5 0 0,-2 0 1,-2 2-1,0-1 1,-1 2-1,0-1 88,8 0 0,-1 1 1,-1 1-1,-1 0 0,1 0-521,-2 2 0,0 1 0,0 0 1,-3 1-1,-7 1-1886,25 0 1,-15 6 2498,-15 9 0,-68-2 0,-39-2 0</inkml:trace>
  <inkml:trace contextRef="#ctx0" brushRef="#br0" timeOffset="72783">25952 12153 19583,'54'-20'39,"0"-1"0,0 1 0,-5 4 1,1 0-1,4 0 0,7 1-126,-9 5 0,4-1 0,4 0 0,3 1 1,2 0-1,2 1 0,-1 0 0,0 1-149,-7 2 0,1 0 0,2 2 0,0-1 0,1 1 1,0 0-1,-1 0 0,-1 0 0,-1 0 0,-3-1 0,13-1 1,-2-1-1,-1-1 0,-1 1 0,-2 0 0,0 1 1,-1 2-1,1 3 0,-1 0 0,1 0 0,-1 0 0,1 0 1,0 0-1</inkml:trace>
  <inkml:trace contextRef="#ctx0" brushRef="#br0" timeOffset="82549">7154 4828 12770,'-21'38'186,"-1"0"1,2-2 0,-3-2-97,-3-3 0,0-3-90,-9 13-34,-5 10-627,27-26-673,6-5-2822,5-3 4156,-2-2 0,3-7 0,-2-1 0</inkml:trace>
  <inkml:trace contextRef="#ctx0" brushRef="#br0" timeOffset="82867">6602 5478 10977,'-1'-8'1927,"-1"1"-1546,2 7 1,7 50-35,7-29-246,6 31-23,7-43-33,1-12-45,2-5-560,1-3-7026,5-9 7586,-14 9 0,-3-1 0,-16 11 0</inkml:trace>
  <inkml:trace contextRef="#ctx0" brushRef="#br0" timeOffset="85298">18054 4845 11750,'1'6'214,"0"-2"1377,-1-3-2902,1-1-1536,2 0 2847,2 0 0,-1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08:18.5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4810 8719 18619,'20'-53'706,"-5"10"-706,-13 41-168,-1 11 280,-1 26-11,1 0-34,0 20 12,1-17-79,1-5 22,1-7-22,0-7 45,0-7 616,-3-7-292,-7-27-245,-13-31-113,1-11-224,6 23 1,1 1 234,4-19-89,13 0-67,31 33 128,-6 29 0,5 9 0,15 14 1,0 7-12,-5 1 1,-1 0-243,0 0 0,-3-5 170,12-1 442,0-10-107,-23-23 236,-5-42-325,-24-14-360,-6 15 1,-3-2 207,-1 8 1,-1 1-90,-4-4 0,-3 5-365,-8-3 280,3 21-1041,11 46-1211,13 16-2655,13 1 5076,14-6 0,-10-17 0,2-8 0</inkml:trace>
  <inkml:trace contextRef="#ctx0" brushRef="#br0" timeOffset="266">5709 8481 20188,'-44'0'265,"1"-1"0,3 9 0,2 6-332,9 5 0,5 3-493,-8 21-79,35-11 459,13-20 57,34-6 202,13-14-40,-22 4 1,-1-1-52,21-8-167,-17 6-281,-25 7-1904,1 0 2364,7-2 0,-11 1 0,3-1 0</inkml:trace>
  <inkml:trace contextRef="#ctx0" brushRef="#br0" timeOffset="434">6000 8146 19403,'12'46'-1967,"0"1"1,0 0 0,0-3 0,0 0 0,0-3 1391,5 6 0,-1-5 0,5 12 0,-17-37 0</inkml:trace>
  <inkml:trace contextRef="#ctx0" brushRef="#br0" timeOffset="850">5988 8559 17241,'-4'-5'705,"2"1"-648,2 4-170,54-22-447,-16 14 307,4-6 0,1 1 40,12 5-941,-3-1 280,-9 1 819,-12 0 55,-15 2 2085,-9-4-315,-6 4-1266,-2 1-672,1 3 449,-1 2-281,9 1-963,17 9 402,22 0 102,2 0-718,6-3 382,-19-7 402,-5-5 192,-8-4 201,-9-7 460,-7-2 2015,-4-9-1096,-1 6-1278,2 1-113,1 11 1,6 7-526,3 2-3945,18 2 4482,-3 0 0,-2 1 0,-13-1 0</inkml:trace>
  <inkml:trace contextRef="#ctx0" brushRef="#br0" timeOffset="1216">6993 8323 17241,'0'-4'1109,"0"1"-1064,0 3 56,46-38-157,-17 12-39,0-2 0,-2-1 95,-8 1 56,-14 3 246,-5 10 953,-3-2-437,0 8-930,-3 2 112,0 18 56,-2 9-56,2 15-12,0 24-156,13-3-257,5-2 89,17-18 66,9-26-88,11-4-616,12-8-2299,5-5 3273,-1-3 0,-28 2 0,-10 2 0</inkml:trace>
  <inkml:trace contextRef="#ctx0" brushRef="#br0" timeOffset="1549">4547 9778 17386,'57'-20'331,"-1"-1"0,1 1 0,0 0 1,-1 0-1,2-1 0,-1 1 0,1-1 1,1-1-1,3 0-282,-6 2 1,2-1 0,3-1-1,0 0 1,0 1 0,-1-1-1,-2 2-993,0 0 1,-1 1 0,-2 0-1,2 1 1,0-1 0,3-1 937,-4 2 0,2-1 1,2-1-1,1 1 1,0-1-1,-1 2 1,-3 0-1,-2 2-111,10-2 0,-3 2 0,-2 1 0,-1 1 0,2-1-318,5 1 0,1 1 1,-1 0-1,-1 1 0,-6 1 493,9-3 0,-5 2 1,-1 1-1,-3 3 0,-2 0 1,-13 1-1,-9 1 0</inkml:trace>
  <inkml:trace contextRef="#ctx0" brushRef="#br0" timeOffset="1687">6375 9171 18630,'0'-4'661,"41"-14"-594,-1 5 0,9-3 1,3 1-1079,-7 1 0,3 0 0,2-1 0,1 1 980,6-1 0,1 0 1,3 0-1,5-1-462,-7 4 0,4-1 0,3-1 0,1 2 0,-1-1 0,-2 1 493,-5 2 0,0 0 0,-1 0 0,0 1 0,-1 0 0,-2 0 0,5-1 0,-1 0 0,-1 1 0,-3 0 0,-4 2 0,2 0 0,1 1 0,-1 0 0</inkml:trace>
  <inkml:trace contextRef="#ctx0" brushRef="#br0" timeOffset="3215">19360 2202 16546,'13'54'212,"-1"0"1,0 1 0,0-2 0,-1 1 0,1-1-213,1 0 0,-1-2 0,0-2-373,0 7 0,-3-6 457,-5-12 0,-1-5 187,-3-7 559,-4-17-518,-8-48-217,2-3 0,-1-5-28,1-4 1,-1-2-346,0-11 1,2 1 434,4 17 0,2 0 55,1-8 1,7 1 70,7 11 0,8 4-272,12 2 0,7 8 11,3 16 1,3 10-782,12 9 0,1 9 770,-7 3 0,-1 5-11,0 1 0,-1 3-135,-5 0 0,-4 4 51,-3 12 0,-7 7-779,-12 0 0,-7 4-4040,-9 10 1,-7-2 4902,-4-15 0,-4-6 0,-12 13 0,12-41 0</inkml:trace>
  <inkml:trace contextRef="#ctx0" brushRef="#br0" timeOffset="3400">19625 2564 20479,'7'-38'-116,"0"0"0,6 7 1,10 5-72,18 13 0,11 10 1,2 1-838,-4-2 1,1 2-1,4 2-377,2 1 0,5 1 1,0 2-1,-4-1 1401,2 0 0,-3 0 0,0 1 0,0 0 0,-1 1 0,-9-1 0,10 4 0</inkml:trace>
  <inkml:trace contextRef="#ctx0" brushRef="#br0" timeOffset="4133">14649 3837 16513,'-8'3'582,"48"1"-392,-6-3 1,5 0-1496,7 0 1,8 1 0,2-2 1360,-4-2 0,0 0 0,6-2 0,6-1-195,-13 0 0,5 0 0,3-1 1,3-1-1,3 0 0,2 0 0,2-1 1,0 0-1,2 0 166,-14 1 0,2 0 0,2 0 0,1 0 1,2-1-1,0 0 0,1 0 0,0 0 1,1 0-1,1 0 0,-1 0 0,1 0 1,-1 0-1,0 0-58,-2 0 0,0 0 0,0 0 0,1 0 0,-1 0 0,1 1 0,0-1 0,0 0 0,1 0 0,0 0 0,0 0 0,1 0 0,0 0 0,1 0 0,0 0 44,-6 1 0,2 0 0,0 0 0,0-1 0,1 1 0,1-1 0,-1 1 0,1 0 0,0-1 0,0 1 0,0 0 1,0 0-1,-1 0 0,0 0 0,-1 0 0,-1 1 0,0 0 0,-2 0-80,5-1 0,-2 1 0,0 0 0,-1 0 0,0 1 0,-1-1 1,-1 1-1,1 0 0,-1 0 0,1 0 0,-1 0 0,1 0 1,1 0-1,-1 0 0,2 0 68,-3 1 0,1 0 1,0-1-1,0 1 1,0 0-1,1 0 1,-1 0-1,1 0 0,-1 0 1,1 0-1,0 0 1,0 1-1,0-1 1,0 1-1,0-1 0,0 1-16,2 0 0,-1-1 0,1 1 0,-1 0 0,1 0 0,0 0 0,0 0 1,0 0-1,0 1 0,0-1 0,0 1 0,0-1 0,0 1 0,0-1 1,0 1-1,0 0 22,1 0 1,-1 0 0,1 1-1,0-1 1,-1 0 0,1 1-1,0-1 1,-1 1 0,1 0 0,0 0-1,-1 0 1,1-1 0,0 2-1,-1-1 1,0 0 0,1 0-7,-2 0 0,-1 1 1,0-1-1,0 1 1,0-1-1,0 0 0,0 1 1,-1 0-1,1 0 1,1-1-1,0 2 1,0-1-1,1 0 0,0 1 1,2 0-1,0 0 1,-5 0 0,1 0 0,1 1 1,0-1-1,1 1 0,1 0 0,0 0 1,0 0-1,1 1 0,0-1 1,0 1-1,0-1 0,0 1 0,-1 0 1,1 0-1,-1 0 0,-1 0 1,0 0-1,0 0 0,-1 0-4,1 0 1,0 1 0,0-1 0,-1 1-1,1-1 1,-2 1 0,1 0 0,-1 0 0,0 0-1,0 0 1,1 0 0,-1 0 0,0 1 0,0-1-1,1 1 1,-1-1 0,1 1 0,1 0-54,-3-1 0,2 1 0,1 0 0,0 0 0,0 1 0,1-1 1,-1 0-1,1 1 0,0-1 0,-1 1 0,0-1 0,-1 1 0,-1 0 1,0-1-1,-2 1 0,-1 0 0,-1-1 0,-1 1 0,-3-1-106,18 3 0,-2-1 0,-2 0 0,-1 1 0,-1-1 0,-2 1 1,-2-1-1,-1 0 0,-2 1 0,-2-1 0,-1 0-361,11 2 0,-1 0 0,-3-1 0,-2 1 0,-4-1 1,-5 0-1,-5-1 617,9 2 1,-9-2 0,-5 0 0,-4-1-1,-6 0 1,-2-2 0</inkml:trace>
  <inkml:trace contextRef="#ctx0" brushRef="#br0" timeOffset="11682">16239 5326 17375,'-54'-28'2006,"12"2"-1759,37 14-102,4-4 1,31-17-101,-1 14 0,6 2-40,16-4 1,6 6-40,2 9 1,-3 9 10,-12 7 1,-8 9-231,-8 13 1,-11 7 201,-19 3 1,-11 4 80,-4 1 0,-7 4 0,-2-2-19,-3-2 0,-3 0 0,0-1-349,-3 4 1,-1 1 0,3-5 314,-3 1 1,5-6-79,3 2 79,28-31-359,29-7-1065,32-18 639,-25 6 1,2 0-904,10-7 0,0-2 1710,-7 4 0,-3 1 0,8-3 0,-10 4 0</inkml:trace>
  <inkml:trace contextRef="#ctx0" brushRef="#br0" timeOffset="11916">17103 5201 19090,'10'47'-137,"0"-1"0,0 1 1,1-2-1,0 0 0,1-1-1716,2 1 1,1-1-1,0-3 1853,3 3 0,1-6 0,7 4 0,-14-32 0</inkml:trace>
  <inkml:trace contextRef="#ctx0" brushRef="#br0" timeOffset="12117">17444 5215 19561,'-1'-6'593,"-1"1"-537,-7 43-56,12 2-34,-3-3 1,3 3-696,13 9 1,3 0-2073,-2-2 0,0 0 2801,-1-1 0,-1-3 0,0 9 0,-14-35 0</inkml:trace>
  <inkml:trace contextRef="#ctx0" brushRef="#br0" timeOffset="12317">16951 5612 18306,'46'-20'72,"0"0"1,0 1 0,10 2 0,6 1 0,1 2-1,-3 2-1681,3 3 1,-2 4-1,4-1 255,-13 2 1,3-1 0,1 0-1,-1 2 1,-4 1 1353,13 3 0,-4 2 0,-5 0 0,-1-2 0,-7 0 0,-13 2 0,0 1 0</inkml:trace>
  <inkml:trace contextRef="#ctx0" brushRef="#br0" timeOffset="13515">27139 4279 16075,'2'59'228,"0"-1"1,0 1 0,0-13 0,0-1-1,2-2-626,3 17 1,3-5-1930,0-20 0,1-3 2327,17 22 0,-12-26 0,-1-11 0</inkml:trace>
  <inkml:trace contextRef="#ctx0" brushRef="#br0" timeOffset="13717">27539 4301 17678,'-5'60'-844,"0"0"0,2-1 0,3-4-1565,2-11 0,1-4 2409,-2 26 0,-2-44 0,-4-8 0</inkml:trace>
  <inkml:trace contextRef="#ctx0" brushRef="#br0" timeOffset="13883">27100 4677 18048,'53'-18'-495,"1"-1"0,0 1 0,-1-1 0,5-1 0,-1 1 1,0 3-1217,9 4 0,2 4 0,-4 0 1398,5 0 1,-8 1-1,-23 3 1,-4 1-1,14-4 1</inkml:trace>
  <inkml:trace contextRef="#ctx0" brushRef="#br0" timeOffset="14033">28067 4271 18630,'42'-25'-874,"1"0"0,0 4 0,2 5-1278,-5 11 1,0 5 2151,1-1 0,-3 2 0,7-1 0,-14 0 0</inkml:trace>
  <inkml:trace contextRef="#ctx0" brushRef="#br0" timeOffset="14184">28349 4273 18104,'-26'60'112,"0"0"0,6-11 0,4 1-941,8 9 0,5-1-2504,3-12 1,2-1 3332,-1 2 0,1-3 0,0 6 0,1-11 0</inkml:trace>
  <inkml:trace contextRef="#ctx0" brushRef="#br0" timeOffset="18082">10873 7754 13700,'0'-5'2151,"0"2"-1826,0 3-146,-3 48-100,2-12-34,-1 3 0,1 3 33,1 13-11,0-19 1,0-2 33,0 17 67,0-7 392,0-27 168,0-15 68,0-2-427,0-12-99,0-2-125,0-11-55,0 7-79,0 5-11,0 8-22,0 4-46,-1 1 102,1 6-34,0-3 0,0 3 0,1-3 78,-1-2-896,1 5-1322,-1 2-7691,0 6 9759,0-2 0,0-4 1,0-4-1</inkml:trace>
  <inkml:trace contextRef="#ctx0" brushRef="#br0" timeOffset="18516">10499 7970 16580,'-6'-63'2879,"8"9"-2733,13 31 45,35-4-203,-13 17 1,3 4 5,13 2 1,0 7-57,-8 4 1,-5 11 44,0 25 0,-15 12 73,-25 8 0,-13 4-688,2-12 1,-4 2-1,-3-3 673,0-9 0,-2-3 0,-1-3 9,-9 9 1,2-7-28,3-5-23,12-11 78,8-15-22,16-3-22,39-15-651,-6-3 1,7-3-1905,-4 3 0,5-1 0,-2-1 2724,-4 0 0,0-1 1,-3 2-1,9-2 0,-7 3 1,-4 0-1</inkml:trace>
  <inkml:trace contextRef="#ctx0" brushRef="#br0" timeOffset="18719">11568 7884 19628,'10'65'-1016,"0"1"0,0-3 0,2 0 1016,1-19 0,2 0 0,-1-5 0,-3-1 0,-1-5 0,7 7 0</inkml:trace>
  <inkml:trace contextRef="#ctx0" brushRef="#br0" timeOffset="18916">11867 7782 18854,'0'-5'516,"0"2"-455,-5 35 1,-1 19-275,9-3-769,-4 10 0,3 1-474,20-2-2040,4-4 3547,-5-8 0,-9-20 0,-6-9 0</inkml:trace>
  <inkml:trace contextRef="#ctx0" brushRef="#br0" timeOffset="19067">11670 8249 19583,'17'-34'-60,"-1"1"0,7 1 0,6 5-416,12 10 0,5 7-1134,5-2 1,2 2-867,2 2 0,0 2 2476,-3 2 0,-4 2 0,8-1 0,-20 3 0</inkml:trace>
  <inkml:trace contextRef="#ctx0" brushRef="#br0" timeOffset="19717">10715 11215 15325,'0'-6'1445,"0"2"-929,0 4-80,2 53-318,3-14 0,1 4-305,0 2 0,1 4 1,1-1-1627,5 11 1,2-2 1812,1-3 0,0-8 0,0-11 0,-4-13 0</inkml:trace>
  <inkml:trace contextRef="#ctx0" brushRef="#br0" timeOffset="20016">11132 11115 16008,'0'-6'1502,"0"1"-1245,0 5-201,23 52 23,-5-7-79,-4-7 0,4 7 0,-2-1-746,2 11 1,-1 0-1056,1 1 1,-2-1-548,-3-7 1,-2-4 2347,-1 9 0,-6-26 0,-2-9 0</inkml:trace>
  <inkml:trace contextRef="#ctx0" brushRef="#br0" timeOffset="20199">10803 11576 18061,'53'-25'-480,"1"1"0,0-1 0,-1 0 0,5-2 1,-3 0-1,-2 4 0,-4 5 0,-2 3 0,-5 1 1,20-8-1</inkml:trace>
  <inkml:trace contextRef="#ctx0" brushRef="#br0" timeOffset="20400">11569 11206 18574,'-3'0'348,"0"0"-348,32-16 0,20-7-639,12 3-580,-21 4 0,6-3 0,-3 4-613,1 4 0,-1 3 1832,-5 1 0,-3 1 0,6-1 0,-17 3 0</inkml:trace>
  <inkml:trace contextRef="#ctx0" brushRef="#br0" timeOffset="20533">11899 11338 16333,'-9'56'-162,"1"1"1,-1-1-1,0 1 1,1 0-1,-1 2 1,0-1-1,1-3 1,2-3-1,0 19 1,3-10-1,1 1 1</inkml:trace>
  <inkml:trace contextRef="#ctx0" brushRef="#br0" timeOffset="21934">14365 6695 9341,'-8'3'3037,"2"-1"-2231,6-2 158,0 0-56,0-6-684,0 5 202,0 21-57,3 39-263,0-23 1,1 4-703,1 12 1,2 2 684,1-2 1,2 0-1,0 8 1,0 4-68,-2-18 1,-1 2 0,0 5 35,0-4 0,-1 5 0,0 3 1,1 2-1,-2 0-509,1-2 1,-2 2-1,1 1 1,0 1-1,-1 0 1,1 0 470,-1 0 1,1 1-1,0 0 1,-1 1 0,1-1-1,-1 1-335,0 3 1,0 1 0,-1 0-1,1-1 1,-1-2 0,0-2 314,0-3 0,0-2 0,-1-2 0,1 0 0,-1 1-269,1 2 0,-1 0 0,1 0 1,0 0-1,-1 0 269,1 0 0,-1-1 0,0 0 0,0 2 0,0 3-38,-1-7 1,1 3-1,-1 2 1,1 1 0,-1 0-1,0 0 1,0 0 97,0 1 1,0-1 0,-1 1 0,1 0 0,-1 1 0,1 1 0,-1 1-35,1-8 0,-1 2 0,0 2 0,1 0 0,-1 0 1,0 0-1,1-1 0,-1-2 0,0-1-13,0 13 0,0-2 0,0-2 0,0 0 0,0-2 1,0-1-6,0 7 1,0 0 0,0-3 0,0-2 0,0-4 158,0 9 1,0-5 0,0-2-150,0-4 1,0-2 0,0-2 378,1-6 1,1-2-1,1-1-1120,2 21 1,3-5 722,-2-25 0,1-4 0,5 23 0,-7-47 0</inkml:trace>
  <inkml:trace contextRef="#ctx0" brushRef="#br0" timeOffset="22733">14109 7119 12893,'0'-7'1569,"0"1"-1323,25-30-32,12 12-1025,0-4 0,6-1 906,11 8 1,5 3-497,-9 2 0,3 1 1,2-1 495,-6 3 0,0-1 0,4 1 1,6-2-270,-5 2 0,5 0 0,3-1 0,3 0 0,2 0 0,1-1 1,2 2 204,-12 1 0,2 1 1,0-1-1,2 1 0,1 0 1,2-1-1,0 1 0,2 0 1,2-1-1,1 1-136,-10 1 0,1 0 1,2 0-1,1 0 0,2 0 1,0-1-1,2 1 0,-1 0 1,1 0-1,0 0 0,0 0 1,0 0-1,-2 0 1,0 1-1,-1 0 116,0 0 0,-1 0 0,0 0 0,-1 0 1,0 1-1,1-1 0,-2 1 0,1 0 1,0 0-1,1 0 0,-1 0 0,1 0 0,0 0 1,0 1-67,-1-1 1,1 1 0,0-1 0,1 1 0,0 0-1,0 0 1,0 0 0,0 0 0,0 0 0,-1 1 0,0-1-1,-1 1 1,0 0 0,-2-1 0,-1 2 63,5-1 0,-3 0 1,-1 0-1,-1 1 0,-1 0 1,0 0-1,0 0 0,1 0 1,1 0-1,1 0 0,3 0 1,1-1-25,-9 2 0,1-1 0,2 1 0,0 0 1,1-1-1,1 1 0,1-1 0,0 1 0,1-1 0,1 1 1,0-1-1,0 1 0,0-1 0,0 1 0,1-1 1,-1 1-1,0 0 0,0-1 21,-3 1 0,0 0 0,-1 0 0,1 0 0,0 0 1,0 0-1,0 0 0,0 0 0,1 0 0,0 0 1,0 0-1,0 0 0,1 0 0,0 0 0,1 0 1,0 0-1,1 0 0,0 0 0,1-1 0,0 1-3,-5 0 1,1 0-1,1 0 1,1-1 0,0 1-1,1 0 1,1-1-1,0 1 1,0-1 0,1 1-1,0-1 1,0 1 0,0-1-1,0 1 1,-1-1-1,1 1 1,0-1 0,-1 1-1,-1-1 1,0 1-1,0-1 1,-1 1 0,-1 0-1,-1 0 1,0 0-3,5-1 1,-1 1 0,0-1-1,0 1 1,-1 0 0,-1 0-1,0-1 1,0 1 0,-1 0-1,0 0 1,0 0 0,-1 0 0,1 0-1,-1-1 1,0 1 0,0 0-1,0 0 1,0 0 0,0 0-1,0-1-1,4 1 1,1-1 0,0 0-1,0 1 1,1-1 0,-1 0-1,0 0 1,0 0 0,-1 1-1,0-1 1,-1 0 0,0 0-1,-1 1 1,-1-1 0,0 1-1,-2-1 1,-1 1 0,-2 0 0,12-1 1,-2 1 0,-1-1 0,-2 1 0,-1-1 0,-1 1 0,-1 0 0,0 0-1,0 0 1,0 0 0,1 0 0,0 0-2,0 0 1,-1 0 0,1 0 0,-1 0 0,1 1 0,-1-1 0,0 0 0,0 1 0,0-1 0,-1 1 0,1-1 0,-1 1-1,3 0 0,0-1 0,-1 1 0,-1 0 0,0 0 0,1 0 0,0 0 0,1 0 0,0 0 0,2 1 0,1-1-8,-6 1 0,2 0 0,0-1 0,1 1 0,1 0 0,1 0 0,0 0 0,0 0 0,0 1 0,0-1 0,0 0 0,-1 0 0,0 1 0,-2-1-22,2 0 1,-2 1 0,1 0 0,-1-1-1,0 1 1,-1 0 0,1 0 0,-1 0-1,1-1 1,0 1 0,0 0 0,0 0 0,1 0-69,-1-1 0,0 1 1,2 0-1,0 0 0,1-1 1,-1 1-1,1 0 0,-2 0 1,1 0-1,-2-1 0,-1 1 1,-2 0-1,-1 0 0,-2 0 1,10 0 0,-1-1 0,-2 1 0,-1 0 0,-2 0 0,-2 0 0,-1 0 0,-2 0 0,-1-1-138,9 0 0,-2 0 0,-1 0 0,-4 0 0,-5-2 1,-7 1-1223,24-5 1,-14-2 1702,-19-1 1,-7 0-1,-3-3 1,-21 3 0</inkml:trace>
  <inkml:trace contextRef="#ctx0" brushRef="#br0" timeOffset="24482">17205 7192 17442,'-37'22'164,"-1"0"1,2 3-1,4 5-130,11 6 0,5 2-940,-1 2 1,3 0 916,4-2 0,3-1 23,6 27 472,25-17-416,19-16-34,22-16-6,-12-22 1,4-11-12,-2-10 0,-2-9-283,-15 3 1,-1-4 0,-5 0 248,4-13 1,-11 0-6,-14 1 0,-11 4-102,-24-7-10,-16 16 520,-16 17-3025,13 25 1,-2 6 2616,10 1 0,2 3 0,-1-1 0,4 1 0,5 5 0</inkml:trace>
  <inkml:trace contextRef="#ctx0" brushRef="#br0" timeOffset="25332">28128 10234 15370,'-23'46'257,"0"0"1,0 0 0,0-1 0,-3 3-1,2-2 1,8-3-213,13 5 0,11-7 44,25 1-11,15-25 1,10-10-38,-15-10 0,2-6 0,0-4-687,7-5 1,0-5-1,-4-3 814,-8 1 0,-3-4 1,-9-4-80,-7-9 1,-9-5 0,-10 5 110,-21 0 0,-12 6-1046,-10 2 0,-5 11-1070,-1 15 0,0 12 1916,-1 14 0,7 6 0,8 4 0,10-3 0</inkml:trace>
  <inkml:trace contextRef="#ctx0" brushRef="#br0" timeOffset="26166">27090 7084 18709,'53'-22'-1313,"0"1"0,2-3 0,-5 2 0,0 2 1,-8 0-1</inkml:trace>
  <inkml:trace contextRef="#ctx0" brushRef="#br0" timeOffset="26349">27968 6634 20132,'-17'43'-153,"0"1"0,1 11 0,7 1-2884,15-4 1,5 0 2805,-3 3 1,0-3 0,4-11 0,0-6 0,-2 1 0</inkml:trace>
  <inkml:trace contextRef="#ctx0" brushRef="#br0" timeOffset="27165">16897 11333 17286,'61'-7'-796,"-1"1"0,-7-4 1,-1-2-2696,1 0 1,-2-3 3181,-6-7 0,-5-1 0,9-4 0,-11 1 1</inkml:trace>
  <inkml:trace contextRef="#ctx0" brushRef="#br0" timeOffset="27298">17821 11045 16714,'0'45'22,"0"1"1,0-3-1,0 3 1,0 2-841,0 4 0,1 1 0,-1 1 597,1 1 0,-1 0 0,1-4 0,0 5 0,0-7 0,0 0 0</inkml:trace>
  <inkml:trace contextRef="#ctx0" brushRef="#br0" timeOffset="31482">16994 11205 19695,'26'-31'287,"0"-1"1,3 2-1,3 3-237,1 9 1,2 3-906,8-3 0,3 1 855,3 1 0,2 2 22,0 0 1,0 4-23,-3 3 0,-2 2-39,-7 0 0,-3 3-107,15 12 685,-26 9-505,-23 16 145,-28 13 79,-11-7 0,-9 4-117,13-14 1,-2 1 0,0-1-222,0 1 0,0-2 1,2 0 79,-11 8 0,12-5-11,24-6 100,29-21 1,38-19-68,-22 0 1,4-2 10,19-10 1,2 1-68,-15 8 1,-2 2 422,-1-2 0,-5 7-389,-8 21 34,-37 18-12,-13 17 23,-11 8 271,6-19 0,0 0-2770,0 13 2454,40-19 0,-5-21 0,31-22 0</inkml:trace>
  <inkml:trace contextRef="#ctx0" brushRef="#br0" timeOffset="32166">18631 10971 19493,'1'65'297,"-1"-22"0,1-1-269,1-7 0,1-1-6,2 31-22,4-16-11,-1-30 11,-3-10 0,-1-5 0,-1-34 0,-3-26 23,-6-10-149,2 27 1,-1 2 181,-7-9 201,1 11-257,5 26 11,1 39 12,15 32-18,-6-29 1,2 0-6,13 31-78,-3-32 306,0-9-228,-2-10 34,2-15 44,-9-31 169,-3-5-35,-16-24-54,-9 10-2,-1 16 1,-3 1 123,-11-12-268,2 11-1,24 40 34,18 30-23,6 13-11,3 8 0,1 4-11,-2 2-33,-2 0-208,-6-20 0,-1 0-1305,2 24-617,-1-7-2397,-6-31 4560,-4-23 0,2-4 0,-2 0 0</inkml:trace>
  <inkml:trace contextRef="#ctx0" brushRef="#br0" timeOffset="33119">27468 6971 21398,'-25'-46'-235,"21"2"145,46 24 50,11 1 1,8 1-1861,1 3 0,1 1 1872,-1-1 0,-3 3-112,-14 3 0,-10 8 1092,-24 15-891,-35 7 1,-19 5 57,6-2 1,-4 1 0,-2 2-316,-9 5 1,-4 3 0,3-2 195,8-6 0,1-1 0,5 0 0,-4 5 0,13-1-22,26-2 44,31-8-22,20-7 67,-12-9 0,2-1-61,2-1 0,3-2-1,15-5 1,1-1-6,-13 2 0,-2 0-23,-2-2 1,-4 0 1710,-5 1-1721,-29 5 122,-25 2-167,-5 3-1280,-3-1 1358,36-20 0,-2 10 0,24-15 0</inkml:trace>
  <inkml:trace contextRef="#ctx0" brushRef="#br0" timeOffset="33684">28699 6744 17364,'-3'-8'1658,"1"2"-1568,2 6 11,-1 42-45,3 0-6,0 0 1,0 2-51,2-6 0,2 0-107,3 14 1,0 0 72,-2-16 1,-1-1-29,3 6 0,-1-5 62,0-5 258,-4-18 280,-2-42-275,-6-7 1,-1-5-220,1-4 1,0-3-397,-3-12 0,-1 0 419,3 12 0,0 2 17,1 3 0,1 2 219,0-25-135,1 25-134,0 21 22,-5 45-12,2 41-44,1-30 0,1 1-114,2 9 0,3-1 114,6 8 650,13-3-829,5-29 145,4-43 135,-11-20-51,-12 6 1,-2-1 128,-3-14-56,-2 11-123,0 17-34,0 15 284,-1 24-233,-1 15 0,0 7-6,0 14 0,2 3-17,0 3 1,1 1-604,3 3 1,2-3 131,1-17 1,1-1-387,0 3 1,-1-1-1077,-2 1 0,-1 1 1939,0 0 0,-2-3 0,-1 7 0,-1-12 0</inkml:trace>
  <inkml:trace contextRef="#ctx0" brushRef="#br0" timeOffset="65431">7048 14679 12535,'-1'8'1770,"0"-2"-1266,1-6 359,0 0 90,15 80-707,-2-29-655,0 8 1,0 4 481,-3-25 0,-1-2-73,-1 2 0,0 0-191,-2-1 1,0 0 239,3 3 1,-1-3-1,-1 2 1,5-3-1</inkml:trace>
  <inkml:trace contextRef="#ctx0" brushRef="#br0" timeOffset="65784">6963 14340 16882,'-55'19'376,"0"-1"1,13 3-1,-2 5 1,-2 4 0,3 2-237,-3 9 0,2 5 0,1 2 0,1 0-1450,-1 0 0,0 0 0,2 1 0,4 2 1335,5 1 0,3 3 0,4-1 0,6-3-7,7-1 1,6-3 0,6-1 295,9 20 0,11-3-286,8-5 0,12-6 2,-2-23 1,7-4 0,5-2 0,1-4 2,3-2 1,3-3 0,2-4-1,2-4-167,-3-3 0,3-3 1,1-3-1,-1-2 0,-3-2 136,2-2 1,-1-2 0,-3-4 0,-3-4 0,-3-4 0,-3-4 0,-2-2 0,-7-2-96,-3-4 0,-6-2 0,-5-6 90,-3-3 0,-4-5 0,-4-3 1,-4 1-7,-6-3 1,-5 0-1,-4-1 1,-1 1 189,0 1 0,-1 0 1,-3 1-1,-5 3-319,-13-11 0,-7 5 0,-5 11-277,-16 11 1,-4 13-466,-2 5 0,-1 10-907,1 9 0,0 7 1887,4 4 0,6 1 0,-8 9 0,20-3 0</inkml:trace>
  <inkml:trace contextRef="#ctx0" brushRef="#br0" timeOffset="66317">9617 14449 15762,'-28'44'440,"0"0"1,3 2 0,8 1-329,11-3 0,7-1-79,4 2 1,6-1 5,13 13 1,7-4-872,-3-17 0,4-2 848,12 6 1,4-7 0,-9-18 0,1-6 11,1-2 0,1-3 11,0-5 0,-1-3 128,-2-5 1,-1-3-90,-4-3 1,-3-6 229,1-15 1,-7-5-253,-11-1 0,-7-1-56,-1 1 0,-8 2-129,-7 5 0,-7 6-258,-17 6-1137,4 12-1916,6 15 3440,10 12 0,8-5 0,4 2 0</inkml:trace>
  <inkml:trace contextRef="#ctx0" brushRef="#br0" timeOffset="66550">10500 14919 18418,'-11'-32'649,"0"-1"1,-4-28-560,13 17-56,16 3-23,9 9 11,36 11-84,-25 26 1,1 8-623,7 10 1,-1 6-18,-8 1 1,-4 4-499,-2 2 0,-4 0-2745,13 10 3944,6-9 0,-18-17 0,-2-7 0</inkml:trace>
  <inkml:trace contextRef="#ctx0" brushRef="#br0" timeOffset="66916">11551 14547 18541,'-47'-2'361,"1"-1"0,0 1 1,-21 1-1,7 9-311,22 11 1,5 8-1,-3 5 1,8 3 27,16 24-67,28-31 1,10-4-12,6-6 0,4-8-305,13-7 0,0-8 293,-15-2 1,-2-6 22,9-16 1,-5-11 10,-4-15 1,-5-7-20,-8 20 1,-1-1 0,-4-2-1,-3-5 1,-3-1 0,-3 1 18,-3 0 1,-2 1-1,-1 4 6,-2-1 0,-3 3 61,0-6 1,-6 10 38,-14 20-128,-25 44 6,27 9 0,4 6-12,-2 3 0,4 2-464,10 13 1,9 1 138,7-13 1,7-2-438,3 1 1,5-2-763,2-1 1,3-2 1529,1 0 0,0-5 0,4 6 0,-6-12 0</inkml:trace>
  <inkml:trace contextRef="#ctx0" brushRef="#br0" timeOffset="67366">11927 14720 15482,'1'-5'1322,"0"2"-1199,-1 3-78,48-51 33,-6 1 152,-8 5 0,-2 0 487,-4-8-437,-31 21 247,-19 39-56,-7 17-259,0 19-55,5 8-129,14-14 0,5 2-28,10-2 0,9-2-45,13 3 1,9-4-29,1-10 0,5-6-340,12-6 0,1-5 340,-10-4 0,0-4-207,11-7 0,-2-5 190,-13-3 1,-3-4 128,-1-4 0,-7-2 297,-5-13-213,-23 17 12,-5 19 22,0 8 725,-2 6-736,2 20-124,24 7-123,6 0-415,27-5-942,2-16-997,4-4-3819,0-6 6274,-7-3 0,-24-4 0,-10 0 0</inkml:trace>
  <inkml:trace contextRef="#ctx0" brushRef="#br0" timeOffset="67582">12973 14655 20770,'-6'-14'123,"11"11"-212,28 22-247,-7 0 0,1 2-572,12 23 57,-5 7-248,-29-17-1736,-15-14 2835,-5-14 0,7-5 0,3-1 0</inkml:trace>
  <inkml:trace contextRef="#ctx0" brushRef="#br0" timeOffset="67805">13391 14199 18194,'9'65'-157,"-1"1"0,2-13 0,2 3 0,2-2-2062,0-8 1,2-1-1,-1-1 2219,-1 0 0,-1 0 0,0-4 0,0 3 0,-2-7 0,-8-9 0</inkml:trace>
  <inkml:trace contextRef="#ctx0" brushRef="#br0" timeOffset="67974">13468 14753 14036,'50'-15'-774,"-1"1"1,0-1 0,-1 2 0,-1 0 0,-2 3 773,5 1 0,-6 2 0,11-1 0,-14 2 0</inkml:trace>
  <inkml:trace contextRef="#ctx0" brushRef="#br0" timeOffset="68249">13989 14582 19314,'-19'4'280,"13"0"-5516,40-4 5236,5 0 1425,3 0-1369,17 0-56,-15 0 863,10 0-874,-6-5 116,-9 1-105,0-1 3347,-9 1-3941,-4 11-190,2-1-852,8 7-1636,-5-2 3272,6 1 0,-17-6 0,-2-1 0</inkml:trace>
  <inkml:trace contextRef="#ctx0" brushRef="#br0" timeOffset="68669">15080 14555 20255,'-23'-3'-67,"0"14"-45,11 14-146,44-2 23,17-10-46,-3-15 1,5-6-549,-4 0 0,1-3 722,4-6 1,0-3 100,0-1 1,1-6 16,-9-2 0,1-6 0,-3-4-11,-5-7 0,-3-5 0,-3-1 37,1 1 1,-3 0-1,-5-3-252,-7-1 0,-4-2 0,-8 4 388,-12-3 1,-9 5 44,-2 5 1,-5 4-84,-7 8 0,-6 5 94,-18 6 1,-3 12-57,4 20 1,0 11-431,2-2 1,5 8 323,10 18 0,10 8-45,15-5 1,7 1-6,1 5 0,6 1-17,4 1 0,5 1-112,3-2 0,6-1-168,4-5 0,8 0-613,4-9 0,8-1 0,4-3 893,-3-11 0,5-4 0,0-1 0,-5 1 0,0 4 0,-4-1 0,1-3 0,3-9 0,-1-1 0,0 1 0</inkml:trace>
  <inkml:trace contextRef="#ctx0" brushRef="#br0" timeOffset="69066">18337 13498 12647,'0'-7'1412,"0"0"-908,-15 50-202,11 2-127,2-5 1,0 9 0,2 0-173,5 3 1,2 1 0,1-1-845,-1 2 0,1-1 1,0 0 197,0 0 1,1 0-1,-1-5 643,-1-1 0,-1-6 0,1 8 0,-2-17 0</inkml:trace>
  <inkml:trace contextRef="#ctx0" brushRef="#br0" timeOffset="69583">17954 14147 19628,'46'-31'58,"-1"0"0,1-1 0,4 1 1,3 2-1,6 2-72,-6 8 1,5 3-1,3 1 1,0 0 0,-3 1-1408,1-2 0,-3 2 1,1-1-1,3 0 1383,-1 1 0,5-1 0,0-1 0,-3 1 0,-5 1-37,6-1 0,-6 0 0,-2-3 421,2-4 0,-2-4 0,-12-4-492,-11-17 0,-14-3 146,-6 0 0,-14 1 39,-19 14 1,-12 2 0,-3 5 83,-21-3 0,-4 8-22,19 9 0,-1 3 0,-1 2-49,0 0 0,0 2 1,-2 5 70,-9 7 0,-2 6 0,5 7-110,10 5 0,4 5 0,3 7 84,0 13 0,4 9 0,9 0-90,12-7 1,7 1 0,6 1 665,6 4 0,6 0 0,4-4-662,10 4 1,4-5 10,3-3 1,4-2-7,0-3 1,5-3-71,-3-12 1,4-3 0,1-4 146,-1-6 1,0-4-1,1-3-45,-1-1 1,0-3 0,-2-6 292,16-11 1,-7-9-242,-18-3 1,-4-4 73,-1 1 0,-2-2 172,-4 4 0,-2-1 707,15-21-41,-17 22-1045,-4 16 512,-4 33-479,2 4 401,11 12-961,4-13-471,-1-10 0,5-1-1939,5-3 1,1-2 2969,2 0 0,-2-2 0,15-1 0,-30-7 0</inkml:trace>
  <inkml:trace contextRef="#ctx0" brushRef="#br0" timeOffset="70115">21476 13707 16894,'-40'-38'881,"0"0"1,-19 7-1,-5 10-859,5 13 1,-2 7-334,15 3 1,-1 3-1,5 2 322,2 4 1,5 4 313,-15 21-258,62-7-168,20-5 67,6-16 1,6-4-223,-4-4 0,0-4 233,2 0 1,0-2 22,-2-2 0,3-1-47,9-3 0,0 4 69,-10 7 0,-4 10 62,1 19 1,-8 10-18,-12 3 1,-9 5-251,-9-2 1,-5 3-1,-1-1 194,-3 15 1,-2-2 16,-2 3 0,-2-2 0,1-3 0,0 1-52,-2 7 0,-3-2 74,-1-16 1,-2-3-7,2-5 1,-2-5-34,-26-4 57,5-45-68,-7-13-107,23 5 1,0-5-1037,-5-17 0,7-6-1255,10 2 0,11-3 2398,16-11 0,8 4 0,-9 23 0,4 6 0,12 7 0,0 1 0</inkml:trace>
  <inkml:trace contextRef="#ctx0" brushRef="#br0" timeOffset="70367">21965 13821 17062,'-34'-29'847,"0"0"1,3 2 0,1 6-433,-18 9-326,19 10-66,4 10-23,27 9 0,15 4-67,13 1-45,15-2-281,-9-10 1,4-1-241,-5-3 0,0 0-505,2-1 1,-3-1 5,4-2 69,-24-2-753,-10-2 1816,1 1 0,-2-1 0,0 0 0</inkml:trace>
  <inkml:trace contextRef="#ctx0" brushRef="#br0" timeOffset="70783">22274 13824 15213,'3'0'4504,"0"0"-3294,7-47-806,-2 23-225,10-36 0,-6 38-89,4 3-45,1 5-57,16 3-256,15 7 38,-11 10 0,3 4-118,5 3 1,-1 2 123,-6 2 0,-1 1 6,-4 0 0,-4-2-186,2 2 348,-8-6 583,-9-9-214,-2-12-44,-5-9-112,2-11 33,3-7-178,4-7 66,-1 12 0,3 0 12,20-15-112,13 9 22,-12 36 0,-4 24 0,-14 10-12,-4 3-10,-5 0-840,2 13-8125,17-10 8987,1-5 0,-2-16 0,-13-17 0</inkml:trace>
  <inkml:trace contextRef="#ctx0" brushRef="#br0" timeOffset="71069">23616 13622 17521,'8'0'2476,"-2"0"-2274,-6 0-56,38-14-113,0-9-44,-9 8 0,1-2 11,14-22-23,-16 3 23,-6-5 34,-8-4-34,-22-9 224,-45 31-95,14 30 0,-1 11-124,0 3 1,4 9-100,2 15 1,12 5 93,20-10 0,12 0-407,8 2 1,9-2 210,12 3 0,12-3-609,-5-11 1,9 0-1,3-2 1,1 0 804,-7-6 0,4 0 0,-1-1 0,0-1 0,-2 0 0,0 2 0,-1-1 0,-2 0 0,-1-3 0,8-1 0,-1 0 0,1 0 0</inkml:trace>
  <inkml:trace contextRef="#ctx0" brushRef="#br0" timeOffset="72549">6127 16543 15907,'35'-15'63,"0"0"1,-1 2 0,-3 4-42,13 13 34,-11 18-56,-16 16-22,-9 18-23,-20 8-223,4-31 0,-3-1 273,-4-2 1,-3-1 5,-17 23 11,2-11-22,6-11 132,8-11-166,10-9 23,7-6-829,18-8-337,16-11-660,25-16 82,-20 7 1,1-4 1423,6-5 0,1-4 331,3-4 0,0-2-249,1-3 0,-1 0 400,-4-1 0,-2-1 258,-5 5 1,-6 0 60,-7 3 0,-10-1 236,-17-8 0,-17 0 44,-9 16 1,-11 4 0,-2 1-490,0 0 1,-2 2 0,-4 4-562,1 6 1,-3 2-1,-1 4 1,2 3 429,-8 5 1,2 5 0,-4 7 5,8 3 1,-3 3 0,-1 5 0,0 3 0,3 3-72,-1 7 0,2 5 0,1 4 0,2 3 0,0 3-45,10-7 1,0 4 0,0 1 0,2 2 0,1 1-1,2-1 1,4 0-241,-5 10 1,2 0-1,4 1 1,5-1 0,5 1 225,6-3 1,5 2 0,4 0 0,4-4-1,6-5 9,9 4 0,8-7 0,6-4-136,8-3 1,7-5-1,4-5 136,5-4 0,5-5 0,6-5-15,-7-8 0,5-3 0,3-3 0,1-4 0,-1-3 22,-8-3 1,0-3-1,0-3 1,1-1-1,-1-1 1,0 0-228,1 1 0,1-1 0,0 0 0,-2-1 1,0-3-1,-2-2 206,-2-3 1,-1-2 0,-1-2 0,-1-2 0,-4 0 0,-3-1-2,5-8 0,-5-1 0,-3-1 0,-1-1-22,-2-1 0,-2 0 1,-3-1-1,-3-2 30,-4 3 0,-2-1 1,-4-1-1,-9-2 206,-7-6 0,-8-4 0,-8 1 0,-8 6-214,-9 6 0,-10 4 0,-4 3 0,0 2-6,0-1 0,-1 0 1,-2 5-1,-3 5-154,-7 6 0,-4 5 0,0 6 1,4 4-110,2 6 0,3 6 0,1 1-90,1-1 1,2 2-1,1 2-762,-15 8 1,4 3 142,13 0 0,5 1 978,-4 19 0,25-19 0,18-6 0</inkml:trace>
  <inkml:trace contextRef="#ctx0" brushRef="#br0" timeOffset="72966">9385 16183 15504,'-53'2'930,"-1"0"0,0 5 0,0 11-613,8 13 1,0 12-1,2 4-1645,8-4 0,2 4 0,0 3 0,0-1 1350,1 0 0,-1 1 1,2 1-1,4 0-17,3 2 1,2 2 0,4-2 0,5-3 330,3 18 0,11-5-336,10-8 0,8-4-96,4-7 1,10-6-469,8-13 0,9-5 0,2-5-553,8-3 0,3-7 1,3-3 1116,-6-6 0,4-3 0,-2-2 0,-5 1 0,-3 2 0,-4 0 0,-3-3 0,7-12 0,0 0 0</inkml:trace>
  <inkml:trace contextRef="#ctx0" brushRef="#br0" timeOffset="73200">9752 17031 15090,'-35'31'881,"0"0"0,3-1 1,5-1-826,3 9-12,11-2-10,10-8-34,23-8-11,13-10-566,7-12 0,4-7 543,-1-9 1,-1-7 94,1-7 1,-4-4-147,-10 3 0,-9-2 409,-17-26-156,-18 31-123,-21 11-594,2 13-1221,6 11-314,16 5 2084,29 2 0,-9-6 0,9-3 0</inkml:trace>
  <inkml:trace contextRef="#ctx0" brushRef="#br0" timeOffset="73399">10221 16938 18373,'23'-39'153,"0"-1"0,1 4 0,3 9-187,27 18-470,3 9-1671,0 14 57,-7 9 467,-10 12 1651,-16-8 0,-4-2 0,-1 1 0,4 5 0</inkml:trace>
  <inkml:trace contextRef="#ctx0" brushRef="#br0" timeOffset="73633">10993 16730 17678,'-22'-35'877,"1"1"1,1 4 0,-2 6-732,-15 9-113,-14 27 1,21 33-34,7 4-129,27-15 0,10-1-375,14 2 0,6-3 22,-9-6 0,0-1 359,9 7 0,-5 0-1,-7 8-537,-22 8-3395,-27-18 4056,2-3 0,-3-19 0,20-8 0</inkml:trace>
  <inkml:trace contextRef="#ctx0" brushRef="#br0" timeOffset="73769">11198 16893 16243,'4'0'662,"0"0"-651,-4 0-11,11 12 0,-8-9 0,8 9 0</inkml:trace>
  <inkml:trace contextRef="#ctx0" brushRef="#br0" timeOffset="73900">11311 16666 12490,'-7'0'-701,"1"0"1,6 0 0,0 0 0</inkml:trace>
  <inkml:trace contextRef="#ctx0" brushRef="#br0" timeOffset="74433">11248 16336 10237,'47'5'-142,"-11"-4"0,-34 3 1</inkml:trace>
  <inkml:trace contextRef="#ctx0" brushRef="#br0" timeOffset="74999">12261 16295 14876,'-34'-11'395,"-1"0"1,-15 17 0,-1 15-323,5 23 0,3 9-58,13-18 0,1 1 0,3 3-12,2 3 1,3 3 0,5-3 24,7 0 0,7-3 619,8-5 0,5-2-647,22 18 54,1-31 1,5-5-190,-2-8 1,1-8 123,6-13 0,-3-9 11,-11-2 0,-5-5-230,-3-15 1,-6-4 257,-5 4 0,-2-3-21,-1-3 1,0-5-1,-1 0 0,-2-2 1,-2-1 0,1-1 137,-1 10 1,1-1 0,-1 1-1,-3 4 373,-5-23 1,-4 9-519,-6 1-22,-11 74 22,9 32 11,10 6 0,7 6-1055,15 4 0,5 0 640,-2 3 1,4-3-381,12-5 0,4-7-707,-9-16 0,0-5 1491,1 0 0,-2-3 0,4 4 0,-8-9 0</inkml:trace>
  <inkml:trace contextRef="#ctx0" brushRef="#br0" timeOffset="75431">12648 16502 18328,'30'-34'22,"0"-1"1,-1 2-1,0 3-11,15-4 57,-2-3 111,-3-10 358,-22 11-257,-27 8-21,-28 49-136,-4 11-90,22-3 1,4 3 11,5 15-17,17-14 0,9-1-68,11-5 1,5-3 28,2 1 0,3-5-268,10-5 1,1-8 227,-10-7 1,-2-4 11,2-3 0,-1-2 22,-3-1 0,0-5-34,2-10 0,-2-4 39,-11 3 1,-3-2 123,14-24 79,-24 18-158,-9 24-33,0 8 56,0 12 412,0 28-895,4 25-2453,6-20 1,5 0 2879,2-8 0,1-4 0,12 13 0,-5-31 0</inkml:trace>
  <inkml:trace contextRef="#ctx0" brushRef="#br0" timeOffset="76433">15897 16115 17487,'-33'-14'370,"1"-1"0,-2 7 0,1 7-101,-22 25-73,13 8 0,2 7-118,8 3 0,4 2-1082,-3 0 0,7 0 1026,15-4 1,9-2 11,20 6 624,15-10-635,12-12 125,-9-15 0,2-8-171,1-13 0,0-5 28,0 2 1,-3-4-128,-4-11 0,-7-3 167,3-18-34,-13 5 1223,-7 9-585,-6 9-537,-4 20-11,-2 15 22,0 18-56,-1 13-22,1 3 290,8 1-324,30 9-28,-1-31 0,9-6-50,0-3 0,4-3 0,0-3-401,-3-4 0,-1-4 1,1-2 437,4-2 0,1-3 0,-5-2-21,4-8 1,-4-2-34,-4-1 0,-3-2-432,-5 0 0,-5-3 482,-4 1 1,-5-1 11,3-29 50,-16 22 0,-6-2 196,-8 5 0,-3 0-45,3 1 0,-3 2 270,-20-15-12,15 24-269,2 10 1088,5 5-1256,1 50 39,4-2 1,4 6-40,5-4 0,4 3 0,0 0 54,2 16 0,4-3-116,10-5 1,6-9-40,-7-19 1,5-6-122,16-1 1,4-8 114,1-9 1,0-11-1433,10-10 1,-3-16 1541,-20-13 1,-5-12 0,-4 1 3,-8 15 1,-3 0 0,-3-2-72,0-14 1,-3-3-1,-3 4 450,-3 2 1,-2 6 334,0 16 0,1 2-654,2-23-24,-1 53-43,-10 29 33,2 24-22,0-19 1,1 4-18,10 19 0,7 2-722,9-1 0,9-2 195,1-10 1,6 0 0,1-4-488,-2-9 1,1-4-1,3-2-1897,6-3 0,3-2 1,-2-4 2904,19-2 1,-6-4 0,-24-3 0,-2-1 0,28 0-1</inkml:trace>
  <inkml:trace contextRef="#ctx0" brushRef="#br0" timeOffset="76999">19757 15922 17409,'-15'-41'429,"0"-1"1,-1 5 0,-5 11-206,-20 32 0,-4 16-34,6-3 1,-1 4-687,2 2 0,-2 3 0,3 2 586,-7 11 0,5 4-31,12-5 1,2 2 0,7 1-21,7 12 0,10 0-17,4-2 1,11-6 33,20-14 0,8-10-56,1-12 0,1-7-39,4-7 0,0-6 5,-1-1 0,0-7 26,-6-7 1,1-7 0,-3-3 14,-3-7 1,-3-4-1,-2-4 7,-5 1 0,-2-4 0,-2-2 0,-5-1-11,-4-4 0,-5-2 0,-3 0 0,-3 2-506,-3-6 1,-4 2-1,-4 2 529,-4 4 0,-2 2 1,-4 9 29,-5 7 0,-5 11 329,-9 8 0,-3 16-374,6 25 0,4 11-22,0 2 0,6 5-384,7 22 1,12 5 382,13-12 1,6-1-56,3 2 0,4-2-101,5-1 0,6-1-521,-2-8 1,3 0 0,0 0 688,-3-4 0,1 0 0,-1-3 0,7 9 0,-2-4 0,-12-14 0,0 0 0</inkml:trace>
  <inkml:trace contextRef="#ctx0" brushRef="#br0" timeOffset="77317">20119 16194 17778,'-1'-7'1211,"-1"1"-976,2 6-201,36-25-1,3 7-39,15-10 1,6-2-641,-18 12 1,0 0 583,15-8 1,-2-1-18,-19 8 1,-4-2 173,0-8 1,-5-1-119,-4-21 438,-35 6 470,-43 44-689,24 10 0,-1 6-146,-1 9 1,3 5 162,-9 25-134,11 4-68,13 1-236,20-19 1,11-1-588,16-2 0,11-4-955,0-7 1,5-1-1,0-4 1767,0-5 0,1-4 0,-3-2 0,12 1 0,-8-4 0,1-6 0</inkml:trace>
  <inkml:trace contextRef="#ctx0" brushRef="#br0" timeOffset="77450">21187 16085 17442,'29'57'0,"-6"-12"0</inkml:trace>
  <inkml:trace contextRef="#ctx0" brushRef="#br0" timeOffset="77616">21493 15877 15527,'0'0'0</inkml:trace>
  <inkml:trace contextRef="#ctx0" brushRef="#br0" timeOffset="78183">21588 15729 17543,'-49'10'343,"0"0"0,0-1 0,3 2 0,1 1 0,6 5-203,2 13 0,6 4-332,4 1 1,4 1 258,7-1 0,6 1 47,10 10 0,11 0-114,20-5 0,8-4-129,-1 1 1,5-6-427,13-7 0,4-8 224,-14-9 1,0-4-96,2-1 1,-1-2-264,-3-2 0,1-3 689,9-10 0,-3-1 0,0 3 0,4-16 0</inkml:trace>
  <inkml:trace contextRef="#ctx0" brushRef="#br0" timeOffset="78333">21983 15918 16031,'-3'-5'437,"0"2"-303,3 3 12,-7 38-146,11-20-829,-2 29 829,24-34 0,-13-6 0,4-3 0</inkml:trace>
  <inkml:trace contextRef="#ctx0" brushRef="#br0" timeOffset="78482">22042 15657 13140,'0'0'0</inkml:trace>
  <inkml:trace contextRef="#ctx0" brushRef="#br0" timeOffset="78786">22529 15682 19112,'-42'-3'287,"-1"-1"1,-4 6 0,8 9-176,9 32-134,24 7-757,41-7 0,20 0-84,-13-18 0,5-2 1,1 0 342,8 7 0,3 1 1,-4 0 283,-11-3 1,-2-1 0,-6 1 335,0 3 0,-16-1 1368,-40 17-202,-39-25-913,23-13 0,-1-1-258,0-2 0,2-1-834,-32-1 739,49-27 0,-3 15 0,36-17 0</inkml:trace>
  <inkml:trace contextRef="#ctx0" brushRef="#br0" timeOffset="78966">23156 15933 8568,'-2'36'0,"0"-7"0</inkml:trace>
  <inkml:trace contextRef="#ctx0" brushRef="#br0" timeOffset="79117">23354 15533 12076,'0'0'0</inkml:trace>
  <inkml:trace contextRef="#ctx0" brushRef="#br0" timeOffset="79432">23743 15588 18093,'-37'31'317,"0"0"0,4-1 1,5 0-105,1 25-90,13 1-45,16-2-33,18-23 0,9-4-51,15-4 1,5-5-907,3 0 0,2-5 912,8-4 0,-1-7 11,-19-7 1,-2-3 4,-3-1 1,-3-4 272,-4-4 1,-5-7-234,-3-12 0,-9-5-68,-12 3 1,-7 0-56,-3 0 0,-6 4-236,-11 8 0,-5 8-728,-26 9-1803,6 9 2906,19 9 1,14-3 0,15 3 0</inkml:trace>
  <inkml:trace contextRef="#ctx0" brushRef="#br0" timeOffset="79649">24382 15610 19695,'39'-43'664,"0"-1"1,-4 6 0,-2 7-665,3 16-45,-4 16-44,-3 19-337,-11 7 0,-1 6-493,3 8 1,0 1-35,1 1 1,0 0-1407,2-2 1,1-3 2358,20 6 0,-19-20 0,-2-8 0</inkml:trace>
  <inkml:trace contextRef="#ctx0" brushRef="#br0" timeOffset="79866">25315 15424 19302,'-17'-45'590,"-1"0"1,-4 5-1,-5 7-439,-5 17 1,-6 7-113,-11 3 0,2 6 17,-5 19 45,10 29-96,55-13 1,14 4-1416,8 8 0,6 1 1406,-5-13 1,2 0-1,5 2-226,2-1 0,6 1 1,0 2-1,-1-2-168,-6-2 0,0 0 1,-2 0-1,-2 1-1600,-1 0 1,-1 2 0,-4-1 0,-9-1 2112,-5 13 1,-15-6 0,-26 2-1,-27-33 1</inkml:trace>
  <inkml:trace contextRef="#ctx0" brushRef="#br0" timeOffset="80233">15786 17426 17274,'60'-6'216,"0"0"0,0-1 0,1 1 0,-5 0 1,0 0-1,1-1 0,4-1-1119,-3 0 1,4-1 0,3 0 0,1-1-1,0 1 1,-1-1 917,-1 1 0,-1-1 0,1 0 0,0 0 0,1 0 0,2 0-143,-9 1 0,-1 0 1,2 0-1,1 0 0,0 0 1,1 0-1,0-1 0,1 1 134,-2 0 0,0 0 0,0 0 1,0 0-1,2-1 0,1 1 1,2-1-1,3 0 0,3-1-28,-15 3 1,2-1 0,2 0 0,1 0 0,2 0 0,0-1 0,2 0 0,1 1-1,1-1 1,0 0 0,1 0 0,1 0 0,-1 0 0,1 0 0,0 1 0,-1-1 30,-7 2 0,1 0 0,-1 0 0,1-1 0,0 1 0,0 0 0,1 0 0,0 0 0,1-1 0,0 1 0,0 0 0,1 0 0,0 0 0,1 0 0,0 0 0,1 0 0,1 0 0,0 0 0,1 0 0,0 0-48,-8 1 1,2 0-1,0 0 1,0 0-1,2 0 1,0 0 0,1 0-1,0 0 1,1-1-1,0 1 1,1 0-1,0 0 1,0 0 0,0 0-1,0 1 1,0-1-1,0 0 1,0 0-1,0 1 1,-1-1 0,0 0-1,0 1 1,-2 0-1,1 0 1,-1-1-1,-1 1 1,-1 1 36,3-2 1,0 1-1,0 0 1,-1 0-1,0 1 1,0-1-1,-1 0 1,0 0 0,0 1-1,-1-1 1,1 1-1,-1 0 1,0-1-1,-1 1 1,1 0-1,0 0 1,-1 0 0,1 1-1,-1-1 1,1 0-1,-1 1 1,1 0-1,0 0 2,4-1 0,1 1 0,-1 0 0,1 0 0,1 0 0,-1 0 0,0 1 0,0-1 0,1 1 0,-2 0 0,1-1 0,-1 1 0,0 0 0,-1 1 0,-1-1 0,0 0 0,-1 1 0,-1-1 0,-1 1 0,-1 0 0,-1 0-3,11 0 1,-1 0-1,-1 0 1,-2 0 0,0 1-1,-2 0 1,0 0 0,-1 0-1,0 0 1,0 0 0,-1 0-1,1 1 1,0-1 0,1 0-12,-3 0 0,1 0 1,0 1-1,-1-1 1,0 1-1,0-1 0,1 1 1,-2-1-1,1 1 1,0-1-1,-1 1 1,0 0-1,0 0 0,0-1-23,2 1 1,-1 0 0,0-1 0,-1 1 0,0 0 0,0-1 0,0 1 0,0 0-1,1 0 1,0 0 0,0 0 0,2 0 0,0 1-50,-2-1 1,1 1 0,1 0 0,0-1 0,1 1 0,1 0 0,-1 0-1,1 0 1,0 1 0,-1-1 0,0 0 0,0 0 0,-1 0 0,-1 0-1,-2 0-402,4 0 0,-2 0 0,0 0 0,0 0 1,-1 0-1,0-1 0,-1 1 0,0 0 1,0 0-1,-1 0 0,1 0 0,-1 0 1,0 1 487,7-1 0,1 0 0,1 1 0,0-1 0,-1 1 0,-1-1 0,-1 1 0,-2-1 0,-2 1 0,-3-1 0,-3 1 0,15-1 0,-1 1 0,-5 0 0,-4-1 0,-6 0 0,-8 0 0,5-1 0,0 0 0</inkml:trace>
  <inkml:trace contextRef="#ctx0" brushRef="#br0" timeOffset="80566">18841 17418 16863,'57'-13'-91,"0"-1"0,0 1 0,0-1 0,-1 0 1,2 2-1,1-1 0,1 1 0,2-1 0,1 0 1,3 0-627,-8 1 0,1 1 0,1-1 0,1 1 0,2-1 0,4-1 0,2 0 0,5-1 692,-22 4 1,2 0 0,3 0 0,2-1-1,2 0 1,1 0 0,1-1 0,2 0 0,1 0-1,0 0 1,0 0 0,1 0 0,-1 0-1,0 0 1,-1 1 0,0-1 0,-2 1 0,-2 0-29,4 0 1,-1 0 0,-2 0 0,1 0-1,-2 0 1,1 1 0,-1-1 0,1 1-1,-1-1 1,2 1 0,0-1 0,0 0 0,2 0-1,1 0 1,2 0 0,1 0 52,-11 1 0,0 0 0,2 1 0,1-2 0,1 1 0,1 0 0,0-1 0,1 1 0,0-1 0,1 0 0,1 0 0,-1 1 0,1-1 0,-1 0 0,1 1 0,0-1 0,-1 1 0,0 0 0,-1 0 0,0 0 0,0 1 0,-2-1 0,0 1 0,-1 1-68,5-2 1,-1 1 0,0 0 0,-1 1 0,0-1 0,-1 1 0,0 0 0,0 0 0,-1 0 0,0 0 0,1 1-1,-1-1 1,0 1 0,1 0 0,-1 0 0,1-1 0,0 1 0,0 0 0,1 0 0,0 0-83,0 1 1,0-1-1,-1 0 1,2 1-1,-1-1 1,0 1 0,0-1-1,1 1 1,-1 0-1,1 0 1,0 0-1,0 0 1,0 0 0,0 0-1,0 0 1,0 1-1,1-1 1,-1 1-1,0 0 1,1 0 0,-1 0 129,0 0 1,0 0 0,1 0 0,0 1 0,1-1 0,1 1 0,0 0 0,-1-1 0,1 1 0,0 0 0,-1 0 0,0 1 0,0-1 0,-1 0 0,-1 0 0,-1 1 0,-1-1 0,-1 1 0,-1-1 0,-1 1 0,-3 0 0,0 0 0,12-1 0,-1 0 0,-3 0 0,-1 0 0,-1 1 0,-2-1 0,-1 1 0,0-1 0,-2 1 0,1 0 0,-1 0 0,0 1 0,1-1 0,6 1 0,0 0 0,1 0 0,-1 0 0,0 0 0,1 0 0,-1 0 0,0 0 0,1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0:34.7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3271 1904 16737,'-3'40'11,"0"1"0,-1 19 0,3 3-857,7-4 1,3 1 691,0-15 0,2 1 0,-1-4 0,0 0 1,1-6-1,15 4 0</inkml:trace>
  <inkml:trace contextRef="#ctx0" brushRef="#br0" timeOffset="415">3304 1430 17286,'-50'27'85,"0"0"0,14 5 0,-1 6 0,1 5 0,2 4-88,5 1 1,3 4 0,0 4 0,2 0 0,0 0-1130,-1 0 0,0 1 0,1 0 0,2 1 0,3 1 1147,1 3 1,2 3 0,2 0-1,4-1 1,5-5-16,5-5 0,3-3 0,4-2 0,3-1 75,5 13 0,6-1 0,5-5-229,4-5 1,7-3 0,7-7 21,6-8 1,8-5-1,4-4 1,0-5-12,0-5 0,1-4 0,2-5 0,0-5 154,-6-5 0,2-4 0,0-3 1,-3-4-1,-3-1 29,-1-4 0,-2-3 1,-5-3-1,-5-5 206,-7-5 1,-4-6-1,-5-2 1,-6 0 52,-4-6 0,-7-1 0,-6-5-213,-5 7 1,-3-4 0,-3-2 0,-4-1-1,-1 2 30,-5 0 1,-3 0-1,-3 0 1,0 2 0,-1-1-12,1 1 0,0 0 0,-2 1 0,-1 2 0,-3 3-105,-8-2 0,-5 2 0,-1 5 0,1 11-45,-19 2 0,0 16-105,-1 10 1,0 10-541,-1 8 1,1 7-47,21-3 0,1 3 1,0 3-651,1 1 1,0 3-1,2 1 1386,1 2 0,1 1 0,4-3 0,1-1 0,4-3 0,-14 19 0</inkml:trace>
  <inkml:trace contextRef="#ctx0" brushRef="#br0" timeOffset="982">2772 7062 17734,'20'-39'459,"0"-1"0,2 4 1,4 4-404,3 13 0,3 5-418,2 3 0,2 3 356,0 2 1,-1 5 122,-2 9 1,-2 6-151,17 28-130,-33 9 1,-13 10-51,-10-16 1,-8 1 0,-1 2 425,-4 8 0,-2 2 0,-2-3-493,0-12 1,-1-2-1,2-3 397,-7 7 1,8-7 183,13-9-795,68-21-682,-1-23 0,10-12-449,-18 8 0,4-2 1,2-2-1,-3-1 1510,-2-1 1,0-1 0,-2 0 0,-2 1 0,4-3 0,-3 1 0,-7 2 0,-12 6 0,1 0 0</inkml:trace>
  <inkml:trace contextRef="#ctx0" brushRef="#br0" timeOffset="1332">3446 6371 17834,'-48'-6'352,"1"1"0,-1-1 0,-1 3 0,-1 3 0,0 3-1556,-4 6 0,-2 5 0,1 5 1204,-3 4 0,0 5 0,-2 10 20,17-5 1,-2 7-1,0 4 1,0 3 0,2-1-1,3-1-435,0 2 0,3-1 0,2 1 0,0 2 0,0 3 415,5-5 0,-2 3 0,0 2 0,1 1 0,2-1 0,3 0 0,5-2-103,1 6 1,4-1 0,4-1 0,3-1-1,3 1 100,3 9 0,3 1 1,5-1-1,4-3-325,4-3 0,4-2 0,3-1 0,5-4 274,5-3 1,3-3 0,4-3 0,3-3 30,2-3 1,2-4 0,3-2-1,6-4 13,-5-7 1,5-2 0,3-3 0,2-2 0,0-3-1,0-3 8,3-4 0,1-5 0,0-2 1,1-2-1,0-2 0,-1 1-2,1 1 0,0-1 1,-1 0-1,1-2 0,-2-3 1,-2-3 3,-2-4 0,0-3 0,-1-3 0,-2-2 0,-3-1 0,-5-1 14,4-7 0,-5-2 0,-4-4 0,-3-5 105,-3-4 1,-3-5 0,-2-5 0,-5-1-1,-6 1-39,-6-1 1,-5 0 0,-5-2 0,-4 0 0,-5 0-42,-4 7 0,-3-2 0,-5 0 0,-3 1 1,-2 3-1,-3 5 27,-4 1 0,-4 2 1,-2 4-1,-4 5 0,-3 6-60,-6 5 1,-4 5 0,-3 6 0,0 4 0,3 7-16,-4 6 1,1 8 0,0 5-1,1 1 0,-4 2 1,0 2 0,0 3 0,0 2-158,-1 3 1,1 2 0,0 2 0,0 2-202,2 0 0,0 1 0,1 2 0,2 1-99,3-1 1,2 0 0,1 2 0,2 5-1639,1 7 1,2 5 0,3 1-1,6-2 2104,4 2 0,5-2 0,3 0 0,0-3 0,2 0 0,8-7 0,18 17 0</inkml:trace>
  <inkml:trace contextRef="#ctx0" brushRef="#br0" timeOffset="2082">3181 13257 13207,'-2'-58'-179,"0"11"-180,2 28-649,0 6-819,2 5 808,-1 3 4929,2-2-1916,-3 3-526,-1-4-179,0 1 369,-1-6-1063,4-2-539,9 2-12,8 2-44,10 8-67,20 24 34,-16 6 33,6 25 0,-33-13 0,-7 3 22,-6-2 0,-4 0-22,4 0 0,-2-2 12,-14 14-12,16-35 56,10-9-56,12-4 33,44 2-33,-16 5 0,3 2-11,-1 0 0,-1 2-127,0 7 0,-8 5 3,-10 21-45,-19 7 35,-30 3 111,4-28 0,-4 0-39,-5-1 1,-5-2-2304,-12 5 1,-1-5 2375,13-11 0,2-2 0,-27 12 0,40-26 0</inkml:trace>
  <inkml:trace contextRef="#ctx0" brushRef="#br0" timeOffset="2566">3642 12776 12132,'-37'-35'1983,"-1"1"0,-3 4 1,0 3-1688,8 8 1,-2 6-1103,-6 12 1,0 12 822,-1 16 0,1 10-421,7-1 1,0 5 0,1 4 414,4-5 0,0 2 1,0 4-1,1 4-124,4-3 0,-2 5 1,1 3-1,1 2 1,2 0-1,4-2 115,0 8 0,2 0 1,4 1-1,4 0 1,5 0-5,5-9 0,3 3 0,4 0 0,3-2 0,3-3 0,4-5-482,9 7 0,4-6 0,6-5 0,7-9 433,12-7 1,8-9-1,4-7 1,-3-6 44,-11-5 1,-1-6-1,1-4 1,2-2-45,0-3 0,3-2 1,2-3-1,-3-4 0,-3-3 166,-5-3 1,-3-5-1,-2-2 1,-1-1 0,-1-1-147,0 1 0,1 0 0,-3-2 0,-3-2 0,-7-2 86,0-13 0,-6-5 0,-7-1 0,-8 3-4,-12-8 1,-10 2-1,-6 0-44,2 14 1,-4 0-1,-3 0 1,-2 2-9,-5 0 0,-4 1 0,-2 3 0,-2 1-9,-2 3 1,-1 1-1,-3 3 1,0 3-6,1 3 0,-2 2 0,-1 4 0,-3 5-148,-11 4 1,-4 6-1,-2 6 1,2 9-382,12 7 1,-1 7 0,2 5 0,-1 1-1,1 1 43,0-1 0,-1 0 0,1 3 0,2 2 0,2 4-623,0 8 0,2 5 0,2 2 1,3 2-1,3-2 1123,1 5 0,3 1 0,3-2 0,2-4 0,3-6 0,2-3 0,2-1 0,-2 11 0,-1 1 0</inkml:trace>
  <inkml:trace contextRef="#ctx0" brushRef="#br0" timeOffset="3082">3305 16810 17241,'-4'0'470,"0"0"-353,11 28 1,9 10-72,8-5-13,-1 8 1,4-2-11,22-18 111,7-10-1247,3-22 1259,-1-12 39,-31 4 0,-2-5 392,2-13 0,-4-3-253,-8 7 1,-2 0 34,9-28 140,-19 33-499,-3 41-45,0 24 45,0 29-6,0-4 1,5 4-1254,10-6 1,4-1 194,-4 1 0,5-6-1513,8-16 0,3-11 2577,14-11 0,-20-12 0,-7-4 0</inkml:trace>
  <inkml:trace contextRef="#ctx0" brushRef="#br0" timeOffset="3398">3460 15955 14874,'-50'31'291,"-1"-1"0,1 0 1,6 7-1,-1 5 0,-1 5 1,1 4-1,5 2-245,5-2 1,4 5 0,1 2-1,1 2 1,1-1 0,0 1-693,0-2 0,-2 1 0,1 1 0,2-1 0,4 1 0,4 1 683,4-2 0,3 3 1,2 0-1,4-1 1,5-4-1,4-5 5,7 1 0,6-4 0,4-4 0,4-3 141,13 8 1,7-5 0,5-7-173,4-5 0,5-7 1,7-7 5,-8-11 1,5-4 0,4-5 0,0-5 0,0-3-58,-8-5 0,1-4 0,0-4 0,0-2 0,0-1 1,-1 1 91,2 0 0,-1-1 0,1 0 1,-1-2-1,-2-2 0,-2-4-17,-2-5 1,1-3 0,-3-2-1,-2-3 1,-4 0 0,-4 1-21,-5-2 1,-4 1 0,-3-2-1,-3 0 1,-1-2-134,-1 0 0,-3-1 1,-2-1-1,-1-1 1,-3 1 206,2-11 1,-2-1-1,-5 0 1,-10 0 152,-7 8 0,-7-2 1,-5 1-1,-5 3 1,-5 7-246,-10 2 0,-8 7 0,-4 4 1,-1 3-217,-3 1 1,-2 2 0,-2 6 0,-1 10 97,7 11 0,-2 7 0,0 6 0,1 3 1,3 2-163,-2 4 0,3 6 0,2 1 0,-1 0-524,-1 0 0,1 0 0,0 1 1,1-1 929,-11 8 1,2 1 0,6-5-1,1 0 1,6-5 0,-10 12 0</inkml:trace>
  <inkml:trace contextRef="#ctx0" brushRef="#br0" timeOffset="4165">7168 1701 15482,'13'49'87,"0"-1"1,-1 1 0,1-1 0,0 3-1,0-2 1,1 1-88,1 2 0,1 0 0,-1-4-2045,1 1 1,-1-4 2044,1-4 0,0-5 0,0 5 0,-3-16 0</inkml:trace>
  <inkml:trace contextRef="#ctx0" brushRef="#br0" timeOffset="4350">7786 1745 17543,'0'50'142,"0"0"0,0 0 1,1 2-115,1 2 0,2 1-28,-1-2 0,3 1-628,-1-11 0,2 3 1,-1-3 464,0 14 0,-1-3 0,2-9 1,-2-5-1,-4 8 0</inkml:trace>
  <inkml:trace contextRef="#ctx0" brushRef="#br0" timeOffset="4500">7349 2300 19841,'56'-21'-1014,"-1"0"1,1 0 0,4 0 0,2 1 0,0 1 1013,-12 6 0,0 1 0,0 1 0,-5 1 0,15-3 0,-5 0 0,-4 1 0,-1 0 0</inkml:trace>
  <inkml:trace contextRef="#ctx0" brushRef="#br0" timeOffset="4800">9326 1872 16782,'-4'0'1680,"2"0"-1680,28-13 0,17-6-1005,-12 8 1,2 0 1015,8-5 0,5-2 0,-2 1-11,9 1 0,-1 2 137,8 0 1,-4-1-559,-21 5 1,-5 0 420,14-7 541,-59 6-70,-18 4 101,1 2-57,8 2 623,12 11-1049,15 10-83,15 11 0,7 5-970,6 8 0,0 2 964,1 9 0,-1-2 0,-6-16 0,-4-4 0,-11 8 0</inkml:trace>
  <inkml:trace contextRef="#ctx0" brushRef="#br0" timeOffset="5248">11546 1502 19358,'56'-29'108,"1"-1"1,-2 4 0,1 8-115,-11 13 1,-1 6-433,0 4 1,-3 6 437,-3-1 0,-6 8 113,-6 23 1,-15 8-92,-26 7 0,-12 1 96,4 2 0,-7-3-224,-1-19 1,-4-3 0,1-4 239,1-4 1,3-3-135,-12 13 0,19-13-56,21-12 165,29-6-1331,15-14 1,9-8 1221,-3 3 0,4-2 0,-3 0 0,6-2 0,-3 0 0,0-1 0,0-1 0</inkml:trace>
  <inkml:trace contextRef="#ctx0" brushRef="#br0" timeOffset="5415">12540 1474 20569,'-18'49'67,"0"1"0,1-2 0,7 1-202,18 8 1,9 2-1508,-1-1 1,1 0 1522,4 3 1,-1-4 0,-4-20 0,-3-5 0,-3-2 0</inkml:trace>
  <inkml:trace contextRef="#ctx0" brushRef="#br0" timeOffset="5616">12946 1286 18059,'-5'-5'1221,"-15"56"-1098,15-1-834,-3 0 0,0 3 728,8-10 0,2 0-1,2-1 1,1 3-141,2 10 1,1 2-4793,-3-9 1,-1 0 4752,-4-5 0,-1-3 0,-3 5 1,-7-35-1</inkml:trace>
  <inkml:trace contextRef="#ctx0" brushRef="#br0" timeOffset="5749">12644 1811 19314,'9'-57'975,"20"7"-1390,1 36 0,10 5-2770,10-1 0,8 2 0,-1 1 3185,-7 2 0,-2 0 0,0 1 0,1-1 0,0 1 0,-6 1 0,-7 1 0,-1 0 0</inkml:trace>
  <inkml:trace contextRef="#ctx0" brushRef="#br0" timeOffset="5933">14635 1926 17286,'-20'46'-957,"1"0"0,0 0 0,4-3 0,2-1 0,0 0 957,-9 20 0,3-4 0,9-19 0,5-9 0,5-14 0</inkml:trace>
  <inkml:trace contextRef="#ctx0" brushRef="#br0" timeOffset="6365">17402 961 16770,'56'-19'338,"0"0"1,-1 0-1,4 1 1,0 1-1,-1 3-237,-5 4 0,0 4 0,5 0-634,-6 2 0,3 0 1,4 1-1,-1 0 1,-1 2 256,-2 0 0,-1 0 1,0 2-1,0 0 1,-1 2 275,11 1 0,1 2 0,-3 1 0,-5-1 0,-2-2 0,-4 1 0,-14 4 0,-7 15 0</inkml:trace>
  <inkml:trace contextRef="#ctx0" brushRef="#br0" timeOffset="6482">18327 1071 17375,'-23'58'369,"0"1"1,11-10 0,3 2 0,4 1-381,4-6 0,5 0 0,1 1-769,1 5 1,3 0 0,2-4-661,4 2 1,4-5 1439,3-3 0,0-5 0,3 5 0,0-15 0</inkml:trace>
  <inkml:trace contextRef="#ctx0" brushRef="#br0" timeOffset="6715">20173 1432 19134,'2'-10'1435,"0"3"-1396,33-4 0,14 1-146,-10 4 1,5-1-1233,8-3 0,8-1 1,-2 1 785,-8 2 0,0 2 0,-1-1-471,2 0 1,0 0 0,-1-1 1023,-4 0 0,0 0 0,-5 1 0,-1 0 0,-5 0 0,13-4 0</inkml:trace>
  <inkml:trace contextRef="#ctx0" brushRef="#br0" timeOffset="6849">21132 1171 18485,'-5'42'554,"11"-9"1,2 5-555,0 25 0,0 5-1372,3-11 0,-1-2 414,-2 2 1,-5-6-5823,-12 3 6915,-4-21 1,2-18 0,1-10 0</inkml:trace>
  <inkml:trace contextRef="#ctx0" brushRef="#br0" timeOffset="7132">22492 957 18059,'-3'49'190,"0"1"1,1-2-1,1 3 1,4 0-311,5 0 1,3-1-1,1 0-1108,-3 1 0,1-1 0,3-2-1770,13 16 1,3-10 2997,15-7 0,-19-24 0,-6-16 0</inkml:trace>
  <inkml:trace contextRef="#ctx0" brushRef="#br0" timeOffset="7316">22924 1001 19561,'0'-6'532,"-6"38"0,-2 23-482,6-2 0,2 4-874,-2-7 1,-1 4 0,2-1 752,3-5 0,2-1 0,1-3-344,2 4 1,0-4-237,-2-5 0,0-1-5926,1 18 6577,-5-22 0,-1-20 0,-1-11 0</inkml:trace>
  <inkml:trace contextRef="#ctx0" brushRef="#br0" timeOffset="7467">22302 1322 20186,'59'-6'-863,"-1"0"0,1 0 0,0 0 1,0 0-1,-3 0 0,1 0 1,-1 1-1,-2-1 0,-3 1 635,17-1 1,-5 0 0,-5 1 0,-2 0 0,-6 1-1,-10-1 1,-1 0 0</inkml:trace>
  <inkml:trace contextRef="#ctx0" brushRef="#br0" timeOffset="7632">23406 1005 19997,'47'-18'-15,"1"0"0,3 1 1,0 5-961,-4 6 0,1 3 793,14-3 1,-3 1 0,1 2 0,3-4-1</inkml:trace>
  <inkml:trace contextRef="#ctx0" brushRef="#br0" timeOffset="7766">23680 1088 18832,'-31'55'260,"0"0"0,0 0 0,7-8 0,2-1 0,-1 4-260,0 2 0,-1 5 0,0 1 0,3-2-1739,0 7 1,3-1-1,0 0 1372,5-13 0,0 0 0,0 0 0,0 1-656,1-1 1,1 1-1,0-1 1,-1 0 1022,-3 15 0,1 1 0,0-7 0,2-4 0,2-5 0,1-9 0,0-1 0</inkml:trace>
  <inkml:trace contextRef="#ctx0" brushRef="#br0" timeOffset="9916">8322 15759 18406,'4'51'-157,"0"0"0,0 1 0,2 2 0,2 1 1,4 2 156,2-8 0,3 1 0,0-1 0,-1-3 0,4 16 0,0-7 0,-5-23 0,1 0 0</inkml:trace>
  <inkml:trace contextRef="#ctx0" brushRef="#br0" timeOffset="10115">8907 15860 17532,'2'-5'134,"-1"64"-122,-1-7-9,3-8 1,1 7 0,1-4-1130,1-3 1,0-2-86,5 11 1,1 0 1210,-2-11 0,-1-4 0,2 0 0,-3 4 0</inkml:trace>
  <inkml:trace contextRef="#ctx0" brushRef="#br0" timeOffset="10282">8405 16285 19785,'49'-13'-247,"0"1"1,0 0-1,0 0 1,6 0-1,0-1 1,0 1-1,-3 2 1,3 2-1,-3 2 1,-1 0-1,13-3 1,1 0-1</inkml:trace>
  <inkml:trace contextRef="#ctx0" brushRef="#br0" timeOffset="10549">9641 16031 19807,'49'-30'-157,"1"1"0,-1 0 0,-3 3 0,-1 0 0,-3 4-22,0 4 0,-4 4 145,23-9 34,-25 9 236,-20 10 156,-36 37-269,-3 3-101,1-3 1,1 2-735,-10 23 712,8-1-404,10-4-1377,6-4-3563,8-6 5344,6-6 0,-4-18 0,3-5 0</inkml:trace>
  <inkml:trace contextRef="#ctx0" brushRef="#br0" timeOffset="10749">11170 15819 13801,'-52'-31'-4146,"15"8"4146,31 18 0,7 4 0,0 1 0</inkml:trace>
  <inkml:trace contextRef="#ctx0" brushRef="#br0" timeOffset="11648">11316 15706 15146,'0'-8'1893,"0"2"-1714,0 6-55,-7 67-57,6-13-549,-3 1 1,3 3 167,6-17 1,4-2-1424,0-3 0,4-2 1783,6-4 0,1-4 1,3 3-1,-2-12 1</inkml:trace>
  <inkml:trace contextRef="#ctx0" brushRef="#br0" timeOffset="11847">11770 15591 18429,'-16'59'-15,"-1"-1"0,1-2 0,6-2-1509,15-4 0,6-2 1524,-3-5 0,1-2 0,0-7 0,1-4 0,3 5 0</inkml:trace>
  <inkml:trace contextRef="#ctx0" brushRef="#br0" timeOffset="11999">11399 16096 16994,'61'-14'-399,"0"0"1,0 0 0,0 0-1,-12 2 1,-3 1 0,-3 1 0,9-2-1,0 0 1</inkml:trace>
  <inkml:trace contextRef="#ctx0" brushRef="#br0" timeOffset="12166">12146 15582 19280,'48'-21'3,"0"0"1,3 1 0,1 2-161,0 6 1,1 2-1158,2 0 1,1 2 489,-3 1 1,-2 0-645,-6 3 0,-3 1 1619,20 0 1,-30 1 0,-18 2-1</inkml:trace>
  <inkml:trace contextRef="#ctx0" brushRef="#br0" timeOffset="12299">12738 15485 17801,'-23'53'351,"0"1"0,1-1 0,5-3-306,9-12 0,3 1-420,0 17 0,3 3 226,3-3 0,2-2 1,-2-10-1,0-3 0,7 16 1</inkml:trace>
  <inkml:trace contextRef="#ctx0" brushRef="#br0" timeOffset="12467">13914 16112 16916,'-18'46'-15,"1"0"0,2-4 0,-2-1 15,-1-5 0,0-3 0,-3 5 0,19-21 0</inkml:trace>
  <inkml:trace contextRef="#ctx0" brushRef="#br0" timeOffset="12849">17730 15443 18854,'59'-21'-131,"0"1"0,0-1 1,-7 6-1,1 0 1,0 1-1,1 2-1121,-2 1 1,1 2 0,-1 1-1,0 0 109,16-2 0,0 1 0,-7 2 1143,-4 1 0,-8 2 0,7-1 0,-21 2 0</inkml:trace>
  <inkml:trace contextRef="#ctx0" brushRef="#br0" timeOffset="12983">18580 15513 15627,'-14'55'282,"0"1"1,0-1-1,0 5 1,1 1-1,9-7-282,16-6 0,4-4 0,-13-6 0,2-5 0,27 7 0</inkml:trace>
  <inkml:trace contextRef="#ctx0" brushRef="#br0" timeOffset="13299">20641 15707 17308,'0'-7'577,"21"-19"0,11-4-577,-2 10 0,6 0-1115,4-7 0,6-5 1,1 2 934,-1 6 1,1 1-1,4-1-196,3-1 1,4-1 0,2-1 0,-2 0-107,-5 4 0,-1-1 0,0 1 1,0 0 310,2-1 0,2 0 0,-2 1 1,-6 2 1548,16-7 1,-12 7-573,-9 6 449,-48 28-695,-13 13-235,3 7 0,0 7-263,6 8 0,2 1-62,1 3 0,3-1 368,8 1 0,3-3-3628,11 13 3260,4-13 0,-12-23 0,-2-12 0</inkml:trace>
  <inkml:trace contextRef="#ctx0" brushRef="#br0" timeOffset="13848">23271 15043 16378,'24'-30'609,"0"1"0,-1 3 0,2 5-497,29 14-23,-10 46-77,-5 6-367,-32-2 0,-10 2 427,-8-5 1,-5-1 196,-6 2 0,-3 1-6,-2-2 1,-1 2-102,-4 7 1,3 0-76,12-9 1,10-3-430,18-1 0,12-6-201,7-10 0,10-9-1520,20-10 0,11-10 0,-3-1 852,-18 4 1,-2-1 0,2-1 1210,1-2 0,4-2 0,-2 0 0,-7 1 0,-1 1 0,-7 1 0,24-7 0</inkml:trace>
  <inkml:trace contextRef="#ctx0" brushRef="#br0" timeOffset="14016">24202 15024 19762,'-2'50'30,"0"0"0,1 0 0,3 0-372,5-2 0,5 0-3468,3 16 1,3-2 3809,-5-17 0,0-3 0,0 0 0,-1-6 0,-1-12 0</inkml:trace>
  <inkml:trace contextRef="#ctx0" brushRef="#br0" timeOffset="14215">24716 14931 18630,'0'-9'348,"-7"42"-147,2 5 1,1 8-154,1-2 1,0 5 0,0-1-1042,-1 18 1,3 0 768,2-2 0,3-3-314,0-22 1,0-3-2052,4 26 2589,-2-14 0,-4-23 0,-2-10 0</inkml:trace>
  <inkml:trace contextRef="#ctx0" brushRef="#br0" timeOffset="14349">24370 15422 19505,'48'-21'-137,"0"0"1,-1 0 0,1-1 0,1 4 0,0-1 0,0 4 0,-1 3-955,10 5 1,-1 5-1,0 2 795,5 0 0,0 3 1,-6-1-1,-1-1 1,-5 0-1,-10 2 0,0 1 1</inkml:trace>
  <inkml:trace contextRef="#ctx0" brushRef="#br0" timeOffset="21398">8139 6604 17756,'0'-5'236,"1"17"-258,6 29 44,1 10 0,-1 8 17,0 5 1,-1 2-599,-2-13 0,1 2 0,-1-3 570,-2 5 0,-1-5-5,-1-13 0,0-8 452,0-12 539,-2-26-347,-6-51-465,2 2 0,0-5-129,-2-4 0,0-2-497,3 15 1,0-2-1,0 2 508,0-9 1,1 2 49,1 3 1,1 2 470,-1 8 1,4 2-640,8 4 1,7 6-17,36-2 44,-19 26 1,3 6-321,8 12 1,1 7 6,-7 6 0,-3 4-163,0 3 0,-4 5 197,-4 3 0,-9 5 172,-14 19 1,-16 5 189,-8-22 0,-9-1 0,-1 0 123,1-1 0,0 0 0,-4-4-226,-6-5 1,-3-3 0,3-6 238,3-5 0,4-5 163,-14 3 1206,21-9-1565,15-6-23,13-1-178,39 5-685,4 5 466,-6-2 0,3 2-217,-5 1 1,0 1-978,3 0 1,1 0 1613,-1 1 0,-3-2 0,8 2 0,-12-4 0</inkml:trace>
  <inkml:trace contextRef="#ctx0" brushRef="#br0" timeOffset="21715">8700 7136 19034,'-9'-5'1031,"1"2"-1031,33-13 0,16-2-1420,13-2 1246,-1-3 0,5-2-1419,4 6 1,-7 1 1200,-6-13 1579,2 3-146,-85 14-166,-15 15-35,-5 9-280,1 9-414,6 10-23,11 6-56,14 16-447,52-6-416,11-4-44,0-27 0,5-6-208,-3-5 1,-1-2-2023,3 0 0,1-2 3070,1-2 0,-3-1 0,7 2 0,-12-4 0</inkml:trace>
  <inkml:trace contextRef="#ctx0" brushRef="#br0" timeOffset="22081">9636 6885 20949,'-34'-25'325,"1"0"1,-19-13-326,15 38-12,19 10-368,6 8-147,7 4-672,31 0 45,24-12 1131,-11-13 1,0-3 33,-5 0 1,-1-1 77,18-14-89,-30 16 325,-6 27 224,-8 25-441,-4-4 1,-1 9-1,-2 3-1122,-2 9 0,-1 2 1,0 1 1013,2-16 0,1-1 0,-1 1 0,0-1 0,-2 14 0,-1-1 0,1-7-177,4-6 1,1-6 181,0-7 1,1-3-6,2 12 202,1-27 55,-14-63-257,-6-11-185,2 7 1,-1-4-783,0-4 1,0 2 966,5 15 0,2 2 0,-1 0 0,2 5 0,5 11 0</inkml:trace>
  <inkml:trace contextRef="#ctx0" brushRef="#br0" timeOffset="22499">10049 6999 20132,'-42'-7'220,"0"-1"0,5 3 1,7 4-233,16 11-122,8 8-146,8-1-101,24 6 280,19-10 124,8-1-12,3-14-11,-16-5 22,-3-6-22,-4-1 0,8-3 0,-3 3-11,-2 1 22,-4 3-11,-2 0 12,-6 0 44,4-2-56,-10 2-45,0-2 45,-6 5 0,-1 0-23,-6 6 12,-1 6-22,1 7-898,2 9-1758,11 23 2689,19-2 0,-15-6 0,7-15 0</inkml:trace>
  <inkml:trace contextRef="#ctx0" brushRef="#br0" timeOffset="22999">11196 6676 19594,'-37'1'186,"0"0"1,-3 4 0,2 6-159,1 10 0,1 6-11,-9 12 0,2 4-29,15-5 1,5 0-84,3 0 0,11-4-73,34 7-225,29-31-171,-21-12 0,1-4 384,4-3 1,-1-3 151,3-6 0,-1-3 22,1-2 1,-1-6 12,-6-1 1,1-5 0,-2-3 14,-4-6 0,-2-2 1,-1-1-388,-1 1 1,0-1-1,-5-1 458,-4-1 1,-3 0-1,-6 3 176,-4 0 1,-8 2 155,-7-3 1,-7 5-146,-4 13 0,-4 8-280,-7 6 0,0 14-6,6 27 1,7 13-46,4 1 1,7 4-431,11 15 1,9 2-238,3-12 1,4-1-801,5-1 0,3 0 1518,1-2 0,0-3 0,5 5 0,-8-14 0</inkml:trace>
  <inkml:trace contextRef="#ctx0" brushRef="#br0" timeOffset="23198">11729 6487 19729,'-24'23'280,"-1"0"0,-12 24-325,45 13-656,9-32 1,5-1-1350,17 26-5648,15-21 7698,-23-21 0,-14-6 0,-7-4 0</inkml:trace>
  <inkml:trace contextRef="#ctx0" brushRef="#br0" timeOffset="23766">12099 6792 18507,'0'-8'801,"6"-24"0,5-7-751,6 9 1,2 0-51,-1-15 0,1-1 17,2 13 0,-1 5-17,-5 1-45,-19 12 45,-26 44 0,9 3 0,0 6 5,-2 3 1,3 2-150,2 8 1,5-1 143,6-16 0,4-2-246,4 27-270,19-9-190,11-26 1,10-5-321,12-8 1,5-5 369,0-3 1,1-6 174,0-7 0,-5-7 481,-21-2 0,-5-3 572,16-26 884,-17-3 12,-19 16 0,-3-1 391,-1-19-1578,-7 2-270,2 30 56,2 14 577,16 6-800,14 0-271,17 1-195,-7 2 1,0 0-673,-6 0 0,-1 0-17,29-4 1423,-33-4 1927,-28-17-538,-1 0-895,13 0-539,9 26-56,5 21 11,-4 25 1,-15 7-46,-6 3-234,-11-2-3934,-17 4 4191,-2-24 0,1-4 0,13-25 0</inkml:trace>
  <inkml:trace contextRef="#ctx0" brushRef="#br0" timeOffset="24299">15422 6310 17599,'0'-34'622,"0"0"0,-2-26-532,-5 27-57,-7 1 23,-6 3-22,-11-12-34,14 11 0,-1-8 0,17 17-22,10 5-1,5 8 23,25 10 0,-14 18 0,-1 8 0,0 0 0,-1 5-594,-1 21 0,-5 7 588,-7 1 1,-7 7 5,-5-15 0,-5 6 0,0 1 0,-1-3 0,1 5 0,-1-2 0,-2 2 0,0-4 0,-3 2 0,1 0 0,2-4 3,0 4 1,1-3 0,5-5-396,9 2 1,3-4 396,-3-1 1,7-12 296,25-26-99,-21-36-203,-7-20-12,-18-11-554,-8 12 0,-1-2-1434,3 3 0,1 0 2216,2-1 0,2 3 1,4-7-1,18 30 1</inkml:trace>
  <inkml:trace contextRef="#ctx0" brushRef="#br0" timeOffset="24616">16773 6363 18810,'-36'0'437,"0"0"0,-11 14 0,4 6-415,-5 17-17,17-8 1,7 4-207,12 28-180,48-20 370,7-5-189,-6-32 0,3-8 200,18-15 0,-6-13 56,-14-5 112,-17-12-213,-45 3-2812,-17 9-2320,-7 14 5177,14 26 0,27-1 0,7 4 0</inkml:trace>
  <inkml:trace contextRef="#ctx0" brushRef="#br0" timeOffset="24982">17203 6369 20065,'-16'33'-40,"0"0"1,0 27-129,40-20 50,3-19 1,4-5 139,34-2 34,0-15 101,-15-25 134,-28-10-134,-8-5 78,-7-3-89,-4-21-56,-8 11-146,1 5 0,-1 37 56,4 26 0,3 29-213,13 3-3373,13 10 3586,4-20 0,-7-13 0,-13-17 0</inkml:trace>
  <inkml:trace contextRef="#ctx0" brushRef="#br0" timeOffset="25182">17934 5949 18888,'0'-12'908,"-12"62"-864,11-14 1,2 3-45,-3 13 0,2 1-537,5-3 1,4-3-798,10 16 1334,-10-26 0,-1-3 0,1 1 0,-3 1 0</inkml:trace>
  <inkml:trace contextRef="#ctx0" brushRef="#br0" timeOffset="25332">17792 6317 17868,'32'-26'-280,"-1"-1"0,5 2 0,3 6 56,5 11 0,3 4-1039,6-1 1,3 2 679,2 0 0,3 0-1001,-9 2 1,2-1 0,-3 1 1583,0-1 0,-2 0 0,2 0 0,-9 1 0,-19-1 0</inkml:trace>
  <inkml:trace contextRef="#ctx0" brushRef="#br0" timeOffset="25483">18614 6165 15235,'-36'2'1804,"-1"0"0,-4 5 0,4 6-1759,0 20-23,16 19-22,41-11-190,31-5-707,-16-26 0,4-5 841,4 0 0,2-2-224,1-1 0,1 0-2524,12-1 1,-1-1 2803,-22-1 0,-1 1 0,30 0 0,-51-1 0</inkml:trace>
  <inkml:trace contextRef="#ctx0" brushRef="#br0" timeOffset="25815">19332 6115 17801,'-63'-3'1692,"4"11"-1680,24 9 21,-3 12-22,2 8-33,4 20-785,29-3 572,15-7 179,32-19-45,8-22 101,2-12 22,-3-8 236,-1-24-12,-22-10-470,-12 0-4997,-38-1 5221,1 30 0,-4 2 0,16 15 0</inkml:trace>
  <inkml:trace contextRef="#ctx0" brushRef="#br0" timeOffset="26082">19732 6299 21028,'1'-46'224,"0"0"0,1 4 0,5 6-212,25 8-12,5 6 0,7 7-12,-10 9 1,1 4 5,0 5 1,-1 4-6,0-1 0,-2 4-124,15 22 68,-29 3-1121,-8 20-4370,-6 1 5558,-3-6 0,-1-20 0,0-23 0</inkml:trace>
  <inkml:trace contextRef="#ctx0" brushRef="#br0" timeOffset="26666">20198 6283 12882,'-6'1'2824,"1"-1"-1368,5 0 46,6-19-796,-2 7-247,6-17-257,-3 12-68,3-2-122,3-1-1,8 1-11,5 1-23,18 6 1,-3 19 22,-3 9-202,-13 18-526,-13 1-370,0 2-2936,4-1 4034,8-5 0,-11-14 0,2-7 0</inkml:trace>
  <inkml:trace contextRef="#ctx0" brushRef="#br0" timeOffset="26965">20977 6194 18037,'-4'-3'1949,"0"1"-1960,4 2-146,62-39 157,-19 8 89,-3-2 1,-6-1 605,-25-4-449,-33 12-21,-28 26-113,-6 19-12,21 5 1,2 7-112,12 3 0,5 3-292,3 0 1,9 0-264,19-2 0,12-4-1117,12-8 1,10-6 804,-7-4 0,3-2 1,3-1-1630,7 0 1,3-2 0,3 0 2506,-9-3 0,4-1 0,-2 0 0,-5-1 0,14 2 0,-4-1 0,-6-3 0,0 0 0</inkml:trace>
  <inkml:trace contextRef="#ctx0" brushRef="#br0" timeOffset="27265">23288 6088 19459,'58'-18'-282,"0"-1"0,-1 0 1,1 1-1,-8-1 0,-1 0 1,-2 0-1,-3 1 394,18-5 0,-8 0 230,-19 1 0,-12-2 375,-19-5 280,-24-1-761,-3 17-203,-3 33-33,12 13-302,15 28-696,7-13-1186,3-4-5952,1-10 8136,-3-8 0,-5-13 0,-2-7 0</inkml:trace>
  <inkml:trace contextRef="#ctx0" brushRef="#br0" timeOffset="27633">25411 5366 17386,'37'-15'276,"1"1"1,-2 1 0,0 5-210,21 9-28,-23 16 1,-3 7-40,3 17 0,-17-4 0,-10 1-428,-17-6 0,-9-1 685,-4 2 1,-3-1-46,-8-1 1,-3 1 17,-10 8 0,2 1-64,12-8 0,9 0-1231,17 29-727,53-32-1043,5-24 0,7-7 2735,4-6 0,-4-1 0,-22 5 0,-2-1 0,27-9 0</inkml:trace>
  <inkml:trace contextRef="#ctx0" brushRef="#br0" timeOffset="27799">26541 5306 20244,'-41'48'165,"0"1"0,18-8 0,4 3 1,4 1-361,5 1 1,4 0 0,5 3-1964,8 10 1,6 2 0,2-8 2157,2-9 0,3-6 0,1 3 0,-1-8 0,0-12 0</inkml:trace>
  <inkml:trace contextRef="#ctx0" brushRef="#br0" timeOffset="28015">26748 5228 19829,'3'62'-242,"-1"1"0,0 0 0,1-2 0,-1 0 0,1-4-526,1 3 1,0-3 767,-3 10 0,-2-6 0,0-17 0,-5 10 0</inkml:trace>
  <inkml:trace contextRef="#ctx0" brushRef="#br0" timeOffset="28182">26529 5728 19561,'23'-26'-79,"0"0"0,6 4 1,5 6-684,12 9 0,4 6-1678,8 3 1,3 2 2439,6 2 0,-4 2 0,-23-4 0,-5 2 0,25 5 0</inkml:trace>
  <inkml:trace contextRef="#ctx0" brushRef="#br0" timeOffset="29231">8159 12233 15415,'11'43'336,"-1"-1"0,1 2 0,2-2-303,2-6 1,2 0 5,1 17 1,-1 2-7,-5-9 1,-2-2 16,0 1 1,-2-4 1506,-3 2-1030,-5-44-314,0-22-12,-3-21 69,-2-17-203,-1 2 0,0-7-649,2 13 1,2-2-1,-1-1 593,0 2 1,-1 0-1,2-1-11,2 1 0,3-1 0,0 7-269,3 4 1,3 7 245,18-18 23,7 26-50,1 26 0,4 11-102,5 17 0,-1 11-132,-12-4 1,-1 6-1,-4 0-180,8 19 0,-11 2 469,-18 3 1,-13-3-6,-6-17 0,-8-5 498,-5 0 0,-5-4-498,0-2 0,-1-3 288,-5 0 0,2-4-87,-7 3-201,6-8-11,37-17 1114,15-2-1260,15 0-629,15 0-4130,-3 7 1,2 2 4747,-10-4 1,0 1 0,0 3-1,-3 0 1,-3-3 0</inkml:trace>
  <inkml:trace contextRef="#ctx0" brushRef="#br0" timeOffset="29514">8829 12633 17722,'33'-31'47,"1"-1"1,0 1 0,10-11 0,-2 3-26,-9 12 1,-3 4 336,4-6-12,-37 17-22,-9 10 100,-11 5-189,-2 11-23,-9 27-179,13 15-90,5-1-740,29-9-538,17-29-2038,15-8 3372,8-10 0,-22 0 0,-5-2 0</inkml:trace>
  <inkml:trace contextRef="#ctx0" brushRef="#br0" timeOffset="29865">9456 12291 18787,'-44'-1'521,"-1"0"0,-17 2-689,31 8-1467,49-5-461,35-7 2028,-16-1 1,3 0 78,-3 0 1,-2 3 178,22 16 292,-28 24-196,-16-7 0,-2 4-474,0 5 1,-2 5 362,-3 5 1,-1 4-1,-2 2-738,0 3 1,0 2 0,-2-1 569,0-1 1,-1 1 0,-1-3-5,0-5 1,-1-2 0,0-6-75,-3-9 0,0-5 83,-5 11 256,-2-22-55,-11-45-415,6-15 1,1-8-612,2 0 1,2-2-216,2 6 1,1-1 0,4 2 1027,8-3 0,3 5 0,-3-8 0,10 17 0</inkml:trace>
  <inkml:trace contextRef="#ctx0" brushRef="#br0" timeOffset="30481">10044 12424 18597,'-55'5'358,"1"0"1,12-2 0,8 3-460,15 11-471,33-2-458,31-1 889,14-14 1,4-2 190,-29 4 1,0 0 201,23-7 0,-14 0-50,-41 4-180,1-2-44,7-3 67,12-6-79,1 0-179,17-9 113,-6 1-24,4-3-324,-12 7-45,-11 7-202,-6 8-425,3 1-348,4 0 0,19 0 1524,9-2 683,12-4-189,-13-1-58,-10-3-100,-20 1-134,-3-1 23,-1-3-236,13-16 156,17-6-122,3-3 234,10 0 326,-12 11 67,-5 2 89,-9 4 292,-9 7-986,-10 17-79,-10 27-391,1 2-1368,6 13-2521,16-19 4258,19-11 0,-14-7 0,2-7 0</inkml:trace>
  <inkml:trace contextRef="#ctx0" brushRef="#br0" timeOffset="30849">11736 11948 19561,'-59'2'317,"1"0"0,2 2 1,4 5-307,17 8 0,3 5 6,-4 5 0,5 2-107,4 18-179,53-8-56,28-33 89,-8-13 1,1-8 145,-10-2 1,-2-6 61,13-17 0,-2-11-310,-15 9 1,-3-5 0,-2-4 362,-4 3 0,-2-5 0,-1-1 1,-3 3-362,3-9 0,-4 2 1,-4 0 465,-7 2 1,-5 0 0,-3 7 65,-3 8 0,-5 7 185,-25-11-303,-6 24-78,3 34 0,0 16 0,4 15 0,7 11-925,10 0 0,5 7 1,6-1 513,4-6 0,6-1 0,6 0-41,8 2 0,5 0 0,5-7-1683,10 1 1,3-8 2134,2-2 0,-2-5 0,6 5 0,-10-15 0</inkml:trace>
  <inkml:trace contextRef="#ctx0" brushRef="#br0" timeOffset="31298">12126 11934 17062,'52'-22'-281,"0"0"1,-3 0 0,-1-1 285,-6-2 1,-4-2 521,11-15 571,-19 5-649,-41 34 55,-23 25-202,3 19-123,13-9 0,3 4-162,5-3 1,6 2-86,11 0 1,10-3-152,14-11 1,8-8 212,2-10 1,1-8-125,7-6 1,-1-7 129,-13-2 0,-2-5 0,11-15 0,-1-4 22,-6 2 0,-2-1 163,-1 1 0,-3 3 118,5-14-213,-24 40-57,-3 18 12,0 14-34,3 38 6,-7-22 0,-1 3-538,1 11 0,-2-1-124,-1-10 1,-3-3-1944,-11 24 2652,-9-33 1,6-11 0,0-8 0</inkml:trace>
  <inkml:trace contextRef="#ctx0" brushRef="#br0" timeOffset="31832">15350 11520 18451,'-40'2'183,"-1"0"0,0 6 0,7 3-609,21 7-22,20 3 280,47-29-73,-21-1 0,0-4-19,2-6 0,-2-3 260,-1-2 0,-2-3 285,6-18 1,-3-6 190,-6-3 1,-3-1 190,0-4 0,-4 3-522,-7 14 1,-5 10-54,-5 22-69,-16 59-1,-1 4 0,-2 12 1,-2 5-456,5-19 1,-2 3 0,1 2-1,-1 2 1,2 1 430,1-1 0,0 3 0,1 2 0,0 0 0,1-1 1,0-3-20,0 2 1,-1 0 0,2-2 0,1-2 0,4-1-76,3 3 1,3-1 0,3-4 0,4-8 39,8 5 0,9-13 50,15-8 1,4-17 100,-7-28 0,-5-15 39,-2-15 1,-14-11-562,-19 8 1,-12-4 0,-1 2 73,-8-12 0,-5 6-505,-9 11 1,1 7-4812,10 6 5669,32 6 0,-1 14 0,12 2 0</inkml:trace>
  <inkml:trace contextRef="#ctx0" brushRef="#br0" timeOffset="32166">17800 11584 17823,'-37'32'358,"0"1"1,0-1 0,-12 13 0,11-1-259,21 14-77,23-9-1,22-14 6,11-21 0,7-9 28,4-13 1,0-9 21,4-4 1,-4-6 61,-14-3 0,-8-4-40,-5-25-100,-35 27-695,-23 13-5781,-5 26 6476,5 5 0,14 7 0,21-8 0</inkml:trace>
  <inkml:trace contextRef="#ctx0" brushRef="#br0" timeOffset="32383">18385 11471 20300,'-21'33'44,"0"0"1,-4 28-224,39-25-1333,30-1-8319,15-21 9675,0-16 0,-17-5 0,-25-8 0</inkml:trace>
  <inkml:trace contextRef="#ctx0" brushRef="#br0" timeOffset="32648">18719 11355 18474,'0'-62'1747,"0"11"-1534,0 36-78,-1 5-91,1 11-32,-1 10-1,0 11 0,1 11 11,2 22-22,5 9-112,-2-20 0,2-1-404,-1-8 1,1-2-1602,7 32-4796,-5-26 6913,-2-8 0,-3-14 0,-1-8 0</inkml:trace>
  <inkml:trace contextRef="#ctx0" brushRef="#br0" timeOffset="33216">18409 11496 17140,'-26'28'952,"-1"0"1,-12 25-931,39-20 79,16-4 0,13-9-101,8-14 0,6-6-230,3-12 1,1-6 122,10-7 1,-3-5-179,-13-2 1,-6-4 290,-9 0 0,-6-1-6,-7-19 0,-6 3 44,-5 8 628,-4 14-660,-7 36 21,0 15 1,-1 32-34,5 0-23,5 3-178,9-2-1469,4-19 1,6-3 1669,34 5 0,-16 0 0,0-31 0</inkml:trace>
  <inkml:trace contextRef="#ctx0" brushRef="#br0" timeOffset="33415">19360 11034 19056,'-29'39'343,"0"0"1,1 13 0,6 2-327,14-7 0,4 0-672,1 2 0,1 0 285,5-2 0,1-4-908,6 15-1915,1-6 3282,-5-11 1,-2-18 0,-4-10 0</inkml:trace>
  <inkml:trace contextRef="#ctx0" brushRef="#br0" timeOffset="33565">19116 11504 18194,'48'-22'-1061,"1"0"0,-1 2 0,2 2-866,11 2 0,0 3 1677,-14 3 1,-2 0-1,2-1 1,-5 2-1,-7 2 1</inkml:trace>
  <inkml:trace contextRef="#ctx0" brushRef="#br0" timeOffset="33782">19748 11308 18910,'-35'43'358,"1"0"1,5-4 0,15-3-852,53 5-314,7-16 538,4-22 1,4-8-377,-9-4 1,-1-5-1351,1-1 1,-4-4 1837,6-16-358,-44 12-897,-25 12-1557,-4 9 2969,2 0 0,11 1 0,6-1 0</inkml:trace>
  <inkml:trace contextRef="#ctx0" brushRef="#br0" timeOffset="34098">20311 11274 18328,'-36'6'448,"0"1"0,-5 7 1,5 6-349,-2 28-150,20-18 0,4 2-197,11 14 45,21-14 135,14-22 22,26-14 45,1-19 11,-28 6 0,-3-2-33,7-19 22,-21 1-1222,-20 16-8246,-7-2 9468,2 10 0,0 1 0,10 10 0</inkml:trace>
  <inkml:trace contextRef="#ctx0" brushRef="#br0" timeOffset="34499">20610 11346 19459,'8'-33'108,"1"0"1,5 1 0,4 6-87,21 13-11,10 7-22,-14 15-269,-5 7-90,-9 3-280,13 5 538,5-9 112,17-2 0,-10-18 11,1-9 34,-14-9 347,3-7 460,-12 10-706,-3 3-146,-12 21 22,-4 11-11,-1 7-257,9 15-1816,16-4 2062,26 0 0,-21-16 0,4-11 0</inkml:trace>
  <inkml:trace contextRef="#ctx0" brushRef="#br0" timeOffset="34798">21659 11168 18115,'14'-31'229,"0"-1"1,11-24-196,-8 35 0,-6 1 290,-5 7 1,-25 5 90,-30 27-286,15 3 0,-1 3-85,3 0 1,2 4-39,5 3 0,6 1-18,8 12-312,31 12-354,14-30 0,12-5-1044,4-3 0,8-3 0,1-2 1583,2-3 0,1-2 1,-2-2-1,-9-2 1,-2-1-1,-4-2 1,-6-1-1,0 0 1</inkml:trace>
  <inkml:trace contextRef="#ctx0" brushRef="#br0" timeOffset="35116">23788 11040 19067,'43'-18'-128,"0"1"0,0-1 1,16-1-1,5 1 1,-2 4-169,-7 4 1,0 3 0,0 1-297,2-2 1,0 0 0,-5 1 613,2 0 1,-11 1 708,-11 0-361,-47 6 226,-9 9-350,-9 5-156,-7 25-90,18 11-443,11-16 0,4 1-2806,9 19 3464,4-8 1,-1-29-1,-2-7 1</inkml:trace>
  <inkml:trace contextRef="#ctx0" brushRef="#br0" timeOffset="35515">26124 10675 15191,'-8'0'1691,"1"0"-1243,5 38-347,3-13-56,2 32 0,5-26 11,5 4-56,-4-14 45,-2-2-23,-6-13 0,-1-3 90,0-2 0,0 1-78,0 13 269,-8 35-269,-1 4-272,1-13 1,0 0 237,-4 24-606,5-2-3696,5-8 4302,12-13 0,-7-19 0,7-11 0</inkml:trace>
  <inkml:trace contextRef="#ctx0" brushRef="#br0" timeOffset="35748">26584 10620 17902,'2'-4'661,"-9"40"-544,3-4 1,0 7-112,-2 19 0,2 3-12,4-6 0,3-2-335,2-1 1,2-3-657,11 9 1021,5 3 1,-12-32 0,1 0-1</inkml:trace>
  <inkml:trace contextRef="#ctx0" brushRef="#br0" timeOffset="35932">26308 11037 18989,'52'-14'-195,"1"0"0,0 0 1,-1 1-1,6-1 0,-5 1 1,0-3-1,-1 1 0</inkml:trace>
  <inkml:trace contextRef="#ctx0" brushRef="#br0" timeOffset="36182">27197 10475 20098,'58'-28'-56,"1"-1"0,3 3 0,1 7-23,-4 12 1,0 6-748,3 2 1,-1 4 438,-5 1 1,-4 7 234,-4 11 1,-8 10 325,-20 4 1,-10 6-170,-16 21 1,-11 1-45,-4-10 0,-5-1-923,4-14 1,-2 0 0,3-2 961,2 6 0,4-5 0,-2 8 0,9-12 0</inkml:trace>
  <inkml:trace contextRef="#ctx0" brushRef="#br0" timeOffset="36632">27321 10414 17118,'58'-24'58,"0"-1"0,1 0 0,3 2 1,1 1-1,1 5-1821,-1 7 0,-1 5 0,2 0 1426,-11 2 1,0 0 0,0 0 0,1 2-485,0 0 0,0 1 1,0 0-1,-1 2 821,15 2 0,0 2 0,-6 0 0,-4-2 0,-6 1 0,-15 3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1:27.59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4420 2267 18115,'3'61'-2458,"0"0"0,0-1 1,-1 10-1,5-9 1948,6-22 0,1-9 0,-2-12 0,-3-10 0</inkml:trace>
  <inkml:trace contextRef="#ctx0" brushRef="#br0" timeOffset="333">4265 2023 16994,'-46'15'226,"1"1"0,0-1 0,-5 11 0,-3 7 0,1 4 0,3 3-199,10-2 0,2 4 0,2 2 0,1 1 0,0-1-924,1 0 1,-1 1 0,2 0 0,3 1-1,5 1 897,0 10 0,5 2 0,6-1 0,11-6 45,13-4 0,9-4 0,11-4-63,9-7 0,10-3 0,7-5 0,2-4 40,-3-8 1,4-4-1,3-4 1,1-2-1,-1-1-261,2 1 1,1-2-1,0-1 1,0-4-1,0-2 252,-10-3 0,2-2 0,-1-2 0,0-2 1,-3-2-1,-3 0 9,8-6 0,-3-3 1,-4-2-1,0-1-243,-3 0 0,-2-1 1,-1-2-1,-2-1 273,7-9 1,-4-2-1,-4-3-52,-10 2 0,-3-2 0,-6-1 0,-5 2 0,-5-2 0,-9-2 227,-10 1 0,-9-3 0,-6 0 0,-4 4-219,-4 3 1,-5 4-1,-4 2 1,-5 2-84,-1 5 1,-4 2 0,-4 1 0,0 4 0,1 5-224,-4 3 1,0 4 0,0 6 0,0 4-269,2 6 0,-2 4 0,4 5 0,6 3-622,-13 13 1,18 9 1500,30 8 0,8 0 0,-8 1 0,30-21 0,0 1 0</inkml:trace>
  <inkml:trace contextRef="#ctx0" brushRef="#br0" timeOffset="681">8465 1987 18272,'-2'51'65,"0"1"0,0 0 1,0-1-1,2 3 1,0-4-1,3 3-166,1 9 0,3 1 1,3-5-2786,4 0 0,4-6 2886,1-5 0,1-5 0,2 7 0,-2-22 0</inkml:trace>
  <inkml:trace contextRef="#ctx0" brushRef="#br0" timeOffset="884">9014 2075 18597,'-11'54'107,"0"0"1,0 1-1,0-4 1,1-1-1,4-5-96,9-1 1,4-5-12,-1 1 0,1-2-683,3-2 0,2-1-1391,8 26-2250,-8-13 4324,-5-13 0,-6-17 0,-1-10 0</inkml:trace>
  <inkml:trace contextRef="#ctx0" brushRef="#br0" timeOffset="1033">8600 2539 19572,'55'-7'-820,"-1"1"1,1-1 0,0 0 0,1 0 0,2 0-1,-4 0 1,-6 0 0,-2 1 0,-5-1 0,-2 1 0,0 0-1</inkml:trace>
  <inkml:trace contextRef="#ctx0" brushRef="#br0" timeOffset="1350">10981 2269 18664,'59'-16'-185,"-1"0"0,-1 2 0,4-1 0,-2 1-760,-6 4 0,-3 0 1,1 1 196,2-2 0,0-1 0,-6 2 748,2 1 0,-14-1 3956,-26-4-2947,-20 9-117,-13 0-589,2 31-213,8 32-102,6-26 1,4 3-1743,7 19 1,5-2 1753,4 4 0,5-4 0,-9-36 0</inkml:trace>
  <inkml:trace contextRef="#ctx0" brushRef="#br0" timeOffset="1832">13554 2115 20087,'-10'-58'347,"21"-5"-224,28 25-101,-8 14 1,4 0-12,4 3 1,-1 2-80,23-5 35,-10 13 22,-21 19-68,9 27-28,-22-5 1,-5 5 28,-4 15 0,-8 2-329,-7-5 1,-8-1 445,-11 3 1,-7-5-7,-3-10 1,-3-3 22,1-2 0,-1-1-6,4-3 1,2-1-57,3-3 0,4-3 6,0 4-112,44-11-302,23-19-152,-2 1 0,3-1-669,-2-1 0,3-1 1235,0 3 0,4 1 0,-5 0 0,22-4 0,-22 6 0,0 0 0</inkml:trace>
  <inkml:trace contextRef="#ctx0" brushRef="#br0" timeOffset="2015">14418 2081 20804,'12'48'-357,"0"1"1,-1 0 0,2-4 0,2 0-1,1-2-4559,10 13 1,3-7 4886,-5-17 1,-2-5 0,9 0 0,-19-27 0</inkml:trace>
  <inkml:trace contextRef="#ctx0" brushRef="#br0" timeOffset="2200">14611 1963 18989,'9'46'72,"0"-1"1,0 0 0,6 20 0,2-4-566,-1-12 0,1-5-505,-1-5 1,-2-5-3641,-2 5 4638,-5-9 0,-5-14 0,-2-7 0</inkml:trace>
  <inkml:trace contextRef="#ctx0" brushRef="#br0" timeOffset="2366">14373 2457 19146,'23'-30'-396,"-1"0"0,7 2 0,5 5-562,10 10 0,7 5 736,8-1 1,6 2-1,-7 0 1,-15 1 0,-2 1-1,22 0 1,-1-1-1</inkml:trace>
  <inkml:trace contextRef="#ctx0" brushRef="#br0" timeOffset="2499">15781 2377 18373,'-18'46'18,"1"-1"1,0-2 0,3-1-3885,-2 13 3866,4-3 0,7-23 0,2-8 0</inkml:trace>
  <inkml:trace contextRef="#ctx0" brushRef="#br0" timeOffset="3165">18591 1902 20087,'20'-45'-105,"0"-1"1,26 3-1,10 7-250,-13 19 0,4 4 1,1 2-1295,8 1 1,2 2 0,-4 2-739,5 4 1,-5 3 2386,-5 5 0,-6 0 0,7 1 0,-23 3 0</inkml:trace>
  <inkml:trace contextRef="#ctx0" brushRef="#br0" timeOffset="3302">19062 2020 17398,'-7'53'-1712,"0"1"1,-1-1-1,-1 10 1,5-5 1711,8-11 0,3-7 0,0-9 0,4-10 0</inkml:trace>
  <inkml:trace contextRef="#ctx0" brushRef="#br0" timeOffset="3516">20057 2103 19134,'51'-16'-354,"1"1"0,0-1 0,4 0 0,1 1 0,-3 1 0,3 3 0,-4 2 0,-8 1 0,0-1 0</inkml:trace>
  <inkml:trace contextRef="#ctx0" brushRef="#br0" timeOffset="3649">20657 1893 20210,'1'42'-385,"-1"-1"0,8 12 1,3-1-2535,0-12 0,2-1 2919,1 0 0,-3-3 0,-2 10 0,-9-33 0</inkml:trace>
  <inkml:trace contextRef="#ctx0" brushRef="#br0" timeOffset="4117">22328 1680 18362,'-1'44'263,"0"2"0,1 6-269,5 11 1,2 2-1188,-1 1 0,3-2 89,3-7 0,4-7-3714,13-1 4953,3-17 0,-14-17 0,-2-10 0</inkml:trace>
  <inkml:trace contextRef="#ctx0" brushRef="#br0" timeOffset="4317">22825 1595 20367,'-22'59'52,"-1"-1"0,3-1 1,6-3-109,11-14 0,4-1-191,3 0 1,1 0-320,1-3 0,0 0-2846,2 6 1,-1 0 3411,2 10 0,-4-6 0,-5-34 0</inkml:trace>
  <inkml:trace contextRef="#ctx0" brushRef="#br0" timeOffset="4482">22231 2048 20098,'41'-34'-949,"-1"1"1,7 1-1,8 5-931,-8 14 0,6 4 1,1 2-1,-2-1 1632,3-1 0,-3 1 0,1 0 1,2 0-1,-1 0 0,-7 2 1,13-2-1</inkml:trace>
  <inkml:trace contextRef="#ctx0" brushRef="#br0" timeOffset="4649">23114 1686 21118,'54'-32'-1506,"0"1"0,0-1 0,0 5 0,1 1 0,-1 5 1506,-7 10 0,0 4 0,-4 1 0,6 0 0,-9 2 0,-11 1 0</inkml:trace>
  <inkml:trace contextRef="#ctx0" brushRef="#br0" timeOffset="4765">23625 1647 16636,'-26'40'566,"-1"0"1,0 0 0,3 0 0,-1 0 0,4-1-567,-2 10 0,4 0-787,2 1 1,3 6 786,4 1 0,3 5 0,0-7 0,1-15 0,2-1 0,0 19 0,0 0 0</inkml:trace>
  <inkml:trace contextRef="#ctx0" brushRef="#br0" timeOffset="6882">10497 3680 15123,'-44'3'975,"35"0"-370,70-1-460,-3 0 1,15-2-1058,-22-3 0,7-1 1,6-1-1,3-1 1,4 0-1,0 0 961,-13 2 0,2-1 1,2-1-1,2 1 0,1-1 1,1 1-1,1-1 1,0 0-1,0 0 0,0 0-128,-4 0 0,1 0 1,0 0-1,0 0 1,1 0-1,0 0 1,0 0-1,1-1 1,1 1-1,0-1 1,2 1 80,-9 1 0,2-1 1,0 0-1,1 0 1,1 0-1,0 0 0,1 0 1,-1 0-1,0 0 1,0 1-1,0-1 0,-2 0 1,0 1-1,-1 0-32,2-1 1,-1 1 0,-2 0 0,-1 0 0,0 0 0,0 0 0,0 1 0,2-1 0,0 0 0,2 1 0,2-1 0,3 0 30,-11 1 1,2 0 0,0 0 0,2 0-1,1 0 1,1 0 0,0-1 0,2 1 0,0 0-1,1 0 1,0 0 0,1 0 0,-1 0 0,2 0-1,-1 0 1,0 0 0,0 0 0,0 1 0,-1-1-46,-1 0 0,-1 1 1,1-1-1,1 1 1,-1 0-1,1-1 1,0 1-1,1 0 1,-1 0-1,1-1 1,0 1-1,0 0 1,0 0-1,0 0 1,0 0-1,0 0 1,0 0-1,0 0 1,-1 0-1,1-1 1,0 1 42,-3 0 1,0 0-1,0 0 1,0 0-1,1 1 1,-1-1-1,1 0 1,-1 0-1,1 0 1,-1 0-1,1 0 1,-1 0-1,1 0 1,-1 0-1,0 0 1,0 1-1,0-1 1,0 0-1,0 1 1,0-1-1,-1 1 1,0-1 4,4 1 0,0-1 1,0 1-1,0 0 1,0-1-1,0 1 1,-1 0-1,1-1 1,-1 1-1,1 0 1,-1 0-1,0 0 1,-1 0-1,1 0 1,0 0-1,-1 0 1,0 0-1,0 1 1,0-1-1,-1 0-4,5 0 0,-1 0 0,1 1 0,-1-1 0,1 0 0,-1 1 0,1-1 0,-1 1 0,-1 0 0,1-1 0,-2 1 0,1-1 0,-2 1 0,0 0 0,0-1 0,-2 1 0,0 0 0,-2-1 0,10 1 0,-2-1 0,-2 1 0,-1-1 0,-1 1 0,-1 0 0,0-1 0,0 1 0,0 0 0,1-1 0,1 1 0,1 0 0,1-1-4,-5 1 1,1 0-1,1 0 1,2-1-1,0 1 1,1 0-1,0 0 1,-1-1 0,1 1-1,-1 0 1,-2 0-1,0 0 1,-2 0-1,-1-1 1,-3 1-1,-2 0-33,17 0 1,-5 0 0,-2 0 0,-2 0 0,-1-1 0,-1 1 0,1 0 0,1 0 0,2 1-168,-7-1 0,1 0 1,1 1-1,0-1 0,1 0 1,-1 1-1,0 0 0,0-1 1,-1 1-1,-2-1 0,-1 1-301,9-1 1,-2 1 0,0-1 0,-2 1 0,0-1 0,-1 1-1,-1-1 1,0 1 504,3 0 0,1-1 0,0 1 0,-1 0 0,-4-1 0,-3 1 0,-5 0 0,25 0 0,-8 0 0,-18 0 0,-19-1 0</inkml:trace>
  <inkml:trace contextRef="#ctx0" brushRef="#br0" timeOffset="8533">4842 6491 14630,'-3'8'583,"1"-1"-505,2-7-78,56-4 0,-19-2 0,1-1 0,-2 4 0,-1 0 0,26-9 0</inkml:trace>
  <inkml:trace contextRef="#ctx0" brushRef="#br0" timeOffset="8698">5061 6728 12277,'33'10'0,"-1"-1"0,21 7 0</inkml:trace>
  <inkml:trace contextRef="#ctx0" brushRef="#br0" timeOffset="26132">8031 5823 14025,'1'-7'3686,"1"0"-3181,-2 7-147,0 0-302,-2 48 28,7-5 0,3 8-80,-4-2 0,0 3 0,1 0-309,1-4 0,1-2 0,0 0 310,1 17 1,-1-5-164,-1-17 1,-1-6 179,2 5-11,1-5 797,-7-29 54,1-30-212,-7-41-533,-4 3 1,-1-5-276,4 22 1,-1-1 0,0-1 179,-3-7 1,-2-1-1,2 3 28,-2-12 1,1 2 8,3 12 1,0-1 0,2 2 155,-2-6 1,5 4-256,10 1 1,8 10 39,22 13 0,-2 29 0,5 10-491,0 3 0,0 4 261,3 4 0,-1 5-17,-1 1 1,-5 7-164,-2 17 0,-12 6 365,-22 3 0,-12 1 17,-1 0 0,-8-4 176,-4-22 1,-7-3 0,0-5-581,-8 0 1,-2-6-281,2-3 1,0-3-668,4-3 1,1-3 1378,-1-4 0,3-1 0,0-1 0,4-3 0</inkml:trace>
  <inkml:trace contextRef="#ctx0" brushRef="#br0" timeOffset="26982">9342 5326 19302,'-59'-4'284,"0"-1"0,4 5 0,6 9-273,18 8 1,5 6-12,3 4 0,6 2 56,4 33-517,10-21 1,2 6-1,1 4 502,1 13 0,3 3 1,-1 1-521,-2-16 0,0 0 0,0 0 1,0 0 478,1 3 0,1 0 0,-1 0 0,0-2-4,0 11 0,-2-2 1,2-4-20,0 5 1,1-2 158,0-14 0,0 1 0,2-7-192,10 23-257,19-21-3520,18-29 3833,1-20 0,-11-6 0,-23-2 0</inkml:trace>
  <inkml:trace contextRef="#ctx0" brushRef="#br0" timeOffset="27466">9785 5828 18630,'-5'50'50,"-1"0"1,0-1-1,-1 10 1,0-2-29,-1 9 1,0-3-555,2-20 1,1-2 531,1-3 0,1-1 0,-2 23 457,20-10-144,20-26-10,28-21-303,-1-15-342,-28 1 1,-3-1-2068,13-4-4966,-4 3 7375,-5 4 0,-16 4 0,-5 2 0</inkml:trace>
  <inkml:trace contextRef="#ctx0" brushRef="#br0" timeOffset="28866">8416 5943 9028,'-43'-14'1613,"-1"0"1,4 2-1,2 0 1345,-16-12-1019,-2-2-583,-3-5-1110,24 8-190,26 2-11,44 4-6,-1 4 0,5 1-891,20-2 0,11-1 858,-20 5 1,6 0 0,4-1 0,2 1 0,0 1-384,-4 0 1,2 2 0,1-1 0,1 2 0,1-1 0,2 2 371,-2 0 0,3 1 0,2 0 1,0 0-1,-1 2 0,-2 0 1,-3 2-19,-2 0 1,-1 0-1,-2 1 1,-2 2 0,-2 2-1,-2 2-22,12 3 0,-1 4 1,-8 3-1,-12 6-69,-5 18 0,-23 6 136,-28 2 0,-20 3 1,-7-1 75,1-10 0,-7-2 0,-4-1 0,0-1-362,-1 3 1,-1 0-1,-1-2 1,-2-2 296,-2-2 1,-3-3-1,2-1 1,6-3 33,7-4 0,5-1 1,2-2 231,-9 7 1,5-1-300,-4 13 67,83-6-49,10-23 1,16-6 0,5-3-6,-8 1 0,5-3 1,3 0-1,1-1 1,-1 0-82,-2 1 0,1-1 1,0 0-1,0 0 0,1-1 75,-8 0 1,1-1-1,1 0 1,-1 0 0,-3 0-1,-4 2-7,3-1 0,-5 1 0,-1 0 0,-1 1-6,14 0 0,-3 1 0,-7 3-28,-8 2 1,-16 6 625,-28 11-1970,-60-3 336,13-9 0,-1-5-4035,-12-13 5077,17-10 0,20 5 0,12-4 0</inkml:trace>
  <inkml:trace contextRef="#ctx0" brushRef="#br0" timeOffset="29549">12215 5474 15303,'0'-53'2868,"-1"10"-1625,-1 28-940,0 8-235,0 4-68,2 24 0,1 19 0,1-5 0,0 4-299,-1 7 1,0 6 309,0-1 0,0 4 0,-1 0-4,-2-3 1,-2-1 0,2 0 3,0-1 0,1 0 0,-1-3-11,-2 6 0,0-7 68,3-4 55,3-13-45,6-10 157,5-10 79,11-5-90,28-17-437,13-2-510,-31 6 1,0 1-948,0 1 1,-2 2 1669,13 4 0,-18 1 0,-6 0 0</inkml:trace>
  <inkml:trace contextRef="#ctx0" brushRef="#br0" timeOffset="30365">13222 5167 18899,'-20'51'105,"1"0"1,-1 0 0,1 0 0,2 7-1,1 0 1,2 3 0,2 0-133,3-6 0,1 3 0,2 0 0,1-1 1,2-3-826,2 3 0,1-2 0,2-2 0,4-2 426,5 5 0,4-3 0,3-8-1132,9-6 1,4-9 1674,1-4 1,-1-5-1,6 1 1,-7-11 0</inkml:trace>
  <inkml:trace contextRef="#ctx0" brushRef="#br0" timeOffset="32898">13732 5668 8557,'-11'3'392,"3"-1"-22,8-2 2790,0 0-1715,-8 1-324,3 0-12,-6 0-33,5-4 392,1-12-1121,9-12-179,11-4-112,14-4 33,11 12-89,22 7-22,-8 44-1,-26 5 1,-9 8 5,-16 19 1,-11 5-565,-1-7 0,-6-3 609,-9-2 0,-3-6-6,-7 3 1,6-11-1,15-19 23,8-6 11,18-14-112,12-6-101,13-3 636,5-2-3986,21-1-4438,0 5 7945,-3 1 0,-23 5 0,-23-1 0</inkml:trace>
  <inkml:trace contextRef="#ctx0" brushRef="#br0" timeOffset="33133">14390 5712 14607,'0'-10'3351,"0"1"-2242,0 9-1053,0 0-45,-4-18-11,3 25 124,-3 24-113,4 24-11,2-15 0,1 3-538,3 1 1,3-1-3806,4-7 1,2-2 4342,-2-1 0,1-4 0,7 1 0,-12-24 0</inkml:trace>
  <inkml:trace contextRef="#ctx0" brushRef="#br0" timeOffset="33348">14702 5613 18866,'12'54'-796,"0"0"1,-1 0-1,0 0-3294,-3 1 0,-2-2 4090,-1-12 0,-1-6 0,-4 7 0,-1-29 0</inkml:trace>
  <inkml:trace contextRef="#ctx0" brushRef="#br0" timeOffset="33516">14392 6035 19078,'51'-15'-1077,"0"-1"0,0 1 0,-3 0 0,-2 1 0,-8 4 0,0 6 0,-12 1 0</inkml:trace>
  <inkml:trace contextRef="#ctx0" brushRef="#br0" timeOffset="33998">14926 5132 20121,'36'46'13,"0"0"0,1 0 1,-4 1-1,-2 1 1,-6 1-85,-11-5 0,-6 1 0,-1 1-974,-1 1 1,0 0 0,-3 1-238,-3-2 1,-1 1 0,-2-1 1281,-3 18 0,-2-5 0,3-22 0,-1-5 0,-6 14 0</inkml:trace>
  <inkml:trace contextRef="#ctx0" brushRef="#br0" timeOffset="35015">22151 4776 8232,'41'-29'1737,"-8"5"-1221,-23 14 1343,-3 3-167,-4 1-1188,-1 2-44,-2 3 1870,0 1-1714,0-3-413,0 2-2,1-1-145,0 1 23,1 0 134,0-1 358,-1 1-201,0 0-415,-1 8 90,3 10-45,1 45 11,-1-17 0,-1 4-362,1-5 0,0 2 0,0-1-886,0 13 1,0-2-764,2-2 0,-1-5 2000,-1 12 0,0-28 0,-3-9 0</inkml:trace>
  <inkml:trace contextRef="#ctx0" brushRef="#br0" timeOffset="35349">22311 5433 15975,'-1'4'2387,"1"-2"-1727,0-2-413,43-15-169,1 3-796,0-1 1,4 1 740,-5 3 0,-1 1-23,2 2 0,2 2-2365,6-1 1,-2 3 2364,13 3 0,-9-1 0,-41 2 0</inkml:trace>
  <inkml:trace contextRef="#ctx0" brushRef="#br0" timeOffset="35816">23884 4511 18698,'-25'-46'1333,"-19"68"-1281,21 12 0,1 12 1,2 1-1107,0 1 1,1 1-1,1 2 1042,1 9 1,1 2 0,4-4 11,2 8 0,6-3-118,2-2 1,5-2-214,5-3 1,4-3 144,4-4 0,4-3-683,3-6 1,7-4-3463,17-1 0,4-6 4331,-11-12 0,-2-3 0,2-1 0,-5-4 0,-2-9 0</inkml:trace>
  <inkml:trace contextRef="#ctx0" brushRef="#br0" timeOffset="36049">24484 4836 18810,'-3'58'-69,"-1"0"1,1 0-1,5-6 1,3-1-1,0-5 1,-2-8-1,2-6 1,17 11 0</inkml:trace>
  <inkml:trace contextRef="#ctx0" brushRef="#br0" timeOffset="36265">25094 4778 20266,'-10'45'-381,"0"0"0,1 0 0,2 7 0,2 1 1,5-2-3615,6 5 1,4-2 3874,-2 0 0,1-3 1,4 13-1,-11-40 0</inkml:trace>
  <inkml:trace contextRef="#ctx0" brushRef="#br0" timeOffset="36482">24412 5185 19269,'62'-18'-229,"-1"0"0,1 1 0,-9 3 1,1 0-1,0 2 0,-4 3 1,-2 2-1,-2 3 0,-2 1 0,18-3 1,-1 0-1</inkml:trace>
  <inkml:trace contextRef="#ctx0" brushRef="#br0" timeOffset="36716">25605 4861 18294,'60'-17'11,"1"1"0,-1 0 1,-1 3-102,-10 7 1,0 2-1113,4-2 0,3 2-1211,-5 1 0,4 1 0,-4 1 2413,3-1 0,-4 1 0,5 0 0,-8 0 0,-19 1 0</inkml:trace>
  <inkml:trace contextRef="#ctx0" brushRef="#br0" timeOffset="36866">26151 4856 18541,'2'57'-631,"0"1"1,1-1 0,1 11 0,1-6-1,-1-21 1,1-7 0,3-5 0</inkml:trace>
  <inkml:trace contextRef="#ctx0" brushRef="#br0" timeOffset="37132">26632 4323 20468,'5'-53'695,"-2"13"-628,-1 49-45,3 28 1,1 15-12,-1 2 0,0 6 0,0 1-1100,-1 3 1,1 1 0,-1 2 905,-1-9 1,0 2 0,-1 0 0,-1-4-423,-1 2 0,-1-3 0,-2 0-953,0 0 1,-1-1-1,0 0 1558,-2 1 0,0-1 0,0-6 0,-1-3 0,0-4 0,-4 23 0</inkml:trace>
  <inkml:trace contextRef="#ctx0" brushRef="#br0" timeOffset="38181">15831 5256 19505,'38'35'-1129,"1"-1"1,-1 1 0,1 0 0,9 8 0,1 0 0,-4-5 1128,5 1 0,-5-5 0,-13-9 0,-6-6 0,-6-6 0</inkml:trace>
  <inkml:trace contextRef="#ctx0" brushRef="#br0" timeOffset="38331">16185 5328 17872,'-44'41'-1004,"0"0"0,0 0 0,7 2 0,3 2 0,4 0 1004,5-3 0,2 0 0,5-2 0,1 5 0,7-7 0,9-7 0</inkml:trace>
  <inkml:trace contextRef="#ctx0" brushRef="#br0" timeOffset="41314">11850 5748 17236,'60'-1'173,"1"-1"1,-1 1-1,-11-1 1,2 0 0,0 0-1,0 0-92,5-1 1,1-1-1,1 1 1,1-1-950,-6 0 1,1-1 0,0 0 0,2 0-1,0 0 901,3-1 1,1-1 0,0 0 0,3 0-1,5 0-1,-11 1 0,5-1 0,2 1 1,1-1-1,1 0 0,0 0 1,-2 1-1,-3 0-167,-2 0 0,-2 1 0,-2 0 0,1 0 0,0 0 0,1 0 0,2 0 147,4-1 1,2 1-1,3-1 1,0 1 0,0 0-1,-2 0 1,-2 1-1,-4 0 75,11 0 0,-4 1 0,-3 0 0,0 1 0,0 0-65,3 0 1,0 0-1,0 0 1,-5 2 0,-6 2-24,4 1 1,-7 2 0,-21 8 191,-31 24-120,-33-19 0,-20-4 0,-5-1 28,-2 0 1,-6-1-1,-2-1 1,4 0-75,8-1 0,1-2 0,2 1 0,-1-1-20,2 1 1,-1-1 0,2 1 0,0-1-14,-7 3 1,0 0-1,5 1 983,-20 2 0,29 2-863,65-1-94,23-11 1,19-6 0,3-2-268,-10 2 1,1 0 0,3-1-1,3-1 253,-2 0 1,4 0-1,1-1 1,-1 1 0,-3 0-5,3 1 0,-3 0 0,0 1 0,2 0-199,-2 1 0,2-1 1,1 1-1,-2 1 1,-2-1-77,0 0 0,-2 1 1,-2 0-1,-1-1-15,-2 2 0,-1-1 0,-3 1 1,-7-1-513,5-1 1,-23 2-2325,-29 1 3126,-10-10 0,2 6 0,8-6 0</inkml:trace>
  <inkml:trace contextRef="#ctx0" brushRef="#br0" timeOffset="42198">22332 4980 8568,'-58'6'1898,"0"-1"0,0 1 0,4-1 1,0 1-1,5 0-1545,4 0 0,4 1 129,-11-1 0,15 3 55,35 4-447,35-4-64,7-6 0,11-2 0,7-1-612,-2-1 1,6-2 0,4 0-1,3 0 1,1 1 588,-13 0 0,1 1 0,1 0 1,2-1-1,1 1 0,2-1 0,1 1-219,-3-1 0,3 1 1,1-1-1,2 0 1,0 0-1,0 1 0,0-1 1,-2 0-1,-3 1 216,0 0 0,-1 0 0,-1-1 0,-1 1 0,-1 1 0,0-1 0,0 0 0,-1 1 6,6-1 1,1 1-1,-1 0 1,0 0-1,-2 0 1,-4 1-1,-2-1-4,10 1 1,-4 0 0,-3 1 0,-2-1-186,8 1 0,-3 0 1,-5 0 126,6 2 0,-10-1-112,-1 0 168,-70-1 112,-22-1 0,-17-1 0,-1-1-138,5 1 1,-2 0 0,-4 0 44,-3 1 1,-5-1 0,-1 1 0,4 0 81,-4 0 0,4 0 0,2 1-79,6-1 0,1 1 1,6 0 1170,-11 0 0,26 0-1137,76 0-26,-1-2 1,12 0 0,8-1 0,2 1-362,-4-1 1,5 0 0,4 0-1,1 0 1,1 0 0,-2 0 323,-10 0 1,0 1-1,0-1 1,0 1 0,0-1-1,1 1 1,0-1-236,3 0 1,2 0 0,0 0 0,0 0 0,-1 0 0,-2 1 0,-2-1 241,8 0 0,-3 1 0,-2-1 0,0 1 0,0 0 7,0 0 1,0 0 0,0 0 0,-1 0-1,-1 0-7,-3 0 0,-1 0 0,0 0 0,-1 0 0,-2 0 22,7 0 1,-1 0-1,-2 0 1,-3 0-23,5 0 0,-2 0 0,-7-1-84,5-2 0,-25-3 140,-90-11-45,12 8 0,-8 1 172,9 2 0,-6 2 0,-1 0 0,3 0-157,-8 2 0,1 0 0,0 1-8,-6-1 1,-1 1 0,9 2 971,7 3 0,22 4-990,73 16 2,-1-12 1,14-2 0,6 0 0,-2 0-156,0 0 0,0 0 0,2 0 1,0 0 147,-10-2 1,3 0-1,-1 0 1,-2 0-1,-5-1 5,7 2 0,-6-1 0,-2-1-36,12 2 0,-6-1-43,-16-2 1,-9-1 1375,-20 0-1303,-38-3 0,-20-2 0,2 0 1,-3 0-250,1 0 1,-3 0 0,2 0 186,-9 0 1,1 0-310,12 0 0,-2 0 0,1-1 454,-13 1 1,1 2-1658,11 3 0,0 2 0,3 1 1580,-4 1 0,5 1 0,-16 14 0,32-13 0</inkml:trace>
  <inkml:trace contextRef="#ctx0" brushRef="#br0" timeOffset="53764">4795 6662 15314,'-40'-10'858,"1"0"1,-1 0 0,6 1-499,10 4-360,4-1 145,32 1-100,10-2 33,21-1-78,6 0 0,-15 5 0,1 1-56,13 4 426,-7 23 224,-38 3-101,-21 17-179,-10-11-214,0 2-324,12-10-3552,23 1-896,15-15 4672,20-4 0,-20-8 0,-3 0 0</inkml:trace>
  <inkml:trace contextRef="#ctx0" brushRef="#br0" timeOffset="55447">4942 9960 19773,'7'-36'403,"0"0"0,2 2 1,4 4-370,21-2-1,2 14 1,4 4-56,24-3-23,-21 12 0,-1 11-23,-13 18 1,-9 10 17,-11 11 0,-8 5 50,-2 3 0,-7 0-493,-11 4 1,-7-4 509,1-17 0,-2-1 22,-5 7 0,0-1 82,10-9 0,4 0-636,-3 24-34,40-31-325,33-28 582,-18-4 1,1-4-515,7-4 0,2-1-365,2-2 0,2-1 1171,-5 3 0,2-2 0,-5 3 0,-7 3 0,-3 1 0,7-3 0,-1 0 0</inkml:trace>
  <inkml:trace contextRef="#ctx0" brushRef="#br0" timeOffset="55632">5800 9786 21409,'-1'56'-146,"0"0"0,1-1 1,3 0-303,1-9 0,2 1 0,1 0-2801,2-1 1,2 0 0,1-1 3248,5 20 0,0-5 0,-4-18 0,0-7 0,0-9 0</inkml:trace>
  <inkml:trace contextRef="#ctx0" brushRef="#br0" timeOffset="55849">6265 9820 20065,'2'64'-1967,"-1"0"1,1 0 0,-3-5 0,1-1 0,2-5 1538,10 0 1,0-6 0,-2 12 0,-10-39 0</inkml:trace>
  <inkml:trace contextRef="#ctx0" brushRef="#br0" timeOffset="56031">5848 10181 20759,'-48'-25'616,"0"1"1,6 3-1,5 2-571,4 0-561,78 1 197,-11 10 0,5 2-731,8 1 0,7 2 0,1 1 456,0 0 0,1 0 0,0 2-1132,3 1 1,0 0 0,0 1 1725,-1 0 0,-1 0 0,-5 1 0,-2-1 0,-6 1 0,19 3 0</inkml:trace>
  <inkml:trace contextRef="#ctx0" brushRef="#br0" timeOffset="56616">7712 9837 16793,'-3'0'2577,"0"0"-2577,42-3-124,9-4-38,-1 1 0,6-2-1162,1-1 0,2-2 1027,5-1 0,2-1-375,-1-1 0,1-1 603,-17 1 0,1-1 0,-4-1 1408,-2-4 0,-4-2-695,1 3 1,-14 0-18,-30-3-77,-21 17 21,-30 39-549,33-10 1,4 6-124,1 17 0,7 5 120,10-8 0,7 0-1179,7 3 1,5-3-3757,-3-12 1,-2-1 4725,5 26 1,-10-26 0,-7-9-1</inkml:trace>
  <inkml:trace contextRef="#ctx0" brushRef="#br0" timeOffset="61834">11018 9187 16513,'5'51'294,"1"0"0,-1 0 0,0 12 0,0-3-283,2-1 0,-1-2 11,-3-16 1,-2-1 50,-2 8 0,0 0-11,-2-12 0,1-2 464,-2 25 68,0-36-404,4-31-190,0-15 202,-2-21-56,-4-17 50,-3 0 0,-3-6-229,3 16 1,0 0-1,1-3 186,-1-7 1,0-1-1,0 2-75,-1-9 1,3 6-57,4 18 1,6 7-12,7 8-22,34 2 16,-4 17 1,4 2-6,0-1 0,1 3-11,8 2 0,-2 10-119,-14 16 1,-6 7 107,5 26-143,-26-9 0,-11 3 154,-9-7 0,-8-1-381,-17 11 0,-7-1-1508,4-9 1,-2-3-566,1-3 0,2-5 2465,-14 2 0,36-26 0,7-4 0</inkml:trace>
  <inkml:trace contextRef="#ctx0" brushRef="#br0" timeOffset="62265">11849 8860 19347,'-31'44'80,"1"0"1,-1 0 0,5-5 0,1-1 0,4 5-81,6 3 0,3 4 0,2 2 0,1-3-1360,0 5 0,2-1 0,2-2 960,0 0 1,0-2-1,4-1-1001,5 17 1,8-4 1437,16 2 0,3-7 1,0 1-1,-5-31 1,1 0-1</inkml:trace>
  <inkml:trace contextRef="#ctx0" brushRef="#br0" timeOffset="62882">12524 9067 18205,'0'-15'470,"0"2"-347,0 13 12,0 0-135,-3 2 33,1 2-77,-3 5-214,4 1 0,0-1 46,1-1 88,0-5 124,0-1 1647,0-2-1647,1 2-33,2 15 10,4 16 23,0 26 0,-3-21 0,-1 2-232,0 3 0,0 3-1135,1 17 0,1 1 1367,0-7 0,-1-3 0,0-8 0,0-4 0,2 7 0</inkml:trace>
  <inkml:trace contextRef="#ctx0" brushRef="#br0" timeOffset="63066">12926 9147 19516,'-3'56'78,"1"-1"0,0 0 1,0-3-1,0 0 1,3-4-147,3 2 1,2-3-1186,1-1 0,1-2-686,3-3 1,-1-2 2006,-2-4 0,-1-4 0,2 4 0,-7-12 1</inkml:trace>
  <inkml:trace contextRef="#ctx0" brushRef="#br0" timeOffset="63233">12549 9637 19269,'28'-24'-2211,"0"0"0,24 1 0,4 8 2211,-12 11 0,-1 5 0,5-2 0,-6 1 0,-6-3 0</inkml:trace>
  <inkml:trace contextRef="#ctx0" brushRef="#br0" timeOffset="63416">13067 9031 21622,'18'48'-447,"1"0"0,0-1 1,-1 1-1,-2 5 1,-1 2-1,-2 0 1,0 1-457,-1 1 1,0 1 0,-2 0 0,-2-2 654,-3 0 1,-1 0 0,-2-4 0,0-7 0,-2-3 0,-2-7 0,-3 19 0</inkml:trace>
  <inkml:trace contextRef="#ctx0" brushRef="#br0" timeOffset="63698">14459 9304 18888,'32'19'381,"0"0"0,0 4 0,-3 4-336,-6 5 0,0 4-163,3-2 0,2 3 0,2-1-1580,13 11 1,1-2 1697,0 0 0,-2-5 0,-13-16 0,-5-6 0,-8-9 0</inkml:trace>
  <inkml:trace contextRef="#ctx0" brushRef="#br0" timeOffset="63848">14951 9284 20277,'-40'19'63,"1"1"1,-1 0-1,-1 5 1,-1 3 0,1 3-1,1 2-1139,4 2 0,2 3 1,0 0-1,1 1 823,-1-1 0,-1 1 0,2 0 0,2-3 1,-12 20-1,9-7 0,11-10 0</inkml:trace>
  <inkml:trace contextRef="#ctx0" brushRef="#br0" timeOffset="67781">16372 9342 19101,'-33'31'95,"1"1"0,-1-1 0,-11 15 1,9 2-85,16 6 1,14 2-422,16-8 1,10-4-34,10 2 1,8-10 262,14-18 1,3-16 493,-7-17 0,-4-10 0,-13 1 0,-6-4-208,-10-8 0,-9 0 556,-11-16-472,-9 17 1,-7 1-556,-5 9 1,-4 3-2376,-9 0 1,0 5 2739,-17 12 0,19 11 0,29 2 0</inkml:trace>
  <inkml:trace contextRef="#ctx0" brushRef="#br0" timeOffset="68166">20193 8762 18350,'-9'58'18,"1"-1"1,0 2 0,4 1-1102,7-10 0,3 3 0,0-4-2768,-1 9 0,0-1 3851,1-8 0,0 1 0,0-7 0,-2 6 0,-2-15 0</inkml:trace>
  <inkml:trace contextRef="#ctx0" brushRef="#br0" timeOffset="68332">19914 9405 18272,'61'-9'-584,"0"1"0,-14 1 0,1-1 0,-5 2 0,-5 1 0,-4 1 0,2-2 0,-1 1 0</inkml:trace>
  <inkml:trace contextRef="#ctx0" brushRef="#br0" timeOffset="68965">22647 8602 15426,'-2'41'500,"1"1"1,0 3-1,0 1-439,2-1 1,0 3-614,2 4 1,0 6-1,0 0 593,0-3 0,0 0 0,0 0 104,1 3 1,-1-1 0,0-4 485,0-1 0,-1-9 490,-1-13-248,-1-47-469,-5-15-158,-4-23-67,2 19 1,0-2-393,-2-4 0,0-4 306,1-3 1,-1-4-1,2-1 4,1-5 0,2 0 0,-1-1-253,-1 0 1,1 0-1,1 1 167,3 4 1,1 1-1,1 4-6,2 2 1,3 3-1,6-6 1,6 5-28,6 11 0,8 6-130,18 3 1,5 10-310,-5 15 1,1 10 376,11 8 0,-5 9-11,-15 1 0,-7 4 89,-7 1 1,-7 2-1,-8-2 0,-10 1 192,-14 0 0,-10-3-197,-7 1 0,-8-4-598,-6-5 0,-8-2 0,1-3 609,-14 0 0,1-3 0,5 2 0,5-4 0,-3-11 0</inkml:trace>
  <inkml:trace contextRef="#ctx0" brushRef="#br0" timeOffset="69450">24110 8109 16411,'-21'-31'1591,"0"0"1,-13-20-1009,24 46-572,-1 29 123,-7 35-886,6-10 1,1 10 782,2-11 0,0 6 0,0 3 0,1-1-31,2 1 0,0 1 0,1 0 0,1 0-320,-1 1 1,1 0 0,1 0 0,2-3 76,4 9 1,3-2-1,4-6-553,7-5 1,6-5-1338,3-4 1,4-3 2132,5-7 0,-1-4 0,5 4 0,-4-14 0</inkml:trace>
  <inkml:trace contextRef="#ctx0" brushRef="#br0" timeOffset="69732">24241 8591 19785,'58'-13'-186,"0"1"0,-1-1 0,1 1 1,-4 0-1,1 1 0,-2 2 1,-3 2-723,-3 3 0,-4 3 1,0 1 773,17-1 0,-6 0 1,10 1-1,-26 0 0</inkml:trace>
  <inkml:trace contextRef="#ctx0" brushRef="#br0" timeOffset="69931">24963 8478 16647,'6'32'672,"-1"0"1,-1 6-819,-1 20 0,-1 5 146,2 4 0,0-3 0,-1-21 0,0-5 0,0 11 0</inkml:trace>
  <inkml:trace contextRef="#ctx0" brushRef="#br0" timeOffset="70182">25286 7904 20714,'-17'-29'571,"0"0"1,-6 14-550,28 40 1,11 19-23,-1 3 0,3 8 0,2 6 0,-1 1-1314,-2-2 0,0 3 1,-1 1-1,1 2 1,-1 0 1012,-2-10 0,-1 1 1,1 1-1,-1 0 1,-1 0-1,-1 0-765,-1 1 1,-1 2-1,0 0 1,-2-1 0,-2-3-1,-3-2 1066,-4 8 0,-5-3 0,-1-3 0,2-5 0,1 17 0,-2-8 0,-6-15 0,1 0 0</inkml:trace>
  <inkml:trace contextRef="#ctx0" brushRef="#br0" timeOffset="70849">24574 8583 16546,'0'-8'1536,"0"2"-1419,27-7 1,12 1-51,7 3-385,5-4 0,3 0 273,11 11-369,-8 1-597,-13 3 215,-20 8 1368,-36 3 291,-11 0-22,-24-1-259,4-6 268,1-1-805,23-3-627,45-1-1228,15-1 1,6-1-1682,3 1 1,1 0 3490,11-1 0,-5 0 0,-8 1 0,-14 0 0</inkml:trace>
  <inkml:trace contextRef="#ctx0" brushRef="#br0" timeOffset="72049">26762 8131 19673,'35'45'-383,"0"0"0,-1-1 1,1 1-1,-1-4 1,0-1-1,1-2 0,1-2 383,14 4 0,2-4 0,-5-4 0,-2 1 0,-5-8 0,15-3 0</inkml:trace>
  <inkml:trace contextRef="#ctx0" brushRef="#br0" timeOffset="72215">27302 8269 19796,'-44'25'217,"1"0"0,-1 0 1,-5 6-1,0 3 0,0 4-523,12-2 1,0 2 0,1 2 0,3-1-1584,-4 4 0,2 0 0,6-1 1889,0 18 0,11-7 0,13-13 0,5-10 0</inkml:trace>
  <inkml:trace contextRef="#ctx0" brushRef="#br0" timeOffset="79850">28672 7859 17543,'-22'52'155,"0"0"0,-1 0 0,1 0 0,-2 3 0,2-3 1,5-2-156,6 12 0,10-7 44,18 5 6,10-34 1,8-9 156,12-16 1,4-10-35,0-1 1,0-6-609,2-15 0,-7-6 631,-16 4 0,-8-5-35,0-15 0,-12-5-167,-19-3 1,-12-1-230,2 16 0,-5 1 0,-6 6-1125,-8 8 0,-6 6 1,0 7-1448,-9 3 0,1 15 2807,5 20 0,8 8 0,11 6 0,10 0 0</inkml:trace>
  <inkml:trace contextRef="#ctx0" brushRef="#br0" timeOffset="80680">11720 11857 16860,'63'12'9,"-1"0"1,1 0 0,-3-4-1,-16-6 1,-3-3 0,20 3-1</inkml:trace>
  <inkml:trace contextRef="#ctx0" brushRef="#br0" timeOffset="80818">11891 12308 16569,'-6'5'-45,"1"-2"-981,41-10 1,21-7-2426,-22 4 0,2 0 3304,14-3 1,6-1 0,-7 2 0,12-7-1,-10 5 1</inkml:trace>
  <inkml:trace contextRef="#ctx0" brushRef="#br0" timeOffset="81348">15676 11415 17554,'-50'8'306,"1"0"1,2 7 0,6 11-266,19 17 0,8 12 0,2-1-1623,-3 9 0,5 2 1585,1-5 1,2 3 0,7-6 7,9-1 0,12-9 325,26-2 0,14-13-329,-11-24 1,5-9 0,1-4 21,0 1 1,1-5 0,-2-5-207,2-10 0,-1-7 0,-7-4 356,-1-12 1,-9-4-62,-5 0 0,-8-2-137,-5 2 1,-11 0 51,-17-9 1,-18 5-427,-18 17 1,-10 8-146,0 0 0,-5 10-489,12 20 0,-3 7 0,4 6 1027,-7 14 0,7 4 0,16-11 0,4 0 0,-15 19 0</inkml:trace>
  <inkml:trace contextRef="#ctx0" brushRef="#br0" timeOffset="88465">11317 9398 15919,'-40'14'601,"1"0"0,4-2 0,5-1-197,8 0-247,11-4-22,30-4 100,26-3-79,-2-2 1,6-2-658,-7 0 1,4 0 0,3-1 593,8-2 1,4-1 0,7-1-494,-12 2 1,6 0 0,3-1 0,2 0 0,-1 1 0,-3 0 423,2-1 1,-2 2 0,0-1-1,2 0 1,3 0-272,-6 1 1,4 0-1,2 0 1,1 0-1,-1 0 1,-2 1-1,-3 0 247,-3 0 0,-4 2 0,0-1 0,-1 1 0,2 0 0,2 0-106,2 1 0,3-1 0,1 1 1,2 0-1,-2 1 0,-1-1 0,-2 2 139,0 0 1,-1 0 0,-1 1 0,-2 1-1,0-1 1,0 1-34,8 0 0,1 0 0,-2 0 0,-3 2 0,-8 3 0,6 1 0,-6 3 0,-22 6 731,-32 28-698,-28-17 1,-16 2-1,-4-1-8,6-4 0,-4 0 1,-1 1-1,-1-1 363,-6 4 1,-3 1-1,2-1 1,4-1-401,-6 2 1,5 0 0,27-4 157,68 14-141,14-36 1,16-11 145,-18 2 0,7-2 1,1-1-1,0-2-151,-3 0 0,-1-2 0,3-1 0,5-1-109,-10 3 0,4-1 0,3-1 0,2 0 0,2-1 1,0 1-1,0 0 115,-10 2 0,0 0 0,1-1 0,1 1 1,1 0-1,-1 0 0,1 0 0,-1 0 1,0-1-190,-1 2 1,0-1 0,0 0 0,1 0-1,-1 0 1,0 0 0,-1 0 0,0 1 0,-1 0 187,4-1 1,0 1 0,0-1-1,0 1 1,-2 0 0,-2 1-1,-3 0 1,-5 2-93,13-3 1,-6 1 0,-4 2-1,-2 0 87,-1 1 0,-3 1 0,-7 0 995,24-3-1017,-91 25 5,-8-6 0,-4 0 5,-2 1 1,-1 1 936,1-2 0,7-3-1104,14-4 2945,37-7-2777,28-10-12,-4 3 1,5-2 224,8-4 1,7-2-203,-14 5 0,5 0 0,1-1 0,-2 2-8,6-2 1,-2 1 0,-1 0 7,0 0 0,-1 1 0,-9 1 11,15-3-11,-88 14 16,-8 6 1,-8 2-17,-5 0 0,-1 1-17,-6 1 1,4 1 4,17-2 1,5-2-22,5-2-247,44-3-863,16-2-1535,25 1 2678,-19-4 0,-1 0 0,6 2 0,-2-5 0</inkml:trace>
  <inkml:trace contextRef="#ctx0" brushRef="#br0" timeOffset="89249">21875 8763 17241,'-44'7'254,"0"0"0,7-1 0,3 0 351,-9 6-90,23-1-291,22-1 57,33 2-169,0-6 0,6 0-1333,18 0 1,12-2 1238,-17-2 0,8 0 0,5-1 0,3 0 0,1-1-279,-16 0 0,1-1 1,2 0-1,1-1 1,1 1-1,0-1 0,0 0 1,0 1 264,2 0 0,1-1 0,-1 1 0,1 0 1,1 0-1,-1-1 0,2 1 0,-1-1-203,-3 0 0,1 0 1,0-1-1,1 1 0,0-1 1,-1 1-1,-1-1 0,-1 0 1,-2 1 199,4-1 1,-2 1-1,-1-1 1,-2 0 0,1 1-1,0-1 1,0 0-174,1 1 0,-1-1 0,1 0 0,0 1 0,0-1 0,-1 0 0,0 0 172,0 1 0,-2-1 0,1 0 0,-1 0 0,1 0 0,2 0 0,0 0-28,1 0 1,1-1-1,2 1 1,1-1-1,-1 1 1,-1-1-1,-1 1 1,-2 0 27,6-1 0,-2 1 0,-1-1 0,-1 1 0,-1 0 0,-1 0 92,5-1 1,2 0 0,-3 0 0,-6 0 0,-11 1-93,8-2 0,-27 2 0,-60 1 0,-27 2 0,11 0 0,-4 0 0,-1 0 0,-8 0 0,-2 0 0,0 0 186,14 0 0,0 1 1,-1 0-1,-2 0-186,-8 1 0,-4-1 0,2 1 0,4-1 0,2 1 0,4 0 0,2 0 966,-30 3 1,32-6-956,54-8 11,25 1 1,17 0-7,1-2 1,9-2 0,5 0 0,2-1-54,-13 3 1,1 0 0,2 0-1,3 0 1,0 0 0,3-1 33,-4 1 0,4-1 0,1 0 0,1 1 1,1-1-1,-1 0 0,-1 0 0,-1 1-196,1 0 0,-1 0 1,-1 0-1,0 0 0,-1 0 1,1 1-1,-1-1 200,1 1 1,-1 0 0,1-1-1,0 1 1,-2 0 0,-2 0-1,-3 1-143,18-3 1,-4 0 0,-3 1 0,0 0 141,-2 0 0,-1 1 0,-1-1 0,-1 1-92,-5 0 1,-1 0 0,0 1 0,0-1 96,0 1 1,2 0 0,-2 1 0,-4 0 365,19-2 1,-6 2-535,-6-1 1,-10 4 2273,-26 9-2078,-31 4 2513,-10 6-2558,-16 10 1166,-2 2-1154,-2 4-101,17-9-537,14-7-371,11-6-481,0 2-101,-7 3-314,-16 6 381,-29 8 1524,-3-8 0,-12 1 0,8-2 0,20-5 0,0-1 0,-11 2 0,0 0 0,0 0 0</inkml:trace>
  <inkml:trace contextRef="#ctx0" brushRef="#br0" timeOffset="90065">12179 12158 10697,'-47'15'481,"0"0"1,0 0 0,-16 5 0,7-1 2936,-3 3-1838,93-29-1216,-1-1 0,8-2-1525,12-4 0,8-1 0,2-1 1245,-13 4 0,1 0 0,1 0 0,2 0-420,7-1 0,2 1 0,1-1 0,2 1 385,-9 1 0,1 0 1,2 1-1,-1-1 1,2 1-185,-7 1 0,0 0 0,1 0 0,0 0 0,1 1 1,0-1 163,2 0 1,0 1 0,0-1 0,1 1 0,2-1 0,3 0-18,-9 2 0,2-1 1,2 0-1,1 0 1,1 0-1,1 0 1,-1 0-1,0 1 1,-2-1 9,7 1 0,0-1 1,0 1-1,0 0 1,0 1-1,-1-1 1,0 0-1,0 0-180,-1 1 1,-1-1 0,1 0 0,0 0 0,-2 0 0,0 1 0,-2 0 0,-1 0 157,6 1 0,1-1 0,-2 1 0,-3 1 0,-4 0 0,-6 1 129,6-1 1,-6 2 0,-5 0-186,4 0 0,-8 1 870,1-1-713,-90 7-113,5-1 1,-9 0 0,-1 1 275,-3 0 1,-1 0 0,-2 1-235,4 0 1,-3 1 0,0 0 0,4-1 99,-2 2 1,4-1 0,1 0 7,3 0 0,2 1 1,2-2 17,-9 2 1,4-1 2419,-9 0-2553,38-5 5,51-7 0,26-4-20,-13 2 0,5 0 1,4-1-1,-1 1-348,3-1 1,1 0 0,1 1 0,2-1 339,-5 0 0,2 1 0,1-1 0,-2 1 0,-4 1-139,11 0 1,-4 2 0,-3 0-490,-2 0 1,-2 0 0,-16 10-6040,-16 25 6973,-45-3 1,-6-10 0,-4-2 0,-18-2 0</inkml:trace>
  <inkml:trace contextRef="#ctx0" brushRef="#br0" timeOffset="91581">4904 10074 19034,'-2'-13'190,"19"1"-134,27 4-11,-4 0 0,5-1-1725,15-4 0,4-1 1721,-12 1 0,2 0 1,2-2-42,5 0 0,3-1 0,3-1-5,-11 3 0,4-1 1,2 0-1,-1 0 1,-2 1 4,5 0 0,-1 1 0,-2 0 0,-1 2 216,1-3 0,2-2 1,-8 6-1,-21 13 278,-22 26-281,-45-5-1,-21 0-293,-1 0 1,-7 1 0,2-1 192,13-5 0,1-1 0,0 0-26,-6 2 0,0-1 0,5-1-307,1-1 0,5-1 221,1 0 0,18-4 1583,40-8-1583,37-8-94,-13 1 1,8-1 0,0 2-780,3 1 0,1 0 1,1 5-869,3 4 1,0 3 0,-5 4 1740,6 5 0,-11 4 0,-9 23 0,-39-20 0</inkml:trace>
  <inkml:trace contextRef="#ctx0" brushRef="#br0" timeOffset="92165">4577 15438 15314,'-1'-65'2632,"10"4"-2362,12 20-136,13 4 12,11 8-45,7 13-90,3 10-850,-1 25 839,-7 21-28,-29-8 0,-6 8 28,-8 5 0,-5 5 0,-5 1 26,-6 0 0,-6 0 0,0 2-15,-1 6 0,0 2 1,-2-5-1,-8 5 0,3-7-11,8-17 0,9-7 272,22-9-272,15-11-470,27-17-1301,-16-6 1,4-7-1,0 1 1691,11-8 1,-1-1-1,1-2 1,-4 2-1,-1-4 1</inkml:trace>
  <inkml:trace contextRef="#ctx0" brushRef="#br0" timeOffset="92364">5644 15107 19179,'0'-3'-67,"-7"59"95,6-10 0,1 4-163,-4 10 1,3 3-1568,5-7 1,3 3-1,0-6-516,2-7 0,1-4 2218,6 10 0,1-7 0,-2-14 0,-4-16 0</inkml:trace>
  <inkml:trace contextRef="#ctx0" brushRef="#br0" timeOffset="92549">6063 15178 19527,'-16'39'-4,"0"0"0,1-2 1,5-1-222,9 12-648,5 4-2063,-1-15 0,1 0 2936,2 11 0,1-1 0,-7-35 0</inkml:trace>
  <inkml:trace contextRef="#ctx0" brushRef="#br0" timeOffset="92716">5704 15582 19090,'49'-31'-1054,"0"-1"1,7 1 0,4 2-116,-17 13 0,3 1 0,4 1 766,11-3 1,8 1 0,0-1 0,-10 3-1,3-2 1,-4 1 0,1 3 0,-1-1-1,0 0 1</inkml:trace>
  <inkml:trace contextRef="#ctx0" brushRef="#br0" timeOffset="93049">8183 14993 19325,'45'-19'-404,"0"1"1,-1-1 0,15-5-1,-4 2 174,-9 7 1,-5 1 229,6-3 0,-38 9 22,-8 2 68,-6 0 112,-3 3-124,1 21-22,12 7-56,13 23 0,13 2-1799,-7-12 1,-1 0 1798,5 16 0,0-3 0,-24-33 0</inkml:trace>
  <inkml:trace contextRef="#ctx0" brushRef="#br0" timeOffset="93832">11363 14502 16692,'11'63'230,"0"1"1,-1-1 0,1-1 0,-2-1 0,-1-4-175,-1 4 0,-2-1-174,-2-9 1,-1 3-1,0-3 146,0 11 0,0-3 672,0-3 1,-1-7 195,1-12-452,1-53-85,-4-29-219,-7-4 0,-2-9-137,2 7 1,-1-5 0,0-3-249,1 1 0,-1-2 0,1-3 1,0 0 241,1-2 0,1-1 0,1 0 1,2 4 2,1-7 0,2 4 0,3 3 0,0 12 0,3 2 0,4 9-34,22-7 12,10 24 10,10 18-100,-5 21 0,0 12-627,-4 10 0,-5 6 616,3 4 0,-7 4 67,-16 6 0,-14 1 17,-15-15 0,-9-2 22,-6 0 0,-4-2-39,-5-2 0,-5-3-555,5-9 0,-5-1 1,3-1-3973,-7 3 0,2-3 4583,2-1 0,4-4 0,4-3 0,32-14 0</inkml:trace>
  <inkml:trace contextRef="#ctx0" brushRef="#br0" timeOffset="96331">12352 14155 19235,'-30'28'179,"0"0"1,1 7-1,4 5-173,2 17 0,5 5-870,8-18 1,0 1 0,3 0 859,1 0 1,1 2-1,2-2-41,2 20 0,4-1-465,5-6 1,6-4-987,4-7 0,5-6 1650,7-8 0,1-5 1,6 3-1,-3-16 1</inkml:trace>
  <inkml:trace contextRef="#ctx0" brushRef="#br0" timeOffset="96531">13084 14088 18978,'-3'59'-94,"0"0"1,1-1 0,6 0-2914,7-14 0,4 1 0,0-3 2882,0 7 0,0-3 0,1 0 1,-1-6-1,-5-9 0</inkml:trace>
  <inkml:trace contextRef="#ctx0" brushRef="#br0" timeOffset="96932">13523 13895 17970,'17'64'104,"1"0"1,-1-2-1,-2-2-726,-3-14 0,-1 1 469,-1 14 0,-1-3 0,1 0 0,-7-25 0,1 0 0</inkml:trace>
  <inkml:trace contextRef="#ctx0" brushRef="#br0" timeOffset="97099">13084 14483 19919,'54'-21'-146,"0"0"0,-1 0 1,1 0-1,-1-5 0,-3 3 1,13 7-1,0 0 1</inkml:trace>
  <inkml:trace contextRef="#ctx0" brushRef="#br0" timeOffset="97314">14064 13655 19414,'23'38'455,"0"-1"1,-2-3 0,0 3-568,4 4 0,3 5 0,-2-1-2189,2 16 1,-5 1 1930,-10-18 0,-3 2 0,-2 1-231,-2 1 0,-2 1 0,-5 3 600,-5-3 1,-4 3 0,-1-1 0,2-6 0,2 6 0,-1-3-1,-10 8 1,0 1 0</inkml:trace>
  <inkml:trace contextRef="#ctx0" brushRef="#br0" timeOffset="97614">15944 14003 18787,'42'20'175,"1"0"1,1 3 0,1 2-176,-1 3 0,0 0-768,3 3 0,1-2-229,-1-1 0,0-2 997,6 0 0,-3-2 0,2 0 0,-3-5 0</inkml:trace>
  <inkml:trace contextRef="#ctx0" brushRef="#br0" timeOffset="97750">16461 13986 18362,'-33'55'-530,"-1"0"0,6-5 1,-1 3-1,4-4 530,3 1 0,2-3 0,-4 3 0,5-6 0,9-11 0</inkml:trace>
  <inkml:trace contextRef="#ctx0" brushRef="#br0" timeOffset="98265">17797 13248 20826,'-7'52'45,"0"1"0,0-1 0,0 7 0,1 0 0,0 2-42,2 0 1,1 2 0,1-2-581,-1-5 0,0-1 0,2-6 582,3-6 1,2-5 5,10 22 534,12-17-523,2-27 1,6-5-68,7-5 1,3-5-164,2-2 1,-1-3-451,5-3 0,-3-3-395,-12 0 0,-1-1-1250,-1-1 0,0 0 2303,0-2 0,-2 1 0,4-2 0,-7 1 0</inkml:trace>
  <inkml:trace contextRef="#ctx0" brushRef="#br0" timeOffset="98781">19376 12791 16053,'-21'27'1221,"0"0"1,7 2-1,0 5-1109,-5 9 0,-3 7 0,2 4-667,6-1 1,1 3 0,1 2-1,2 0 560,0 1 1,3-1 0,0 2 0,0-2-357,1 1 0,0 0 0,1-1 0,4-2 26,2 7 0,3-3 0,10-6-1642,22 1 1,7-10 2010,-8-16 1,2-4-1,-1 0 1,-2-6-1,1-12 1</inkml:trace>
  <inkml:trace contextRef="#ctx0" brushRef="#br0" timeOffset="100910">20049 13348 6876,'0'-9'0,"0"2"0</inkml:trace>
  <inkml:trace contextRef="#ctx0" brushRef="#br0" timeOffset="101181">20049 13348 19673,'-36'-6'39,"0"-1"0,-22 5-39,53 42-325,11-2-504,6-1-326,10-12-917,1-17-2175,0-4 4247,-3-3 0,-9-1 0,-4 0 0</inkml:trace>
  <inkml:trace contextRef="#ctx0" brushRef="#br0" timeOffset="101599">20050 13348 18138,'-39'4'123,"0"0"0,2 4 0,5 6-112,2 42 0,17-13 1,4 1 4,8-8 1,7-2 11,7 1 0,8-7-5,35-11-12,-3-29 79,-9-20-68,-19-5 247,-10 6 0,0-1-22,9-12-247,1 5 0,-8 53 0,-5 40-34,-5-10 0,-2 4-598,1 8 0,0 4 86,0-2 1,1 4 0,1 0-703,1-6 1,2-1 0,0 1 1206,-1 1 0,0 0 0,0-5 1295,2-4 1,-5-12-268,-12-21-506,-19-48-481,-8-25-1810,8 6 1,3-6-2722,6 0 0,4-2 4531,1 1 0,3 3 0,4 16 0,5 8 0,7 8 0</inkml:trace>
  <inkml:trace contextRef="#ctx0" brushRef="#br0" timeOffset="101749">20361 13676 17442,'28'55'-172,"-15"-13"1,4-39-1</inkml:trace>
  <inkml:trace contextRef="#ctx0" brushRef="#br0" timeOffset="101881">20513 13331 11694,'0'0'0</inkml:trace>
  <inkml:trace contextRef="#ctx0" brushRef="#br0" timeOffset="102299">20787 13506 18966,'-6'0'1043,"1"0"-1032,5 0 56,59 2-224,-19-1 0,4-1 17,8 1 0,3-1-319,-3-3 1,-3-1 380,6-5 139,-13-8-61,-13-1 0,-11-4 11,-7-4 347,-3-9-21,1 7 104,13 3-441,6 13-22,14 7-23,6-2-40,-7-2 1,2-3-101,-2-2 1,-1-2 150,0 0 1,-3-1 33,9-19 179,-34 7 258,-12-2-22,-12-1 694,-23 1-795,-17 27-309,17 20 1,3 11-628,4 15 0,6 7-1332,5 0 1,8 0 1953,13 2 0,6-7 0,2-11 0,8-11 0</inkml:trace>
  <inkml:trace contextRef="#ctx0" brushRef="#br0" timeOffset="102515">22057 13166 20781,'0'-62'1659,"6"8"-1659,4 25-12,10 10-200,9 10-1043,27 33 229,-27-2 1,-1 4 498,0 2 1,-3 2-438,-3 3 1,-6 0-5088,-6 9 6051,-5-6 0,-3-17 0,-2-7 0</inkml:trace>
  <inkml:trace contextRef="#ctx0" brushRef="#br0" timeOffset="103032">23647 12363 18014,'4'-2'863,"0"-1"-359,-1 55-302,-2-6-163,1-1 0,0 6-280,0 7 0,3 1 241,7 1 0,1-3 0,-7-10 0,1-3 0,15 18 0</inkml:trace>
  <inkml:trace contextRef="#ctx0" brushRef="#br0" timeOffset="103215">23989 12332 20333,'1'57'74,"0"1"1,-1-5 0,1-3-836,1 11-1492,3-5-6532,0-7 8785,0-8 0,-3-20 0,-2-8 0</inkml:trace>
  <inkml:trace contextRef="#ctx0" brushRef="#br0" timeOffset="103365">23691 12707 20468,'46'-35'-957,"0"1"1,1 2 0,-1 3-1901,-7 12 0,1 2 2857,-1-2 0,-3 1 0,6-1 0,-12 1 0</inkml:trace>
  <inkml:trace contextRef="#ctx0" brushRef="#br0" timeOffset="103551">24237 11866 21286,'8'45'78,"1"1"1,3 0-1,2 1-131,4-3 1,4 3 0,-2 2-2264,-2 7 0,-2 2 0,0 2 1247,2 0 1,-1 1 0,-5 0 1068,-7 3 0,-5 1 0,-2-10 0,1-14 0,-3-6 0,-14 24 0</inkml:trace>
  <inkml:trace contextRef="#ctx0" brushRef="#br0" timeOffset="104116">16861 16029 14911,'-9'-6'2677,"3"1"-2492,7 48 0,9 23-185,-1-29 0,0 3-851,0 15 1,0 7-1,0-3-398,3 3 0,-1-3 1249,-4 3 0,-1-3 0,-3-22 0,-1-4 0,-2 19 0</inkml:trace>
  <inkml:trace contextRef="#ctx0" brushRef="#br0" timeOffset="104298">16704 16554 19561,'60'-18'-225,"0"0"1,-1 0 0,-16 0 0,-2 2 0,13 8 0,-1-1 0</inkml:trace>
  <inkml:trace contextRef="#ctx0" brushRef="#br0" timeOffset="104915">18961 15987 16165,'4'35'1625,"3"9"-1521,-2-4 1,1 9 0,0-3-1122,2 4 1,1 0 1023,-1-5 1,2 1 0,-1-3 8,2-2 1,0-3 321,1-2 0,0-5-114,2-6 469,-2-22 58,-15-45-359,-6-19-269,1 22 0,-2-1-332,-1-6 1,-2-5 215,1-1 1,-1-7 0,2 1-1,2 0 1,2 0-1,3-1 19,4-6 0,3-1 0,3 6-37,3-5 0,8 11-6,10 20 0,5 13-39,20 16 799,3 28-928,-26-6 0,-4 6-291,1 25 0,-10 10-62,-18 6 0,-10 3-168,5-22 1,0-1-1,-6-1-1606,-7-1 0,-5-1 0,0-6 2312,-1-4 0,1-6 0,-5 4 0,13-14 0</inkml:trace>
  <inkml:trace contextRef="#ctx0" brushRef="#br0" timeOffset="105132">20151 15157 18474,'-39'53'344,"0"0"1,13-13-1,1 0 1,3 2-297,4 4 1,2 1-1,3 5-543,0 2 1,1 4-1,3 3 1,4-2 121,5-2 1,4 1-1,4-1 1,2 0 372,6 6 0,5 1 0,1-2 0,0-6 0,-2-6 0,0-6 0,4-5 0,16-5 0,1 0 0</inkml:trace>
  <inkml:trace contextRef="#ctx0" brushRef="#br0" timeOffset="105332">20409 15756 18810,'-3'-9'863,"37"-31"-1502,20 18-551,-6-3 0,7-2 1190,-3 10 0,5 3 0,-7 1 0,-8 2 0,-3 1 0,11-3 0,1-1 0</inkml:trace>
  <inkml:trace contextRef="#ctx0" brushRef="#br0" timeOffset="105449">20925 15631 17733,'-16'45'219,"0"0"1,-1 0-1,5-1 1,1 0 0,2-1-2299,-3 10 1,5-3 2103,11-8 1,2-6 0,1-11 0,7-13 0</inkml:trace>
  <inkml:trace contextRef="#ctx0" brushRef="#br0" timeOffset="105648">21035 15107 19729,'33'56'750,"-5"3"-728,-5-1 1,-1 10-846,-7-11 0,-2 6 0,-3 0-634,-3-12 0,-2 1 1,-1 1-1,0 0 1457,-1 0 0,-1 0 0,0 0 0,-1-4 0,-1 1 0,-1-3 0,-1-7 0,-10 14 0</inkml:trace>
  <inkml:trace contextRef="#ctx0" brushRef="#br0" timeOffset="105981">22907 15476 16614,'4'0'1215,"10"23"1,5 13-986,7-4 0,2 3-230,6 13 0,4 1-1136,5-6 0,2-6 278,-9-12 1,1-3-2818,0-2 0,0-4 3759,-3-3 0,-2-2 1,6 0-1,-13-8 1</inkml:trace>
  <inkml:trace contextRef="#ctx0" brushRef="#br0" timeOffset="106115">23346 15441 17689,'-32'32'35,"0"0"1,0 0-1,-1 6 1,-2 2-1,0 2 1,3-2-683,0 2 1,2-2 0,1 3 385,-8 11 1,1 2 0,8-8-1,0 9 1,17-20 0</inkml:trace>
  <inkml:trace contextRef="#ctx0" brushRef="#br0" timeOffset="106432">24782 14949 17633,'-31'39'1154,"2"15"-911,9-2 0,-1 12 0,1-2-1464,7-14 0,2-1 1,0 3 1222,0 0 1,0 4 0,0 0 0,3-4 0,2-4 1,1-2 0,4 0 369,5 3 0,4 0 0,7-5-496,14 1 0,8-7-85,2 0 1,4-9-173,10-23 0,0-12-791,-10-2 0,-2-5-2560,-1-5 0,0-3 3731,-3-1 0,-3 2 0,6-5 0,-14 6 0</inkml:trace>
  <inkml:trace contextRef="#ctx0" brushRef="#br0" timeOffset="106815">25585 14480 19818,'-9'50'116,"-1"0"1,1 1 0,0-1 0,-1 7 0,1 2 0,0 0 0,0 1-207,-1 2 0,1 0 1,0 0-1,2-1-914,1-2 0,0-1 0,3-2 1,3-5-1574,9 15 0,6-9 2577,6-6 0,3-6 0,6 7 0,1-21 0</inkml:trace>
  <inkml:trace contextRef="#ctx0" brushRef="#br0" timeOffset="107298">26714 15049 19426,'-39'-2'261,"0"1"1,-4 10-1,6 10-239,18 9 1,6 6-6,-5-3 0,6 0-17,19 19-12,16-27-44,18-9 12,7-7-85,-12-9 0,0-3 67,0-7 1,-1-1 72,-1 2 0,-2-1-11,18-13-157,-27 20 157,-11 31 0,-6 14 7,-1 0 1,-3 6 0,0 3-226,0 1 0,-1 4 0,1 2 0,-1 0 223,1 2 1,0 1 0,0-1 0,0-2-561,1 2 0,-1-2 0,1-4 560,2 6 1,2-10-6,-1-15 79,-3-17-79,-12-20 33,-25-52-2129,9 5 1,-1-5 2095,0-3 0,2 2 0,4 6 0,4 6 0,6 4 0</inkml:trace>
  <inkml:trace contextRef="#ctx0" brushRef="#br0" timeOffset="107450">27308 15278 17678,'-9'59'0,"2"-11"0</inkml:trace>
  <inkml:trace contextRef="#ctx0" brushRef="#br0" timeOffset="107600">27302 15002 11997,'0'0'0</inkml:trace>
  <inkml:trace contextRef="#ctx0" brushRef="#br0" timeOffset="108048">27593 15110 20345,'52'36'-632,"-1"0"1,-13-10 0,0-4 339,5-6 1,-3-10 213,4-25 851,-2-25-532,-28 8 0,-4-3-11,-2 5 0,-1 0 83,8-28-178,-1 31-91,18 4 46,13 6-124,1 2 34,0 4 68,-23 3-46,-9 0 79,-8-1 313,-17-11 382,-10 3-606,-14 3-167,2 24-23,1 22 0,11 20-247,6 9-481,6 1-975,22-21 0,9-2 1703,14-8 0,3-2 0,-12-3 0,0-2 0,5-12 0,0 1 0</inkml:trace>
  <inkml:trace contextRef="#ctx0" brushRef="#br0" timeOffset="108249">28702 14864 20244,'-26'-23'1019,"0"0"1,-12-14-1009,31 31-45,32 3-178,22 21 21,7 1 84,-24-1 1,-2 3-185,2 15-449,-12 24-3282,-11 1 4022,-7-4 0,-3-20 0,0-26 0</inkml:trace>
  <inkml:trace contextRef="#ctx0" brushRef="#br0" timeOffset="108548">29657 14242 17196,'54'-9'18,"1"0"0,0 1 0,-4-1 0,-1 1 0,-5 2-551,-3 2 1,-3 0-7972,21-1 8504,-33 9 0,-14-2 0,-18 3 0</inkml:trace>
  <inkml:trace contextRef="#ctx0" brushRef="#br0" timeOffset="108648">29875 14384 15023,'-26'49'560,"-1"-1"0,4-2 0,5-2-560,7 17-3199,14-24 0,6-1 3199,17 10 0,-3-5 0,-1-30 0</inkml:trace>
  <inkml:trace contextRef="#ctx0" brushRef="#br0" timeOffset="108866">30348 13602 20143,'1'56'-103,"0"0"1,0 0 0,0 0 0,1-2-1,2 3 1,-1 0 0,0 0 0,0-2-1792,-2 2 0,0-1 1,0-1-1,-2 0 1634,0 2 1,-1 0 0,-1-1 0,0-5-1,0-1 1,0-3 0,-4-8 0,-15 14 0</inkml:trace>
  <inkml:trace contextRef="#ctx0" brushRef="#br0" timeOffset="109515">25913 14257 18227,'-40'21'396,"0"0"1,1 0 0,-1 4-1,2 3 1,3 5-199,6 9 0,5 6 0,1 1-907,0 3 0,2 2 0,2 2 720,2 0 0,3 1 1,4 3-1,5-3 0,3 2 0,4 2 1,4-3-77,7-3 0,5-2 1,2-1-1,1-1-92,-2 0 0,1 1 1,1-3-1,5-4-168,15 6 0,6-5 0,0-7-179,7-4 0,0-7-550,-2-3 1,0-3-2891,-6-6 0,-3-4 3944,-7-3 0,-4-3 0,4-1 0,-16-5 0</inkml:trace>
  <inkml:trace contextRef="#ctx0" brushRef="#br0" timeOffset="110380">12893 15670 14339,'3'0'2588,"0"0"-1445,48-4-957,-10 1 1,10-3 0,6-1-1101,-5 0 1,7-2-1,4-1 1,3-1 0,0 0-1,-1 1 917,-7 1 0,0 0 0,1-1 1,0 1-1,1-1 0,2 0 1,3-1-109,-10 2 1,2-1-1,2-1 1,0 0 0,2 0-1,0 0 1,0 0 0,0 0-1,0 0 1,-2 0 109,5 0 0,-2 0 0,-1 1 0,0-1 0,0 0 0,2 0 0,3 1 0,1-2 0,5 1-29,-16 2 0,2 0 0,2 0 0,2-1 0,0 1 0,2-1 0,2 0 0,0 1 0,0-1 0,2 0 0,0 0 0,0 0 0,1 0 0,-1 1 0,1-1 0,-1 1 25,-8 0 0,0 1 0,1 0 0,0 0 0,0-1 0,0 1 1,0 0-1,1 0 0,0 0 0,1 0 0,0 0 0,0 0 0,1-1 1,0 1-1,1 0 0,0-1 0,1 1 0,0 0 0,1-1 0,0 0-40,-7 1 1,1 0 0,2 0 0,-1 0 0,2 0 0,0 0 0,1-1 0,0 1-1,1-1 1,-1 1 0,2-1 0,-1 1 0,0-1 0,1 1 0,-1-1 0,1 1-1,-1-1 1,0 1 0,-1-1 0,1 1 0,-2 0 0,1 0 0,-2-1 0,0 2-1,-1-1 1,-1 0 39,6 0 0,0-1 0,-1 1 0,0 0 0,-1 0 0,0 0 0,0 0 0,-1 1 0,0-1 1,0 0-1,-1 0 0,0 1 0,0-1 0,0 1 0,-1-1 0,1 0 0,-1 1 0,0-1 1,0 1-1,0-1 0,0 1-3,3-1 1,1 0 0,-1 0 0,1-1 0,-1 1 0,1 0-1,-1 0 1,0 0 0,0 0 0,0 0 0,-1 0 0,-1 0-1,-1 0 1,0 1 0,-1-1 0,-1 1 0,-1 0 0,-2 0-1,0 0-2,12-2 0,-2 1 1,-2 0-1,-1 1 0,-2-1 1,0 1-1,-1 0 0,0 0 1,-1 0-1,0-1 0,0 1 1,1 0-11,2 0 1,0-1 0,0 1 0,0 0-1,-1 0 1,0 0 0,-1-1 0,0 1-1,0 1 1,0-1 0,-1 0-19,1 0 1,-1 1 0,0-1-1,-1 1 1,0-1 0,0 1-1,0 0 1,1 0 0,-1-1-1,1 1-145,3-1 1,1 0-1,1 0 1,0 0-1,0 0 1,0 0-1,-2 0 1,-1 0-1,-2 0 1,-2 0 176,7-1 0,-2 0 0,-2-1 0,-1 0 0,-2 1 0,0 0 0,-1 0 0,3 1 0,1 0 0,-1 1 0,-3-1 0,-5 0 0,-6 1 0,15-8 0,0 1 0</inkml:trace>
  <inkml:trace contextRef="#ctx0" brushRef="#br0" timeOffset="112748">12728 18063 16882,'47'-7'127,"0"0"0,0 2 0,-2 0-693,-10 2 0,-1 2-2526,32-1 3092,-15 2 0,-22 0 0,-14 0 0</inkml:trace>
  <inkml:trace contextRef="#ctx0" brushRef="#br0" timeOffset="112897">13004 18210 17263,'60'-17'-1197,"0"0"0,-15 2 0,-4 2 0,21-5 0,-41 9 0</inkml:trace>
  <inkml:trace contextRef="#ctx0" brushRef="#br0" timeOffset="115981">14373 17856 18406,'7'45'149,"-1"1"1,1 1-1,1 1-143,2-1 0,1 1 22,3 10 0,0-2-6,-2-13 0,0-3-22,-1-5 0,-1-5 12,1-3 77,-8-41-66,-3-42 49,-8 6 1,-1-7-55,2 8 1,1-4 0,-2 1 212,0 4 1,-1 1 0,0 5-232,0-3 0,0 19-45,3 30 39,3 28 1,4 14 5,-2 1 0,1 4-2265,4-4 1,1 3 0,1-4 2264,3 5 0,0-3 0,0 1 0,1-8 0,4-14 0</inkml:trace>
  <inkml:trace contextRef="#ctx0" brushRef="#br0" timeOffset="120099">15519 17854 19280,'52'16'22,"1"0"1,-1 1-1,-3 3-235,-9 1 1,-1 2-785,0 0 1,1-1-724,-2-1 0,-1-1 1760,-3-3 0,-2-1 0,4 1 1,-13-7-1</inkml:trace>
  <inkml:trace contextRef="#ctx0" brushRef="#br0" timeOffset="120265">15942 17852 18418,'-33'42'-1220,"1"0"1,-1 0 0,2 1 0,2-1 0,1 0 1219,-5 14 0,3-3 0,8-14 0,7-7 0,11-10 0</inkml:trace>
  <inkml:trace contextRef="#ctx0" brushRef="#br0" timeOffset="120732">17230 17779 16591,'-18'35'1126,"9"-1"0,3 6-992,-1 16 1,5 3-1193,4-6 0,6-3 1114,2-4 0,8-8-56,30-5 271,-4-21 1,5-11-233,4-16 1,-1-11 72,-11 0 0,-2-4 0,-4-3-230,6-15 0,-11-4 230,-9-5 0,-14 2-112,-16 18 0,-9 5-149,-3 2 1,-5 3 64,-9 5 0,-6 4-608,-1 7 1,-6 3 0,0 2 691,1 0 0,0 2 0,1 1 0,-12 1 0,5 0 0,15 2 0,0 0 0</inkml:trace>
  <inkml:trace contextRef="#ctx0" brushRef="#br0" timeOffset="121800">20409 14257 17554,'52'-23'104,"0"0"1,7 0 0,4-1-23,-13 6 1,2 1-1,1 0-1381,6-1 0,1 0 0,2 1 1377,-12 3 0,1 1 1,0 0-1,1 0-53,1 0 0,-1 1 1,3 0-1,2-1 51,2 0 0,3 0 0,1-1 1,1 0-1,-2 1 96,-4 0 1,0 0 0,-1 0-1,0 0 1,0-1-120,2 0 1,0-1 0,1 0 0,-4 1 0,-4 0-17,9-2 0,-6 0 1,-8 1-22,-8 0 1,-12 1 967,-20 6-727,-28 4-156,-6 2 12,-9 2 1958,12 1-2060,14-1 1280,10 1-1516,3 0-335,6 0-437,0 0-6846,0-1 7843,-22-3 0,9 3 0,-12-3 0</inkml:trace>
  <inkml:trace contextRef="#ctx0" brushRef="#br0" timeOffset="122047">22317 13665 21566,'58'-23'-42,"0"1"0,-1-1 1,-6 7-1,3 0 1,2 1-1,-1 0 1,-3 3-1333,14-1 1,-4 2 0,5 1 1368,-13 1 1,3 0-1,1 0 1,0 0 0,-3 1-16,0 0 0,-3 2 1,0-1-1,0 1 17,-1-1 0,-1 1 1,0-1-1,2 1 112,6-2 0,2 0 1,-2 0-1,-5 0-389,-5 1 0,-4 0 0,-3 0 312,18-3 0,-25 1-1086,-63 2-224,-12 5 1,-11 1 1177,-10-4 1,-9-2-1,9 1 1,16 3-1,2 0 1,-2-2-1,0-1 1,0 0-1</inkml:trace>
  <inkml:trace contextRef="#ctx0" brushRef="#br0" timeOffset="123014">14497 3415 13936,'47'-6'459,"1"1"0,0-1 1,8-8-1,5-3 1,2-3-1,-1-5-468,-10 0 0,0-3 0,0-3 0,0-1 0,0 0-714,0 2 0,1-1 0,-1 0 0,-1-4 0,-4-5 670,-7-1 1,0-5 0,-2-2-1,-3-3 1,-4-1 0,-6 0-85,-4-6 0,-6-2 0,-5 0 0,-4-3 0,-1-1 309,-1 7 1,-3-3 0,-2-1 0,-1-1 0,-2 0 0,-2 1 0,0 3-336,-2-2 0,-1 2 0,-2 0 0,-1 2 0,-3 0 0,-1 1 198,-3 0 1,-2 0-1,-1 1 1,-2 2-1,-2 3 1,0 4-14,-6-3 0,0 4 1,-5 5-1,-6 2-185,-7 4 0,-7 2 0,-4 4 0,-4 4 0,0 4 163,6 6 0,-1 4 0,-3 3 0,0 3 0,-3 4 0,0 3 12,5 2 1,-2 3 0,-1 3-1,-2 2 1,1 2 0,0 2 0,2 1-1,3 1-108,-2 2 0,2 2 1,1 1-1,1 2 1,2 2-1,1 3 1,2 2 98,0 4 0,0 4 0,2 2 1,1 2-1,3 1 0,4 0 0,3 1-74,4-2 1,5 2-1,2 0 1,2 1 0,3 0-1,0 0 68,-2 10 1,3 1 0,2 1 0,2-1 0,5 1 101,1-4 0,2 1 1,3-1-1,6 1 1,7 0-100,8-3 0,5 1 0,5 0 0,5 0 0,3-4 0,2-3 16,3-5 1,3-3 0,3-3 0,3-2 0,1-1 0,2-1-3,0-3 0,2 1 1,3-2-1,0-2 1,1-1-1,-1-4 0,-2-3-14,9 0 0,-1-4 0,0-4 0,-2-3 0,-2-4-168,2-3 0,-1-4 0,-4-4 0,-9-4-1126,-2-9 0,-11-6 1478,1-31 1,-22 22-1,-13 7 1</inkml:trace>
  <inkml:trace contextRef="#ctx0" brushRef="#br0" timeOffset="123314">14254 2940 19090,'6'2'-852,"-1"-1"-945,-5-1 1,0 0-1</inkml:trace>
  <inkml:trace contextRef="#ctx0" brushRef="#br0" timeOffset="123881">4882 14270 17846,'0'0'0</inkml:trace>
  <inkml:trace contextRef="#ctx0" brushRef="#br0" timeOffset="127934">20596 17159 18507,'21'42'76,"0"0"0,-1-1 0,1 1 1,0-1-1,-1-1-76,6 9 0,-1 0-818,-1-2 1,-3 1 256,-3-4 1,-3-1-998,-2-5 1,-3-1-4402,4 25 5959,-4-20 0,-6-19 0,-2-14 0</inkml:trace>
  <inkml:trace contextRef="#ctx0" brushRef="#br0" timeOffset="128098">20682 17628 19549,'51'-24'-173,"-1"1"0,1-1 1,0 0-1,-1 0 1,1 1-1,8-4 1,1 0-1,2 0 1,-1 1-1,-1 2 1,-4 2-1,8 0 1,-3 3-1,-1 1 0,-1 0 1,-5 0-1,1 0 1,0 0-1,-1 0 1</inkml:trace>
  <inkml:trace contextRef="#ctx0" brushRef="#br0" timeOffset="129230">23956 17183 17633,'-63'6'1781,"6"17"-1691,38 3 0,5 7-1,-3 23 1,8 7-513,9-1 0,11 0 355,6-15 1,7 0 0,3-5-547,15 2 0,6-11 614,-6-17 0,4-6 0,-1-7 62,11-11 0,1-11-3,-6-5 1,2-6 0,-6-5 50,-9 0 0,-5-4 0,-5-3-110,-5-5 0,-6-3 0,-11 4-387,-17-7 0,-16 9-1172,-8 20 0,-9 7 0,-2 5 1559,-1 5 0,-2 5 0,4 1 0,2 0 0,2 1 0,4 2 0,0 0 0</inkml:trace>
  <inkml:trace contextRef="#ctx0" brushRef="#br0" timeOffset="133731">27042 17332 13992,'-2'-12'3058,"0"2"-2766,2 10-102,0 0-190,30-6-773,-8 5-2476,23 1 3249,-20 8 0,-11-1 0,-5-1 0</inkml:trace>
  <inkml:trace contextRef="#ctx0" brushRef="#br0" timeOffset="133881">27184 17666 14014,'-2'8'392,"44"-9"-2162,1-10 1770,1 1 0,0-1 0,-3-1 0,-5 0 0</inkml:trace>
  <inkml:trace contextRef="#ctx0" brushRef="#br0" timeOffset="134398">29365 17072 16243,'-44'28'960,"-1"1"0,5 11 0,5 4-932,11 1 0,5 3-6,4 0 1,9-2 33,25 6-28,10-29 0,8-6 22,17-11 1,4-8-12,0-2 1,-1-7-608,5-10 1,-6-9 617,-21 2 1,-7-4 139,-5 0 1,-5-2 70,-5 3 1,-6-2-139,-15-9 0,-11 3-157,-11 7 1,-9 7-404,-16 1 0,-5 9-593,9 11 1,1 9 104,4 9 1,7 7-2000,9 21 2924,16 1 0,12-19 0,2-5 0</inkml:trace>
  <inkml:trace contextRef="#ctx0" brushRef="#br0" timeOffset="134765">28943 18135 17946,'-3'6'2051,"39"-5"-1715,18-20 0,10-7-303,-17 10 1,3 1 0,3-2-1210,1-4 0,3-1 0,2-2 0,-1 2 1170,-4 2 1,-1 1-1,-1 1 1,1 0-49,1 0 1,1 1 0,-2 1 0,0 0-149,13-4 1,-3 2-1,-2 0-178,-9 4 1,-3-1 0,-14 0-5448,-15-8 3580,-47 17 1,-20 8 3475,0 6 0,-6 5 0,1 1-490,4-1 0,2 0 0,3 2 258,-13 13 1,11 2 278,11 9 372,50-1-1596,19-27 0,14-6 1,1-2-419,2 1 0,1-1 0,5-3-1182,4-1 1,5-2 0,1-2-1,-3 0 1548,-6 0 0,-2 0 0,-1-1 0,-5 1 0,-4 0 0,-3 1 0,-2 0 0,7-1 0,0 1 0</inkml:trace>
  <inkml:trace contextRef="#ctx0" brushRef="#br0" timeOffset="138965">5190 16404 15179,'-2'3'2062,"1"0"-1558,54-25-168,-2 0 1,8-2-1490,-13 5 1,2-1-1,2-1 1158,-4 2 1,1 0 0,2-1 0,2 0 5,8-3 0,2 0 0,1 0 1,-1 1-62,-4 2 1,0 1-1,-1 1 1,0 0-108,0 0 0,0 0 0,-2 1 0,-5 2 157,19-6 0,-27 13 860,-41 15-815,-61 12 52,11-3 0,-12 4 0,-2 0-309,9-4 0,-3 2 0,-2-1 0,-1 2 378,5-2 0,-3 2 0,0 0 0,1-1 0,2 0-102,-3 1 0,0 0 1,4-1-1,4-1-98,3-1 1,3-1-1,13 0 1506,10 4-1338,67-18-52,2-8 0,11-4 1,4-2-230,-4 2 0,3-2 0,2 0 1,2-1 155,-4 1 0,2-1 0,1-1 0,-1 1 0,-3 0-9,3-1 0,-2 0 0,-2 1 0,-4 1-30,2 0 0,-3 2 0,-11 2-272,-2 1 313,-42 6 1331,-48 13-1309,11-3 1,-2 0 22,-3 3 0,1 0-44,-17 5 44,33-9-56,21-7 1842,5 0-1831,7 0 0,-3 0 0,4 0-11,-6 0-650,-1 1 0,-1 7-246,0 0-975,0 8-617,2-2-2890,2 0 5378,3-3 0,-2-5 0,0-2 0</inkml:trace>
  <inkml:trace contextRef="#ctx0" brushRef="#br0" timeOffset="143914">8481 3094 16502,'43'-18'134,"1"-1"0,4 1 1,1 1-96,4 2 0,1 1-1221,7-2 0,2 0 1211,-19 5 1,1 1 0,0-1-30,-1 0 0,1 1 0,-1 0-11,18-4 0,-1 1-1,-11 3 1,-4 1 757,18-4-511,-57 6-55,-41 4 36,-6 3 1,-12 3 0,1 1-482,-13 2 0,-2 2 418,5-1 0,-3 2 0,0 1 119,4 3 1,2 3 0,3-1-184,-4 2 1,5 1-85,6-1 1,19-1 1207,42-3-1191,20-13 1,10-7 5,3 0 0,4-2-114,1-3 0,3-3 1,-1 1 88,-7 3 1,-3 0 0,1 0-4,20-6 0,-7 2 0,-9 5 1324,-61 20-1324,-24 6 0,-16 12 0,-3 1-50,24-12 0,2 0-4992,-6 3 5042,15-3 0,20-14 0,9-3 0</inkml:trace>
  <inkml:trace contextRef="#ctx0" brushRef="#br0" timeOffset="144666">13512 3257 18104,'57'-6'168,"0"1"0,0 0 0,8-2 0,1 0 0,0-1-168,-2 0 0,0-1 0,-2 0-668,1 0 0,-1 1 0,-6 2 679,-1 0 0,-5 1-50,1 2 0,-10 0 761,-17 0-515,-48 7 1,-19 3 77,-9-1 1,-6 1-376,3 1 1,-4 0 0,4 0 319,-5 2 0,4-2-62,10-1 0,6 0-134,-4 2-158,73-6 1,29-3-1200,-11-2 1,10-3 0,5-2 0,3 0 0,-2 1 987,-7 1 0,1 0 0,0 0 1,2 0-1,1-1 0,2 0 335,-2-1 0,3-1 0,3-1 0,1 0 0,-1 0 0,-2 0 0,-5 1 0,-6 0 0,10 0 0,-7-1 0,-3 2 0,0-1 0,9-3 0,0 1 0,0 0 0</inkml:trace>
  <inkml:trace contextRef="#ctx0" brushRef="#br0" timeOffset="186599">9070 3277 10462,'-6'1'3328,"1"0"-2936,5-1-381,11-2 0,6-4 0,17-3 1,7-8-7,-6 1 1,2-1 386,15-14 2084,-19 0-1848,-47 14-292,-45 20-252,25 2 0,-1 4-28,-10 9 0,3 4-840,-8 19-2264,54 0 3048,49-32 0,14-11 0,-28 4 0,1-2 0,15-8 0,1 0 0</inkml:trace>
  <inkml:trace contextRef="#ctx0" brushRef="#br0" timeOffset="219814">22269 2804 14843,'-5'-3'728,"0"1"12,5 2 134,57-6-393,8-5-892,-20 4 0,11-3 1,5 0-1,0 0 437,-4 0 1,2 0 0,1-1 0,3 0 0,2-1-351,-6 2 0,3-1 1,2 0-1,2-1 1,-1 1-1,-2 0 1,-1 0 343,2 0 1,-1 1-1,-1-1 1,-1 1-1,-1 0 1,0 0 19,8-1 0,2-1 1,-3 1-1,-3 1 0,-7 1-286,-1 0 0,-6 2 1,-5 0 278,2 1 1,-10 0 167,-14 0 1,-68 11 0,-36 7-124,28-3 1,-5 1-1,-4 0 1,-1 1-195,5-2 1,-3 1-1,-1 0 1,1 1-1,3-1 116,-5 1 0,1 0 0,3 0 0,5-1-11,-29 4 0,36-4 1990,58-8-1912,38-4 0,21-5-56,-21 2 0,4-1 0,3 0 1,1 1-213,8-1 1,3 0-1,-1-1 1,-2 1 200,-9 1 0,-2-1 0,-2 0 0,-4 1-157,29-3 0,-32 7-89,-61 11-864,-35 4-235,5-2 1,-9 2-1,0 0 1572,2 1 0,1 0 0,2-1 0,-16 3 0,5-1 0,19-4 0,-1 1 0</inkml:trace>
  <inkml:trace contextRef="#ctx0" brushRef="#br0" timeOffset="247347">29116 17903 18350,'-5'2'-1222,"-1"2"1,11-7 0</inkml:trace>
  <inkml:trace contextRef="#ctx0" brushRef="#br0" timeOffset="397587">26069 16935 10709,'39'39'33,"-1"0"1,0-1-1,0 0 1,-1 0 0,0-1-34,-2 0 0,-1-1 0,0 0-763,-1-2 1,-1-1-1,-1 1 634,12 13 1,-2 0-573,-3-4 1,-1 0-90,-4-2 0,0-1 925,-1-2 0,-3-2 0,3 5 0,-7-11 0</inkml:trace>
  <inkml:trace contextRef="#ctx0" brushRef="#br0" timeOffset="398054">28765 18069 17118,'8'0'336,"-2"0"-224,-6 0-549,0 0-1053,8-18 1490,-6 1 0,7-4 0,-9 8 0</inkml:trace>
  <inkml:trace contextRef="#ctx0" brushRef="#br0" timeOffset="481202">14385 3287 15426,'-30'52'-1644,"11"-13"1,9-33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3:58.8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3714 3219 16535,'13'44'254,"-1"0"0,0 2 0,-1 0-210,-3 0 1,-1-1-472,-2 4 1,0 0 387,-2 1 0,0-1-1382,-1-3 1,2 0-1942,0-5 0,3-3 3362,14 20 0,-8-27 0,2-16 0</inkml:trace>
  <inkml:trace contextRef="#ctx0" brushRef="#br0" timeOffset="184">4331 3149 18126,'6'51'-133,"-1"1"1,1 0 0,4-1 0,1 0 0,0-2-1359,6 16 1,2-3 1490,2-8 0,-1-9 0,-3-13 0,-5-12 0</inkml:trace>
  <inkml:trace contextRef="#ctx0" brushRef="#br0" timeOffset="370">3929 3624 19841,'45'-13'-397,"-1"1"0,1 0 0,2-1 1,2 0-1,4-1 397,6-1 0,7-1 0,-1-1 0,-8 3 0,4-1 0,-3 1 0,-4 1 0,0-1 0,0 0 0</inkml:trace>
  <inkml:trace contextRef="#ctx0" brushRef="#br0" timeOffset="588">5188 3167 19852,'58'-20'-116,"1"1"0,-1 0 1,4 1-1256,-10 8 0,2 1 0,-1 0 1166,-7 1 1,-1 0 0,-1 1-1,16-2 1,-6 1 0,4-1-1</inkml:trace>
  <inkml:trace contextRef="#ctx0" brushRef="#br0" timeOffset="733">5773 3094 17364,'-5'64'373,"-1"0"1,2-11 0,1 2-374,1-8 0,2 2 0,0-2-740,3 10 0,2 1 740,1-2 0,2 4 0,0-8 0,-2-11 0,0-2 0,3 11 0,1 1 0</inkml:trace>
  <inkml:trace contextRef="#ctx0" brushRef="#br0" timeOffset="1301">7984 3196 19381,'46'-2'-576,"0"0"1,-2 3 0,-6 1 0,-3 1 0,-11 4 0</inkml:trace>
  <inkml:trace contextRef="#ctx0" brushRef="#br0" timeOffset="1418">8197 3655 19717,'41'3'-1128,"0"-1"0,3 1 0,0-1 1128,0 0 0,-3-1 0,9 1 0,-5 0 0</inkml:trace>
  <inkml:trace contextRef="#ctx0" brushRef="#br0" timeOffset="2834">11490 2913 17532,'0'54'87,"1"1"1,-1-1-1,1-1 1,-1 1 0,2-3-44,1 13 1,1-1-224,-1-11 1,-1 3 0,1-3 234,2 10 0,0-4-50,-1-3 0,0-6 722,4-5 317,-3-46-273,-2-56-520,-2 3 1,0-9-178,-2 13 1,0-4 0,-1-3-1,1-1-344,0 6 1,-1-2 0,1-1 0,1 1 0,0 0 282,2-11 0,1 0 0,0 1 0,2 4-14,-1-2 0,1 3 0,5 7-11,9 1 0,6 14-56,21 21-1,-2 27 1,3 13-432,-2 13 1,-2 8 102,-2 1 1,-6 5 395,-10 9 0,-15 1 0,-23-16 0,-11-3-28,-6 1 0,-6-4-90,-10-1 1,-5-3-774,-2-2 1,-2-4-2220,2-3 1,1-1 3109,4-2 0,5-3 0,-6 2 0,18-6 0</inkml:trace>
  <inkml:trace contextRef="#ctx0" brushRef="#br0" timeOffset="4484">12877 2489 17532,'-1'-8'897,"-44"25"-718,11 27-1342,-4-2 0,0 7 1200,19-9 1,3 3-1,1 1-460,-2 8 1,1 2-1,2 1 423,1 4 0,1 2 0,2 1 0,1-2 0,2 1 0,5 1-1135,6-8 1,5 2-1,2-1 1,2-5 1134,3-4 0,2-3 0,1-1 0,8 21 0,3-12 0,12-24 0</inkml:trace>
  <inkml:trace contextRef="#ctx0" brushRef="#br0" timeOffset="4716">13620 2851 19863,'-1'52'-253,"0"0"1,0 0 0,1 8 0,2-1-211,4-5 0,2 2 0,1-4-871,2 0 1,2-3 1333,6 6 0,-1-5 0,0 0 0,5 0 0</inkml:trace>
  <inkml:trace contextRef="#ctx0" brushRef="#br0" timeOffset="4933">14088 2785 17846,'1'49'74,"1"-1"0,0 1 0,0-2 0,0-1 0,1-2-74,2 7 0,1-2-1143,-2-1 0,1-1 73,-2-5 0,-1 1 1047,-1 8 1,0-5 0,0 1 0,-2 3 0</inkml:trace>
  <inkml:trace contextRef="#ctx0" brushRef="#br0" timeOffset="5101">13711 3316 20311,'18'-30'-1323,"-1"1"1,26-3 0,10 7 1322,9 10 0,2 5 0,-11 2 0,-3 0 0,-12 1 0,0 0 0</inkml:trace>
  <inkml:trace contextRef="#ctx0" brushRef="#br0" timeOffset="5300">14363 2478 21174,'35'39'-321,"-1"0"1,0 0 0,0 0 0,-2 6 0,-1 3 0,-2 1 0,-1 0-353,-3-1 1,-1 0 0,-2 1-1,-3 0-1956,3 16 0,-4 1 0,-8-4 2629,-13 2 0,-6-7 0,3 9 0,-10-20 0</inkml:trace>
  <inkml:trace contextRef="#ctx0" brushRef="#br0" timeOffset="5535">15848 2636 19796,'45'47'-94,"0"-1"1,1 1 0,1-2-568,-2-5 0,1-1-2668,-1-3 1,-1-1 3328,-2-5 0,-4-4 0,7 5 0,-17-14 0</inkml:trace>
  <inkml:trace contextRef="#ctx0" brushRef="#br0" timeOffset="5701">16308 2594 20210,'-35'29'-233,"1"0"0,0 1 0,-10 14 0,-1 5 0,6 0 233,11-4 0,4 0 0,0-1 0,-13 14 0,4-4 0,20-20 0,0 1 0</inkml:trace>
  <inkml:trace contextRef="#ctx0" brushRef="#br0" timeOffset="6104">17476 2211 14719,'8'38'1501,"0"-1"1,-3 8 0,-1 6-1,-2 4-1493,0 6 1,-2 7-1,0 1 1,0-3-1049,0-6 1,0-2 0,-1 0 0,0-2 1039,-1 12 0,-1-2 0,1-7 39,-2-8 0,5-5 471,9-4 1,7-6-1250,30 0-594,11-21 347,-24-21 1,-2-8-5537,16-20 6522,-1-2 0,-21 15 0,-5 4 0</inkml:trace>
  <inkml:trace contextRef="#ctx0" brushRef="#br0" timeOffset="6468">18702 1923 20882,'-42'21'67,"-1"1"1,-1 11-1,3 13-50,16 4 0,3 10 0,3 6 0,2-1-975,5-13 0,2 1 0,2 0 0,0 1 0,1 0 773,-2 13 0,1 0 1,3 0-1,5-3-185,5-8 0,3 0 1,5-5-1,4-6-1380,18 7 0,8-10 1750,6-6 0,0-6 0,7 1 0,-6-15 0</inkml:trace>
  <inkml:trace contextRef="#ctx0" brushRef="#br0" timeOffset="6884">19401 2625 19594,'-52'-9'308,"1"0"0,-1 1 0,-16 3 0,5 6-364,21 4 0,7 5 0,-8 20-101,34-11-201,37-5 201,33-19 123,-25-1 1,2-3-307,8-6 0,0-3 345,-13 2 1,-1 1-6,24-7 20,-13 11 36,-14 64 56,-21 7 0,-7 11-650,-3-20 1,-3 5 0,0 1 0,0-1 528,1-4 1,1-1 0,-1 0-1,0 0 9,-4 16 0,-1 0 0,2-7 0,3-8 0,3-5 6,4-9 0,1-3-6,2 13 600,2-23-174,-39-52-415,-6-10-383,2-2 0,-3-4 114,4 5 1,0 0-203,1-1 1,0 0 542,5 2 1,3 0-84,6-2 0,4 2 0,-1-1 0,13 3 0</inkml:trace>
  <inkml:trace contextRef="#ctx0" brushRef="#br0" timeOffset="7034">19569 2812 15795,'43'25'0,"-9"-5"0</inkml:trace>
  <inkml:trace contextRef="#ctx0" brushRef="#br0" timeOffset="7167">19644 2614 10036,'0'0'0</inkml:trace>
  <inkml:trace contextRef="#ctx0" brushRef="#br0" timeOffset="7568">19961 2696 19796,'34'-8'15,"1"1"0,-2 1 0,1 3-15,6 5 0,0 3-568,22-1 562,-21-1 1,0-1 5,13-7 156,1-5-156,-3-10 11,-4-7 96,-6-5-107,-4-20 34,-18 4 212,-5 4 146,-17 15-56,-4 21 13,-7 4-315,-5 8 44,-25 33-78,21-10 0,1 6-162,-1 11 0,4 2-118,7-9 0,7 0-460,23 23 135,24-32 358,-12-18 1,3-3-555,5-1 0,5-4-1317,0-3 0,4-3 1,-2-2 2117,8-1 0,-2-1 0,1 0 0,-6-1 0,-8-3 0</inkml:trace>
  <inkml:trace contextRef="#ctx0" brushRef="#br0" timeOffset="7767">21185 2565 18910,'-15'-30'650,"0"-1"0,-2-23-627,32 34 21,12 3-10,11 6-34,24 13-112,-9 38-11,-4 2-379,-34-9 0,-6 2-977,-5 17-3171,-4-7 4650,-3-8 0,2-17 0,-2-9 0</inkml:trace>
  <inkml:trace contextRef="#ctx0" brushRef="#br0" timeOffset="8369">22711 2104 18474,'12'55'205,"1"-1"0,-2 0 1,-2-2-374,-5-5 0,-1-2-1084,2-1 0,2-3-1796,0-4 1,3-2 3047,15 19 0,-9-26 0,-2-12 0</inkml:trace>
  <inkml:trace contextRef="#ctx0" brushRef="#br0" timeOffset="8566">23271 2021 18664,'0'-8'806,"0"2"-659,-20 68-125,15-22 0,2 6-418,-2-2 0,-2 4 1,4-1-3376,8 19 1,3-4 3666,-3-18 1,1-5-1,8 7 1,-12-33-1</inkml:trace>
  <inkml:trace contextRef="#ctx0" brushRef="#br0" timeOffset="8718">22863 2459 18776,'54'-13'-649,"0"1"1,0-1 0,1-1 0,-8 3 0,4 2 0</inkml:trace>
  <inkml:trace contextRef="#ctx0" brushRef="#br0" timeOffset="8917">23634 1600 22081,'15'55'-117,"0"1"1,0 0 0,-1-2-1,-2 0 1,-1-1-161,-4-7 1,-2-2-1,-1 3-2691,-2 13 1,-1 3 0,-2-3 2967,-5 7 0,-1-3 0,4-1 0,-2-8 0,-9-10 0</inkml:trace>
  <inkml:trace contextRef="#ctx0" brushRef="#br0" timeOffset="9451">13341 5775 16143,'19'43'-209,"0"0"1,-1 1 0,3 14-1,-2 4 1,-3-2 208,-5-8 0,-4-2 0,0-1 0,4 15 0,-2-6 0,-5-19 0,0-1 0</inkml:trace>
  <inkml:trace contextRef="#ctx0" brushRef="#br0" timeOffset="9602">13242 6251 19034,'54'-13'-820,"-1"0"1,0 0 0,1 0 0,9-5 0,-1 1-1,0 2 1,-4 4 0,0 1 0,-6 1 0,-4-2 0,0 1-1</inkml:trace>
  <inkml:trace contextRef="#ctx0" brushRef="#br0" timeOffset="10017">15767 5397 17274,'-6'56'130,"0"0"0,0-1 0,1-2 0,-1-1 0,3 0-130,6-1 0,2 0 0,0-3-803,-1 4 0,0-1 836,4 11 1,1-7-22,-3-10 1165,-2-28-157,-9-60-595,-4-14-650,0 6 0,0-5 331,-3 1 1,1-2-432,2 14 1,1-1 0,-1-1 368,1-3 1,0-1 0,1-1 30,1 0 0,0 0 0,1 0-49,1 5 0,0 0 0,3 1 323,1-23 1,6 5-390,6 23 1,5 5-11,0 1 0,5 10-141,41 25 17,-30 8 0,-1 5-228,3 6 1,-1 5-87,-1 3 1,-5 5 33,-5 19 0,-14 7 426,-24 1 0,-12-1 62,2 2 0,-9-5-32,0-21 1,-6-4-1,2-5-445,-7-3 1,2-5-1491,5-4 0,2-3 2243,-17 1 0,26-9 0,15-4 0</inkml:trace>
  <inkml:trace contextRef="#ctx0" brushRef="#br0" timeOffset="10383">17582 4604 19179,'-21'62'280,"-1"0"0,7-17 0,0 2 1,0 1-259,0 3 1,0 1-1,2 4-569,0 3 1,1 5 0,1 1 0,3-1 333,2-3 0,3-1 0,1 0 0,1 0-813,1-2 0,1 0 0,2-1 0,4-4-293,6 4 1,4-4-1,6-10 1319,13-12 0,1-9 0,6 5 0,-4-18 0</inkml:trace>
  <inkml:trace contextRef="#ctx0" brushRef="#br0" timeOffset="10570">17869 5135 19863,'48'-8'-1078,"0"-1"0,0 1 0,15-2 0,3-1 0,-4 0 1078,-14 3 0,-2 0 0,-1 1 0,19-3 0,-7 1 0,1-3 0</inkml:trace>
  <inkml:trace contextRef="#ctx0" brushRef="#br0" timeOffset="10684">18475 5038 15616,'-27'39'730,"0"-1"1,0 1-1,2 4 1,1 2 0,2 1-2162,3 4 1,2 2 0,4-2 1328,1 9 1,5-4 0,5-16 0,4-8 0,7-12-1</inkml:trace>
  <inkml:trace contextRef="#ctx0" brushRef="#br0" timeOffset="10884">18650 4629 19807,'28'59'-194,"0"-1"1,-3 0 0,-1 4 0,-2 1-1141,-9-14 1,-2 0 0,0 0-1,-1 0 1059,1 1 0,0 1 0,-1-2 1,-2-2-1,3 24 0,-5-11 1,-6-9-1</inkml:trace>
  <inkml:trace contextRef="#ctx0" brushRef="#br0" timeOffset="11117">20339 4912 18037,'-6'-5'1086,"1"1"-1019,47 47-179,-7-15 0,5 2-1360,3-1 1,4 3-1,0-3 1247,-6-5 1,-1-2 0,-1-3 0,8 3 0,-7-6 0,-4-7-1</inkml:trace>
  <inkml:trace contextRef="#ctx0" brushRef="#br0" timeOffset="11267">20764 4964 18093,'-41'45'-3,"1"-1"1,0 1-1,10-3 1,3 1-1,2-2 1,-5 2-1,7-3 1,11 17-1</inkml:trace>
  <inkml:trace contextRef="#ctx0" brushRef="#br0" timeOffset="11568">22289 4583 17913,'0'-4'1143,"0"44"-656,-4 10 1,-2 7-354,0 5 1,-3 4-1195,1-9 0,-1 3 1,-1-2 1070,1-10 0,-1-2 0,0 1-4,1-1 1,1-1 0,1 0 358,-3 18 1,5-2-362,9 1 1,13-6-392,18-19 0,13-12-851,-2-14 1,7-7-1,3-7 1174,-1-5 0,4-5 0,0-4 0,-6 1 0,-3 0 0,-5-2 0,-1 0 0,18-6 0,-1 0 0</inkml:trace>
  <inkml:trace contextRef="#ctx0" brushRef="#br0" timeOffset="11917">23559 4328 19661,'-26'57'150,"0"0"0,0 0 0,1 1 1,1-1-1,5 0-150,7-4 0,4-1 0,1-1-732,0-2 0,1 0 1,3-1 103,1 15 1,9-1-3306,18 0 0,9-6 3933,-4-21 0,1-5 0,2 1 0,-1-8 0,3-14 0</inkml:trace>
  <inkml:trace contextRef="#ctx0" brushRef="#br0" timeOffset="12334">24251 4743 19852,'-43'-26'403,"0"-1"1,0 5-1,2 6-358,-25 13-34,25 20 0,3 7-22,-11 14 5,23-6 1,8 3-164,16 11-223,27-8 11,19-9 207,-12-20 1,2-3 61,3 0 0,1-4 73,14-6 0,1-5 50,-8-3 0,-1-2 45,-2 1 0,-3-1 101,5-9-157,-33 22 190,-8 28 1,-14 27-184,1-5 1,-2 11-1,0 1-855,3-8 0,0 2 0,0 1 0,0 0 825,0 1 1,-1 0 0,1 1 0,2-2-6,2-3 0,2 0 0,1-2 0,3-5-40,5 9 1,4-5 78,3-5 1,2-9 223,1-13-123,-33-68-112,1 8 0,-2-6-329,-3 3 0,-2-3 1,0-1-1424,-1-6 0,1-1 0,2 2 1752,-1-7 0,3 3 0,-2-2 0,4 7 0,13 11 0</inkml:trace>
  <inkml:trace contextRef="#ctx0" brushRef="#br0" timeOffset="12484">24418 4975 14137,'0'0'0</inkml:trace>
  <inkml:trace contextRef="#ctx0" brushRef="#br0" timeOffset="12634">24569 4612 12501,'0'0'0</inkml:trace>
  <inkml:trace contextRef="#ctx0" brushRef="#br0" timeOffset="13150">24759 4829 17543,'-4'0'314,"1"0"-134,3 0-102,74 26-44,-32-18-212,8 5 0,1-1 245,-2-9 77,-6-5 91,-8-6 280,2-17-414,-3-17-68,-3 0 1,-2-3-34,6 11 22,-4 10 23,17-1 224,-5 10-258,19-1 45,-13 2-79,-4 0-21,-25 2 44,-17-1 44,-3-5 91,-3-4 201,-3-1 247,-3 2 190,-10 5-650,-19 21-44,-1 14-79,-9 23 0,19 7-359,12 2-380,10-2-606,21-19 0,11-2-162,12-4 0,6-5 258,5 1 0,4-4 1182,13-5 0,-4-6 0,-5-4 0,-10-1 0</inkml:trace>
  <inkml:trace contextRef="#ctx0" brushRef="#br0" timeOffset="13368">25994 4637 19190,'17'-40'829,"-1"1"1,11-17-797,13 32-33,-10 22 0,1 16-22,-4 10-1,-4 14-380,-7 6-2096,-5 17 2499,-1-11 0,-7-9 0,2-21 0</inkml:trace>
  <inkml:trace contextRef="#ctx0" brushRef="#br0" timeOffset="13901">27347 4246 14764,'1'-58'3026,"-1"15"-2948,1 27-33,-1 12 0,0 3-45,-3 1-12,0 1 24,-5 2 100,3-1 303,0 0 100,4-2-381,1 0-122,0 8 100,0 12 106,0 12 1,0 9-191,-1 14 0,-1 5-62,0 0 1,-1 1-1005,1 6 0,-1-4-839,0-21 0,1-4 1877,1-3 0,1-2 0,0 3 0,0-13 0</inkml:trace>
  <inkml:trace contextRef="#ctx0" brushRef="#br0" timeOffset="14117">26958 4171 20983,'-8'-36'-191,"0"0"1,29-6 0,16 6-591,7 16 1,11 8-1,3 0 486,-4-1 1,4 1 0,0 0 0,-4 1-1,1 2 1,-3 1 0,-2 1 0,8 0-1,1 1 1</inkml:trace>
  <inkml:trace contextRef="#ctx0" brushRef="#br0" timeOffset="14318">27733 3461 21398,'20'49'51,"0"1"0,0 0 0,0 0 1,-1 0-1,0 1 0,-1 0 0,-2-2-62,0 12 0,-2-2 0,-1 2-1241,-3 3 1,-1 1 0,-2 1 1041,-1-1 1,-1 0 0,-5 3-1076,-4-16 1,-4 3 0,-1 1 0,-1-1 0,1-4 1284,-2 14 0,0-3 0,-2-2 0,-2 1 0,-2-1 0,2-10 0,-7 11 0</inkml:trace>
  <inkml:trace contextRef="#ctx0" brushRef="#br0" timeOffset="15466">9544 8906 17935,'34'9'-684,"1"0"1,6 1 0,-15-2 0</inkml:trace>
  <inkml:trace contextRef="#ctx0" brushRef="#br0" timeOffset="15617">9588 9309 18810,'39'-23'-1229,"1"0"0,0 0 0,3-7 0,-4 0 1,-3 4-1,-7 2 0,-8-4 0</inkml:trace>
  <inkml:trace contextRef="#ctx0" brushRef="#br0" timeOffset="17883">12148 8934 18742,'9'61'-188,"-1"1"0,1-1 0,3-11 0,2-2 0,1-5 0,4 2 0,3-8 0,16-2 0</inkml:trace>
  <inkml:trace contextRef="#ctx0" brushRef="#br0" timeOffset="18083">12524 8643 18926,'-12'55'58,"-1"1"1,1-1-1,-1 1 1,1 0 0,1-1-1,-1 1 1,2-1 0,0-1-1,3-1-58,1 1 0,2-2 0,1 0 0,1 3-695,1 3 1,1 2 0,1 3 0,2-1 0,1-2-1273,2-5 1,2-1 0,2 0 0,-1-1 0,1 0 1924,0 11 0,1 1 0,0-3 0,1-6 0,3-7 0,1-4 1,-2-9-1,7 2 0</inkml:trace>
  <inkml:trace contextRef="#ctx0" brushRef="#br0" timeOffset="18384">13028 9259 20087,'37'13'-441,"0"-1"0,-4 5 1,-6 4 238,-9 10 1,-8 6 279,-10 16 0,-10 4 656,-12-1 0,-5 0-1924,1 0 1,-2-2 1284,-4-7 0,1-5-50,2 6 795,15-7-1142,18-8-836,25-14 1,15-5-776,6-2 1,9-3 0,2 1 1831,-12-3 0,2 1 0,-1 0 0,-1-1 1,9-1-1,-1-1 0,-6 0 0,-4 1 1,0 0-1</inkml:trace>
  <inkml:trace contextRef="#ctx0" brushRef="#br0" timeOffset="18784">14158 13801 15818,'2'-10'684,"8"39"-634,-1 11 0,-1 7-683,2 1 0,1 3-3154,2 12 1,-1-1 3786,-3-18 0,-1-6 0,2 5 0,-4-14 0</inkml:trace>
  <inkml:trace contextRef="#ctx0" brushRef="#br0" timeOffset="18951">14056 14151 18742,'54'-30'-2309,"1"1"1,3-1 0,1 2 2308,3 4 0,-3 4 0,-23 6 0,-2 2 0,-2 0 0,-1 0 0</inkml:trace>
  <inkml:trace contextRef="#ctx0" brushRef="#br0" timeOffset="19351">16874 13122 18720,'3'52'-60,"0"1"0,1-4 1,2-3-2855,6 17 2914,9-13 0,-9-22 0,0-13 0</inkml:trace>
  <inkml:trace contextRef="#ctx0" brushRef="#br0" timeOffset="19584">17368 12760 19841,'-19'46'208,"0"0"0,1 0 1,-1 7-1,0 1 0,1 2-1421,2 6 1,0 2 0,2 1 1217,2-13 1,2 2 0,-1 0 0,2 0-4,0 1 1,0 1 0,1-1 0,2 0-3,0-2 0,1-2 0,1 2 0,1 1-359,1 10 0,1 3 0,2 0 1,3-3 358,4-9 0,2-2 0,1-2 0,-2 0 0,-3 7 0,-1-1 0,4-7 0,9-7 0,0 0 0</inkml:trace>
  <inkml:trace contextRef="#ctx0" brushRef="#br0" timeOffset="19883">17818 13594 20961,'33'54'-650,"-1"0"0,-4-2 0,-7 1 650,-14-6 0,-5 1 655,-5 9 1,-2 0-73,3-9 0,0-2-404,-3-3 0,2-3-22,15 7-90,14-33-11,27-10-56,-17-9 0,5-5-671,9-2 1,7-2 0,1 0-554,-11 1 0,2 0 0,0-1 0,0 1 1099,0-1 0,1 0 0,-1 0 0,-4 1 0,26-5 1,-13 4-1,-13 1 0</inkml:trace>
  <inkml:trace contextRef="#ctx0" brushRef="#br0" timeOffset="20750">14338 8730 15975,'1'8'2028,"0"-2"-1244,-1-6-313,26 62-202,5-15-877,-1 4 1,4 1 612,-2-16 1,3-3-12,2 1 1,2-2-147,0-2 1,1-1-510,-1-5 0,-1-1-1224,-4-3 1,-1-3 1884,20 7 0,-26-12 0,-11-8 0</inkml:trace>
  <inkml:trace contextRef="#ctx0" brushRef="#br0" timeOffset="20916">14760 8741 16999,'-27'41'62,"1"1"1,-1-1 0,-1 2 0,0 1 0,2 0-269,1-3 1,1 0 0,0 3-5,-5 13 0,-1 3 0,3-7 0,4-10 0,1-2 0,1 6 0,-1 0 0</inkml:trace>
  <inkml:trace contextRef="#ctx0" brushRef="#br0" timeOffset="26967">16438 8746 18594,'17'50'104,"-1"1"1,-1-4 0,-3-2-61,-2 18-21,-2-9 84,-1-10-95,-1-17 9,-1-12-21,-2-12 33,-2-35 202,-8-29-67,4 24 0,0-2-91,-2-5 0,-1 1 338,1-19 291,3 9-650,0 57-56,4 27-6,-1 13 1,1 7-759,1 4 0,0 2-121,2 6 0,-1 1-4031,2 0 1,0 1 4493,1-1 0,0-5 1,-3-23-1,0-4 0,3 18 1</inkml:trace>
  <inkml:trace contextRef="#ctx0" brushRef="#br0" timeOffset="31116">18752 3937 18272,'34'-36'33,"1"0"1,0 11 0,4 1-1,6 3-5,4 5 0,6 4 0,3 1 0,2-1-1131,-2 0 0,3 1 0,2-1 0,2 0 1,2 0 1122,-11 3 1,1-1 0,2 0 0,1 1 0,0-1-1,2 0 1,0 1-148,-3 0 1,0 0 0,0 0 0,1 0 0,2 0-1,2 0 1,2 0 0,3-1 140,-14 3 0,1 0 1,2-1-1,2 1 1,2-1-1,0 1 1,2-1-1,0 0 0,0 1 1,1-1-1,1 0 1,-1 1-1,0 0 1,-1 0-32,-1 0 0,1 0 1,0 1-1,0-1 0,0 1 1,1-1-1,-1 1 1,2 0-1,-1-1 0,1 1 1,0 0-1,1 0 1,0-1-1,0 1 0,1 0 39,-5 0 0,1 0 1,1 0-1,1 0 1,0 0-1,1 0 1,1 0-1,-1 0 1,0-1-1,1 1 1,-1 0-1,-1 1 1,0-1-1,-1 0 1,-1 1-1,0-1 1,-3 1-1,0 0-92,9-1 1,-2 1-1,0-1 1,0 1 0,-2 0-1,0 0 1,-2 0 0,0 0-1,-1 0 1,-1 1 0,-1-1-1,-1 1 1,-1-1 81,12 0 0,0 0 1,0 0-1,-2 1 1,-2-1-1,-3 1 1,-3-1-1,-4 1 1,-5 0 231,12-1 1,-8 1 0,-5-1-1,-5 0-65,21-1 1,-30-2 1420,-66-4-1561,-26 5 0,-11 2-2,19 2 1,-1 0-1,0 0 554,-2 0 1,1 0 0,5-1-570,7 1 1,6-1-12,-14-2 3027,20 0-3340,14 3-1254,8 0-3363,5 23 4919,2-2 0,0 5 0,-1-11 0</inkml:trace>
  <inkml:trace contextRef="#ctx0" brushRef="#br0" timeOffset="32150">4478 4169 13296,'-51'16'926,"-1"0"1,2-1-1,2 0-612,8-2 0,2-1-79,3-1 1,1 0 817,-28 8-851,30-6-202,24-3 89,47-5-78,0-3 1,6-2-552,-2-1 1,3 0 0,3-2 550,9-1 0,2-2 0,7-3-8,-17 2 1,4-1 0,3-2 0,1 0 0,1 0 0,-2-1-280,3 1 1,1-2 0,-1 1 0,2-1 0,-1 0 0,1 1 271,3-1 0,2 0 1,1-1-1,-2 1 1,-2 1-1,-5 0 4,8-2 0,-4 1 0,-4 1 0,-9 4 67,9 2 0,-27 8-321,-52 8 0,-22 5 287,-4 3 1,-9 3-1,-6 2 1,-2 0-12,13-6 0,-2 0 1,-2 1-1,-2 0 1,0 1-1,-1-1-215,1 0 1,-2 1 0,-1 1 0,0-1 0,0 0 0,2-1 0,2-1 228,-8 3 0,1 0-1,2-2 1,3-1 0,3-1-6,-15 4 0,5-2 0,19-6 828,24-5-869,76-31 16,0 2 1,10-4-69,-21 8 0,4-2 0,1-1 1,2 1 17,-4 1 0,0 0 0,3 1 0,2-1 1,3 0-1163,-1 1 0,5-1 0,2 1 0,2 0 0,-1-1 0,-1 2 1,-4 0 1206,8-2 0,-3 1 0,-1 0 0,-1 1 0,0 0 0,2 1 0,2 0 0,-1 0 0,-5 2 0,-8 1 0,3-1 0,0 1 0</inkml:trace>
  <inkml:trace contextRef="#ctx0" brushRef="#br0" timeOffset="38166">4616 4875 18328,'53'-36'-47,"-1"0"0,1 0 1,-8 6-1,1-1 1,1 1-1,0 3-1043,12-3 1,1 3 0,-2 0 1089,-2 0 0,-2 0 0,-7 3 0,-6 6 0,-19 5 916,-29 9-821,-41 21 1,-23 16-49,21-12 1,-6 2 0,-2 1-1,2 0-316,2-1 1,1 1-1,0 1 1,1-1 265,0-1 0,-1 1 0,4-1 1,9-3-133,-2 0 1,22-4-1393,48-7 1,24-8 1526,-5-6 0,10-7 0,1-1 0,-4 3 0,-1 3 0,-2 2 0,1-2 0,10-7 0,1-1 0,0 0 0</inkml:trace>
  <inkml:trace contextRef="#ctx0" brushRef="#br0" timeOffset="42149">24981 1491 13476,'3'6'1411,"-1"-2"-895,-2-4-818,0 2 302,0-1 34,0 1 10,0 0 46,1-1 2173,0 1-2028,31-8-112,8-2-95,-2 0 0,5-1-304,2-1 0,4-1-318,5 0 0,5 0 0,0-2 388,3 0 0,-1-2 0,-2 2 0,-9 3 0,-3 1 0,-2 0 0,6-4 0,0 1 0</inkml:trace>
  <inkml:trace contextRef="#ctx0" brushRef="#br0" timeOffset="42300">25811 1248 18474,'35'54'-180,"0"0"1,-10-2 0,-4-4-1,13 5 1,-27-14 0</inkml:trace>
  <inkml:trace contextRef="#ctx0" brushRef="#br0" timeOffset="42700">27556 770 19314,'35'-26'-213,"1"0"0,10 1 0,1 10-5289,11 20 5502,-2 5 0,-36 4 0,-20-6 0</inkml:trace>
  <inkml:trace contextRef="#ctx0" brushRef="#br0" timeOffset="42834">27673 859 13891,'0'37'493,"0"0"0,1-1 0,1 0-706,2 5 0,0 1 213,-1-1 0,0-2 0,5 22 0,-6-20 0</inkml:trace>
  <inkml:trace contextRef="#ctx0" brushRef="#br0" timeOffset="42984">27482 1309 17648,'53'-16'-750,"-1"-1"1,1 0 0,12-5-1,-3 5 1,-12 11 0,-5 3-1,2 0 1</inkml:trace>
  <inkml:trace contextRef="#ctx0" brushRef="#br0" timeOffset="43535">28945 1054 17241,'-3'-4'638,"1"2"-547,2 2-148,20 42-257,6-26 28,-2 8 1,3-2 39,30-16 313,-14-7 0,2-5 73,-5-6 0,-2-2 229,0 0 1,-4-1 281,7-23 648,-31 8-1086,-6 14-213,-2 3-123,-2 13-168,9 17-673,22 2 751,1-7 0,4-2-129,-2-4 0,2-3 101,6-7 1,-2-5 161,10-15 326,-14-28 728,-22-10-930,-16 28 0,-3 1-101,-7-11-987,-7 21-1130,13 31 2173,1 6 0,3-2 0,2 0 0</inkml:trace>
  <inkml:trace contextRef="#ctx0" brushRef="#br0" timeOffset="43702">29920 908 17364,'2'15'-1748,"-3"-3"0,5-11 0</inkml:trace>
  <inkml:trace contextRef="#ctx0" brushRef="#br0" timeOffset="43816">29953 759 16602,'0'0'0</inkml:trace>
  <inkml:trace contextRef="#ctx0" brushRef="#br0" timeOffset="44167">30333 460 20613,'-25'52'41,"1"0"0,4-1 1,3-2-104,8-10 0,5-1-207,5-1 1,6-1-438,22 23-611,9-30 1,10-6-1592,9-8 0,5-10 1256,-9-8 0,2-5 0,-3-4 2957,13-7 1,-6-8-298,-4-11 1,-10-7 569,-19 9 0,-8-3 91,-2-11 1,-5 1 606,1-17-2276,-19 20 22,-4 58 1,-9 36-23,13-16 0,1 3 230,1 2 0,3 2-1160,3 0 0,6 2 930,23 14 0,5-3 0,-8-2 0,3-19 0,1-1 0</inkml:trace>
  <inkml:trace contextRef="#ctx0" brushRef="#br0" timeOffset="44636">29629 1360 17834,'-8'57'112,"-1"1"0,1-1 0,0 1 1,0 1-1,1-2 0,2-3-146,2 13 1,5-7 22,5-26 0,6-4-23,13-1 0,8-8 107,7-12 0,3-8-40,1-4 1,-2-6-367,4-13 1,-6-8 343,-14-1 1,-6-2-1,-2-2 0,-4-1 11,-4 0 1,-5 0 33,-7 1 0,-4 3 144,-18-23-200,-6 32 0,-8 9-1367,-2 11 0,0 8 1367,1 8 0,3 5 0,-14 10 0,36 5 0</inkml:trace>
  <inkml:trace contextRef="#ctx0" brushRef="#br0" timeOffset="45033">30289 1887 14271,'50'-12'982,"1"1"1,-3-1-1,-2-1-853,-12 0 0,-1-2 174,9-9 0,-1-4 122,-10-4 1,-5-5 22,2-6 0,-8-1-190,-15 9 0,-7 3-12,-21-15-123,-16 35-112,1 22 1,-2 11-18,0 8 0,4 8-259,10-1 0,2 5 0,3 0-894,-1 15 0,9 1-1228,14 2 0,8-2 2387,4-13 0,1-4 0,5 6 0,-1-8 0</inkml:trace>
  <inkml:trace contextRef="#ctx0" brushRef="#br0" timeOffset="45600">29448 2896 18518,'0'46'22,"-1"0"1,4 5 0,5-5-303,23 4 201,22-11 79,-2-37 123,0-23-11,-23-13 672,0-12-604,-13 18-248,3 7 113,13 36-22,2 3 21,26 5-44,-1-15-185,-12-8 1,3-7 122,-5-8 1,-1-7 189,0-8 1,-6-5-150,-10 2 0,-10-3 37,-14 0 1,-8 0-50,-14-9-634,-6 25 1,-7 6-3026,-1 6 0,-1 5 3692,-25 11 0,16 4 0,36 3 0</inkml:trace>
  <inkml:trace contextRef="#ctx0" brushRef="#br0" timeOffset="45935">30483 3028 20569,'-18'-47'459,"0"1"0,-5-5 1,-3 5-572,-17 1 101,3 6-594,12 41 78,25 14-224,17 15 151,14-12 1,9-3 201,11-4 0,6-4 252,-10-5 1,2-1 0,-1-2 125,8-3 0,-3-2 423,-12-4 1,-7-1 279,-13 2 102,-26 4-695,-27 21-135,-15 18-549,7 6-1154,14 5-3798,36-19 5546,17-7 0,-8-9 0,7-6 0</inkml:trace>
  <inkml:trace contextRef="#ctx0" brushRef="#br0" timeOffset="46201">31214 2868 18933,'-61'23'567,"1"0"1,15 0 0,5 1-608,8-4 1,9 2-129,19 13-89,29-14-124,11-12 0,6-5 274,1-7 1,1-6 206,2-4 1,-3-4 73,-11-1 0,-8-3-174,-13-24 0,-28 16-740,-39 5-4134,-5 10 4874,5 9 0,22 6 0,33 1 0</inkml:trace>
  <inkml:trace contextRef="#ctx0" brushRef="#br0" timeOffset="46399">31436 2810 21185,'19'-34'481,"-1"-1"1,16-21-538,-7 40-728,4 22-1278,14 30 225,-6 5-421,-17-12 0,0 0 2258,11 8 0,-13-16 0,-5-7 0</inkml:trace>
  <inkml:trace contextRef="#ctx0" brushRef="#br0" timeOffset="46736">32131 2696 19470,'1'-45'844,"-1"0"0,-1 3 1,-8 5-661,-15 7 1,-7 6-185,2 6 0,-4 4-924,-14-3 1,-2 5 911,10 8 1,1 2-22,-26 0 486,19 2-1460,34 10 743,58-1 79,0-3 0,5 0 179,1-2 1,2-2-214,3-2 0,-4-1 174,6 1 1144,-22 13-690,-33 18 0,-10 11-238,-4 5 1,-3 6 0,-1 1-790,0 0 1,0 0-1,1 3 621,2-7 0,-1 2-1,1-1 1,3-2-3,3 0 0,2-3 0,3 0-4,1 0 1,3-2-1,-1 0-208,3 17 0,-1 0-349,4 5 1,-8-4-843,-15-20 0,-11-9 1403,-19-12 0,-6-10 0,-15-7 0,23-20 0,0-1 0</inkml:trace>
  <inkml:trace contextRef="#ctx0" brushRef="#br0" timeOffset="47068">29191 3671 19663,'65'-1'36,"0"0"0,0 0 1,0 0-1,1 0 1,-12 0-1,3 0 1,1 0-1,2-1 1,0 1-1,0 0 1,1-1-1,-1 1-648,1 0 0,0 0 1,0 0-1,1 0 1,0 0-1,0 0 1,1 0-1,0 0 604,-2 0 1,2 0-1,0 0 1,1 0-1,-1 0 1,0 0 0,-1 0-1,-3 0 1,-2 0-4,10 1 1,-3-1-1,-3 1 1,0 0 0,-1 0-1,1 0-650,2 0 0,2 0 0,-1 0 0,-2 1 0,-7-2 0,-8 1-3085,22-2 0,-34-1 6396,-77-3 1,-37 0-1943,31 4 0,-5 0 0,-5 1 0,-3 0 0,0-1-658,6 1 0,-4-1 0,-1 0 1,-1 0-1,1 1 0,2-1 0,3 1 308,-16 1 1,4 0 0,2 0 0,2 0-163,9 0 0,1 0 0,3 0 0,4 0 965,-30 0 0,34-3-1044,63-4 1,24-1-103,-5 2 0,12 1 0,6 0 0,6 0 0,3 0 0,1 0-162,-11 2 0,3 0 0,2 0 0,3 0 1,2 0-1,0 0 0,1 0 0,0 1 0,-1-1 1,0 1 67,-7-1 1,1 1-1,-1-1 1,1 1 0,0 0-1,0 0 1,0 0-1,1 0 1,-1 1 0,0 0-1,1 0-224,1 1 0,1 0 0,1 1 0,0 0 0,1 0 0,-1 0 0,-1 1 0,-2 0 0,-1 0 0,-2 1 0,-4 0-1007,10 1 1,-3 0 0,-3 1-1,-1 0 1,-2 1 0,-1 0-1,-1 1 1398,10 1 1,-2 2-1,-1 1 1,-4-1 0,-6 0-1,5 0 1,-7 0-1,-5 0 1,-7 1 0,0-1-1</inkml:trace>
  <inkml:trace contextRef="#ctx0" brushRef="#br0" timeOffset="49950">4022 4869 16782,'63'-12'31,"0"0"1,0 0 0,0 0-1,0 0 1,0 0 0,-4 0 0,2 0-1,0-1 1,1 0 0,-1 0 0,-1 0-1,-2 0-965,3-2 0,-1 1 0,0-1 0,-2 0 0,0 0 0,1 1 939,-2-1 1,1 1 0,0-1-1,-2 1 1,-3 0 0,-4 2-6,14-3 0,-7 2 0,-5 0 648,12-2 1,-29 5-448,-89 14-93,7 4 0,-9 4 1,-3 1 16,11-3 1,-2 0 0,-1 0-1,-1 2 104,-10 3 1,-2 2 0,2 0 0,8-2 10,-5 3 1,8-2-185,3 2 0,21-6-10,82-23-29,-12 3 0,5-1 464,0-1 0,3-2 0,-2 2-649,9 1 0,-2 1-140,-6 2 0,-4 2-970,18 0-2610,-47 29 4023,-41-6 1,-9 0 0,1 13 0,0-16 0,0 0-1</inkml:trace>
  <inkml:trace contextRef="#ctx0" brushRef="#br0" timeOffset="50051">4966 4861 10384,'64'-11'0,"0"1"0,-12 2 0,0-1 0</inkml:trace>
  <inkml:trace contextRef="#ctx0" brushRef="#br0" timeOffset="50467">5266 4682 9117,'0'0'0</inkml:trace>
  <inkml:trace contextRef="#ctx0" brushRef="#br0" timeOffset="50618">5285 4649 13162,'0'0'0</inkml:trace>
  <inkml:trace contextRef="#ctx0" brushRef="#br0" timeOffset="53116">4020 4519 15056,'13'30'-1319,"-3"-5"1,-8-25 0</inkml:trace>
  <inkml:trace contextRef="#ctx0" brushRef="#br0" timeOffset="53266">4255 4644 12356,'0'0'0</inkml:trace>
  <inkml:trace contextRef="#ctx0" brushRef="#br0" timeOffset="64467">20543 13028 11045,'-15'0'-1950,"0"2"4796,11 0 605,-2 1-2129,2-2-291,0-1-392,1 0-169,1 1-10,31 33-348,5-4 0,6 3-112,2 4 0,2 1-372,-6-9 1,1 0 0,-1-2-145,4 1 1,-1-3-796,-4-1 0,-1 0-2421,-5-4 1,-1-1 3731,15 9 0,-21-12 0,-11-8 0</inkml:trace>
  <inkml:trace contextRef="#ctx0" brushRef="#br0" timeOffset="64635">21002 13067 18216,'-38'50'-230,"-1"0"0,8-3 1,0 5-1,1-1 230,1-2 0,2 1 0,1-2 0,-2 10 0,2-3 0,0-14 0,1 1 0</inkml:trace>
  <inkml:trace contextRef="#ctx0" brushRef="#br0" timeOffset="69600">4230 5257 15666,'63'-18'-24,"0"0"1,0 0-1,0-1 1,0 1-1,0 0 1,-1 0-1,-3 0 1,-1 1-1,0 0 1,0 0-681,3 0 0,1-1 0,-1 0 0,-2 2 0,-4 0 704,9-2 0,-5 2 0,-2 1-45,-1 0 0,-2 0 0,-20 14 1702,-28 14-1198,-50 11 0,-29 3-325,18-5 1,-5 0 0,-2-1-20,6-2 1,-2 0-1,0 0 1,4-2-79,0 0 0,3-1 1,5-2-229,2-1 1,9 1-1022,7 11-1853,64-19 1,22-5 3064,-4 3 0,0-2 0,-3 0 0,-4-1 0,5-1 0</inkml:trace>
  <inkml:trace contextRef="#ctx0" brushRef="#br0" timeOffset="70533">22713 12644 18014,'-42'43'317,"1"1"1,7 11-1,12 6-231,21-10 0,9 4 0,4-4-855,6 12 1,11-10 914,17-15 0,7-14 22,-3-16 0,3-11 48,0-12 1,4-9 0,-2-4-165,-2-5 0,-3-4 0,-2-5-58,-11 5 1,1-4-1,-6-1 1,-12-1-48,-12-9 1,-13 0 0,-9 5-469,-18-4 1,-14 11-639,-4 19 1,-9 8 0,2 7 1158,7 8 0,1 6 0,4-1 0,1-3 0,4 1 0,7 4 0,0 1 0</inkml:trace>
  <inkml:trace contextRef="#ctx0" brushRef="#br0" timeOffset="78882">5041 4472 10608,'4'9'437,"0"-2"-3015,-4-7 2578,11 37 0,-8-27 0,9 27 0</inkml:trace>
  <inkml:trace contextRef="#ctx0" brushRef="#br0" timeOffset="79899">12446 10383 12557,'26'0'0,"-5"0"0</inkml:trace>
  <inkml:trace contextRef="#ctx0" brushRef="#br0" timeOffset="80716">17338 14539 16311,'1'4'-606,"-1"-1"1,0-3 0</inkml:trace>
  <inkml:trace contextRef="#ctx0" brushRef="#br0" timeOffset="82817">21620 3105 10787,'0'9'1322,"0"-1"-583,0-8 181,0 0 290,0 4-908,0-2-156,0 2-57,0-3-391,0 0-2914,0 2 3216,0 2 0,0-1 0,0-1 0</inkml:trace>
  <inkml:trace contextRef="#ctx0" brushRef="#br0" timeOffset="84566">3992 4834 15692,'42'-23'24,"0"-1"1,0 1 0,5-2-1,0 1 1,1 1-14,4 1 0,1 1 1,1 0-1076,3-2 1,1 0-1,1 0 1056,-2 1 1,1-1 0,-2 1 14,-4 2 1,-2 0-1,-2 1-66,12-3 0,-6 2 115,-18 7 0,-7 4 810,-9 9-413,-53 24 1,-26 10-292,8-5 1,-4 3-453,12-8 0,-4 2 0,-1 1 0,1-2 350,-5 2 0,1-1 0,-1-1-8,-4 3 0,-1 0 1,6-2 500,3-3 1,18 1-2201,40 10 481,27-31 1,15-9-980,0 3 1,5-2-1,-1 0 2145,-7 1 0,0-1 0,-4 1 0,-2-1 0,-4 2 0,26-2 0</inkml:trace>
  <inkml:trace contextRef="#ctx0" brushRef="#br0" timeOffset="86683">25044 5532 17039,'-6'-5'-157,"1"0"-156,5 5 43,0 0 192,0 3 44,-1 5 12,-4 3-728,-1 7-562,-2-3 1312,-6 8 0,9-14 0,-3 3 0</inkml:trace>
  <inkml:trace contextRef="#ctx0" brushRef="#br0" timeOffset="88934">5056 3744 9442,'3'4'1233,"-1"-1"1949,-2-3-2723,0 1-380,0 2-23,0 3-56,2 0-236,0-2-1321,2-1 1557,4-2 0,-4 0 0,1-1 0</inkml:trace>
  <inkml:trace contextRef="#ctx0" brushRef="#br0" timeOffset="90650">25158 12460 17241,'64'-16'-7396,"-12"10"7396,-35 18 0,-8-2 0,-8 0 0</inkml:trace>
  <inkml:trace contextRef="#ctx0" brushRef="#br0" timeOffset="90767">25198 12771 15235,'0'0'0</inkml:trace>
  <inkml:trace contextRef="#ctx0" brushRef="#br0" timeOffset="91167">27443 12083 16826,'7'55'112,"0"1"0,-1-3 0,0-3-1826,1 13-2096,0-7 3810,3-14 0,-5-19 0,1-12 0</inkml:trace>
  <inkml:trace contextRef="#ctx0" brushRef="#br0" timeOffset="91417">28047 11642 18026,'-18'59'219,"0"0"0,0 1 0,0-1 1,3-10-1,0-2 0,0 1 1,2 1-212,-1 10 0,2 2 1,0 0-1,0-4-1680,-3 6 1,1-2 0,-1-1 1671,-2 1 0,0 0 0,-1-1-64,1-1 0,-1-1 1,1 2-1340,3-7 1,0 2-1,0-1 1,3-4 1402,0-3 0,2-3 0,1-1 0,-6 22 0,5-9 0,9-23 0</inkml:trace>
  <inkml:trace contextRef="#ctx0" brushRef="#br0" timeOffset="91717">28352 12601 20300,'8'-36'97,"0"0"0,13-6 0,10 7-125,14 17 0,7 7-920,0-2 1,1 7 678,10 10 0,-4 11-62,-19 4 0,-8 9 273,-5 22 1,-13 9 359,-22 3 1,-10 2 263,2 1 0,-6-3-441,-16-5 1,-1-8 64,14-21 1,4-4-179,-9 14 88,18-9-100,42-7-45,0-13 1,9-3-744,10-3 1,11-1 0,3-1 0,-2-1 704,-7 1 0,0 0 0,-1 0 0,0-1 0,2 0 0,1 0 0,-2 0 1,-6 0-1,7 0 0,0 0 0</inkml:trace>
  <inkml:trace contextRef="#ctx0" brushRef="#br0" timeOffset="97073">27968 13200 15269,'2'49'0,"-1"-10"0</inkml:trace>
  <inkml:trace contextRef="#ctx0" brushRef="#br0" timeOffset="247589">28442 13994 19112,'7'-2'11,"-2"1"-168,-2 1 12,-1 10 22,0 1-157,0 3-236,0-5-1535,-2-10-5378,-6-11 7429,-4-9 0,2 5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5:39.7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2714 2147 18205,'38'-44'143,"0"1"0,0 0 1,7 7-1,2 4 1,2 7-150,14 1 0,-1 15-56,7 21 1,-16 18 100,-42 11 1,-18 10 128,-8-4 0,-10 3 0,-5-1-1430,-8 4 0,-5-3 0,0-2 1262,4-10 0,0-3 0,3-2-56,-5 2 0,14-6 941,25-14-1456,32-16 0,17-12-363,-3-3 0,6-6 1,2-2-201,2-1 1,5-2 0,0-1-1,-1-1 260,-5 1 0,0-1 0,-2 0 1,0-1 873,0-2 0,0-1 0,-3 1 0,-7 5 0,-2 0 0,-7 4 0,19-17 0</inkml:trace>
  <inkml:trace contextRef="#ctx0" brushRef="#br0" timeOffset="346">3995 1509 13596,'-24'-49'1501,"0"1"1,-3 0-1,-4 3-1243,-6 0 0,-5 4-1182,-6 4 0,-5 6 965,12 13 1,-2 5-1,-2 3 22,-5 1 1,-2 5-1,-4 8-39,5 10 1,-3 6 0,-2 6 0,-1 4 0,3 4-411,5 2 1,-1 5 0,2 3-1,1 3 1,0 4 0,3 1 376,6-5 1,1 2-1,0 4 1,1 1 0,2 0-1,1 2 1,3-2-1,1 0-154,2 1 1,0-1 0,2 1 0,3 0 0,3 0 0,3 0 0,5-1 160,3 4 0,4 2 0,3 0 0,5-3 0,5-4 0,4-5 5,8 0 0,6-6 0,6-5 0,7-3-137,8-5 1,9-4 0,5-4 0,3-4 0,-1-5 164,-6-5 1,3-5 0,1-4 0,0-1-1,0-2 1,0 0-144,1 1 1,-1 0 0,1-2 0,0-1 0,-2-3-1,0-2 143,-2-5 1,1-2 0,-1-3 0,-1-1 0,-4-2 0,-4 0 43,3-6 1,-4-3 0,-4-1-1,-1-1 34,-2-1 0,-2-1 1,-2-2-1,-3-1-90,-3-2 1,-2-1 0,-3-1 0,-4-2 10,-3-1 1,-2 0 0,-4-2 0,-3 0-26,-2 0 1,-1 0 0,-5 0 0,-7-2 213,-9-10 1,-9-3 0,-6 3 0,-5 7-265,-3 11 0,-4 6 0,-5 4 0,-5 4-96,-4 3 0,-7 4 0,-2 4 0,-2 4 0,3 7-91,5 5 1,1 6-1,0 4 1,0 4-1,0 1 55,-5 4 0,-2 5 0,1 2 0,1 1 0,5 2-31,-2 1 1,3 1-1,3 3 1,0 3-329,6 1 0,-1 2 0,2 2 0,4 2 1,5 1 535,7 3 0,7 2 0,1 1 0,0-4 0,-13 7 0,0-3 0,14-3 0,28 2 0,0 0 0</inkml:trace>
  <inkml:trace contextRef="#ctx0" brushRef="#br0" timeOffset="3929">7731 2158 14911,'1'39'74,"1"1"1,2 9 0,2-1-8,5 16 22,0-7 1592,-7-30-1166,-4-33-145,-14-38-236,5 2 1,0-9-131,-1-4 0,1-6 0,1 1-606,1 4 1,1 1-1,2-1 598,2-7 1,1 0-1,3 4-24,5-1 0,7 5 78,11 3 1,10 9-1,6 17 1,4 14-141,9 17 1,-4 18 38,-14 27 0,-13 12-476,-11 1 0,-14 2 534,-10-15 1,-7 0-1,-4-3 32,-14 3 1,-6-2-68,8-11 0,-3 0 0,4-1 28,-3 4 0,5-2 372,1-1 1,11-3-1202,30-6 325,37-18-808,18-10 1312,-2-7 0,-1 0 0,-3 2 0,-15-1 0,-1-1 0</inkml:trace>
  <inkml:trace contextRef="#ctx0" brushRef="#br0" timeOffset="4196">8222 2336 16569,'-3'-3'190,"1"0"-190,25-17 0,14-6-11,14-6-146,-7 5 0,8-6 0,-3 3 123,0 2 1,-4 3-49,-1 0 0,-8 1 397,-20 3 91,-54 32 31,-20 13-308,25-5 0,1 1-45,0 1 0,1 3-135,1 5 1,10 3-1325,26 18-1130,32-24 1,15-9 2504,7-7 0,2-6 0,-3-3 0,-5-2 0,10-6 0</inkml:trace>
  <inkml:trace contextRef="#ctx0" brushRef="#br0" timeOffset="4530">9428 2053 16311,'-36'-17'900,"0"1"0,0 2 0,1 2-665,-26 5-168,21 5 1,0 1-191,-10 1-337,27 1 158,48-4 218,7 1 0,6-2 73,0 0 0,4 0-34,19 0 0,1 11-56,-10 20 0,-6 13-454,-12 1 1,-4 7 0,-6 2 558,-10 0 0,-7 2 0,-5 5 40,-6 4 1,-7 5 0,-3 1 0,0-8 22,0-7 0,-1-5 0,0 1-45,-5 13 1,0 2 0,4-6-23,0-2 0,9-8 257,18-1-22,15-72-235,-8-3 0,-1-8-583,-4-14 1,-2-10-1,2 1-2694,2 7 0,1 2 0,2-1 3261,0-1 1,2 1 0,0 3 0,3-3 0,1 10-1,12 8 1</inkml:trace>
  <inkml:trace contextRef="#ctx0" brushRef="#br0" timeOffset="4763">10309 2128 18250,'-33'-13'717,"-1"0"0,-19-8-1267,49 16 259,37 14 168,8-1 112,-8 1 0,3-2 11,20 1 89,-2-5-89,-6-1-201,-10-2-1335,-7 0-7170,-7 0 8706,-8-1 0,-5 1 0,-5-1 0</inkml:trace>
  <inkml:trace contextRef="#ctx0" brushRef="#br0" timeOffset="5179">11311 1996 19403,'-32'-54'-22,"-15"22"11,2 45-146,-4 12-179,27 0-1065,16 6 449,43-12 817,-5-13 1,4-4 134,4-7 0,1-5-199,3-5 0,-2-5 238,-12-1 0,-3-3 51,-1-3 0,-3-2 72,-2-3 1,-2-5 244,-7-2 0,-2-6 0,-2-1-49,-1-1 1,-2 0-1,-2-1-29,-1-2 0,-3-1 0,0 4-251,-1-4 1,-4 8-79,-11 6 0,1 52-12,3 22 1,3 13-19,5-3 0,1 4 1,3 2-589,-1 1 1,2 0-1,2 2 386,3 2 0,3 2 1,3-6-649,8 2 1,3-5-2725,0-4 0,2-3 3604,0-6 0,-1-4 0,3 4 0,-6-15 0</inkml:trace>
  <inkml:trace contextRef="#ctx0" brushRef="#br0" timeOffset="5530">12063 1601 18832,'-5'48'56,"1"0"0,-1 1 0,2-1-39,1-4 0,1 1-146,2 12 0,5 0-2403,9-8 0,5-3 2532,-1-3 0,2-5 0,18 4 0,-16-35 0</inkml:trace>
  <inkml:trace contextRef="#ctx0" brushRef="#br0" timeOffset="5813">12510 2051 19493,'62'-22'-112,"1"0"0,-9 1 0,-8 1-23,-15-5 124,-32-1 302,-47 15-156,-8 12-333,16 8 1,1 4 197,-14 21 0,14 3 69,18 0-675,20-1-671,29-2 1277,17-14 0,4-4 0,-3 1 0,-6-8 0,0-1 0</inkml:trace>
  <inkml:trace contextRef="#ctx0" brushRef="#br0" timeOffset="6146">12993 2007 20647,'22'-60'-22,"12"13"-158,23 41-206,-10 11 0,3 8 44,-7 5 0,-3 5 263,0-1 1,-6 4 78,-10 3 0,-11 2 67,-21 8 135,-4-5-12,-8-8-156,5-7-695,19-10-516,36-15 718,16-5 313,0-2 146,-20 5 79,-30 11 201,-25 11-303,3 5-5501,-5 4 5524,19-8 0,5-9 0,5-6 0</inkml:trace>
  <inkml:trace contextRef="#ctx0" brushRef="#br0" timeOffset="6512">15067 1993 17308,'-3'0'1658,"0"0"-1411,49-6-242,-3 1 1,6 1-96,4-3 1,4 0-898,-13 2 1,2 0 0,-4-1 274,4-2 1,-4-2 162,-6 0 0,-1-1 1017,15-17 563,-21-15 1457,-19 7-2017,-13 3-471,-4 18 0,1 25 1571,3 11-1549,4 11 1,3 6-1446,6 4 0,1 2 1423,-3 8 0,1-2 0,3-16 0,-2-4 0,-3 5 0</inkml:trace>
  <inkml:trace contextRef="#ctx0" brushRef="#br0" timeOffset="7013">18067 1706 18787,'7'-41'336,"0"0"0,4 3 1,6 7-315,36 9-17,-19 14 1,2 3-12,4 6 1,0 7-113,14 15 1,-6 12-208,-17 9 0,-13 8 354,-14-8 1,-7 4 0,-6-2-1614,-11 13 1,-11-5 1601,1-18 1,-5-3 0,2-4-19,2-1 0,4-3 936,-14 18-1731,21-10-5407,57-11 6202,13-14 0,4-5 0,-16-6 0</inkml:trace>
  <inkml:trace contextRef="#ctx0" brushRef="#br0" timeOffset="7197">19249 1571 20277,'-46'32'0,"10"18"-185,36 12 1,12 7-309,-3-18 0,3-1-1339,5 15 1,5-4-1021,1-25 0,3-6 2852,1-4 0,-1-4 0,5 3 0,-7-13 0</inkml:trace>
  <inkml:trace contextRef="#ctx0" brushRef="#br0" timeOffset="7396">19777 1532 19650,'-14'49'15,"-1"0"0,4-1 0,2 0-178,5-8 1,3 1-1312,6 14 1,1 0 1473,-4-8 0,1-3 0,3-6 0,0-4 0,-5 5 0</inkml:trace>
  <inkml:trace contextRef="#ctx0" brushRef="#br0" timeOffset="7530">19221 1968 19930,'48'-16'-434,"0"1"1,8 0 0,6 7-1080,-9 11 1,7 5-1,1 3 1,-3-2 1085,4-1 0,-3 0 0,1 0 0,3 3 0,1 1 0,-10-1 0,-18-4 0,-1 0 0</inkml:trace>
  <inkml:trace contextRef="#ctx0" brushRef="#br0" timeOffset="7979">12988 3283 19796,'60'-11'60,"-1"-1"1,0 1-1,0-1 0,0 1 1,0-1-1,-3 3 1,4-1-1,1-1 1,3 1-1,2-1 1,0 1-1,2-1 1,-1 1-1,1-1 1,-2 1-563,-2 1 1,0-1 0,-1 1-1,2-1 1,-1 1 0,1 0-1,1-1 1,0 1 0,2 0 0,0 0-1,1 0 502,-10 1 0,2 1 0,0-1 0,2 0 0,0 0 0,1 0 0,0 0 0,1 0 0,-1 1 0,0 0 0,0-1 0,-1 2 0,-1-1 0,-1 1 0,-1 0-86,5 0 0,-1 0 0,-1 1 0,-1-1 0,-1 2 0,0-1 0,0 1 0,0 0 0,2 0 0,1 0 0,1 1 0,3-1 69,-6 2 0,1-1 0,2 1 0,1-1 1,1 1-1,1 0 0,0 1 0,1-1 0,0 1 1,0 0-1,-1 0 0,0 0 0,0 0 0,-2 1 1,-1 0-1,-1 0-125,2 1 0,-2 0 0,1 0 0,-2 0 0,1 1 1,-2 0-1,1 0 0,-1 0 0,-1 0 0,1 1 0,-2-1 1,1 1-1,-1-1 0,0 1-270,6-1 0,3 0 0,2-1 1,1 1-1,0-1 0,-2 1 0,-3 0 1,-4 1-1,-5 1 0,-7 1 1,-7 2-1,-10 2-2149,23 15 1,-34 0 2988,-43-14 0,-26-4 0,-17-3 1,-7 0-1,2-1-216,13 0 1,-4 0 0,-3-1 0,-4-1 0,-1 0 0,0 0 0,0 0 0,1 0 0,3 1 47,0-1 1,1 1-1,1-1 1,0 0-1,1 1 1,-2-1-1,-1 1 1,-2 0 8,3 0 0,-2 0 1,-1 1-1,-2-1 1,0 1-1,1-1 1,0 1-1,2-1 0,2 1 1,3-1-205,-7 1 1,2 0-1,1-1 1,3 1 0,2 0-1,3-1 1,3 0 242,-18 1 0,-2 0 1,16-1-1,34-1-308,56-5 0,38 0-43,-29 3 1,10-1-1,6 1 1,7 0-1,5-1 1,3 1-1,2 0 1,-1 1-1,0 0 1,-4 1-329,-11 0 1,1 0-1,1 1 1,0 0-1,1 1 1,0-1-1,1 1 1,0 0-1,0 0 1,0 0-1,-1 0 1,1 0-1,-1 0 371,1 0 0,1 0 0,1-1 0,-1 1 0,1 0 0,0 0 0,-1 0 0,0 0 0,-1 1 0,0-1 0,-2 0 0,-1 1 0,-2 0 0,13 1 0,0-1 0,-1 1 0,-1 1 0,-2-1 0,-2 0 0,-4 1 0,-4-1 0,-4 1 0,5 2 0,1-1 0,-1 1 0,0-1 0</inkml:trace>
  <inkml:trace contextRef="#ctx0" brushRef="#br0" timeOffset="9762">4298 5685 17879,'-4'39'149,"1"-1"1,1 0 0,3 3 35,12 15 0,3 2-113,-5 0 1,-1 1-726,3 7 0,-2-4 670,-5-19 0,-1-7-17,2 4 635,0-33 430,1-14-488,2-18-309,-2-11-66,-1-4-179,-6 14 687,-2 12-710,0 11 0,1 1-102,-2 2-469,0 0-123,0 0-785,-2 2-3374,0 0 4853,-3 1 0,2-1 0,0-2 0</inkml:trace>
  <inkml:trace contextRef="#ctx0" brushRef="#br0" timeOffset="10399">3780 6043 18910,'22'-63'583,"8"10"-561,4 37 1,4 7-23,-6 1 0,2 3-465,14 4 0,0 8 420,-11 5 0,-5 6 17,-1 8 0,-5 6-68,-7 5 1,-6 4 95,-4 4 0,-7 2 11,-10 0 1,-7 1 156,-13 11 1,-4-1 309,3-14 1,-1-3-406,-1-2 0,5-4 135,7-7 16,74-35-254,-16-3 0,7-5 0,4 0-1188,3 1 1,4 1-1,3-1 1,1-1 1217,-6 2 0,3-1 0,-1 0 0,-1 0 0,-4 2 0,11-3 0,-5 2 0,-2 1 0,7 1 0,0 0 0</inkml:trace>
  <inkml:trace contextRef="#ctx0" brushRef="#br0" timeOffset="10646">5390 5620 18922,'2'65'126,"-1"0"0,3-16 0,1 1 0,3 1-1807,3 8 0,3 0 0,1-2 1545,0-12 1,1-2-1,1-4 1,2 2 0,1-9-1,3-13 1</inkml:trace>
  <inkml:trace contextRef="#ctx0" brushRef="#br0" timeOffset="10846">6107 5469 20266,'-8'54'71,"-1"1"0,4-3 0,6 2-250,12 6 0,6 1-3433,0 0 0,2 0 3612,0-1 0,-1-5 0,-6-16 0,-3-7 0,-6-8 0</inkml:trace>
  <inkml:trace contextRef="#ctx0" brushRef="#br0" timeOffset="11014">5633 6198 20895,'63'-17'-191,"-1"0"1,0-1-1,0 1 1,1 0-1,-1 0 1,-10-1 0,-6 0-1,-1 2 1,1 2-1,4 6 1,0 0 0,0 0-1,-1 1 1</inkml:trace>
  <inkml:trace contextRef="#ctx0" brushRef="#br0" timeOffset="11398">9732 5695 20233,'56'-9'-984,"1"0"0,-1 0 0,1-1 1,0-1-1,-1-1 57,-2-1 1,0-1 0,-4-2 2315,5-7 1,-10-3 1310,-7-10-829,-46 6-963,-11 20-471,-5 9-403,0 15 10,-1 36-100,18-15 0,6 5-1384,9 11 1,6 2-1847,0-11 0,3-3 3286,8-2 0,-1-7 0,-4-7 0,-7-9 0</inkml:trace>
  <inkml:trace contextRef="#ctx0" brushRef="#br0" timeOffset="11966">14977 4876 19347,'-53'17'250,"1"0"1,2 5-1,7 7-217,18 13 1,7 5-795,3 2 1,3 0 760,3-1 0,10-1 33,27 5 1,16-7-46,-5-22 1,6-6 0,3-6 100,14-7 1,4-8-1,-2-5-11,-7-2 1,-3-3 0,-5-8 25,-4-7 1,-5-6 0,-9-1-66,-9-6 0,-11-1-39,-4 0 0,-9 0-168,-9 1 0,-12 3-157,-10 12 0,-9 4 0,-5 9 325,-16 12 0,-5 11 0,3-3 0,17-8 0,3-3 0,0 7 0,-1 14 0,0 1 0,-1 0 0</inkml:trace>
  <inkml:trace contextRef="#ctx0" brushRef="#br0" timeOffset="15155">3824 9522 17958,'2'-8'896,"-1"2"-806,-1 6 33,0 44-22,0 6-96,0-3 1,0 5-535,0-4 1,0 1 528,0 1 0,0-1-151,2 0 0,2-1-1037,0-5 1,2-1-1155,1-6 0,3-2 2407,11 16 0,-9-24 1,-3-14-1</inkml:trace>
  <inkml:trace contextRef="#ctx0" brushRef="#br0" timeOffset="15364">4251 9516 18574,'0'-4'1031,"0"2"-863,-15 43-22,10 5-124,-3 15 1,6 7-583,17-9 0,7 1-852,-8-13 1,2 2-1,1-4-2174,10 3 1,0-5 3585,-6-10 0,-4-6 0,-6-8 0,-9-8 0</inkml:trace>
  <inkml:trace contextRef="#ctx0" brushRef="#br0" timeOffset="15530">3855 10032 20109,'58'-23'-1967,"1"1"1,-1 0 0,-8 2 0,-1 0 0,5 2 1644,8 3 1,8 2 0,-2 2 0,-8 0 0,1-1 0,-6 1 0,-9 1 0,1 0 0</inkml:trace>
  <inkml:trace contextRef="#ctx0" brushRef="#br0" timeOffset="15745">4777 9613 19470,'61'-21'86,"-1"0"0,2 1 1,3 3-215,-11 8 1,3 4 0,-2 0-2789,-8 1 0,-2 1 0,0 0 2916,19-2 0,-6 2 0,-3 3 0,-55 2 0</inkml:trace>
  <inkml:trace contextRef="#ctx0" brushRef="#br0" timeOffset="15879">5124 9756 16580,'-5'55'620,"1"1"0,-1 0 0,1-2-587,2-7 1,0 0-572,0 1 0,1 3-2611,6-8 1,3 4-1,0-4 3149,3 3 0,1-2 0,1 2 0,0-7 0,5-13 0</inkml:trace>
  <inkml:trace contextRef="#ctx0" brushRef="#br0" timeOffset="16230">8962 9215 17599,'4'0'908,"56"25"-908,-2-18-1052,1 7 1,5-3 574,-7-13 1,2-8-2736,-1-1 0,5-4 0,-3-2 3212,-15 3 0,-3-2 0,0 0 0,24-7 0,-10 1 0,-13-2 0</inkml:trace>
  <inkml:trace contextRef="#ctx0" brushRef="#br0" timeOffset="16347">9886 8906 19661,'-36'-4'896,"0"-1"1,-30 8-785,23 15-34,8 18-78,16 13-605,19 0 0,7 4-1322,2-12 0,3 0 1927,4 16 0,2-5 0,2-10 0,-7-15 0</inkml:trace>
  <inkml:trace contextRef="#ctx0" brushRef="#br0" timeOffset="17330">12951 8512 17017,'2'-7'761,"-1"2"-569,-1 41-36,3 7-106,1-2 1,1 5-165,6 17 0,2 4 136,2-6 1,0 0-220,0-1 0,-1-3 202,-1-17 1,-2-7 61,-2-10 1412,-4-26-661,-4-52-695,-6 3 0,-3-9-485,1 1 1,0-7 0,0-1 375,2 11 0,-1-3 0,1 1 0,0 2-14,-2-9 0,-1 3 0,6 1-15,5 3 0,3 0 0,9 14 14,8 16 0,8 13-470,22 16 1,4 14 16,-7 8 1,-2 7 32,-11-1 1,-2 4-1,-5 0-128,-3 7 0,-12 4 509,-17 19 1,-17 2 293,-7-22 0,-9-2 0,-2-1-213,-8 5 0,-3-2 0,-1-4-777,4-9 0,-1-5 1,3-4-3137,-3-2 1,11-10 4130,20-17 1,18 3-1,7-6 1</inkml:trace>
  <inkml:trace contextRef="#ctx0" brushRef="#br0" timeOffset="17563">13899 8150 19605,'-34'46'15,"-1"-1"1,0 1 0,6 6 0,5 3 0,5 1-457,6 1 0,6 0 1,6 0-1449,3-2 0,6-1 1,5-7 1888,13-3 0,2-9 0,7 8 0,-3-17 0</inkml:trace>
  <inkml:trace contextRef="#ctx0" brushRef="#br0" timeOffset="17832">14453 8299 16916,'26'55'-370,"-2"-9"393,1-32-23,-7 0 22,-7 7 124,-4 7-135,-3 16 28,-4-2 0,1 4-39,4 1 0,0-2 0,-4-5 0,0-4 0,9 15 0</inkml:trace>
  <inkml:trace contextRef="#ctx0" brushRef="#br0" timeOffset="18063">15091 8066 19381,'-9'-8'415,"-10"48"-326,17 9-72,-5-2 0,2 3-17,6-7 0,4 1-437,5 15 0,1 1-4479,-3-5 1,1-2 4668,1-2 0,-1-3 0,-4 7 0,-7-37 0</inkml:trace>
  <inkml:trace contextRef="#ctx0" brushRef="#br0" timeOffset="18197">14674 8633 19291,'45'-9'-604,"0"0"1,0 0 0,-2-1 0,-5 2 0,13 1 0</inkml:trace>
  <inkml:trace contextRef="#ctx0" brushRef="#br0" timeOffset="18397">15248 7898 21863,'32'43'-133,"1"0"0,0 0 0,0 0 0,-1 0 0,6 9 0,0-1 0,-2 0 0,-4-3-353,-2 1 1,-3-2-1,-4 1-1021,-3-2 1,-3 1 0,-4-1-1671,2 20 0,-9-1 3177,-12-6 0,-3-5 0,-1 8 0,-9-21 0</inkml:trace>
  <inkml:trace contextRef="#ctx0" brushRef="#br0" timeOffset="18679">16833 8136 18653,'38'35'248,"-1"0"1,1 1 0,3-1 0,2 0 0,0-1-1942,3 1 1,0 0 0,-2-4 1477,10 4 1,-5-5 0,-15-12 0,-6-6 0,-11-7 0</inkml:trace>
  <inkml:trace contextRef="#ctx0" brushRef="#br0" timeOffset="18829">17385 8095 18944,'-43'39'-726,"0"-1"1,0 1-1,1-1 1,-1 1-1,2 2 1,2 0-1,4 0 1,5-4 725,-4 13 0,12-6 0,13 6 0,27-42 0</inkml:trace>
  <inkml:trace contextRef="#ctx0" brushRef="#br0" timeOffset="19163">19036 7733 19123,'-4'61'298,"-1"0"0,1-1 0,-2 1 0,0-1 0,-5-4-276,-1-12 1,-4-2 0,0 1-201,-3 13 0,-2 1 0,4-1 217,2 7 0,12-3-33,19-1 0,15-12-6,7-28 0,8-12-611,1-9 0,4-8 1,-1-2 531,-6-1 1,-2-3 0,0-1-139,2 1 1,1 0-1,-1 0-461,18-6 0,-2 1-1098,-9 3 0,-2 3 1764,-10 5 0,-5 1 0,2 0 0,-18 6 0</inkml:trace>
  <inkml:trace contextRef="#ctx0" brushRef="#br0" timeOffset="19679">13371 10976 15090,'10'47'273,"1"0"0,-1 0 1,0 1-1,-1 1 1,0-1-1188,2 14 1,-3 0 807,-1 4 1,-1-8-1,-2-15 1,-3 1 0</inkml:trace>
  <inkml:trace contextRef="#ctx0" brushRef="#br0" timeOffset="19813">13271 11393 19729,'47'-12'-648,"1"-1"0,-1 1 0,6-1 1,0-1-1,-6 4 0,-6 6 1,-3 1-1,-2-2 0,1 0 1</inkml:trace>
  <inkml:trace contextRef="#ctx0" brushRef="#br0" timeOffset="20431">15154 10781 16972,'-11'-8'739,"7"28"-459,11 17 1,5 12-113,-5-2 0,-1 4 0,1 1-969,1-2 1,0 0 0,-2 1 800,0 2 0,-2 0 0,-1-6 11,-1-4 0,-1-6 785,-1 20-751,3-26 1053,5-37-146,2-52-739,-5 7 0,-1-6-202,0-3 1,-1-2-359,-2 16 1,-1-2-1,0 2 358,-1-13 0,-1-2-11,1 5 0,1-3 0,3 1 296,2 10 0,3 1 0,2 1-322,1 1 0,2 0 0,4 8-92,9 5 0,5 13 11,4 21 1,0 11-57,-1 5 1,-1 5-40,3 6 1,-1 4-113,-3 1 0,-5 3 179,-6 2 1,-7 2 128,-9 2 1,-10 1-14,-12-3 1,-11 2-1,-2-3 22,-3-1 1,-3-3 0,-2-1-260,0 0 0,-1-1 0,0-3 76,-12 2 1,6-9-1748,6-10 1927,22-12 0,9-3 0,10-4 0</inkml:trace>
  <inkml:trace contextRef="#ctx0" brushRef="#br0" timeOffset="20662">16242 10419 19403,'-49'41'367,"1"1"0,12 1 0,1 7 0,4 5-367,7-1 0,3 6 0,3 1 0,0-2-1313,2-6 0,1 0 1,2-1-1,5 0 961,4 14 1,5-1 0,6-7-786,9-3 0,7-7-962,6-5 0,6-6 2099,4-7 0,0-6 0,6 3 0,-6-17 0</inkml:trace>
  <inkml:trace contextRef="#ctx0" brushRef="#br0" timeOffset="20846">16651 10817 20199,'-47'-11'897,"15"-2"-942,57 1-454,19-1 0,11 1-1044,-11 4 1,2 0 0,0 1 1441,1-1 0,-1 0 0,-2 1 0,10 0 1,-10 3-1,-18 1 0</inkml:trace>
  <inkml:trace contextRef="#ctx0" brushRef="#br0" timeOffset="20946">17038 10888 15091,'-23'43'347,"-1"1"0,1-1 1,0-3-1,1 0 1,3 0-449,-3 18 0,4-3-1547,6-16 1,4 0 1783,7 5 0,4-5 0,2-11 0,11-14 0</inkml:trace>
  <inkml:trace contextRef="#ctx0" brushRef="#br0" timeOffset="21146">17316 10436 20524,'5'45'85,"0"-1"1,1 6 0,0 0-136,0 1 0,1 4-3152,-3 0 1,0 3 0,0-3 3201,0 8 0,-1-4 0,-1 2 0,0-7 0,-2-12 0</inkml:trace>
  <inkml:trace contextRef="#ctx0" brushRef="#br0" timeOffset="21432">18291 10602 19258,'34'32'134,"1"-1"1,-1 1-1,1-2 1,0-1-1,-1-3-134,6 1 0,2-3-1173,-3-3 0,2-1 0,-1 0 1075,8 4 0,-2-2 0,-3-2 0,-6-3 1,-2 0-1</inkml:trace>
  <inkml:trace contextRef="#ctx0" brushRef="#br0" timeOffset="21563">18677 10764 17599,'-40'29'305,"1"1"1,-1 0-1,0 0 1,2 3-1516,6 0 0,0 3 0,9-4 1210,7 9 0,10-4 0,15-31 0</inkml:trace>
  <inkml:trace contextRef="#ctx0" brushRef="#br0" timeOffset="21896">20229 10361 16972,'3'-6'3921,"-1"1"-3730,-2 5-90,0 76-23,-7-16 1,-2 7-243,1-20 1,-1 4 0,0 1 0,0-1 223,-1 13 0,0-1 0,0-4-49,-5 7 0,8-10 45,24 3-25,26-47-434,19-23 33,-27 0 0,1-5-881,2-9 0,2-6 0,0-2 1042,6-10 1,-1-3-1,-2 2 1,6-3 0,-3 2-1,-6 0 1,0-1 0</inkml:trace>
  <inkml:trace contextRef="#ctx0" brushRef="#br0" timeOffset="22297">20761 7261 18093,'-29'53'135,"1"-1"1,0 1 0,-1-1-1,1 1 1,4-1 0,2 0-1,0 1 1,3-2 0,2-1-209,0 2 0,3-1 0,2-1 0,4-2-816,4 10 0,4-1 1,6-8-211,7-7 1,8-6-964,7-5 1,6-6 2061,5-5 0,0-4 0,8 1 0,-6-11 0</inkml:trace>
  <inkml:trace contextRef="#ctx0" brushRef="#br0" timeOffset="22679">21273 7877 18238,'-43'-11'426,"-1"0"0,3 1 0,3 2-426,-12 10-23,14 5-996,23 7 301,28-4-111,24 1 22,22-14 310,-26-2 0,0-2 497,1 0 0,2-1 280,10-4 0,-1 6-16,-11 10 0,-4 10 397,1 22 0,-8 9-426,-16 3 0,-9 4-571,-4-5 1,-3 3-1,-3-2 437,-7 11 0,-3-1-64,2-7 0,0 1 1,1-1-126,0 11 0,3-1 138,1-2 1,8-10 511,17-22-562,5-50-336,-7-39-359,-14 27 0,-3-1 695,-1-20 0,-1 3 0,-5 0 0,8 20 0,0-1 0</inkml:trace>
  <inkml:trace contextRef="#ctx0" brushRef="#br0" timeOffset="22829">21878 8018 17084,'8'-3'1031,"-1"0"-2544,-7 3 1513,0 0 0,0 0 0</inkml:trace>
  <inkml:trace contextRef="#ctx0" brushRef="#br0" timeOffset="22980">21902 7735 16860,'43'21'-1009,"0"1"1,8 7-1,-19-20 1</inkml:trace>
  <inkml:trace contextRef="#ctx0" brushRef="#br0" timeOffset="23316">22407 7829 17319,'-8'-9'2958,"2"2"-2935,6 7 33,0 0-34,22-37-111,25 23-113,-5-8 0,6 1-123,12 13 0,2 4-469,-10-1 1,0 0 619,-1-1 0,-3 0-39,7-7 45,-12-4 168,-15-4 975,-14-19 616,-23 2-806,-18 3-707,-9 22-11,-7 28-44,11 20 373,16-2 0,5 6-738,6-1 0,8 1-1754,9 6 1,8-3-1860,-1-12 0,4-7 3955,9-6 0,-1-6 0,-5-7 0,-5-4 0</inkml:trace>
  <inkml:trace contextRef="#ctx0" brushRef="#br0" timeOffset="23513">23412 7649 20759,'29'-45'-4,"0"0"0,12 8 1,4 9-104,-5 12 1,2 9-163,5 8 0,-4 7-829,6 20-2790,-17 29 3888,-16-12 0,-9-5 0,-7-24 0</inkml:trace>
  <inkml:trace contextRef="#ctx0" brushRef="#br0" timeOffset="23797">25348 7141 18238,'7'52'96,"0"0"0,0 1 1,-1-5-1,0 0 1,0-3-529,2 13 1,1-6-2315,-3-15 0,1-1 2746,3 6 0,0-5 0,-1-14 0,-2-11 0</inkml:trace>
  <inkml:trace contextRef="#ctx0" brushRef="#br0" timeOffset="23979">25712 6968 20445,'-19'43'71,"1"0"0,1 2 0,4 1-71,5-5 0,4 0-422,0 1 1,4 1-2291,5 12 1,1-1 2711,-4-16 0,0-2 0,4 0 0,-1-4 0,-5-9 0</inkml:trace>
  <inkml:trace contextRef="#ctx0" brushRef="#br0" timeOffset="24113">25323 7496 18787,'48'-15'-838,"0"0"1,0-1 0,0 1 0,18-11 0,-10 7 0,0 11 0</inkml:trace>
  <inkml:trace contextRef="#ctx0" brushRef="#br0" timeOffset="24297">26200 6717 20098,'-19'-51'1602,"4"14"-1646,14 41 4,8 28 1,7 17-230,-1-2 0,2 5 0,0 3-1790,-3-1 0,1 4 0,-1 1 0,-1-2-104,1-5 1,0 0-1,-2-1 1,-3-1 2162,-5 13 0,-4-1 0,-1-11 0,-4 12 0,-14-17 0</inkml:trace>
  <inkml:trace contextRef="#ctx0" brushRef="#br0" timeOffset="24763">21112 9994 17700,'-17'56'205,"0"-1"1,-1 1-1,1 0 1,-1 3-1,1-1 1,4 1-349,5-8 0,1 2 0,3-1 1,3-4-2559,3 19 1,6-6 2700,7-6 0,2-7 0,5 6 0,7-23 0</inkml:trace>
  <inkml:trace contextRef="#ctx0" brushRef="#br0" timeOffset="25145">21816 10303 19639,'-49'2'380,"1"0"1,2 1 0,3 2-342,6 4 1,5 3-544,-4 10-863,42-3 610,26-12 1,10-5 756,2-1 0,1-2-175,9-2 1,-3 3 174,-16 6 0,-5 7 161,2 20 0,-9 17-34,-19-7 0,-8 12 0,-6 7 0,-1 1 0,0-2 0,5-9-479,4 9 0,2-6 0,-4 6 367,-6 4 1,-5 13 0,-2-1 0,1-14 0,4-28 174,4-27-168,5-65-397,2 19 0,1-3-764,0-17 0,-1 0-211,0 16 0,1 4-5654,4-28 7004,6 18 0,-4 25 0,3 10 0</inkml:trace>
  <inkml:trace contextRef="#ctx0" brushRef="#br0" timeOffset="25279">22183 10686 14316,'3'0'1334,"0"0"-3624,-3 0 0,0 0 1</inkml:trace>
  <inkml:trace contextRef="#ctx0" brushRef="#br0" timeOffset="25414">22237 10345 13308,'47'32'0,"-1"-1"0,-9-6 0,0 0 0</inkml:trace>
  <inkml:trace contextRef="#ctx0" brushRef="#br0" timeOffset="25763">22647 10488 20289,'27'-23'-38,"1"1"1,0 1 0,2 5-299,26 14 11,7-2 112,-31 1 0,2-1-135,12-5 1,2-2-197,-3-4 1,1-3 520,6-6 1,-4-3 44,-13 4 1,-5-2 470,9-24 124,-27 21 593,-6 7-1009,-17 20-44,-11 31-112,-3 8-45,3 19-302,14-11-494,12-4-1333,15-3 2129,12-23 0,3-3 0,-3 3 0,23-8 0</inkml:trace>
  <inkml:trace contextRef="#ctx0" brushRef="#br0" timeOffset="25946">23815 10268 21051,'51'-36'-992,"-15"25"0,3 7-622,1 12 1,-1 4-1289,-1 0 0,0-1 2902,-1-1 0,-5-2 0,-9-3 0,-10-4 0</inkml:trace>
  <inkml:trace contextRef="#ctx0" brushRef="#br0" timeOffset="26379">25165 9862 18810,'-8'52'82,"0"-1"0,1 0 0,1-3-82,3-7 0,1-2-577,-2 0 0,5 0 577,13 9 0,2-4 0,-8 1 0,22 4 0</inkml:trace>
  <inkml:trace contextRef="#ctx0" brushRef="#br0" timeOffset="26549">25850 9867 20445,'-11'49'-1140,"-1"1"0,1-1 0,-3 9 0,5-4 1140,11-10 0,3-6 0,0-9 0,1-9 0</inkml:trace>
  <inkml:trace contextRef="#ctx0" brushRef="#br0" timeOffset="26712">25206 10207 20154,'64'-14'-1219,"0"-1"1,-18 5 0,1-1-1,0 1 1219,2 0 0,0-1 0,-4 2 0,0 0 0,-4 0 0,-6 1 0,0 0 0</inkml:trace>
  <inkml:trace contextRef="#ctx0" brushRef="#br0" timeOffset="26880">26269 9293 20871,'9'60'71,"1"0"0,2 3 0,4 1-109,-2-21 1,3-1 0,-1 4-2069,0 3 1,0 3 0,0 1-1,-3-2 2106,0 3 0,-3-2 0,0-1 0,2 0 0,1-2 0,-5-5 0,-8 16 0</inkml:trace>
  <inkml:trace contextRef="#ctx0" brushRef="#br0" timeOffset="28412">10649 14528 17465,'-9'1'796,"1"0"-796,8-1-4068,90-10 4068,-39 4 0,-1 1 0,-3 0 0,-19 1 0</inkml:trace>
  <inkml:trace contextRef="#ctx0" brushRef="#br0" timeOffset="28545">10825 14793 13432,'0'0'0</inkml:trace>
  <inkml:trace contextRef="#ctx0" brushRef="#br0" timeOffset="29878">13105 14030 16826,'0'-6'336,"0"1"-313,5 46-23,3-4-4916,3 10 1,3 3 4549,8 3 0,-1 1 0,-10-40 1</inkml:trace>
  <inkml:trace contextRef="#ctx0" brushRef="#br0" timeOffset="30062">13471 13796 17935,'0'-5'655,"-8"31"1,-5 19-510,4-6 0,0 5-673,-3 7 1,-1 6-1,1 4 532,3-4 1,0 4 0,3 2 0,1-2-2290,3-2 1,2 1 0,1-1 0,1-1 2283,0 0 0,0 1 0,2-2 0,1-6 0,4 21 0,4-16 0,8-19 0</inkml:trace>
  <inkml:trace contextRef="#ctx0" brushRef="#br0" timeOffset="30331">13917 14198 20949,'30'36'-542,"0"1"1,-3 2 0,-4 3 395,-5 2 1,-6 4 122,-5 12 1,-7 2 358,-9-9 0,-4-1-134,-1 1 0,-2-4-124,-11 7-156,16-33-460,36-19-2869,18-10 1,8-5 3406,2 3 0,0-2 0,-3 0 0,-2 0 0,12-4 0</inkml:trace>
  <inkml:trace contextRef="#ctx0" brushRef="#br0" timeOffset="30596">15590 14071 19246,'48'30'252,"0"0"0,-3-4 1,3 0-1,1-1-704,-4-4 0,0-1 0,1-1 154,3 3 0,2 0 1,-5-3-1,4-1 1,-8-5-1,1 1 1</inkml:trace>
  <inkml:trace contextRef="#ctx0" brushRef="#br0" timeOffset="30730">16005 14030 18562,'-35'33'127,"0"-1"0,0 1 0,-2 4 0,-2 4 0,0 1 0,2 0-853,4 0 1,2 0 0,0 1-1,1-1 505,-1 1 1,1 0 0,1-1-1,2-3 1,-10 18 0,10-10 0,16-13-1</inkml:trace>
  <inkml:trace contextRef="#ctx0" brushRef="#br0" timeOffset="32895">17255 13850 10485,'-1'-6'2173,"0"2"785,1 4-2275,0-17 57,0 12-68,0-12-357,0 15-293,0 4 34,0 35 67,4 4-357,0-1 0,0 3 273,1-3 1,2 1-29,2 18 0,1 2 45,0-12 0,1-1 0,-2-1 0,0-7 728,2-18-671,-14-45-13,-8-31-33,3 21 1,-1-2-202,0-2 0,-1-2 162,1 1 0,0 0 355,-2-8 0,1 4-204,-2-8-179,1 25 33,9 61-33,1 0 0,1 7-1058,3 5 1,2 5-1,1 0 1058,2-5 0,2 1 0,-1-3 0,0 18 0,1-7 0,2-23 0,-1 0 0</inkml:trace>
  <inkml:trace contextRef="#ctx0" brushRef="#br0" timeOffset="34411">20472 13723 15952,'4'-7'953,"-2"3"-371,3 50-391,0 1-150,0-6 0,1 8 0,-1 0-616,0-1 0,0-1 1,-1 2 574,0 10 0,0 2 0,0-4 0,1-2 0,-2-6 0,-3-14 0,0 0 0</inkml:trace>
  <inkml:trace contextRef="#ctx0" brushRef="#br0" timeOffset="34562">20235 14234 15627,'26'-33'-247,"0"1"1,21-9-1,8 4 247,-10 15 0,3 4 0,-3 1 0,5-6 0,-1 2 0,-2 7 0,0-1 0</inkml:trace>
  <inkml:trace contextRef="#ctx0" brushRef="#br0" timeOffset="34913">22195 13280 15851,'3'-7'146,"-1"0"-146,24 57-134,-7-20-2886,2 3 0,1 0 3020,4-7 0,-11-12 0,-5-8 0</inkml:trace>
  <inkml:trace contextRef="#ctx0" brushRef="#br0" timeOffset="35080">22540 13160 17196,'-17'54'-288,"-1"-1"0,0 1 1,1 0-1,-1 0 1,2 8-1,0 2 1,1 1-1,2-3 0,3-6 288,3 2 0,4-5 0,0-1 0,-1 0 0,1-1 0,2-7 0,8 13 0</inkml:trace>
  <inkml:trace contextRef="#ctx0" brushRef="#br0" timeOffset="35364">22957 13556 19280,'38'21'-852,"-1"-1"1,-3 3 0,-7 7 397,-13 29 0,-14 8 139,-6-22 0,-5 0 1,-2 2 933,-1 6 1,-2 1 0,-2-3-418,-10 4 0,-1-5-152,9-15 1,4-5 340,6-9-402,24-11-998,19-6-3907,21-13 1,9-4 4691,-8 3 1,1 0 0,0-3 0,-4 0-1,5-1 1</inkml:trace>
  <inkml:trace contextRef="#ctx0" brushRef="#br0" timeOffset="35563">24053 13567 19235,'50'42'-263,"0"-1"1,1 0 0,-2-3 0,0-1 0,-2-6-1127,4-7 0,0-5 1389,1-2 0,-3-3 0,9 2 0,-16-8 0</inkml:trace>
  <inkml:trace contextRef="#ctx0" brushRef="#br0" timeOffset="35713">24547 13596 17902,'-44'38'-120,"0"1"0,-1-1 0,1 1 0,4-3 0,0 0 0,3-1 0,7-2-3096,0 10 0,8-2 3216,6-3 0,4-3 0,1 5 0,11-14 0</inkml:trace>
  <inkml:trace contextRef="#ctx0" brushRef="#br0" timeOffset="36246">25663 13166 17521,'10'-4'1580,"-2"0"-1093,-2 38 1,-5 20-365,-1-9 0,-1 3-637,1-3 0,2 2 0,-2-1 519,-4 9 1,-1-6-6,-2 9 493,3-17-695,3-16 403,1-28-234,1-52 44,0 4 0,-1-5-11,1 0 0,-1-2-296,0-5 0,0 3 369,0 21 0,0 3 1396,0-24-1436,0 44 136,0 28-57,-3 45-112,1-19 0,-2 2-314,-1 3 0,-1 1 314,0 2 0,1-1-219,1-1 0,0-2-974,3-2 0,1-2 1193,9 25 0,-5-28 0,4-14 0</inkml:trace>
  <inkml:trace contextRef="#ctx0" brushRef="#br0" timeOffset="37612">16159 16123 19134,'56'-23'-1924,"0"0"1,-4 4 0,-8 10 1923,-7 23 0,-17-2 0,-11 0 0</inkml:trace>
  <inkml:trace contextRef="#ctx0" brushRef="#br0" timeOffset="37729">16239 16344 19325,'59'-13'-1145,"0"-1"1,0 1 0,0 0-1,-1 0 1,-9 2 0,13-2 0,-11 3-1</inkml:trace>
  <inkml:trace contextRef="#ctx0" brushRef="#br0" timeOffset="37980">19011 15941 18754,'-18'61'82,"-1"0"1,1 0 0,1-1 0,0 0 0,2 2-1957,4-7 0,1 1 0,1 1 0,0-1 1678,-4 10 1,1-1-1,1-1 1,2-1-1,0-1 1,1-6-1,0-10 1,0 0-1</inkml:trace>
  <inkml:trace contextRef="#ctx0" brushRef="#br0" timeOffset="41312">14820 5726 17532,'2'-49'45,"16"7"-56,37 31 11,-22 5 0,2 0-591,2-1 1,1 1 545,-1-1 1,-1 2-214,30-6-1011,-12 3 1078,-29 5 386,-19 1-767,-30 3-1355,-14 4 1927,-7 5 0,19-3 0,4 2 0</inkml:trace>
  <inkml:trace contextRef="#ctx0" brushRef="#br0" timeOffset="41730">5212 11314 9308,'0'0'0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6:24.99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3209 2158 16031,'36'-10'3,"0"0"1,16 3 0,0 10-27,-11 10 1,-5 9 106,2 5 0,-9 4 365,-12 29-97,-28-29 1,-10-4 286,-27 6 213,-8 0-841,24-8 78,24 7-66,32-8-23,27 7-325,1-3 134,-19-5 1,-7 4 157,-8 30-40,-29-21 0,-9-2-734,-5-6 0,-5-6-1440,-10-3 1,-1-7 2246,-3-10 0,21-4 0,10-3 0</inkml:trace>
  <inkml:trace contextRef="#ctx0" brushRef="#br0" timeOffset="334">3760 1731 16737,'-59'0'214,"1"0"1,-1 0-1,1-1 1,0 4-1,0 1 1,0 5-1,1 8-111,4 11 0,-1 10 0,2 4 0,1 3 1,3-3-1506,-2 1 1,4 1 0,1 1 0,-1 4 1414,8-7 0,-1 3 0,-1 2 0,2 1 0,4 0 1,5-2-14,1 7 0,4-2 0,7 1 0,5 3 93,6-2 0,4 2 0,4 1 0,7-2 0,7-4-80,10-6 0,7-3 1,7-3-1,5-3 1,2-2-7,5-2 1,5-2-1,4-3 1,3-3-1,0-3 1,-1-5-180,-2-4 1,1-4 0,1-3 0,0-3 0,0-3 0,0-2 161,-5-2 0,1-3 1,1-2-1,0-2 1,-2-1-1,-3-2 1,-2 0 9,3-5 0,-4 0 0,-1-3 0,-2-3 0,1-3-107,-2-1 0,1-4 1,0-1-1,-2-3 1,-2-2-1,-6 0 111,1-8 1,-5-1-1,-3-2 1,-4-3-1,-3-2 7,-6 4 0,-1-3 1,-4-3-1,-3 1 0,-4 1 1,-5 3 118,-5-11 0,-7 1 1,-7 4-1,-6 3-130,-8 3 0,-7 2 0,-4 6 0,-2 8-34,-6 10 1,-2 9-1,-2 5-89,-4 3 0,-1 4 0,-1 7-329,-1 5 0,-1 6 0,-1 5-800,7 3 0,-2 3 0,2 3 0,6-1 1252,8 1 0,6 0 0,-1 0 0,-6 1 0,0 1 0,16-4 0,26 2 0</inkml:trace>
  <inkml:trace contextRef="#ctx0" brushRef="#br0" timeOffset="1085">7484 1806 15885,'2'54'148,"1"-1"0,0 0 0,-1 2 0,0 0 0,0 0-141,3 3 1,0 1-1,-1-4-824,1 7 1,-1-5 849,-1-16 1,1-7 490,2-10 305,-4-21 190,0-42-750,-5-1 0,-3-5-230,2-5 0,-2-2-526,-4-12 1,0-1 497,0 12 1,1-1 25,0 1 0,1-3 1,1 0 31,1 5 1,1-1-1,1 0-66,-1-7 1,0-1 0,4 4-10,2-2 1,6 6-40,1 13 1,5 7-98,26 4 119,15 13-33,12 11-34,-14 20 1,-1 14-141,-10 12 1,-8 12-227,-14-5 0,-5 7 1,-7-1 436,-7-5 0,-7 0 1,-6-2 36,-8 2 1,-7-2 0,-2-5 352,-9 0 1,-3-6-361,-5 1 1,3-4 513,-7 8-513,12 1 95,46-22-118,13 8-56,14 1-774,13 5 124,-21-17 0,4-1-1932,18 4 0,2-3 2649,-11-6 0,-2-2 0,2 1 0,-5-2 0,-4-8 0</inkml:trace>
  <inkml:trace contextRef="#ctx0" brushRef="#br0" timeOffset="1451">8089 2134 15919,'-10'-4'425,"3"0"-279,7 4-202,30 5-123,28-1 89,-25-1 0,3-1-1114,16 1 0,-1-2-5284,6-8 7709,-12 1 1883,-40-2-1233,-27 3-89,-9 4-774,-2 1-302,0 1 22,-4 9-649,13 6-79,4 16-896,24-3-494,13 2-1366,18-9 2756,9-11 0,0-4 0,-5 3 0,-5-7 0,0 1 0</inkml:trace>
  <inkml:trace contextRef="#ctx0" brushRef="#br0" timeOffset="1802">9153 2017 17644,'-31'-26'235,"0"0"1,4 4-1,0 5-201,-6 11-56,12 19-326,11 5-67,40 7 113,5-7 291,19-8-79,-15 0 67,-16 13 1,-5 11 44,-3 22 1,-9 11-602,-6-20 1,-2 4-1,-1 1 1,-1 0 578,-1 13 0,-2-1 0,-1 0 0,-5 2 0,-2-1 0,3-5-92,2 0 0,3-3 98,2 0 0,2-5 195,1 10-33,2-50-179,0-47-112,0-4 0,0-4-1806,0 1 0,0 0 1929,0-3 0,0 2 0,0-7 0,0 9 0</inkml:trace>
  <inkml:trace contextRef="#ctx0" brushRef="#br0" timeOffset="2217">9740 2166 17879,'34'25'-22,"9"-3"11,20-5-146,-15-11 0,3-1-230,-2-2 1,0-1-182,-2 0 1,-1-1 494,-10-3 0,-5-1 170,-3-4-97,-10-6 184,-10-1 276,-4-1 134,-4 0 347,0-2-445,3 2-474,16 4-381,4 5-291,20 4 1,3 6-1329,-5 1 0,2 2 1978,1-1 0,-2 1 0,-6-1 0,-3 0 0,12 1 0</inkml:trace>
  <inkml:trace contextRef="#ctx0" brushRef="#br0" timeOffset="2385">10770 2115 15762,'18'-15'593,"-4"2"-189,-9 15-303,0 2-561,6 2 460,5-1 0,-5-1 0,0-4 0</inkml:trace>
  <inkml:trace contextRef="#ctx0" brushRef="#br0" timeOffset="3500">11700 1802 15045,'-18'-32'677,"1"1"1,-18-19-375,6 38-247,-7 16-22,-8 23-442,18-5 0,0 3 430,0 7 1,1 3-1,1 0 1,3 0-12,4-1 0,4 0-11,-3 23 238,17-13-70,36-17-145,22-45 16,-19-9 0,-2-9-67,-5-4 0,-4-5-460,-6-11 0,-6-3 510,-7 11 1,-3-3-27,-2 2 0,-1-4 1,-1 3 530,1-13 1,0 3-158,1-2 0,-7 12-370,-13 29 0,2 59 5,1 3 1,1 6-339,4 4 0,3 4-67,3 2 1,1 4-1,3 1 400,5-2 0,3-1 0,-1-2 0,-6-8 0,0-2 0,2-3 0,8 1 0,-1 1 0</inkml:trace>
  <inkml:trace contextRef="#ctx0" brushRef="#br0" timeOffset="3701">12077 1879 16748,'10'40'61,"-1"1"1,21 16-488,0-38 0,6-7-879,1-5 0,4-7 1305,19-15 0,-3-3 0,2 8 0,-23-6 0,0-1 0</inkml:trace>
  <inkml:trace contextRef="#ctx0" brushRef="#br0" timeOffset="4021">12507 1866 17711,'-37'29'276,"-1"0"1,2 3 0,10 2-266,22 10-325,20-3-90,31-13-245,19-21 352,-10-10 0,4-5-277,1-4 0,-1-2 529,-16 2 0,0-1 0,-3 0 112,3-4 1,-7 0 413,-1-9 550,-28 13-156,-7 3-203,-1 0 56,0-2-319,5 1-431,18 2-158,4 13-515,15 11 169,-9 12-1727,-1 16-1915,-16-8 4168,-4-7 0,-12-14 0,0-15 0</inkml:trace>
  <inkml:trace contextRef="#ctx0" brushRef="#br0" timeOffset="4203">13322 1846 20804,'34'-4'-23,"-1"0"1,10 9 0,-2 11-718,0 20 1,-5 7-110,-4-8 1,-5 0-1326,0 20-2178,-25-29 4352,-8-12 0,5-8 0,-5-6 0</inkml:trace>
  <inkml:trace contextRef="#ctx0" brushRef="#br0" timeOffset="5634">15798 1457 12087,'0'-6'705,"0"1"-705,0 5 5278,0-2-4942,0 1-201,0-2-169,-2 3 34,1 0-369,-1 0 369,6 0 0,-2 0 0,3 0 11,-4 0 11,0 0-78,1-2 45,0 0 11,3-2 0,-1-2-258,1 1 168,-2 0-224,0 2-649,-2 1-516,-5 2-1009,-1 5 2488,-3-1 0,4 1 0,2-1 0</inkml:trace>
  <inkml:trace contextRef="#ctx0" brushRef="#br0" timeOffset="5852">15826 1471 8658,'6'0'0,"-2"0"0</inkml:trace>
  <inkml:trace contextRef="#ctx0" brushRef="#br0" timeOffset="8000">15701 1623 14081,'-8'4'2689,"2"0"-2285,6-4-304,0 0-100,66-24-100,-4 8-604,-2-2 1,7 0-705,-16 6 0,3 2 0,-4-1 1272,6-1 0,-3 0 1,4 0-1,-7 2 0,-15 0 1</inkml:trace>
  <inkml:trace contextRef="#ctx0" brushRef="#br0" timeOffset="8150">16449 1333 19246,'-4'50'-983,"1"1"1,1 14 0,1 1 982,-3-17 0,1-3 0,4-4 0,-1-5 0,-8 10 0</inkml:trace>
  <inkml:trace contextRef="#ctx0" brushRef="#br0" timeOffset="8735">17225 1402 14944,'2'-3'896,"-1"1"-425,1 48-314,-1-1-152,0-1 1,0 3-149,-1-7 1,0-1-570,0 0 1,0-2-4036,3 29 4747,5-16 0,-3-24 0,2-12 0</inkml:trace>
  <inkml:trace contextRef="#ctx0" brushRef="#br0" timeOffset="8918">17756 1368 20076,'-18'62'-1175,"-1"0"1,1 0 0,3-6 0,1-1-1,6-4 1175,5 1 0,5-6 0,4 10 0,-3-41 0</inkml:trace>
  <inkml:trace contextRef="#ctx0" brushRef="#br0" timeOffset="9069">17248 1692 20020,'46'-26'-1813,"0"0"1,-1 0-1,12-7 1,4 8 1812,-1 16 0,5 6 0,-8 1 0,-14 1 0,-5 0 0,25-1 0</inkml:trace>
  <inkml:trace contextRef="#ctx0" brushRef="#br0" timeOffset="9235">18214 1270 19997,'55'-17'-1967,"0"0"1,0-1 0,-4 3 0,-1 0 0,-5 5 1512,-2 7 0,-6 4 0,8-1 0,-17 0 0</inkml:trace>
  <inkml:trace contextRef="#ctx0" brushRef="#br0" timeOffset="9368">18597 1272 18899,'-27'33'422,"0"0"0,1 0 0,5 3-400,9 11 1,5 5-2214,1 5 1,3 2 2087,2 2 0,2-4 1,0-14-1,1-7 1,5-6-1</inkml:trace>
  <inkml:trace contextRef="#ctx0" brushRef="#br0" timeOffset="10384">5143 5795 9207,'-6'0'482,"2"0"795,4 0 169,-10 0 1657,7-5-2139,-7-1-281,10-8-89,14-15-415,24 2-162,-6 13 1,4 5-18,30 13-6,-32 9 0,-5 8-39,-6 39-45,-25-4 1,-12 5-97,-4-19 1,-6-1-1,-2 0 268,-2 6 1,-2 1-1,0-4-82,-13 7 0,3-6 0,11-19 0,11-3-258,25-4-1087,25-14 1345,17-10 0,3-3 0,-5 5 0,-8-4 0,0 0 0</inkml:trace>
  <inkml:trace contextRef="#ctx0" brushRef="#br0" timeOffset="10554">6021 5849 19347,'-19'63'-1147,"0"0"1,19-4-1,13-3 1147,18-2 0,7-7 0,-8-15 0,-1-7 0,23-4 0</inkml:trace>
  <inkml:trace contextRef="#ctx0" brushRef="#br0" timeOffset="10734">6419 5776 19056,'-2'46'-28,"0"-1"0,1 0 0,-2 19 0,2-5-555,2-24 0,1-2-2431,2 30 3014,0-7 0,-1-25 0,-3-11 0</inkml:trace>
  <inkml:trace contextRef="#ctx0" brushRef="#br0" timeOffset="10869">6129 6165 19336,'51'-20'-824,"0"0"1,8-1-1,-2 4 1,6 10-1,-2-2 1</inkml:trace>
  <inkml:trace contextRef="#ctx0" brushRef="#br0" timeOffset="11204">7794 5800 19841,'38'-32'-303,"-1"0"0,6 7 1,6 3-1,2 3-246,6 4 0,3 5 0,0 0-555,-1-2 1,1 0 0,-2 0 1054,-3 2 1,-2-1 0,-7 1 48,-9 0 0,-8 0 1282,5-8-274,-30 0 401,-22-2-468,-14-1-134,-18 0-729,16 8 1393,10 36-1505,33 14-106,4-2 0,4 3-454,2-4 0,0 3-3328,1 14 1,-2 2 3921,-8-16 0,-1-2 0,-1 2 0,-2-5 0,-9-8 0</inkml:trace>
  <inkml:trace contextRef="#ctx0" brushRef="#br0" timeOffset="11601">12700 5052 17409,'3'-4'829,"0"0"-627,-3 45-157,0 5-744,-2-4 0,0 8 1,-1-2 698,1 2 0,0-3 0,-1 6 0,-1-6 0,2-8 0</inkml:trace>
  <inkml:trace contextRef="#ctx0" brushRef="#br0" timeOffset="11802">16482 5875 14103,'-19'46'-506,"0"0"0,-3-5 0,-1-5 0,-2-7 0,-1-12 0</inkml:trace>
  <inkml:trace contextRef="#ctx0" brushRef="#br0" timeOffset="12184">19541 4223 16064,'-4'0'454,"-1"26"0,1 15-129,0 20-1642,0-6 0,0 12 0,1-4 1289,0-2 0,2 0-503,-2-7 1,1 3 0,3-3 675,8 11 0,1-8 0,-5 3 0,15-2 1</inkml:trace>
  <inkml:trace contextRef="#ctx0" brushRef="#br0" timeOffset="12368">20227 4345 19796,'-27'49'-362,"-1"-1"1,11-4 0,3 3-1,7-1 362,15 11 0,4-2 0,-7-7 0,1-4 0,17 13 0</inkml:trace>
  <inkml:trace contextRef="#ctx0" brushRef="#br0" timeOffset="12535">19433 4850 20132,'56'-25'-1172,"1"0"-1,0 1 1,4-1 0,2 2 0,1 3 1172,-13 8 0,1 2 0,-1 1 0,-4 1 0,15-4 0,-5 1 0,-7 2 0,-1 1 0</inkml:trace>
  <inkml:trace contextRef="#ctx0" brushRef="#br0" timeOffset="12853">20648 4414 18406,'43'-25'9,"1"0"0,0 0 0,5 1 0,2 1 0,0 2-723,0 4 1,0 2 0,-3 2-1157,9-1 1,-6 2-573,10 5 2335,-68 18 1844,-41 27-258,14-5 0,0 6-979,5-3 1,-1 4 0,4 0-855,-7 14 1,6 1 381,4 4 0,6-1-28,7-16 0,4 0-34,8 11 0,1-4 0,-2 1 0,12 7 0</inkml:trace>
  <inkml:trace contextRef="#ctx0" brushRef="#br0" timeOffset="13035">22493 4306 18742,'56'-33'-1197,"1"0"0,4 1 0,-4 7 0,1 8 0,-5 5 0</inkml:trace>
  <inkml:trace contextRef="#ctx0" brushRef="#br0" timeOffset="13401">24094 3967 20457,'-36'-16'11,"1"0"0,-27-4-11,33 61 0,12 5-11,5 0 0,17-5 11,4-16-45,4-3-78,1-3-449,1 1-828,-7-8 1097,-1-3 146,-6-6 22,-1-3-66,2-1 122,3-5 23,2-3 112,4-6-44,3-4-12,-10 3 0,3 5 0,-10 5 0</inkml:trace>
  <inkml:trace contextRef="#ctx0" brushRef="#br0" timeOffset="13735">24139 3992 16894,'-46'30'521,"-1"1"0,10-3 0,0 2 0,7 3-421,3 15 1,7 1-422,-1-1 1,8-1 381,20-3 1,12-7-23,11-14 1,8-7-813,11-1 1,5-6 812,8-1 0,2-4-33,-19-6 0,1-1 1,-1-3 10,0 1 1,-1-1 0,-1-5 119,5-9 1,-1-5 0,-7-5-145,2-20 1,-15-7-242,-19-7 1,-17 0-534,-17 11 0,-15 10 413,-1 18 1,-7 6 0,-2 7-1569,3 8 1,-1 6 0,-1 2 1934,-5 3 0,0 2 0,3 0 0,2-1 0,4 1 0,8 2 0,0 0 0</inkml:trace>
  <inkml:trace contextRef="#ctx0" brushRef="#br0" timeOffset="14301">22386 4031 18429,'45'19'30,"1"-1"1,-1 0 0,18 8 0,-5 3-93,-14 7 1,-7 2-731,-14-9 0,-5 1 764,-2 10 0,-12 0-16,-19-12 0,-12-4-580,-8 0 0,-10-2 1,-1-2 623,-2-2 0,-3-2 0,2 0 0,-13 5 0,4-2 0,15-9 0,0 0 0</inkml:trace>
  <inkml:trace contextRef="#ctx0" brushRef="#br0" timeOffset="15351">2615 9151 15650,'18'34'582,"-1"1"1,0-1 0,-2-1-404,7 16-67,4-2-67,5-7 89,6-9-112,1-11 80,1-11-68,-3-12-34,-5-14 0,-5-12 0,-4-13 39,-10 9 0,-2-1 331,4-18-370,-2 24 100,-7 44-61,-5 14 1,-2 7-24,0 3 1,-1 4-785,0 21 1,5 2 767,15-7 0,1-3 0,-14-7 0,3-5 0,32 8 0</inkml:trace>
  <inkml:trace contextRef="#ctx0" brushRef="#br0" timeOffset="15667">3097 8527 18216,'-53'-12'537,"0"1"1,-9 12 0,-3 9-1576,11 5 0,-1 7 0,-5 8 1060,17-4 0,-4 5 1,-1 4-1,-2 3 1,0 2-1,1 2 1,3 0-322,5 0 1,1 2 0,0 1-1,1 3 1,1 0 0,0 0-1,1 1 1,0-1 298,-1-1 0,0 1 0,-1-1 0,2 1 0,0 0 0,3 1 0,2 0 0,5 1-95,-4 12 1,1 3-1,4 1 1,5-2 0,8-3-1,10-6 95,9-1 0,10-4 0,8-4 0,9-4-258,8-5 0,10-3 0,8-4 0,2-5 0,1-3 166,-5-7 1,3-5-1,2-2 1,1-3-1,1-2 1,-2 0-90,2 1 0,1-2 1,0 0-1,0-3 1,-1-3-1,-1-2 126,-2-5 1,1-2 0,0-2 0,-3-3 0,-2-2 0,-6-2 54,7-7 0,-7-4 0,-3-2 0,-1-3 39,-3 0 0,-3-3 0,-2-1 0,-2-3 0,-4 0 0,-3-3 0,-3-1 1,-3-2 205,-5 1 1,-2-1 0,-5-2 0,-2 1-104,-3 0 1,-2 0 0,-4-1 0,-9 1-17,-8 3 0,-6-1 0,-6 0 0,-4 3 0,-4 6-135,-3 6 0,-5 3 0,-4 5 0,-4 3 0,-3 4-552,5 6 1,-5 2 0,-3 4 0,-1 2 0,-1 2-1,1 3 1,2 2 583,-4 3 1,-1 4 0,0 3 0,2 1 0,2 3 0,2-1 0,0 3-1,2 2 1,2 1 0,4 1 0,4-2 0,4 3 0,1-1 0,-1 1-1</inkml:trace>
  <inkml:trace contextRef="#ctx0" brushRef="#br0" timeOffset="16967">7109 8972 19538,'0'-11'123,"4"48"-117,3 20 0,0 10-294,-2-23 0,0 0 1,1 3-1209,2 10 1,1 2-1,0-3 1496,4 7 0,-1-8 0,-5-19 0,0-3 0,7 11 0</inkml:trace>
  <inkml:trace contextRef="#ctx0" brushRef="#br0" timeOffset="17686">7772 9000 16165,'0'-5'1289,"0"1"-1133,0 4-44,10 90-683,-1-41 0,0 4 346,-2 3 1,-1 4-1,1-5 1,2-4-1,-2-7 1,0 17-1</inkml:trace>
  <inkml:trace contextRef="#ctx0" brushRef="#br0" timeOffset="17867">7407 9444 19403,'42'-28'-1038,"0"0"1,1 0-1,4 0 1,1 1-1,3 3 1038,4 3 0,2 4 0,-4 2 0,-2-1 0,-4 2 0,-4 1 0,0 1 0</inkml:trace>
  <inkml:trace contextRef="#ctx0" brushRef="#br0" timeOffset="18136">8924 9047 19650,'50'-38'-533,"-1"1"1,-5 9 0,4 1 0,-2 4-1115,11 2 0,-1 4 1647,-2-1 0,-5 2 1300,8-3 279,-49 14-458,-20 3-214,-6 2-212,-18 23-627,11 28-80,6 10-543,20-22 1,8-2-2415,16 16 2969,12-7 0,-13-22 0,-7-8 0</inkml:trace>
  <inkml:trace contextRef="#ctx0" brushRef="#br0" timeOffset="18502">11113 8577 15885,'4'-1'1994,"-2"0"-1422,11 62-269,-6-12-1282,2 2 0,0 3 979,-3-15 0,-1-1-68,1-1 1,1 0 188,7 5 0,1-3 1,-2 1-1,7 0 0</inkml:trace>
  <inkml:trace contextRef="#ctx0" brushRef="#br0" timeOffset="18685">11599 8429 19302,'1'-3'1345,"-11"62"-1267,7-19 1,1 3-57,-3 13 1,2 1-638,7-1 1,3-4 356,1-15 1,2-2-841,2-3 0,1 0-8733,7 20 9811,-8-14 1,-6-19-1,-5-11 1</inkml:trace>
  <inkml:trace contextRef="#ctx0" brushRef="#br0" timeOffset="18834">11237 8828 19056,'47'-25'-1390,"-1"1"1,7 1-1,2 3 1390,9 9 0,-3 3 0,-23 2 0,-2 2 0,30-4 0</inkml:trace>
  <inkml:trace contextRef="#ctx0" brushRef="#br0" timeOffset="19085">12311 8393 20020,'53'-36'-84,"0"-1"0,-9 10 0,2 0 0,0 3 24,-3 6 0,0 3 1,2 0-621,5-2 1,2-1 0,-2 3 225,11-2 1,1 4-2012,-8 4 0,2 2 0,-3 1 2465,-2 1 0,-2 2 0,4 0 0,-10 3 0,-24 3 0</inkml:trace>
  <inkml:trace contextRef="#ctx0" brushRef="#br0" timeOffset="19235">12967 8440 17610,'-9'66'478,"1"1"0,0-5 1,3-4-479,4-20 0,2-2-2281,2 12 1,2 0 2280,2 17 0,3-6 0,-5-41 0</inkml:trace>
  <inkml:trace contextRef="#ctx0" brushRef="#br0" timeOffset="19404">14545 8964 18966,'-14'46'-73,"-1"1"0,-2-7 1,-3 2-1,-2-2 73,-13 11 0,0-4 0,6-6 0,2-4 0,-11 11 0</inkml:trace>
  <inkml:trace contextRef="#ctx0" brushRef="#br0" timeOffset="19967">17399 8059 11930,'5'-14'-3407,"-1"2"3407,-4 10 0,0 0 0,0 1 0</inkml:trace>
  <inkml:trace contextRef="#ctx0" brushRef="#br0" timeOffset="20385">17399 8059 20759,'30'-40'-3,"0"0"0,9 10 0,6 2 1,4 6-28,8 8 0,4 7 0,3 0-1453,-6 0 0,2 1 1,1 0-1,-4 1 82,7-1 1,-3 2-1,-4 2 1401,10 3 0,-14 3 0,-22 0 0,-22 3 0</inkml:trace>
  <inkml:trace contextRef="#ctx0" brushRef="#br0" timeOffset="20535">17981 7904 16838,'-1'44'294,"1"-1"1,-1 2 0,1 2-1158,5 16 1,4 2 654,3-2 1,1-2 0,-4-9 0,1-5-1,12 16 1</inkml:trace>
  <inkml:trace contextRef="#ctx0" brushRef="#br0" timeOffset="20718">19315 8113 20602,'0'-12'449,"24"-38"-495,16 20-1267,-4-2 1,5 0 393,6 10 1,4 3-1771,4-1 0,1 1 2689,1-1 0,-3 1 0,-20 8 0,-4 0 0,16-6 0</inkml:trace>
  <inkml:trace contextRef="#ctx0" brushRef="#br0" timeOffset="20868">19984 7674 18406,'-5'8'868,"6"24"1,6 8-841,3-1 0,0 2-538,0 17 0,0 1-1990,0-4 1,-2-4 2499,-7-12 0,-2-5 0,0 6 0,-2-11 0</inkml:trace>
  <inkml:trace contextRef="#ctx0" brushRef="#br0" timeOffset="21318">21690 7694 17681,'46'-32'549,"0"0"0,8-1 0,2 8-420,-14 14 1,1 8-130,9 12 0,-3 8-450,-12 0 1,-6 6 449,-6 16 0,-9 6-6,-12-5 1,-9 1 5,-9 1 0,-7 2 0,-3-1 45,-1-3 0,-3-1 0,0-1-4,-1 2 0,-1-2 0,1-2-30,-9 5 0,8-5-11,11-1-2344,54-11-3561,10-13 5905,0-14 0,0-3 0,1 1 0,-5-11 0</inkml:trace>
  <inkml:trace contextRef="#ctx0" brushRef="#br0" timeOffset="21502">22871 7609 20927,'-17'43'108,"0"0"1,3 0-1,4 3-192,9 14 0,8 2-2538,10-3 0,4 0 2302,-3-2 1,2-4 0,0-17 0,-1-7 0,-1-10 0</inkml:trace>
  <inkml:trace contextRef="#ctx0" brushRef="#br0" timeOffset="21718">23329 7600 21420,'-35'24'261,"-1"0"1,10 8-1,6 3-261,7 0 0,7 1-17,9 4 1,5-2-611,16 16-1026,-8-21 0,-3 0 1653,-17 16 0,12-8 0,-26-23 0</inkml:trace>
  <inkml:trace contextRef="#ctx0" brushRef="#br0" timeOffset="21885">22675 8031 19874,'52'-30'386,"0"0"1,0 5 0,4 0-1,1 4-416,1 4 0,1 5 1,2 0-1493,-8 2 0,2 1 1,0 2-1,-3 1-1530,3 3 1,-3 1 0,-5 3 3051,3 3 0,-11 2 0,-20 2 0,-18-6 0</inkml:trace>
  <inkml:trace contextRef="#ctx0" brushRef="#br0" timeOffset="23534">3942 12374 18250,'36'40'95,"-18"5"0,-6 12-381,-6-11 0,-3 6 1,0 3-1,-1 0-162,1 3 1,-1 2-1,-1-1 1,0-4-1,0-1 1,-1-4-1,-1-3 1,1 3-1,0 0 1</inkml:trace>
  <inkml:trace contextRef="#ctx0" brushRef="#br0" timeOffset="24202">3758 12576 16726,'-5'-9'2532,"1"1"-2241,4 8-123,-9-40-78,18 23-90,5-31 0,29 37-11,17 5 16,-4 6 1,4 7-544,0 13 1,-2 7 453,-1-3 0,-6 7-1,-11 11 1,-14 6 33,-23-6 1,-9 1-266,-7 2 1,-6 1 466,-6-1 1,-5 2 120,-2-7 1,-3 1-1,-1-2-59,4-4 0,0-2 0,0 1-176,1 0 1,1 1-1,2-4-20,-3-2 0,12-5-6,23-2 123,27-17-100,28-5-34,-20-4 0,4-2-233,4-1 0,5 0 0,1-1-1078,2 0 0,2 0 0,0-1 1338,0 0 1,1-1-1,-5 2 1,6 1 0,-10 1-1,-8-1 1</inkml:trace>
  <inkml:trace contextRef="#ctx0" brushRef="#br0" timeOffset="24452">5061 12534 19572,'5'46'-23,"0"0"1,0-1 0,3 3-1340,6 14 1,2 0-2626,-2-17 1,2-2 3986,4 11 0,-1-6 0,0-15 0,-5-15 0</inkml:trace>
  <inkml:trace contextRef="#ctx0" brushRef="#br0" timeOffset="24653">5698 12337 19874,'-24'34'515,"8"1"-459,-2 3 0,0 5-45,8 9 1,6 3-1043,10 1 0,3 1-1937,-3 0 0,3-1 2968,6-7 0,1-6 0,-4-9 0,-5-12 0</inkml:trace>
  <inkml:trace contextRef="#ctx0" brushRef="#br0" timeOffset="24835">5187 12924 20949,'1'-36'-355,"1"-1"1,11 0-1,11 6-452,29 8 1,16 7 475,-11 2 0,10-1 0,-1 0 1,-8 2-1,2-1 0,-3 1 1,2 1-1,0 1 0,0-1 1</inkml:trace>
  <inkml:trace contextRef="#ctx0" brushRef="#br0" timeOffset="25235">7858 12523 18294,'49'-19'0,"-1"-1"0,-9 4 0,-1 1 0</inkml:trace>
  <inkml:trace contextRef="#ctx0" brushRef="#br0" timeOffset="25335">7946 12912 18496,'39'-10'0,"0"1"0,23-7 0</inkml:trace>
  <inkml:trace contextRef="#ctx0" brushRef="#br0" timeOffset="29885">11695 11752 13947,'0'-6'1916,"0"1"-1109,0 5-79,-1 70-303,6-6-1176,-4 0 0,1 4 802,3-14 0,-1 0 44,-2 12 0,0 0 132,2-18 0,2-3-26,-1-3 1,5-11 33,7-23 1,5-44 10,-7-22-95,-6 1 1,-1-10-484,-3 11 0,-1-5 1,1-2 339,0 5 0,1-3 1,0 0-1,0 3-8,-1-9 0,1 3 0,3 2 11,2 3 0,3 2 1,7 13 504,6 17 1,5 13-534,13 15 0,2 16-331,-4 23 1,-5 12 190,-4 0 1,-9 3-224,-14 6 0,-13-2 374,-11-17 1,-7-4-91,-7-1 1,-5-3-56,-1-4 0,-4-3-2085,-12 0 1,-1-4 2235,17-9 0,1-3 0,-28 9 0,43-19 0</inkml:trace>
  <inkml:trace contextRef="#ctx0" brushRef="#br0" timeOffset="30602">12937 11319 15045,'1'-30'2442,"-6"7"-2050,-25 67-218,0 4 0,-2 10-1419,6-3 0,0 6 1,3 0 1244,1-5 0,3 0 0,2-1-408,4 0 1,2-1 0,9-6-1414,12-5 1,8-5 2034,4-7 1,2-4 0,9 2 0,-1-13 0</inkml:trace>
  <inkml:trace contextRef="#ctx0" brushRef="#br0" timeOffset="30820">13627 11333 19168,'-7'48'-70,"1"-1"0,0 1 0,-3 7 0,3-1-883,7 12 1,5-3-2710,1-24 1,3-3 3661,19 24 0,-9-30 0,-3-12 0</inkml:trace>
  <inkml:trace contextRef="#ctx0" brushRef="#br0" timeOffset="31002">14156 11578 17767,'-18'43'228,"-1"1"0,3-2 0,1-2-228,-3 20-101,9-4-7115,6 5 7216,5-22 0,-1-5 0,0-25 0</inkml:trace>
  <inkml:trace contextRef="#ctx0" brushRef="#br0" timeOffset="31185">13727 11774 20143,'54'-22'-513,"0"1"0,0 0 0,-4-2 0,-1 0 0,-3 4 0,2 8 0,-4 3 0,13-14 1</inkml:trace>
  <inkml:trace contextRef="#ctx0" brushRef="#br0" timeOffset="31368">14313 11161 20972,'44'37'25,"0"0"0,-13-4 1,-1 4-1,-3 3-612,2 14 1,-4 5 0,-2-1-1134,-5-8 0,-2 1 1,-3-1-179,-2 0 1,-4-1 0,-4-3 1897,-7 2 0,-3-6 0,2 5 0,-6-14 0</inkml:trace>
  <inkml:trace contextRef="#ctx0" brushRef="#br0" timeOffset="31635">15666 11214 15840,'5'-9'2466,"32"40"-2332,-12 1 0,3 5-134,7 3 0,1 3-1113,5 6 0,-2-2-137,-8-15 1,-1-3 1352,-1-1 0,-2-4 1,5 4-1,-11-11 0</inkml:trace>
  <inkml:trace contextRef="#ctx0" brushRef="#br0" timeOffset="31801">16025 11248 18043,'-43'43'-1300,"-1"0"0,1-1 0,0 4 0,1 1 1,1-1 1299,5-5 0,2 0 0,2-3 0,-4 7 0,8-7 0,10-9 0</inkml:trace>
  <inkml:trace contextRef="#ctx0" brushRef="#br0" timeOffset="32337">18095 11046 18227,'8'58'216,"1"1"1,-2-1 0,-3-1-117,-6-4 1,-2-1-431,1-1 1,-1-2 418,0-4 1,1-1 16,4 1 1,6-3 241,30 6-292,8-8-56,-13-39 0,3-8-236,27-9-2201,-15-4 0,1-2 2437,-11 7 0,-2 0 0,0 0 0,-3 2 0,-5 3 0</inkml:trace>
  <inkml:trace contextRef="#ctx0" brushRef="#br0" timeOffset="33202">22225 10974 17970,'19'44'138,"0"1"0,-1-1 0,-3 0-144,-6-8 1,-2 1-1637,-1 15 1,-1-1 1641,-2-14 0,-1-1 0,0 30 0,-2-42 0</inkml:trace>
  <inkml:trace contextRef="#ctx0" brushRef="#br0" timeOffset="33333">22100 11418 18653,'54'-19'-109,"1"0"0,-1 0 0,-15-3 0,-2 4 0,13 13 0,1 0 0</inkml:trace>
  <inkml:trace contextRef="#ctx0" brushRef="#br0" timeOffset="33834">24644 10935 16154,'-9'-9'2902,"1"2"-2375,8 7-325,0 0-124,1-21 258,3 15-179,-2-16-135,3 45 79,-4 12-34,-4 31-523,-1-28 0,-2 1 484,-1 2 0,-2 0-22,-1-1-1,-1 1 29,-1 5 0,1-4-23,-2 10 78,2-12-55,10-52 67,1-27 0,2-10 0,0-10-86,-1 7 0,0-4 0,0-4-313,1-1 0,1-4 1,-1-2-1,1 1 295,0 11 1,0-1 0,0 1 0,1 0 0,-1 3-292,1-4 1,-1 3-1,1 1 1,1 4 293,0-4 0,2 3 0,1 11-45,10-1 34,5 25-12,12 24-179,8 18 0,5 12-809,-14-5 0,-1 6 0,-1 0 712,0 2 1,-1 0-1,-5 2 127,-4 2 1,-4 1-1,-11-3 25,-19 2 0,-15-4 147,-8-6 0,-8-2 0,3-4 0,9-5 0,0-3 0,-17 4 0,0 0 0</inkml:trace>
  <inkml:trace contextRef="#ctx0" brushRef="#br0" timeOffset="34251">25765 10341 18082,'-37'47'309,"-1"1"0,1-1 0,1 1 1,2 1-1,5-1-298,10-6 0,4 0 0,2 3-423,-2 12 0,2 5 0,6-2-1015,7-8 1,5-1 0,2-1 1426,0-1 0,1-2 0,4-5 0,5-1 0,3-11 0,8-12 0</inkml:trace>
  <inkml:trace contextRef="#ctx0" brushRef="#br0" timeOffset="34435">26038 10783 19527,'-43'-12'605,"29"3"-952,60 12-124,-13-2 0,5 1-2280,17 1 0,-1-1 2751,-17 0 0,-3 0 0,4-1 0,-7 0 0,-15 0 0</inkml:trace>
  <inkml:trace contextRef="#ctx0" brushRef="#br0" timeOffset="34537">26284 10853 16860,'-24'35'306,"0"0"0,2-2 0,3 0-306,-4 17 0,13 8 0,5-29 0,7 1 0</inkml:trace>
  <inkml:trace contextRef="#ctx0" brushRef="#br0" timeOffset="34752">26667 10319 20345,'7'51'7,"0"-1"1,0 6-1,0 3-493,-1-1 1,0 5-1,-1 0-2393,-4 3 1,-1 0-1,-2 0 2879,-1 1 0,-1-1 0,-2-5 0,1 5 0,-4-12 0,-8-10 0</inkml:trace>
  <inkml:trace contextRef="#ctx0" brushRef="#br0" timeOffset="35085">27738 10555 17050,'7'-7'1704,"-2"0"-1346,25 44-241,-5-8 1,6 3-77,5 1 0,5 2 0,0-2-865,-5-3 0,0-2 1,1-2-48,5 0 1,1-2 0,-3-3 870,3-4 0,-5-4 0,8 3 0,-16-8 0</inkml:trace>
  <inkml:trace contextRef="#ctx0" brushRef="#br0" timeOffset="35237">28313 10587 17879,'-31'17'228,"0"1"0,-14 13 0,-1 5-228,-2 3 0,1 2-1156,-2 6 0,7 1-1483,22-17 1,6-1 2638,0 21 0,12-23 0,4-11 0</inkml:trace>
  <inkml:trace contextRef="#ctx0" brushRef="#br0" timeOffset="35518">28899 10458 19561,'-31'45'336,"-1"0"0,3-1 0,2 0-325,6-7 0,6 2 17,8 15 0,10-1-28,9-15 0,7-2-984,15 10 1,10-7 983,9-18 0,9-9-202,-12-5 1,4-2-1,3-2 1,-2 0-449,-3-1 0,0 0 0,0-1 0,-1 0 609,17 0 1,-2-1-1,-6 0 1,3 0-1,-15-1 1,-27 1-1</inkml:trace>
  <inkml:trace contextRef="#ctx0" brushRef="#br0" timeOffset="36351">12087 13616 19628,'48'-28'-281,"0"0"1,11 0 0,-3 13-9551,4 39 9666,-3 3 1,-37 7 0,-20-14 0</inkml:trace>
  <inkml:trace contextRef="#ctx0" brushRef="#br0" timeOffset="36467">12178 13893 19852,'46'-15'-778,"-1"0"1,1-1 0,-1 2-1,-1 0 1,-5 3 0,18 0-1,-14 4 1</inkml:trace>
  <inkml:trace contextRef="#ctx0" brushRef="#br0" timeOffset="37485">13956 13200 17689,'-9'43'459,"-1"-1"1,0 3-1,-2 1-420,-1 0 1,0 1-1015,-2 6 0,0 1 751,1 1 0,2 1-1407,3-2 1,1-1 1630,3-3 0,1-5 0,3 7 0,2-18 0</inkml:trace>
  <inkml:trace contextRef="#ctx0" brushRef="#br0" timeOffset="37717">14897 13331 20804,'37'47'-516,"0"1"1,1-3 0,0-6-824,-7-15 0,2-4 1339,2-1 0,-2-3 0,5 4 0,-7-10 0</inkml:trace>
  <inkml:trace contextRef="#ctx0" brushRef="#br0" timeOffset="37869">15278 13418 18037,'-39'35'59,"1"-1"1,0 1 0,0-1 0,1 1-1,2-2 1,-1 3-369,1-1 1,-2 2 0,2 1 0,5-3-3109,-4 11 1,8-2 3416,9-5 0,5-4 0,0 6 0,12-16 0</inkml:trace>
  <inkml:trace contextRef="#ctx0" brushRef="#br0" timeOffset="41685">16574 13342 17028,'0'-53'2375,"0"11"-1870,0 39-68,0 2-404,0 9 34,0 12-11,2 20 12,2 15-24,3 11-33,-3-18 1,1 0-1,0-6 0,1-1-6,0 1 1,0-3 118,4 1-68,-3-55-23,-4-17-33,-2 0 0,-1-3 11,0 2 1,0-2 16,0-19 0,0-2 224,0 10 0,-1 3-123,1-1 0,0 5-129,-3 2 0,-1 46 67,-2 51-45,4-11 1,1 7-206,2-8 0,1 4 0,-1 1-2548,1 3 1,-1 1 0,1-2 2730,1 9 0,-1-5 0,0-17 0,-2-7 0,-4-6 0</inkml:trace>
  <inkml:trace contextRef="#ctx0" brushRef="#br0" timeOffset="43185">19503 13136 16490,'0'-3'695,"0"0"-34,0 53-448,0 0-1205,0-1 1,0 3 1030,1-8 0,2-1-39,0 1 0,1 0 0,2-3 0,1-1-325,1-3 0,1 0-1074,7 28-2736,-2-13 4135,-5-13 0,-4-19 0,-4-11 0</inkml:trace>
  <inkml:trace contextRef="#ctx0" brushRef="#br0" timeOffset="43336">19345 13654 17823,'-2'-6'655,"26"-5"1,19-1-1989,1 4 0,8 2 0,6-1 1007,-4-2 0,6-1 0,3 0 1,-1 0-1,-6 2 0,9-1 0,-5 2 1,0 1-1,4-2 0,1 0 1,-1 0-1</inkml:trace>
  <inkml:trace contextRef="#ctx0" brushRef="#br0" timeOffset="44286">21243 13280 16187,'-8'51'473,"-1"0"0,0-1 0,3-2 0,2-1 0,10-3-309,14-4 0,9-2 1,5-8-53,21-4 0,7-15-326,-6-14 0,5-8 0,-7-9 229,-11-7 0,-5-8 0,-8-3-385,-3-24 1,-17-1 94,-16 14 1,-13 6-219,-12 8 0,-10 10-387,0 13 1,-5 10 879,-5 13 0,-5 8 0,6-4 0,13-8 0,1 1 0,-18 16 0,0-1 0</inkml:trace>
  <inkml:trace contextRef="#ctx0" brushRef="#br0" timeOffset="44721">24752 13047 14529,'6'1'2745,"-2"-1"-2621,-4 0-124,39 11-1961,-21 0-2767,27 13 4728,-36 2 0,-6-10 0,-3-2 0</inkml:trace>
  <inkml:trace contextRef="#ctx0" brushRef="#br0" timeOffset="44854">24821 13467 17118,'59'-7'-538,"-1"-1"0,0 1 0,1-1 0,-2 1 0,-9 1 0,10-1 1,-9 1-1</inkml:trace>
  <inkml:trace contextRef="#ctx0" brushRef="#br0" timeOffset="45121">27780 12909 17274,'-13'42'97,"1"-1"0,0 3 1,3 3-136,5-1 1,1 4 0,2 1-2768,1 4 0,2 0 0,0 1 2805,-1 1 0,2 0 0,-1-4 0,2 6 0,1-10 0,0-7 0</inkml:trace>
  <inkml:trace contextRef="#ctx0" brushRef="#br0" timeOffset="47720">3556 16899 18138,'-4'52'41,"1"0"0,0-2 0,0-3-288,3 17-2162,7-2 2409,4-9 0,-2-24 0,1-10 0</inkml:trace>
  <inkml:trace contextRef="#ctx0" brushRef="#br0" timeOffset="47955">4160 16774 18888,'-8'48'-189,"0"0"1,0 0 0,0 7 0,2 0-1,3-3-4727,9-1 1,3-2 4664,-4-1 0,1-4 1,9 7-1,-9-37 0</inkml:trace>
  <inkml:trace contextRef="#ctx0" brushRef="#br0" timeOffset="48139">3537 17081 19112,'27'-27'-919,"0"1"0,10 0 0,11 4 919,3 10 0,12 3 0,2 3 0,-10-1 0,1-1 0,-2 1 0,3-1 0,0 1 0,0-1 0</inkml:trace>
  <inkml:trace contextRef="#ctx0" brushRef="#br0" timeOffset="48405">4694 16915 16524,'-3'0'1075,"0"0"-929,45-18-124,3 6-22,-2-1 0,3-1-84,-5 5 0,1 1-2919,12-1 0,-2 1 2859,-17 3 1,-2 0-1,28-2 1,-47 7 0</inkml:trace>
  <inkml:trace contextRef="#ctx0" brushRef="#br0" timeOffset="48572">5072 16791 16591,'-7'-1'717,"-1"36"1,4 19-662,2-6 0,0 5-221,0 6 1,-1 6-1,1-4-2071,2 6 1,2-4 2235,2-3 0,1-9 0,0-11 0,3-13 0</inkml:trace>
  <inkml:trace contextRef="#ctx0" brushRef="#br0" timeOffset="49155">8159 17017 19426,'62'-6'-682,"0"0"1,0 0 0,3-1 0,1 0-1,0-1-1309,0 0 1,0-1-1,-4 0 1250,-13 2 0,-2-1 1,-5-1 1367,2-2 1,-10-2 2552,-15-4-626,-18 4-825,-16 5-182,-35 14-1261,19 9 0,0 5-264,0-2 0,3 3-5,3 10 0,6 3-17,9 20-213,10 7-1547,11-3 1995,-1-24 1,2-4 0,1 3 0,3-3 0</inkml:trace>
  <inkml:trace contextRef="#ctx0" brushRef="#br0" timeOffset="50055">11803 16570 17465,'-3'51'271,"-1"0"1,0 0 0,2 9 0,1-1-261,7 4 0,1-3 0,1-20 1,-1-3 44,-1 3 0,-1-4 919,2 7-281,-4-14-358,-3-43-123,-5-24-146,-3-22-44,2 23 0,0-5-358,0-6 1,1-6-1,2-2 66,2-4 0,1-2 1,3-2 298,3 10 1,2-2 0,1 1 0,0 4-28,2-4 1,1 2 0,4 7-4,12-6 0,4 12-132,12 17 144,0 15-12,1 29-292,-15 9 1,-4 9-57,-11 17 1,-7 5-205,-2 0 1,-7-1 551,-8-16 0,-5 0 0,-4-5-28,-10 2 0,-5-6-589,-7 2 0,0-5 617,-10 2 0,5-8 0,36-26 0</inkml:trace>
  <inkml:trace contextRef="#ctx0" brushRef="#br0" timeOffset="50272">12683 16126 18306,'-41'20'304,"0"1"1,1-1 0,0 12 0,4 6-1,4 5-297,1 14 1,7 7 0,6 0-1464,5-8 1,6 0-1,7-1 937,6-1 0,7-1 0,6-6-2002,15-1 0,7-8 2521,5-3 0,-2-6 0,10 5 0,-10-15 0</inkml:trace>
  <inkml:trace contextRef="#ctx0" brushRef="#br0" timeOffset="50505">13095 16275 18574,'8'59'112,"0"0"0,0-1 0,1 2-411,0-9 1,1 2-1,1 0-4,-1-4 0,-1-1 0,0-1 0,2 14 0,-1-6 0,-3-20 0,0 0 0</inkml:trace>
  <inkml:trace contextRef="#ctx0" brushRef="#br0" timeOffset="50690">13691 16366 18810,'-9'65'-704,"1"0"0,-1 1 1,3-15-1,2-3 0,2-2 704,9 15 0,3-11 0,3-11 0,-4-14 0</inkml:trace>
  <inkml:trace contextRef="#ctx0" brushRef="#br0" timeOffset="50856">13347 16727 18854,'22'-30'-1457,"0"-1"1,5 3-1,5 5 1457,13 11 0,0 5 0,9-3 0,-7 3 0</inkml:trace>
  <inkml:trace contextRef="#ctx0" brushRef="#br0" timeOffset="51042">14113 16137 21140,'16'48'-365,"0"-1"1,0 0 0,-2 2 0,0 3 0,-2 2 0,-2-2 364,-1 14 0,-4 0 0,1-3 0,1-11 0,1-2 0,-3-3 0,-7 10 0,0-1 0</inkml:trace>
  <inkml:trace contextRef="#ctx0" brushRef="#br0" timeOffset="51372">15550 16288 17857,'7'-4'1513,"-3"1"-1110,40 31-364,-18-9 1,2 4-651,22 12 0,2 3-1300,-12-6 1,-1-2 1910,1-1 0,-5-3 0,-6-6 0,-7-6 0</inkml:trace>
  <inkml:trace contextRef="#ctx0" brushRef="#br0" timeOffset="51538">16032 16263 19168,'-35'28'109,"0"0"0,0 1 1,-3 5-1,4 3-109,1 6 0,8 1-661,13-10 0,8-1 661,18 9 0,4-2 0,-8 0 0,28 4 0</inkml:trace>
  <inkml:trace contextRef="#ctx0" brushRef="#br0" timeOffset="51823">17551 16316 20333,'-29'57'67,"1"0"0,-1 0 1,6-3-1,2 0 0,2-3-67,-1 11 0,7-5 0,9-9 0,7-8 34,19-7-62,12-20 0,9-6-751,17-4 1,4-5-555,-19 0 0,0-1 0,2-1 66,5-2 1,2-1 0,-3-1 1266,13-3 0,-6 0 0,-22 4 0,-3 1 0,24-4 0</inkml:trace>
  <inkml:trace contextRef="#ctx0" brushRef="#br0" timeOffset="52055">20532 16292 15919,'4'-2'2073,"-1"0"-1816,-8 31 1,-6 15-202,7 5-1109,-4 6 1,1 3 817,10-23 0,3-2-936,0 0 0,2 0 1333,12 22 0,-8-25 0,-3-11 0</inkml:trace>
  <inkml:trace contextRef="#ctx0" brushRef="#br0" timeOffset="52222">20436 16546 18238,'48'-19'-172,"1"-1"1,-1 0 0,0 0 0,2 2 0,1 0-1,0 1 1,-1 4-337,11 2 0,-1 4 0,6 0 183,-4 1 0,8-1 0,1 1 0,-3 0 0,-8 1 0,-5-1 0,-7 2 0,4-1 1,4 0-1,-1 1 0,1-1 0,-1 1 0</inkml:trace>
  <inkml:trace contextRef="#ctx0" brushRef="#br0" timeOffset="52639">23407 16131 18574,'-31'45'176,"-1"0"1,11-1-1,4 3 1,3 1-155,8-2 1,4 0-1,1 1-649,-2-1 0,1 1 1,1-1 637,1 17 0,0-7-11,0-3 810,2-22-519,-1-58-134,1-13 0,-1-8-141,-1-6 1,0-5-494,0 10 1,0-4 0,0 3 476,0-14 0,0 1 0,1-1 0,3-1-215,2 2 1,5 0 214,4 13 0,3-1 0,2 3 312,11-11 1,5 5-332,-8 18 0,3 1 1,0 7 12,4 1 1,0 11-51,30 24-23,-16 27-313,-22 11 0,-11 11 16,-19 5 1,-15 3-262,-2-13 1,-6 0 0,-3-3 34,0-9 1,-3-4 0,-3-4-2985,-19 6 1,2-10 3969,5-11 0,22-9 1,13-8-1</inkml:trace>
  <inkml:trace contextRef="#ctx0" brushRef="#br0" timeOffset="52889">24582 15596 18261,'-38'43'378,"0"0"0,8 2 0,2 7 0,5 1-356,8 4 1,6 2 0,0 0-991,-1 1 0,2 1 0,4-2 852,6-2 0,4 0 0,3-6-360,7 1 0,6-3-2621,0-8 1,4 0 0,0-3 3096,3-1 0,0-2 0,-1 2 0,-2-7 0,-4-15 0</inkml:trace>
  <inkml:trace contextRef="#ctx0" brushRef="#br0" timeOffset="53072">24850 16016 19661,'54'-6'-181,"1"1"1,-1-1 0,0 0-1,12 2 1,-1 3 0,-5 3 0,3 3-1,-7 3 1,-20 3 0,0-1 0</inkml:trace>
  <inkml:trace contextRef="#ctx0" brushRef="#br0" timeOffset="53208">25315 16338 17902,'-24'38'369,"-1"1"1,0-1 0,-7 13 0,10-2-773,30 14-1469,22-24-1372,17-14 1,9-7 2912,-5-14 0,-1-5 1,-1 3-1,-3-1 0,9-10 1</inkml:trace>
  <inkml:trace contextRef="#ctx0" brushRef="#br0" timeOffset="53439">26314 15557 20132,'21'54'138,"-1"0"1,1 0 0,-1 0 0,-1 0 0,-1 0-139,-4-4 0,-1-1 0,-1 3-449,-4-4 1,0 3 0,-1 1 0,-2-1-1095,-1 11 1,-3-1 0,0 0 1542,-2-3 0,-1-1 0,0-5 0,-3 1 0,-2-10 0,-2-15 0</inkml:trace>
  <inkml:trace contextRef="#ctx0" brushRef="#br0" timeOffset="53706">28084 15889 17140,'1'-5'795,"0"1"-537,21 31 0,12 19-359,-2-12 1,3 2-446,-4-1 1,2 2 0,0-2-2758,11 4 0,-1-6 3303,-12-14 0,-2-5 0,5 4 0,-9-10 0</inkml:trace>
  <inkml:trace contextRef="#ctx0" brushRef="#br0" timeOffset="53889">28754 15850 19022,'-38'39'118,"1"-1"1,-1 0-1,1 1 1,1-3 0,1 0-1,0-1 1,0 0-456,-12 10 1,0-1 0,0 0 68,0-1 0,1-1 0,1-2 0,8-6 0,0-1 1,4-3-1,-4 1 0,1 1 0</inkml:trace>
  <inkml:trace contextRef="#ctx0" brushRef="#br0" timeOffset="54539">25397 15996 18037,'-3'65'106,"-1"0"0,2-21 1,0 0-1,0 4-88,1 14 1,0 4 0,0-3-987,0-14 0,0-2 0,1 2 710,-1 12 0,1 3 0,0-7-706,2-5 1,1-5 1132,2 0 0,0-4 0,2 0 0,2-5 1</inkml:trace>
  <inkml:trace contextRef="#ctx0" brushRef="#br0" timeOffset="54741">25010 16137 17970,'64'-13'-108,"0"0"0,1-1 0,-1 1 0,-5 3 0,2 0 0,0 1 0,0 0 0,-1 3-1764,-5 1 0,-1 1 0,0 2 0,-1-1 1,1 1 1871,13-2 0,2 0 0,-4 1 0,-10 0 0,-4 1 0,-8 0 0,18-2 0</inkml:trace>
  <inkml:trace contextRef="#ctx0" brushRef="#br0" timeOffset="55405">28285 16175 18474,'47'27'-579,"0"1"0,3 2 0,-1 1 579,2 2 0,-4-2 0,-18-9 0,-2-3 0,23 3 0</inkml:trace>
  <inkml:trace contextRef="#ctx0" brushRef="#br0" timeOffset="55807">29773 15626 20311,'8'58'175,"0"0"1,-1 2-1,-2 0-164,-3-2 1,0 1-5,-2-12 1,-1 2-1,6-3 54,12 7 1,11-5-278,15 1 1,11-14 203,-4-25 1,7-11 0,-2-3-798,-5 0 0,-1-2 1,-1-3 68,-1-3 1,0-3 0,-7 1-8360,21-9 9225,-27 8 0,-19 7 1,-12 4-1</inkml:trace>
  <inkml:trace contextRef="#ctx0" brushRef="#br0" timeOffset="58522">24995 17283 15695,'58'-6'80,"-1"0"1,-7 1-1,6-1 1,2 0 0,-3 1-29,7-2 0,-1 2 1,5-2-859,-12 2 0,3-1 0,2 0 1,2 0-1,1 0 822,-4 0 1,3 0 0,0-1 0,1 1 0,1 0 0,-2-1-2,1 1 0,0 0 0,1 0 0,-1 0 0,0 0 0,0 0-27,2 0 1,1 0 0,1 0 0,-2 1-1,-3-1 1,-4 1-216,6-1 0,-1 0 1,-8 1-1,-11 2 227,6 4 127,-74 4 0,-22 0-120,6 1 1,-5-1-1,-2 1 135,-6 0 0,-3 0 0,-3 0 149,-1-1 0,-4 0 1,0-1-1,4 0-30,-2 1 1,4-1 0,4 0 458,-25 0 0,34 2-653,55-3-67,39-1 0,18-3-243,-23 1 0,2 0 1,3 0-907,2 1 1,4 1-1,-1 0 1,-3-1 1148,0 1 0,-3-1 0,0 0 0,1 1 0,0 1 0,-9-1 0,4 0 0</inkml:trace>
  <inkml:trace contextRef="#ctx0" brushRef="#br0" timeOffset="59272">14340 17001 17476,'0'-26'-213,"0"5"-919,0 24 1132,10 7 0,-7-5 0,7 4 0</inkml:trace>
  <inkml:trace contextRef="#ctx0" brushRef="#br0" timeOffset="59906">26178 17294 11975,'7'2'-3721,"-2"-1"3721,-5-1 0,0 0 0,0 0 0</inkml:trace>
  <inkml:trace contextRef="#ctx0" brushRef="#br0" timeOffset="60789">11640 18160 17711,'-10'-2'1614,"3"1"-1289,7 1-258,0 0-67,19-2-471,4 4-4324,37 8 4795,-22 1 0,0 1 0,-26-6 0</inkml:trace>
  <inkml:trace contextRef="#ctx0" brushRef="#br0" timeOffset="60922">11659 18329 16502,'52'3'0,"0"-1"0,-10 0 0,0 0 0</inkml:trace>
  <inkml:trace contextRef="#ctx0" brushRef="#br0" timeOffset="61756">13520 18058 8523,'-10'-10'-126,"3"3"0,7 7 0,0 0 0</inkml:trace>
  <inkml:trace contextRef="#ctx0" brushRef="#br0" timeOffset="62141">13708 18008 15202,'-3'-7'2790,"1"1"-2476,2 6-202,0 0-112,-3 23-12,4 4-879,-1 12 1,-1 4 890,5 15 0,-2 0 0,-1-35 0</inkml:trace>
  <inkml:trace contextRef="#ctx0" brushRef="#br0" timeOffset="62391">14204 17812 18966,'-18'53'78,"0"1"1,0-1-1,1 1 1,0-1 0,1 1-1,1 0 1,2-1-808,2-2 1,2 0 0,2-2-1,0-2-1559,-1 3 1,1-2 0,3-3 2287,6 11 0,2-9 0,-1-16 0,6-14 0</inkml:trace>
  <inkml:trace contextRef="#ctx0" brushRef="#br0" timeOffset="62757">14363 18268 16882,'36'-11'207,"-1"-1"1,27-6-275,-28 29-572,-9 7-213,-12 16 550,-19 29 755,-8-32 1,-3-1 532,-3 6 1,-3-2-472,-18 9 0,10-17-313,20-15-157,14 0-1749,44-5-3176,1-2 1,5-2 4879,6-1 0,0 0 0,-9-1 0,-6-1 0,6 1 0</inkml:trace>
  <inkml:trace contextRef="#ctx0" brushRef="#br0" timeOffset="62975">15724 18296 18754,'-2'-11'257,"0"2"-55,2 9-180,47 39-22,-13-13-936,13 10 1,3 0-3256,5-3 4191,-19-14 0,-4-2 0,-5-6 0,-9-6 0</inkml:trace>
  <inkml:trace contextRef="#ctx0" brushRef="#br0" timeOffset="63141">15902 18254 17745,'-36'43'-1101,"0"0"1,-1 0 0,10-4 0,3 0 0,-1 0 1100,-2 1 0,1 0 0,4-3 0,4-2 0,8-6 0,11-11 0</inkml:trace>
  <inkml:trace contextRef="#ctx0" brushRef="#br0" timeOffset="63507">17026 18230 18474,'-25'46'179,"0"-1"0,0 0 0,1 4 0,3 1 1,14-7-113,20-5 1,11-6-40,9 2 0,8-9 33,12-20 1,2-13-40,-9-2 1,-4-8 5,-5-10 0,-8-6 16,-8-23-44,-20 14 0,-12 0-756,-16 6 0,-10 4 756,-14 0 0,-2 6 0,14 10 0,2 6 0,3 11 0,0 0 0</inkml:trace>
  <inkml:trace contextRef="#ctx0" brushRef="#br0" timeOffset="63974">20187 18403 17622,'0'-5'919,"-12"39"-891,9-2 0,0 4-152,-3 5 1,0 3-1232,4 5 1,2-2-1168,3-12 1,0-2 2521,3 31 0,0-29 0,-3-8 0</inkml:trace>
  <inkml:trace contextRef="#ctx0" brushRef="#br0" timeOffset="64141">19911 18705 19661,'60'-28'-2020,"0"0"0,-5 6 1,4 2-1,-4 3 2020,5 4 0,-3 2 0,0 0 0,-5 1 0,-1-1 0</inkml:trace>
  <inkml:trace contextRef="#ctx0" brushRef="#br0" timeOffset="65423">22009 18247 17846,'-2'51'-465,"0"0"0,0-13 0,1-3 0,1 12 0,0-32 0</inkml:trace>
  <inkml:trace contextRef="#ctx0" brushRef="#br0" timeOffset="65640">22388 18026 18574,'-30'47'260,"1"-1"0,-1 0 0,-1 9 0,0 3 0,1 3-249,5-5 0,0 2 1,1 1-1,2-1-509,4-9 1,1 0 0,1-1 0,2 3-624,1 8 1,1 4-1,3-2 1,3-6 1120,5-11 0</inkml:trace>
  <inkml:trace contextRef="#ctx0" brushRef="#br0" timeOffset="65991">22357 18591 18754,'49'-40'100,"0"-1"1,-3 5 0,0 8-112,-2 16 0,-2 8-686,17 2 574,-24 6 0,-3 4 135,-8 17-12,-16 27 232,-31 8-14,5-22 1,-2-1-163,-1-9 0,0-2 100,-14 16-144,23-23 32,6-5 297,6-5-341,32-4-437,0-7 0,4-2-4247,20-4 1,3-1 4683,-4 0 0,-2-1 0,-12 1 0,-6 1 0,-2 1 0</inkml:trace>
  <inkml:trace contextRef="#ctx0" brushRef="#br0" timeOffset="66244">23738 18404 18966,'43'33'-34,"0"0"1,-3-2 0,-2-1-606,11 14-1580,-3-1 2219,-18-17 0,-2-2 0,-1 2 0,4-1 0</inkml:trace>
  <inkml:trace contextRef="#ctx0" brushRef="#br0" timeOffset="66424">24142 18382 18048,'-1'-7'224,"-58"28"-90,11 9-84,0-3 1,-3 5-96,0 9 1,5 3-1596,14-11 1,2 0-2457,-4 9 0,6-2 4096,12 4 0,14-21 0,2-10 0</inkml:trace>
  <inkml:trace contextRef="#ctx0" brushRef="#br0" timeOffset="66657">24668 18360 18619,'-4'0'415,"1"0"-303,-15 22 0,-4 12-84,9-1 0,2 3-2309,-13 24 1,3 3 2280,17-19 0,4-3 0,2 17 0,8-41 0</inkml:trace>
  <inkml:trace contextRef="#ctx0" brushRef="#br0" timeOffset="67024">26951 18588 18317,'49'-8'-247,"0"1"1,-7 3-1,-3 2 1,3 3-1,-19 5 1</inkml:trace>
  <inkml:trace contextRef="#ctx0" brushRef="#br0" timeOffset="67140">27068 18751 15336,'42'-10'0,"1"1"0,-10 1 0,1 0 0</inkml:trace>
  <inkml:trace contextRef="#ctx0" brushRef="#br0" timeOffset="67608">28959 18146 16961,'10'61'-465,"-1"0"0,2-14 0,0-7 0,1-3 0,-1-29 0</inkml:trace>
  <inkml:trace contextRef="#ctx0" brushRef="#br0" timeOffset="67807">29503 17829 17902,'-27'39'269,"3"-4"0,-2 5-247,1 3 1,-1 4-1,2 0-954,4-4 0,1-1 1,3 1 397,2 1 0,3 0 0,7-2-1949,9 2 1,6-4 2578,1-1 0,1-5 0,9 5 1,-3-15-1</inkml:trace>
  <inkml:trace contextRef="#ctx0" brushRef="#br0" timeOffset="68307">29818 18089 20221,'36'-13'-44,"-8"28"-1,-16 35-62,-8-13 1,-4 0 61,-9 10 45,2-3 11,-2-22 12,6-14-23,3-7 89,0-1 326,4 0-326,2-2-55,1-1 22,-1-1-56,-4-2-22,-2 1-1,0 2-10,-7 1 10,0 2-10,-2 0 33,3 1-12,5 1 24,3 1-35,7 0 23,16-2-1356,2 0-3663,-8 7 5019,-22-1 0,-5 3 0,-6-5 0</inkml:trace>
  <inkml:trace contextRef="#ctx0" brushRef="#br0" timeOffset="68624">29655 18381 18194,'-1'-5'2072,"1"2"-1624,26-17 1,17-3-360,-1 11 1,4 0-723,-5-3 0,2-3 1,0 4 643,19 4 0,-4 7-11,-15 3 0,-3 3-17,-2 3 1,-3 3 518,14 19-811,-39 4 1,-13 5 252,-22 7 0,-14 0 78,2-5 1,-4 2-1,-2-4-348,2-4 1,-1-4 0,0 0 407,2-3 0,0-1 0,4-3 109,-18 14-45,25-7-146,77-15-288,-8-11 0,8-1 1,2-2-361,3-1 0,2-1 0,3 0 328,-5 0 1,4 0 0,0 1 0,-4-1-886,6 0 0,-3 0 1,-1 1 1204,5 3 0,0 1 0,-6 0 0,-3-3 0,-5 2 0,-8 2 0,0 0 0</inkml:trace>
  <inkml:trace contextRef="#ctx0" brushRef="#br0" timeOffset="190906">13783 3042 11896,'58'4'145,"1"-1"1,5 1 0,2-2-143,-20-1 1,1-1 0,1-1-1545,12 2 0,2-1 0,3 0 1560,-8 0 1,1 0 0,1 1-1,2-1-319,-6 0 0,1 0 0,0 1 0,2-1 0,0 0 326,4 1 1,1-1 0,0 1 0,4 0 0,3 0-9,-16 0 1,3 1 0,1-1-1,3 1 1,0-1 0,2 1 0,0 0-1,-1 0 1,1 1-71,-4-1 1,0 1 0,0-1 0,1 1 0,0 0 0,1 0 0,0 1 0,1-1-1,1 0 1,1 1 56,-3 0 1,1-1 0,2 1-1,1 0 1,0 0 0,0 0-1,0 0 1,0 0 0,-1 0-1,0 1 1,-3-1 0,-1 0-130,7 1 0,-1-1 1,-1 1-1,-1 0 1,-1 0-1,-1 0 1,-1 0-1,-1-1 0,0 1 122,9 1 1,0 0-1,-1 0 1,-2 0-1,-2 0 1,-3-1-1,-4 0 106,7 1 1,-5-1 0,-4 0 0,1-1-268,-2 0 1,-1-1 0,-2 0 0,-5-1 248,11-3 1,-8-2-659,16-9 875,-86-13-303,-27-3 0,18 12 0,5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7:46.94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8965 3748 17958,'-45'17'275,"0"0"1,0 0 0,1 9-1,2 4 1,6 4-254,-4 17 1,8 7 22,11-10 0,3 5 0,10-5-23,12-2 1,11-5-23,9 1 0,11-11-6,16-27 0,6-18 2,-13-9 1,1-8-1,-4-3-362,-3 1 1,-4-3 0,-2-6 460,-5-4 0,-2-5 0,-2-3 0,-4 1 28,-3-9 0,-5-1 1,-1-2 27,-1 7 0,-1-3 0,-1 1 1,-1 3-134,-2-1 1,-2 2 0,-1 3 48,-1-11 1,-1 10-68,-2 16 115,-5 49-132,0 28 1,3 15-108,1-4 1,0 5 0,3 3-742,1-5 1,2 4 0,1 0 0,0-2 434,1 10 0,1-3 1,2-1-464,1-5 0,3-2 1,0-5-2883,1 1 0,0-5 3775,-1-4 0,-1-4 0,3 5 0,-5-15 0</inkml:trace>
  <inkml:trace contextRef="#ctx0" brushRef="#br0" timeOffset="217">9801 4133 19751,'1'-4'179,"-1"0"0,0 61-179,-2-19-437,2 3 0,-1 2-4112,0 5 4549,4-6 0,-3-19 0,3-9 0</inkml:trace>
  <inkml:trace contextRef="#ctx0" brushRef="#br0" timeOffset="900">16463 3879 16120,'-15'-31'1311,"1"1"0,-18-21-829,-5 32-247,-3 17 1,-4 9-158,5 5 1,-1 5-1142,-19 11 1,2 6 1084,10 4 1,4 8 3,9-3 0,3 6 0,4 0 94,7-6 0,4 1 0,7 0-184,5 4 1,8 1 0,9-7 7,30 1 0,13-14-12,2-15 1,4-13-80,-16-6 0,1-5 0,-4-6 147,6-11 0,-5-7 11,0-6 0,-3-4 39,-3-5 1,-5-7-15,-13 14 1,-2-5-1,-2-3 1,-2 0 35,-2 0 1,-3-2 0,-1 0 0,0 0-9,-1 1 0,1 0 1,-2 0-1,-2 2 18,-4-9 0,-3 1 1,-3 8 147,-1 8 0,-4 7-18,-15-11-212,-1 24 6,5 43 0,1 13-6,4-2 0,3 5-93,2 4 0,0 6 0,4-1 74,2-2 0,2-1 1,3 2-166,1 2 1,3 0 0,1 1-41,1 0 0,2 1 0,1-2-299,2 0 0,1 0 1,2-1-494,0-3 0,2-1 0,0-1 1016,8 16 0,0-6 0,3 9 0,-5-22 0</inkml:trace>
  <inkml:trace contextRef="#ctx0" brushRef="#br0" timeOffset="1216">17024 4260 19796,'29'-51'108,"0"-1"0,8 12 1,4 12-132,-2 20 1,-1 12-191,0 6 0,-7 9 45,-10 27 173,-26-7 1,-9 2 162,-5 1 0,-3-1-123,-2 7 0,-1-2-51,4-13 1,5-4-29,7 11-1389,74-25 610,-26-10 1,4-3-764,6-1 1,5-2 0,1-2-1070,2 1 1,0-2 0,3-1 2644,-9 1 0,2-2 0,-1 1 0,-5 0 0,15-2 0,-6 1 0,-5 0 0,-1-1 0</inkml:trace>
  <inkml:trace contextRef="#ctx0" brushRef="#br0" timeOffset="1849">22899 3821 17666,'-39'-2'403,"-1"0"1,-21 14 0,0 11-319,23 0 1,1 5 0,2 2-704,-3 0 1,2 1 0,3 3 622,-6 22 1,10 1 28,18-17 0,6-3-12,5-2 0,5-2 618,17 23-590,8-28 0,8-7 17,9-9 1,5-9-46,13-12 1,0-11-335,-11-3 0,-5-9 329,-4-13 0,-8-7-6,-14 6 0,-7-4 60,-3-3 0,-2-6 0,-3 0 48,-1-1 1,-1-1 0,-4 0-22,-2 10 0,-1-1 0,-2 1 0,-3 4-343,-6-22 1,-8 11 244,0 25 0,-4 13 780,-24 41-780,29 3 0,4 9-60,2 9 0,4 8 1,3 1-836,5 8 0,5 2 1,2 3-762,2-7 1,3 3-1,1-1 1,2-2 1655,3 5 0,2-2 0,0-6 0,8 6 0,-3-12 0,-4-12 0</inkml:trace>
  <inkml:trace contextRef="#ctx0" brushRef="#br0" timeOffset="2183">23150 4177 19403,'43'-20'209,"-1"0"1,-6 5-1,-2 6-287,30 23-124,-20 12-885,-9 23 885,-22 3 606,-21 7-35,-7-18-190,-6-12 35,16-10-158,2-1 33,10 4-55,24 23-23,-9-15 0,0 4-162,1 5 0,-4 2 72,-7-7 1,-9-1-303,-25 17-762,-25-30 1143,11-15 0,2-2 0,-2 1 0,-4-8 0</inkml:trace>
  <inkml:trace contextRef="#ctx0" brushRef="#br0" timeOffset="2767">28238 4176 19146,'-54'-13'281,"1"1"1,-1 0 0,4 9 0,-3 4 0,-1 2 0,2 1-1490,-13 3 1,0 3 0,1 4 1221,15 1 0,-2 2 0,4 2 0,6 2 31,-7 10 0,12 7 480,12 11 0,17 2-520,28-5 1,16-5 13,1-12 0,8-4 0,1-4-147,0-6 1,3-4-1,0-6 128,3-6 0,1-5 0,-5-4-6,2-9 1,-6-5 5,-1-5 0,-4-5 0,-2-5 0,-4-8 22,-4-5 1,-3-9-1,-2-2-22,-8 10 0,-2-2 0,-1-1 0,-1-2 18,-1 4 0,-1-2 0,0-1 0,-2 1 0,-1 3 4,-1-1 1,-1 1-1,-3 3 1,-1 2-12,-3-5 0,-2 3 0,-5 9-11,-19-5-89,-33 53 10,28 34 1,5 19-363,8-2 0,3 8 1,4 0 11,6-16 0,3 1 0,1 1 1,3-1-743,3 4 0,3 1 0,2-1 0,1-4 1171,5 0 0,2-3 0,-1-5 0,-1-3 0,-1-3 0,10 17 0</inkml:trace>
  <inkml:trace contextRef="#ctx0" brushRef="#br0" timeOffset="3067">28591 4271 18922,'1'-8'952,"1"2"-918,-2 6-1,0 0 35,33 29-483,18-3 163,-11-6 0,2-1 207,-5-7 0,-1-4 168,11-9 348,-23-5-56,-19-2-281,-3 4-11,-4 26-78,-7 25-179,0 12-907,3-22 0,-1-1-5290,-3 21 6331,3-1 0,2-24 0,1-9 0</inkml:trace>
  <inkml:trace contextRef="#ctx0" brushRef="#br0" timeOffset="4816">2297 7401 14820,'-24'-7'3418,"4"0"-2275,17-1-627,0-6-449,9-1-45,9-5 23,12 2-28,4 6 0,6 2-23,4 2 0,3 4-39,9 8 1,-2 7-12,-12 2 0,-6 6 16,-7 12 1,-11 4 33,-15-2 1,-10 2-12,-16 17 1,-9 0 27,-5-4 0,-5-1 19,13-14 0,0 0 0,1-4-25,-3 0 1,5-5-62,5-3-45,37-18-717,16-3-1916,17-5 0,7-1 2734,-6 0 0,-1 0 0,1-1 0,-3 0 0,5-1 0</inkml:trace>
  <inkml:trace contextRef="#ctx0" brushRef="#br0" timeOffset="5049">3380 7315 21398,'-2'30'-78,"3"11"-180,7 21-807,-3-16 1,2 0 1064,0-2 0,1-3 0,1 24 0,0-25 0</inkml:trace>
  <inkml:trace contextRef="#ctx0" brushRef="#br0" timeOffset="5266">3840 7145 21028,'-8'65'7,"0"-1"1,3-14 0,2-1-350,6 7 0,3-3-527,-1-18 1,1-1 868,0 9 0,-1-3 0,1-1 0,-4 6 0</inkml:trace>
  <inkml:trace contextRef="#ctx0" brushRef="#br0" timeOffset="5416">3547 7564 20837,'59'-22'-1216,"1"-1"1,-2 9-1,6 2 1,-5 6 1215,5 7 0,-4 3 0,5-2 0,-6 0 0,-8 6 0</inkml:trace>
  <inkml:trace contextRef="#ctx0" brushRef="#br0" timeOffset="6067">1822 10940 15728,'16'43'423,"0"0"1,1 0-1,-5 8 1,-2 2 0,-3 2-769,-3-6 1,-2 2-1,-2 0 1,0-1-2441,-1 5 0,-1-1 1,-2-1 2784,-3-4 0,0-1 0,0-8 0,1 6 0,6-18 0</inkml:trace>
  <inkml:trace contextRef="#ctx0" brushRef="#br0" timeOffset="6284">2458 10968 21252,'9'51'-99,"-1"1"0,1-1 1,-1-2-1,1 0 1,2-5-255,4 4 0,1-3-1385,0 0 1,-1-2-370,-1-2 1,-1-1 2106,-3-4 0,-1-2 0,3 5 0,-7-13 0</inkml:trace>
  <inkml:trace contextRef="#ctx0" brushRef="#br0" timeOffset="6467">1910 11275 19751,'49'-30'-404,"0"0"1,-10 11 0,2 0 0,5 3-1281,10 4 0,9 2 1,1 1-1,-4 1 1381,4-2 0,-3 0 0,0 0 0,4 1 0,0 0 0,-11 1 0,-20 3 0,-1 0 0</inkml:trace>
  <inkml:trace contextRef="#ctx0" brushRef="#br0" timeOffset="6767">2982 10791 21812,'38'-34'-42,"1"0"0,6 7 0,7 3 0,3 4-309,6 5 0,4 5 0,1 1-1156,-10 1 0,2 0 0,0 1 1,-3 1 677,2 0 0,-3 1 0,-5 3-421,5 1 1,-20 6 2202,-34 5 919,-53 21-847,22-11 1,-1 0-696,-3-1 0,2 1 62,-10 16 548,33-18-671,6-4-202,9-2-67,4-5 1120,5-2-1120,2-2 0,-8-3 0,-1 0 0</inkml:trace>
  <inkml:trace contextRef="#ctx0" brushRef="#br0" timeOffset="7083">3675 10775 16098,'0'-54'1300,"0"10"-191,0 34-706,0 8 460,6 38-538,-1 3 0,-1 5-292,1 3 1,-1 3-471,1 14 0,-2-1 437,-2-14 0,-1 2-635,-4 2 0,-3 4 0,-1 3 635,1-10 0,0 2 0,-1 0 0,0-3 0,-1 1 0,1-2 0,-1-1 0,-3 16 0,-1 1 0</inkml:trace>
  <inkml:trace contextRef="#ctx0" brushRef="#br0" timeOffset="8819">9094 5152 12826,'-5'0'381,"0"0"773,5 0-874,62 26-56,0-15-500,-22-1 0,5 1 0,5-2 458,7-5 0,6-1 0,2-2 0,-2 0-847,-6 0 1,-2 0-1,1-1 1,4 1 695,-5 0 1,2 0 0,3 0-1,1 0 1,-2 0 0,-1 0 1,3 0 1,-3-1 0,0 1-1,2 0 1,6 1-18,-9-1 1,3 1 0,2 1 0,2-1 0,2 1 0,1 0 0,0 0 0,0 0-221,-7 0 1,0 0 0,0 1 0,1-1 0,1 1-1,0-1 1,2 1 0,0 0 0,2 0 0,1 0 205,-9 0 0,1 0 1,2 0-1,0 0 1,1 0-1,0 0 0,2 0 1,-1 1-1,1-1 1,1 1-1,0-1 0,-1 1 1,1 0-1,0-1-95,0 1 0,0 0 1,2 0-1,-1 0 1,2 0-1,-1 0 1,1 1-1,-1-1 0,1 0 1,-1 1-1,0-1 1,-1 0-1,0 0 1,-2 1-1,0-1 96,2 0 0,-1 0 1,-2 0-1,0 0 1,-1 0-1,0 0 1,0 1-1,0-1 1,1 0-1,0 0 1,2 1-1,1-1 1,2 1-50,-7 0 1,1-1 0,2 1 0,1-1 0,0 1 0,1 0 0,1 0 0,0 0 0,0 0 0,0 0 0,1 0 0,-1 0 0,-1 0 0,0 1 0,0-1 0,-1 0 0,-2 0 45,4 1 0,-2-1 0,0 1 0,-1 0 0,0-1 0,-1 1 0,0 0 0,0-1 0,1 1 0,-1 0 0,2 0 0,0 0 0,1 0 0,1 0 0,2 1 1,-9-2 0,0 0 0,2 1 0,0 0 0,0-1 0,1 1 0,1 0 0,0 0 0,0 0 0,1 0 0,0 0 0,0 0 0,0 0 0,0 0 0,0 0 0,1 0 0,-1 0 0,-1 0 0,1 0 1,-1 0-2,1 0 0,0 1 0,1-1 0,0 0 0,0 0 0,0 1 0,1-1 0,-1 0 0,0 1 0,1-1 0,-1 0 0,-1 0 0,1 1 0,-1-1 0,-1 0 0,0 0 0,0 0 0,-1 0 0,-1-1 0,0 1 9,5 0 0,-1 1 0,-1-1 0,0 0 0,0 0 0,-1 0 0,-1 0 0,0-1 0,0 1 1,-1 0-1,1 0 0,-1-1 0,0 1 0,0-1 0,0 1 0,0-1-9,3 1 1,-1-1 0,1 1 0,0-1-1,0 1 1,0-1 0,-1 1 0,0-1 0,0 0-1,-1 0 1,-1 0 0,-1 0 0,-1 0 0,-2 0-1,0 0 4,10 0 1,-3 0-1,-2 0 1,-1 0-1,-1 0 1,0 0-1,0-1 1,2 1 0,1 0-1,3 1 0,-9-2 0,1 1 0,1 0 0,1-1 0,0 1 0,2 0 0,0 0 0,0 0 0,0 0 0,0 1 0,1-1 0,-1 0 0,-1 0 0,0 0 1,4 0 0,-1 1 0,1-1 0,-1 1 1,0-1-1,0 1 0,0-1 0,0 1 0,1-1 1,0 1-1,1 0 0,0 0 0,1 0-5,-6 0 0,0 0 0,2 0 0,0 0 0,1 0 0,0 0 0,0 0 0,1 1 0,-1-1 0,0 0 0,-1 1 0,0-1 0,-2 0 0,0 0 0,-2 0 0,-1 0-1,11 1 0,-2 0 0,0 0 0,-2 0 0,-1 0 0,0-1 0,-1 1 0,-2 0 0,1-1 0,-1 1 0,-1 0-26,7 1 1,0 0 0,-1 1 0,0-1 0,-2 0 0,-1 1 0,-2-1 0,-3-1 0,-2 1 36,4 0 1,-5-1-1,-2 1 1,-1-1 0,1 0-1,3 0-78,0 0 1,1 1 0,1-1 0,1 0 0,0 0-1,-1 0 1,-1 0-154,5-1 1,-2 1 0,0-1-1,0 0 1,0 0 0,2 0-104,-6-1 1,1 0 0,2-1 0,-1 1-1,-1-1 1,-1 0 0,-2-1 323,11 1 0,-1-1 0,-3 0 0,-3-1 0,-5 0 0,3-1 0,-6 0 0,-4-1 0,0-1 0,0 0 0</inkml:trace>
  <inkml:trace contextRef="#ctx0" brushRef="#br0" timeOffset="11783">9199 7098 10989,'6'-9'3092,"-1"3"-2184,-5 6 111,0 0-44,-9-12-706,-9 18-202,-7 8 45,-10 36-45,18-15 1,3 5-141,2 2 0,2 5 0,5-1 118,7 20 0,13-2 22,6-18 1,8 0-1,7-9-52,10-8 0,8-8 0,1-7-421,-4-7 1,0-6-1,0-4 432,-1-4 0,-2-4 1,-5-5-22,-5-5 1,-8-7 365,-4-14 1,-11-7-249,-16-4 0,-11-5-120,-3 9 1,-5-2 0,-3 3-294,-1 7 0,-2 4 0,-2 1 290,-17-14 0,-2 9-527,15 22 1,-2 7-2897,-15 10 0,-1 8 3423,14 5 0,0 2 0,0-2 0,4 2 0,5 8 0</inkml:trace>
  <inkml:trace contextRef="#ctx0" brushRef="#br0" timeOffset="13065">8790 9718 16983,'0'40'0,"0"1"0,1 5 0,1-4 0,-1-10 0,2 4 0</inkml:trace>
  <inkml:trace contextRef="#ctx0" brushRef="#br0" timeOffset="13283">9448 9398 18250,'-39'26'246,"1"0"0,2 9 1,0 8-1,4 4-221,8-4 0,4 4 1,0 3-1,1-1-926,-1 1 0,-1 1 0,2 1 0,2 1 853,3 1 1,1 2-1,3-1 1,2-3-394,2-1 0,2-2 0,4 1 441,6 10 0,4 2 0,-2-7 0,-6-10 0,2-4 0,9 6 0,0-1 0</inkml:trace>
  <inkml:trace contextRef="#ctx0" brushRef="#br0" timeOffset="13600">9465 10019 18944,'34'-28'74,"1"0"1,17 1 0,4 11-114,-10 24 0,-2 9-429,1-2 0,-7 6 378,-11 17 1,-14 5-321,-21-3 0,-10 1 449,-2 2 1,-4 0 167,-6 1 0,-4-1 533,-6 7 1,2-2-618,12-12 1,5-2-35,1 1 1,11-4-90,32-3-258,34-15 67,-17-10 1,6-2-941,6-1 1,7 0-1,1 0 1131,5 0 0,0 0 0,-2 0 0,-11 0 0,-2 0 0,-3 0 0,10 0 0,-1 0 0</inkml:trace>
  <inkml:trace contextRef="#ctx0" brushRef="#br0" timeOffset="26100">16112 7031 11852,'4'-2'1904,"0"1"-1557,-4 1-235,0-2-22,0 0 1087,1-2-438,-1 1 617,0 2-896,0-1-225,-1-3-112,-6-4-56,2 0-67,-5 2 79,1 5-68,-7 6-11,-9 12 0,-2 8 0,-4 6 17,-2 6 0,1 3-6,-4 7 0,4 2-6,7-4 1,9-1 17,13 13 100,24-13-22,17-20 55,0-13 1,7-3-73,9-4 0,3-4-532,1-2 0,-1-2 448,1-4 0,-4-3 17,-20-1 0,-5-2-17,18-15 56,-20-4-22,-14-4-23,-24-7 0,-10 10 1,-7 0 27,-7 2 0,-4 3-45,0-1 1,-2 4-208,3 8 0,1 7-1255,-11 6-2375,4 18 3843,5 7 0,18-3 0,7 0 0</inkml:trace>
  <inkml:trace contextRef="#ctx0" brushRef="#br0" timeOffset="26650">15946 8951 19179,'7'47'314,"0"1"0,-1 0 0,-2 0-270,-2-5 1,-2 1-345,-1 1 0,-2 4 1,1-1 299,1-3 0,1 0 0,-1-1 0,-3 12 0,1-5 0,3-17 0,-1 1 0</inkml:trace>
  <inkml:trace contextRef="#ctx0" brushRef="#br0" timeOffset="27200">21767 7336 17857,'8'48'70,"-1"0"0,0 0 0,1 10 1,-1-1-1052,0 0 0,-2-2 981,-3-12 0,-1-4 0,-1 7 0,0-10 0</inkml:trace>
  <inkml:trace contextRef="#ctx0" brushRef="#br0" timeOffset="27667">21427 9416 15784,'5'6'2510,"-1"39"-1770,-7 9-662,1-18 0,1 1 6,-1-1 0,0-1 107,0 12-11,23 4 290,31-20-285,-6-21 0,3-6-23,-2-8 0,0-7-697,3-5 1,-3-5 601,-15-1 0,-5-2-28,-3-1 1,-3-2 283,5-29-346,-23 15 1,-11 0-45,-18 7 0,-9 4-175,3-2 1,-5 6-529,-14 8 1,-2 9-223,13 8 1,2 6-1295,3 0 0,4 3 2286,-15 12 0,23-5 0,14-4 0</inkml:trace>
  <inkml:trace contextRef="#ctx0" brushRef="#br0" timeOffset="29182">26694 7374 12423,'1'-3'3361,"1"0"-2027,-2 3-1323,0-6 45,2 13 78,2 5-78,1 23-33,1 11-23,-3 9 0,-1 7-494,-1-29 1,-1 1 493,0 17 0,0-3 0,0 0 0,0 13 0</inkml:trace>
  <inkml:trace contextRef="#ctx0" brushRef="#br0" timeOffset="29600">26653 9278 18317,'-5'54'-348,"0"1"1,2 1-1,1 0-2033,-2-10 0,2-2 2381,4-3 0,1-6 0,-2-10 0,4-9 0</inkml:trace>
  <inkml:trace contextRef="#ctx0" brushRef="#br0" timeOffset="29850">27252 8936 19381,'-21'54'67,"1"1"0,0 0 0,0 0 1,-1-1-1,1 2 0,0 0 1,0 0-1,1 0 0,1 0-200,1 2 1,0 1 0,2 0 0,0-1 0,0-3-1056,1 2 1,0-1 0,1-2 0,1-1 839,-1 10 1,2 0 0,3-7-875,2 1 1,4-6 1414,1-4 1,2-4 0,-1 6-1,2-19 1</inkml:trace>
  <inkml:trace contextRef="#ctx0" brushRef="#br0" timeOffset="30167">27528 9966 20513,'44'-37'209,"0"1"0,0 3 0,2 7-192,5 14 0,0 9-430,-13 5 0,-1 4 317,10 3 1,-6 8-219,-10 33 101,-17 13 191,-17-29 0,-8 3 10,-11 15 1,-7 1 33,-3-3 1,1-1 100,3 8 0,10-2-73,15-17 1,12-4-536,26-4 0,14-7 485,-5-9 0,6-4 0,3-1-550,-4 0 0,2 0 0,1-1 0,3 0 166,6 1 0,2 0 0,3 0 1,5 0 383,-13-2 0,5 1 0,4-1 0,1 1 0,-3-1 0,-3 0 0,-7-1 0,3 1 0,-8-1 0,0 0 0,3 0 0,4 0 0,0 0 0,0 1 0,0-1 0,0 0 0</inkml:trace>
  <inkml:trace contextRef="#ctx0" brushRef="#br0" timeOffset="52966">9100 14710 17028,'-45'1'409,"-1"-1"0,0 12 0,-3 4 0,3 3-303,-3 4 1,2 5-279,3-1 1,0 3 0,6 3 232,1 15 1,13 2 121,16-6 1,12-2-145,15 1 0,11-6-39,4-11 0,5-10-176,8-10 1,0-8 91,-13-6 0,-1-6-168,11-16 0,-2-11 229,-14 6 1,-3-4 0,0-4 30,-3-1 1,0-5-1,-1-1 1,-2-2-742,-1-6 0,-1-2 0,-3 0 0,0 2 770,0-9 0,-2 2 1,-2 1 66,-2 5 1,-1 1-1,-2 7 252,-1 11 0,-4 7 115,-11-6-415,-5 83-34,8 12 0,1 10-340,4-18 1,1 1 0,2 2 317,2 9 0,2 1 0,1-3-28,3 5 0,1 0-484,-4-10 1,0 2-1,0-1-1939,-2-6 1,-1 0 0,0-1 2450,0 22 0,-1-6 0,-1-23 0,0-7 0,0-9 0</inkml:trace>
  <inkml:trace contextRef="#ctx0" brushRef="#br0" timeOffset="53150">9566 15030 17801,'-4'0'1042,"-3"38"-952,7 12-807,3 15 717,8-29 0,1-4 0,0-8 0,9-1 0</inkml:trace>
  <inkml:trace contextRef="#ctx0" brushRef="#br0" timeOffset="53500">12096 14696 7851,'0'0'0</inkml:trace>
  <inkml:trace contextRef="#ctx0" brushRef="#br0" timeOffset="53900">12079 14510 17218,'-52'-3'582,"1"0"1,9 15 0,-1 8 0,3 5-542,3 5 0,3 6 1,0 2-615,-1 5 1,0 3 0,7-2 583,5 0 1,8-1 4,6 5 1,12-3 5,14-11 1,6-4-113,-1-2 1,4-6 106,12-12 1,0-11-387,20-21 189,-28 4 1,-2-4-103,0-6 1,-2-4 281,-2-5 0,-3-3 0,-1-5 0,-3-6 7,-5-2 1,-3-7 0,-1 0 55,-1 2 1,-2 0-1,-1 0 138,-1-3 1,0 0 0,-2 5 11,-1-1 0,-4 11-202,-7 17 56,-4 57-45,4 17 1,4 10-49,5-7 0,2 3 0,1 1-160,0 0 1,1 2-1,3-1-76,2 1 1,2 0-1,2-4-875,4-1 0,1-3-1753,-1-5 0,0-2 2890,-2-5 0,-1-4 0,1 3 0,-5-12 0</inkml:trace>
  <inkml:trace contextRef="#ctx0" brushRef="#br0" timeOffset="54184">12360 14713 19661,'-47'29'340,"0"-1"0,4-3 0,14 3-340,38 14 0,14-17 0,10-3-359,8-5 1,4-6 21,11-1 1,0-6 336,-12-6 0,-4-5 34,12-18 55,-39-1 170,-33-11-596,-29 12-783,-3 1-2388,-2 17 3508,37 9 0,10-1 0,7 1 0</inkml:trace>
  <inkml:trace contextRef="#ctx0" brushRef="#br0" timeOffset="54551">12899 14845 19874,'29'-40'295,"-1"0"0,0 4 0,2 9-250,20 19-45,3 9-168,0 12-247,-23 4 1,-1 4-1143,12 27 1052,-7 3 505,-22-18 134,-9-19 393,1-12 381,13-23-460,16-16-112,-7 11 0,2 0-123,18-15 45,-3 17-258,-25 23-79,-7 15 46,-4 9-191,3 32-863,0-23 0,2 0 1087,6 5 0,2-2 0,4 9 0,2-19 0</inkml:trace>
  <inkml:trace contextRef="#ctx0" brushRef="#br0" timeOffset="54701">13898 14862 19123,'22'22'0,"-3"-4"0</inkml:trace>
  <inkml:trace contextRef="#ctx0" brushRef="#br0" timeOffset="54851">14124 14430 17006,'0'-7'-1524,"0"1"1524,24 31 0,7 12 0,-17-21 0,14 15 0,0 0 0</inkml:trace>
  <inkml:trace contextRef="#ctx0" brushRef="#br0" timeOffset="55082">14306 14757 19190,'41'-26'330,"1"-1"1,-1 1 0,8-10 0,-2 10-326,-8 26 1,-3 8-17,11 12-85,-19 6 1,0 7-1037,1 1 1,-1 3-359,1-1 0,0-1-2353,0-1 1,2-4 3842,24 3 0,-22-15 0,-3-7 0</inkml:trace>
  <inkml:trace contextRef="#ctx0" brushRef="#br0" timeOffset="55602">15704 14648 19762,'-51'6'355,"0"-1"1,0 1 0,-13 11 0,9 8-356,19 4 0,10 5 0,11 1 0,10-1-22,24 9-248,31-1 2,9-20 200,3-5 68,-12-24 45,-21-7 347,2-13 113,-14 7-214,-2 2-313,-6 12-34,1 8 44,10 6-32,11 3 21,11 5-89,13-3-152,-14-5 1,3-2-241,-3-1 0,-1-5-6,2-10 0,-3-5 421,8-20-74,-35 2 1,-6-5 167,-4 1 1,-2-3 39,2-5 0,0-4 0,0-1 138,0-1 0,0-1 0,1-1-213,-1-3 0,0 0 0,0 4 226,2-3 0,-2 9-39,-4 9-135,-5 64 1,-1 24-23,4-12 0,2 5-166,1 4 0,2 4 0,0 1-477,1 1 1,1 1 0,-1 1 571,-4 9 0,-1 1 1,2-6-1,3-2 1,-2-8-1,-7-17 1,1 0-1</inkml:trace>
  <inkml:trace contextRef="#ctx0" brushRef="#br0" timeOffset="56116">15972 14781 19549,'52'-8'1076,"4"3"-1028,-11 4 1,9 1-1,0 0-1158,3 0 1,2 0-1,0 0 1110,0 0 0,1 0 0,-2 0 0,-1-1 0,-2 1 0,-5-2 419,-4 0 1,-7-5-521,-6-7 1,-8-7-1,-22-32 190,-23 1 68,-8 26 1,-6 6-13,-29 5 12,2 18-123,7 18 10,13 15-21,16 15-12,22-12 0,9 3-84,14-2 1,9-2-141,5 3 0,4-5 118,0-11 0,2-7 95,-5-8 0,-3-7 1801,4-17-1454,6-35-157,-22 8 1,-1-2-141,1-1 0,0 0-172,-1-2 0,1 3 380,14-8-191,5 19 289,0 15-356,2 14-45,2 24 39,-6 11 1,1 10-337,-11-8 0,0 4 1,-3 2-365,1 6 0,-2 2 0,-4-2-437,-2 9 1,-12-4-52,-14-15 1,-11-7 756,-35-12 437,19-16 0,1-7 0,-11-31 0,5 17 0,30-14 0</inkml:trace>
  <inkml:trace contextRef="#ctx0" brushRef="#br0" timeOffset="56700">19746 14459 17386,'-64'6'558,"0"0"0,-1 0 0,4 12 0,1 5 1,4 2-518,6-2 0,2 3 0,6 3-315,7 4 0,5 5 0,7-3 302,7 0 0,11-1 172,17 5 0,13-4-156,8-11 1,6-6-34,6 3 1,3-7-225,4-15 1,0-10 240,-13-4 0,-4-5-17,0-7 0,-3-4-11,-2-3 0,-3-6 11,-7-2 0,-3-5 1,-3-2-1,-3-8 0,-4-3 0,-1-1-444,-2 6 0,-1-2 0,-2 0 0,-1 3 459,-2-5 0,-1 2 1,-3 2 74,-4-13 0,-2 9 446,-4 8-312,4 20 79,4 17-359,6 59 34,8-6 0,5 7 0,0 4 5,-2 4 0,2 3 1,-1 3-1,1-1-325,0-3 0,1 1 0,0-1 0,-1 0 252,0 2 1,1 0 0,-2-1 0,-2-5-218,-2-5 1,-1-3 0,-1 0-1483,1 7 0,1 1 1,-1-3 1777,1 0 0,1-4 0,-2 1 0,1-8 0,2-16 0</inkml:trace>
  <inkml:trace contextRef="#ctx0" brushRef="#br0" timeOffset="56983">20011 14756 20826,'20'-46'919,"0"1"0,0 3 0,0 6-617,14-3-291,10 14-22,12 12-34,-7 17 1,0 10-354,-11 11 0,-2 4 22,3 0 1,-8 3 156,-21 8 1,-11 0-62,-29 14-57,6-29 0,-2-2 309,-1-1 0,-1-3 28,-21 14 304,13-9-225,20-1 111,70-4-388,-11-9 0,8-1 1,1-1-1016,4 0 1,1 0 0,2 0-49,-3-1 0,2 0 1,1-1-1,-3 1 1261,7 2 0,-2 0 0,-6-2 0,-2 1 0,-5-1 0,-8-1 0,0-1 0</inkml:trace>
  <inkml:trace contextRef="#ctx0" brushRef="#br0" timeOffset="66415">9417 16789 16255,'-13'-59'2443,"-2"4"-2063,-3 22-32,-3-1-101,-4 6-191,-6 8 22,-8 9-44,-11 19-6,20 6 0,-1 4-401,-5 9 0,2 4 373,-4 9 0,2 4-457,2 3 1,2 2 456,6 1 0,3 1 0,7-3 0,6 0 16,4-5 1,8-1-17,21 4 0,8-6-6,-6-13 1,4-5-40,18 3 1,3-8-142,-10-12 1,2-9 79,17-13 0,1-12 90,-22 4 1,-1-4 0,-2-5 15,7-15 0,-2-7 0,-5-1-475,-9 6 1,-3-1 0,-5-1 470,-4-6 1,-3-2-1,-4 2 4,-3 13 0,-2 1 0,-3-2 119,-2-10 1,-2-3 0,-3 4 31,-3-9 1,-3 5 265,-4 1 0,-4 14-395,-13 25-10,8 59-1,20-5 0,2 5-233,1 9 0,2 4 216,2 5 1,3 5 5,4-3 0,2 5 0,3-1-564,0-3 0,3 0 0,1 0-1894,0-11 0,0 2 1,2-2-1,0-4 2428,10 18 1,0-9 0,-9-20 0,-1-9 0,-2-11-1</inkml:trace>
  <inkml:trace contextRef="#ctx0" brushRef="#br0" timeOffset="66584">9824 17043 17465,'-4'0'414,"1"0"-414,-6 47-761,6-19-3766,-2 37 4527,13-34 0,-2-14 0,1-7 0</inkml:trace>
  <inkml:trace contextRef="#ctx0" brushRef="#br0" timeOffset="67416">11728 16741 17879,'-63'-13'474,"-1"1"1,14 8-1,0 6-412,-6 8 0,4 10-57,15 4 1,7 7 5,1 14 0,11 6-67,18-2 0,8 0-51,2-2 1,7-3-366,16-8 1,6-8 280,-6-16 1,1-5-403,30 3 547,-5-19 46,-8-11 133,-9-19 304,-18-3 0,-2-9-314,-8 6 0,-2-3 0,0-2-895,0 1 0,-1-1 0,0-1 817,-2-6-1,-2 0 1,-1 4 62,-2-4 0,-2 5-33,1 8 0,-2 3 240,-4-15 102,-17 39-394,-12 73-22,15-22 0,2 5-319,0 22 0,5 4 241,6-11 0,5 0-219,6-1 0,5 0-617,3-4 1,4-2-1306,6-4 1,3-4 2218,4-5 0,-1-4 0,6 4 0,-6-14 0</inkml:trace>
  <inkml:trace contextRef="#ctx0" brushRef="#br0" timeOffset="67650">12236 16904 19213,'-42'19'399,"1"0"1,3-2 0,4 2-434,-6 28 23,25-15-347,27 5-304,25-24-207,2-8 1,5-6 846,-2-8 0,0-7 178,0-6 1,-4-3 0,-9 0 1,-9-4-158,-16-25 0,-22 24-3531,-27 10 3531,12 10 0,-2 7 0,25 3 0</inkml:trace>
  <inkml:trace contextRef="#ctx0" brushRef="#br0" timeOffset="68017">12727 17026 20837,'-4'-36'75,"-1"-1"0,11-1 0,7 6-647,32 9 315,6 4 10,4 25-66,-23 10-24,-8 9 124,-4 3 191,-1 4 55,-1-13 169,0-2 45,0-20-146,1-12 134,3-9-45,4-6 90,6-5-369,-11 14 22,-2 17-549,-15 19-639,-4 17-1379,0 1-3674,2-1 6308,6-2 0,-4-14 0,4-5 0</inkml:trace>
  <inkml:trace contextRef="#ctx0" brushRef="#br0" timeOffset="68151">13440 16938 17476,'-6'-1'258,"1"-1"-1782,5 2 0,0 0 0</inkml:trace>
  <inkml:trace contextRef="#ctx0" brushRef="#br0" timeOffset="68284">13528 16595 14831,'13'30'0,"1"1"0,7 18 0</inkml:trace>
  <inkml:trace contextRef="#ctx0" brushRef="#br0" timeOffset="68484">13738 16890 19370,'13'-39'526,"1"1"1,6 5-1,6 6-537,11 7 0,3 8-79,-5 9 1,0 6-186,0 7 1,-2 5-1171,15 23-1323,-11-8 0,1 2 2768,-9-9 0,0-1 0,-1 1 0,-2-2 0,-2-5 0</inkml:trace>
  <inkml:trace contextRef="#ctx0" brushRef="#br0" timeOffset="68833">14564 16847 20714,'48'0'-493,"-8"-1"1,4-1 380,11 3 0,3-2-539,3-3 1,-3-4 510,-20 0 0,-3-6 67,5-15 0,-4-9 67,-10-12 1,-5-5 33,0 1 0,-4-2 353,-8-4 0,-6 2 218,-6 13 1,-2 4-286,-6-9-7,-8 8-285,0 34 0,-1 46-11,14-3 1,5 6-259,5 1 1,2 3 0,1 1-762,2 16 0,3 0-925,6 0 1,-1-3 1932,-9-20 0,-1-5 0,0 7 0,-5-14 0</inkml:trace>
  <inkml:trace contextRef="#ctx0" brushRef="#br0" timeOffset="69150">14981 16797 19538,'50'-13'179,"-1"0"0,0 0 1,12-3-1,0 1-161,-14 7 1,2 1 0,-3 0-511,9-2 0,-1 0 432,-7-1 1,2-1-1,-1-1-63,11-8 0,-4-3 22,-1-4 0,-8-2 101,-6-15 407,-54 13-262,-22 21 63,-14 19-96,-5 16-62,20 7 0,5 8-5,8 4 0,7 2-45,2 1 0,9 0-214,11-4 0,10-5 46,5-13 0,6-4-169,1-1 1,2-3-179,1-3 0,2-2-1295,14-3 0,0-3 1810,-13-6 0,-2-1 0,31 1 0,-41-7 0</inkml:trace>
  <inkml:trace contextRef="#ctx0" brushRef="#br0" timeOffset="69518">16287 16713 18798,'-44'-17'756,"0"0"1,-18-2-723,37 30-1,20 11-89,24 19-683,2 10 268,3 0 213,-8 0 158,-21-19 21,-12-2 12,-9-7-1300,-8-6-4471,3-8 5838,11-8 0,8-2 0,10-1 0</inkml:trace>
  <inkml:trace contextRef="#ctx0" brushRef="#br0" timeOffset="70050">19484 16995 17487,'-61'5'287,"0"0"1,0 2 0,2 7-105,16 8 0,1 6 0,4-1-810,-4 2 0,3 1 644,-9 6 0,13 2 639,34 7-521,28-23-68,35-4-28,-23-23 1,2-8-117,1-3 1,4-5 0,-2-4 76,3-9 0,-2-5 0,-1-2-504,1-1 1,0-1 0,-4-3 499,-3-5 0,-4-4 1,-6 1 6,-9 8 1,-3 1 0,-3-1-8,0-3 0,-2 0 1,-1-1 6,-3 2 1,0-1 0,-2 2 1,1-18 1,-3 3 27,-5 10 1,-8 4 409,-8 10 0,-8 10-382,-7 19 1,-1 14-23,-3 26 1,5 15-40,4 4 0,9 7-390,13-6 1,8 5 0,2-3 224,2-8 1,4-3 0,2 3-1722,9 13 0,5 2 0,-1-4 1886,3 5 0,-1-4 0,1 1 0,-3-9 0,-5-14 0</inkml:trace>
  <inkml:trace contextRef="#ctx0" brushRef="#br0" timeOffset="70350">19861 16971 20031,'45'-3'19,"1"0"1,0-1 0,19-1-1,-4-4-47,-18-4 0,-3-2 0,3 0 0,-2 3-151,6 5 202,-19 17 21,-43 30-44,0-12 0,-2 3-28,-1 5 0,1 2-1025,0 1 1,3 5 1052,5-1 0,2 5 0,1-6 0,-4 20 0,8-20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14:10.78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13950 2153 18261,'59'-17'40,"0"0"0,0 0 1,-2 2-1,1 0 0,-4 5-51,4 5 0,-1 4-2145,-12 2 0,2 1 1,-4 2 2155,-4 1 0,-2 1 0,2-2 0,-9 2 0,-22 3 0</inkml:trace>
  <inkml:trace contextRef="#ctx0" brushRef="#br0" timeOffset="150">14302 2264 16019,'2'52'93,"0"-1"1,0-1-1,2-3-93,11 17-1793,-7-18 1,-2 0 1792,-1-11 0,-2-2 0,2 28 0,-5-36 0</inkml:trace>
  <inkml:trace contextRef="#ctx0" brushRef="#br0" timeOffset="303">14088 2876 19493,'40'-38'-45,"0"1"0,4 2 0,8 5-650,6 13 1,8 5-1,3 2 296,-12 2 1,3 0-1,0 1 1,-3 0-1,5-1 1,-3 0-1,-2 2 1,-8 2-1,0 0 1,0 0 0</inkml:trace>
  <inkml:trace contextRef="#ctx0" brushRef="#br0" timeOffset="819">13169 3241 15224,'-11'-9'4045,"3"2"-2297,-38-6-1445,36 9-303,-8-11 89,42 12 1,19 3-75,-1-2 0,6-1 0,3 0-611,0 0 0,3-1 0,3 0 1,2 0 635,-3 0 0,2-1 0,2 0 1,3-1-1,6 0-278,-17 2 1,4-1 0,1 1 0,4-2 0,0 1 0,3 0 0,0-1 0,1 1 0,0 0 0,0 0 248,-4 0 0,2 0 0,0 1 0,1-1 1,1 0-1,0 0 0,0 1 0,1-1 1,0 0-1,0 1 0,-1-1 0,1 0-154,0 1 0,0-1 0,0 0 1,1 0-1,-1 0 0,1 0 1,0 1-1,-1-1 0,1 0 0,-1 1 1,1-1-1,-1 1 143,0-1 0,2 1 0,-1 0 0,2 0 0,-1 0 0,-1 0 0,0 0 0,-1 0 0,-1 1 0,-1-1 0,-2 1 0,-3 0-166,10 0 0,-4-1 1,-2 1-1,-1 1 1,-2-1-1,2 0 1,0 1-1,3-1-9,-1 1 1,2-1 0,1 1 0,1-1-1,-1 1 1,0 0 0,-1 0 0,-1 0 0,-3 0-1231,6 0 1,-3 1 0,0-1-1,-2 1 1,-1-1 0,0 1-1,-1-1 1368,6 0 0,0 0 0,0 0 0,-4-1 0,-3 2 0,-5-1 0,12 1 0,-7 1 0,-16-2 1,-15-2-1</inkml:trace>
  <inkml:trace contextRef="#ctx0" brushRef="#br0" timeOffset="1634">3344 8432 16423,'-17'-62'3787,"-1"12"-3395,-3 34-392,-8 16 0,-5 28 0,-4 16 0,7-4 0,0 6 0,0 3-677,4-3 1,1 4 0,1 0-1,1-1 651,-3 9 0,2-2 0,7-1-114,4 14 0,15-9-157,34-5 229,-5-35 1,5-6-48,5-3 1,3-6 158,20-11 1,2-10 56,-10-7 0,-3-5 50,0 2 0,-9-6 331,-17-7 0,-18 2-213,-52 0 668,8 19 0,-5 7-982,-6 10 1,1 7-135,-17 6 616,30 10-1199,49-12 563,21-4-468,-5-4 0,3-4-689,8-3 0,1-3-3560,3-3 1,1-1 4882,1-6 1,-4 0 0,7-4 0,-15 4 0</inkml:trace>
  <inkml:trace contextRef="#ctx0" brushRef="#br0" timeOffset="1951">3863 7895 19997,'-1'57'140,"0"0"1,0 0-1,0 0 1,-1 0 0,1 0-1,-1 7 1,-2 1 0,1 1-1,-1 0 1,0-1 0,0-2-1274,0 5 1,0-2 0,0-1 0,-1 0 0,0 1 1120,1-10 1,-1 2 0,0 0 0,-1-1 0,2-2 0,0-3-216,-1 8 0,1-5 0,1-1 0,0 0-50,0 13 1,0-1-1,2-2-571,0-7 1,1-1-1,4-1 915,5 1 0,4-1 0,-3-6 1,-3-9-1,0-3 0,9-1 1,-1 0-1</inkml:trace>
  <inkml:trace contextRef="#ctx0" brushRef="#br0" timeOffset="2700">7874 5729 16042,'-42'-11'3922,"18"-7"-3911,70-8-33,10 0-163,-12 12 0,3 2-807,-7 5 0,0 3 992,3 5 0,-2 2 0,3-1 0,-7 7 0</inkml:trace>
  <inkml:trace contextRef="#ctx0" brushRef="#br0" timeOffset="2867">7841 5957 18608,'-4'4'190,"0"0"-44,4-4-112,29 42 10,-5-14-44,1 4 0,1 0-638,12 7-6309,4 11 6947,-20-15 0,-2-4 0,-18-19 0</inkml:trace>
  <inkml:trace contextRef="#ctx0" brushRef="#br0" timeOffset="3168">7794 6614 19829,'7'-39'26,"-1"0"0,5 1 1,6 4-50,9 11 1,8 4-849,6 0 1,7 2 0,-2 2-2188,11-2 1,2 4 3057,-7 2 0,3 2 0,-8 2 0,16 3 0,-20 4 0</inkml:trace>
  <inkml:trace contextRef="#ctx0" brushRef="#br0" timeOffset="3799">7926 8868 18026,'1'60'489,"1"-1"0,-1-2 0,1-4-489,-1-17 0,2-2 0,5 10 0,1-3 0,-1 2 0,7 2 0</inkml:trace>
  <inkml:trace contextRef="#ctx0" brushRef="#br0" timeOffset="4000">8318 8856 20255,'0'-5'930,"0"2"-762,-10 59-101,7-14-50,-1 13 0,3 5-841,11-15 1,5-2 823,0 5 0,3-4 0,11 9 0,-6-26 0</inkml:trace>
  <inkml:trace contextRef="#ctx0" brushRef="#br0" timeOffset="4184">7901 8870 21129,'45'-25'-222,"0"0"0,1 0 0,0 1 1,1 2-1,0 5-966,17 3 0,0 6-3144,-4 1 0,-3 2 4332,-11 5 0,-6 1 0,6 0 0,-28 4 0</inkml:trace>
  <inkml:trace contextRef="#ctx0" brushRef="#br0" timeOffset="4357">7805 9740 21196,'53'-29'65,"0"1"0,0-1 0,4 0 0,1 0 0,5 0-292,-12 8 1,4 0 0,2 0 0,0 1-1,-2 2 20,7-1 0,-1 4 0,-1 0 0,-1-1 1,-5 1-1,0-2 0,-2 2 0,-5 4 1,6 5-1,-1 0 0</inkml:trace>
  <inkml:trace contextRef="#ctx0" brushRef="#br0" timeOffset="4750">7926 12482 19302,'22'61'-3277,"0"-1"0,4-9 0,1-6 3219,-7-15 1,1-5 0,10 1 0,-17-26 0</inkml:trace>
  <inkml:trace contextRef="#ctx0" brushRef="#br0" timeOffset="4918">8357 12285 18776,'0'36'418,"0"-1"1,-1-1-1,2 1-396,6 6 1,3 0-326,8 21-1079,0-20 0,1-3-7111,16 8 8493,-1-9 0,-15-19 0,-7-8 0</inkml:trace>
  <inkml:trace contextRef="#ctx0" brushRef="#br0" timeOffset="5217">8644 12084 16871,'12'57'829,"1"1"0,-1 1 0,2 1-846,2 5 1,0-3-2116,-3-12 1,-1-2-2178,2-6 1,-2-4 4480,2 4 0,-7-20 0,-4-9 0</inkml:trace>
  <inkml:trace contextRef="#ctx0" brushRef="#br0" timeOffset="5433">7700 12457 18720,'5'-46'302,"-1"0"1,25-1 0,15-3-1,8 4-307,-6 14 1,8 3-1,5 1 1,0 2 0,-1-2-1160,-1 0 0,1 0 1,-1 0-1,2 1 0,0 2 557,-6 5 0,3 0 0,0 2 1,-1 0-1,-3 3 0,-3 3 607,15-1 0,-6 4 0,-5 3 0,-1-1 0,-8 4 0,8 3 0</inkml:trace>
  <inkml:trace contextRef="#ctx0" brushRef="#br0" timeOffset="5617">8203 13229 20882,'48'-29'407,"-1"0"0,8-5 1,2-1-356,-17 9 0,2-1 0,4-1-709,5 0 1,5-2 0,3 0 0,-1 2-644,-2 2 1,1 2-1,0 0 1,0-1 1129,0 0 0,1-1 0,-2 1 1,-4 3-1,-3 4 0,-3 3 1,-8 1-1,7-8 0</inkml:trace>
  <inkml:trace contextRef="#ctx0" brushRef="#br0" timeOffset="6383">14164 3788 16468,'3'8'521,"-1"34"0,-1 12-1211,4-15 1,0 1 596,2 24 0,1-1 0,4-1 1,0-39-1</inkml:trace>
  <inkml:trace contextRef="#ctx0" brushRef="#br0" timeOffset="6934">20380 3668 17532,'-3'-11'1703,"1"3"-1512,43-40-169,-9 38 0,5 4-44,20-14 0,3 7-57,-12 20 1,-4 10-84,-4 6 1,-9 8 161,-18 2 0,-10 4 17,-10 3 0,-7 1-12,-4 2 1,-6-1 5,-3-7 0,-4 1 1,2-2-1,-1 6 0,2-2-162,-4-3 0,13-4-971,34-4-2217,35-29 3339,-5-7 0,1-1 0,6 0 0,4-7 0</inkml:trace>
  <inkml:trace contextRef="#ctx0" brushRef="#br0" timeOffset="7534">27791 3423 18563,'38'-33'355,"0"-1"0,0 4 0,-2 5-355,17 6-34,3 8 6,-18 12 0,0 5-129,11 17 112,-20-4 0,-6 6 12,-12 31 33,-17-24 0,-8 1 16,-18 12 1,-6-1 0,8-14 0,-1-2 27,-13 8 1,7-3 124,23-9-23,23-7-68,39-10-28,-15-4 1,1 0-199,5 2 0,1 1 148,1 2 0,0 3-6,-1 1 1,-3 3-23,-5 2 0,-3 3-34,-3 9 0,-12 3-84,-26 1 0,-11 0-868,0 0 1,-7-3-2118,-24-1 0,-7-8 3131,6-7 0,4-4 0,-11 1 0,14-5 0</inkml:trace>
  <inkml:trace contextRef="#ctx0" brushRef="#br0" timeOffset="11449">13429 5237 17174,'4'2'1624,"0"-1"-1590,-4-1-34,55-21 0,-4 15-102,-6 1 1,8-1 0,-4 8 45,6 20 0,-4 7-537,1-2 1,-9 6 592,-17 14 0,-16 3 112,-20-7 0,-14 1-36,-4-4 1,-6 2-1,-3-1 211,-1-3 1,-2-2 0,0 0-225,1-1 1,0-1-1,3-3-24,-8 3 0,9-7 6,15-10-11,18-9 23,22-7-1,16-8 0,8-3-464,-3 5 1,4 0 0,2 1-1786,16 0 1,5-1 0,-3 4 2192,-6 2 0,-2 3 0,-3 0 0,8 1 0,-10 3 0,-5 10 0</inkml:trace>
  <inkml:trace contextRef="#ctx0" brushRef="#br0" timeOffset="11818">13594 7738 19661,'11'50'-673,"1"0"1,-4-5 0,0 4 0,-1 0 672,-4 1 0,0 1 0,-1-4 0,2 8 0,0-3 0,-4-7 0,0 0 0</inkml:trace>
  <inkml:trace contextRef="#ctx0" brushRef="#br0" timeOffset="12355">13442 10397 19123,'-9'51'172,"0"1"0,0-1 0,4-1-155,8-10 0,4 2-12,7 14 1,6 1 5,10-10 0,8-4-632,-5-13 0,4-3 1,1-5 608,12-3 1,0-10 11,4-13 0,-3-10 5,-14-3 1,-2-5 5,-2-2 1,-2-3 10,-3-1 1,-2-2-12,-4 3 0,-3 1 733,8-21 478,-9 15-865,-12 37-99,-4 26-180,-5 4 1,-2 5-349,-1 6 1,-1 5 280,0 3 0,-1 5 0,2 1-288,3 4 1,1 2 0,4 1-2182,3-6 0,3 3 1,2-1-1,1-4 2260,4 3 0,0-2 1,3-6-1,6 8 1,2-12-1,1-15 1</inkml:trace>
  <inkml:trace contextRef="#ctx0" brushRef="#br0" timeOffset="13583">20803 5116 17106,'-45'12'265,"1"-1"0,0 6 1,4 5-115,6 9 1,4 5-384,1 3 1,5 4 293,0 15 0,11 3-18,19-9 1,14-4 72,21 0 1,13-9-68,4-17 1,6-12-585,-13-11 0,3-6 0,-3-4 545,7-8 0,-3-9 15,-13 0 0,-2-6 1,-4-2 58,2-14 1,-10-4-192,-11-5 0,-17 4-645,-26 14 0,-14 11-61,-3 14 0,-5 11-723,-8 12 1,3 11 1534,9 10 0,5 2 0,-8 7 0,10 0 0</inkml:trace>
  <inkml:trace contextRef="#ctx0" brushRef="#br0" timeOffset="14035">20235 7385 20468,'24'-29'71,"-1"-1"0,4 4 0,3 8-94,5 13 1,4 11-23,17 14 0,-2 13-364,-13 12 1,-11 12-862,-13-8 0,-5 6 1,-7-1 1269,-6-6 0,-5-1 0,-6-1 11,-6-1 0,-5-2 0,1-5 605,0-3 1,0-3 369,-15 22-247,21-28-571,18-16-79,28-27-89,26-10-180,-20 11 1,4 1-194,5 2 1,2 2-749,3 3 1,2 2-2096,-1 5 0,1 4 3216,-2 6 0,-4 0 0,8 2 0,-16 5 0</inkml:trace>
  <inkml:trace contextRef="#ctx0" brushRef="#br0" timeOffset="14356">20414 10085 20927,'12'40'-400,"-1"0"1,7 20 0,0 4 399,-3-21 0,-1 1 0,0-3 0,1 9 0,-1-3 0,1-8 0,-1-1 0</inkml:trace>
  <inkml:trace contextRef="#ctx0" brushRef="#br0" timeOffset="15949">27970 5052 18832,'0'-8'426,"0"2"-393,0 6 23,-9 55-56,5-8 3,1-7 1,-1 8 0,2-1-2480,4 10 0,2-2 2476,-3 2 0,1-4 0,2-17 0,0-5 0,-2-8 0</inkml:trace>
  <inkml:trace contextRef="#ctx0" brushRef="#br0" timeOffset="16650">27628 7169 18317,'-6'0'2935,"1"0"-2789,5 0-146,33-39 90,1 28-90,-1-11 0,3 5-79,7 25 1,-4 15-1239,-11 14 1,-8 8 352,-1 1 0,-10 3-223,-17 16 0,-13-2 1187,-8-15 0,-5-5 123,0-1 1,-1-2 621,3-6 0,1-2-213,6-7 1,2-1 195,-7 8-314,17-9-200,47-13-248,5-10 0,6-1-644,3 0 0,2 0-1005,12-4 0,-1 2 1683,-16 7 0,-4 1 0,8-3 0,-13 6 0</inkml:trace>
  <inkml:trace contextRef="#ctx0" brushRef="#br0" timeOffset="17134">27274 9754 20389,'14'-36'582,"1"-1"1,13-7 0,8 4-505,8 12 1,2 5-630,0 0 1,0 2 539,0 6 0,-3 7-79,3 18 354,-13 43-326,-27-11 1,-8 6 61,-8 16 0,-7 1-307,1-10 1,-3-3 322,-4-5 1,2-6 28,3 5 11,9-13-33,18-9 608,45-3-620,-11-10 0,5 0-39,0 0 0,0 0-210,2 1 0,-5 2-132,2 11 262,-24 3-687,-16 6-1038,-36-6 1,-16-2 1832,-1-9 0,-6-4 0,3 0 0,-3 8 0,0-2 0,-9-11 0,-1 1 0</inkml:trace>
  <inkml:trace contextRef="#ctx0" brushRef="#br0" timeOffset="24766">12816 4681 13555,'36'6'444,"1"1"0,-3-1 0,0-2-275,30-4-146,-13 0-12,-8 1 0,2 2-11,-7 1 0,0 1 11,16 1 0,2 0-5,-9-2 0,1 1-6,-1-3 0,4 0 0,0-1-254,-3-1 1,0-2 0,1 1 193,13 0 0,3 1 1,1-1-357,-15 0 0,0 0 0,1 1 0,-3-1 401,6 1 0,-1 1 0,-1 0 15,-4 0 0,1 1 0,9-2 9,-11 0 1,7-2 0,6 1 0,3-1 0,1 0 0,-1-1 0,-4 1 0,-5-1-4,4 0 1,-6 0 0,-1-1 0,1 0-1,7 1-310,-3-1 1,6 1 0,5 0 0,0-1 0,0 1 0,-2-1 0,-6 0 0,-7 0 303,5-2 0,-7-1 0,-4 0 0,0 1 0,2 0 0,-1 1 0,2-1-111,-1 1 1,3-1-1,2 0 1,0 1 110,0 0 0,1 0 0,0 0 0,3 0 11,-2 0 0,2 0 0,2 0 0,0-1 1,-1 1-271,2 1 1,0-1 0,0 1-1,0 0 1,-3-1 258,4 1 0,-2-1 0,0 1 0,-1 0 11,0 0 0,0 1 0,-1-1 1,-3 1-5,-2 0 1,-3 1-1,4-1 45,0 1 0,3-1 0,2 1 1,0 0-56,5 0 0,1 1 0,0-1 1,1 1-1,-1-1 0,0 1 0,0-1 0,0 1 31,1 0 1,0 0 0,-2 1 0,-3 0-26,0-1 1,-3 1 0,0 0-4,1 0 0,0 0 0,0 0-58,-2 0 1,0 0-1,4 0 66,-1 0 1,3 0-1,2 0 1,0 1-9,-13-1 0,1 0 0,0 0 0,2 1 0,1-1-11,-2 1 0,2-1 1,2 1-1,-1 0 1,-1 0-1,-2 0 13,12 0 1,-1-1 0,-2 1 0,-1 0-3,-4 1 0,0-1 0,-2 0 0,-2 1-141,0-1 1,-2 1-1,-1-1 141,2 1 0,0 0 0,0 0 267,-1 0 0,1 1 1,3 0-260,-1 1 1,2 1-1,2 0 1,-1 0-7,-1 0 1,0 1 0,1 0 0,1 0-194,-2-1 0,2 1 1,2-1-1,-2 1 1,-3-1 187,1 0 0,-2 0 0,-1 0 0,-1-1 3,-1-1 0,-1-1 0,-1 0 0,-2 0 326,1-1 1,-2 0-1,2-1-324,1 0 1,2 0 0,3 0 0,-1 0 0,2 0 0,0 0 0,1 0 0,3 0-8,-3 0 1,3-1-1,1 1 1,-1-1-1,-2 0 44,1 1 1,-1 0-1,-1-1 1,-1 1-38,0-1 1,-1 0 0,-1 1 0,-3-1-3,1 1 0,-3-1 0,-1 1 0,2 0 0,-1 0 0,1 0 3,-2 0 1,-1 0 0,4 0-37,-1 0 1,3 1 0,2-1-1,0-1 30,6 0 0,1 0 1,2 0-1,3-1 6,-12 0 1,4 0 0,1 1 0,1-1 0,-2 0 0,-1 0 36,2 0 1,0-1-1,-2 1 1,0 0-1,1 0-36,1-1 1,1 0-1,0 1 1,-2-1 0,-3 1-8,-1 0 0,-4 0 0,0 0 1,5 1-70,2-1 1,4 0-1,1-1 1,2 1-1,-1 0 75,-10 0 1,1 0 0,0 1 0,0-1 0,2 0 0,1 0-3,0 0 1,3 0-1,1 0 1,0 0 0,0 0-1,-2 1 1,-2-1-98,10 0 1,-2 0-1,-1 0 1,-2 1 0,1-1 95,-4 1 0,0-1 0,-1 1 0,-2-1 0,-3 1 7,16 0 1,-5-1-1,0 1 38,-1 1 0,1-1 0,-1 1-16,-3-1 1,0 0 0,3 1-36,-6 0 1,3 1 0,0 0-1,0 0 51,-4 1 0,0 0 0,0 1 0,1 0-34,5 0 0,2 0 0,-1 0 0,-5 1-11,0 1 0,-3 0 0,-4 0 6,8 1 0,-8 0 1451,0 1-1222,6 0 1135,1-3-1253,-21-2 1,-1-1-96,19-1 2550,-5 0-2550,-22 0 1812,-6 1-1845,-7 0 11,-6 2 33,-6-1 57,-12 5-90,-4 0-11,-9 5-348,2-2 359,3-2 0,7-4 0,5-1 0</inkml:trace>
  <inkml:trace contextRef="#ctx0" brushRef="#br0" timeOffset="27782">11991 5141 14742,'1'-5'22,"0"1"-257,-1 4 313,7 28 237,-2 7-142,1 19 1,-1 11-115,-3-12 1,-1 2 0,0 2-809,-2 3 1,0 1-1,-1 1 751,0-10 1,0 2 0,-1-1 0,0-1 1,-2 5 0,-1-1 0,0 5-311,1-7 1,-1 4 0,1 3-1,-1 2 1,0-1 309,1-3 1,-1 0 0,0 1 0,1 2 0,-1 1 0,0 3-7,0-6 0,0 3 0,1 1 0,-1 1 1,0 1-1,0 1 0,-1 0 0,1 0-226,1-2 1,-1 0 0,0 1-1,0 1 1,0-1 0,0 1 0,0-1-1,0-2 1,1 0 284,-1-1 0,1 0 0,-1-2 0,1 0 0,-1 0 0,1 0 0,0-1 0,0 1-185,-1 1 1,1 1 0,0 0-1,0-1 1,-1 0 0,1-1-1,0-1 1,1-2 227,-2 4 0,2-3 0,-1-2 0,0 1 0,0 1 0,0 5-47,0-3 0,0 2 0,0 3 1,0 1-1,0 0 0,0 2 0,0-1 1,0 0 41,0-7 1,0 1-1,0-1 1,0 1 0,0 0-1,0 1 1,0 0 0,0 2-1,0 1-63,0-4 0,0 2 1,-1 1-1,1 2 1,-1 0-1,1 0 1,0 0-1,-1-1 0,1-1 1,0-2-1,0-1-14,-1 1 1,1 0-1,0-2 1,0-1-1,0-1 1,1 0 0,-1 0-1,0-1 1,0 0 18,-1 3 0,1 1 1,-1 0-1,0-1 1,1-1-1,-1-1 1,1-3-1,0-2-21,-1 10 1,0-5 0,1-2 0,-1 1-1,-1 3 33,0 1 1,-1 2 0,0 1 0,-1 1 0,0-1-1,-1-2-48,1-3 0,-1-1 0,-1-1 0,0 0 0,1-2 0,1-1 0,-3 14 0,1-1 0,1-3 0,-1-5 0,-2-4 0,0-1 0,0 1 0</inkml:trace>
  <inkml:trace contextRef="#ctx0" brushRef="#br0" timeOffset="57882">7477 5726 14361,'-8'-5'1602,"2"1"-1400,6 4-124,0 0-44,46-31-34,4 12-584,-2-2 0,4 0-150,-4 11 0,-1 3-2084,0 2 1,-1 1 2817,-3 1 0,-4 2 0,5 1 0,-18 0 0</inkml:trace>
  <inkml:trace contextRef="#ctx0" brushRef="#br0" timeOffset="77365">7573 13901 19493,'56'-26'31,"0"-1"0,-15 8 0,2 1 0,4-1-31,9-1 0,7-2 0,2 1 0,-3 1-1177,-11 4 1,-1 1 0,0 0 0,3 0 1176,1-1 0,3-1 0,1 0 0,-1 2 0,-6 1-8,7 1 1,-5 3 0,-4 1 491,11-2 1,-7 5-553,3 14 248,-89 41-12,-3-23 0,-10 1 0,-1 1-41,0 0 0,-1 1 0,-2-1-66,-9 1 1,-2 0 0,5-4 5,4-2 1,7-3-56,-17 4 66,40-13-22,51-27-56,3 1 0,9-3 19,2-1 1,9-4 0,4 0-1,-2 0-158,2 2 0,1 0 1,0 0-1,0 1 139,-1-1 0,1 1 0,-2 0 0,-2 3-98,2-1 1,-3 1 0,-12 10 245,-9 12-1145,-87 28-3919,10-16 1,-5-1 4727,-2 2 0,0-1 0,8-8 0,7-3 0,15-6 1</inkml:trace>
  <inkml:trace contextRef="#ctx0" brushRef="#br0" timeOffset="79682">7918 6658 14036,'-6'0'2163,"1"0"-1524,5 0-639,-3-2 11,11 0 0,15-4-33,4 1 10,13 0-593,-7 2 381,-13 1 258,-2 2 100,-15 0 68,-8-2 179,-15 0-235,-11 0-180,-4 0 12,10 2-90,14 0-225,13 0-44,12 0-1020,12 0-3629,13-5 5030,7-5 0,-20 3 0,-5-1 0</inkml:trace>
  <inkml:trace contextRef="#ctx0" brushRef="#br0" timeOffset="89049">14716 10886 16882,'0'-7'2476,"0"2"-2150,0 5 435,0 0-492,-3-18-34,3 11 57,-3-13-45,3 17 21,0 1 382,0 2-650,3 6 0,4 5 0,4 11 22,14 26-33,-12-18 0,1 2 11,4 8 0,0 0 0,7 19 0,-5-17 0,-9-29 11,-1-6 45,4-8 0,4-12 102,7-14-35,-1-8 0,3-7-93,-3 7 0,3-1 0,1-2-510,1 0 0,2-2 0,1-1 0,0 2 495,5-6 0,1 1 0,1 2-4,1-1 0,2 1 1,-3 5-46,4 0 0,-1 4 6,3 1 0,-4 3 17,9-3-12,-10 10 12,-34 20-22,-6 18 1970,-3-3-1926,-1 15 106,-1-9-162,-2 4 45,4-9-190,0-3-180,3-9-8942,0-2 9312,0 5 0,0-3 0,0 2 0</inkml:trace>
  <inkml:trace contextRef="#ctx0" brushRef="#br0" timeOffset="90114">21090 10156 15482,'0'-4'1344,"0"1"-224,0 3-424,14 41-47,3-3-402,9 23-12,10-10 258,12-29-308,-6-18 0,6-10-170,-5-8 0,2-7 0,2-3-576,0 0 0,2-4 0,1 0 1,-2-1 562,-4 2 1,0 0 0,-1 0 0,1 0-3,3-1 0,2-1 0,-2 2 0,-2 2-160,0 2 1,-3 2-1,2 1 141,5-2 1,2 1-1,-3 3-127,7-1 1,-2 3-79,-5 1 0,-5 3-168,-3 6 313,-32 10-459,-10 7-2386,-10 6 3468,-3 3 0,1-8 1,5-5-1</inkml:trace>
  <inkml:trace contextRef="#ctx0" brushRef="#br0" timeOffset="91248">28399 9706 16726,'0'-4'2543,"0"1"-1703,0 3-817,3-4 22,1 10-23,5 2 12,2 13 55,12 16 359,9-3 191,15-4-90,17-21-448,-2-24-493,-21-1 0,1-3 409,-1-5 0,3-4-14,4-2 1,7-3 0,0 0 1,-9 7 1,1 0 0,0-1 0,0 1-459,0 0 0,0 0 0,1 0 0,-2 1 453,12-5 0,0 1 0,-6 4-6,-4 3 1,-5 2 5,-4 3 0,-4 1 0,2-2 22,-13 6-55,-22 10 723,-2 2-690,0 4 1983,0 3-1983,0 5-11,1 7 44,0-1-33,1 0 0,-1-6 23,-1-7-23,0-3-919,0 0 112,0-1-2173,-5 7 2980,-15 11 0,9-8 0,-8 5 0</inkml:trace>
  <inkml:trace contextRef="#ctx0" brushRef="#br0" timeOffset="93081">7714 15491 20165,'-63'-8'34,"9"6"-45,27 24-45,7 0 45,8 11-23,14 10 34,12-10 0,6 1 0,7 7 0,4 2-34,4 5 1,-1 0-237,-6-9 1,-6 0 257,-5-2 1,-8-2 0,-15 9 22,-25 4 23,-14-18-34,-8-4-392,6-19-1065,20-14 1457,7-12 0,11 8 0,4-6 0</inkml:trace>
  <inkml:trace contextRef="#ctx0" brushRef="#br0" timeOffset="93501">7960 15679 18026,'0'-5'537,"0"1"-380,0 4-101,0 53-34,4-11-605,-1 17 1,2 3-1435,-1-26 1,0-2 2016,1 12 0,0-5 0,-1-10 0,-2-12 0</inkml:trace>
  <inkml:trace contextRef="#ctx0" brushRef="#br0" timeOffset="93634">7890 16043 15403,'51'-14'0,"1"0"0,-10 3 0,-1 0 0</inkml:trace>
  <inkml:trace contextRef="#ctx0" brushRef="#br0" timeOffset="93951">8443 16004 20949,'-32'-44'627,"0"1"1,2 3 0,1 6-605,-10 5-146,14 15 89,4 7 0,27 15-381,34 7 225,4-5-40,3-4 1,4-5 212,-10-9 0,-1-3 17,2 1 0,-2 0-56,9-13 56,-31 18 0,-16 18 11,-4 11-22,0 22-2230,4 1-1725,6-4 3966,10-15 0,-5-21 0,-2-4 0</inkml:trace>
  <inkml:trace contextRef="#ctx0" brushRef="#br0" timeOffset="94099">8926 15874 16714,'0'0'0</inkml:trace>
  <inkml:trace contextRef="#ctx0" brushRef="#br0" timeOffset="94499">9843 15469 17431,'0'-7'2141,"0"2"-1985,2 30 1,1 17-101,3 13-817,-1 1 1,1 3 760,0-16 0,1-1-448,0 0 0,3-1-1390,0-3 1,2-1 1837,16 23 0,-11-27 0,-2-15 0</inkml:trace>
  <inkml:trace contextRef="#ctx0" brushRef="#br0" timeOffset="94714">10243 15472 19280,'3'-5'370,"-1"1"-235,-2 47-113,3-5-11,0 0 0,2 3-353,10 22 342,-5-32 0,3 1-1295,9 11 1,2-2 67,-4-12 0,0-3-734,6 7 1,2-6 1960,9-9 0,-16-10 0,-5-8 0</inkml:trace>
  <inkml:trace contextRef="#ctx0" brushRef="#br0" timeOffset="94882">10622 15449 19605,'11'42'41,"0"0"0,0-1 1,2-2-513,14 18-2812,-10-18 0,0-1 3283,2 15 0,-2-4 0,-15-34 0</inkml:trace>
  <inkml:trace contextRef="#ctx0" brushRef="#br0" timeOffset="95083">9719 15618 19908,'51'-32'-254,"-1"0"0,0-1 0,1 1 0,-1 0 0,9 3 0,2 2 0,2 2 0,0 2 0,-1 2-204,-4 4 1,1 1-1,-1 3 1,0 1-1,-3 1 1,3 1-1,-1 2 1,-3 1-1,-9 3 1,-6 4 0,0 0-1</inkml:trace>
  <inkml:trace contextRef="#ctx0" brushRef="#br0" timeOffset="95265">10066 16377 18037,'60'-5'268,"0"-1"1,0 1 0,3-2 0,0-1 0,-2-2-269,-2-3 0,-1-1 0,1-1-860,-11 4 0,1 0 1,1-1-1,0 1-107,1 0 1,1-1 0,-1 1 0,1 1 966,0 0 0,0 1 0,-1 0 0,-5 1 0,14-2 0,-6 1 0,-13 3 0,1 1 0</inkml:trace>
  <inkml:trace contextRef="#ctx0" brushRef="#br0" timeOffset="126354">7534 11960 17722,'-37'-1'702,"1"0"1,0-3-1,3-2-242,-15-11-91,-5-11-821,24 12 0,-2-1 592,-1-2 1,-1-2-1,-3-1 0,0-2-12,-1-1 1,-3-4-51,1-4 1,-3-5-1,1-5-59,6 2 1,0-4 0,1-3 0,-2-4-601,5 4 1,-1-3-1,-1-3 1,0-1 0,2-1-1,1 3 586,3 3 1,1 1 0,0 0 0,2-1-1,-1 0 1,1-1-204,-1-4 0,0-3 0,1 0 0,0 0 0,1 2 0,1 2 203,-3-10 1,3 4 0,0 0-1,-1-4-148,5 10 1,0-3 0,-1-1 0,2-1 0,0 0 0,2 1 136,2 1 1,1 0-1,1 0 1,1 0-1,1-2 1,0-1-2,2 2 1,0-3-1,1 0 1,0-1 0,2 0-1,1 3 1,1 2-171,3-9 0,1 3 1,1 2-1,3 1 1,2 1 160,1 2 0,3 1 0,1 2 1,1 1-1,2 4-7,8-14 1,2 5 0,2 1-8,0 0 0,1 1 0,2 2 4,-1 2 0,1 1 0,3 1 239,-4 9 0,1 0 0,1 1 0,0 3-329,4-3 1,-1 4-1,2 2-269,2 1 0,1 1 1,-3 6 132,-1 6 0,-2 7-51,18 6 1493,-18 6-2120,20-18 420,4-8-7300,1-2 7810,-23 6 0,-20 19 0,-16 4 0</inkml:trace>
  <inkml:trace contextRef="#ctx0" brushRef="#br0" timeOffset="126682">6817 7250 18126,'42'-26'0,"0"6"0,-1 16-78,7 6 257,-18 27 359,-9 29-482,-23-25 0,-4 1-260,-3 8 0,-3-2 204,-1-8 0,-1-2-975,-11 30-3619,6-3 4594,3-2 0,9-25 0,0-7 0</inkml:trace>
  <inkml:trace contextRef="#ctx0" brushRef="#br0" timeOffset="127298">7675 11352 19325,'-58'1'1064,"10"5"-996,37 6-57,5 8 0,9 7 34,27 27-34,-9-23 0,1 2-6,6 11 1,0 2-154,-8-8 1,-4-1 158,-6 1 0,-9 0 23,-25 23-219,-13-19 0,-9-2-2265,10-13 0,-3-2 0,0 0 2450,0 1 0,0 0 0,2-3 0,-6 0 0,6-5 0,10 0 0</inkml:trace>
  <inkml:trace contextRef="#ctx0" brushRef="#br0" timeOffset="135464">13699 15259 14316,'3'-8'2835,"0"2"-2040,-3 6 371,0 0-908,-48-28-169,2 56-84,3-11 1,2 8-6,12 29 0,11 10-402,5 0 0,8 0 402,7-14 0,6-5 0,5-11 0,4-6 34,19-10-23,25-24-62,-28-18 1,0-10 53,-7-1 1,-1-4 0,-2-2-222,-4 1 0,-2-1 0,-3-4 225,0-16 1,-5-5 0,-3 2-8,-5 11 0,-2 1 0,-2 1 7,-2-7 1,-1 1 0,-1 3 25,-1-5 1,-2 7 78,-11-11-134,18 52 22,13 25 0,13 22 0,-5-7 0,2 4 142,-3 5 1,2 5-1,-3 1-273,0 4 0,-2 1 1,0 1-819,0 0 1,0 0 0,-2-1-378,-2-3 0,-2 0 1,-1-5 1325,2 0 0,-2-6 0,2 7 0,-2-15 0</inkml:trace>
  <inkml:trace contextRef="#ctx0" brushRef="#br0" timeOffset="135731">14144 15374 17902,'-19'43'328,"0"0"1,0-4 0,8-4-239,23-1-191,25-6 123,19-23-11,-23-17 1,-2-6 32,12-22-38,-29 10 0,-6-3-6,-15-9 0,-10 3 0,-12 9-56,-6 9-840,-1 10 896,-3 15 0,19-1 0,1 6 0</inkml:trace>
  <inkml:trace contextRef="#ctx0" brushRef="#br0" timeOffset="136183">14580 15523 17252,'-10'0'1390,"3"0"-1245,7 0-134,0 0 135,23-76 324,-1 35-240,-2-9 0,5-2-48,2 22 1,2 6-160,12-8 97,12 4-52,-4 39-113,-13 9 0,10 18-168,-16 0-224,3 16 426,-7-13 11,-3-6 0,-7-22 23,-6-29 241,5-33-197,-7 16 1,1-1 139,3-5 0,1 2-117,6-15-90,2 28-23,-9 21 12,5 15-56,-1 6-146,4 15-347,1 4-1715,-5-9 1,2 2 2274,24 21 0,-14-9 0,-3-19 0</inkml:trace>
  <inkml:trace contextRef="#ctx0" brushRef="#br0" timeOffset="136335">15651 15301 15885,'-2'30'0,"1"-6"0</inkml:trace>
  <inkml:trace contextRef="#ctx0" brushRef="#br0" timeOffset="136482">15564 15019 17375,'-5'0'-2476,"1"0"2476,4 0 0,0 0 0</inkml:trace>
  <inkml:trace contextRef="#ctx0" brushRef="#br0" timeOffset="136714">15920 15319 20132,'-7'-34'1064,"0"0"0,-4-31-985,17 20-34,20-6-57,0 21-32,19 3-147,-11 23-514,21 28-730,-3 13-952,-21-6 1,0 1 2386,-7-6 0,-4-2 0,5 9 0,-12-21 0</inkml:trace>
  <inkml:trace contextRef="#ctx0" brushRef="#br0" timeOffset="137148">16610 15063 20681,'-35'-2'246,"-1"1"1,0 0-1,4 5-414,9 11-235,7 1-303,45 9 616,3-13 68,25-1 22,-24-9 0,2-2 22,1 0 1,0 1-7,-1-1 1,0 0 39,23-2 23,-26-5-46,-2-6 23,-4-9-33,3-20-90,-13-14-17,-16 14 0,-4-2 22,-2 6 0,-4 0-89,-6-3 0,-2 1 151,-9-18 168,4 8 336,7 12 259,4 13-730,7 26-33,0 17 0,13 24 0,6 9-449,5-11 1,4 2-1760,-2 0 1,1 0 2207,-1 0 0,-2-2 0,5 9 0,-21-29 0</inkml:trace>
  <inkml:trace contextRef="#ctx0" brushRef="#br0" timeOffset="137681">16729 15022 21096,'0'-7'974,"0"0"-890,23-11 0,14-3-95,8 5 0,4 0-847,-10-1 0,2-3 0,1 2 768,1 5 1,1 2-1,0 0-633,18-5 1,-2 0 244,-18 4 1,-1-1 219,8-1 0,-6-2 222,-4-7 36,-21 9 1491,-42 2-472,-6 16 825,-27 9-1407,12 10 188,16 1 0,3 5-569,4 2 1,5 4-52,0 11 1,9 1-320,21-4 0,10-2 45,-1-9 0,5-5-272,12-6 0,3-7-524,21-5 292,-5-12 493,-6-14 285,-22-11 1,-2-7 123,-1-9 0,-3-3 286,0 0 0,-2 0 161,-3 0 1,-1 5 409,7-6-258,3 11-436,0 12-124,19 11-134,10 34-34,0 8-17,-29-2 0,-5 7-459,-6 12 0,-8 3-359,-3-10 1,-5 0 139,-6 14 1,-7-1-427,-5-16 1,-7-3 1073,-24 6 0,-3-5 0,6 2 0,9-18 0,1-1 0</inkml:trace>
  <inkml:trace contextRef="#ctx0" brushRef="#br0" timeOffset="139563">20122 14362 18507,'-15'-31'280,"0"0"0,-15 3 0,-8 11-252,-6 23 0,-2 9 0,0-5 0,3 3-28,0 8 0,9 4 0,10 11-22,19-1-1,30 7-11,11-9 1,7 2 29,-8-9 0,2 1 1,0 1-431,4 5 1,0 2 0,-3-2 422,5 6 0,-8-1 11,-13-3 0,-12-3 333,-27 9-440,-7-15 1,-7-4-1760,0-7 1,-2-3 1865,0 0 0,1-2 0,-5-7 0,27-7 0</inkml:trace>
  <inkml:trace contextRef="#ctx0" brushRef="#br0" timeOffset="139748">20456 14500 16647,'-5'-3'1569,"-29"54"-1519,29-16 1,4 4-51,-10 11 0,4 2-1883,18 14 0,7-3 1883,-6-25 0,0-3 0,2 0 0,-2-4 0,-6-5 0</inkml:trace>
  <inkml:trace contextRef="#ctx0" brushRef="#br0" timeOffset="139931">20163 14942 19997,'31'-24'-60,"0"-1"1,2 3-1,2 5-416,-1 12 0,2 5-1917,14-2 1,0 2 2392,-13 3 0,-2 1 0,29-2 0,-42 4 0</inkml:trace>
  <inkml:trace contextRef="#ctx0" brushRef="#br0" timeOffset="140165">20720 14895 18317,'11'4'3999,"-18"-54"-3887,16 14-112,-10-30-44,30 38-1,2 19-56,10 16-22,-4 29 22,-4 2 45,-14 19 45,-13-17-672,-3 9-1727,10-11-5366,18-5 7776,3-21 0,-4-11 0,-14-4 0</inkml:trace>
  <inkml:trace contextRef="#ctx0" brushRef="#br0" timeOffset="140447">21240 14811 19549,'-8'-1'-1546,"2"0"0,6 1 0</inkml:trace>
  <inkml:trace contextRef="#ctx0" brushRef="#br0" timeOffset="140831">22018 14365 16849,'2'-4'1300,"-1"1"-628,-1 3-381,5 38-213,0 4-61,1-3 0,0 4-192,0-4 0,0 0-368,1 1 0,0 1 543,5 12 0,0-4 0,-2 1 0,5 7 0</inkml:trace>
  <inkml:trace contextRef="#ctx0" brushRef="#br0" timeOffset="141081">21845 14094 19078,'-24'-44'851,"-1"0"1,5 4 0,14 9-925,35 23 1,16 11-933,-2 3 0,6 4 1,1 2 761,10 5 0,2 3 0,-3-1 0,-12-5 1,-3 0-1,-4 1 0,0 7 0,-1-1 1</inkml:trace>
  <inkml:trace contextRef="#ctx0" brushRef="#br0" timeOffset="141297">21861 15116 16479,'44'-11'509,"-1"0"1,1 0 0,21-5 0,-3 2-510,-12 2 0,0 2-2027,-6 4 0,2 1 0,-3 1 2027,2 0 0,-3 1 0,1 1 0,-6 2 0,-14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19:00.49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9116 2678 19168,'-38'-18'243,"0"0"0,-1 2 0,1 8-221,3 15 0,1 6-1081,-2 4 0,1 5 1059,1 6 0,2 3-6,3 3 1,4 2 108,6 1 0,4 0-103,3-3 0,7 0 217,16 6 1,12-4-252,14-12 1,7-6 22,3 0 0,3-7-341,10-15 1,-1-10 345,-16-4 0,-3-6 12,-1-6 0,-4-4 5,-2-4 0,-4-4-6,-3-4 1,-3-3 33,-3-2 1,-5-4 45,-6 2 1,-2-3 0,-3-1 11,-2-1 0,-2 0 0,-3-1 41,-1-4 0,-4-1 1,0 5-49,-1-6 0,-4 10-90,-15-4 983,13 62-983,3 29 0,5 16-8,3-4 1,2 5 0,1 1-466,1 2 1,2 2-1,2 0 327,2 6 1,2 1 0,3-4-612,8 4 1,4-5-1194,-1 0 0,1-2 1950,-1-5 0,-1-3 0,3 6 0,-8-17 0</inkml:trace>
  <inkml:trace contextRef="#ctx0" brushRef="#br0" timeOffset="152">9530 2823 19785,'0'47'11,"0"0"0,-1-2 0,2-2-4616,2 16 4605,4-7 0,-2-23 0,2-10 0</inkml:trace>
  <inkml:trace contextRef="#ctx0" brushRef="#br0" timeOffset="2501">15030 2391 19000,'-40'-12'26,"0"-1"0,-1 6 0,2 8-26,7 16 0,3 8-513,-3 1 1,1 4 506,2 0 1,2 2 5,5 0 0,3 0-11,-4 30-12,13-6 12,23-8 397,37-10-302,-12-28 0,6-9-45,13-10 0,1-8-17,-7-1 1,-4-5-129,-2-10 1,-5-3 105,-13 8 0,-3-3 11,3-11 0,-5-4 22,-7-2 1,-3-2-6,0-12 1,-3-1-29,-9 14 0,-2 2 17,0 1 0,-1 4-6,-6-17 33,4 21 1,0-1 23,-5-25 492,0 3-560,4 30-22,2 20-90,-2 18 525,-1 17-413,-4 23 17,2 11 0,1 8-314,4-16 0,0 1 0,1 2 294,2-4 0,1 2 1,2 1-1,0-4-452,2 6 1,1-3 0,3-2 45,7 18 0,5-7-628,-1-22 1,3-2 1007,11 7 0,1-3 0,-3-1 0,12 3 0</inkml:trace>
  <inkml:trace contextRef="#ctx0" brushRef="#br0" timeOffset="2834">15601 2506 19258,'24'-30'168,"5"7"-168,8 28-191,13 21-178,-22 27 352,-26-10 0,-8 3 45,-3-6 0,-6-2-17,-10 4 0,-2-4 68,-4 4 22,15-4-57,44-16-1826,3-11 1,5-5-393,5-2 1,2-2 2110,9-2 0,-5 0 0,-5 0 1,-8 0-1</inkml:trace>
  <inkml:trace contextRef="#ctx0" brushRef="#br0" timeOffset="5516">15881 2840 19157,'38'29'52,"-1"-1"0,2 6 1,-3 3-87,-3 12 0,-7 3 40,-9-13 0,-10-1-6,-15-4 0,-10-5-135,-39 0-1467,4-18 0,-6-5 1602,-1-4 0,1-3 0,11 2 0,4-2 0,-23-6 0</inkml:trace>
  <inkml:trace contextRef="#ctx0" brushRef="#br0" timeOffset="6600">2297 5911 16703,'-31'-57'2286,"10"12"-2275,30 33-11,10 8-78,32 21-57,-22 6 1,-3 9 55,0 13 1,-8 6-260,-8-1 0,-10 2 394,-12 2 0,-8-4 50,-3-15 0,-3-4 6,-2 2 0,1-2-123,-4 7-549,11-9-281,40-25-1354,20-17 486,-9 2 0,2-2 1709,7-6 0,-2 0 0,10-4 0,-7 1 0</inkml:trace>
  <inkml:trace contextRef="#ctx0" brushRef="#br0" timeOffset="6769">3098 5803 20065,'-11'55'-146,"0"0"0,0-4 1,5-1-477,9-14 0,4-1-2392,10 28 2908,15-11 1,-12-24-1,-2-11 1</inkml:trace>
  <inkml:trace contextRef="#ctx0" brushRef="#br0" timeOffset="6968">3445 5825 19572,'-6'-7'246,"2"2"-190,-26 55-56,20 14-521,-2-10 0,4 4-4006,13-7 0,6-2 4527,-3-13 0,0-3 0,8 6 0,-15-28 0</inkml:trace>
  <inkml:trace contextRef="#ctx0" brushRef="#br0" timeOffset="7118">3078 6273 19986,'-7'-7'336,"1"0"-336,40-38-207,10 29 0,9 3-925,-1-4 0,3-2 1,1 5-1552,-3 6 1,0 5-1,-2 3 2683,-1 2 0,-1 3 0,-8 1 0,6 3 0,-25 2 0</inkml:trace>
  <inkml:trace contextRef="#ctx0" brushRef="#br0" timeOffset="7651">1632 8569 15123,'4'1'1064,"-2"-1"-525,3 39 9,1-3-341,2 19 1,1 6-208,-2-19 0,0 0-726,3 18 1,0 0-491,-4-17 0,1-2-2722,0-2 0,1-2 4001,10 25 0,-7-29 1,-1-13-1</inkml:trace>
  <inkml:trace contextRef="#ctx0" brushRef="#br0" timeOffset="7852">2245 8592 18888,'-5'52'30,"0"0"0,-1-2 0,3 1-932,7 7 0,4 1 744,2-4 1,2-3 0,-5-9-1,2-3 1,10 11 0</inkml:trace>
  <inkml:trace contextRef="#ctx0" brushRef="#br0" timeOffset="8118">1668 9011 20356,'40'-19'-1237,"0"1"1,5 1 0,3 4-781,7 11 0,3 4 1876,5-2 1,-3 0 0,-23 0-1,-2 0 1,22 0 0</inkml:trace>
  <inkml:trace contextRef="#ctx0" brushRef="#br0" timeOffset="8301">2805 8741 20445,'51'-24'-323,"0"-1"1,0 0-1,-3 3 1,-1 1 0,-2 4-1,9 5 1,-5 3 0,16-2-1</inkml:trace>
  <inkml:trace contextRef="#ctx0" brushRef="#br0" timeOffset="8451">3125 8743 19022,'-13'46'14,"-1"0"0,4-5 0,0 3 0,2 1-1968,2 1 1,3 1 0,-1 0 1686,0-1 1,-1 1-1,2-3 1,2 8-1,2-8 1,-1-4-1</inkml:trace>
  <inkml:trace contextRef="#ctx0" brushRef="#br0" timeOffset="9183">6853 4756 17487,'-6'58'86,"-1"0"1,1 1 0,-1-1-1,1 1 1,0-6 0,-1 1-1,0 1 1,0 2 0,0 1-1,0 2 1,0 0-87,1-4 0,0 3 0,0 1 0,0 0 0,0 2 0,0-1 0,0 0 0,0-1 0,0-2-736,-1 3 1,0-2-1,1 0 1,-1 0-1,0-1 1,0 0-1,0-1 1,0 1 608,-1 6 1,0 0-1,-1 0 1,1 0-1,0-2 1,0-3-1,1-3-145,-3 15 0,2-6 1,0-2-1,0 0-25,0-5 1,1 0 0,0-1 0,0-2-239,-1 10 1,0-2 0,1-1 595,0 3 1,1 0 0,0-8 0,1-10 0,0-5 0,2 1 0,-1 0 0</inkml:trace>
  <inkml:trace contextRef="#ctx0" brushRef="#br0" timeOffset="9567">6508 4815 17902,'50'-14'33,"1"0"1,-1-1 0,0 1-1,5 4 1,5 1 0,2 1-1,5 0 1,2 1 0,4 1-547,-16 2 0,2 0 1,4 0-1,1 1 1,3 1-1,0-1 1,1 1-1,0 0 1,1-1-1,-2 1 1,-1-1 510,-5 1 0,-1 0 0,0-1 0,0 1 0,1 0 0,-1 0 1,1 0-1,0-1 0,0 1 0,2 0 0,0 0 0,1-1-75,-2 1 1,1-1 0,1 1 0,0-1 0,2 0 0,0 1 0,0-1 0,0 0 0,0 1 0,-1-1-1,1 0 1,-2 0 0,0 1 0,-2-1 76,3 0 0,-1 1 0,-2-1 0,-1 0 0,0 0 0,0 0 0,0 1 0,2-1 0,0 0 0,2 0 0,3 1 0,2-1-25,-11 1 1,1-1 0,1 1-1,1 0 1,2-1 0,1 1 0,0-1-1,1 1 1,1 0 0,1-1-1,0 1 1,0-1 0,1 1 0,0 0-1,0 0 1,0 0 0,0 0 0,-1 0-1,0 0 26,-5 0 0,-1 1 0,0-1 0,1 1 0,-1-1 0,1 1 0,-1 0 0,1-1 0,0 1 0,0 0 0,1 0 0,0-1 0,0 1 0,0 0 0,1 0 0,0 0 0,0 0 0,1 0 0,1 0 1,0 1-1,0-1 0,1 0-36,-7 0 1,0 1 0,2-1 0,0 1-1,1-1 1,0 1 0,1-1 0,1 1-1,-1-1 1,1 1 0,0 0 0,1-1 0,-1 1-1,1 0 1,0 0 0,-1 0 0,0-1-1,1 1 1,-2 0 0,1 0 0,-1 0 0,0 0-1,-1 0 1,0 1 0,-1-1 0,-1 0-1,-1 0 1,0 1 35,9-1 1,-1 0-1,0 1 1,-1-1 0,0 1-1,-1 0 1,0-1 0,-1 1-1,0 0 1,0-1-1,-1 1 1,0 0 0,0 0-1,-1 0 1,0 0 0,0 1-1,0-1 1,0 0 0,0 1-1,-1-1 1,1 1-2,1 0 0,1 0 0,0 0 0,1 0 0,-1 0 0,0 0 0,0 0 0,-1 1 0,0-1 0,0 1 0,-1-1 0,0 1 0,-2-1 0,0 1 0,-1 0 0,-1 0 0,-1 0 0,-2 0 0,-1 0 0,11 0 0,-2 1 0,-3 0 0,-1 0 0,-1 0 0,-2 0 0,0 0 0,1 0 0,0 1 0,1-1 0,1 1 0,2 0-61,-1 0 1,1 0 0,1 0 0,1 1 0,0 0 0,1-1 0,0 1 0,0 0 0,0 0 0,-1 0 0,1 0 0,-2 1 0,0-1 0,-1 0-387,5 1 1,-1-1 0,0 1-1,-1 0 1,0 0 0,-1 0 0,1 0-1,-1 1 1,-1-1 0,1 0 0,-1 0-1,1 0 447,3 0 0,1 1 0,0-1 0,1 0 0,-1 1 0,-1-1 0,-1 1 0,-1-1 0,-3 0 0,-2 0 0,-3 0 0,7 0 0,-1 1 0,-3 0 0,-2 0 0,-4-1 0,-5-1 0,-5 0 0,1-1 0,0 1 0,0-1 0</inkml:trace>
  <inkml:trace contextRef="#ctx0" brushRef="#br0" timeOffset="11483">9309 5024 16513,'-9'-5'1658,"2"2"-1322,-40 13-45,20 10-235,-5-3 0,0 4-22,5 28 44,8 8-1136,9 1 1125,11-1-33,14-7-169,12-8 269,18-17-30,-2-21 0,4-10-3,2-13 1,-1-8-91,2 3 0,-4-4-110,-6-9 1,-8-3 76,-7-16 402,-20 17 1,-9-1-673,-11 3 1,-7 3-824,-9-1 1,-5 6-85,1 8 0,-3 7-1423,0 14 0,3 8 2622,-12 17 0,22-5 0,8 0 0</inkml:trace>
  <inkml:trace contextRef="#ctx0" brushRef="#br0" timeOffset="11951">8660 7313 17722,'2'31'348,"-1"0"-348,1 5 0,1 5-1799,1 5 1,2-1 1798,4 17 0,-1-2 0,-3-42 0</inkml:trace>
  <inkml:trace contextRef="#ctx0" brushRef="#br0" timeOffset="12185">9232 7028 19516,'0'-9'677,"-17"35"1,-7 24-607,4-2 0,1 7 0,-2 2-1481,2-8 1,-1 1 0,0 1 0,0 2 1409,0 7 0,-1 3 0,2 1 0,1-4-12,1 5 1,2-2 0,1-1-53,0 0 1,3 0-1,0-1-411,3-5 1,1-1 0,2 1 474,3 6 0,3 1 0,0-7 0,-1-11 0,0-4 0,5 3 0,0 0 0</inkml:trace>
  <inkml:trace contextRef="#ctx0" brushRef="#br0" timeOffset="12467">9280 7913 20882,'-13'-62'684,"3"9"-684,13 34-78,13 9-292,10 25 0,4 11 157,-5-4 0,-1 4-531,12 19 0,-5 5 542,-14-7 0,-5 0 202,-2 0 0,-5 0 308,-6-4 0,-5 0 336,-5 8 1,-3-1-449,2-9 0,3-2-140,15 28-157,39-33-347,4-28 0,7-8-782,-12 3 0,2-2 1,2 0-575,9-2 0,2-1 0,2 1 1804,-9 2 0,2 0 0,0 1 0,-6 0 0,15-2 0,-5 1 0,-5 3 0,0 0 0</inkml:trace>
  <inkml:trace contextRef="#ctx0" brushRef="#br0" timeOffset="13784">16283 5411 18250,'0'-47'1299,"0"11"-1299,0 43 0,0 19 22,0 15 1,0 8-1110,0 10 0,1 4 817,3-11 0,0 2 1,0-4-1,-2 0 1,1-5-1,8 17 1</inkml:trace>
  <inkml:trace contextRef="#ctx0" brushRef="#br0" timeOffset="14318">16129 7288 16457,'-8'-10'778,"-16"33"1,-3 16-174,-1 21-1209,8-22 0,-2 5 0,3 0 710,5 5 1,3-1-102,2-1 1,5 1 238,10 11 1,12-4 69,16-13 0,12-7-139,-2-13 1,5-5-1,0-6-360,-3-7 1,1-7 0,-1-5 210,2-5 0,-1-6 1,-5-3 12,-3-10 0,-8-4-157,-5-2 1,-6-1 128,-5 0 1,-8-2-7,-20-17 1,-15 0-215,1 22 0,-5 3 0,-3 1-109,-1 0 0,-2 1 1,-2 5-221,-6 4 1,-1 5 0,0 8-1430,-6 11 1,1 9 1966,-3 5 0,4 3 0,-9 8 0,12 1 0</inkml:trace>
  <inkml:trace contextRef="#ctx0" brushRef="#br0" timeOffset="15051">2529 10344 15527,'51'34'361,"-1"-1"0,-9-9 1,2-1-1,3-2-193,8 1 0,4-2 0,3-1-1292,-5-2 1,4-2 0,2 0 0,2-1 1197,-5-1 0,1-1 0,2 0 0,4-1 0,7 1-147,-22-5 1,3 0-1,2 1 1,3-1-1,1 0 1,3 0-1,0 0 1,2 0 0,0 0-1,1 0 1,1 0 101,-8-2 0,1 1 0,1 0 0,1-1 0,1 1 0,1-1 0,0 1 1,1-1-1,1 0 0,0 0 0,-1 1 0,1-1 0,0 0 0,0 0 0,-1 1-61,-1-1 0,0 0 0,0 0 0,0 0 0,0 0 0,0 0 0,1 0 0,0 0 0,0 0 0,0 0 0,0 0 0,1 0 0,0 0 0,0 0 0,1 0 0,0-1 38,-3 1 1,1-1 0,1 0 0,0 1 0,1-1 0,0 0 0,1 0 0,-1 1 0,1-1 0,-1 0 0,0 0-1,0 0 1,0 0 0,-1 0 0,0-1 0,-1 1 0,-1 0 0,-1-1-80,4 1 0,0 0 0,-2 0 0,0-1 0,0 1 0,-1-1 0,-1 0 0,1 1 0,-1-1 0,1 0 0,-1 0 0,1 0 0,1 1 0,-1-1 0,2 0 73,-2 1 1,1-1 0,-1 0-1,1 0 1,0 0 0,0 1 0,1-1-1,-1 0 1,1 0 0,-1 0 0,1 0-1,0 1 1,0-1 0,1 0-1,-1 0 1,0 0-12,-1 0 0,-2 1 0,1-1 0,-1 0 0,0 0 0,0 0 1,1 0-1,-1 0 0,1 0 0,1 0 0,0 0 0,1 0 1,1 0-1,1 1 0,1-1 0,1 1 0,2-1 12,-13 0 1,2 0 0,0 0 0,1 0-1,0 0 1,2 1 0,0-1 0,0 0-1,2 0 1,0 1 0,0-1 0,1 0-1,0 1 1,0-1 0,1 1 0,0-1-1,0 1 1,0 0 0,1-1 0,-1 1-1,0 0 1,1 0 0,-1-1 0,0 1-1,0 0 1,0 0 2,-4 0 1,0 0-1,1 0 1,-1 0 0,1 0-1,0 0 1,0 0 0,1 0-1,-1 0 1,1 0 0,-1 1-1,1-1 1,0 0 0,0 1-1,0-1 1,0 0 0,0 1-1,0-1 1,0 1 0,1-1-1,-1 1 1,0-1 0,0 1-1,0-1 1,0 1 0,0-1-1,0 1 1,0-1-1,0 1-4,-1-1 0,1 1 1,1-1-1,-1 0 1,0 1-1,0-1 0,0 1 1,1-1-1,-1 1 1,1-1-1,-1 1 1,0-1-1,1 1 0,-1-1 1,0 1-1,0-1 1,1 1-1,-1 0 0,0-1 1,0 1-1,0 0 1,-1-1-1,1 1 1,0 0-1,-1 0 0,1 0 1,-1 0-1,0 0 1,0 0-2,2 1 1,1-1-1,0 1 1,0-1-1,0 1 1,0 0 0,0-1-1,1 1 1,-1 0-1,0 0 1,0 0 0,0 0-1,0 0 1,-1 0-1,0 0 1,0 0 0,0 0-1,-2 0 1,1 0-1,-1 0 1,-1 0 0,0 0-1,-1 0 1,-1 1-1,0-1 1,-2 0-1,0 0 1,9 1 1,-1 0-1,-2 0 1,0 0 0,-2 0-1,0 0 1,-1 1 0,0-1-1,-1 0 1,0 0 0,-1 0-1,0 1 1,0-1-1,0 0 1,0 1 0,0-1-1,1 1 1,-1-1 0,2 1 1,1 0 0,1 0 1,0 0-1,0 1 1,-1-1-1,1 0 1,0 1-1,-1-1 1,0 1-1,1-1 1,-1 1-1,0-1 1,0 1-1,0 0 1,0 0-1,0-1 1,-1 1-1,1 0 1,2 1 0,-1-1 1,1 1-1,-1-1 0,0 1 1,0 0-1,0-1 0,0 1 1,0 0-1,0 0 0,0 0 1,-1 0-1,1 0 0,-1 0 1,0 1-1,0-1 0,0 0-7,2 1 1,0-1-1,0 1 1,0 0-1,-1-1 1,1 1-1,-1 0 1,0 0 0,0 0-1,0 0 1,0 0-1,0 0 1,-1 1-1,1-1 1,-1 0-1,0 1-26,2 0 1,-1 0 0,0 0 0,-1-1 0,0 1 0,-1 0 0,1 0 0,0 0 0,0 1-1,1-1 1,0 1 0,0 0 0,2 1 0,0 0 0,1 0-59,-9-2 1,0 1-1,2 0 1,0 0 0,0 0-1,1 1 1,0-1 0,1 1-1,0 1 1,0-1-1,0 0 1,1 1 0,-1-1-1,0 1 1,0-1 0,0 1-1,-1-1 1,0 1-1,0-1 1,-1 1-388,4 0 0,-1 1 0,1-1 0,-1 1 0,1 0 0,-1 0 0,-1 0 0,1 0 0,0-1 0,-1 1 0,1 0 1,-1 0-1,0 0 0,0 0 0,0 0 0,0 0 0,0-1 0,0 1 475,2 0 0,1 0 0,0 0 0,1 1 0,-1-1 0,1 0 0,0 1 0,-1-1 0,0 0 0,-1 0 0,-1 0 0,0 0 0,-2-1 0,-1 0 0,-2 0 0,-1 0 0,-2-1 0,15 4 0,-1 1 0,-1-1 0,-2 1 0,-2-2 0,-2 0 0,-3 0 0,-3-2 0,-3-1 0,-4-2 0,9 2 0,1 0 0,0 0 0,0-1 0</inkml:trace>
  <inkml:trace contextRef="#ctx0" brushRef="#br0" timeOffset="15570">10259 12104 15090,'66'0'-279,"1"-1"0,-1 0 0,1 0 1,-10 0-1,-1 0 0,1-1 0,3 0 1,5 0-361,-12-1 0,3 0 0,2 0 0,3 0 0,1-1 0,0 0 0,0 0 1,-1 1-1,-2-1 639,2 0 0,-2 0 0,-1 0 0,0 0 0,1 0 0,1 0 0,1 0 0,4-1-86,-4 0 0,2 1 0,2-1 1,1 0-1,2 0 0,1 0 1,-1 0-1,0-1 0,-1 1 0,-1 0 1,-1 1 95,-2-1 0,0 0 0,-2 0 0,0 1 0,0-1 0,-1 1 0,1-1 0,0 1 0,1-1 0,0 1-20,-2 0 1,1 0 0,0 0-1,0 0 1,1 0 0,-1 0-1,1 0 1,1 0 0,-1 0-1,1 0 1,-1 0 26,-2 1 1,0-1 0,-1 1 0,0-1 0,0 1-1,1-1 1,0 1 0,2 0 0,0-1 0,2 1 0,1 0-1,2 0-53,-10 1 1,1 0 0,1 0 0,2 0 0,0 0 0,1 0-1,1 0 1,1 0 0,0 0 0,1 0 0,0 1 0,0-1 0,0 0-1,1 1 1,-1 0 0,1-1 0,-1 1 0,0 0 37,-1 0 1,0 0 0,0 0 0,0 0 0,0 0 0,0 0 0,0 0 0,1 1 0,0-1 0,0 1 0,0-1 0,1 1 0,0 0 0,1-1 0,-1 1 0,2 0 0,0 0 0,0 1 0,1-1-3,-7 0 0,1 1 1,1-1-1,0 1 1,1 0-1,1 0 1,0 0-1,1 0 1,-1 0-1,1 0 1,1 0-1,-1 0 1,0 1-1,0-1 1,0 0-1,0 1 1,-1-1-1,-1 1 1,1-1-1,-2 1 1,0 0-1,-1-1 0,-1 1 1,-1 0-74,9 0 1,-1 0 0,-1 0 0,-1 0 0,1 0-1,-2 0 1,0 0 0,0 0 0,-1 0 0,-1 1-1,1-1 1,-1 1 0,-1-1 0,1 1 0,-1 0-1,0 0 1,0 0 0,0 1 72,2-1 0,2 1 0,1 0 0,-1 1 0,1-1 0,0 1 0,-1 0 0,-1-1 0,0 1 0,-3 0 0,-1 0 0,-2-1 0,-2 1 0,-3-1 0,-3 0 0,-4 0 0,23 2 0,-6 0 0,-6 0 0,-2-1 0,-3 0 0,1 1 0,11 0 0,0 1 0,0 0 0,0 0 0</inkml:trace>
  <inkml:trace contextRef="#ctx0" brushRef="#br0" timeOffset="49584">10039 6568 14484,'-27'-37'631,"1"0"0,-2 0 1,-2 4-419,-1 8 0,-2 2-218,-1 0 0,-6 0 263,-4 4 0,-6 1 0,-3 3-1009,5 4 0,-4 4 1,-1 0-1,0 2 768,-4-1 0,1 1 0,-2 2 0,-1 2-11,6 3 1,-2 1 0,1 2-1,-1 2 1,3 2 29,-7 2 1,3 1-1,-1 4 1,-3 5-30,5 0 1,-3 4-1,-2 2 1,0 3-1,0 2 1,2 2-221,7-1 0,0 2 1,1 2-1,0 1 0,0 3 1,1 1-1,0 3 226,5-5 1,-1 3 0,0 1-1,0 1 1,1 2 0,1 1 0,2 1-1,3 1 1,3 1-14,0 6 0,3 2 0,1 2 0,4 1 0,1 1 0,3-1 0,2-1 0,3-2-265,-1 8 0,3-1 0,2-1 0,5 0 1,4-2-1,6-1 274,4-3 0,5-1 1,5 0-1,3-3 0,3-3 1,4-6-191,11 5 1,6-7 0,6-5 0,6-1 293,-9-12 1,4-2 0,4-1 0,2-2 0,3-1-1,0-1 1,0-2-25,-1-3 1,1 0 0,1-3-1,1-1 1,1 0 0,2-2-1,0-1 1,2 0-60,-4-1 0,3-1 1,1-1-1,2-1 0,0 0 1,0-1-1,0-1 1,-1-1-1,-2 0 0,-1-1-18,5-1 1,-1-1 0,0-1 0,-2-1-1,-1 0 1,0-2 0,-1-1 0,0-2-4,5-2 1,0-1-1,-1-1 1,-1-2 0,-2-1-1,-3-2 1,-5 0-4,-1-3 1,-4-1 0,-3-2 0,-2-3 0,0-5 72,-2-4 1,-1-4 0,-1-4 0,-2-3 0,-3-1 0,-4-1-88,-3-2 1,-3-1-1,-4-3 1,-2 0 0,-2-3-1,-1-1-5,-3 2 0,0-2 0,-2-2 1,-3-1-1,-2 1 0,-4 0 1,-5 1-32,-4 3 1,-4-1 0,-4 1-1,-2 0 1,-2 2 0,-2 2 0,0 3-115,-6-8 1,-1 4 0,-2 1 0,-4 4 0,-2 2 27,-3 5 0,-3 2 0,-2 3 1,-1 2-1,0 5-180,-13-6 0,-1 8 0,-4 1-272,11 7 1,-3 2-1,-2 1 1,0 1 0,1 1-778,-7 0 0,0 2 1,0 2-1,1 0 1359,2-1 0,-2 2 0,3 0 0,6 3 0,-18 0 0,15 5 0,22 3 0</inkml:trace>
  <inkml:trace contextRef="#ctx0" brushRef="#br0" timeOffset="50750">16654 4900 12479,'-22'-48'664,"0"0"1,-1 3 0,-2 4-520,0 14 1,-4 5-11,-2 1 0,-6 5-12,-6 8 0,-7 5 0,-3 8-667,2 8 0,-2 8 1,-2 4-1,-1 5 663,8-1 1,-3 5-1,-1 3 1,1 1-1,0 2 1,3 0-486,4-1 0,1 0 0,0 1 0,2 2 0,2 1 0,1 1 369,-1 5 1,1 3 0,2 2 0,2-1-1,3 0 1,6-2 4,-1 7 1,5-3-1,6 1 1,9 1 81,8 7 1,9 4-1,8-3 1,11-6 30,4-15 0,8-4 0,6-3 0,5-3 1,2-1-36,-4-6 0,4-2 1,4 0-1,1-3 0,2-2 1,-1-2-1,-1-2-272,-3-4 1,0-2 0,0-2 0,0-2-1,1-2 1,-1-1 0,0-1 209,2-2 0,0-2 0,1-1 0,-1-2 0,-1-1 0,-3-2 0,-3-1 45,14-5 0,-5-3 0,-3-5 0,-2-6-36,-7-2 1,1-6 0,-4-3-1,-3-4 1,-7-3-25,-6-3 0,-6-4 0,-5-3 0,-4-1 0,-4-2 118,-4 5 1,-2-2-1,-4-2 1,-4 1-1,-5 1 1,-7 4-197,-7 1 0,-8 1 0,-4 2 0,-5 2 0,-1 4 0,-1 3-407,-6-1 0,-3 5 0,-3 3 0,-1 4 0,-3 5-94,-5 4 1,-4 5 0,-1 5 0,-1 3 0,3 3-868,6 2 1,2 5 0,0 1 0,0 2-1,-1 0 1452,-3 1 1,-3 1 0,1 1 0,3 1 0,4-2 0,-6 2 0,4 0 0,4 1 0,8 1 0,0-1 0,0 1 0</inkml:trace>
  <inkml:trace contextRef="#ctx0" brushRef="#br0" timeOffset="52166">8279 8934 19841,'-4'-16'-762,"-4"-7"0,3 11 0,-2-3 0</inkml:trace>
  <inkml:trace contextRef="#ctx0" brushRef="#br0" timeOffset="52350">8647 8788 19034,'-47'-4'-1495,"0"0"1,6 1 0,4 1 1494,4 2 0,16 2 0,10-2 0</inkml:trace>
  <inkml:trace contextRef="#ctx0" brushRef="#br0" timeOffset="53400">17314 5424 13106,'6'0'-4336,"-1"0"4336,-5 0 0,0 0 0</inkml:trace>
  <inkml:trace contextRef="#ctx0" brushRef="#br0" timeOffset="53550">17618 5527 14462,'-36'6'-782,"-1"0"1,-14-1-1,36 2 1</inkml:trace>
  <inkml:trace contextRef="#ctx0" brushRef="#br0" timeOffset="56318">7828 3293 17750,'59'19'168,"0"-1"0,-1 1 0,-9-6 0,1-1 0,1-1 0,1-2-1401,4-3 0,0-3 0,2-1 1,1 0 1272,-6 0 0,1-1 1,1 0-1,1 0 1,0 0-247,4 0 0,0-1 1,2 1-1,-1-1 0,1 0 212,2 0 1,1 0 0,0 0 0,0 0 0,0 0-86,1 0 1,-1 0 0,1 0 0,0 0-1,0 0 85,-2 0 1,1 0 0,-1 0 0,1 0 0,-2 0-3,-3 0 1,0 0-1,0 0 1,-2 0-1,0 0-248,8 0 0,-2 0 1,0 0-1,-3 0 269,-8 0 0,-1-1 0,-2 0 1,-3 0 238,3 0 0,-3-1 0,-4 0-180,3-1 0,-6-4 2262,-1-21-1943,-48-27-291,-10 11 0,-4-3-90,-2 1 1,-3 0 752,-2-6 0,1 0-742,8 11 1,2-1-23,4 0 0,0-3 0,2-1-37,3-4 0,2-2 0,0-3 31,1 3 1,1-3 0,1-2-1,1-1 9,2-4 0,2-1 0,0 0 0,1 1 258,-1 9 0,0 0 0,0 2 1,1-1-273,-1 1 0,2-2 0,-1 3 0,-1 2-12,-1-18 1,-2 3 83,-3 14 0,-1-2 1,-4 4-101,-6-14 0,-6 4 16,3 15 1,-2 1 0,-1 4-6,-4 1 1,-1 7-40,-26-11 44,24 28-21,-1 6 769,7 4-736,3 2 2089,4 0-2055,0 0 274,-9 0-308,-15-7-22,-24-3-753,19 2 1,-10 1 783,12 3 0,-7 1 0,-4 0 0,-3 2 0,-1 1-426,4 1 1,-1 1 0,-2 1 0,-2 1 0,-1 0 0,-2 1 0,-1 0 419,8 0 0,-2 0 1,-1 1-1,-2 0 1,-1 1-1,1-1 1,-1 1-1,1 1 1,1-1-1,1 1-244,-7 1 0,-1 0 1,2 0-1,0 1 1,0 1-1,1-1 0,1 2 1,0 0 237,2 0 0,0 0 0,0 1 0,0 1 1,2 0-1,1 0 0,4-1 0,2 1-113,-6 2 0,4 0 0,3 0 0,2 2 0,-1 1 91,0 3 1,-1 1-1,2 2 1,3 2-1,5 2 74,-8 13 0,7 4 0,9 5-52,14-5 0,4 5 1,7 0-1,5-1 6,9 5 1,9-2 0,5 1 198,9 5 1,5 0-1,-1-3-202,-9-11 0,0-1 0,-2 0 0,-2 3 0,-1 1 0,-2 2 172,-2 0 0,-2 2 0,-1 4-1637,-3 5 0,-1 5 0,-2 2 0,1-4 1465,-2-11 0,0-2 0,0 0 0,-1-1 0,1 17 0,0-1 0,-1-9 0,0-15 0,0 1 0</inkml:trace>
  <inkml:trace contextRef="#ctx0" brushRef="#br0" timeOffset="57566">2493 14273 16423,'-20'44'313,"0"0"1,0 0 0,1-1 0,2 1 0,2-1-191,3 13 0,4-1-1472,1 0 0,5-1 1393,7-4 1,6-2 33,4-5 1,4-3 27,8-7 1,6-4-57,3-4 1,6-7 86,0-9 0,5-5 0,0-6-93,3-9 1,0-7 0,-1-2-19,2 1 0,-2-2 1,-2-5-355,-2-8 0,-3-6 0,-6-2 328,-1-11 0,-7-4-11,-9 4 0,-2-5 0,-3 2 483,0-9 1,-9 3-815,-11 7 1,-11 14-313,-22 29-534,6 35 0,2 12-398,10-1 1,4 2 1646,4-1 0,3-1 1,1 5-1,9-10 1</inkml:trace>
  <inkml:trace contextRef="#ctx0" brushRef="#br0" timeOffset="57817">3565 14671 18451,'-52'-22'784,"0"0"0,13 3 1,0 5-785,-2 13 0,3 7-79,-3 6-167,22 28 0,55 13-79,-5-16 0,4 0-6,1-6 1,0-1 97,-4-1 1,-7 0 109,-15 7-182,-29 0-2138,-13-6 2443,-26-7 0,27-11 0,-3-6 0</inkml:trace>
  <inkml:trace contextRef="#ctx0" brushRef="#br0" timeOffset="57967">3768 14770 15583,'13'44'0,"-3"-10"0</inkml:trace>
  <inkml:trace contextRef="#ctx0" brushRef="#br0" timeOffset="58068">3859 14624 15034,'0'-3'-3362,"0"0"3362,0 3 0,0 0 0</inkml:trace>
  <inkml:trace contextRef="#ctx0" brushRef="#br0" timeOffset="58284">4040 14908 20020,'20'-36'56,"-1"0"0,13-13-157,21 35-583,-11 21-1377,18 16-1088,-28-7 1,0 2 3148,2-1 0,-3-1 0,10 7 0,-21-16 0</inkml:trace>
  <inkml:trace contextRef="#ctx0" brushRef="#br0" timeOffset="58684">4884 14597 17879,'-41'-10'269,"0"0"1,-22-4-282,30 23 113,24 0-45,23 7-45,10-2-11,12 3-56,3 6-56,-9 4 0,-2 9 78,-4 14 1,-4 8-544,-5-5 0,-2 3 1,-3 0 568,-5-5 1,-4-1 0,-1-1 7,-3 0 0,-2 0 0,-2-5 0,-5-3 0,-2-4 235,0-2 0,-2-5 986,-9-3-1221,4-22-134,11-37-852,6-17-2174,18-13-170,-1 27 0,6 0 3330,12-2 0,2 3 0,5-8 0,5 10 0</inkml:trace>
  <inkml:trace contextRef="#ctx0" brushRef="#br0" timeOffset="59268">6704 14994 13510,'9'23'3070,"-2"-13"-2779,-6-34 236,7-31 403,14-3-818,-7 27 0,2 3-202,17-8 90,0 31 0,-8 20-156,20 27 105,-21-17 1,1 2 50,4 1 0,-1-2 11,14 8 23,-13-20-1,-11-20 46,2-11-46,1-15 101,-3-5 1,0-5 195,1-2 1,1-1-96,0-1 1,-1 3-191,9-14-45,-16 50 0,-7 29-12,0 9 1,1 5-678,2 6 0,2 3 689,5 12 0,-1-2 0,-5-20 0,-1-4 0,9 15 0</inkml:trace>
  <inkml:trace contextRef="#ctx0" brushRef="#br0" timeOffset="59418">7606 14996 16434,'5'-7'560,"-1"1"-10391,-4 6 9473,16 18 1,-13-13 0,13 13 0</inkml:trace>
  <inkml:trace contextRef="#ctx0" brushRef="#br0" timeOffset="59550">7680 14767 10473,'0'0'0</inkml:trace>
  <inkml:trace contextRef="#ctx0" brushRef="#br0" timeOffset="59801">8007 14997 18754,'0'-35'418,"0"0"0,11-5 1,6 4-207,19 3-184,-8 14 0,2 3-28,15 6-11,1 13-56,-3 13 28,-16 6 0,-3 6-667,-4 4 0,-3 4-1451,2 7 0,-4 1 2157,0 21 0,-11-25 0,-3-27 0</inkml:trace>
  <inkml:trace contextRef="#ctx0" brushRef="#br0" timeOffset="60101">8600 14964 14305,'-1'62'-1774,"0"-13"0,1-48 0</inkml:trace>
  <inkml:trace contextRef="#ctx0" brushRef="#br0" timeOffset="60235">8630 14704 7784,'0'0'0</inkml:trace>
  <inkml:trace contextRef="#ctx0" brushRef="#br0" timeOffset="60637">8971 15094 19179,'12'-46'325,"0"-1"0,1 4 0,3 5-246,18 1-46,15 2-78,-3 19-33,-4 15-269,-11 22-1255,-10 32 727,-6-12 226,1 13 469,-6-25 270,3-9 918,8-20-22,18-29-616,-1-5-101,-14 10 0,0 1 157,10-5-258,3 8-224,-12 20-123,-2 10-875,-7 15 113,5 2-2197,11 2-3226,12-2 6364,11-4 0,-22-10 0,-5-6 0</inkml:trace>
  <inkml:trace contextRef="#ctx0" brushRef="#br0" timeOffset="60884">10082 14875 20602,'-36'10'235,"0"-1"1,-12 15-269,51 5-382,22-4-101,16-16-16,-6-5 0,4-3 207,0 1 0,0-2-230,5 0 1,-4 0-757,12 4 751,-27 3-1401,-23 5 1961,8 4 0,-8-8 0,7 0 0</inkml:trace>
  <inkml:trace contextRef="#ctx0" brushRef="#br0" timeOffset="61050">10701 14837 18552,'0'-4'358,"0"0"-783,0 4-1133,56 21 1558,-22-12 0,2-1 0,-1 5 0,0-2 0,21 1 0</inkml:trace>
  <inkml:trace contextRef="#ctx0" brushRef="#br0" timeOffset="61168">10967 14861 17566,'-38'32'-135,"-1"0"1,5-2-1,8 0-5277,16 9 5412,14-4 0,-2-16 0,5-7 0</inkml:trace>
  <inkml:trace contextRef="#ctx0" brushRef="#br0" timeOffset="61516">13059 14814 18037,'3'-5'1781,"0"2"-1871,36-11 1,12-1-662,5 1-571,7-5 0,2 0-1479,-3 2-4110,-11-10 11370,-28 2 201,-25 4-3584,-13 14-482,-9 21-246,12 11 412,6 34-1416,7-25 1,2 1 655,1 5 0,0-2 0,5 11 0,-3-24 0</inkml:trace>
  <inkml:trace contextRef="#ctx0" brushRef="#br0" timeOffset="62034">15375 14649 18552,'-1'55'231,"1"0"1,11-8-1,9-8-231,36-10-346,-16-21 1,2-5 250,-6-7 0,1-5 84,17-9 0,1-4 22,-9-4 0,-3-3 0,-1 2 0,-4 0 344,-2-13-109,-31 28-68,-10 8-54,-8 21 44,-5 9 0,-1 8-101,-1 15 0,2 6-67,0 0 0,2 1 0,4 4 0,5 1 39,6-3 1,2-2-229,-2-15 0,0-1 144,-3 8 1,-3-5-169,-13-4-494,-32-33-2464,24-25 1,2-8 3170,1 2 0,3-2 0,-7-30 0,26 30 0</inkml:trace>
  <inkml:trace contextRef="#ctx0" brushRef="#br0" timeOffset="62317">16327 14861 19168,'-55'11'287,"0"0"1,16-3 0,7 4-310,11 17 22,50-5-426,16-12 0,9-4 6,10-1 0,4-4 416,-18-3 0,1-2 1,-3-2-48,6-3 1,-8-4 50,-8-13-112,-51 1-763,-19 9-3887,-29 3 4762,19 5 0,0 3 0,31 3 0</inkml:trace>
  <inkml:trace contextRef="#ctx0" brushRef="#br0" timeOffset="62634">16949 14869 19414,'26'59'68,"6"-10"-259,32-35 202,-4-15 157,-27-8 1,-2-4 245,9-9-167,-16-9-191,-16 17-34,-5 7-22,-3 6-1020,-2 21 1020,10 8 0,-9-3 0,10-3 0</inkml:trace>
  <inkml:trace contextRef="#ctx0" brushRef="#br0" timeOffset="63133">19898 14801 18653,'-55'-12'216,"0"0"1,2 3-1,4 9-210,15 16 0,2 7 22,-4 7 0,3 2-28,0 25-213,38 0 179,29-26-22,-2-22 0,3-5 56,22-12 0,-16-6 0,2-4 33,-5-1 1,0 0-6,-1-2 0,-4 12 208,-3 49-236,-39 25-379,-4-5 1,-4 4 390,-1-10 0,0 2-9,5-8 1,0 4 0,2-3-22,0 8 1,1-2 45,0-2 1,-1-7-18,1-17-11,-6-52-751,0-29 751,6-11 0,3-2 0,-3 7 0,7 11 0,0 0 0</inkml:trace>
  <inkml:trace contextRef="#ctx0" brushRef="#br0" timeOffset="63400">20502 15010 18518,'-58'4'362,"0"1"1,6-2-1,8 6-182,3 27-147,55 1-168,17-17 1,9-4-34,2-2 0,2-5-79,9-5 0,-3-4 236,6-10 66,-21-17-794,-41-11-2813,-15-6 3552,-7 12 0,7 14 0,21 13 0</inkml:trace>
  <inkml:trace contextRef="#ctx0" brushRef="#br0" timeOffset="63866">22731 15000 19146,'0'65'695,"11"-6"-460,24-43-224,23-12 34,1-16 11,-4-13-56,-25 1-23,-1 4-111,-1 13-146,25 17 22,-3 3-83,-15-3 0,0-1 341,24-3 0,-5-5 11,-15-10 23,-18-17 89,-42-18-409,-1 15 1,-3 0-740,-2 5 0,-2 2-5553,-22-14 6578,33 22 0,10 7 0,8 4 0</inkml:trace>
  <inkml:trace contextRef="#ctx0" brushRef="#br0" timeOffset="64034">23846 15033 18194,'-11'2'1220,"2"-1"-1220,9-1-1108,0 0-1929,-20 12 3037,25-10 0,-22 10 0,27-12 0</inkml:trace>
  <inkml:trace contextRef="#ctx0" brushRef="#br0" timeOffset="64334">24404 14285 20591,'-16'61'-529,"0"-1"1,12-9-1,5 9 1,2 3-1,0-3 1,0-8-4388,-1 12 1,2-1 4657,3-3 1,3 9 0,-1-5-1,-4-18 1,-5-14 0,0-13-1</inkml:trace>
  <inkml:trace contextRef="#ctx0" brushRef="#br0" timeOffset="64650">24274 14823 20423,'53'-27'116,"0"-1"1,0 0-1,2 2 1,0 2-1,-1 5-131,-6 8 0,-1 5 1,4 0-508,2-1 0,4 0 0,1 0 0,-1-3 216,-4-1 1,-1 0 0,1-3 0,-1-4-6,5-4 0,2-3 0,-3-5 0,-7-4 277,-10-3 1,-4-4-1,-5-2 1,-5 1 44,-1-6 0,-6-1 1,-8 1 184,-10-22 0,-16 10 78,-6 32 0,-9 12-49,-11 13 1,-9 13 0,1 7-109,8 4 1,1 7 0,1 6 0,1 2-96,-2 9 0,1 6 1,3 2-1,4 1-311,5-5 1,3 2 0,5 0-1,7 1 289,8 0 0,7 1 0,6-2 0,2-4-131,6-3 1,5-5-1,3 0-522,13 8 0,5 0 0,0-4-2624,-7-8 0,0-3 0,0-1 3022,13 11 0,-3-5 1,1-3-1,-44-33 1</inkml:trace>
  <inkml:trace contextRef="#ctx0" brushRef="#br0" timeOffset="64834">23823 14845 12468,'0'0'0</inkml:trace>
  <inkml:trace contextRef="#ctx0" brushRef="#br0" timeOffset="65484">28376 15016 15370,'8'-48'1333,"0"-1"0,-2 3 1,-11 3-1054,-23 4 0,-14 10-1674,-2 14 1,-6 6 0,-2 3 1430,-1-1 1,0 3-1,-2 4-15,-9 9 1,-2 5-1,6 5 74,17-1 0,3 3 1,4 2-92,-10 11 1,7 2 186,11-3 1,11 3-160,23 28-126,12-35 1,11-4 50,10-7 1,9-4 0,1-5-194,4-4 0,1-4 0,3-6 315,-7-4 0,3-3 1,-1-4-1,-4-2-73,5-5 1,-3-3 0,-5-5-8,-2-8 0,-5-6 0,-5-1-23,-8 6 0,-5-1 0,-1-4 81,0-4 1,-2-4 0,-1-2 0,-2 3 251,0-10 1,-3 2-1,-5 1-187,-4-2 1,-5 0-1,-13 17-95,-25 20 0,-9 20-17,-3 21 0,1 18-190,11 1 0,2 9 1,6 2 174,10-6 0,5 2 1,7 4-353,6 1 0,5 4 1,4 1-1,4-1 356,5-2 0,4 0 0,2-2 0,-1-1 0,-1 6 0,-2-1 0,4-5 0,14 1 0,1 1 0</inkml:trace>
  <inkml:trace contextRef="#ctx0" brushRef="#br0" timeOffset="65634">28747 15015 19370,'2'66'-784,"0"-5"784,13-3 0,-11-30 0,11 3 0</inkml:trace>
  <inkml:trace contextRef="#ctx0" brushRef="#br0" timeOffset="66251">9200 15129 14630,'60'3'178,"0"1"0,0-1 1,0 0-1,0 0 0,-2-1 1,2 0-1,2 0 0,2 0 1,0-1-1,1 1 0,0-1-838,-6 1 0,0-1 0,1 1 0,1 0 0,-1-1 0,2 1 1,0-1-1,1 1 691,1-1 0,0 0 0,2-1 0,1 1 0,0 0 0,-1-1 0,1 1 1,-2-1-1,-1 1-85,1-1 1,-2 0-1,-1 1 1,0-1-1,0 0 1,2 0-1,4 0 1,3 1 90,-13-1 1,1 1 0,2-1-1,2 1 1,1 0 0,2-1-1,1 1 1,0 0 0,2 0-1,0 0 1,0 0 0,1 0-1,0 0 1,0 0-49,-8 0 1,1 0 0,1 0 0,0 0 0,1 0 0,1 1 0,0-1 0,0 0 0,1 0 0,-1 1 0,2-1 0,-1 0-1,0 1 1,1-1 0,-1 0 0,0 1 0,0-1 0,0 1 13,-2-1 1,0 1-1,-1-1 1,1 1-1,0-1 1,1 1-1,-1-1 1,0 1 0,0-1-1,1 1 1,-1 0-1,1-1 1,0 1-1,0 0 1,-1 0 0,1 0-1,1 0 1,-1 0-1,0 0-50,-1 0 0,1 0 0,0 0 0,0 0 1,1 0-1,0 0 0,0 0 0,1 1 1,-1-1-1,0 0 0,0 1 0,0-1 1,-1 0-1,0 1 0,-1 0 0,0-1 0,-1 1 1,-1 0-1,-1-1 0,0 1 47,7 1 0,0-1 0,-2 0 0,-1 1 0,0 0 0,-1-1 0,-1 1 0,1 0 0,-1 0 0,-1 0 0,1 0 0,0 0 0,1 0 0,0 0 0,0 0-7,-2 0 0,-1 0 0,1 1 0,0-1 0,0 0 0,-1 0 0,1 1 0,0-1 0,0 1 0,0-1 0,0 1 0,0 0 0,0-1 0,0 1 0,0 0 0,0 0-12,0 0 0,1 0 0,-1 0 0,1 0 0,-1 0 0,0 1 1,1-1-1,-1 0 0,1 1 0,-1-1 0,1 1 0,-1-1 0,1 1 1,-1-1-1,1 1 0,-1 0-7,0-1 0,1 1 0,-1 0 0,0 0 0,0 0 0,0-1 0,1 1 0,-1 0 1,0 0-1,0 0 0,0 1 0,0-1 0,0 0 0,0 0 0,0 0 0,0 0-7,-1 0 0,0 0 0,-1 1 0,0-1 0,-1 0 0,1 0 0,-1 0 0,1 0 1,0 0-1,1 1 0,0-1 0,0 1 0,2-1 0,0 1 0,2 0 0,0 0 10,-5 0 1,0 0-1,2 0 1,0 0 0,1 0-1,0 0 1,1 0 0,1 1-1,-1-1 1,2 1 0,-1-1-1,1 1 1,0 0-1,0 0 1,0-1 0,0 1-1,0 0 1,0 0 0,-1 0-1,0 0 1,0-1-78,0 1 0,-1 0 0,1 0 1,-1-1-1,0 1 0,0 0 0,0 0 1,0 0-1,0 0 0,0 0 0,0 0 1,0 0-1,1 0 0,0 0 0,0 0 1,0 1-1,1-1 0,0 0 0,1 1 1,0-1-1,0 1-139,-6-1 0,0 0 0,0 0 0,2 0 1,-1 0-1,2 0 0,-1 0 0,1 1 1,1-1-1,-1 0 0,1 1 0,-1-1 1,1 1-1,0-1 0,-1 1 0,0-1 1,0 1-1,0-1 0,-1 1 0,-1-1 0,0 0 1,-1 1-1,0-1 0,-2 0 0,0 0 1,-1-1 238,9 2 0,-1 0 0,0 0 0,0 0 0,-1 0 0,0 0 0,-1 0 0,-1 0 0,0-1 0,0 1 0,-2 0 0,0-1 0,-1 1 0,-1-1 0,0 0 0,-2 0 0,-1 0 0,0 0 0,-2 0 0,18 2 0,0 0 0,-2 0 0,0 0 0,-2 0 0,-3-1 0,-1 0 0,-3 0 0,-3 0 0,-4-1 0,-3 0 0,5 0 0,-1 1 0,0-1 0,1 1 0,-1-1 0</inkml:trace>
  <inkml:trace contextRef="#ctx0" brushRef="#br0" timeOffset="66684">19792 16617 14798,'52'16'139,"0"0"1,1 0-1,-1 0 1,1 0-1,0-3 1,2-1 0,3 0-1,1-1 1,1 0-1,0 0 1,0 0-922,0 0 1,1 0 0,-1 0-1,2 0 1,0-1 0,1 1 0,3-2 787,-6-1 0,2 0 0,1-1 0,1 1 1,1-2-1,0 1 0,-1-1 0,0 0 1,-1 0-137,3 0 1,-1-1 0,-1 0 0,0 0 0,1-1 0,-1 0 0,2 1 0,0-1 124,-2 1 0,1-1 0,0 0 0,1 1 0,0-1 0,0 0 0,1 1 0,0-1 0,0 0-40,-4 1 0,0-1 0,0 0 0,-1 0 0,2 0 0,0 0 0,1 1 0,2-1 0,2 1 0,3 0-18,-15-1 1,3 1-1,0-1 1,2 1 0,1-1-1,1 1 1,1 0 0,0 0-1,1 0 1,1 0 0,-1 0-1,1 0 1,0 1 0,0-1-1,-1 0 1,1 1-405,-6-1 1,1 0 0,1 0-1,-1 1 1,1-1 0,0 1-1,0-1 1,0 1 0,1 0-1,-1-1 1,1 1 0,-1 0-1,1 0 1,-1-1 0,1 1-1,-1 0 1,0 0 0,0-1 466,1 1 0,0 0 0,0 0 0,1 0 0,0 0 0,0 0 0,0 0 0,0 0 0,0 1 0,-1-1 0,0 0 0,0 0 0,-2 0 0,0 0 0,-2-1 0,0 1 0,-2 0 0,-1-1 0,11 2 0,-1 0 0,0-1 0,0 1 0,-2-1 0,-2 1 0,-1-1 0,-1 0 0,-3 0 0,-3 0 0,-2 0 0,-3-1 0,11 2 0,1 0 0,0 1 0,0-1 0,-1 0 0</inkml:trace>
  <inkml:trace contextRef="#ctx0" brushRef="#br0" timeOffset="102701">26588 1971 16367,'1'52'82,"-1"0"0,1-1 1,-2-1-61,0-6 0,-2-1-856,1-1 1,0-1 877,-2-1 1,1-3 56,-2 28 532,2-15-532,1-15 385,1-16 421,1-10-414,0-16-370,0-15 12,0-19-46,0-20-25,0 22 0,0-1-48,1-6 1,0-1-6,2-2 1,1 0 38,1 2 1,2 3-48,1 9 0,3 4-82,10-5 12,0 30 67,2 34 11,2 21-140,-7 0 1,1 3-12,-5-13 0,0-1 50,3 11 0,0-3-167,3-1 897,3-15-551,10-38 28,-7-16 1,0-11 1,-3-2 1,1-5 0,-2 0-444,10-15 1,-2 0 323,-1-3 0,0 8-89,5 13 78,-1 61 22,-17 18 0,-5 11-198,-3-7 1,-1 3-1,-1 0-691,1 20 1,-2-1-390,-2-7 1,-2-5-5468,0 8 6734,0-12 0,-1-24 0,2-11 0</inkml:trace>
  <inkml:trace contextRef="#ctx0" brushRef="#br0" timeOffset="102851">27454 2402 15303,'0'35'184,"0"-1"1,0 24-185,3-34 0,-3-12 0,3-4 0</inkml:trace>
  <inkml:trace contextRef="#ctx0" brushRef="#br0" timeOffset="103000">27473 2057 15146,'21'37'-877,"-1"-1"0,6 13 0,-12-33 0</inkml:trace>
  <inkml:trace contextRef="#ctx0" brushRef="#br0" timeOffset="103217">27710 2445 17946,'17'-46'661,"0"1"1,7-1-1,3 6-661,9 12-112,15 3 23,-7 46-965,-14 28-336,-16-12 1,-3 3-197,-6-4 1,-2-1 1585,-3 26 0,0-40 0,0-8 0</inkml:trace>
  <inkml:trace contextRef="#ctx0" brushRef="#br0" timeOffset="103417">28326 2380 15952,'-2'7'662,"1"-1"-573,-1 34-44,9-8-45,4 23 0,-1-30 0,0-16 0</inkml:trace>
  <inkml:trace contextRef="#ctx0" brushRef="#br0" timeOffset="103551">28294 2078 13656,'0'0'0</inkml:trace>
  <inkml:trace contextRef="#ctx0" brushRef="#br0" timeOffset="104034">28788 2424 17252,'-15'4'1759,"2"-12"-1165,19-48-460,2 21 1,3-1-90,4-5 0,1 1-56,16-15-101,1 27 112,-8 37-135,12 35-437,-17-11 1,-1 2 308,4 8 0,-2 0 240,-6-10 1,-1-3-24,4 8 46,-12-29 113,2-6-46,2-14 370,20-29-336,-6 4 0,4-3-34,9-6 0,3 1-248,-7 8 1,0 5 135,-4 6 0,-2 11 1,-4 23-304,-8 34-588,-3-12 1,3 2-3749,8 10 0,3-2 4684,0-8 0,0-4 0,18 7 0,-24-25 0</inkml:trace>
  <inkml:trace contextRef="#ctx0" brushRef="#br0" timeOffset="104334">29898 2173 19897,'-46'40'7,"1"0"1,8-11-1,9 0-35,15 5 0,9-2-230,13 3 90,7-10-179,14-10 201,22-17 247,1-31-57,-25 14 1,-1-3-45,7-19-112,-18 15 56,-12 23-593,2 22-3520,19 7 4169,3-8 0,2-1 0,4 7 0,14-13 0</inkml:trace>
  <inkml:trace contextRef="#ctx0" brushRef="#br0" timeOffset="104501">30353 2184 18126,'47'29'-1251,"-1"-1"1,1 1 0,-2-5-1,1-1 1,-2-5 1250,8-2 0,-4-6 0,17 0 0,-47-10 0</inkml:trace>
  <inkml:trace contextRef="#ctx0" brushRef="#br0" timeOffset="104617">30682 2178 17118,'-34'14'280,"0"-1"0,0 4 0,2 3-280,6 4 0,0 5-2342,-13 17 0,0 3 2079,9-10 0,1-2 1,1 0-1,3-3 0,3-2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25:36.89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9978 1836 16176,'-45'18'280,"0"0"0,0 5 1,2 3-225,5 9 0,3 4-297,-2 3 0,2 5 293,8-3 0,2 3 1,4 1-357,7-5 0,3 1 1,3-1 314,-4 20 0,13-5 220,25-11 0,14-15-170,6-24 1,5-14-21,-10-7 0,3-6 0,-4-7-294,1-12 0,-3-7 0,-4-6 295,-9 1 0,-4-5 0,-2-1 0,-2 1-387,-3 5 1,-2 1 0,-3-1 0,0 0 374,-2-3 1,-2-1 0,-1 1 0,-1 3 70,-1 3 0,-1 3 0,-3 1 790,-5-23 1,-6 7-831,-3 26 1,-4 7-62,-25 1 0,17 41 0,3 13 5,4 10 1,4 5-539,1 10 1,4 4 532,4-16 0,2 2 0,4 3-255,4 1 0,4 4 0,2 1 0,1 0-922,1 0 1,1-1-1,2 0 1,0 2 1176,4 7 0,1 2 0,0-1 0,-1-7 0,0-6 0,-1-5 0,-2-4 0,1 3 0,-1-1 0</inkml:trace>
  <inkml:trace contextRef="#ctx0" brushRef="#br0" timeOffset="318">10637 2264 16782,'-2'53'-83,"0"-1"1,1-3 0,0-5-5711,0 2 5793,13-9 0,-10-17 0,9-9 0</inkml:trace>
  <inkml:trace contextRef="#ctx0" brushRef="#br0" timeOffset="967">18026 2082 18272,'-42'-7'115,"1"-1"1,-21 25 0,1 16-109,25 4 1,5 7 0,0 2-1006,-2-3 0,2 1 1,3 2 989,5-2 1,4 1-1,8-4-93,10-4 1,7-3 722,18 21-690,16-19 378,-4-27 1,2-12-205,-1-16 0,0-12-91,-7-2 0,0-7 0,-3-2-223,-4-1 1,-3-3-1,-2-4 230,-2-8 1,-1-5-1,-2-3 1,-2 3 178,-2 10 1,-2 1 0,-1 0 0,0 0 83,0-3 1,1-2 0,-2 3 0,-3 6-213,-6-22 0,-10 29-319,-26 78 246,17 2 0,3 9-64,6-1 1,2 6-1,2-2-652,2 14 1,6 2-663,7-10 0,5 4 0,1-2 1378,-1-5 0,1-1 0,1-3 0,5 13 0,1-6 0,-5-22 0,0 0 0</inkml:trace>
  <inkml:trace contextRef="#ctx0" brushRef="#br0" timeOffset="1285">18275 2258 19146,'61'12'-49,"-1"0"0,-13-4 1,-7 4-355,6 31 280,-33-11 134,-39 7 862,-4-9-413,-10-3-359,17-10-11,26-5-79,14 6 34,13 9-90,10 12 45,1 9-152,-19-12 1,-7 4 11,-13-4 0,-8 0-51,-2 1 1,-7-5-564,-17-4 1,-6-8-1074,-3-9 1,-1-4 1826,-7-2 0,1-1 0,-7-1 0,7-3 0</inkml:trace>
  <inkml:trace contextRef="#ctx0" brushRef="#br0" timeOffset="1684">10089 2670 17801,'5'0'330,"29"-2"1,17-3-268,-5 3 1,4-1 0,4 0-1471,-5 1 0,2-1 1,2 0-1,2 0 1413,-4 1 1,3 1 0,0-1 0,1 1 0,-2 0-7,9 0 0,-1 0 0,0 1 0,1-1-228,-9 2 1,2-1 0,-1 1 0,1 0-1,-1 1-404,0 0 0,0 0 0,0 1 0,-1 1 1,0 0 631,11 1 0,1 0 0,-3 2 0,-6-1 0,-6-1 0,-5 1 0,-3 0 0,5 2 0,0 0 0</inkml:trace>
  <inkml:trace contextRef="#ctx0" brushRef="#br0" timeOffset="2833">15759 3370 12927,'50'0'668,"0"0"1,8 0 0,4 0-266,-12 2 0,3-1 1,2 1-1635,-6 0 1,1 0 0,2 1 0,1-1 1356,9 2 0,1 1 0,2-1 0,1 2-290,-6-1 0,1 0 0,1 1 0,1 0 0,0 1 167,-7-1 1,1 0 0,-1 0 0,2 1 0,3 1 0,2 0-50,-5 0 1,2 1 0,2 1 0,1 0 0,2 1 0,1 0 0,0 0 0,-1 0 0,0 1-53,-6-1 1,0 0-1,1 0 1,-1 0-1,1 1 1,0 0 0,1 0-1,-1 0 1,2 1-1,0-1-444,0 1 1,2-1-1,0 2 1,2-1-1,0 0 1,-1 1 0,0-1-1,-1 1 1,-1-1-1,-2-1 1,-3 1 541,7 0 0,-1 1 0,-1-1 0,-2 0 0,-2-1 0,-2 0 0,-2 0 0,-2-1 0,8 3 0,-2 0 0,-3-1 0,-6-2 0,-8-3 0,-3-2 0,0-1 0</inkml:trace>
  <inkml:trace contextRef="#ctx0" brushRef="#br0" timeOffset="3650">4550 5113 18350,'35'-17'-45,"1"0"0,7 18 1,-5 15-197,-17 23 0,-10 14 211,-8-9 0,-5 4 0,-4 0-126,-5 1 1,-5 0-1,-3-2 156,-12 14 0,-2-7-35,9-18 0,6-6-211,13-1-336,28-23-1754,15-14 0,6-5 2336,-4 1 0,-1 0 0,2-1 0,-4 0 0,5-6 0</inkml:trace>
  <inkml:trace contextRef="#ctx0" brushRef="#br0" timeOffset="3818">5307 5118 18798,'-24'40'33,"-1"0"1,2 17 0,9 2-2555,17-5 0,6-1 2521,-2-1 0,2-3 0,3-13 0,1-8 0,0-10 0</inkml:trace>
  <inkml:trace contextRef="#ctx0" brushRef="#br0" timeOffset="4001">5621 5110 18989,'-3'60'89,"0"0"1,0-3 0,2-3-365,3-15 1,1 0-3262,0 10 1,1 0 3535,-1-15 0,0-2 0,1 27 0,-4-41 0</inkml:trace>
  <inkml:trace contextRef="#ctx0" brushRef="#br0" timeOffset="4151">5370 5397 20233,'43'-9'-1003,"0"0"0,8 10 0,7 5 0,-3 2 1003,10 4 0,-2 2 0,-16-3 0,-1 2 0,-6-2 0,18 5 0</inkml:trace>
  <inkml:trace contextRef="#ctx0" brushRef="#br0" timeOffset="4717">4313 8254 17342,'1'46'250,"-1"0"0,0 2 1,0-2-195,0-4 0,1 2-341,-1 21 1,0 2-3156,0-4 0,0-2 3440,0-2 0,1-5 0,0 12 0,0-50 0</inkml:trace>
  <inkml:trace contextRef="#ctx0" brushRef="#br0" timeOffset="4918">4716 8323 18205,'3'-10'1064,"-1"2"-537,-8 52-494,1 1-703,1-2 0,1 4 670,1-7 0,1 0-118,0 2 1,1 0-489,0-2 1,1 1-4311,3 9 1,0-2 4367,-1 13 0,4-5 0,-7-42 0</inkml:trace>
  <inkml:trace contextRef="#ctx0" brushRef="#br0" timeOffset="5102">4240 8784 19863,'53'-15'-699,"0"1"1,0 0 0,0 0 0,0-1 0,-1 1 0,-3-1 0,-1 1 0,-2 2-1,8 0 1,-1 3 0,-9 1 0,14-4 0</inkml:trace>
  <inkml:trace contextRef="#ctx0" brushRef="#br0" timeOffset="5304">5020 8395 19336,'-1'-8'773,"-1"2"-806,2 6-113,0 0-167,74-17-489,-15 12 1,7 1 479,-3-3 0,5-2 0,-5 3 0,5 2 0,-6 2 0,-15 0 0,-1 0 0</inkml:trace>
  <inkml:trace contextRef="#ctx0" brushRef="#br0" timeOffset="5451">5466 8508 15547,'-23'47'29,"1"-1"0,0 1 0,2-2 1,0 0-1,4-2-29,-1 6 0,4 1-1409,6-4 1,2 1 0,3-1 1408,5 3 0,1-3 0,-3 3 0,3-7 0,10-10 0</inkml:trace>
  <inkml:trace contextRef="#ctx0" brushRef="#br0" timeOffset="6134">11072 3889 17006,'-27'49'316,"-1"0"0,1 0 0,3-3 0,2 0 0,7-3-277,7 3 0,8-3-11,7-4 0,6-2-17,3-5 0,5-5-186,8-4 0,6-5 186,3-5 0,5-6 62,17-7 0,2-12 56,-9-14 0,-4-8-17,1 1 0,-8-5-436,-14-12 1,-12-3 367,-13 12 1,-8-2-45,-11-13 0,-10 1-407,-4 14 1,-8 7-1824,-17 5 0,-4 13 2230,8 19 0,4 9 0,9 2 0,7 3 0,-2 14 0</inkml:trace>
  <inkml:trace contextRef="#ctx0" brushRef="#br0" timeOffset="6535">9558 7664 16546,'2'38'63,"-1"0"1,1 0 0,-1-1-3841,2 20 3777,3-6 0,-2-21 0,2-13 0</inkml:trace>
  <inkml:trace contextRef="#ctx0" brushRef="#br0" timeOffset="6751">10155 7299 19358,'-45'40'232,"-1"1"1,14-9 0,1 3 0,0 7-189,5 2 1,1 7 0,0 3 0,2 3 0,1 0-1026,3-3 0,2 2 0,1 1 1,1 1-1,0 1 0,-1-2 790,1 2 1,-1 0-1,0 0 1,1 0 0,1 0-1,3-1-612,1-1 0,2 1 0,1 0 1,1-2-1,2-2 0,2-4 803,3 20 0,4-6 0,-1-6 0,-2-3 0,1-5 0,3-14 0,0-1 0</inkml:trace>
  <inkml:trace contextRef="#ctx0" brushRef="#br0" timeOffset="7068">10314 8169 20165,'3'-50'142,"0"0"0,5 3 0,6 7-142,33-1-535,-11 26 0,5 7 434,7 5 1,3 10-431,0 9 1,2 9 0,-5 6-16,-13 5 1,-5 5 0,-2 2 545,3 1 0,-2 1 0,-12 2-131,-15 1 0,-11 1 0,-6-3 702,-14 3 1,-8-4-62,-2-3 0,-1-2-53,3-7 1,2-2-374,2-3 0,15-3-207,37 1-1020,33-25 0,21-13 6,-25 3 1,5-3 0,4-1 0,2-1 0,-2 0-717,1-1 0,1 0 1,0 0-1,1-1 0,2-1 1853,-2 1 0,5-2 0,0 0 0,-1 1 0,-4 0 0,-7 3 0,5-1 0,-7 2 0,-1 0 0,-3 1 0,-1 0 0,1 0 0</inkml:trace>
  <inkml:trace contextRef="#ctx0" brushRef="#br0" timeOffset="7518">16972 4638 16580,'1'60'-478,"-1"-1"1,0 0 0,1 2-1,-1-1 1,-1-2 477,0-5 0,-1-2 0,1-4 0,-1 5 0,1-9 0,1-1 0</inkml:trace>
  <inkml:trace contextRef="#ctx0" brushRef="#br0" timeOffset="8051">16443 8854 18978,'-41'-2'227,"0"-1"1,2 6 0,4 10-161,13 18 1,6 8-298,1 1 0,4 2 247,1 2 0,9-1 11,22 6 0,14-6 39,15-15 0,9-10-50,5-3 0,2-10-361,-15-12 1,0-6-1,-4-6 361,6-12 0,-5-7 0,-3-2 0,-5-4-12,-5 1 1,-7-4 182,-6-15 1,-15 0-296,-19 13 1,-15 7-516,-16 7 0,-9 13-893,-6 18 0,-2 14-189,14 6 1,0 7 0,3 2 1703,-8 12 0,6-2 0,16-13 0,3-2 0,-14 13 0</inkml:trace>
  <inkml:trace contextRef="#ctx0" brushRef="#br0" timeOffset="10270">3125 12976 14764,'-7'0'1367,"1"0"-1109,6 0-33,-4 50-35,3-2-134,-1-1 0,0 4-11,2-10 0,2 2 16,1 16 1,0 0 10,1-12 1,0-2 17,-1 0 0,2-5 1926,2-5-996,-1-71-841,-3-3 1,1-7-175,-1-6 1,-1-5-117,0 11 0,-1-1 1,2-6 110,3-6 0,2-7 0,1-1 0,2 5-247,2 2 0,2 3 0,2-1 230,-2 1 0,0-5 0,3 5 1,5 15-74,15 11 0,3 21-235,-3 34 1,-4 16 189,-7 1 1,-7 7-201,-8 2 1,-6 7-1,-8-3 346,-18 10 0,-9-4-332,6-17 0,-2 0 0,-2-5-1225,-9 2 0,-2-9 1546,-20-4 0,41-24 0,7-3 0</inkml:trace>
  <inkml:trace contextRef="#ctx0" brushRef="#br0" timeOffset="10501">3975 12427 19493,'-49'35'164,"0"-1"1,1 10-1,5 6-149,20-8 0,4 3 0,1 2-798,0 5 1,2 2 0,2 4 535,3 3 1,3 5-1,2 1 1,3-4-1037,2 1 0,3-3 0,3 3-382,0-7 1,1 4 0,2-3 0,4-6 1664,15 12 0,1-10 0,-11-21 0,-1-4 0,13 10 0</inkml:trace>
  <inkml:trace contextRef="#ctx0" brushRef="#br0" timeOffset="10801">4298 13095 20065,'4'-33'201,"1"-1"1,18-18-314,21 43-179,19 18 50,-27-1 0,-1 5-986,4 16 0,-7 8 806,-15 4 1,-8 3 504,-1 0 1,-7-1 15,-14-2 1,-6-4 774,-12 3-41,5-12-409,9-11-24,8-9-815,35-16-3093,32-19 958,-23 13 0,1-1 2549,8-5 0,-4 1 0,-6 4 0,-8 3 0</inkml:trace>
  <inkml:trace contextRef="#ctx0" brushRef="#br0" timeOffset="10968">5071 12912 20210,'2'45'-499,"0"1"1,0-1-1,2 20 1,0-4-1368,0-20 0,-1-3 1866,3-2 0,-1-2 0,1 6 0,-1-14 0</inkml:trace>
  <inkml:trace contextRef="#ctx0" brushRef="#br0" timeOffset="11151">5419 12978 18406,'-2'-7'247,"1"1"-191,-16 57-56,13-17-96,-4 4 1,0 3-981,14 9-2027,2 1 3103,2-2 0,-3-22 0,-3-7 0</inkml:trace>
  <inkml:trace contextRef="#ctx0" brushRef="#br0" timeOffset="11335">5100 13240 18115,'-8'-2'1243,"1"0"-1085,7 2-842,56-25-504,-3 11-710,-1-3 1,3 0-1302,-11 10 0,-2 2 3251,0 0 1,-3 1 0,6-1 0,-14 3 0</inkml:trace>
  <inkml:trace contextRef="#ctx0" brushRef="#br0" timeOffset="11785">5997 12661 19695,'-1'-50'874,"1"12"-874,6 41 0,5 10-34,9 14 28,0 9 1,-2 9-10,-6-4 0,-3 4 0,-1 3-887,-3 0 0,0 4 1,-2 0-1,-2-1 521,-2 10 0,-3-2 0,-2-1-396,-4 0 0,-2 0 1,-1-7-3703,-4-4 1,2-6 4478,-5 21 0,9-30 0,9-18 0</inkml:trace>
  <inkml:trace contextRef="#ctx0" brushRef="#br0" timeOffset="11985">7092 12819 19852,'28'19'-1216,"0"-1"0,12 2 1,-31-3-1</inkml:trace>
  <inkml:trace contextRef="#ctx0" brushRef="#br0" timeOffset="12101">7124 13158 15347,'54'-34'0,"1"-1"0,-12 8 0,0-1 0</inkml:trace>
  <inkml:trace contextRef="#ctx0" brushRef="#br0" timeOffset="12453">9439 12321 18059,'47'-18'-3,"0"0"1,1 0 0,8 5 0,2 4 0,-7 12-968,-4 21 1,-8 12 554,-4 11 1,-12 6 677,-16-3 1,-13-1-328,-16 1 0,-8-6 540,5-14 0,0-4 562,-16 18-612,13-10 20,20-12-479,55-18-1715,-5-13 0,6-6 1748,-6 1 0,3-4 0,-3 2 0,3-3 0,-5 1 0,-9 1 0,-1-1 0</inkml:trace>
  <inkml:trace contextRef="#ctx0" brushRef="#br0" timeOffset="12653">10354 12034 19168,'3'-7'1121,"-1"1"-690,-9 40 1,-5 20-393,2-18 0,0 3-750,-2 10 1,-2 7 0,-1-3 710,3-8 0,-1-3 0,-1 1 0,0 3 0,0 0 0,-1 1-94,0-1 1,0 1-1,-1 3-665,2-3 0,-1 3 0,1 1 0,1-2 759,1 7 0,2-1 0,-1-2 0,0-6 0,-1-2 0,4-4 0,5-6 0,0 0 0</inkml:trace>
  <inkml:trace contextRef="#ctx0" brushRef="#br0" timeOffset="13016">10641 12539 20266,'45'-19'33,"0"0"1,-2 6 0,-5 8-236,7 30-482,-25 9 1,-10 8 459,-22 6 0,-11 3 399,4-11 1,-4 2 0,-3-4-326,-14 10 1,-3-7 210,5-8 1,7-5 140,13-4 201,36-8-347,24-2-51,-9-7 1,4 0-117,4 0 1,1 3 93,12 6 0,-2 5-465,-16 1 0,-5 2 331,1-1 0,-12 2 50,-39 23 95,-8-30 1,-7-3-163,-13 2 0,-5 0-1154,-8 0 0,-8 1 1322,12-3 0,-7 0 0,1 0 0,7-2 0,0 1 0,2-1 0,-1-1 0,1 1 0,-1 0 0</inkml:trace>
  <inkml:trace contextRef="#ctx0" brushRef="#br0" timeOffset="14801">3495 15463 18328,'-40'30'97,"0"1"0,2 1 0,5 4-75,12 2 1,5 2-438,1 0 1,4 0 430,1-4 1,5-1-17,9 26 56,15-18-56,15-17 255,15-14-165,6-26-45,1-15-34,-28 4 0,-4-6 34,6-26 0,-5-7-601,-7 10 1,-3-2 562,-4 4 1,0-3-1,-3-2-2,-4 8 1,-2-2 0,0 0-1,-1 1 58,1-14 1,0 1 0,-1 0 67,0 2 0,0 1 0,-1 5 70,2-5 1,-3 12-180,-4 26 45,-24 78-52,18-16 0,2 6 0,0 1-354,-3 4 0,0 1 0,4 3 279,4 9 0,4 4 1,5-5-229,2-13 0,3-4 0,3 0-560,3-1 1,3-1-1,1-1-3427,11 16 1,2-3 4274,-1-5 0,-2-5 0,5 4 0,-11-17 0</inkml:trace>
  <inkml:trace contextRef="#ctx0" brushRef="#br0" timeOffset="15017">3976 15703 16983,'5'-7'1155,"0"1"-954,-4 35 1,-3 15-202,0 1-303,1 6 0,0 0-3293,-2-2 3596,3-11 0,0-18 0,0-10 0</inkml:trace>
  <inkml:trace contextRef="#ctx0" brushRef="#br0" timeOffset="15584">5749 15284 19459,'50'5'-731,"0"0"0,13-6 0,-33 17 0</inkml:trace>
  <inkml:trace contextRef="#ctx0" brushRef="#br0" timeOffset="16569">1511 15557 15045,'7'-4'806,"6"64"-582,-4-7-798,-1 2 0,2 3 619,-3-16 0,-1-1-23,1 0 1,-2-1-23,-1-5 0,-2 0 67,0 1 1,0-3-57,-1 6 583,0-8 806,0-27-743,-1-40-215,-1 2 1,-1-6-294,0-4 1,-2-6 0,1-2-804,1 3 1,1-1 0,-1-2-1,0 3 714,-1-10 0,-1 2 0,2 0-31,3 1 1,1-1 0,2 7 247,0 6 1,3 4-301,4 6 1,5 5-471,18-1-1457,16 40-682,-9 18 2632,-17 1 0,-4 0 0,-3-1 0,-5-5 0</inkml:trace>
  <inkml:trace contextRef="#ctx0" brushRef="#br0" timeOffset="16787">1707 15744 19953,'36'-26'-4370,"15"19"4370,-16 25 0,-2 5 0,16-1 0,-28 18 0</inkml:trace>
  <inkml:trace contextRef="#ctx0" brushRef="#br0" timeOffset="16935">1667 16197 16972,'45'-20'-667,"1"1"0,10-11 1,-25 28-1</inkml:trace>
  <inkml:trace contextRef="#ctx0" brushRef="#br0" timeOffset="17401">2222 15093 16602,'0'-9'941,"0"2"-560,-18 62-179,2 6-1304,0-4 0,-1 6 1135,4-5 1,2 2-124,3-4 1,1 4-1,0-3-594,1 6 1,1-1-718,1-12 1,2 1-1,2-6 1401,4-7 0,1-7 0,-1 6 0,4-17 0</inkml:trace>
  <inkml:trace contextRef="#ctx0" brushRef="#br0" timeOffset="17685">2416 15496 17218,'0'-7'1043,"0"1"-853,0 6-78,-19 48-67,10-10-23,-3 12 1,3 3-63,10-18 1,2-1 28,7 29-101,8-28 112,1-27 0,1-8 34,0-8-505,6-9-4336,-3-3 4807,-3 0 0,-8 10 0,-8 5 0</inkml:trace>
  <inkml:trace contextRef="#ctx0" brushRef="#br0" timeOffset="17901">2579 15109 19919,'6'50'-38,"0"1"1,-1 0 0,1 0 0,-1 4-1,0 0 1,-1-1-1233,0 12 0,-1 0 0,0-1 839,-2 2 0,0 0 0,-1-4 0,0 3 0,-2-10 0,-6-11 0</inkml:trace>
  <inkml:trace contextRef="#ctx0" brushRef="#br0" timeOffset="18267">2919 15541 18586,'0'-8'1064,"-1"1"-1064,1 7-717,0 0-359,31 9-896,-5-3 1972,36 6 0,-38-8 0,2-2 0</inkml:trace>
  <inkml:trace contextRef="#ctx0" brushRef="#br0" timeOffset="18369">3090 15543 19796,'-21'29'-4813,"0"1"0,-14 15 4813,35 5 0,0-31 0,0-4 0</inkml:trace>
  <inkml:trace contextRef="#ctx0" brushRef="#br0" timeOffset="19034">5690 15353 20009,'40'-14'-56,"9"5"-1457,-2 16 0,2 8 1513,-10 7 0,-3 1 0,0-8 0,-4 1 0,-4 20 0</inkml:trace>
  <inkml:trace contextRef="#ctx0" brushRef="#br0" timeOffset="19168">5806 15857 19527,'40'-11'-1950,"0"1"0,14 0 1,-1 3 1949,13 4 0,-3 1 0,-39 2 0</inkml:trace>
  <inkml:trace contextRef="#ctx0" brushRef="#br0" timeOffset="23433">8766 14982 17968,'53'-23'22,"-1"-1"1,-1 7-1,-3 9-33,-12 16 0,-4 8-253,-3 4 1,-5 5-577,5 33 627,-20-25 0,-6 0 213,-9 0 0,-4 0 33,-1-1 1,-4-1 83,-3-3 1,-4-1 527,-5 3 1,0-2 552,-8 3-836,9-5-362,34-29-509,24-10-847,19-6-2935,-5 5 0,3 1 4291,-12 3 0,-1 1 0,2 0 0,-4 1 0,-7 2 0</inkml:trace>
  <inkml:trace contextRef="#ctx0" brushRef="#br0" timeOffset="23635">9392 14829 18698,'-12'52'-24,"0"0"0,1 0 0,-1 0 0,1 6 0,0 2 0,1 0 0,0 1-745,3-8 0,1 2 0,0 0 1,0-1-1,1-2-1241,0 2 1,1-2 0,0-1-1,1-3 2010,-1 7 0,2-3 0,0-9 0,2 2 0,0-21 0</inkml:trace>
  <inkml:trace contextRef="#ctx0" brushRef="#br0" timeOffset="24000">9679 15207 20311,'65'5'-516,"-31"16"1,-9 10 16,-17 16 1,-10 4 498,1 0 0,-5-2-597,-10-3 1,-6-5 1044,-18-2 180,5-13 287,10-11-389,11-8-303,18 0-234,27 15-281,3 3-200,16 15-181,-21-4-403,-15 17 1098,-49-4 291,4-22 1,-7-4-4678,-12-7 0,-3-8 4364,10-7 0,3-4 0,-10-3 0,34-6 0</inkml:trace>
  <inkml:trace contextRef="#ctx0" brushRef="#br0" timeOffset="24484">9429 15085 17286,'-45'-8'908,"9"2"-819,41 11-223,18 7-461,0 0-424,13 4-662,-13-8 1681,0-1 0,-11-4 0,-2-2 0</inkml:trace>
  <inkml:trace contextRef="#ctx0" brushRef="#br0" timeOffset="24868">10914 15187 16726,'-1'-4'1557,"1"2"-1254,50 46-292,-5-8-481,0 0 1,7 2-521,-13-12 0,3-2 1,-3-1 989,6 2 0,-2-2 0,2 1 0,-5-3 0,-10-7 0</inkml:trace>
  <inkml:trace contextRef="#ctx0" brushRef="#br0" timeOffset="25034">11372 15181 18429,'-40'37'-917,"1"-1"0,0 1 0,-1 0 0,0 9 0,2-1 0,4 0 917,5-7 0,1 0 0,7-3 0,4 1 0,8-7 0,10-10 0</inkml:trace>
  <inkml:trace contextRef="#ctx0" brushRef="#br0" timeOffset="25351">12299 15250 17745,'-43'38'362,"0"1"0,6-2 1,3 2-279,9-1 0,5 2-45,4-5 0,10-1-5,24 4 0,15-5-141,18-10 1,7-8-864,5 1 0,3-7 884,-16-11 0,1-4 0,-5-3 80,1-7 1,-5-5 5,-6-1 0,-4-4 207,-6 2 0,-7-5-168,-6-15 1,-11-3-40,-20 2 0,-9 1-324,3 0 1,-6 5-305,-15 8 1,-4 10-1216,15 13 0,1 5 1843,-18 10 0,24-5 0,14 6 0</inkml:trace>
  <inkml:trace contextRef="#ctx0" brushRef="#br0" timeOffset="25651">14734 15101 16502,'3'54'406,"1"0"1,-2-1 0,1-1-379,0-8 0,-1 0-207,0 17 0,-2 1-2757,0-6 1,0-1 2935,-1-4 0,1-3 0,-1 8 0,1-42 0</inkml:trace>
  <inkml:trace contextRef="#ctx0" brushRef="#br0" timeOffset="25820">14556 15425 18719,'62'-24'-1662,"0"0"0,1 2 0,-2 6 1662,-4 13 0,-5 5 0,9-2 0,-8 0 0</inkml:trace>
  <inkml:trace contextRef="#ctx0" brushRef="#br0" timeOffset="26516">17397 14767 15403,'0'-4'1479,"0"2"-1031,-4 37-291,2 25-1199,0-10 0,2 1 1042,3-8 0,2-3 0,0 16 0,3-37 0</inkml:trace>
  <inkml:trace contextRef="#ctx0" brushRef="#br0" timeOffset="26750">17963 14532 18962,'-24'56'187,"0"1"0,0 0 0,0 0 1,5-8-1,0-2 0,0 0 1,1 3-186,-5 9 1,1 4 0,0-1 0,2-1-718,5-12 1,1-1 0,1 0 0,1 2 405,-1 13 1,1 3 0,0 0 0,4-1-1334,2-10 1,1 0 0,2-1-1,1-2 1642,1 15 0,1-1 0,3-7 0,0-5 0,5-13 0,7-20 0</inkml:trace>
  <inkml:trace contextRef="#ctx0" brushRef="#br0" timeOffset="27117">18079 15096 20121,'52'-17'11,"0"0"0,-2 5 0,-6 11-302,6 39 0,-12 14-371,-18 11 612,-26-17 0,-9 0 419,-9-7 1,-4-3-101,1 0 0,-2-4 33,-28 1-66,37-27-68,10-3-135,23 0-33,41 10-39,-14 3 0,2 5-101,6 8 0,-2 4-144,-12-3 0,-7 3 261,-8 1 1,-11-1-78,-28 11 55,-9-4-919,-17-10 964,-11-13 0,29-8 0,-1-9 0</inkml:trace>
  <inkml:trace contextRef="#ctx0" brushRef="#br0" timeOffset="27350">19365 14850 20098,'17'51'71,"0"1"0,4-1 0,7-4-262,9-9 1,7-3-1234,3 0 0,6 1 0,0-1 1424,2-4 0,1-2 0,-3 0 0,-8-4 0,-3 1 0,-1-4 0,5-2 0,0 0 0</inkml:trace>
  <inkml:trace contextRef="#ctx0" brushRef="#br0" timeOffset="27518">19914 14898 17890,'-46'34'116,"0"-1"0,-1 2 0,2 2-110,-1 2 0,4 4-696,11-5 0,2 3 0,6 1 690,6 13 0,4 0 0,-4-10 0,6-3 0,22 11 0</inkml:trace>
  <inkml:trace contextRef="#ctx0" brushRef="#br0" timeOffset="27735">20494 14284 18140,'-36'49'-37,"-1"1"1,13-1 0,4 4-1,5 1-3240,10-4 0,6 0 0,1 0 2742,0 1 0,1-1 0,2-4 0,4 4 1,1-10-1,6-13 0</inkml:trace>
  <inkml:trace contextRef="#ctx0" brushRef="#br0" timeOffset="28034">20947 13991 16277,'-6'44'1109,"0"0"1,-1-4-1,-2 3-1023,-1 14 0,-1 8 0,-1-1-697,0-10 1,-1-2-1,-2 5 619,-2 2 1,-2 4-1,-1 2 1,1 0-410,4-12 1,0-1-1,0 1 1,0 1-1,0 1-664,0 6 1,-1 2 0,0 0 0,1-2-1,2-3 1065,0-2 0,2-2 0,0-3 0,3-3 0,-2 17 0,5-12 0,5-19 0</inkml:trace>
  <inkml:trace contextRef="#ctx0" brushRef="#br0" timeOffset="28335">21209 14884 19617,'44'-6'22,"1"-1"0,-1 1 1,19 1-1,-6 7-442,-23 8 0,-5 7-1317,-3 17 0,-12 6 902,-24 5 1,-14 3 1947,3-9 0,-5 2 0,-3-3-895,-18 9 0,-3-5 258,3-4 1,4-4 15,6 2-28,17-3-318,15-7-225,29-10 1,14-3-860,1-2 1,6-1-1,3 1 754,5 1 0,6 1 0,-1-1 1,-3-1-1,-4-2 0,-3-1 1,-1 0-1,-1 2 0,-1-1 1,0 1-1</inkml:trace>
  <inkml:trace contextRef="#ctx0" brushRef="#br0" timeOffset="31450">17313 16427 12008,'6'0'3664,"41"-5"-2936,-1 0-444,2 0 0,12-2 0,4 0-1363,-15 1 1,4 0 0,1 0 0,1 0-1,0 0 1083,4-1 1,0 1 0,1-1-1,2 1 1,1-1-174,-2 0 1,3-1 0,1 1-1,0-1 1,-1 1 0,-2 0 168,5 0 0,-2 0 0,-1 0 0,0 0 0,2 0-70,-8 1 1,0 0-1,1 0 1,0 0-1,0 0 1,1 0 65,-1 1 0,0-1 0,0 1 1,0 0-1,3 0 0,2 0-127,-3 1 0,3 0 0,1 1 0,2-1 0,0 0 0,0 1 0,0 0 0,-1 0 122,-3 1 1,1 0 0,-1 0-1,0 0 1,0 0 0,1 0-1,-1 1 1,2-1 0,-3 1 1,1-1-1,0 1 1,2 0-1,-1-1 1,-1 1 0,-2 0-1,-2 0 1,-2 0-14,7 1 1,-1-1-1,-3 1 1,-3 0-1,-2 0 1,-3 0 132,6 0 1,-2 0 0,-7 0 0,-9 0-942,7 0 2189,-71 0-1472,-15-1 0,-10 0-187,3 0 0,-4 1 1,1 0 504,4-1 0,1 0 0,0 0-643,-20 0 0,5 2-95,23 1 0,3 1 1455,-30 5-923,5 6 0,26-6 0,7-1 0</inkml:trace>
  <inkml:trace contextRef="#ctx0" brushRef="#br0" timeOffset="32154">8642 16496 7470,'4'5'4482,"-2"0"-3384,35-1 0,14-4-757,-15-3 1,4-1-1471,13 2 0,9-1 0,-1-1 1297,-5-4 0,1 0 0,2-2-397,-5 2 1,1 0-1,3 0 1,1-1 266,-7 2 0,1-1 0,2 1 0,2-1 0,4 1-121,-6 0 1,4 0-1,2 0 1,3 1-1,1-1 1,0 0-1,1 1 1,-1 0 123,-4 0 0,1 1 0,0 0 0,0 0 0,2 1 0,-1-1 0,1 1 0,1 0 0,1-1-151,-6 2 1,1-1-1,1 0 1,1 1-1,1-1 1,-1 1-1,0-1 1,0 1-1,-3 0 1,0 1-1,-3-1 110,7 1 0,-1-1 0,-2 0 0,-1 1 0,-1 0 0,-2 1 0,-1 0 0,-3 0 60,16 1 0,0 1 0,-5 0 1,-6 1-1,-10 1-453,6 0 1,-24 6 302,-49 18-1406,-27-12 0,-17-4 1496,4 0 0,-4 0 0,3-2 0,-4 0 0,4-2 0,8-2 0,0 0 0</inkml:trace>
  <inkml:trace contextRef="#ctx0" brushRef="#br0" timeOffset="33200">22815 14820 18373,'42'-24'18,"0"1"1,-2 1 0,-3 6-748,8 16-817,-5 9-1636,-8 6 3182,-12 8 0,-9-9 0,-8-2 0</inkml:trace>
  <inkml:trace contextRef="#ctx0" brushRef="#br0" timeOffset="33350">23036 15029 16972,'55'1'-1143,"0"0"0,-15 0 0,-7 0 0,-6-1 0</inkml:trace>
  <inkml:trace contextRef="#ctx0" brushRef="#br0" timeOffset="33802">26107 14309 17330,'-6'64'-579,"0"0"0,1 0 0,1-15 0,1-2 1,2-5-1,1-2 0,2-9 0,4-10 0</inkml:trace>
  <inkml:trace contextRef="#ctx0" brushRef="#br0" timeOffset="34051">26711 13854 18350,'-26'42'186,"0"0"0,-1-1 0,1 5 0,1 2 0,2 0-179,5 2 1,2 1-1,0 5-762,-1 3 1,-1 4 0,0 2 0,1 0 720,1-1 0,2 1 1,0 0-1,0-1-620,1 0 1,-1 1 0,2-2 0,1-2 67,2-7 1,1-1 0,2-2-1,3-5-2495,5 14 0,5-7 3265,2-8 0,1-6 0,6 6 0,0-22 1</inkml:trace>
  <inkml:trace contextRef="#ctx0" brushRef="#br0" timeOffset="34368">27096 14518 18093,'-38'53'380,"-1"0"1,0 0 0,1 1-355,10-11 0,1 1 1,5 1-886,0 17 0,7 0 859,1-1 0,11-4 33,18-14 1,11-8-29,4-18 1,5-7-6,3-1 0,0-5 282,0-5 0,0-5-259,4-7 0,-7-8 351,-6-30-515,-42 22 1,-13 1-319,-8 7 0,-8 6-760,-20 3 0,-4 10-574,15 7 0,2 5 1793,3 4 0,5 1 0,-8 5 0,18 2 0</inkml:trace>
  <inkml:trace contextRef="#ctx0" brushRef="#br0" timeOffset="37968">11816 2780 9677,'0'8'2835,"0"-2"-1691,0-6 738,0 0-1703,-16 2-134,0-7 22,-21 0-34,3-2 1,-5-1-23,-16-1 1,-6 2-599,5 1 0,-5 1 0,1 1 587,5 0 0,1 1 0,0 0 0,-3 1 0,0 1 0,2 1 22,-8 2 1,1 1-18,0 0 1,0 1 27,2 1 1,-2 1-237,8 1 1,-3-1-1,-1 2 218,0-1 0,-2 0 0,-2 1 27,5 0 0,-3 0 0,0 1 1,2-2-421,-4 2 0,2-1 1,0 1 388,2 0 0,0 0 0,4-1 22,-2 2 1,3 0-54,8 0 1,-2 0 0,1 2 19,-17 7 0,0 2 7,17-4 1,0 1-1,2 2-7,-11 11 0,6 3 6,15-8 0,4 2 685,-3 10 1,2 1-681,6-5 1,-1 1-7,-8 10 1,-2 2-1,-2 2 1,1-1-45,5-8 1,2-2 26,-1 1 1,2-1 22,7-9 1,1 1 530,-11 19 1,-1 5-554,9-10 0,1 1 0,-2 5 27,1-2 1,-2 4 0,1 2 0,1-3-439,3-4 0,0-2 0,1 1 0,0 0 422,-1 3 0,0 1 0,0-1 0,1-1-4,-1 2 0,1-2 1,-2 4-307,-1 2 0,0 4 0,-1 2 0,0 2 316,5-10 1,0 2 0,0 1 0,0 1 0,0 2 4,0-1 0,-1 3 0,1 1 1,-1 0-1,1 2 0,1-2-246,0 2 0,0 2 1,1-1-1,1 0 1,0-1-1,1-3 246,0 3 0,0-2 1,1-1-1,1-1 0,0 0-5,1-2 1,0 0 0,1 0 0,0-1 0,1-4-155,0 0 0,2-4 1,0 0-1,-1 4 141,-1 1 0,0 4 1,-1 1-1,0 1 1,0 0 21,-1-1 1,0 0 0,-1 1-1,0 0 1,0 3-9,-1-1 1,-1 2-1,0 1 1,-1 0-1,0-1 1,1-3-39,0-1 0,0-2 0,0-1 1,0-1-1,0-1 45,-4 12 0,-1-1 0,1-2 0,1-4-11,0-2 1,1-4 0,0 0 37,1-2 0,1 0 0,0-1-41,2-4 0,0-1 0,0 3 154,-1 9 0,1 4 0,1-1-143,2-1 0,1-1 0,1-1-11,0-2 0,0 0 0,2-2 422,2-6 1,1-1 0,1-5-423,0-3 0,3-4-23,5 26 1031,5-11-964,22 7 2164,10-6-2202,-10-19 0,1 0-6,-5-7 0,0-1 249,4 2 0,-1-1-249,21 15-23,-24-18 1,1-1 22,2 1 0,3 1 11,2-2 0,4 1 0,3-1 11,8 3 1,3 0 0,5-1-444,-11-4 1,4-1 0,2 1 0,-1-2 0,0 0 420,7 2 0,-1-2 0,0 0 0,2 0-12,-8-4 1,2 1 0,0-2 0,0 1 0,-3-2-353,4 0 0,-3 0 0,1-1 0,4 0 375,-4-1 0,3 0 0,2 0 1,1 0-1,2 0 0,-1-1-11,-5-1 0,1 0 0,0-1 0,1 0 0,1-1 0,1 1 0,2-1-182,-6 0 0,3 0 1,1 0-1,1 0 1,1-1-1,-1 0 1,0 1-1,-2-2 0,-2 1 183,6 0 1,-1-1 0,-1 0-1,-1 0 1,0-1 0,-1 1 0,0-1-182,7 0 0,1 0 0,0-1 0,-2 1 0,-3 0 0,-3-1 168,5 2 1,-4-1 0,-2 0 0,0 1 181,-2 0 0,-2 0 1,0 1-1,-1-1-159,11 2 0,-1 0 1,1-1 111,-12 1 1,2-1-1,-1 0 1,-3-1-173,6 1 0,-2-1 1,-2-3 48,-2-1 0,-1-3 0,-6-1 5,-5-1 1,-9-4 1788,-11-21-1648,-26 6 3130,-10-11-2817,-8-3 1252,0-9-1700,10 11 1026,12 0-1037,14 5 0,9-7 11,16-8-17,1 6 1,7-6-774,-9 7 1,2-2-1,-1-1 790,3-1 1,-1-1-1,0-1-3,-8 7 1,1-1-1,-1 0 1,-3 0-9,2-5 0,-2 1 0,-1-1 7,2-4 1,-2 0-1,0-2-415,0-1 0,-1 0 1,0-5 409,-6 11 0,1-3 0,-1-2 1,1-1-1,-1 0-5,1-6 1,0 0 0,-1-2 0,0-1 0,1-3-311,-3 9 1,0-3 0,1-2-1,0 0 1,-1 0 0,-1 0-1,0 3 299,0-1 1,0 0 0,-2 2 0,1 0 0,-1 0 0,0 0 13,-1-1 0,1 0 0,-1 0 0,0 0 0,-1 2 0,0 3 8,1-12 1,-1 4 0,-1 1-1,0-1-246,1-2 0,0 1 1,-1-1-1,0 0 235,0 0 0,0 1 0,0-1 1,1-4-6,-1 9 0,0-3 1,1-3-1,-1 1 1,1 1-1,-2 3-91,0 1 0,0 3 1,-1 0-1,1 0 1,0-3 99,0 1 1,1-3 0,0 0 0,0-2 0,-1 1 0,0 1 0,-1 3 0,-1 0 0,-1 0 0,0 0 0,0 2 0,0 2-2,1-10 0,-1 2 0,0 1 0,-1-3-44,0 3 1,0-3 0,0 0 0,-1 1 0,0 5 46,-1-11 1,-2 6 0,1-4 211,-1 2 1,-1-2 0,0-1 0,0 0-213,0 5 0,0 0 0,0 0 0,-1-2 1,-1 8 0,0-2 1,-1 0-1,1 1 1,-1 5 10,-1-14 0,0 4 0,-1 4-15,-1 10 0,-2 2 0,0 6 0,-2 4 0,-1 3 497,-3 0 1,-1 3-857,-12-4 1199,-8 26-3843,-1 55 1131,6 10 309,15-18 0,3-1 1563,-3 16 0,8-24 0,2-7 0</inkml:trace>
  <inkml:trace contextRef="#ctx0" brushRef="#br0" timeOffset="39878">17115 14652 13106,'0'0'0</inkml:trace>
  <inkml:trace contextRef="#ctx0" brushRef="#br0" timeOffset="40134">18393 15744 12568,'0'0'0</inkml:trace>
  <inkml:trace contextRef="#ctx0" brushRef="#br0" timeOffset="40501">20834 14204 13005,'-4'34'-2124,"-1"0"1,4 26 2123,13-33 0,-2-11 0,-1-5 0</inkml:trace>
  <inkml:trace contextRef="#ctx0" brushRef="#br0" timeOffset="40833">21836 15527 15907,'0'7'247,"0"-1"-236,0-6 79,0 0-90,-17 0-23,13 0-302,-13 3-89,17 1-304,0 3-189,0 0-269,0 0 268,0-2-380,0-1 1288,-1-2 0,1 0 0,-2-2 0</inkml:trace>
  <inkml:trace contextRef="#ctx0" brushRef="#br0" timeOffset="156333">11380 8403 7907,'0'0'0</inkml:trace>
  <inkml:trace contextRef="#ctx0" brushRef="#br0" timeOffset="156483">11380 8403 10036,'0'0'0</inkml:trace>
  <inkml:trace contextRef="#ctx0" brushRef="#br0" timeOffset="156601">11427 8574 7123,'0'0'0</inkml:trace>
  <inkml:trace contextRef="#ctx0" brushRef="#br0" timeOffset="160094">10376 8373 9577,'6'2'-404,"-1"-1"-254,-5-1 1,0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26:21.4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3747 2224 17454,'0'47'22,"0"1"0,0-1 1,0 2-1,0 0 1,0-2 16,0 16 0,0-2-1092,0 2 0,0 0 1059,1-5 0,2-2 16,2 1 0,2-5 659,4 8-8,5-13 1043,-6-84-1436,-5-5 0,-3-11-210,1 0 1,-1-6 0,-1-1-367,1 3 1,-1 0 0,-1-4 295,0 0 0,-1-4 0,1 0 0,3 3-23,2-1 1,3 4-1,1-1-7,-1-3 0,2 0 1,6 7-35,12-2 1,9 18-1579,4 30 1,2 12-1844,-9 7 1,-2 6 3484,2 10 0,-5 2 0,-8-2 0,-9-3 0</inkml:trace>
  <inkml:trace contextRef="#ctx0" brushRef="#br0" timeOffset="151">3882 2409 18944,'56'-7'-2103,"0"1"0,-15 5 1,-2 4 2102,3 10 0,-6 3 0,-9 4 0,-13 1 0</inkml:trace>
  <inkml:trace contextRef="#ctx0" brushRef="#br0" timeOffset="299">3964 3000 18451,'59'-9'-1093,"0"1"1,0 0 0,-11 1 0,-3 1-1,-1-2 1,10-8 0,-7 0 0,-3 0-1</inkml:trace>
  <inkml:trace contextRef="#ctx0" brushRef="#br0" timeOffset="583">5077 1758 16288,'0'-49'2600,"0"11"-2387,-7 44-51,-5 22 1,-2 11-46,-2 2 1,-2 3-806,1 2 0,-1 6 1,0-1 720,0-3 1,1 0 0,0 3-29,1 0 1,-1 3-1,1 2 1,3-1-525,2-4 0,2 1 0,2-1 0,3 0 519,3 4 0,3 0 0,2-1 0,0-6 0,-1 15 0,6-11 0,11-24 0,0 0 0</inkml:trace>
  <inkml:trace contextRef="#ctx0" brushRef="#br0" timeOffset="849">5403 2205 18944,'-4'-7'818,"-22"45"-795,9 9-23,0-3 0,0 3 16,6-7 1,2 1 33,0 10 1,5-1-40,6-9 0,4-3 0,9-3 1,4-4-135,23 0-348,13-30-638,-14-9 1109,12-16 0,-28 13 0,5-5 0</inkml:trace>
  <inkml:trace contextRef="#ctx0" brushRef="#br0" timeOffset="1050">5869 1887 21140,'6'55'-350,"1"1"0,0-1 0,0 1 1,-1 0-1,0-1 0,-1 1 0,-1 0 1,0-2-1,0-2-2454,-1 15 0,-1-4 0,-1 0 2804,-2-4 0,-1 0 0,-1-10 0,0 12 0,-2-19 0</inkml:trace>
  <inkml:trace contextRef="#ctx0" brushRef="#br0" timeOffset="1734">7946 2412 19751,'-27'-22'330,"-1"0"1,-33 18-320,16 42-456,19-4 1,2 4 444,5-2 0,3 2 45,-4 17 0,5 4-45,7-6 0,4-1-12,2-1 1,5-4 11,25 10 232,9-43-243,3-20 158,1-16-142,-15-4 1,-3-6 22,-5 1 0,-1 0-34,0-1 1,-2 1 5,0-4 432,-11 24-432,-2 10 11,0 1 0,9-5 11,12-11-22,1-2 23,6-8-23,-10 4 0,-5 1 0,-2 1 22,-5-1-22,-4 4 157,-2-1-11,-2 6-34,0 2-101,-1 5 101,0 1-112,0 1 0,0 2-67,-1 0-258,0 0-280,-1 3-784,-4 6-998,-1 6-4459,-2 6 6846,-1 0 0,5-8 0,2-5 0</inkml:trace>
  <inkml:trace contextRef="#ctx0" brushRef="#br0" timeOffset="2234">7681 2267 19213,'-19'43'194,"0"-1"0,2 3 1,5 2-179,7 2 1,6 3-260,2-3 0,3 3 0,5-1 243,6-6 0,4-2 0,1-1-633,0-1 1,0 0 0,6-7 637,22 3 1,4-14-12,-10-18 1,-1-10 8,3-6 1,-2-7-27,1-5 1,-1-7-101,-6-4 1,-1-7-1,-3-2 119,-6 0 1,-3 0-1,-1-1 4,-1 0 0,0 1 0,-5 0 22,-2-11 1,-9 6-12,-14 2 368,-5 16-379,-9 14 1509,-17 12-3358,5 25-3904,11 15 5753,26 7 0,8-12 0,5-17 0</inkml:trace>
  <inkml:trace contextRef="#ctx0" brushRef="#br0" timeOffset="2450">8692 2677 19941,'5'-50'448,"-1"0"1,4 11-1,4 8-515,16 6-56,9 34-203,-2 15-419,-10 8 0,1 7-2247,-1 5 0,1 0 2992,1 0 0,-3-2 0,-8-9 0,-2-6 0,1-7 0</inkml:trace>
  <inkml:trace contextRef="#ctx0" brushRef="#br0" timeOffset="2866">9795 2200 19885,'-58'6'213,"0"1"0,16 9 0,2 5 0,2 7-213,-2 13 0,4 7 0,4 1-899,5-4 1,4 0 0,4 2 887,6-2 0,5 1 0,6-4-101,9 1 0,10-6 86,14 1 0,11-8-445,8-15 1,4-9 470,0-3 0,0-9-103,0-15 1,-7-9 113,-14-3 1,-5-5 4,-1-4 1,-2-2 5,-3-3 1,-4-4 212,-5 2 0,-3-6 1,-2 1 55,-2 1 0,-2-1 1,-1 2-132,-1 0 1,-2 1-1,-2 2 70,-1-11 0,-5 10 17,-12 8-247,2 23-34,-2 13 34,-5 55 17,15-6 0,2 8-119,1-1 0,1 3 0,2 1 31,2-6 0,1 1 0,2-2-124,0 2 1,2-1 0,2-3-417,3 4 1,2-4-1070,3-1 0,3-1 1680,4-5 0,1-4 0,3 6 0,0-17 0</inkml:trace>
  <inkml:trace contextRef="#ctx0" brushRef="#br0" timeOffset="3300">10406 2617 19168,'0'4'1065,"0"-2"-1065,0-2-560,55-31 357,-4-12 231,-14 10 1,-1-1 318,3-14-44,-42 19-180,-14 23-45,-16 22 146,-10 9-129,8 10 1,0 8-74,6 2 0,2 5-294,0 10 1,7 0 209,12-15 1,8-3-18,25 20-89,17-42 95,-2-17 1,4-8 94,6-14 1,0-7-12,0 3 0,-3-2-193,-2-10 1,-8-2 293,-2-8 247,-15 11-23,-11 14 209,-6 11-534,-2 5-11,-1 33-11,-2 24-583,7-13 0,5 2-661,1-4 0,5-4 1331,13-3 1,2-7 0,4-5 0,4-10 0</inkml:trace>
  <inkml:trace contextRef="#ctx0" brushRef="#br0" timeOffset="3766">12744 2410 19997,'-54'8'60,"0"0"1,0 0-1,3 2 1,0 1 0,5 6-45,-2 15 1,7 9 20,9-4 1,3 4-1,6 1-20,0 15 0,15 0-107,16 3 1,19-8-275,24-19 0,11-16-742,1-16 0,2-11 1053,-18-4 1,0-6 0,-5-3 52,5-14 0,-6-8-108,-5-3 0,-1-7 0,-3-3 172,-10 10 0,-2-1 1,-2-2-1,-1-2 140,2-9 1,-2-2 0,-1 0 0,-3 3-322,-1-4 0,-2 2 1,-5 4 362,-6-12 1,-8 13-168,-16 20-79,-20 25 0,-13 36 0,13 19 0,2 9 2,12-5 1,4 5-3,5-4 0,1 4 0,6 1-277,11 4 1,7 2-1,3-4-418,4 11 1,6-2-591,-2-10 0,3 2 1,1-5 1284,9 0 0,0-7 0,4 9 0,-7-17 0</inkml:trace>
  <inkml:trace contextRef="#ctx0" brushRef="#br0" timeOffset="3917">13189 2653 20412,'-6'42'-1722,"0"-1"0,0-3 1,2-3 1721,10 2 0,-4-16 0,4-9 0</inkml:trace>
  <inkml:trace contextRef="#ctx0" brushRef="#br0" timeOffset="4616">6207 5347 15392,'-8'1'1905,"1"-1"-1659,7 0-190,0 0-11,38-4-45,-7 3-4437,10 1 0,2 2 4437,-4 7 0,3-1 0,-33-1 0</inkml:trace>
  <inkml:trace contextRef="#ctx0" brushRef="#br0" timeOffset="4751">6339 5645 14663,'34'0'0,"1"0"0,20 0 0</inkml:trace>
  <inkml:trace contextRef="#ctx0" brushRef="#br0" timeOffset="5303">8887 5239 16277,'1'-4'1244,"-1"65"-886,0 4-995,1-1 1,-2 4 669,0-9 1,-1 1-773,0 0 1,-1-1 777,-1-4 0,0-1 135,0 2 0,0-5-141,0 8 628,1-10 46,3-53 132,0-23-480,3-22-141,0-7 0,0-11-571,-1 9 1,-1-4 0,1-1 352,0-1 0,0 0 0,0-2 5,-1 13 1,0-1 0,0 0-1,1 5-171,1-1 1,0 4-1,2 1 177,2-16 1,2 2-12,1 11 0,4 2-23,5 2 0,6 5 0,5 14 1,3 6-90,1 2 1,2 7 88,5 14 1,-2 13-611,1 27 0,-8 10 11,-9-9 1,-7 5 1006,-6-4 0,-4 5 1,-6-3-448,-13 7 0,-9-1 39,-5-8 1,-7 0 0,0-2-187,4-8 0,-1-2 0,1-2-1763,-15 14 0,3-5 1972,-4-4 0,37-33 0,9-4 0</inkml:trace>
  <inkml:trace contextRef="#ctx0" brushRef="#br0" timeOffset="5550">9934 4351 18308,'-29'48'118,"-1"0"1,1 0-1,4 0 1,0 3-1,1 4 1,0 2-1,4 0-114,1 5 1,3 1-1,1 2 1,1 0-1,0 0-984,1-10 1,0 0 0,0 1 0,1 0 0,1-1 0,2 0 723,0 8 1,2 0-1,2-1 1,2-3-1,3-4-872,5 7 0,4-6 0,3-2 1276,0-6 1,3-1-1,0-6 1,0-2 0,0-5-1,12 11 1</inkml:trace>
  <inkml:trace contextRef="#ctx0" brushRef="#br0" timeOffset="5850">10207 5358 19628,'16'-47'67,"0"1"0,1 4 0,7 11-336,16 24 0,5 15-980,1 16 0,-1 7-163,-2-2 0,-4 6 681,-6 14 1,-13 3 730,-20-11 0,-9-2 986,-2 0 1,-5-2-248,-5-2 1,-3-3-208,0-2 0,0-3 569,-18 18-642,9-7-392,24-19-1927,47-18-2128,15-14 3988,-8-1 0,-1 1 0,-2-1 0,-7 3 0</inkml:trace>
  <inkml:trace contextRef="#ctx0" brushRef="#br0" timeOffset="6153">11119 5242 10821,'0'-8'4190,"0"2"-2890,0 6 672,0 0-1669,0-16-259,0 15 270,0 27-253,0 11 1,0 7-460,0 15 1,0 2-1483,3-6 1,1-3 1879,1-5 0,2-8 0,2-11 0,1-11 0</inkml:trace>
  <inkml:trace contextRef="#ctx0" brushRef="#br0" timeOffset="6366">11610 5068 19381,'0'-6'336,"0"1"-235,-5 71-78,0-8-23,1-1 0,0 6-606,2 3 1,0-1-1190,0-16 1,0-1-1058,-1 12 0,-1-2 2852,-2-23 0,-1-4 0,0 5 0,-2-12 0</inkml:trace>
  <inkml:trace contextRef="#ctx0" brushRef="#br0" timeOffset="6516">11229 5532 19437,'45'-9'-1134,"-1"0"1,1 0-1,-1-2 1,-5 2-1,3 6 1</inkml:trace>
  <inkml:trace contextRef="#ctx0" brushRef="#br0" timeOffset="6750">11924 4681 20972,'15'55'-335,"0"1"1,0 0-1,0 0 1,-3 6-1,0 2 1,-3 1-1,-2 1-1550,-4-4 1,-2 3-1,-2 0 1,0-1-1,-1-3 1582,0 3 1,-1-2 0,-1-2 0,0-5 0,-3 1 0,-1-4-1,0-9 1,-3 8 0</inkml:trace>
  <inkml:trace contextRef="#ctx0" brushRef="#br0" timeOffset="7116">13205 5033 17319,'2'5'2051,"23"45"-1659,-1-7-284,-3-5 1,6 9-1,0-2-1383,0-4 0,1-2 1,0 0 986,-1 1 0,1 0 0,-1-2-1505,12 12 1,-4-7 2062,1-2 1,-17-20 0,-10-10-1</inkml:trace>
  <inkml:trace contextRef="#ctx0" brushRef="#br0" timeOffset="7283">13609 5115 19505,'-50'28'28,"0"1"1,0-1 0,0 1 0,4-2 0,0 1-1,3-1 1,4 1-349,-9 15 1,7 0-1456,7-2 0,6 0 1775,10-4 0,5-3 0,0 4 0,13-12 0</inkml:trace>
  <inkml:trace contextRef="#ctx0" brushRef="#br0" timeOffset="7716">15180 4726 19011,'5'42'403,"-6"9"1,-3 10-378,-5 0 0,-4 7 1,2-2-1634,1-3 0,2 0 0,-3-1 1622,-2 2 0,-2-1 0,3-6-4,3-6 0,4-7 649,2-8 0,4-4-626,13 11 798,36-21-821,-12-21 1,4-7-1009,14-3 0,1-3-1642,-6-1 1,-2-2 2638,1-1 0,-6 1 0,-6 4 0,-7 1 0</inkml:trace>
  <inkml:trace contextRef="#ctx0" brushRef="#br0" timeOffset="8150">16372 5226 17297,'10'-59'773,"-1"7"-728,-4 29 56,0 5 134,-2 4-257,-1 7 11,-2 3 11,-2 16-269,-7 3-2477,-6 8 2746,-4-9 0,5-8 0,6-6 0</inkml:trace>
  <inkml:trace contextRef="#ctx0" brushRef="#br0" timeOffset="8434">16485 4641 17610,'14'-57'2634,"-2"11"-2421,-7 34-169,-2 9-21,-5 24 22,-12 23 44,1-7 1,-4 6-373,-1-2 1,-5 4 0,0 3 0,0 1 307,-1 5 0,0 2 0,0 1 1,2 2-426,3-5 0,-1 3 0,2 0 0,1-1 1,3-2 334,0 0 1,2-2-1,4-1 1,4-3-101,6 4 1,6-2 0,6-9-453,11-8 0,10-8-3652,24-4 0,5-9 4269,-13-8 0,-1-3 0,1 2 0,-4-4 0,-4-9 0</inkml:trace>
  <inkml:trace contextRef="#ctx0" brushRef="#br0" timeOffset="8816">17107 5088 19045,'-55'-12'530,"0"1"0,3-1 1,3 5-520,-11 17 6,26 2 0,4 4-29,-5 29-189,17 2-57,38-4 23,24-22 33,12-8 79,7-8 44,-22-8 1,1-2 61,-7 1 0,-2 3 107,24 19 202,-34 20-180,-25 1 0,-9 5-774,-2 5 0,-3 3 695,-5 7 1,-1 2-34,7-19 0,-1 2 0,2 1-269,-3 13 1,2 4 0,2-3-244,4-8 1,2-2-1,0-1 358,0-1 1,1-1 0,2-6 153,4 26 11,0-54 1,-4-31-12,-8-16 33,-10-24-33,6 26 0,-2-3-51,-8-19 0,0 3 0,0 1 0,11 19 0,-1-1 0</inkml:trace>
  <inkml:trace contextRef="#ctx0" brushRef="#br0" timeOffset="9000">17538 5422 17476,'-6'0'112,"-5"36"-426,10-11 314,6 38 0,-3-41 0,9 1 0</inkml:trace>
  <inkml:trace contextRef="#ctx0" brushRef="#br0" timeOffset="9150">17680 5124 6563,'0'0'0</inkml:trace>
  <inkml:trace contextRef="#ctx0" brushRef="#br0" timeOffset="9666">18109 5397 19762,'43'13'-650,"0"1"0,-1-1 0,15 4 0,-2-7 616,-6-12 1,-5-6 112,12-9 330,-32-7 0,-5-4 297,5-19-494,7-7-122,-5 15-68,20 8-22,-11 16-33,15-3-202,-2 2 167,-12-1 68,-4 1 34,-19 2 78,-11 4 78,-2 1 113,0 0-67,-4 1-91,-4 2-55,-11 2-79,-8 8-11,-1 8-22,-1 12-258,9 8-203,2 4 103,7 3-35,5 19-78,26 0-370,4-2-2095,26-13 2958,1-25 0,-21-8 0,-4-6 0</inkml:trace>
  <inkml:trace contextRef="#ctx0" brushRef="#br0" timeOffset="9933">19103 5264 15594,'0'-6'2667,"0"2"-2040,0 4-336,32-41-190,4 23-101,-4-5 0,3 3-34,10 17 1,-6 19-281,-23 12-661,-8 17-717,-5 10 1692,-5-13 0,-2-1 0,3 0 0,-6 10 0</inkml:trace>
  <inkml:trace contextRef="#ctx0" brushRef="#br0" timeOffset="10800">20466 4527 15807,'2'2'1075,"-1"1"-615,-1-3-214,0 36-224,0-20 34,0 28-44,0-29 88,0-7 57,0-3-100,0-6 167,0-7 101,2-5-90,-1-6 347,4-8-234,1 3-281,10-3-67,21 11 0,7 6 0,19 19-11,-6 15-62,-21 8 1,-8 11-394,-15 8 1,-10 3 426,-2 3 0,-8-1-497,-20 3 1,-9-5 529,0-15 1,-3-4 5,3-3 0,0-1-230,5-4 1,3-3 251,-12 15-10,18-13 32,14-8 46,38-11-1194,3-11 1,5-4-897,4 1 0,2-1 2000,13-6 0,-5 0 0,-4 2 0,-12 3 0</inkml:trace>
  <inkml:trace contextRef="#ctx0" brushRef="#br0" timeOffset="11000">21074 4768 17834,'3'-8'987,"-1"1"-987,-2 7 11,17 50-269,-13-14 1,1 5-3279,8 19 1,1 2 3473,-5-11 1,-2-5 0,5 14 0,-4-41 0</inkml:trace>
  <inkml:trace contextRef="#ctx0" brushRef="#br0" timeOffset="11200">21803 4674 19505,'-31'36'209,"0"0"0,2-1 0,6 3-321,10 7 0,5 1-292,3-11 1,3 1-606,2 8 1,4-1-6679,4 6 7687,0-12 0,-5-18 0,-3-8 0</inkml:trace>
  <inkml:trace contextRef="#ctx0" brushRef="#br0" timeOffset="11350">21275 5010 17820,'43'-16'-473,"-1"-1"1,1 1-1,-1-4 1,-6 5-1,9 8 1</inkml:trace>
  <inkml:trace contextRef="#ctx0" brushRef="#br0" timeOffset="11550">22180 4400 21700,'15'58'-252,"0"0"0,0 0 0,-4-10 0,-1 0 0,-1 2 0,0 1-1978,0 9 0,-1 3 0,-1 0 1,-1-3 1947,-3 6 0,-1-2 0,-2-4 0,0 7 0,-2-11 1,-9-9-1</inkml:trace>
  <inkml:trace contextRef="#ctx0" brushRef="#br0" timeOffset="12540">10804 7641 13106,'3'-9'4191,"-1"2"-3631,-2 7-482,0 0-67,8 21 91,2 22-576,-2-5 0,0 5 474,-2 9 0,-2 2-606,0 7 0,-2 2 12,0 0 0,-2 0-1434,-2-3 0,-1-1 2028,1-5 0,-1-5 0,-2 6 0,1-18 0</inkml:trace>
  <inkml:trace contextRef="#ctx0" brushRef="#br0" timeOffset="12699">10633 8189 16403,'53'-15'-432,"-1"0"1,1-1-1,4 0 1,0 1 0,-6 3-1,-10 6 1,-3 2-1,-2-1 1,0 0 0</inkml:trace>
  <inkml:trace contextRef="#ctx0" brushRef="#br0" timeOffset="13099">11952 7768 18485,'-20'41'128,"-1"0"1,7-1 0,0 4 0,4 1-112,1 19 0,5 1-849,-1 1 0,3-2 714,3-11 0,5-7 220,10-4-102,-3-24 471,1-28-236,-7-24 84,-4-14 0,-1-9-226,0 6 1,1-3 0,-1 0-537,1-1 0,0 0 0,0-1 540,2-5 0,0 1 0,2 4-2,4-3 0,3 5 103,1 8 1,1 3-171,0 9 0,2 3-39,31-11-34,-18 32 0,4 9-78,11 12 0,-2 11-438,-5 13 1,-8 6 166,-8 2 0,-12 2 354,-18 5 1,-14-3 39,-11-9 0,-9-5-818,-1-3 0,-6 0 0,1-4 818,-14 0 0,1-2 0,5 2 0,6-6 0,-5-12 0</inkml:trace>
  <inkml:trace contextRef="#ctx0" brushRef="#br0" timeOffset="13449">13493 7050 17722,'-15'60'164,"0"1"1,-1 0 0,1 0 0,0 0 0,0-1 0,-1 1 0,1 0 0,0 4 0,1 0 0,-1 1 0,2-2 0,0-1 0,2-2 0,2-2-407,0 4 0,2-3 0,2-2 0,1-2 0,2-2-666,0 16 1,4-4 0,8-7 907,9-14 0,6-4 0,-2-9 0,10 1 0,15-16 0</inkml:trace>
  <inkml:trace contextRef="#ctx0" brushRef="#br0" timeOffset="14616">13899 7776 12624,'20'-43'4471,"-4"9"-3642,-13 26-447,-2 5-293,0 3-55,-1 15 235,0 15-185,0 12 0,0 6-84,2-9 0,1 0-757,1 16 1,2-2-1099,3-18 1,3-4 1854,15 19 0,-10-25 0,-1-11 0</inkml:trace>
  <inkml:trace contextRef="#ctx0" brushRef="#br0" timeOffset="14832">14511 7534 19695,'-12'62'22,"0"-1"1,1 0-1,4-2-190,3-12 0,4 0-1272,8 15 0,1 1 1440,-3-10 0,0-3 0,3-7 0,1-4 0,-3 4 0</inkml:trace>
  <inkml:trace contextRef="#ctx0" brushRef="#br0" timeOffset="14983">14092 7943 17801,'54'-13'-886,"0"0"1,0 0 0,0-2 0,-7 2 0,4 8 0</inkml:trace>
  <inkml:trace contextRef="#ctx0" brushRef="#br0" timeOffset="15183">14851 7653 19258,'44'-14'-340,"0"-1"0,4 2 0,1 3-299,1 5 1,4 4-2639,-1 0 0,4 0 0,-2 0 3039,5 0 1,-2 0-1,3 1 1,-8 0-1,-14 0 1</inkml:trace>
  <inkml:trace contextRef="#ctx0" brushRef="#br0" timeOffset="15332">15252 7785 17454,'-19'47'161,"-1"-1"0,0 1 1,3-3-1,1-1 1,5-3-1036,5-4 0,7-1 874,15 10 0,2-4 0,-8 2 0,23 3 0</inkml:trace>
  <inkml:trace contextRef="#ctx0" brushRef="#br0" timeOffset="15566">15820 7191 20849,'8'55'6,"1"1"1,-1 0 0,0 0-1,-1 0 1,-2-1-67,-2-8 0,-1-1 1,-1 3-1192,-3 2 0,0 4 0,-3 1 0,0-2 1251,-3-2 0,-2-2 0,0 0 0,1-1 0,1 6 0,1-1 0,-2-5 0,-7 0 0,0 0 0</inkml:trace>
  <inkml:trace contextRef="#ctx0" brushRef="#br0" timeOffset="15833">16844 7714 16647,'28'45'851,"-4"-8"1,6 5-811,-3-1 0,4 2 1,1-1-906,-1-3 0,0-1 1,3-3 702,3 0 1,3-3-1,-2-3-1100,8 0 1,-1-5 1260,0-2 0,-3-4 0,8 3 0,-17-9 0</inkml:trace>
  <inkml:trace contextRef="#ctx0" brushRef="#br0" timeOffset="16000">17308 7818 17263,'-39'45'-810,"0"-1"0,0 1 0,0 0 0,1 3 0,1 2 0,3-1 0,8-6 810,6 1 0,6-5 0,0 2 0,3-5 0,11-12 0</inkml:trace>
  <inkml:trace contextRef="#ctx0" brushRef="#br0" timeOffset="16350">18465 7492 17734,'-7'59'263,"0"1"0,0 0 1,-2-6-1,-1 2 0,-2 0 1,1-1-220,0-1 1,-1-1 0,0-1 0,0 1-841,-1 0 1,-1 1-1,1-1 1,2-6 823,-1 10 0,4-4 491,5-2 0,10-5-497,12-17 1,9-6-550,13-3 1,7-11-2751,-4-11 0,4-8 0,-1-1 3146,19-5 0,-5-1 0,-13 1 0,-7 1 1,3 0-1</inkml:trace>
  <inkml:trace contextRef="#ctx0" brushRef="#br0" timeOffset="16634">19607 7286 19426,'-19'45'100,"0"1"1,0-1 0,0 3 0,0 2 0,2 0-98,0 1 1,1 0 0,0 4-807,3 0 0,0 3 0,2 2 0,1-1 634,4-6 1,2-1 0,2 0 0,0-1-176,0 17 1,1-2 0,7-4-486,10 8 0,9-14-1153,0-27 1,4-9 1981,3-5 0,-1-4 0,4 0 0,-5-9 0</inkml:trace>
  <inkml:trace contextRef="#ctx0" brushRef="#br0" timeOffset="17432">20383 7743 16860,'-57'25'668,"0"0"1,5 0 0,9 1-546,9 18-45,18 11-78,45-15-33,29-8 55,-23-28 0,0-6-22,2-3 0,-2-6 0,7-19 34,-8-2-12,-9 1 90,-6 7-78,-10 66-23,-12 19-782,-4 1 0,-3 7 771,2-24 0,-1-1 0,-1 2 0,1 1 0,-1 1 0,1-1-4,1-1 0,1-1 0,1 1-265,1 6 0,2 0 1,1-3 268,4 5 0,0-5 336,1-3 0,-6-18-291,-20-53-45,-8-33-600,3 9 1,1-2-1628,6 9 1,2-1 2226,3-12 0,2 2 0,-3-1 0,10-5 0</inkml:trace>
  <inkml:trace contextRef="#ctx0" brushRef="#br0" timeOffset="17582">20607 8172 16075,'8'64'-191,"10"-12"1,-11-43 0,7-4 0</inkml:trace>
  <inkml:trace contextRef="#ctx0" brushRef="#br0" timeOffset="17716">20819 7898 13117,'0'0'0</inkml:trace>
  <inkml:trace contextRef="#ctx0" brushRef="#br0" timeOffset="18115">21218 8152 20457,'21'-14'67,"37"7"-224,-14 7 0,4 2 39,2 0 1,0 0-672,5-1 0,-1-1 626,-14-1 1,1-2-365,18-2 1,2-1 339,-5-2 1,-1-1 186,1-2 0,-4-1 34,8-6 522,-39 1-63,-24 2-34,-7-1 12,-8-1 618,-7 2-742,-4 5 362,-12 4-642,0 30-67,-3 21-45,19 10-392,12 6-201,23-21-561,11-4 45,22-4-1026,3-14 1,6-3 2126,-9-5 1,-1-2 0,1 1 0,-4-3 0,0-3 0</inkml:trace>
  <inkml:trace contextRef="#ctx0" brushRef="#br0" timeOffset="18450">22499 8153 18138,'-5'-17'560,"1"1"-482,9 9-56,12-10 12,15-4-34,4-1 11,8 2 0,-6 11 12,1 3-12,-1 10-11,1 25-56,-18 15-555,-11-12 0,-3 2-1752,-6 17-5078,-1-10 7441,1-24 0,0-8 0,1-6 0</inkml:trace>
  <inkml:trace contextRef="#ctx0" brushRef="#br0" timeOffset="18716">23805 7612 18194,'0'46'67,"-1"0"0,-1 0 0,0-1-67,-1-6 0,0 0-23,-1 0 1,0 3-1833,0 8 1,3-1 1854,3-11 0,1-2 0,0 24 0,6-36 0</inkml:trace>
  <inkml:trace contextRef="#ctx0" brushRef="#br0" timeOffset="19050">24306 7686 17420,'5'-1'1479,"-9"57"-1423,0-24 0,-1 3-73,0 12 1,0 2-410,2-7 0,0-2-2711,3 10 3137,1-9 0,-1-20 0,1-8 0</inkml:trace>
  <inkml:trace contextRef="#ctx0" brushRef="#br0" timeOffset="19217">23885 8028 19078,'-7'-4'460,"2"0"-471,67-2-998,3 2-1196,-2-2 0,5 0-1734,-6 2 1,0 0 3938,4-3 0,-5 1 0,-22 3 0,-4 0 0,20-4 0</inkml:trace>
  <inkml:trace contextRef="#ctx0" brushRef="#br0" timeOffset="19384">24644 7630 18518,'41'-11'-206,"-1"-1"1,2 2 0,2 1-3902,20 5 1,1 2 3946,-15-2 1,-2 0 0,4 1 0,-7 1 0,-7-3 0</inkml:trace>
  <inkml:trace contextRef="#ctx0" brushRef="#br0" timeOffset="19533">25019 7666 18048,'-23'45'219,"1"-1"1,-1 1-1,3-2 1,1-1 0,5-3-640,5-1 0,7-2 420,9 9 0,2-3 0,-4 1 0,15 1 0</inkml:trace>
  <inkml:trace contextRef="#ctx0" brushRef="#br0" timeOffset="19752">25555 7332 20389,'-3'56'36,"-1"1"0,1-1 0,-2 0 0,0 0 0,-3-3-143,-10 12 1,-4-3-1151,7-18 1,-1 0-1,0 1 532,-1 0 1,-1-1-1,-2 2 725,-10 12 0,-2 3 0,4-8 0,6-9 0,1-3 0,-8 7 0,1 1 0</inkml:trace>
  <inkml:trace contextRef="#ctx0" brushRef="#br0" timeOffset="20283">9080 10924 16109,'9'-4'785,"-1"0"-483,-8 4-212,0 0-90,49 7-180,-10 0 180,13 2 0,0 1 0,-15-2 0,11 3 0</inkml:trace>
  <inkml:trace contextRef="#ctx0" brushRef="#br0" timeOffset="20384">9136 11220 15426,'51'-28'-785,"0"0"1,-18 12-1,-5 1 1,10-9 0</inkml:trace>
  <inkml:trace contextRef="#ctx0" brushRef="#br0" timeOffset="21432">10441 10574 16737,'18'-57'1064,"5"7"-975,9 29-89,9 10 23,5 9-23,5 19-11,-5 15-12,-11 22-735,-23-22 0,-5 3 758,-10 4 0,-6 0 5,-4 2 1,-6-1 283,-5 0 0,-5-1 109,-8 6 0,1-2-320,12-15 1,3-2-46,-20 26-100,57-36-3121,17-13 1,8-7 3187,1-3 0,0-1 0,0 3 0,-5-2 0,7-9 0</inkml:trace>
  <inkml:trace contextRef="#ctx0" brushRef="#br0" timeOffset="21633">11345 10322 19112,'-32'48'267,"-1"0"0,0 0 0,6-1 0,1 3 0,0 2 0,2 0-267,1 1 0,2 2 0,1 0 0,1 0-974,-1 4 1,0 2 0,1-2 0,2-3 708,1 0 0,3-3 0,0 3 265,3-5 0,0 3 0,1-2 0,1-5 0,-2 4 0,2-3 0,1 10 0,-1-1 0</inkml:trace>
  <inkml:trace contextRef="#ctx0" brushRef="#br0" timeOffset="21999">11770 11018 19157,'7'44'-2135,"-1"0"0,-10 22 2656,-19-23 1,-8-5 1405,-25-2-1075,2-4-695,41-12-135,30-4-11,25 14 0,12 5 0,-10-2 1,1 5-298,-6 3 1,-7 4 173,-8 11 0,-12 1-248,-14-11 1,-13-3 325,-21-2 1,-10-7-1103,0-9 1,-2-6-568,0 0 0,0-2 1703,0-3 0,4-3 0,-7 2 0,14-6 0</inkml:trace>
  <inkml:trace contextRef="#ctx0" brushRef="#br0" timeOffset="22484">12225 14768 17297,'-3'47'-381,"0"-1"0,0 0 0,1 0 0,0-1 0,0-1 381,1 14 0,1-4 0,0 11 0,0-25 0</inkml:trace>
  <inkml:trace contextRef="#ctx0" brushRef="#br0" timeOffset="22633">12054 15049 17678,'38'-25'-193,"0"1"0,0-1 0,19 1 1,4 2-1,-3 4 0,-2 3 1,-2 4-1,9 2 0,1 0 1</inkml:trace>
  <inkml:trace contextRef="#ctx0" brushRef="#br0" timeOffset="22832">14694 14580 18126,'-3'61'-1095,"-1"0"1,6 3 0,1-3 1094,1-9 0,1-5 0,1-10 0,0-6 0,0-10 0</inkml:trace>
  <inkml:trace contextRef="#ctx0" brushRef="#br0" timeOffset="23066">15314 14190 18686,'-31'50'417,"0"0"1,8-11-1,0 1 1,0 1-336,-2 7 0,0 2 0,1 1-1864,-3 6 1,-1 2 0,1 1 1783,7-13 1,-1 1 0,2 1 0,0 0-6,0 0 0,2 0 0,0 0 1,2 4-431,2-1 0,0 3 0,2 1 0,2 0 0,0-3 433,3 5 0,1-1 0,1-2 0,1-1 0,-4 11 0,1-3 0,4-6 0,6-9 0,-1 1 0</inkml:trace>
  <inkml:trace contextRef="#ctx0" brushRef="#br0" timeOffset="23432">15580 14906 19919,'51'5'-505,"0"-1"1,-7 4 0,-9 7-773,-21 45 997,-29-13 0,-10 1 974,-3-7 1,-4-2-23,-5 3 0,-1-5-577,9-14 1,6-3 50,12-1-101,34-7 44,20 4-89,-13-7 0,4 1-28,16 10 0,0 4-50,-10 0 0,-6 4 16,-3 5 0,-10 2 84,-27 14-22,-48-15-157,-12-24-349,31-9 1,-1-4-274,2-2 1,0-7 778,-8-18 0,4-4 0,0 4 0,17 3 0,-1-1 0</inkml:trace>
  <inkml:trace contextRef="#ctx0" brushRef="#br0" timeOffset="24036">14171 10759 18843,'30'40'-297,"1"-1"0,0 1 0,-1 0 0,13 7 0,1-2 1,2-3 296,1-5 0,1-3 0,-3-5 0,1 0 0,-5-6 0,7-5 0</inkml:trace>
  <inkml:trace contextRef="#ctx0" brushRef="#br0" timeOffset="24202">14694 10784 18048,'-4'0'117,"-22"26"1,-8 13-118,6-9 0,-3 2-512,-6 6 0,-5 5 0,-2 0 47,3-7 0,-2 0 0,-2 0 0,3 0 346,-9 6 1,1 0-1,2-2 1,3-5-1,1-1 1,4-3-1,8-4 1,-1 0-1</inkml:trace>
  <inkml:trace contextRef="#ctx0" brushRef="#br0" timeOffset="27815">16374 10541 14944,'-31'48'631,"0"0"0,2 0 1,3 1-442,7-7 0,5 2-134,5 13 0,6-1-17,7-17 1,6-3-35,6 6 1,9-7 106,37-13 0,-7-23 0,2-12-39,-4-14 0,-1-7-931,0 2 0,-4-5 975,-13-10 1,-10-3-46,-14 13 1,-7-1 191,-8-19 1,-8-1-327,-3 7 0,-4 4-936,-2 5 1,-3 11-1142,-14 23-898,25 35 0,6 13 3037,4 11 0,2 0 0,-1 10 0,2-5 0</inkml:trace>
  <inkml:trace contextRef="#ctx0" brushRef="#br0" timeOffset="28284">17021 14613 17062,'2'-4'1087,"-1"0"-1015,36 32 1,15 15-73,-24-24 0,2 0-917,11 10 0,6 6 0,-3-6-304,-6-9 0,-2-5 1221,-3-1 0,-3-1 0,6-1 0,-14-5 0</inkml:trace>
  <inkml:trace contextRef="#ctx0" brushRef="#br0" timeOffset="28450">17415 14538 16499,'-45'33'64,"1"0"1,-1 0 0,-5 8 0,1 1 0,6-1-917,9-4 1,4 1-2696,-4 7 1,9-2 3634,27 1 1,1-22-1,8-10 1</inkml:trace>
  <inkml:trace contextRef="#ctx0" brushRef="#br0" timeOffset="28684">18263 14405 17890,'0'51'-1405,"0"0"1,-1 1 0,5 6-1,1-8 1,-1-5 0,6-36-1</inkml:trace>
  <inkml:trace contextRef="#ctx0" brushRef="#br0" timeOffset="28883">18871 14107 18606,'-35'52'282,"1"1"0,8-10 1,-2 5-1,0 2 0,3 2-265,1 5 0,3 2 0,1 1 0,0 0-1407,-1 2 0,0-1 0,1 1 0,4 0 1163,2 0 0,2 0 0,4-1 0,4-5-834,6-3 1,4-4-1,2-2 1267,5 21 0,2-6 0,-4-24 1,1-5-1,10 14 0</inkml:trace>
  <inkml:trace contextRef="#ctx0" brushRef="#br0" timeOffset="29166">19152 14804 19538,'54'-4'-485,"0"0"0,-1 0 1,12 17-1,-12 17 14,-24 28 1,-16 10-232,-10-8 0,-12-3 1166,-13-6 1,-6-8 174,-11-4 242,12-8-869,42-18-1940,27-11 1,11-5-1715,7-3 1,5-2 3550,-16 2 1,4-1 0,0 0 0,-7 1-1,4-1 1,-5 0 0,-1 1 0,0 1-1</inkml:trace>
  <inkml:trace contextRef="#ctx0" brushRef="#br0" timeOffset="29383">23079 14734 17935,'2'-6'438,"0"1"-785,48-6-9484,-15 31 9453,21-8 1,-33 14 0,-23-9 0</inkml:trace>
  <inkml:trace contextRef="#ctx0" brushRef="#br0" timeOffset="29516">23067 15085 18037,'42'-9'-240,"0"0"1,3-2 0,1 1-898,5-2 0,1 0-2791,10 0 1,3-1 3927,-13 4 0,2 0 0,-5 1 0,-3 0 0,-3 1 0,-3 1 0,0 0 0</inkml:trace>
  <inkml:trace contextRef="#ctx0" brushRef="#br0" timeOffset="29751">25518 13940 18462,'0'44'168,"0"-1"0,-1 21 0,2 3-1109,1-5 0,2 1 785,1-16 1,1 1-1,0-5 1,-1-1 0,1-6-1,10 3 1</inkml:trace>
  <inkml:trace contextRef="#ctx0" brushRef="#br0" timeOffset="29966">26338 13470 17659,'-20'51'309,"0"1"0,0-1 0,0 4 1,0 0-1,1 1-265,3-2 1,0 0 0,1 1-801,-1 5 0,1 3 1,2-1 758,0 1 1,1 0 0,1 4-119,4-4 0,1 3 0,1 1 1,2-1-2344,0-6 0,2 1 1,1-2-1,0 0 2441,1-3 1,2 0 0,-1-2-1,1-4 1,2 18 0,1-13 0,5-19-1</inkml:trace>
  <inkml:trace contextRef="#ctx0" brushRef="#br0" timeOffset="30250">27046 13876 18821,'-41'42'105,"-1"1"0,0-1 0,0 0 1,0 0-1,1 1 0,-6 4 1,1 1-1,1 0 0,2-2 1,5-2-508,-5 9 1,5-3 0,7 4 404,3 8 1,7 3 0,15-4 14,16-12 1,12-3 0,7-4 18,14 0 1,9-5 0,4-10-38,-1-12 0,3-9 0,-1-8-27,1-6 1,-1-6 0,-11-7-159,-11-6 0,-13-5 92,-10-24-966,-33 33 0,-11 5-516,-14 4 1,-8 7-1703,8 4 0,-4 3 0,-1 2 3117,-5 3 0,-2 2 0,5-1 1,2 0-1,4 0 0,9 2 1,-1 0-1</inkml:trace>
  <inkml:trace contextRef="#ctx0" brushRef="#br0" timeOffset="32016">4313 17540 15840,'0'37'310,"-1"-1"0,1 1 0,-2-2 250,-4 25-380,1-1-57,1-8 11,3-10-55,0-12 45,1-15 1007,0-12-716,0-20-169,1-15-44,0-23-102,-1 1 1,1-3-653,-1 12 0,1-2 569,-1-15 0,3-2-1,5 6 1,3 5-79,4 12 1,5 4-953,7 1 0,5 11-2303,22 18 3317,0 36 0,-32-7 0,-6-1 0</inkml:trace>
  <inkml:trace contextRef="#ctx0" brushRef="#br0" timeOffset="32165">4360 17658 19493,'54'-21'-2394,"0"-1"0,-5 5 0,-2 8 2394,10 25 0,-24-4 0,-13 2 0</inkml:trace>
  <inkml:trace contextRef="#ctx0" brushRef="#br0" timeOffset="32299">4559 17932 17633,'49'-18'-1082,"-1"0"1,0-1 0,4-1 0,-8 3 0,-9 4-1</inkml:trace>
  <inkml:trace contextRef="#ctx0" brushRef="#br0" timeOffset="32533">5495 16998 19280,'-37'34'228,"0"-1"0,-1 9 0,5 5-206,8 11 1,4 4-797,6-15 0,0 0 0,2 1 770,1 0 0,1 0 1,2 2-334,3 13 1,2 2 0,6-1-1790,8-10 1,4-1 0,2-2 2125,-3-2 0,2-1 0,2-6 0,8 0 0,0-12 0,0-15 0</inkml:trace>
  <inkml:trace contextRef="#ctx0" brushRef="#br0" timeOffset="32817">5803 17460 18922,'-11'50'-21,"-1"0"0,1-1 1,0 1-1,1 10 1,2-2-1,7-2-76,7-10 0,5-2 0,2-4-164,3 0 1,4-9 238,25-4 181,-15-34-753,15-20-5513,1-7 6107,-2-4 0,-16 17 0,-17 13 0</inkml:trace>
  <inkml:trace contextRef="#ctx0" brushRef="#br0" timeOffset="33050">6232 17227 20255,'20'48'-146,"0"0"1,-5 1-1,-1 4 1,-1 2-774,-4 4 0,-2 1 0,-2 3 668,-1-9 1,-1 3 0,-1-2-1,-1-4 1,-1 20 0,-3-9-1,-1-19 1,-1-1 0</inkml:trace>
  <inkml:trace contextRef="#ctx0" brushRef="#br0" timeOffset="33667">7725 17620 19034,'-48'-3'369,"0"-1"1,2 5 0,2 8-342,9 11 0,4 6-264,-2 4 0,4 2 241,1 2 1,5 2-6,2 12 0,9 2-157,15-9 1,9-3-69,11-1 1,7-7 61,3-16 1,2-11 78,6-10 0,-2-9 84,-13-5 0,-2-6 45,7-18 0,-2-7-42,-10 12 1,-1-2 0,-2-4 14,3-14 1,-1-4 0,-3 1-639,-3 9 1,-2 1 0,-2 0 690,-1-1 0,-3 0 0,-1 4 64,-2-4 0,-3 4 301,-1 5 0,-1 3-223,-1 8 0,-2 2 347,-14-16-526,4 26 173,1 22-173,10 28-34,4 22-45,2 12 45,7 4 846,0-26 0,2 0-846,10 23-331,0-5-531,-10-30-1357,-15-17-3989,-10-3 6208,-12 2 0,10-3 0,2 0 0</inkml:trace>
  <inkml:trace contextRef="#ctx0" brushRef="#br0" timeOffset="34050">7324 17614 18552,'46'-3'22,"0"0"1,17-2-1,-1 4-45,-12 6 1,-5 7 28,-3 10 0,-10 8 195,-20 33-712,-29-16 0,-12-1 769,-2-8 0,-3-2-90,1 2 0,1-2-95,4-5 0,2 0 224,4-1 0,9-3-263,30 4-1082,16-20 1,8-8-91,6-7 1,4-4 14,-7 0 0,3-2 0,-2 0 1123,16-8 0,-4 1 0,-22 8 0,-3-1 0,26-7 0</inkml:trace>
  <inkml:trace contextRef="#ctx0" brushRef="#br0" timeOffset="34434">8652 17634 13252,'-6'-6'1838,"2"0"-1133,4 6 158,0 0-247,0 33-145,0-4-236,2 12 1,3 3-130,2-5 1,5-2-35,6 7 1,8-4 0,7-10 0,5-7-73,-4-11 0,2-6-162,3-11 1,-1-7 49,15-24 61,-22 3 1,-2-6-23,-10 0 1,-2-3 38,0-5 1,-5 0-35,-13-19-32,-11 26-674,-7 30-593,0 9-1804,3 12 3171,6 3 0,4-2 0,6-2 0</inkml:trace>
  <inkml:trace contextRef="#ctx0" brushRef="#br0" timeOffset="34686">9362 17765 18843,'4'-47'616,"-1"0"0,11 7 1,6 4-645,9 8 0,4 7-6,1 10 1,1 7 27,1 9 0,-1 7-5,17 22-269,-21-1 0,-2 4-986,-5 4 0,-2 1 1266,9 5 0,-4-1 0,-4 12 0,0-24 0</inkml:trace>
  <inkml:trace contextRef="#ctx0" brushRef="#br0" timeOffset="35082">10318 17335 19684,'-47'13'252,"0"0"0,-1 0 0,-7 1 0,8 5-241,17 13 0,9 4 12,8 13-23,20-2 0,16-9-213,19-9-302,12-13-247,-13-12 0,1-8 538,-3-13 0,-3-6 212,2 2 1,-4-4-279,-7-13 1,-7-6 289,-9 7 0,-3-4 123,-1-22 1,-2-4 334,-3 5 0,-2 0 192,-3-2 0,-5 6-594,-3 22 0,-6 12-56,-14 24 0,-7 43 0,24-13 0,3 6-6,-1 22 1,7 6-298,8-21 1,4 1 0,2 2-2393,3 7 0,2 2 1,3-4 2694,10 7 0,3-7 0,-8-15 0,-2-7 0,0-10 0</inkml:trace>
  <inkml:trace contextRef="#ctx0" brushRef="#br0" timeOffset="35467">10641 17614 20412,'31'-40'138,"-1"1"0,1 1 0,0 3-133,-6 10 1,-1 4-73,9-8 56,-26 17 22,-21 17 23,-30 29-23,18-8 0,1 4-11,-3 8 0,3 3-17,6-8 1,6-1-231,9 19-402,19-28-158,12-7 482,15-8 123,6-6-33,7-6-130,-17-5 1,0-2 347,-6-2 1,-1-1 420,25-15 178,-28 9-302,-23 14 449,-10 11-505,-7 18-202,3 14-907,4 4-1300,24-3-3575,23-16 5760,-9-12 0,1-3 0,7 2 0,-1-5 0</inkml:trace>
  <inkml:trace contextRef="#ctx0" brushRef="#br0" timeOffset="35866">12076 17489 19269,'-47'-14'254,"0"1"0,1 6 0,3 7-204,9 9 1,4 6-40,0 5 0,3 6-6,1 11 1,6 4 0,12-2 0,5 0-107,4-1 0,5-4-448,31 13-56,5-35 146,21-24 442,-29-7 0,-1-9 56,10-18 0,-1-6-651,-8 0 1,-4-3 659,-10 12 1,0-2-1,-3 2 109,1-10 0,-3 1 55,-2 1 1,-1 1 39,-3 5 1,-3 0 133,-3 5 1,-7 6-342,-30 13-45,-10 65-6,21-10 0,3 6-544,3 18 1,7 1-269,13-12 0,7 0 818,10 16 0,3-3 0,1-1 0,-5-24 0,0 1 0</inkml:trace>
  <inkml:trace contextRef="#ctx0" brushRef="#br0" timeOffset="36150">12280 17744 20300,'37'-52'89,"4"11"-223,23 32-168,-3 16-293,-7 18 640,-40 17 247,-26 2 22,-19-2-12,6-14-156,8-5-79,6-4 45,12-2-1075,37-7-68,8-3-89,-5-6 0,3-1-707,-3 0 1,0 0 1826,5 0 0,-3 0 0,8 0 0,-12 0 0</inkml:trace>
  <inkml:trace contextRef="#ctx0" brushRef="#br0" timeOffset="36417">13578 17707 17465,'-1'-7'1748,"0"1"-1502,1 6-246,0 0 0,45-10-840,-17 8-628,36-8-2969,-30 11 4437,-9 4 0,-11-3 0,-7 3 0</inkml:trace>
  <inkml:trace contextRef="#ctx0" brushRef="#br0" timeOffset="36533">13590 17898 17039,'-11'3'605,"2"-1"-1288,9-2 683,57-1 0,-43 1 0,42-1 0</inkml:trace>
  <inkml:trace contextRef="#ctx0" brushRef="#br0" timeOffset="39565">12308 18009 18832,'25'-27'171,"1"0"1,0 3 0,6 5-99,17 9 0,5 11-45,4 8 0,1 4-773,0-2 0,-4 5 745,-7 9 0,-10 5 0,-12 19 224,-20-13 1,-9 2-243,-15-3 1,-10-1-73,-15 5 1,-7-6-297,0-9 1,-3-7-69,-7-5 0,2-5-504,18-6 0,1-1 958,-3 0 0,3-1 0,0 0 0,2 0 0</inkml:trace>
  <inkml:trace contextRef="#ctx0" brushRef="#br0" timeOffset="43982">15690 17232 19505,'-8'42'-695,"2"-2"-740,7-9-2722,2-3 4157,0-1 0,-1-12 0,0-4 0</inkml:trace>
  <inkml:trace contextRef="#ctx0" brushRef="#br0" timeOffset="44399">15563 17359 18552,'30'-36'283,"0"0"1,10 7 0,5 8-323,1 13 0,-1 8-40,2 5 1,-7 7-236,-9 18 169,-32 37 184,-18-32 0,-8 0 73,-4 5 0,-3-2-45,2-10 1,1-4-1,-13 5-67,32-18-67,25-3-930,40-3-684,10-2-469,-17-2 1,1-1 2149,-7-3 0,-3 0 0,7 1 0,-8-4 0</inkml:trace>
  <inkml:trace contextRef="#ctx0" brushRef="#br0" timeOffset="44615">16413 17068 20625,'-18'54'17,"0"0"1,0 0 0,2-3 0,0 0 0,5-3-136,8 1 1,1 0-675,-3-2 0,-2 3 1,-2 1-1368,-2 1 0,-2 1 0,0 0 1983,0-1 1,-1 0 0,0-4-1,-3 6 1,1-8 0,2-10-1</inkml:trace>
  <inkml:trace contextRef="#ctx0" brushRef="#br0" timeOffset="44999">16587 17460 18675,'51'38'-2223,"0"-1"1,-11-2 0,-13 2 6558,-29 26-2935,-18-22-560,-19-19-237,21-17-144,8-1-381,34 9-102,28 20-28,-23-16 1,1 2 5,3 6 1,-3 2-203,-1 13 213,-27 15-22,-44-6-1748,-3-6-2577,13-27 0,-1-6 4381,2-4 0,14-6 0,10 0 0</inkml:trace>
  <inkml:trace contextRef="#ctx0" brushRef="#br0" timeOffset="45200">17742 17459 18294,'-1'-4'1311,"-1"0"-1187,2 4-68,-14 59-56,30-19-135,-11 4 1,7 2-2057,28-8 1,9-6 2190,-13-7 0,0-2 0,1 0 0,-3-4 0,-4-6 0</inkml:trace>
  <inkml:trace contextRef="#ctx0" brushRef="#br0" timeOffset="45367">18010 17475 17308,'-46'23'265,"-1"1"0,1 2 1,1 2-249,2 3 0,3 2-17,6 1 0,6 4-4916,10 12 1,11 0 4483,8-14 0,5-2 0,6 32 1,8-46-1</inkml:trace>
  <inkml:trace contextRef="#ctx0" brushRef="#br0" timeOffset="45583">18540 17269 18250,'-17'55'328,"-1"-1"1,2-3-1,3 1-1034,5 8 0,5 1 706,12-5 0,2-3 0,-9-8 0,2-4 0,22 13 0</inkml:trace>
  <inkml:trace contextRef="#ctx0" brushRef="#br0" timeOffset="45967">20549 17401 13296,'2'-11'1547,"-1"2"-1525,-1 9 24,0 0-13,0 7 34,0-5 135,0 6 112,0-3 44,0 6 180,0 10-258,0 13-190,0 13-174,2-5 0,-1 3-4051,1 2 0,-1 1 4135,1 0 0,0-3 0,-1 13 0,-1-37 0</inkml:trace>
  <inkml:trace contextRef="#ctx0" brushRef="#br0" timeOffset="46117">20391 17677 16677,'62'-19'-528,"1"1"0,0-1 1,-8 3-1,-1 0 0,-2 4 1,15 5-1,-7 3 0,-24 1 1,-1 1-1</inkml:trace>
  <inkml:trace contextRef="#ctx0" brushRef="#br0" timeOffset="46300">21979 17119 18283,'-2'45'-19,"1"0"1,2-2-1,2-2-2245,7 17 2264,7-6 0,-7-23 0,-3-10 0</inkml:trace>
  <inkml:trace contextRef="#ctx0" brushRef="#br0" timeOffset="46517">22391 16836 19919,'-27'50'252,"1"0"0,1 4 0,-1 5 0,2 2-247,6-11 1,1 1 0,0 1-1,1 0-1117,-1 1 1,0 1 0,0 0-1,2 0 686,0-2 0,2 1 1,0-2-1,3-4-2633,0 18 0,4-5 3252,2-4 1,3-6 0,2 6-1,1-20 1</inkml:trace>
  <inkml:trace contextRef="#ctx0" brushRef="#br0" timeOffset="46883">22506 17420 19617,'41'-16'-23,"1"0"1,-3 7-1,-1 6-515,9 24-504,-24 4 0,-8 6 897,-12 25 413,-16 1 505,-29-19-190,1-22 56,-2-5-471,20-1-67,35 5-79,19-1-22,30 8 22,-10 1-22,-5 5-22,-14 5-12,-22 20 68,-45 0-1670,11-28 0,-3-3 1636,-29 6 0,20-22 0,29-7 0</inkml:trace>
  <inkml:trace contextRef="#ctx0" brushRef="#br0" timeOffset="47083">23385 17205 19022,'-2'-4'392,"0"0"-336,10 42-56,12-3-73,-4-1 1,6 3-1766,23 4 1,7-3 1669,-11-10 1,-1-2 0,2 1-1,-2-4 1,-3-7 0</inkml:trace>
  <inkml:trace contextRef="#ctx0" brushRef="#br0" timeOffset="47251">23740 17183 17342,'-43'19'263,"1"-1"0,3 3 1,-1 2-1,5 4-1070,-4 16 1,4 4-4110,-3-2 1,10 0 4720,26-3 0,9-6 0,4-8 1,9-11-1</inkml:trace>
  <inkml:trace contextRef="#ctx0" brushRef="#br0" timeOffset="47550">24127 17161 19650,'-40'27'351,"1"0"0,4 0 0,7 1-273,11 18-22,24 1-56,27-6-409,10-19 1,8-6-153,-1-5 1,1-8 487,3-8 1,-5-9 72,-15 0 0,-10-6 156,-21-42-21,-28 13-135,-10 20 0,-6 4-129,3 7 0,0 4-700,0-1 0,3 3-3922,-8 8 4751,52 4 0,-6 0 0,12 0 0</inkml:trace>
  <inkml:trace contextRef="#ctx0" brushRef="#br0" timeOffset="47783">25850 17018 16882,'7'-7'292,"-2"2"-5850,52 19 5558,-38-1 0,39 3 0,-54-6 0</inkml:trace>
  <inkml:trace contextRef="#ctx0" brushRef="#br0" timeOffset="47915">25881 17255 16411,'-3'3'718,"0"0"-1917,50 1 1199,19-2 0,-6 2 0,-6-4 0</inkml:trace>
  <inkml:trace contextRef="#ctx0" brushRef="#br0" timeOffset="48234">26918 16687 19112,'47'-36'142,"0"0"0,-2 3 0,-1 10-142,13 27-56,-16 14 0,-3 9-493,-10 7 0,-7 7 358,-4 11 0,-9 3-113,-13-9 1,-8-3 544,-10-4 0,-5-6 207,-18 3-131,8-7-250,12-8 34,22-5-639,56-9-930,1-3 1,6-3-909,3-2 1,1-2 2290,-12 1 0,2 0 1,-8 0-1,15-4 0,-14 0 1</inkml:trace>
  <inkml:trace contextRef="#ctx0" brushRef="#br0" timeOffset="48450">28050 16347 18944,'-36'52'277,"0"0"1,0 0 0,2 2 0,1 0 0,4 0-267,9-7 1,3 1-1,0 2-481,1 1 1,-1 3 0,0 2-1,1-2 80,2-3 1,1 0 0,0 0 0,1 0-843,-5 14 0,1 0 1,2-4 1231,5-11 0,1-2 0,3-9 0,0 6 0,5-19 0</inkml:trace>
  <inkml:trace contextRef="#ctx0" brushRef="#br0" timeOffset="48816">28250 16940 20602,'41'-3'11,"0"0"0,0 4 1,-4 8-276,-10 12 1,-4 6-6,-1 2 1,-4 1-394,3 29 612,-30-23 0,-10-3 537,-5-7 1,-5-3-74,-5 0 0,0-3-279,-15 1-57,39-5 12,37 4-113,12 6 1,6 4-253,6 7 1,0 1-369,-3-1 1,-3 1 104,-6-4 0,-18-4 415,-42-7 123,-37-13 0,8-10 0,-6-3-390,13 0 1,-2-2 0,-2 0 53,-4-1 0,0 0 0,-5-1-833,-1 0 1,-4 0 0,-2 0 0,1 2 1168,1 2 0,0 2 0,1 0 0,2 0 0,-6-3 0,2 0 0,5 3 0,-6 5 0,1-1 0</inkml:trace>
  <inkml:trace contextRef="#ctx0" brushRef="#br0" timeOffset="49785">25370 15831 18258,'65'-10'103,"0"0"0,0 0 1,0-1-1,0 1 1,1 0-1,1 1 1,0-1-1,-1 2 1,-2 1-1120,-6 2 0,-1 1 1,-2 2-1,2-1 0,0 1 1036,5-1 0,1 0 1,0 1-1,1-1 0,0 1-20,1 0 0,0 0 0,0 1 0,2 0 0,2 0-19,-9 1 0,3-1 0,1 1 0,1 0 0,-1 1 0,-2 0 0,-2 1-114,9 1 1,-2 1 0,-2 0 0,-3 1 0,-2 0-126,2-1 0,3-1 0,-13 3 0,-23 5-358,-32 14 599,-28-16 0,-23-5 0,-11-4 1,4 0-253,0 1 0,-1-1 0,-3 0 0,-3-2 433,15 1 1,-3-1 0,-2 0 0,-1 0 0,0 0 0,0-1 0,1 2 96,-5-1 1,-1 1-1,1 0 1,0-1-1,1 1 1,-1-1-178,1 0 0,-2 0 0,0-1 0,2 0 0,3 1 0,5 0-54,-5 2 1,3-1 0,6 2 0,13 0 37,2 4 763,62-1 0,22 0-790,-5-2 0,7 0 0,2 0-22,-5-1 1,3 0 0,3-1 0,4 1-36,1 0 0,4 0 0,4 0 1,2 0-1,0 0 0,-3 0 8,-2 1 1,0 0-1,0 0 1,-1 0 0,0 1-1,0-1-185,-2-1 1,2 1 0,0 0-1,-3 0 1,-3 0 0,-5 0-40,24 2 1,-8 2 0,-38-4-296,-62-5 78,-26-3 1,-17-1 282,27 3 1,-6-2 0,-3 1 0,-1-1 0,1 1-102,0 1 0,-1 1 1,1-1-1,-1 1 0,-2 1 202,-6 2 0,-2 0 0,-1 0 0,4 1 0,5 0 0,-7 0 1,6-1-1,6 3 0,3 7 0,1-1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27:16.29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4903 1703 14731,'-4'4'-2073,"8"3"2543,13-1 853,-1-1 44,-5-15-213,-7-6 560,-2-31-582,-13-10-740,1 19 0,-4 1-235,-15-21 0,-12 9-135,8 23-22,-2 6-78,3 10 11,-9 17 67,10 28-34,5 5-22,13 17 11,13-14-44,6-5-113,5-6-257,13-5 380,3-15-100,12-27-135,0-20 303,-7-6 11,-6 2 22,-14 18 113,-4-1 257,-6 2-145,-5 2-46,-4 6-145,-3 6-22,0 3-34,1 1-67,-8 1 67,-19 25 0,-1 11 0,-2 9 22,-4 3 0,0 6-498,14-16 0,-2 3 0,1 2 0,0-1 476,-9 11 0,0 0 0,0 1-473,6-9 1,0 0-1,-1 1 1,1 1 472,-2-1 0,0 1 0,1 1 0,0 2-5,3-2 1,-1 3-1,1 1 1,3 0-1,5 0-21,5 3 1,4-1 0,4 1 0,2-1 36,-4 14 1,4 0-1,14-7-4,16-15 1,11-5-1,5-9-405,21-8 0,7-11 405,-19-4 1,2-3 0,0-3-5,3-3 1,1-3 0,3-4 26,-3-2 1,3-3 0,-1-2 0,-3-1-34,4-6 0,-4-3 0,-3-3 96,-2-2 1,-3-2-1,-12-2-82,-15-1 1,-15 2-1,-24 6 0,-12 7-11,-1 8 0,-3 4 0,-1 1 0,0 3 28,3 2 0,2 0 1210,-19 2-1518,49 0-101,29-3 0,17-1-84,3 1 0,4-1 56,-3 0 0,3 0 0,-1-1-3188,13-1 0,-1 0 3597,-1-1 0,-3 2 0,9-2 0,-21 2 0</inkml:trace>
  <inkml:trace contextRef="#ctx0" brushRef="#br0" timeOffset="317">5706 2659 19605,'-32'-11'213,"0"-1"0,-26-3-235,24 31-23,-7 34-146,28-15 1,3 2-23,2 0 0,6 0-6,10-2 1,7-5-331,33-4 381,16-12 22,-27-16 0,1-8-336,12-10 1,-3-9 531,-11-6 1,-6-6 268,-2-9 0,-11-2-319,-14 11 0,-12 5-1238,-21 1 0,-11 10 1238,0 14 0,-2 7 0,9-3 0,2 3 0,-19 10 0</inkml:trace>
  <inkml:trace contextRef="#ctx0" brushRef="#br0" timeOffset="800">8761 2830 17924,'-8'62'142,"-1"-1"0,20-9 0,9-7-153,1-14 0,8-9-367,12-11 1,9-9 0,0-6-327,-2-6 0,0-8 0,1-2 775,10-6 0,1-5 0,-4 0-310,-10 3 0,-3-1 0,-3-1 440,8-15 1,-7 4 100,-5 5 252,-16 17-364,-6 20-67,-3 17-77,5 13 342,3-2 0,7-1-354,8-7 0,3-4 16,1 5 0,0-6-50,4-12 0,-3-9 135,9-14 1386,-14-37-1375,-28 20 0,-8-2-247,-12-7 0,-7 2-246,1 10 0,-5 4-561,-6 7 0,-2 8 908,-11 15 0,20 1 0,6 6 0</inkml:trace>
  <inkml:trace contextRef="#ctx0" brushRef="#br0" timeOffset="982">10549 2683 18630,'-13'44'-2630,"0"0"1,3-4 0,9-10 2629,34-16 0,-13-9 0,-3-5 0</inkml:trace>
  <inkml:trace contextRef="#ctx0" brushRef="#br0" timeOffset="1099">10657 2379 14171,'0'0'0</inkml:trace>
  <inkml:trace contextRef="#ctx0" brushRef="#br0" timeOffset="1283">11253 1824 19090,'-23'51'139,"1"1"0,-1-1 0,2-2 0,2 0 0,6 4-341,9 0 0,7 4 0,2 1 1,0-6-782,-1-6 1,1-3-1,2 2-451,5 19 0,3 3 0,-2-10 1434,-3-19 0,-1-8 0,1 7 0,-10-16 0</inkml:trace>
  <inkml:trace contextRef="#ctx0" brushRef="#br0" timeOffset="1616">10887 2578 18317,'52'-17'62,"-1"-1"0,1 1 0,-1 0 0,1-1 1,8 1-1,1-1 0,2 2 0,0 0 1,-2 2-1196,-4 3 1,-2 1 0,0 1 0,1 1 0,-1-1 1129,3 0 1,1 0 0,0 0 0,-2 0 0,-4 1 2,9-3 0,-4 0 0,0-3 389,2-3 0,0-4 0,-8-6-316,1-17 0,-15-9 218,-22 10 0,-7-5 1,-9 2-141,-16-14 0,-14 6 37,-1 17 1,-6 4-1,-2 7-59,-9 4 0,-5 11-62,1 10 0,-4 7 0,1 9-67,3 10 0,1 9 0,2 2 15,-1-2 0,0 2 0,7 5-275,7 8 0,7 5 0,7-1 260,7 8 0,9-2-28,3 0 0,5-2-95,5-2 0,6-3-51,3-2 1,5-3-18,5-3 1,7-2 445,0-9 1,6-1 0,2-4-256,1-7 0,1-3 0,-1-1 0,7 10 0,-2-5 0,-10-17 0,-1 0 0</inkml:trace>
  <inkml:trace contextRef="#ctx0" brushRef="#br0" timeOffset="2150">16331 2396 18664,'-11'-42'593,"0"0"1,-3 1 0,-3 5-560,-30-11-1110,16 29 1,-5 4 1075,-6 1 0,-6 8 7,-5 14 1,-6 11-1,0 5-19,14-1 1,1 3 0,0 4 0,1-1 8,-1 1 0,0 0 1,3 2-1,6 5 3,3 8 0,4 4 0,8 1 0,14-6-104,21-3 0,15-4 0,6-5 40,16 2 1,11-6 0,1-8-1,0-8 1,1-8-1,2-7-195,-14-3 1,2-6 0,-1-2-1,-7-4 259,-3-2 0,-5-4 0,-2-6 15,6-13 0,-2-6 0,-5-1 11,-11 9 0,-3-1 1,-2-2-20,3-14 0,-2-3 1,-5-2 59,-8-1 1,-5-1 0,-4 2 126,-4 10 0,-4 2 1,-3 2-124,-3-1 0,-4 2 0,-4 9-71,-8 8 0,-3 15-6,-5 22 1,4 14 5,10 9 0,8 9-8,5 10 1,5 7-1,5 2-246,9 3 0,7 2 0,2 3-657,-1-7 0,1 3 1,2-1-1,2-4-438,6 4 1,3-4 0,0-3 1348,-2-8 0,0-2 0,-4-8 0,4 5 0,-9-17 0</inkml:trace>
  <inkml:trace contextRef="#ctx0" brushRef="#br0" timeOffset="2349">17201 2426 19246,'0'9'1009,"-14"35"-942,7-19-67,-10 32-246,13-19-1278,3-4 1524,22-8 0,-16-12 0,16-9 0</inkml:trace>
  <inkml:trace contextRef="#ctx0" brushRef="#br0" timeOffset="2666">18070 2777 20445,'4'0'168,"0"0"-1209,-4 0-1559,-32-8 2600,-13 25 0,4-20 0,4 22 0</inkml:trace>
  <inkml:trace contextRef="#ctx0" brushRef="#br0" timeOffset="3083">8543 4013 14457,'65'0'115,"-1"0"0,0 0 1,1 0-1,-1 0 0,-5-1 1,1 0-1,0 0 0,2-1 1,0 1-1,1-1-622,-1 0 1,0 0 0,2 0 0,0 0 0,1-1 0,1 1 0,0-1 569,-4 0 0,-1 0 0,1 0 0,0 0 0,2 0 0,2-1 0,2 1 0,2 0-92,-11 0 0,1 1 0,2-1 0,2 1 0,1-1 0,1 0 0,1 1 0,1-1 0,0 1 0,1-1 0,-1 1 0,1 0 0,-1 0 35,-6 0 1,1 1 0,-1-1-1,1 1 1,0-1 0,0 1 0,1 0-1,0 0 1,1 0 0,-1 0 0,2 0-1,0 0 1,0 0 0,2 0-1,-1 0-23,-5 0 0,0 0 0,1 0 0,1 0 0,1 0 0,1 0 0,0 0 0,0 0 0,0 0 0,1 0 1,-1 1-1,0-1 0,0 0 0,-1 0 0,-1 1 0,0-1 0,-1 1 0,-1-1 0,-2 1 17,11-1 1,-1 1 0,-1 0 0,-1 0 0,0 0 0,-1 0-1,0 0 1,-1 0 0,-1 0 0,0 0 0,0 0 0,-1 0 0,0 0-1,0 0-72,4 0 0,1 0 0,-1 0 1,1 0-1,-1 0 0,-1 0 0,-1 0 1,-1 0-1,-2 0 0,-1 0 0,-2 0 1,-2 0 27,13 0 1,-2 0 0,-4 0 0,-2 0 0,-1-1 0,0 1-1,0 0-57,5-1 0,0 0 1,-2 0-1,-1 0 0,0 0 1,-2 0-176,5-1 0,-1 0 1,-1 0-1,-2-1 0,-1 1-73,4-2 1,-1 0 0,-2 0 0,-3 0-736,4-2 1,-2 0 0,-6-1 1083,3-2 0,-8 0 0,3-1 0,-37 2 0</inkml:trace>
  <inkml:trace contextRef="#ctx0" brushRef="#br0" timeOffset="24233">2167 5692 15672,'56'-5'24,"1"-1"1,-1 1 0,1 0 0,-1-1 0,5 1 0,1 0 0,0 1 0,1-1 0,0 1-1131,-1 1 1,-2 0 0,2 1 0,3 0 0,7 0 1160,-16 0 0,4 1 0,2 0 0,2 0 0,3 0 0,2 0 0,0 1 0,2-1 0,0 0 0,1 1-80,-12 0 1,2-1 0,1 1 0,0 0 0,2 0 0,0 0-1,1 0 1,0 0 0,1 0 0,-1 1 0,1-1 0,0 0 0,0 0-1,-1 1 40,-1-1 1,-1 0 0,0 1-1,1-1 1,0 1 0,0-1 0,0 1-1,0-1 1,1 1 0,0 0 0,0-1-1,0 1 1,0 0 0,1 0 0,0 0-31,-4 0 0,-1 0 1,1 0-1,0 0 0,0 0 1,0 1-1,1-1 0,0 0 1,0 0-1,0 1 0,0-1 1,1 1-1,0-1 0,1 1 1,0 0-1,0-1 1,1 1 29,-4 0 0,0 0 0,1 0 0,1 0 0,1 0 0,-1 0 1,2 1-1,-1-1 0,0 0 0,1 1 0,0-1 0,-1 0 1,0 1-1,0-1 0,0 1 0,-1-1 0,-1 0 0,0 1 0,-1-1 1,-1 0-77,7 1 0,-1-1 1,-2 0-1,0 1 1,-2-1-1,1 1 0,-1-1 1,0 0-1,0 1 1,0-1-1,1 1 0,0-1 1,2 1-1,0-1 1,2 1-1,1-1 61,-9 1 0,1-1 0,1 0 0,1 0 0,1 1 0,0-1 0,1 1 0,1-1 0,0 0 0,0 1 0,1-1 0,-1 1 0,1-1 0,-1 1 0,-1-1 0,1 0 0,-2 1 0,0-1 0,-1 0 0,-1 0 0,-1 1 0,-1-1 7,9 0 0,-2 1 0,-2-1 0,0 0 0,-2 0 0,-1 0 0,1 1 0,-1-1 0,0 0 0,0 0 0,1 0 0,1 1 0,2-1 0,0 0 0,3 1 0,1 0-7,-11-1 1,1 0 0,1 0 0,0 1 0,1-1 0,1 1 0,1-1 0,0 0 0,1 1 0,0 0 0,1-1 0,0 1 0,1-1 0,0 1 0,0 0 0,0 0 0,0 0 0,0 0 0,1 0 0,-1 0 0,0 0-1,1 0 1,-2 1 0,1-1 1,-5 0 1,0 0 0,-1 1 0,1-1 0,0 0 0,-1 1 0,1-1 0,0 1 0,0-1 0,0 1 0,0 0 0,1 0 0,-1-1 0,1 1 0,0 0-1,0 0 1,0 0 0,1 0 0,0 0 0,0 1 0,0-1 0,1 0 0,0 1 0,1-1 0,0 1 0,1 0 0,0-1-7,-7 1 1,1-1 0,1 1-1,1-1 1,0 1 0,0 0 0,1-1-1,0 1 1,1 0 0,0 0-1,1 0 1,-1 1 0,1-1 0,0 0-1,0 0 1,0 0 0,1 1-1,-1-1 1,0 1 0,0-1 0,0 0-1,0 1 1,-1-1 0,0 1-1,0 0 1,0-1 0,-1 1 0,0-1-1,-1 1 1,0-1 0,-1 1-1,0-1 1,-1 1 0,-1-1 0,9 2 0,-1-1 1,0 0-1,-1 1 1,0-1-1,0 0 0,-1 0 1,0 1-1,-1-1 1,0 1-1,0-1 1,-1 0-1,1 1 0,-1-1 1,-1 1-1,1 0 1,-1-1-1,1 1 1,-1 0-1,0-1 0,0 1 1,0 0-1,-1 0 1,1 0-1,0 1 1,0-1-1,1 1 1,1-1 0,0 1-1,0 0 1,0 0 0,0 0-1,0 0 1,0 0 0,0 1-1,-1-1 1,1 0 0,-1 1-1,-1-1 1,0 1 0,0-1-1,-1 1 1,0-1 0,-1 0-1,-1 1 1,0-1 0,-2 0-1,0 1 1,-1-1 0,0 0 0,13 2 1,-1 0-1,-2 0 1,-2 0-1,-1 0 1,-1 0-1,-1 0 1,0 0-1,0 0 1,0 0-1,1 0 1,1 0-1,1 1 1,1 0-1,2 0-7,-8-1 1,0-1-1,1 2 1,1-1-1,0 0 1,1 1 0,1-1-1,0 1 1,0 0-1,0 0 1,1 0 0,0 0-1,-1 0 1,1 0-1,-1 0 1,1 0 0,-2 0-1,1 0 1,-1-1-1,-1 1-20,1 0 1,1 0 0,-1 0 0,-1 0-1,1 0 1,0 0 0,-1-1 0,1 1-1,-1 0 1,0 0 0,0 0 0,0 0-1,0 0 1,0 0 0,0 0 0,-1 0-1,1-1 1,-1 1 0,1 0 3,1 0 0,0 0 0,1 0 0,0 1 0,-1-1 0,1 0 0,-1 0 1,1 0-1,-1 1 0,0-1 0,-1 0 0,0 0 0,0 0 0,-1-1 1,0 1-1,-1 0 0,-1-1 0,0 0-15,7 2 1,0 0 0,0-1 0,-1 1-1,0-1 1,0 0 0,-1 0 0,-2 0 0,0 0-1,-2 0 1,-1-1 0,-2 0 0,-1 0-1,-2-1-39,12 3 1,-3-1 0,-2 0-1,-3-1 1,0 0 0,-2 0 0,0 0-1,1 0-145,3 0 0,0 0 0,0 0 0,-2 0 0,0-1 0,0 1 0,-2-1-208,3 1 1,-2 0-1,0-1 1,-1 1-1,0-1 1,-2-1-243,4 2 0,0-1 1,-1-1-1,-2 0 1,-2 0 673,7 0 0,-2 0 0,-3-1 0,-5-1 0,13 2 0,-9-1 0,-17-4 0,0 0 0</inkml:trace>
  <inkml:trace contextRef="#ctx0" brushRef="#br0" timeOffset="25016">3659 7678 17588,'45'-40'377,"0"0"0,9 8 1,2 7-389,-9 8 0,1 9-79,9 12 0,-6 14 129,-27 6 1,-11 8 49,-10 16 1,-15 4-83,-6-10 1,-7 0-1,-2-1-508,-11 10 1,0-4 377,2-3 0,6-5-886,11-5-2884,64-23 3893,6-34 0,3-6 0,-16 18 0,-2 0 0,10-18 0,0 0 0</inkml:trace>
  <inkml:trace contextRef="#ctx0" brushRef="#br0" timeOffset="25318">4603 7108 15392,'-45'-21'952,"1"0"1,-5 5 0,-3 5-836,-9 8 1,-3 8-1241,16 4 1,-1 5 0,-1 3 1204,-7 5 0,-1 4 0,0 4-18,11-4 1,0 2-1,-1 4 1,0 4-30,4-1 1,-1 4-1,-1 3 1,0 2-1,3 2 1,4 0-46,4-1 1,3 2 0,2 1-1,2 1 1,2 1 0,2 1-1,2 4 1,1 2 0,2 1-1,3 0 1,5-2 0,6-2 9,6 9 0,6-1 0,8-5 0,9-6 0,10-9 0,10-5 0,6-7 0,-1-6 41,12-3 0,3-11 0,6-8-8,-12-5 1,4-4 0,2-5 0,1-3 0,-1-2-8,-10-1 0,-1-1 0,1-3 0,0-2 0,-1-2 0,0-3-301,-2-1 1,2-2-1,-1-3 1,0-1 0,-2-1-1,-2-1 1,-4 1 283,6-8 0,-3-1 0,-3 0 0,-4-2 0,-5-1 2,1-9 0,-5-2 0,-7 0 1,-10 5 42,-12 4 0,-9 2 0,-4 4-54,-12-16 0,-8 7-136,-6 9 1,-11 11-235,2 18 0,-7 8 0,1 7-893,2 11 1,1 7 0,2 5 1262,2 3 0,1 4 0,5 1 0,-7 7 0,13-1 0,24 17 0</inkml:trace>
  <inkml:trace contextRef="#ctx0" brushRef="#br0" timeOffset="25784">6612 7448 17935,'1'-4'516,"-6"50"-247,1-2 0,-1 7-225,1-2 1,0 5 0,1-1-662,-1-6 0,1-1 1,0 0 627,1 18 0,0-7 11,2 0 656,0-20-488,0-20 685,0-51-830,0-17-40,-2 4 1,-1-8-600,-2-1 1,-2-5-1,1 2 597,1 9 1,0 2 0,-1-3-4,1 1 0,0-3 0,1 1 0,0 3 124,0 1 0,2 4 1,2-2-96,3-5 1,3-1 0,3 3-30,6-7 0,5 5 6,1 4 0,5 8-6,5 16 0,3 11-28,-2 16 0,2 6 5,3 2 1,1 3-141,1 9 1,-3 3 22,-6 4 0,-6 2 140,-6 2 0,-11 3 0,-21 1 0,-13 3 0,-4-1-101,-9 0 0,-4-2 0,-3 0-235,0 1 0,-2 0 0,0-3-807,2-7 0,-1-2 0,7-4 1143,-14 8 0,30-17 0,15-9 0</inkml:trace>
  <inkml:trace contextRef="#ctx0" brushRef="#br0" timeOffset="26033">7741 6730 19505,'-30'49'13,"0"0"0,1 0 0,7-3 0,2 3 0,2 2 0,3 2-182,3 0 1,3 3 0,2 1 0,2-1 0,1-1-1349,0 3 1,2-1 0,2-1-1,4-3 254,5 9 1,5-3 0,4-9 1262,10-6 0,1-9 0,6 7 0,-6-19 0</inkml:trace>
  <inkml:trace contextRef="#ctx0" brushRef="#br0" timeOffset="26350">8222 7172 17454,'48'-21'228,"-1"0"0,1 3 0,-3 9-228,-9 16 0,-2 8-96,-3 2 0,-5 6 40,-5 21 0,-13 7 124,-19 3 0,-9 0-12,4 0 0,-5-2-237,-11-6 0,-2-6 192,0-1 108,16-11-130,10-12-572,20-8-1199,13-9 1782,17-14 0,2-2 0,-5 6 0,-5-4 0,-1-1 0</inkml:trace>
  <inkml:trace contextRef="#ctx0" brushRef="#br0" timeOffset="26518">9045 7159 20983,'-15'42'7,"1"-1"1,-1 20-1,7 2-875,13-2 0,6-1 717,-3-13 0,1 1 1,1-4-1,1-2 1,1-6-1,10 9 1</inkml:trace>
  <inkml:trace contextRef="#ctx0" brushRef="#br0" timeOffset="26715">9360 7164 19628,'-15'39'48,"0"-1"1,1 2-1,4 0-48,6-1 0,3 1-359,0 0 0,0 0-191,4-2 1,0 2-4367,-1 7 1,1 0 4580,4 14 0,-3-5 0,-4-40 0</inkml:trace>
  <inkml:trace contextRef="#ctx0" brushRef="#br0" timeOffset="26866">9069 7608 19841,'-20'-58'280,"21"6"-852,34 29-56,-4 12 1,6 1 421,9 0 1,6 1-1,-6 1 1,-12 2 0,0 0-1,18-2 1,0 0-1</inkml:trace>
  <inkml:trace contextRef="#ctx0" brushRef="#br0" timeOffset="27035">9809 6879 21364,'30'41'-322,"0"1"0,-1-1 1,1 0-1,-2 3 0,-2 1 1,-2 1-1,-1 2 322,0 6 0,-3 4 0,-1-1 0,-2-6 0,-2-3 0,-1-5 0,-3-2 0,-6 0 0,0 0 0</inkml:trace>
  <inkml:trace contextRef="#ctx0" brushRef="#br0" timeOffset="27233">11348 7338 20300,'48'-17'-510,"0"0"0,0 0 0,17-6 1,-10 11-3716,-16 28 4225,-18 11 0,-15-8 0,-6-1 0</inkml:trace>
  <inkml:trace contextRef="#ctx0" brushRef="#br0" timeOffset="27365">11436 7612 18642,'-2'3'784,"0"-1"-1272,36-11 1,19-7-566,10 1-591,-17 3 1,6-1 0,-2 1-2733,4 1 1,-2 1 4375,9-2 0,-5 1 0,-21 4 0,-3 0 0,22-4 0</inkml:trace>
  <inkml:trace contextRef="#ctx0" brushRef="#br0" timeOffset="28468">13457 6817 9801,'1'-4'2196,"0"1"-1266,-1 3 549,0-2-347,0 0-639,0-1-169,0 1 203,0 1-325,3 1-56,0 5 33,5 7-34,0 9 23,5 31-1164,0 13-3688,2-1 4684,2-10 0,-9-36 0,-1-9 0</inkml:trace>
  <inkml:trace contextRef="#ctx0" brushRef="#br0" timeOffset="28700">14182 6332 19818,'-42'50'184,"0"0"1,13-13 0,0 2 0,1 5-171,1 9 0,-1 8 0,2 2 0,1 1-1205,5-10 1,1 0 0,0 2 0,1 0 0,0-1 999,0 2 1,0 0-1,1 0 1,1-1-1,2 0-470,0 8 0,1 1 0,4-3 0,2-5-1890,5-5 1,3-5-1,2 0 2551,4 18 0,3-5 0,-6-24 0,2-5 0,9 13 0</inkml:trace>
  <inkml:trace contextRef="#ctx0" brushRef="#br0" timeOffset="29000">14617 7103 20221,'-52'38'101,"0"-1"0,16-6 0,-1 2-94,-10 6 1,-5 5-1,7 2 15,13-5 1,5 0-1,7 0-33,4 7 0,14-3-62,19-1 0,12-9 73,8-19 0,6-11-335,11-9 1,-3-11 311,-16-1 1,-8-6 102,-3-35-1010,-82 28 246,22 20 1,-4 6-1641,-24 13 0,-1 11 2324,13 6 0,7 1 0,-9 5 0,16-4 0</inkml:trace>
  <inkml:trace contextRef="#ctx0" brushRef="#br0" timeOffset="30332">2353 11565 18227,'-2'60'145,"-1"0"1,0-7 0,0 2 0,1-2-90,0 11 0,2-3-28,1 4 0,2-5 128,1 2 169,7-49-279,-7-36 10,0-22-34,-2 12 0,0-6-233,-1-8 0,-1-7 1,1-3 240,-1 9 1,0-3 0,0-1 0,1 0-465,2-8 0,1-2 0,0 1 0,1 2 430,-2-4 0,2 2 0,2 6-164,7-9 0,7 20-1288,17 40-3021,-16 25 1,-3 11 4476,-5 2 0,-2 2 0,-1-1 0,-3-4 0,-8 3 0</inkml:trace>
  <inkml:trace contextRef="#ctx0" brushRef="#br0" timeOffset="30482">2275 11844 16882,'19'-33'482,"-1"0"0,4 0 0,3 4-488,5 7 1,5 5-1088,18-1 0,2 11 1093,-11 21 0,-1 4 0,-1-15 0,-5 4 0,-4 40 0</inkml:trace>
  <inkml:trace contextRef="#ctx0" brushRef="#br0" timeOffset="30600">2523 12189 18104,'54'-21'-317,"1"-1"0,0 1 0,-13 9 0,-3 0 0,6-14 0,0 1 0</inkml:trace>
  <inkml:trace contextRef="#ctx0" brushRef="#br0" timeOffset="30800">3460 11018 20255,'-28'41'179,"-1"1"0,2 3 1,3 4-141,8 2 0,4 5-1065,4 0 0,1 6 0,3-3 648,3-13 1,1-3 0,1 3-217,2 11 0,1 1 0,3-5-1620,7-6 0,4-6 2214,1-7 0,1-4 0,3 1 0,-4-15 0</inkml:trace>
  <inkml:trace contextRef="#ctx0" brushRef="#br0" timeOffset="31016">3898 11471 19078,'1'-4'1614,"-12"43"-1390,4-6-202,-1 2 1,0 1 21,3 14 24,2-3-68,11-6-56,5-10-415,31-11-4649,14-23 5120,1-11 0,-17-3 0,-26 2 0</inkml:trace>
  <inkml:trace contextRef="#ctx0" brushRef="#br0" timeOffset="31249">4465 10903 20972,'0'-54'2454,"0"15"-2644,4 46 190,6 28 5,0-3 1,0 5-489,6 10 1,0 7 171,0 3 1,0 7 0,-3 2-469,-4-14 0,-1 1 1,-2 2-1,-2 0 779,-1 7 0,-2 3 0,-1-2 0,-1-5 0,1-5 0,0-4 0,-4-4 0,-8 0 0,0 0 0</inkml:trace>
  <inkml:trace contextRef="#ctx0" brushRef="#br0" timeOffset="31700">6522 11234 16916,'-15'42'523,"0"-1"0,2-2 0,3-1-467,6-1 0,5-3 67,12 12-67,15 0 22,13-34 6,-7-18 0,2-8 196,-1-10 1,-2-5-57,0 0 0,-3-4-350,-7-7 0,-7 0 238,-7-14 72,-18 6-184,-6 13-280,-24 15-1871,10 31 2151,9 16 0,12-1 0,17-3 0</inkml:trace>
  <inkml:trace contextRef="#ctx0" brushRef="#br0" timeOffset="31917">7062 11335 19852,'7'-57'620,"0"0"0,9 3 0,4 3-620,1 9 0,4 5-45,5 6 0,3 8 45,16 8-11,5 14-79,3 20-156,-3 12 178,-29-9 1,-1 4-381,2 12 0,-2 2-544,-3 0 1,-1 0 991,4 1 0,-2-3 0,0 9 0,-3-30 0</inkml:trace>
  <inkml:trace contextRef="#ctx0" brushRef="#br0" timeOffset="32332">8053 10587 18537,'-38'-19'664,"0"-1"1,-16 9 0,-1 11-503,18 12 1,1 8-601,-15 8 0,4 7 527,16 2 1,5 5-90,4 2 0,5 2 240,3-1 1,7 2-297,9 8 0,11-1-269,12-13 1,9-5-35,10-2 0,4-9 180,-3-17 0,0-10 132,-2-9 1,-5-8 46,-14-6 0,-4-4 16,-2-6 1,-2-4 5,-3-4 1,-2-6 63,-5-3 0,-2-7 0,-1 0-661,0 0 1,-1-1-1,0 0 717,-2 2 0,0 0 0,0 4-2,-2-12 0,-1 12 464,-3 22-626,-2 24 20,3 29 7,3 20 1,1 10-6,0-4 0,0 5 0,1 0-256,1 1 1,1 1-1,0 0 136,-1 2 1,1 1 0,0-5-184,4 1 0,0-4 483,0-4 0,1-2-1486,1-4 1,2-2-3827,14 19 5132,11-19 0,-15-19 0,0-13 0</inkml:trace>
  <inkml:trace contextRef="#ctx0" brushRef="#br0" timeOffset="33016">8570 10888 18115,'-63'-19'3809,"27"8"-3674,-30 1-169,48 9-279,15 1-12,5 0 78,15 0 56,3 0 180,1 0-11,-7 0 22,-12 1 33,-2 0 12,-1 1 12,-3 1-35,1-2-33,0 0-46,2-1-66,6-4-78,2 0 66,4-5 135,-2 3 0,-3 0 23,0 2-23,1-2-34,1-1 12,16-13 100,6-8-44,6-12 178,-11 7 69,-12 7-169,-15 17 0,-10 4-22,-11 14 44,-13 10-44,-6 15-40,17-1 0,4 5-78,6 0 0,8 2-190,11 7 0,8-3 134,3-11 0,8-5 5,28-4 0,8-8 84,-3-8 1,0-5-297,9-6 1,-3-3 228,-15 0 1,-6-3 61,6-22 0,-38 5 33,-7 1-33,-2 2 135,0 3-34,0 5 146,0-1 300,0 8-547,2 3-44,2 17 10,1 10-291,4 13-370,-1 8-5837,16 15 6532,1-21 0,-2-2 0,-7-27 0</inkml:trace>
  <inkml:trace contextRef="#ctx0" brushRef="#br0" timeOffset="33350">11430 10452 17958,'-44'3'485,"0"0"1,-4 6-1,1 6-390,2 6 1,1 7-410,4 2 1,-1 6-1,6 2 117,-1 16 1,7 2-560,1-2 0,12-1-527,23-9 0,14-7-1742,38-7 3025,-23-21 0,-2-2 0,8-3 0,-9-4 0</inkml:trace>
  <inkml:trace contextRef="#ctx0" brushRef="#br0" timeOffset="33532">11331 10855 12557,'7'-54'1064,"1"1"1,-1-1-1,0 1 1,-1-6-1,-2-2 1,0 1 0,-2 1-962,-2 7 1,0 0-1,-2 2 1,-1 0-541,0-15 0,-2 0 0,0 8 689,-1 7 1,-3 8 791,-19-18-1033,-13 82 11,4 28-22,17 8 0,7 8-915,6-2 0,8 1 788,4-18 0,3 0 0,1 1-247,1 0 1,1 1-1,2-2-951,2-1 1,2-1 0,-1-1 1324,9 20 0,-1-6 0,-10-23 0,-1-4 0,6 15 0</inkml:trace>
  <inkml:trace contextRef="#ctx0" brushRef="#br0" timeOffset="33701">11776 10745 19702,'-8'38'-34,"0"1"1,7 2-1,3-5 1,1-12-1,11 2 1</inkml:trace>
  <inkml:trace contextRef="#ctx0" brushRef="#br0" timeOffset="33883">12832 10541 12400,'26'7'0,"-5"-1"0</inkml:trace>
  <inkml:trace contextRef="#ctx0" brushRef="#br0" timeOffset="34017">12774 10893 20244,'33'-11'-1265,"0"1"1,5 0 0,-5 0 0,-8 2-1,2 0 1</inkml:trace>
  <inkml:trace contextRef="#ctx0" brushRef="#br0" timeOffset="34799">15640 10195 17992,'-1'63'131,"-1"0"0,1 0 0,0 0 1,0-7-1,1-1 0,0-1 0,-1-4-131,0-1 0,-1-4 0,1-3 28,1 3 0,1-9 140,2-17 695,8-47-381,-2-10 0,-1-7-325,1-5 0,-1-4-544,-1 7 0,-1-3 1,-1 1 531,1-14 1,-1-4-99,-1 19 1,-1-4 0,1-1-1,2 1-254,0 3 1,2-1 0,1 1 0,1-1 175,1-2 0,0-1 0,2 1 0,3 6-120,4 1 1,2 5-1,4 9 129,7 7 0,2 14-40,2 18 0,0 10-78,-1 8 0,-3 6 34,1 7 0,-3 4 33,-5 4 0,-10 5 20,-17 1 1,-11 5 0,-8-2-555,-3-12 0,-7-2 1,-3-1-1,-1 0 607,2 1 0,0 0 0,-3-1 0,-1-4 0,-5-3 0,-2-3 0,0-2 0,4-5-130,-10 2 1,4-6 129,10-7 0,5-2 0,-4-1 0,20-9 0</inkml:trace>
  <inkml:trace contextRef="#ctx0" brushRef="#br0" timeOffset="35032">16708 9522 20826,'-25'56'25,"1"0"0,0 0 1,0 0-1,0 0 0,0 1 1,1-3-1,3 0 0,3 2-881,5 0 0,3 2 0,3-2 0,3-3 482,2 0 1,4-4 0,1-1-416,0-3 1,2 0 0,1-1-2187,7 13 0,2-4 2975,2-7 0,0-5 0,3 3 0,-5-18 0</inkml:trace>
  <inkml:trace contextRef="#ctx0" brushRef="#br0" timeOffset="35349">17078 10113 20300,'13'-58'112,"15"31"0,10 9-146,19 20 1,5 12-186,-3-2 1,-1 5-792,3 11 1,-10 8 763,-28-5 0,-11 5 608,-16 13 1,-14 2 348,-8-4 1,-5-2-398,-6 4 0,-2-5-162,8-15 1,3-6-153,6-1-78,35-26-528,17-11-638,18-9 538,-20 8 1,3-1-3839,18-9 1,2-1 4593,-12 4 1,-1 2 0,0 0 0,-4 2 0,-4-1-1</inkml:trace>
  <inkml:trace contextRef="#ctx0" brushRef="#br0" timeOffset="35517">18037 10040 21084,'-2'48'26,"0"0"0,-1-2 1,2 0-683,4 3 1,4-1 655,6-6 0,0-1 0,-6-5 0,2-4 0,14 5 0</inkml:trace>
  <inkml:trace contextRef="#ctx0" brushRef="#br0" timeOffset="35684">18490 9884 21040,'-11'49'-124,"-1"0"1,0 0 0,-3 9-1,4-2-789,8-6 0,3-3-3926,0 17 4839,-1-4 0,0-28 0,0-9 0</inkml:trace>
  <inkml:trace contextRef="#ctx0" brushRef="#br0" timeOffset="35833">18072 10311 20961,'27'-33'-841,"1"1"1,3 2 0,4 6-1648,6 14 1,3 5 2487,4-1 0,-4 0 0,9 0 0,-11 1 0</inkml:trace>
  <inkml:trace contextRef="#ctx0" brushRef="#br0" timeOffset="36033">18818 9552 21577,'6'-38'919,"8"30"-919,14 65-221,-12-13 1,1 8 0,-2 2-1153,-3 5 0,-2 3 0,-4 2-1085,-4-6 0,-4 2 1,-1 1-1,-2-4 1997,-1 4 1,-2-3 0,-3-6-1,-10 5 1,-1-11 0,2-13-1</inkml:trace>
  <inkml:trace contextRef="#ctx0" brushRef="#br0" timeOffset="36268">20359 9615 17274,'3'-10'2298,"-1"2"-1895,-2 8-101,21 58-156,1-13-124,0 2 1,2 2-23,-3-15 0,3-2-1132,13 8 1,2-3-2931,-9-13 0,1-3 4062,9 2 0,-2-5 0,-7-10 0,-10-8 0</inkml:trace>
  <inkml:trace contextRef="#ctx0" brushRef="#br0" timeOffset="36432">20779 9546 18966,'-32'33'285,"0"1"1,-1-1 0,-12 15 0,4 3-331,11 6 1,6 0-1247,7-16 1,4 0-1842,5 9 1,8-4 3131,20-3 0,-6-21 0,3-11 0</inkml:trace>
  <inkml:trace contextRef="#ctx0" brushRef="#br0" timeOffset="36799">21819 8922 19953,'-17'26'616,"0"22"-532,10-6 0,1 7-501,-3 4 0,-2 6 0,0 1 450,0 2 1,-1 1-1,1-1-442,0 0 0,1 1 0,0-3 416,2-8 1,1-1 0,2-6 9,2-6 0,4-5 309,7 1 0,6-4-192,23 3-515,-6-19 0,4-8-3412,3-13 0,-1-6 3793,26-11 0,-25-1 0,-20 12 0</inkml:trace>
  <inkml:trace contextRef="#ctx0" brushRef="#br0" timeOffset="37065">22724 8953 21252,'-32'49'79,"0"1"1,0-1 0,1 0 0,-1 0 0,1 0 0,2-2 0,1-1 0,1 1-89,3 1 1,0 0 0,4 0-1,3-4-416,-2 14 1,9-1-781,7 7 1,12-4 1204,14-16 0,4-4 0,-13-3 0,2-6 0,30-7 0</inkml:trace>
  <inkml:trace contextRef="#ctx0" brushRef="#br0" timeOffset="37318">22786 9428 19561,'7'-41'493,"0"1"0,1 3 0,4 5-404,17 0-78,28 17-39,-24 28 0,-1 10-370,3 10 1,-6 8 301,-11 15 1,-12 5 100,-13 0 1,-8-3-333,-3-13 1,-3-6 354,0-7 0,0-5 163,7 0-605,16-10-4842,37-12-1814,6-11 7070,-7-2 0,-2-1 0,-2-3 0,-4 2 0</inkml:trace>
  <inkml:trace contextRef="#ctx0" brushRef="#br0" timeOffset="37549">23489 9315 20826,'-1'61'-1428,"0"-1"1,0 1 0,2-6-1,1-1 1,1-5 1427,3 1 0,1-7 0,4 10 0,2-39 0</inkml:trace>
  <inkml:trace contextRef="#ctx0" brushRef="#br0" timeOffset="37749">24141 9285 18776,'-1'-7'1524,"0"0"-1188,1 7-168,-30 54-168,21-13-412,-7 3 1,1 1 310,13 18-773,2 0-2273,1-23 1,-2-1 3146,-8 14 0,7-5 0,-7-33 0</inkml:trace>
  <inkml:trace contextRef="#ctx0" brushRef="#br0" timeOffset="37902">23519 9702 20423,'59'-23'-229,"1"-1"1,0 0-1,1-1 1,1 0-1,-5 5 1,2 6-1,-5 3 1,-10 0-1,-1-1 1</inkml:trace>
  <inkml:trace contextRef="#ctx0" brushRef="#br0" timeOffset="38083">24298 8826 19363,'25'54'-48,"1"0"0,-3 3 1,1 7-1,-4-3-333,-5-11 0,-2-3 1,-1 4-817,-1-2 1,0 3-1,-1-1 1,-3-2-1662,-2-2 1,-3-2 0,-5-2 2857,-12 20 0,-2-5 0,9-23 0,-2-4 0,-21 16 0</inkml:trace>
  <inkml:trace contextRef="#ctx0" brushRef="#br0" timeOffset="38482">15489 12232 16994,'21'45'340,"0"1"0,-2-2 0,-3-3-441,-2 14-2543,-6-2 2644,-6-4 0,-3-22 0,0-8 0</inkml:trace>
  <inkml:trace contextRef="#ctx0" brushRef="#br0" timeOffset="38650">15303 12493 19796,'57'-31'-161,"0"0"0,-6 4 1,1 5-180,-9 11 0,3 3 0,2 0-2937,14-1 0,4 0 0,-3 1 2869,-10 0 1,-2 1 0,0 0-1,-1 0 1,1 0 0,-8 1 0,-9 1-1,-1 0 1</inkml:trace>
  <inkml:trace contextRef="#ctx0" brushRef="#br0" timeOffset="39049">17049 12026 17902,'-1'63'186,"-1"0"1,3-2 0,1 1-195,1-14 1,-1 1 0,1-2-806,1 7 0,0 0 818,0 13 1,-2-4 5,-7 3 646,-4-22 453,-1-43-508,0-59-490,6-4 0,3-8-86,0 22 0,0-1 1,0 0-356,0-9 1,1-1-1,-1 3 407,1 9 1,1 2 0,0 1 16,3-22 0,3 1 0,-1 5 1,4 2 323,7-3 0,4 5-442,-2 21 1,4 5 22,1 2 0,3 9 0,32 33-45,-26 3 0,0 7-364,14 19 0,-7 10-152,-18 3 1,-14 3-125,-12-13 0,-7 1 0,-6-4-134,-17 8 1,-10-8-530,5-18 0,-3-4 0,2-6 1310,-1-6 0,5-3 0,-5-1 0,13-5 0</inkml:trace>
  <inkml:trace contextRef="#ctx0" brushRef="#br0" timeOffset="39349">18126 11393 18586,'-6'62'305,"0"1"0,1-19 1,1 2-1,-1 3-266,0 5 0,-1 3 0,0 3 1,1-1-759,-2 2 1,1 1-1,0 0 1,1 3 617,0-7 0,1 3 0,0 0 1,0-1-1,2-4-306,1-2 1,1-2 0,1-2-1,2-3-1270,2 4 0,3-3 1,4-8 1810,10-7 1,1-7 0,4 5 0,-3-15 0</inkml:trace>
  <inkml:trace contextRef="#ctx0" brushRef="#br0" timeOffset="40949">18517 12079 13420,'0'-4'3384,"0"1"-2846,0 3-393,5 59-145,0-16-2572,2 15 1,3 3 2571,5-3 0,-2-1 0,-4-41 0</inkml:trace>
  <inkml:trace contextRef="#ctx0" brushRef="#br0" timeOffset="41165">19199 11866 19516,'-29'41'205,"0"0"0,6 12 1,9 6-374,14-8 0,6 2 0,2 0-1869,1 13 0,3-3 463,7-9 0,0-6 1574,1 4 0,-9-23 0,-6-11 0</inkml:trace>
  <inkml:trace contextRef="#ctx0" brushRef="#br0" timeOffset="41350">18620 12250 19561,'32'-34'-400,"-1"-1"0,10 3 1,6 6 85,-4 15 0,4 6 0,4 1-1858,6-2 0,5 2 0,1 0 0,-4 0 2172,4 0 0,-3 0 0,-1 1 0,2 0 0,0 1 0,-10 0 0,-17 1 0,-1 0 0</inkml:trace>
  <inkml:trace contextRef="#ctx0" brushRef="#br0" timeOffset="41533">19625 11904 19179,'28'-28'0,"0"0"0,2 3 0,6 4-549,25 7 1,5 8-1119,-17 0 1,-1 2 147,16 0 1,-5 2-5877,-3 6 7524,-27 3 0,-17-1 0,-12 0 0</inkml:trace>
  <inkml:trace contextRef="#ctx0" brushRef="#br0" timeOffset="41652">20097 11861 13891,'-20'41'1725,"-1"0"1,2-1-1,2-2-1568,4 19-101,1 5-56,3 2-684,4-19 1,5 1 683,10-5 0,1-1 0,-5 24 0,17-26 0</inkml:trace>
  <inkml:trace contextRef="#ctx0" brushRef="#br0" timeOffset="42083">20339 11575 20378,'30'39'63,"0"0"1,0 7 0,-6 4-64,-7 12 0,-6 3-882,-4-18 1,-2 0-1,-1 0 318,0 2 0,-2-1 0,-3 0-1397,-2-2 0,-3 0 1,-2-2 1960,-4 20 0,-1-6 0,3-23 0,-1-4 0,-8 14 0</inkml:trace>
  <inkml:trace contextRef="#ctx0" brushRef="#br0" timeOffset="42350">21695 11749 18754,'29'40'143,"0"1"0,0-1 1,7 2-1,3-2 0,2-1-1133,6 2 1,2-1 0,-1-3-2288,-9-8 0,-1-3 0,-1-2 2816,8 2 0,-9-6 0,-14-9 0,-14-7 0</inkml:trace>
  <inkml:trace contextRef="#ctx0" brushRef="#br0" timeOffset="42500">22115 11827 16838,'-39'38'-219,"0"-1"1,-1 1-1,1-1 1,-7 10-1,1 0 1,3 0 218,5-3 0,3 1 0,3-5 0,-1-2 0,10-4 0,14 1 0</inkml:trace>
  <inkml:trace contextRef="#ctx0" brushRef="#br0" timeOffset="42849">23402 11592 17666,'1'-4'987,"0"55"-450,-9 7-2336,0-2 1,-2 5 1849,-4-6 0,-3 2-33,1-4 1,-2 2 0,2 0 268,3-7 1,2 0 0,3-1-262,3 3 0,2 1 1,5-7-27,7 0 0,9-9-6,12-14 0,5-9-84,1-6 1,1-6-337,5-3 0,1-2-196,3 0 0,3-2-877,-2-2 1,3-2 0,-2 0 1498,10-2 0,-4 1 0,1 0 0,-7 1 0,-4 0 0</inkml:trace>
  <inkml:trace contextRef="#ctx0" brushRef="#br0" timeOffset="43366">24762 11396 17913,'-24'54'132,"1"0"1,0 0 0,-1 0 0,3-3 0,-1 0 0,2-1 0,4-3-133,-2 15 0,6 0-712,6-11 1,3 3 0,6-3 711,11-8 0,6-2 0,-2-1 0,-7 12 0,3-6 0,13-20 0,-1 0 0</inkml:trace>
  <inkml:trace contextRef="#ctx0" brushRef="#br0" timeOffset="43650">25187 11540 17062,'-1'48'242,"1"-1"1,0 1 0,2-2-153,4-7 0,1 1-40,-1 14 0,-1 2-33,-2-6 0,0-1-246,-1-1 0,-1-3 229,-1 20-52,0-32-4991,0 2 5065,2-15 0,-1-1 0,1-16 0</inkml:trace>
  <inkml:trace contextRef="#ctx0" brushRef="#br0" timeOffset="43868">25938 11560 18541,'-10'52'-314,"1"-1"0,-1 1 0,1-1 1,2 1-1,1-2-1815,5 11 0,3-3 2129,-2-4 0,1-8 0,-1-12 0,0-13 0</inkml:trace>
  <inkml:trace contextRef="#ctx0" brushRef="#br0" timeOffset="44031">25339 11849 17438,'54'-24'-2103,"1"0"0,2 2 1,0 6 2102,0 14 0,-4 4 0,12-2 0,-12 0 0</inkml:trace>
  <inkml:trace contextRef="#ctx0" brushRef="#br0" timeOffset="44200">26433 11565 19034,'38'-28'-277,"0"1"1,0 1 0,5 6-4621,19 9 0,2 6 4773,-15-1 0,-2 1 1,2 1-1,-5 1 0,-8-1 1</inkml:trace>
  <inkml:trace contextRef="#ctx0" brushRef="#br0" timeOffset="44349">26833 11631 16355,'-13'48'260,"1"0"1,-1-1 0,-3 20 0,4-6-413,9-24 1,4-2 151,8 10 0,1-3 0,-4 0 0,12 7 0</inkml:trace>
  <inkml:trace contextRef="#ctx0" brushRef="#br0" timeOffset="44550">27238 11172 17866,'15'59'-16,"1"1"0,-1-1 1,0 0-1,-2 0 1,-2 2-972,-6-5 1,-2 3 0,-2-1 0,-2-3 986,-3 3 0,-3-4 0,0 0 0,4 1 0,1-1 0,-4-9 0,-18 12 0</inkml:trace>
  <inkml:trace contextRef="#ctx0" brushRef="#br0" timeOffset="45082">14517 14619 18720,'46'-12'-120,"0"-1"1,1 2 0,-1 2-1025,-8 5 1,0 2-2454,-3 0 1,0 2 3596,16 8 0,-23-6 0,-18 5 0</inkml:trace>
  <inkml:trace contextRef="#ctx0" brushRef="#br0" timeOffset="45200">14740 14762 18272,'-7'3'325,"1"-1"-1866,39-18 0,21-8 1541,-21 9 0,0 1 0,17-9 0,-3 1 0,-2 3 0</inkml:trace>
  <inkml:trace contextRef="#ctx0" brushRef="#br0" timeOffset="46168">16284 14030 16614,'2'-6'716,"-5"58"-525,1-5-191,-1 1 0,1 3-972,1-14 1,1-1-536,-1-1 0,2-1 1507,5 26 0,-4-27 0,4-12 0</inkml:trace>
  <inkml:trace contextRef="#ctx0" brushRef="#br0" timeOffset="46416">16780 13610 19617,'-17'55'190,"1"0"0,2-3 1,-1 6-1,0 4 1,0 1-194,1-5 1,1 2 0,-1 1 0,1 0-1,-1 1-1075,1 0 1,-1 1-1,1 0 1,0-1-1,0 0 903,1-2 0,-1 0 0,0-1 1,2-2-1,3-6-236,0 5 1,4-4-1,2-3-332,6 18 1,6-3-1180,3-9 1,6-4 1921,5-6 0,2-6 0,5 6 0,-4-17 0</inkml:trace>
  <inkml:trace contextRef="#ctx0" brushRef="#br0" timeOffset="46716">17100 14469 18933,'-45'31'295,"0"1"0,0 3 0,3 4-278,6 5 0,5 3 5,0-1 1,5 4-119,6 12 1,8 0-521,11-20 0,5-2 476,7 7 0,9-6-185,33-9 363,-12-21 1,1-7 84,21-18 406,-12-13-529,-44-8-45,-36 5-918,-11 15-2231,-1 5-4561,10 4 7755,13 1 0,10 3 0,8-2 0</inkml:trace>
  <inkml:trace contextRef="#ctx0" brushRef="#br0" timeOffset="46966">18150 14276 18966,'44'48'-138,"0"1"0,0-1 0,-6-9 0,1 2 0,-1-3 0,-2-4 138,13 7 0,-4-5 0,-5-4 0,-5-3 0,8 3 0</inkml:trace>
  <inkml:trace contextRef="#ctx0" brushRef="#br0" timeOffset="47116">18536 14428 16053,'-56'26'-101,"0"0"0,1 1 0,0 3 1,3 3-1,15 2 101,23-1 0,6-1 0,-16 23 0,42-23 0</inkml:trace>
  <inkml:trace contextRef="#ctx0" brushRef="#br0" timeOffset="47449">19881 14234 18429,'-55'30'347,"1"0"0,10 11 0,8 5-347,5 2 0,10 3 11,9 1 1,11-2 0,23 9-30,9-31 1,8-7-123,9-10 0,3-6 140,0-4 0,0-6-285,-2-9 1,-7-7 363,2-27 87,-26 11 0,-10-3-160,-18 3 0,-10 1-836,-8-3 1,-7 5-4087,-4 11 1,-2 7 4431,-17 1 1,35 15-1,25 0 1</inkml:trace>
  <inkml:trace contextRef="#ctx0" brushRef="#br0" timeOffset="47682">21587 13818 18328,'-7'50'0,"1"0"0,0 0 0,0 5 0,1 0 0,2-1-434,3-4 1,2-2 0,-1 0-2598,0 21 0,1-5 3031,-2-24 0,0-5 0,0 5 0,-1-12 0</inkml:trace>
  <inkml:trace contextRef="#ctx0" brushRef="#br0" timeOffset="47832">21284 14206 18230,'33'-35'-101,"0"0"0,9 10 1,6 3-1,1 5-375,12 5 0,3 4-1310,-1 1 1,4 0-1,0 4 598,-9 3 1,-2 2-1,1 0 1188,7 1 0,0 0 0,-5 0 0,-3 1 0,-5-1 0,-7 1 0,0 0 0</inkml:trace>
  <inkml:trace contextRef="#ctx0" brushRef="#br0" timeOffset="48636">23453 13832 16288,'40'-38'459,"1"1"1,-1 6-1,1 5-481,-5 12 0,-2 6-34,13 6 56,-25 10 56,-18 5 78,-4 0-112,-1-1 270,-5 0 56,2-5-248,-2-2-44,5-3 79,1-2 122,-5 0-122,-13 0-68,-27 5-45,-5 3 0,16-1 1,1 2-338,-19 10 449,7 1-55,8 0-34,13-2 0,8-3 0,10 6 123,6 1-157,4 2 405,2 1-382,-2 0 10,-6 21 1,-12 4 0,1 4-79,-1-20-3234,18-21 3391,53-47-385,-8 12 379,8-3 1,5 3-124,-18 18 1,-1 6-7,0 2 1,-4 6-34,17 26 45,-41 14-28,-12-12 0,-6 3-258,-9 2 1,-6 0-841,-3 5 0,-4-3-690,1-11 1,-2-5 1815,-22 3 0,31-25 0,4-7 0</inkml:trace>
  <inkml:trace contextRef="#ctx0" brushRef="#br0" timeOffset="48901">24306 13544 18238,'-39'34'627,"0"1"1,-2 6 0,4 4-539,8 9 1,2 8-718,7-12 1,-1 6 0,0 3-1,2 1 583,5-9 0,1 1 1,0 2-1,1-1 0,0 0-471,-1 1 1,0-1 0,1 1-1,0-1 1,2-1 97,1 8 1,1 0 0,2-2 0,1-5-1046,-1 12 1,6-4 1587,10 0 1,2-5 0,-6 0-1,17-6 1</inkml:trace>
  <inkml:trace contextRef="#ctx0" brushRef="#br0" timeOffset="49199">24605 14207 18709,'-42'22'289,"-1"-1"0,1 1 0,1 1 0,1 0 0,3 1-228,-8 10 1,6 5-56,3 13 0,10 5-102,15-6 1,10 0-966,4-1 1,9-4 914,13-12 1,7-7-24,30-9 682,0-10-591,-10-11 282,-16-23-215,-44-9-314,-14-3-628,-30 8-1108,9 21 2305,12 4 1,14 5 0,11-1-1</inkml:trace>
  <inkml:trace contextRef="#ctx0" brushRef="#br0" timeOffset="49452">25679 14058 18541,'47'33'175,"-1"0"1,-8-6-1,-2 1-203,4 13 0,0 3-1328,0-3 0,-1-2 1356,-5-7 0,-1-4 0,-5-1 0,-2-4 0,4-2 0</inkml:trace>
  <inkml:trace contextRef="#ctx0" brushRef="#br0" timeOffset="49617">26102 14024 16040,'-42'33'44,"-1"1"1,1 0 0,0-1 0,2 0 0,1 0-45,-6 8 0,2 2-2238,13-9 1,2 3-1,3-2 2238,2 2 0,4-2 0,-1 0 0,7-5 0,13-10 0</inkml:trace>
  <inkml:trace contextRef="#ctx0" brushRef="#br0" timeOffset="50067">27404 13613 18373,'-19'-44'649,"4"9"-671,13 34 22,0 2 0,0 10 11,-1 11 34,0 16-45,2 15 17,-1-9 0,2 4-1037,3 5 0,0 1-2941,1-2 1,1-2 3960,3-3 0,1-7 0,0-12 0,0-9 0</inkml:trace>
  <inkml:trace contextRef="#ctx0" brushRef="#br0" timeOffset="50566">27915 13376 18418,'-11'49'185,"1"0"1,0 0 0,-2 2 0,1 0 0,-2 0-186,-1-1 0,-1-1 0,0 5-838,1 0 0,0 3 0,1 3 1,2-2 837,2-3 0,1 0 0,2-1 0,-1-1 0,-3 5 0,0-1 0,3-5 0,6 2 0,-1 0 0</inkml:trace>
  <inkml:trace contextRef="#ctx0" brushRef="#br0" timeOffset="50866">28288 13893 19639,'24'-31'71,"1"-1"0,10 10 0,4 12-564,13 26 0,-1 13 5,-7-1 0,-6 6-537,-3 18 1,-11 3 872,-18-14 1,-8 0 151,-9-2 0,-6-2 118,-2-3 0,-5-3 1182,-9-1 0,-1-3-594,-10 9-605,6-7 103,42-15-204,27-3-549,17-2 0,11 0-1001,-11 0 0,4 1 0,0 0 1368,1 0 0,2-1 1,-4 1-1,10 2 0,-8-1 1,-6 2-1</inkml:trace>
  <inkml:trace contextRef="#ctx0" brushRef="#br0" timeOffset="51548">23962 16553 17297,'0'-5'2476,"0"2"-2240,41-19-236,-7 15-208,0-4 1,2 0-1171,13 14 1378,-5 25 0,-20-17 0,-8 17 0</inkml:trace>
  <inkml:trace contextRef="#ctx0" brushRef="#br0" timeOffset="51649">24033 16824 18698,'64'-12'-121,"1"0"1,-1 1 0,-7-1 0,-6 2 0,-8 4 0,0 0 0</inkml:trace>
  <inkml:trace contextRef="#ctx0" brushRef="#br0" timeOffset="63482">17954 12909 14428,'61'3'529,"1"1"1,-18-3 0,1 1-1,5-1-476,7 1 0,6-1 1,3 1-1,3-2-961,-16-1 0,3-1 0,1-1 0,1 0 0,1 0 1,-1 1 920,1 0 0,1 0 0,0 0 0,0 0 0,1-1 0,-1 0-13,2-1 0,0 0 0,1 0 0,-1-1 0,-2 0 0,-3 1-3,8-1 0,-4 0 1,-1 1-1,-1-1-126,-3 1 1,0 0 0,-1 0 0,-2 1 128,9-1 0,-1 0 0,-4 0 12,18 1 1,-18-4-181,-39-8 252,-48 1 0,-22 1 24,-4 0 1,-8 1-1,0 0-235,4 1 0,0 0 1,1 0 245,3 2 1,0-1-1,5 2 4,3 2 1,2 1 1129,-5 0 1,2 1-1232,-8 1-22,9 0 2274,60 3-2274,25 1 0,11 1-67,-2-1 0,3 0-374,-1 0 0,4 1 0,-1-1 104,14 0 1,1-1-408,-9 2 1,3 0 0,-3 0 845,10 2 1,-4-1-1,-5 0 1,-7 1 0,-6 2-1</inkml:trace>
  <inkml:trace contextRef="#ctx0" brushRef="#br0" timeOffset="64465">23826 14488 12188,'0'4'280,"0"0"829,0-4-750,-2 8-169,1-4-33,-1 8-45,2-6-448,0 0-1468,0-2 1804,5-2 0,-4-2 0,4 0 0</inkml:trace>
  <inkml:trace contextRef="#ctx0" brushRef="#br0" timeOffset="65599">27772 14394 10271,'-21'2'-3070,"5"1"3070,16 2 0,0-3 0,0 0 0</inkml:trace>
  <inkml:trace contextRef="#ctx0" brushRef="#br0" timeOffset="71117">25988 15867 18854,'-33'-14'172,"0"-1"0,-15 2 0,-3 4-172,4 7 0,-1 4 5,-5 2 1,2 0-12,13-1 1,6 2-40,-3 8 34,28-2 33,5 17 23,4 20-17,-2-10 0,1 2-28,1-4 0,-2-1 0,-2 3 0,-1-2 33,-4 9-33,-4-2-67,8-19 191,33-22-79,1-16 0,3-7-45,4 2 0,1-1-211,8-3 0,0 2 211,-14 11 0,0 3-50,9 2 0,-1 7-63,-9 12 1,-4 7-129,-1 8 0,-7 4 146,-13 0 0,-9 2 67,-8 2 0,-6-3-28,-26 11-39,10-19 0,-4-2-1721,3-7 1,0-1 1815,-1-1 0,3-2 0,-6-5 0,24-8 0</inkml:trace>
  <inkml:trace contextRef="#ctx0" brushRef="#br0" timeOffset="71366">26703 15501 16804,'-27'-38'1003,"9"57"0,-1 20-981,4 12 0,1 12 1,-1 5-1279,2-14 1,-1 3 0,-1 3 0,0-1-1,1-1 908,0-3 1,1-1 0,0-1 0,0 0 0,0 0-651,-4 11 1,-1-1 0,2-1-1,0-4 1114,2-3 1,1-4 0,2-5 0,0-1 0,1-5 0,-3 19 0</inkml:trace>
  <inkml:trace contextRef="#ctx0" brushRef="#br0" timeOffset="71616">27001 16175 18350,'-17'57'-397,"0"1"0,0 0 1,4-12-1,2-2 1,6-2-2041,12 6 0,9-7 2437,17 4 0,-12-20 0,-4-13 0</inkml:trace>
  <inkml:trace contextRef="#ctx0" brushRef="#br0" timeOffset="71916">27288 16154 19796,'36'-29'160,"1"-1"1,2 4-1,2 7-177,-4 14 1,3 9-57,24 9 0,0 9-403,-14 5 0,-7 9 207,-5 13 0,-14 5-407,-23-7 0,-13-2 883,-20 0 1,-9-5 156,3-13 1,-2-3 280,-7 3 0,3-2-455,-9 13 99,33-3-289,56-20-258,6-10 0,6-3-977,7-1 1,4-1 845,-15 1 1,2 1 0,1 0-692,2 1 1,1 1 0,-1 1 1079,2 1 0,0 1 0,-4 0 0,-3 0 0,-5-1 0,23 7 0</inkml:trace>
  <inkml:trace contextRef="#ctx0" brushRef="#br0" timeOffset="95719">25740 17221 13387,'-20'-12'2610,"10"2"-1568,25 6 359,41-4-875,1-1 1,11-2-1495,-11 2 1,7-1-1,2-1 1,-1 1 1023,0 0 0,-1 0 0,1 0 0,3 0-25,-15 2 1,3 0 0,1 0 0,0 0-1,-1 1 1,-2 0-28,1 0 1,-2 1-1,0 1 1,1 0 0,4 0-122,4 1 1,4 0-1,2 0 1,0 1 0,1 0-1,-3 1 117,-3 0 0,-1 1 0,0 0 0,0 1 0,0 0 0,1 1 0,2 0 0,2 1 0,0 1 0,-1-1 0,-3 1 0,-4 1 0,4-1 0,-3 1 0,-4 0 0,-6 1 0,12 6 0,-14-1 0,-25-4 291,-15-4 57,-6-2 111,-9-3 2476,-7-6-2667,-1 2 2185,1-1-2453,8 5-11,5 3-68,1 0 68,-4 0 0,-1 4-34,-7 4-157,-2 6-268,-3 3-1143,-8 4-2388,9-9 4001,1-15 0,10 1 0,5-13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28:30.32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1648 2299 17577,'-4'40'41,"1"0"0,-1 1 0,1-2-47,0-4 1,2-1 5,-2 29-11,2-16 11,1-15 100,0-16 562,0-9-91,5-23-246,3-16 56,8-29-793,-8 21 0,1-2 496,1-7 0,-1-2-28,0-7 0,1-1-56,-1-4 0,1 0 17,1-1 0,2 1 61,-1 5 0,4 2-84,6 0 1,4 7-192,-4 18 0,2 7-296,25-1-594,-10 51-594,-12 28 1681,-13-5 0,-3 0 0,3-2 0,-9-14 0,-1 0 0</inkml:trace>
  <inkml:trace contextRef="#ctx0" brushRef="#br0" timeOffset="134">1687 2418 19336,'50'-26'-837,"-1"0"1,2 5-1,0 5-558,-6 10 0,0 6 1395,0 6 0,-4 1 0,9-3 0,-18 10 0</inkml:trace>
  <inkml:trace contextRef="#ctx0" brushRef="#br0" timeOffset="285">1896 2852 18283,'53'-15'-2469,"-1"-1"0,4 0 1,-2-2 2468,0-5 0,-4 1 0,11-3 0,-12 4 0</inkml:trace>
  <inkml:trace contextRef="#ctx0" brushRef="#br0" timeOffset="518">3307 1720 20535,'-37'-17'172,"1"0"0,1 9 0,0 12-184,-1 37 1,5 20-1817,8-6 1,3 6-1,1 0 1790,-1 1 1,1 1 0,3 1-56,5-14 1,3 2 0,1-2 0,3-3 75,3 17 1,5-5-422,2-3 1,4-2-258,2-4 1,6-2 802,14 7 0,1-5 1,-2 1-1,-7-25 1,-1 0-1</inkml:trace>
  <inkml:trace contextRef="#ctx0" brushRef="#br0" timeOffset="1035">3805 2097 18149,'-5'-19'1041,"0"9"-1063,1 31 22,-3 21 33,2-9 1,-1 3-23,-2 6 1,1 4-5,-1-3 0,-1 4 1,2-1 3,-1 15 0,3 1-11,5 4 0,6-4-11,0-23 0,7-8-398,16-10 0,4-9-1484,14-19 55,-14-1 0,0-5 1838,16-24 0,-21 15 0,-8 1 0</inkml:trace>
  <inkml:trace contextRef="#ctx0" brushRef="#br0" timeOffset="1252">4251 1908 21051,'14'64'-157,"1"0"0,0 0 0,-5-12 0,-2-3 0,-1 2-168,1 11 0,-2 1 0,-4-4-994,-5-12 1,-3-2 0,-1-1 623,-1 2 0,-1 0 1,-2-2-767,-2 0 1,-1-1 0,0-1 1460,-7 15 0,1-4 0,-4 8 0,9-24 0</inkml:trace>
  <inkml:trace contextRef="#ctx0" brushRef="#br0" timeOffset="1752">5776 2501 18742,'-27'42'104,"0"1"1,2-3 0,6 2-66,13 2 0,6 0-849,10 18 815,0-24 1,4-3 380,21-5-184,21-14-67,4-43-107,-29 11 0,-3-3-99,0-15 1,-5-3 142,-7 5 1,-3 0-28,-1 1 0,-1 0-45,5-24-157,-6 7-441,-10 24-5352,-4 27 5950,0 17 0,-1 3 0,5-8 0</inkml:trace>
  <inkml:trace contextRef="#ctx0" brushRef="#br0" timeOffset="1986">6593 2763 19505,'30'-33'302,"0"-1"0,16-11-458,-17 63-113,-12 17-73,-11-1 0,-2 4 157,0-1 0,-2 0-89,-1 1 0,-1-2-623,0 18-3574,4-32 4471,10-10 0,-7-7 0,6-5 0</inkml:trace>
  <inkml:trace contextRef="#ctx0" brushRef="#br0" timeOffset="2702">7498 2656 19134,'-50'-12'414,"0"0"1,1 5 0,3 7-359,12 9 0,2 5-573,-3 6 1,2 4 516,1 2 0,3 4 138,-1 12 0,7 3-161,13-5 1,10 0-74,16 1 1,10-5 22,4-11 1,5-8-242,14-9 0,2-8 196,-12-7 1,-1-6 117,0-4 0,-2-4 5,-1-7 1,-1-6 16,-7-5 1,0-6 0,-3-3 70,-2-5 0,-2-3 1,-1-1-490,0 0 0,0-2 0,-4 2 519,-4 0 0,-2 1 0,-3 3 34,-2 0 0,-3 4 86,-3 6 1,-4 3 25,-11-22-101,-30 22-246,-10 51 66,26 23 1,5 11 11,4 3 0,7 4-194,8-6 0,5 3 1,2-3-88,5 11 1,4-1-213,1-2 1,1 0-674,3-2 1,1 2 1317,4 12 1,-1-5-1,0 1 1,-9-27 0,1 0-1</inkml:trace>
  <inkml:trace contextRef="#ctx0" brushRef="#br0" timeOffset="3086">7854 2573 20009,'11'-51'347,"-7"12"-414,-38 68 33,11 3 0,0 5-123,-3 2 1,1 3-300,1 7 0,6-1 243,6 14-370,7 2 482,28-20 146,31-10 11,-8-34 0,4-9-17,-4-2 0,-1-3-188,3-7 0,-5-4 171,7-14 538,-13 7 426,-14 10-359,-12 10-627,-6 14 67,-4 11-33,-5 13 44,2 8 69,-2 24-999,19-27 1,8-1-3295,18 9 1,7-3 4035,6-7 1,1-5 0,-7-5 0,-4-5 0,6-3 0</inkml:trace>
  <inkml:trace contextRef="#ctx0" brushRef="#br0" timeOffset="3551">9572 2912 17308,'2'-36'1244,"0"0"0,-17-20-1222,-16 30 124,-32 26-141,25 9 1,-2 8-233,0 5 1,-3 6 0,3 2 248,7 1 1,3 2-1,0 1-294,-15 17 0,8 2 305,17-7 1,12-3-11,30 9 127,18-11-128,-12-25 1,5-5 27,23-4 1,5-10-55,-19-8 0,0-7 1,0-4-1,12-9 0,0-8 1,-3-6-463,-15 1 1,-1-5-1,-4-2 1,-2 0 481,-4 6 1,-3 0 0,-1 0 0,-3-1 65,3-17 0,-4-1 0,-3 4 47,-3 0 0,-8 3 278,-8-4 1,-11 4-346,-9 20 0,-7 5-46,1 2 1,-4 9 122,-6 21 0,0 13-139,13 6 0,4 7-6,2 8 1,5 4-12,3 5 1,5 5-298,6 3 0,4 5 0,3 0-689,5 3 0,3 1 0,3 1 1003,-1-7 0,1 2 0,2-1 0,-2-5 0,7 16 0,-1-8 0,-1-18 0,0 0 0</inkml:trace>
  <inkml:trace contextRef="#ctx0" brushRef="#br0" timeOffset="3819">10104 3048 21129,'32'13'-415,"1"0"1,20 16 201,-36 5 146,-9 12 705,-13-6-358,2-4-100,-4-11-146,6-14-34,4-2-382,17-3-4534,22-3 1,10-2 4432,2 0 0,0 0 1,-1-1-1,-2 0 0,-18 0 1,1 0-1</inkml:trace>
  <inkml:trace contextRef="#ctx0" brushRef="#br0" timeOffset="4018">12211 3003 18552,'9'0'347,"-1"0"-4022,0 35 3675,-5-10 0,5 15 0,-7-24 0</inkml:trace>
  <inkml:trace contextRef="#ctx0" brushRef="#br0" timeOffset="4152">12148 3351 17666,'-3'3'2589,"1"0"-2275,2-3-2219,73 9 1905,-23-1 0,2 1 0,-5-2 0,-1-1 0,-4 1 0,0 1 0</inkml:trace>
  <inkml:trace contextRef="#ctx0" brushRef="#br0" timeOffset="6001">14417 2155 15952,'9'-4'975,"-3"45"-460,-8 7-358,1-1 0,0 3-1115,-2-3 0,0 0 1008,1 3 1,-1-1-1,0-2 1,1-1 296,0 5 1,0-3-68,1 10 832,3-35-1044,6-51 16,-2-6 0,0-5-51,2-3 1,1-4-239,-2-7 0,1-7 1,0-2 246,-1 10 0,0-2 0,0-2 0,1 0-270,2-8 0,0-2 0,1 1 0,-1 3 276,0-5 1,0 4-1,1 5-48,4-6 0,1 15-22,3 25-45,22 58-12,-14 3 1,-3 9-158,-7-2 1,-1 5 0,-3-1-434,0 17 1,-7-1 640,-12-1 0,-10-5-28,-7-22 0,-4-5 132,-1-2 1,-2-2-402,0-5 0,-2-3-1652,-8-3 1,0-4 1976,-13 1 0,4-7 0,35-6 0</inkml:trace>
  <inkml:trace contextRef="#ctx0" brushRef="#br0" timeOffset="6336">15530 1548 14809,'0'-7'1737,"-15"38"-796,-5 17-622,0 0 1,-1 4-2540,-3 5 0,0 2 2294,6-15 1,0 1 0,1 1-34,-2 0 0,1 1 0,2 2-319,0 13 0,2 3 0,3-3 132,4-16 1,2-3 0,3 2-118,2 8 1,5 1 0,4-6-1240,10-4 1,7-7 1491,6-5 1,2-4 0,5 3 0,-4-15 0</inkml:trace>
  <inkml:trace contextRef="#ctx0" brushRef="#br0" timeOffset="6637">15924 2032 20210,'6'-47'-89,"18"12"-287,18 46 1,7 18-796,-7 5 0,-3 5 185,4 2 0,-7 4 986,-17 4 0,-15 0 442,-23-7 1,-9-4-62,7-11 0,-1-2-3,-9 5 0,1-4-176,2-5 46,10-7-651,24-8-964,15-3-785,27-4-3372,14-4 5637,-26 1 0,-1-1 0,7-2 0,-7 1 0</inkml:trace>
  <inkml:trace contextRef="#ctx0" brushRef="#br0" timeOffset="6836">16723 1971 19302,'-9'52'-233,"0"1"1,2-6 0,0 4 0,2-1-2855,3 16 0,1 0 2966,2 0 0,2-6 0,0-20 0,2-9 0,4-9 0</inkml:trace>
  <inkml:trace contextRef="#ctx0" brushRef="#br0" timeOffset="7036">17278 2043 19650,'-22'50'-162,"1"0"1,-1 0 0,4-1-1,1-1 1,5-1-579,7 12 1,4-4-1445,2-5 0,1-6 2184,2 9 0,-2-24 0,-2-11 0</inkml:trace>
  <inkml:trace contextRef="#ctx0" brushRef="#br0" timeOffset="7185">16718 2424 18373,'45'-5'-884,"-1"0"0,0 0 1,24-3-1,-6 1 1,-2 5-1,-9-2 1</inkml:trace>
  <inkml:trace contextRef="#ctx0" brushRef="#br0" timeOffset="7386">17507 1747 20692,'24'51'-188,"0"1"0,-1 1 1,1 7-1,-2 1-653,-7-13 1,-1 3 0,-1-1 0,0 1-1143,0 1 1,0 0 0,-1 0 0,-1-1 1982,0 14 0,-1 0 0,-3-10 0,-5-18 0,-2-5 0,0 18 0</inkml:trace>
  <inkml:trace contextRef="#ctx0" brushRef="#br0" timeOffset="7701">18529 2108 17622,'-6'-7'639,"1"1"-449,5 6-78,37 70-112,2-28-884,-1 8 0,6 0 161,-4-22 1,2-6-1654,4 1 1,1-2 2349,-1-4 0,-3-2 0,9 2 0,-16-8 0</inkml:trace>
  <inkml:trace contextRef="#ctx0" brushRef="#br0" timeOffset="7852">19036 2056 18384,'-48'29'87,"1"1"0,0-1 1,1 1-1,2 1 1,4 1-273,-5 13 0,7 1-1406,2 2 1,5 0-1027,7-3 1,6 0 2716,5-3 1,5-4 0,2 5 0,6-13 0</inkml:trace>
  <inkml:trace contextRef="#ctx0" brushRef="#br0" timeOffset="8121">19721 2037 18910,'-20'44'213,"1"0"0,-1-1 0,0 8 0,4-1-196,-1 9 0,9-2-257,10-18 0,10-4 274,17 10 0,13-4-244,-1-15 1,6-4 0,1-1-1037,-1 0 0,1 0 0,1-4 1246,6-4 0,1-3 0,-7-3 0,13 1 0,-18-8 0</inkml:trace>
  <inkml:trace contextRef="#ctx0" brushRef="#br0" timeOffset="8969">22929 2004 12725,'-7'6'2544,"1"-1"-1099,6-5 1099,0 0-2679,0 6 135,0 8 0,1 14-17,1 7 1,1 6-253,-1 10 0,-1 3-833,-2-6 0,-1 2 1,0-2-2965,-2 11 1,-2-3 4065,-3-4 0,-1-8 0,1-11 0,1-14 0</inkml:trace>
  <inkml:trace contextRef="#ctx0" brushRef="#br0" timeOffset="9152">22614 2351 19034,'51'-23'-1857,"0"0"1,5 2 0,4 6 1856,6 10 0,-2 5 0,-24-1 0,-3 1 0,-2 0 0,0 0 0</inkml:trace>
  <inkml:trace contextRef="#ctx0" brushRef="#br0" timeOffset="9635">24900 2104 16658,'-16'63'229,"1"0"1,5-18 0,1 0 0,0 1-212,2 2 1,0-1 0,1-2-493,0 7 0,1-6 574,-1 3 1199,6-42-1019,3-26 188,5-15-177,1-11 1,2-8-270,-3 7 1,0-2-1,0-1-527,1-2 1,0-2 0,0 0 511,-1-5 1,0-1 0,1 3 8,1-11 1,2 3-280,-1 1 1,1 3 290,0 7 0,-1 3 0,1 5 0,-1 5-95,1-5-11,1 14 22,6 61 56,0 8-118,-5-2 0,-3 4 417,-3-3 0,-3 2-573,-4 2 0,-6 1 94,-18 14 1,-12-1 67,7-20 0,-5-1 0,0-1-392,-1 1 0,-1-2 0,-1-2-1944,-17 7 0,4-6 2448,0 3 0,23-16 0,15-8 0</inkml:trace>
  <inkml:trace contextRef="#ctx0" brushRef="#br0" timeOffset="9902">25670 1681 18317,'-35'-48'683,"8"47"-627,17 43 0,6 18-45,-3-2 0,-3 4-827,0-7 1,-1 4 0,-2-3 815,2-11 0,-1-3 0,0 3-516,-1 11 1,0 4-1,5-2-2761,5-7 0,5-1 0,1-1 3114,1-2 0,2-1 1,2-4-1,5-1 1,2-8-1,10-14 1</inkml:trace>
  <inkml:trace contextRef="#ctx0" brushRef="#br0" timeOffset="10101">26192 1896 17588,'-20'51'-5,"1"0"1,0 1-1,1-3 1,2 0 0,4-2-1094,3 5 0,4-2-3306,3-1 1,4-2 4403,6-5 0,2-4 0,0 6 0,6-16 0</inkml:trace>
  <inkml:trace contextRef="#ctx0" brushRef="#br0" timeOffset="10286">26675 1993 19000,'-31'50'-132,"0"0"1,10-6-1,3 4 1,4-1-4122,6 16 1,6-1 4106,0-1 0,3-4 1,5-17-1,1-7 0,2-12 1</inkml:trace>
  <inkml:trace contextRef="#ctx0" brushRef="#br0" timeOffset="10453">26239 2297 19034,'61'-3'-959,"1"0"0,-1 1 1,-10-1-1,-1 0 1,-1 2-1,18 0 0,-6 2 1,4-1-1</inkml:trace>
  <inkml:trace contextRef="#ctx0" brushRef="#br0" timeOffset="10620">27151 1963 18048,'64'-7'-739,"0"0"1,-1 0 0,-11 1-1,-2 1 1,-4 2 0,8 3 0,-7 1-1,-2 4 1</inkml:trace>
  <inkml:trace contextRef="#ctx0" brushRef="#br0" timeOffset="10768">27669 1971 17722,'-34'49'396,"0"0"0,4 5 0,5 4-1920,7 5 1,7 0-2903,5-12 0,5-4 4426,5-4 0,4-7 0,1-11 0,2-11 0</inkml:trace>
  <inkml:trace contextRef="#ctx0" brushRef="#br0" timeOffset="10985">28092 1749 19841,'-6'55'-1229,"0"0"0,1 0 0,-1 0 0,0 0 1,-5 10-1,-1-1 0,-1-2 0,-1-3 670,-2 5 1,-1-3 0,-1-7 0,-4 5 0,1-12 0,0-14 0</inkml:trace>
  <inkml:trace contextRef="#ctx0" brushRef="#br0" timeOffset="11188">28699 2144 16961,'18'32'-83,"-1"0"1,16 10 0,6-4 82,11-11 0,1-3 0,-16 0 0,0-4 0,1-9 0,1 0 0</inkml:trace>
  <inkml:trace contextRef="#ctx0" brushRef="#br0" timeOffset="11369">28967 2180 17218,'-54'27'239,"1"1"0,-2 2 0,0 0-177,-1 2 0,1 4-926,15-4 1,2 3-1,4 0-1534,2 3 1,4 0 2397,1 10 0,8-3 0,17-10 0,4-13 0</inkml:trace>
  <inkml:trace contextRef="#ctx0" brushRef="#br0" timeOffset="11652">29829 1996 19549,'-25'37'182,"0"0"0,0 0 0,-9 16 0,6-1-176,13-9 0,4-1-343,2-1 1,4-1 381,8-4 0,8 0 0,19 6 0,12-4-128,-1-16 1,6-4 0,0-1-755,0 1 0,1-1 1,1-4-139,5-3 0,1-5 1,-5-1 974,2-1 0,-6-2 0,8-1 0,-20 0 0</inkml:trace>
  <inkml:trace contextRef="#ctx0" brushRef="#br0" timeOffset="12218">13965 4212 16905,'63'17'-1804,"0"2"1804,-32-4 0,-3 1 0,4-1 0,-1 6 0</inkml:trace>
  <inkml:trace contextRef="#ctx0" brushRef="#br0" timeOffset="12335">13935 4627 18597,'-6'2'-3261,"41"-9"1,22-6 3260,-14-1 0,0 1 0,14-1 0,-2 1 0,6-9 0</inkml:trace>
  <inkml:trace contextRef="#ctx0" brushRef="#br0" timeOffset="13167">15936 4358 17857,'-3'57'63,"-1"1"1,1-1 0,1-2-115,2-9 0,3-3-1581,3-1 1,3-1-1423,1-7 1,4-3 3053,22 14 0,-14-23 0,-5-13 0</inkml:trace>
  <inkml:trace contextRef="#ctx0" brushRef="#br0" timeOffset="13368">16342 4226 18630,'-26'54'207,"0"0"0,9-13 1,-1 1-1,2 2-192,0 4 0,1 2 1,1 5-690,2-4 0,-1 4 0,1 4 1,1 1-1,0 0 322,1 2 0,0 2 0,2 1 0,-1 0 0,2 2 352,0-5 0,1 3 0,1 0 0,0 0 0,0-3 0,1-4 0,-1 3 0,0-3 0,2-3 0,1-4 0,4-6 0,-1-1 0,1 1 0</inkml:trace>
  <inkml:trace contextRef="#ctx0" brushRef="#br0" timeOffset="13685">16673 5123 18904,'-46'40'175,"-1"0"0,1 0 0,0 2 0,1 1 0,3 2-175,6-1 0,4 1 0,1 3-319,0 10 1,2 4 0,9-1 340,11-11 1,6-1-1,9-2-15,9-1 1,8-2 0,5-8-3,18-2 1,7-14 22,12-17 0,-2-13 17,-22-3 0,-4-5-17,-7-3 0,-4-4 415,4-25-723,-42-8-186,-19 38 1,-8 6-336,1-1 0,-4 6-1007,-13 11 0,0 8 1808,15 3 0,5 1 0,-7 5 0,14-5 0</inkml:trace>
  <inkml:trace contextRef="#ctx0" brushRef="#br0" timeOffset="14102">17992 4977 20300,'38'39'78,"0"1"0,0-1 1,8 6-1,0-2-175,-10-10 0,0 0 0,-1-4-575,4 1 0,-1-4 672,6 2 0,-2-3 0,1 3 0,0-5 0</inkml:trace>
  <inkml:trace contextRef="#ctx0" brushRef="#br0" timeOffset="14254">18439 4953 18514,'-52'22'100,"0"1"1,0-1 0,1 1 0,0 0 0,2 2-101,8 0 0,3 2 0,0 0-1058,-16 14 0,4 1 503,7-2 1,7 3 554,11 7 0,7-3 0,-3 0 0,19 3 0</inkml:trace>
  <inkml:trace contextRef="#ctx0" brushRef="#br0" timeOffset="14785">19682 4718 17218,'1'-5'1233,"-1"1"-874,0 4-68,0 74-1042,1-41 0,-2 6 193,0 11 1,-2 9 0,0 4 0,1-6 462,-1 0 1,0-4 0,-1 0 0,1 3 0,-1-1 0,0-6 0,0-12 0,1-1 0</inkml:trace>
  <inkml:trace contextRef="#ctx0" brushRef="#br0" timeOffset="15634">22466 5022 17857,'-5'52'313,"0"-1"1,0 1 0,1-2-286,3-7 0,0 0-528,1 1 0,1 0 276,2-2 0,3-1-589,-1-3 1,3-1-3894,12 25 4786,1-12 1,-9-24-1,-4-11 1</inkml:trace>
  <inkml:trace contextRef="#ctx0" brushRef="#br0" timeOffset="15818">22393 5344 20132,'50'-16'-401,"1"0"0,-1-1 1,7 3-1,5 0 1,-2 2-1,-8 2 1,-5 5-1,-2 1 1,3-1-1,-1 0 1,0 0-1</inkml:trace>
  <inkml:trace contextRef="#ctx0" brushRef="#br0" timeOffset="16584">24318 4740 16714,'0'59'-58,"0"1"0,0-3 1,0-3-1,0-14 1,0-5-1,0 16 1</inkml:trace>
  <inkml:trace contextRef="#ctx0" brushRef="#br0" timeOffset="17152">24944 4508 15919,'0'-9'3003,"0"2"-2679,0 7-189,-48-15-46,11 11-72,-2-2 1,-3 2-18,3 10 0,1 4 33,-26 9 23,5 3-67,26-7 11,17-4 0,-2 4-11,-7 7 11,0 2 0,-3 5-12,-4 7 1,-1 3 11,-6 12 0,1 0-302,10-8 0,4-2 251,7-4 1,4-2 50,7 2 0,6-7 11,11-7 203,25-10-41,-4-15 1,4-4-107,15-5 0,3-2-84,-7 0 1,0-1-149,2 1 0,-3 3 87,13 8 44,-11 19 228,-13 12-491,-24 6 0,-11 6 280,-15 7 0,-7 1-443,2 1 1,-4-1 403,-11-1 0,-3-4-179,13-18 0,0-3-1144,-18 13-1422,12-19 2875,9-9 1,12-9-1,5 1 1</inkml:trace>
  <inkml:trace contextRef="#ctx0" brushRef="#br0" timeOffset="17370">25303 4437 18059,'-17'64'212,"1"1"1,-1-1 0,2-5 0,-1 2 0,-1 1 0,1 0-1500,1 0 0,-1-1 1,1 0-1,0 1 886,-1 4 1,0 1-1,2-2 1,1-3-915,3-1 0,3-3 0,0-1 1419,1-3 1,1 0 0,1-5 0,1-3-1,0-5 1,1 19 0</inkml:trace>
  <inkml:trace contextRef="#ctx0" brushRef="#br0" timeOffset="17704">25837 5046 18597,'-52'27'107,"0"1"1,0 0-1,3 0 1,2 3-1,6 2-107,2 16 0,8 3-630,4 2 0,6 2 630,5-3 0,7 2 28,12 9 0,11-2-56,11-13 0,6-5 28,1-2 0,5-8 5,6-12 1,1-11 28,17-22 44,-9-10 324,-19-16-447,-22-20-865,-26 27 0,-9 1 910,-10-4 0,-4 4 0,10 8 0,0 5 0,-26-3 0</inkml:trace>
  <inkml:trace contextRef="#ctx0" brushRef="#br0" timeOffset="17985">26836 4947 19773,'27'39'-138,"0"-1"1,-1 1 0,9 6 0,5-4-267,2-7 1,5-2 0,-1-4-1586,11 3 1,2-5 1988,-9-5 0,3 0 0,-7-3 0,-7-3 0,-4-1 0,7 0 0,-1-1 0</inkml:trace>
  <inkml:trace contextRef="#ctx0" brushRef="#br0" timeOffset="18135">27297 4966 18350,'-54'37'13,"-1"1"1,1 0-1,4-4 1,2 1 0,7 3-1172,13 0 0,5 1 0,5-1 1158,3 3 0,5-2 0,0 2 0,6-6 0,16-10 0</inkml:trace>
  <inkml:trace contextRef="#ctx0" brushRef="#br0" timeOffset="18435">28304 4975 18597,'-49'31'230,"-1"1"1,1-1 0,14 0 0,3 1 0,5 4-175,3 4 0,4 3 0,11-3-1042,18 3 0,15-6 1036,22-8 0,11-12-28,-1-11 1,3-11-2,-8-6 0,2-8 0,-5-4-88,6-14 0,-11-9 61,-10-10 1,-18-3 5,-24 12 0,-16 6-248,-22 8 1,-9 10-163,4 11 1,-3 10-1739,6 7 1,-2 7 0,3 1 2147,-3 5 0,4 1 0,-3 1 0,9 2 0,14 6 0</inkml:trace>
  <inkml:trace contextRef="#ctx0" brushRef="#br0" timeOffset="18969">21251 7874 18328,'38'16'-1428,"-1"0"1,10 16-1,-18 13 1,-26-17-1</inkml:trace>
  <inkml:trace contextRef="#ctx0" brushRef="#br0" timeOffset="19102">21306 8354 18317,'0'7'369,"41"-32"-985,-1 5-510,0-3 0,4 0-2268,-6 10 0,0 2 3394,3-2 0,-1 2 0,6 0 0,-9 2 0</inkml:trace>
  <inkml:trace contextRef="#ctx0" brushRef="#br0" timeOffset="19403">23576 7752 14809,'2'-6'2589,"0"1"-2265,-2 5-268,-1 54-56,1-12-56,-1 2 0,1 1-2790,2 13 2846,6-9 0,-5-22 0,4-12 0</inkml:trace>
  <inkml:trace contextRef="#ctx0" brushRef="#br0" timeOffset="19619">23983 7409 20255,'-19'48'43,"0"0"0,0 0 1,0 0-1,4 2 1,0 2-1,2 2 1,0 0-1,1 0-1117,2 0 1,0 1-1,2 0 1,0 0-1,1 1 807,0 3 0,0 1 1,1 0-1,1-2 1,1-4-1124,0 10 1,1-5-1,2-1 1506,-1-4 0,1-2 1,1-5-1,0-4 0,0-4 1,1 14-1</inkml:trace>
  <inkml:trace contextRef="#ctx0" brushRef="#br0" timeOffset="19934">24704 7787 19549,'-48'28'282,"1"1"0,8 2 1,-4 5-1,0 3 1,2 3-272,0 4 0,1 3 0,0 2 0,2 0-963,-1-1 1,1 2-1,2-1 1,5 1 951,-3 10 0,6-1 0,15-7 28,21-9 0,14-8 313,7-9 1,9-7-298,10-5 1,7-9 3,-3-12 1,5-8 0,-5-4-32,6-9 0,-8-7-124,-6-9 1,-17-2-455,-43-18 90,-21 40 1,-9 11-449,5 10 0,-1 9 919,-12 13 0,4 4 0,0-2 0,23-2 0,0 1 0</inkml:trace>
  <inkml:trace contextRef="#ctx0" brushRef="#br0" timeOffset="23252">23322 9053 19505,'-5'0'436,"1"0"-324,4 0 247,77-48-331,-45 35 0,2 1-564,10-8 1,6-3-1,0 5 541,10 5 1,1 5 9,-17 2 0,1 2 0,0 0-12,0 2 1,0 0 0,2 0-144,13 1 1,2 0 0,-2 1 116,-11 3 1,-1 0 0,-2 1-258,20 1 0,-7 2 235,-3 11 90,-60-3-34,-14-5 23,-20-2 100,10-4 1183,2-1-1294,16-3 931,9 0-988,1 0 23,0 3-67,1 2-281,0 6 79,0-1-292,-1 3-156,-5 0-2263,-14 13-6578,-11 6 9569,-1-1 0,8-9 0,15-15 0</inkml:trace>
  <inkml:trace contextRef="#ctx0" brushRef="#br0" timeOffset="24035">23493 8980 16120,'-11'-14'2130,"11"5"-1033,37 28-659,1 1-259,-12-1 0,3 0-257,-2-1 0,5-2 179,8-1 0,6-2 0,3-3-426,-2-3 1,2-3-1,3-1 1,3-3 339,1-1 1,3-2 0,2-2 0,1-1-1,1-2-489,-6 0 1,3-1 0,-1-2-1,1-1 1,-1 0 0,-3-1 452,4-1 1,-2-2 0,-1 0 0,-1-1 0,0 0-204,-1 0 1,0-1 0,-1 0 0,-1 0 0,-4 0 200,11-6 1,-3 0 0,0-4-108,-4-2 1,3-3 0,-2-3 0,-4-2 123,-5 0 0,-4-1 1,-2-3-1,-1-4-167,-6 3 0,-1-3 0,-2-2 1,-3 0-1,-3 2 173,-3-3 0,-4 1 0,-3 0 0,-5 0 18,-5-18 1,-8-1 0,-4 4 299,0 12 0,-4 4 1,-4-4-311,-7-4 0,-5-5 1,-4 0-1,-3-1-13,2 8 1,-2-1 0,-2 0-1,-3 0 1,-3-1-106,5 8 0,-3-1 0,-3 0 0,-1 0 0,0 0 0,-1 2 0,2 3 110,-3-2 0,1 2 0,0 2 0,-1 1 0,-1 2 0,-1 2-130,-2 1 1,-2 2-1,-1 2 1,0 2-1,1 3 1,1 3 77,-1 5 1,2 2-1,0 4 1,0 1-1,-1 1 71,-3 1 0,0 1 0,-1 2 0,0 1 0,-1 2-33,-1 0 1,0 1 0,0 2-1,-2 2 1,-3 5-93,4 2 1,-3 2 0,-2 3 0,0 2 0,-1 3 0,0 1 0,3 3 100,6 0 1,1 1 0,0 2 0,0 2 0,1 2-1,0 2 1,0 1 0,1 3-11,5-3 0,0 3 1,-1 2-1,1 1 1,0 1-1,1 1 1,1 1-1,3 0 1,1 0-1,3 0 12,-2 4 0,2-1 0,1 1 1,3 1-1,1 0 0,4 1 1,2 1-1,3 0-23,0 7 0,3 1 1,3 1-1,3 1 1,4-1-1,4-2 1,5-3 18,6 5 0,6-3 0,5-1 1,6-1-1,7-1 39,2-7 0,6 1 0,5-1 0,4-1 0,3-1 0,2-3 0,1-2-30,-1-4 1,4-3 0,1-2 0,3-2 0,1-1 0,3-1 0,0-1 0,2 1-376,-4-2 1,4-1 0,1 0 0,2-1 0,0 0-1,1-2 1,0 0 0,-1-2 0,-1-1 0,-2-1-649,6 0 1,-1-2 0,0-2 0,-2-1 0,1-1 0,-2-1 0,0-1 0,-1 0 1025,5-1 0,0 0 0,1-2 0,-2 0 1,-3-1-1,-6-1 0,-7 0 0,8-1 1,-9-1-1,-4-1 0,4 1 0,-1 0 1</inkml:trace>
  <inkml:trace contextRef="#ctx0" brushRef="#br0" timeOffset="25201">7019 10273 17062,'-44'12'336,"0"-1"0,1 7 0,4 5-297,11 11 1,5 5-818,-1 5 0,3 2 811,4 0 1,3 0-29,3-3 1,5-2 16,6-4 1,4-2 55,21 16 354,18-19-410,16-16-11,7-28-139,-32-1 1,-2-6 116,0-7 0,-2-8-12,-5-4 1,-2-5 0,-3-4 55,-2-6 1,-4-3-1,-2-6-2,-4 5 1,-2-6-1,-1-2 1,-2-1-1,-2 4 69,-1-4 1,-3 2 0,-2 1 0,-1 0-243,-2-2 0,-1-1 0,-1 3 0,-2 10 142,-4-8 0,-4 22 636,-9 40-580,9 56-56,11-9 0,2 6-299,0 8 1,4 6 124,2-19 0,2 3 1,1 3-1,4-1-1370,4 0 1,4 1-1,1-1 1,-1 0 1446,-1 0 1,0-1 0,1-1 0,0-4 0,5 0 0,1-4 0,-2-8 0,9 10 0</inkml:trace>
  <inkml:trace contextRef="#ctx0" brushRef="#br0" timeOffset="25535">7509 10501 19841,'18'-36'18,"1"0"1,15 9 0,6 5-182,0 6 1,3 7-113,7 9 0,-4 9-621,0 18 890,-34 9 1,-9 6 173,-7-8 0,-7 0-238,-7 14 0,-5-1 311,-2-15 0,-2-2-84,0-2 0,1-2 145,-21 18-56,13-13-223,14-10-79,20-11-852,50-7-661,-7-3 0,3-2-879,2 1 0,1 1 2448,5-2 0,-5 0 0,-11 2 0,-10 0 0</inkml:trace>
  <inkml:trace contextRef="#ctx0" brushRef="#br0" timeOffset="26602">6403 11480 16726,'-1'8'571,"27"-1"0,17-6-231,8-6 0,8-5 0,3-1-1175,-10 3 0,1 1 1,4-1-1,5-3 889,-12 1 1,4-2 0,4-1 0,2-1 0,1 0-1,1-1 1,-1 0 0,-1 0-304,0 0 0,0 0 0,0 0 0,1-1 0,-1 0 0,2 0 0,1-1 0,1 0 268,-6 1 0,3 0 0,1-1 0,1-1 0,0 1 0,0-1 0,0 0 0,-2 1 0,-1 0 0,-2 1-113,3-1 1,-2 0-1,0 1 1,-2 0 0,-1 0-1,0 0 1,-3-1 0,0 1 115,7-2 0,0-1 1,-2 0-1,-3 0 1,-4 1-1,-7 0 0,5-1 1,-8-1-1,-10-4-12,-7-19 0,-17-5 8,-21 11 1,-13-2 0,-4 0 9,1 1 0,-4-2 0,-2 0 0,-1-1 81,-5-4 0,-2-2 0,1 1 1,2 1-77,-4-6 1,3 1-1,5-1 4,6 1 1,3-1 0,5 1 18,4-8 0,3-3 236,5 16 0,1-4 0,-1-2 0,0-1-278,-1-2 0,1 0 0,-1-2 0,-1-2-5,1 3 0,-1-2 0,0 0 0,0 0 0,0 4-9,0-3 0,0 3 0,-1 1 0,1 2 3,-4-11 1,-1 3 0,0 5-90,-2 2 1,-4 3 100,1 10 0,-3-1 0,-5 3-19,-3 5 0,-4 2 1,-4 3-4,-14-2 0,-6 4 1,1 4 6,6 6 0,0 4 0,-2 4-4,-5 6 0,-1 5 1,1 1 6,9 1 1,2 1 0,0 2-4,-3 3 0,-1 1 0,0 1 15,0 0 0,-1 2 0,-2 2-21,1 3 0,-3 3 1,-1 3-1,1 1-10,9-2 0,-1 3 1,1 0-1,-1 2 1,1-1-185,0 1 0,-1 1 0,1 0 1,1 1-1,0 1 200,0 2 0,0 2 0,2 1 0,1-1 0,4 1 0,0 1 0,4-1 0,2 1 0,1 1 2,0 1 1,2 1 0,1 1 0,3 0 241,3-2 1,2 1-1,2 1 1,5 4-252,5 1 0,3 3 0,4 2 1,3 2-1,5-2-14,5 4 1,6 0 0,3 1 0,4 1 0,1 1-183,-3-8 0,3 2 0,1 0 1,2 1-1,1 0 0,0-3 1,0-2 177,3 1 1,1-2-1,1-1 1,0-1 0,1-1-1,0-1-83,5 8 1,1 0-1,1-1 1,-3-3 0,-2-3-229,3 7 0,-4-5 0,-1 0-326,-4-3 1,-1 0 0,-3 0-802,-4-5 0,-1 0 0,-4-2 1463,2 17 0,-4-6 0,2 9 0,-12-21 0</inkml:trace>
  <inkml:trace contextRef="#ctx0" brushRef="#br0" timeOffset="27119">7915 10860 19090,'37'-14'186,"0"0"1,0 6 0,-3 7-176,12 23-11,-9 22 22,-24-4 1,-11 5-488,-20 0 0,-9 0-107,1 1 1,-5-4-1785,-17-6 0,-6-9 2356,10-14 0,3-5 0,-8 1 0,10-6 0</inkml:trace>
  <inkml:trace contextRef="#ctx0" brushRef="#br0" timeOffset="27985">10210 3431 16759,'9'-11'3059,"-2"3"-2712,40 6-246,12 6-84,-17-2 0,0 3-12,-4 2 1,-3 3-6,6 15-157,-18 6-67,-18 7 39,-35-4 1,-16 0-1038,4-10 1,-4-1-1,-2-1 1069,-4 2 0,-1-1 1,2-2-1,-15 2 1,7-5-1,5-4 1</inkml:trace>
  <inkml:trace contextRef="#ctx0" brushRef="#br0" timeOffset="28586">3890 10725 18765,'7'2'291,"-2"0"-6644,5-38 6353,-8 27 0,8-27 0,-11 36 0</inkml:trace>
  <inkml:trace contextRef="#ctx0" brushRef="#br0" timeOffset="28703">3721 11242 8983,'45'-26'0,"-9"5"0</inkml:trace>
  <inkml:trace contextRef="#ctx0" brushRef="#br0" timeOffset="28835">4481 11203 17857,'7'-38'0,"-1"9"0</inkml:trace>
  <inkml:trace contextRef="#ctx0" brushRef="#br0" timeOffset="37869">5191 12986 11106,'50'-8'511,"-1"1"0,0 0 0,6-2 0,0-1 0,2 0-306,6-2 1,1 0-1,2-1-1182,-6 1 0,1 1 0,3-1 0,1 1 1048,-4 1 1,1 0 0,2 0 0,1 0 0,2 0-165,-5 0 0,1 1 0,1 0 0,1 0 0,1 0 0,1 0 117,-3 1 0,0-1 0,1 1 0,1 0 0,0 0 0,2 0 0,0 0-43,-11 2 1,0-1-1,-1 0 1,2 1-1,0-1 1,2 1-1,1-1 1,3 0-1,3 0 33,-12 1 1,2 0 0,1 0 0,1 0 0,2 0 0,2 0 0,0 0 0,1 0 0,1 0 0,0-1 0,1 1 0,0 0 0,0 0 0,0 0 0,1 0-60,-6 0 0,1 1 0,1-1 1,0 1-1,1-1 0,1 1 0,-1-1 1,1 1-1,0-1 0,1 1 1,-1-1-1,1 1 0,0-1 0,0 1 1,0 0-1,-1-1 0,1 1 0,-1 0 47,-2-1 0,0 1 1,0 0-1,0 0 1,1 0-1,-1-1 0,0 1 1,0 0-1,1 0 1,-1 0-1,1-1 0,-1 1 1,1 0-1,0 0 1,-1 0-1,1 0 0,0 0 1,0 0-1,-1 1-2,2-1 0,0 0 1,1 0-1,0 0 1,0 1-1,1-1 1,-1 0-1,1 1 1,-1-1-1,0 0 1,0 1-1,0-1 1,-1 1-1,-1 0 1,0 0-1,-1-1 1,-1 1-1,-1 0 1,0 1-1,7-2 0,-1 1 0,0 0 0,-2 0 0,-1 1 0,-1-1 0,1 0 0,-2 1 0,1-1 0,-1 1 0,1 0 0,0-1 0,1 1 0,0 0 0,1-1 0,1 1 0,-1 0 0,1-1 0,-1 1 0,1 0 0,-1 0 0,1 0 0,0 0 0,0 0 0,-1 0 0,1 0 0,0 0 0,0 0 3,0 0 0,-1 1 0,0-1 0,-1 0 1,0 1-1,1-1 0,0 1 0,0-1 0,1 1 1,0-1-1,2 1 0,1 0 0,1 0 0,2 0-2,-14 0 1,2 1-1,0-1 1,2 1 0,0-1-1,1 1 1,0-1 0,1 1-1,1 0 1,0 0 0,0 0-1,0-1 1,1 1 0,0 0-1,0 1 1,0-1 0,0 0-1,0 1 1,-1-1-1,1 1 1,-1 0-1,-2 0 1,0-1-1,0 2 1,1-1-1,-1 0 1,0 0-1,0 1 1,0-1-1,0 1 1,0-1 0,1 1-1,-1 0 1,1 0-1,0-1 1,1 1-1,0 1 1,0-1-1,0 0 1,1 0 0,0 0-1,1 1 1,0-1-2,-5 1 0,0-1 1,1 1-1,0-1 1,1 1-1,1 0 0,0-1 1,1 1-1,-1 0 1,1 0-1,1 0 1,-1 0-1,0 0 0,1 1 1,-1-1-1,0 0 1,0 0-1,-1 1 1,1-1-1,-1 0 0,-1 1 1,0-1-1,-1 1 1,-1-1-1,0 1 0,-1 0 1,-1-1-1,9 1 1,-1 0-1,0 1 1,0-1 0,-2 0-1,0 0 1,0 0-1,-1 1 1,0-1 0,-1 1-1,0-1 1,0 1-1,-1-1 1,0 1 0,0 0-1,-1 0 1,0 0 0,1 0-1,-2 0 1,1 1-1,5-1 0,0 2 0,0-1 0,0 0 0,0 0 0,0 1 0,-1 0 0,0-1 0,-1 1 0,-1 0 0,0 0 0,-1 0 0,-1-1 0,-2 1 0,0 0 0,-2-1 0,-1 1 0,15 1 0,-2 0 0,-4-1 0,-1 1 0,-1 0 0,-1 0 0,1 0 0,0 0 0,1 1 0,3-1-3,-9 1 0,1-1 1,1 0-1,1 1 0,0 0 1,1 0-1,-1 0 1,1 0-1,-1 0 0,0 0 1,-1 0-1,-1 0 0,0 1-171,4-1 1,-1 1 0,0 0 0,-1 0 0,-1 0 0,1 0 0,-1 0 0,0 0 0,1 0 0,0 1 0,0-1 173,3 0 0,2 1 0,0 0 0,1 0 0,0 0 0,0 0 0,-2 0 0,-2-1 0,-2 1 0,-3-1 0,-3-1 0,12 3 0,-4 0 0,-3-1 0,-3 0 0,-3-1 0,-2-1 0,12 3 0,0-1 0,0 0 0</inkml:trace>
  <inkml:trace contextRef="#ctx0" brushRef="#br0" timeOffset="38984">4605 13933 17465,'33'-19'56,"1"0"0,0 2 0,0 8-51,2 18 1,-2 8-6,7 11 78,-28 6 1,-13 4-23,-26-3 0,-12 0 28,-5 4 1,-2-3-63,2-9 0,3-4 23,-12 1 11,41-21-11,30 4-23,39 7-16,-26-5 0,1 0-131,10 4 0,-1 1 114,9 12 11,-22 4 11,-21 2 11,-31 4-22,-19 0-1154,2-13 0,-3-3 1154,11-8 0,1-2 0,-26 12 0,36-22 0</inkml:trace>
  <inkml:trace contextRef="#ctx0" brushRef="#br0" timeOffset="39334">4992 13683 14529,'-33'-43'789,"0"-1"0,0 1 0,1 3 0,0 2 0,-5 8-636,-7 8 0,-6 8 0,0 11-920,-9 13 1,-2 13 0,-1 8 799,15-3 1,-2 6 0,0 3-1,1 3 1,4 0-531,4 1 1,2 1 0,2 3-1,2 0 1,2 3 500,0 5 1,1 2-1,2 2 1,4 0-1,5-3-4,3-2 0,4-1 0,5 0 0,6 1 76,7 9 0,6 2 1,6-2-1,7-4-37,5-9 1,5-3-1,6-3 1,5-4-29,2-4 0,5-3 0,4-2 0,0-4 1,0-6-386,7-3 1,0-7 0,0-4 0,1-5 373,3-4 0,2-5 0,-3-3 0,-4-4-38,1-7 1,-5-4 0,-2-3 37,0-1 0,-2-3 0,-3-3 7,-3-2 1,-2-2-1,-3-3 37,-6-1 1,-2-2-1,-6-1-44,-4 0 0,-5-1 0,-4-1 364,-4 2 0,-4-2 1,-5 2-377,-10-19 1,-13 3-12,-9 20 1,-8 3-1,-2 5-201,-9 1 0,-4 7-41,4 8 0,-3 3 0,3 7-301,-1 13 0,4 7 566,4 4 0,4 2 0,-4 3 0,16 5 0</inkml:trace>
  <inkml:trace contextRef="#ctx0" brushRef="#br0" timeOffset="39801">6673 13777 16726,'-5'-7'806,"5"60"-616,6-4-402,-1 2 1,-1 2 233,-1-15 0,0-1 118,-1 8 1,0-3-52,-2 12 1537,0-22-1558,0-48-46,0-35-17,-1 18 1,-1-5-176,0-4 0,0-6 1,1-1 176,-1-8 1,0-2-1,1-2-371,0 8 1,1-3 0,1 1 0,0 3 385,2-5 0,1 2 1,1 5-12,3-12 0,5 12-115,18 16 104,10 19 0,14 24-118,-4 14 1,1 10-567,-10 12 0,-4 6 274,4 0 1,-9 3 106,-23 4 1,-17-2 246,-13-15 0,-9-5 39,-12 2 1,-6-3-1,-3-3 0,-5-3 19,8-7 0,-3-2 1,1-2-3,-6 1 0,2-2 0,4-2 0,7-3 0,6-4 0</inkml:trace>
  <inkml:trace contextRef="#ctx0" brushRef="#br0" timeOffset="40135">7589 13329 17734,'-15'50'177,"0"0"0,1 1 0,-1 3 0,1 2 0,1 1-431,2 6 0,1 2 0,3-3-1306,3-11 0,2-3 0,4-3-1752,6 13 1,9-9 3311,31-6 0,-18-21 0,-1-12 0</inkml:trace>
  <inkml:trace contextRef="#ctx0" brushRef="#br0" timeOffset="40535">7951 13607 16221,'32'-22'302,"0"1"1,15 0 0,1 6-303,12 8 28,-19 6 0,-2 4-28,0 12 45,-16 13 44,-32 12 258,-26 8-246,8-22 0,-5 0 364,-16 7 0,-1 2-291,11-5 0,2 0-180,-2 2 0,8-1-162,14 6-571,37-16-818,25-16 1557,3-6 0,1-3 0,-4 3 0,-11-3 0,0 1 0</inkml:trace>
  <inkml:trace contextRef="#ctx0" brushRef="#br0" timeOffset="40719">8608 13464 19729,'2'56'-1130,"1"0"1,-1 0-1,3-3 1,1-2-1,3-4 1130,7 3 0,2-7 0,9 12 0,-15-39 0</inkml:trace>
  <inkml:trace contextRef="#ctx0" brushRef="#br0" timeOffset="40918">9094 13403 17644,'0'-7'897,"0"1"-746,-9 35 0,-2 16-117,6 4-567,-1 5 0,3 2 533,9-22 0,4-3-719,7 10 0,1 1 719,-7-6 0,-2-2 0,12 21 0,-18-25 0</inkml:trace>
  <inkml:trace contextRef="#ctx0" brushRef="#br0" timeOffset="41068">8799 13757 17553,'62'-15'-170,"0"-1"1,-6 4-1,4 1 1,-9 2 0,14 2-1,-19 2 1,0 0 0</inkml:trace>
  <inkml:trace contextRef="#ctx0" brushRef="#br0" timeOffset="41267">9421 13142 20569,'33'44'-276,"-1"-1"0,1 1 1,-5 4-1,-3 3 0,-3 3-2182,-6-3 0,-3 3 1,-2 0-1,-2-3 1946,-1 3 0,-2-1 0,-3-6 0,-2 4 0,-3-11 0,-2-10 0</inkml:trace>
  <inkml:trace contextRef="#ctx0" brushRef="#br0" timeOffset="41468">10337 13469 20098,'58'-12'-557,"1"1"1,-17 8-1,-6 8 1,3 25 0,-33 3-1</inkml:trace>
  <inkml:trace contextRef="#ctx0" brushRef="#br0" timeOffset="41588">10436 13668 16344,'-6'5'2454,"1"-1"-2084,5-4-370,0 0-179,32 4-1211,2-4-263,17-1 1,10-3 1652,-14-1 0,2-1 0,-3 0 0,3 0 0,-1-1 0,0 0 0,1 0 0</inkml:trace>
  <inkml:trace contextRef="#ctx0" brushRef="#br0" timeOffset="41884">11861 13182 14922,'4'-6'2274,"-2"1"-2039,7 60-112,0-13-123,-1 0 0,0 4-2050,1-7 0,1-2 2050,4 11 0,-2-2 0,-6-34 0</inkml:trace>
  <inkml:trace contextRef="#ctx0" brushRef="#br0" timeOffset="42102">12203 12826 17346,'-17'57'265,"0"1"1,0 0 0,0-1 0,1 6-1,1 0 1,0 1 0,1 2-262,2-8 1,0 2-1,1 0 1,0-1-1,2-1-1053,0 2 1,1-1-1,1-2 1,1-1 469,-1 12 0,1-2 0,4-7-2721,3-3 1,5-6 3569,2-8 0,1-6 1,4 5-1,2-22 1</inkml:trace>
  <inkml:trace contextRef="#ctx0" brushRef="#br0" timeOffset="42435">12612 13282 20513,'49'36'-467,"1"1"0,-20-10 0,-12 1 500,-29 10 1,-14-2 308,-10-12 0,-6-4 151,-11 2 0,1-1-421,15-5 1,11 3-62,28 27 12,20-25 0,11-3-905,24 8 1,6-1 881,-8 0 0,-3 0-73,-2 1 0,-4 2-151,-7-4 0,-9 3-1420,-22 28 1644,-54-32 0,-14-6 0,2 12 0,0-22 0,1 0 0</inkml:trace>
  <inkml:trace contextRef="#ctx0" brushRef="#br0" timeOffset="43701">5386 16294 12893,'7'51'937,"0"1"1,-1-4 0,-1-2-165,-1 19-246,-2-9 167,-2-9 80,0-24 88,1-18-660,3-31-191,2-21 11,-2 16 1,1-5-226,0-25 1,0-7 205,0 15 1,0-2 0,2-3-725,-1 7 1,1-1 0,1-1 0,0 3 712,1-6 1,1 3-1,1 3-3,7-13 0,3 11-471,12 11-2712,19 24 3194,5 37 0,-15-9 0,-9 16 0</inkml:trace>
  <inkml:trace contextRef="#ctx0" brushRef="#br0" timeOffset="43867">5569 16183 17678,'-8'0'1613,"2"0"-1399,6 0-192,41-32-22,2 21-488,13-3 1,3 5-808,-23 16 1,-3 5-2235,10 5 0,-7 6 3529,-14 30 0,-15-21 0,-7-4 0</inkml:trace>
  <inkml:trace contextRef="#ctx0" brushRef="#br0" timeOffset="43984">5665 16644 16961,'49'-27'-309,"1"0"0,-1 0 0,-8 3 0,-4 2 0,1 5 0,-1 1 0</inkml:trace>
  <inkml:trace contextRef="#ctx0" brushRef="#br0" timeOffset="44218">6844 15552 18698,'-46'37'313,"0"-1"1,1 0 0,3 11-1,3 3 1,3 2-311,5 0 1,3 1 0,4 1-856,5 2 1,4 2 0,5-4 795,3 2 0,7-4-359,6-2 0,4-1-251,0-5 0,6-2 730,21 3 0,2-5 1,-4 3-1,-8-24 0,1 1 1</inkml:trace>
  <inkml:trace contextRef="#ctx0" brushRef="#br0" timeOffset="44668">7157 16125 19146,'-11'45'72,"0"0"1,-1 0 0,1 17 0,2-3-79,4-9 1,5-4-197,18 17-448,17-43-1008,15-11-1132,13-20 2790,-15-12 0,-2-2 0,1 0 0,-18 3 0,0 0 0</inkml:trace>
  <inkml:trace contextRef="#ctx0" brushRef="#br0" timeOffset="44852">7659 15744 17823,'1'-4'1535,"0"1"-828,-1 3-405,12 64-212,0-13-68,-1 3 0,1 3-22,-4-14 0,-2 2-344,-1-3 1,-1 4-1,-3 1-2766,-3-1 1,-3-1 0,1 1 3109,-1 20 0,0-4 0,-4-17 0,1-10 0,1-10 0</inkml:trace>
  <inkml:trace contextRef="#ctx0" brushRef="#br0" timeOffset="45351">9585 16032 16120,'0'-7'2443,"-17"57"-2219,11-5-95,-5 13 0,4 6-62,10-20 0,5-2-6,5 1 1,8-7 56,11-16 0,4-10-96,-2-13 1,1-8-18,5-9 1,-3-7-1,-9-1 1,-3-4 22,6-17 0,-4-4 34,-8 7 0,-3 0 89,2 0 0,-6 3-151,-13-4-67,-10 40 11,-8 21-3037,3 29 3093,32 10 0,-13-10 0,23-11 0</inkml:trace>
  <inkml:trace contextRef="#ctx0" brushRef="#br0" timeOffset="45635">10350 16172 19818,'10'-65'728,"1"9"-784,13 34 23,0 19-68,-1 14-67,-8 44 145,-15-7 23,-2-14 0,-3 1 12,-9 24 55,5-9-325,4-3-201,16-23-135,12-15-168,12-9-3026,25-13 3788,-14 3 0,-3-5 0,-28 9 0</inkml:trace>
  <inkml:trace contextRef="#ctx0" brushRef="#br0" timeOffset="46202">10927 16111 18798,'-45'16'418,"1"1"1,-9 9-1,6 6-418,21-2 0,6 2-17,-5-1 1,8-1-141,23 13-336,25-29-101,21-8 191,8-18 397,-15-4 1,2-7 38,-1-12 1,-2-9-1035,-8 1 0,-1-4 0,-3-1 1008,-7 5 1,-3 0-1,-3-2 0,-2-5 1,-2-1 0,-4 2 222,-2-7 0,-3 2 151,0-9 0,-4 3 84,-7 18 0,-6 5-286,-34-8-89,-7 61-74,17 14 1,4 7-418,7 4 0,5 4 401,3 5 0,3 1-11,3 2 0,4 2 197,8-6 0,3 2 1,6-2-1364,5-4 0,4-2 1,2-2 264,-1 1 1,2-2 0,3-5-98,21 5 0,4-11 84,-12-17 1,0-6 924,-1-2 0,-4-2 0,8-2 0,-16-1 0</inkml:trace>
  <inkml:trace contextRef="#ctx0" brushRef="#br0" timeOffset="46602">11435 16208 19975,'-5'-30'-123,"31"1"-219,8 20 0,3 5 152,28-9-68,-12 0 23,-34 6 134,-9-3 202,-15 1 380,-17 1 58,-13 9-461,1 10 68,5 8-90,15 6-79,8 13-257,24-5-168,22-3 448,11-16 0,11-13 33,-14-7-22,2-3-44,-22 1 44,-11 9 34,-24 8-90,-7 9 34,2 0-2017,5 0-5603,9-5 7631,19-3 0,-11-6 0,10-3 0</inkml:trace>
  <inkml:trace contextRef="#ctx0" brushRef="#br0" timeOffset="47268">12974 15668 19134,'-53'-6'340,"0"-1"0,-2 6 0,2 10-277,10 14 1,1 10 0,4 3-239,6-2 1,5 3 0,2 1 148,1 5 0,4 1 0,9-2-47,12 4 0,15-7-78,17-13 0,8-9-68,0-8 0,3-10-156,16-13 0,1-12 212,-8-12 1,-3-8 165,-16 13 1,-2-2 0,-4-4-529,-5-7 0,-5-3 1,-5 1 535,-1-15 0,-6-3 75,-2 5 0,-1-5 0,-3 5 171,-1-6 1,-3 4-75,2 12 0,-1 0 0,-6 10 674,-25-4-801,-8 80-56,21 15 0,7 10-131,5-17 0,3 2 1,4 2-642,4 7 1,5 3 0,3-4-1213,8 4 1,5-4 1983,5-1 0,-1-5 0,6 6 0,-7-16 0</inkml:trace>
  <inkml:trace contextRef="#ctx0" brushRef="#br0" timeOffset="47418">13307 15973 17263,'-21'44'-3126,"0"1"0,10 4 0,12-6 3126,28-9 0,1-2 0,-7-24 0</inkml:trace>
  <inkml:trace contextRef="#ctx0" brushRef="#br0" timeOffset="47618">14735 15651 18664,'57'-16'-135,"0"1"1,-12 16-1,-4 4 1,17 3-1,-35 23 1</inkml:trace>
  <inkml:trace contextRef="#ctx0" brushRef="#br0" timeOffset="47735">14787 15971 19370,'45'-13'-1188,"1"0"0,0 0 0,14-3 1,-4 2-1,-18 3 0,-3 3 1,6-1-1</inkml:trace>
  <inkml:trace contextRef="#ctx0" brushRef="#br0" timeOffset="48219">16952 15071 13308,'2'-6'3754,"-1"1"-2846,-1 5-516,0 77-392,-1-20-668,-1 3 0,1 4-912,-1-23 0,1-3 1580,-1-3 0,1-3 0,0 7 0,1-18 0</inkml:trace>
  <inkml:trace contextRef="#ctx0" brushRef="#br0" timeOffset="48436">17473 14808 18765,'-48'44'434,"1"1"0,13-9 0,1 2 0,2 1-360,0 6 1,2 2 0,1 2-1090,-2 6 1,1 3 0,1 1 1014,7-13 0,2-1 0,0 3 0,2 1-68,0 12 1,2 4 0,2 0 0,3-1-637,3-6 1,2 0 0,4 0 0,2-1 654,3 3 0,4 1 1,2-2-1,-1-6 0,2 13 1,4-10-1,6-26 1,-1-1-1</inkml:trace>
  <inkml:trace contextRef="#ctx0" brushRef="#br0" timeOffset="48785">17633 15488 19908,'39'-31'119,"0"-1"1,4 17-1,2 11-158,-4 11 0,-2 11-523,-3 11 1,-8 7 432,-12-3 0,-10 3 165,-21 13 1,-14 0 143,-5-7 0,-5-4 10,-3 1 0,-1-5-49,4-12 0,6-5-107,13-8 78,23-2-11,24-3 285,24 4-386,-17-3 0,3 1-84,15 8 0,-2 5-56,-12 2 0,-6 5 50,-7 4 1,-11 1 22,-31 18 67,-12-28 0,-6-6-258,-28-3-9573,2-18 9103,30-16 1,8 5 0,23-3 0</inkml:trace>
  <inkml:trace contextRef="#ctx0" brushRef="#br0" timeOffset="49001">19048 15330 18933,'-11'-5'414,"2"2"-229,31 39 0,19 16-185,-13-26 0,5 0-1823,5 8 0,7 7 1,2 1-1,-4-8-1511,14 3 1,0-6 3333,-8-4 0,2 1 0,-8-5 0,9 4 0,-18-11 0</inkml:trace>
  <inkml:trace contextRef="#ctx0" brushRef="#br0" timeOffset="49152">19586 15425 17913,'-44'14'151,"0"-1"0,0 1 1,-15 15-1,2 4-218,18-8 0,0 1 0,5 3-1670,-3 12 0,14 0 1737,29 9 0,-2-21 0,11-12 0</inkml:trace>
  <inkml:trace contextRef="#ctx0" brushRef="#br0" timeOffset="49469">21105 15105 16759,'-32'47'298,"-1"-1"1,0 0 0,0 0 0,-5 11 0,2-2 0,10-4-271,12-8 0,9-3 22,8-4 1,6-3 61,24 16-62,11-29 1,10-10-68,2-12 0,0-11-819,6-13 1,-5-9 874,-15-1 0,-11-7-39,-17-6 0,-12-1-102,-12 13 0,-6 3-100,-5 2 1,-3 4-176,-2 4 0,-3 4-4586,-26-6 4963,24 16 0,9 6 0,22 4 0</inkml:trace>
  <inkml:trace contextRef="#ctx0" brushRef="#br0" timeOffset="49701">22967 14862 18126,'0'-5'146,"-4"32"0,-1 17-68,3 13-413,1 2 0,1 5-1156,7-1 1,1-1 1490,-3-5 0,1-2 0,1-8 0,-2-4 0,-5 10 0</inkml:trace>
  <inkml:trace contextRef="#ctx0" brushRef="#br0" timeOffset="49835">22827 15198 17599,'46'-18'-81,"0"1"1,0-1-1,-1 2 1,1 1-1,4 4-919,-2 4 0,4 3 0,1 2 0,-3 0 742,8-2 1,-1 1-1,-1 0 1,1 0-1,0 1 1,-7 0-1,-10 1 1,0-1-1</inkml:trace>
  <inkml:trace contextRef="#ctx0" brushRef="#br0" timeOffset="50117">24654 14588 19134,'21'-36'131,"0"-1"0,2 5 0,6 6-131,23 15 0,6 14-1138,3 13 1,-1 7 890,0-4 1,-9 9-28,-15 25 0,-19 6 437,-23-23 0,-10-2-119,-9 11 1,-8-3 336,-7-12 0,-2-6 221,-12 10-524,6-9-78,50-17-706,24-12-1165,22-7-2723,14-8 4594,-25 5 0,-3 0 0,7-2 0,-7 2 0</inkml:trace>
  <inkml:trace contextRef="#ctx0" brushRef="#br0" timeOffset="50304">25739 14362 19112,'-34'40'291,"1"0"0,-1-1 1,0 1-1,2 0 1,-1 0-1,2 1 1,1-2-278,-1 5 1,2 0 0,2 4-574,2 1 0,1 5 1,2 2-1,3 0-133,3-2 0,2 1 0,3 1 0,2 1 692,1 3 0,2 3 0,2-2 0,1-5 0,1-4 0,1-5 0,4-5 0,7-5 0,-1 0 0</inkml:trace>
  <inkml:trace contextRef="#ctx0" brushRef="#br0" timeOffset="50668">25826 14924 20199,'46'-8'-109,"0"1"1,-1 4 0,-4 8-100,-13 15 1,-4 7-264,-3-1 1,-6 4 235,-10 11 0,-11 0 341,-13-6 1,-6-3 150,3 1 1,-2-5 425,-33 3-548,41-24 100,11 0-123,34 11-179,11 20 22,-17-9 1,-2 2-46,10 27 90,-36-2-22,-16-23 10,-16-9-481,1-8 493,4-16 0,15 0 0,8-7 0</inkml:trace>
  <inkml:trace contextRef="#ctx0" brushRef="#br0" timeOffset="50870">26985 14776 19975,'30'36'-239,"0"-1"1,1 0 0,8 8 0,3-3-423,-2-7 0,4-1 0,-1-3-4255,8 3 1,0-4 4606,-2-3 1,-3-3 0,7 4 0,-17-12 0</inkml:trace>
  <inkml:trace contextRef="#ctx0" brushRef="#br0" timeOffset="51018">27332 14894 17398,'-51'18'143,"1"0"0,8 2 0,0 3 0,4 1-177,1 3 0,3 3-1048,-6 9 1,14 2 1081,40 10 0,-7-21 0,15-9 0</inkml:trace>
  <inkml:trace contextRef="#ctx0" brushRef="#br0" timeOffset="51218">27876 14463 18518,'0'-12'168,"-41"46"-156,17 18-255,-5-5 1,3 6-393,17-9 0,7 4 0,4-1 535,15 17 1,3-2 0,-12-9 0,4-5-1,10-19 1,1 1 0</inkml:trace>
  <inkml:trace contextRef="#ctx0" brushRef="#br0" timeOffset="51453">28652 14179 16927,'3'-10'1927,"-17"53"-1468,0-14 1,-3 5-1733,-2 5 1,-2 6 0,-2-1 1343,-2 1 0,-1-1 0,-1 2-45,-3 3 0,0 2 0,-1 2-26,2 0 0,-1 2 0,1 2 0,1 1-353,5-1 0,1 0 0,1 1 1,1 0-450,1-3 1,-1 1 0,2-1 0,3-2 937,2 10 0,3-2 0,4-10 0,4 9 0,2-23 0</inkml:trace>
  <inkml:trace contextRef="#ctx0" brushRef="#br0" timeOffset="51719">28680 14935 19157,'58'-23'108,"1"0"0,-4 6 1,-5 10-177,4 34-173,-29 10 1,-11 7 195,-23 1 0,-9 1 95,5 2 1,-6-3-115,-18-8 1,-3-7 264,-3-2-58,20-5-143,15-4-34,29-1-750,15 0-2942,16-2 1,7 0 3640,-11-2 0,-1-1 0,3 1 0,-4-2 0,0 1 0</inkml:trace>
  <inkml:trace contextRef="#ctx0" brushRef="#br0" timeOffset="52119">24693 17017 18798,'50'-25'164,"1"0"1,-10 6-1,0 4-831,7 5 1,-1 4-2359,17 7 3025,-9 10 0,-26-5 0,-11 4 0</inkml:trace>
  <inkml:trace contextRef="#ctx0" brushRef="#br0" timeOffset="52251">25016 17115 18474,'-8'0'1669,"2"0"-1669,6 0-1053,73-17-2684,-21 7 0,5-1 3610,-9 0 0,1-1 1,-2 2-1,8-1 1,-7 2-1,-1-3 0</inkml:trace>
  <inkml:trace contextRef="#ctx0" brushRef="#br0" timeOffset="53086">26817 16393 17028,'-4'41'142,"-1"1"0,2-1 0,-1-2-142,-2 27-807,6-5-4939,12-9 5746,7-14 0,-4-17 0,-1-12 0</inkml:trace>
  <inkml:trace contextRef="#ctx0" brushRef="#br0" timeOffset="53284">27280 16156 18384,'-42'48'762,"23"-22"0,1 5-653,-2 8 0,-2 9 0,1 2 1,2-3-1196,3 2 1,2-2 0,0 4 1085,1-1 0,0 4 0,1 1 0,3-5-150,2 0 1,2-3 0,5 2-2132,7 8 0,5 2 1,1-4 2280,2 0 0,2-4 0,3 1 0,0-9 0,3-18 0</inkml:trace>
  <inkml:trace contextRef="#ctx0" brushRef="#br0" timeOffset="53602">27625 16507 19829,'48'13'-140,"0"0"0,0-1 0,18 8 0,-9 9-723,-24 23 0,-10 4 11,-7-17 0,-7 0 852,-7 9 0,-9-4 1101,-28-4-339,6-24 0,-2-3-145,-7 4-393,44 8-213,27-2-11,3-5 0,2 1-129,-9-1 1,-3 3-651,-2 8 0,-13 1-1507,-36 1 1,-17-2 2285,-1 1 0,-5-4 0,-5-7 0,0-5 0,16-9 0,0 1 0</inkml:trace>
  <inkml:trace contextRef="#ctx0" brushRef="#br0" timeOffset="53919">26087 18078 16791,'59'-20'43,"0"0"0,0-1 0,-2 4 1,5-1-1,3-1 0,2 2 0,0 1-193,-7 5 1,2 0 0,1 2 0,0 0 0,1 0-1,-1 0-950,0-1 0,1 0 1,-1-1-1,1 1 1,-1 2-1,-1 1 1100,-2 2 0,1 1 0,0 1 0,-2 0 0,-6 2 0,-7 0 0,20 1 0,-13 2 0,-17 2 0,-1 0 0</inkml:trace>
  <inkml:trace contextRef="#ctx0" brushRef="#br0" timeOffset="54054">27098 17962 19482,'55'0'-129,"0"-1"0,-1 0 0,1 1 0,2-3 1,2-1-1,2-1 0,2 0 0,2 0 129,-9 2 0,3 0 0,2-1 0,0 1 0,-1-1 0,-2 0 0,-3 1 0,3-2 0,-2-1 0,-2 1 0,-3 0 0,-1 0 0,11 0 0,1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4:29:27.1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4627 2854 16502,'0'58'74,"0"-1"1,0-2 0,0-3 3,0-10 0,0-1-56,-1-4 1,2-1 22,4 26-23,1-15 1,4-17 761,-4-15 90,-2-14-67,-4-51-572,0-7-750,-2 5 1,1-4 547,-2 4 1,1-4-31,-1 1 1,1-5 0,2 1-202,4 5 1,3 2 0,3-1 193,5-6 0,5 0 1,3 6-143,10-1 0,7 11-207,9 13 0,3 10-303,-9 10 1,-1 6-264,-1 0 1,-3 5-2321,23 17 3239,-28 13 0,-18-7 0,-15 0 0</inkml:trace>
  <inkml:trace contextRef="#ctx0" brushRef="#br0" timeOffset="133">4737 2824 15527,'54'4'-523,"1"-1"0,-3 1 0,-2 5 523,-4 11 0,-4 0 0,2-2 0,0 18 0</inkml:trace>
  <inkml:trace contextRef="#ctx0" brushRef="#br0" timeOffset="284">4779 3379 16546,'55'-6'-409,"1"1"1,-1-1 0,1 1 0,-1-2 0,2 1 0,-4-2 0,-8 0 0,-3-3 0,-6-1 0,-3 2 0,1 0 0</inkml:trace>
  <inkml:trace contextRef="#ctx0" brushRef="#br0" timeOffset="501">6399 2100 18283,'-40'24'227,"-1"1"1,1 7 0,2 6-161,5 13 1,4 6-713,9-15 1,1 2-1,3 4 634,3 2 0,1 4 0,3 2 0,4-1-303,5-2 0,2 0 0,4 0 0,3 0-961,2 5 1,4 2 0,2-2-1,3-5 1275,5-2 0,4-5 0,1-5 0,5-2 0,-2-11 0,-1-15 0</inkml:trace>
  <inkml:trace contextRef="#ctx0" brushRef="#br0" timeOffset="735">6858 2456 19527,'-47'45'123,"0"1"0,3 4 1,5 3-119,15 3 1,7 4-206,4-9 0,3 3 0,5-2 217,10 12 0,11-2-44,0-18 1,5-2 0,4-6-378,12-1 1,6-11-589,4-8 1,0-7-6751,18-6 7742,-11-13 0,-23 7 0,-13-7 0</inkml:trace>
  <inkml:trace contextRef="#ctx0" brushRef="#br0" timeOffset="966">7651 2142 19997,'7'52'18,"0"-1"1,-1 5 0,0 5-92,-3-12 0,0 3 1,0 4-1,-2-1-1950,-1 3 0,-2 2 0,0 0 0,0 0 1538,0-1 1,0 1-1,0-1 1,-2-2-880,-1 11 1,-2-2 0,1-8 1610,1-9 1,0-8-1,1 4 1,4-21 0</inkml:trace>
  <inkml:trace contextRef="#ctx0" brushRef="#br0" timeOffset="1449">9511 2794 16726,'-23'56'433,"0"0"0,6-2 1,5-1-418,3-7 1,6-2-6,8-7 1,8-6 32,25-1-5,2-21 1,6-9-68,4-12 0,1-8 39,6-8 0,-4-5-210,-12-1 1,-8-2 203,-12 1 1,-7 2 207,-9-3 33,-4 10 23,-1 10-23,0 6-111,0 5-124,0 0 487,0 4-498,0-1-179,0 1-2375,-6 0 2554,-2 4 0,1-3 0,1 3 0</inkml:trace>
  <inkml:trace contextRef="#ctx0" brushRef="#br0" timeOffset="1685">10298 2870 20009,'1'-42'190,"0"1"0,9-23-268,24 55-213,2 14-101,2 14-325,-15 7 0,-2 7-1648,-2 7 1,-3 1 2364,1 0 0,-2-1 0,-1 17 0,-8-37 0</inkml:trace>
  <inkml:trace contextRef="#ctx0" brushRef="#br0" timeOffset="2117">11378 2388 19706,'-46'-14'347,"0"0"0,2 1 1,2 6-337,-16 29 11,19 10 1,3 12-96,8 13 0,5 6-612,6-21 1,0 0 0,5 0 549,8 21 1,10-5 39,5-23 0,6-6 22,7-3 0,5-5 288,1-6 1,4-5-446,16-6 0,3-11 174,-4-18 0,-2-8-305,2 1 0,-5-5 372,-7-16 1,-8-5-1,-11 7 0,-5-1 34,2-5 0,-2-1 78,-2-2 1,-1-2-42,-3 9 1,0-3 0,-1 3 135,1-10 1,-5 4 198,-10 3 0,-9 12-417,-19 27 0,2 33 0,-1 14-644,4 6 1,3 5 357,1 5 0,4 3-73,6 2 1,6 3-1700,11-4 0,5 3 0,4-3 2058,6 8 0,3-4 0,-1 1 0,1-7 0,8-9 0</inkml:trace>
  <inkml:trace contextRef="#ctx0" brushRef="#br0" timeOffset="2535">11844 2843 18709,'6'-39'186,"1"-1"1,3 6 0,2 2-243,10-11-67,-3 20-23,-17 26 314,-33 50-107,7-11 1,-1 5-47,6-6 0,0 2 0,0-1-255,-5 13 1,5-3 250,10-8 0,7-5 45,18 2 23,12-11-34,16-12-34,-5-16 0,4-6 0,2-9 1,1-5-7,7-2 1,-4-2-23,-13 1 0,-5 0-50,3-6-135,-28 22 258,-15 21-22,-6 18-160,1 14-1331,10-3-2386,26-11-1099,28-18 4942,-10-11 0,-1-1 0,10 0 0,-1-3 0</inkml:trace>
  <inkml:trace contextRef="#ctx0" brushRef="#br0" timeOffset="2951">13799 2957 20087,'-46'-23'198,"1"-1"0,-1 3 0,0 10-193,9 16 1,0 10 16,-17 14 1,2 8-46,12 4 1,6 6-46,2 9 1,11 2-275,19-17 1,12-4 335,12-8 1,9-7 5,2-10 0,4-10 22,23-12 1,2-13-20,-18 0 1,0-5 0,-1-5-753,-2-5 0,1-5 1,-1-3-1,-4 1 763,-6 4 0,-2-1 0,-3-1 0,-1-1 2,-1-4 1,-1-3 0,-3 1 0,-3 3-158,-3-1 0,-3 3 0,-1 0 253,0-17 0,-3 2-73,0 9 1,-6 4 66,-12 2 1,-10 8-91,-6 17 1,-6 8-28,-3 6 0,-1 9-211,-6 15 1,5 11 137,12 4 0,6 5-107,3 4 0,6 3 644,3 2 1,7 3-1877,12-1 0,7 4 0,4-1 1423,5 0 0,5-1 0,-1-2 0,-7-7 0,-2-2 0,2-4 0,12 4 0,1 1 0</inkml:trace>
  <inkml:trace contextRef="#ctx0" brushRef="#br0" timeOffset="3400">14183 3025 20737,'-6'-56'1680,"1"10"-1713,11 32-191,17 5-482,16 6-45,7 24 527,-13 3 112,-15 22 90,-18-5-1,-7 3 23,-3-2 11,-11 9-78,4-9 67,1-7 0,8-15 0,7-16 0,1 0-56,-1-2 101,-4 7 213,-1 3-12,0 1-112,2-2-134,5-2 23,10 0 55,8 7-32,19 10-46,-3 1 0,1 5-208,-6 3 1,-8 4 128,-8 7 1,-12-1 16,-12-9 1,-12-6-151,-19-3 1,-9-9 110,6-8 1,-2-5-1581,-10 1 0,3-6 1681,19-9 0,4-1 0,-28 4 0,48-15 0</inkml:trace>
  <inkml:trace contextRef="#ctx0" brushRef="#br0" timeOffset="3751">16336 2749 16580,'-4'-3'1513,"2"1"-1379,2 2-167,33 12-1402,-9 1-974,23 15 2409,-27-1 0,-9-10 0,-8-4 0</inkml:trace>
  <inkml:trace contextRef="#ctx0" brushRef="#br0" timeOffset="3868">16289 3059 17521,'58'0'-996,"-1"0"0,-11 0 1,-3-1-1,-4 1 1,-5 0-1,-2 0 1</inkml:trace>
  <inkml:trace contextRef="#ctx0" brushRef="#br0" timeOffset="4717">18166 2133 16457,'-6'24'145,"1"12"-89,5 23-56,0-24 0,0 2-507,0 3 1,0 1-929,-1 2 1,0 1 1434,-2-2 0,0-2 0,0 8 0,-4-15 0</inkml:trace>
  <inkml:trace contextRef="#ctx0" brushRef="#br0" timeOffset="5436">18705 1938 16123,'-16'60'113,"0"1"1,0-1 0,1-8 0,-2 3-1,-1 2 1,0 1 0,0 0-298,0 0 0,0 0 0,0 0 1,0 1-1,0 2-155,1-2 0,0 3 1,0 1-1,1-1 1,0-3-1,1-4 1,-1 4-1,0-5 1,2-2-1,3-3 1,2-2-1,1 0 0,0-1 1</inkml:trace>
  <inkml:trace contextRef="#ctx0" brushRef="#br0" timeOffset="5817">19011 2611 19617,'48'4'-1162,"0"0"0,-10 10 0,-11 10 697,-20 19 1,-13 4 772,-6-8 0,-7-4 297,-14-5 0,-4-8 201,-21-6-334,12-9-204,19-5-144,30 5-68,57 15-348,-13-1 1,3 2 268,0 1 1,-1 2-155,-1 2 1,-8 3-127,-7 16-212,-36 14 515,-24-32 0,-10-4-2751,-6 3 0,-4-5 2751,2-7 0,1-5 0,-13-2 0,45-9 0</inkml:trace>
  <inkml:trace contextRef="#ctx0" brushRef="#br0" timeOffset="6035">20196 2489 18787,'-3'-4'135,"14"44"-135,15 8-273,1-6 0,7 7 1,1-4-1267,-5-11 1,1-3-1,2 0 441,13 12 0,3 0 0,0-5 1098,10-2 0,-5-6 0,-20-11 0,-3-3 0,17 4 0</inkml:trace>
  <inkml:trace contextRef="#ctx0" brushRef="#br0" timeOffset="6186">20817 2493 18686,'-63'18'-15,"0"0"0,2 4 1,2 9-282,15 9 1,2 8 0,4 1-2361,11-12 1,4 0-1,0 2 2656,-4 12 0,2 3 0,7-7 0,6 12 0,12-19 0</inkml:trace>
  <inkml:trace contextRef="#ctx0" brushRef="#br0" timeOffset="6401">21698 2239 18518,'-25'52'45,"0"-1"0,0 1 0,1 3-314,8-8 0,2 3 0,2 1 25,6 1 1,2 1-1,0-3 1,-4 11-1,2-4 1,12-15-1,-1 0 1</inkml:trace>
  <inkml:trace contextRef="#ctx0" brushRef="#br0" timeOffset="6784">23826 2485 15658,'-7'65'14,"-1"0"0,2-8 0,-1 4 0,0-3-14,2-7 0,0-2 0,0-2 0,-2 14 0,0-5 0,6-19 0,0-1 0</inkml:trace>
  <inkml:trace contextRef="#ctx0" brushRef="#br0" timeOffset="6984">23373 2909 17924,'47'2'-202,"0"0"0,1 1 1,13-2-1,7-1 0,-1 0 1,-9-1-1,-4 1 1,-3-1-1,7 0 0,0-1 1,0 0-1</inkml:trace>
  <inkml:trace contextRef="#ctx0" brushRef="#br0" timeOffset="8151">25409 2255 17062,'-20'-6'582,"3"3"-347,8 5-100,4 1-56,5-3 828,0 1-817,1-5-79,0 3 213,1-2 12,-2 3-270,0 22 90,2 12-56,1 8-56,3 1 56,3-17-68,3 0 12,-4-12 123,-1-9-55,-7-17 22,0-11-23,1-8 0,8-1 12,3 2 145,19 2-112,5 14-68,3 3 12,-1 18-22,-5 5 0,0 13-12,-4 11-33,-15 1 0,-10 6-203,-19 8 1,-12 3 261,5-7 1,-4 3 0,-2-4-323,-1-6 1,-1-2-1,-1-2 330,-13 13 0,6-5 0,9 1 34,16-14-12,12-10 45,39-9-700,-3-9 0,4-2-656,4-3 1,2-1-1145,9-2 1,-1-2 2432,-9-2 0,-5 1 0,7-2 0,-9 1 0</inkml:trace>
  <inkml:trace contextRef="#ctx0" brushRef="#br0" timeOffset="8334">26234 2391 18126,'0'-7'1098,"0"0"-880,-18 24 1,-9 17-141,6 4 1,0 7 0,-1 1-1403,-7 3 1,-1 1-1,1 4 1324,6-3 0,0 3 0,1 1 0,2-3-94,-2 5 1,2-1 0,0 2-1019,1-1 0,0 3 0,0 1 0,1-4 1112,0 1 0,2-3 0,0-2 0,0 1 0,0-1 0,3-8 0,-1 10 0</inkml:trace>
  <inkml:trace contextRef="#ctx0" brushRef="#br0" timeOffset="8735">26447 3066 20087,'24'-30'123,"0"1"0,19-13-548,9 47-169,-14 19-426,-9 19-425,-14 12 716,-27 3 707,-19-2 22,5-30 0,-4-3 638,0-3 1,-3-2 229,-5 0 1,1-2-488,-9 3-302,6 0 10,33-9 79,34 10-78,28 9-90,-15-6 0,1 1 0,-5-3 0,-3 0-157,12 25 68,-37-16 89,-29-2 11,-15-5-174,-4-11 0,-4-4-9462,-19-6 9625,1-15 0,40 1 0,22-6 0</inkml:trace>
  <inkml:trace contextRef="#ctx0" brushRef="#br0" timeOffset="8935">27735 2906 20065,'24'50'-38,"1"-1"1,2 1 0,6-1-1110,3-10 0,7-1 1,-2-2 939,7 4 1,0-2 0,3 1-1,-5-5 1,-6-12 0</inkml:trace>
  <inkml:trace contextRef="#ctx0" brushRef="#br0" timeOffset="9102">28272 3009 18583,'-49'19'-3,"0"0"1,-1 0 0,3 0 0,-1 1 0,4 1-93,-11 10 0,6 6-4821,5 11 1,9 3 4692,18-17 1,5 0 0,0 1 0,8-5 0,18-9 0</inkml:trace>
  <inkml:trace contextRef="#ctx0" brushRef="#br0" timeOffset="9384">29132 2840 19224,'-44'30'159,"0"0"1,5 3 0,-2 3 0,5 0-143,-3 9 0,5 2-559,5-7 0,2 2 0,10-2 570,15 3 0,14-3-23,25 8 1,14-7 20,-8-20 0,5-4 1,2-6-27,7-2 0,4-5 0,-5-11-139,-10-10 1,-2-8 0,-9-4 43,1-14 0,-17-5-516,-24-8 0,-17 4-308,-8 16 1,-12 7-1454,-5 10 0,-8 5 1,1 4 2371,-8 6 0,1 3 0,-4-2 0,8 4 0,8 16 0</inkml:trace>
  <inkml:trace contextRef="#ctx0" brushRef="#br0" timeOffset="9767">23713 5369 18418,'44'-28'29,"0"1"1,0 2 0,-2 5-955,-7 12 1,-2 4-4365,25-2 5289,-16 15 0,-21-7 0,-14 6 0</inkml:trace>
  <inkml:trace contextRef="#ctx0" brushRef="#br0" timeOffset="9884">23863 5535 18171,'58'2'-606,"-1"-1"1,6 1 0,-1-1-1238,0-1 0,1 0 1719,-16-1 1,1 1-1,-4-1 1,-1 0-1,-4 1 1,26-1-1</inkml:trace>
  <inkml:trace contextRef="#ctx0" brushRef="#br0" timeOffset="10084">25527 5033 19123,'-8'47'-510,"-1"-1"0,0 2 1,-1 4-1,1-1 510,3-3 0,0 0 0,0-2 0,-6 16 0,3-4 0,8-22 0,0 1 0</inkml:trace>
  <inkml:trace contextRef="#ctx0" brushRef="#br0" timeOffset="10301">26422 4912 19538,'-39'23'226,"-1"0"0,1 0 1,-2 5-1,2 2 0,3 3-200,3 6 0,4 4 1,1 2-1229,-3 6 0,1 3 0,0 1 1205,8-11 0,0 0 0,0 3 0,0 2-122,0 2 0,0 3 0,0 2 1,0 0-1,2-1-1213,3-2 1,0 0 0,1 0 0,1-1 0,0 0 1331,-3 11 0,0 0 0,1-1 0,3-6 0,1-3 0,3-4 0,4-9 0,6 5 0</inkml:trace>
  <inkml:trace contextRef="#ctx0" brushRef="#br0" timeOffset="10650">26435 5602 19505,'26'-32'145,"0"0"1,8 2-1,5 10-145,-3 23 0,1 8-17,-1 1 1,-1 5-279,1 10 0,-7 6 132,-15-2 1,-6 1 101,-3 31 16,-15-32 0,-10-1 219,-21 7 0,-9-2 52,2-5 0,1 0-204,2 6 1,11 2 67,16 12-74,39-23 1,11-3 17,5-3 0,3-1-34,18 11 0,-1 3-34,-15-1 0,-9 4-100,-15 3 0,-15 0 134,-21-9 0,-15-6-626,-5-8 1,-9-5-1,-1-3 39,-1-1 1,-1-3 0,-1 0-983,-4-1 1,-1 0-1,-1-1 1569,-7-1 0,-1 0 0,6-1 0,5 0 0,5 0 0,3-1 0,0 0 0</inkml:trace>
  <inkml:trace contextRef="#ctx0" brushRef="#br0" timeOffset="10851">23595 6998 19325,'27'39'392,"0"0"0,17-2 0,11-9-310,0-15 0,8-7 1,10-1-777,-25-1 0,5-1 1,4-1-1,3 0 1,2 0-1,1 0 1,2 0-1,-1 0 704,-3 1 0,1-1 0,2 0 0,0 0 0,2 0 1,1 0-1,0 0 0,2 0 0,1 1 0,0-1-111,-10 1 1,1-1 0,2 1 0,0 0 0,2-1 0,0 1 0,0 0 0,0 0 0,1 0-1,-1 0 1,0 0 0,0 0 0,-2 1 0,0-1-237,1 0 1,-1 0 0,1 0 0,1 0 0,-2 1 0,1-1 0,-1 0 0,-1 1-1,-1-1 1,-1 0 0,-2 1 0,0-1 0,-3 1-756,15 0 0,-1 1 0,-1 0 0,-2 0 0,-3 0 0,-3-1 0,-4 0 0,-4-1 1092,13 1 0,-2-1 0,-13-2 0,-19-3 0,-22-2 0,-52-12 0</inkml:trace>
  <inkml:trace contextRef="#ctx0" brushRef="#br0" timeOffset="10967">26041 7034 13330,'-58'-10'505,"-1"0"1,1 1 0,-1-1-1,1 0 1,-1 0 0,-12-2-1,7 0 1,7 0-445,-3-3 1,28 3-62,57 11 0,31 6 0,6 1-92,-13-2 0,5 2 0,3 0 1,2 1-1,1 1-690,-1 0 1,2 2 0,1 0 0,2 1 0,4 1 0,4 2 781,-18-2 0,4 0 0,3 2 0,2 0 0,2 2 0,0-1 0,1 1 0,-2-1 0,-1 0 0,-4 0 0,-2-2 0,-6-1 0,13 3 0,-7-3 0,-4 0 0,0 0 0,2 1 0,3 1 0,4 2 0,0 0 0,-1 1 0,1-1 0,0 0 0,-1 0 0,1 0 0,0 1 0</inkml:trace>
  <inkml:trace contextRef="#ctx0" brushRef="#br0" timeOffset="17199">5939 9114 17913,'-38'-15'325,"1"-1"0,-5 6 0,-1 8-269,1 13 0,0 9-1214,-9 6 1,0 6 1157,15-5 0,0 2 0,2 2 0,-2 2 0,2 2 0,1 3 0,-3 13 0,2 5 0,6 0-90,11-6 1,5 0-1,3-1 15,0-2 1,2 1-1,9-5 75,15 4 0,10-10 710,30-13-710,-13-22 0,2-12-17,3-16 1,-2-13-660,-7 1 0,0-7 1,-4-2 727,-6 1 0,-4-3 1,-2-2-20,-1-6 1,-3-2-1,-4 1-199,-6 10 1,-3 2-1,-2-4 264,-1-2 0,-1-3 0,-1-1 0,-1 2-20,-1-12 1,-1 1 0,-1 1 296,-1-2 0,0 0 0,-1 7-386,-1 2 0,-2 16-12,-3 32 46,7 56-23,1-7 0,2 8 435,5 10 1,3 9 0,2 2-506,-1-13 0,1 1 0,1 1 0,1 2-90,-1-3 1,1 2 0,0 2 0,1-2 0,-1-3-367,1 2 0,1-3 0,-1-2 0,-1-1-453,2 7 1,-1-1-1,-2-7 979,-1-3 0,-2-7 0,1 7 0,-3-18 0</inkml:trace>
  <inkml:trace contextRef="#ctx0" brushRef="#br0" timeOffset="17418">6196 9619 20188,'-1'64'-2499,"-1"0"0,3-7 1,3-9 2498,12-12 0,-5-18 0,3-10 0</inkml:trace>
  <inkml:trace contextRef="#ctx0" brushRef="#br0" timeOffset="18017">8238 9403 17174,'-43'7'410,"1"1"1,-6 16 0,7 10-389,19 9 1,9 7-584,5 9 1,10-1 185,7-11 0,10-6-62,10-9 0,5-8 146,31-9 274,-21-15 0,0-8 347,-7-10 1,-3-8 745,0-11 0,-7-5-589,-10 3 0,-9-3-173,-8-1 0,-7 1 279,-13-11-352,-3 26 0,-7 4-180,-3 7 1,-3 5-107,-2 3 1,1 6-147,-15 14-212,40 13 101,41-1-202,24-3 44,-17-12 1,3-3-281,4-1 0,2-3 476,3-2 1,1-5 255,-4-4 1,3-4 0,-2 0 533,12-7 1,-3-2 39,-1 0 0,-6-1 95,2-7-291,-42 24 167,-20 24-279,-16 35-224,3 6-225,10-19 0,5 0-481,11 17-640,18-2-2194,17-7 3506,-8-27 0,0-3 0,5 3 0,-2-8 0</inkml:trace>
  <inkml:trace contextRef="#ctx0" brushRef="#br0" timeOffset="18516">10759 9419 18406,'-19'-41'567,"0"0"1,3 9 0,-5 6-568,-35 9 12,-2 30 49,9 11 1,-1 9-1783,3 10 0,2 6 1737,0 0 1,6 1-6,8 0 1,14-2 402,20-11 1,10-4-459,19 7-29,-3-19 0,5-7-56,-2-13 0,3-9-112,20-15 1,1-13 187,-16 3 1,-2-7-1,0-4-225,-2-3 0,-1-5 1,0-3-1,-4 2 322,-4 5 1,-3 0 0,-1-1 0,-2 0-3,-1-4 0,-1-2 0,-3 1 0,-1 3-104,-3 2 1,-3 2 0,0 0 318,0-4 1,-1-1 0,-4 3 548,-7-3 1,-9 6-813,-5 6 1,-6 14 16,-29 35-17,21 20 1,5 10-388,8 8 0,6 7 280,2 7 1,4 3-116,2-19 0,1 0 1,2 3-122,4 1 1,1 3 0,2 1 0,1-2 348,1 14 0,1-1 0,0-3 0,-1-9 0,0-2 0,1-4 0,2 1 0,0 0 0</inkml:trace>
  <inkml:trace contextRef="#ctx0" brushRef="#br0" timeOffset="18902">11137 9383 18272,'3'-11'2980,"0"3"-2397,-3 8-494,66-18-89,-24 17-307,8-4 1,0 3 4,8 18-8,-25-1 0,-3 4 153,1 12 157,-17-1 224,-36-9 57,-16-10-102,2-3 269,9-3-425,12-1-23,9 2 22,25 19-17,4 0 1,3 3-17,9 10 0,0 1-179,-3-4 1,-3-1 155,-3-2 1,-11-2 33,-32-3 39,-26-9 0,-13-6-245,6-5 1,-3-2-1,-3 0-2379,-9 0 1,-2 0-1,3-1 2585,12-3 0,2-2 0,5 1 0,1 0 0,10-2 0,17-2 0</inkml:trace>
  <inkml:trace contextRef="#ctx0" brushRef="#br0" timeOffset="21434">14044 9310 14955,'0'-6'1871,"0"2"-1221,0 4-594,-23-2-11,17 3 67,-16-1-11,21 1 527,1 0-528,0-8 1,0-2 56,-2-9 0,-1-15 44,-2-8 46,0-5-101,2 13-56,2 15-34,1 15-101,0 3 112,-1 11-67,0 2-22,-2 10 44,-1 2 12,0-9 33,1-1-34,1-11-21,1-2-102,1-2-504,0 3 179,-2 3-1310,-2 12-5962,2 4 7687,-1 1 0,3-8 0,0-9 0</inkml:trace>
  <inkml:trace contextRef="#ctx0" brushRef="#br0" timeOffset="22084">14009 9151 11649,'-2'-39'1460,"0"0"1,0-3 0,1 4 443,0 3-1253,1 5-584,0 18 134,0 67 91,-2 8-668,0-4 0,-2 6 404,-1-4 0,0 2 9,-2-6 1,1 3-1,1-2-161,3-7 0,1-1 1,5-1 89,6 1 0,3-1 1,4-6 27,6-3 1,6-11-96,11-13 0,2-11 23,18-20 50,-27-5 0,-5-6-90,-8-6 0,-9-4 56,-7-7 1,-9 1 16,-19-20-347,-27 23-616,11 28-1469,-3 17-4078,0 8 6555,5 10 0,16-9 0,9-2 0</inkml:trace>
  <inkml:trace contextRef="#ctx0" brushRef="#br0" timeOffset="22384">14680 9538 18059,'-40'12'354,"-1"1"1,2 5 0,10 5-489,22 18-236,22-5 12,42-15 296,-25-19 1,3-6 49,16-9 1,-2-6 212,-11 0 1,-4-3-90,-1-5 0,-10-1-134,-22-8 0,-38 18-931,-14 18-1961,-5 13 2914,5 8 0,22-6 0,10-2 0</inkml:trace>
  <inkml:trace contextRef="#ctx0" brushRef="#br0" timeOffset="22601">15323 9028 20905,'-21'49'-251,"0"0"0,-1 0 0,8 2 0,4 1 0,3 0-15,4 2 1,5 1 0,3-2-687,3-5 1,4-2 0,1-5-909,5-3 1,1-4 1859,9 21 0,-12-26 0,-9-12 0</inkml:trace>
  <inkml:trace contextRef="#ctx0" brushRef="#br0" timeOffset="22967">15171 9558 18686,'-16'-56'1446,"38"-4"-1452,20 35 1,10 5-68,3-2 0,4 0-1004,-7 5 0,5 1 0,-2 0 1006,-9 3 0,0 1 1,1-2-15,0-2 1,3 0 0,-1-2 0,-3-2 186,5-6 1,-3-3 0,-3-3-99,1-4 0,-3-3 0,-15-2 220,-20-10 0,-18 3-106,-12 13 0,-11 8 27,-15 10 1,-5 13 33,7 12 0,0 11-67,1 7 0,-2 6 0,2 5-86,4 5 1,2 5-1,3 3-202,7-6 0,1 2 0,2 2 0,4-3 161,2 5 0,4-1 0,8-2 4,9 12 0,12-6-7,2-22 1,7-6 34,17 2 1,7-5-13,1-4 1,2-1-208,8 5 0,-2-2-218,-14-6 0,-4 1-1933,13 19 2692,-33-12 1,-9-9-1,-5-5 1</inkml:trace>
  <inkml:trace contextRef="#ctx0" brushRef="#br0" timeOffset="23617">18120 9378 17185,'-32'-58'1277,"-4"14"-1097,-16 62-113,11 5-62,15-2 1,3 3 39,-2 17-56,12 14-359,37-15 191,28-6 190,13-28-11,-28-11 0,-2-4 11,14-13 135,-1-8 134,-18 13-179,-5 2 44,-14 19-111,-2 6 44,6 6-67,6-2 45,7-4-33,8-4 55,29-10 73,-32-5 1,-1-3 117,5-2 0,-2-3 67,9-17-79,-21 1-77,-15 11 21,-2-5-190,-1 12-67,4 10 23,-2 20 33,3 14-45,-1 5-112,-2 1-56,1-2-447,7 7-6848,15-16 7508,5-2 0,-6-16 0,-12-6 0</inkml:trace>
  <inkml:trace contextRef="#ctx0" brushRef="#br0" timeOffset="23917">19066 9379 17868,'3'-3'2409,"0"0"-2241,-3 3-168,42-25 79,6-5-46,-7 1 1,0-2-34,-13 8 0,-4-1 123,9-26 90,-26 14 348,-24-2-259,-18 23-224,3 22 1,-1 9-68,-1 14 0,3 7-56,5 0 1,5 3-253,5 0 0,7-1-566,19 12-448,15-19 0,13-5 1311,7-11 0,7-5 0,-3 0 0,-4 7 0,-1-2 0,16-12 0,-1 0 0</inkml:trace>
  <inkml:trace contextRef="#ctx0" brushRef="#br0" timeOffset="24367">21524 9210 18205,'38'7'717,"0"1"0,1-3 0,-2-4-605,22-20-90,-17-2 34,-19-14 101,-19 8-34,-30-4-145,-24 22 44,9 22 1,-2 9-356,4 1 0,4 6 333,0 14 0,7 3-118,13-10 1,7-1-119,5 0 1,5-2-432,9-1 1,9-3-1149,27 3 0,15-6 1815,-7-14 0,5-5 0,-4 1 0,7 5 0,-3-2 0,0-12 0,0 0 0</inkml:trace>
  <inkml:trace contextRef="#ctx0" brushRef="#br0" timeOffset="24684">22499 9176 18686,'-36'-33'874,"0"1"0,0 3 0,1 12-661,-20 37-73,14 8 0,0 8-129,7 4 1,4 4-24,-2 9 1,13 1-40,22-11 1,12-4 28,28 6 11,10-33 0,7-12 16,-10-8 1,-2-3 5,3 1 0,-3 4 68,11 18 89,-50 39-146,-19 11-17,1-25 1,0-2-6,-1 9-582,13 2-976,39-20-2112,-5-16 1,4-6 3669,1-7 0,-1-4 0,-5 1 0,-5 0 0,-4-6 0</inkml:trace>
  <inkml:trace contextRef="#ctx0" brushRef="#br0" timeOffset="24920">22954 9274 21387,'-11'40'-247,"8"-3"-190,20-3-230,11-17 1,8-4-52,12-3 1,4-6-168,10-4 0,1-4 7,-12 1 1,-4-4-1073,14-16 753,-46 12 1197,-11 1 0,-4 6 0,0 1 0</inkml:trace>
  <inkml:trace contextRef="#ctx0" brushRef="#br0" timeOffset="25901">24008 9210 17678,'-8'-7'89,"-1"2"-55,-1 9-1,2 3-21,2 0-1,3-2 22,3-3 91,0-2 156,0-7 538,0 2-392,0-3-370,0 4-56,0 4 0,-3 5 34,-8 20-12,-3 19-11,-1 18-11,4-11-100,19-12-2,12-24-133,16-8 11,11-5 140,-13-10 0,0-4 84,24-17 313,-28 7 1,-2-2 124,1-11 43,-18 8-167,-7 17-101,-3 4-191,0 8-33,-1 16-180,0 1 1,7 11 123,11-10-45,20-3-123,18-5 61,-3-7 0,4-3-50,1-3 0,0-5-243,6-10 1,-5-7 443,-18 2 1,-8-7 22,-12-11 0,-10-4-82,-7 4 1,-4-2 344,0-18 1,0-2 240,-1 10 0,-1 2-123,3-2 0,-6 11-358,-16 25 10,-1 47-22,3 6 1,0 5-245,4 0 0,2 4 169,3-2 1,1 3 0,7 0-710,11 18 0,10-2 265,0-18 0,5-1 0,4-6-277,13 3 1,7-13 220,-4-20 0,4-10 0,-5-8 928,7-22 0,-7-14 73,-10 2 0,-2-5 0,-4-2-135,-6 4 1,-4 0-1,-2-2 12,-5-1 0,-2-1 1,-2 5 290,0 1 0,-1 5 381,3-21-195,-4 25-701,-2 18-90,-5 23 112,-12 47-135,9-11 1,4 6-538,6 17 0,7 2-64,3-11 0,6-3-250,12-5 0,7-7-1619,-4-18 0,3-6 2493,2-3 0,-2-4 0,8 1 0,-11-8 0</inkml:trace>
  <inkml:trace contextRef="#ctx0" brushRef="#br0" timeOffset="26218">25657 9163 20177,'38'5'-475,"1"0"1,-1-3 0,1-3 350,14-8 1,0-5 207,-5 0 0,-2-2 392,0-1 1,-4 3-332,4 6 404,-42 34 146,-24 34-516,4-18 1,-2 4-555,-3 6 1,-1 5 411,4-3 1,0 4-1,3 2-75,4-1 1,2 2 0,1 1-182,1-11 1,1 2-1,0-2 1,2-2-66,2-1 0,2-3 1,1-4-373,0 2 1,-1-11-152,-3-21-745,-5-35 0,-1-17 1552,1 5 0,1 0 0,-3-4 0,2 2 0,0-10 0</inkml:trace>
  <inkml:trace contextRef="#ctx0" brushRef="#br0" timeOffset="26667">26935 8892 16513,'6'38'631,"-1"0"0,1 2 0,0-1-525,-1-2 1,1 0-1,6 14 1,4-1-74,4-13 1,3-3 44,0 0 1,2-6-23,27-12 123,-16-35 303,-6-17-45,-7-20-286,-13 7 1,-3-3-91,-3 8 1,-1 1-62,0-1 0,-1 5-571,-2-1-662,1 39-1109,8 15 2342,36 18 0,-26-14 0,23 5 0</inkml:trace>
  <inkml:trace contextRef="#ctx0" brushRef="#br0" timeOffset="26801">27678 9088 18429,'-11'22'-1050,"1"-5"1,12-17-1</inkml:trace>
  <inkml:trace contextRef="#ctx0" brushRef="#br0" timeOffset="26951">27767 8779 18507,'-43'36'-9345,"26"1"9345,56-4 0,-12-14 0,2-4 0</inkml:trace>
  <inkml:trace contextRef="#ctx0" brushRef="#br0" timeOffset="27536">28238 8995 18922,'-45'-3'664,"0"0"1,9 2 0,4 2-620,-8 9-79,24 8 34,19 5-336,36 15 224,-2-19 0,7-4 48,-2-2 1,4 0 0,0-3-496,17 0 1,0-2 519,-1-3 0,-3-3 39,-19-3 0,-3-3 0,27-7 22,-12-12-22,-25-4 0,-3-8 22,-2-9 1,-2-7 3,-3 6 0,-1-3 1,0 0-459,2-15 0,-2 0 499,1-2 1,-1 4 55,-4 17 0,0 1 169,1-14 0,0-2 106,-3 6 0,-2 0-90,1-7 0,-3 3 189,-2 20 1,-2 4-498,-2-10-101,0 33 0,0 24 101,0 25 3,0 2 1,1 10 0,-2 3-118,-3-6 0,-2 2 1,-1 2-1,1 2-23,0-1 1,-1 2-1,1 1 1,-1 0-1,0-2-339,-1 3 1,0-2-1,-1-1 1,1-2 336,-3 10 1,1-3 0,6-6-25,9-4 1,10-6-76,22 1 1,13-9 218,-9-19 0,6-6 1,1-7 111,10-6 0,2-7 1,-4-5-286,-10 0 0,-2-4 0,-5-5 270,8-23 1,-14-5-18,-20 13 1,-9 2 484,-9 0 1,-6 2-547,-4 3 0,-7 4-6,-30-3 1,-11 7 335,19 13 0,-2 2 0,0 5-1264,-2 4 1,1 3 0,3 4-1497,-7 3 0,15 9 2430,33 33 0,15-29 0,14-7 0</inkml:trace>
  <inkml:trace contextRef="#ctx0" brushRef="#br0" timeOffset="27901">30088 8423 19807,'-56'7'668,"0"0"1,3 4-1,6 8-595,16 10 0,7 9-299,-3 20 1,7 7 217,13-21 1,5 3 0,4-1-191,7 8 0,7 0 0,7-5 0,10-7 0,8-5 0,2-6-323,-2-6 1,2-4-1,1-7 521,4-8 0,1-7 0,-3-4 0,5-5 0,-4-9 402,3-20 0,-6-10-156,-15 1 1,-7-2-51,-2-2 0,-8 3-174,-20-13-44,-11 47 265,2 38-765,10 10 1,9 8-784,17 14 0,14 6-1153,-8-20 0,5 3 1,2-1-1,1-2 2278,10 9 1,2-3 0,-1-4-1,-4-7 1,-1-3 0,-4-5-1,15 11 1</inkml:trace>
  <inkml:trace contextRef="#ctx0" brushRef="#br0" timeOffset="29501">11021 11151 17644,'-31'-52'1177,"7"10"-1020,19 34-68,3 3-78,1 2 101,1 2-89,0 0-23,-1 0 45,-1-2-23,-10-4-44,-21 3 22,2 13 0,-2 5 0,1-3 0,0 3-151,-5 10 0,4 3 151,-6 14 11,19 9-78,51-14-6,4-19 0,6-8 67,3-6 1,4-8-59,-3-6 1,2-4 0,-5-2-108,-7-2 0,-3-3 171,7-6 0,-7-3-11,-14-27-12,-42 7-123,0 26 1,-5 4-404,-3 6 0,-1 6-824,-2 9 1,3 7-3400,-4 10 4772,16 12 0,10-12 0,10-4 0</inkml:trace>
  <inkml:trace contextRef="#ctx0" brushRef="#br0" timeOffset="29917">11546 11170 17745,'-45'48'400,"0"0"1,11-6-1,1 4 1,6 0-317,4 14 1,5 2-654,5-15 1,0 1-1,3-3 569,5 5 0,4-5 34,11 8 641,6-41-675,3-21 339,1-19-322,-4-16 0,-1-11-2,-6 11 0,0-4 0,0-3-434,-1 2 0,1-3 0,0-1 0,-1 3 411,0-8 1,0 2 0,0 2 22,0 2 0,1 1 0,0 5 355,2 4 1,3 5-371,6 1 0,5 5 0,34 3-12,1 22-93,-28 18 1,-2 7 93,8 28-68,-11 11-145,-13 3-79,-13-1 79,-18-4-235,-5-23 0,-5-3-2035,0-8 1,-2-4 2493,-26 16 0,23-25 0,25-10 0</inkml:trace>
  <inkml:trace contextRef="#ctx0" brushRef="#br0" timeOffset="30101">12118 10737 16602,'-3'45'691,"0"0"0,0-3 0,0 2-546,-1 3 1,1 2-168,0-2 0,1 0-618,2-1 1,1-2-515,1-9 0,2-4-3443,3-3 4597,-1-13 0,-3-9 0,-3-6 0</inkml:trace>
  <inkml:trace contextRef="#ctx0" brushRef="#br0" timeOffset="30250">11990 11096 18104,'61'11'-1237,"0"-1"1,-14-3 0,-5 1-5980,16 18 7216,-34-14 0,-13-6 0,-6-4 0</inkml:trace>
  <inkml:trace contextRef="#ctx0" brushRef="#br0" timeOffset="30367">12297 10988 13611,'3'-22'0,"0"5"0</inkml:trace>
  <inkml:trace contextRef="#ctx0" brushRef="#br0" timeOffset="30634">12833 11048 16457,'-2'-6'1815,"-53"3"-1501,23 17-247,-11 1 0,3 7 34,17 29-359,37 9 135,20-21 123,-2-26 0,1-5-11,13-5 33,4-25 247,-19-11-314,-6-19-112,-18 13-358,-7 14-1648,0 19 35,5 4-607,9 6 2735,14 0 0,-10 1 0,2-2 0</inkml:trace>
  <inkml:trace contextRef="#ctx0" brushRef="#br0" timeOffset="30817">13268 11093 19493,'24'-53'325,"-4"22"-549,10 53-538,-12 13-1468,0 22-2330,-1-6 4560,1-6 0,-7-21 0,-3-20 0</inkml:trace>
  <inkml:trace contextRef="#ctx0" brushRef="#br0" timeOffset="31017">13950 10996 19684,'-42'-14'250,"0"0"0,-1 10 0,8 11-216,12 44-62,24-13 0,5 1-168,3-5 0,4-3-353,5 0 0,-1-4-1401,-4 2 1950,-39-8 0,19-11 0,-23-6 0</inkml:trace>
  <inkml:trace contextRef="#ctx0" brushRef="#br0" timeOffset="31167">14153 11230 20322,'-22'18'-602,"25"-18"1,-42 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16:44.4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5475 6788 19941,'-37'-11'157,"-1"1"0,1 7 0,2 9-157,8 22 0,4 9-1532,-5 6 0,1 3 1526,-1 5 1,3 3 5,2 1 0,4 1 102,5-3 1,4 0-109,4-7 1,7-1-7,7-7 1,7-2 140,13 0 0,7-6-124,3-10 1,2-7 39,5-4 0,-3-9 100,11-34 1793,-28-10-1596,-30 11 0,-8-1 736,-13-9-955,-8 3-291,12 21-516,15 15-346,22 4-4898,49 0 5928,-31-3 0,1 0 0,1 2 0,-2 1 0,4-6 0</inkml:trace>
  <inkml:trace contextRef="#ctx0" brushRef="#br0" timeOffset="767">14155 3660 20546,'48'-35'15,"1"0"0,-11 6 0,-1 7-329,4 15 1,-2 9-1189,6 10-3764,-14 26 5266,-38 17 0,7-13 0,-22-7 0</inkml:trace>
  <inkml:trace contextRef="#ctx0" brushRef="#br0" timeOffset="901">14251 3937 14428,'23'51'426,"0"-1"0,-2-2 0,-4-5-684,-6 3 258,-12-10 0,-3-1 0,2-2 0,-8 11 0</inkml:trace>
  <inkml:trace contextRef="#ctx0" brushRef="#br0" timeOffset="1035">14240 4403 17924,'51'-23'-502,"0"0"1,-5 7 0,2 2 0,-3 2 501,1 4 0,-3 2 0,1 1 0,-4 0 0,-1 1 0</inkml:trace>
  <inkml:trace contextRef="#ctx0" brushRef="#br0" timeOffset="1753">9472 5798 11821,'61'-9'308,"0"-1"0,0 1 0,-10 0 0,5-1 1,3 0-1,2-1 0,-1 1 0,-1 0-912,5-1 1,-1 0 0,0 0-1,2-1 1,4 0 619,-12 2 1,3 0 0,2-2 0,1 1 0,1 0 0,0-1-1,-1 1 1,-1 0-99,-4 1 1,-3 1-1,0-1 1,0 0 0,1 1-1,2-1 1,2 0-1,4 0 84,-9 2 1,3-1-1,1 0 1,2 0 0,1 0-1,1 0 1,2 0 0,1 0-1,0 0 1,0 0 0,1 0-1,0 1 1,0-1-21,-6 2 1,0-1 0,0 1 0,1 0 0,0 0-1,0 0 1,1 0 0,1 0 0,0 0 0,0 0 0,1 0-1,1 0 1,1 0 0,0 0 0,1 1 0,1-1 16,-9 1 1,0 0-1,2 0 1,1 0-1,0 0 1,2 0-1,-1-1 1,2 1-1,-1 0 1,2 0-1,-1 0 1,0 0-1,0 0 1,1 1-1,-1-1 1,-1 0-1,1 1 1,-2-1-1,0 1 1,0 0-1,-2-1 1,0 2-44,6-2 1,-2 1 0,1 0 0,-1 0 0,-1 0-1,0 0 1,0 1 0,0-1 0,-1 1 0,0-1-1,0 1 1,-1 0 0,1 0 0,-1 0 0,1 0-1,-1 0 1,1 1 0,0-1 46,2 0 0,1 1 1,0-1-1,0 1 0,1-1 1,-1 1-1,1 0 0,-1 0 1,-1 0-1,0 0 1,0 0-1,-1 0 0,-1 1 1,-1-1-1,-1 1 0,-2 0 1,-1 0 1,8 0 1,-2 1-1,-2-1 1,-1 1 0,-1 0-1,-1 0 1,0 0-1,-1 0 1,0 0 0,0 1-1,0-1 1,1 0-5,3 1 0,-1-1 0,-1 1 0,0-1 0,0 1 0,0 0 0,1 0 0,0 0 0,0 1 0,1-1 0,2 1-5,-4 1 1,1-1-1,2 1 1,0 1 0,1-1-1,1 1 1,-1 0-1,0-1 1,-1 1 0,-1 0-1,-2 0 1,-1 0-1,-2 0-31,7 0 0,-3 0 0,-1 0 0,-2-1 0,-1 1 1,0 1-1,2-1 0,0 2 0,3 0-217,-3 0 0,4 0 0,2 1 0,0 1 0,2 0 1,-2 0-1,-1 0 0,-2 1 0,-3-1 0,-5 1 1,-4 0 251,10 3 0,-6 1 0,-4 0 0,-2-1 0,0 1 0,10-1 0,0 0 0,-4 1 0,-12 0 0,12 17 0</inkml:trace>
  <inkml:trace contextRef="#ctx0" brushRef="#br0" timeOffset="2434">11077 6404 17095,'12'48'-34,"0"0"0,0 0 1,9 18-1,-3-6 1,-12-23-1,-1-4 1,10 11-1</inkml:trace>
  <inkml:trace contextRef="#ctx0" brushRef="#br0" timeOffset="3400">10358 4873 14831,'2'48'6,"0"-1"0,0 1 0,1 0 1,0 0-1,0-5 0,0-3 1,0-5-1,2 24 0</inkml:trace>
  <inkml:trace contextRef="#ctx0" brushRef="#br0" timeOffset="3918">10586 6374 18059,'59'9'171,"0"0"1,2 2 0,-3 1-155,-9 1 0,-5 1 67,-11-2 0,-6 4 723,-9 23 78,-36-5-353,-3-8 0,-5 1-39,-18 17-448,1 0-34,32-22-11,35-14-67,23-6-258,5-2 0,7 0-2643,4 1 1,1 2 2967,1-1 0,-3 0 0,-17 0 0,-8 0 0,-9 1 0</inkml:trace>
  <inkml:trace contextRef="#ctx0" brushRef="#br0" timeOffset="4568">13661 4585 15885,'-2'-5'3037,"1"0"-2690,1 5-291,41-24-11,-6 22-40,0-4 1,2 4-6,15 32-45,-10 16 62,-25-3 0,-7 4 11,-8-12 0,-4 0-160,-4 13 1,-4-1 165,-20 9 246,-4-1-101,16-23-67,20-7-112,25-19-470,30-12-197,-22 1 1,3 0-1497,7-3 0,3-2 2163,8 0 0,-3 0 0,10-3 0,-7 3 0</inkml:trace>
  <inkml:trace contextRef="#ctx0" brushRef="#br0" timeOffset="5151">18111 4387 20613,'35'-49'140,"-6"26"0,4 8-207,1 14 0,4 7-135,9 5 1,0 4 5,-10 0 0,-5 4 123,-6 5 0,-8 3 73,-14 21 0,-24 7 101,-13 1 145,6-23 1,-2 0-102,-6 14-33,31-6-89,32-26-18,4-11 1,3-4-1,-1 0 1,1 1-29,17 3 1,0 5-45,-13 2 0,-5 4-919,6 33-1759,-62-5-1519,-16-19 1,-9-5 4156,-4-5 1,2-3 0,-10 2-1,8-6 1</inkml:trace>
  <inkml:trace contextRef="#ctx0" brushRef="#br0" timeOffset="6100">7667 6970 19470,'4'51'0,"0"0"0,1 1 0,1 0-146,3-2 1,2 1-4771,6 12 1,1-2 4838,-5-22 1,-1-2 0,1 1 0,-1-7 0,-1-15 0</inkml:trace>
  <inkml:trace contextRef="#ctx0" brushRef="#br0" timeOffset="6301">7943 6860 20244,'5'54'35,"1"1"1,-1-1 0,1-3 0,0-1 0,3-6-367,6-4 1,3-3-2304,2 8 1,1-1 2633,4 14 0,-2-7 0,-19-37 0</inkml:trace>
  <inkml:trace contextRef="#ctx0" brushRef="#br0" timeOffset="6484">7640 7155 19072,'53'-18'-69,"1"1"1,-1-1-1,0 1 1,0-1-1,0 1 1,10 0-1,1 0 1,0 2-1,-3 1 1,-4 3-1,10-2 1,-5 4-1,-2 2 1,-14 5-1,0 0 1,0 0-1</inkml:trace>
  <inkml:trace contextRef="#ctx0" brushRef="#br0" timeOffset="7152">7438 7484 18406,'51'-4'56,"1"1"0,6-5 0,6-2 0,3-1-112,-8 1 0,2 0 0,3-1 0,2 1-380,-3 1 1,5 0-1,0 1 1,-2 0 0,-5 0-1,-3 0 1,-4-1 0,-2 2-1,-3 1 1,2 4 0,0-1-1,0 0 1</inkml:trace>
  <inkml:trace contextRef="#ctx0" brushRef="#br0" timeOffset="7817">7672 10712 16737,'7'62'160,"0"1"1,0-1-1,1-2-216,-2-11 0,1 1 56,0-5 0,0 2 0,0-5 0,4 23 0,-5-26 0,1 0 0</inkml:trace>
  <inkml:trace contextRef="#ctx0" brushRef="#br0" timeOffset="8067">8046 10493 19516,'7'46'20,"-1"1"0,0-1 0,0-1 0,1-1 1,3 0-395,4 4 0,4 1 1,0-1-2742,0-4 0,2 0 0,-1-2 3115,8 22 0,0-6 0,-7-21 0,-4-7 0,-4-9 0</inkml:trace>
  <inkml:trace contextRef="#ctx0" brushRef="#br0" timeOffset="8335">8561 10488 18866,'0'-10'537,"0"3"-122,18 54-348,-5-1-50,1 0 0,2 3-633,-6-6 0,0 0 565,0 3 1,1 1-314,-2-1 0,2 1-2348,5 12 1,1-1 2711,-5-19 0,1-2 0,-1 0 0,0-5 0,-1-13 0</inkml:trace>
  <inkml:trace contextRef="#ctx0" brushRef="#br0" timeOffset="8584">7248 10780 19000,'7'-55'284,"-1"0"0,8-2 0,10 3-251,17 9 1,12 2-702,-9 11 1,6-1 0,4 0 0,1 3 577,-7 7 0,1 2 1,1 1-1,2 1 1,1 0-1714,8-1 0,2 0 0,1 1 1,-1 3-1,-4 2 1803,0 3 0,-2 3 0,-2 2 0,-5 2 0,24 0 0,-16 7 0,-26 9 0</inkml:trace>
  <inkml:trace contextRef="#ctx0" brushRef="#br0" timeOffset="8834">7571 11835 19157,'0'9'392,"45"-17"157,4-22-1712,1 4 1,10-6 1223,-12 4 1,4-4 0,4-2-1,2 0-393,-11 8 1,1 1 0,3-1 0,1-1 0,1 1 0,2-2 223,-5 4 0,2-2 0,2 0 1,1 0-1,0 0 0,0 1 0,-1 0 1,-2 2-333,9-5 1,0 2 0,-1 0 0,0 2 0,-2 0 0,1 0-273,-4 3 1,1 0-1,0 1 1,-2 1-1,-2 1 1,-3 2 711,18-5 0,-5 3 0,-6 2 0,-2 1 0,-6 2 0,-14 4 0,1 0 0</inkml:trace>
  <inkml:trace contextRef="#ctx0" brushRef="#br0" timeOffset="11134">11217 7413 13779,'-6'-2'3742,"2"0"-2073,4 2-1332,-12-5-337,11 9 11,5 28-6,5 1 1,2 4-1765,4 14 0,0 1 1759,-4-7 0,-1-3 0,2 16 0,-9-40 0</inkml:trace>
  <inkml:trace contextRef="#ctx0" brushRef="#br0" timeOffset="11818">13929 7100 15717,'42'-22'885,"0"1"0,1 1 1,0 3-825,-8 6 1,1 3-6,19-2 0,0 8-90,-16 13 1,-2 5 33,2-1 0,-10 6 39,-24 13 0,-15 5-22,-26 13 0,-11-2 33,11-12 1,-1-2-222,-12 11 1,2-4 282,5 0 180,21-8-740,51-17-1300,18-5-655,-1-15 0,6-4 2328,7-2 0,-3-1 0,-22 2 0,-2 1 0,0-1 0,0 0 0</inkml:trace>
  <inkml:trace contextRef="#ctx0" brushRef="#br0" timeOffset="12285">18026 6684 15527,'61'-24'817,"0"-1"1,-18 9 0,1 1 0,-1 1-784,16-4 0,-1 3-524,-2 3 0,-3 4 495,-16 6 1,-1 5 99,5 11 1,-4 10-112,-11 11 1,-11 8 46,-13 1 0,-8 5 0,-4-2-120,-2-3 0,-3-2 0,-5 1 486,-14 13 0,-7 0 1,4-6-184,9-9 0,2-4-56,-7 6 0,15-6 471,58-8-583,10-20 0,12-7-56,0-2 0,5-2 0,1 0-634,-4 1 0,0-1 1,-1 0 158,5-1 1,-1-1 0,-4 1-983,3 4 0,-5 3 1457,1 0 0,-6 0 0,9 2 0,-19 2 0</inkml:trace>
  <inkml:trace contextRef="#ctx0" brushRef="#br0" timeOffset="13984">11251 9941 16131,'1'-9'2488,"0"2"-2331,-1 7-11,0 45 44,3-3-134,-1-3 0,5 4 5,6 1 1,5-2-17,5-5 0,6-3 11,8 0 0,3-6-17,-7-9 1,0-7 5,32-15-45,-26-14 44,-4-13 1,-7-9 0,-6-18 481,-12 13-335,-3 11-191,-7 39 0,0 35 11,-1-9 0,2 4 7,-1 5 1,0 5 0,2 2-512,4 2 0,2 1 0,2 2-1289,3 9 0,3 1 1,1-3 1781,0-13 0,2-3 0,-1-5 0,4 3 0,-1-10 0,1-10 0</inkml:trace>
  <inkml:trace contextRef="#ctx0" brushRef="#br0" timeOffset="14384">14727 9961 14775,'9'0'3721,"-2"0"-2926,12 48-77,-4 6-674,0-5 1,0 2-140,-7-15 0,0-1-1776,6 27-4606,-4-28 6477,-1-9 0,-4-12 0,-2-7 0</inkml:trace>
  <inkml:trace contextRef="#ctx0" brushRef="#br0" timeOffset="15001">17741 9369 14492,'29'-30'560,"0"1"0,0 2 1,-1 5-483,20 5 1059,6 8-1059,6 4-22,-18 11 0,-2 9 202,-10 6 1,-7 8 83,-5 17 0,-11 5-141,-14-3 1,-10 0-308,-15 8 0,-5-5 291,3-13 0,-1-2 28,-3 5 0,5-1 455,2 17-556,61-10-56,-1-35 0,8-5-660,23-4 0,5-2 637,-3-1 1,1 0-8,-18 1 0,1 1 0,-1 0-19,0 1 1,0-1 0,-1 4-8,5 4 0,-1 3 0,-11 7 50,-11 13 1,-18 6 5,-32 12 0,-21-1-380,6-18 1,-7-4 0,-4-2 177,2-5 0,-4-1 1,0-3-1,2-1-429,0-2 0,2-3 0,0 2-2007,-8 2 1,0 1-1,3 0 2582,-2 3 0,4 0 0,2-2 0,8-1 0,14 2 0</inkml:trace>
  <inkml:trace contextRef="#ctx0" brushRef="#br0" timeOffset="26281">13942 3646 19090,'16'-59'235,"9"6"-224,19 27-22,-7 12 0,3 3-1693,-1 4 1,0 5 1703,2 9 0,-2 2 0,5 3 0,-26 14 0</inkml:trace>
  <inkml:trace contextRef="#ctx0" brushRef="#br0" timeOffset="28335">15240 7162 11056,'-4'0'-1569,"2"0"6801,2 0-705,-2 0-3988,1 0-35,-1 0-504,0 3 0,2 12 11,0 11-11,4 13 0,0-6 22,3-6-11,1-13 1,0-6 66,1-4 482,13-7-201,12-31-230,-3 3 0,2-2-79,-2-3 0,0-1-298,6-5 1,0 1 280,-8 13 1,0 1-1,7-4 1,-1 2-45,11-7-23,-7 6 34,-28 23 11,-11 13-11,0 2 664,0 5-641,0 1-147,0 2-795,1-3-1142,0 1 571,1-3-885,-1 2-1458,-1-1 3833,0 3 0,0-7 0,0 0 0</inkml:trace>
  <inkml:trace contextRef="#ctx0" brushRef="#br0" timeOffset="30639">15289 7294 9599,'1'11'1502,"1"-3"-707,-2-8 1771,0 0-1781,3 6 604,-1-13-986,1 9 34,-2-14-112,-1 6 112,0 0-291,0 1-124,0 1-22,0 1 560,0 3 91,17-1-215,15-14-363,-3-1 0,3-3-28,-4-1 0,-1-1-152,4-5 0,-2-1 107,10-14-23,-17 14 1,0 0 11,11-21-11,0-2 10,-17 21-10,-7 13-56,-6 12 179,-2 3-1154,-1 1-2510,1 9-1356,-3 0 4919,0 9 0,-2-10 0,2-1 0</inkml:trace>
  <inkml:trace contextRef="#ctx0" brushRef="#br0" timeOffset="31089">15516 7437 14462,'-9'5'5558,"2"-1"-4965,7-4-178,4-18-370,34-15-12,-7 5 1,3-1-34,3 2 0,2 3-131,2-2 1,-2 4 130,7-3-762,-8 5-1165,-19 11-2913,-6 10 4840,-12 6 0,-1 1 0,0-3 0</inkml:trace>
  <inkml:trace contextRef="#ctx0" brushRef="#br0" timeOffset="32324">15414 10129 18866,'-13'-16'2678,"2"-1"-2454,8 14-45,1-4 168,1 1-257,0 1 146,-1 1-192,1 2-44,-1 2-33,1 7 33,0 4 11,1 9 11,5 4-10,-1 1-12,7 3-34,-1-8 112,1-3 57,2-13 10,0-14-89,9-10-33,6-16-12,3 0 0,7-5-26,-4 6 0,3-2 0,3-1-143,-3 4 0,2-2 1,0 0-1,0 1 150,10-6 1,0 1 0,-3 3 7,7-4 0,-8 6-224,1 7-34,-40 29-627,-11 14 246,1 0-436,-5 5 417,5-7-1583,2-3-1726,1 0 3967,0 1 0,1-6 0,-1 1 0</inkml:trace>
  <inkml:trace contextRef="#ctx0" brushRef="#br0" timeOffset="34674">8934 14389 19852,'-15'-55'1266,"-25"18"-1266,-3 53 5,11-2 1,-2 5-34,-4 15 0,5 7 11,8-2 1,8 4-35,10 11 0,11-1 0,9-12 1,8-4-458,16 0 1,5-5 423,-6-10 0,1 0-342,12 6 0,0 3 420,-14 0 1,-5 4 95,-4 7 0,-10 1 66,-26 23-100,-11-36 0,-6-4-166,-22 0 110,2-13-359,9-9-6454,12-32 6813,12 2 0,8-5 0,6 14 0</inkml:trace>
  <inkml:trace contextRef="#ctx0" brushRef="#br0" timeOffset="34874">9230 14593 19538,'-2'60'-635,"1"0"0,-3-12 0,5-3-536,15-5 0,3-3-5182,2 12 6353,-6-6 0,-7-20 0,-6-6 0</inkml:trace>
  <inkml:trace contextRef="#ctx0" brushRef="#br0" timeOffset="35191">9213 15027 18843,'30'-29'48,"0"1"1,0 0 0,-2 4-72,15 0-469,9-4-12,-13 9 480,-2 2 115,-19 10 334,-8 6-133,-1 1 335,12 0-436,11 9-169,12 7-11,-8 3-11,-4 2-448,-13-8-571,-3-4-1581,0-3 2600,7-9 0,-12 1 0,2-3 0</inkml:trace>
  <inkml:trace contextRef="#ctx0" brushRef="#br0" timeOffset="35325">9983 14740 19291,'0'-6'1177,"0"1"-4303,0 5-5065,3-10 8191,10 0 0,-7-1 0,6 3 0</inkml:trace>
  <inkml:trace contextRef="#ctx0" brushRef="#br0" timeOffset="35675">10604 14494 20569,'14'-46'257,"0"0"1,13 3 0,8 6-297,13 11 0,4 9-96,-8 5 0,-3 13-140,-8 21 1,-11 10 229,-24 13 1,-12 6 51,2-10 1,-3 2-1,-2-1 60,-14 19 1,-2-6-222,7-14 1,2-6 164,0 10 110,19-31-301,34-6-1226,6-15 0,9-5-1362,7 3 1,6-2-1,1-1 2644,2-1 1,0-1 0,-3 0 0,-8 3 0,-2 1 0,-5 1 0,-4 3 0,-1-1 0</inkml:trace>
  <inkml:trace contextRef="#ctx0" brushRef="#br0" timeOffset="36442">12992 14215 19706,'-60'22'287,"1"0"1,3 1 0,7 5-188,21 5 1,6 5-84,-1 10 0,8 1 16,12-6 1,6-2-107,2-1 0,8-6-61,39 4-23,4-37-44,1-20-1472,-5-14 1662,-28 9 0,-3-3 5,-2-2 1,-3-5 51,-2-22 0,-5-9-24,-5 16 1,-3-3 0,-2 0 18,0 2 0,-2-1 0,-2 1-34,-1 1 0,-2 0 0,-2 7 206,-4 4 0,-2 7 101,-13-13-157,2 22-146,-2 40-11,18 14 0,8 10-695,10 20 0,6 6-248,-4-25 0,1 1 0,4-1-1526,4 3 0,4-1 0,1-4 2469,5-1 0,-2-5 0,4 6 0,-6-16 0</inkml:trace>
  <inkml:trace contextRef="#ctx0" brushRef="#br0" timeOffset="36692">13277 14329 19505,'-24'44'134,"0"0"0,6-4 1,13-9-135,33-19-90,20-5-190,7-14 78,-16-7 0,-1-7 202,-8-5 0,-3-4 0,1-1 0,-6-1-33,-14-30-34,-32 25-527,-18 12-1435,-11 11 2029,16 17 0,2 3 0,-1-2 0,-3 10 0</inkml:trace>
  <inkml:trace contextRef="#ctx0" brushRef="#br0" timeOffset="37159">13691 14364 18317,'5'-47'769,"1"-1"0,5-1 1,5 2-569,6 7 1,3 4-732,-3 6 1,3 4 540,23-7 322,-11 26-333,2 9 165,5 13-781,-14 7 0,-3 8-174,-3 4 0,-4 4 711,1 5 1,-3 0 78,-3 19 584,-14-30 189,-1-24-527,0-15-179,0-14 191,7-44-135,1 25 1,2-2 133,4-4 1,3 1-236,13-13 12,0 32-68,-13 34-1747,0 35 1781,-10-9 0,-1 1 0,3 18 0,-4-5 0</inkml:trace>
  <inkml:trace contextRef="#ctx0" brushRef="#br0" timeOffset="37326">14577 14083 19269,'11'66'-1416,"-6"-17"1,2-43 0</inkml:trace>
  <inkml:trace contextRef="#ctx0" brushRef="#br0" timeOffset="37460">14550 13829 12456,'0'0'0</inkml:trace>
  <inkml:trace contextRef="#ctx0" brushRef="#br0" timeOffset="37695">14944 14072 18742,'3'-48'497,"1"-1"0,2 12 0,5 2-486,13-2 0,7 7-11,29 5-135,-22 22 1,1 8-1250,-4 11 0,-3 5-465,-6 2 1,-3 1 1848,0 4 0,-4-3 0,-4-5 0,-3-6 0</inkml:trace>
  <inkml:trace contextRef="#ctx0" brushRef="#br0" timeOffset="38095">15569 13815 19112,'-57'-8'1121,"16"13"-1099,34 7 0,33 11-89,31-9-23,-11-7 1,3-2 44,-5-2 0,-1-1-45,1-4 1,-3-2-23,9-6 112,-7-11 11,-11-5 12,-8-25 212,-25-14-151,-3 31 0,-3-1 45,-7-1 0,-3 2 162,-15-13 258,-10 4-549,15 21 67,-1 6-67,20 54-146,13-7 1,5 3-287,-1 4 1,2 2-436,7 6 0,2-2-489,-5-13 1,-1-1 1355,-2 11 0,-3-3 0,2-1 0,-8 6 0</inkml:trace>
  <inkml:trace contextRef="#ctx0" brushRef="#br0" timeOffset="38593">15840 13893 18933,'0'-6'280,"40"-16"-275,-5 9 1,6-1-18,1-1 1,4-2 0,2 0-354,2-1 0,2 0 1,-3 0-23,14-9 1,-5 0 195,-17 8 0,-11-2 441,-16-10-205,-33 14 991,-30 6-510,8 8-189,-12 15 144,10 30-369,17-1-45,0 21-33,20-20 370,17-2-404,8-8-224,35-7 112,4-16 123,-21-19 0,-1-6 11,14-18 12,-27 5 0,-4-3 78,7-20 196,-7 19 0,2 1 622,22-18-493,-1 6-180,-4 25-134,-15 15-100,1 3 112,4 4-101,4 5-34,3 9-68,0 7-33,-6 8-885,-18 26 34,-26-10 279,-1-15 1,-7-1-4244,-19-1 1,-4-6 4598,12-8 0,1-1 1,-1 1-1,3-4 0,7-9 1</inkml:trace>
  <inkml:trace contextRef="#ctx0" brushRef="#br0" timeOffset="39460">18675 13128 20277,'-52'-24'351,"-1"0"0,-9 6 1,4 12-380,24 15 0,4 8 28,-1 4 0,13 5 0,28 6 0,14 0-17,3-4 0,7-1-532,16 5 0,2-1 431,-10-6 0,-2 1-56,2 11 1,-8 5 295,-17-2 0,-11 2-117,-15 8 1,-10-3 11,-6-12 0,-6-5-130,-7-5 0,0-7-369,0-7-9349,14-28 9280,13-8 0,7 0 0,4 5 1</inkml:trace>
  <inkml:trace contextRef="#ctx0" brushRef="#br0" timeOffset="39644">18874 13238 18866,'0'-9'1019,"0"2"-795,-11 53-112,8-9-112,-3 0 0,2 5-852,13-1 1,3 0 851,-3-1 0,1-1 0,14 21 0,-10-21 0</inkml:trace>
  <inkml:trace contextRef="#ctx0" brushRef="#br0" timeOffset="39927">18802 13589 19986,'57'-34'-107,"0"0"1,-14 11 0,1 2 0,-4 5-550,-1 7 1,-3 4 257,0-1 0,-3 1-342,10 2 684,-28 3 594,-5 4 616,-5 9-605,-1 3-302,-1 5-46,1-4-89,2-1-112,6-1-1983,17 1 1983,17-8 0,-14-1 0,0-7 0</inkml:trace>
  <inkml:trace contextRef="#ctx0" brushRef="#br0" timeOffset="40077">19624 13425 17879,'9'-6'0,"-2"1"0</inkml:trace>
  <inkml:trace contextRef="#ctx0" brushRef="#br0" timeOffset="40478">20223 13034 18272,'27'-26'481,"1"0"1,-1 2 0,0 7-470,17 15-1,-11 10 0,-1 6-45,15 31 0,-23-18 1,-6 4-232,-16 6 0,-10 1 248,-6-6 1,-6-1 16,-8 1 0,-2-2 68,-2-1 0,0-2-46,-2 0 0,4-1 158,8 8 44,49-6-146,13-15 0,9-4-72,0 0 0,1 1-193,2 4 1,-4 1 153,8 15-1,-18 18-100,-64 3-203,-10-1-514,-4-27 0,-5-5-970,11-7 0,1-4 1821,-30 4 0,29-7 0,10-3 0</inkml:trace>
  <inkml:trace contextRef="#ctx0" brushRef="#br0" timeOffset="40694">21845 13790 21185,'-52'20'-587,"12"-8"1,37-5 0</inkml:trace>
  <inkml:trace contextRef="#ctx0" brushRef="#br0" timeOffset="44429">22822 819 13868,'0'-5'1054,"0"2"-449,0 3-325,11 31 56,-4-1-208,1 0 1,-1 5 123,-2 14 1,-3 6-186,0-9 0,-1 2 0,0 4-879,0 3 1,-1 3-1,1 2 1,-1-2 841,-1-6 1,0 0 0,0-1 0,0 2-15,-1 5 1,0 1 0,0 0 0,-1-2-327,-2 4 1,0-3-1,-1 5 334,1-9 1,-1 2 0,0 3 0,-1 2 0,1-1-16,0-6 0,0 1 1,0 1-1,1 1 0,-1 1 1,0 2-271,0 2 0,0 3 0,-1 1 0,1 2 0,0-1 0,0-1 0,1-3 274,-1 2 0,1-1 0,0-1 0,0-1 0,0 0 1,1 1-217,-1-1 1,1 1 0,0-1 0,1 0-1,-1-2 1,1-2 213,1 10 0,-1-4 1,1 0-1,1 6 53,0-9 0,0 4 1,0 2-1,0 1 1,1 1-1,-1 0-36,1-7 1,-1 1 0,1 0 0,-1 1 0,1 1 0,0 2 0,0 1-79,0-11 1,0 1 0,0 1 0,0 1 0,0 1 0,1 0 0,-1 1 0,0 0 0,1-1 0,-1 0 60,0 2 0,1 1 0,0 1 1,-1-1-1,1 1 0,-1-1 0,1 0 1,0-1-1,-1-1 0,1-2-7,0 7 0,0-3 0,-1 0 1,1-1-1,0 0 0,0-1 1,-1 0-1,1 1 4,0-2 0,1 2 1,-1-1-1,0 0 1,0 0-1,0-2 1,0-1-1,0-3 17,1 3 1,-1-3 0,0-1 0,0-1 0,0 2 0,0 3-3,0-2 1,0 3 0,0 0 0,0 3 0,1 0 0,-1 0-1,1 1 1,-1-2-13,1 3 0,0-1 0,0 0 1,0 1-1,0 0 0,0 1 1,1 1-1,0 2-17,0-6 1,0 3 0,0 1 0,1 1 0,-1 0 0,1 1 0,0-1 0,0-1 0,0-2 0,-1-2 20,1 5 1,1-2-1,-1-1 1,0-1-1,0-1 1,1 0-1,-1 0 1,1-1-12,0-2 0,1 1 0,-1-1 0,1 0 1,0-1-1,0-2 0,0-1 0,-1-1-2,2 12 0,0-4 1,-1-1-1,1 1 0,0 4 35,-1-5 0,1 2 0,0 2 1,-1 1-1,1 1 0,0-1 0,-1 1-28,0-7 1,0 0 0,-1 1 0,1 0 0,-1-1 0,1 1 0,-1 0 0,0 0-15,1-1 0,-1 1 0,1 0 0,-1-1 0,1 0 0,-1 1 1,0-2-1,0 0 13,1 6 0,-1 0 0,0 0 0,1-1 0,-1-1 0,0-2 0,-1-3 7,1 5 1,0-3 0,0-2-1,-1-1 1,1 1 10,-1 1 1,1-1 0,0 1 0,0-1 0,0 0 0,0-1 0,1 0 0,-1 1 0,1-1 0,0 0 11,0-1 0,0-1 0,1 1 0,-1 0 0,1-1-3,0-1 0,0-1 0,1 1 0,-1 1 0,2 2-7,0 3 0,1 3 0,1 1 0,0 1 0,0 1 0,-1-2-14,0-8 0,-1-1 1,0 0-1,0 1 1,0 0-1,1 2 0,0 0-3,0 2 0,0 2 0,1 1 1,0 0-1,0 1 0,-1-1 1,1-2-1,-1-3-2,1 7 0,0-2 1,-1-2-1,1-1 1,-1-1-1,1 1 13,0 7 1,1 0-1,0-1 1,-1-3-1,0-3 17,0-7 0,-1-4 1,0 0-1,2 2 158,-1-1 1,1 3 0,0 1 0,1 0 0,0-1-138,0 0 1,1-1-1,-1 0 1,1 2 0,1 0-5,-1-1 0,0 1 0,1 1 0,0 0 0,0-2 0,-1-2 96,3 11 1,0-2 0,-1-2 0,0-2-139,-1-3 0,-1-1 0,0-3 0,-1-3 42,3 17 0,-3-5-12,0-3 1,-3-1 536,-2-6 0,-1 0-514,-1 7 1,-2 1 1052,-1-8 0,-1 0-1120,1 3 0,0-3 0,0 13 1131,2-23-1119,-1-27 2239,-1-5-2184,-2-4 250,0-4-586,-4-9-738,-9-11-1099,-8-15-2398,-11-16 4504,15 16 0,0 1 0,-4-6 0,6 1 0</inkml:trace>
  <inkml:trace contextRef="#ctx0" brushRef="#br0" timeOffset="45314">28426 2133 17431,'14'42'190,"-1"0"1,5 15 0,-1 2-163,-7-5 0,-1 0-891,3 9 0,-5-1 863,-8-15 0,-3-5 0,1 6 0,-9-29 0</inkml:trace>
  <inkml:trace contextRef="#ctx0" brushRef="#br0" timeOffset="45512">28195 2261 17946,'32'-42'160,"0"0"0,4 15 0,6 2 0,1 3-175,0 3 0,1 3 0,3 3-680,6 0 0,3 2 1,-4 6-337,1 7 0,-7 9 1140,-8 13 0,-5 3 1,3 0-1,-22 20 0</inkml:trace>
  <inkml:trace contextRef="#ctx0" brushRef="#br0" timeOffset="45697">28381 2978 18093,'43'-16'-97,"0"1"1,0-1-1,5 3 1,1 1-1,0 1-1992,15-5 0,-2 2 2089,-4 5 0,-9 4 0,-18 5 0,-15 0 0</inkml:trace>
  <inkml:trace contextRef="#ctx0" brushRef="#br0" timeOffset="49030">27725 2675 20378,'49'0'107,"-1"-1"1,0 1-1,3-1 1,1 1 0,-1-1-82,-2 0 0,-1 1 0,2-1-1111,7 1 0,1-1 0,2 1 1085,2 0 0,2-1 0,0 1-637,2 0 1,1-1-1,-1 1 644,-3 1 1,1-1-1,-2 1-7,-6 1 0,-1 0 0,-2 0 103,14 2 1,-6 2-536,-15-1 1,-6 1-1059,7 5 1019,-29-1 1440,-31-3-1888,-17-1-537,-21-2-1715,-8-2 3855,-2 0 1,26-2 0,9 0 0</inkml:trace>
  <inkml:trace contextRef="#ctx0" brushRef="#br0" timeOffset="49532">28159 2170 18082,'60'-14'-1639,"0"-1"1,-1 0-1,1 0 1,2-2 0,-3 1-1,-2 4 1579,-5 9 1,-2 5 0,-7-1 0,9 0 0,-21 4 0</inkml:trace>
  <inkml:trace contextRef="#ctx0" brushRef="#br0" timeOffset="49882">28954 2424 16075,'3'39'11,"0"0"1,0 22 10,-1-35 617,-2-16-236,1-14 461,5-26 54,11-17-604,-4 16 0,3 0-236,13-15-78,5 21-45,-10 20 23,2 13 0,4 9-539,-5 5 1,1 4 560,2 0 0,-1-1 0,16 17 0,-11-15 0</inkml:trace>
  <inkml:trace contextRef="#ctx0" brushRef="#br0" timeOffset="50165">29549 2512 18933,'0'-4'728,"0"0"-660,0 4-46,49 16-257,-21-10 117,5 3 0,2-1 107,-3-6 67,8-23 135,-9-15 358,-3-14-549,-14 10-90,-13 15-179,-7 20-1154,-2 3-1053,0 3 2476,10 8 0,-2-6 0,6 6 0</inkml:trace>
  <inkml:trace contextRef="#ctx0" brushRef="#br0" timeOffset="50332">30063 2454 18306,'5'2'3786,"-1"-1"-4648,-4-1-1906,-11 5-5781,-7 5 8549,-13 8 0,12-6 0,3-2 0</inkml:trace>
  <inkml:trace contextRef="#ctx0" brushRef="#br0" timeOffset="51083">26218 4165 15762,'7'43'56,"0"-1"0,3 16 0,0 0-56,-2-10 0,0-2 0,-1-7 0,0-3 0,1 17 0</inkml:trace>
  <inkml:trace contextRef="#ctx0" brushRef="#br0" timeOffset="52431">30489 3934 15818,'-5'0'4135,"1"0"-3374,4 0-705,13-40 11,8 23-33,19-31-23,9 37-222,9 4 200,4 5-23,-1 9-44,-6 10-79,-13 20-381,-20 20 409,-18-21 1,-7 3-573,-10 5 0,-5 1 701,-7 2 0,-5-1 11,-5 0 1,-3-3-266,2-4 0,0-2 427,6-6 1,4-1 50,-9 24 101,26-24 111,26-4-324,25-20-79,-10-5 1,3 0 466,4-1 1,4 0-826,1 0 0,4 1 0,1 0-1875,-2 3 0,1 1 1,0 0 2174,-1-1 1,0-1 0,-4 1 0,4 3 0,-9 0-1,-11-2 1</inkml:trace>
  <inkml:trace contextRef="#ctx0" brushRef="#br0" timeOffset="53815">23642 7440 20412,'-41'28'18,"-1"1"1,2 0 0,4 4-31,3 18 1,8 5-727,9-3 1,6 0 703,3 0 1,7-4-7,13-9 1,7-7 410,31-6-349,-11-20 0,1-8 159,-7-11 0,-4-6 65,1-4 1,-10-5-34,-23-7 1,-13 1-80,-24-17-101,5 30 1,-2 5-11,-13 3-23,8 5-157,19 3 821,18 2-1605,59-3-191,6 0-351,-11 2 0,2 0-993,-8 0 0,-3-1 2476,0 1 0,-3 1 0,6-2 0,-16 1 0</inkml:trace>
  <inkml:trace contextRef="#ctx0" brushRef="#br0" timeOffset="54166">24030 6615 19291,'0'-48'807,"0"-1"0,0 7 0,1 5-303,1 6-672,2 69 168,0 23 11,-3-18 0,0 5 0,1 2-1040,-1 3 1,-1 1 0,1 2 1028,0 7 0,-1 3 0,0 1 16,1-14 1,-1 1 0,0 3 0,-1 3-15,1-2 0,-2 4 0,1 3 0,0 2 0,-1 1 0,0-1-6,0-4 1,0 0 0,0 1 0,0 1 0,0 0-1,0 3 1,0 0-215,0-5 1,1 2 0,-1 1 0,0 1 0,1 1 0,-1-1 0,1-1-1,-1-1 1,1-2 218,-1 6 1,1-2 0,-1-1-1,1-1 1,0-1 0,0-1-1,1 0-246,1 5 1,0-1-1,1 0 1,0-2 0,1-3-1,1-5 242,0 1 0,2-5 1,0-2-1,3 1-25,2 2 0,2 1 1,1-2-1,0-4-118,6 16 1,1-10-479,-1-16 1,-2-19-3220,-4-56 3843,-14-18 0,-4-4 0,2-4 0,0 1 0</inkml:trace>
  <inkml:trace contextRef="#ctx0" brushRef="#br0" timeOffset="54616">25011 6324 14406,'0'-10'1289,"0"2"-1289,0 8 0,0 51 16,0-12 1,0 3-12,0 8 1,0 1-316,0 3 0,0-4-1707,0 10 2055,0-15 0,0-22 0,0-11 0</inkml:trace>
  <inkml:trace contextRef="#ctx0" brushRef="#br0" timeOffset="54835">24696 6435 17162,'29'-52'-22,"8"8"-12,17 33-1389,-10 6 0,2 4 1423,-7 9 0,-1 2 0,-3-8 0,-3 1 0,0 18 0</inkml:trace>
  <inkml:trace contextRef="#ctx0" brushRef="#br0" timeOffset="55033">24767 7048 16468,'47'-24'373,"1"0"1,-1 1-1,-1 4-373,-11 8 0,0 3-2874,11 1 0,-1 2 2874,10 0 0,-2 4 0,-43 1 0</inkml:trace>
  <inkml:trace contextRef="#ctx0" brushRef="#br0" timeOffset="55503">24894 8820 18216,'-3'45'-180,"0"1"1,0 0 0,1 2-1,0 2 1,0-2 179,-1 20 0,1-4 0,1-19 0,0-5 0,2 7 0</inkml:trace>
  <inkml:trace contextRef="#ctx0" brushRef="#br0" timeOffset="55738">25282 8740 21163,'-16'47'78,"-1"-1"1,3 1-1,3-3-201,6 20-1076,4-14 0,1 2-3717,1-3 1,-1-1 4739,1-1 0,0-4 0,1 11 0,-1-40 0</inkml:trace>
  <inkml:trace contextRef="#ctx0" brushRef="#br0" timeOffset="55966">24592 8729 21611,'20'-37'26,"0"-1"0,5 1 0,7 5-30,10 10 1,8 5-1,2 3-1461,3 1 0,2 3 0,1 2 1465,7 4 0,2 4 0,-5 0 0,1-1 0,-8 6 0,5 21 0</inkml:trace>
  <inkml:trace contextRef="#ctx0" brushRef="#br0" timeOffset="56166">24868 9489 19505,'42'-21'206,"-1"0"0,1 0 0,4 0 0,1 2 0,-2 0-380,14-5 1,-2 2-593,0 4 1,-4 4-1543,12 3 2345,-31 2 0,-2 1 0,-1 3 0,0-6 0</inkml:trace>
  <inkml:trace contextRef="#ctx0" brushRef="#br0" timeOffset="56765">25588 5248 16019,'58'-5'247,"0"1"1,-1-1-1,1 0 1,0 1 0,-1-2-1,3 0 1,2-1-1,2 0 1,0-1 0,0 0-1,-1 0-1042,2-1 1,-1-1 0,1 0 0,-1-1 0,2 1 0,1-1 0,1 1 796,-7 2 1,2-1-1,0 0 1,1 1-1,1-1 1,-1 1-1,0 0 1,-1 1-1,-1 0-124,-1 1 0,-2 0 0,-2 1 0,1 0 0,0 0 0,1 1 0,3 0 0,3 0 122,-7 1 0,1 1 0,3-1 0,0 1 0,2-1 0,1 1 0,1 1 0,0-1 0,1 0 0,0 1 0,-1 0 0,1 0-36,-3 0 0,1 0 1,1 1-1,0 0 1,0 0-1,1 0 1,0 0-1,0 0 1,0 0-1,0 1 1,-1-1-1,1 1 1,-1-1 25,1 1 1,-1-1-1,1 1 1,-1 0-1,1-1 1,-1 1-1,1 0 1,-1 0-1,0 0 1,0 0-1,0 0 1,-1 1-1,-1 0-106,3-1 1,0 1 0,1 1-1,-1-1 1,0 0 0,0 1 0,-1-1-1,-1 1 1,-2 0 0,-1 0 0,-2 0-1,-2 0 103,7 0 1,-3 1-1,-3 0 1,-1 0-1,-1 0 1,0 0-1,2 0 1,1 0-62,0 1 1,1 0-1,2 0 1,0 0-1,0 0 1,-1 0-1,-2 0 1,-2 0-1,-2 0-53,7 0 0,-3 0 0,-3 1 0,0-1 0,0 0 1,3 0-683,-2 0 1,4 1-1,2-1 1,-2 0 0,-3 1-1,-5-2 1,-8 0 808,22 3 0,-11-2 0,0-1 0,-16-1 0,-35-3 0</inkml:trace>
  <inkml:trace contextRef="#ctx0" brushRef="#br0" timeOffset="58157">27419 6537 8568,'0'-5'-569,"0"2"1,0 3-1,0 0 1</inkml:trace>
  <inkml:trace contextRef="#ctx0" brushRef="#br0" timeOffset="58353">27355 6394 15280,'0'-7'2442,"0"2"-1903,9 53-399,-2-14 0,0 4-751,7 21 0,1 3 611,2-4 0,-1-4 0,-6-18 0,1-4 0,5 4 0</inkml:trace>
  <inkml:trace contextRef="#ctx0" brushRef="#br0" timeOffset="58950">31170 6250 21320,'34'-33'52,"0"0"0,16 1 0,2 13-91,-6 26 0,-1 10-587,-1-4 0,-4 5 189,-7 10 0,-12 6-156,-29 29 548,-7-28 0,-6-1 45,-8 1 0,-5-1 33,-13 8 1,-1-3-29,16-12 1,3-1 39,-6 2 0,11 0 553,26 1-408,22-11-78,25-3-112,15-11-314,-9-3 1,4-1-3217,-2 0 1,0 0 3511,0 0 0,-3 0 0,12 0 0,-46 0 0</inkml:trace>
  <inkml:trace contextRef="#ctx0" brushRef="#br0" timeOffset="59785">27593 8409 18866,'2'57'250,"-1"0"0,9-3 1,4-3-235,-3-9 1,4-4 16,7-6 1,5-6 11,21-6-6,-9-13 1,4-7-40,2-10 0,2-7 0,12-8 0,-2-4-12,-13 1 1,-5-4-68,-2-8 1,-8 0-146,-8 4 134,-14 8 101,-17 36-11,-8 20 12,-2 14 111,1 8-538,4 7 527,8 5-90,7-15 1,4 1-23,1-12 0,2 2-1054,10 23 1,4 2 1053,2-18 0,0-3 0,-5-6 0,-1-4 0,12 11 0</inkml:trace>
  <inkml:trace contextRef="#ctx0" brushRef="#br0" timeOffset="60234">31621 8331 18978,'-8'48'108,"-1"1"0,0 0 0,2-2-74,1-9 0,1 3-418,2 1 1,1 5 0,1 2-1029,-1 8 1,2 2-1,0 1 1205,1 0 1,0 1 0,1-4-1,-1 11 1,1-9 0,3-3 0</inkml:trace>
  <inkml:trace contextRef="#ctx0" brushRef="#br0" timeOffset="60983">24045 11408 16860,'49'-15'171,"-1"-1"1,4 3 0,2 3 35,1 5 1,3 3-890,-13 1 0,2 1 0,2 0 846,7 0 0,1 0 1,2 0-778,-8 0 1,0 0 0,2 0 0,1 0 673,5 0 1,0 0-1,4-1 1,5-1-27,-16-1 0,3-1 0,2 0 0,3-1 0,1-1 0,1 0 0,2-1 1,0 1-85,-3-1 1,1 0 0,2-1 0,1 0-1,1 0 1,0-1 0,1 0 0,0 0-1,-1 1 1,1-1 67,-5 1 0,0-1 1,1 1-1,-1 0 1,1-1-1,0 1 0,1-1 1,-1 0-1,1 0 1,1 0-1,-1 0-121,0 0 0,0 0 0,1-1 0,1 1 0,-1-1 0,1 0 0,0 0 1,-1 1-1,0 0 0,-1-1 0,-2 2 0,0 0 102,1-1 0,-3 1 0,-1 1 0,0 0 0,-1-1 0,0 2 0,1-1 0,1 0 0,2 0 0,3 1-94,-7 0 1,2 0-1,1 1 1,1-1 0,1 1-1,1 0 1,1-1 0,0 1-1,0 0 1,1 0 0,-1 0-1,0 1 1,-1-1-1,0 1 18,-1-1 1,0 1 0,0 0 0,1 1 0,-1-1-1,0 0 1,0 1 0,0 0 0,0-1 0,0 1 0,0 0-1,0 0 1,-1 0 0,1 0 46,3-1 1,1 1-1,0 0 1,0 0 0,-1 0-1,1 0 1,0 0-1,-1 0 1,-1 0 0,0 1-1,-1-1 1,0 1-1,-2 0 8,4 0 1,-1 0 0,0 0-1,0 1 1,0-1 0,-2 1 0,-1 0-1,-2 0 1,-2 0 0,-1 0-1,-3 0-2,15 1 1,-4 0-1,-4 0 1,-1 0 0,-1 0-1,0 1-76,6 0 1,0 0-1,-2 1 1,-2 0-1,-1-1-123,5 1 1,-1 0 0,-3 0 0,-2 0-89,7 2 0,-2 0 1,-5-1 264,8 1 0,-7-1-269,-13-1 1,-21-1-269,-38-1 582,-33-5 0,-11 3 0,12-3 0</inkml:trace>
  <inkml:trace contextRef="#ctx0" brushRef="#br0" timeOffset="61466">23881 11792 14915,'55'-24'177,"1"0"1,0 0 0,0 0 0,-1 0 0,1 0-1,0 0 1,1 2 0,2 1 0,2-1 0,1 0-1,1 1 1,0 0 0,1 0 0,-1 1 0,-1 0-661,-1 2 1,0 0 0,-1 1 0,0 0-1,1 1 1,0 0 0,1-1 0,1 1 0,1 0 510,-3 1 1,1 0-1,1-1 1,2 1-1,-1 0 1,1 0-1,1 0 1,-1 1-1,-1 0 1,0 1-1,-2 0-100,1 0 1,-2 1 0,-1 0 0,-1 1 0,0 0 0,1 0 0,1 1-1,2-1 1,3 1 0,2-1 90,-11 3 1,2-1-1,1 0 1,2 1 0,1-1-1,1 1 1,1 0 0,1-1-1,0 1 1,1 0 0,0 1-1,1-1 1,0 1-1,-1 0 1,1 1 0,-1-1-33,-3 2 1,0-1 0,1 1 0,0 0 0,0 1 0,1-1 0,0 1 0,0 0 0,1 0 0,-1 1 0,1-1 0,-1 0 0,1 1-1,0 0 1,-1-1 0,1 1 0,-1 0 0,0-1 16,0 1 0,0-1 1,0 1-1,0-1 0,1 1 1,-1-1-1,0 1 1,1-1-1,-1 1 0,0 0 1,0 0-1,0 1 1,0-1-1,0 1 0,-1 0 1,1 0-1,-1 1 1,-1 0-60,2 1 0,1-1 0,0 1 0,0 0 0,0 0 1,0 1-1,-1 0 0,1 0 0,-1 0 0,-1 1 1,0-1-1,-1 1 0,-1 0 0,-2 0 0,0 0 0,-2 1 1,-2 0 49,11 0 1,-2 1 0,-2 0 0,-2 1 0,-1-1 0,-1 1 0,0 1 0,-1-1 0,0 0 0,0 1 0,0-1-9,4 1 1,-1-1 0,0 1-1,0 1 1,-1-1 0,0 0 0,0 0-1,-1 1 1,-1-1 0,0 0-9,7 1 0,-1 1 0,0-1 0,-1 0 0,-1 1 0,-1-1 0,0 1 0,-2-1 16,9 1 1,0 0 0,-2 1 0,-1-1 0,-3 0 0,-3-1-64,12 2 1,-4 0-1,-4 0 1,-5-1 61,-6 1 0,-6 0 0,-6-1-2639,19 8 2690,-47-5-1042,-13-5 1337,0-2-1685,0-2 1790,0-1-445,0-6 0,0 4 0,0-4 0</inkml:trace>
  <inkml:trace contextRef="#ctx0" brushRef="#br0" timeOffset="78234">27523 11650 19673,'-2'56'16,"3"-8"1,2 5-1295,1 7 1,0 2-1533,1 0 0,-2-1 2810,-2-5 0,0-8 0,-2-11 0,1-11 0</inkml:trace>
  <inkml:trace contextRef="#ctx0" brushRef="#br0" timeOffset="78619">27151 11923 17879,'13'-56'553,"-1"1"0,9-5 0,4 3-475,0 12 1,3 5-471,5-2 1,1 6 447,18 2 138,-19 20 0,2 6-217,25 18-5,-25 7 0,-1 9-801,-2 13 0,-3 4-991,-5-3 0,0 1 1820,2 2 0,-2-6 0,-2-6 0,-3-9 0</inkml:trace>
  <inkml:trace contextRef="#ctx0" brushRef="#br0" timeOffset="79602">25210 13802 12132,'-6'0'3182,"1"0"-1882,5 0-774,-3 33 539,3 13-729,3-4 0,0 3-96,0 0 1,0-2-112,2-7 1,0-2 38,-1 20-12,-3-30 528,-1-9 279,-1-20-694,-10-32-213,4 5 0,1-3-51,-3-1 1,0 0 5,2-2 1,2 1 33,0-13-12,10-3-55,17 23 22,2 8 0,14 34 22,-6 15-22,6 11 0,2 3 0,-10-16 0,3 0-17,-2-6 1,1-2-29,3 1 0,-1-6 79,14-26-1,-24-11-33,-18-28-33,-16 3 21,-2 12 1,-3 0 0,-1 7 0,-1 1-135,-14-26-179,11 30-851,16 21-583,2 5-1435,5 7 3194,9 2 0,-7 0 0,6-3 0</inkml:trace>
  <inkml:trace contextRef="#ctx0" brushRef="#br0" timeOffset="79902">25878 13751 20121,'-30'22'162,"-1"-1"0,-14 22-162,37-11 23,23 7-68,19-14 45,5-3 34,9-22-12,-17-13 56,3-25 337,-14-10-325,-7 0-90,-24 9-381,-15 26-1210,-11 8-3160,-4 17 4751,0 7 0,18-3 0,7-2 0</inkml:trace>
  <inkml:trace contextRef="#ctx0" brushRef="#br0" timeOffset="80584">27379 13768 16042,'7'3'1288,"-2"-1"-929,-1 35-303,4-13-11,0 22-34,0-29 606,-5-12 1142,-2-8-1362,3-41 1,1-14-342,8 13-11,0-19 0,9 8 0,19 43-45,20 36 0,-15 12-56,-22-7 0,-3 1 33,3 9-44,-7-7 55,-5-9 12,1-9 79,5-24-79,0-9 34,4-21 0,-2-5 10,1-5 91,1 0-68,5 3-168,-9 26 90,5 35-270,-9 16-895,6 24-875,0-15-2946,3-2 4997,1-8 0,-10-12 0,-3-7 0</inkml:trace>
  <inkml:trace contextRef="#ctx0" brushRef="#br0" timeOffset="80918">28313 13534 20009,'-58'18'672,"14"2"-672,38 4 22,27 8-100,21-7 66,8-4-66,9-12 44,-22-14 46,-3-6-12,-8-9 89,-8-22 292,-13 2-268,-18 1-113,-12 18 0,-3 14-56,5 12-449,16 1-2767,10 9 3272,26-7 0,-14 2 0,13-10 0</inkml:trace>
  <inkml:trace contextRef="#ctx0" brushRef="#br0" timeOffset="81502">28885 13621 15213,'0'4'2722,"0"-1"-2407,37-36-159,-16 10-50,3-3 1,0-1 263,-7-9 100,-7-1 57,-6-1-12,-26-8-347,-3 15-168,-7 3-44,9 19-35,17 8-78,6 2-212,13 3-360,32 3 550,-11-4 0,3-1 167,-1 1 1,1-2 11,-2-3 0,-2-2 146,1-10 650,-16 3-46,-8 0-604,-20 25-101,4 26-34,-4 4-11,15 16-415,12-19-649,15-1-572,9-7 1636,-7-17 0,0-2 0,-1 0 0,12-3 0</inkml:trace>
  <inkml:trace contextRef="#ctx0" brushRef="#br0" timeOffset="81802">29583 13469 17756,'-9'0'2701,"2"0"-2668,7 0 23,0 0-11,44 2-493,4-20 297,-10 4 0,0-4 139,8-25 24,-22-8-12,-20 17 268,-11 7 68,-5 10 337,-24 19-359,5 15-225,-13 16-33,20 8-56,9 4 0,9 1-481,22-2-494,10-3-3166,11-16 1,6-3 4140,-7-7 0,-1-2 0,1 1 0,-4-3 0,3-5 0</inkml:trace>
  <inkml:trace contextRef="#ctx0" brushRef="#br0" timeOffset="82486">31088 13215 18821,'-61'4'840,"7"8"-638,23 37-124,20 0-78,11-1-56,22-16-156,11-23 88,5-5 91,3-14 122,15-16 774,-14-12-438,-2 1-211,-24 9-158,-13 19-56,-3 4-796,0 4-672,0 7-4840,10 9 6308,11-1 0,-6 1 0,3-10 0</inkml:trace>
  <inkml:trace contextRef="#ctx0" brushRef="#br0" timeOffset="83419">24840 15215 15840,'0'-9'1670,"0"1"-1054,-44 31-257,15 7-287,-3-4 1,1 6 22,11 10 1,6 2-52,4-11 1,3-1-28,0 8 0,5-3 17,14-1-1,10-11-10,10-13 44,27-14-6,-26-13 1,1-7 268,7-12 1,-2-7-186,-15 4 1,-2-5 0,-4 0-529,3-14 1,-5-1 421,-4-3 0,-5 2-28,-5 18 1,-5 0 144,-8-10 1,-6 1 0,-3 9 0,-4 3-95,-6-1 0,-2 5-29,-16 0-33,15 30-11,24 22-17,11 11 0,7 7-101,8 11 0,5 4-633,-4-6 0,0 2 0,2 0-553,4 1 1,1-1 0,0-2-3040,4 7 1,-1-5 4353,-1-7 0,-3-8 0,-3-10 0,-4-12 0</inkml:trace>
  <inkml:trace contextRef="#ctx0" brushRef="#br0" timeOffset="83704">25403 15206 18250,'-54'34'1445,"14"1"-1378,33-5-67,42 6-224,20-18 128,-20-10 1,0-5 78,2-8 1,-2-5 16,8-16 33,-9-6 1,-12-1 22,-19-8-191,-37 17-2890,-15 3 3025,-4 26 0,19-1 0,23 5 0</inkml:trace>
  <inkml:trace contextRef="#ctx0" brushRef="#br0" timeOffset="84152">25977 15206 18418,'-4'-6'2128,"0"1"-2027,4 5 0,-2-24 22,6 5-89,0-15-12,9 13 0,4 7-22,4 4 0,6 4-11,4 3-11,2 3-247,14 20-1356,-7 12-145,1 17 1624,-19-12 146,-10-9 90,-8-21 885,5-11 324,8-25-749,0-2-102,6-18-90,-3 11-190,0 4-122,-1 8-125,3 12-773,-4 22-2958,12 20 3810,12 17 0,-18-13 0,5-9 0</inkml:trace>
  <inkml:trace contextRef="#ctx0" brushRef="#br0" timeOffset="84302">26772 15116 18854,'-1'-3'34,"0"0"-6186,1 3 6152,10 6 0,-7-4 0,6 4 0</inkml:trace>
  <inkml:trace contextRef="#ctx0" brushRef="#br0" timeOffset="84452">26842 14903 8691,'0'0'0</inkml:trace>
  <inkml:trace contextRef="#ctx0" brushRef="#br0" timeOffset="84685">27169 15110 20300,'5'-41'459,"0"0"1,6 3-1,4 5-459,16-10-11,7 20-34,-14 18-157,3 23-1613,8 18 56,5 6-79,-13-16 1,1-3 1837,28 7 0,-23-14 0,-4-6 0</inkml:trace>
  <inkml:trace contextRef="#ctx0" brushRef="#br0" timeOffset="85035">27857 14916 20233,'-35'-12'577,"1"1"0,-23-7-544,37 28-33,10 1-11,19 9-22,18-4-102,21-2 46,13-4 4,-16-7 1,2-1 89,-5-3 1,-1-2 22,2-6 1,-5-7 318,3-37-336,-32-7-120,-11 22 1,-5 0 309,-8-24 29,5 25 0,-2 1 27,-10-10-257,2 7-45,5 34 23,8 23-45,4 12-348,6 17-537,7-9 0,3 4 952,-1 2 0,1 0 0,1-11 0,0-1 0,2 17 0</inkml:trace>
  <inkml:trace contextRef="#ctx0" brushRef="#br0" timeOffset="85185">27998 14839 18362,'42'-11'93,"0"0"0,-3 1 1,-1 3-2173,-2 10 0,-2 2 2079,11 4 0,-2 1 0,-31-3 0</inkml:trace>
  <inkml:trace contextRef="#ctx0" brushRef="#br0" timeOffset="85352">28296 14616 19538,'22'-3'-1547,"-11"-5"1,0 19 0</inkml:trace>
  <inkml:trace contextRef="#ctx0" brushRef="#br0" timeOffset="85720">28663 14793 18384,'-10'3'2341,"3"-1"-2094,57-14-191,14 4-50,-19-1 0,1 1-1,-2 3 1,-3 0-6,20-4-6,-21-1 1,0-3 10,-7-5 1,-2-2 22,-1 0 0,-5-2 151,2-27 101,-24 14 157,-8 8-157,-1 10-213,-5 20-11,7 52-39,15-8 0,6 4-17,-3 3 0,3 1-520,11 5 1,1-4 519,-12-18 0,-2-4-291,5 22 111,-35-16 169,-18-25 0,-11-7-1384,-14-2 0,-4-2-1575,0-2 1,0-1 2920,0 0 0,8-1 0,15 1 0,11 0 0</inkml:trace>
  <inkml:trace contextRef="#ctx0" brushRef="#br0" timeOffset="87755">30347 14715 19325,'-39'-13'56,"1"1"0,2 2 0,3 7-44,-7 23-1,9 4 0,14 0-11,8-1 0,17 1 11,30 11 12,-1-8-23,-7-9 0,-1-1-23,4 7-145,-10-1-79,-12 1-2139,-30 5 2386,-8-13 0,1 1 0,5-15 0</inkml:trace>
  <inkml:trace contextRef="#ctx0" brushRef="#br0" timeOffset="87955">30596 14328 19403,'1'51'-689,"-1"1"0,3-8 0,2 3 0,0-2 689,2 13 0,2-3 0,-1-8 0,-1-5 0,4 15 0</inkml:trace>
  <inkml:trace contextRef="#ctx0" brushRef="#br0" timeOffset="88119">30560 14808 18485,'41'-24'-171,"-1"0"0,3-13 0,-2 35 0</inkml:trace>
  <inkml:trace contextRef="#ctx0" brushRef="#br0" timeOffset="88286">30833 14748 17599,'9'10'2678,"-1"-1"-2778,27-43-1032,-17 34 146,22-21-1132,-29 44-1691,-8 1 3809,0-1 0,-2-11 0,1-3 0</inkml:trace>
  <inkml:trace contextRef="#ctx0" brushRef="#br0" timeOffset="88784">31250 14681 19986,'-54'-15'67,"11"16"-369,39 15 21,22 8 136,1-8 100,18-8 23,-7-7 22,7-1-12,-4 2 12,7 0-11,-9 0-78,4-1-483,-2-9-3966,23-18 2308,-7-18 2768,-25 14 0,-4-3 840,-6-2 1,-6 0-136,-9-18 13,-4 8-360,-2 22 706,-1 3-1109,2 11-493,0 2 0,3 10-11,2 11-79,1 12-627,0 13-981,3-5 1,1 3 1697,0 1 0,1-1 0,4 21 0,-2-17 0</inkml:trace>
  <inkml:trace contextRef="#ctx0" brushRef="#br0" timeOffset="89154">31479 14649 17890,'0'-8'1738,"0"2"-1716,0 6-22,39-38-213,-1 23-62,-1-7 1,3 1-1642,24 12 1916,-25 6 0,-3 0 0,3 0 0,-1 3 0</inkml:trace>
  <inkml:trace contextRef="#ctx0" brushRef="#br0" timeOffset="89387">31900 14475 20871,'10'-25'-67,"-2"8"67,-10 35 0,1-1-34,-1 0-727,3 6-2399,18-1 3160,15-4 0,-8-6 0,4-11 0</inkml:trace>
  <inkml:trace contextRef="#ctx0" brushRef="#br0" timeOffset="89754">32278 14405 22036,'7'-54'-1355,"1"11"515,21 33 33,-4-2 34,7-8 458,-7 8 315,-2 13 505,-13 26 44,-9 30-331,-2-19 1,-1 2-158,-1 5 1,1 3 80,0-2 0,-1 3 0,2 0-113,0-3 1,1 0 0,0 0-15,0 6 0,0 0 0,-4-2-26,-8 8 0,-5-7-6,5-17 0,-6-6-286,-18-7 1,-4-6-2992,-24-2 3294,26-6 0,1-2 0,-4 1 0,13-1 0</inkml:trace>
  <inkml:trace contextRef="#ctx0" brushRef="#br0" timeOffset="89952">32829 14784 19852,'0'-6'-494,"0"1"-2783,0 5 0,0 0 0</inkml:trace>
  <inkml:trace contextRef="#ctx0" brushRef="#br0" timeOffset="106468">26463 3556 16703,'46'-11'154,"0"0"1,0 0 0,8-2-1,2 1 1,4 0-1456,-5 2 1,2 0 0,2 0 0,2 0 1394,-3 1 0,1 0 0,2 0 1,1 0-1,1 1-231,-3 0 0,1 1 1,1-1-1,1 1 1,1 0-1,0 0 137,-3 1 0,0 0 0,1 1 0,1-1 0,0 1 0,1 0 0,-1 0-55,-4 1 0,0 0 0,0 0 0,1 0 0,-1 1 0,1 0 0,1 0 1,-1 0 52,1 0 1,1 1-1,1 0 1,-1 0 0,1 0-1,-1 0 1,0 0-1,0 1-129,-1-1 0,0 1 0,0 0 0,0 1 0,0-1 0,0 0 0,-1 1 0,0-1 95,5 1 1,1-1 0,-1 1 0,-1 0 0,0 0 0,0 0 0,-1 0-1,5 0 1,-2 0 0,0 0 0,0 0 0,0 0 0,1 0-266,-7 0 0,1 0 0,1 0 0,0 0 1,-2 0-1,-1-1 0,-3 0 338,7-3 0,-3 0 0,-2-1 0,-1 1 0,-2 0 0,6 2 0,0 2 0,-4-2 1,-8-1-1,-3-7 0,0 0 0</inkml:trace>
  <inkml:trace contextRef="#ctx0" brushRef="#br0" timeOffset="107068">28288 3548 11817,'-23'29'1012,"0"0"0,-2 1 1,-3-1-929,-2-3 1,-4 0-377,-2 1 0,-5 3 1,0-1 291,-2 1 0,-2 0 0,3-1 0,-10 6 0,4-2 0,11-9 0,0 0 0</inkml:trace>
  <inkml:trace contextRef="#ctx0" brushRef="#br0" timeOffset="107269">27396 4110 16994,'37'8'-153,"-1"0"0,1 0 0,-2 0-2693,21 2 2846,0 3 0,-25-6 0,-7 0 0</inkml:trace>
  <inkml:trace contextRef="#ctx0" brushRef="#br0" timeOffset="107602">28843 3616 15426,'-1'-9'1479,"1"2"-1535,37 10 0,15 8-2634,-1 6 2505,10-2 1,-2 0-1,-24 2 1,-11-4 0</inkml:trace>
  <inkml:trace contextRef="#ctx0" brushRef="#br0" timeOffset="107786">29315 3766 16288,'4'6'1054,"0"-2"-830,1 33-157,11 5-67,-1 20-325,-6-27 0,-5-2-627,-18 7-1143,-19 10 2095,-22-17 0,22-15 0,3-4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31:16.75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17559 1546 16871,'4'62'134,"0"-1"1,0-1-1,0-3-117,-1-14 0,0-2-303,-1 0 0,0-1 342,-1-6 0,0-1 321,-1 21-176,0-19 136,-1-15 581,1-12-189,-1-13-494,1-38-162,-1 2 0,1-6-73,4-1 0,1-5 0,1 1-558,-1 5 0,-1 2 0,2 0 576,3-2 1,2 0 0,1 5 9,1 6 0,4 6-158,32-10 108,-8 43 22,14 27-152,-27 17 1,-4 11-1093,-5 2 1,-4 3 1077,-4-10 1,0 3 0,-3-6-1,-3-2 1,-2-6 0,-5 21-1</inkml:trace>
  <inkml:trace contextRef="#ctx0" brushRef="#br0" timeOffset="168">17639 2026 20647,'-12'-31'230,"0"0"0,13-23-320,40 34-382,-7 12 0,7 3-780,8 3 1,7 2 0,-3 2-3665,9 3 1,0 1 4844,-5 0 0,2 0 0,-10 1 0,12 7 0,-21-5 0</inkml:trace>
  <inkml:trace contextRef="#ctx0" brushRef="#br0" timeOffset="650">13689 3031 18250,'59'-11'16,"0"1"0,-1-1 1,1 0-1,0 1 0,-1-1 1,1 0-1,-2 1 0,-2 0 1,0 1-1,0-1 1,2 1-1,1-1 0,3-1-560,-5 2 0,1 0 1,2-1-1,1 0 1,1 0-1,1 0 1,0 0-1,1 1 1,-1-1-1,-1 1 587,0 0 1,0 0 0,1 0-1,-1 1 1,0-1 0,1 1 0,0 0-1,1 0 1,1 0 0,0-1-96,-5 2 1,1 0-1,0 0 1,0 0-1,1 0 1,1 0-1,0 0 1,0 0 0,0 0-1,1 1 1,0-1-1,0 1 62,0-1 0,0 1 1,0 0-1,1 0 0,0-1 1,0 1-1,0 0 1,1 1-1,0-1 0,1 0 1,-1 1-1,0-1 1,1 1-42,-2 0 0,-1 0 1,1 0-1,1 0 1,-1 1-1,1-1 0,-1 1 1,1-1-1,0 1 1,0 0-1,1 0 0,-1 0 1,0 0-1,1 0 31,-4 0 0,0 1 0,-1-1 0,0 1 0,0 0 0,1-1 0,-1 1 0,1 0 0,0 0 0,1 0 0,1 0 0,1 0 0,0 1 0,2-1 0,1 1-46,-9 0 0,0 0 1,2 0-1,1 0 0,0 1 1,1-1-1,1 1 1,0-1-1,1 1 0,0-1 1,0 1-1,1 0 1,0 0-1,-1 0 0,1 0 1,0 0-1,-1 0 1,0 0-1,0 0 0,-1 1 1,0-1 12,1 1 1,1-1-1,-1 1 1,1 0-1,-1 0 1,1 0-1,-1 0 1,0 0-1,1 0 1,-1 1-1,0-1 1,0 0-1,0 1 1,0-1-1,0 1 1,0-1-1,0 1 1,-1-1-1,1 1 1,0-1-8,2 1 1,0-1-1,0 1 1,0-1-1,1 1 1,-1 0-1,1-1 1,-1 1-1,1 0 1,-1-1-1,-1 1 1,1 0-1,-1 0 1,-1 0-1,0 0 1,0 1-1,-1-1 1,-1 0-1,0 1-51,7 0 1,0 0-1,0 0 1,0 0 0,-1 1-1,0-1 1,-1 1 0,0 0-1,-2-1 1,0 1 0,-2 0-1,-2 0 1,0 0 0,-3 0-1,-1 1-94,10 0 1,-2 0 0,-4 0 0,-1 0 0,-2 1 0,0-1-1,0 1 1,2 1 0,1-1-447,-1 1 0,2 0 0,0 1 0,1-1 1,0 1-1,0 0 0,-2 0 0,-1 0 1,-2 0-1,-3 0 639,16 1 1,-4 1 0,-3-1 0,-1 0-1,-1 1 1,0-1 0,-2 0 0,1 0 0,0 1-1,-3-1 1,-6-1 0,-8 0 0,7 3 0,0-1-1</inkml:trace>
  <inkml:trace contextRef="#ctx0" brushRef="#br0" timeOffset="1952">4586 8004 13039,'0'6'505,"0"44"99,0-16-212,0 1 1,-2 3 369,-5 26 123,1-19 1031,-1-4-1121,4-31-492,3-26-269,0-15 66,2-10 1,1-9-101,-1 7 0,-1-4 0,2-2-841,2-13 1,2-3-1,0 2 863,-2 9 1,0 2-1,4 2-15,3-2 1,2 2 0,6 9-36,6 11 0,6 11-79,6 5 1,1 14 11,-4 23 0,-5 11-130,-6 0 1,-7 4 11,-6 8 1,-9 1 201,-9-11 0,-4-3 22,-2 2 0,-2-1 0,-5-1 0,-1 0-11,-4 4 0,2-3 12,-7 7 2465,5-6-2432,21-29-34,9-6-11,7 0 503,34 12-481,-16 3 1,1 6-40,2 8 1,-3 4 21,-4-2 1,-7 3 61,-14 1 0,-8 0 180,-23 14-90,-20-4-101,-9-10-56,-3-10-157,3-14-784,7-12-1760,11-17 2701,13-31 0,12 22 0,7-12 0</inkml:trace>
  <inkml:trace contextRef="#ctx0" brushRef="#br0" timeOffset="2718">9210 5987 19112,'-1'53'33,"1"0"1,0-1 0,-1-1-1373,1 6 0,0-3-768,1-17 1,0-4 2106,0 9 0,1-32 0,-2-7 0</inkml:trace>
  <inkml:trace contextRef="#ctx0" brushRef="#br0" timeOffset="2899">9062 5987 19639,'-9'-64'1086,"3"12"-1086,23 38-11,16 7 0,8 3-17,-1 1 0,2 0-1270,23 0 1,1 2 669,-12 3 1,-2 4 627,3 10 0,-5 2 0,5-2 0,-12 15 0</inkml:trace>
  <inkml:trace contextRef="#ctx0" brushRef="#br0" timeOffset="3067">9076 6556 18048,'-2'2'1737,"0"0"-1648,46-18-61,-3 3 0,6 1-1295,-2 1 1,5 0 0,-1 1 1102,16-4 1,-5 2-1,-12 5 1,-7 3-1,-12 2 1</inkml:trace>
  <inkml:trace contextRef="#ctx0" brushRef="#br0" timeOffset="3986">9072 9259 19090,'-5'-22'683,"1"5"-660,3 17-1,1 0-55,0 3 33,0 9 0,1 11 0,4 14 11,1 10-11,0-9 0,0 3-79,0 20-603,-2-20 0,0-2-2063,0 9 2745,0-12 0,-1-15 0,-1-11 0</inkml:trace>
  <inkml:trace contextRef="#ctx0" brushRef="#br0" timeOffset="4200">9351 9155 20916,'-8'40'37,"0"0"1,0 1-1,3 1-37,3-4 0,3 2-68,6 15 1,3 0-706,2-7 0,2-1-1009,5 3 1,2-6 1781,13 6 0,-14-30 0,-13-20 0</inkml:trace>
  <inkml:trace contextRef="#ctx0" brushRef="#br0" timeOffset="4433">8968 9166 19773,'-29'-24'571,"0"-1"1,-16-20-561,55 16-11,20 6 0,12 2-250,-1 8 0,6 3 0,2 1-1896,13-1 0,5 2 0,-3 3 2146,-7 5 0,-1 3 0,-5 1 0,8 0 0,-11 3 0,-15 8 0</inkml:trace>
  <inkml:trace contextRef="#ctx0" brushRef="#br0" timeOffset="4648">8982 9977 19628,'-4'1'627,"1"-1"-470,52-33-118,-21 17 0,6-1-465,6-2 0,8-3 0,3-1 1,-1 4-155,-2 3 0,1 3 0,-1 1 1,1-1-1753,15-4 0,0 0 0,-2 3 2332,-11 5 0,-2 3 0,-10 3 0,0 3 0,-20 0 0</inkml:trace>
  <inkml:trace contextRef="#ctx0" brushRef="#br0" timeOffset="5186">9213 12528 19112,'0'54'71,"1"0"0,-1-2 0,2-3-323,3-15 0,1-1-2550,6 31 2802,3-8 0,-7-24 0,-1-12 0</inkml:trace>
  <inkml:trace contextRef="#ctx0" brushRef="#br0" timeOffset="5366">9537 12547 18698,'2'-6'896,"-7"57"-896,5-10 0,1 2 0,2 3-1879,13 16 1162,-3-30 0,1-1-818,1-1 0,0 0 1535,14 23 0,-12-24 0,-6-10 0</inkml:trace>
  <inkml:trace contextRef="#ctx0" brushRef="#br0" timeOffset="5582">9812 12628 18205,'23'41'-429,"0"0"0,0 0 1,4 9-1,-5-2-2238,-12-9 1,-5-4 2666,-3 14 0,-2-23 0,0-9 0</inkml:trace>
  <inkml:trace contextRef="#ctx0" brushRef="#br0" timeOffset="5782">9210 12666 20087,'6'-37'28,"-1"1"0,19 3 0,9 1 0,7 4-225,3 7 1,6 5 0,5 1 0,0 0-1537,0 1 1,2-1 0,1 1 0,1 0 0,-3 2 1732,7 0 0,-1 2 0,-2 0 0,-4 3 0,2 0 0,-3 2 0,-10 2 0,4 3 0</inkml:trace>
  <inkml:trace contextRef="#ctx0" brushRef="#br0" timeOffset="6015">9153 13288 20793,'57'-18'123,"-1"0"0,-15 5 1,1-2-1,3-2-123,6-4 0,4-3 0,2-1 0,-1 1-747,2 1 0,0 2 0,0-1 0,2 0-943,-8 2 1,2-1-1,1 0 1,-3 1-1,-2 1 1690,12-4 0,-4 2 0,-6 2 0,-4 2 0,-11 3 0,-14 0 0</inkml:trace>
  <inkml:trace contextRef="#ctx0" brushRef="#br0" timeOffset="7064">14629 3707 17185,'0'44'29,"0"-1"1,1-1 0,1-3-444,4 10-2600,5-2 3014,7-7 0,-7-19 0,-1-6 0</inkml:trace>
  <inkml:trace contextRef="#ctx0" brushRef="#br0" timeOffset="8014">20745 3378 17778,'-6'4'528,"8"-4"-484,29-4 1,14 0-40,-2 2 1,1 4-12,19 8 1,-1 6-240,-20-1 1,-5 5 244,-7 9 0,-10 4 45,-20 20 104,-19-15 1,-7 0 1,1-7 0,-1-1-112,-5 2 1,9-2-197,25 0-358,36-20-107,2-12 0,6-4-248,0-1 1,5-1-95,5-3 1,8-2-1,2 0 756,-8 3 1,2 0-1,1 0 1,-5 1-1,2-1 1,-3-1 0,-1 2-1,-5 2 1,1 0-1,0 0 1</inkml:trace>
  <inkml:trace contextRef="#ctx0" brushRef="#br0" timeOffset="8699">28586 3036 16109,'-5'0'1233,"1"0"-640,4 0-514,78-36-45,-31 26-440,8-10 1,1 3 405,1 19-56,-8 10 207,-10 10-173,-20 37 72,-34-23 1,-10 1 50,-7 8 0,-4-1-254,-2-8 0,0-4 164,6-7 1,8-1 21,19 1 12,59 5-34,-10-14 0,4-1-4,-4 1 1,2 1 0,-1 0-11,12 3 1,-6 2-15,-7 2 1,-9 2 16,-13 14 11,-34 1 11,-29 2-11,3-24 1,-9-1-1,-2-2-1759,-5 1 0,-3-1 0,0-1 1748,-3 1 0,1 0 0,3-1 0,-8-2 0,11-2 0,9 0 0</inkml:trace>
  <inkml:trace contextRef="#ctx0" brushRef="#br0" timeOffset="14424">14356 5384 14989,'0'-6'3037,"0"1"-2119,0 5-862,-2-5-11,-1 19-34,-2 7 56,-2 31-56,2-20 1,0 3-667,-1 3 0,0 0 660,0 3 1,-1-1-1,0-2 1,1-1-50,0-2 0,2-2 67,-2 22-1,4-10-22,6-11 0,6-9 0,8-7 0,8-7 1319,5-6-1319,6-6 23,3-8 78,5-8-185,-13-2 0,0-2 5,15-11 23,-18 11 0,-2 0 11,-2-4 79,-9-4 44,-9 4 247,-9-4-44,-3 10 156,-3 5-213,0 7 212,1 2-424,3 9-46,0 38 39,9-5 1,2 4-6,-2 2 0,1 2-588,9 19 0,1-2-303,-6-26 0,0-2-1892,4 10 1,0-3 2782,3 5 0,-8-21 0,-2-10 0</inkml:trace>
  <inkml:trace contextRef="#ctx0" brushRef="#br0" timeOffset="16847">21322 5573 16714,'3'-13'2062,"0"4"-2017,-3 9 11,0 0-34,1 67-50,1-21 0,-1 5-1765,0-1 1,-1 5-1,1-3 1793,1 12 0,0-6 0,-2-17 0,0-7 0,0-10 0</inkml:trace>
  <inkml:trace contextRef="#ctx0" brushRef="#br0" timeOffset="17348">27706 5947 15157,'5'-8'2565,"-2"2"-2453,33-17-3260,21 15 3148,-17-6 0,-1 1 0,18 9 0,-26 0 0</inkml:trace>
  <inkml:trace contextRef="#ctx0" brushRef="#br0" timeOffset="17815">28381 5524 11381,'-3'-10'818,"1"1"-45,2 9 818,0 0-661,0-4 571,0 32-1131,0-7-168,1 34-135,4-10 78,18 17-10,21-17-85,-9-22 1,2-6-39,28-7-1,0-24 45,-28-14 45,-8-10-12,-8-8 1042,-4-15 214,-10 19-1233,-2 10-90,-11 40 1,-1 26-23,-4 20 0,5-8 0,4 4-1154,7 2 0,4 2 1070,6 12 1,2-4 0,-5-23 0,1-5 0,15 16 0</inkml:trace>
  <inkml:trace contextRef="#ctx0" brushRef="#br0" timeOffset="19649">15285 8581 17857,'18'-35'313,"-1"-1"1,8 7 0,4 7-224,34 9-85,-16 24 1,-5 13-1,-15 7 1,-9 7 39,-4 16 0,-12 4 61,-19 4 1,-9-4-469,-1-10 1,-3-6 383,-1-9 1,2-5 197,6-7-86,11-9 102,15-10 190,32-12-337,7 2-72,-7 1 0,2 2-17,27 2-11,-19 12 0,-1 5 295,-9 1 1,-5 6-296,0 11 0,-13 4-135,-26 4 1,-12-2-259,-2-5 1,-6-3-926,-13-1 0,-3-6-1467,13-12 0,1-3 2796,-27 2 0,25-7 0,11-3 0</inkml:trace>
  <inkml:trace contextRef="#ctx0" brushRef="#br0" timeOffset="20566">21171 8097 17834,'13'-34'448,"0"0"1,16-3-1,9 7-403,8 17 0,4 11-34,9 8 0,-3 13-106,-10 17 0,-11 11-797,-17 2 1,-13 3 874,-14 7 0,-12-3 17,-6-15 0,-6-3 283,-10 6 1,0-2-234,12-10 1,3-3 92,-4-1 1,16-6-9,77-12-533,-13-17 0,7-5 398,3 2 0,5-1 0,-5 1 0,-6-2 0,-5 1 0,-5 3 0,0 1 0</inkml:trace>
  <inkml:trace contextRef="#ctx0" brushRef="#br0" timeOffset="21266">27796 7239 19493,'29'-21'168,"-1"-1"0,28-12-168,-16 34 0,2 9 0,-2 7 0,-7 15 0,-10 7 0,-16-4 0,-8 2 6,-13 1 0,-5 0 10,4 0 1,-3-2 22,-8-5 1,0-5-18,-1-2-11,11-9 12,10-8 44,8-3-45,14-3 57,36-1-68,-16 0 0,3 2-34,13 8 1,0 4-156,-12-4 0,-2 4 161,-4 8 1,-7 4 4,-7 16 12,-11 1 23,-21-1-79,-29 6-824,7-30 1,-4-3 879,-13 1 0,1-3 0,-13-3 0,12-8 0</inkml:trace>
  <inkml:trace contextRef="#ctx0" brushRef="#br0" timeOffset="23115">15406 11041 16075,'6'-27'3048,"-1"3"-2633,-5 14-23,0 3-201,0 5-158,0 51-16,0-12 0,0 3-17,1 8 0,0 0-227,3 3 0,2-3 227,11 8 22,12-12-33,8-16-51,-3-17 1,4-7-163,0-7 0,1-7 145,7-4 0,-3-4 62,-10-1 1,-6-2 16,7-23 0,-25 17 157,-6-4 812,-7 11-733,-1 1-91,-2 11 1,2 6-45,0 1 123,2 1-101,1 0 34,-1 0 437,3 0-437,-2 0-157,0-4 22,-1-3 34,0-3-90,0 0 57,2 3-102,0 2 23,1 50 56,5 14-11,-2-20 0,2 1-348,2-2 1,2-4-1042,11 6-6074,10 5 7474,-8-18 0,-2-3 0,-13-17 0</inkml:trace>
  <inkml:trace contextRef="#ctx0" brushRef="#br0" timeOffset="23565">14665 11526 17902,'42'-3'-76,"0"-1"1,21-8 0,-4-1 0,-5-1 0,-17 2-1,-1-1 1</inkml:trace>
  <inkml:trace contextRef="#ctx0" brushRef="#br0" timeOffset="24149">21101 10673 19426,'6'44'-199,"1"0"0,0 1 0,2 17 0,-1-5-2344,-4-20 0,1-3 2543,5 31 0,-4-30 0,-1-10 0</inkml:trace>
  <inkml:trace contextRef="#ctx0" brushRef="#br0" timeOffset="24865">27863 10014 16165,'4'-27'3452,"0"20"-3307,-4 33-44,0 22-67,6 7 66,7 2-100,11-4 28,4-23 0,8-4-11,5-8 0,3-4-320,2 2 0,0-5 280,2-12 1,-3-7-11,17-15 66,-9-16 12,-12-6 246,-11-14 852,-16 20-1143,-6 4 34,-12 42 11,-5 24 11,-6 29-56,7-23 0,0 4 79,2 0 0,2 5 0,2 1-498,2 1 1,3 0 0,1 3-2859,1 13 0,2 2 0,0-2 3161,0-12 1,1-2 0,0-4-1,2 6 1,-2-8 0,-4-1 0</inkml:trace>
  <inkml:trace contextRef="#ctx0" brushRef="#br0" timeOffset="27801">4614 16184 12815,'13'49'560,"-3"-4"-470,-3-9 0,-1 2 235,2 23-169,-1-1-906,1-5 974,-1-9 511,0-10 464,-1-13 197,-4-12-544,0-9-528,-2-16 337,-15-38-538,4 8 0,-1-7-86,2 5 1,-1-4-1,2-1-335,0-4 1,2-2-1,2 3 331,2-13 1,6 3-17,10-4 0,10 8-70,5 24 1,8 6 52,12-2 0,4 10-67,0 21 0,-1 12 50,-12 3 0,-6 9-160,-5 13 1,-12 6 176,-18-2 0,-11 2-4,-5-2 0,-6 3 1,-3-1 6,0-4 1,-3-2 0,0 0 18,-1 2 0,-1-2 1,2-3-46,-1-3 1,5-6 67,9-7-23,21-17 1416,31-8-1455,-4 5 0,5 2 22,19 1 1,3 3-277,-7 2 0,-2 5 265,2 4 0,-6 6-319,2 20 157,-19 7 526,-15 4-369,-23-16 0,-9 0 16,-6-7 1,-5-4-897,-13 0 0,-3-6-1524,6-13 1,2-7 2414,3-6 0,5-4 0,8-5 0,8 4 0</inkml:trace>
  <inkml:trace contextRef="#ctx0" brushRef="#br0" timeOffset="29816">20740 4046 16109,'45'-14'119,"-1"0"1,8 0 0,2-1-53,6 2 0,8-1-884,-13 3 1,7-1 0,2-1-1,1 2 752,-12 2 0,1 1 0,1 0 0,0 0 0,0 0 65,4 0 0,2-1 0,0 1 0,-3 1 0,-4 0 0,12-1 0,-6 1 0,-7 2 0,-12 4 0,1-1 0</inkml:trace>
  <inkml:trace contextRef="#ctx0" brushRef="#br0" timeOffset="31451">9868 8846 17319,'4'36'168,"1"-1"0,2 11 0,2 5-161,1-5 1,2 4 0,0-2 8,3 14 1,0-1-10,-3-14 1,-1 1 0,0-4 3,0 1 0,-1-4 6,0 2 0,-1-3 84,0 2 560,-6-26-247,-2-22-122,-3-37-247,-5 4 0,-3-6-23,0-19 1,-2-3-359,0 11 1,-1 2 497,2 4 1,2 7 5,2 14-101,4 26-78,2 39 27,0 21 1,2 11-17,-1-13 0,1 3 0,2 2-1966,1-5 0,1 3 0,1 0 1,0-3 1965,1 6 0,1-3 0,0-5 0,4 3 0,0-11 0,2-8 0</inkml:trace>
  <inkml:trace contextRef="#ctx0" brushRef="#br0" timeOffset="35514">6083 16217 18832,'47'-20'-342,"0"-1"0,-1 1 1,7-4-1,-5 4-1395,14 3 124,-41 14 1277,-12 1 1388,-14 4 69,-4 15-639,-2 13-347,4 5-113,19 23-974,-4-5 952,-5 11 0,-1-26 0,-14-12 0</inkml:trace>
  <inkml:trace contextRef="#ctx0" brushRef="#br0" timeOffset="40016">7923 15670 17879,'-41'-18'351,"1"0"0,-9 12 1,-1 10-336,4 10 1,2 7-17,0 5 0,7 3 0,11 12 56,46 22-11,13-29 0,6-1-45,0 2 0,2-2-607,10-2 0,-1-3 321,-19-8 1,-4 0-85,12 19 599,-19-2-183,-38 13-46,-25-11-936,14-19 0,0-7 936,-21-19 0,25 0 0,19-15 0</inkml:trace>
  <inkml:trace contextRef="#ctx0" brushRef="#br0" timeOffset="40231">8114 15824 16905,'5'46'44,"0"1"1,0-4 0,0-1-1261,-1-5 0,-1-1 1216,1 28 0,-2-14 0,-2-22 0</inkml:trace>
  <inkml:trace contextRef="#ctx0" brushRef="#br0" timeOffset="40365">8103 16040 17162,'37'-11'-1241,"0"0"0,12-8 0,-29 21 1</inkml:trace>
  <inkml:trace contextRef="#ctx0" brushRef="#br0" timeOffset="40740">8567 16059 18261,'-10'-34'902,"1"0"0,-10-26-645,2 23-78,-9 8-145,5 15-23,-6 8-11,13 15-11,5 8-11,4 6-102,24 13-806,28-10-67,-9-13 0,2-3 593,-1-7 1,0-4 97,0-3 1,-2-3 305,12-11 11,-9 0 78,-9 4 740,-14 5-459,-13 17-258,-9 6-100,-6 14 600,3 0-601,3 0-11,3-2-1188,9-3-3989,5-6 5177,8-6 0,-7-5 0,-2-5 0</inkml:trace>
  <inkml:trace contextRef="#ctx0" brushRef="#br0" timeOffset="40881">9205 15974 18104,'5'-3'414,"-1"1"-1243,-4 2 0,0 0 0</inkml:trace>
  <inkml:trace contextRef="#ctx0" brushRef="#br0" timeOffset="41282">9843 15615 14518,'0'-4'3967,"0"0"-3833,0 4-67,-3 6-44,2 11 22,-3 9-45,4 11 33,3 4-615,7 20-5357,0 2 5939,1-5 0,-5-20 0,-6-26 0</inkml:trace>
  <inkml:trace contextRef="#ctx0" brushRef="#br0" timeOffset="41700">10075 15651 16378,'0'-6'672,"0"1"-616,0 43-34,0-6 1,0 3-1379,2 18 0,0 3 1356,1-9 0,0-3 0,3 17 0,-1-41 0</inkml:trace>
  <inkml:trace contextRef="#ctx0" brushRef="#br0" timeOffset="41985">10437 15615 17308,'2'49'201,"-1"-1"1,0-9 0,1-1-561,1-2 1,0-3-1367,4 12 1725,2 1 0,-5-23 0,1-2 0</inkml:trace>
  <inkml:trace contextRef="#ctx0" brushRef="#br0" timeOffset="42231">9605 15712 18698,'12'-33'36,"0"0"0,17 5 1,11 2-1,2 5-33,-1 7 1,3 5 0,2 0-901,2-1 1,3 0 0,1 0 0,-2 3 720,5 1 1,-3 3-1,0 1-732,-3 1 1,-1 1-1,-1 2 908,12 5 0,-5 1 0,8 1 0,-29 5 0</inkml:trace>
  <inkml:trace contextRef="#ctx0" brushRef="#br0" timeOffset="42448">9853 16321 18843,'52'-31'52,"0"0"0,3 1 1,3 2-61,-5 8 1,4 3 0,-2 1-1313,-11 3 1,-1 2-1,1 0 536,13-3 0,3 0 0,-6 3 784,0 4 0,-8 2 0,9-1 0,-19 6 0</inkml:trace>
  <inkml:trace contextRef="#ctx0" brushRef="#br0" timeOffset="50533">11892 15932 19470,'51'-28'7,"-1"0"1,1 1 0,2 5-14,-3 9 1,1 3-789,-1 2 1,-2 1 260,-4 1 1,-2 2-67,-7 1 0,-3 2-85,19-2 1014,-18 1-285,-13-4 585,-11 0 142,-7 1 2,-7 2-584,-2 1 415,-2 9-515,3 8-12,13 38-263,1-19 1,1 3-971,0 8 1,0 0-1446,0-10 1,-1-3 2599,-3 13 0,-5-32 0,0-7 0</inkml:trace>
  <inkml:trace contextRef="#ctx0" brushRef="#br0" timeOffset="51167">14349 15316 18922,'16'42'39,"-1"0"0,0 0 0,4 21 0,-3 1-32,-3-19 1,-1 0 0,-2-2-211,-1 5 0,-3-4 236,-3 15 115,-3-38-103,0-12 164,-1-15-62,-10-40 9,0 1 1,0-7-101,1 2 0,0-5 0,0 1-387,2 5 1,1 1 0,1 1 374,0-2 1,0 0 0,5 5 39,4 2 0,5 6 331,10-21-415,13 22-45,29 32 45,-9 23-235,-14 2 1,-2 5 234,-7 2 0,-3 4-17,0 3 1,-2 3-478,-4 1 1,-2 1 297,-4 2 0,-2 1-191,-3-2 0,-2 1-2807,-2 9 0,-2-1 3194,-1-16 0,0-1 0,0 24 0,-1-39 0</inkml:trace>
  <inkml:trace contextRef="#ctx0" brushRef="#br0" timeOffset="51343">14478 15686 20759,'16'-34'-15,"1"0"0,4 2 0,8 5-1714,10 10 0,8 6 0,-1 1 1351,8-3 0,-1 1 1,4 0-1,-6 3 0,-6 3 1</inkml:trace>
  <inkml:trace contextRef="#ctx0" brushRef="#br0" timeOffset="51885">15423 15388 17129,'64'10'-886,"-3"-1"293,-21-14-965,10-15 2836,-21-7 1175,-12-10-1702,-24 13-538,-11 8-123,5 13-90,6 9-493,24 23-628,-2 2-358,15 18-3148,-18 4 4627,-14-16 0,-1-2 0,-6-23 0</inkml:trace>
  <inkml:trace contextRef="#ctx0" brushRef="#br0" timeOffset="52404">17198 14933 18608,'-33'-21'732,"-1"-1"0,0 3 0,0 5-710,-25 19-22,-4 13 0,31-5 0,2 6-73,1 13 1,11 5-164,19 4 1,11 0 50,2 1 1,8-2-679,20 0 0,7-6 717,-6-11 1,0-2 106,6 5 0,-5 2 249,-15-4 0,-10 2 3,-18 30-168,-37-23-45,2-20 0,-2-5-280,-10-5-1385,14-10-2952,15-6 4617,15-11 0,3 9 0,3 2 0</inkml:trace>
  <inkml:trace contextRef="#ctx0" brushRef="#br0" timeOffset="52588">17364 15022 18586,'11'52'-344,"0"0"0,2-2 1,1-4-1,20 9 1,-10-16-1</inkml:trace>
  <inkml:trace contextRef="#ctx0" brushRef="#br0" timeOffset="52751">17324 15259 18373,'56'-26'-153,"1"-1"1,-23 3-1,-3 5 1,15 19-1</inkml:trace>
  <inkml:trace contextRef="#ctx0" brushRef="#br0" timeOffset="53117">17778 15284 20882,'-8'-40'399,"-1"0"1,1 4 0,2 2-299,1-14-101,-4 15-45,-4 7 45,3 18-45,3 17-22,6 4-806,26 17-741,21-10 549,-7-10 1,3-3 991,-5-7 0,1-5-40,-1-3 0,-1-3 617,11-13 1513,-2-3-750,-22 14-864,-14 10-291,-24 24-112,1 3-258,0 10-1443,15-7 1701,20 9 0,-13-17 0,12 1 0</inkml:trace>
  <inkml:trace contextRef="#ctx0" brushRef="#br0" timeOffset="53268">18537 15284 20748,'2'-6'1827,"-1"1"-3060,-1 5-1288,-14-17-4191,9 17 6712,-12-7 0,16 13 0,-1 3 0</inkml:trace>
  <inkml:trace contextRef="#ctx0" brushRef="#br0" timeOffset="55584">19188 14621 18485,'0'38'265,"1"0"0,0 0 0,1 0-265,1-2 0,1-2-90,0 2 1,3 2-2959,4 13 0,2-1 3048,-2-14 0,-1-2 0,0 1 0,0-4 0,-1-9 0</inkml:trace>
  <inkml:trace contextRef="#ctx0" brushRef="#br0" timeOffset="61959">15688 16230 17913,'47'-7'172,"-1"0"1,0 1 0,5-2-1,1 0 1,6-2-140,-5 0 1,6-1 0,2-1-1,3-1 1,1 0-774,-10 2 1,2-1-1,0 0 1,2 0-1,1-1 1,2 0 0,1 0 746,-8 2 1,2-1 0,2 0 0,1 0 0,1 0 0,0-1-1,-1 1 1,1-1 0,-2 1 0,-2 1-163,7-3 1,0 1 0,-1 1 0,-1-1-1,-1 0 1,1 1 0,-1-1 0,1 1 155,-1 0 0,1 0 1,0 0-1,-1 0 1,0 0-1,-1 0 1,-3 2-1,-2-1 21,11-1 1,-4 1 0,-3 1 0,1 0-1,2-1-13,-5 2 0,2-1 1,1 1-1,-2-1 1,-1 1-1,-5 1-246,7-2 0,-5 1 0,-2 1 0,-2-1 110,12 0 0,-3 0 0,-24-1 1756,-29 2-1624,-38 6 1,-20 7 16,2-2 1,-6 3 459,11-1 0,-6 2 0,-1 1 0,-1 0-438,-1 1 1,-1 1 0,-1 0 0,-1 1-37,-5 1 1,-3 0-1,3 1 1,5 1-158,2-1 1,4 1 0,25 2-2597,43 13 1686,25-18 0,15-7 1001,-1-1 1,6-1 0,-7-1 0,-14 0-1,-4 0 1,-3-1 0,0 0 0</inkml:trace>
  <inkml:trace contextRef="#ctx0" brushRef="#br0" timeOffset="64619">20801 14742 16333,'-6'-5'1289,"1"2"-965,5 3 439,0 0-528,-8 15-89,21-10 44,3 11-145,32-20 11,1-11 0,5-6-157,-12 4 0,1-1 0,1-2-779,7-4 1,1-1 0,-3 1 806,10-4 0,-4 2 56,-16 7 0,-6 5-5,-5 7 179,-15 18 414,-12 33-431,-4-8 0,-2 1-90,1 1 1,1 1-40,-1 1 0,1-2 34,5 13-135,1-17 1,-1 1 1081,-2 27-5754,-22-3 4762,-1-27 0,-7-20 0,16-12 0</inkml:trace>
  <inkml:trace contextRef="#ctx0" brushRef="#br0" timeOffset="65335">23268 14390 16591,'0'45'339,"0"-1"1,0-3 0,0-4-261,0 3 10,0-1 707,0-19-247,5-33-336,-2-20-112,-1 1 0,0-3-51,0 2 1,0-3 83,3-23 1,4-6-659,1 22 0,2 0 1,2-1 567,-2 1 1,2-1 0,1 3-6,13-13 1,4 8-40,-7 21 0,3 5-6,9 2 1,1 5-29,10 4 23,1 25 33,-49 19 1,-14 10 21,-11 9 1,-8 3-347,8-13 0,-1 1 0,-1-3 302,-11 9 0,2-7 0,9-15 0,6-5 1745,7-9-1756,16-9 44,39-1-55,-7 3 0,3 1-74,2 3 1,-1 2-379,3 5 0,-5 5 216,3 26-44,-16 4 1292,-15 1-912,-26-18 1,-9-2 162,-6-4 0,-6-4-202,-11 0 0,-2-4-162,11-7 0,3-7-1211,-14-15-1904,38-12 3238,39-32 0,-17 26 0,23-12 0</inkml:trace>
  <inkml:trace contextRef="#ctx0" brushRef="#br0" timeOffset="65835">24423 14419 17890,'40'-16'-94,"1"1"1,-1-1 0,-1 0-232,-5 5 1,0-1-601,6-4 1,-1-1-17,9-9 1109,-5-1 1020,-41 11-236,-13 8-403,-4 4-191,-2 1 146,3 24-470,7 19-1681,10 26-219,-1-30 1,0-1 1865,4 19 0,-4-24 0,-5-18 0</inkml:trace>
  <inkml:trace contextRef="#ctx0" brushRef="#br0" timeOffset="67902">26488 13514 17644,'-42'-47'409,"5"28"0,-2 11-386,-20 28-7,15-5 1,1 5 0,3 10 0,6 5-12,11-1 1,5 2-6,3 0 0,7-1 5,14-2 1,12-3 5,22 3 1,8-4-12,-9-4 0,0 1-528,17 7 0,-1 2 522,-18-9 1,-5 3-7,-1 14 1,-8 5 11,-14-1 0,-7 1 0,-3-1 0,-7-2 0,-11-7 0,-6-6 250,-23-3-1091,14-16 1,0-2-2829,-17 4 3669,6-4 0,27-7 0,17-4 0</inkml:trace>
  <inkml:trace contextRef="#ctx0" brushRef="#br0" timeOffset="68139">26673 13801 16871,'8'56'-151,"0"0"1,-1 0 0,1-5 0,0-1 0,2-3 150,5 8 0,0-7 0,1 1 0,0 8 0</inkml:trace>
  <inkml:trace contextRef="#ctx0" brushRef="#br0" timeOffset="68290">26670 14246 17252,'31'-31'-393,"0"0"1,-5 8 0,1 4-970,11 9 1,1 6 1361,17 3 0,-23 1 0,-10 0 0</inkml:trace>
  <inkml:trace contextRef="#ctx0" brushRef="#br0" timeOffset="68586">27035 14060 18418,'-38'-27'957,"0"0"1,-15-12-1002,40 27-136,31 10-290,16 0-214,4-1 1,5-1 408,2-1 0,1-2 264,0 1 0,0 0 5,-6-1 1,-5 1-18,0-1 23,-12 4 56,-12 10 292,-9 11-68,-12 11 124,-14 29-315,4 3-638,11-23 0,5-2-2331,15 11 2880,15-15 0,-8-24 0,-4-5 0</inkml:trace>
  <inkml:trace contextRef="#ctx0" brushRef="#br0" timeOffset="68720">27545 14083 17577,'0'-7'796,"0"2"-796,0 5-5021,0 0 5021,-8-12 0,6 9 0,-5-9 0</inkml:trace>
  <inkml:trace contextRef="#ctx0" brushRef="#br0" timeOffset="69404">28185 13636 14193,'0'-6'1569,"1"1"-729,-1 5-716,9 62-119,-6-24 1,0 4-1123,0 2 0,1 5 1,-1-2 1061,-1 8 1,-1-4 0,-1-14 0,0-5 0,0-6 0</inkml:trace>
  <inkml:trace contextRef="#ctx0" brushRef="#br0" timeOffset="69604">28017 13726 18115,'36'-49'-422,"1"1"0,-6 8 0,5 7-424,17 10 0,4 7-1853,-14 7 1,-2 3 2698,-5 2 0,-4 1 0,6 0 0,-19 3 0</inkml:trace>
  <inkml:trace contextRef="#ctx0" brushRef="#br0" timeOffset="69770">28183 14187 17566,'49'-6'130,"-1"0"1,-1 0 0,-1-1-2865,2-3 0,-2 0 2734,18-2 0,-3 1 0,-42 10 0</inkml:trace>
  <inkml:trace contextRef="#ctx0" brushRef="#br0" timeOffset="72887">29243 14011 8445,'-44'-6'0,"0"1"0,9 0 0,0 1 0</inkml:trace>
  <inkml:trace contextRef="#ctx0" brushRef="#br0" timeOffset="85620">2068 1266 20098,'-41'5'33,"1"1"1,-1 2 0,3 5-23,7 8 0,3 3-11,1-1 0,3-1-201,-8 16 10,17-8 12,22-7 134,15-4-22,18 1 56,13 2-471,6 7-118,-21-2 1,-5 7 207,-13 5 0,-7 4 109,-2 0 0,-9 1 456,-17 2 1,-10-4-169,-5-12 1,-4-5-6,1-2 0,0-3-2487,-27 8 2487,14-14 0,22-10 0,11-4 0</inkml:trace>
  <inkml:trace contextRef="#ctx0" brushRef="#br0" timeOffset="86137">2253 1720 15157,'7'61'788,"-1"0"0,0 2 0,0-1-760,-1-8 0,0-2-23,-1-5 1,-1-5 28,3 2 55,-1-15 1,-1-16 1927,0-20-1121,-2-44-532,-2 3 1,-1-4-276,-1-2 1,-1-2-493,0-10 1,1 1 430,-1 17 0,2 0-11,1-12 0,5 1-79,8 11 1,7 2 55,10-3 1,6 6-18,0 18 1,3 6-23,6 6 0,-1 7-448,19 13-134,-12 13 324,-22 16 280,-27 2 1,-12 4 123,-15 7 0,-8-1-617,-1 7 1,-3-3-948,3-13 1,2-5-8369,-3 1 9734,36-33 0,0-2 1,5-3-1</inkml:trace>
  <inkml:trace contextRef="#ctx0" brushRef="#br0" timeOffset="86520">2908 1502 19482,'-8'41'11,"0"1"0,9-5 1,8-2-97,11-6 1,5-5 51,28 5 33,5-24 33,-15-20 23,-1-12-45,-3-12 185,-19 8 1,-2-1 206,5-10 112,-3-4-291,-15 33-224,-4 8-168,-1 16 168,0 13 23,0 23-1,2 1 1,2 7-29,2 5 0,2 4-797,-4-11 0,1 4 0,0-3 455,3 10 1,-2-3-230,-5-4 0,-4-3-836,-6-19 0,-4-3-240,-5-1 0,-6-3 1606,-9-2 0,-2-5 0,-5 4 1,-2-10-1</inkml:trace>
  <inkml:trace contextRef="#ctx0" brushRef="#br0" timeOffset="86720">1378 2696 20618,'58'-31'50,"-1"1"1,1 0-1,-1 0 1,1 0-1,-3 6 1,2-1-1,4 0 1,2 0-1,1 1 1,0 0-1,2 2 1,-2 1-685,-4 3 1,1 1 0,0 1-1,0 1 1,1 0 0,1 1 0,1 0-1,0 0 1,1-1 261,-6 3 0,3-1 0,0 0 0,1 0 1,1 0-1,-1 1 0,1-1 0,-2 2 1,-1-1-1,-1 2 0,-2-1 333,7 0 0,-1 0 1,-1 0-1,-1 1 1,-2 0-1,-2 2 0,-2 0 1,-3 1-1,10 1 1,-2 0-1,-4 2 0,-6 1 1,-10 1-1,24 2 1</inkml:trace>
  <inkml:trace contextRef="#ctx0" brushRef="#br0" timeOffset="86905">1642 2912 19785,'-49'11'109,"0"0"0,0 0 0,-11 5 0,24-11 37,57-30 0,29-11-94,-10 13 0,11 0 0,7-1 1,4-2-1,1 1 0,-2 0-851,-5 0 0,-1 1 0,2-1 0,0 0 0,2-1 0,2 1 0,2 0 799,-8 3 0,3 0 0,1 0 0,2 0 0,1 0 0,0 0 0,0 0 0,-1 1 0,-1 1 0,-1 1-230,5-1 0,-2 0 0,-1 2 0,0 0 0,0 1 1,1 0-1,1 0 0,2 1-635,-5 2 0,1 0 0,3 1 0,0-1 0,0 1 0,0 1 0,-1-1 0,-2 2 0,-2 0 0,-3 0 855,10-1 0,-3 0 0,-2 2 0,-2 0 0,0 0 0,0 1 0,2-1 0,2 1 0,1 0 0,-4 1 0,-8 1 0,-11 4 0,23 3 0</inkml:trace>
  <inkml:trace contextRef="#ctx0" brushRef="#br0" timeOffset="87004">2992 2746 19829,'-59'12'-288,"0"0"1,13-2-1,19-8-4628,65-32 1,33-13 4838,-21 15 0,4 1 1,0 0-1,1-3 0,1-1 1,-3 3-1,6-1 0,1 1 1</inkml:trace>
  <inkml:trace contextRef="#ctx0" brushRef="#br0" timeOffset="91070">26886 14862 12938,'4'-5'3496,"-1"1"-3193,-3 4-180,8 34-112,0-7 23,8 30 22,-4-14-56,-4 1-4079,-4 18 4079,-2-20 0,-2-3 0,0-26 0</inkml:trace>
  <inkml:trace contextRef="#ctx0" brushRef="#br0" timeOffset="91590">26833 15427 16782,'0'31'638,"3"-4"-526,5-16 45,5-2 11,1-3 617,3-4-304,-2-9-302,-1-12-156,-7-1 33,-4-6-56,-3 10-11,1 5-135,0 3-1501,3 4-2106,7 8 3753,8 11 0,-7-5 0,1 3 0</inkml:trace>
  <inkml:trace contextRef="#ctx0" brushRef="#br0" timeOffset="97020">24853 16783 17308,'-11'52'254,"-1"0"0,5-1 0,4-2-170,8-11 0,3-1-367,1 0 1,-1 0 282,-1-3 0,-1-2 101,2 25 303,-4-5-213,-3-23 236,-1-5 1064,-4-25-1054,-10-42-426,-1-7-397,4 7 1,1-3 390,2 4 1,2-2 16,1 1 1,2-4-1,1 1 6,0-19 1,5 1 30,3 18 1,4 0 0,4 7-66,12-1 1,6 15 16,10 28 0,2 15-6,-7 3 1,-4 8-252,1 14 1,-7 3 239,-10-11 1,-4 2-18,2 12 1,-3 2-101,-2-1 0,-1 0-191,-1-1 0,-1-1-185,-2-8 1,-2-3 284,3 2-1747,-2-9-1015,4-13 2976,-1-8 0,-2-6 0,-3-3 0</inkml:trace>
  <inkml:trace contextRef="#ctx0" brushRef="#br0" timeOffset="97254">24873 17145 18474,'50'-18'-852,"0"0"0,0-1 1,13-4-1,-3 1 0,-11 9 1,-6 2-1,5-1 1</inkml:trace>
  <inkml:trace contextRef="#ctx0" brushRef="#br0" timeOffset="97723">25770 16819 18787,'47'-19'7,"1"1"1,-3 0 0,-1 4-14,0 6 0,-1 2-308,-8 0 1,0 0-158,29-4 292,-32 3 179,-24 3 45,-5 2 167,-3 0 13,0 16-34,0 27-141,7-8 0,1 2-39,-3-1 1,1 0-12,3-1 0,1-2-11,-3 5-1,-7-9-336,-13-7-3103,-23-9 3451,-3-9 0,4 0 0,15-6 0</inkml:trace>
  <inkml:trace contextRef="#ctx0" brushRef="#br0" timeOffset="98572">27443 16366 14753,'21'-44'2437,"0"0"1,-25-21-2293,-28 58 1,-8 9-113,1 1 1,0 3-29,-2 1 1,4 3 17,3 9-23,16 2-11,10 5 78,45 25-45,0-14 1,5 2-894,2 1 1,3 0 870,-10-9 0,0 1 0,-3-1 34,0 4 0,-5 0 104,-4-2 0,-4 0-206,6 26 46,-20 5 78,-33-14-1972,-13-9-2723,-6-28 4639,8-28 0,25 5 0,5-6 0</inkml:trace>
  <inkml:trace contextRef="#ctx0" brushRef="#br0" timeOffset="98754">27708 16361 20725,'1'49'-146,"1"0"1,0-2 0,4 0-2388,8 7 1,2-2 2532,-5-15 0,-2-1 0,2 1 0,-3-5 0,-3-9 0</inkml:trace>
  <inkml:trace contextRef="#ctx0" brushRef="#br0" timeOffset="99071">27672 16788 21230,'44'-46'52,"0"0"0,1 3 1,2 5-233,-1 8 1,0 3-79,-7 4 1,-3 2 167,9-8 34,-20 10-11,-17 14-12,-1 12 236,-1 33-67,-2 24-118,-1-22 0,0 0-191,-1-8 1,1-2-1015,6 16-1086,2-27 2319,9-10 0,-11-6 0,3-4 0</inkml:trace>
  <inkml:trace contextRef="#ctx0" brushRef="#br0" timeOffset="99204">28261 16647 17510,'0'-5'2140,"0"2"-1916,0 3-459,-25 8-1581,24-4 1816,7 4 0,7-7 0,18-2 0</inkml:trace>
  <inkml:trace contextRef="#ctx0" brushRef="#br0" timeOffset="99570">28707 16273 21544,'43'-10'-286,"1"-1"0,14 18 263,-23 39 62,-44-5 1,-12 1-34,-3-7 0,-3-2-6,-4 6 0,5-2 11,8 11-11,43-22 45,37-18-79,4-3 34,-29 0 0,-2 3-11,9 15-57,-43 19 57,-38-3-320,-2-17 1,-4-2-1059,0-5 0,0-1-482,-4-1 0,-1-1 1871,-1 0 0,3-1 0,-7 1 0,11-3 0</inkml:trace>
  <inkml:trace contextRef="#ctx0" brushRef="#br0" timeOffset="102236">23418 17050 14126,'7'-13'3305,"-1"4"-2598,-1 5-293,-3 2-44,-3 1-236,-12 1 79,-42 2-208,6 5 1,-7 3-3,5-2 1,-3 2 0,0-1-423,5 1 0,0 1 0,1 0 419,0 0 0,1-1 0,3 0-6,-2 1 1,3-2-298,-5 2 1,2-2-1681,-12 3-3933,11-2 5916,43-8 0,7-2 0,5 0 0</inkml:trace>
  <inkml:trace contextRef="#ctx0" brushRef="#br0" timeOffset="102637">22686 16976 15504,'-37'14'280,"0"-1"0,1 2 0,2 2 1,-17 23-68,6 3-90,13-1-67,12 9-11,28-10-45,14-6-12,26-17-705,9-15-396,-23-6 1,1-3-642,2-1 1,0-2 1753,2-6 0,-3-1 0,7-1 0,-11-1 0</inkml:trace>
  <inkml:trace contextRef="#ctx0" brushRef="#br0" timeOffset="105871">17397 17467 15639,'-1'-7'1165,"-1"1"-851,2 6-90,-5 58-90,10-13-447,-4 2 0,1 3 313,4-15 0,2-2 196,4 31-174,-6-29 1,-2-3 661,2 6-34,-3-17-516,-2-42 45,-1-25-44,-1-16 112,-2 26 0,-1-4-232,-1-1 0,-1-5 0,0 0 7,0 0 0,2-1 1,2-1-27,4-5 0,4-1 1,3 5-3,4-6 1,7 9-7,12 17 1,6 10 5,-5 14 1,2 9-1,14 13 1,-2 10-23,-12 7 0,-6 8 28,-3 17 0,-11 4-404,-16-10 0,-10-1 421,-11 1 0,-7-5-12,2-16 1,-2-3 16,0-1 1,0-2-23,3-4 0,1 0 0,-23 23-11,24-14 232,35-2-198,19-13-23,29 2-11,-5 3-135,-19 1 0,-2 5 50,-9 0 1,-5 4 67,-4 6 0,-9 0 28,-20 16 365,-26-16-1945,3-25-3877,3-11 5457,8-16 0,13 7 0,5-6 0</inkml:trace>
  <inkml:trace contextRef="#ctx0" brushRef="#br0" timeOffset="106221">18269 17641 18306,'41'-22'-99,"0"1"1,1-1 0,7-4 0,-4 1 109,11-11 135,-33 19-11,-26 10-113,-2 6 57,-4 5-1,2 9 23,0 31-79,4 17-1036,2-21 0,-1-1-3883,1 22 4897,-1-16 0,0-30 0,0-7 0</inkml:trace>
  <inkml:trace contextRef="#ctx0" brushRef="#br0" timeOffset="106637">19331 17128 17834,'4'-49'1625,"-19"17"-1614,-28 76-11,17-5 0,0 4-17,2 3 1,5 2-226,10 3 1,12-3 84,10-18 0,9-3-224,27 5 1,9-4 279,0-2 0,1-1 44,3 3 1,-4 0 103,-17-11 1,-11 2-3,-26 11 45,-34-12-90,-25-2-56,-9-4-3822,24-8 1,1-1 3877,-10-1 0,7-3 0,33 1 0</inkml:trace>
  <inkml:trace contextRef="#ctx0" brushRef="#br0" timeOffset="106938">19701 17302 17902,'-3'-3'224,"1"0"-224,7 50 0,2-4-180,-1-1 1,0 4-1540,-1-11 0,1 0-1480,-2 1 0,-1-1 3199,1 30 0,-2-29 0,-1-11 0</inkml:trace>
  <inkml:trace contextRef="#ctx0" brushRef="#br0" timeOffset="107105">19676 17591 18899,'54'-24'-406,"0"1"1,-5 2 0,-2 6 0,16 11 0,-25 4 0</inkml:trace>
  <inkml:trace contextRef="#ctx0" brushRef="#br0" timeOffset="107387">20042 17489 20591,'-23'-50'-291,"25"7"134,41 32 146,8 2 11,-14 5 0,11 2-34,-10 14 34,-4 20 0,-19 3 0,-13 13-11,-2-14-213,1-4-1244,6-5 1468,13-10 0,-9-7 0,6-6 0</inkml:trace>
  <inkml:trace contextRef="#ctx0" brushRef="#br0" timeOffset="107687">20613 17166 16479,'4'0'2129,"0"36"-1804,-5-3-264,-2 1 1,0 2-40,-3 22-22,-1 1-1854,4-20 0,4-2 1854,9 12 0,-5-4 0,5-32 0</inkml:trace>
  <inkml:trace contextRef="#ctx0" brushRef="#br0" timeOffset="107887">20873 17067 20378,'5'57'-807,"-1"0"0,1 0 1,-2 11-1,3-4-2818,6-18 0,1-4 3625,0 10 0,-6-25 0,-2-8 0</inkml:trace>
  <inkml:trace contextRef="#ctx0" brushRef="#br0" timeOffset="108089">21022 17235 16277,'41'16'833,"0"-1"0,-9 16 0,-9 9-1192,-12 22 1,-9 5-1727,-3-7 0,-2-3 2085,-3-2 0,1-8 0,1-10 0,2-15 0</inkml:trace>
  <inkml:trace contextRef="#ctx0" brushRef="#br0" timeOffset="108288">20541 17068 18914,'44'-18'-296,"1"0"0,-1 0 1,2 2-1,1 2 0,-1 4-1110,18 3 0,0 7 1406,-1 6 0,-4 1 0,-22-5 0,-4 0 0,12 12 0</inkml:trace>
  <inkml:trace contextRef="#ctx0" brushRef="#br0" timeOffset="108454">20764 17678 18966,'55'-15'-6,"0"-1"1,2-1-1,5-1 1,-1 0-2386,-2 0 1,0-1 0,-1 1 2152,0-1 0,0-1 0,-5 4 1,5 0-1,-12 3 0,-20 3 1</inkml:trace>
  <inkml:trace contextRef="#ctx0" brushRef="#br0" timeOffset="109270">21004 16929 16434,'34'25'948,"0"1"1,-7-5 0,-5 4-837,-8 12 1,-6 2-57,-2 25-45,-4-19 0,-1 1-3334,0-2 1,0 0 3322,-1-2 0,1-2 0,1 9 0,-2-33 0</inkml:trace>
  <inkml:trace contextRef="#ctx0" brushRef="#br0" timeOffset="110003">17966 16813 16748,'-13'-5'2498,"0"-48"-2487,8 9 1,0-5-252,-2-2 0,-1-4 1,-3 3 127,-3-3 0,-2 2-566,-2-1 0,2 6-779,-3-1 458,11 37-827,12 17 1857,18 7 0,-13-4 0,12 3 0</inkml:trace>
  <inkml:trace contextRef="#ctx0" brushRef="#br0" timeOffset="110304">17752 16379 15672,'-9'-5'1905,"2"2"-1569,4-49-156,9 19-40,-4-4 0,4-3 431,22-13-437,2 22-134,0 11 0,-3 38-414,-9 23 414,-3-1 0,-1 0 0,-1 0 0,5 14 0</inkml:trace>
  <inkml:trace contextRef="#ctx0" brushRef="#br0" timeOffset="123904">22764 18316 17028,'51'3'298,"1"-1"0,-1 0 0,8-4 0,1 0 0,2-3-253,-11 1 0,1-2 0,1 0 0,2-2-1148,-3 0 0,2-1 0,1 0 0,2-1 0,0-1 1117,-3 1 1,1-1 0,1 0 0,1 0 0,1-1 0,1 1-161,-5 0 0,1-1 0,1 1 0,1-1 1,0 0-1,0 0 0,1 0 155,4-2 1,1 1-1,0-1 1,1 0 0,0 0-1,1 1 1,0-1-57,-4 1 1,0 0-1,0-1 1,1 1-1,1 0 1,-1 0-1,1 0 1,0 0 51,-6 2 0,0-1 0,0 1 0,0 0 0,0-1 0,2 1 0,1-1 0,1 1 0,3-1-79,-6 1 0,1 0 0,1 0 1,2 0-1,1 0 0,1 0 0,1-1 1,0 1-1,0 0 0,1 0 1,-1 0-1,0 0 0,-1 0 89,1 1 1,-1-1-1,1 1 1,0-1-1,-1 1 1,1 0-1,0 0 1,0 0 0,1 0-1,0 0 1,1 0-1,0 0 1,1 1-14,-8 0 0,1 0 0,2 0 0,-1 0 0,2 0 0,-1 0 0,1 0 0,0 1 1,0-1-1,0 0 0,-1 1 0,-1 0 0,1 0 0,-2 0 0,-1 1 0,-1 0-71,10-2 0,0 2 0,0-1 0,-1 1 0,-1 0 0,0 0 0,-2 0 0,0 1 0,-2 0 0,-2 0 0,-1 1 0,-2 0-195,7-1 1,-1 0 0,-2 1-1,-1 0 1,-3 1 0,-2 1 0,-3 0-1,-2 1-1409,22 0 1,-4 2 0,-8 1 0,-14 2 1925,6 8 1,-34-2-1,-24-2 1</inkml:trace>
  <inkml:trace contextRef="#ctx0" brushRef="#br0" timeOffset="124470">26802 18262 18563,'-40'-12'93,"1"0"1,2 3-1,4 7-93,-6 23-11,11 18 45,37 8-12,16 1-329,4-22 0,4-4 307,-1-3 0,0-2-247,1 1 1,-1 0 10,-2-1 0,-2 2-761,17 29 918,-33-9-4671,-31-3 4750,-12-19 0,0-13 0,19-4 0</inkml:trace>
  <inkml:trace contextRef="#ctx0" brushRef="#br0" timeOffset="124654">27071 18398 15616,'12'42'115,"-1"-1"1,0-2 0,1-5-3063,9 3 2947,1-7 0,-9-13 0,-3-8 0</inkml:trace>
  <inkml:trace contextRef="#ctx0" brushRef="#br0" timeOffset="124838">27123 18550 14922,'0'-6'974,"0"1"-1064,35-18 1,17-3-1206,-16 13 1,1 1 1294,22-18 0,-2 2 0,-2 15 0,-38 8 0</inkml:trace>
  <inkml:trace contextRef="#ctx0" brushRef="#br0" timeOffset="125120">27484 18332 19482,'38'47'-919,"12"-15"644,-17-35 1,0-8 274,20-9 135,-11-16 570,-24 12 438,-10 7-975,-4 9-156,-4 22-12,3 10-45,6 6-2039,24-4 2084,19-20 0,-15-1 0,0-7 0</inkml:trace>
  <inkml:trace contextRef="#ctx0" brushRef="#br0" timeOffset="125320">28058 18185 20109,'-60'18'684,"12"4"-718,35 26-772,27 3-24,7-2-301,21-14-696,-2-24-1120,-2-6 2947,-4-8 0,-15 2 0,-6-4 0</inkml:trace>
  <inkml:trace contextRef="#ctx0" brushRef="#br0" timeOffset="125488">28155 17962 18474,'10'36'-168,"0"0"0,1-1 0,1-1-3861,8 3 1,1-4 4028,13 15 0,-1-5 0,-18-30 0</inkml:trace>
  <inkml:trace contextRef="#ctx0" brushRef="#br0" timeOffset="125737">28418 17990 17700,'0'-7'964,"0"0"-847,-29 19 1,-12 13-107,17-3 1,0 2 72,-18 13 0,4 3-40,9 16-32,37-13 10,12-22-44,40-7-1514,-17-10 1,2-3 1535,2-2 0,-2-1 0,-8 1 0,-4-1 0,-1-4 0</inkml:trace>
  <inkml:trace contextRef="#ctx0" brushRef="#br0" timeOffset="125987">29230 18025 16120,'-2'48'-377,"0"1"0,1-5 0,-1-8 377,1-16 0,0-9 0,1-6 0</inkml:trace>
  <inkml:trace contextRef="#ctx0" brushRef="#br0" timeOffset="126121">29196 17848 16221,'-3'-12'-5468,"1"3"5468,2 9 0,0 0 0,0 0 0</inkml:trace>
  <inkml:trace contextRef="#ctx0" brushRef="#br0" timeOffset="126353">29492 18050 19358,'0'-42'823,"-1"1"1,8-17-824,20 17-67,17 48-1401,12 27-560,-13 12 168,-24-18 1,-4 2 1859,-3 9 0,-6-17 0,-3-7 0</inkml:trace>
  <inkml:trace contextRef="#ctx0" brushRef="#br0" timeOffset="126871">30762 17810 20087,'-42'-16'351,"0"0"0,5 1 0,6 6-317,10 17-12,11 14 46,26 5-57,28 0 22,8-10-10,13-12-46,-21-5 23,-5 2 0,-6 4-89,0 12-987,-11 8-5109,-1 2 6185,-9-8 0,-7-10 0,-1-10 0</inkml:trace>
  <inkml:trace contextRef="#ctx0" brushRef="#br0" timeOffset="127121">31397 17144 20132,'4'52'98,"0"1"0,0-1 0,0 10 0,0-3-233,3-4 1,-1-5-2552,1 16-1135,2-7 3905,2-12 1,-6-22 0,1-9 0</inkml:trace>
  <inkml:trace contextRef="#ctx0" brushRef="#br0" timeOffset="127386">31678 17522 18384,'-38'16'388,"0"1"1,4-1-1,4 0-354,-4 10-34,16-2-505,19-4-1791,44-6 1018,22-15 1278,-31-3 0,0-3 465,-2-3 0,-5-4 644,-4-15-414,-14-8-762,-23 12-4012,-16 4 4079,-3 21 0,5 2 0,18 2 0</inkml:trace>
  <inkml:trace contextRef="#ctx0" brushRef="#br0" timeOffset="127673">32024 17440 19314,'-63'-1'1860,"10"3"-1826,26 2 10,13 3-55,7 1 11,18 3-56,9-4-124,16-2-44,8-2 269,13-8-34,-20 0-22,-2-4 22,-26 3-11,-9 2 0,-17 3-1904,-30 16 1904,5 0 0,-1 3 0,27-7 0</inkml:trace>
  <inkml:trace contextRef="#ctx0" brushRef="#br0" timeOffset="128123">32238 17355 20725,'2'-9'471,"0"1"-415,-2 8-44,12 73-46,0-29-402,0 9 0,2 3 279,-2-23 0,0-3-146,0 3 1,-1 0-292,5 28 671,-8-7-111,-12-13 505,-14-11 985,0-26-873,-2-19-214,11-28-144,7-19-162,5 22 1,1-6-1,1-1-64,2-3 1,2-1-1,2-2 90,4-6 1,3-1 0,0 3-40,6-9 1,3 9-51,2 18 0,2 9 0,17 11-81,4 10 48,3 16-29,-14 11 0,-1 10-364,-9 9 1,-6 8 66,-6 14 1,-14 4 257,-18-19 0,-10 0 0,-3-4-509,-14 10 1,-7-6 586,9-18 1,-3-3 0,1-4-365,0-1 0,0-4-1809,-6 2 0,0-1 2196,10-2 0,1 0 0,-19 3 0,27-4 0</inkml:trace>
  <inkml:trace contextRef="#ctx0" brushRef="#br0" timeOffset="128653">29585 18851 17140,'61'-18'728,"0"-1"0,-12 4 1,5-1-1,2 0 0,2-1-697,-2 2 1,1-1-1,2 0 1,1-1-1,0 1-1163,3-1 0,0 0 0,1 0 0,1 0 0,1 0 1128,-6 1 0,2 0 0,1 0 1,0 1-1,-2 0 0,-2 1-216,1 0 0,-1 1 0,-2 1 0,0 0 1,0 0 192,3 0 0,-1 0 0,1 0 0,0 1 0,0 0-71,-3 0 1,1 1-1,-1 1 1,1-1-1,1 0-659,-4 2 1,3-1 0,0 0 0,-1 1-1,-1 0 1,-5 0 756,6-1 0,-3 0 0,-3 0 0,0 1 0,16-1 0,-2 0 0,-13 1 0,-3-3 0</inkml:trace>
  <inkml:trace contextRef="#ctx0" brushRef="#br0" timeOffset="128836">30747 18828 14911,'36'2'372,"0"0"0,9-5 1,6-4-1,5 0-861,-7 0 1,4-1 0,3-1-1,1 0 1,-3-1 135,0 1 1,0-2-1,-1 1 1,-1-1-1,-2 1 1,18-5-1,-2 0 1,-9 2-1,-13 3 1,1-1-1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40:08.61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17236 1632 17487,'-5'57'52,"0"-1"1,0 0-1,2-3-52,2-8 0,1-3-413,0-1 0,1-2 502,2 26-89,2-17 380,0-16 1369,-2-30-1433,-1-20-204,-6-31-96,1 17 1,1-4-130,-1-6 0,0-6 0,3 0 113,3-2 0,2-1 0,0 1-100,0 1 0,1 0 0,3 3 100,7-15 0,8 18-313,37 37 279,-12 36 11,-15 2 1,-2 7-219,-7 3 0,-2 5-536,-3-5 0,1 3 1,-3 0 776,-4-1 0,-3 0 0,0-3 0,8 9 0,-4-4 0,-9 18 0</inkml:trace>
  <inkml:trace contextRef="#ctx0" brushRef="#br0" timeOffset="170">17219 1916 19583,'42'-17'-796,"0"0"0,1-1 1,17 4-1,5 4 1,0 4-1779,-1 4 1,1 5 0,0 1 2366,4 1 1,1 2-1,-11 0 1,-21 0-1,-6 0 1,9 3 0</inkml:trace>
  <inkml:trace contextRef="#ctx0" brushRef="#br0" timeOffset="551">15133 2854 16905,'50'3'320,"0"0"1,0 0-1,8-4 1,1-1-1,2-2-245,-8 0 1,0-2 0,3 0 0,1-1-1081,-3-1 0,2 0 0,1 0 0,2-1 1,1 0 1043,-4 2 0,-1-1 0,2-1 0,2 1 1,3 0-1,4-1-120,-14 2 0,3 0 0,2 0 0,2 0 0,1-1 0,2 1 0,1-1 1,0 1-1,2-1 0,-1 1 0,0 0 82,-3 0 1,1 1 0,1-1 0,-1 1-1,2-1 1,0 1 0,1-1 0,0 1-1,2 0 1,0 0 0,1-1 0,1 1-1,1 0-31,-9 1 1,1-1-1,1 1 1,2-1-1,0 1 1,2 0 0,-1-1-1,2 1 1,-1 0-1,1 0 1,-1 0 0,1-1-1,-1 1 1,0 1-1,-1-1 1,-1 0-1,-1 1 1,-1-1 29,5 0 0,0 1 0,-2-1 0,1 1 0,-1-1 0,-1 1 0,0 0 0,0 0 0,0 0 0,-1 0 0,0 1 0,1-1 0,-1 1 0,1-1 0,-1 1-65,0 0 1,0 0-1,0 0 1,0 1-1,1-1 1,0 1-1,-1-1 1,0 1 0,-1 0-1,0 0 1,-1 0-1,-1 1 1,-2-1-1,0 0 1,-2 1 64,10-1 0,-2 1 0,-3 0 0,0 0 0,-2 0 0,0 1 0,0-1 0,2 1 0,1-1 0,3 1-25,-7 0 0,1 0 1,2 0-1,0 1 0,1-1 1,1 0-1,0 1 0,0 0 1,0-1-1,0 1 1,-1 0-1,0 1 0,-1-1-59,2 1 0,0-1 0,-1 1 0,1 1 0,-1-1 0,0 0 0,0 1 0,0-1 0,-1 1 0,0 0 0,1-1 0,-1 1 8,3-1 1,1 1-1,0-1 1,-1 1-1,1-1 1,-1 1 0,-1-1-1,0 1 1,-1 0-1,-2 1 1,-1-1-84,11 2 1,0 0 0,-2 0 0,0 1-1,-3 0 1,-2-1 0,-4 1 0,-3 0-315,15 1 0,-6 1 0,-3-1 0,-3 1-229,9 1 0,-3 0 0,-4 0 829,-13-2 0,-3 0 0,-5-1 0,-5 0 0,-5-1 0,2 0 0</inkml:trace>
  <inkml:trace contextRef="#ctx0" brushRef="#br0" timeOffset="1802">3021 10620 17039,'5'35'56,"4"8"-11,3-15 33,-1-2 774,-7-17-79,-2-18-437,-2-39-280,-1 2 0,2-7-56,1 4 0,2-5 0,0 2-374,1 4 1,0 1 0,3 1 373,2-1 0,1 0 0,3 5 0,7 0 0,5 4-23,14-6 1,7 7-23,0 10 0,4 12-73,2 13 1,-3 12 100,-14 8 0,-8 9-505,-14 19 0,-14 6 432,-11-4 1,-10 0 89,-5 4 0,-5-1 0,-4 2 0,-4 0-80,5-8 0,-2 1 0,2-2 86,-6 7 0,4-3 140,0-2 1,6-5-147,10-9 110,36-40-76,18-10 38,9-2 1,9 1-79,10 5 1,4 5-34,0-1 0,0 6 5,-2 8 1,-7 10-135,-26 3 0,-6 4 363,3 28-139,-28 6-23,-12-25 1,-7-1-34,-4 1 0,-6-2-936,-20 5 0,-7-6 936,2-12 0,1-5 0,10 5 0,4-5 0,-17-15 0</inkml:trace>
  <inkml:trace contextRef="#ctx0" brushRef="#br0" timeOffset="2500">8399 5871 15840,'11'55'-195,"-1"1"0,0 0 0,1-1 0,2-2 0,-1-2-1710,5 4 1,0-4 1904,0-6 0,-2-6 0,-4-12 0,-4-11 0</inkml:trace>
  <inkml:trace contextRef="#ctx0" brushRef="#br0" timeOffset="2686">8304 5914 17818,'59'-26'-236,"1"-1"1,0 3 0,3 7-1607,-13 14 1,2 6 0,-3 2 1735,2 3 0,-2 1 1,4-3-1,-9 2 0,-20 7 1</inkml:trace>
  <inkml:trace contextRef="#ctx0" brushRef="#br0" timeOffset="2852">8360 6524 19605,'52'-11'-517,"-1"-1"0,1 0 1,0 0-1,1-1 1,-2 1-1,-3 3 1,8 4-1,-9 3 1,-9 1-1</inkml:trace>
  <inkml:trace contextRef="#ctx0" brushRef="#br0" timeOffset="3434">8362 9285 17532,'4'47'59,"0"0"1,0-1 0,1 1-1371,6 9 1,2-2 1310,-3-15 0,-1-1 0,0 0 0,-1-5 0,1-10 0</inkml:trace>
  <inkml:trace contextRef="#ctx0" brushRef="#br0" timeOffset="3633">8721 9257 17756,'2'60'-77,"-1"0"1,1 0 0,1-12 0,-1-3 0,2 0-1504,2 18 0,3-5 1377,0-22 1,0-5 0,3 7 0,-2-16-1</inkml:trace>
  <inkml:trace contextRef="#ctx0" brushRef="#br0" timeOffset="3852">8128 9348 19112,'11'-44'8,"-1"0"1,14 6-1,8 0 1,6 5-133,14 5 1,8 8 0,0 0-1632,0-3 0,1 1 1,0 5 245,5 7 0,0 5 0,-6 8 1509,-5 10 0,-9 4 0,9 3 0,-27 7 0</inkml:trace>
  <inkml:trace contextRef="#ctx0" brushRef="#br0" timeOffset="4052">8205 10292 18664,'44'-32'-16,"1"0"0,0 0 1,0 1-1,2 0 1,4 2-403,-2 5 1,3 1-1,2 2 1,-1 2 125,-3 4 0,1 2 0,-1 1 0,-2-1 0,9-4 1,-2-1-1,-4 5 0,-2 8 0,0 1 0</inkml:trace>
  <inkml:trace contextRef="#ctx0" brushRef="#br0" timeOffset="4585">8329 13552 17039,'3'0'56,"15"52"-6,-9-11 1,1 5-51,2 9 0,0 3-1479,-1 6 1,-1-2-52,-3-16 1,-1-2 1529,0-3 0,-1-3 0,2 7 0,-1-16 0</inkml:trace>
  <inkml:trace contextRef="#ctx0" brushRef="#br0" timeOffset="4785">8772 13594 18238,'1'44'68,"-3"0"-68,0-5 0,-1 1-6,1-4 0,0-1-426,0 1 1,2 0-1420,2-2 1,2 0-5679,9 28 7529,8-13 0,-7-21 0,-2-12 0</inkml:trace>
  <inkml:trace contextRef="#ctx0" brushRef="#br0" timeOffset="4968">9232 13571 17970,'-7'48'-1368,"0"1"1,0-1 0,0 9 0,2-4 1367,0-4 0,2-8 0,3-8 0,0-12 0</inkml:trace>
  <inkml:trace contextRef="#ctx0" brushRef="#br0" timeOffset="5200">8156 13619 19885,'17'-51'-180,"-1"0"1,18 12 0,11 3 0,8 4-637,-6 11 0,6 3 1,4 2-1,1 2 1,-2 0 416,9-3 0,1 1 0,-2 3 0,-2 1 0,7 3 0,-2 2 1,-11 3-1,-19 4 0,1 0 0</inkml:trace>
  <inkml:trace contextRef="#ctx0" brushRef="#br0" timeOffset="5385">8318 14742 19953,'39'-27'-162,"0"0"1,0 1-1,2-2 1,2 0 0,5 0-1333,5 1 1,5-2 0,3 1 0,-4 1 1157,-8 6 1,-2 0 0,0 1 0,0 0 0,17-8 0,-1 1 0,-7 5 0,-14 7 0,-1 1 0</inkml:trace>
  <inkml:trace contextRef="#ctx0" brushRef="#br0" timeOffset="6650">14425 3785 16737,'0'-7'672,"0"2"-661,-9 49 23,4-1-34,0-2 0,1 4-4824,5 8 0,3-2 4824,3-14 0,1-2 0,-3 3 0,1-6 0,6-11 0</inkml:trace>
  <inkml:trace contextRef="#ctx0" brushRef="#br0" timeOffset="7185">20053 3755 16490,'47'-22'295,"0"0"0,-2 1 0,-3 7-295,10 21-263,-22 14 0,-6 10-522,-11 11 1,-9 5 784,0 2 0,-8 1-372,-13 3 1,-7-5 505,0-17 1,0-4 167,-18 16-108,13-16-216,15-14-113,17-8-3439,56-26 3574,-26 10 0,1-1 0,1-1 0,-2 1 0,10-6 0</inkml:trace>
  <inkml:trace contextRef="#ctx0" brushRef="#br0" timeOffset="7751">25942 3127 18507,'41'13'-378,"-1"1"1,-2 10 0,-3 7-945,-6 16 0,-8 5 752,-10-8 0,-10 0 570,-11 1 0,-11-4 191,-4-16 0,-3-4 783,-24 14-92,13-14-210,39-9-600,29-5 1,17-3-40,-3 3 1,3 2 0,1 0-369,1 0 0,0 0 0,0 1 335,0 4 0,0 1 0,-6 1-17,-4 2 1,-8 3-309,-1 31 370,-51-26 0,-17-2-494,-3-3 1,-6-2 0,-2-2-402,-4-1 0,-1-3 1,-2-1-791,-7 0 0,-2 0 1,4-2 1639,12-2 0,3 0 0,4-1 0,1 0 0,5-1 0,-27 4 0</inkml:trace>
  <inkml:trace contextRef="#ctx0" brushRef="#br0" timeOffset="8351">13658 5544 17274,'49'-9'16,"1"-1"0,-1 0 0,0 1 0,8-2 0,2 0 0,0 0 0,2-1-1148,-8 3 0,1 0 0,1 0 0,2-1 0,1 0 1135,1 1 1,3-1 0,0-1 0,2 1 0,2-1-1,1 1-137,-11 1 1,1 0 0,0 0 0,2-1 0,1 1 0,2 0-1,4-1 1,3 0 133,-15 3 1,2 0 0,2-1 0,2 0-1,2 0 1,1 1 0,1-1 0,2 0 0,0 0-1,1 0 1,1 0 0,0 1 0,1-1 0,-1 1-1,0 0-20,-8 1 0,-1 0 0,1 0 1,0 0-1,0 0 0,1 1 1,0-1-1,1 0 0,1 1 1,-1-1-1,2 1 0,-1-1 1,2 1-1,0 0 0,0 0 0,1-1 1,1 1-1,0 0 0,1 0 1,1 0 2,-10 0 0,2 1 0,0 0 0,1 0 1,1-1-1,0 1 0,2 0 0,-1 0 0,2-1 1,-1 1-1,1 0 0,1 0 0,-1 0 0,1 0 1,0 0-1,0 0 0,0 0 0,0 0 0,-1 1 1,1-1-1,-1 0 0,0 1 0,-1-1 1,0 1-1,0-1 0,-1 1 0,-1 0 0,0 0-39,3-1 1,0 1 0,0 0-1,0 0 1,-1 0 0,0 0-1,0 0 1,-1 0 0,0 1 0,0-1-1,0 0 1,0 1 0,0-1-1,-1 1 1,1 0 0,-1-1-1,0 1 1,1 0 0,-1 0 0,1 0-1,-1 0 1,1 0 0,0 0-1,0 0 51,3 1 1,0-1-1,0 0 1,1 1 0,0-1-1,0 1 1,0 0 0,0-1-1,1 1 1,-1 0 0,0 0-1,-1 0 1,1 0 0,-1 0-1,-1 0 1,0 1 0,0-1-1,-1 0 1,-1 1 0,-1 0-1,0-1 1,-2 1 0,0 0 4,10 0 0,-2 0 0,-1 1 0,-2-1 0,-1 1 0,0-1 0,-2 1 0,1 0 0,-1 0 0,0 0 0,1 0 0,1 0 0,1 1 0,1-1 0,2 1 0,1-1-2,-9 1 1,1-1 0,1 1 0,1 0 0,0-1 0,2 1 0,-1 0 0,1 0 0,1 0 0,0 0 0,0 0 0,0 0 0,1 1 0,0-1 0,0 1 0,-1-1 0,1 1 0,-1 0 0,0 0 0,0 0 0,0 0 0,-1 1 1,-1-1 1,0 1-1,0-1 1,0 1-1,-1 0 1,1 0-1,-1 0 1,1 0-1,-1 0 1,1 0-1,-1 1 1,1-1-1,-1 1 1,1 0 0,1-1-1,-1 1 1,1 0-1,-1 1 1,2-1-1,-1 0 1,1 1-1,1-1-2,-6 0 0,1 1 0,1-1 1,0 1-1,1-1 0,0 1 1,1 0-1,-1 0 0,2 0 1,-1 0-1,0 1 0,1-1 1,-1 0-1,0 1 0,0-1 0,0 1 1,-1-1-1,0 1 0,0 0 1,-1-1-1,-1 1 0,0 0 1,-2-1-1,0 1 0,-1-1 1,-1 1-51,12 1 1,-2 0 0,0-1 0,-1 1 0,-1 0 0,0 0 0,-1 0 0,-1 0 0,0 0 0,-1 0 0,0 0 0,-1 0 0,-1 1 0,1-1 0,-2 1 0,1 0-1,-1 0 1,-1 0-68,9 1 1,-1 1-1,0 0 1,0 1 0,-1 0-1,0-1 1,-1 1-1,-2 0 1,0 0 0,-2-1-1,-1 1 1,-2-1 0,-2 0-1,-1 0-555,12 2 0,-3 0 1,-2 0-1,-3 0 0,-2 0 1,0-1-1,0 1 0,-1-1 674,4 2 0,0-1 0,-1 1 0,0-1 0,-3 0 0,-3-1 0,-3 0 0,9 1 0,-5-1 0,-3 0 0,-3-1 0,-1 0 0,0-1 0,0 1 0</inkml:trace>
  <inkml:trace contextRef="#ctx0" brushRef="#br0" timeOffset="8485">29729 5918 9095,'-56'17'0,"12"-3"0</inkml:trace>
  <inkml:trace contextRef="#ctx0" brushRef="#br0" timeOffset="10519">13939 6596 17442,'48'-30'56,"0"-1"0,0 4 0,-1 7-67,-10 14 0,0 6-633,-2 6 0,0 5 331,20 22 83,-37-5 1,-6 4 195,-7 6 0,-7 2 34,-9 1 0,-5 1 129,-4-1 0,-3-2 100,-4-2 1,0-3-12,1-5 1,2-3 392,-15 17-454,14-16 71,11-10-82,15-9-45,41-7-1575,-2-4 1,6 0-1009,2 0 0,2 1 2554,11-1 1,-5 0-1,-7 2 1,-10 1-1</inkml:trace>
  <inkml:trace contextRef="#ctx0" brushRef="#br0" timeOffset="11535">20648 6313 17722,'-10'0'1681,"2"0"-1467,8 0-147,65-2-51,-20-1 1,6-1-213,2 1 0,5-1 1,-1 0 8,-4 0 0,-1 0 0,-3-1 97,7 0 1,-5-1 67,5-1 157,-45 5 0,-15 3 145,-21 27-78,-11 24-197,16-21 1,2 2-133,0 6 1,3 1 93,3 23-97,8-30 1,3 1-1383,5 29 1512,8-25 0,2-2 0,-2 0 0,13 2 0</inkml:trace>
  <inkml:trace contextRef="#ctx0" brushRef="#br0" timeOffset="12268">26736 6211 15269,'-10'0'3395,"3"0"-3227,7 0-123,0 0 201,30-38-179,28 34-39,-24-7 0,2 3-225,5 19 1,-2 11 190,-12 1 1,-5 3-1,-2 2 1,-5 2-51,4 27 44,-19-23 1,-5-1 247,-9 10 571,0-13-807,9-36 348,21-28-348,16-11 5,1 10 1,7 0 22,0 8 0,4 3 0,5 0 0,0 6-28,-13 12 0,-2 8 23,12 20-23,-21 11-370,2 4-2286,8 1 2656,10-4 0,-19-16 0,0-6 0</inkml:trace>
  <inkml:trace contextRef="#ctx0" brushRef="#br0" timeOffset="13617">14138 8950 16490,'5'59'695,"8"-9"-617,11-29 1,15-8 89,9-5-56,-9-14 0,2-7-40,-1-3 1,-2-5 330,5-9 1,-5-3-242,-11 6 1,-6 0 140,-1-18-68,-17 31-223,-3 13 21,0 29-28,-3 25 1,-1 13-2,3-6 0,0 5 0,1 3-852,0-4 0,1 4 0,0 0 0,1-2 845,-1-8 0,2-2 0,-1-1 0,2-1-113,1 9 0,1-2 1,0-7-76,0-6 1,-2-6 27,2-4 1,-9-7 128,-31-11 23,-2-29 0,-4-10 11,-1-3 0,-1-4-206,-8-9 1,1 1-871,-7 2-392,15 14 1921,17 12-453,13 12 0,8-4 0,3 4 0</inkml:trace>
  <inkml:trace contextRef="#ctx0" brushRef="#br0" timeOffset="14433">20601 8675 16748,'0'-10'2129,"0"2"-1827,51-24-380,14 27 38,-9 0 1,1 10-258,-14 21 1,-10 13 318,-15 15 1,-14 6-749,-10-8 0,-10-1 765,-12 3 1,-4-5 72,6-19 0,2-2 133,2 0 1,5-1-246,13 5-504,23-6-1468,39-28-202,-18-5 1,4-2 2086,12-5 0,-3 0 0,-19 4 0,-3 2 1,29-8-1</inkml:trace>
  <inkml:trace contextRef="#ctx0" brushRef="#br0" timeOffset="14950">27258 8186 18910,'5'52'-52,"1"-1"0,-1 0 0,0 0 1,0-1-1,-1-6 0,1 22 1,-2-15-1</inkml:trace>
  <inkml:trace contextRef="#ctx0" brushRef="#br0" timeOffset="16449">14911 11818 18574,'-35'28'231,"1"1"1,0 5 0,4 5-148,6 8 0,5 5-1689,-2 5 1,2 1 1620,3 3 1,2-1-6,4-3 1,3-1 87,1-6 1,6-2-67,6-6 1,6-4-29,0-5 1,6-4 348,18-3 1,8-8-277,0-10 1,1-6-51,-1-3 0,-2-7-23,-7-7 1,-7-6 28,-9-24-29,-25 13 1,-11 1-23,-12 5 0,-7 5-577,-11-1 0,-4 6-1042,5 10 1,2 7-1514,5 5 1,6 4 3148,2 11 0,16-8 0,7-6 0</inkml:trace>
  <inkml:trace contextRef="#ctx0" brushRef="#br0" timeOffset="17334">19922 11866 19235,'0'-58'403,"1"0"1,15-1-1,12 2-370,-2 20 1,5 1 0,2 4-34,13-7 0,4 9-67,10 9 0,-3 19-141,-24 27 1,-8 14-85,-2 20 1,-9 8-671,-11-21 1,-5 1 0,-3 1 968,-5 5 1,-3 0 0,0-4 3,-5 0 0,0-3 346,5-6 1,1-3-358,-2 21 601,34-16-501,33-39-89,-14-21 1,0-10-12,-2 0 0,-5-5-173,-5-11 1,-8-3 138,-11-18 702,-28 27 1,-12 6-697,-11 9 0,-9 8-1223,5 8 0,-4 5 0,2 3-2869,-16 4 0,5 7 4120,4 8 0,10 1 0,13-4 0,15-4 0</inkml:trace>
  <inkml:trace contextRef="#ctx0" brushRef="#br0" timeOffset="18250">27595 10944 18048,'16'-34'1658,"-12"8"-1602,-24 17 45,-10 6-34,-21 2-67,0 12 0,2 2 0,11 15 0,18 3 0,0 8 11,2 5 6,6-12 0,0 3-17,2-2 0,0 0 0,0 2 0,0-2-34,1 10 34,5-24 112,4-14 124,2-7-147,34-18-100,-5 11 0,6 3-17,16 3 0,2 6-307,-5 5 0,-3 7 312,-1 10 1,-6 8-90,-15-1 0,-7 4-140,0 15 0,-12 3 78,-19-3 0,-14-1-140,-2-11 1,-5-2-1,-3-5-809,-1-7 1,-2-4 0,-2-3-21,-5-4 0,-2-5 1,4-2 1142,-4-3 0,6-3 0,-7-1 0,14 0 0</inkml:trace>
  <inkml:trace contextRef="#ctx0" brushRef="#br0" timeOffset="20983">7081 15682 16860,'0'59'305,"0"-1"1,0-5-1,0 2 1,1 0-265,-1-8 0,0-1 0,0 1-815,1 4-1,-1 1 1,1-3 774,1 1 0,1-7 68,4 2 911,-1-36 142,-2-32-539,-5-39-548,-3 4 0,0-5-331,2 1 1,0 0 307,-1 14 0,0 0 0,2 3 39,4-5 1,5 2 33,7-7 0,6 5-107,4 15 1,6 8 0,10 9 0,3 12 10,-7 15 1,-3 9 171,3 14 1,-5 6-296,-8-2 1,-4 2-202,-2 0 0,-2 0-176,-2-2 0,-2 2-2614,-2 8 0,-3-1 3126,2 16 0,-4-6 0,-5-37 0</inkml:trace>
  <inkml:trace contextRef="#ctx0" brushRef="#br0" timeOffset="21167">7197 16129 19997,'36'-36'-1580,"0"-1"0,4 12 1,4 3-1,3 3 1580,4 4 0,1 4 0,-1 1 0,17-2 0,-9 2 0,-6 0 0</inkml:trace>
  <inkml:trace contextRef="#ctx0" brushRef="#br0" timeOffset="21433">8051 15722 20882,'52'-32'-157,"1"1"0,0 2 1,2 6-461,8 13 1,0 6 453,-19-1 1,-3 5 257,-3 7 1,-11 6 27,-25 13-22,-32 22-68,-6-1-33,1 10-263,18-28 0,1 3-4653,-6 15 1,-1 0 4797,4-9 0,0-2 1,3-1-1,0-4 1,-2-1-1</inkml:trace>
  <inkml:trace contextRef="#ctx0" brushRef="#br0" timeOffset="24899">7965 15711 17846,'63'1'61,"-1"0"1,-17-2 0,0-1 0,0-1-55,-1-1 1,0-2-1,1 0-1029,3-2 1,2-2-1,0 0 1022,0-1 0,0 0 0,-1-1-176,-1 1 0,-2-1 1,0 0-486,14-5 0,-2-1-107,-10 3 1,-3-1 286,-10 1 1,-4 0-696,12-12 1699,-22 2-421,-13 0 3237,-31-9-1894,3 13 1276,-21-2-2250,12 16-38,5 27-198,30 38-201,12-13 0,6 2-23,-2-2 0,3 0-236,4-1 1,-2-2 202,-8 10-1166,-25-14 1,-10 0 1187,-16 2 0,-4-4 0,14-5 0,-1-4 0,-7-7 0,0 1 0</inkml:trace>
  <inkml:trace contextRef="#ctx0" brushRef="#br0" timeOffset="27700">11007 15091 18328,'5'51'175,"0"-1"1,-1 4-1,0 0-153,-1-4 1,0 4-1289,-1-2 0,-1 5 0,0-3-84,-1 6 0,0 0-574,0-11 1,1 2-1,0-6 2071,2-6 0,1-6 1,-1 5-1,4-15 1</inkml:trace>
  <inkml:trace contextRef="#ctx0" brushRef="#br0" timeOffset="28267">11778 15397 19067,'50'-12'-63,"0"0"0,0 0 1,-4 0-1,0 1 1,-5 1-381,-4 1 0,-4 1-229,24-9 650,-16 3 22,-19 1 369,-12 1 629,-21 1-662,-9 7-291,-1 14-34,1 13-11,15 21-650,8-4 0,2 4 650,-1 6 0,0-2 0,2-9 0,-1-3 0,1 21 0</inkml:trace>
  <inkml:trace contextRef="#ctx0" brushRef="#br0" timeOffset="31535">13277 15375 16131,'3'65'505,"2"-7"-404,2-22-12,1-4 12,2 4 0,-4-15 11,-1-1 571,-4-16 494,-2-11-998,-13-30-151,5 5 0,0-4-17,0-11 1,0 0 4,1 7 1,3 2-17,14-21-11,11 38-101,12 10 112,9 17-6,-8 14 1,0 9-292,-3 6 0,-2 5 202,1 0 0,-3 0 61,-8-1 1,-5-5 10,-4-2 23,-2-14 23,-1-29-23,4-40 11,1-10-187,-4 18 1,2 2 208,10-16 102,9 12-180,7 20 45,4 15 0,-1 27 33,-13 10 1,-3 4-34,8 26-627,-11-16 1,-1-1-1481,4 8-2746,3-12 4853,3-14 0,-12-12 0,-3-7 0</inkml:trace>
  <inkml:trace contextRef="#ctx0" brushRef="#br0" timeOffset="31819">14316 15181 18283,'-56'27'343,"0"1"1,13-7 0,4 3-328,-1 8 1,7 3-50,3 11 33,22 0-146,35-19 101,23-19 45,5-23 56,-1-20-56,-24 0 34,-5 6-68,-6 7-89,0 13 101,-1 25-1189,1 2-682,6 12-1379,7-13 3272,10-9 0,-17-5 0,-1-3 0</inkml:trace>
  <inkml:trace contextRef="#ctx0" brushRef="#br0" timeOffset="32000">14658 15138 17319,'0'-3'280,"39"12"-280,-11 1-67,3 0 0,2 0-1659,11 5 1726,16-1 0,-31-7 0,5-2 0</inkml:trace>
  <inkml:trace contextRef="#ctx0" brushRef="#br0" timeOffset="32150">14997 15016 17756,'-8'-5'695,"-24"19"0,-6 12-695,2 10-440,-7 1 1,2 3-1454,11 16 1940,19-21 1,3-2 0,1 0-1,5 2 1</inkml:trace>
  <inkml:trace contextRef="#ctx0" brushRef="#br0" timeOffset="32467">15671 14276 17678,'-17'53'305,"1"0"1,-1-1 0,0 1 0,2 2 0,1 1-1,1 0 1,0-2-306,0-4 0,0-2 0,2 0 0,3 1-422,4 3 1,2 1-1,4-2 1,6-5-1361,18 14 1,7-6 1671,0-3 0,1-5 1,-3-17-1,-2-8 0,-2-9 1</inkml:trace>
  <inkml:trace contextRef="#ctx0" brushRef="#br0" timeOffset="32870">15958 14815 19527,'-8'40'123,"0"-1"0,6 26-123,44-43-538,9-11-134,6-5 27,-14-12 1,2-5 666,-1-8 1,-1-3 72,-1 0 1,-4-2 116,-8-4 1,-7 0 281,-9-2 167,-14 13-157,-16 47-387,9 3 1,1 6-101,-4 4 0,4 2-328,6 9 1,4 0 310,4-14 0,2-2-135,3 2 1,2-1-91,0-2 1,0 0-28,-1 7 0,-4-2-230,-10 14 23,-37-13-2388,-7-46 2847,11-10 0,2-5 0,6-3 0,7-1 0</inkml:trace>
  <inkml:trace contextRef="#ctx0" brushRef="#br0" timeOffset="33052">17005 14939 16625,'-12'42'-1009,"0"-1"1,1-3 0,3-3 1008,5 6 0,2-19 0,1-7 0</inkml:trace>
  <inkml:trace contextRef="#ctx0" brushRef="#br0" timeOffset="33401">17717 14254 18474,'-41'48'235,"1"1"0,13-5 0,4 5 0,8 0-190,9 15 1,12 1-721,3-16 1,6 1-1,3-4 669,5 4 1,6-9-29,7-12 1,2-9 652,8-8-653,-11-12 417,-12-11-327,-22-24-22,-44-8-46,6 20 1,-5 3-163,0 3 1,0 6 5,0 5 1,4 5-4326,1 7 4493,18 3 0,11-2 0,7-2 0</inkml:trace>
  <inkml:trace contextRef="#ctx0" brushRef="#br0" timeOffset="33649">18086 13856 21005,'13'50'0,"1"-1"0,-1 1 0,0 2 0,0 0 0,-1 0-26,-2-2 0,-1 0 0,0 0-1115,-2 2 0,-2 0 0,-1 0 677,-1-1 1,-2 0 0,-3 3 463,-4-4 0,-3 3 0,-1-1 0,2-7 0,1 5 0,0-4 0,-9 12 0,0 0 0</inkml:trace>
  <inkml:trace contextRef="#ctx0" brushRef="#br0" timeOffset="37180">19451 15013 17801,'2'37'112,"0"0"0,-1-1 1,-1 0-2534,-9 19 2421,-2-5 0,1-21 0,2-11 0</inkml:trace>
  <inkml:trace contextRef="#ctx0" brushRef="#br0" timeOffset="37750">20919 14267 18440,'8'-63'470,"11"27"1,8 4-455,12 15 1,6 6-34,-1 0 1,-1 6-320,4 12 0,-6 10 146,-1 36 117,-29-1 0,-11 7 218,-12 0 1,-7 2 149,4-12 0,-1 1 1,-2-3-201,-9 5 0,0-4-56,7-10 0,4-5-27,6-3 219,11-12-164,16-9-381,47-9-404,-17-9 1,5-2-1367,-8 4 0,3-1 0,-2-1 2039,13-6 0,-5-1 1,-15 7-1,-6 1 1,-7-1-1</inkml:trace>
  <inkml:trace contextRef="#ctx0" brushRef="#br0" timeOffset="39432">22579 14439 17241,'1'-11'1154,"0"2"-1109,47-15 11,-3 8-616,0-2 0,4 0 560,-9 7 0,0 2-577,1-1 0,0 1-353,-3 1 0,-2 1-2599,22-5 3618,-20 4 1,-20 4 0,-11 1 0</inkml:trace>
  <inkml:trace contextRef="#ctx0" brushRef="#br0" timeOffset="39566">23083 14237 18216,'-6'37'71,"1"1"0,-1 0 0,4-1-621,21 24-682,-10-8-1838,-16-20 3070,-2-8 0,1-11 0,1-7 0</inkml:trace>
  <inkml:trace contextRef="#ctx0" brushRef="#br0" timeOffset="40069">24006 14082 16748,'17'-62'1031,"-3"26"0,3 1-964,4 7 0,2 3-39,1-1 0,1 2-28,28-13 11,-14 21-33,10 16-90,-15 41 106,-22 1 1,-8 7 165,-10-2 1,-6 3-1,-1-1-472,1-4 1,0-2 0,-2 0 361,-11 21 1,3-6 27,5 6 57,22-3-57,33-27 1,20-25-57,0-27-44,-13-30-68,-32-4-11,-19-7 0,-21-1-163,-7 24 1,-10 7-1143,-3 14 0,-3 6-449,-1 2 1,3 7 1809,2 17 0,8 6 0,9 3 1,10-2-1</inkml:trace>
  <inkml:trace contextRef="#ctx0" brushRef="#br0" timeOffset="40483">25355 14508 17678,'5'0'179,"2"36"-123,-17 1-56,3-1 0,-3 3 0,-18 9 0,-2-3 0,2 1 0,7-18 0,0 0 0</inkml:trace>
  <inkml:trace contextRef="#ctx0" brushRef="#br0" timeOffset="41802">26085 13864 19246,'34'-14'78,"0"0"1,1 2 0,0 5-45,25 20-1818,1 11 1761,-32-7 1,-3 4 11,14 27 444,-19 11-427,-23-11 0,-8 3 10,-1-14 1,-4 1 12,-7 10 0,-3-2 72,-19 2 0,-2-6-101,20-17 998,30-7-931,45-6-78,8 1-23,-22-2 0,-3 3-89,7 21-85,-23-2 1,-6 5 337,-5 1 1,-7 2-546,-6 4 1,-5-2-2488,-14 15 2902,-3-30 0,20-23 0,5-5 0</inkml:trace>
  <inkml:trace contextRef="#ctx0" brushRef="#br0" timeOffset="42035">26816 14318 19190,'0'-8'740,"0"1"-740,23-10 0,13 0-706,0 10 0,3 0-258,9-11 1,1 0-743,-6 13 1,-4 3-2206,-1-3 3939,-14-3 0,-11 4 0,-8-1 0</inkml:trace>
  <inkml:trace contextRef="#ctx0" brushRef="#br0" timeOffset="42150">27211 14154 19796,'0'44'-1255,"0"0"0,-2 2 0,1-3 1255,5-8 0,1-3 0,-3 12 0,-2-30 0</inkml:trace>
  <inkml:trace contextRef="#ctx0" brushRef="#br0" timeOffset="42769">27989 14124 17992,'19'38'851,"-1"1"1,11 20-426,-26-44 481,-3-9-761,-6-54 123,2-12-241,0 19 0,2 0 16,3 3 1,5 4 79,8-4-124,13 13-12,2 13-32,18 33 27,-22 3 0,-2 7 11,3 9 1,-2 3-35,-5 0 1,-4-1 39,-1 13 23,-10-29 111,-4-26 23,0-42-163,1 5 1,2-4 16,4-13 0,3-1-167,-1 7 1,3 4 149,1 8 0,4 8-16,8 11-12,-1 12 34,-1 20-414,12 31-735,-15-15 1,3 3 1148,9 6 0,1-2 0,3 11 0,0-20 0</inkml:trace>
  <inkml:trace contextRef="#ctx0" brushRef="#br0" timeOffset="43051">29083 13826 17364,'-2'-3'1820,"-31"8"1,-12 8-1506,-5 11-343,3-5 0,4 3-6,18 7 34,38-8-168,18-15-202,34-6 314,0-12 33,-30 8 1,-2 0-101,8-7-34,-21 16-459,-14 6-3564,7 14 4180,18-4 0,-14-2 0,10-11 0</inkml:trace>
  <inkml:trace contextRef="#ctx0" brushRef="#br0" timeOffset="43218">29491 13809 19090,'41'25'-1281,"0"0"0,13 1 0,0-5 1281,-14-14 0,-2-2 0,27 7 0,-27-11 0</inkml:trace>
  <inkml:trace contextRef="#ctx0" brushRef="#br0" timeOffset="43351">29693 13745 17756,'-33'30'-695,"0"0"1,1 0-1,-5 15 1,5 0 694,8-7 0,5-2 0,6 12 0,16-34 0</inkml:trace>
  <inkml:trace contextRef="#ctx0" brushRef="#br0" timeOffset="43618">30373 12750 19127,'-35'47'269,"-1"0"0,6 5 0,1 7 0,6 3-253,10-13 1,3 2 0,2 1 0,1 0-865,-1 1 1,0 0 0,3 0 0,2-2 436,5 15 0,5-1 0,5-8-1029,9-1 0,4-7 1440,3-4 0,-1-6 0,5 7 0,-5-17 0</inkml:trace>
  <inkml:trace contextRef="#ctx0" brushRef="#br0" timeOffset="43951">30441 13628 20087,'36'-20'22,"0"0"1,13 4-1,-1 10-426,-11 22 1,-2 6 162,0-5 1,-3 4 139,-11 7 0,-6 1 23,-10 7 78,-7-8 44,-1-11 1133,-1-12-718,12-29-179,11-12-224,2-5-56,3 8-33,-11 24-57,-4 8-358,0 13-4920,1 20 5368,3-3 0,-3 1 0,-2-19 0</inkml:trace>
  <inkml:trace contextRef="#ctx0" brushRef="#br0" timeOffset="44117">31333 13837 19414,'-20'34'-1558,"0"0"1,-12 20 0,32-47-1,0-4 1</inkml:trace>
  <inkml:trace contextRef="#ctx0" brushRef="#br0" timeOffset="44649">31915 13108 14551,'7'-4'3676,"0"2"-2825,-7 2 46,0 0-763,3-6 34,-14 2-123,-4-3-11,-14 4-34,4 2-23,2 3 12,4 9 11,-21 32 5,17-12 1,1 4 0,-1 6 0,1 0-1,6-7 1,4-3 5,2 10 101,16-26 67,21-7-112,23-14-11,5-1-56,5-3 12,-4 13-68,-18 13 22,1 16 34,-27 10-118,-12-9 1,-6 2-779,-17 25-1475,7-29 1,-1-4 2370,-16 4 0,13-22 0,13-9 0</inkml:trace>
  <inkml:trace contextRef="#ctx0" brushRef="#br0" timeOffset="44801">31849 13097 17028,'1'-10'1524,"1"1"-2813,63-2-4347,-25 8 5636,6-3 0,-1 1 0,-17 5 0,-9 0 0</inkml:trace>
  <inkml:trace contextRef="#ctx0" brushRef="#br0" timeOffset="45017">32057 12451 20098,'57'31'341,"0"0"1,-19-6 0,0 3 0,-3 4-342,-4 4 0,-3 4 0,-1 5-808,1 5 1,0 7-1,-2 3 1,-4 1 117,-6 0 1,-3 2 0,-5 1 0,-4 2 689,-6-4 0,-4 3 0,-4 1 0,0-3 0,1-5 0,0 7 0,-1-5 0,-7-6 0,-12-13 0,-1 0 0,1 0 0</inkml:trace>
  <inkml:trace contextRef="#ctx0" brushRef="#br0" timeOffset="47767">7410 17558 16916,'6'-5'874,"1"39"-470,0 1-264,0 0 0,0 3-321,2-6 0,2 0 220,0 1 0,0 0 51,10 30-34,-4-9 181,-2-13-114,-4-13 198,-4-12 386,-3-8 65,-3-10-660,-1-14 432,-8-50-533,2 12 0,0-5 11,1-1 1,0-1-31,-1 16 1,1-1-1,5 2 2,13-16 1,7 4-1,-7 17 1,6 3-6,23-8 0,6 14-135,-11 25 0,-2 13-123,3 15 0,-10 11 162,-19 17 1,-14 6-347,-4-2 1,-8-1 463,-12 1 1,-4-5 4,9-18 1,0-4 6,-19 21 10,21-24-77,14-27 55,22-11 11,14-12-22,8 16 838,25 13-967,-33 13 0,-1 5 0,0 7 1,-4 3 128,-6-1 0,-6 2 45,-14 28-12,-11-30-33,-8-9-89,-3-9-5727,-3-13 5816,12-12 0,1 4 0,12-4 0</inkml:trace>
  <inkml:trace contextRef="#ctx0" brushRef="#br0" timeOffset="48101">8468 17688 20457,'51'-17'-124,"-1"0"1,2-1 0,3 0-266,-5 5 1,2 0 0,0 0-117,-8 1 1,0 0 0,-1 0 520,20-5 1,-7 1 813,0-1-472,-54 19 68,-18 11-258,-6 11-56,-4 23-112,12 6-862,4 2-1794,17-8 2656,0-18 0,0-14 0,-5-5 0</inkml:trace>
  <inkml:trace contextRef="#ctx0" brushRef="#br0" timeOffset="48551">10643 17217 19370,'12'55'-339,"-1"-1"1,1 1-1,-2-3 1,1 1 0,-2-5-1875,3 8 0,0-5 2213,-1-8 0,0-8 0,-1-12 0,1-11 0</inkml:trace>
  <inkml:trace contextRef="#ctx0" brushRef="#br0" timeOffset="48917">10397 17288 20132,'50'-35'-290,"0"0"1,1 1-1,-7 11 1,2 2 0,2 4-1,1 6 290,3 8 0,2 7 0,0 2 0,-4-1 0,2-5 0,-3 0 0,-7 6 0,-6 15 0,0 0 0</inkml:trace>
  <inkml:trace contextRef="#ctx0" brushRef="#br0" timeOffset="49101">10503 18070 20893,'55'-32'-41,"0"0"0,0-1 0,0 1 0,3-2 0,-3 2 0,1 4-527,-3 6 0,0 4 1,-4 2-2592,-1 4 0,-4 3 3159,-4 0 0,-4 2 0,4 1 0,-16 1 0</inkml:trace>
  <inkml:trace contextRef="#ctx0" brushRef="#br0" timeOffset="50849">12415 17379 17050,'46'-21'-11,"0"0"0,-2 2 0,-2 2-1311,14 1-4124,-4 6 5446,-25 6 0,-8 2 0,-19 2 0</inkml:trace>
  <inkml:trace contextRef="#ctx0" brushRef="#br0" timeOffset="50966">12692 17290 14675,'18'44'-105,"0"0"1,-5 0-1,-5-3-2068,-8 7 2173,-14-6 0,4-28 0,1-5 0</inkml:trace>
  <inkml:trace contextRef="#ctx0" brushRef="#br0" timeOffset="51650">13525 17401 14473,'8'-2'1681,"-2"1"-874,-6 1-438,28 37-100,-11-13-224,2 3 0,0 1 11,-2 3 0,0 5-23,-7-16 46,-3 0 381,-5-17-23,-2-5-303,-3-10 56,-14-29 113,-3-19-191,10 28 0,1-1 68,-3-32-68,26 24-68,33-3-21,3 22-35,-13 8 1,2 7-17,3 18 0,-2 7-338,18 9 355,-23-2 0,-4 5-41,-13 1 0,-5 0 52,2 12-45,-5 3 90,-10-30 134,0-15-78,-1-35-68,0-3-33,0-27 0,3 15 67,9 6 300,6 10-423,21 18 37,3 44-105,-13-4 1,-2 4-303,-5 3 0,-1 1-157,-1 0 1,1-3-1804,9 2-4124,-1-9 6510,0-11 0,-13-6 0,-4-6 0</inkml:trace>
  <inkml:trace contextRef="#ctx0" brushRef="#br0" timeOffset="51800">14426 17282 16355,'0'-6'1962,"0"2"-1469,0 4-493,7 24-1323,-3-14-3730,5 15 5053,-7-21 0,0-4 0,-2 0 0</inkml:trace>
  <inkml:trace contextRef="#ctx0" brushRef="#br0" timeOffset="51917">14363 17065 12020,'0'0'0</inkml:trace>
  <inkml:trace contextRef="#ctx0" brushRef="#br0" timeOffset="52150">14735 17376 18910,'-12'-50'668,"0"1"1,12-1 0,8 3-613,6 10 0,7 5-56,9 3 0,5 7-6,-3 11 1,1 8-40,7 15 0,-1 9-330,-6 4 0,-3 7-869,4 13 0,-5 2-401,-9-8 1,-4-2 1644,7 22 0,-13-39 0,-5-8 0</inkml:trace>
  <inkml:trace contextRef="#ctx0" brushRef="#br0" timeOffset="52467">15400 16401 12736,'2'-36'2437,"1"1"0,1-16-1596,-7 33-169,-2 30 34,-5 24-235,-1 22-141,4-2 1,0 6-1010,3-15 0,1 0 0,0 2 679,-1 0 0,1 0 0,1 0-17,2 20 0,4-5-394,0-21 0,3-4-435,3-4 1,3-2-2730,21 21 3575,8-17 0,-16-19 0,-3-10 0</inkml:trace>
  <inkml:trace contextRef="#ctx0" brushRef="#br0" timeOffset="52833">15768 16655 19852,'10'-40'399,"0"1"1,15 2 0,6 7-412,3 9 1,3 5-241,10 4 0,-1 4 106,21 4 21,-33 18 1,-5 8 6,-13 8 1,-6 5 117,-4 4 0,-6 1-149,-12 5 1,-7-2 153,0-13 1,-2-3 16,-17 21-11,7-10 34,11-4 207,15-17-387,35-6-762,5-17-727,26-4-1570,-16-3 3194,-5 6 0,-19 4 0,-8 3 0</inkml:trace>
  <inkml:trace contextRef="#ctx0" brushRef="#br0" timeOffset="53034">16518 16924 17476,'8'-5'78,"-18"48"-895,-3-9 817,-2 12 0,0-1 0,4-13 0,-1 7 0</inkml:trace>
  <inkml:trace contextRef="#ctx0" brushRef="#br0" timeOffset="53550">16824 16670 16838,'-4'-6'2106,"1"1"-1759,3 5-324,0 0-1,17-5-11,0 3-11,35-10 0,8 1-17,-24 6 1,0 1-18,18 2 12,-22 19 22,-24 11 33,-21 35 46,-9-2-29,9-29 0,0-2 209,-6 3-192,22-33-11,12-18-34,12-14-22,-4 8 0,3 0 504,24-16-313,-1 7-102,-12 17-66,-19 23 33,-5 7-56,-4 10-191,2 22-4750,10-6 4941,4-6 0,-6-17 0,-4-17 0</inkml:trace>
  <inkml:trace contextRef="#ctx0" brushRef="#br0" timeOffset="53751">17725 16131 19684,'1'-5'1187,"0"0"-604,-3 58-566,3-11 0,1 6-70,-1 7 1,-1 6 0,1-1-952,-1-6 0,-1-1 1,0 1 170,-3 6 0,-1 0 1,-2-4-2911,-8 9 1,-5-5 3742,-5-1 0,-1-5 0,10-21 0,1-3 0,-13 12 0</inkml:trace>
  <inkml:trace contextRef="#ctx0" brushRef="#br0" timeOffset="54499">14105 6912 5891,'14'0'0,"-3"0"0</inkml:trace>
  <inkml:trace contextRef="#ctx0" brushRef="#br0" timeOffset="55018">27498 6241 12356,'0'0'0</inkml:trace>
  <inkml:trace contextRef="#ctx0" brushRef="#br0" timeOffset="57649">19080 17098 17487,'1'37'-781,"0"0"1,-2 9 0,-1-1 780,-1 6 0,-2-2 0,3-33 0</inkml:trace>
  <inkml:trace contextRef="#ctx0" brushRef="#br0" timeOffset="58302">20180 16575 19123,'5'60'92,"-1"0"1,0-13-1,0 1 1,3-3-827,3 2 1,3-3 733,6-1 0,1-4 0,6 3 0,-1-33 0</inkml:trace>
  <inkml:trace contextRef="#ctx0" brushRef="#br0" timeOffset="58516">20419 16383 19358,'2'46'67,"0"-1"1,0 2 0,2 0-68,2-2 0,2 1-606,5 15 1,3 1-2258,0-8 0,1-3 2863,-2-1 0,-1-5 0,6 3 0,-17-35 0</inkml:trace>
  <inkml:trace contextRef="#ctx0" brushRef="#br0" timeOffset="58717">19970 16546 19314,'27'-42'125,"0"0"1,0 0-1,11 7 1,6 4-1,1 5-271,0 7 1,3 5 0,0 5-642,4 6 1,1 5 0,-5 6-900,-1 5 0,-5 7 1686,-8 8 0,-5 1 0,4 7 0,-17-4 0</inkml:trace>
  <inkml:trace contextRef="#ctx0" brushRef="#br0" timeOffset="58901">20232 17384 20384,'38'-31'-154,"-1"0"1,0 0 0,3 4 0,3-1 0,2 1 0,0 3-1211,15-3 1,1 4 0,1-1 982,1-1 1,0 1 0,-4 1 0,-13 7 0,-2 2-1,-7 1 1,14-4 0</inkml:trace>
  <inkml:trace contextRef="#ctx0" brushRef="#br0" timeOffset="59316">21635 16529 19078,'-2'-2'1087,"0"1"-941,2 1-135,62-29-22,-10 9-1175,3-2 0,3-1 754,-15 8 1,1 1-1367,11-3 0,-3 0 260,-17 5 0,-4 0 1538,28-8 1300,-57 13 538,-15 6 873,-18 11-1467,4 14 333,5 3-1432,10 11-28,11-5-229,4 7-1524,1 8-4112,0 3 5748,-1 0 0,-3-22 0,0-8 0</inkml:trace>
  <inkml:trace contextRef="#ctx0" brushRef="#br0" timeOffset="60051">23280 16518 17398,'12'37'112,"-1"0"0,9 23-90,-13-51 180,-2-4 437,-3-5-191,-1-28-90,1-24-184,4 9 0,3-2-85,-1 5 1,3 2-12,3 1 1,5 4-57,15 0-22,30 19 0,-25 24 0,1 6-118,1-2 1,-2 4-227,0 10 0,-3 2 52,7 14 113,-13-3 112,-8-7 56,-9-8 11,-4-13 123,2-16-89,6-38-18,-3 12 1,2-2 39,-2-1 0,2 1 89,2 1 1,2 5 308,13 4-409,15 15-1,-9 31-32,-3 3-12,-15 17-550,-13-13-1859,-1-4 2409,0-7 0,-3-9 0,-1-7 0</inkml:trace>
  <inkml:trace contextRef="#ctx0" brushRef="#br0" timeOffset="60200">24254 16203 13891,'1'36'0,"-1"-8"0</inkml:trace>
  <inkml:trace contextRef="#ctx0" brushRef="#br0" timeOffset="60334">24262 16013 15952,'-7'-8'-670,"1"2"1,6 6-1,0 0 1</inkml:trace>
  <inkml:trace contextRef="#ctx0" brushRef="#br0" timeOffset="60567">24592 16237 17543,'2'-55'1670,"7"10"-1637,10 36-21,9 4 10,6 11-22,20 15-392,-2 12-959,-26-10 1,-2 1-2985,5 11 4335,-19-8 0,-9-18 0,0-5 0</inkml:trace>
  <inkml:trace contextRef="#ctx0" brushRef="#br0" timeOffset="61083">25375 15637 16770,'-6'-10'1042,"-15"29"0,-2 14-672,-1 19-322,6-10 1,-3 8 0,7-1-643,10 8 0,11-1-1270,5-14 0,5 1 1,2-4 1863,10 2 0,2-7 0,0-11 0,-1-7 0,-3-8 0</inkml:trace>
  <inkml:trace contextRef="#ctx0" brushRef="#br0" timeOffset="61603">25657 15938 14462,'6'25'2062,"3"-1"-1995,5-10 45,17 1-1210,17-7 527,4-5-382,8-13 202,-15-7 538,-5-9 213,-8-2 90,-11-2 571,-11 3 1782,-10-1-808,-12 14-559,-5 22-661,-2 20-291,2 28-68,13-24 0,2 2-115,-2 22 1,3 5 61,4-18 1,3 1 0,-1 2-512,1 10 1,1 2 0,1-3 484,3 8 1,1-4-29,-1-7 1,-2-8-163,-3-4 213,-6-18 56,-13-13 0,-30-31-3341,-16-7 3285,25 5 0,2 0 0,-10-4 0,22 9 0</inkml:trace>
  <inkml:trace contextRef="#ctx0" brushRef="#br0" timeOffset="61783">26258 16258 17106,'-13'39'-1165,"1"0"0,1-3 0,0-3 1165,-7 6 0,9-18 0,1-6 0</inkml:trace>
  <inkml:trace contextRef="#ctx0" brushRef="#br0" timeOffset="62352">26792 15965 17196,'16'33'-471,"-1"0"1,3 8-1,0-2 471,5 18 0,-3-13 0,-11-15 0</inkml:trace>
  <inkml:trace contextRef="#ctx0" brushRef="#br0" timeOffset="62668">27049 15468 18843,'39'53'207,"0"0"1,-16-6-1,-4 5 1,-3 3-575,-4-1 0,-3 3 0,-2 1 0,-2-1-1901,-1 8 1,-3-1-1,-2-1 2268,-2-3 0,-2 0 0,-1-11 0,-5 10 0,5-17 0</inkml:trace>
  <inkml:trace contextRef="#ctx0" brushRef="#br0" timeOffset="63349">27775 16291 16411,'-19'49'-695,"0"-1"0,0 1 1,-4 9-1,0-4 1,2-12-1,2-6 1,-1-4-1</inkml:trace>
  <inkml:trace contextRef="#ctx0" brushRef="#br0" timeOffset="63817">28827 15800 16658,'0'62'213,"0"0"0,1-2 0,-1-5-353,1-18 0,0-1-953,1-1 0,1-1-6895,6 25 7988,3-13 0,-4-22 0,-1-10 0</inkml:trace>
  <inkml:trace contextRef="#ctx0" brushRef="#br0" timeOffset="64083">29158 15798 14820,'1'-6'2656,"0"0"-2454,-1 6 55,0 0-43,6 56-102,-2-12-96,0 15 1,1 6-465,0-15 0,0-2-823,0-1 0,1-1-1043,1-9 1,2-5 2340,8-4 0,-8-14 1,0-9-1</inkml:trace>
  <inkml:trace contextRef="#ctx0" brushRef="#br0" timeOffset="64283">29433 15653 17532,'2'53'160,"0"1"1,1-1 0,3-4-161,3-14 0,1-1-2247,1 13 1,0 0 2246,0 18 0,-1-7 0,-10-38 0</inkml:trace>
  <inkml:trace contextRef="#ctx0" brushRef="#br0" timeOffset="64499">28741 15867 18440,'58'-30'-8,"0"-1"0,-1 0 0,1 1 0,-10 6 0,-3 1 0,2 3 0,1 2-256,8 3 1,3 3 0,-1 2-1,-3 3-869,-1 3 1,-2 2 0,-1 5 1132,2 8 0,0 4 0,-6-2 0,-6-6 0,-4 1 0,-4 11 0,0-1 0</inkml:trace>
  <inkml:trace contextRef="#ctx0" brushRef="#br0" timeOffset="64700">28815 16524 19011,'50'-9'41,"-1"0"0,1 0 0,0-1 0,15-1 0,0-1 1,-3-1-237,-12 2 1,-2 0 0,-1 0-1643,2 0 1,-1 1 0,-1 1 1836,-1-1 0,0 1 0,-5 1 0,-2 1 0,-5 1 0,17-4 0</inkml:trace>
  <inkml:trace contextRef="#ctx0" brushRef="#br0" timeOffset="65069">30494 15755 16983,'-3'-8'818,"0"1"-661,3 7-415,63-10-1019,-24 1 0,4-3 205,-1 2 0,5-1 0,-2-1 455,9-4 1,-4 1 1557,12-5 527,-37 15-90,-27 19 640,-17 27-1436,1 18-593,7-20 0,2 0-2320,0 20 2331,14-16 0,-3-28 0,3-8 0</inkml:trace>
  <inkml:trace contextRef="#ctx0" brushRef="#br0" timeOffset="65766">31985 15253 19224,'-61'-16'112,"14"9"-112,14 23 11,13 6 23,-1 28 16,7-16 1,-1 2-74,2 0 1,-1 0 22,-1 3 0,0-2 79,-5 11-79,5-8 11,6-8-11,5-10 0,3-10 123,9-9-67,18-24 79,19-6-35,4-4-100,4 10 0,-12 16 23,12 31-617,-16 20 280,-4 10-123,-22 9-89,-12-24-147,-8-5-840,-5-9-4055,-9-9 5568,-2-9 0,10-7 0,4-2 0</inkml:trace>
  <inkml:trace contextRef="#ctx0" brushRef="#br0" timeOffset="65901">31902 15341 18171,'48'-19'-741,"1"1"0,-1-1 0,-1 1 0,-1 0 0,-9 4 0,4 3 0,-9 1 1</inkml:trace>
  <inkml:trace contextRef="#ctx0" brushRef="#br0" timeOffset="76249">7573 16128 10406,'0'0'0</inkml:trace>
  <inkml:trace contextRef="#ctx0" brushRef="#br0" timeOffset="78665">16392 15165 13544,'0'0'0</inkml:trace>
  <inkml:trace contextRef="#ctx0" brushRef="#br0" timeOffset="80037">25811 16255 12501,'1'5'661,"1"-1"23,-2-4 5635,0 1-7495,-2 0-427,0-5-794,-3 0 2397,-4-8 0,5 7 0,-4-2 0</inkml:trace>
  <inkml:trace contextRef="#ctx0" brushRef="#br0" timeOffset="81701">16287 14627 8042,'0'-3'3182,"0"0"-1121,0 3-1254,-10-33-224,4 22-280,-10-24-102,7 30-89,-7 1 68,1 2-158,0 0 68,6 1-68,6 1-7059,2 0 7037,1 3 0,0-1 0</inkml:trace>
  <inkml:trace contextRef="#ctx0" brushRef="#br0" timeOffset="83233">14580 8583 10563,'-4'-4'2532,"2"0"-1490,2 4-156,-54-29-696,25 20-78,-6-7 0,-2 1 347,-11 11-100,-3 0-157,-15 1-146,15 4-34,4 7 45,13 6-45,8 5 1,-1 5-1,-8 8 1,-2 5-23,3-2 0,-1 3 0,0 2-880,-2 9 1,-1 3-1,3 0 880,5-5 0,1-1 0,3 2 7,1 4 1,3 1 0,3-1-257,7-9 0,3-1 0,2 4 279,0 2 1,2 4 0,1 1 0,3 0-29,4-1 1,3 1 0,3 0 0,3 0-1,3 7 1,3 1 0,5-1 0,6-5 64,6-8 0,7-4 1,4-4-1,0-5 37,8 2 1,3-8 0,7-8 72,-11-11 0,6-6 0,2-4 0,0-4 0,-2-2-368,-5-3 1,0-4-1,-1-3 1,0-3-1,1 0 207,-1-1 1,1-2 0,1-1 0,-1-3 0,-1-1 0,-4-3 3,6-8 0,-2-4 0,-3-2 1,-3-2-1,-4 1-300,-1-3 0,-5 0 0,-3-2 1,-6-1 304,-6 1 0,-4-2 0,-4 0 0,-4 2-18,-4-2 1,-6 3 0,-4-2 256,-3 3 0,-5-2 1,-3 1-1,-3 2-302,-9-9 1,-5 4 0,-6 3 3,0 10 1,-4 1-1,-3 3 1,1 6-261,-9 1 0,0 6 0,-2 7 2,-4 8 1,-1 7 0,2 4-68,11 3 1,1 2 0,-1 4-679,-3 4 1,-2 4-1,0 1 1,3 0 1036,-1 2 0,3 0 0,1 0 0,-2 0 0,1 0 0,8-2 0,-7 11 0</inkml:trace>
  <inkml:trace contextRef="#ctx0" brushRef="#br0" timeOffset="85932">17763 14888 13184,'2'1'180,"0"1"-135,-2-2 56,-2 12-67,4-9 22,-3 10-23,3-13-2689,-1 0 2656,-7-8 0,4 6 0,-4-5 0</inkml:trace>
  <inkml:trace contextRef="#ctx0" brushRef="#br0" timeOffset="88871">21893 14331 12804,'-9'1'481,"2"-1"-379,7 0-551,0 0-1355,3 0 1804,11 0 0,-8 0 0,7 0 0</inkml:trace>
  <inkml:trace contextRef="#ctx0" brushRef="#br0" timeOffset="89316">24157 14138 14305,'1'-6'0,"-1"1"0</inkml:trace>
  <inkml:trace contextRef="#ctx0" brushRef="#br0" timeOffset="92215">30693 13785 13084,'4'7'123,"-2"-1"-1804,-2-2 1681,-7-1 0,6-2 0,-6-1 0</inkml:trace>
  <inkml:trace contextRef="#ctx0" brushRef="#br0" timeOffset="94165">16867 17010 10899,'9'-24'-1983,"-6"5"1983,-9 19 0,1 0 0,1 0 0</inkml:trace>
  <inkml:trace contextRef="#ctx0" brushRef="#br0" timeOffset="95969">26952 5701 11257,'10'-4'2846,"-3"0"-2230,-7 4 337,0 0-807,-17-19-57,8 12-21,-16-15-24,11 17-21,-3 0-23,-4 1 0,-2 2 33,-2 1 1,-4 1-12,-5 9-10,-7 10 234,-11 18-485,21-10 1,-2 3 344,-6 6 1,-1 4 10,-5 4 1,-2 6-34,12-11 0,-2 5 0,0 1 0,2-1-617,-1 3 0,3-2 0,0 4 536,1-3 0,-2 1 0,4 3 0,9 2 19,9 4 0,7 3 1,8 0-1,7-6-200,13 4 0,11-6 0,9-1 303,-7-9 1,5 1-1,4-2 1,3-3-1,3-7-81,-1-10 1,2-5 0,4-4 0,0-3 0,2-2 0,-1-1-342,3-1 1,2-4 0,1-2 0,0-1 0,-2-1 0,-3-1 316,2 1 0,-3 0 1,0-2-1,-2-3 1,1-3-17,2-4 1,0-4-1,0-3 1,-5-3-1,-5-2-4,-7-4 0,-4-4 0,-5-2 0,0-3 22,3-9 0,-2-5 1,-2-2-1,-6 2 11,0-9 1,-6 0 0,-6 0-23,-8-1 0,-7 0 0,-4 5-28,-5-2 1,-9 3 1,-8 10 0,-8 1 0,-3 3 64,-6 6 0,-3 3 1,-5 3-112,6 6 0,-4 2 0,-2 1 0,3 4-24,-7 2 0,2 3 1,0 5-27,4 5 0,1 3 0,4 3-208,1 5 1,4 3-68,2 3 1,4 3-326,2 4 1,4 4-1491,-1 13 0,5 4 2202,9-9 0,2-1 0,-8 28 0,19-33 0</inkml:trace>
  <inkml:trace contextRef="#ctx0" brushRef="#br0" timeOffset="97798">32106 13436 13600,'8'5'56,"-2"-1"-56,-6-4 0,0 0 0,3 8-23,-2-3 23,3 7 0,-4-9 0,0 0 0</inkml:trace>
  <inkml:trace contextRef="#ctx0" brushRef="#br0" timeOffset="98565">31634 15852 13969,'-9'8'-656,"1"-3"1,8-6-1,-2-2 1</inkml:trace>
  <inkml:trace contextRef="#ctx0" brushRef="#br0" timeOffset="99165">26993 9712 8064,'0'0'0</inkml:trace>
  <inkml:trace contextRef="#ctx0" brushRef="#br0" timeOffset="99732">27427 10018 14182,'12'-54'3967,"-2"8"-3721,-17 33-123,-34 0-28,3 11 1,-6 3-46,-3 3 1,-1 3-747,-13 7 1,1 5 740,7 7 0,2 6-449,13-7 1,1 3 0,-1 1 474,-3 7 0,1 2 0,0 2-480,-2 6 0,0 3 1,2 3 475,8-11 0,1 2 1,1 2-1,0 4 2,-1 4 1,1 5-1,0 3 1,3 1-1,2 0-51,4-2 0,3 0 0,2 1 0,2 2 0,4 0-9,4-4 0,3 3 1,2 0-1,2-1 1,3-1-1,2-4-343,5 10 1,3-3-1,6-3 1,6-6 363,7-5 1,7-4 0,4-6 0,0-5-5,7-5 0,1-8 0,3-4-4,3-2 1,2-3-1,1-3-3,-13-3 1,0 0 0,2-3 0,4-4-42,4-4 0,3-3 0,3-3 0,0-3 1,-1-2 130,0-2 1,-1-2 0,1-3 0,-1-3 0,0-3-109,-5 0 1,2-4 0,0-2 0,-2-2 0,-3-1 0,-4 0-88,-1 0 1,-4-2-1,-2 0 1,-4-3-1,-5-1 91,1-10 1,-6-4 0,-5-1 0,-6 2 1,-6-2 1,-7 2-1,-6-5 54,-4 11 1,-4-3-1,-4-2 1,-2 1 0,-2 2-62,-2 1 0,-3 1 0,-2 1 0,-3 0 0,-4 2-53,-1 3 1,-4 0 0,-2 0 0,-2 2-1,-1 3 1,0 4-140,-12-7 0,-2 4 0,-1 5 0,-2 6-35,-4 6 0,-2 6 1,0 4-1,3 5-266,-6 4 0,2 7 0,-3 3 485,13 1 1,-5 3 0,-1 1 0,4 1 0,6-3 0,2-1 0,6-1 0,-1 2 0,-13 7 0,-1 0 0,1 0 0</inkml:trace>
  <inkml:trace contextRef="#ctx0" brushRef="#br0" timeOffset="118865">14611 15576 11213,'-55'35'593,"6"-3"393,39-22 852,7 1-1020,13-6-101,13-1-134,17-2-359,-2-8 0,8-3 0,5-3-836,4-1 1,4-3-1,5-2 1,4-1 625,-15 4 0,4-1 1,3 0-1,1-2 1,0 1-1,0-1 0,-1 1-375,-3 1 1,-1-1 0,0 0 0,1 1-1,-1-1 1,1 1 0,0-1 360,4 0 0,2-1 0,0 1 0,0-1 0,-1 1 0,-2 1 0,-2 1-192,7-1 0,-4 1 1,-1 0-1,1 1 0,2 0 192,-2 0 0,2-1 0,1 1 0,0 0 0,-1 0 0,-4 1 2,0 0 0,-2 0 1,-2 1-1,-1 0 1,-1 0-158,9-2 1,1 1 0,-6 0 0,-9 1 199,0-2 0,-23 5 1207,-57 9-1241,0 3 0,-3 1 17,-1 1 0,-1 0-6,2 2 1,0 0 1205,0 1 0,3-1-1261,-3 6 1364,45 0-2877,28-6-135,-1-4 0,2-2 1681,26 1 0,-27-2 0,-10 0 0</inkml:trace>
  <inkml:trace contextRef="#ctx0" brushRef="#br0" timeOffset="119916">24870 16816 15381,'-6'4'2880,"1"0"-2152,5-4-392,59 8-1475,-24-10 1,6-1 1179,6 1 0,7 0 0,2-2-933,5-5 1,1-1 0,2-2 907,-7 2 1,1 0 0,2-1 0,0 0-17,-6 2 0,0-1 0,2 0 0,0 0 0,0 1-345,3-1 0,1 0 0,0 0 0,1 0 0,-1 1-247,1-1 0,0 1 1,0 0-1,0 1 1,-2 0 547,-3 0 1,1 2 0,-2-1-1,-2 1 1,-4 1 0,6-2 0,-5 1-1,-3 2 1,2 0 0,-1 0-1</inkml:trace>
  <inkml:trace contextRef="#ctx0" brushRef="#br0" timeOffset="123331">25823 16509 13857,'5'0'1938,"-2"0"-1063,-3 0-853,10 3 23,-8-1-23,8 4 12,-10-2-34,0 2-1714,0-2-5715,0-1 7429,-5-8 0,3 3 0,-3-5 0</inkml:trace>
  <inkml:trace contextRef="#ctx0" brushRef="#br0" timeOffset="123850">15293 15240 12848,'0'0'0</inkml:trace>
  <inkml:trace contextRef="#ctx0" brushRef="#br0" timeOffset="129899">15003 15712 12972,'-4'2'-516,"0"-1"-1837,4-1 1211,7-19 883,-1 11 170,6-14 89,-2 17 22,-1 3 180,-1 0 2028,3 1-505,1-2-917,7-3-573,-1-1-123,6-4-112,-1 1-280,12-5 67,-12 1 1120,-3 0 628,-31 6-1098,-5 3-168,-15 4-89,10 1 133,-1 2-313,11 1-45,11 0-302,19-1-124,15-1 180,17-2 291,9-4-375,-11 1 0,5-1 375,0 0 0,-1 0 0,-10 1 0,-3 0 0,20 1 0</inkml:trace>
  <inkml:trace contextRef="#ctx0" brushRef="#br0" timeOffset="130016">15582 15529 16972,'-63'-2'-45,"15"1"-2823,61 0-1323,10-4 4191,22-3 0,-20 1 0,-3 1 0</inkml:trace>
  <inkml:trace contextRef="#ctx0" brushRef="#br0" timeOffset="130165">15632 15472 9879,'11'4'0,"-2"-1"0</inkml:trace>
  <inkml:trace contextRef="#ctx0" brushRef="#br0" timeOffset="130317">15709 15432 13443,'-2'2'0,"1"0"0</inkml:trace>
  <inkml:trace contextRef="#ctx0" brushRef="#br0" timeOffset="138757">24269 16579 9745,'0'0'0</inkml:trace>
  <inkml:trace contextRef="#ctx0" brushRef="#br0" timeOffset="139482">26838 16416 15090,'24'0'2184,"-4"0"-1545,-16 0 347,-3 0 426,0 0-1311,0 0-45,0 0-538,2 0-414,-3-3 358,0-1-482,-2-2-33,-1 1-1658,-3 2-2208,-3 1 4919,-2 2 0,3 0 0,3 0 0</inkml:trace>
  <inkml:trace contextRef="#ctx0" brushRef="#br0" timeOffset="140631">15267 15154 14518,'7'0'1995,"-2"0"-1928,-5 0-605,0 0-3731,9 6 4269,-9-1 0,8 3 0,-9-5 0</inkml:trace>
  <inkml:trace contextRef="#ctx0" brushRef="#br0" timeOffset="142548">14934 9936 15504,'12'-4'3250,"-2"0"-2791,-10 4 34,0 0-358,0-5-57,0 4-44,0-4 66,0 5-200,4 0-248,-2 2-134,2-1-22,-1 1-1715,0 0-5781,4 0 8000,1 2 0,-2-2 0,-2 1 0</inkml:trace>
  <inkml:trace contextRef="#ctx0" brushRef="#br0" timeOffset="144181">25198 17105 16782,'0'5'996,"0"-1"282,0-4-6331,0-16 5053,2 7 0,-2-8 0,2 12 0</inkml:trace>
  <inkml:trace contextRef="#ctx0" brushRef="#br0" timeOffset="162964">29793 14337 14193,'-5'0'2353,"1"0"-1759,4 0-101,51-10-180,9 1-1209,1-1 1,6-1 936,-20 3 0,0 1 0,2-1-489,8-1 1,3-1 0,0 0 455,-9 2 0,0-1 1,2 0-1,0 0-452,5-1 0,0 0 0,1 1 1,1-1 443,3 0 0,1 0 0,1 0 0,0 0-362,0 0 0,1 1 0,0 0 0,0 0 362,-1 0 0,1 1 0,-2 0 0,0 0 8,-4 1 0,-1 0 1,0 0-1,-2 1-124,-5 1 0,0 0 1,-2 0-1,-1 0 119,7-1 1,-3 1 0,-2 0 308,8 0 0,-5 0-312,-17 1 0,-6-1 1505,0-1-1304,-25-2 2106,-18 1-2139,-9 0 2536,-9 2-2535,-10-1 588,12 2-757,4 1-11,17 3-594,7 0-1804,3 6 2409,1 11 0,0-7 0,-1 5 0</inkml:trace>
  <inkml:trace contextRef="#ctx0" brushRef="#br0" timeOffset="164048">15107 17711 14473,'0'12'0,"27"-9"0,13-7 11,-3-3 0,4-2-1648,9-1 0,6-1 1,2 0 1793,3-3 0,0 0 0,3 0 16,-7 2 1,1 0 0,2-1-1,1 1-296,-7 1 1,1 0 0,0 0 0,2 0 0,0 0 249,5 0 1,0 0 0,1 0-1,1 0 1,-1 0-121,-8 1 0,-1 1 1,0 0-1,2-1 1,1 1-1,2-1 4,-3 1 0,3 0 0,1 0 1,2-1-1,0 1 0,0 0 0,-1 0 1,-2 0-11,5-1 1,-1 1-1,-1-1 1,0 1 0,0 0-1,-1 0 1,0 0-252,7 0 1,1-1-1,-1 0 1,-1 1-1,-3 0 1,-4 1-272,11-2 0,0-1 0,-12 4 0,-21 5 782,-26 7 0,-4-2 0,-53 7 1</inkml:trace>
  <inkml:trace contextRef="#ctx0" brushRef="#br0" timeOffset="187534">29480 14445 16726,'46'-6'294,"-1"-1"1,8-1 0,2 0-161,9-3 1,3 0-1052,-17 4 1,2-1-1,4 0 948,-6 2 1,4-1-1,3 0 1,1 1-1,0-1-525,5-1 1,3 0 0,0 0 0,0 0 0,0 0 493,0 0 0,1-1 0,-1 1 0,0 0 0,-1 0-69,-2-1 1,1 1-1,-1-1 1,-3 1-1,-4 0 76,9-2 1,-5 0 0,-4 1-170,-7 0 1,-2 1 0,-3-1 177,8 0 1,-8-1 734,6-9-728,-72-3-124,-17 10 0,-10 3 45,-6-1 0,-4 3 482,12 4 1,-3 1 0,3 2-489,-10 4 0,-1 5 43,7 1 1,-4 3-1,2 2 528,2 0 1,2 2 0,0 0-533,-1 1 1,0 1 0,4 0 11,1 0 0,9-1 963,14 0-795,58-14-86,4-5 0,9-4 0,5 0-15,2-1 0,4 0 0,4-2 0,2 1-315,-10 0 0,3 0 1,1 0-1,2-1 0,0 1 1,-1-1 258,3 0 0,2-1 0,-1 1 0,0-1 0,-1 1 0,-3 0-211,-1 1 1,-1 0 0,-2 0 0,-2 0-1,-2 1-562,2 0 0,-2 1 0,-4 0 0,-7 0 773,-3 1 0,-9 0 0,3 2 0,-26-2 0</inkml:trace>
  <inkml:trace contextRef="#ctx0" brushRef="#br0" timeOffset="190323">27855 17457 12557,'-45'46'-939,"0"0"1,14-13 0,0 0 0,0 0 938,1 1 0,-1 1 0,4-3 0,1 0 0,3-4 0,-22 17 0</inkml:trace>
  <inkml:trace contextRef="#ctx0" brushRef="#br0" timeOffset="228447">6389 15817 16199,'-19'-29'1059,"-1"1"0,-18-16-925,9 39-44,-2 28-90,0 24-675,15-7 1,4 7 696,0 10 1,5 7-4,7-13 1,2 5 0,2 2-1,2-3-15,1 6 0,3-2 0,2 2-280,-1-3 1,2 3 0,1 0 0,0 0 277,1-4 1,0-1 0,0 0 0,-2-2 12,0 11 0,-3-1 0,-1 0-293,-1 2 1,-2 0-1,-4-6 407,-4-3 0,-5-9 308,-14-5-78,1-36 540,-10-16-876,10 2 1292,3 15-1259,29 39-56,4 6 11,-2-17 0,0 0-11,5 12 1280,3 7-2501,1-9-6779,3-8 8000,-10-19 0,-4-15 0,-11-4 0</inkml:trace>
  <inkml:trace contextRef="#ctx0" brushRef="#br0" timeOffset="229298">2758 16636 14283,'0'51'511,"0"0"1,0-2 0,0-3-165,0 19-134,0-9-134,0-12-1,0-13 1,0-12 1007,4-10-245,3-33-472,2-35-313,-4 23 0,-1-1-183,0-10 0,0 0 200,-1 13 0,1 0-6,2-3 0,2 4-179,8 0 0,10 42 146,-7 28 5,-7-3 0,-1 1-5,4 13-34,-1-7 288,-3-13-288,3-8 212,3-24-155,10-47-57,-1-8-6,-3 2 1,2 1-108,-5 25 1,2 6-78,25-2 190,-12 80 0,-25-21 0,-2 3-284,0 8 1,-1-2-1296,3 9-2299,3-12 3878,2-11 0,-7-14 0,0-7 0</inkml:trace>
  <inkml:trace contextRef="#ctx0" brushRef="#br0" timeOffset="229431">3457 16755 16591,'-9'58'-1054,"7"-12"1,3-45 0,4-1 0</inkml:trace>
  <inkml:trace contextRef="#ctx0" brushRef="#br0" timeOffset="229566">3495 16506 16019,'0'0'0</inkml:trace>
  <inkml:trace contextRef="#ctx0" brushRef="#br0" timeOffset="229798">3681 16825 18014,'-3'-58'601,"-1"0"1,2 12-1,2 7-612,11 1-45,4 28 11,5 7-67,3 14-684,14 28-274,-19-9 0,1 2-2499,3 8 1,0 1 3568,-7-8 0,-1-3 0,4 9 0,-12-27 0</inkml:trace>
  <inkml:trace contextRef="#ctx0" brushRef="#br0" timeOffset="230032">3926 16670 15157,'12'30'582,"-1"-1"-3148,-7-8 2566,-3-9 0,1-2 0,-2-10 0</inkml:trace>
  <inkml:trace contextRef="#ctx0" brushRef="#br0" timeOffset="230197">3948 16360 12904,'13'13'0,"-3"-3"0</inkml:trace>
  <inkml:trace contextRef="#ctx0" brushRef="#br0" timeOffset="230582">4222 16793 19168,'0'7'1950,"-7"-39"-1670,2 2-258,-4-35-22,5 21-44,3 2-1,6 3 34,18-1-1,13 13 12,7 4 0,3 16 0,-9 7-179,14 7-57,-6 4 225,-3 2 101,-18-3 67,-14-10-112,-5-9-45,1-5 0,6-13-90,6 6-22,7 2 22,-3 13-89,-3 15-583,-6 6-7148,10 13 7910,0-9 0,-4-1 0,-7-15 0</inkml:trace>
  <inkml:trace contextRef="#ctx0" brushRef="#br0" timeOffset="230814">5000 16333 20524,'-66'1'594,"6"9"-751,43 8 157,6 3 0,21-5-101,8-6-258,7-4-212,3-2-337,1-3-716,-2 0 1624,5-1 0,-17 0 0,2 0 0</inkml:trace>
  <inkml:trace contextRef="#ctx0" brushRef="#br0" timeOffset="230964">5124 16291 18462,'1'-4'56,"-1"2"-212,0 2-1346,36 0-527,-9 0 2029,11 0 0,0 0 0,-11 0 0,8 0 0</inkml:trace>
  <inkml:trace contextRef="#ctx0" brushRef="#br0" timeOffset="231082">5372 16247 16502,'0'-4'963,"0"0"-3316,9 42 2353,-6-18 0,7 21 0,-9-30 0</inkml:trace>
  <inkml:trace contextRef="#ctx0" brushRef="#br0" timeOffset="231598">5417 16167 16378,'-34'34'-891,"-1"1"0,1-1 0,-5 5 1,6 0 890,11-4 0,6-3 0,8-7 0,6-8 0</inkml:trace>
  <inkml:trace contextRef="#ctx0" brushRef="#br0" timeOffset="232148">3681 17611 16927,'0'-10'112,"-35"49"-22,19-3-34,-4 14 0,4 2-56,16 2 0,4-19 0,7-4 22,34 1 90,-5-16-89,15-13 44,-19-21 190,0-30 584,-17-6-303,-4-4-314,-17 24-123,0 18-101,-1 14-269,3 1 336,19 1-56,15 2-392,16 11-739,-8 0-382,-11 10-1557,-18-5 3059,-4-4 0,-5-5 0,-1-6 0</inkml:trace>
  <inkml:trace contextRef="#ctx0" brushRef="#br0" timeOffset="232298">4158 17658 13308,'0'9'0,"0"-2"0</inkml:trace>
  <inkml:trace contextRef="#ctx0" brushRef="#br0" timeOffset="232431">4113 17428 11649,'0'0'0</inkml:trace>
  <inkml:trace contextRef="#ctx0" brushRef="#br0" timeOffset="232598">4232 17369 15728,'0'47'370,"0"-1"0,5 1 0,1-2-1155,-2-10 1,2-1-3496,13 26 4280,-8-26 0,-5-15 0,-4-8 0</inkml:trace>
  <inkml:trace contextRef="#ctx0" brushRef="#br0" timeOffset="233014">4255 17708 17588,'0'-12'370,"0"2"-129,25-6 0,9-1-230,4-2-11,5-4 0,0-1 67,3 0-67,-1-2-33,-20 5 100,-9 5 0,-20 8 12,-8 6 66,-1 9-134,-5 14 45,7 13-168,1 1-796,16-2-402,8-19-124,11-6-348,5-5 1759,3-3 23,0-7 124,11-13 2229,-10-4 202,-4 1-2152,-17 9-336,-11 12-56,-2 2 45,0 4-44,3 7-808,1 2-2330,3 4 3126,-2-6 0,-1-5 0,-2-3 0</inkml:trace>
  <inkml:trace contextRef="#ctx0" brushRef="#br0" timeOffset="233165">4850 17565 18350,'8'0'-631,"-1"0"1,-7 0 0,0 0 0</inkml:trace>
  <inkml:trace contextRef="#ctx0" brushRef="#br0" timeOffset="233315">4889 17406 16692,'-11'0'-449,"3"0"1,8 0 0,0 0 0</inkml:trace>
  <inkml:trace contextRef="#ctx0" brushRef="#br0" timeOffset="233565">5055 17500 16625,'-10'11'1243,"3"-2"-1187,7-9 169,5 32-225,8-25-90,6 18 57,2-36 21,0-16-44,-11 2-180,-5 2-559,-14 9-549,-5 14-1368,-3 7 2712,2 2 0,5-2 0,4-2 0</inkml:trace>
  <inkml:trace contextRef="#ctx0" brushRef="#br0" timeOffset="233998">5361 17471 19729,'8'-52'974,"6"7"-974,5 12-34,2 14 34,-5 15-448,9 12-2207,1 19-7176,-2 19 9781,-9 2 1,-12-15 0,-3-18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42:01.78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5201 1850 13790,'3'0'4314,"0"0"-2465,-3 0-1245,-8-18-548,6 11-33,-8-12-23,9 18-23,-1 1 191,1 0 0,1-3-134,-1-1-23,1-1 57,0 1-46,0 3-10,-1 1-12,-2-2-23,-1 1-33,-2 0 44,2 0 12,1 1-560,3 0 605,-2-1 78,2 0-67,-1-2-11,1 2 146,0 0-158,-2 0-22,0 0 1,-1 1-1,1-1 34,0-1-157,1 2 89,-1 7 12,2 11 0,0 15 0,2 9-34,6 22-56,7-12-45,22-6 180,2-30-23,16-31-11,-5-17-17,-11 0 1,1-4 55,-6 0 0,-2 1-146,1 0 1,-5 2 129,3-17 245,-27 21-144,-10 11-34,-4-2-45,-3 11 44,-3 4-212,6 14 156,6 21 1,4 9-34,5 1 0,4 3-473,-1 3 1,2 4-1,1-1 439,2-2 1,2-1-1,1 0-30,0 4 1,1 0-1,0 0-67,1-1 1,-1-1-1,0 4-205,-4-5 0,0 3 0,-1 1 0,-2-1 295,-1 11 0,-2-2 0,-1 0 41,-2-2 0,-1-2 0,-4-3 0,-6 8 0,-7-12 212,-17-15 91,-10-19-202,-11-30-96,2-16 1,-1-11-207,17 9 0,1-4 0,1-1-311,-2-6 1,0-2-1,5 2-653,-3-8 0,9 3-2746,15-15 4261,27 34 1,-7 16 0,5 3 0</inkml:trace>
  <inkml:trace contextRef="#ctx0" brushRef="#br0" timeOffset="383">6952 1968 19527,'42'-6'-62,"1"0"0,1-2 1,4-2-1,0 0-835,-2 0 1,-1-2 0,1 0-34,5-2 0,1 0 1,-5-1 957,2-1 0,-9-1 1115,-1-8 873,-35 9-448,-4 4-410,-3 3-834,-1 8-312,-1 40-12,2 5-577,4 10 0,2 4-477,-2-20 1,0 0-2092,3 12 1,-2-2 3144,-12 6 0,7-24 0,-7-11 0</inkml:trace>
  <inkml:trace contextRef="#ctx0" brushRef="#br0" timeOffset="849">9338 1603 20345,'-63'10'29,"-1"1"1,7 7 0,5 9-131,12 8 1,8 5-74,7-1 0,11-3-61,29 4 156,12-16 1,6-3 72,5-2 1,1 0-203,0 6 1,-4 0 207,4 12 67,-50 2 12,-25-9-79,-7-7-672,3-8 672,12-14 0,14-1 0,8-6 0</inkml:trace>
  <inkml:trace contextRef="#ctx0" brushRef="#br0" timeOffset="1116">9679 1830 19090,'-64'14'1019,"9"1"-1019,30 5-123,10 6-314,20-6 437,10-3 68,15-10 10,4-13 0,13-10-134,-9 0 23,-1 0 22,-15 11-304,-7 7-1153,2 5-2039,7 0 3507,7 1 0,-14-4 0,1-3 0</inkml:trace>
  <inkml:trace contextRef="#ctx0" brushRef="#br0" timeOffset="1500">10659 1571 20513,'-55'-1'317,"1"0"1,10 6-1,0 6-317,-9 9 0,2 7-401,13 3 1,4 5 355,-5 13 1,8 4-34,12-7 0,11 0-264,14-1 1,10-6-17,35 4 67,-10-40 1,3-11 172,-13-2 0,-1-8 11,7-21 1,-4-11 154,-14 9 1,-4-5 0,-2-2 164,-2 2 0,-1-3 0,-1-1 0,-3 2-425,-2-7 0,-4 2 1,-1 1 416,-3 2 1,-1 2-1,-3 6 176,-18-18 13,-4 30-360,-4 24-34,5 29 0,2 14-90,6 15 1,6 9-1025,7-4 1,5 4 0,4-1 309,4-6 1,4-2 0,5-2-956,6 0 0,5-2 0,2-7 1713,13-2 1,0-8 0,7 7 0,-8-16 0</inkml:trace>
  <inkml:trace contextRef="#ctx0" brushRef="#br0" timeOffset="1899">11337 1325 19997,'-43'-7'284,"0"0"0,2 1 0,1 6-273,0 17 0,3 10-56,6 9 0,6 6 6,2 13 0,8 2-346,13-10 0,9-4 301,9-9 0,8-8-118,31-11 90,5-28 112,-28 1 0,0-6 39,10-23 1,-3-10-29,-16 12 0,-3-4 0,-2-2 217,2-13 0,-2-2 0,-5 1-436,-4 11 1,-4 2 0,-3 1 459,-5-18 0,-6 7 84,-14 5 172,-27 24-508,-3 57-17,26-10 0,4 6-227,2 18 0,8 6 233,9-4 0,5 0-642,6 5 0,4 1 350,3 2 1,3 0-259,5 0 1,2-1-147,1-1 1,3-1 706,-1-12 0,3 1 0,-4-5 0,-7-5 0,0-3 0,8 2 0,-1 0 0</inkml:trace>
  <inkml:trace contextRef="#ctx0" brushRef="#br0" timeOffset="2115">12131 1001 19235,'-3'52'190,"0"1"1,0 0 0,0 10-1,0 1-190,1-13 0,0 1 0,1-2-277,-1 5 1,2-2-2772,8 9 0,3-3 3048,-1-21 0,0-3 0,1 0 0,1-6 0,3-16 0</inkml:trace>
  <inkml:trace contextRef="#ctx0" brushRef="#br0" timeOffset="2415">12480 1592 20636,'38'-10'-336,"0"0"0,-5-6 0,-2-3 319,-2-5 0,-4-2 17,4-20 79,-33 31 738,-24 15-144,-17 40-533,15-10 0,2 5-140,5 1 0,4 1-45,4 1 0,7-2-1423,18 10 1468,16-23 0,4-4 0,-5 3 0,28-4 0</inkml:trace>
  <inkml:trace contextRef="#ctx0" brushRef="#br0" timeOffset="2866">14415 1579 15997,'7'64'470,"0"-1"1,0-2 0,3 1-445,-2-15 0,2 2 0,-1-2-43,2 17 1,-2-2 10,1 1 0,-1-4 1026,-4 3 79,-6-49-304,-7-34-313,-2-14 0,-4-9-393,2 2 1,-1-5-1,0-3-265,2-1 0,-1-3 1,1-2-1,1 1 229,0-2 0,2 0 1,1 1-1,0 2-53,0-5 0,1 3 0,3 4-23,4-8 1,5 13 0,9 18 22,27 27-286,-13 22 0,0 11-381,5 13 1,-2 7-144,-6-1 1,-5 2 557,-5 4 0,-7-3-129,-14 10-2241,-18-8 2622,4-27 0,-3-7 0,15-21 0</inkml:trace>
  <inkml:trace contextRef="#ctx0" brushRef="#br0" timeOffset="3052">15008 1239 18059,'-3'55'35,"-1"0"1,1 0-1,0 0 1,0 12-1,1-1 1,2-8-36,4-3 0,1-9 0,4 11 0,-9-30 0</inkml:trace>
  <inkml:trace contextRef="#ctx0" brushRef="#br0" timeOffset="3165">14831 1668 18866,'17'-30'-71,"0"0"0,17-2 0,1 5 0,-2 10 0,19 0 0</inkml:trace>
  <inkml:trace contextRef="#ctx0" brushRef="#br0" timeOffset="3298">15601 1659 16042,'-40'18'0,"7"-5"0</inkml:trace>
  <inkml:trace contextRef="#ctx0" brushRef="#br0" timeOffset="14765">6651 4659 11470,'-7'1'3765,"1"1"-2589,6-2 1155,0 0-2331,-9-28 0,6 22 0,-6-9 23,9 39 10,0 18 12,0-6 0,4 2-45,5-3 0,4-2 0,8 1 0,4-5 45,27 5 100,12-39-122,-19-14 5,-15-7 0,-3-8 0,-4-2 0,-3-4 174,0-4 0,-3 2 212,1-19-414,-14 30-90,-4 43 90,0 24 11,0-4 1,0 7-9,-1 9 1,1 7 0,1 2-664,1 4 1,2 1 0,0 0 655,1 3 0,0 0 1,2-2-80,0-6 1,2-2 0,2-5-2,3-2 0,0-5-36,-2-7 1,0-2 18,5 13 56,-15-29 180,-48-54-124,2 3 0,-5-3-420,-1-2 1,-1 0 408,-6 0 0,4 6-963,-4 2 1422,16 8 1,22 13 0,9 2 0</inkml:trace>
  <inkml:trace contextRef="#ctx0" brushRef="#br0" timeOffset="15168">7875 4622 18126,'-3'-3'1255,"0"0"-683,42 31-382,-1-9-101,0 1 1,3 0-746,-7-7 1,1-3 655,2 0 0,-1-1 159,-2-1 1,0 0-255,0 0 0,-3 1-129,4 4 224,-7 5 56,-33-2-34,-9 7 168,-13 4-66,-8 4 1002,-4 2-1109,11-9 0,0 3-768,4-1 0,1 1 751,0 2 0,3 0 0,-2 5 0,19-15 0</inkml:trace>
  <inkml:trace contextRef="#ctx0" brushRef="#br0" timeOffset="15498">9305 4235 20636,'-47'37'78,"-1"0"0,3 3 1,6 6-57,18 0 1,5 5-1,5 0-775,6-3 1,4-1 0,1 0 752,0-1 0,2 1 0,6-5-23,13 6 1,7-10 11,23-12 698,-2-14-654,-8-20 404,-15-30-448,-48-15-196,-10 24 0,-9 6-628,-4 8 0,-3 8-1428,-11 11 1,1 11 2262,14 5 0,6 4 0,-9 6 0,13-3 0</inkml:trace>
  <inkml:trace contextRef="#ctx0" brushRef="#br0" timeOffset="19031">14105 4332 18227,'-36'5'97,"1"0"0,1 4 0,4 4-52,-6 30-22,9 12-23,10 1 0,9 0-90,24 3 90,13-22 168,17-9-78,-8-29-23,-10-15 22,-17-9 315,-5-13-135,-4 10-359,0 3 113,21 16-12,3 13 34,24 0-23,0 0-17,-12-2 1,1-3-6,-5-3 0,-1-2 45,29-4 34,-29-10-46,-26 3 34,-4-1-67,-3 0-11,0 2 0,1 5-112,17 6-12,24 27-229,-10-3 0,1 2-309,-1 2 1,0 1-723,-2 2 0,-2-2 1395,9 2 0,-17-10 0,-4-9 0</inkml:trace>
  <inkml:trace contextRef="#ctx0" brushRef="#br0" timeOffset="19415">15281 4240 20132,'-27'-22'448,"0"1"0,-27 4-448,11 55-23,13 5 1,5 8-107,10-4 0,6 1-198,1-1 0,9-3 103,36 10 224,22-43 22,-24-17 1,0-6-12,2-2 1,1-7-1,-4-9 0,1-8 0,-3-3-334,2-8 0,-4-4 0,-1-3 334,-7 3 0,-1-2 1,-2-2-1,-2 3-509,0-8 0,-3 2 0,-6 1 561,-7 5 1,-5 2 0,-5 6 81,-6 7 1,-5 8-11,-29-8-57,-5 22-33,13 35 0,3 15-79,5 13 1,8 10-319,10-2 0,6 5 0,5-1 224,5-6 1,6-2 0,5-1-232,8 2 1,6-2 0,4-7-604,14 2 1,7-8 961,5-9 0,8-3 0,-9-2 0,-13-3 0,-3-2 0,22-2 0,-1-1 0</inkml:trace>
  <inkml:trace contextRef="#ctx0" brushRef="#br0" timeOffset="19832">17248 3950 18406,'53'11'82,"0"0"0,-1 1 1,-3-5-72,-11-10 0,0-4 34,13-7 0,-1-7 16,-7-6 1,-2-4 33,-2 3 0,-4-1 712,6-22-381,-32 34-348,-5 17-78,-4 31 50,-6 20 1,0 11-44,3-9 1,1 3 0,1 3-545,1-4 0,1 4 0,0 0 1,2-2 521,0 7 0,2-3 0,2-2-94,1-5 1,3-2 0,-1-4-183,-1-3 0,-1-4-1,-2-4 1,-3-3-90,-6 18-11,-39-22-365,5-34 1,-4-9 134,-1 2 0,0-4-377,-5-12 0,4-6-3383,1-15 4382,19 1 0,15 22 0,8 6 0</inkml:trace>
  <inkml:trace contextRef="#ctx0" brushRef="#br0" timeOffset="20265">20041 3570 19101,'-53'31'254,"-1"0"0,10-2 0,7 2-254,12 0 0,8 1 22,7 13 34,27-12-56,15-15-555,2-9 1,5-2-4362,1-1 1,1-2 4427,1 0 0,-3-1 1,14-1-1,-36-2 1</inkml:trace>
  <inkml:trace contextRef="#ctx0" brushRef="#br0" timeOffset="22366">20839 3075 16042,'11'50'589,"1"0"0,-1 0 1,0-3-1,-1 1 1,-2 0-542,-4 2 1,-1 2-1,-3 1-3325,-1 8 0,-3 1 0,0 2 3070,-1 2 0,-1 0 0,0-3 1,-2 8-1,-1-10 0,-6 2 0</inkml:trace>
  <inkml:trace contextRef="#ctx0" brushRef="#br0" timeOffset="24215">8115 7031 14316,'1'35'287,"-1"0"1,1 0 0,-1 0-131,0 25 56,0 0 123,0-8 11,0-9-89,0-13 112,0-12 762,0-10-270,-1-5-626,-2-12-158,-1-9-33,-1-14 44,2-9 125,0-20 155,7 10-245,4 0-113,3 24 34,4 11-45,-2 6 0,2-3 22,1 3-11,5-5-89,-1 6 22,4 1 0,-2 16 56,2 14-269,-3 7 0,1 6-95,2 1 0,2 2-124,5 4 0,3-2 326,-5-10 0,1-7 341,22-11-34,-17-24 405,-9-22-91,-15-7-56,-6 1 1,-4-5-119,-8-10 1,-3-2-587,3 0 0,-2 0 357,-6-1 0,-1 4 78,-5-8-122,3 17-158,7 34-1221,4 42-1008,16 11-5548,9 20 7923,18-24 0,-15-18 0,0-9 0</inkml:trace>
  <inkml:trace contextRef="#ctx0" brushRef="#br0" timeOffset="33014">9226 6974 15885,'-42'3'515,"0"0"1,1 3-1,3 4-235,-12 26-1054,25-13 1,3 2 829,-16 29-21,12 1 558,13-5-515,13-9 360,36-12 10,20-24-179,6-15-169,-29-4 1,-4-4 34,2-21 10,-9 0 35,-12 1 751,-8 4-931,-63 25 0,44-2 0,-44 20 0</inkml:trace>
  <inkml:trace contextRef="#ctx0" brushRef="#br0" timeOffset="33266">9589 6628 15907,'-3'-9'729,"0"2"-673,0 59 11,6-5-610,-2 0 1,2 3 413,1-10 0,2-2-471,0 0 1,0 1-3340,1 9 1,-1 0 3938,0 17 0,1-7 0,-7-38 0</inkml:trace>
  <inkml:trace contextRef="#ctx0" brushRef="#br0" timeOffset="33449">9445 7139 17970,'57'-23'-865,"0"1"0,1-1 0,-9 6 1,1 0-1,1 0 0,2 2 865,9 0 0,3 1 0,-2 1 0,-4 2 0,-5 0 0,-5 1 0,-1 0 0,11-3 0,-1 1 0</inkml:trace>
  <inkml:trace contextRef="#ctx0" brushRef="#br0" timeOffset="33899">11400 6866 16737,'0'46'56,"0"0"0,3 18 0,2 2-73,-1-9 0,1-1-592,1 0 0,0-3 598,-1-10 0,-1-7 352,-2-8-252,-1-15 198,-2-13 49,-7-15 112,-6-16-95,0-8 1,0-9-158,0-16 0,2-3-743,4 22 1,0-1 0,2 0 688,1-3 0,1-1 1,4 4-3,4-1 0,4 3 132,0 5 0,4 3-261,3 5 0,6 4 23,10 4 0,4 7-62,1 8 0,1 6-23,-2 4 1,-1 6-185,17 25 78,-35 12 123,-9 5-44,-18 5 21,-5-19 1,-4 0-869,-4-5 1,-2-2 924,1-1 0,0-4 0,-6 2 0,22-22 0</inkml:trace>
  <inkml:trace contextRef="#ctx0" brushRef="#br0" timeOffset="34165">11979 6633 17622,'-61'17'455,"1"1"1,12 2 0,5 3-456,10 1 0,8 3-168,6 19-202,40-23 45,16-11 22,21-5 152,-11-14 0,1-6 156,-9-1 1,-1-2 67,-2-1 0,-4-2 195,-2-16-268,-41 21-44,-11 6-718,-17 8-7137,-21 19 7899,23-8 0,0 8 0,30-15 0</inkml:trace>
  <inkml:trace contextRef="#ctx0" brushRef="#br0" timeOffset="34418">12466 6551 18910,'-51'-5'396,"0"0"0,11 0 0,5 6-497,-6 26-459,69 21 481,-6-21 1,3-2-29,10 4 1,1-4 39,8 4-11,-17 4-2006,-48-3-2320,-3-4 4404,-30-9 0,31-13 0,8-4 0</inkml:trace>
  <inkml:trace contextRef="#ctx0" brushRef="#br0" timeOffset="34632">12814 6603 17970,'0'-8'1388,"0"2"-1309,-36 0-79,18 15-56,-27 3-426,33 20-279,6 6-416,11 2-4146,24 2 5323,-1-20 0,3-2 0,-18-19 0</inkml:trace>
  <inkml:trace contextRef="#ctx0" brushRef="#br0" timeOffset="34799">12803 6322 13443,'0'0'0</inkml:trace>
  <inkml:trace contextRef="#ctx0" brushRef="#br0" timeOffset="35366">13078 6590 15997,'9'1'740,"-3"0"-449,-6-1-201,1 37-90,1-15-247,4 31 247,10-25 0,-9-12 0,5-4 0</inkml:trace>
  <inkml:trace contextRef="#ctx0" brushRef="#br0" timeOffset="35515">13101 6264 15751,'-57'-34'-994,"15"9"1,36 20-1</inkml:trace>
  <inkml:trace contextRef="#ctx0" brushRef="#br0" timeOffset="35849">13341 5802 18496,'2'46'30,"-1"1"0,1 2 0,1 3-23,3-3 0,2 3 1,1-2-1451,2 7 0,2 0 1349,0-9 1,1 1 0,2-6-81,4-3 1,4-7 577,7 1 1,3-7-382,26 2-12,-4-19 521,-19-30-510,-22-16-22,-8-3-11,-6-3 1488,-36-5-1533,-26 22-381,26 15 0,-2 5-947,-3 8 0,3 6 1384,-3 12 0,17-8 0,13-4 0</inkml:trace>
  <inkml:trace contextRef="#ctx0" brushRef="#br0" timeOffset="36115">14070 5831 19538,'-35'42'250,"-1"-1"0,5 0 1,6 2-229,18-6 0,5 2 17,4 17 1,6 2-35,9-3 1,3-1-733,0 0 1,4-3 513,5-10 0,4-6-359,15-1 102,0-15-2018,-3-9 2488,4-31 0,-25 15 0,1-17 0</inkml:trace>
  <inkml:trace contextRef="#ctx0" brushRef="#br0" timeOffset="36299">14378 6278 17364,'0'-12'3373,"0"2"-3194,0 10-134,-44-18-23,22 25-22,-30-9 45,39 34-90,20 16-336,17-26 0,8-4-1619,15 2 0,5-5 2000,1-5 0,0-5 0,-10-3 0,-5-3 0,-2 0 0</inkml:trace>
  <inkml:trace contextRef="#ctx0" brushRef="#br0" timeOffset="36483">15157 6375 21118,'0'9'538,"0"-2"-348,0-7-145,0 0-896,-18 20-1771,14-5-7209,-13 16 9507,17-12 0,0-9 0,0-3 0</inkml:trace>
  <inkml:trace contextRef="#ctx0" brushRef="#br0" timeOffset="40981">6711 10998 16614,'40'-23'56,"0"1"0,0 2 0,-2 8 22,18 27-11,0 12-747,-9 17 702,-16 12 11,-21-24 1,-4 1 11,-8 2 0,-5 0-12,-2 0 1,-3 0-17,-9 5 0,-1-2 5,-6 9 225,0-4-46,24-40-53,7-16-136,16-40-1,-2 17 0,4-2 140,12-8 0,7 3-84,10 9 1,3 7-46,-6 8 1,0 9-6,10 17 0,-4 12 187,-23 3 1,-4 5-290,2 9 1,-4 3-1462,1 20-4090,-5-10 5636,3-29 0,-10-10 0,0-8 0</inkml:trace>
  <inkml:trace contextRef="#ctx0" brushRef="#br0" timeOffset="41349">8459 11026 18283,'-4'0'325,"2"0"-303,53-6-22,-5 1-757,0 0 1,4-1 302,-10 1 0,-1-1-420,2 0 0,-1-1 28,-3-1 0,0-1 243,4-6 1,-2-2 4198,14-20-1545,-10 3-695,-29 7-784,-12 20-191,-2 5-213,2 8 533,12 30-679,-3-5 1,0 3-169,-1 3 1,-1 1-556,2 3 1,-7 1 700,-22 3 0,-4-5 0,11-1 0,-31 12 0</inkml:trace>
  <inkml:trace contextRef="#ctx0" brushRef="#br0" timeOffset="42181">11138 10511 18709,'-62'10'221,"0"-1"1,0 0 0,10 3 0,2 3 0,7 4-222,-6 13 0,16 7-17,26 6 1,17-2-46,25-15 0,13-6-13,-6-3 0,4-2 1,0-1-276,-2-3 1,1-1-1,-4-1 288,10-2 1,-15 6 319,-41 30-247,-25-21 0,-11-2-964,-3 4 1,-1-2-690,8-6 1,5-4-5317,0 0 6958,45-12 0,-10-2 0,10 0 0</inkml:trace>
  <inkml:trace contextRef="#ctx0" brushRef="#br0" timeOffset="42467">11758 10758 16748,'-52'0'720,"0"0"1,4 1 0,5 2-541,-9 3-136,13 3-10,16 1-12,31 0 68,32-4-73,-7-3 0,4-1-12,-4-2 1,1 0-6,4-1 0,-3 2-482,3 5-1714,1 14-1345,-19-1 3541,2 6 0,-13-15 0,1-5 0</inkml:trace>
  <inkml:trace contextRef="#ctx0" brushRef="#br0" timeOffset="42881">12655 10421 19314,'-47'3'212,"0"1"1,0 0 0,-7 4 0,3 4-191,-3 9 1,7 6-6,19-3 0,7 4-17,3 9 0,11 1-51,15-6 1,8-2-219,18 26 101,-2-37 0,6-10 44,5-15 1,-1-9 134,-10 0 1,-2-3-250,11-12 1,-4-7 332,-14 1 1,-5-5-126,-3-4 0,-3-5 0,-2-1 134,-2-6 1,-3-1 0,0 0-517,0 0 1,-1 0 0,-3 1 497,-2 4 0,-2 1 0,-2 6 82,-2 4 1,-1 6 167,-13-17-157,-1 23 121,-14 34-306,18 24 1,4 11-1,-1 18 1,5 6-152,7 3 0,7 1-106,2-18 0,4 0 0,2-3-617,11 5 1,4-3-1609,2 0 1,3-3 2487,3-3 0,-1-5 0,6 8 0,-6-18 0</inkml:trace>
  <inkml:trace contextRef="#ctx0" brushRef="#br0" timeOffset="43299">13525 10204 19000,'-50'4'495,"0"-1"1,0 1 0,-7 5 0,0 5-448,-3 5 1,-5 6 0,11 6-44,10 13 1,12 7 5,7 6 1,14 0-456,19-12 0,13-7 444,15-11 0,6-8-107,-2-10 1,1-7 44,1-7 0,0-5 62,-1 0 0,-1-7 22,9-21 1,-3-12 40,-20 10 1,-3-5 0,-3-3-503,-3 3 1,-3-5-1,-1-1 1,-3 2 490,-4-9 0,-3 2 1,-4-1-31,-4-1 1,-3 1-1,-4 5-11,-7-3 1,-3 4 149,-1 4 1,-1 3-157,2 7 1,-3 4-6,-3 4 0,-2 6-67,-9 4 332,5 27-288,30 37 17,12-9 1,5 3 409,3 7 1,4 2-411,5 6 1,4 5-130,-8-17 1,1 3-1,1 2 1,-1 1-337,-1 2 0,-2 1 1,0 1-1,0 2-627,2 7 0,0 2 0,-2 0 0,-1-3-781,-2 3 1,-2-3-1,-2-3 1879,-1 13 0,-4-11 0,-1-20 0,-2-17 0</inkml:trace>
  <inkml:trace contextRef="#ctx0" brushRef="#br0" timeOffset="43584">13888 9782 17566,'-3'0'1939,"0"57"-1458,3-7-1225,0 0 0,0 4 766,0-11 1,0-2 5,1 3 0,2-1-28,-1-1 0,3 2-973,5 14 1,5 0 972,5-11 0,1-2 0,-8-4 0,1-5 0,15 2 0</inkml:trace>
  <inkml:trace contextRef="#ctx0" brushRef="#br0" timeOffset="43866">14428 10294 17330,'1'-5'1099,"-1"2"-819,0 3-135,23-39-10,-18 21 201,18-28 202,-29 32-258,-7 7-34,-9 6 337,-24 37-493,25-7 0,1 5-79,0 13 0,4 2-56,7-7 0,7-2-79,8-5 1,6-4-526,19-1-2175,3-18 0,4-5 2824,26 1 0,-6-4 0,-26-6 0</inkml:trace>
  <inkml:trace contextRef="#ctx0" brushRef="#br0" timeOffset="44482">16112 10046 14663,'8'-1'2376,"8"40"-1648,-6 0-504,0 2 1,0 3-585,1-3 0,0 1 421,1 5 1,-1 1-34,0 3 0,-1 0 0,-1-2 0,-1 1 17,1 8 0,0-2 125,-3-13 1,1-5 176,4 21 310,-5-55-153,-5-42-45,-10-21-275,-3-2 1,-3-8-412,2 16 1,-2-2 0,1-3 262,3 6 1,0-2-1,1 0 1,0 3-384,-1-6 1,0 3-1,3 2 369,0-13 1,5 8 67,9 4-79,19 7-134,30 24 67,-10 19 0,4 8 5,-7 4 1,-1 5-177,2 9 0,-6 5 149,-8 29-79,-27 9 67,-13-30 1,-9 0-684,-18 14 0,-7-2-2667,5-11 0,0-3 3563,0-1 0,4-5 0,0-5 1,34-23-1</inkml:trace>
  <inkml:trace contextRef="#ctx0" brushRef="#br0" timeOffset="44698">16595 9748 16651,'-6'40'310,"1"-1"0,3 13 0,3-2-265,10 13-45,-2-20 0,2-2-370,10 18 232,2-4-1913,-2-8 2131,4-4 0,-13-22 1,0-5-1</inkml:trace>
  <inkml:trace contextRef="#ctx0" brushRef="#br0" timeOffset="44832">16612 10135 17566,'-3'-9'1188,"1"3"-1188,39-36-1132,0 22-3334,16-10 1,7 2 4405,-21 18 1,-1 3-1,3-1 1,-4 1-1,-4 3 1</inkml:trace>
  <inkml:trace contextRef="#ctx0" brushRef="#br0" timeOffset="44981">17242 10104 19269,'0'3'2297,"0"0"-1367,0-3-1412,-14-14-840,-2 10 1322,-48-6 0,40 10 0,-22 5 0</inkml:trace>
  <inkml:trace contextRef="#ctx0" brushRef="#br0" timeOffset="45665">9279 11854 15280,'64'0'795,"-10"-4"1,12-2-1,2-1-2062,-12 1 1,0 1 0,4-2-1,3 0 1334,-6 0 0,3-2 1,2 1-1,2-1 0,0-1 1,-2 0-216,-2 0 0,-1 0 0,0 0 0,1-1 0,3-1 1,5 0 169,-15 3 0,2-1 1,3 0-1,2 0 1,1-1-1,1 0 0,1 0 1,1 0-1,0 0 1,0 1-1,0-1-56,-6 2 0,1 0 0,0 0 0,1 0 1,-1-1-1,2 1 0,-1 0 0,2 0 1,0 0-1,0 0 0,1 0 0,1 0 0,1 0 15,-4 0 0,2 1 0,1-1 0,0 0 0,2 0 0,0 0 1,1 0-1,0 0 0,0 0 0,-1 0 0,1 1 0,-2-1 1,0 1-1,0 0 0,-3 0 0,0 0-85,4 0 0,-1 0 0,-1 1 0,0-1 0,-1 1 0,0 0 1,-1 0-1,-1 0 0,0 0 0,0 1 0,0-1 0,0 1 1,-1 0 52,7-1 0,0 1 0,0 0 0,0-1 0,-1 1 0,0 0 0,-2 1 0,0-1 0,-3 1 0,-1 0 0,-3 1-12,10-1 1,-3 0-1,-3 1 1,-1 0 0,-1 0-1,-1 0 1,1 0-73,5 0 1,1 0 0,-2 0-1,0 0 1,-1 0 0,0 0-91,4 0 1,-1 0 0,0 0 0,-1 0 0,0 0 252,4 0 0,2-1 0,-1 0 0,-4 1 0,-6 0 0,-2 0 0,-7 1 0,0 0 0,2-1 0,0 0 0,-1 0 1</inkml:trace>
  <inkml:trace contextRef="#ctx0" brushRef="#br0" timeOffset="46514">7811 2929 17465,'58'-23'24,"0"-1"1,0 0 0,0 3-1,1 1 1,6 2-1126,-10 5 0,5 2 1,2 0-1,2 0 0,-1 1 1108,-9 1 1,-2 1-1,2 0 1,1 1 0,3-1-1,4 0-114,-6 1 0,3 0 1,3-1-1,2 1 1,2 0-1,1-1 1,2 1-1,0-1 1,1 1-1,0 0 107,-9 0 0,1 1 0,1 0 0,1 0 0,0 0 0,0 0 0,2 0 0,0 0 0,1 0 0,1 1 0,1-1 0,1 0 0,0 0-27,-9 1 0,2 0 0,1-1 0,0 1 0,2 0 0,0 0 0,1 0 0,1 0 1,-1 0-1,1-1 0,0 1 0,-1 0 0,1 1 0,-2-1 0,0 0 0,0 0 1,-2 1-1,-1-1 26,5 0 0,-1 1 0,0-1 1,-1 1-1,0-1 0,-1 1 0,0-1 1,0 1-1,-1 0 0,0 0 0,0 0 1,0 0-1,0 0 0,-1 1 1,1-1-73,1 1 1,1-1-1,1 1 1,-1-1-1,1 1 1,-1 0-1,0 0 1,-1 0-1,-1 0 1,-1 0-1,-1 0 1,-2 1 0,-1 0-1,-2-1 73,8 1 0,-2-1 0,-3 1 0,-1 0 0,-1 0 0,-1 0 0,0 0 0,2 0 0,0 1 12,4-1 1,1 1 0,0 0-1,1 0 1,-1 0 0,0 0 0,-2 0-1,-2 0 1,-2 1-503,9-1 1,-1 1 0,-3-1 0,-2 1 0,-1 0-1,-2 0 592,14-1 1,-2 1-1,-5 0 1,-10 1 0,7 0-1,-29 0 1,-69-1 0</inkml:trace>
  <inkml:trace contextRef="#ctx0" brushRef="#br0" timeOffset="54031">6720 13867 17946,'43'-23'86,"1"0"0,-2 3 1,0 5-76,22 13-11,-7 9 34,-12 6-23,-17 18 134,-17-4 617,-15-1-145,-5-24-505,-2-31-90,10-3-22,15-15 0,12 15 11,5 13 0,6 5-45,0 5 1,1 5 33,1 1 0,-3 6-11,20 21 0,-35 13-1121,-3 22 1132,7-10 0,-12-7 0,5-21 0</inkml:trace>
  <inkml:trace contextRef="#ctx0" brushRef="#br0" timeOffset="54348">8125 13607 21174,'35'15'-8,"1"1"1,0-1 0,-1-1 12,-4-2 1,1 0-29,27 9 46,-9-2-102,-5 2 0,-23-2 79,-8-2-11,-26-2 11,-11-4-907,-29 12-3205,-3 6 4112,0 4 0,22-10 0,22-12 0</inkml:trace>
  <inkml:trace contextRef="#ctx0" brushRef="#br0" timeOffset="54915">9603 13215 19358,'-22'-19'572,"-13"17"-572,-8 19 34,-5 16-12,12 6-5,11-5 0,-1 4-40,5 0 1,1 2 33,-2 5 0,4-1-11,-1 15 0,14-26 68,11-24 66,21-14-89,23-16-45,-13 9 0,1 1-6,-4-1 1,-1 2-40,30-1 34,-24 19 11,-4 9-45,-7 13 45,-10 11-34,-8 4-201,-14-9 0,-5 0-130,-5-3 1,-2-2 28,0 0 0,-3-2-617,-22 6-996,14-26 1949,-8-19 0,19 7 0,-4-9 0</inkml:trace>
  <inkml:trace contextRef="#ctx0" brushRef="#br0" timeOffset="55551">13032 13346 17970,'-42'28'347,"0"0"0,-1 0 0,-6 10 0,10 1-291,15 20 23,39-18-45,19-27-23,10-7-11,5-8-56,-15-10 0,0-3 11,25-18 90,-6-5-34,-24 9 34,-22 20-113,-5 5 24,6 14 55,12 6-11,9 1 0,11-3 22,0-11-22,2-7 23,0-8-12,-3-7 11,-6-9 35,1-13 335,-12 5-168,-3 3-157,-11 15-67,-2 13 0,4 12-11,8 17-2432,12 11-2476,2-3 4919,10-8 0,-23-18 0,0-5 0</inkml:trace>
  <inkml:trace contextRef="#ctx0" brushRef="#br0" timeOffset="55917">14237 13252 20210,'-40'47'171,"0"-1"1,15-7 0,11-3-138,30 6-34,34-22-22,8-33 10,-11-9 1,1-10-1011,-15 0 1,-1-5 0,-1-2 1021,1-1 0,-2-2 0,-2-2 11,-2-7 0,-4-2 0,-5 1 119,-3-13 1,-9 0-113,-5 11 1,-4-2 0,-7 6 214,-16-5 1,-10 9 1,-11 6 1,-5 15-197,4 26 0,1 14-308,3 16 0,8 10 291,16 0 1,8 5-23,3 5 0,4 1 22,7 4 1,5 0-23,6 0 0,5 0-23,6-3 1,8 0-871,4-8 1,8 0-1,2-1 893,5 1 0,3-3 0,-3-1 0,-11-9 0,-2 0 0,0-3 0,11 3 0,0 1 0</inkml:trace>
  <inkml:trace contextRef="#ctx0" brushRef="#br0" timeOffset="57548">17548 13122 18821,'-4'-33'498,"0"-1"1,10-22-398,43 34-56,-13 16 0,2 8-23,6 10 0,-1 8-22,-9-3 0,-5 6 22,-8 17 1,-9 4 0,-7 11 89,-5-5-34,-2-30-78,2-30 34,4-12-12,12-29-22,14 5-22,13 4-57,1 37 79,-11 21-213,-11 19-907,-9-3-1009,5-7-5614,9-5 7743,13-11 0,-17-5 0,0-4 0</inkml:trace>
  <inkml:trace contextRef="#ctx0" brushRef="#br0" timeOffset="57815">19171 12600 18250,'3'-9'1848,"0"2"-1814,-50 44-6,15-8 0,-1 3-28,-6 4 0,0 1-187,2 2 0,7 0 198,8 4 73,12-4-84,33-17-1546,29-5-1077,13-14-1588,-25-5 1,1-1 4210,-4-1 0,-4-1 0,5-2 0,-4 0 0</inkml:trace>
  <inkml:trace contextRef="#ctx0" brushRef="#br0" timeOffset="58149">19956 12454 18283,'15'-58'1770,"6"10"-1702,34 29-63,-20 15 1,2 4-34,0 3 0,-2 5 22,-1 5 1,-6 7 5,-7 31 0,-26-4 0,-11 4 50,-9 0 0,-4 1-261,0 7 1,0-3 288,1-16 1,6-5 33,21 5-134,35-30 22,30-8-51,-20-3 1,4-2-712,6 2 0,2-1-3376,4 0 1,1-1 4137,2 3 0,-5 0 0,-22 0 0,-4 0 0,21 1 0</inkml:trace>
  <inkml:trace contextRef="#ctx0" brushRef="#br0" timeOffset="59449">8937 16504 14764,'6'0'718,"3"43"32,-8 3-582,3 17-33,-4-20 44,0-30 1144,1-19-1010,1-45-257,-1-3-333,1 9 0,0 0 288,0 8 0,3 2 101,4-9 0,5 4-90,26-4 45,-7 43 1,4 11-68,13 24 0,0 11 0,-3 2 0,-1 2-281,-12-16 1,1 0 0,-2-4 229,4-5 1,0-6 50,-4-4 0,0-4 533,25-6-517,-26-24 1,-3-10 16,-6-12 1,-5-6 5,1-5 1,-4-4-455,-10-7 1,-6 1 414,-5 16 0,-4 4-39,-8-5 0,-5 10 16,-26 19-3618,0 56 3641,32-4 0,6 4 0,2 0 0,5-4 0,6-4 0</inkml:trace>
  <inkml:trace contextRef="#ctx0" brushRef="#br0" timeOffset="59714">10038 16399 17722,'-18'31'152,"0"1"0,4 19-74,41-37-33,19-8-45,6-8-259,0-12 47,-8-7 212,-12-20 11,-28 4 0,-13 1-22,-23 17-639,-1 14-9109,-3 15 9759,18-5 0,1 6 0,17-9 0</inkml:trace>
  <inkml:trace contextRef="#ctx0" brushRef="#br0" timeOffset="59900">10532 16114 18563,'-18'45'-325,"0"0"0,8 2 0,7 1 325,7-1 0,4-3 0,8 12 0,-5-17 0</inkml:trace>
  <inkml:trace contextRef="#ctx0" brushRef="#br0" timeOffset="60031">10497 16432 15807,'46'-13'0,"0"0"0,-10 2 0,1 1 0</inkml:trace>
  <inkml:trace contextRef="#ctx0" brushRef="#br0" timeOffset="60481">12896 16002 17902,'-11'42'186,"-1"1"1,1 15 0,4 2-159,6-8 0,2-1-17,-1 7 1,1-4-7,-1-16 1,1-5 140,0-1 638,0-34-235,0-40-409,-7 5 0,-3-5-125,3-2 0,0-4 0,0-2-259,-1-8 0,-1-3 0,3 1 266,0-2 1,2 0 0,2 4-503,3-12 1,4 7 479,1 14 0,4 8-11,8 14-11,18 17 11,8 41-12,-3 4 23,-23-3 0,-6 3-336,-4 22-656,-11-19 1,-3 1 1167,0 19 1,-5-8 0,6-30 0</inkml:trace>
  <inkml:trace contextRef="#ctx0" brushRef="#br0" timeOffset="60733">13369 15800 18317,'-33'20'545,"0"0"0,3-2 1,3 1-502,-2 12 80,20 3-91,48-14-33,8-3-202,-7-19 1,2-6-343,-10-1 0,-1-4 521,25-22-87,-13-5 98,-17 1-55,-13 6-650,-42 7-2633,-11 23-2017,-8 8 5367,12 15 0,27-9 0,7-4 0</inkml:trace>
  <inkml:trace contextRef="#ctx0" brushRef="#br0" timeOffset="60998">13835 15638 19470,'-47'-5'448,"-1"-1"1,-16 1-449,38 13 0,42 5-174,12 0 1,7 0-197,8 1 0,3 0 336,2 4 1,-3 0 33,-9-5 0,-9 1 11,-18 11 11,-33-7-10,-18-1-24,-4-4-525,7-4-2242,12-5 2779,14-4 0,9 0 0,4-1 0</inkml:trace>
  <inkml:trace contextRef="#ctx0" brushRef="#br0" timeOffset="61281">14316 15584 18675,'-51'18'291,"14"3"-268,50 1 22,23 15-68,9 6-95,-21-17 1,-2 2-746,6 21-784,-23-17-2431,-14-14 4078,-7-14 0,6-4 0,3 0 0</inkml:trace>
  <inkml:trace contextRef="#ctx0" brushRef="#br0" timeOffset="61432">14534 15645 11291,'2'9'0,"0"-1"0</inkml:trace>
  <inkml:trace contextRef="#ctx0" brushRef="#br0" timeOffset="62131">14560 15110 17263,'-16'38'0,"3"-8"0</inkml:trace>
  <inkml:trace contextRef="#ctx0" brushRef="#br0" timeOffset="62515">14793 14955 16759,'18'46'208,"0"0"0,0 1 1,-2 3-1,-2 1 1,-1-2-198,0 15 0,-2-3-502,-1-2 0,-1-6 547,7 2 287,11-14-175,3-23 187,11-33-322,-11-13-10,-6-23-1,-16 12-22,-12 5 487,-15 10-543,-13 11-695,-13 11-6835,-10 23 7586,24-6 0,3 7 0,26-15 0</inkml:trace>
  <inkml:trace contextRef="#ctx0" brushRef="#br0" timeOffset="63098">15525 15088 18619,'-38'-22'370,"8"6"-191,29 25-45,1-4 34,0-3 516,0-2-572,3 0-11,-2 24 22,2 2-67,-5 27-56,-3-1 28,2-14 0,4 0-11,5-4 0,7-3-6,11 2 0,9-7-101,18-12 1,5-10 83,-4-7 1,0-6-281,6-6 1,-4-6 257,-17 1 0,-2-3-56,-3-1 0,-1-1 28,-3 1 0,-1-1 56,16-21 930,-105 27-863,42 47-39,-19 1 0,4 5-22,35 3 0,12 1-176,9-3 0,6-6 170,3-11 0,3-5-186,4-1 1,2-2-414,3-2 0,0-1-684,2-2 0,1 0-3356,-2-2 0,-1-1 4639,-4-1 0,-2 1 0,5-2 0,-14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43:08.7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4661 1242 19291,'-20'-13'1154,"-10"1"-1142,-6 4 55,0 3-67,15 4-45,-3 18 45,-1 23-45,3 8 45,11-15 0,2 1 0,-1 19 39,2-16 1,1 1-63,0-4 1,0-1 11,-6 33 89,5-30-56,4-22-22,4-16 45,9-7-56,5-4 11,13-1-202,31 12-224,-21 18 1,0 6 374,1-3 1,-2 3-190,-1 12 0,-6 4 218,-4 19 10,-23-17 1,-8 1 50,-10-5 1,-6-2-556,-1 1 1,-2-6 515,-19-5 0,21-20 0,20-15 0</inkml:trace>
  <inkml:trace contextRef="#ctx0" brushRef="#br0" timeOffset="279">6723 1711 18630,'-5'-2'426,"1"1"-336,4 1-90,44-20-180,-3 6-358,-2-2 0,6-1-2084,2 1 1,0 0 2621,-8 2 0,-2 0 0,-4 2 0,-3 1 0,-1-2 0</inkml:trace>
  <inkml:trace contextRef="#ctx0" brushRef="#br0" timeOffset="380">7153 1526 20165,'-10'49'-1771,"1"0"1,4-2 0,3-2 1770,7 16 0,4-23 0,-7-26 0</inkml:trace>
  <inkml:trace contextRef="#ctx0" brushRef="#br0" timeOffset="847">9788 1363 20109,'-44'13'145,"0"1"1,9 4 0,6 5-152,8 15 1,11 3-17,17 21-236,32-11 34,10-25-482,8 2 403,-27-7 259,-18 0-113,-37-5-616,-14-8-1368,3-3 2141,11-3 0,13-2 0,8 0 0</inkml:trace>
  <inkml:trace contextRef="#ctx0" brushRef="#br0" timeOffset="1112">10321 1416 19067,'-47'13'209,"-1"-1"1,5-1-1,7 2-119,4 14-124,15-8 56,28-3 46,8-8-46,22-8-44,-3-1-23,3-1-393,1 0-144,-2 1-1076,-4 1 1658,15 6 0,-28-4 0,7 4 0</inkml:trace>
  <inkml:trace contextRef="#ctx0" brushRef="#br0" timeOffset="1479">11005 1220 18686,'-1'-10'2319,"-35"-6"-2172,3 26-131,-1-5 1,-3 4 5,-7 20 1,2 6-29,10 0 1,2 0-12,-2 1 0,6-1-16,12 17-1,33-32-415,36-14 186,-20-18 0,2-8 134,9-11 0,-3-6-314,-8-2 0,-6-4 465,-5-6 1,-7-1-18,-10 9 1,-3 1 83,0 2 1,-3 0 89,-2 3 0,-2 2 517,-4-18-69,-4 17-381,-11 17-246,-3 46 0,2 8-23,13-1 1,3 2-247,3-4 1,5 0-1464,14 14 1,9 0 1731,11-4 0,3-3 0,-12-6 0,1-3 0,4-13 0,0 1 0</inkml:trace>
  <inkml:trace contextRef="#ctx0" brushRef="#br0" timeOffset="1813">11620 1170 21376,'-45'1'153,"0"0"0,-8 9 0,4 6-164,-1 26-236,17 8-325,46-20 46,33-16-336,11-28 223,2-9 499,-30 5 0,-1-6 89,5-13 1,-4-7 72,-8-6 1,-5-3 419,2-11 1,-5 0-166,-10 15 1,-5 4 394,-7-19-358,-7 47-281,-18 30-39,12 14 1,3 10-6,-2 14 0,5 4-749,3 0 0,8 1-153,9 1 0,8-3-1474,4-18 0,4-3 2387,5-1 0,-1-3 0,4 5 0,-4-11 0</inkml:trace>
  <inkml:trace contextRef="#ctx0" brushRef="#br0" timeOffset="2096">12264 988 18653,'-15'49'444,"0"1"1,1-4-1,3-1-394,2-1 1,6-2-483,12-3 1,9-3 431,16 0 0,5-6 0,11 6 0,16-30 0</inkml:trace>
  <inkml:trace contextRef="#ctx0" brushRef="#br0" timeOffset="2364">12667 1303 21902,'8'-15'-112,"-1"-1"45,5-12 67,-9 11 67,-12 1 0,-9 13 34,-25 20-34,-4 17-67,5 7-56,14 10-549,27-13-3519,22-11 1,8-2 4123,1-6 0,1-3 0,0 2 0,-2-3 0,16-4 0</inkml:trace>
  <inkml:trace contextRef="#ctx0" brushRef="#br0" timeOffset="2763">14258 1471 18978,'-6'60'239,"0"0"1,0 0 0,2-2 0,0 0 0,1-3-218,-2 8 0,2-5-5,4-8 0,3-7-17,1-8 0,5-17 90,-3-27-57,-4-19 1,-2-11 33,-3-22 0,-1-6-563,2 20 0,-2 0 0,1-2 555,-1-7 1,-1 0 0,1 3 158,0-7 1,1 3-1,3-7 1,2 2-163,3 16 0,4 3-79,2 4 1,4 6 11,16 5-45,7 32 45,-2 13-112,1 15-213,-6 9 721,-19-8 1,-7 2-5395,-15 29 5009,-2-10 0,-11-22 0,15-29 0</inkml:trace>
  <inkml:trace contextRef="#ctx0" brushRef="#br0" timeOffset="2947">14771 1037 18507,'0'5'1227,"-7"31"0,-1 12-1216,5-13 0,0 1-11,-4 22 0,3 1-838,7-17 1,3-6-1213,12 11-6338,1-12 8388,-8-12 0,-4-12 0,-7-7 0</inkml:trace>
  <inkml:trace contextRef="#ctx0" brushRef="#br0" timeOffset="3062">14657 1383 18331,'43'-14'-195,"0"-1"1,-1 1 0,-5-2 0,-4 3-1,27 4 1</inkml:trace>
  <inkml:trace contextRef="#ctx0" brushRef="#br0" timeOffset="3196">15140 1344 18418,'0'3'2375,"0"0"-2566,0-3-1657,-45 8-3396,16 1 5244,-7 0 0,1 0 0,12 0 0,1-1 0</inkml:trace>
  <inkml:trace contextRef="#ctx0" brushRef="#br0" timeOffset="3545">7419 2802 16916,'40'8'549,"8"-6"0,14-3 0,3-1-435,-10-1 1,3-1 0,2 0 0,5-2-865,-13 2 1,1-1 0,3 0-1,2 0 1,3-1 0,2 0-1,2-1 795,-10 1 1,1-1 0,3 0 0,1-1 0,2 0 0,1 0 0,2-1-1,0 1 1,1 0 0,1-1 0,0 2 0,0-1-111,-6 1 1,1 1-1,1-1 1,0 1 0,1 0-1,0-1 1,1 1 0,1 0-1,0 0 1,1 0 0,1 0-1,0 0 1,1 0 0,0 0-1,1 0 39,-7 1 0,0 0 0,1-1 1,2 1-1,0 0 0,1 0 1,1 0-1,0 0 0,0 0 0,1 0 1,-1 0-1,1 0 0,-1 0 1,0 0-1,0 1 0,-1-1 0,-1 1 1,-1 0-1,0-1 0,-2 1-47,7 0 0,-1 0 0,-1 0 0,0 0 0,-1 0 0,0 0 0,0 0 0,-1 1 0,0-1 0,-1 1 0,0 0 0,-1 0 0,0 0 0,0 0 0,0 0 0,-1 1-102,3-1 1,1 1-1,0 0 1,-1 0-1,1 1 1,-1-1-1,0 1 1,-2 0-1,-1-1 1,-1 1-1,-2 0 1,-2 0 0,-2 0-1,-3 0 116,19 0 1,-3 0 0,-4 0 0,-2 0 0,-4 0-1,-2 1 1,-3-1 0,10 1 0,-4-1 0,-5 1-1,-3-1 1,-8 0 0,1 0 0,0 0 0</inkml:trace>
  <inkml:trace contextRef="#ctx0" brushRef="#br0" timeOffset="12345">6723 4792 16636,'-3'-9'1401,"1"2"-1200,2 7-167,0 0-23,54-21-11,-15 24-6,3-6 1,1 4-1088,12 34 1081,-29-12 1,-3 2-225,-4 3 1,-3 1 201,2 32 34,-14 0 56,-15-7 34,-3-13 11,-5-12 303,7-15 324,6-9-594,4-20 831,5-10-915,6-10 1,6-6 22,8-4 0,5 0 39,14-7 0,3 4-294,-5 12 0,1 8 154,0 7 0,-1 10 28,8 25 11,-22 7 1,-3 9-80,-5 9 1,-4 5-1782,6 11 0,-1-1 1849,-7-11 0,0-4 0,5 12 0,-4-37 0</inkml:trace>
  <inkml:trace contextRef="#ctx0" brushRef="#br0" timeOffset="12879">9288 4605 19572,'-17'6'750,"-1"5"-582,-17 15 34,0 2-12,8-4 1,-1 2-46,2-2 1,0 1-101,1-2 0,2 0-11,-7 12-23,23-20 0,5-1 11,7 0 12,7 2-12,10 2 113,24 13-650,9 5-1474,-21-14 0,0-1 1989,18 8 0,-22-12 0,-18-15 0</inkml:trace>
  <inkml:trace contextRef="#ctx0" brushRef="#br0" timeOffset="13579">11375 4202 20591,'-36'-1'142,"0"0"0,1 1 0,1 4-7,-28 19-102,19-3 23,-5 1-45,27-9 1,5-1-35,6 7 135,3 26-112,4 5 39,3-14 1,0 1-40,0 30 5,0-19 1,-1 0 5,1-10 0,0-1-33,3 29 156,9-46-67,9-36-55,13-21 44,-13 12 0,0-1-51,1-3 1,2 0 83,12-7 1,4 3-118,-1 9 0,4 10 45,12 13 0,0 13-454,-10 6 1,-5 10 436,2 18 0,-8 6 11,-11-9 1,-6 2-24,0 17 1,-6 3-112,-10-5 0,-7 1 112,-9 5 0,-7-5-17,-1-17 0,-6-7-428,-8-12 0,-3-7-110,6-10 0,-1-5-751,-4 0 1,-1-3-1345,-2-2 0,0-1 2661,-3 1 0,3-1 0,-7-4 0,11 5 0</inkml:trace>
  <inkml:trace contextRef="#ctx0" brushRef="#br0" timeOffset="14045">4904 6810 17465,'28'58'874,"2"-30"0,11-6-747,6-10 0,9-8 0,10-1-846,-15-2 0,7 0 0,4-2 0,4 0 0,2-2 0,3 0 0,0-2 768,-12 1 1,3-2 0,1 0 0,2-1 0,1-1 0,1 0 0,1 0 0,0-1 0,0 1 0,1 0 0,-2 0-101,-7 2 0,0 0 0,1-1 0,-1 1 0,1 0 0,0 0 0,0-1 0,1 1 0,0-1 0,1 0 0,0 0 0,0-1 1,1 1 66,-2-1 0,1-1 1,1 1-1,0-1 1,1-1-1,1 1 0,0 0 1,-1-1-1,1 0 1,-1 1-1,0-1 1,0 1-1,-2 0 0,0 0 1,-1 1-39,2 0 0,-2-1 0,0 1 1,-1 0-1,0 0 0,0 1 0,-1-1 1,0 1-1,0-1 0,1 1 1,0-1-1,0 1 0,1 0 28,3-1 1,0 1 0,1-1 0,0 1 0,0-1 0,0 1 0,0 0 0,0-1 0,1 1 0,0 0 0,0 0 0,-1 0 0,1 1-80,-3-1 1,-1 1-1,-1 0 1,1 0-1,-1-1 1,1 1-1,0 1 1,0-1 0,1 0-1,1 0 1,1 0-1,1 0 1,1 1-1,2-1 76,-10 1 1,2 0 0,1 0 0,0 0 0,1 0 0,2 1 0,-1-1 0,2 0 0,0 0 0,0 0 0,1 1 0,0-1 0,0 0 0,0 1 0,0-1 0,0 1 0,0-1 0,-1 1 0,0-1 0,-1 1-4,0 0 1,0 0-1,1-1 1,-1 1-1,0 0 1,1 0 0,-1 1-1,0-1 1,1 0-1,-1 0 1,0 0-1,1 0 1,-1 1 0,0-1-1,0 0 1,0 1-1,0-1 1,0 0-1,0 1 1,0-1-5,-1 0 0,0 1 0,0-1 0,0 1 0,0-1 0,0 0 0,1 1 0,-1-1 0,0 1 1,0-1-1,0 1 0,-1-1 0,1 1 0,-1-1 0,-1 1 0,0 0 0,0 0 0,-1 0 0,0 0 1,-1 0 10,7 0 0,1 0 0,-1-1 0,1 1 0,-1 1 0,0-1 0,-1 0 0,0 0 0,-1 0 0,-1 1 0,-2-1 0,0 1 0,-2 0 0,-1-1 0,-2 1 0,-2 0-20,16 0 1,-4 0-1,-2 0 1,-2 0-1,-1 0 1,-2 0-1,-1 1 1,1-1 0,0 1-5,2 0 0,-1-1 0,0 1 0,0 0 1,-2 1-1,0-1 0,-1 0 0,-1 0-152,10 0 1,-1 0 0,-1 0 0,-1 1 0,-2-1 0,-1 2-116,1 0 1,-2 0 0,-1 1 0,-2 0 0,-3 0-563,1 0 0,-3 0 0,-3 1 0,-7 3 1089,6 9 1,-10 1-1,6 0 1,-58 4-1</inkml:trace>
  <inkml:trace contextRef="#ctx0" brushRef="#br0" timeOffset="14414">3717 8530 11802,'61'-14'7,"0"0"1,0 0 0,-1 0 0,1 0 0,0 0 0,0 0 0,-1 0 0,1 0-1,-4 1 1,1 0 0,1 0 0,1 0 0,1 0 0,0-1 0,1 1 0,0 0-1,0 0 1,1-1 0,-1 1 0,0 0-221,-2 1 1,0-1-1,0 1 1,1-1-1,-1 1 1,1 0-1,0-1 1,0 1-1,1-1 1,0 1-1,0 0 1,0-1-1,1 1 269,0 0 1,0-1 0,1 0 0,1 1 0,0-1 0,0 0 0,1 0-1,-1 1 1,0-1 0,0 1 0,-1 0 0,-1 0 0,0 1 0,-2-1-65,2 1 1,-2 0-1,-2 0 1,0 1-1,-1 0 1,0 0-1,0 0 1,1 0-1,2 0 1,1 0-1,2-1 1,4 0 34,-12 2 0,2-1 0,1 1 0,1-1 0,2 0 0,0 1 0,1-1 1,1 0-1,1-1 0,0 1 0,1 0 0,0 0 0,1 0 0,0 0 0,0 0 1,0 0-1,0 0 0,0 0 0,0 1-30,-4 0 1,0 0 0,0 0 0,0 0 0,0 0 0,0 1 0,1-1 0,-1 0 0,2 1 0,-1-1 0,1 1 0,0-1 0,0 1 0,1-1 0,0 0 0,1 1 0,0-1 0,1 1 0,0-1 0,1 0 0,0 1 0,1-1-1,-10 1 0,1 1 1,1-1-1,1 1 1,0-1-1,0 0 0,2 0 1,-1 1-1,1-1 1,1 0-1,0 0 0,0 0 1,0 0-1,1 1 1,-1-1-1,1 0 1,0 0-1,-1 0 0,1 1 1,-1-1-1,0 1 1,0-1-1,-1 1 0,0-1 1,0 1-1,-1 0 1,-1 0-1,0 0 0,0 0 1,-2 0-30,8 0 1,-1 0 0,-1-1-1,0 1 1,0 0 0,0 0-1,-1 0 1,0 0 0,-1 1-1,0-1 1,0 0 0,0 1-1,0-1 1,-1 1 0,1 0-1,-1-1 1,0 1 0,0 0-1,0 0 1,0 0 0,0 0 0,0 0-1,1 0 1,-1 1 26,1-1 1,1 0-1,0 0 1,0 1 0,0-1-1,1 1 1,-1-1 0,0 1-1,0-1 1,0 1-1,0 0 1,0 0 0,-1 0-1,0 0 1,-1 0 0,0 1-1,-1-1 1,0 1 0,-1-1-1,-1 1 1,-1 0-1,0 0 1,-2 0-30,10 0 0,-2 0 1,-2 0-1,-1 1 1,-1-1-1,-1 1 1,-1 0-1,0 0 0,0 0 1,0 0-1,1 0 1,0 1-1,2-1 1,0 1-1,2-1 1,2 0-264,-6 1 1,1 0 0,1-1 0,1 1 0,1 0 0,1 0 0,1 0-1,0 0 1,0 0 0,1 0 0,0 0 0,-1 1 0,1-1 0,-1 0 0,-1 0-1,0 1 1,-1-1 0,0 1 0,-2-1 0,-1 1 0,-1-1 296,7 0 0,-2 1 0,0 0 0,-2-1 0,0 1 0,0 0 0,-1-1 0,-1 1 0,0 0 0,0 0 0,0 0 0,-1 0 0,0 0 0,0 0 0,0 0 0,0 0 0,7 0 0,0-1 0,1 1 0,0 0 0,0 0 0,0 0 0,-1 0 0,-1 0 0,-1 0 0,-3 0 0,-1 0 0,-3 0 0,-4 1 0,-3-1 0,10 1 0,0 0 0,0-1 0,0 1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51:46.9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5389 2081 15538,'-2'-4'313,"1"2"-223,7 49-56,5-11-34,-3 2 0,2 2 22,10 13-22,-2-4-22,-7-8 22,-4-9 0,-6-11 425,-8-10 270,-4-8-325,-10-20-12,-4-18-268,11 3 0,3-6-633,-2-10 1,3-5 612,3 11 1,1-3 0,1-1-496,0-3 1,2-1 0,0-1 494,0 0 1,1 0 0,1 1 0,1 3 0,2 1 0,1 2 74,4-11 1,4 3-96,2 10 1,5 6-29,13 4 1,4 7-34,18-1-62,-17 17 0,-1 8 40,8 27-139,-6 23 172,-24-15 0,-5 6 18,-5 3 1,-5 5 0,-3 0 11,-7 0 0,-4 0 0,-2 0-30,-1 6 0,0 1 0,-3-5 28,-8 4 0,0-9-28,-6 5 1031,28-39-1064,5-10 1559,18-5-1582,24 8 56,6 8-17,-14 0 1,-1 3-748,15 22-109,-2 2-1290,-4 2 2165,-10-18 1,-2-1 0,-2 1 0,9-1 0</inkml:trace>
  <inkml:trace contextRef="#ctx0" brushRef="#br0" timeOffset="253">6264 2100 19885,'-36'-5'0,"1"0"0,-25 5-11,36 31-1065,8 15-145,26-6 941,6-6 257,20-16 35,-1-14 21,16-17-190,1-2-3215,2-2 3372,-11 5 0,-24 11 0,-7 1 0</inkml:trace>
  <inkml:trace contextRef="#ctx0" brushRef="#br0" timeOffset="451">6588 2203 14260,'2'-6'4482,"-1"1"-3933,-1-35-89,9 3-354,-1 3 1,5 2-74,26-3-77,0 22-292,6 25-247,-13 16-403,-1 11-1345,0 3 2331,-5-16 0,-2-2 0,-1 0 0,10 2 0</inkml:trace>
  <inkml:trace contextRef="#ctx0" brushRef="#br0" timeOffset="817">7730 1749 19516,'-44'-8'141,"1"0"1,0 5 0,1 9-142,1 19 0,3 9-11,8 6 0,3 3-446,-2 0 0,6 1 395,16-3 0,9-3-117,20 3 247,20-14-169,11-14-18,-11-21 1,3-12 95,-1-10 1,-2-12 59,-7-4 1,-2-7-1,-3-2-546,-6 6 1,-3-1 0,-3-3 530,-3-6 0,-2-3 1,-3 4 122,-3-3 1,-4 3 95,0 9 0,-3 3 559,-12-19-531,-24 32-258,-8 35-6,12 7 1,1 10-23,-1 27 0,7 10 11,7-11 1,5 2-343,5-2 0,2 2 0,6-1 18,10 7 0,8-1-959,4-6 0,4 1 1,0-3 1288,5 5 0,1-3 0,-1-1 0,-2-6 0,-4-10 0</inkml:trace>
  <inkml:trace contextRef="#ctx0" brushRef="#br0" timeOffset="1084">8441 1849 18574,'-38'7'302,"0"0"1,-26 8-325,21 15-348,55-5-185,18-12 1,8-5 246,4-5 0,3-5 255,-1-4 1,4-5 0,-6-2 164,-5-7 0,-5-3-118,0 0 1,-12-1-2618,-35-5 2623,-18 22 0,-1 8 0,19 5 0</inkml:trace>
  <inkml:trace contextRef="#ctx0" brushRef="#br0" timeOffset="1467">8895 1841 20871,'-1'-61'460,"10"11"-460,36 34-762,13 30 308,-22 1 0,-1 4 330,-8 2 1,-3 2 34,10 23 33,-21-23 33,-3-7 494,3-14 134,12-28-269,8-19-168,-1-2-168,-6 5-33,-12 29-203,-2 19-133,0 36-1390,3 22 655,-9-30 0,1 0-3311,7 25 4415,-1-29 0,-6-14 0,0-8 0</inkml:trace>
  <inkml:trace contextRef="#ctx0" brushRef="#br0" timeOffset="1618">9638 1828 16793,'8'20'-1565,"-1"-3"0,-6-17 0</inkml:trace>
  <inkml:trace contextRef="#ctx0" brushRef="#br0" timeOffset="1767">9639 1504 9409,'53'17'0,"-12"-3"0</inkml:trace>
  <inkml:trace contextRef="#ctx0" brushRef="#br0" timeOffset="2134">9826 1692 19258,'-7'-3'2050,"1"0"-2072,6 3 22,0 0 0,31-20-460,23 39 292,11-11-11,-19 27 0,-6 13 117,-18-5 1,-10 4 21,-9 9 1,-10-1 44,-3-12 1,-8-5 5,-11-7 1,-2-5 33,-4-4-23,13-8 79,30-6-101,36 10-11,7 2-6,-17-4 0,-2 3-17,2 19-55,-22 26 122,-25-30 1,-9 0-29,-3 4 1,-4-4-4922,-2-9 1,-2-9 3991,-6-12 1,26-9 0,13-11 0</inkml:trace>
  <inkml:trace contextRef="#ctx0" brushRef="#br0" timeOffset="2419">10328 1935 18810,'56'-30'201,"1"-1"1,-1 2-1,-4 4-207,-17 13 1,-1 2-17,27-10-45,-17 4-404,-31 2 527,-56 9 61,4 13 1,-2 4-62,-2-2 0,1 2-39,3 7 0,5 4-17,9 8 0,15-1-168,27-2-638,24-6-85,-6-13 0,8-3-136,10-1 0,9-3 0,2-1 810,-8-4 0,4-2 0,-1-1 0,-3 2 0,3 2 0,-4 2 0,0-3 1,-5-4-1,-1 1 0,1-1 0</inkml:trace>
  <inkml:trace contextRef="#ctx0" brushRef="#br0" timeOffset="2736">11709 1626 17118,'-52'-18'649,"0"0"1,0 0 0,2 2 0,0 1 0,4 7-510,-2 12 0,3 8-101,-7 5 0,4 6-45,15 2 1,9 5 72,10 33-22,40-38 0,13-8-62,1-3 0,3-8-228,10-8 0,-2-9 71,-15-1 1,-2-8 94,-4-7 1,0-9 0,-4-3 89,0-9 0,-4-4 0,-2-3-339,-3 6 1,-2-3 0,-1 0 0,-4 2 465,-1-8 0,-4 3 1,-5 3-39,-6-14 1,-10 12-488,-30 14 465,-12 22-78,-8 28-50,25 22 0,4 9 5,14-3 0,5 5-48,4 0 0,3 4 1,10 1-797,16 11 0,13 3 0,1-4-495,-7-10 1,1-3 0,4 2 1383,2-2 0,5 2 0,0-2 0,-5-7 0,-1-2 0,-2-7 0,20 17 0</inkml:trace>
  <inkml:trace contextRef="#ctx0" brushRef="#br0" timeOffset="3234">13918 1322 14719,'5'-39'1602,"0"-1"1,0 5 0,-2 3-785,-3 0-594,-30 12-168,-21 44-79,-4 8-321,27 0 1,6 5 343,10-2 0,8 1-28,8 3 0,5 1 5,4 2 1,5 2-199,5-5 1,6 1 0,-2-2 1,7 11 1,-2-1 50,0 1 0,-9-3 246,-17-1 202,-42-28-269,-16-19-549,15-11 1,3-7-2175,11-5 0,3-3 2712,1-3 0,4 0 0,10-15 0,12 26 0</inkml:trace>
  <inkml:trace contextRef="#ctx0" brushRef="#br0" timeOffset="3418">14262 1240 20333,'0'62'-1181,"1"0"0,0-1 0,3-2 0,0 0 0,1-4 1181,-1 7 0,1-7 0,2-15 0,-1-7 0,-4-8 0</inkml:trace>
  <inkml:trace contextRef="#ctx0" brushRef="#br0" timeOffset="3586">14153 1766 18552,'43'-20'-463,"0"1"1,-1 0 0,18-8 0,-5 8-1185,6 18 1647,5 8 0,-33-5 0,-1 6 0</inkml:trace>
  <inkml:trace contextRef="#ctx0" brushRef="#br0" timeOffset="3817">14583 1667 19617,'-13'-34'511,"1"-1"1,-1-1 0,7 3-412,22 2-100,12 1 34,6 16-34,7 9-639,0 11 370,-14 4-212,4 20 346,-22 12 90,-5 12-414,-6-11-572,0-10-829,2-19-5771,37-6 7631,5-15 0,3 5 0,-12-8 0</inkml:trace>
  <inkml:trace contextRef="#ctx0" brushRef="#br0" timeOffset="4067">15403 1466 18194,'-46'6'664,"1"-1"1,3 1 0,7 0-665,7 4-34,12 5 113,24-4 77,30-1-133,22-4-23,-2-5-291,-6 1-393,-20 2-2274,22 6 2958,-15-6 0,-1 0 0,13 4 0,4-6 0</inkml:trace>
  <inkml:trace contextRef="#ctx0" brushRef="#br0" timeOffset="4300">16068 1099 19639,'-31'-54'1221,"7"12"-1389,21 52 246,3 33-55,6 7-173,-2-13 0,1 0 139,6 23-292,-5-14 1,-1 3-796,-1 2 1,-1 2 1097,-2 10 0,0-3 0,-1-21 0,0-5 0,-2 14 0</inkml:trace>
  <inkml:trace contextRef="#ctx0" brushRef="#br0" timeOffset="4620">15864 1462 19359,'46'-21'44,"0"0"1,0 0 0,10 2 0,2 2 0,2 4-59,-8 5 0,1 3 0,0 1 0,-1 1-76,6-1 1,-1 0-1,-1 0-26,-3 0 0,-1-1 1,-11-2 57,-3-13 753,-52-5-376,-19 14 1,-8 5-197,0 0 0,-1 4-62,1 5 1,3 4-62,-4 12 96,12 23-119,37 10-761,17-20 0,9-3 5,0-4 0,5-5-655,12-3 1,0-5-1699,-13-6 1,-1-3 3131,30 0 0,-31-3 0,-10 0 0</inkml:trace>
  <inkml:trace contextRef="#ctx0" brushRef="#br0" timeOffset="4984">16940 1342 21880,'18'-42'-1289,"25"8"729,8 34 151,-17 0 0,1 0-151,18-3 302,12-9 1009,-24-3 280,-4 1-975,-27 5 44,-13 18-10,-1 11-23,-1 11 0,1 8-33,2 14 0,0 6-34,-1-6 0,1 2 0,-1 0-384,0-7 1,0-2 0,-1 0 394,-3 20 0,-5-5-11,-4-23 0,-3-5 11,-2-4 1,-3-2 21,-2-5 1,-4-4 5,-12-1 0,-2-9-521,5-10 1,1-9-4435,0-8 1,7-8 4904,5-32 1,23 9 0,15 26 0</inkml:trace>
  <inkml:trace contextRef="#ctx0" brushRef="#br0" timeOffset="5400">17579 1228 21005,'-9'33'0,"2"30"-67,11-24 0,7-1-51,10 4 1,8-5 44,-2-11 0,5-6-230,10-7 1,2-7 302,-10-9 0,-1-4 22,2 0 0,-1-2-11,-2-4 1,0-4 78,4-5 0,-3-3 201,6-17-246,-5 2-45,-29 19-12,-9 16 12,-3 4 381,-6 1-392,4 0 22,1 1-55,5-1-1559,3 1-604,0 2 2207,-5 4 0,3-2 0,-3 2 0</inkml:trace>
  <inkml:trace contextRef="#ctx0" brushRef="#br0" timeOffset="6400">17179 1197 13274,'0'-10'3295,"0"2"-2690,0 8-101,-7-39-134,-2 22-224,-9-30-34,-18 37-12,-16 10-106,18 10 1,0 3-17,-21 10-45,18 17-90,28-12-695,47 7-95,-6-22 0,5-3-2330,12 2 0,1-4 3277,-7-9 0,-4-1 0,8 0 0,-34-6 0</inkml:trace>
  <inkml:trace contextRef="#ctx0" brushRef="#br0" timeOffset="7051">17901 1245 15594,'0'-5'2857,"0"1"-2476,0 4-224,-4 35-112,1 10-513,1-1 0,0 4 518,1 0 1,0 5-40,2-1 0,0 5 0,1-1 4,2-2 0,0 0 0,0 1-30,-1 5 0,-1 1 0,1-5 9,2 3 1,-3-7 5,-17 8-12,-15-44-67,-24-13-184,17-8 0,-4-4-645,-8 0 1,-4-3-3301,-8-5 0,-4-1 4208,15 6 0,-1-1 0,4 2 0,4 0 0,2 1 0,4 2 0,0 0 0</inkml:trace>
  <inkml:trace contextRef="#ctx0" brushRef="#br0" timeOffset="7534">6866 2957 14529,'-5'2'572,"58"-5"212,8-5 1,10-2-2137,-16 3 0,4 0 0,3-1 1466,-1-1 1,5 0 0,1-1 0,1 0-340,-15 2 0,0 1 0,1-1 0,3 0 0,7 0 264,-13 1 0,4 0 0,3-1 1,2 0-1,3 0 0,1 0 1,1-1-1,2 1 0,1 0 0,0 0-52,-8 1 0,1 1 1,1-1-1,0 0 0,2 0 1,0 0-1,2 0 0,1 1 1,0-1-1,2 0 1,0 1-1,2-1 0,1 1 1,1-1 28,-14 2 0,1 0 0,1 0 1,2 0-1,0-1 0,2 1 1,0 0-1,1 0 0,0 0 1,1 0-1,1 0 0,-1 0 0,1 1 1,0-1-1,-1 0 0,1 0 1,-1 1-1,0-1 0,-1 1 1,-1-1-1,0 1 0,-1 0-72,3 0 0,-2 0 0,1 0 0,-1 0 0,0 0 0,0 0 0,-1 0 0,1 0 0,-1 1 0,0-1 0,0 1 0,0-1 0,0 1 0,1 0 0,-1-1 0,0 1 0,1 0 0,0 0 0,0 1 0,0-1 53,0 0 1,0 1 0,0-1 0,1 1 0,1 0 0,-1 0 0,1-1 0,-1 1 0,1 0 0,0 1 0,-1-1-1,1 0 1,-2 0 0,1 1 0,-1 0 0,-1-1 0,0 1 0,-2 0 0,0 0 0,-1 0 0,-1 1-16,9-1 1,-1 1 0,-1 0 0,-1 0 0,-1 0 0,0 0 0,-1 1-1,-1 0 1,0-1 0,-1 1 0,1 0 0,0 0 0,-1-1 0,1 1-1,1 0 18,2 0 0,1 0 0,-1-1 0,0 1 0,0 0 0,1 0 0,-2 0 0,1 0 0,0 0 0,-1 0 0,0 1 0,0-1 0,0 0 0,-1 0 6,2 0 1,0 1 0,-1-1 0,-1 1 0,0-1 0,0 1 0,0-1 0,1 1 0,-1 0 0,1-1 0,0 0 0,1 1 0,0-1 2,-4 0 1,1 0 0,0 1 0,2-1-1,-1 0 1,1 1 0,0-1 0,0 0 0,-1 0-1,1 0 1,-2-1 0,1 1 0,-2-1-1,-1 1 1,0-1-41,5-1 0,-1 1 0,-1-1 0,-1 0 1,0 0-1,-1 0 0,0 0 0,0-1 0,-1 0 1,1 1-1,0-1 0,0 0-615,5 0 0,2 0 0,0 0 1,1 0-1,-1-1 0,0 1 0,-2-1 1,-2 0-1,-1 0 0,-4-1 0,-3 0 684,14-2 1,-3 0 0,-3-1 0,-4 0 0,-4 0 0,-5 0 0,14-2 0,-8 0 0,-14-1 0,-10-2 0</inkml:trace>
  <inkml:trace contextRef="#ctx0" brushRef="#br0" timeOffset="8666">2687 4986 11795,'5'9'2006,"-2"-2"-1620,34-2 1,11-5-242,9-8-797,8 5 1,2-3 651,-25-4 0,-2-3-263,9-2 0,-3-1 251,11-13 1525,-19-3-72,-44 12-668,-20 6-336,1 9-370,5 3 558,18 24-2844,29 18 79,3 8-1468,10 4 3608,-26-21 0,-9-14 0,-5-6 0</inkml:trace>
  <inkml:trace contextRef="#ctx0" brushRef="#br0" timeOffset="9366">4909 4666 18720,'50'-12'-872,"0"-1"0,0 0 0,6 1 1,0 0-1,-8 7 872,-12 7 0,-3 2 0,32-2 0,-53 7 0</inkml:trace>
  <inkml:trace contextRef="#ctx0" brushRef="#br0" timeOffset="9500">5094 4779 14585,'7'46'-1259,"-1"-1"1,0-1-1,1-2 1259,9 21 0,-7-27 0,-2-8 0</inkml:trace>
  <inkml:trace contextRef="#ctx0" brushRef="#br0" timeOffset="9668">4987 5350 15235,'39'-24'-38,"0"0"1,-1 0 0,3 2-3493,17 0 1,2 2 3383,-14 5 1,-1-1-1,1 1 1,-4 1 0,-5 3-1</inkml:trace>
  <inkml:trace contextRef="#ctx0" brushRef="#br0" timeOffset="10017">5536 4817 15739,'0'-6'875,"0"1"-702,7 33 1,4 21-152,3 6 1,1 4-458,-3-10 1,0 3 0,0 3 436,-1-2 1,1 4 0,0-1 0,-2-5-110,2 14 1,-2-2-70,-2-11 1,-1 2-1,-1-4-143,0-1 0,-2-7 734,-1 3-382,0-13 675,-10-54 211,-7-15-511,1 8 1,-1-5-118,-12-21 1,-2-4-264,3 5 0,1 0-738,-1-3 0,5 3-1396,4-8-1434,36 36 3540,22 18 0,-14 4 0,1 1 0</inkml:trace>
  <inkml:trace contextRef="#ctx0" brushRef="#br0" timeOffset="10600">7479 4749 18317,'-28'15'224,"6"5"-112,22 17-45,22 8 146,24-17-152,-7-16 1,4-8-17,5-14 0,0-8-1,-7 2 1,-3-4-40,-5-8 1,-6-1 17,0-13 213,-12-5 256,-8 19-469,-10 18-12,0 30 23,-4 27-23,4 14-140,2-25 1,1 0 128,2 2 0,2 1 16,6 15 1,3 1-319,0-1 0,0-2 167,1 0 0,-2-2 0,-2-9 1,-6-5-34,-15 3 112,-10-15-33,-18-11-791,1-18 1,-2-9-926,1-9 1,2-8 1804,0-11 0,4-3 0,10 15 0,6 0 0,12-21 0</inkml:trace>
  <inkml:trace contextRef="#ctx0" brushRef="#br0" timeOffset="10884">8275 4749 17476,'-26'44'437,"0"0"0,14-7 0,12-5-762,51 0 325,13-29 6,-28-9 0,-1-6 94,9-19 360,-13-24-68,-26 0-392,-16 5-68,-24 17-21,-5 24-2791,-18 28 2880,20 6 0,2 1 0,26-5 0</inkml:trace>
  <inkml:trace contextRef="#ctx0" brushRef="#br0" timeOffset="11400">8617 4773 16726,'-2'-12'1904,"-1"2"-1848,3 10 168,0 0-145,16 29-46,6-15-5,9 3 0,4-1 73,18-9-374,-14-8 0,-2-5 329,16-11-44,-6-12-1,-9-6 56,-13-18 807,-13 4-381,-15 4-493,-3 21-22,-3 26 567,6 14-645,2 13-640,10 8-4470,27 11 5210,6-18 0,-1-3 0,-15-21 0</inkml:trace>
  <inkml:trace contextRef="#ctx0" brushRef="#br0" timeOffset="11917">10931 4373 16692,'-25'-44'2554,"-21"18"-2520,-12 37-29,23 0 1,3 3-6,-13 19-157,13 7-134,25-10 157,35-7 22,13-14-67,20-15 167,-10 0-66,-12 7 0,0 7-6,1 17 0,-3 12 95,-7-4 0,-2 4 0,-3 1-545,5 22 0,-7 1 550,-7 3 1,-4-2 28,-7-20 0,-2-1 22,0 9 0,-2-1-45,-4-10 1,-1-3 168,-11 28-35,-23-61-133,0-30-23,13-1 0,2-3-191,4 3 1,2-2-1794,2-10 1,3-2 1983,1-15 0,5 4 0,10 35 0</inkml:trace>
  <inkml:trace contextRef="#ctx0" brushRef="#br0" timeOffset="12169">11328 4535 17476,'-7'-10'1950,"-39"25"-1827,30 4-106,-9 6 0,7 1-320,38 4 101,26-6 174,-12-29 0,1-8 28,22-12 56,-19-21-44,-29 16-80,-28-5-2991,-20 18 3059,-13 17 0,13 4 0,17 13 0</inkml:trace>
  <inkml:trace contextRef="#ctx0" brushRef="#br0" timeOffset="12650">12899 4444 14215,'1'-11'785,"0"3"-706,24 57-23,-13-30 11,23 33-67,-20-45 67,3-8-11,3-10-34,10-22 135,-7 1 336,7-14 79,-8 20-259,1 7-145,3 10 124,22 10-231,-17 6 1,3 0-40,15-1 1,1-2-316,-7 0 0,-1-2 293,0-6 0,-3-6-45,6-15 45,-16-10 370,-14-2 627,-22-16-907,-12 16-90,-13-8-942,-12 27-951,14 9-1200,-1 14 3093,23 5 0,5 1 0,2-4 0</inkml:trace>
  <inkml:trace contextRef="#ctx0" brushRef="#br0" timeOffset="12817">13945 4141 16154,'-10'11'0,"3"-2"0</inkml:trace>
  <inkml:trace contextRef="#ctx0" brushRef="#br0" timeOffset="12935">13990 3846 14675,'0'0'0</inkml:trace>
  <inkml:trace contextRef="#ctx0" brushRef="#br0" timeOffset="13118">14509 3621 18630,'-19'51'288,"0"0"1,-1 0 0,-2 11 0,6 0-362,9 2 0,7-2-749,7-16 1,4-1-1779,7 13 1,2-1 2599,-6-18 0,-1-3 0,2 1 0,-3-5 0,-8-12 0</inkml:trace>
  <inkml:trace contextRef="#ctx0" brushRef="#br0" timeOffset="13467">14329 4102 18641,'13'-33'224,"0"-1"0,23-11 0,8 3-224,-1 14 0,5 3-784,-2 1 0,4-1 1,0 1 783,-6 6 0,1 1 0,2 0-14,2-1 0,3 0 0,0 0 0,-1 0-242,7-3 1,-2 0 0,-1-3-59,-1-2 0,-1-3 1,-10 0 313,-10-1 0,-15-2 67,-49-25 278,0 35 1,-7 7 96,-24 0 1,-7 11-122,21 10 1,-2 7-1,1 4-331,-9 4 0,0 5 0,5 7 66,8 7 0,5 6 0,5-1 181,-3 11 0,11 0-237,17-5 0,11-4 34,19 5 230,9-26 1,7-3-243,5-3 1,3-2-668,9 4 1,0-1-419,-12-6 0,-3-1-5089,17 13 6262,-29-9 0,-13-9 0,-4-4 0</inkml:trace>
  <inkml:trace contextRef="#ctx0" brushRef="#br0" timeOffset="13884">16938 3746 16994,'-12'-59'2342,"-5"14"-2275,-26 40-67,-12 40-17,23-8 1,3 4 4,6 1 1,4 2-11,-2 29-79,26-32-56,9-8 146,10-11 112,26-12-68,5-25 197,-25 9 0,-1-1-17,10-18-213,-20 11-34,-15 18-1288,3 19 1322,21 15 0,-16-8 0,14 4 0</inkml:trace>
  <inkml:trace contextRef="#ctx0" brushRef="#br0" timeOffset="14117">18986 3389 18474,'-19'51'63,"-1"1"0,2-2 1,7 1-944,20 4 1,6 1-2813,-3 3 1,1 1 3691,1-1 0,0-2 0,-4-18 0,-3-5 0,-7-5 0</inkml:trace>
  <inkml:trace contextRef="#ctx0" brushRef="#br0" timeOffset="14268">18595 4064 18810,'-12'-36'532,"-1"1"0,12-28-874,35 44 0,14 8-577,-6 3 0,5 3 1,1 0 535,13 1 1,3 1 0,-4 1 0,2 1 0,-5 1 0,-14 3-1,1 0 1</inkml:trace>
  <inkml:trace contextRef="#ctx0" brushRef="#br0" timeOffset="14617">19337 3765 18933,'-20'-32'1383,"0"-1"1,-12-10-1417,-2 23-1,5 39-638,5 13 224,17 8-12,27-5-190,18-21-39,2-9 1,4-6 704,4-8 1,1-6 11,9-2 0,-2-4-13,-14 0 1,-5-1 735,10-15-56,-34 22-494,-9 8-156,-3 4 22,-12 24-11,-2 19-78,-1 7-504,5 8-315,24-21-905,11-6-618,22-8 2364,1-12 0,0-4 0,-3 2 0,-12-6 0,1 1 0</inkml:trace>
  <inkml:trace contextRef="#ctx0" brushRef="#br0" timeOffset="14869">20057 3792 20389,'21'-27'-228,"1"0"1,0 2-1,2 1 194,7 3 1,0 0 167,8-17 214,-11 1-281,-59 22-45,-11 24-28,2 9 1,1 6-247,16 2 0,7 4-2180,1 6 0,12 0 2432,27-5 0,8-3 0,2 6 0,25-17 0</inkml:trace>
  <inkml:trace contextRef="#ctx0" brushRef="#br0" timeOffset="15067">20684 3713 21118,'27'-21'-583,"0"0"1,16-2-315,9 44-145,-20 11-4437,-2 18 5479,-9-15 0,-7-2 0,-8-23 0</inkml:trace>
  <inkml:trace contextRef="#ctx0" brushRef="#br0" timeOffset="15467">21715 3448 18720,'-52'-13'605,"0"0"0,-1 7 0,1 8-605,-1 13 0,5 8-28,11 7 0,8 3 17,5 28-107,41-32 1,13-5-135,9-14 0,7-10 268,14-8 1,3-13-882,-20-2 0,0-6 1,-3-3 864,-8 0 0,-3-2 0,-2-3 18,-2-6 1,-2-3 0,-5 0 44,-1-13 1,-6-4 119,-5 5 0,-3-4 0,-6 2-147,-8 10 1,-5 1 0,-7 4-8,-10 0 1,-9 3 0,-3 11-27,2 14 1,-2 8 0,-2 8-348,-9 10 1,-1 10 0,5 4 324,12 2 0,4 4 1,4 2-10,-9 19 0,9 5-62,9 2 0,14 3-923,24-3 1,14 3 0,8-3 1012,-1-13 0,7-2 0,2-2 0,-4-1 0,1 6 0,-2-2 0,3-5 0,2-10 0,0-1 0,1 0 0</inkml:trace>
  <inkml:trace contextRef="#ctx0" brushRef="#br0" timeOffset="15600">22521 3821 20994,'-27'35'-65,"1"-1"1,-15 7 0,37-16 0</inkml:trace>
  <inkml:trace contextRef="#ctx0" brushRef="#br0" timeOffset="16202">23740 3534 17297,'-6'0'1031,"2"0"-964,-24 39-56,28-20 79,-10 30-280,74-34-343,-18-11 1,4-5 257,15-8 1,0-6-37,-12 1 1,-4-3 422,-6-7 0,-7-2 638,-4-12 998,-15 5-1490,-13 30-146,-23 58-79,2 0 1,-1 6-62,0 2 0,2 2-233,4-18 1,2 0 0,2-2 265,3 2 1,3-2-12,10 10 1,3-2 223,-6-15 0,0-4-285,3 24 157,-29-57-90,-30-40-79,17 10 1,-2-3-333,-4-5 1,-1 0-150,2-1 0,2-1-4356,2-4 1,6 1 4823,-2-14 1,13 12 0,20 30 0</inkml:trace>
  <inkml:trace contextRef="#ctx0" brushRef="#br0" timeOffset="16468">24578 3564 18966,'-49'-9'459,"-1"-1"1,1 3 0,4 4-438,-13 19-22,4 12-101,30-2 0,8 6-683,20 25 661,23-3-144,4-34 1,6-7 210,-1-6 0,2-6 61,12-5 1,1-7 88,-13-2 0,-2-4-61,0-5 1,-8-3-392,-14-16-1278,-31 12-2095,-14 18 3731,-1 6 0,12 4 0,6 1 0</inkml:trace>
  <inkml:trace contextRef="#ctx0" brushRef="#br0" timeOffset="16984">25126 3483 17196,'-20'29'17,"0"0"0,1 23 5,75-24-162,-9-17 0,4-6 11,13-5 0,0-4-287,-9-2 0,-5-5 556,-10-5 0,-7-4 476,-5-14 767,-10-11-756,-9 16-627,-4 20-1479,-4 45-1344,3 7 2823,11 12 0,-7-35 0,6-7 0</inkml:trace>
  <inkml:trace contextRef="#ctx0" brushRef="#br0" timeOffset="17601">27401 3411 15437,'-5'14'3910,"-1"-31"-3685,-6-38-102,5-10 90,9 21-112,15 7-113,19 26-10,-2 20 0,2 9-668,8 12 1,0 6-17,-5-1 0,-3 2 140,-2 0 1,-6-3 105,-2 3 606,-12-12 1624,-8-21-828,3-38-707,1-12-73,-3 11 1,2-3 195,9-21-27,-5 26 0,2 4-331,12-6-68,6 37-368,1 47-13,-18-19 1,1 1-1188,4 4 0,2-4 1636,27 5 0,-21-16 0,-1-9 0</inkml:trace>
  <inkml:trace contextRef="#ctx0" brushRef="#br0" timeOffset="17834">28580 3055 19785,'-57'-1'354,"0"1"1,13 1 0,5 4-355,-11 29-79,36 0-145,16 18-190,33-7 414,23-36 0,5-6 0,-4 11 0,-7-26 0,-1 0 0</inkml:trace>
  <inkml:trace contextRef="#ctx0" brushRef="#br0" timeOffset="18217">28890 3147 17241,'0'-9'2252,"0"2"-2252,0 7-146,0 0-11,14-15-134,-3 4-22,25-29 122,3-5 191,3 1-22,1 0-57,-14 28 23,3 28 101,-21 20 0,-4 11 0,3 19 0,-4 6-540,-4-23 1,-1 2 0,0-1 497,1 3 1,0 0 0,2-4 2,2 4 0,3-3-104,4-1 1,2-2 108,1-2 0,-1 1-50,0 7 0,-3-1 39,-5 19 72,-11-30 1,-8-4 224,-18-11 0,-7-8-96,-22 2-134,19-7 1,1-4-68,-7-16-3754,4-32 3754,20-9 0,4 3 0,17 17 0</inkml:trace>
  <inkml:trace contextRef="#ctx0" brushRef="#br0" timeOffset="18600">30362 2478 18821,'-8'50'127,"0"0"1,0 1 0,2 3-1,0 2 1,2 1-106,1 9 1,1 1 0,3-3-613,1-13 0,3-3 1,3-2 589,8 8 0,6-9 33,20-5 639,16-21-1032,-2-46-374,-30-1 1,-5-5 285,-7-2 0,-8-1 139,-10-4 1,-9 5-521,-26-4 461,-16 17 122,-1 11-4483,-3 31 4729,28-3 0,6 7 0,25-13 0</inkml:trace>
  <inkml:trace contextRef="#ctx0" brushRef="#br0" timeOffset="18918">30847 3103 17778,'0'-5'1536,"0"1"-1492,0 4-21,50-35-23,-14 16-479,1-5 1,2-2 501,3 0 230,-10-3-220,-16 1 125,-10 4 245,-46 9-135,5 22 1,-3 9-146,-13 6 1,-1 5-345,8 3 0,4 2 221,10 2 0,9 0 23,12 11 669,28-3-815,17 0-432,11-14 1,10-2-1473,-13-9 1,3-1 0,-1-1 2026,1 0 0,0-1 0,-3-1 0,10 1 0,-9-4 0,-7-4 0</inkml:trace>
  <inkml:trace contextRef="#ctx0" brushRef="#br0" timeOffset="20267">27626 3448 17241,'53'-26'176,"0"-1"0,-12 9 1,3 1-1,1 2-83,7 2 1,4 3 0,5 0-1130,-2 3 0,6 0 1,3 0-1,0 1 0,-4 0 1058,1 1 1,-4 0-1,1 1 1,3 0-12,-1 2 0,5-1 0,0 1 1,-3 2-1,-7 0 388,3 3 0,-7 1 1,-4 3-411,14 4 0,-21 7 1741,-46 12-1592,-27-15 0,-19-6 0,-5-1-10,-5 0 1,-6-3 0,-3-1 0,2 0-601,3 0 1,1 0-1,1-1 1,0 0 471,1 0 0,-1-1 0,3 0 0,8 1-56,-7-2 0,18 4 2284,29 7-2183,57-4 0,35-5-27,-34 0 0,4-1 0,4 0 0,1-1 0,-2 1-349,0-1 0,-1 1 0,1 0 0,-1-1 1,1 0 330,2-1 0,2 0 0,0-1 0,-5 1 0,-5-1 26,1 1 0,-6 0 0,-6-2 352,15-12-288,-111-8-79,16 9 0,-5 2 501,2 2 1,-5 0-1,4 2-512,-1 0 0,4 1-22,-17-2-269,29 0-1144,75-3-425,8 4 0,9 0 1860,-6-1 0,3 0 0,-3 0 0,8 2 0,-4 1 0,-16-2 0,1 0 0</inkml:trace>
  <inkml:trace contextRef="#ctx0" brushRef="#br0" timeOffset="20852">27292 2029 10529,'4'6'3642,"-1"-1"-1614,-3-5-1098,-11 2-695,-8 27-67,-4 3-11,-1 26-135,12-6-22,9-18 0,7 0-95,12-6 0,8-2-90,11 0 0,5-7 185,0-8 0,2-6-206,3-8 1,-3-6 250,6-16 1042,-11-19-147,-16 12-973,-3 5-68,5 40-414,2 7 358,18 16 434,-1-15-316,-10-11 0,2-6 207,19-12 717,-5-27-381,-28-8-437,-30-14-67,-8 15-661,-21-3-3417,11 21 4078,1 6 0,18 18 0,9 4 0</inkml:trace>
  <inkml:trace contextRef="#ctx0" brushRef="#br0" timeOffset="20984">28090 2211 13263,'0'0'0</inkml:trace>
  <inkml:trace contextRef="#ctx0" brushRef="#br0" timeOffset="21117">28098 2021 5734,'0'0'0</inkml:trace>
  <inkml:trace contextRef="#ctx0" brushRef="#br0" timeOffset="21267">28351 1825 15672,'-2'-5'-157,"-5"63"-6723,33-11 6880,-17-8 0,3-1 0,20-5 0,-13-26 0</inkml:trace>
  <inkml:trace contextRef="#ctx0" brushRef="#br0" timeOffset="21435">28630 1617 16311,'8'-37'1776,"0"0"0,4 2-1726,-10 62 1,-2 19-1,0-5 1,0 3-1169,-1 21 0,2 2 1056,5-17 1,2-2-528,3-3 1,3-2-763,6-2 1,3-2 1350,3-2 0,0-4 0,5 5 0,-5-12 0</inkml:trace>
  <inkml:trace contextRef="#ctx0" brushRef="#br0" timeOffset="22583">6615 6814 18910,'-25'-26'287,"0"-1"1,0 2 0,-4 10-277,-12 23 1,0 12-18,11-5 1,1 4-609,-9 12 1,7 4 501,9 25 11,26 3-7,7-31 0,7-1-323,22 16 0,8 0-387,-13-15 0,2 0 0,0 1-79,2 5 1,1 2-1,-4-2 718,4 4 0,-8-2 179,-13-7 0,-11-3 1013,-26 0-588,-29-5-6610,-15-21 6185,1-14 0,23-2 0,26-5 0</inkml:trace>
  <inkml:trace contextRef="#ctx0" brushRef="#br0" timeOffset="23084">6869 7271 15885,'10'0'2667,"-1"0"-2286,-9 0-303,0 0-11,16-18-436,-1-21 66,4-11 191,-7-14 112,-12 15 34,-4 8 179,-1 11 470,-6 13-526,-4 34 11,4 13 0,1 5-112,1 1 0,1 2-183,0 12 0,2 0 116,4-15 0,4-1-387,11 5 0,7-2-824,7-13 1,3-4 694,4 3 1,2-7-369,5-14 1,-1-9-529,21-16 1115,-31 2 0,-2-4 206,-1-3 1,-3-5 493,2-22 1,-7-6 1248,-7 0 1,-6-2-760,-7 16 0,-3-1 0,-2 2-25,-8-9 0,-5 7-375,-19-6-202,12 27-258,18 21 250,9 38-267,13 4 1,4 6-68,-2 2 1,1 2-576,11 13 0,1-1 205,-7-14 1,-1-3-135,-2-1 1,0-1-759,-2-2 0,-2-1-1646,-1-3 1,-1-3 2969,9 21 0,-11-24 0,-4-11 0</inkml:trace>
  <inkml:trace contextRef="#ctx0" brushRef="#br0" timeOffset="23400">7560 7307 17924,'0'-5'1693,"0"2"-1637,0 3-34,50-20-297,-21 8 1,4-3-180,21-11 0,1-4 185,-10 0 0,-6-2 252,-9-1 0,-7 0 388,-4-14 312,-28 12-213,-4 25-99,-12 11-147,-3 41-135,10-7 1,1 5-90,4 1 0,2 2-157,2 3 1,3-1-651,11 10-750,12-10-1435,13-10 2992,7-21 0,2-5 0,-5 4 0,22-8 0</inkml:trace>
  <inkml:trace contextRef="#ctx0" brushRef="#br0" timeOffset="23751">8554 7003 18220,'-14'54'-643,"-1"1"1,16-8 0,9-5-1891,25 8 729,-2-34 0,3-7 1804,27-8 0,-27-1 0,-6-3 0</inkml:trace>
  <inkml:trace contextRef="#ctx0" brushRef="#br0" timeOffset="23937">9048 6665 18922,'-24'37'112,"0"0"0,1-1 0,8 0-112,26 29-387,3-23 1,2 1-1021,1-3 1,1 0 1406,0 5 0,-2-2 0,3 5 0,-15-19 0</inkml:trace>
  <inkml:trace contextRef="#ctx0" brushRef="#br0" timeOffset="24250">8863 7184 20210,'48'-18'9,"-1"1"1,0-1 0,1 0-1,5-2 1,2 0 0,1 0-1,-1 0-74,3 0 1,0 0 0,0 1 0,-3-1-193,7-2 1,-2 1 0,-5-2 222,-5-1 1,-3-1-1,-14-1 553,-13-17 142,-51 7-358,-23 27-158,16 14 1,-1 6-172,-18 20 26,7 8-11,11 5 5,23-12 1,9 3-584,17-1 1,10-1-2225,16 3 1,8-5 2812,5-8 0,1-7 0,-7-6 0,-4-4 0,1-6 0</inkml:trace>
  <inkml:trace contextRef="#ctx0" brushRef="#br0" timeOffset="24650">10245 6778 22328,'-49'-3'37,"0"-1"0,3 2 1,4 8-89,9 19 1,6 5-253,-7 13-10,1 13-158,43-27-313,50-13 789,-12-26 1,4-8-1,2 2 1,-1-4-959,4-15 1,-6-7 980,-18 3 0,-7-2-17,-1-2 0,-5-4 110,-4 0 1,-6-4-7,-6 8 1,-5-3 0,-5 1-75,-8 1 0,-6 0 1,-4 1-16,-7-6 0,-5 0 0,-4 4-8,-4 8 1,-4 3 0,1 5-19,-10-4 0,1 12-79,8 14 1,10 15 83,22 28 1,12 13-17,7 1 0,5 5 0,3 0-623,-1 1 0,2 1 0,3 0 283,5 6 0,4 2 0,-1-6-462,3 5 1,0-6-911,-1-3 0,2-3 1723,1-6 0,-2-4 0,4 4 0,-5-16 0</inkml:trace>
  <inkml:trace contextRef="#ctx0" brushRef="#br0" timeOffset="25217">12416 6363 18899,'-39'-27'474,"0"0"1,0 2-1,1 8-250,-24 22-151,30 3 0,0 3-34,0 2 0,2 3-5,-21 21 22,15 11-56,28-12 22,24 4-55,25-17-57,17-8 62,-26-10 0,2-2-62,14-2 1,0-2 122,-9-2 1,-1-2-68,-1 2 1,-4 0 78,-2-5-45,-26 9 0,-5 8 0,-1 5-280,1 6-2768,11 4 3048,37-15 0,-25 1 0,23-13 0</inkml:trace>
  <inkml:trace contextRef="#ctx0" brushRef="#br0" timeOffset="25583">12982 6190 20445,'-37'-9'217,"0"0"0,-3 1 0,0 4-195,3 7 0,0 3-22,-2 0 0,0 3-62,-1 5 1,6 4-354,10 18-111,25-1-259,54-7 561,-22-19 0,4-4 50,18 2 1,1 1 162,-4 6 0,-2 2-306,0 1 0,-5 4 322,-11 8 1,-9 6 11,-14 1 0,-6 2 61,0 6 0,-4 3-557,-4 1 0,-2 1 529,0 1 1,0-1-51,-4-4 0,1 1 39,1 5 0,1-2-11,1-13 0,0-4 252,-4 24 101,-7-35 294,-10-26-608,-16-10-67,-11-13-297,8-2 0,0-7-1709,11-3 1,2-2 2005,-1-1 0,4 2 0,7-16 0,23 35 0</inkml:trace>
  <inkml:trace contextRef="#ctx0" brushRef="#br0" timeOffset="25917">13545 6328 18485,'-55'-2'175,"0"-1"1,11 5-1,7 7-175,2 25-78,30 3-45,19-15-45,27-6 145,15-11 57,-1-10-34,-6-8 22,-24-3 101,-8 2 12,-6 4-79,-5 3-157,-4 5 56,-2 10-930,2 4-1400,1 6-6477,5-1 8852,5-7 0,-5-4 0,1-4 0</inkml:trace>
  <inkml:trace contextRef="#ctx0" brushRef="#br0" timeOffset="26084">13915 6380 14540,'11'5'0,"-3"-1"0</inkml:trace>
  <inkml:trace contextRef="#ctx0" brushRef="#br0" timeOffset="26234">13893 6016 13375,'-22'-1'-1476,"-3"-4"1,38 13 0</inkml:trace>
  <inkml:trace contextRef="#ctx0" brushRef="#br0" timeOffset="26501">14196 6333 17286,'-4'0'3182,"6"-56"-2869,7 21-173,-2-4 1,3-3 60,5 11 1,2 3-157,18-14-101,9 9 34,-11 35-68,1 23-100,-5 12-360,-2-9 1,4-1-1182,6-2 0,2-3 235,0 1 1,1-4-1348,1-6 1,-2-4 2842,14-5 0,-24-4 0,-8 0 0</inkml:trace>
  <inkml:trace contextRef="#ctx0" brushRef="#br0" timeOffset="26717">14901 6104 17454,'-16'-51'1337,"0"-1"0,3 11 0,-4 8-1236,-26 7-101,9 21-45,4 17 45,24 27 0,19 6-406,5-11 0,5-1 237,3-4 1,2-2 106,1 2 1,-1-1-68,-2-1 1,-2-1-18,6 23-66,-15-10-113,-55 0-3809,-9-18 4134,-8-10 0,20-10 0,30-7 0</inkml:trace>
  <inkml:trace contextRef="#ctx0" brushRef="#br0" timeOffset="26934">15315 5587 20569,'-10'54'44,"0"1"1,0-1 0,1 9 0,0 1 0,4-4-583,4 4 0,3-3-938,0-15 1,0 1 0,1-5 1475,0 2 0,1-6 0,2 4 0,-5-33 0</inkml:trace>
  <inkml:trace contextRef="#ctx0" brushRef="#br0" timeOffset="27186">15158 6165 19549,'16'-64'-1131,"11"11"-853,31 42-526,-2 7 0,7 2 166,-15 0 1,2 1 0,1 0 2701,-2 2 1,0 0 0,-1 1 638,19 0 1,-7 1 2239,-5 6-828,-27-1 177,-16-1-334,-16 1-1703,-11-1-515,-13 3-1102,-19 9-6047,1-1 7115,-10 9 0,30-14 0,4-2 0</inkml:trace>
  <inkml:trace contextRef="#ctx0" brushRef="#br0" timeOffset="27550">7835 8357 16411,'55'-18'158,"0"0"1,0 0 0,-5 2 0,1-1 0,4-1 0,7-1 16,-14 5 1,4-2-1,2 0 1,4-1 0,2 0-1,2-1 1,2 0-1,0 1 1,0 0-547,-8 3 0,1-1 0,1 1 1,1 0-1,2 0 0,0 0 1,1-1-1,1 1 0,0 0 0,0 0 1,0 0-1,0 0 0,-1 0 381,-1 1 0,0-1 1,0 0-1,0 1 1,1-1-1,-1 1 1,1-1-1,1 1 1,-1-1-1,1 1 0,0 1 1,1-1-1,-1 1 1,2 0-67,-5 0 1,2 1-1,0 0 1,0 1-1,1-1 1,1 0 0,-1 1-1,1 0 1,-1 0-1,1 0 1,-1 0 0,-1 1-1,0 0 1,0 1-1,-2 0 1,0 0 58,4 1 0,-2-1 1,-1 1-1,0 1 1,-2 0-1,1 0 1,-1 0-1,1 1 1,1 0-1,0 1 1,2-1-1,2 1 1,1 0-50,-6 0 0,1 1 1,1 0-1,1 0 1,1 1-1,1-1 1,1 1-1,0 0 0,1 0 1,0 0-1,0 0 1,0 1-1,0 0 1,0 0-1,-1 0 0,0 0 1,0 1-1,-2-1-64,3 1 1,-1 1-1,0-1 1,0 1 0,0 0-1,0 1 1,0-1-1,-1 1 1,1 0 0,-1 0-1,0 0 1,1 0-1,-1 0 1,0 0 0,-1 0-1,1 0 1,0 0-91,1-1 0,1 1 0,0 0 0,1-1 0,-1 1 0,0-1 0,0 1 0,0-1 0,-1 1 0,0 0 0,-1 0 0,-1 0 0,0 0 0,-2 1 1,-1-1-1,-1 1-217,12 1 0,0 1 1,-1 0-1,0 0 0,-1 0 1,-2 1-1,-3-1 1,-2 0-1,-3-1 0,-4 0 1,-4 0 491,11-1 1,-4 0-1,-6-1 1,-4 0-1,-4 0 1,27 0-1,-13-2 1,-5-5-1</inkml:trace>
  <inkml:trace contextRef="#ctx0" brushRef="#br0" timeOffset="27751">11217 7865 12756,'64'-12'-296,"0"0"1,0 1-1,0-1 1,0 0 0,0 1-1,0-1 1,-2 2 0,-1 0-1,1 0 1,1 1 0,0-1-1,1 1 1,1 0 0,1 0-568,-8 2 1,1 0 0,1 0 0,1 0 0,-1 0 0,2 0 0,0 1 0,0-1 0,0 1 0,0 0 862,-1 1 0,1-1 0,1 1 0,1 0 0,0 0 0,0 0 0,-1 0 0,-1 0 0,-3 1 0,-1 0 0,-4-1 0,18 0 0,-4 0 0,-3-1 0,-2 2 0,-2-1 0,1 1 0,3 0 0,0 1 0,-1-1 0,1 0 0,0 1 0</inkml:trace>
  <inkml:trace contextRef="#ctx0" brushRef="#br0" timeOffset="33717">19332 8693 16894,'0'-4'582,"0"1"-324,0 3-57,6 52-88,1-13-108,0 2 1,1 2-471,6 13 532,-1-2-44,-3-9 135,-2-9-158,-2-10-89,-1-12 89,0-8 123,-3-12-78,1-11 396,-2-14-206,0-15-90,-1-9 6,-1 5 1,-1-3-57,2-5 0,-1-1-331,-1 0 1,2 1 319,1 5 1,3 5 83,4-4-112,22 11-56,25 32 16,-8 22 1,3 10-47,-12 0 0,1 4 1,-3 4-566,0 7 1,-3 5-1,-3-1 7,5 9 0,-8 1-684,-12-2 1,-7-2-6269,-8 15 7540,-9-12 0,6-22 0,-6-11 0</inkml:trace>
  <inkml:trace contextRef="#ctx0" brushRef="#br0" timeOffset="33900">19528 8810 21084,'18'-33'-23,"0"0"1,7 1 0,8 6-639,17 10 0,10 8 0,4 1 256,-11 2 0,2 1 1,1 0-1,-3 1 1,5-3-1,-2 1 1,-3 1-1,-7 3 0,0 1 1,0-1-1</inkml:trace>
  <inkml:trace contextRef="#ctx0" brushRef="#br0" timeOffset="34733">15576 10488 16165,'2'-2'1714,"12"45"-1399,-5-2-259,0 0 0,0 3-411,-2-9 1,-2 0-1153,1 1 0,1-1 1507,10 29 0,-9-27 0,2-13 0</inkml:trace>
  <inkml:trace contextRef="#ctx0" brushRef="#br0" timeOffset="35599">24657 9499 17297,'2'-9'2342,"28"-34"-2107,0 19-118,17-8 1,10 2-118,0 14 0,3 9-56,-15 5 0,2 5 0,-5 6-73,10 17 1,-11 9-603,-18 2 1,-12 3 730,-14 7 0,-10-2 168,-3-13 0,-3-4 464,-20 24-329,6-12-135,10-7-123,35-17-331,17-8 0,8-5-39,3-2 1,4-2-1502,17 0 0,3-1 1036,-10 1 0,1 0 790,-1 0 0,4 0 0,-7 0 0,-12 1 0,-1 0 0,12 0 0,-1 0 0</inkml:trace>
  <inkml:trace contextRef="#ctx0" brushRef="#br0" timeOffset="36767">8708 13569 16411,'0'-6'1076,"0"1"-1009,0 5 325,18 51-324,-5-22 0,2 3-46,6 20 0,2 0-181,-5-13 0,0-4 215,9 19 28,-14-32 96,-2-12-57,-6-31-56,-2-8-33,-6-28-23,-7-2-323,4 26 1,0-1 317,-2-2 0,0-3-23,1-17 0,7-3 40,11 3 0,8 1-1,7-3 0,9 7-39,10 17 1,5 12-24,-11 16 1,-1 9-28,-5 11 0,-7 8 67,-9 32 11,-15-5 0,-9 4 23,-12 1 0,-5 1-374,4 0 1,-3-2 344,-7-6 1,0-7-6,-4 2 608,10-13-742,13-11-31,14-9 300,31-13-91,24-8-50,-25 6 1,1 1-23,3-1 0,-2 1 17,16 5-34,-9 10 789,-14 4-207,-30 25-492,-21-13 0,-9-1-45,3-1 0,-3-1-825,-13 1 0,0-6-3545,-11-5 4370,13-10 0,21-4 0,10-2 0</inkml:trace>
  <inkml:trace contextRef="#ctx0" brushRef="#br0" timeOffset="37267">11886 12387 15639,'1'-9'1389,"0"2"-1098,-1 47-156,4-6-91,1 10 1,2 4-813,1-12 1,2 0 767,0 2 0,0-2 0,2 6 0,-6-23 0</inkml:trace>
  <inkml:trace contextRef="#ctx0" brushRef="#br0" timeOffset="37433">11778 12371 17386,'53'-17'-672,"-1"-1"0,0 8 0,0 9 672,-6 16 0,-3 5 0,13 3 0,-35 14 0</inkml:trace>
  <inkml:trace contextRef="#ctx0" brushRef="#br0" timeOffset="37584">11823 13072 18866,'50'-33'-312,"-1"-1"1,0 1-1,-1 6 1,0 2-1,-1 4 312,19-1 0,-4 6 0,-22 7 0,-5 5 0,3 5 0</inkml:trace>
  <inkml:trace contextRef="#ctx0" brushRef="#br0" timeOffset="37936">12029 14171 16994,'0'36'740,"1"3"-707,1 3 1,1 6-376,5 12 1,4 1 341,6-4 0,1-2 0,-7-8 0,1-4 0,15 11 0</inkml:trace>
  <inkml:trace contextRef="#ctx0" brushRef="#br0" timeOffset="38167">12407 14027 18126,'-1'42'340,"1"1"0,0 0 0,0 1-318,-1-4 0,1 2-28,5 16 1,1 4-1401,3-3 0,0 1 1287,2 5 1,0-4-1,-2-23 1,-1-5-1,-2 4 1</inkml:trace>
  <inkml:trace contextRef="#ctx0" brushRef="#br0" timeOffset="38367">11649 14108 19661,'-17'-35'287,"-1"1"1,24-5 0,16 3-281,14 12 1,11 6-1,2 0-1336,0 1 1,1 2 0,2 1 913,10 0 1,1 3-1,-3 3-1131,3 2 0,-5 5 1546,-8 8 0,-5 1 0,6-3 0,-21 10 0</inkml:trace>
  <inkml:trace contextRef="#ctx0" brushRef="#br0" timeOffset="38567">11712 14848 19717,'54'-8'-34,"-1"-1"0,1 0 1,-1 1-1,8-3 1,2-1-1,1-2 1,-3-2-1490,-3-4 1,-1-3 0,-1 0-1,1 0 551,-1 3 0,1 0 0,-2 1 1,-4 1 971,-4 2 0,-4 2 0,-4 1 0,-3 2 0,-4 1 0,15-8 0</inkml:trace>
  <inkml:trace contextRef="#ctx0" brushRef="#br0" timeOffset="39217">15466 11468 17510,'-6'-14'409,"32"0"0,21 0-384,2 1 0,12-1 0,4 0 1,0 0-1156,-11 1 0,0 1 0,2-1 0,1 0 1,4-1 1145,-7 1 0,4 0 0,1-1 0,1 0 0,1 0 0,-1-1 0,0 2-164,-3-1 0,0 1 1,-1-1-1,1 1 1,0-1-1,2 0 1,0 0 148,-1 1 0,1 0 1,1-1-1,1 0 1,0 0-1,1 1 1,0-1-1,1 0-48,-3 1 1,-1 0 0,0 0-1,0 0 1,2 0 0,1-1 0,1 1-1,4 0 1,2-1 46,-12 3 0,2-1 0,1 1 0,2-1 0,2 0 0,0 0 0,2 0 0,1 0 0,0-1 0,1 2 0,0-1 0,1 0 0,0 0 0,-1 1 0,1 0-59,-9 2 1,0-1 0,1 1 0,1 0 0,-1 0 0,2 1 0,-1-1 0,1 0 0,0 1 0,1-1 0,-1 1 0,1 0-1,0-1 1,-1 1 0,1 0 0,0-1 0,-1 1 0,1 0 0,-1 0 54,2-1 0,-1 1 1,0-1-1,1 1 1,0-1-1,-1 0 1,1 1-1,0 0 1,0-1-1,0 1 1,0 0-1,0 0 1,0 0-1,0 0 1,0 0-1,0 1 1,-1-1-1,1 1 1,0 0 3,0 1 0,0-1 0,1 0 0,0 1 0,1 0 0,-1 0 0,1 0 0,-1 0 0,1 0 0,-1 1 0,-1-1 0,1 1 0,-2 0 0,0 0 0,0 0 0,-2 1 0,0-1 0,-1 1 0,-2 0-8,12 0 0,-2 0 0,-3 0 1,0 1-1,-2 0 0,0 0 0,0 0 1,-1 0-1,1 1 0,1 0 0,2-1 1,1 1-1,2 0-27,-9 0 0,0 0 0,2 1 0,1-1 0,0 1 0,1-1 1,1 1-1,0 0 0,0 0 0,0 0 0,1 0 0,0 0 0,0 0 1,-1 0-1,1 0 0,-1 0 0,-1 1 0,0-1-34,-1 0 1,-1 1-1,0-1 1,0 1-1,0 0 1,-1-1 0,1 1-1,-1 0 1,1 0-1,0 0 1,0 0 0,0 0-1,0 0 1,0 0-1,1 0 1,1 0 0,-1 0-1,2 0-106,-3 1 0,2-1 0,1 0 0,0 1 1,0-1-1,2 1 0,-1-1 0,1 1 0,0 0 1,-1-1-1,1 1 0,-1 0 0,0-1 0,-1 1 1,-1 0-1,0 0 0,-2-1 0,0 1 0,-2 0 1,-1 0 174,10-1 0,-1 1 0,-1 0 0,0 0 0,-2 0 0,0-1 0,-1 1 0,-1 0 0,-1 0 0,-2 0 0,0 0 0,-2 0 0,-2 0 0,-1 0 0,17 0 0,-1 1 0,-2 0 0,-2 0 0,-3 0 0,-5-1 0,-3 1 0,-6-1 0,11 0 0,-1-1 0,1 1 0</inkml:trace>
  <inkml:trace contextRef="#ctx0" brushRef="#br0" timeOffset="42066">16127 12062 18496,'38'-23'243,"1"0"1,-1 0 0,18-9-1,-2 5-215,-10 12 1,-3 4-51,14-4 22,-33 12 0,-20 3 190,-2 18-89,-4 27-12,0 9-259,-1-17 0,0 0 192,-2 21-50,3-17 0,2 1-913,0 0 0,1 1-1407,0 8 1,0 0 2347,1-11 0,0-5 0,0 11 0,0-26 0</inkml:trace>
  <inkml:trace contextRef="#ctx0" brushRef="#br0" timeOffset="42749">16488 13945 14294,'0'-5'2286,"0"1"-1155,0 4-727,28 33-169,-13-6-173,3 0 0,0 3-18,-7 3 1,-3 2-1631,3-1 1,-1 1 1585,0-2 0,-1-2 0,4 10 0,-7-30 0</inkml:trace>
  <inkml:trace contextRef="#ctx0" brushRef="#br0" timeOffset="43600">25061 11215 17722,'47'2'-852,"0"-1"1,2-1-1,-5 1 1,-8 0 0,-3-1-1</inkml:trace>
  <inkml:trace contextRef="#ctx0" brushRef="#br0" timeOffset="43936">26574 10635 17834,'-39'13'269,"0"0"0,-1 3 1,1 8-188,6 10 0,1 7 0,3 0-1055,-5 8 0,5 2 984,4-5 0,2 4 1,5-3-1,6 1 0,8-2 6,7-3 0,7-2 299,0-5 0,7-2-311,18 2 1,8-6 111,0-10 1,2-6-28,6-5 0,-2-7-78,13-19 378,-29-18-390,-41 3-56,-14 3-303,-20 7-760,1 14 1,-5 7 1118,-3 13 0,1 2 0,9-9 0,3 2 0,-20 23 0</inkml:trace>
  <inkml:trace contextRef="#ctx0" brushRef="#br0" timeOffset="44984">25892 12862 13689,'0'-7'1961,"0"1"-1323,0 6 3239,0 0-3742,-11 0-79,-6-1-45,-15 4 56,-5 3 56,-17 8-89,8-1 100,3 0-55,22-6 55,15-5-21,5-2 503,1 0-639,-1 7 35,-11 25-1,-7 29-11,5-19 0,-1 2 5,3 1 1,1-1-6,-3 18-56,10-20-11,4-28 67,0-7 45,7-4 89,21-29-84,0 7 1,3 0-51,2-4 0,1 1-175,6-1 0,0 4 175,20 3-45,-22 14 0,-1 7-17,-4 14 1,-4 8-12,1 11 1,-7 6 38,-14 14 0,-10 1 34,-5-9 0,-8-3-143,-7-4 0,-5-5 143,2-14 0,-5-4-566,-13 3 0,-4-5-4350,1-6 1,-1-4 4575,1-1 0,4-2 1,-13-6-1,38-4 0</inkml:trace>
  <inkml:trace contextRef="#ctx0" brushRef="#br0" timeOffset="45250">25781 12857 18832,'48'-26'-1408,"-1"1"1,1-1 0,12 2-1,4 1 1,-1 4 1407,-4 6 0,0 2 0,-2 2 0,-8 2 0,-3 1 0,-6 1 0,16-2 0</inkml:trace>
  <inkml:trace contextRef="#ctx0" brushRef="#br0" timeOffset="50783">3957 17243 13532,'6'7'1647,"13"53"-1210,-14-21-1228,2 5 1,0 2 969,-5 18-145,-2-31 0,-2 1 559,-2 30-570,-1-7-23,-2-11 327,4-15 122,1-15 21,0-22 157,-2-17 908,-3-19-1311,2 0 0,0-5-152,1-7 1,3-3 87,2 12 1,3-1 0,1 1 85,5-15 1,6 6-208,5 16 1,4 8-52,18 1 1,3 40 11,-7 20 28,-9 7 0,-1 7-140,-3 7 0,-2 3-772,1 1 0,-4 0 150,-5-1 0,-6-3-448,-6-18 0,-2-1 1182,1 9 0,-2-2 0,1-2 0,-1 6 0</inkml:trace>
  <inkml:trace contextRef="#ctx0" brushRef="#br0" timeOffset="50967">4051 17729 18854,'46'-18'-1113,"0"1"1,0-1 0,7-3 0,-2 2 0,-5 8 0,-5 2 0,-4 1 0</inkml:trace>
  <inkml:trace contextRef="#ctx0" brushRef="#br0" timeOffset="51517">4845 17517 20165,'36'-10'79,"14"-2"-152,-14 4 0,4-1-247,18-7 1,0-2 162,-12 2 1,-3 0 178,0 0 0,-6 1 158,-7 0-80,-27 12-32,-9 9 11,-2 9-79,-6 12 0,3 12-1300,5 24-1647,4 3 2269,-5-32 0,-2-2-678,-18 24 1356,-22-22 0,19-15 0,1-5 0</inkml:trace>
  <inkml:trace contextRef="#ctx0" brushRef="#br0" timeOffset="58684">7659 17050 14798,'4'33'1148,"1"1"1,3 32-746,-1-26 1,-1 0-79,3 22-445,-4-21 0,0-1 255,0 9-23,3-8 137,4-9-171,14-8-143,14-12-2747,16-10 78,-10-11 2734,-3-5 0,-28 6 0,-4 2 0</inkml:trace>
  <inkml:trace contextRef="#ctx0" brushRef="#br0" timeOffset="58984">8045 17471 17297,'0'-7'1277,"0"0"-1243,32-30-23,-15 20 0,23-27 23,-29 28 235,-18 2-56,-16 6-146,-5 13 11,-1 14-44,15 12-23,7 1 11,7 0-380,32-2-1782,25-13-1018,-12-14 0,1-6 928,-6-2 0,-2-5 2230,-1-5 0,-5-1 0,-8-1 0,-10 3 0</inkml:trace>
  <inkml:trace contextRef="#ctx0" brushRef="#br0" timeOffset="59152">8385 17108 19078,'3'45'22,"0"0"1,0-3 0,4-3-35,17 10-402,2-3-976,-2-3-2060,-4-6 3450,-7-8 0,-6-14 0,-5-6 0</inkml:trace>
  <inkml:trace contextRef="#ctx0" brushRef="#br0" timeOffset="59266">8379 17413 12815,'38'-9'-975,"0"-1"0,6-5 0,-14 13 0</inkml:trace>
  <inkml:trace contextRef="#ctx0" brushRef="#br0" timeOffset="59751">9895 17249 14518,'-8'-1'2073,"2"0"-1334,22 32 1,12 13-448,2 9-894,-10-16 1,4 6 0,-3-3 696,-1 1 0,-4 0 134,1 20 1,-3 1 45,-4-18 1,-3-1-237,0 10 0,-3-4 6,-3-5 496,-1-23 478,0-36-940,-2-21-74,-1 3 1,-1-4-213,-1-2 1,-1-5 198,-2-2 1,-2-5-1,2-1-3,1-4 0,1-2 0,3 0-114,1-8 0,1-1 1,4 4 131,0 13 0,2 4 1,5 4-8,8-3 0,5 11 150,23 16-150,-3 27 0,3 11-246,1 8 0,-3 7-141,3 13 1,-8 6 212,-17 4 0,-13 0-240,-13-15 0,-9-3-337,-8-6 1,-6-6-2973,-19-5 3723,5-11 0,17-8 0,9-4 0</inkml:trace>
  <inkml:trace contextRef="#ctx0" brushRef="#br0" timeOffset="60533">11874 16789 13173,'-1'-11'3709,"0"2"-3283,1 9 123,0 0-403,-14-8 123,11 38-56,0 3 0,2 6-152,7 23 1,5 4-567,0-3 1,2-3 543,1-1 1,2-7-40,11 3-45,5-19 45,2-17 190,18-24-55,-9-39-91,-24 12 1,-4-2-40,-10-1 1,-6 1-6,-22-23-22,-12 35-1984,-16 16 2266,12 28 1,6-9 0,18 11 0</inkml:trace>
  <inkml:trace contextRef="#ctx0" brushRef="#br0" timeOffset="60834">12200 17166 16770,'-3'-4'1580,"1"1"-1580,19-19 0,12-8 23,15-7-7,-13 3 1,-2 0 521,0-4-146,-55 24-246,-5 6 67,-25 22-107,30 7 1,4 5-107,-4 20 0,11-14 0,5 1-45,19 13-2247,11-17 1,9-2-1250,26-2 0,9-5 3340,-18-6 1,0-1 0,-1-2 0,15 0 0,-6-4 0,12-5 0</inkml:trace>
  <inkml:trace contextRef="#ctx0" brushRef="#br0" timeOffset="61302">14099 17142 14003,'8'55'952,"0"1"1,-2-14-1,0-1-857,-2 1 0,0-3 85,-2 7 32,-1-6 1044,-8-27-663,-18-38-267,-4-18-270,5 5 0,1-2-56,2 7 0,1-3 11,-3-14 0,4-3 62,5 5 0,6 0-57,8-5 1,10 4 5,13 15 1,8 8-18,1 8 1,2 8-6,6 11 0,-3 7 0,16 19-51,-25 4 1,-4 7-174,-8 0 0,-4 3-516,1 4 1,-3-2-2488,-8 14 3227,-2-27 0,0-26 0,0-4 0</inkml:trace>
  <inkml:trace contextRef="#ctx0" brushRef="#br0" timeOffset="61768">14462 16951 18440,'52'0'-236,"0"0"1,-5 3 0,-5 6-303,-1 18 45,-14 2-146,-19-12-223,-3-5 739,-3-7-1233,3-3-1457,5-14 2813,0 3 146,4-8 896,-6 7 1199,-2 2-717,-4 4-269,0-2-908,-1 1-235,2 0 101,-2 0-33,2 1-24,-1 0 124,0 1-235,-1 1-45,0 1-1143,-3 5-1412,0 0 2555,-2 5 0,2-5 0,1 0 0</inkml:trace>
  <inkml:trace contextRef="#ctx0" brushRef="#br0" timeOffset="62333">14547 17128 13622,'6'39'-318,"-1"-1"1,2 4-1,1-3 49,6 0-1680,6-4 1949,-2-24 1591,2-24 0,-5-16 45,1-10 134,1-10-801,-6 8 1,-2-3-326,-2-2 0,-3-1-257,-6-6 0,-3 3-298,0 14 1,-5 5-34,-21-3-45,8 29-22,-3 28-68,11 10-560,23 20 102,14-11-225,21-15 370,-4-18 145,0-7 247,-1-9 79,5-13 728,-16 1-550,-4 0-201,-17 17 11,-6 14-44,3 9-763,11 17-7059,27-4 7799,6-6 0,-5-13 0,-17-14 0</inkml:trace>
  <inkml:trace contextRef="#ctx0" brushRef="#br0" timeOffset="62600">15387 16959 19661,'-35'21'216,"0"0"1,1 5 0,13 0-284,33 12-1132,30-5 728,12-14 460,10-23 11,-23-10 34,-9-13-1,-11-7 337,-16-21-303,-30 7-123,-22 6-1031,-6 24-2162,0 27 3249,22 5 0,14-3 0,8-3 0</inkml:trace>
  <inkml:trace contextRef="#ctx0" brushRef="#br0" timeOffset="62916">15612 16513 20669,'-14'61'131,"1"-1"0,6 0 0,7 0-137,13 5 1,9-3-566,-3-17 0,6-8 492,9-10 1,3-8 78,18-9 34,-2-22 294,-4-13-323,-23-9 1,-5-9-6,-6 0 0,-9-1-56,-13-2 0,-9 4 45,-3 10 0,-6 8-208,-14 18 1,-3 10-471,8 5 0,1 5 721,-2 11 1,4 1-1,-5 1 1,8 5-1</inkml:trace>
  <inkml:trace contextRef="#ctx0" brushRef="#br0" timeOffset="63066">16261 16916 18978,'7'0'369,"-2"-1"-1770,-5 1-37,0 0 1,0 0-1</inkml:trace>
  <inkml:trace contextRef="#ctx0" brushRef="#br0" timeOffset="63634">17416 16474 18294,'-56'-20'261,"-1"0"1,3 5-1,0 9-132,-2 20 0,3 11-140,14-2 0,2 2 11,-3 0 0,11 0 33,22 6 23,35-26-56,23-16-62,-20 2 1,2-5 27,14-17 1,3-6 55,-3-1 1,-1-1 100,1-3 1,-3 2-113,-16 11 0,-5 9 135,-3 19 111,-25 44-205,-1-1 1,-3 9-1,1 2-361,2-5 0,-1 1 0,1 2 1,1 2 313,-1 9 1,1 3-1,1 1 1,2-5 1,1 7 1,2-3-1,5-5-7,2-10 0,3-4 0,3-7-78,25 12 78,-2-24 101,-10-20-45,-10-53-90,-22 10 1,-7-3-1110,-11-16 0,-6-1-1410,4 9 1,-3 4 2552,0 5 0,2 7 0,9 9 0,15 8 0</inkml:trace>
  <inkml:trace contextRef="#ctx0" brushRef="#br0" timeOffset="63983">19064 16526 17039,'-41'34'990,"0"-1"0,8 3 0,8 4-946,12 4 1,9 0-11,18 20-34,26-21-325,15-31-1507,-9-17 0,2-7 1832,0-10 0,-2-2 0,-7 8 0,-4 0 0,13-24 0</inkml:trace>
  <inkml:trace contextRef="#ctx0" brushRef="#br0" timeOffset="64284">19210 16219 19437,'-12'47'160,"0"1"1,7 5 0,6-1-139,8 0 1,4-3-23,0-10 0,0-5 22,5 7 23,-8-33-23,2-14 12,4-11 56,20-24-113,7 4-10,15 6-79,-12 29-45,-8 23-225,-14 10-1746,12 18-6747,15-7 8875,3-6 0,-13-17 0,-19-17 0</inkml:trace>
  <inkml:trace contextRef="#ctx0" brushRef="#br0" timeOffset="64500">19944 16460 19482,'-35'0'437,"1"0"0,-20 4-437,38 10-168,26 1-504,17-3 458,6-5 24,0-11 145,-20-1-78,-7-2-213,-6 1-7395,-15 4 7731,6 1 0,-7 1 0,12 0 0</inkml:trace>
  <inkml:trace contextRef="#ctx0" brushRef="#br0" timeOffset="64833">20275 16338 18843,'-65'-5'1759,"1"3"-1759,37 15 0,11-2-739,54 12 234,3-14 169,24-1 381,-4-12 157,-16-12 515,-7-9-683,-22-1 22,-21 2-45,-7 13-11,-23 5-11,-8 10-651,-10 15-5646,13 11 6308,16 0 0,16-10 0,8-12 0</inkml:trace>
  <inkml:trace contextRef="#ctx0" brushRef="#br0" timeOffset="65451">20859 16164 19056,'-47'14'78,"0"0"1,8-5-1,10 5-492,26 27-57,25-11-33,5-10 0,3 0 324,-2 1 1,-1 1 16,1 7 1,-5 1 162,-3 16 23,-34 0-23,-15-16-2689,-10-6 2689,2-9 0,16-7 0,7-7 0</inkml:trace>
  <inkml:trace contextRef="#ctx0" brushRef="#br0" timeOffset="65617">21027 16305 18720,'58'7'-2462,"-15"-2"1,-36-5 0</inkml:trace>
  <inkml:trace contextRef="#ctx0" brushRef="#br0" timeOffset="65950">21215 16244 17992,'41'2'67,"-1"1"0,12-5 1,0-2-46,-10-3 0,-1-1-33,5 0 0,-2 3 179,-9 8 0,-5 5 45,0 17-34,-20 25 0,-9 3-112,-1-7 1,-1 5-68,-2 3 0,-2 2 0,-1-12 0,0 2 0,-2-2-283,-3 6 0,-3-4 233,-2-9 0,-2-6 177,-14-5-149,-22-14-1665,21-20 1,-1-6 1686,-6-6 0,2-3 0,-12-12 0,19-1 0</inkml:trace>
  <inkml:trace contextRef="#ctx0" brushRef="#br0" timeOffset="66284">23431 16034 17711,'8'36'392,"1"0"0,0 1 1,0 0-920,-2-2 0,0 3 527,-2 9 0,-1 5 0,0-6 0,0-12 0,0-2 0,-2 20 0,-1 0 0</inkml:trace>
  <inkml:trace contextRef="#ctx0" brushRef="#br0" timeOffset="249247">9586 13781 12871,'2'-12'1647,"-1"3"-1614,-1 9-100,0 0 123,12-7-45,-8 4-11,8-5 224,-12 7 326,0-1 223,0-2-269,-1-1 45,1 0-123,-2 0-269,2-1-146,6-3 34,28-9 44,28-5-84,-19 9 1,2 0-28,-7 4 0,-3 1 22,21-3-56,-34 10 22,-10 1 79,-5 1-45,-4 0-67,-1 1-953,4 4-885,2 6-1344,2 7 3249,-2 4 0,-2-9 0,-4-2 0</inkml:trace>
  <inkml:trace contextRef="#ctx0" brushRef="#br0" timeOffset="249501">10049 13621 17767,'3'35'-381,"1"1"0,-4 8 1,-3 0 380,-5-7 0,-2-3 0,-2 16 0,-3-6 0</inkml:trace>
  <inkml:trace contextRef="#ctx0" brushRef="#br0" timeOffset="253314">12372 12576 15179,'9'-1'0,"-2"-1"0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8T03:52:57.51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4008 2584 14775,'8'48'239,"0"0"0,0 1 1,0-1-78,-2-5 1,0 0-923,-1-1 1,0 1 809,-1-4 1,0-2 16,2 24 659,-2-18-54,-2-19 1132,-1-14-862,-1-10-640,-1-17-156,-3-16-68,-3-23 57,2 19 1,1-2-108,-2-6 0,1-3-28,0-3 0,1-1-11,0-3 0,1 1-6,0 3 0,2 2 6,-1 6 0,2 3 33,9-21-313,15 24-1693,27 28-279,6 17-384,-21 4 1,-2 3 2646,22 17 0,-24-12 0,-9-5 0</inkml:trace>
  <inkml:trace contextRef="#ctx0" brushRef="#br0" timeOffset="151">4194 2865 17745,'47'-17'-1509,"1"0"0,-3 3 0,-3 3-3947,17 6 5456,-11 9 0,-22-2 0,-12 3 0</inkml:trace>
  <inkml:trace contextRef="#ctx0" brushRef="#br0" timeOffset="285">4332 3128 16502,'60'3'-774,"0"-1"1,3-2 0,-7-2 0,-6-9 0,-7 0 0</inkml:trace>
  <inkml:trace contextRef="#ctx0" brushRef="#br0" timeOffset="468">5016 2791 18552,'44'19'-841,"-1"0"1,-8-6 0,-3 0-1,11 5 1,-26-14 0</inkml:trace>
  <inkml:trace contextRef="#ctx0" brushRef="#br0" timeOffset="618">5234 2780 17409,'-47'47'-676,"0"0"1,16-11 0,0 3 0,7-4 675,-2 22 0,3-2 0,23-38 0</inkml:trace>
  <inkml:trace contextRef="#ctx0" brushRef="#br0" timeOffset="1051">5671 2766 18496,'-20'55'35,"0"-1"1,0 1 0,5-11 0,0-2 0,4 1-36,2 24 0,7-3-1017,4-18 0,4-4 1011,-1-2 1,2-2 292,2-4 1,2-2-288,14 19 771,-9-35 81,-2-51-482,-16-24-589,-3 10 1,-2-4 274,-2 4 0,-2-2-15,-1-2 0,-1-4 0,2 0 15,1 5 0,2 1 0,0-1-60,-1-2 0,0-1 1,4 5-8,4 1 0,5 9 979,15 4-1091,15 29-23,0 12 0,3 7-229,-1 7 0,-2 7 94,2 13 1,-5 4 42,-10-2 0,-9 1 204,-15 4 1,-8-3 33,-3-10 0,-4-3-555,-3-2 0,-1-2-1927,-18 16 2482,9-16 0,15-14 0,8-8 0</inkml:trace>
  <inkml:trace contextRef="#ctx0" brushRef="#br0" timeOffset="1201">6225 2865 17879,'0'-7'-3059,"0"1"3059,0 6 0,0 0 0,0 0 0</inkml:trace>
  <inkml:trace contextRef="#ctx0" brushRef="#br0" timeOffset="1468">7534 1992 18832,'-9'65'16,"-1"0"1,1 0 0,3-15 0,1 0 0,0 0 0,3 1-774,2 3 1,2 2 0,1-2-1,3-1 399,5 9 1,2-2 0,1-6 0,-1-2 0,2-7 0,18 6 0</inkml:trace>
  <inkml:trace contextRef="#ctx0" brushRef="#br0" timeOffset="1703">7897 2561 19919,'-20'27'-140,"0"0"0,-4 12-152,50-30 12,6-11-45,5-16-583,-18-1-1131,-24-2-583,-19 18 2622,-21 15 0,23-1 0,4 0 0</inkml:trace>
  <inkml:trace contextRef="#ctx0" brushRef="#br0" timeOffset="1967">8416 2396 20132,'-4'-7'1143,"-36"2"-1143,18 14-23,-27 7-111,30 14 67,9 5-460,19 4 247,11-12 0,5-2-79,19 10 353,-11-14 1,-1-3-275,2-3-896,-15-2-449,-11-3 1625,-24-3 0,12-3 0,-12-3 0</inkml:trace>
  <inkml:trace contextRef="#ctx0" brushRef="#br0" timeOffset="2138">8738 2462 21196,'-6'-7'829,"-35"1"-829,27 17-403,-24 24-2085,53 22 2488,-2-23 0,1-1 0,14 10 0,-5-19 0</inkml:trace>
  <inkml:trace contextRef="#ctx0" brushRef="#br0" timeOffset="2835">10483 2106 15034,'1'-66'3059,"3"38"-2645,1 58-280,-2 5 1,0 7-96,1 8 0,-2 4-711,0 8 1,0 1 721,-1 2 0,1 4-50,0-9 0,1 4 0,0-2-264,-1-6 0,1-1 0,-1-1 193,1 1 0,0-1 0,-1-4 71,1-4 0,-2-8 347,-3-10 45,-7-45 45,-8-17-168,-8-24-342,3 4 0,2-6-392,5 2 0,5-2-940,7 14 1,4-1 0,3 3-1073,7-4 1,8 5 2476,14 9 0,2 9 0,0 5 0,-4 7 0</inkml:trace>
  <inkml:trace contextRef="#ctx0" brushRef="#br0" timeOffset="3234">10828 2427 17745,'-22'34'532,"1"-1"1,-10 25-556,40-24-458,47-17 145,6-9-415,-15-13 0,1-7 740,-10-1 0,-2-4 22,-1-1 0,-3-3 361,17-18 232,-21-11 898,-31 9-931,-24 5-459,-12 18-101,-9 13 45,11 10-56,4 2 996,9 4-1713,15 7-336,45-6 638,7 0 286,-5-11 1,4-2-223,-8-4 0,0-1 305,0-3 1,-2 0 45,22-12 707,-10 3 133,-24 8-694,-14 26-90,-14 6-56,-3 19-438,4-4-7207,29 3 7645,10-16 0,-1-4 0,-6-17 0</inkml:trace>
  <inkml:trace contextRef="#ctx0" brushRef="#br0" timeOffset="3618">12617 2023 19403,'-24'47'26,"0"-1"0,2-5 1,6-3-106,18 8 79,3-21 67,5-20 113,6-35-119,-6-3 1,1-7 89,6-19 1,0-3-362,-2 5 0,1 2 422,0 2 1,2 6 180,6 3-326,5 21-246,1 44 201,-10 8 1,-1 8-35,4 16 1,-1 4-180,-3-4 1,-1-1-410,0-2 1,-1-3-522,5 12-3795,-12-22 1,-2-2 4739,1 12 1,-4-5-1,-5-30 1</inkml:trace>
  <inkml:trace contextRef="#ctx0" brushRef="#br0" timeOffset="3785">12698 2129 22642,'-17'-56'-986,"30"10"-19,24 36 0,16 10 1,5 2 702,-6-2 1,5 1 0,0 0 0,-3 1 0,3-2 0,-4 0-1,1 1 1,-3 2 0,1 0 0,-1-1 0</inkml:trace>
  <inkml:trace contextRef="#ctx0" brushRef="#br0" timeOffset="4766">15516 2206 16031,'0'-4'392,"0"49"-426,0-3 34,0-7 0,0-2 0,0 0 0,0-22 0</inkml:trace>
  <inkml:trace contextRef="#ctx0" brushRef="#br0" timeOffset="4917">15480 1974 12904,'2'-8'0,"-1"2"0,-1 6 0,0 0 0</inkml:trace>
  <inkml:trace contextRef="#ctx0" brushRef="#br0" timeOffset="5468">15864 1802 16647,'9'45'471,"2"17"-404,-4-3 0,3 11-1158,0-18 1,2 5 0,1 1 0,-1-2 1071,3 4 0,-1-2 1,1 3-352,0-2 0,1 3 0,1-1 0,-2-5-353,0-4 0,-1-5 0,-1-1 191,3 16 0,-3-4 380,-4-11 1,-2-4 1033,0 14 777,-13-29 514,-18-48-1781,6-18 1,0-10-565,2 4 0,0-4 0,2-1 446,2 3 0,2 0 0,3-2-274,8-7 0,4-1 0,1 8 0,1-5 0,21-6 0</inkml:trace>
  <inkml:trace contextRef="#ctx0" brushRef="#br0" timeOffset="6084">18020 1722 14204,'6'34'851,"-1"1"1,0 4 0,-1-1-505,0 4-33,-2-6 1188,-1-22-1122,-1-26-133,0-9 101,-3-21-147,-1-3 1,-2-8-46,0-8 1,-1-5-75,2 9 0,0-2 1,2 3-210,1-3 1,3 6 126,1 5 0,10 12 33,52 25-61,-14 20 0,6 8-211,-11-1 0,2 3 1,-3 3-540,13 12 1,-8 5 597,-8 5 1,-15 2 179,-25-9 0,-13 2 151,-17 13 1,-9-2 5,-2-8 0,-3-3-241,0 1 0,1-6-7,-6-1 331,36-25-138,22-5 10,8 2-56,17 2 286,0 3 1,1 3-573,1 3 1,-2 3 5,0 5 0,-6 3 224,-3 18 210,-46-3-210,-23-17 0,10-15 0,0-2 0,0 2 0,-5-6 0</inkml:trace>
  <inkml:trace contextRef="#ctx0" brushRef="#br0" timeOffset="6435">19732 1668 18395,'-28'40'-244,"0"0"0,0 0 1,4 12-1,15-3-994,19-15 0,11-5 1238,13-8 0,3-8 0,1-6 0,-5-7 0</inkml:trace>
  <inkml:trace contextRef="#ctx0" brushRef="#br0" timeOffset="6718">20105 1385 19953,'-24'47'-8,"0"0"1,2-2-1,7 1-440,19 3 0,8-1 240,1-8 1,2-3 128,5-1 1,2-5 168,14-9-23,-6-33 180,-12-11-135,1-3-112,0 4-101,9 6-3137,4 16 3238,8 14 0,-18-3 0,-3 4 0</inkml:trace>
  <inkml:trace contextRef="#ctx0" brushRef="#br0" timeOffset="6984">20682 1631 19235,'-36'29'101,"0"0"0,4-7 0,9-1-393,26 3 124,12-15 135,30-7 89,3-17-34,-2 2-22,-17-8-190,-23 11-797,-12 4-1119,-10 3-2589,-9 4 4695,-4 5 0,11-4 0,6 4 0</inkml:trace>
  <inkml:trace contextRef="#ctx0" brushRef="#br0" timeOffset="7268">21099 1565 19325,'-65'9'863,"8"8"-863,23 12-527,12 16-526,41-13 302,37-6 751,-22-24 0,2-6 44,5-3 1,-1-4 292,7-16 1165,-10-10-1110,-23 5-426,-16 5 34,-29 29 0,-7 8 0,10-6 0,-33 21 0</inkml:trace>
  <inkml:trace contextRef="#ctx0" brushRef="#br0" timeOffset="7518">21502 1502 21891,'-55'-15'-90,"13"17"-963,48 45 123,9-12 0,4 3 325,3 7 0,0-1 605,-2-8 0,-2-4-146,2 14 56,-31-27-4156,-16-8 4246,3-13 0,-1 1 0,17-6 0</inkml:trace>
  <inkml:trace contextRef="#ctx0" brushRef="#br0" timeOffset="7802">21778 1628 20647,'32'-42'-627,"-10"-1"582,-27 17 45,-12 7 90,-15 29 44,-4 14-95,7 9 0,1 6-117,7 1 0,4 2-1486,6 8 1,10-3-448,13-11 0,9-6 348,19-7 1,9-8 1662,11-7 0,-2-6 0,-21 0 0,-3 0 0,0-2 0,-1 0 0</inkml:trace>
  <inkml:trace contextRef="#ctx0" brushRef="#br0" timeOffset="8101">23108 1338 14854,'0'-11'2264,"0"3"-1132,0 8-248,0-4-121,0 4-595,0-4-101,0 25 134,0 43-201,-1-10 0,2 5-325,0-11 0,0 2 0,1-2-955,1 14 0,0-3-1101,2-10 0,0-5 2381,5-1 0,-5-22 0,-3-10 0</inkml:trace>
  <inkml:trace contextRef="#ctx0" brushRef="#br0" timeOffset="8302">22952 1277 20837,'-13'-31'521,"0"0"1,4-20-444,37 40-78,18 5 0,10 3-295,-13 0 0,3 1 0,0 3-1069,4 5 1,2 2 0,-5 2-1405,9 0 1,-12 7 2767,-9 38 0,-37-30 0,-6-1 0</inkml:trace>
  <inkml:trace contextRef="#ctx0" brushRef="#br0" timeOffset="8467">22805 2070 20759,'53'-13'171,"1"0"0,4-1 0,6-1 0,1 1-398,-13 4 0,0 1 0,1 1 0,2-1-2231,9 0 0,3-1 1,0 2-1,-5 1 1818,3 1 1,-4 3 0,-6 0 0,3 3 0,-12 0 0,-21 0 0</inkml:trace>
  <inkml:trace contextRef="#ctx0" brushRef="#br0" timeOffset="8951">22118 1584 21320,'-53'23'-382,"35"18"231,36 0 0,13 3-264,-4-9 1,3-1-1878,12 5 1,-12-2 2291,-47 9 0,19-10 0,-45-15 0</inkml:trace>
  <inkml:trace contextRef="#ctx0" brushRef="#br0" timeOffset="10078">9519 4955 15303,'34'-12'-936,"1"0"0,15-7 0,-41 19 1</inkml:trace>
  <inkml:trace contextRef="#ctx0" brushRef="#br0" timeOffset="10183">9586 5082 13544,'-3'10'-3,"51"-7"0,-36-4 0,38-5 0</inkml:trace>
  <inkml:trace contextRef="#ctx0" brushRef="#br0" timeOffset="10717">12846 4414 20233,'45'-13'-56,"1"0"0,0 0 0,-2 1 0,1 0 0,0 5-281,18 8 1,-4 5 252,-18-4 0,-6 4 84,-6 10 101,-29 1 695,-22 29-668,6-10 1,-1 2-84,-3 2 0,0 1-307,0 5 1,3 0 244,8-12 0,2-2-1204,-2 29-2701,13-8 3922,11-12 0,-6-19 0,4-9 0</inkml:trace>
  <inkml:trace contextRef="#ctx0" brushRef="#br0" timeOffset="11134">13638 4767 19673,'0'-4'268,"0"52"-144,0 1-1313,0-1 1,0 3 1199,-1-8 0,2-1 0,-1 0 0,2 1 352,3 8 1,1-1-364,0-14 0,1-2 23,6 23 645,-3-44-601,-7-35 247,-1-15 0,-2-8-173,-1 2 1,-2-4 0,0-3-458,0 0 1,-1-3-1,-1-1 1,1 2 401,-1-9 0,0 3 0,0 1-4,-2 2 0,1 0 0,0 8 497,2 11 1,2 4-681,-1-9 22,39 31 45,2 24 1,4 7-169,1-1 1,1 4-269,8 11 1,-6 4 138,-22-10 1,-7 1 128,-2 31 1883,-37-4-2583,-12-21 0,-11-5 902,-5-7 0,-1-3 0,8-1 0,2-3 0,-18-5 0</inkml:trace>
  <inkml:trace contextRef="#ctx0" brushRef="#br0" timeOffset="18601">15713 2537 17297,'43'-25'168,"-1"1"0,0-1 0,8-1 0,2 1 1,4 1-57,-7 6 0,2 2 0,3 1 0,2-1-1180,-2 1 1,2 0 0,2 0 0,1 0 0,1 0 1106,-2 1 0,2 1 0,0-1 1,2 0-1,1 0 0,1 1-152,-10 2 1,2 0 0,0 0 0,2 0 0,0 0-1,0 1 1,1-1 0,1 1 118,-4 0 0,2 1 0,0-1 1,0 0-1,1 1 0,0 0 0,1-1 1,0 1-1,1 0-47,-3 1 0,1-1 1,0 1-1,1 0 1,0 0-1,0 0 1,1 0-1,-1 0 1,1 1-1,0-1 50,2 0 0,1 1 0,-1 0 0,1-1 0,0 1 0,0 0 0,1 1 0,-1-1 0,0 0 0,1 1-106,-1-1 0,0 1 0,0 0 0,0 0 0,0 0 0,1 1 0,0-1 0,1 1 1,2 0-1,1 0 94,-10 1 1,2 0-1,1 0 1,0 0 0,2 1-1,0 0 1,1-1-1,0 1 1,-1 0 0,1 0-1,-2 0 1,1 0-1,-2 0 1,-1 0 8,3 0 1,0 0-1,-1 1 1,0-1-1,0 0 1,-1 1 0,-1-1-1,1 1 1,-1-1-1,0 1 1,-1-1-1,1 0-7,3 1 0,2-1 0,0 0 0,2 1 0,-2-1 0,-1 0 0,-2 0 0,-3 0 0,-4 0 0,-5 0 0,-5 0 334,42-5 1,-13 0 0,-43 0-323,-69-2 0,-36 1-11,24 5 0,-9 1 0,-7 1 0,-3 1 0,0-1 0,3 1 22,0 0 0,2 0 1,-1 0-1,-2 0 1,-2 1-1,-4 0-21,17 1 0,-1-1 0,-3 1 0,-1-1 0,-2 1 0,0 0 0,-1 1 0,-1-1 0,1 1 0,0 1 1,2-1 11,-2 1 0,-1 1 0,1 0 0,-1 0 1,0 0-1,0 1 0,0 0 0,1-1 1,-1 1-1,1 0 0,0-1 0,1 0 0,-1 0 0,1 0 1,-1 0-1,1 0 0,0 0 1,0 0-1,2 1 0,0-1 0,1 1 1,2 0-6,-12 2 0,0 1 1,0 0-1,2 0 1,2 0-1,3 0 1,6 0-1,5-1 36,-23 4 1,11-1 0,12-1-8,-9 6-9,85-14 0,26-5 0,-11 1 1,9-3 0,7-1 0,6-1 0,3-1 0,1 1-1,0 0-28,-10 1 0,1 1 0,2-1 0,1 0 0,2 0 0,1 0 0,2 0 0,0 0 0,2 0 0,0 0 0,2 0 0,-11 1 1,1 0 0,1-1 0,2 1-1,0 0 1,2 0 0,0-1 0,0 1-1,1 0 1,0-1 0,1 1 0,-1 0-1,0 0 1,0 0 0,0 0 0,-1 0 2,2 0 1,0 0-1,0 1 1,1-1-1,1 0 1,-1 0-1,1 1 1,-1-1-1,0 1 1,-1 0-1,0-1 1,0 1-1,-2 0 1,0 1-1,-2-1 1,-1 1 1,7-1 1,-1 0-1,0 1 1,-1-1 0,-1 1-1,-1 0 1,-1 0-1,-1 1 1,-1-1 0,-1 1-1,-2-1 1,-1 1 48,12-1 1,0 0 0,-1 1 0,-2-1 0,-4 1 0,-4 0-1,-5 0 1,-8 1-274,41-3 1,-43 1-59,-67 0 1,-32 0 0,-8 0 268,16 2 0,-7 1 0,-4 0 0,-4 1 0,-2 0 0,-1 0 0,3 0 6,2 1 1,0-1-1,0 1 1,-2 0 0,0 0-1,-1 1 1,-1-1-1,-1 1 2,6 0 0,-3 1 0,0-1 0,-2 0 0,0 1 0,0 0 0,0 0 0,3 1 0,0 0 0,4 0 19,-11 2 0,3 1 0,2 0 1,1 0-1,0 1 0,2-1 1,0 1-4,-5 1 1,1 0 0,0 1 0,2-1 0,1 1 0,3 0 134,-2 0 0,1 0 1,2 0-1,5 1 0,5-1-118,-29 10 1,36-5 11,67-16 0,34-6 0,9-1-39,-20 3 0,7-2 1,5 0-1,3 0 1,3-1-1,2 0 1,1-1-61,-13 2 0,3 0 1,2-1-1,2 0 1,1 0-1,0 0 0,1 0 1,0 0-1,-1 0 1,-2 0-1,-1 1 54,1 0 0,-1-1 0,0 1 0,-1 0 0,0 0 0,-1 0 0,0 0 0,0 1 0,-1-1 0,0 1 30,10-1 1,2 0 0,0 0 0,-1 0 0,-2 1 0,-3 1 0,-5 0-1,-5 0-30,12 1 0,-5 0 0,-10 1 0,-14 1 776,-10 2-748,-56 4 0,-40 5 0,-18 1 0,6-1-258,28-3 1,-2 0 0,-1-1 0,-1 1 0,-2 0 0,-2 1 229,1 0 0,-3 0 0,-2 1 0,-2 0 0,1 0 0,0 0 0,2 0 0,3-1 20,-6 2 1,3 0 0,1-1-1,1 0 1,2 1 0,0-1 28,-5 2 0,0-1 0,2 0 1,2 0-1,4 0 263,-3-1 1,0 1-1,8-1 1,19-2-246,18 0-62,38-9 1,34-6 0,17-4-1,-1 1-201,-22 5 0,4-1 0,3 1 0,3-1 0,1 0 0,2 0 0,1 0 0,-1 0 40,-4 0 0,3 0 0,0 0 1,2 0-1,0 0 0,1 0 0,-1 0 1,-1 0-1,-1 0 0,-2 1-89,6-1 0,0 0 0,-1 1 0,-1-1 0,-1 1 0,-1 0 0,-1 0 0,-2 0-697,10 0 1,1 0 0,-1 0 0,-5 0-1,-6 0 1,-10-1 1204,15-5 1,-16-1-1,-1-1 1,-50 0-1</inkml:trace>
  <inkml:trace contextRef="#ctx0" brushRef="#br0" timeOffset="19917">7178 3920 16333,'-15'-32'560,"-1"0"1,12-28-550,57 21-2020,-1 13 1,10-1 2030,-17 10 1,3-1-1,3 0 1,3 0-373,-1 0 1,1 0 0,2 0 0,5 0 0,6-2 351,-18 6 0,4-1 0,2 0 0,3-1 0,2 0 0,1 0 0,2-1 0,1 1 0,0-1 0,0 1 1,0 0-53,-6 2 0,1 0 0,0 0 1,1 0-1,0 1 0,1-1 0,1 0 1,0 0-1,1 0 0,1 0 0,1 1 1,0-1-1,1 0 0,1 0 52,-9 2 0,1 0 1,1 0-1,1 0 0,0-1 1,1 1-1,1 0 1,0 0-1,1-1 0,0 1 1,0 0-1,0 0 1,0 0-1,0 1 0,0-1 1,0 1-1,-1 0 1,0 0-1,-1 0-70,3 0 0,-1 0 0,1 1 0,-1-1 0,1 1 0,0 0 0,0 0 0,0 0 0,-1 0 0,0 0 0,0 1 0,0 0 1,-1 0-1,0 0 0,-1 0 0,-1 1 0,0-1 0,-1 1 36,7 0 1,1-1 0,-1 1 0,0-1 0,0 2-1,-2-1 1,1 0 0,-2 1 0,-1 0 0,-1 1 0,-1-1-1,-2 1 1,-2 0 0,-1 1-111,17-2 0,-2 0 1,-2 1-1,-2 1 1,-3-1-1,-4 2 1,-3 0-1,-5 0-63,15-1 1,-1 0 0,-15 2 0,-30 4 593,-74 14-638,9-7 0,-12 1 0,-10 1 1,-3 1-1,0 0 276,9-1 0,-4 0 0,-1 1 1,-2 0-1,-1 1 0,1-1 0,0 0 27,7-1 1,0 0 0,0 0-1,0 0 1,0 0 0,0 0-1,0 0 1,1 0 71,-8 2 1,-1-1-1,0 1 1,0-1-1,4 0 1,3 0 0,5-1 1,-6 0 1,5 1 0,5-2 0,2-1 343,0 1 0,3-2 0,7-1-314,-16-2 1428,84-22-1721,12 3 1,12 0-153,-7 4 0,8-1 0,4-1 0,3 1 0,1 0 211,-1 1 0,3 0 0,2 0 0,0 0 0,-2 1 0,-3 0 0,-2 0 0,-2 0 0,-3 1 0,1-1 0,-1 2 0,10 0 0,1-1 0,-1 1 0,0-1 0</inkml:trace>
  <inkml:trace contextRef="#ctx0" brushRef="#br0" timeOffset="22866">16038 4364 16389,'6'51'49,"0"-1"1,0 1-1,0-3 1,1-1-1,-1-1-4940,3 14 0,0-4 4891,-3-16 0,-1-5 0,0 6 0,-5-30 0</inkml:trace>
  <inkml:trace contextRef="#ctx0" brushRef="#br0" timeOffset="23016">15905 4720 17554,'36'-27'-1225,"1"0"0,4 0 1,3 5 1224,9 6 0,-2 6 0,10-6 0,-5 2 0</inkml:trace>
  <inkml:trace contextRef="#ctx0" brushRef="#br0" timeOffset="23917">18313 4067 14059,'0'-7'3215,"0"2"-2811,0 5-192,-5-20-324,3 15 34,-3-14 78,5 25 45,0 6-12,0 7-21,0 22-7,1-7 1,1 4 10,-1 19 1,-1 5-1253,0-13 0,0 2 1,-1-1-2681,1 13 0,-1-3 3916,0-4 0,0-9 0,2-14 0,1-13 0</inkml:trace>
  <inkml:trace contextRef="#ctx0" brushRef="#br0" timeOffset="24467">19349 3738 15157,'0'-11'3294,"0"2"-2476,0 9-751,-41 35 17,18 19 1,2 10-949,1-23 1,-2 1 0,3 2 851,2 17 1,4 4 0,3-4-101,3-14 0,3-2 0,4-1-1405,10 7 1,5 1 0,2-5 1516,4 3 0,1-5 0,4-1 0,1-9 0,4-14 0</inkml:trace>
  <inkml:trace contextRef="#ctx0" brushRef="#br0" timeOffset="24669">19901 4066 17767,'0'-5'23,"0"0"-23,-1 60-157,1-7-1524,1 0 1,2 2-1424,2-13 1,1-3 3103,12 29 0,-6-30 0,-2-12 0</inkml:trace>
  <inkml:trace contextRef="#ctx0" brushRef="#br0" timeOffset="24867">20644 4281 19090,'52'-31'-673,"0"1"1,3 1 0,-3 5 0,1 9-1,-6 4 1</inkml:trace>
  <inkml:trace contextRef="#ctx0" brushRef="#br0" timeOffset="25284">21581 4135 19325,'-6'59'31,"-1"0"0,1 0 1,3 1-1,0 0 1,2-2-25,3-11 1,1-1 0,1-2-386,3 17 0,3-6 378,5 3 313,2-16-22,-7-31 215,-2-22-81,-7-36-296,0 14 0,-2-2-540,0-7 1,-1-3 455,0-7 0,0-3 11,0-6 0,-1-1 22,1-3 1,1-2-5,2 11 1,0-3 0,2 3-75,4-8 0,4 3 29,4-2 1,7 8-109,22 9 46,18 35 33,0 29-146,-17 5 1,-4 10-7,-16 11 1,-8 5 151,-2 0 0,-10 0-315,-22 5 1,-12-4 314,-5-15 0,-4-5-17,2-2 1,-1-4-203,4-5 1,0-3-3117,-27 1 3335,28-24 0,7 3 0,23-10 0</inkml:trace>
  <inkml:trace contextRef="#ctx0" brushRef="#br0" timeOffset="25502">22148 3484 19716,'15'49'-4,"-1"0"1,1 0 0,0 1 0,-3 4 0,-2 3 0,-2 0 0,-1-1-294,-2-5 0,-1 0 0,-1 0 0,-4 0-796,-2 0 1,-2 1 0,-3-2 0,-2-5-2371,-15 19 1,-5-7 3462,-2-4 0,0-6 0,-6 5 0,8-19 0</inkml:trace>
  <inkml:trace contextRef="#ctx0" brushRef="#br0" timeOffset="33614">10151 2797 7773,'0'0'0</inkml:trace>
  <inkml:trace contextRef="#ctx0" brushRef="#br0" timeOffset="34401">5141 2986 13824,'-37'-11'1120,"-1"0"0,-21-15-178,28 9-438,17-3-292,11 7-178,6 1 11,13-1 22,22 0 0,11-1 62,6 0 1,7-2-908,-12 5 0,4-1 0,3-1 0,0 0 806,5 0 0,2 0 0,1 0 0,3-1-377,-15 3 1,2 0 0,1 0 0,1 0 0,1-1-1,1 1 374,-3 0 1,1 0 0,0-1-1,2 1 1,-1 0 0,2-1 0,0 0-198,-2 1 1,1 0-1,0 0 1,1-1-1,0 1 1,1-1 0,0 1-1,1-1 195,-3 1 1,-1 1 0,0-1-1,1 0 1,0 0 0,2 0 0,2 0-1,1 0 1,3 0-72,-9 2 0,2-1 1,1 0-1,2 0 1,1 0-1,1 0 0,1-1 1,1 1-1,1 0 1,0 0-1,0 1 1,0-1-1,0 1 0,-1 0 57,-3 1 0,0 0 0,0 1 0,1-1 0,0 1 0,1 0 1,0 0-1,0 0 0,0 0 0,0 1 0,1-1 0,-1 0 1,0 1-1,1-1 0,-1 1 0,0-1-4,0 0 1,0 0-1,0 0 1,1 1 0,-1-1-1,1 0 1,-1 0 0,1 0-1,-1 1 1,1-1-1,-1 1 1,0 0 0,0 0-1,0 1 1,-1-1 0,0 1 2,2 1 0,1-1 0,0 1 0,0 0 1,0 0-1,0 0 0,0 0 0,-1 1 1,0 0-1,-1 0 0,-2 0 0,0 1 0,-2-1 1,-1 1-1,-1 0-7,9 0 0,-2 0 0,-2 1 0,-2 0 0,-1 0 0,0 1 1,-1-1-1,0 1 0,0-1 0,1 1 16,4-1 0,0 1 1,0-1-1,0 1 1,0 0-1,-1 0 1,-1 0-1,0 0 1,0-1-11,2 1 0,-2 0 0,0 0 0,0 0 0,0 0 0,0 0 0,0 0 0,2 0 10,-3 1 0,1 0 1,1 0-1,1 1 1,-1-1-1,0 1 1,-1-1-1,-3 0 1,-1 1 56,1-1 0,-2 0 1,-1 0-1,-1 0 1,-1 1-1,-1-1 1,0 1-100,7 0 1,2 0 0,-2 1 0,-2 0-1,-4-1 1,-8-2 711,32 2 0,-27-7-564,-42-6 1780,-50-10-2004,-20 3-616,4 9 0,-7 3 38,13 4 0,-1 3 1,-1 1 39,-1 0 1,0 2-1,-1 1-822,-1 2 1,-1 1 0,4 1 1655,-7 5 0,6-1 1,-11 2-1,16-4 0</inkml:trace>
  <inkml:trace contextRef="#ctx0" brushRef="#br0" timeOffset="34817">13609 2111 14843,'48'0'627,"0"0"1,5 0 0,2 0-270,5 0 0,3 0-1041,-14 0 0,1 0 0,7 0 788,-3 0 1,7 0-1,2 0 1,1 0-1,-4 0-781,6 0 1,-3 0 0,2 0-1,3 0 683,-9 0 1,4 0-1,1 0 1,1 0-1,-2 0 1,-2 0-207,-1 0 0,-1 0 1,-2 0-1,0 0 0,2 0 212,1 0 1,0 0-1,1 0 1,0 0-1,-1 0-209,1 0 0,-1 0 0,0 0 0,2 0 1,3 0 199,-7-1 1,3 0 0,1 0 0,1 0 0,1-1-1,0 1 1,-2-1-4,1-1 1,-2 1 0,1-1-1,0 1 1,1-2 0,0 1-1,2-1-93,-1 0 1,2 0 0,2-1-1,0 1 1,0-1 0,-1-1-1,-2 1 1,-3 0 91,6 0 0,-3-1 0,-1 0 0,-2 0 0,0 0 0,-1-1 56,6 0 1,-1-1 0,-1 0-1,-2 0 1,-4 1-63,-6 0 1,-4 1-1,0-1 1,3 1 159,0-1 1,2 1-1,2-1 1,-1 0 0,0 0-150,9-1 1,0 0-1,0 0 1,1 0-6,-9 0 0,1 0 0,1 0 0,-3 0 0,-3 1 0,12-2 0,-5 1 0,-5-1 33,3-1 1,-10 0 1281,-15 0-1304,-18 3 2265,-13 0-2220,-11 2 2140,-7 1-2073,-12 1 1096,11 2-1533,0 5-268,27 4-147,17 5-571,28 1 325,-17-8 1,6-1-2224,10-2 1,7-1 0,-2 0 3197,-10-1 0,0 0 0,-1-1 0,2 1 0,-1-2 0,-6 1 0,23 0 0</inkml:trace>
  <inkml:trace contextRef="#ctx0" brushRef="#br0" timeOffset="35600">12107 5105 17162,'33'-12'112,"-1"1"0,19-3 0,10 1 0,7-2 35,-12 2 1,6-1 0,4-1-1,2 0 1,0 0 0,-1 0-933,-10 3 0,1 1 1,-1 0-1,1-1 1,1 1-1,0 0 1,3 0 812,0-1 0,2 0 0,2 0 0,0 0 0,0 0 0,0 0 0,0 1 0,-3 0-152,2 0 0,-2 1 1,0 0-1,-1 0 1,1 0-1,-1 1 1,2-1 128,-4 2 1,-1-1-1,1 0 1,1 1 0,-1 0-1,1-1 1,0 1 0,1 0-46,1 0 0,-1 0 1,1 0-1,0 0 1,1 1-1,1-1 1,3 1-1,2 0 45,-11 1 1,3 1 0,0-1-1,2 1 1,2-1 0,0 1-1,1 0 1,0 0 0,0 1-1,1-1 1,-1 1 0,0 0-81,-2 1 0,-1 0 1,0-1-1,1 1 1,0 1-1,0-1 0,0 0 1,1 1-1,0 0 1,1 0-1,1 1 1,0-1-1,1 1 82,-9 0 0,1 0 0,2 1 1,0-1-1,1 1 0,0 0 1,1 0-1,-1 0 0,1 1 1,0-1-1,-1 1 0,0-1 1,0 1-1,-2 0 0,0 0 1,-2 0-1,-1 0-6,7 0 1,-2 0 0,0 0 0,-1 1-1,-1-1 1,0 1 0,-1 0 0,0 0-1,-1 0 1,0 1 0,-1-1 0,0 1-1,0 0 2,5 1 0,1 0 0,-1 1 0,1-1 0,-2 1 0,0 1 0,-1-1 0,-2 0 1,-2 0-1,-2 0 0,-2 0-3,17 2 0,-5 0 0,-3-1 0,-2 1 0,-1-1 0,1 1-3,5-1 1,-1 1 0,0-1 0,-3 0 0,-1 0 42,5 1 0,-3-1 0,-1-1 0,-3 1-29,4-1 0,-2-1 0,-6 0 536,8 1 0,-13-3-2094,-22-5 304,-66-11 324,-12 2 0,-15-3 747,19 4 0,-6-1 0,-4-2 0,0 1 0,3 0 172,-3 0 0,2 0 0,-1 0 0,-3 0 13,-2 0 1,-3-2-1,-2 1 1,2 1-1,4 1-2,4 1 0,4 2 1,0 1-1,-3 0 213,1 2 1,-3 0 0,-1 1 0,0 0 0,0 1-109,1 1 1,0 0 0,0 1 0,0-1-1,0 1 102,-11 0 1,-1 0-1,2 0 1,2 0 61,6 2 0,2-1 0,2 1 1,6 0 206,-7 0 0,7 0 1653,-11 0-1658,47 0-187,40 0 0,34 0 0,7 0-228,-18 0 0,3 0 1,5 0-1,3 0 0,3 0 1,1 0-256,-12 0 0,3 0 0,2 1 0,2-1 0,1 1 1,1-1-1,0 1 0,-1-1 0,0 1 0,-2 0 195,5 0 1,-2 0-1,1 0 1,-1 0-1,1 0 1,-1 0-1,0 1 1,0-1-1,1 1-28,1-1 1,2 1 0,0 0-1,0-1 1,-1 1 0,0 0-1,-2 0 1,-3 0 0,-2 1 20,8 0 0,-3 1 0,-3 0 0,-1 0 0,-1 0 0,1-1-102,7 1 0,1 0 0,-2 0 0,0 0 1,-2 0 101,-5-1 0,-2 1 0,-1-1 0,0 0 0,0 0-136,-1 0 0,2-1 0,-1 0 0,-3 0 1,-5-2-971,4-1 1,-6-1-1,-5-3-993,7-2 0,-22-3 2099,-56-6 0,-19-2 0,-14-1 0,26 9 0,0 1 0</inkml:trace>
  <inkml:trace contextRef="#ctx0" brushRef="#br0" timeOffset="36234">7107 8671 18227,'-11'60'67,"8"-26"1,2 2-52,8 8 1,3 1-538,-2-1 1,-1 0 531,-2-4 1,0-1 218,-1 0 1,0-4 710,0 6 174,-1-32-958,-6-65-96,2 21 1,-1-4-343,0-16 1,-1-1 274,1 5 0,2-3-13,3-1 1,2-4-1,4 2 4,3 4 0,4 1 1,0 1 10,-2 0 0,1 1 0,4 6-158,10-3 0,4 12-544,7 18 464,-8 28-868,-6 18-1265,-11 23 251,-10-19 1,-2 1 2123,-4 4 0,-2-2 0,1 6 0,-4-7 0</inkml:trace>
  <inkml:trace contextRef="#ctx0" brushRef="#br0" timeOffset="36402">7211 8956 16647,'19'-32'239,"1"-1"0,2 2 0,2 2-183,31-8-56,4 7-190,-3 13-3418,-5 24 3608,-33 36 0,-2-18 0,-24 15 0</inkml:trace>
  <inkml:trace contextRef="#ctx0" brushRef="#br0" timeOffset="36500">7336 9154 15448,'-4'59'-1087,"51"-40"-319,-14-27 0,2-8 1172,20-10 0,-3-1 0,-3-1 0,-10 6 0</inkml:trace>
  <inkml:trace contextRef="#ctx0" brushRef="#br0" timeOffset="36667">7780 8854 18104,'-4'0'22,"2"0"-66,2 0-2019,50 9-1623,-13-7 3686,2 1 0,-1 1 0,-9-5 0,-9 0 0</inkml:trace>
  <inkml:trace contextRef="#ctx0" brushRef="#br0" timeOffset="36801">7977 8831 15034,'-41'42'-58,"-1"0"1,1 0-1,4-3 1,1-2-1,9-7 1,7-3-1,10-10 1</inkml:trace>
  <inkml:trace contextRef="#ctx0" brushRef="#br0" timeOffset="37200">8427 8901 17622,'-26'54'295,"-1"-1"0,2 0 0,4-2-211,9-9 0,3-1-849,2 1 0,2 0 810,2-4 0,2 0-1,10 27 479,9-6-343,11-33 119,-2-22-153,-2-41 22,-17 6 1,-4-4-1,1-8 0,-2-1-361,0-7 0,-2-3 342,-4-1 0,-2-4 1,1-1-264,2 3 1,1 1-1,-1-1 129,-3 1 0,0 1 0,2 3-10,4-10 1,4 10 5,9 8-11,12 20-56,10 12-11,-3 17 0,1 9-17,-2 7 0,-4 7 11,2 12 0,-10 6-61,-21 9 0,-11 1-478,-2-11 1,-6-3-1479,-8-3 0,-2-8 2463,-2-7 1,16-12 0,7-11 0</inkml:trace>
  <inkml:trace contextRef="#ctx0" brushRef="#br0" timeOffset="37351">9091 8697 15840,'4'0'0,"-1"0"0</inkml:trace>
  <inkml:trace contextRef="#ctx0" brushRef="#br0" timeOffset="37850">9997 7895 18642,'16'18'50,"-5"11"0,0 7-28,-2 15 1,-2 3-23,1 1 0,-2-1-382,-1-4 0,-3-3 360,-2 11 22,0-11 244,-2-11-199,0-13 281,-2-12-270,0-17-11,0-1 0,2-9 361,1 9-395,0 3 45,1 2-168,0 2 101,0 4 11,0 2-34,0 6 46,3 9-1,1 5-45,1 7-1389,0-5-3440,-3-2 4863,-5-8 0,2-7 0,-2-4 0</inkml:trace>
  <inkml:trace contextRef="#ctx0" brushRef="#br0" timeOffset="38183">10384 8389 20076,'-11'40'33,"0"1"1,3 18-101,50-30 44,8-28 23,4-19 34,-21-4-68,-19-10-44,-21 10-202,-10 4-393,-12 7-4044,-22 10 4717,17 9 0,-1-2 0,26 1 0</inkml:trace>
  <inkml:trace contextRef="#ctx0" brushRef="#br0" timeOffset="38417">10820 8237 20849,'-62'2'-45,"33"15"-45,51 11-179,27 6 236,3-12-471,-4 0-561,-14 0-4952,-29 16 6017,-20-8 0,-2-1 0,-1-16 0</inkml:trace>
  <inkml:trace contextRef="#ctx0" brushRef="#br0" timeOffset="38634">11143 8210 20669,'-34'-10'134,"-1"0"1,-21-5-157,38 39-124,17 0-190,16 21-89,16-8-528,7-2-1590,-2-3 2543,-2 1 0,-17-16 0,-5-2 0</inkml:trace>
  <inkml:trace contextRef="#ctx0" brushRef="#br0" timeOffset="39100">13042 7569 14574,'0'-54'3933,"0"14"-3888,0 40 11,0 27 134,1 26-149,0-3 0,1 10 1,0 3-479,0-6 0,1 1 1,-1 4-1,1 0 437,0-1 0,0 2 0,1 2 0,-1-2 0,0-2-307,0 4 1,0-2 0,0-3 0,0-1 306,1 7 0,0-4 0,-2-8 17,-1-10 0,0-7 5,-1 15 34,0-27 202,-6-34-191,-6-20 1,-2-11-68,-7-20 0,-1-6-175,7 23 0,1 0 1,0 0 121,-1-4 1,1 0 0,3 4-139,2 2 1,5 3-674,7-2 0,8 2 864,18 5 0,4 4 0,1-11 0,24 13 0</inkml:trace>
  <inkml:trace contextRef="#ctx0" brushRef="#br0" timeOffset="39484">13427 8059 17263,'-42'49'605,"-1"-1"0,5-2 0,5-3-605,2 14 478,16-9-545,28-12 137,18-14-294,29-10 22,-5-20 0,5-9 109,-1-5 1,-1-7 211,-19 3 1,-1-3 0,-5-1 248,7-8 0,-14-3 164,-25-8 1,-16 1-298,-7 16 0,-7 4-179,-10-2 0,-2 6-56,8 7 0,2 7-78,-13 12-90,33 5 481,21 8-638,15 2-34,11-8 1,7-3 212,5-1 0,1-2-161,0-1 1,-1-1 283,-6-2 1,-6 1 22,-4 9 0,-14 9 34,-9 15 44,-5 28-1971,3-3 1893,20-6 0,-14-22 0,13-25 0</inkml:trace>
  <inkml:trace contextRef="#ctx0" brushRef="#br0" timeOffset="39885">15350 7493 16994,'-5'0'796,"2"0"-438,10 29 1,8 13-230,-3-11 0,1 1 162,5 24 0,1-1 169,5 6 369,-13-30-235,-9-30-493,-2-20-73,0-12 0,0-8-23,2-17 1,1-6-29,2 12 1,1-3 0,0 3-222,1-15 1,3 6 243,1 12 0,4 11-123,5 17 123,2 37-11,3 20 27,-6 13 1,0 9-152,-4-17 0,0 0 0,1 2-26,3 10 0,0 3 1,-2-3-670,5 10 1,-4-4-365,-2-8 1,-5-5-7849,-4 10 9147,-11-13 1,3-22-1,-4-10 1</inkml:trace>
  <inkml:trace contextRef="#ctx0" brushRef="#br0" timeOffset="40052">15353 7728 20087,'56'-10'-1229,"0"0"0,0 0 0,0-1 0,3 2 1,4-1-1,1 1 0,-1 1 0,-5 1 779,12 0 1,-6 2-1,0 0 1,2 0 0,-1 0-1,-7 0 1,-15 1-1,1 1 1</inkml:trace>
  <inkml:trace contextRef="#ctx0" brushRef="#br0" timeOffset="40267">17313 7496 17454,'34'32'-329,"1"0"1,-4-4-1,-6-5-4411,-17-11 4740,-3-8 0,-3-4 0,-1 0 0</inkml:trace>
  <inkml:trace contextRef="#ctx0" brushRef="#br0" timeOffset="40401">17400 7097 15123,'0'0'0</inkml:trace>
  <inkml:trace contextRef="#ctx0" brushRef="#br0" timeOffset="40667">17782 7083 18798,'-8'61'302,"0"0"1,0 1-1,0-1 1,0 6 0,0-3-1,4 1-261,4 2 0,4 0 1,2-4-949,1-14 0,1-2 0,1-1 914,1 0 1,2-1-1,1-1-7,5 18 0,0-1-6,1 2 1,-3-3 499,-3-21 1,-8-6-80,-23-1-415,-16-56-39,0-8 0,0-6-95,4 2 1,3-4-1032,-5-18 0,8-4-1765,17 5 0,9 1 2930,6-3 0,5 4 0,2 21 0,4 6 0,17 3 0</inkml:trace>
  <inkml:trace contextRef="#ctx0" brushRef="#br0" timeOffset="40851">19638 6927 7862,'0'0'0</inkml:trace>
  <inkml:trace contextRef="#ctx0" brushRef="#br0" timeOffset="41450">19792 6747 11369,'0'-5'3070,"1"1"-2644,-1 4-358,-1-11-57,0 11 3832,-1-8-3585,1 15-213,1 31 22,0 1 0,0 4-50,0 1 0,0 3-280,0 10 0,0-2 263,0-17 0,0-2 34,1 3 0,-1-3 55,2 6 808,-1-18-774,0-41 34,-1-26-79,0-19-325,0 24 1,0-3 246,0-7 0,-1-2-11,1-6 0,0 0-6,-1-2 0,2-2 17,1 14 0,1 0 0,2 2-11,4-4 0,3 3-12,0 3 1,4 7 498,21 9-487,-1 26-1,23 30-22,-32-3 1,-3 8 27,-2 20 1,-7 5-434,-10-7 0,-7 0 467,-10 5 0,-7-5-28,2-20 0,-2-4 494,-11 16-494,13-19-112,17-13 112,16-9 45,13-4-45,11 0-11,6 8 11,4 7 0,2 15 926,-3 10-1005,-25-4 1,-8 5 83,-14 1 1,-10 1-6,-8 6 0,-8-4-173,-1-10 1,-4-7-361,-2-9 1,2-7-3065,-1-6 3597,6-19 0,11 10 0,4-9 0</inkml:trace>
  <inkml:trace contextRef="#ctx0" brushRef="#br0" timeOffset="42051">21490 6564 18664,'6'-47'358,"1"10"-369,3 36-34,3 3 23,-5 4 56,-1 2-23,-7 0 56,0-2-33,0-3-23,-3 1 0,-4 2 11,-18 21-16,4 1 0,-1 6 44,-6 15 0,2 3-369,2-4 1,4 0 329,4 0 0,5-2-11,9 6 23,40 1-180,-5-35 0,7-7-381,19-3 1,2-6-540,-6-5 0,-1-6 63,-1-6 0,-5-2-5530,10-15 6544,-12-3 0,-22 14 0,-10 3 0</inkml:trace>
  <inkml:trace contextRef="#ctx0" brushRef="#br0" timeOffset="42402">21869 6292 18373,'-17'-29'1131,"0"0"1,-8 3-1099,27 52 1,6 17-34,0-2 0,0 3-575,2 2 1,0 3 0,0-2 574,3 13 0,-1-1 0,-1 0 0,-1 0-45,-1-4 0,0-1 12,1 5 1,0-3-209,-1-17 0,1-3 117,7 24 407,1-49-250,-4-29 69,14-36-113,-9 20 0,3 0 27,5-5 1,2 3 433,-5 9 1,-1 5-462,21-1 11,-21 24 23,-1 9-23,-3 6-12,-3 8-32,-2 1-3856,6 6 3900,21-12 0,-19-1 0,10-15 0</inkml:trace>
  <inkml:trace contextRef="#ctx0" brushRef="#br0" timeOffset="42652">22769 6664 20725,'-36'28'33,"1"1"1,6-2 0,8 1-112,18 20-180,21-14-22,14-24-11,21-11 291,-13-18-449,-4-6-458,-33 0-2029,-16 7-2812,-9 12 5748,3 0 0,8 5 0,5-2 0</inkml:trace>
  <inkml:trace contextRef="#ctx0" brushRef="#br0" timeOffset="42950">23277 6604 18328,'-46'3'1916,"6"10"-1793,6-2 0,1 3-823,-14 23 700,12 2 226,17-2-562,26 2-310,46-16 523,-14-17 0,1-5 128,1-5 1,-2-4 33,-4-4 0,-5-4 287,-3-11 569,-17-7-928,-31 5-954,-19 5-1253,-5 12-6153,4 10 8393,28 2 0,8 0 0,4 0 0</inkml:trace>
  <inkml:trace contextRef="#ctx0" brushRef="#br0" timeOffset="43184">23641 6553 20692,'-63'-21'437,"14"12"-470,51 24-450,25 32 147,-8-19 0,2 2 196,3 5 0,-1 0 6,11 16-337,-23-15-2128,-21-17 2599,-5-8 0,3-5 0,1-4 0</inkml:trace>
  <inkml:trace contextRef="#ctx0" brushRef="#br0" timeOffset="43717">23909 6653 19628,'2'-10'291,"1"3"-224,25-15 0,11-1-257,14-4 27,-8-4 1,-2 0-410,-5 6 483,-34 6 89,-21 10 67,-12 3 325,-7 6 67,7 12 1,-2 7-219,-2 10 0,1 5-180,-4 16 1,4 3-326,7-6 1,6-1 274,6-2 1,9-3-12,22 5-196,9-23 0,9-5-224,16-4 0,6-9 117,-7-6 0,3-5 1,-1-1-103,-7-1 0,-2-2 0,-1-3 388,19-15 0,-8-5-151,-23 7 0,-6-2 56,8-28 112,-18 6 2112,-30 0-834,-8 18-830,-7 6-404,10 18 1087,17 6-1131,17 11-336,26 31 56,-17-9 0,-2 4-56,2 10 0,-6 1 302,-10-7 1,-7-3 33,-28 24-202,-19-31-728,-5-10-2812,6-10 3742,9-15 0,18 4 0,9-7 0</inkml:trace>
  <inkml:trace contextRef="#ctx0" brushRef="#br0" timeOffset="44084">26359 6203 19953,'0'59'-15,"0"1"0,1 0 0,1 0-669,1-10 1,1-2-1318,0-5 1,2-5 2000,4-2 0,-5-17 0,-2-11 0</inkml:trace>
  <inkml:trace contextRef="#ctx0" brushRef="#br0" timeOffset="44267">26154 6181 21331,'57'-18'-165,"-1"0"1,3 4-1,3 9-593,-8 11 0,3 7 0,-5 6-4158,3 16 1,-7 6 4528,-5 2 0,-10 2 0,-21-10 0,-10-3 0,-26 5 0</inkml:trace>
  <inkml:trace contextRef="#ctx0" brushRef="#br0" timeOffset="44384">26190 6860 17230,'2'51'2157,"38"-35"0,17-10-2195,-10-7 1,4-5 0,3-1-886,-4 0 1,4 0-1,-2-1 1,-3 1 10,0 1 1,-3 0-1,-1 1 912,15-1 0,-6 1 0,8 0 0,-25 3 0</inkml:trace>
  <inkml:trace contextRef="#ctx0" brushRef="#br0" timeOffset="45316">9527 10745 17834,'0'-4'1054,"0"0"-1020,0 4-1502,43-4-2902,-23 11 4370,29 0 0,-40 3 0,-5 0 0</inkml:trace>
  <inkml:trace contextRef="#ctx0" brushRef="#br0" timeOffset="45450">9591 11010 17992,'50'-4'0,"0"-1"0,-10 2 0,0-1 0</inkml:trace>
  <inkml:trace contextRef="#ctx0" brushRef="#br0" timeOffset="46301">11568 10502 21510,'52'-35'-3,"0"0"0,-14 12 1,1 1-1,2 4-121,19 1 1,-1 4-229,-5 1 0,-6 0 183,-1 0 371,-14 0 135,-18 4 11,-6 1-326,-9 21-22,0 14 12,1 28-353,0-20 1,1 1 340,-1 6 0,1 1-174,1 1 1,1 3-1620,2 14 0,1 0 1793,2-19 0,-1-3 0,-2 2 0,1-7 0,4-11 0</inkml:trace>
  <inkml:trace contextRef="#ctx0" brushRef="#br0" timeOffset="46716">12775 10726 20658,'-9'66'228,"-1"-1"0,4-2 0,5-5-217,7-18 0,4-3 17,4 7 0,2-2-39,11 13 56,-4-25-34,-12-45 213,-9-38-67,-5 18 0,-2-2-317,-1-8 1,-1-1 276,-4-7 1,-2-4 24,1 1 0,0-5 0,1 1-56,3 7 0,2 0 0,0 1-45,-1 0 0,1 1 0,2 5-41,4 1 0,7 13-146,13 20 34,14 28-106,4 9 0,2 6-270,-3 4 0,-2 5 398,0 6 1,-8 3 89,-16-12 0,-10-2-331,-17-5 1,-9-4-1147,-4-9 0,-3-2-3162,-2 1 1,0-1 4638,-1 1 0,4-2 0,-7 2 0,13-2 0</inkml:trace>
  <inkml:trace contextRef="#ctx0" brushRef="#br0" timeOffset="48900">15215 10182 17823,'52'-5'-510,"1"1"0,-7-1 0,-3 1 1,16 3-1,-25 0 0</inkml:trace>
  <inkml:trace contextRef="#ctx0" brushRef="#br0" timeOffset="49284">17448 9494 19291,'-32'34'76,"1"-1"1,0 1 0,5 6 0,1 5-1,3 3 1,4-1-74,3 16 1,7 1 0,3 2-1043,4-11 1,3 1 0,2-1 0,2-4 1034,1 0 0,4-4 0,6-7 4,17-1 0,6-13 1125,25-16-1119,-24-25 0,-4-8 333,-10-1 0,-6-5-300,-7-11 0,-11-1-28,-13 9 0,-9 4-180,-12 2 0,-7 6 34,2 9 1,0 4 871,0 1 1,0 2-2385,-24 0-6936,18 17 8583,31-7 0,6 7 0,16-10 0</inkml:trace>
  <inkml:trace contextRef="#ctx0" brushRef="#br0" timeOffset="49667">19022 9284 17554,'-25'51'484,"1"1"0,-1 0 0,5-10 1,2-1-1,1 2-458,0 10 0,3 1 0,2-2-418,1 6 1,4 0-24,5-12 0,3 1 1,5-2 414,17 9 0,4-3 0,-15-7 0,2-6 0,35 1 0</inkml:trace>
  <inkml:trace contextRef="#ctx0" brushRef="#br0" timeOffset="49851">19599 9787 18048,'-11'59'-2017,"0"0"0,11-6 0,5-4 2017,3-13 0,3-5 0,14 6 0,-10-28 0</inkml:trace>
  <inkml:trace contextRef="#ctx0" brushRef="#br0" timeOffset="50017">20260 9847 18877,'-4'-6'-504,"1"1"-2197,3 5-3820,66-34 6521,-8 16 0,-19 0 0,-1 0 0,2 9 0</inkml:trace>
  <inkml:trace contextRef="#ctx0" brushRef="#br0" timeOffset="50417">21007 9814 19583,'-17'44'306,"0"0"0,4-2 0,3-1-250,4 23 0,14-2-56,6-4 6,4-27 0,3-4 61,17 6 67,3-31-67,-19-30 1,-14-34 16,-7 29 0,-3-4-174,-2-5 0,-4-5 0,2-1 157,1-6 0,1-2 1,0-1-401,1 8 0,0-3 1,1 1-1,1 2 333,3-4 0,2 2 0,4 4 11,7-10 0,7 10-291,2 21 0,3 6 263,2 3 0,3 4 8,3 3 0,3 4-19,16 7 0,1 9-258,-12 8 1,-6 8 83,-4 9 0,-12 6 146,-19-3 0,-12 0 15,-17 3 0,-10-6-43,1-11 0,-5-6-1636,-12 1 0,-1-7 2024,17-9 0,1-3 1,-28 4-1,45-16 1</inkml:trace>
  <inkml:trace contextRef="#ctx0" brushRef="#br0" timeOffset="50618">21769 8738 21185,'17'48'105,"1"-1"1,0 0 0,0 1-1,-3 4 1,-1 1 0,0 0-1,-1 0-292,4 12 1,-1 0-1,-4-1-1060,-7 0 0,-4 0 0,-5-5-1000,-8 3 1,-7-6 2246,-8-3 0,-2-5 0,-6 9 0,5-22 0</inkml:trace>
  <inkml:trace contextRef="#ctx0" brushRef="#br0" timeOffset="59833">11596 11626 13252,'41'-16'721,"-1"0"0,6-1 0,3 1-481,6 1 1,4 1-1739,-13 2 0,3 0 0,2 0 1591,7-2 1,1-1 0,2 1-41,-13 2 0,1 0 0,1-1 1,3 0-112,4-1 0,4-1 1,3 0-1,-1-1 1,0 2 66,-3 0 0,1 1 0,-1 0 0,0 1 0,1-1-189,2 1 1,1-1 0,0 2-1,-3 0 1,-5 1-665,11-1 0,-6 1 0,-8 6-3173,-9 6 1,-19 4 4268,-52 10 1,13-4 0,-14-4-1</inkml:trace>
  <inkml:trace contextRef="#ctx0" brushRef="#br0" timeOffset="62233">19465 10466 11190,'-9'7'785,"1"-1"-528,10-1 247,11-3 124,18 0-348,0-4 0,6-3-1120,14-4 1,7-2 932,-8 0 1,4-2-1,1 0-529,-5 1 0,1-1 1,2-1-1,1 0 508,5-1 1,2 0 0,2 0 0,5-1-5,-13 5 1,4-1 0,2 0 0,2 0 0,1 0 0,0 1 0,0 0-20,-6 1 0,1 1 0,0 0 0,0 0 0,1 0 0,0 0 0,1 0 0,1 0-44,0 1 0,1-1 0,1 0 0,1 0 0,0 0 0,-1 1 0,0 0 0,-2 0 0,-2 1-21,7 0 0,0 0 0,-2 1 0,-1 0 0,-2 0 0,-3 1 0,-4 0-505,15-2 0,-4 1 0,-6 1 0,-9 2-303,11 3 1,-29 3 823,-71 5 0,14 1 0,-17-4 0</inkml:trace>
  <inkml:trace contextRef="#ctx0" brushRef="#br0" timeOffset="67749">9465 13141 16591,'52'-31'-1322,"-9"11"-1871,-36 32 3193,-3 7 0,-1-5 0,-3-2 0</inkml:trace>
  <inkml:trace contextRef="#ctx0" brushRef="#br0" timeOffset="67883">9512 13459 15907,'0'7'628,"0"-1"-987,37-8-2195,-5-4 2554,3 1 0,-1 0 0,-5-2 0,-3 0 0</inkml:trace>
  <inkml:trace contextRef="#ctx0" brushRef="#br0" timeOffset="68267">10963 13098 18138,'52'-23'105,"0"0"0,1 0 0,2 1 1,1 2-1,0 3-102,-1 6 1,0 4 0,-3 1-662,9-3 0,-7 3 389,8 10 484,-47 7-58,-15 30 50,-10-6 0,-4 1-84,2 3 1,-2 0-201,-7 7 1,-1-1 104,6-11 0,1-1-6,3-1 1,1 0-23,-4 26-3171,18 8 3171,31-24 0,-17-6 0,15-25 0</inkml:trace>
  <inkml:trace contextRef="#ctx0" brushRef="#br0" timeOffset="68651">11952 13389 18507,'-15'46'246,"1"1"1,1-3-1,2 1-151,4 5 1,5 2-68,6-1 0,3-1-332,-3-2 0,2-2 276,5-9 0,0-7 215,3-9-187,-3-10 152,-2-23-62,-2-40-51,-8 4 0,-2-6 2,-1 6 0,0-4 1,0 1-235,0 5 0,1 2 0,-1 0 305,-4-19 0,4 5-50,6 23 0,3 3 382,22-28-466,14 27 10,5 6-10,-2 35 0,-13 13-79,-5 16-157,-9 10-33,-7 6 22,-19 5-140,-10-18 0,-6-3-2505,-5-5 1,-4-3 2913,0-2 0,1-4 0,-13 1 0,30-24 0</inkml:trace>
  <inkml:trace contextRef="#ctx0" brushRef="#br0" timeOffset="68884">13067 13318 19045,'2'5'1591,"-1"-1"-1490,-1-4-225,48-25-940,-7 14 0,5 2-634,8-8 1,3 0 1597,-11 9 0,1 1 0,-6 2 0,15-1 0,-9 0 0</inkml:trace>
  <inkml:trace contextRef="#ctx0" brushRef="#br0" timeOffset="70232">14734 12575 10552,'1'-6'3328,"1"1"-1245,-2 5-637,2-24-1121,-6 32-269,-9 1 67,-2 20 1,-1 11-404,-7 9 1,-1 7 315,6-12 0,-2 6 1,1 1-1,2 0-18,-1 11 1,3 0 0,5 1 7,5 4 0,6 1 1,5-8-27,9 0 0,12-14 5,18-18 1,6-14 10,-8-15 1,0-6 5,2-2 1,-2-5 32,-2-3 1,-3-5 184,1-8 1,-8-6-95,-15 5 0,-10-2-107,-16-7 1,-14 5-102,-20 7 0,-8 7-174,2 4 1,-2 6-521,-9 10 0,5 8-3289,3 19-1098,8 2 5143,46-1 0,2-20 0,9-2 0</inkml:trace>
  <inkml:trace contextRef="#ctx0" brushRef="#br0" timeOffset="70467">15710 12779 17263,'0'-5'123,"1"43"-111,8 6-12,-4-3 0,3 5-202,10 9 0,2 1-2409,-1-1 1,-1 0 2540,-1-2 1,0-3-1,2 11 1,-16-40-1</inkml:trace>
  <inkml:trace contextRef="#ctx0" brushRef="#br0" timeOffset="70634">15640 13117 15034,'50'-22'-857,"0"0"1,0-1 0,-5 4 0,-1 0 0,2 1 221,12-2 0,4 1 1,-3 1 237,-4 1 0,-3 1 0,-3 1 0,-2 1 0,-3 1 1,-8 2-1,1 0 0</inkml:trace>
  <inkml:trace contextRef="#ctx0" brushRef="#br0" timeOffset="70917">17126 12313 17868,'-49'21'476,"-1"0"0,15 6 1,2 6-1,2 2-435,1 3 0,3 2 1,3 4-787,0 6 1,3 4-1,4-2 762,4 9 0,6-2 0,1-1 0,5-2-12,6-6 1,7-2 264,12 2 0,10-7-270,10-15 0,5-9-23,-2-2 1,1-9-25,0-14 0,-4-11 47,3-30-56,-16-10-90,-15-2-107,-27 21 1,-11 3-441,-8 11 0,-7 5-3728,-10 1 1,-2 6 4420,8 11 0,4 6 0,-9 7 0,37-4 0</inkml:trace>
  <inkml:trace contextRef="#ctx0" brushRef="#br0" timeOffset="71350">17465 12788 18070,'-3'60'429,"-1"0"1,6-11-1,2 0-401,4 13 0,4 1-269,2-18 0,3 0 1,0-1 262,7 17 1,0-1-6,2 2 0,-1-4 16,-9-23 1,-3-7 491,-1-4-290,-11-39 30,-6-14-141,-7-29-83,1 19 0,-3-7 0,0-1-391,-2-11 1,0-3-1,1-2 378,3 7 0,1-2 0,0 0 0,1 2-240,-1-6 1,1 1 0,4 4 237,5 9 0,4 2 0,2 5 69,3 8 1,6 3-68,12-3 0,8 4-28,6 9 0,4 6-6,-1 0 1,-1 7-85,2 12 0,-4 8 45,3 29 23,-19 16-12,-17-24 0,-5 0-17,-10 4 1,-5 0 5,-2 1 0,-5 0-269,-18 11 1,-6-2-2079,4-9 0,0-3 2392,0-2 0,3-5 0,-6-2 0,32-25 0</inkml:trace>
  <inkml:trace contextRef="#ctx0" brushRef="#br0" timeOffset="72500">20389 12294 13005,'-10'-9'953,"3"1"-449,7 8 404,0 0-427,12-20 304,-9 13-651,9-13 1,-11 18-57,-2 2 34,-6 7 403,0-2-155,-3 2 110,5-4-22,4-3 90,1 0-392,3 0-146,8 0-45,7-3-616,9 1-561,3 0-1647,-1 4 2869,-6 8 0,-9-5 0,-8 4 0</inkml:trace>
  <inkml:trace contextRef="#ctx0" brushRef="#br0" timeOffset="72652">20497 12490 17095,'-1'5'2263,"1"0"-2531,0-5-920,27-9-1961,3 1 3149,33-12 0,-33 12 0,-2-2 0</inkml:trace>
  <inkml:trace contextRef="#ctx0" brushRef="#br0" timeOffset="72883">21773 12035 17745,'-2'-4'286,"-9"34"0,1 21-589,6-5 0,2 3-1026,-5-5 1,-1 3 0,4-1-1714,5 12 0,5-5 3042,7 8 0,-2-28 0,0-13 0</inkml:trace>
  <inkml:trace contextRef="#ctx0" brushRef="#br0" timeOffset="73268">22217 11883 19381,'0'-60'527,"27"8"-751,18 48-303,-17 19 0,0 7-213,14 27-131,-33-7 1,-10 3 870,-7-7 0,-6-2 0,-2-1 0,-2-2 173,-1-4 0,0-2 500,-13 17-135,15-19-146,37-9-392,12-12 11,31-2 880,-10 4-891,6 18-90,-26 18 90,-17 4 68,-36 6 21,-21-15-89,-5-3-358,3-8-1715,8-8-5154,10-10 7227,8-9 0,10-1 0,4-2 0</inkml:trace>
  <inkml:trace contextRef="#ctx0" brushRef="#br0" timeOffset="73733">22945 12326 18922,'-4'0'78,"1"0"-61,6 30 0,5 18-17,1-4 0,0 2-857,1 18 1,0 2 833,1-10 1,-1-5-135,-2 13 265,-3-9 127,-7-36 828,-14-50-659,1-24-326,3 9 1,-1-2-471,3 7 0,2 1 437,1-2 0,0 0-12,1 1 1,2 0 579,1-9 1,3-1-452,7 7 1,3 0-113,4-6 1,5 3-133,0 14 0,4 6 82,2 3 0,3 6 22,19 5-73,-11 11 1,1 7-1,-6 12 1,-3 5-6,23 19 33,-34-9 1,-10 1-34,-19 16 56,-7-3-67,-14-5-314,2-9 34,5-10 347,12-11 0,8-6 0,5-5 0</inkml:trace>
  <inkml:trace contextRef="#ctx0" brushRef="#br0" timeOffset="73901">23776 12109 18966,'-7'-9'852,"3"1"-852,4 8-1344,90-21 1344,-36 15 0,1-1 0,1-5 0,0 1 0,-14 8 0,1-1 0</inkml:trace>
  <inkml:trace contextRef="#ctx0" brushRef="#br0" timeOffset="74267">25267 11448 19011,'-3'-9'145,"-25"14"1,-8 11 258,-12 27-744,-3-6 0,-1 8 437,20 0 0,5 6 0,4 2-713,5 0 1,4 2 0,2-1 615,1 1 0,2-1 0,6-2 16,13 16 1,10-10 60,5-25 1,6-7-73,0-6 1,1-5 39,33 2 0,-30-20 0,-2-9 406,-1-27-440,-38 8 0,-11-2-6,-7 2 1,-7 4 575,-19 0 1,-4 5-655,11 10 1,-1 5-1547,-5 2 0,2 8 1716,15 12 0,3 1 1,-19-1-1,35 17 0</inkml:trace>
  <inkml:trace contextRef="#ctx0" brushRef="#br0" timeOffset="74633">21141 13751 18451,'59'-21'360,"-1"1"0,-12 6 1,4-1-1,5 0 1,3-1-1,1 0-306,-4 2 1,1 1-1,3-2 1,2 1-1,1 0 1,2 0-1,2 0-610,-7 1 0,2 1 0,2-1 0,2 0 0,1 0 1,0 0-1,0 0 0,0 1 0,-1 0 0,-2 0 549,2 0 1,-1 1 0,0-1 0,-1 1 0,0 0 0,0 0 0,0 1-1,0 0 1,0 0-137,1 1 1,0-1 0,2 1 0,-1 0 0,0 1 0,-2 0 0,0 0 0,-3 1 0,-2 1 84,9-1 0,-3 1 0,-2 1 0,-1 1 0,-1 0 0,0-1-179,9 1 0,-2 0 0,0 0 0,-2 1 0,-1 0-388,6 1 1,-2 0-1,-2 0 1,-5 0 589,3-1 1,-5 0 0,-6 0 0,-3 3 0,-9-1 0,-8-6 0</inkml:trace>
  <inkml:trace contextRef="#ctx0" brushRef="#br0" timeOffset="74766">22907 13431 19589,'60'-14'-4,"1"-1"0,-1 1 0,-5 2 1,2 0-1,1 1 0,4 0-1048,-3 0 0,3 1 0,2 0 0,1 0 0,1 1 911,-4 1 1,1 0 0,1 0 0,2 0 0,0 1 0,0 0-606,-5 1 0,1 1 1,0-1-1,1 1 1,0 1-1,0-1 1,0 1 745,1 0 0,3 1 0,0-1 0,0 1 0,-3 0 0,-2 1 0,-4-1 0,12 1 0,-4-1 0,-4 1 0,-1 1 0,5 0 0,-1 0 0,1 1 0</inkml:trace>
  <inkml:trace contextRef="#ctx0" brushRef="#br0" timeOffset="82966">7269 16438 13443,'0'34'745,"0"-1"0,0 26-644,2-28 2139,4-8-1220,-3-42-124,-6-31-705,-7 0 0,-3-4-51,1 6 0,0 0-215,-2-5 1,0 3 147,7 13 0,4 2 27,6-9 1,9 2-90,11 9 1,9 5-421,14-1 0,5 7-440,-3 14 1,1 7-654,1 7 1,-4 8-7071,3 24 8572,-22 10 0,-15-21 0,-12-2 0</inkml:trace>
  <inkml:trace contextRef="#ctx0" brushRef="#br0" timeOffset="83135">7382 16463 18328,'37'-37'11,"1"0"0,-3 5 1,0 7-1514,14 16 1502,-3 30 0,-21-16 0,-7 18 0</inkml:trace>
  <inkml:trace contextRef="#ctx0" brushRef="#br0" timeOffset="83283">7501 16697 17924,'-8'0'1166,"2"0"-1166,50-47-829,-4 26-578,-1-6 1,4 1 1406,0 17 0,-2 5 0,1-1 0,6 3 0</inkml:trace>
  <inkml:trace contextRef="#ctx0" brushRef="#br0" timeOffset="83450">7926 16390 19706,'40'21'-657,"0"0"1,0 1 0,6 3 0,-3-5 0,13-8-1,-34-11 1</inkml:trace>
  <inkml:trace contextRef="#ctx0" brushRef="#br0" timeOffset="83583">8106 16325 17431,'-35'23'82,"0"-1"0,3 0 1,4 3-1557,10 7 1,6 1 1473,-2 12 0,7 0 0,9-31 0</inkml:trace>
  <inkml:trace contextRef="#ctx0" brushRef="#br0" timeOffset="83983">8415 16410 18048,'-8'48'71,"0"0"1,0 0 0,4 0 0,3 1-1,3 0-64,3 0 1,4-1 0,1-2-538,3 5 0,3-5 530,16 9 357,-18-42 460,-7-35-386,-13-9 1,-4-7-350,1-5 0,-1-5 1,-1 1-423,0 1 1,0 1 0,1-1 436,-1-6 0,0-1 0,3 4 32,1-1 1,6 3-112,7-5 1,9 4-53,7 14 1,7 5 203,14 1 1,5 12-423,-1 24 0,-2 10 162,-10 1 1,-6 5 89,-8 13 0,-12 2 0,-27 20 71,-1-21 0,-5-4-71,-1-11 0,-1-4 0,-16 20 0,16-32 0</inkml:trace>
  <inkml:trace contextRef="#ctx0" brushRef="#br0" timeOffset="84116">8956 16338 8725,'0'0'0</inkml:trace>
  <inkml:trace contextRef="#ctx0" brushRef="#br0" timeOffset="84584">10155 15861 19706,'-12'47'30,"-1"0"0,1 3 0,4 2-337,10-1 1,4 3 0,3 0-2763,3-6 0,3-1 1,2-1 3068,-1-1 0,1 0 0,1-6 0,5 0 0,-1-9 0,3-14 0</inkml:trace>
  <inkml:trace contextRef="#ctx0" brushRef="#br0" timeOffset="84833">10516 16295 17935,'-29'61'684,"38"-18"-684,43-40 56,7-15 90,-11-28 44,-47 4-313,-34 4-3496,-21 26 3619,5 13 0,18 6 0,26-6 0</inkml:trace>
  <inkml:trace contextRef="#ctx0" brushRef="#br0" timeOffset="85052">10919 16114 20333,'-54'12'931,"15"0"-931,46 11-56,15-2-208,5-3 1,3-1-197,22 17-783,0 6-1772,-27-17 3015,-17-10 0,-6-10 0,1-3 0</inkml:trace>
  <inkml:trace contextRef="#ctx0" brushRef="#br0" timeOffset="85234">11261 16078 19639,'-2'-7'1647,"0"1"-1546,2 6-146,-34 16 11,28 1-437,-19 16-581,37-3-7296,9 10 8348,-7-12 0,-2-3 0,-7-16 0</inkml:trace>
  <inkml:trace contextRef="#ctx0" brushRef="#br0" timeOffset="85636">12981 15686 18563,'6'63'123,"0"0"0,0 1 1,0-1-1,-1-10 0,1 0 1,-1 0-1,1 1 0,0-1-114,0 2 0,1 1 0,0-1 0,0-1 0,-1-2-359,0 2 1,-1-3 0,0-1-1,0-1 301,0 14 1,-2-2 0,-1-10 637,-6 10-499,-4-28 289,-7-55-200,-5-19 1,-1-8-180,5 8 0,0-3-328,0 3 0,1-2 1,2 1 204,1-8 0,4 1-219,5-12 0,9 1-1361,11 9 0,9 3 1703,13-3 0,3 6 0,-14 19 0,0 7 0,29-3 0</inkml:trace>
  <inkml:trace contextRef="#ctx0" brushRef="#br0" timeOffset="85983">13274 16168 18966,'-28'45'340,"-1"0"0,2-4 0,13-7-329,33-14-100,36-6-91,-16-14 1,3-5 151,8-8 0,-1-3 28,-11 1 0,-4-3 12,8-27 133,-32 17 314,-26-5-89,-15 9-213,-16 1-12,8 12-10,12 4-135,20 2-90,9-4 12,14-5-202,35-8 280,-18 14 0,2 1-73,4 3 0,-1 3 17,16 12-190,-27 14-651,-18 1 897,12 3 0,-14-13 0,10-3 0</inkml:trace>
  <inkml:trace contextRef="#ctx0" brushRef="#br0" timeOffset="86403">15431 15748 17532,'32'49'370,"0"-1"0,-5-5 0,-8-1-225,-18 12 426,-3-23-324,-3-34-179,5-19 21,0-11 1,0-7 89,-1-10 0,2-4 179,5-12 1,3 0-163,1 12 1,3 5-197,2 13 0,3 11 0,19 23-45,0 30 28,-8 10 0,0 7-207,0 3 0,-1 1-704,0 1 1,-2 0 42,-6-5 0,-4-4-3395,-5 6 4280,-6-9 0,-4-18 0,-1-8 0</inkml:trace>
  <inkml:trace contextRef="#ctx0" brushRef="#br0" timeOffset="86552">15604 15914 19639,'22'-28'-2331,"1"0"0,18 1 1,10 6 2330,8 10 0,7 5 0,-5 2 0,-4-2 0,-4 1 0,10-1 0,-1 1 0</inkml:trace>
  <inkml:trace contextRef="#ctx0" brushRef="#br0" timeOffset="86800">17333 15671 15426,'6'-2'1479,"-1"0"-964,7 37-515,-9-15-22,9 25-2029,-11-27-4324,0-8 6375,0-4 0,0-5 0,-1-1 0</inkml:trace>
  <inkml:trace contextRef="#ctx0" brushRef="#br0" timeOffset="86917">17377 15414 13285,'0'0'0</inkml:trace>
  <inkml:trace contextRef="#ctx0" brushRef="#br0" timeOffset="87199">17661 15322 18552,'-1'54'211,"1"0"0,-1 0 1,1-1-1,5 3 0,3 0 1,1-1-1,1-2-1247,1 5 0,1-3 0,3-1 905,3 0 1,3-2-1,-1-3-150,-1-1 1,-3-2 457,-2 7 0,-6-3-244,-12 10 724,-25-31-657,-8-51 0,11-6 0,4-6-397,4 1 0,3-2-264,1 0 0,2-1-348,2 1 1,6-1 1249,16-12 1,4 4 0,-7 0 0,27-9-1</inkml:trace>
  <inkml:trace contextRef="#ctx0" brushRef="#br0" timeOffset="87817">19318 15421 14518,'7'-2'3148,"17"41"-2195,-9 13-869,-4-17 0,0 1 73,0 27-23,-10-28 68,-1-9 538,-2-19-639,-1-33-90,-2-12 17,2 5 0,1-2-23,0 1 1,1-1-170,0-4 0,0 0 164,-1-1 0,4-2 84,7-7 0,8 1-90,6 9 1,8 4-1,18 0 1,5 7 16,-3 11 0,0 8-313,4 9 1,-2 6 261,-15 2 1,-6 7-11,-3 15 0,-13 9 72,-24 10 0,-13 3 17,3 0 1,-6-2-37,-4-14 1,-5-2 0,1-3 52,-5 1 0,2-6-56,-5 3 331,10-9-376,32-19 645,32-10-779,27 4-101,-17 5 0,2 4 112,-8 2 0,-3 3-90,19 24 90,-39 2 168,-39 13 157,-28-11-903,18-17 1,-3-7 745,3-18 0,3-4 0,-3 2 0,20-20 0</inkml:trace>
  <inkml:trace contextRef="#ctx0" brushRef="#br0" timeOffset="88183">21309 15273 18250,'-40'51'638,"1"0"1,9-14-1,6 0-638,11-2 0,10-2-224,20 2-1647,41-5-578,-17-21 1,3-4 2448,-1-4 0,-1-1 0,19-4 0,-41-5 0</inkml:trace>
  <inkml:trace contextRef="#ctx0" brushRef="#br0" timeOffset="88501">21444 14947 19885,'-6'60'89,"0"-1"1,10-2 0,7-3-113,5-11 1,4-4 22,4-6 0,1-5-89,7-3 89,-6-11 112,-4-9-56,7-20 291,-7 0-246,1-5-101,-9 9-34,-6 18 23,-1 6-168,5 25-852,13 1-2812,19 3-1950,4-19 5793,11-12 0,-31-11 0,-5 0 0</inkml:trace>
  <inkml:trace contextRef="#ctx0" brushRef="#br0" timeOffset="88734">22156 15218 18630,'-54'36'1065,"22"-6"-1413,39-10-189,17-9-35,7-9 427,-2-5 145,-5-4 190,-7-9-145,-12 2-1950,-23 1-1849,-1 12 3754,-10 7 0,17 0 0,6-2 0</inkml:trace>
  <inkml:trace contextRef="#ctx0" brushRef="#br0" timeOffset="89018">22405 15141 18574,'-36'6'442,"-1"0"1,-11 4-443,27 15-683,48 0-527,14-8 1131,18-2 135,-12-14 291,-18-9 405,-18-4-349,-6-7-392,-11 2-1882,-8 4-3070,1 6 4941,0 5 0,10 2 0,3 0 0</inkml:trace>
  <inkml:trace contextRef="#ctx0" brushRef="#br0" timeOffset="89316">22921 15019 17442,'-42'-2'941,"1"-1"1,1 3-1,11 6-818,25 12-33,45 18-314,-8-12 0,3 1 173,-1-3 1,-1 0 5,-6 2 1,-6 1 32,-10 13-10,-22 10-1367,-11-12 1389,1-15 0,2-12 0,16-19 0</inkml:trace>
  <inkml:trace contextRef="#ctx0" brushRef="#br0" timeOffset="89767">23279 15096 20210,'46'-39'-64,"0"0"1,-7 2 0,-6 2-195,-3 2 225,-22 6 33,-23 19 145,-29 15 6,16 9 1,-1 6-46,-3 6 0,3 4-106,7-2 0,5 1-44,4 26 32,32-26-414,10-16 1,7-5 240,13-1 0,6-5 103,-9-5 0,3-3 0,-1-4-461,2-5 1,0-4 0,-4-1 564,10-9 1,-5-4 66,-6-4 1,-7-1 370,4-10 525,-1 7-940,-11 21-22,4 30-23,-14 13-12,-2 22 1650,-13-6-2052,-20 19-169,-4-30 0,-6-4-2605,-7 2 1,-2-5 3187,2-6 0,2-5 0,-12-6 0,30-6 0</inkml:trace>
  <inkml:trace contextRef="#ctx0" brushRef="#br0" timeOffset="90133">25400 14577 19280,'7'65'216,"-1"-1"1,1-4 0,4-6-217,15 2-919,-6-23 1,3-3 918,24 7 0,-13-4 0,-7-26 0</inkml:trace>
  <inkml:trace contextRef="#ctx0" brushRef="#br0" timeOffset="90301">25773 14461 18608,'1'-7'874,"0"40"-515,5 2-343,-2-1 1,3 3 11,8 5 0,2 0-756,0 0 0,0 0-460,0-2 0,-2 0 1188,5 20 0,-16-40 0,-4-8 0</inkml:trace>
  <inkml:trace contextRef="#ctx0" brushRef="#br0" timeOffset="90483">25199 14580 20177,'34'-29'44,"1"0"1,-1 0 0,17-5 0,6 5-90,-13 12 0,6 2 0,1 2 1,0 2-1136,11 0 1,0 5-1,4 3-1154,-2 4 1,4 3 0,-1 2-1,-4 0 2199,-4 3 1,-4 1 0,0 1 0,2-1 0,0 0 0,-13 2 0,-5 11 0</inkml:trace>
  <inkml:trace contextRef="#ctx0" brushRef="#br0" timeOffset="90666">25456 15173 20147,'54'-29'11,"0"-1"0,-1 1 1,2 0-1,1 2 0,4 2-745,-1 6 0,4 3 0,2 1 1,1 2 476,-13 2 1,2 2 0,0 0 0,-1 1-1,-2 0 1,3-2 0,-2 1 0,-2 1 0,-2 1-1,1 3 1,0 0 0,0 0 0</inkml:trace>
  <inkml:trace contextRef="#ctx0" brushRef="#br0" timeOffset="91682">11264 17686 16591,'-11'0'403,"3"0"-403,8 0-123,0 0-2197,36 20 2320,-18-7 0,21 9 0,-30-14 0</inkml:trace>
  <inkml:trace contextRef="#ctx0" brushRef="#br0" timeOffset="91799">11311 17899 15056,'-9'11'2409,"2"-3"-4505,34-5 1,13-5 2095,7-4 0,-9 6 0,-2-1 0,-6-5 0</inkml:trace>
  <inkml:trace contextRef="#ctx0" brushRef="#br0" timeOffset="94550">14708 17495 18026,'-3'53'188,"0"1"1,0 0-1,-1-1 1,1 3-1,0-3 1,3-1-182,2-3 1,2-2-1,1-5 43,1-4 1,3-5-6,12 20 661,-4-37-303,-2-52-201,-11-23-169,-7 9 1,-4-3-210,0 4 0,-2-2 187,-2-1 0,0-4 0,2-1-11,2 4 0,2-1 0,4 0-11,5-4 0,3 0 0,9 7-23,20-5 0,11 15 17,1 22 1,5 13-537,6 11 1,-3 11 221,-13 3 1,-6 8-169,2 11 0,-9 6 385,-17 3 1,-12 1 130,-17 9 0,-12-4-6,-4-10 0,-6-7-330,-11-7 0,-1-8 319,16-11 0,2-4-3068,-30 1 3068,48-18 0,-6 8 0,36-11 0</inkml:trace>
  <inkml:trace contextRef="#ctx0" brushRef="#br0" timeOffset="95199">16441 17322 14652,'4'0'336,"8"30"1,-1 12-337,0 1-685,2 7 1,-1 2-5411,-4 1 6095,-4-5 0,-2-21 0,-2-8 0</inkml:trace>
  <inkml:trace contextRef="#ctx0" brushRef="#br0" timeOffset="95368">16370 17542 19011,'46'-17'-1215,"0"0"1,0 0 0,12-6 0,-2 4-1,-2 9 1,-6 4 0,6-3 0</inkml:trace>
  <inkml:trace contextRef="#ctx0" brushRef="#br0" timeOffset="95967">18744 16945 19594,'-39'-13'173,"0"0"1,-23 0-162,5 25-12,18 9 0,-7 16 0,9 13 22,16-12 0,3 2-22,5-6 0,4 0-11,1 1 0,2-1-23,3 7 12,2-7 22,5-10 45,11-6 67,15-15-79,29-26-21,-1-3-196,-22 6 0,1 2 184,22 1-90,-18 14 1,0 7-315,-8 10 1,-2 5 44,1 4 1,-8 6 145,-17 5 0,-10 1-90,-17 18-649,-22-13-975,6-22 1927,-15-6 0,27-6 0,-6-5 0</inkml:trace>
  <inkml:trace contextRef="#ctx0" brushRef="#br0" timeOffset="96350">19492 16604 17006,'-32'44'349,"-1"-1"0,1 0 0,0 0 0,-2 3 1,2-2-1,4 3-346,6 7 1,4 3 0,5-4-264,1 2 1,8-2-800,12 9 1,13-4 1058,14-13 0,4-4 0,-14-5 0,1-5 0,7-16 0,0 0 0</inkml:trace>
  <inkml:trace contextRef="#ctx0" brushRef="#br0" timeOffset="96533">19995 17050 17610,'-9'50'-1098,"0"0"0,0 0 0,-1 9 0,8-6 1098,12-14 0,4-7 0,2-9 0,-1-8 0</inkml:trace>
  <inkml:trace contextRef="#ctx0" brushRef="#br0" timeOffset="96733">20580 17246 19022,'65'-12'-213,"0"1"0,-3-5 0,-25 14 0,1 0 1</inkml:trace>
  <inkml:trace contextRef="#ctx0" brushRef="#br0" timeOffset="97119">21287 17122 17543,'-6'48'168,"-1"0"0,3 5 1,2 0-164,3-6 1,3-2 5,1-2 1,1-3 10,5 3-11,-2-14 0,-2-14 404,-4-19 190,-1-39-415,-4-6-129,0 10 1,0-3-435,-1 4 0,0 0 384,0-6 0,1 0 11,-2-3 1,4-1 184,9-15 0,6-1 39,2 9 1,6 4-197,11 0 0,5 8-50,-7 15 0,3 11-39,-1 17 0,-1 9-107,10 22-330,-23 9 0,-8 7-454,-9 2 0,-6 2 235,-2-1 0,-6-1-263,-8-6 1,-5-6-4231,-22-3 5188,-1-16 0,20-11 0,6-6 0</inkml:trace>
  <inkml:trace contextRef="#ctx0" brushRef="#br0" timeOffset="97333">21695 16462 16862,'1'66'-242,"0"0"0,0 0 1,0 0-1,0-1 1,0 1-1,0 0 1,0 0-1,1-3 1,2 2-1,0-1 1,-1-2-1,-1-5 1,-3-6-1,-4-8 0,-17 17 1,-1-16-1,4-9 1</inkml:trace>
  <inkml:trace contextRef="#ctx0" brushRef="#br0" timeOffset="98018">23476 16789 15034,'3'-6'3227,"-1"1"-2432,-2 5-795,53-20-3249,-19 23 3249,28 1 0,-41 9 0,-17 9 0</inkml:trace>
  <inkml:trace contextRef="#ctx0" brushRef="#br0" timeOffset="98166">23573 16985 19852,'42'-4'-1127,"0"1"1,17-4 0,-43 7 0</inkml:trace>
  <inkml:trace contextRef="#ctx0" brushRef="#br0" timeOffset="99633">26062 16462 15291,'7'-8'2051,"-2"2"-1962,-5 6 348,0 0 113,11 13-270,-5 1-202,6 4-56,-8-6 90,-2-8 45,-2-3 337,0-1-405,0-7-78,0 1 12,0-5-1,0 5-11,0 1 23,0 2-23,0 2 12,0 13-12,3 4 11,10 44 6,-3-16 0,0 5-424,-2-5 0,0 3 0,-1-1 407,3 14 0,-2-1 6,-2-3 0,-1-6 5,1 0 23,-1-17-11,1-17 403,-4-14-45,0-42-157,-6-6-446,1 5 1,-2-2 210,-2 1 0,-1 0 33,-1-8 1,-1-1-112,0-5 1,-1-1 77,1-3 0,0-1 0,2 4 0,0-1 33,2-5 1,3 2-34,4 15 0,3 3 0,1 3 0,5 6-56,23 3 56,13 23-34,14 19 34,-25-3 0,1 5 218,11 17 0,-6 9-353,-18 6 0,-7 4 124,-2 1 0,-10-1 274,-21 3 0,-12-5-498,0-14 0,-4-5-298,3-3 1,-1-2-1485,-16 11 2017,17-15 0,15-10 0,10-7 0</inkml:trace>
  <inkml:trace contextRef="#ctx0" brushRef="#br0" timeOffset="99985">27352 16212 14663,'11'0'1962,"3"42"-1548,-11-8-297,1 14 1,1 4-118,0 10-840,-1-21 0,2-2-4438,4 10 5278,1-12 0,-4-18 0,-2-9 0</inkml:trace>
  <inkml:trace contextRef="#ctx0" brushRef="#br0" timeOffset="100117">27361 16407 17554,'57'-20'-74,"-1"0"1,1 0-1,-11-1 1,-3 4-1,-1 8 1,-1 0-1</inkml:trace>
  <inkml:trace contextRef="#ctx0" brushRef="#br0" timeOffset="100600">28530 15819 17958,'-61'5'101,"8"2"-34,29 13-44,1 0 55,1-1-11,-1 8 247,2 9-157,-8 21-107,11-20 1,2 0-29,-6 15-22,2-4 112,22-40-34,25-12-78,3-6 0,19-5-11,-6 3-22,0 5-57,0 10-403,12 30-135,-18 19 583,-21-15 1,-7 2 55,-15-2 0,-6-2-717,-14 13-3843,-8-19 4549,20-22 0,8-5 0,3-2 0</inkml:trace>
  <inkml:trace contextRef="#ctx0" brushRef="#br0" timeOffset="100783">29263 16178 16524,'4'-9'-337,"-1"2"-2105,47-10 2442,-13 9 0,2 0 0,-5-3 0,-1 1 0,31-2 0</inkml:trace>
  <inkml:trace contextRef="#ctx0" brushRef="#br0" timeOffset="101266">30201 15621 19235,'4'-11'1031,"0"3"-1020,-8 6-11,-4 1 12,-27 5 32,-18 16-77,-3-1 33,0 14 0,28-9 0,9 0-11,10-1 11,4-1 11,6-2 67,24 4-33,22-3-23,-9-7 1,2-1-51,-5-3 0,-1 1-6,26 11-11,-34-1-33,-16 20 44,-39 6 34,-2 0-174,4-26 1,-1-3-925,-9 0-2431,7-7 3529,8-6 0,10-5 0,6 0 0</inkml:trace>
  <inkml:trace contextRef="#ctx0" brushRef="#br0" timeOffset="101400">30331 15598 7426,'64'-19'0,"-14"3"0</inkml:trace>
  <inkml:trace contextRef="#ctx0" brushRef="#br0" timeOffset="101868">30554 15803 16882,'32'53'504,"0"0"1,-5 9-1,-8 1-476,-13-12 0,-5 0-284,-4 4 1,-2-3 300,-6 11 189,-3-3 674,6-28-129,1-13-600,7-34-101,0-18 113,0-18-91,2-13-72,2 4 0,2-6-444,1 17 1,2-1 0,1 0 415,-1 0 0,0 0 0,3 2 0,1 2 0,2 2 0,2 5-244,2 6 1,2 4 277,22-11-141,1 20 74,1 12 33,3 23-56,-16 5 0,-3 6-303,-9 10 1,-5 3-18,-3-1 1,-7 1 387,-12 1 1,-10-3-1352,-7-11 0,-5-4-2029,-4 1 1,-2-2 3367,-8-1 0,3-2 0,-8 2 0,5-6 0</inkml:trace>
  <inkml:trace contextRef="#ctx0" brushRef="#br0" timeOffset="102269">26273 17816 17140,'0'-7'1703,"0"2"-1602,0 5-67,41-20-34,-10 14-286,3-5 0,1 2-1607,11 8 1893,1 16 0,-23-11 0,-4 11 0</inkml:trace>
  <inkml:trace contextRef="#ctx0" brushRef="#br0" timeOffset="102416">26457 17956 18888,'43'-25'-385,"-1"0"0,19-3 1,-5 6-1,-14 11 1,21-4-1</inkml:trace>
  <inkml:trace contextRef="#ctx0" brushRef="#br0" timeOffset="103417">28247 17369 18272,'0'-8'1131,"-22"1"-1075,-30 20-73,13-5 1,-2 0 21,4 1 1,1 1 27,-27 5 2,35-11 9,10-1 192,7-3-102,7 0-33,3 7-23,6 18-33,-1 5 0,5 17-34,-5-4 11,-2 2-10,-1-2 10,-1 3 0,0-17 1,0-5 22,0-18-45,4-15 0,7-6 11,10-11 56,30-7-73,-18 21 1,2 4-12,1-2 0,-1 3-22,0 9 0,-2 6-230,6 15-33,-10 14 66,-14 8 124,-15-12 0,-6 1 28,-8-2 0,-6-2-762,-4 5 0,-4-5-2851,-23 5 3697,7-19 0,30-14 0,5-2 0</inkml:trace>
  <inkml:trace contextRef="#ctx0" brushRef="#br0" timeOffset="103600">28693 17677 16355,'0'-7'-3014,"48"-21"3014,-3 15 0,12-11 0,-24 16 0</inkml:trace>
  <inkml:trace contextRef="#ctx0" brushRef="#br0" timeOffset="103999">29647 17189 20076,'-18'34'22,"-1"-1"1,-7 27-539,63-12 68,-1-31 0,5-4 252,2 2 0,3-3-623,10-8 0,0-4 343,-14-4 0,-2-3 240,0 0 1,-1-2 235,-5-3 0,-1-1 196,20-14-129,-17 2 1244,-15 0 168,-16 13-594,-19 16-672,-3 15 579,-11 19-747,10 7-387,10-8 1,4 5-1968,8 0 1,3 0 2308,1 1 0,2-3 0,11 12 0,-6-33 0</inkml:trace>
  <inkml:trace contextRef="#ctx0" brushRef="#br0" timeOffset="104383">30444 17638 19179,'-3'44'377,"1"0"1,0-3-1,1-1-321,-2 27-34,5-27 68,-1-24 448,2-14 45,-2-32-449,-1-4 0,0-6-128,0-3 0,1-2-404,-2-16 0,1 1 409,0 13 0,0 2-6,0 0 1,1 1 11,3 4 0,3 1 78,6-5 0,5 2-73,6 7 1,4 4-40,11 0 1,4 8-46,1 13 0,-2 8-72,-7 7 0,-4 7-314,13 27-91,-33 7-705,-21-9 1,-10 1 1243,-14 0 0,-3-2 0,13-5 0,-1-4 0,-6-7 0,0 0 0</inkml:trace>
  <inkml:trace contextRef="#ctx0" brushRef="#br0" timeOffset="104634">29014 18216 20882,'58'-16'110,"0"0"0,-12 4 1,4 0-1,5-1 0,1 1 1,2-1-108,1 2 1,3 0 0,2 0 0,1 0-1,1 0 1,-1 0-813,-9 2 0,1-1 1,0 0-1,0 0 1,0 1-1,1 0 1,-1 0 684,1 1 1,1 0 0,1 1-1,-1-1 1,-1 2 0,-1-1 0,-3 1-1480,9 0 1,-1 1 0,-2 0 0,-3 0-1,-4 0 1679,8-1 1,-6 0-1,-1 0 1,1 2-1,-2 0 1,-13-1 0,-13-2-1</inkml:trace>
  <inkml:trace contextRef="#ctx0" brushRef="#br0" timeOffset="104783">30602 18034 11616,'53'-22'-493,"0"1"0,0-1 0,6-3 0,-2 1 0,1 0 0,-7 2 0,-7 2 0</inkml:trace>
  <inkml:trace contextRef="#ctx0" brushRef="#br0" timeOffset="110366">21657 13904 14115,'30'-34'280,"0"-1"0,15-3 0,10 5-217,-1 11 1,6 3 0,3 0-1415,-5 0 0,3 0 1,3 0-1,1-1 1382,-13 5 1,0 0 0,2-1 0,1 1 0,1-1-1,0 0-158,-2 2 0,0-1 1,0 0-1,2 0 1,0 0-1,0 0 0,1 0 131,5 0 1,-1-1 0,2 0 0,0 0 0,1 0 0,0 1 0,1-1-60,-5 2 0,1 0 0,0 0 0,0 1 0,1-1 0,0 0 0,0 1 0,0-1 60,1 1 1,0 0 0,0-1-1,0 1 1,0 0 0,0 0 0,1 1-1,-1-1-128,1 0 0,0 1 1,0-1-1,1 1 1,-1 0-1,0 0 1,0 0-1,0 0 142,-4 1 1,1-1 0,-1 1-1,-1 0 1,1 1 0,1-1 0,-1 0-1,2 0 14,-2 1 1,1-1 0,1 0-1,0 1 1,0-1 0,0 1-1,-3 0 1,-1 1 0,-3 0-34,5-1 0,-2 1 0,-2 0 0,-2 1 0,0 0 0,1 0 6,12-2 0,4-1 1,-3 2-1,-6 1 1,-13 1-439,1 2 1,-25 3-5475,-78 18 5906,14-12 0,-2-1 0,-7 6 0,2-1 0,-13-5 0</inkml:trace>
  <inkml:trace contextRef="#ctx0" brushRef="#br0" timeOffset="113235">28671 18306 13409,'-42'1'433,"1"1"0,3 1 0,3 0-40,-9 5-158,8 1 124,9-1-12,9-1-213,10-1 270,5-1 481,38 3-482,12-7 1,13-7-287,-3-3 1,7-6 0,4-2-1,0 1-764,-13 4 0,0 0 0,1-1 0,1-1 0,3-1 656,-8 1 1,3-2 0,1-1-1,1 0 1,-1-1 0,0 2-1,-1 0-9,2 0 0,-2 0 0,0 1 0,0 1 0,3-1 0,3 0-14,-7 2 0,2 0 1,2 0-1,2 0 1,1 0-1,0 1 0,-1 0 1,0 0-1,-1 1-500,2 0 1,0 1 0,0 0 0,-1 1 0,0 0 0,0 0-1,0 0 1,-1 0-147,7-1 1,1 0-1,0 0 1,-1 0 0,-2 1-1,-2 1 1,-4 1 598,4 0 0,0 2 1,-4 0-1,-7 2 1,-9 0-1,-3 3 1,-10 0-1,-2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B939-C30E-1F46-BBAE-CC20796A6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D5112-420B-8742-8EA6-0FB8C3F5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A893F-05F8-5549-A654-795E2B970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A3FE-3B91-4943-8052-428C3A9C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157FD-F55F-EE43-9C35-BC259EF4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35E1-DBAC-7245-9DC0-4E08896D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FDB6E-2323-0842-AA3E-E8AE468B2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52A27-8F21-0143-8D7C-6F790E7A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99F8-8EF9-1F46-9C02-FA733A12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41CC-17D3-7842-A531-032087B1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4EF24-2938-C243-9D66-4485BB1BD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5A9F2-F49F-CF44-A225-FC8180FF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D03A9-71E7-9945-A7CC-E325326D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627A-8946-8842-B24C-D9EDAFE8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5C06-BF15-4C43-A5DD-600CBCEC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4F66-A88E-D241-B503-95D36276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F7A9-83F9-1C4B-87DC-57F8BF52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8E11-E845-CB43-B340-D2B98821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EDE2D-813F-6347-937F-E23A563D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8EFB-4230-1D42-B1A3-430B7098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4FFE-99A7-E04E-8E4B-073DF1A8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2022-0ACC-5B47-9491-A113E9DD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6CB9C-344E-0943-A945-52616E9E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6EAD-3DE7-F04A-9484-ABEA8114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47896-0679-2B42-A915-470FCA53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8838-E5E6-924E-B9A2-705B20FC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789A6-C622-3941-9F75-1A98ED3EA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8E12E-9B4E-CA4E-9EB4-CCF68A75B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5467F-484F-774F-833A-59491A1E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C9056-CB76-5A45-A310-002C9992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B071-B071-8F4D-9B3E-614EF5C6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3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D218-EC15-BB4B-8D69-6DA4FF71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5BABB-064A-9146-B275-39A5A1EC5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099F-5F25-364A-A7AD-A6B82BF94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4C05BE-ADCF-D34D-8DF8-94FC3B722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D18F3-54B3-7044-92BD-0DABAA0F3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C05B6-6A61-1E4E-AD8D-017CD205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201BA-34B5-FE4F-9DE4-A8B96DBF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D088F-114C-874E-A518-A0FDCF2D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CB0A-E068-EE44-AF77-90714E72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C8D49-731D-0C42-AA54-08CC79BD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D386B-15CA-9D4B-89A9-42927425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1936C-B789-0D4A-8738-C75DA888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7DC03-5992-F941-94C2-3BDDC6DF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085E8-994E-B446-802E-149563C5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AED52-8B27-5A41-B545-CFE12CF2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E6F6-81AF-A844-AB5A-4F0BB9AB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D5523-9FC9-9B4E-8939-6FB3D795C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3C87F-357F-9248-9077-8569E2DE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11673-EB2C-1B45-91FA-E660490C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3B33F-86C9-7046-B039-26F68BAE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D7568-2317-DE42-AEDC-B53887C07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9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E29C-8C12-894A-8DF4-ECE2ACAD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64CE1-2BEF-0B45-9CEF-169C34A7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670B5-6E35-864F-9C74-2EB5E8629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86724-7659-454D-A449-D4D421099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56F04-5B49-2C47-A51D-003A54E2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FC75F-7CCC-9F4C-934C-DAA2A423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4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54F59-B884-3549-B434-74F03960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4B77-B435-154C-8979-09CA0E795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B1201-2110-8B42-BC0C-4D83DF6B0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16F9-2894-084A-889E-E036B5EB5F81}" type="datetimeFigureOut">
              <a:rPr lang="en-US" smtClean="0"/>
              <a:t>9/28/22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D5578-3C27-904A-882C-20C84B6D9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BDCD-321F-7841-A920-98CD7B8B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169B2-B7CB-6442-BEE8-7FC39646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CAECE7-4F90-A4EC-68F4-195E3EE71D60}"/>
                  </a:ext>
                </a:extLst>
              </p14:cNvPr>
              <p14:cNvContentPartPr/>
              <p14:nvPr/>
            </p14:nvContentPartPr>
            <p14:xfrm>
              <a:off x="505080" y="415800"/>
              <a:ext cx="11120040" cy="5941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CAECE7-4F90-A4EC-68F4-195E3EE71D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880" y="399600"/>
                <a:ext cx="11152440" cy="59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70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300609-1CCE-5842-25E1-535BAB830914}"/>
                  </a:ext>
                </a:extLst>
              </p14:cNvPr>
              <p14:cNvContentPartPr/>
              <p14:nvPr/>
            </p14:nvContentPartPr>
            <p14:xfrm>
              <a:off x="1298160" y="266040"/>
              <a:ext cx="10283400" cy="624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300609-1CCE-5842-25E1-535BAB83091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1960" y="249840"/>
                <a:ext cx="10315800" cy="62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09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C31766-DE78-1482-3E1E-C637605A2B6E}"/>
                  </a:ext>
                </a:extLst>
              </p14:cNvPr>
              <p14:cNvContentPartPr/>
              <p14:nvPr/>
            </p14:nvContentPartPr>
            <p14:xfrm>
              <a:off x="1013760" y="678600"/>
              <a:ext cx="8799840" cy="6079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C31766-DE78-1482-3E1E-C637605A2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560" y="662400"/>
                <a:ext cx="8832240" cy="61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73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12E07F-932F-82A3-7B7E-4F738774C1C2}"/>
                  </a:ext>
                </a:extLst>
              </p14:cNvPr>
              <p14:cNvContentPartPr/>
              <p14:nvPr/>
            </p14:nvContentPartPr>
            <p14:xfrm>
              <a:off x="2375640" y="44280"/>
              <a:ext cx="7804080" cy="566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12E07F-932F-82A3-7B7E-4F738774C1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9440" y="28080"/>
                <a:ext cx="7836480" cy="57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85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6680BD-66E6-CEB8-A754-51CA32B0F08D}"/>
                  </a:ext>
                </a:extLst>
              </p14:cNvPr>
              <p14:cNvContentPartPr/>
              <p14:nvPr/>
            </p14:nvContentPartPr>
            <p14:xfrm>
              <a:off x="1636920" y="782640"/>
              <a:ext cx="9864720" cy="555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6680BD-66E6-CEB8-A754-51CA32B0F0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0720" y="766440"/>
                <a:ext cx="9897120" cy="55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83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DFAE3B-4C7F-60A8-FDA2-11F5FA8A284C}"/>
                  </a:ext>
                </a:extLst>
              </p14:cNvPr>
              <p14:cNvContentPartPr/>
              <p14:nvPr/>
            </p14:nvContentPartPr>
            <p14:xfrm>
              <a:off x="757080" y="293760"/>
              <a:ext cx="9569880" cy="6093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DFAE3B-4C7F-60A8-FDA2-11F5FA8A28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277560"/>
                <a:ext cx="9602280" cy="61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2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CD09D7-3FBA-E734-AE08-C3FE671AB5D2}"/>
                  </a:ext>
                </a:extLst>
              </p14:cNvPr>
              <p14:cNvContentPartPr/>
              <p14:nvPr/>
            </p14:nvContentPartPr>
            <p14:xfrm>
              <a:off x="1272960" y="362160"/>
              <a:ext cx="9806760" cy="6271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CD09D7-3FBA-E734-AE08-C3FE671AB5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6760" y="345960"/>
                <a:ext cx="9839160" cy="63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625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2DD9FA-349C-4734-6736-4F87650E6297}"/>
                  </a:ext>
                </a:extLst>
              </p14:cNvPr>
              <p14:cNvContentPartPr/>
              <p14:nvPr/>
            </p14:nvContentPartPr>
            <p14:xfrm>
              <a:off x="1337040" y="165600"/>
              <a:ext cx="10839960" cy="509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2DD9FA-349C-4734-6736-4F87650E62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0840" y="149400"/>
                <a:ext cx="10872360" cy="51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155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854761-E841-F6C5-1F24-89FA196B617B}"/>
                  </a:ext>
                </a:extLst>
              </p14:cNvPr>
              <p14:cNvContentPartPr/>
              <p14:nvPr/>
            </p14:nvContentPartPr>
            <p14:xfrm>
              <a:off x="875160" y="399960"/>
              <a:ext cx="8661600" cy="571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854761-E841-F6C5-1F24-89FA196B61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8960" y="383760"/>
                <a:ext cx="8694000" cy="575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64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6E2B47-F83B-EFB4-D68E-F98B1A47FC95}"/>
                  </a:ext>
                </a:extLst>
              </p14:cNvPr>
              <p14:cNvContentPartPr/>
              <p14:nvPr/>
            </p14:nvContentPartPr>
            <p14:xfrm>
              <a:off x="592560" y="423000"/>
              <a:ext cx="10513800" cy="643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6E2B47-F83B-EFB4-D68E-F98B1A47FC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360" y="406800"/>
                <a:ext cx="10546200" cy="64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830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A1F0F1-C331-FEE0-1EAC-156F414C02D1}"/>
                  </a:ext>
                </a:extLst>
              </p14:cNvPr>
              <p14:cNvContentPartPr/>
              <p14:nvPr/>
            </p14:nvContentPartPr>
            <p14:xfrm>
              <a:off x="655920" y="1132200"/>
              <a:ext cx="9957600" cy="514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A1F0F1-C331-FEE0-1EAC-156F414C02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720" y="1116000"/>
                <a:ext cx="9990000" cy="51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090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FFAC4A-F496-7B79-A6B3-C7DF67AF0D8B}"/>
                  </a:ext>
                </a:extLst>
              </p14:cNvPr>
              <p14:cNvContentPartPr/>
              <p14:nvPr/>
            </p14:nvContentPartPr>
            <p14:xfrm>
              <a:off x="1046880" y="740160"/>
              <a:ext cx="9665640" cy="515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FFAC4A-F496-7B79-A6B3-C7DF67AF0D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0680" y="723960"/>
                <a:ext cx="9698040" cy="518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59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9C6E3B-7AA6-BDFF-CC2B-A965FCDBB029}"/>
                  </a:ext>
                </a:extLst>
              </p14:cNvPr>
              <p14:cNvContentPartPr/>
              <p14:nvPr/>
            </p14:nvContentPartPr>
            <p14:xfrm>
              <a:off x="587520" y="392040"/>
              <a:ext cx="10504800" cy="588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9C6E3B-7AA6-BDFF-CC2B-A965FCDBB0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320" y="375840"/>
                <a:ext cx="10537200" cy="59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311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D41D8F-CDDA-5827-7447-F963F9CFA09C}"/>
                  </a:ext>
                </a:extLst>
              </p14:cNvPr>
              <p14:cNvContentPartPr/>
              <p14:nvPr/>
            </p14:nvContentPartPr>
            <p14:xfrm>
              <a:off x="543960" y="502200"/>
              <a:ext cx="9239400" cy="544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D41D8F-CDDA-5827-7447-F963F9CFA0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486000"/>
                <a:ext cx="9271800" cy="54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49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B5B673-D757-B1D9-7140-737E073433B4}"/>
                  </a:ext>
                </a:extLst>
              </p14:cNvPr>
              <p14:cNvContentPartPr/>
              <p14:nvPr/>
            </p14:nvContentPartPr>
            <p14:xfrm>
              <a:off x="1348920" y="601560"/>
              <a:ext cx="8975880" cy="599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B5B673-D757-B1D9-7140-737E07343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720" y="585360"/>
                <a:ext cx="9008280" cy="60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5314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5031E9-B26B-E674-40CC-C6D5EBB164EA}"/>
                  </a:ext>
                </a:extLst>
              </p14:cNvPr>
              <p14:cNvContentPartPr/>
              <p14:nvPr/>
            </p14:nvContentPartPr>
            <p14:xfrm>
              <a:off x="780120" y="488520"/>
              <a:ext cx="9679320" cy="5711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5031E9-B26B-E674-40CC-C6D5EBB164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920" y="472320"/>
                <a:ext cx="9711720" cy="57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32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104AF5-208F-2085-9023-8F4613DB9866}"/>
                  </a:ext>
                </a:extLst>
              </p14:cNvPr>
              <p14:cNvContentPartPr/>
              <p14:nvPr/>
            </p14:nvContentPartPr>
            <p14:xfrm>
              <a:off x="585360" y="546480"/>
              <a:ext cx="10345320" cy="596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104AF5-208F-2085-9023-8F4613DB9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530280"/>
                <a:ext cx="10377720" cy="59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225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A5A4B1-9455-27D3-0C32-851484505E4C}"/>
                  </a:ext>
                </a:extLst>
              </p14:cNvPr>
              <p14:cNvContentPartPr/>
              <p14:nvPr/>
            </p14:nvContentPartPr>
            <p14:xfrm>
              <a:off x="1665360" y="697680"/>
              <a:ext cx="9457920" cy="355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A5A4B1-9455-27D3-0C32-851484505E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9160" y="681480"/>
                <a:ext cx="9490320" cy="359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900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47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684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5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29B003-7514-5B19-8744-D118854A424A}"/>
                  </a:ext>
                </a:extLst>
              </p14:cNvPr>
              <p14:cNvContentPartPr/>
              <p14:nvPr/>
            </p14:nvContentPartPr>
            <p14:xfrm>
              <a:off x="1835280" y="291960"/>
              <a:ext cx="10356480" cy="6246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29B003-7514-5B19-8744-D118854A42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9080" y="275760"/>
                <a:ext cx="10388880" cy="627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74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450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99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D31F1C-25A1-B14B-486C-5C457706EE17}"/>
                  </a:ext>
                </a:extLst>
              </p14:cNvPr>
              <p14:cNvContentPartPr/>
              <p14:nvPr/>
            </p14:nvContentPartPr>
            <p14:xfrm>
              <a:off x="496080" y="455760"/>
              <a:ext cx="11315520" cy="633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D31F1C-25A1-B14B-486C-5C457706EE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880" y="439560"/>
                <a:ext cx="11347920" cy="63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90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F814A9-7079-A248-97CA-01E9AFFF51F8}"/>
                  </a:ext>
                </a:extLst>
              </p14:cNvPr>
              <p14:cNvContentPartPr/>
              <p14:nvPr/>
            </p14:nvContentPartPr>
            <p14:xfrm>
              <a:off x="992880" y="536400"/>
              <a:ext cx="10712160" cy="597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F814A9-7079-A248-97CA-01E9AFFF51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680" y="520200"/>
                <a:ext cx="10744560" cy="60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4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6B13B6-4564-750A-74F7-4C576495A010}"/>
                  </a:ext>
                </a:extLst>
              </p14:cNvPr>
              <p14:cNvContentPartPr/>
              <p14:nvPr/>
            </p14:nvContentPartPr>
            <p14:xfrm>
              <a:off x="1851840" y="334440"/>
              <a:ext cx="5675760" cy="568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6B13B6-4564-750A-74F7-4C576495A0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5640" y="318240"/>
                <a:ext cx="5708160" cy="57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832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7DD410-C837-4E4D-BB75-CC94ADB660E9}"/>
                  </a:ext>
                </a:extLst>
              </p14:cNvPr>
              <p14:cNvContentPartPr/>
              <p14:nvPr/>
            </p14:nvContentPartPr>
            <p14:xfrm>
              <a:off x="1338120" y="276480"/>
              <a:ext cx="5756760" cy="2794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7DD410-C837-4E4D-BB75-CC94ADB660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920" y="260280"/>
                <a:ext cx="5789160" cy="28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13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7C5F18-5C3E-3F1D-F498-4DBB8CD4EC24}"/>
                  </a:ext>
                </a:extLst>
              </p14:cNvPr>
              <p14:cNvContentPartPr/>
              <p14:nvPr/>
            </p14:nvContentPartPr>
            <p14:xfrm>
              <a:off x="967320" y="331560"/>
              <a:ext cx="10306800" cy="613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7C5F18-5C3E-3F1D-F498-4DBB8CD4E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1120" y="315360"/>
                <a:ext cx="10339200" cy="61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90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05731B-CCF9-DCEE-4E70-3426F356D84C}"/>
                  </a:ext>
                </a:extLst>
              </p14:cNvPr>
              <p14:cNvContentPartPr/>
              <p14:nvPr/>
            </p14:nvContentPartPr>
            <p14:xfrm>
              <a:off x="1442880" y="410040"/>
              <a:ext cx="9940680" cy="6202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05731B-CCF9-DCEE-4E70-3426F356D8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6680" y="393840"/>
                <a:ext cx="9973080" cy="62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20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0</Words>
  <Application>Microsoft Macintosh PowerPoint</Application>
  <PresentationFormat>Widescreen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Punmiya</dc:creator>
  <cp:lastModifiedBy>Kevin Punmiya</cp:lastModifiedBy>
  <cp:revision>9</cp:revision>
  <dcterms:created xsi:type="dcterms:W3CDTF">2021-09-15T01:59:05Z</dcterms:created>
  <dcterms:modified xsi:type="dcterms:W3CDTF">2022-09-28T04:31:09Z</dcterms:modified>
</cp:coreProperties>
</file>